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707" r:id="rId5"/>
    <p:sldMasterId id="2147483712" r:id="rId6"/>
    <p:sldMasterId id="2147483736" r:id="rId7"/>
  </p:sldMasterIdLst>
  <p:notesMasterIdLst>
    <p:notesMasterId r:id="rId34"/>
  </p:notesMasterIdLst>
  <p:sldIdLst>
    <p:sldId id="18986" r:id="rId8"/>
    <p:sldId id="341" r:id="rId9"/>
    <p:sldId id="18958" r:id="rId10"/>
    <p:sldId id="299" r:id="rId11"/>
    <p:sldId id="18967" r:id="rId12"/>
    <p:sldId id="18968" r:id="rId13"/>
    <p:sldId id="18969" r:id="rId14"/>
    <p:sldId id="18970" r:id="rId15"/>
    <p:sldId id="18975" r:id="rId16"/>
    <p:sldId id="18988" r:id="rId17"/>
    <p:sldId id="18972" r:id="rId18"/>
    <p:sldId id="18938" r:id="rId19"/>
    <p:sldId id="18940" r:id="rId20"/>
    <p:sldId id="265" r:id="rId21"/>
    <p:sldId id="18962" r:id="rId22"/>
    <p:sldId id="18965" r:id="rId23"/>
    <p:sldId id="18963" r:id="rId24"/>
    <p:sldId id="259" r:id="rId25"/>
    <p:sldId id="18989" r:id="rId26"/>
    <p:sldId id="18979" r:id="rId27"/>
    <p:sldId id="18951" r:id="rId28"/>
    <p:sldId id="18980" r:id="rId29"/>
    <p:sldId id="18952" r:id="rId30"/>
    <p:sldId id="18977" r:id="rId31"/>
    <p:sldId id="436" r:id="rId32"/>
    <p:sldId id="325"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presProps" Target="presProps.xml"/><Relationship Id="rId8" Type="http://schemas.openxmlformats.org/officeDocument/2006/relationships/slide" Target="slides/slide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555952-72CF-4E4D-BB90-B67E974D213C}" type="datetimeFigureOut">
              <a:rPr lang="en-US" smtClean="0"/>
              <a:t>4/5/2023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E87897-759F-432D-B7CD-D790E44AB7A8}" type="slidenum">
              <a:rPr lang="en-US" smtClean="0"/>
              <a:t>‹#›</a:t>
            </a:fld>
            <a:endParaRPr lang="en-US"/>
          </a:p>
        </p:txBody>
      </p:sp>
    </p:spTree>
    <p:extLst>
      <p:ext uri="{BB962C8B-B14F-4D97-AF65-F5344CB8AC3E}">
        <p14:creationId xmlns:p14="http://schemas.microsoft.com/office/powerpoint/2010/main" val="1500199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9891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a:extLst>
              <a:ext uri="{FF2B5EF4-FFF2-40B4-BE49-F238E27FC236}">
                <a16:creationId xmlns:a16="http://schemas.microsoft.com/office/drawing/2014/main" id="{30614FC8-C989-4E68-9091-3E4B8C9A9544}"/>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a:extLst>
              <a:ext uri="{FF2B5EF4-FFF2-40B4-BE49-F238E27FC236}">
                <a16:creationId xmlns:a16="http://schemas.microsoft.com/office/drawing/2014/main" id="{443973DE-B017-4610-8B77-CFE8CB3FB0F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7.xml"/><Relationship Id="rId4" Type="http://schemas.openxmlformats.org/officeDocument/2006/relationships/hyperlink" Target="http://bit.ly/2TtBDfr" TargetMode="Externa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9.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4.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16.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18.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pn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11.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png"/><Relationship Id="rId1" Type="http://schemas.openxmlformats.org/officeDocument/2006/relationships/slideMaster" Target="../slideMasters/slideMaster4.xml"/><Relationship Id="rId6" Type="http://schemas.openxmlformats.org/officeDocument/2006/relationships/image" Target="../media/image24.png"/><Relationship Id="rId5" Type="http://schemas.openxmlformats.org/officeDocument/2006/relationships/image" Target="../media/image10.png"/><Relationship Id="rId4" Type="http://schemas.openxmlformats.org/officeDocument/2006/relationships/image" Target="../media/image23.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6.xml"/><Relationship Id="rId4" Type="http://schemas.openxmlformats.org/officeDocument/2006/relationships/hyperlink" Target="http://bit.ly/2TtBDfr" TargetMode="Externa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923A2-D1C1-458C-822A-BFBBA427E6D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66868A9-AC6D-4D6C-A215-D2B7A35A31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059006-584C-4CF3-93C5-BB2FE29A280B}"/>
              </a:ext>
            </a:extLst>
          </p:cNvPr>
          <p:cNvSpPr>
            <a:spLocks noGrp="1"/>
          </p:cNvSpPr>
          <p:nvPr>
            <p:ph type="dt" sz="half" idx="10"/>
          </p:nvPr>
        </p:nvSpPr>
        <p:spPr/>
        <p:txBody>
          <a:bodyPr/>
          <a:lstStyle/>
          <a:p>
            <a:fld id="{FB7BD145-AFBC-4E69-B9DC-2C3F19D55FB7}" type="datetimeFigureOut">
              <a:rPr lang="en-US" smtClean="0"/>
              <a:t>4/5/2023</a:t>
            </a:fld>
            <a:endParaRPr lang="en-US"/>
          </a:p>
        </p:txBody>
      </p:sp>
      <p:sp>
        <p:nvSpPr>
          <p:cNvPr id="5" name="Footer Placeholder 4">
            <a:extLst>
              <a:ext uri="{FF2B5EF4-FFF2-40B4-BE49-F238E27FC236}">
                <a16:creationId xmlns:a16="http://schemas.microsoft.com/office/drawing/2014/main" id="{6CDBA288-99E2-4DD0-879B-35873A2F3F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6C82A1-22E8-4741-B0A0-A3E660B127ED}"/>
              </a:ext>
            </a:extLst>
          </p:cNvPr>
          <p:cNvSpPr>
            <a:spLocks noGrp="1"/>
          </p:cNvSpPr>
          <p:nvPr>
            <p:ph type="sldNum" sz="quarter" idx="12"/>
          </p:nvPr>
        </p:nvSpPr>
        <p:spPr/>
        <p:txBody>
          <a:bodyPr/>
          <a:lstStyle/>
          <a:p>
            <a:fld id="{373DFB01-19CB-4D8E-8FB0-D09096230C4A}" type="slidenum">
              <a:rPr lang="en-US" smtClean="0"/>
              <a:t>‹#›</a:t>
            </a:fld>
            <a:endParaRPr lang="en-US"/>
          </a:p>
        </p:txBody>
      </p:sp>
    </p:spTree>
    <p:extLst>
      <p:ext uri="{BB962C8B-B14F-4D97-AF65-F5344CB8AC3E}">
        <p14:creationId xmlns:p14="http://schemas.microsoft.com/office/powerpoint/2010/main" val="2350026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6D358-893D-4324-BFAB-96C88F65A1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742BF75-72B5-4C4C-A79C-D736F126DDC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4B9180-67B2-410E-9894-C40483120B82}"/>
              </a:ext>
            </a:extLst>
          </p:cNvPr>
          <p:cNvSpPr>
            <a:spLocks noGrp="1"/>
          </p:cNvSpPr>
          <p:nvPr>
            <p:ph type="dt" sz="half" idx="10"/>
          </p:nvPr>
        </p:nvSpPr>
        <p:spPr/>
        <p:txBody>
          <a:bodyPr/>
          <a:lstStyle/>
          <a:p>
            <a:fld id="{FB7BD145-AFBC-4E69-B9DC-2C3F19D55FB7}" type="datetimeFigureOut">
              <a:rPr lang="en-US" smtClean="0"/>
              <a:t>4/5/2023</a:t>
            </a:fld>
            <a:endParaRPr lang="en-US"/>
          </a:p>
        </p:txBody>
      </p:sp>
      <p:sp>
        <p:nvSpPr>
          <p:cNvPr id="5" name="Footer Placeholder 4">
            <a:extLst>
              <a:ext uri="{FF2B5EF4-FFF2-40B4-BE49-F238E27FC236}">
                <a16:creationId xmlns:a16="http://schemas.microsoft.com/office/drawing/2014/main" id="{71016B89-B19C-4891-A33B-5A4B54A980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F98ADF-6854-4AA7-83FF-C43549DE2D81}"/>
              </a:ext>
            </a:extLst>
          </p:cNvPr>
          <p:cNvSpPr>
            <a:spLocks noGrp="1"/>
          </p:cNvSpPr>
          <p:nvPr>
            <p:ph type="sldNum" sz="quarter" idx="12"/>
          </p:nvPr>
        </p:nvSpPr>
        <p:spPr/>
        <p:txBody>
          <a:bodyPr/>
          <a:lstStyle/>
          <a:p>
            <a:fld id="{373DFB01-19CB-4D8E-8FB0-D09096230C4A}" type="slidenum">
              <a:rPr lang="en-US" smtClean="0"/>
              <a:t>‹#›</a:t>
            </a:fld>
            <a:endParaRPr lang="en-US"/>
          </a:p>
        </p:txBody>
      </p:sp>
    </p:spTree>
    <p:extLst>
      <p:ext uri="{BB962C8B-B14F-4D97-AF65-F5344CB8AC3E}">
        <p14:creationId xmlns:p14="http://schemas.microsoft.com/office/powerpoint/2010/main" val="394279036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674"/>
        <p:cNvGrpSpPr/>
        <p:nvPr/>
      </p:nvGrpSpPr>
      <p:grpSpPr>
        <a:xfrm>
          <a:off x="0" y="0"/>
          <a:ext cx="0" cy="0"/>
          <a:chOff x="0" y="0"/>
          <a:chExt cx="0" cy="0"/>
        </a:xfrm>
      </p:grpSpPr>
      <p:sp>
        <p:nvSpPr>
          <p:cNvPr id="675" name="Google Shape;675;p22"/>
          <p:cNvSpPr txBox="1">
            <a:spLocks noGrp="1"/>
          </p:cNvSpPr>
          <p:nvPr>
            <p:ph type="subTitle" idx="1"/>
          </p:nvPr>
        </p:nvSpPr>
        <p:spPr>
          <a:xfrm>
            <a:off x="6128833" y="3103833"/>
            <a:ext cx="4896400" cy="118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76" name="Google Shape;676;p22"/>
          <p:cNvSpPr txBox="1">
            <a:spLocks noGrp="1"/>
          </p:cNvSpPr>
          <p:nvPr>
            <p:ph type="title"/>
          </p:nvPr>
        </p:nvSpPr>
        <p:spPr>
          <a:xfrm>
            <a:off x="6128833" y="2314367"/>
            <a:ext cx="4896400" cy="64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77" name="Google Shape;677;p22"/>
          <p:cNvGrpSpPr/>
          <p:nvPr/>
        </p:nvGrpSpPr>
        <p:grpSpPr>
          <a:xfrm>
            <a:off x="193266" y="424052"/>
            <a:ext cx="11369469" cy="6745939"/>
            <a:chOff x="144949" y="318039"/>
            <a:chExt cx="8527102" cy="5059454"/>
          </a:xfrm>
        </p:grpSpPr>
        <p:grpSp>
          <p:nvGrpSpPr>
            <p:cNvPr id="678" name="Google Shape;678;p22"/>
            <p:cNvGrpSpPr/>
            <p:nvPr/>
          </p:nvGrpSpPr>
          <p:grpSpPr>
            <a:xfrm flipH="1">
              <a:off x="1597675" y="670416"/>
              <a:ext cx="830714" cy="355988"/>
              <a:chOff x="1925508" y="3606994"/>
              <a:chExt cx="1061479" cy="454879"/>
            </a:xfrm>
          </p:grpSpPr>
          <p:sp>
            <p:nvSpPr>
              <p:cNvPr id="679" name="Google Shape;679;p22"/>
              <p:cNvSpPr/>
              <p:nvPr/>
            </p:nvSpPr>
            <p:spPr>
              <a:xfrm>
                <a:off x="1930114" y="3611600"/>
                <a:ext cx="1052267" cy="445666"/>
              </a:xfrm>
              <a:custGeom>
                <a:avLst/>
                <a:gdLst/>
                <a:ahLst/>
                <a:cxnLst/>
                <a:rect l="l" t="t" r="r" b="b"/>
                <a:pathLst>
                  <a:path w="33124" h="14029" extrusionOk="0">
                    <a:moveTo>
                      <a:pt x="16924" y="1"/>
                    </a:moveTo>
                    <a:lnTo>
                      <a:pt x="15802" y="91"/>
                    </a:lnTo>
                    <a:lnTo>
                      <a:pt x="14770" y="344"/>
                    </a:lnTo>
                    <a:lnTo>
                      <a:pt x="13883" y="743"/>
                    </a:lnTo>
                    <a:lnTo>
                      <a:pt x="13177" y="1340"/>
                    </a:lnTo>
                    <a:lnTo>
                      <a:pt x="12688" y="2136"/>
                    </a:lnTo>
                    <a:lnTo>
                      <a:pt x="12435" y="3150"/>
                    </a:lnTo>
                    <a:lnTo>
                      <a:pt x="12417" y="3747"/>
                    </a:lnTo>
                    <a:lnTo>
                      <a:pt x="12290" y="3494"/>
                    </a:lnTo>
                    <a:lnTo>
                      <a:pt x="11928" y="3059"/>
                    </a:lnTo>
                    <a:lnTo>
                      <a:pt x="11494" y="2697"/>
                    </a:lnTo>
                    <a:lnTo>
                      <a:pt x="11005" y="2408"/>
                    </a:lnTo>
                    <a:lnTo>
                      <a:pt x="10191" y="2118"/>
                    </a:lnTo>
                    <a:lnTo>
                      <a:pt x="9014" y="2010"/>
                    </a:lnTo>
                    <a:lnTo>
                      <a:pt x="8163" y="2154"/>
                    </a:lnTo>
                    <a:lnTo>
                      <a:pt x="7638" y="2317"/>
                    </a:lnTo>
                    <a:lnTo>
                      <a:pt x="7186" y="2589"/>
                    </a:lnTo>
                    <a:lnTo>
                      <a:pt x="6788" y="2915"/>
                    </a:lnTo>
                    <a:lnTo>
                      <a:pt x="6498" y="3331"/>
                    </a:lnTo>
                    <a:lnTo>
                      <a:pt x="6317" y="3802"/>
                    </a:lnTo>
                    <a:lnTo>
                      <a:pt x="6245" y="4381"/>
                    </a:lnTo>
                    <a:lnTo>
                      <a:pt x="6335" y="5014"/>
                    </a:lnTo>
                    <a:lnTo>
                      <a:pt x="6444" y="5376"/>
                    </a:lnTo>
                    <a:lnTo>
                      <a:pt x="5991" y="5286"/>
                    </a:lnTo>
                    <a:lnTo>
                      <a:pt x="4869" y="5213"/>
                    </a:lnTo>
                    <a:lnTo>
                      <a:pt x="3656" y="5232"/>
                    </a:lnTo>
                    <a:lnTo>
                      <a:pt x="2426" y="5394"/>
                    </a:lnTo>
                    <a:lnTo>
                      <a:pt x="1321" y="5738"/>
                    </a:lnTo>
                    <a:lnTo>
                      <a:pt x="670" y="6118"/>
                    </a:lnTo>
                    <a:lnTo>
                      <a:pt x="344" y="6444"/>
                    </a:lnTo>
                    <a:lnTo>
                      <a:pt x="109" y="6824"/>
                    </a:lnTo>
                    <a:lnTo>
                      <a:pt x="0" y="7259"/>
                    </a:lnTo>
                    <a:lnTo>
                      <a:pt x="18" y="7766"/>
                    </a:lnTo>
                    <a:lnTo>
                      <a:pt x="199" y="8345"/>
                    </a:lnTo>
                    <a:lnTo>
                      <a:pt x="362" y="8671"/>
                    </a:lnTo>
                    <a:lnTo>
                      <a:pt x="489" y="8906"/>
                    </a:lnTo>
                    <a:lnTo>
                      <a:pt x="869" y="9304"/>
                    </a:lnTo>
                    <a:lnTo>
                      <a:pt x="1358" y="9648"/>
                    </a:lnTo>
                    <a:lnTo>
                      <a:pt x="1937" y="9938"/>
                    </a:lnTo>
                    <a:lnTo>
                      <a:pt x="2950" y="10263"/>
                    </a:lnTo>
                    <a:lnTo>
                      <a:pt x="4471" y="10499"/>
                    </a:lnTo>
                    <a:lnTo>
                      <a:pt x="6100" y="10517"/>
                    </a:lnTo>
                    <a:lnTo>
                      <a:pt x="7675" y="10354"/>
                    </a:lnTo>
                    <a:lnTo>
                      <a:pt x="9068" y="10028"/>
                    </a:lnTo>
                    <a:lnTo>
                      <a:pt x="10173" y="9539"/>
                    </a:lnTo>
                    <a:lnTo>
                      <a:pt x="10553" y="9250"/>
                    </a:lnTo>
                    <a:lnTo>
                      <a:pt x="10625" y="9648"/>
                    </a:lnTo>
                    <a:lnTo>
                      <a:pt x="11005" y="10426"/>
                    </a:lnTo>
                    <a:lnTo>
                      <a:pt x="11602" y="11150"/>
                    </a:lnTo>
                    <a:lnTo>
                      <a:pt x="12363" y="11838"/>
                    </a:lnTo>
                    <a:lnTo>
                      <a:pt x="13250" y="12435"/>
                    </a:lnTo>
                    <a:lnTo>
                      <a:pt x="14191" y="12960"/>
                    </a:lnTo>
                    <a:lnTo>
                      <a:pt x="15132" y="13395"/>
                    </a:lnTo>
                    <a:lnTo>
                      <a:pt x="16019" y="13702"/>
                    </a:lnTo>
                    <a:lnTo>
                      <a:pt x="16417" y="13811"/>
                    </a:lnTo>
                    <a:lnTo>
                      <a:pt x="17105" y="13938"/>
                    </a:lnTo>
                    <a:lnTo>
                      <a:pt x="18354" y="14028"/>
                    </a:lnTo>
                    <a:lnTo>
                      <a:pt x="19476" y="13883"/>
                    </a:lnTo>
                    <a:lnTo>
                      <a:pt x="20490" y="13521"/>
                    </a:lnTo>
                    <a:lnTo>
                      <a:pt x="21395" y="12960"/>
                    </a:lnTo>
                    <a:lnTo>
                      <a:pt x="22191" y="12236"/>
                    </a:lnTo>
                    <a:lnTo>
                      <a:pt x="22879" y="11331"/>
                    </a:lnTo>
                    <a:lnTo>
                      <a:pt x="23476" y="10263"/>
                    </a:lnTo>
                    <a:lnTo>
                      <a:pt x="23748" y="9684"/>
                    </a:lnTo>
                    <a:lnTo>
                      <a:pt x="24019" y="10010"/>
                    </a:lnTo>
                    <a:lnTo>
                      <a:pt x="24779" y="10571"/>
                    </a:lnTo>
                    <a:lnTo>
                      <a:pt x="25775" y="11006"/>
                    </a:lnTo>
                    <a:lnTo>
                      <a:pt x="26897" y="11313"/>
                    </a:lnTo>
                    <a:lnTo>
                      <a:pt x="28092" y="11494"/>
                    </a:lnTo>
                    <a:lnTo>
                      <a:pt x="29250" y="11530"/>
                    </a:lnTo>
                    <a:lnTo>
                      <a:pt x="30336" y="11404"/>
                    </a:lnTo>
                    <a:lnTo>
                      <a:pt x="31259" y="11132"/>
                    </a:lnTo>
                    <a:lnTo>
                      <a:pt x="31621" y="10933"/>
                    </a:lnTo>
                    <a:lnTo>
                      <a:pt x="31983" y="10698"/>
                    </a:lnTo>
                    <a:lnTo>
                      <a:pt x="32508" y="10245"/>
                    </a:lnTo>
                    <a:lnTo>
                      <a:pt x="32870" y="9811"/>
                    </a:lnTo>
                    <a:lnTo>
                      <a:pt x="33069" y="9395"/>
                    </a:lnTo>
                    <a:lnTo>
                      <a:pt x="33124" y="8996"/>
                    </a:lnTo>
                    <a:lnTo>
                      <a:pt x="33051" y="8652"/>
                    </a:lnTo>
                    <a:lnTo>
                      <a:pt x="32852" y="8345"/>
                    </a:lnTo>
                    <a:lnTo>
                      <a:pt x="32545" y="8091"/>
                    </a:lnTo>
                    <a:lnTo>
                      <a:pt x="31965" y="7820"/>
                    </a:lnTo>
                    <a:lnTo>
                      <a:pt x="30934" y="7711"/>
                    </a:lnTo>
                    <a:lnTo>
                      <a:pt x="30065" y="7856"/>
                    </a:lnTo>
                    <a:lnTo>
                      <a:pt x="29467" y="8055"/>
                    </a:lnTo>
                    <a:lnTo>
                      <a:pt x="28888" y="8363"/>
                    </a:lnTo>
                    <a:lnTo>
                      <a:pt x="28309" y="8779"/>
                    </a:lnTo>
                    <a:lnTo>
                      <a:pt x="28038" y="9033"/>
                    </a:lnTo>
                    <a:lnTo>
                      <a:pt x="28038" y="8399"/>
                    </a:lnTo>
                    <a:lnTo>
                      <a:pt x="27838" y="7168"/>
                    </a:lnTo>
                    <a:lnTo>
                      <a:pt x="27458" y="5974"/>
                    </a:lnTo>
                    <a:lnTo>
                      <a:pt x="26952" y="4815"/>
                    </a:lnTo>
                    <a:lnTo>
                      <a:pt x="26662" y="4272"/>
                    </a:lnTo>
                    <a:lnTo>
                      <a:pt x="26463" y="3928"/>
                    </a:lnTo>
                    <a:lnTo>
                      <a:pt x="25865" y="3240"/>
                    </a:lnTo>
                    <a:lnTo>
                      <a:pt x="25087" y="2589"/>
                    </a:lnTo>
                    <a:lnTo>
                      <a:pt x="24128" y="1973"/>
                    </a:lnTo>
                    <a:lnTo>
                      <a:pt x="23060" y="1430"/>
                    </a:lnTo>
                    <a:lnTo>
                      <a:pt x="21883" y="942"/>
                    </a:lnTo>
                    <a:lnTo>
                      <a:pt x="20653" y="544"/>
                    </a:lnTo>
                    <a:lnTo>
                      <a:pt x="19386" y="254"/>
                    </a:lnTo>
                    <a:lnTo>
                      <a:pt x="18137" y="55"/>
                    </a:lnTo>
                    <a:lnTo>
                      <a:pt x="16924"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0" name="Google Shape;680;p22"/>
              <p:cNvSpPr/>
              <p:nvPr/>
            </p:nvSpPr>
            <p:spPr>
              <a:xfrm>
                <a:off x="1925508" y="3606994"/>
                <a:ext cx="1061479" cy="454879"/>
              </a:xfrm>
              <a:custGeom>
                <a:avLst/>
                <a:gdLst/>
                <a:ahLst/>
                <a:cxnLst/>
                <a:rect l="l" t="t" r="r" b="b"/>
                <a:pathLst>
                  <a:path w="33414" h="14319" extrusionOk="0">
                    <a:moveTo>
                      <a:pt x="17594" y="1"/>
                    </a:moveTo>
                    <a:lnTo>
                      <a:pt x="15983" y="73"/>
                    </a:lnTo>
                    <a:lnTo>
                      <a:pt x="15277" y="236"/>
                    </a:lnTo>
                    <a:lnTo>
                      <a:pt x="14643" y="417"/>
                    </a:lnTo>
                    <a:lnTo>
                      <a:pt x="13865" y="833"/>
                    </a:lnTo>
                    <a:lnTo>
                      <a:pt x="13431" y="1177"/>
                    </a:lnTo>
                    <a:lnTo>
                      <a:pt x="13087" y="1557"/>
                    </a:lnTo>
                    <a:lnTo>
                      <a:pt x="12797" y="2010"/>
                    </a:lnTo>
                    <a:lnTo>
                      <a:pt x="12598" y="2517"/>
                    </a:lnTo>
                    <a:lnTo>
                      <a:pt x="12453" y="3078"/>
                    </a:lnTo>
                    <a:lnTo>
                      <a:pt x="12435" y="3385"/>
                    </a:lnTo>
                    <a:lnTo>
                      <a:pt x="12236" y="3150"/>
                    </a:lnTo>
                    <a:lnTo>
                      <a:pt x="11766" y="2734"/>
                    </a:lnTo>
                    <a:lnTo>
                      <a:pt x="11223" y="2426"/>
                    </a:lnTo>
                    <a:lnTo>
                      <a:pt x="10607" y="2191"/>
                    </a:lnTo>
                    <a:lnTo>
                      <a:pt x="9974" y="2064"/>
                    </a:lnTo>
                    <a:lnTo>
                      <a:pt x="9340" y="2010"/>
                    </a:lnTo>
                    <a:lnTo>
                      <a:pt x="8688" y="2064"/>
                    </a:lnTo>
                    <a:lnTo>
                      <a:pt x="8091" y="2191"/>
                    </a:lnTo>
                    <a:lnTo>
                      <a:pt x="7802" y="2299"/>
                    </a:lnTo>
                    <a:lnTo>
                      <a:pt x="7349" y="2517"/>
                    </a:lnTo>
                    <a:lnTo>
                      <a:pt x="6824" y="2951"/>
                    </a:lnTo>
                    <a:lnTo>
                      <a:pt x="6571" y="3313"/>
                    </a:lnTo>
                    <a:lnTo>
                      <a:pt x="6390" y="3693"/>
                    </a:lnTo>
                    <a:lnTo>
                      <a:pt x="6281" y="4109"/>
                    </a:lnTo>
                    <a:lnTo>
                      <a:pt x="6263" y="4815"/>
                    </a:lnTo>
                    <a:lnTo>
                      <a:pt x="6372" y="5322"/>
                    </a:lnTo>
                    <a:lnTo>
                      <a:pt x="5666" y="5232"/>
                    </a:lnTo>
                    <a:lnTo>
                      <a:pt x="3982" y="5214"/>
                    </a:lnTo>
                    <a:lnTo>
                      <a:pt x="2661" y="5377"/>
                    </a:lnTo>
                    <a:lnTo>
                      <a:pt x="1847" y="5576"/>
                    </a:lnTo>
                    <a:lnTo>
                      <a:pt x="1123" y="5883"/>
                    </a:lnTo>
                    <a:lnTo>
                      <a:pt x="543" y="6300"/>
                    </a:lnTo>
                    <a:lnTo>
                      <a:pt x="326" y="6553"/>
                    </a:lnTo>
                    <a:lnTo>
                      <a:pt x="163" y="6788"/>
                    </a:lnTo>
                    <a:lnTo>
                      <a:pt x="0" y="7313"/>
                    </a:lnTo>
                    <a:lnTo>
                      <a:pt x="18" y="7892"/>
                    </a:lnTo>
                    <a:lnTo>
                      <a:pt x="199" y="8544"/>
                    </a:lnTo>
                    <a:lnTo>
                      <a:pt x="362" y="8888"/>
                    </a:lnTo>
                    <a:lnTo>
                      <a:pt x="634" y="8743"/>
                    </a:lnTo>
                    <a:lnTo>
                      <a:pt x="489" y="8435"/>
                    </a:lnTo>
                    <a:lnTo>
                      <a:pt x="326" y="7892"/>
                    </a:lnTo>
                    <a:lnTo>
                      <a:pt x="308" y="7386"/>
                    </a:lnTo>
                    <a:lnTo>
                      <a:pt x="435" y="6933"/>
                    </a:lnTo>
                    <a:lnTo>
                      <a:pt x="561" y="6734"/>
                    </a:lnTo>
                    <a:lnTo>
                      <a:pt x="779" y="6499"/>
                    </a:lnTo>
                    <a:lnTo>
                      <a:pt x="1358" y="6101"/>
                    </a:lnTo>
                    <a:lnTo>
                      <a:pt x="2100" y="5811"/>
                    </a:lnTo>
                    <a:lnTo>
                      <a:pt x="2933" y="5630"/>
                    </a:lnTo>
                    <a:lnTo>
                      <a:pt x="4254" y="5503"/>
                    </a:lnTo>
                    <a:lnTo>
                      <a:pt x="5919" y="5558"/>
                    </a:lnTo>
                    <a:lnTo>
                      <a:pt x="6553" y="5666"/>
                    </a:lnTo>
                    <a:lnTo>
                      <a:pt x="6625" y="5666"/>
                    </a:lnTo>
                    <a:lnTo>
                      <a:pt x="6697" y="5612"/>
                    </a:lnTo>
                    <a:lnTo>
                      <a:pt x="6734" y="5539"/>
                    </a:lnTo>
                    <a:lnTo>
                      <a:pt x="6734" y="5467"/>
                    </a:lnTo>
                    <a:lnTo>
                      <a:pt x="6589" y="4978"/>
                    </a:lnTo>
                    <a:lnTo>
                      <a:pt x="6571" y="4091"/>
                    </a:lnTo>
                    <a:lnTo>
                      <a:pt x="6788" y="3530"/>
                    </a:lnTo>
                    <a:lnTo>
                      <a:pt x="7023" y="3204"/>
                    </a:lnTo>
                    <a:lnTo>
                      <a:pt x="7494" y="2788"/>
                    </a:lnTo>
                    <a:lnTo>
                      <a:pt x="7928" y="2589"/>
                    </a:lnTo>
                    <a:lnTo>
                      <a:pt x="8218" y="2480"/>
                    </a:lnTo>
                    <a:lnTo>
                      <a:pt x="8833" y="2336"/>
                    </a:lnTo>
                    <a:lnTo>
                      <a:pt x="9485" y="2318"/>
                    </a:lnTo>
                    <a:lnTo>
                      <a:pt x="10136" y="2390"/>
                    </a:lnTo>
                    <a:lnTo>
                      <a:pt x="10770" y="2553"/>
                    </a:lnTo>
                    <a:lnTo>
                      <a:pt x="11349" y="2824"/>
                    </a:lnTo>
                    <a:lnTo>
                      <a:pt x="11874" y="3204"/>
                    </a:lnTo>
                    <a:lnTo>
                      <a:pt x="12272" y="3675"/>
                    </a:lnTo>
                    <a:lnTo>
                      <a:pt x="12435" y="3947"/>
                    </a:lnTo>
                    <a:lnTo>
                      <a:pt x="12490" y="4037"/>
                    </a:lnTo>
                    <a:lnTo>
                      <a:pt x="12598" y="4037"/>
                    </a:lnTo>
                    <a:lnTo>
                      <a:pt x="12689" y="3983"/>
                    </a:lnTo>
                    <a:lnTo>
                      <a:pt x="12707" y="3892"/>
                    </a:lnTo>
                    <a:lnTo>
                      <a:pt x="12707" y="3566"/>
                    </a:lnTo>
                    <a:lnTo>
                      <a:pt x="12797" y="2951"/>
                    </a:lnTo>
                    <a:lnTo>
                      <a:pt x="12942" y="2408"/>
                    </a:lnTo>
                    <a:lnTo>
                      <a:pt x="13195" y="1919"/>
                    </a:lnTo>
                    <a:lnTo>
                      <a:pt x="13521" y="1503"/>
                    </a:lnTo>
                    <a:lnTo>
                      <a:pt x="13938" y="1141"/>
                    </a:lnTo>
                    <a:lnTo>
                      <a:pt x="14444" y="851"/>
                    </a:lnTo>
                    <a:lnTo>
                      <a:pt x="15024" y="616"/>
                    </a:lnTo>
                    <a:lnTo>
                      <a:pt x="15349" y="526"/>
                    </a:lnTo>
                    <a:lnTo>
                      <a:pt x="16073" y="363"/>
                    </a:lnTo>
                    <a:lnTo>
                      <a:pt x="17684" y="308"/>
                    </a:lnTo>
                    <a:lnTo>
                      <a:pt x="19386" y="526"/>
                    </a:lnTo>
                    <a:lnTo>
                      <a:pt x="21123" y="942"/>
                    </a:lnTo>
                    <a:lnTo>
                      <a:pt x="22771" y="1557"/>
                    </a:lnTo>
                    <a:lnTo>
                      <a:pt x="24273" y="2299"/>
                    </a:lnTo>
                    <a:lnTo>
                      <a:pt x="25504" y="3150"/>
                    </a:lnTo>
                    <a:lnTo>
                      <a:pt x="26210" y="3802"/>
                    </a:lnTo>
                    <a:lnTo>
                      <a:pt x="26554" y="4254"/>
                    </a:lnTo>
                    <a:lnTo>
                      <a:pt x="26680" y="4490"/>
                    </a:lnTo>
                    <a:lnTo>
                      <a:pt x="27024" y="5159"/>
                    </a:lnTo>
                    <a:lnTo>
                      <a:pt x="27549" y="6408"/>
                    </a:lnTo>
                    <a:lnTo>
                      <a:pt x="27875" y="7567"/>
                    </a:lnTo>
                    <a:lnTo>
                      <a:pt x="28020" y="8653"/>
                    </a:lnTo>
                    <a:lnTo>
                      <a:pt x="28038" y="9178"/>
                    </a:lnTo>
                    <a:lnTo>
                      <a:pt x="28038" y="9268"/>
                    </a:lnTo>
                    <a:lnTo>
                      <a:pt x="28128" y="9304"/>
                    </a:lnTo>
                    <a:lnTo>
                      <a:pt x="28201" y="9340"/>
                    </a:lnTo>
                    <a:lnTo>
                      <a:pt x="28291" y="9286"/>
                    </a:lnTo>
                    <a:lnTo>
                      <a:pt x="28526" y="9051"/>
                    </a:lnTo>
                    <a:lnTo>
                      <a:pt x="29051" y="8671"/>
                    </a:lnTo>
                    <a:lnTo>
                      <a:pt x="29848" y="8273"/>
                    </a:lnTo>
                    <a:lnTo>
                      <a:pt x="30879" y="8037"/>
                    </a:lnTo>
                    <a:lnTo>
                      <a:pt x="31821" y="8055"/>
                    </a:lnTo>
                    <a:lnTo>
                      <a:pt x="32219" y="8182"/>
                    </a:lnTo>
                    <a:lnTo>
                      <a:pt x="32581" y="8345"/>
                    </a:lnTo>
                    <a:lnTo>
                      <a:pt x="32943" y="8671"/>
                    </a:lnTo>
                    <a:lnTo>
                      <a:pt x="33088" y="8942"/>
                    </a:lnTo>
                    <a:lnTo>
                      <a:pt x="33106" y="9087"/>
                    </a:lnTo>
                    <a:lnTo>
                      <a:pt x="33106" y="9304"/>
                    </a:lnTo>
                    <a:lnTo>
                      <a:pt x="32961" y="9757"/>
                    </a:lnTo>
                    <a:lnTo>
                      <a:pt x="32599" y="10227"/>
                    </a:lnTo>
                    <a:lnTo>
                      <a:pt x="32038" y="10716"/>
                    </a:lnTo>
                    <a:lnTo>
                      <a:pt x="31694" y="10951"/>
                    </a:lnTo>
                    <a:lnTo>
                      <a:pt x="31350" y="11132"/>
                    </a:lnTo>
                    <a:lnTo>
                      <a:pt x="30463" y="11404"/>
                    </a:lnTo>
                    <a:lnTo>
                      <a:pt x="29413" y="11513"/>
                    </a:lnTo>
                    <a:lnTo>
                      <a:pt x="28273" y="11476"/>
                    </a:lnTo>
                    <a:lnTo>
                      <a:pt x="27115" y="11332"/>
                    </a:lnTo>
                    <a:lnTo>
                      <a:pt x="26010" y="11024"/>
                    </a:lnTo>
                    <a:lnTo>
                      <a:pt x="25033" y="10608"/>
                    </a:lnTo>
                    <a:lnTo>
                      <a:pt x="24273" y="10064"/>
                    </a:lnTo>
                    <a:lnTo>
                      <a:pt x="24019" y="9739"/>
                    </a:lnTo>
                    <a:lnTo>
                      <a:pt x="23947" y="9684"/>
                    </a:lnTo>
                    <a:lnTo>
                      <a:pt x="23875" y="9666"/>
                    </a:lnTo>
                    <a:lnTo>
                      <a:pt x="23802" y="9702"/>
                    </a:lnTo>
                    <a:lnTo>
                      <a:pt x="23748" y="9757"/>
                    </a:lnTo>
                    <a:lnTo>
                      <a:pt x="23458" y="10390"/>
                    </a:lnTo>
                    <a:lnTo>
                      <a:pt x="22825" y="11494"/>
                    </a:lnTo>
                    <a:lnTo>
                      <a:pt x="22101" y="12381"/>
                    </a:lnTo>
                    <a:lnTo>
                      <a:pt x="21304" y="13087"/>
                    </a:lnTo>
                    <a:lnTo>
                      <a:pt x="20399" y="13594"/>
                    </a:lnTo>
                    <a:lnTo>
                      <a:pt x="19422" y="13902"/>
                    </a:lnTo>
                    <a:lnTo>
                      <a:pt x="18354" y="14010"/>
                    </a:lnTo>
                    <a:lnTo>
                      <a:pt x="17214" y="13938"/>
                    </a:lnTo>
                    <a:lnTo>
                      <a:pt x="16598" y="13811"/>
                    </a:lnTo>
                    <a:lnTo>
                      <a:pt x="16182" y="13703"/>
                    </a:lnTo>
                    <a:lnTo>
                      <a:pt x="15277" y="13377"/>
                    </a:lnTo>
                    <a:lnTo>
                      <a:pt x="14336" y="12942"/>
                    </a:lnTo>
                    <a:lnTo>
                      <a:pt x="13413" y="12418"/>
                    </a:lnTo>
                    <a:lnTo>
                      <a:pt x="12562" y="11820"/>
                    </a:lnTo>
                    <a:lnTo>
                      <a:pt x="11838" y="11169"/>
                    </a:lnTo>
                    <a:lnTo>
                      <a:pt x="11259" y="10463"/>
                    </a:lnTo>
                    <a:lnTo>
                      <a:pt x="10915" y="9739"/>
                    </a:lnTo>
                    <a:lnTo>
                      <a:pt x="10861" y="9377"/>
                    </a:lnTo>
                    <a:lnTo>
                      <a:pt x="10824" y="9304"/>
                    </a:lnTo>
                    <a:lnTo>
                      <a:pt x="10752" y="9250"/>
                    </a:lnTo>
                    <a:lnTo>
                      <a:pt x="10680" y="9250"/>
                    </a:lnTo>
                    <a:lnTo>
                      <a:pt x="10607" y="9286"/>
                    </a:lnTo>
                    <a:lnTo>
                      <a:pt x="10281" y="9540"/>
                    </a:lnTo>
                    <a:lnTo>
                      <a:pt x="9322" y="9974"/>
                    </a:lnTo>
                    <a:lnTo>
                      <a:pt x="8091" y="10300"/>
                    </a:lnTo>
                    <a:lnTo>
                      <a:pt x="6679" y="10481"/>
                    </a:lnTo>
                    <a:lnTo>
                      <a:pt x="5919" y="10517"/>
                    </a:lnTo>
                    <a:lnTo>
                      <a:pt x="5919" y="10807"/>
                    </a:lnTo>
                    <a:lnTo>
                      <a:pt x="6661" y="10789"/>
                    </a:lnTo>
                    <a:lnTo>
                      <a:pt x="8037" y="10608"/>
                    </a:lnTo>
                    <a:lnTo>
                      <a:pt x="9250" y="10318"/>
                    </a:lnTo>
                    <a:lnTo>
                      <a:pt x="10227" y="9920"/>
                    </a:lnTo>
                    <a:lnTo>
                      <a:pt x="10607" y="9666"/>
                    </a:lnTo>
                    <a:lnTo>
                      <a:pt x="10716" y="10064"/>
                    </a:lnTo>
                    <a:lnTo>
                      <a:pt x="11150" y="10843"/>
                    </a:lnTo>
                    <a:lnTo>
                      <a:pt x="11802" y="11567"/>
                    </a:lnTo>
                    <a:lnTo>
                      <a:pt x="12598" y="12218"/>
                    </a:lnTo>
                    <a:lnTo>
                      <a:pt x="13467" y="12798"/>
                    </a:lnTo>
                    <a:lnTo>
                      <a:pt x="14408" y="13304"/>
                    </a:lnTo>
                    <a:lnTo>
                      <a:pt x="15766" y="13884"/>
                    </a:lnTo>
                    <a:lnTo>
                      <a:pt x="16526" y="14101"/>
                    </a:lnTo>
                    <a:lnTo>
                      <a:pt x="16997" y="14191"/>
                    </a:lnTo>
                    <a:lnTo>
                      <a:pt x="17883" y="14300"/>
                    </a:lnTo>
                    <a:lnTo>
                      <a:pt x="18318" y="14318"/>
                    </a:lnTo>
                    <a:lnTo>
                      <a:pt x="18770" y="14300"/>
                    </a:lnTo>
                    <a:lnTo>
                      <a:pt x="19639" y="14173"/>
                    </a:lnTo>
                    <a:lnTo>
                      <a:pt x="20454" y="13902"/>
                    </a:lnTo>
                    <a:lnTo>
                      <a:pt x="21214" y="13522"/>
                    </a:lnTo>
                    <a:lnTo>
                      <a:pt x="21920" y="12979"/>
                    </a:lnTo>
                    <a:lnTo>
                      <a:pt x="22571" y="12327"/>
                    </a:lnTo>
                    <a:lnTo>
                      <a:pt x="23151" y="11549"/>
                    </a:lnTo>
                    <a:lnTo>
                      <a:pt x="23694" y="10626"/>
                    </a:lnTo>
                    <a:lnTo>
                      <a:pt x="23929" y="10119"/>
                    </a:lnTo>
                    <a:lnTo>
                      <a:pt x="24237" y="10427"/>
                    </a:lnTo>
                    <a:lnTo>
                      <a:pt x="25069" y="10970"/>
                    </a:lnTo>
                    <a:lnTo>
                      <a:pt x="26101" y="11368"/>
                    </a:lnTo>
                    <a:lnTo>
                      <a:pt x="27223" y="11657"/>
                    </a:lnTo>
                    <a:lnTo>
                      <a:pt x="28400" y="11802"/>
                    </a:lnTo>
                    <a:lnTo>
                      <a:pt x="29558" y="11802"/>
                    </a:lnTo>
                    <a:lnTo>
                      <a:pt x="30608" y="11675"/>
                    </a:lnTo>
                    <a:lnTo>
                      <a:pt x="31495" y="11404"/>
                    </a:lnTo>
                    <a:lnTo>
                      <a:pt x="31857" y="11205"/>
                    </a:lnTo>
                    <a:lnTo>
                      <a:pt x="32237" y="10933"/>
                    </a:lnTo>
                    <a:lnTo>
                      <a:pt x="32852" y="10408"/>
                    </a:lnTo>
                    <a:lnTo>
                      <a:pt x="33251" y="9865"/>
                    </a:lnTo>
                    <a:lnTo>
                      <a:pt x="33414" y="9322"/>
                    </a:lnTo>
                    <a:lnTo>
                      <a:pt x="33414" y="9051"/>
                    </a:lnTo>
                    <a:lnTo>
                      <a:pt x="33377" y="8870"/>
                    </a:lnTo>
                    <a:lnTo>
                      <a:pt x="33214" y="8526"/>
                    </a:lnTo>
                    <a:lnTo>
                      <a:pt x="32925" y="8218"/>
                    </a:lnTo>
                    <a:lnTo>
                      <a:pt x="32545" y="7983"/>
                    </a:lnTo>
                    <a:lnTo>
                      <a:pt x="32309" y="7892"/>
                    </a:lnTo>
                    <a:lnTo>
                      <a:pt x="31911" y="7766"/>
                    </a:lnTo>
                    <a:lnTo>
                      <a:pt x="30952" y="7711"/>
                    </a:lnTo>
                    <a:lnTo>
                      <a:pt x="29920" y="7929"/>
                    </a:lnTo>
                    <a:lnTo>
                      <a:pt x="28852" y="8435"/>
                    </a:lnTo>
                    <a:lnTo>
                      <a:pt x="28327" y="8834"/>
                    </a:lnTo>
                    <a:lnTo>
                      <a:pt x="28309" y="8327"/>
                    </a:lnTo>
                    <a:lnTo>
                      <a:pt x="28128" y="7277"/>
                    </a:lnTo>
                    <a:lnTo>
                      <a:pt x="27784" y="6173"/>
                    </a:lnTo>
                    <a:lnTo>
                      <a:pt x="27278" y="4978"/>
                    </a:lnTo>
                    <a:lnTo>
                      <a:pt x="26952" y="4345"/>
                    </a:lnTo>
                    <a:lnTo>
                      <a:pt x="26807" y="4091"/>
                    </a:lnTo>
                    <a:lnTo>
                      <a:pt x="26409" y="3585"/>
                    </a:lnTo>
                    <a:lnTo>
                      <a:pt x="25667" y="2861"/>
                    </a:lnTo>
                    <a:lnTo>
                      <a:pt x="24345" y="1974"/>
                    </a:lnTo>
                    <a:lnTo>
                      <a:pt x="22789" y="1213"/>
                    </a:lnTo>
                    <a:lnTo>
                      <a:pt x="21087" y="616"/>
                    </a:lnTo>
                    <a:lnTo>
                      <a:pt x="19313" y="200"/>
                    </a:lnTo>
                    <a:lnTo>
                      <a:pt x="1759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 name="Google Shape;681;p22"/>
              <p:cNvSpPr/>
              <p:nvPr/>
            </p:nvSpPr>
            <p:spPr>
              <a:xfrm>
                <a:off x="1925508" y="3606994"/>
                <a:ext cx="1061479" cy="454879"/>
              </a:xfrm>
              <a:custGeom>
                <a:avLst/>
                <a:gdLst/>
                <a:ahLst/>
                <a:cxnLst/>
                <a:rect l="l" t="t" r="r" b="b"/>
                <a:pathLst>
                  <a:path w="33414" h="14319" extrusionOk="0">
                    <a:moveTo>
                      <a:pt x="16924" y="1"/>
                    </a:moveTo>
                    <a:lnTo>
                      <a:pt x="15911" y="91"/>
                    </a:lnTo>
                    <a:lnTo>
                      <a:pt x="14969" y="308"/>
                    </a:lnTo>
                    <a:lnTo>
                      <a:pt x="14119" y="670"/>
                    </a:lnTo>
                    <a:lnTo>
                      <a:pt x="13757" y="924"/>
                    </a:lnTo>
                    <a:lnTo>
                      <a:pt x="13467" y="1141"/>
                    </a:lnTo>
                    <a:lnTo>
                      <a:pt x="12996" y="1666"/>
                    </a:lnTo>
                    <a:lnTo>
                      <a:pt x="12671" y="2281"/>
                    </a:lnTo>
                    <a:lnTo>
                      <a:pt x="12471" y="2987"/>
                    </a:lnTo>
                    <a:lnTo>
                      <a:pt x="12435" y="3385"/>
                    </a:lnTo>
                    <a:lnTo>
                      <a:pt x="12236" y="3150"/>
                    </a:lnTo>
                    <a:lnTo>
                      <a:pt x="11766" y="2734"/>
                    </a:lnTo>
                    <a:lnTo>
                      <a:pt x="11223" y="2426"/>
                    </a:lnTo>
                    <a:lnTo>
                      <a:pt x="10607" y="2191"/>
                    </a:lnTo>
                    <a:lnTo>
                      <a:pt x="9974" y="2064"/>
                    </a:lnTo>
                    <a:lnTo>
                      <a:pt x="9340" y="2010"/>
                    </a:lnTo>
                    <a:lnTo>
                      <a:pt x="8688" y="2064"/>
                    </a:lnTo>
                    <a:lnTo>
                      <a:pt x="8091" y="2191"/>
                    </a:lnTo>
                    <a:lnTo>
                      <a:pt x="7802" y="2299"/>
                    </a:lnTo>
                    <a:lnTo>
                      <a:pt x="7349" y="2517"/>
                    </a:lnTo>
                    <a:lnTo>
                      <a:pt x="6824" y="2951"/>
                    </a:lnTo>
                    <a:lnTo>
                      <a:pt x="6571" y="3313"/>
                    </a:lnTo>
                    <a:lnTo>
                      <a:pt x="6390" y="3693"/>
                    </a:lnTo>
                    <a:lnTo>
                      <a:pt x="6281" y="4109"/>
                    </a:lnTo>
                    <a:lnTo>
                      <a:pt x="6263" y="4815"/>
                    </a:lnTo>
                    <a:lnTo>
                      <a:pt x="6372" y="5322"/>
                    </a:lnTo>
                    <a:lnTo>
                      <a:pt x="5666" y="5232"/>
                    </a:lnTo>
                    <a:lnTo>
                      <a:pt x="3982" y="5214"/>
                    </a:lnTo>
                    <a:lnTo>
                      <a:pt x="2661" y="5377"/>
                    </a:lnTo>
                    <a:lnTo>
                      <a:pt x="1847" y="5576"/>
                    </a:lnTo>
                    <a:lnTo>
                      <a:pt x="1123" y="5883"/>
                    </a:lnTo>
                    <a:lnTo>
                      <a:pt x="543" y="6300"/>
                    </a:lnTo>
                    <a:lnTo>
                      <a:pt x="326" y="6553"/>
                    </a:lnTo>
                    <a:lnTo>
                      <a:pt x="163" y="6788"/>
                    </a:lnTo>
                    <a:lnTo>
                      <a:pt x="0" y="7313"/>
                    </a:lnTo>
                    <a:lnTo>
                      <a:pt x="18" y="7892"/>
                    </a:lnTo>
                    <a:lnTo>
                      <a:pt x="199" y="8544"/>
                    </a:lnTo>
                    <a:lnTo>
                      <a:pt x="362" y="8888"/>
                    </a:lnTo>
                    <a:lnTo>
                      <a:pt x="525" y="9159"/>
                    </a:lnTo>
                    <a:lnTo>
                      <a:pt x="978" y="9630"/>
                    </a:lnTo>
                    <a:lnTo>
                      <a:pt x="1575" y="10010"/>
                    </a:lnTo>
                    <a:lnTo>
                      <a:pt x="2263" y="10300"/>
                    </a:lnTo>
                    <a:lnTo>
                      <a:pt x="3421" y="10626"/>
                    </a:lnTo>
                    <a:lnTo>
                      <a:pt x="5105" y="10825"/>
                    </a:lnTo>
                    <a:lnTo>
                      <a:pt x="5919" y="10807"/>
                    </a:lnTo>
                    <a:lnTo>
                      <a:pt x="6661" y="10789"/>
                    </a:lnTo>
                    <a:lnTo>
                      <a:pt x="8037" y="10608"/>
                    </a:lnTo>
                    <a:lnTo>
                      <a:pt x="9250" y="10318"/>
                    </a:lnTo>
                    <a:lnTo>
                      <a:pt x="10227" y="9920"/>
                    </a:lnTo>
                    <a:lnTo>
                      <a:pt x="10607" y="9666"/>
                    </a:lnTo>
                    <a:lnTo>
                      <a:pt x="10716" y="10064"/>
                    </a:lnTo>
                    <a:lnTo>
                      <a:pt x="11150" y="10843"/>
                    </a:lnTo>
                    <a:lnTo>
                      <a:pt x="11802" y="11567"/>
                    </a:lnTo>
                    <a:lnTo>
                      <a:pt x="12598" y="12218"/>
                    </a:lnTo>
                    <a:lnTo>
                      <a:pt x="13467" y="12798"/>
                    </a:lnTo>
                    <a:lnTo>
                      <a:pt x="14408" y="13304"/>
                    </a:lnTo>
                    <a:lnTo>
                      <a:pt x="15766" y="13884"/>
                    </a:lnTo>
                    <a:lnTo>
                      <a:pt x="16526" y="14101"/>
                    </a:lnTo>
                    <a:lnTo>
                      <a:pt x="16997" y="14191"/>
                    </a:lnTo>
                    <a:lnTo>
                      <a:pt x="17883" y="14300"/>
                    </a:lnTo>
                    <a:lnTo>
                      <a:pt x="18318" y="14318"/>
                    </a:lnTo>
                    <a:lnTo>
                      <a:pt x="18770" y="14300"/>
                    </a:lnTo>
                    <a:lnTo>
                      <a:pt x="19639" y="14173"/>
                    </a:lnTo>
                    <a:lnTo>
                      <a:pt x="20454" y="13902"/>
                    </a:lnTo>
                    <a:lnTo>
                      <a:pt x="21214" y="13522"/>
                    </a:lnTo>
                    <a:lnTo>
                      <a:pt x="21920" y="12979"/>
                    </a:lnTo>
                    <a:lnTo>
                      <a:pt x="22571" y="12327"/>
                    </a:lnTo>
                    <a:lnTo>
                      <a:pt x="23151" y="11549"/>
                    </a:lnTo>
                    <a:lnTo>
                      <a:pt x="23694" y="10626"/>
                    </a:lnTo>
                    <a:lnTo>
                      <a:pt x="23929" y="10119"/>
                    </a:lnTo>
                    <a:lnTo>
                      <a:pt x="24237" y="10427"/>
                    </a:lnTo>
                    <a:lnTo>
                      <a:pt x="25069" y="10970"/>
                    </a:lnTo>
                    <a:lnTo>
                      <a:pt x="26101" y="11368"/>
                    </a:lnTo>
                    <a:lnTo>
                      <a:pt x="27223" y="11657"/>
                    </a:lnTo>
                    <a:lnTo>
                      <a:pt x="28400" y="11802"/>
                    </a:lnTo>
                    <a:lnTo>
                      <a:pt x="29558" y="11802"/>
                    </a:lnTo>
                    <a:lnTo>
                      <a:pt x="30608" y="11675"/>
                    </a:lnTo>
                    <a:lnTo>
                      <a:pt x="31495" y="11404"/>
                    </a:lnTo>
                    <a:lnTo>
                      <a:pt x="31857" y="11205"/>
                    </a:lnTo>
                    <a:lnTo>
                      <a:pt x="32237" y="10933"/>
                    </a:lnTo>
                    <a:lnTo>
                      <a:pt x="32852" y="10408"/>
                    </a:lnTo>
                    <a:lnTo>
                      <a:pt x="33251" y="9865"/>
                    </a:lnTo>
                    <a:lnTo>
                      <a:pt x="33414" y="9322"/>
                    </a:lnTo>
                    <a:lnTo>
                      <a:pt x="33414" y="9051"/>
                    </a:lnTo>
                    <a:lnTo>
                      <a:pt x="33377" y="8870"/>
                    </a:lnTo>
                    <a:lnTo>
                      <a:pt x="33214" y="8526"/>
                    </a:lnTo>
                    <a:lnTo>
                      <a:pt x="32925" y="8218"/>
                    </a:lnTo>
                    <a:lnTo>
                      <a:pt x="32545" y="7983"/>
                    </a:lnTo>
                    <a:lnTo>
                      <a:pt x="32309" y="7892"/>
                    </a:lnTo>
                    <a:lnTo>
                      <a:pt x="31911" y="7766"/>
                    </a:lnTo>
                    <a:lnTo>
                      <a:pt x="30952" y="7711"/>
                    </a:lnTo>
                    <a:lnTo>
                      <a:pt x="29920" y="7929"/>
                    </a:lnTo>
                    <a:lnTo>
                      <a:pt x="28852" y="8435"/>
                    </a:lnTo>
                    <a:lnTo>
                      <a:pt x="28327" y="8834"/>
                    </a:lnTo>
                    <a:lnTo>
                      <a:pt x="28309" y="8327"/>
                    </a:lnTo>
                    <a:lnTo>
                      <a:pt x="28128" y="7277"/>
                    </a:lnTo>
                    <a:lnTo>
                      <a:pt x="27784" y="6173"/>
                    </a:lnTo>
                    <a:lnTo>
                      <a:pt x="27278" y="4978"/>
                    </a:lnTo>
                    <a:lnTo>
                      <a:pt x="26952" y="4345"/>
                    </a:lnTo>
                    <a:lnTo>
                      <a:pt x="26680" y="4490"/>
                    </a:lnTo>
                    <a:lnTo>
                      <a:pt x="27024" y="5159"/>
                    </a:lnTo>
                    <a:lnTo>
                      <a:pt x="27549" y="6408"/>
                    </a:lnTo>
                    <a:lnTo>
                      <a:pt x="27875" y="7567"/>
                    </a:lnTo>
                    <a:lnTo>
                      <a:pt x="28020" y="8653"/>
                    </a:lnTo>
                    <a:lnTo>
                      <a:pt x="28038" y="9178"/>
                    </a:lnTo>
                    <a:lnTo>
                      <a:pt x="28038" y="9268"/>
                    </a:lnTo>
                    <a:lnTo>
                      <a:pt x="28128" y="9304"/>
                    </a:lnTo>
                    <a:lnTo>
                      <a:pt x="28201" y="9340"/>
                    </a:lnTo>
                    <a:lnTo>
                      <a:pt x="28291" y="9286"/>
                    </a:lnTo>
                    <a:lnTo>
                      <a:pt x="28526" y="9051"/>
                    </a:lnTo>
                    <a:lnTo>
                      <a:pt x="29051" y="8671"/>
                    </a:lnTo>
                    <a:lnTo>
                      <a:pt x="29848" y="8273"/>
                    </a:lnTo>
                    <a:lnTo>
                      <a:pt x="30879" y="8037"/>
                    </a:lnTo>
                    <a:lnTo>
                      <a:pt x="31821" y="8055"/>
                    </a:lnTo>
                    <a:lnTo>
                      <a:pt x="32219" y="8182"/>
                    </a:lnTo>
                    <a:lnTo>
                      <a:pt x="32581" y="8345"/>
                    </a:lnTo>
                    <a:lnTo>
                      <a:pt x="32943" y="8671"/>
                    </a:lnTo>
                    <a:lnTo>
                      <a:pt x="33088" y="8942"/>
                    </a:lnTo>
                    <a:lnTo>
                      <a:pt x="33106" y="9087"/>
                    </a:lnTo>
                    <a:lnTo>
                      <a:pt x="33106" y="9304"/>
                    </a:lnTo>
                    <a:lnTo>
                      <a:pt x="32961" y="9757"/>
                    </a:lnTo>
                    <a:lnTo>
                      <a:pt x="32599" y="10227"/>
                    </a:lnTo>
                    <a:lnTo>
                      <a:pt x="32038" y="10716"/>
                    </a:lnTo>
                    <a:lnTo>
                      <a:pt x="31694" y="10951"/>
                    </a:lnTo>
                    <a:lnTo>
                      <a:pt x="31350" y="11132"/>
                    </a:lnTo>
                    <a:lnTo>
                      <a:pt x="30463" y="11404"/>
                    </a:lnTo>
                    <a:lnTo>
                      <a:pt x="29413" y="11513"/>
                    </a:lnTo>
                    <a:lnTo>
                      <a:pt x="28273" y="11476"/>
                    </a:lnTo>
                    <a:lnTo>
                      <a:pt x="27115" y="11332"/>
                    </a:lnTo>
                    <a:lnTo>
                      <a:pt x="26010" y="11024"/>
                    </a:lnTo>
                    <a:lnTo>
                      <a:pt x="25033" y="10608"/>
                    </a:lnTo>
                    <a:lnTo>
                      <a:pt x="24273" y="10064"/>
                    </a:lnTo>
                    <a:lnTo>
                      <a:pt x="24019" y="9739"/>
                    </a:lnTo>
                    <a:lnTo>
                      <a:pt x="23947" y="9684"/>
                    </a:lnTo>
                    <a:lnTo>
                      <a:pt x="23875" y="9666"/>
                    </a:lnTo>
                    <a:lnTo>
                      <a:pt x="23802" y="9702"/>
                    </a:lnTo>
                    <a:lnTo>
                      <a:pt x="23748" y="9757"/>
                    </a:lnTo>
                    <a:lnTo>
                      <a:pt x="23458" y="10390"/>
                    </a:lnTo>
                    <a:lnTo>
                      <a:pt x="22825" y="11494"/>
                    </a:lnTo>
                    <a:lnTo>
                      <a:pt x="22101" y="12381"/>
                    </a:lnTo>
                    <a:lnTo>
                      <a:pt x="21304" y="13087"/>
                    </a:lnTo>
                    <a:lnTo>
                      <a:pt x="20399" y="13594"/>
                    </a:lnTo>
                    <a:lnTo>
                      <a:pt x="19422" y="13902"/>
                    </a:lnTo>
                    <a:lnTo>
                      <a:pt x="18354" y="14010"/>
                    </a:lnTo>
                    <a:lnTo>
                      <a:pt x="17214" y="13938"/>
                    </a:lnTo>
                    <a:lnTo>
                      <a:pt x="16598" y="13811"/>
                    </a:lnTo>
                    <a:lnTo>
                      <a:pt x="16182" y="13703"/>
                    </a:lnTo>
                    <a:lnTo>
                      <a:pt x="15277" y="13377"/>
                    </a:lnTo>
                    <a:lnTo>
                      <a:pt x="14336" y="12942"/>
                    </a:lnTo>
                    <a:lnTo>
                      <a:pt x="13413" y="12418"/>
                    </a:lnTo>
                    <a:lnTo>
                      <a:pt x="12562" y="11820"/>
                    </a:lnTo>
                    <a:lnTo>
                      <a:pt x="11838" y="11169"/>
                    </a:lnTo>
                    <a:lnTo>
                      <a:pt x="11259" y="10463"/>
                    </a:lnTo>
                    <a:lnTo>
                      <a:pt x="10915" y="9739"/>
                    </a:lnTo>
                    <a:lnTo>
                      <a:pt x="10861" y="9377"/>
                    </a:lnTo>
                    <a:lnTo>
                      <a:pt x="10824" y="9304"/>
                    </a:lnTo>
                    <a:lnTo>
                      <a:pt x="10752" y="9250"/>
                    </a:lnTo>
                    <a:lnTo>
                      <a:pt x="10680" y="9250"/>
                    </a:lnTo>
                    <a:lnTo>
                      <a:pt x="10607" y="9286"/>
                    </a:lnTo>
                    <a:lnTo>
                      <a:pt x="10281" y="9540"/>
                    </a:lnTo>
                    <a:lnTo>
                      <a:pt x="9322" y="9974"/>
                    </a:lnTo>
                    <a:lnTo>
                      <a:pt x="8091" y="10300"/>
                    </a:lnTo>
                    <a:lnTo>
                      <a:pt x="6679" y="10481"/>
                    </a:lnTo>
                    <a:lnTo>
                      <a:pt x="5919" y="10517"/>
                    </a:lnTo>
                    <a:lnTo>
                      <a:pt x="5123" y="10517"/>
                    </a:lnTo>
                    <a:lnTo>
                      <a:pt x="3512" y="10354"/>
                    </a:lnTo>
                    <a:lnTo>
                      <a:pt x="2408" y="10046"/>
                    </a:lnTo>
                    <a:lnTo>
                      <a:pt x="1756" y="9775"/>
                    </a:lnTo>
                    <a:lnTo>
                      <a:pt x="1213" y="9413"/>
                    </a:lnTo>
                    <a:lnTo>
                      <a:pt x="779" y="8997"/>
                    </a:lnTo>
                    <a:lnTo>
                      <a:pt x="634" y="8743"/>
                    </a:lnTo>
                    <a:lnTo>
                      <a:pt x="489" y="8435"/>
                    </a:lnTo>
                    <a:lnTo>
                      <a:pt x="326" y="7892"/>
                    </a:lnTo>
                    <a:lnTo>
                      <a:pt x="308" y="7386"/>
                    </a:lnTo>
                    <a:lnTo>
                      <a:pt x="435" y="6933"/>
                    </a:lnTo>
                    <a:lnTo>
                      <a:pt x="561" y="6734"/>
                    </a:lnTo>
                    <a:lnTo>
                      <a:pt x="779" y="6499"/>
                    </a:lnTo>
                    <a:lnTo>
                      <a:pt x="1358" y="6101"/>
                    </a:lnTo>
                    <a:lnTo>
                      <a:pt x="2100" y="5811"/>
                    </a:lnTo>
                    <a:lnTo>
                      <a:pt x="2933" y="5630"/>
                    </a:lnTo>
                    <a:lnTo>
                      <a:pt x="4254" y="5503"/>
                    </a:lnTo>
                    <a:lnTo>
                      <a:pt x="5919" y="5558"/>
                    </a:lnTo>
                    <a:lnTo>
                      <a:pt x="6553" y="5666"/>
                    </a:lnTo>
                    <a:lnTo>
                      <a:pt x="6625" y="5666"/>
                    </a:lnTo>
                    <a:lnTo>
                      <a:pt x="6697" y="5612"/>
                    </a:lnTo>
                    <a:lnTo>
                      <a:pt x="6734" y="5539"/>
                    </a:lnTo>
                    <a:lnTo>
                      <a:pt x="6734" y="5467"/>
                    </a:lnTo>
                    <a:lnTo>
                      <a:pt x="6589" y="4978"/>
                    </a:lnTo>
                    <a:lnTo>
                      <a:pt x="6571" y="4091"/>
                    </a:lnTo>
                    <a:lnTo>
                      <a:pt x="6788" y="3530"/>
                    </a:lnTo>
                    <a:lnTo>
                      <a:pt x="7023" y="3204"/>
                    </a:lnTo>
                    <a:lnTo>
                      <a:pt x="7494" y="2788"/>
                    </a:lnTo>
                    <a:lnTo>
                      <a:pt x="7928" y="2589"/>
                    </a:lnTo>
                    <a:lnTo>
                      <a:pt x="8218" y="2480"/>
                    </a:lnTo>
                    <a:lnTo>
                      <a:pt x="8833" y="2336"/>
                    </a:lnTo>
                    <a:lnTo>
                      <a:pt x="9485" y="2318"/>
                    </a:lnTo>
                    <a:lnTo>
                      <a:pt x="10136" y="2390"/>
                    </a:lnTo>
                    <a:lnTo>
                      <a:pt x="10770" y="2553"/>
                    </a:lnTo>
                    <a:lnTo>
                      <a:pt x="11349" y="2824"/>
                    </a:lnTo>
                    <a:lnTo>
                      <a:pt x="11874" y="3204"/>
                    </a:lnTo>
                    <a:lnTo>
                      <a:pt x="12272" y="3675"/>
                    </a:lnTo>
                    <a:lnTo>
                      <a:pt x="12435" y="3947"/>
                    </a:lnTo>
                    <a:lnTo>
                      <a:pt x="12490" y="4037"/>
                    </a:lnTo>
                    <a:lnTo>
                      <a:pt x="12598" y="4037"/>
                    </a:lnTo>
                    <a:lnTo>
                      <a:pt x="12689" y="3983"/>
                    </a:lnTo>
                    <a:lnTo>
                      <a:pt x="12707" y="3892"/>
                    </a:lnTo>
                    <a:lnTo>
                      <a:pt x="12725" y="3440"/>
                    </a:lnTo>
                    <a:lnTo>
                      <a:pt x="12870" y="2643"/>
                    </a:lnTo>
                    <a:lnTo>
                      <a:pt x="13159" y="1974"/>
                    </a:lnTo>
                    <a:lnTo>
                      <a:pt x="13630" y="1394"/>
                    </a:lnTo>
                    <a:lnTo>
                      <a:pt x="13938" y="1159"/>
                    </a:lnTo>
                    <a:lnTo>
                      <a:pt x="14281" y="924"/>
                    </a:lnTo>
                    <a:lnTo>
                      <a:pt x="15096" y="580"/>
                    </a:lnTo>
                    <a:lnTo>
                      <a:pt x="16001" y="381"/>
                    </a:lnTo>
                    <a:lnTo>
                      <a:pt x="16978" y="308"/>
                    </a:lnTo>
                    <a:lnTo>
                      <a:pt x="18010" y="327"/>
                    </a:lnTo>
                    <a:lnTo>
                      <a:pt x="19042" y="453"/>
                    </a:lnTo>
                    <a:lnTo>
                      <a:pt x="20598" y="779"/>
                    </a:lnTo>
                    <a:lnTo>
                      <a:pt x="21558" y="1087"/>
                    </a:lnTo>
                    <a:lnTo>
                      <a:pt x="21648" y="797"/>
                    </a:lnTo>
                    <a:lnTo>
                      <a:pt x="20671" y="489"/>
                    </a:lnTo>
                    <a:lnTo>
                      <a:pt x="19078" y="164"/>
                    </a:lnTo>
                    <a:lnTo>
                      <a:pt x="17992" y="37"/>
                    </a:lnTo>
                    <a:lnTo>
                      <a:pt x="1692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82" name="Google Shape;682;p22"/>
            <p:cNvGrpSpPr/>
            <p:nvPr/>
          </p:nvGrpSpPr>
          <p:grpSpPr>
            <a:xfrm>
              <a:off x="381575" y="318039"/>
              <a:ext cx="1124148" cy="632259"/>
              <a:chOff x="389676" y="3721420"/>
              <a:chExt cx="1478364" cy="831483"/>
            </a:xfrm>
          </p:grpSpPr>
          <p:sp>
            <p:nvSpPr>
              <p:cNvPr id="683" name="Google Shape;683;p22"/>
              <p:cNvSpPr/>
              <p:nvPr/>
            </p:nvSpPr>
            <p:spPr>
              <a:xfrm>
                <a:off x="395426" y="3726027"/>
                <a:ext cx="1467436" cy="821698"/>
              </a:xfrm>
              <a:custGeom>
                <a:avLst/>
                <a:gdLst/>
                <a:ahLst/>
                <a:cxnLst/>
                <a:rect l="l" t="t" r="r" b="b"/>
                <a:pathLst>
                  <a:path w="46193" h="25866" extrusionOk="0">
                    <a:moveTo>
                      <a:pt x="22354" y="0"/>
                    </a:moveTo>
                    <a:lnTo>
                      <a:pt x="20218" y="218"/>
                    </a:lnTo>
                    <a:lnTo>
                      <a:pt x="19169" y="417"/>
                    </a:lnTo>
                    <a:lnTo>
                      <a:pt x="18589" y="543"/>
                    </a:lnTo>
                    <a:lnTo>
                      <a:pt x="17467" y="869"/>
                    </a:lnTo>
                    <a:lnTo>
                      <a:pt x="16417" y="1268"/>
                    </a:lnTo>
                    <a:lnTo>
                      <a:pt x="15440" y="1756"/>
                    </a:lnTo>
                    <a:lnTo>
                      <a:pt x="14535" y="2299"/>
                    </a:lnTo>
                    <a:lnTo>
                      <a:pt x="13720" y="2915"/>
                    </a:lnTo>
                    <a:lnTo>
                      <a:pt x="12996" y="3602"/>
                    </a:lnTo>
                    <a:lnTo>
                      <a:pt x="12363" y="4345"/>
                    </a:lnTo>
                    <a:lnTo>
                      <a:pt x="11838" y="5159"/>
                    </a:lnTo>
                    <a:lnTo>
                      <a:pt x="11422" y="6010"/>
                    </a:lnTo>
                    <a:lnTo>
                      <a:pt x="11132" y="6933"/>
                    </a:lnTo>
                    <a:lnTo>
                      <a:pt x="10951" y="7910"/>
                    </a:lnTo>
                    <a:lnTo>
                      <a:pt x="10897" y="8924"/>
                    </a:lnTo>
                    <a:lnTo>
                      <a:pt x="10987" y="9992"/>
                    </a:lnTo>
                    <a:lnTo>
                      <a:pt x="11204" y="11096"/>
                    </a:lnTo>
                    <a:lnTo>
                      <a:pt x="11585" y="12254"/>
                    </a:lnTo>
                    <a:lnTo>
                      <a:pt x="11838" y="12852"/>
                    </a:lnTo>
                    <a:lnTo>
                      <a:pt x="11458" y="12580"/>
                    </a:lnTo>
                    <a:lnTo>
                      <a:pt x="10607" y="12146"/>
                    </a:lnTo>
                    <a:lnTo>
                      <a:pt x="9666" y="11838"/>
                    </a:lnTo>
                    <a:lnTo>
                      <a:pt x="8670" y="11621"/>
                    </a:lnTo>
                    <a:lnTo>
                      <a:pt x="7639" y="11512"/>
                    </a:lnTo>
                    <a:lnTo>
                      <a:pt x="6589" y="11530"/>
                    </a:lnTo>
                    <a:lnTo>
                      <a:pt x="5539" y="11639"/>
                    </a:lnTo>
                    <a:lnTo>
                      <a:pt x="4507" y="11874"/>
                    </a:lnTo>
                    <a:lnTo>
                      <a:pt x="3548" y="12200"/>
                    </a:lnTo>
                    <a:lnTo>
                      <a:pt x="2643" y="12616"/>
                    </a:lnTo>
                    <a:lnTo>
                      <a:pt x="1828" y="13159"/>
                    </a:lnTo>
                    <a:lnTo>
                      <a:pt x="1141" y="13793"/>
                    </a:lnTo>
                    <a:lnTo>
                      <a:pt x="598" y="14535"/>
                    </a:lnTo>
                    <a:lnTo>
                      <a:pt x="199" y="15368"/>
                    </a:lnTo>
                    <a:lnTo>
                      <a:pt x="0" y="16291"/>
                    </a:lnTo>
                    <a:lnTo>
                      <a:pt x="0" y="17323"/>
                    </a:lnTo>
                    <a:lnTo>
                      <a:pt x="91" y="17884"/>
                    </a:lnTo>
                    <a:lnTo>
                      <a:pt x="199" y="18372"/>
                    </a:lnTo>
                    <a:lnTo>
                      <a:pt x="543" y="19241"/>
                    </a:lnTo>
                    <a:lnTo>
                      <a:pt x="1014" y="19983"/>
                    </a:lnTo>
                    <a:lnTo>
                      <a:pt x="1593" y="20617"/>
                    </a:lnTo>
                    <a:lnTo>
                      <a:pt x="2263" y="21142"/>
                    </a:lnTo>
                    <a:lnTo>
                      <a:pt x="3023" y="21558"/>
                    </a:lnTo>
                    <a:lnTo>
                      <a:pt x="3838" y="21848"/>
                    </a:lnTo>
                    <a:lnTo>
                      <a:pt x="4688" y="22047"/>
                    </a:lnTo>
                    <a:lnTo>
                      <a:pt x="5575" y="22155"/>
                    </a:lnTo>
                    <a:lnTo>
                      <a:pt x="6498" y="22155"/>
                    </a:lnTo>
                    <a:lnTo>
                      <a:pt x="7403" y="22065"/>
                    </a:lnTo>
                    <a:lnTo>
                      <a:pt x="8290" y="21902"/>
                    </a:lnTo>
                    <a:lnTo>
                      <a:pt x="9141" y="21648"/>
                    </a:lnTo>
                    <a:lnTo>
                      <a:pt x="9955" y="21305"/>
                    </a:lnTo>
                    <a:lnTo>
                      <a:pt x="10698" y="20888"/>
                    </a:lnTo>
                    <a:lnTo>
                      <a:pt x="11367" y="20400"/>
                    </a:lnTo>
                    <a:lnTo>
                      <a:pt x="11657" y="20128"/>
                    </a:lnTo>
                    <a:lnTo>
                      <a:pt x="12001" y="20653"/>
                    </a:lnTo>
                    <a:lnTo>
                      <a:pt x="12906" y="21648"/>
                    </a:lnTo>
                    <a:lnTo>
                      <a:pt x="14010" y="22590"/>
                    </a:lnTo>
                    <a:lnTo>
                      <a:pt x="15277" y="23440"/>
                    </a:lnTo>
                    <a:lnTo>
                      <a:pt x="16689" y="24183"/>
                    </a:lnTo>
                    <a:lnTo>
                      <a:pt x="18173" y="24816"/>
                    </a:lnTo>
                    <a:lnTo>
                      <a:pt x="19712" y="25323"/>
                    </a:lnTo>
                    <a:lnTo>
                      <a:pt x="21250" y="25685"/>
                    </a:lnTo>
                    <a:lnTo>
                      <a:pt x="22771" y="25866"/>
                    </a:lnTo>
                    <a:lnTo>
                      <a:pt x="24237" y="25866"/>
                    </a:lnTo>
                    <a:lnTo>
                      <a:pt x="25594" y="25667"/>
                    </a:lnTo>
                    <a:lnTo>
                      <a:pt x="26807" y="25250"/>
                    </a:lnTo>
                    <a:lnTo>
                      <a:pt x="27857" y="24581"/>
                    </a:lnTo>
                    <a:lnTo>
                      <a:pt x="28472" y="23929"/>
                    </a:lnTo>
                    <a:lnTo>
                      <a:pt x="28834" y="23404"/>
                    </a:lnTo>
                    <a:lnTo>
                      <a:pt x="29106" y="22807"/>
                    </a:lnTo>
                    <a:lnTo>
                      <a:pt x="29323" y="22155"/>
                    </a:lnTo>
                    <a:lnTo>
                      <a:pt x="29468" y="21413"/>
                    </a:lnTo>
                    <a:lnTo>
                      <a:pt x="29522" y="20599"/>
                    </a:lnTo>
                    <a:lnTo>
                      <a:pt x="29522" y="20164"/>
                    </a:lnTo>
                    <a:lnTo>
                      <a:pt x="29884" y="20562"/>
                    </a:lnTo>
                    <a:lnTo>
                      <a:pt x="30771" y="21268"/>
                    </a:lnTo>
                    <a:lnTo>
                      <a:pt x="31803" y="21866"/>
                    </a:lnTo>
                    <a:lnTo>
                      <a:pt x="32943" y="22372"/>
                    </a:lnTo>
                    <a:lnTo>
                      <a:pt x="34156" y="22753"/>
                    </a:lnTo>
                    <a:lnTo>
                      <a:pt x="35459" y="23042"/>
                    </a:lnTo>
                    <a:lnTo>
                      <a:pt x="36780" y="23205"/>
                    </a:lnTo>
                    <a:lnTo>
                      <a:pt x="38120" y="23241"/>
                    </a:lnTo>
                    <a:lnTo>
                      <a:pt x="39423" y="23151"/>
                    </a:lnTo>
                    <a:lnTo>
                      <a:pt x="40708" y="22916"/>
                    </a:lnTo>
                    <a:lnTo>
                      <a:pt x="41903" y="22554"/>
                    </a:lnTo>
                    <a:lnTo>
                      <a:pt x="43025" y="22029"/>
                    </a:lnTo>
                    <a:lnTo>
                      <a:pt x="44002" y="21377"/>
                    </a:lnTo>
                    <a:lnTo>
                      <a:pt x="44835" y="20562"/>
                    </a:lnTo>
                    <a:lnTo>
                      <a:pt x="45505" y="19585"/>
                    </a:lnTo>
                    <a:lnTo>
                      <a:pt x="45975" y="18445"/>
                    </a:lnTo>
                    <a:lnTo>
                      <a:pt x="46102" y="17811"/>
                    </a:lnTo>
                    <a:lnTo>
                      <a:pt x="46174" y="17413"/>
                    </a:lnTo>
                    <a:lnTo>
                      <a:pt x="46192" y="16725"/>
                    </a:lnTo>
                    <a:lnTo>
                      <a:pt x="46138" y="16146"/>
                    </a:lnTo>
                    <a:lnTo>
                      <a:pt x="45975" y="15639"/>
                    </a:lnTo>
                    <a:lnTo>
                      <a:pt x="45740" y="15241"/>
                    </a:lnTo>
                    <a:lnTo>
                      <a:pt x="45450" y="14933"/>
                    </a:lnTo>
                    <a:lnTo>
                      <a:pt x="45088" y="14716"/>
                    </a:lnTo>
                    <a:lnTo>
                      <a:pt x="44672" y="14571"/>
                    </a:lnTo>
                    <a:lnTo>
                      <a:pt x="43984" y="14499"/>
                    </a:lnTo>
                    <a:lnTo>
                      <a:pt x="42989" y="14698"/>
                    </a:lnTo>
                    <a:lnTo>
                      <a:pt x="41975" y="15187"/>
                    </a:lnTo>
                    <a:lnTo>
                      <a:pt x="41016" y="15947"/>
                    </a:lnTo>
                    <a:lnTo>
                      <a:pt x="40599" y="16417"/>
                    </a:lnTo>
                    <a:lnTo>
                      <a:pt x="40599" y="16417"/>
                    </a:lnTo>
                    <a:lnTo>
                      <a:pt x="41106" y="15838"/>
                    </a:lnTo>
                    <a:lnTo>
                      <a:pt x="42174" y="14951"/>
                    </a:lnTo>
                    <a:lnTo>
                      <a:pt x="42898" y="14282"/>
                    </a:lnTo>
                    <a:lnTo>
                      <a:pt x="43314" y="13775"/>
                    </a:lnTo>
                    <a:lnTo>
                      <a:pt x="43658" y="13178"/>
                    </a:lnTo>
                    <a:lnTo>
                      <a:pt x="43894" y="12417"/>
                    </a:lnTo>
                    <a:lnTo>
                      <a:pt x="43966" y="11983"/>
                    </a:lnTo>
                    <a:lnTo>
                      <a:pt x="44038" y="11331"/>
                    </a:lnTo>
                    <a:lnTo>
                      <a:pt x="43912" y="10010"/>
                    </a:lnTo>
                    <a:lnTo>
                      <a:pt x="43495" y="8761"/>
                    </a:lnTo>
                    <a:lnTo>
                      <a:pt x="42862" y="7603"/>
                    </a:lnTo>
                    <a:lnTo>
                      <a:pt x="42464" y="7096"/>
                    </a:lnTo>
                    <a:lnTo>
                      <a:pt x="42192" y="6788"/>
                    </a:lnTo>
                    <a:lnTo>
                      <a:pt x="41613" y="6281"/>
                    </a:lnTo>
                    <a:lnTo>
                      <a:pt x="40979" y="5847"/>
                    </a:lnTo>
                    <a:lnTo>
                      <a:pt x="40292" y="5521"/>
                    </a:lnTo>
                    <a:lnTo>
                      <a:pt x="39586" y="5286"/>
                    </a:lnTo>
                    <a:lnTo>
                      <a:pt x="38862" y="5159"/>
                    </a:lnTo>
                    <a:lnTo>
                      <a:pt x="38138" y="5105"/>
                    </a:lnTo>
                    <a:lnTo>
                      <a:pt x="37414" y="5159"/>
                    </a:lnTo>
                    <a:lnTo>
                      <a:pt x="36708" y="5304"/>
                    </a:lnTo>
                    <a:lnTo>
                      <a:pt x="36020" y="5539"/>
                    </a:lnTo>
                    <a:lnTo>
                      <a:pt x="35386" y="5865"/>
                    </a:lnTo>
                    <a:lnTo>
                      <a:pt x="34807" y="6299"/>
                    </a:lnTo>
                    <a:lnTo>
                      <a:pt x="34282" y="6806"/>
                    </a:lnTo>
                    <a:lnTo>
                      <a:pt x="33848" y="7422"/>
                    </a:lnTo>
                    <a:lnTo>
                      <a:pt x="33504" y="8075"/>
                    </a:lnTo>
                    <a:lnTo>
                      <a:pt x="33558" y="7530"/>
                    </a:lnTo>
                    <a:lnTo>
                      <a:pt x="33522" y="6824"/>
                    </a:lnTo>
                    <a:lnTo>
                      <a:pt x="33395" y="6136"/>
                    </a:lnTo>
                    <a:lnTo>
                      <a:pt x="33196" y="5467"/>
                    </a:lnTo>
                    <a:lnTo>
                      <a:pt x="32744" y="4507"/>
                    </a:lnTo>
                    <a:lnTo>
                      <a:pt x="31893" y="3313"/>
                    </a:lnTo>
                    <a:lnTo>
                      <a:pt x="30825" y="2281"/>
                    </a:lnTo>
                    <a:lnTo>
                      <a:pt x="29631" y="1449"/>
                    </a:lnTo>
                    <a:lnTo>
                      <a:pt x="28327" y="815"/>
                    </a:lnTo>
                    <a:lnTo>
                      <a:pt x="27676" y="598"/>
                    </a:lnTo>
                    <a:lnTo>
                      <a:pt x="26644" y="344"/>
                    </a:lnTo>
                    <a:lnTo>
                      <a:pt x="24508" y="37"/>
                    </a:lnTo>
                    <a:lnTo>
                      <a:pt x="2235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22"/>
              <p:cNvSpPr/>
              <p:nvPr/>
            </p:nvSpPr>
            <p:spPr>
              <a:xfrm>
                <a:off x="389676" y="3734636"/>
                <a:ext cx="1478364" cy="818267"/>
              </a:xfrm>
              <a:custGeom>
                <a:avLst/>
                <a:gdLst/>
                <a:ahLst/>
                <a:cxnLst/>
                <a:rect l="l" t="t" r="r" b="b"/>
                <a:pathLst>
                  <a:path w="46537" h="25758" extrusionOk="0">
                    <a:moveTo>
                      <a:pt x="19331" y="1"/>
                    </a:moveTo>
                    <a:lnTo>
                      <a:pt x="18680" y="146"/>
                    </a:lnTo>
                    <a:lnTo>
                      <a:pt x="17431" y="526"/>
                    </a:lnTo>
                    <a:lnTo>
                      <a:pt x="16254" y="997"/>
                    </a:lnTo>
                    <a:lnTo>
                      <a:pt x="15186" y="1558"/>
                    </a:lnTo>
                    <a:lnTo>
                      <a:pt x="14227" y="2209"/>
                    </a:lnTo>
                    <a:lnTo>
                      <a:pt x="13358" y="2933"/>
                    </a:lnTo>
                    <a:lnTo>
                      <a:pt x="12616" y="3730"/>
                    </a:lnTo>
                    <a:lnTo>
                      <a:pt x="12019" y="4598"/>
                    </a:lnTo>
                    <a:lnTo>
                      <a:pt x="11766" y="5069"/>
                    </a:lnTo>
                    <a:lnTo>
                      <a:pt x="11566" y="5449"/>
                    </a:lnTo>
                    <a:lnTo>
                      <a:pt x="11259" y="6264"/>
                    </a:lnTo>
                    <a:lnTo>
                      <a:pt x="11060" y="7114"/>
                    </a:lnTo>
                    <a:lnTo>
                      <a:pt x="10951" y="7983"/>
                    </a:lnTo>
                    <a:lnTo>
                      <a:pt x="10933" y="8888"/>
                    </a:lnTo>
                    <a:lnTo>
                      <a:pt x="11023" y="9793"/>
                    </a:lnTo>
                    <a:lnTo>
                      <a:pt x="11223" y="10734"/>
                    </a:lnTo>
                    <a:lnTo>
                      <a:pt x="11494" y="11694"/>
                    </a:lnTo>
                    <a:lnTo>
                      <a:pt x="11675" y="12164"/>
                    </a:lnTo>
                    <a:lnTo>
                      <a:pt x="11204" y="11893"/>
                    </a:lnTo>
                    <a:lnTo>
                      <a:pt x="10118" y="11477"/>
                    </a:lnTo>
                    <a:lnTo>
                      <a:pt x="8960" y="11205"/>
                    </a:lnTo>
                    <a:lnTo>
                      <a:pt x="7729" y="11096"/>
                    </a:lnTo>
                    <a:lnTo>
                      <a:pt x="6480" y="11133"/>
                    </a:lnTo>
                    <a:lnTo>
                      <a:pt x="5231" y="11314"/>
                    </a:lnTo>
                    <a:lnTo>
                      <a:pt x="4037" y="11640"/>
                    </a:lnTo>
                    <a:lnTo>
                      <a:pt x="2933" y="12128"/>
                    </a:lnTo>
                    <a:lnTo>
                      <a:pt x="2426" y="12436"/>
                    </a:lnTo>
                    <a:lnTo>
                      <a:pt x="2064" y="12653"/>
                    </a:lnTo>
                    <a:lnTo>
                      <a:pt x="1448" y="13178"/>
                    </a:lnTo>
                    <a:lnTo>
                      <a:pt x="942" y="13739"/>
                    </a:lnTo>
                    <a:lnTo>
                      <a:pt x="543" y="14355"/>
                    </a:lnTo>
                    <a:lnTo>
                      <a:pt x="254" y="15024"/>
                    </a:lnTo>
                    <a:lnTo>
                      <a:pt x="73" y="15730"/>
                    </a:lnTo>
                    <a:lnTo>
                      <a:pt x="0" y="16472"/>
                    </a:lnTo>
                    <a:lnTo>
                      <a:pt x="55" y="17233"/>
                    </a:lnTo>
                    <a:lnTo>
                      <a:pt x="127" y="17631"/>
                    </a:lnTo>
                    <a:lnTo>
                      <a:pt x="199" y="18011"/>
                    </a:lnTo>
                    <a:lnTo>
                      <a:pt x="435" y="18699"/>
                    </a:lnTo>
                    <a:lnTo>
                      <a:pt x="761" y="19332"/>
                    </a:lnTo>
                    <a:lnTo>
                      <a:pt x="1159" y="19911"/>
                    </a:lnTo>
                    <a:lnTo>
                      <a:pt x="1647" y="20436"/>
                    </a:lnTo>
                    <a:lnTo>
                      <a:pt x="2209" y="20889"/>
                    </a:lnTo>
                    <a:lnTo>
                      <a:pt x="2824" y="21269"/>
                    </a:lnTo>
                    <a:lnTo>
                      <a:pt x="3530" y="21577"/>
                    </a:lnTo>
                    <a:lnTo>
                      <a:pt x="3910" y="21703"/>
                    </a:lnTo>
                    <a:lnTo>
                      <a:pt x="4417" y="21848"/>
                    </a:lnTo>
                    <a:lnTo>
                      <a:pt x="5467" y="22011"/>
                    </a:lnTo>
                    <a:lnTo>
                      <a:pt x="6535" y="22047"/>
                    </a:lnTo>
                    <a:lnTo>
                      <a:pt x="7602" y="21957"/>
                    </a:lnTo>
                    <a:lnTo>
                      <a:pt x="8670" y="21739"/>
                    </a:lnTo>
                    <a:lnTo>
                      <a:pt x="9666" y="21414"/>
                    </a:lnTo>
                    <a:lnTo>
                      <a:pt x="10607" y="20961"/>
                    </a:lnTo>
                    <a:lnTo>
                      <a:pt x="11440" y="20418"/>
                    </a:lnTo>
                    <a:lnTo>
                      <a:pt x="11802" y="20092"/>
                    </a:lnTo>
                    <a:lnTo>
                      <a:pt x="12236" y="20690"/>
                    </a:lnTo>
                    <a:lnTo>
                      <a:pt x="13322" y="21812"/>
                    </a:lnTo>
                    <a:lnTo>
                      <a:pt x="14643" y="22826"/>
                    </a:lnTo>
                    <a:lnTo>
                      <a:pt x="16146" y="23731"/>
                    </a:lnTo>
                    <a:lnTo>
                      <a:pt x="17793" y="24491"/>
                    </a:lnTo>
                    <a:lnTo>
                      <a:pt x="19494" y="25088"/>
                    </a:lnTo>
                    <a:lnTo>
                      <a:pt x="21214" y="25504"/>
                    </a:lnTo>
                    <a:lnTo>
                      <a:pt x="22915" y="25740"/>
                    </a:lnTo>
                    <a:lnTo>
                      <a:pt x="23730" y="25758"/>
                    </a:lnTo>
                    <a:lnTo>
                      <a:pt x="24400" y="25740"/>
                    </a:lnTo>
                    <a:lnTo>
                      <a:pt x="25648" y="25577"/>
                    </a:lnTo>
                    <a:lnTo>
                      <a:pt x="26228" y="25414"/>
                    </a:lnTo>
                    <a:lnTo>
                      <a:pt x="26861" y="25197"/>
                    </a:lnTo>
                    <a:lnTo>
                      <a:pt x="27802" y="24672"/>
                    </a:lnTo>
                    <a:lnTo>
                      <a:pt x="28382" y="24183"/>
                    </a:lnTo>
                    <a:lnTo>
                      <a:pt x="28907" y="23586"/>
                    </a:lnTo>
                    <a:lnTo>
                      <a:pt x="29341" y="22844"/>
                    </a:lnTo>
                    <a:lnTo>
                      <a:pt x="29649" y="21957"/>
                    </a:lnTo>
                    <a:lnTo>
                      <a:pt x="29830" y="20889"/>
                    </a:lnTo>
                    <a:lnTo>
                      <a:pt x="29848" y="20273"/>
                    </a:lnTo>
                    <a:lnTo>
                      <a:pt x="30336" y="20726"/>
                    </a:lnTo>
                    <a:lnTo>
                      <a:pt x="31495" y="21504"/>
                    </a:lnTo>
                    <a:lnTo>
                      <a:pt x="32816" y="22156"/>
                    </a:lnTo>
                    <a:lnTo>
                      <a:pt x="34282" y="22645"/>
                    </a:lnTo>
                    <a:lnTo>
                      <a:pt x="35839" y="22970"/>
                    </a:lnTo>
                    <a:lnTo>
                      <a:pt x="37432" y="23115"/>
                    </a:lnTo>
                    <a:lnTo>
                      <a:pt x="39043" y="23079"/>
                    </a:lnTo>
                    <a:lnTo>
                      <a:pt x="40617" y="22862"/>
                    </a:lnTo>
                    <a:lnTo>
                      <a:pt x="41360" y="22663"/>
                    </a:lnTo>
                    <a:lnTo>
                      <a:pt x="41884" y="22518"/>
                    </a:lnTo>
                    <a:lnTo>
                      <a:pt x="42844" y="22120"/>
                    </a:lnTo>
                    <a:lnTo>
                      <a:pt x="43713" y="21631"/>
                    </a:lnTo>
                    <a:lnTo>
                      <a:pt x="44455" y="21070"/>
                    </a:lnTo>
                    <a:lnTo>
                      <a:pt x="45106" y="20418"/>
                    </a:lnTo>
                    <a:lnTo>
                      <a:pt x="45631" y="19694"/>
                    </a:lnTo>
                    <a:lnTo>
                      <a:pt x="46048" y="18898"/>
                    </a:lnTo>
                    <a:lnTo>
                      <a:pt x="46337" y="18029"/>
                    </a:lnTo>
                    <a:lnTo>
                      <a:pt x="46428" y="17558"/>
                    </a:lnTo>
                    <a:lnTo>
                      <a:pt x="46500" y="17160"/>
                    </a:lnTo>
                    <a:lnTo>
                      <a:pt x="46536" y="16454"/>
                    </a:lnTo>
                    <a:lnTo>
                      <a:pt x="46464" y="15875"/>
                    </a:lnTo>
                    <a:lnTo>
                      <a:pt x="46337" y="15404"/>
                    </a:lnTo>
                    <a:lnTo>
                      <a:pt x="46048" y="14861"/>
                    </a:lnTo>
                    <a:lnTo>
                      <a:pt x="45559" y="14427"/>
                    </a:lnTo>
                    <a:lnTo>
                      <a:pt x="45324" y="14300"/>
                    </a:lnTo>
                    <a:lnTo>
                      <a:pt x="45070" y="14192"/>
                    </a:lnTo>
                    <a:lnTo>
                      <a:pt x="44491" y="14101"/>
                    </a:lnTo>
                    <a:lnTo>
                      <a:pt x="43876" y="14119"/>
                    </a:lnTo>
                    <a:lnTo>
                      <a:pt x="43224" y="14264"/>
                    </a:lnTo>
                    <a:lnTo>
                      <a:pt x="42898" y="14391"/>
                    </a:lnTo>
                    <a:lnTo>
                      <a:pt x="42898" y="14391"/>
                    </a:lnTo>
                    <a:lnTo>
                      <a:pt x="43152" y="14155"/>
                    </a:lnTo>
                    <a:lnTo>
                      <a:pt x="43604" y="13631"/>
                    </a:lnTo>
                    <a:lnTo>
                      <a:pt x="43966" y="12979"/>
                    </a:lnTo>
                    <a:lnTo>
                      <a:pt x="44219" y="12201"/>
                    </a:lnTo>
                    <a:lnTo>
                      <a:pt x="44310" y="11730"/>
                    </a:lnTo>
                    <a:lnTo>
                      <a:pt x="44364" y="11078"/>
                    </a:lnTo>
                    <a:lnTo>
                      <a:pt x="44238" y="9775"/>
                    </a:lnTo>
                    <a:lnTo>
                      <a:pt x="43839" y="8472"/>
                    </a:lnTo>
                    <a:lnTo>
                      <a:pt x="43188" y="7277"/>
                    </a:lnTo>
                    <a:lnTo>
                      <a:pt x="42753" y="6716"/>
                    </a:lnTo>
                    <a:lnTo>
                      <a:pt x="42482" y="6409"/>
                    </a:lnTo>
                    <a:lnTo>
                      <a:pt x="41866" y="5865"/>
                    </a:lnTo>
                    <a:lnTo>
                      <a:pt x="41179" y="5413"/>
                    </a:lnTo>
                    <a:lnTo>
                      <a:pt x="40436" y="5069"/>
                    </a:lnTo>
                    <a:lnTo>
                      <a:pt x="39676" y="4834"/>
                    </a:lnTo>
                    <a:lnTo>
                      <a:pt x="38862" y="4707"/>
                    </a:lnTo>
                    <a:lnTo>
                      <a:pt x="38047" y="4689"/>
                    </a:lnTo>
                    <a:lnTo>
                      <a:pt x="37233" y="4798"/>
                    </a:lnTo>
                    <a:lnTo>
                      <a:pt x="36834" y="4906"/>
                    </a:lnTo>
                    <a:lnTo>
                      <a:pt x="36346" y="5051"/>
                    </a:lnTo>
                    <a:lnTo>
                      <a:pt x="35495" y="5467"/>
                    </a:lnTo>
                    <a:lnTo>
                      <a:pt x="34753" y="6010"/>
                    </a:lnTo>
                    <a:lnTo>
                      <a:pt x="34138" y="6698"/>
                    </a:lnTo>
                    <a:lnTo>
                      <a:pt x="33884" y="7096"/>
                    </a:lnTo>
                    <a:lnTo>
                      <a:pt x="33848" y="6481"/>
                    </a:lnTo>
                    <a:lnTo>
                      <a:pt x="33558" y="5232"/>
                    </a:lnTo>
                    <a:lnTo>
                      <a:pt x="33287" y="4617"/>
                    </a:lnTo>
                    <a:lnTo>
                      <a:pt x="33088" y="4236"/>
                    </a:lnTo>
                    <a:lnTo>
                      <a:pt x="32617" y="3512"/>
                    </a:lnTo>
                    <a:lnTo>
                      <a:pt x="32056" y="2825"/>
                    </a:lnTo>
                    <a:lnTo>
                      <a:pt x="31422" y="2173"/>
                    </a:lnTo>
                    <a:lnTo>
                      <a:pt x="30717" y="1594"/>
                    </a:lnTo>
                    <a:lnTo>
                      <a:pt x="29956" y="1087"/>
                    </a:lnTo>
                    <a:lnTo>
                      <a:pt x="29160" y="653"/>
                    </a:lnTo>
                    <a:lnTo>
                      <a:pt x="28327" y="309"/>
                    </a:lnTo>
                    <a:lnTo>
                      <a:pt x="27893" y="182"/>
                    </a:lnTo>
                    <a:lnTo>
                      <a:pt x="27802" y="472"/>
                    </a:lnTo>
                    <a:lnTo>
                      <a:pt x="28219" y="598"/>
                    </a:lnTo>
                    <a:lnTo>
                      <a:pt x="29033" y="924"/>
                    </a:lnTo>
                    <a:lnTo>
                      <a:pt x="29812" y="1340"/>
                    </a:lnTo>
                    <a:lnTo>
                      <a:pt x="30536" y="1847"/>
                    </a:lnTo>
                    <a:lnTo>
                      <a:pt x="31223" y="2390"/>
                    </a:lnTo>
                    <a:lnTo>
                      <a:pt x="31839" y="3006"/>
                    </a:lnTo>
                    <a:lnTo>
                      <a:pt x="32364" y="3675"/>
                    </a:lnTo>
                    <a:lnTo>
                      <a:pt x="32834" y="4381"/>
                    </a:lnTo>
                    <a:lnTo>
                      <a:pt x="33015" y="4761"/>
                    </a:lnTo>
                    <a:lnTo>
                      <a:pt x="33178" y="5141"/>
                    </a:lnTo>
                    <a:lnTo>
                      <a:pt x="33432" y="5902"/>
                    </a:lnTo>
                    <a:lnTo>
                      <a:pt x="33558" y="6662"/>
                    </a:lnTo>
                    <a:lnTo>
                      <a:pt x="33576" y="7422"/>
                    </a:lnTo>
                    <a:lnTo>
                      <a:pt x="33522" y="7802"/>
                    </a:lnTo>
                    <a:lnTo>
                      <a:pt x="33323" y="8400"/>
                    </a:lnTo>
                    <a:lnTo>
                      <a:pt x="33178" y="9033"/>
                    </a:lnTo>
                    <a:lnTo>
                      <a:pt x="33196" y="9160"/>
                    </a:lnTo>
                    <a:lnTo>
                      <a:pt x="33287" y="9214"/>
                    </a:lnTo>
                    <a:lnTo>
                      <a:pt x="33414" y="9214"/>
                    </a:lnTo>
                    <a:lnTo>
                      <a:pt x="33468" y="9124"/>
                    </a:lnTo>
                    <a:lnTo>
                      <a:pt x="33703" y="8508"/>
                    </a:lnTo>
                    <a:lnTo>
                      <a:pt x="33830" y="7893"/>
                    </a:lnTo>
                    <a:lnTo>
                      <a:pt x="34047" y="7404"/>
                    </a:lnTo>
                    <a:lnTo>
                      <a:pt x="34644" y="6535"/>
                    </a:lnTo>
                    <a:lnTo>
                      <a:pt x="35441" y="5865"/>
                    </a:lnTo>
                    <a:lnTo>
                      <a:pt x="36382" y="5359"/>
                    </a:lnTo>
                    <a:lnTo>
                      <a:pt x="36907" y="5196"/>
                    </a:lnTo>
                    <a:lnTo>
                      <a:pt x="37287" y="5087"/>
                    </a:lnTo>
                    <a:lnTo>
                      <a:pt x="38065" y="4997"/>
                    </a:lnTo>
                    <a:lnTo>
                      <a:pt x="38844" y="5015"/>
                    </a:lnTo>
                    <a:lnTo>
                      <a:pt x="39604" y="5123"/>
                    </a:lnTo>
                    <a:lnTo>
                      <a:pt x="40328" y="5359"/>
                    </a:lnTo>
                    <a:lnTo>
                      <a:pt x="41034" y="5684"/>
                    </a:lnTo>
                    <a:lnTo>
                      <a:pt x="41667" y="6101"/>
                    </a:lnTo>
                    <a:lnTo>
                      <a:pt x="42265" y="6626"/>
                    </a:lnTo>
                    <a:lnTo>
                      <a:pt x="42518" y="6915"/>
                    </a:lnTo>
                    <a:lnTo>
                      <a:pt x="42934" y="7440"/>
                    </a:lnTo>
                    <a:lnTo>
                      <a:pt x="43568" y="8599"/>
                    </a:lnTo>
                    <a:lnTo>
                      <a:pt x="43948" y="9829"/>
                    </a:lnTo>
                    <a:lnTo>
                      <a:pt x="44057" y="11078"/>
                    </a:lnTo>
                    <a:lnTo>
                      <a:pt x="44002" y="11694"/>
                    </a:lnTo>
                    <a:lnTo>
                      <a:pt x="43912" y="12255"/>
                    </a:lnTo>
                    <a:lnTo>
                      <a:pt x="43550" y="13160"/>
                    </a:lnTo>
                    <a:lnTo>
                      <a:pt x="43025" y="13848"/>
                    </a:lnTo>
                    <a:lnTo>
                      <a:pt x="42409" y="14427"/>
                    </a:lnTo>
                    <a:lnTo>
                      <a:pt x="42065" y="14717"/>
                    </a:lnTo>
                    <a:lnTo>
                      <a:pt x="41703" y="15006"/>
                    </a:lnTo>
                    <a:lnTo>
                      <a:pt x="40998" y="15658"/>
                    </a:lnTo>
                    <a:lnTo>
                      <a:pt x="40672" y="16038"/>
                    </a:lnTo>
                    <a:lnTo>
                      <a:pt x="40654" y="16038"/>
                    </a:lnTo>
                    <a:lnTo>
                      <a:pt x="40654" y="16056"/>
                    </a:lnTo>
                    <a:lnTo>
                      <a:pt x="40636" y="16092"/>
                    </a:lnTo>
                    <a:lnTo>
                      <a:pt x="40636" y="16219"/>
                    </a:lnTo>
                    <a:lnTo>
                      <a:pt x="40672" y="16255"/>
                    </a:lnTo>
                    <a:lnTo>
                      <a:pt x="40726" y="16291"/>
                    </a:lnTo>
                    <a:lnTo>
                      <a:pt x="40853" y="16273"/>
                    </a:lnTo>
                    <a:lnTo>
                      <a:pt x="40889" y="16237"/>
                    </a:lnTo>
                    <a:lnTo>
                      <a:pt x="40907" y="16219"/>
                    </a:lnTo>
                    <a:lnTo>
                      <a:pt x="41142" y="15947"/>
                    </a:lnTo>
                    <a:lnTo>
                      <a:pt x="41649" y="15477"/>
                    </a:lnTo>
                    <a:lnTo>
                      <a:pt x="42482" y="14898"/>
                    </a:lnTo>
                    <a:lnTo>
                      <a:pt x="43351" y="14536"/>
                    </a:lnTo>
                    <a:lnTo>
                      <a:pt x="43930" y="14409"/>
                    </a:lnTo>
                    <a:lnTo>
                      <a:pt x="44473" y="14391"/>
                    </a:lnTo>
                    <a:lnTo>
                      <a:pt x="44962" y="14481"/>
                    </a:lnTo>
                    <a:lnTo>
                      <a:pt x="45197" y="14572"/>
                    </a:lnTo>
                    <a:lnTo>
                      <a:pt x="45505" y="14753"/>
                    </a:lnTo>
                    <a:lnTo>
                      <a:pt x="45957" y="15278"/>
                    </a:lnTo>
                    <a:lnTo>
                      <a:pt x="46192" y="16020"/>
                    </a:lnTo>
                    <a:lnTo>
                      <a:pt x="46210" y="16961"/>
                    </a:lnTo>
                    <a:lnTo>
                      <a:pt x="46138" y="17504"/>
                    </a:lnTo>
                    <a:lnTo>
                      <a:pt x="46048" y="17938"/>
                    </a:lnTo>
                    <a:lnTo>
                      <a:pt x="45776" y="18771"/>
                    </a:lnTo>
                    <a:lnTo>
                      <a:pt x="45378" y="19531"/>
                    </a:lnTo>
                    <a:lnTo>
                      <a:pt x="44871" y="20219"/>
                    </a:lnTo>
                    <a:lnTo>
                      <a:pt x="44256" y="20853"/>
                    </a:lnTo>
                    <a:lnTo>
                      <a:pt x="43532" y="21377"/>
                    </a:lnTo>
                    <a:lnTo>
                      <a:pt x="42699" y="21848"/>
                    </a:lnTo>
                    <a:lnTo>
                      <a:pt x="41776" y="22228"/>
                    </a:lnTo>
                    <a:lnTo>
                      <a:pt x="41287" y="22373"/>
                    </a:lnTo>
                    <a:lnTo>
                      <a:pt x="40527" y="22572"/>
                    </a:lnTo>
                    <a:lnTo>
                      <a:pt x="38952" y="22789"/>
                    </a:lnTo>
                    <a:lnTo>
                      <a:pt x="37323" y="22789"/>
                    </a:lnTo>
                    <a:lnTo>
                      <a:pt x="35712" y="22626"/>
                    </a:lnTo>
                    <a:lnTo>
                      <a:pt x="34138" y="22264"/>
                    </a:lnTo>
                    <a:lnTo>
                      <a:pt x="32671" y="21758"/>
                    </a:lnTo>
                    <a:lnTo>
                      <a:pt x="31368" y="21070"/>
                    </a:lnTo>
                    <a:lnTo>
                      <a:pt x="30264" y="20255"/>
                    </a:lnTo>
                    <a:lnTo>
                      <a:pt x="29812" y="19803"/>
                    </a:lnTo>
                    <a:lnTo>
                      <a:pt x="29739" y="19748"/>
                    </a:lnTo>
                    <a:lnTo>
                      <a:pt x="29649" y="19767"/>
                    </a:lnTo>
                    <a:lnTo>
                      <a:pt x="29558" y="19821"/>
                    </a:lnTo>
                    <a:lnTo>
                      <a:pt x="29540" y="19911"/>
                    </a:lnTo>
                    <a:lnTo>
                      <a:pt x="29558" y="20400"/>
                    </a:lnTo>
                    <a:lnTo>
                      <a:pt x="29468" y="21341"/>
                    </a:lnTo>
                    <a:lnTo>
                      <a:pt x="29269" y="22174"/>
                    </a:lnTo>
                    <a:lnTo>
                      <a:pt x="28943" y="22916"/>
                    </a:lnTo>
                    <a:lnTo>
                      <a:pt x="28526" y="23586"/>
                    </a:lnTo>
                    <a:lnTo>
                      <a:pt x="27983" y="24147"/>
                    </a:lnTo>
                    <a:lnTo>
                      <a:pt x="27332" y="24617"/>
                    </a:lnTo>
                    <a:lnTo>
                      <a:pt x="26572" y="24979"/>
                    </a:lnTo>
                    <a:lnTo>
                      <a:pt x="26137" y="25124"/>
                    </a:lnTo>
                    <a:lnTo>
                      <a:pt x="25739" y="25233"/>
                    </a:lnTo>
                    <a:lnTo>
                      <a:pt x="24852" y="25396"/>
                    </a:lnTo>
                    <a:lnTo>
                      <a:pt x="23458" y="25468"/>
                    </a:lnTo>
                    <a:lnTo>
                      <a:pt x="21449" y="25269"/>
                    </a:lnTo>
                    <a:lnTo>
                      <a:pt x="19368" y="24762"/>
                    </a:lnTo>
                    <a:lnTo>
                      <a:pt x="17359" y="24002"/>
                    </a:lnTo>
                    <a:lnTo>
                      <a:pt x="15458" y="23007"/>
                    </a:lnTo>
                    <a:lnTo>
                      <a:pt x="13793" y="21830"/>
                    </a:lnTo>
                    <a:lnTo>
                      <a:pt x="12761" y="20834"/>
                    </a:lnTo>
                    <a:lnTo>
                      <a:pt x="12200" y="20147"/>
                    </a:lnTo>
                    <a:lnTo>
                      <a:pt x="11965" y="19785"/>
                    </a:lnTo>
                    <a:lnTo>
                      <a:pt x="11910" y="19730"/>
                    </a:lnTo>
                    <a:lnTo>
                      <a:pt x="11856" y="19712"/>
                    </a:lnTo>
                    <a:lnTo>
                      <a:pt x="11784" y="19712"/>
                    </a:lnTo>
                    <a:lnTo>
                      <a:pt x="11729" y="19748"/>
                    </a:lnTo>
                    <a:lnTo>
                      <a:pt x="11385" y="20074"/>
                    </a:lnTo>
                    <a:lnTo>
                      <a:pt x="10571" y="20635"/>
                    </a:lnTo>
                    <a:lnTo>
                      <a:pt x="9666" y="21088"/>
                    </a:lnTo>
                    <a:lnTo>
                      <a:pt x="8688" y="21432"/>
                    </a:lnTo>
                    <a:lnTo>
                      <a:pt x="7657" y="21649"/>
                    </a:lnTo>
                    <a:lnTo>
                      <a:pt x="6589" y="21739"/>
                    </a:lnTo>
                    <a:lnTo>
                      <a:pt x="5521" y="21721"/>
                    </a:lnTo>
                    <a:lnTo>
                      <a:pt x="4489" y="21558"/>
                    </a:lnTo>
                    <a:lnTo>
                      <a:pt x="4000" y="21414"/>
                    </a:lnTo>
                    <a:lnTo>
                      <a:pt x="3638" y="21305"/>
                    </a:lnTo>
                    <a:lnTo>
                      <a:pt x="2987" y="20997"/>
                    </a:lnTo>
                    <a:lnTo>
                      <a:pt x="2390" y="20635"/>
                    </a:lnTo>
                    <a:lnTo>
                      <a:pt x="1865" y="20219"/>
                    </a:lnTo>
                    <a:lnTo>
                      <a:pt x="1412" y="19730"/>
                    </a:lnTo>
                    <a:lnTo>
                      <a:pt x="1014" y="19187"/>
                    </a:lnTo>
                    <a:lnTo>
                      <a:pt x="724" y="18590"/>
                    </a:lnTo>
                    <a:lnTo>
                      <a:pt x="489" y="17920"/>
                    </a:lnTo>
                    <a:lnTo>
                      <a:pt x="417" y="17576"/>
                    </a:lnTo>
                    <a:lnTo>
                      <a:pt x="344" y="17196"/>
                    </a:lnTo>
                    <a:lnTo>
                      <a:pt x="308" y="16472"/>
                    </a:lnTo>
                    <a:lnTo>
                      <a:pt x="362" y="15784"/>
                    </a:lnTo>
                    <a:lnTo>
                      <a:pt x="543" y="15115"/>
                    </a:lnTo>
                    <a:lnTo>
                      <a:pt x="815" y="14499"/>
                    </a:lnTo>
                    <a:lnTo>
                      <a:pt x="1195" y="13920"/>
                    </a:lnTo>
                    <a:lnTo>
                      <a:pt x="1666" y="13377"/>
                    </a:lnTo>
                    <a:lnTo>
                      <a:pt x="2245" y="12907"/>
                    </a:lnTo>
                    <a:lnTo>
                      <a:pt x="2571" y="12689"/>
                    </a:lnTo>
                    <a:lnTo>
                      <a:pt x="3095" y="12364"/>
                    </a:lnTo>
                    <a:lnTo>
                      <a:pt x="4236" y="11893"/>
                    </a:lnTo>
                    <a:lnTo>
                      <a:pt x="5467" y="11567"/>
                    </a:lnTo>
                    <a:lnTo>
                      <a:pt x="6734" y="11404"/>
                    </a:lnTo>
                    <a:lnTo>
                      <a:pt x="8019" y="11404"/>
                    </a:lnTo>
                    <a:lnTo>
                      <a:pt x="9268" y="11567"/>
                    </a:lnTo>
                    <a:lnTo>
                      <a:pt x="10426" y="11893"/>
                    </a:lnTo>
                    <a:lnTo>
                      <a:pt x="11476" y="12382"/>
                    </a:lnTo>
                    <a:lnTo>
                      <a:pt x="11928" y="12689"/>
                    </a:lnTo>
                    <a:lnTo>
                      <a:pt x="12019" y="12726"/>
                    </a:lnTo>
                    <a:lnTo>
                      <a:pt x="12109" y="12689"/>
                    </a:lnTo>
                    <a:lnTo>
                      <a:pt x="12164" y="12617"/>
                    </a:lnTo>
                    <a:lnTo>
                      <a:pt x="12146" y="12508"/>
                    </a:lnTo>
                    <a:lnTo>
                      <a:pt x="11947" y="12020"/>
                    </a:lnTo>
                    <a:lnTo>
                      <a:pt x="11603" y="11024"/>
                    </a:lnTo>
                    <a:lnTo>
                      <a:pt x="11385" y="10065"/>
                    </a:lnTo>
                    <a:lnTo>
                      <a:pt x="11259" y="9124"/>
                    </a:lnTo>
                    <a:lnTo>
                      <a:pt x="11241" y="8200"/>
                    </a:lnTo>
                    <a:lnTo>
                      <a:pt x="11331" y="7295"/>
                    </a:lnTo>
                    <a:lnTo>
                      <a:pt x="11530" y="6445"/>
                    </a:lnTo>
                    <a:lnTo>
                      <a:pt x="11838" y="5594"/>
                    </a:lnTo>
                    <a:lnTo>
                      <a:pt x="12037" y="5196"/>
                    </a:lnTo>
                    <a:lnTo>
                      <a:pt x="12272" y="4761"/>
                    </a:lnTo>
                    <a:lnTo>
                      <a:pt x="12870" y="3911"/>
                    </a:lnTo>
                    <a:lnTo>
                      <a:pt x="13594" y="3132"/>
                    </a:lnTo>
                    <a:lnTo>
                      <a:pt x="14426" y="2426"/>
                    </a:lnTo>
                    <a:lnTo>
                      <a:pt x="15367" y="1811"/>
                    </a:lnTo>
                    <a:lnTo>
                      <a:pt x="16399" y="1268"/>
                    </a:lnTo>
                    <a:lnTo>
                      <a:pt x="17540" y="797"/>
                    </a:lnTo>
                    <a:lnTo>
                      <a:pt x="18752" y="435"/>
                    </a:lnTo>
                    <a:lnTo>
                      <a:pt x="19386" y="291"/>
                    </a:lnTo>
                    <a:lnTo>
                      <a:pt x="19331"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22"/>
              <p:cNvSpPr/>
              <p:nvPr/>
            </p:nvSpPr>
            <p:spPr>
              <a:xfrm>
                <a:off x="389676" y="3721420"/>
                <a:ext cx="1478364" cy="831483"/>
              </a:xfrm>
              <a:custGeom>
                <a:avLst/>
                <a:gdLst/>
                <a:ahLst/>
                <a:cxnLst/>
                <a:rect l="l" t="t" r="r" b="b"/>
                <a:pathLst>
                  <a:path w="46537" h="26174" extrusionOk="0">
                    <a:moveTo>
                      <a:pt x="22644" y="1"/>
                    </a:moveTo>
                    <a:lnTo>
                      <a:pt x="20436" y="200"/>
                    </a:lnTo>
                    <a:lnTo>
                      <a:pt x="19331" y="417"/>
                    </a:lnTo>
                    <a:lnTo>
                      <a:pt x="18680" y="562"/>
                    </a:lnTo>
                    <a:lnTo>
                      <a:pt x="17431" y="942"/>
                    </a:lnTo>
                    <a:lnTo>
                      <a:pt x="16254" y="1413"/>
                    </a:lnTo>
                    <a:lnTo>
                      <a:pt x="15186" y="1974"/>
                    </a:lnTo>
                    <a:lnTo>
                      <a:pt x="14227" y="2625"/>
                    </a:lnTo>
                    <a:lnTo>
                      <a:pt x="13358" y="3349"/>
                    </a:lnTo>
                    <a:lnTo>
                      <a:pt x="12616" y="4146"/>
                    </a:lnTo>
                    <a:lnTo>
                      <a:pt x="12019" y="5014"/>
                    </a:lnTo>
                    <a:lnTo>
                      <a:pt x="11766" y="5485"/>
                    </a:lnTo>
                    <a:lnTo>
                      <a:pt x="11566" y="5865"/>
                    </a:lnTo>
                    <a:lnTo>
                      <a:pt x="11259" y="6680"/>
                    </a:lnTo>
                    <a:lnTo>
                      <a:pt x="11060" y="7530"/>
                    </a:lnTo>
                    <a:lnTo>
                      <a:pt x="10951" y="8399"/>
                    </a:lnTo>
                    <a:lnTo>
                      <a:pt x="10933" y="9304"/>
                    </a:lnTo>
                    <a:lnTo>
                      <a:pt x="11023" y="10209"/>
                    </a:lnTo>
                    <a:lnTo>
                      <a:pt x="11223" y="11150"/>
                    </a:lnTo>
                    <a:lnTo>
                      <a:pt x="11494" y="12110"/>
                    </a:lnTo>
                    <a:lnTo>
                      <a:pt x="11675" y="12580"/>
                    </a:lnTo>
                    <a:lnTo>
                      <a:pt x="11204" y="12309"/>
                    </a:lnTo>
                    <a:lnTo>
                      <a:pt x="10118" y="11893"/>
                    </a:lnTo>
                    <a:lnTo>
                      <a:pt x="8960" y="11621"/>
                    </a:lnTo>
                    <a:lnTo>
                      <a:pt x="7729" y="11512"/>
                    </a:lnTo>
                    <a:lnTo>
                      <a:pt x="6480" y="11549"/>
                    </a:lnTo>
                    <a:lnTo>
                      <a:pt x="5231" y="11730"/>
                    </a:lnTo>
                    <a:lnTo>
                      <a:pt x="4037" y="12056"/>
                    </a:lnTo>
                    <a:lnTo>
                      <a:pt x="2933" y="12544"/>
                    </a:lnTo>
                    <a:lnTo>
                      <a:pt x="2426" y="12852"/>
                    </a:lnTo>
                    <a:lnTo>
                      <a:pt x="2064" y="13069"/>
                    </a:lnTo>
                    <a:lnTo>
                      <a:pt x="1448" y="13594"/>
                    </a:lnTo>
                    <a:lnTo>
                      <a:pt x="942" y="14155"/>
                    </a:lnTo>
                    <a:lnTo>
                      <a:pt x="543" y="14771"/>
                    </a:lnTo>
                    <a:lnTo>
                      <a:pt x="254" y="15440"/>
                    </a:lnTo>
                    <a:lnTo>
                      <a:pt x="73" y="16146"/>
                    </a:lnTo>
                    <a:lnTo>
                      <a:pt x="0" y="16888"/>
                    </a:lnTo>
                    <a:lnTo>
                      <a:pt x="55" y="17649"/>
                    </a:lnTo>
                    <a:lnTo>
                      <a:pt x="127" y="18047"/>
                    </a:lnTo>
                    <a:lnTo>
                      <a:pt x="199" y="18427"/>
                    </a:lnTo>
                    <a:lnTo>
                      <a:pt x="435" y="19115"/>
                    </a:lnTo>
                    <a:lnTo>
                      <a:pt x="761" y="19748"/>
                    </a:lnTo>
                    <a:lnTo>
                      <a:pt x="1159" y="20327"/>
                    </a:lnTo>
                    <a:lnTo>
                      <a:pt x="1647" y="20852"/>
                    </a:lnTo>
                    <a:lnTo>
                      <a:pt x="2209" y="21305"/>
                    </a:lnTo>
                    <a:lnTo>
                      <a:pt x="2824" y="21685"/>
                    </a:lnTo>
                    <a:lnTo>
                      <a:pt x="3530" y="21993"/>
                    </a:lnTo>
                    <a:lnTo>
                      <a:pt x="3910" y="22119"/>
                    </a:lnTo>
                    <a:lnTo>
                      <a:pt x="4417" y="22264"/>
                    </a:lnTo>
                    <a:lnTo>
                      <a:pt x="5467" y="22427"/>
                    </a:lnTo>
                    <a:lnTo>
                      <a:pt x="6535" y="22463"/>
                    </a:lnTo>
                    <a:lnTo>
                      <a:pt x="7602" y="22373"/>
                    </a:lnTo>
                    <a:lnTo>
                      <a:pt x="8670" y="22155"/>
                    </a:lnTo>
                    <a:lnTo>
                      <a:pt x="9666" y="21830"/>
                    </a:lnTo>
                    <a:lnTo>
                      <a:pt x="10607" y="21377"/>
                    </a:lnTo>
                    <a:lnTo>
                      <a:pt x="11440" y="20834"/>
                    </a:lnTo>
                    <a:lnTo>
                      <a:pt x="11802" y="20508"/>
                    </a:lnTo>
                    <a:lnTo>
                      <a:pt x="12236" y="21106"/>
                    </a:lnTo>
                    <a:lnTo>
                      <a:pt x="13322" y="22228"/>
                    </a:lnTo>
                    <a:lnTo>
                      <a:pt x="14643" y="23242"/>
                    </a:lnTo>
                    <a:lnTo>
                      <a:pt x="16146" y="24147"/>
                    </a:lnTo>
                    <a:lnTo>
                      <a:pt x="17793" y="24907"/>
                    </a:lnTo>
                    <a:lnTo>
                      <a:pt x="19494" y="25504"/>
                    </a:lnTo>
                    <a:lnTo>
                      <a:pt x="21214" y="25920"/>
                    </a:lnTo>
                    <a:lnTo>
                      <a:pt x="22915" y="26156"/>
                    </a:lnTo>
                    <a:lnTo>
                      <a:pt x="23730" y="26174"/>
                    </a:lnTo>
                    <a:lnTo>
                      <a:pt x="24400" y="26156"/>
                    </a:lnTo>
                    <a:lnTo>
                      <a:pt x="25648" y="25993"/>
                    </a:lnTo>
                    <a:lnTo>
                      <a:pt x="26228" y="25830"/>
                    </a:lnTo>
                    <a:lnTo>
                      <a:pt x="26861" y="25613"/>
                    </a:lnTo>
                    <a:lnTo>
                      <a:pt x="27802" y="25088"/>
                    </a:lnTo>
                    <a:lnTo>
                      <a:pt x="28382" y="24599"/>
                    </a:lnTo>
                    <a:lnTo>
                      <a:pt x="28907" y="24002"/>
                    </a:lnTo>
                    <a:lnTo>
                      <a:pt x="29341" y="23260"/>
                    </a:lnTo>
                    <a:lnTo>
                      <a:pt x="29649" y="22373"/>
                    </a:lnTo>
                    <a:lnTo>
                      <a:pt x="29830" y="21305"/>
                    </a:lnTo>
                    <a:lnTo>
                      <a:pt x="29848" y="20689"/>
                    </a:lnTo>
                    <a:lnTo>
                      <a:pt x="30336" y="21142"/>
                    </a:lnTo>
                    <a:lnTo>
                      <a:pt x="31495" y="21920"/>
                    </a:lnTo>
                    <a:lnTo>
                      <a:pt x="32816" y="22572"/>
                    </a:lnTo>
                    <a:lnTo>
                      <a:pt x="34282" y="23061"/>
                    </a:lnTo>
                    <a:lnTo>
                      <a:pt x="35839" y="23386"/>
                    </a:lnTo>
                    <a:lnTo>
                      <a:pt x="37432" y="23531"/>
                    </a:lnTo>
                    <a:lnTo>
                      <a:pt x="39043" y="23495"/>
                    </a:lnTo>
                    <a:lnTo>
                      <a:pt x="40617" y="23278"/>
                    </a:lnTo>
                    <a:lnTo>
                      <a:pt x="41360" y="23079"/>
                    </a:lnTo>
                    <a:lnTo>
                      <a:pt x="41884" y="22934"/>
                    </a:lnTo>
                    <a:lnTo>
                      <a:pt x="42844" y="22536"/>
                    </a:lnTo>
                    <a:lnTo>
                      <a:pt x="43713" y="22047"/>
                    </a:lnTo>
                    <a:lnTo>
                      <a:pt x="44455" y="21486"/>
                    </a:lnTo>
                    <a:lnTo>
                      <a:pt x="45106" y="20834"/>
                    </a:lnTo>
                    <a:lnTo>
                      <a:pt x="45631" y="20110"/>
                    </a:lnTo>
                    <a:lnTo>
                      <a:pt x="46048" y="19314"/>
                    </a:lnTo>
                    <a:lnTo>
                      <a:pt x="46337" y="18445"/>
                    </a:lnTo>
                    <a:lnTo>
                      <a:pt x="46428" y="17974"/>
                    </a:lnTo>
                    <a:lnTo>
                      <a:pt x="46500" y="17576"/>
                    </a:lnTo>
                    <a:lnTo>
                      <a:pt x="46536" y="16870"/>
                    </a:lnTo>
                    <a:lnTo>
                      <a:pt x="46464" y="16291"/>
                    </a:lnTo>
                    <a:lnTo>
                      <a:pt x="46337" y="15820"/>
                    </a:lnTo>
                    <a:lnTo>
                      <a:pt x="46048" y="15277"/>
                    </a:lnTo>
                    <a:lnTo>
                      <a:pt x="45559" y="14843"/>
                    </a:lnTo>
                    <a:lnTo>
                      <a:pt x="45324" y="14716"/>
                    </a:lnTo>
                    <a:lnTo>
                      <a:pt x="45070" y="14608"/>
                    </a:lnTo>
                    <a:lnTo>
                      <a:pt x="44491" y="14517"/>
                    </a:lnTo>
                    <a:lnTo>
                      <a:pt x="43876" y="14535"/>
                    </a:lnTo>
                    <a:lnTo>
                      <a:pt x="43224" y="14680"/>
                    </a:lnTo>
                    <a:lnTo>
                      <a:pt x="42898" y="14807"/>
                    </a:lnTo>
                    <a:lnTo>
                      <a:pt x="42898" y="14807"/>
                    </a:lnTo>
                    <a:lnTo>
                      <a:pt x="43152" y="14571"/>
                    </a:lnTo>
                    <a:lnTo>
                      <a:pt x="43604" y="14047"/>
                    </a:lnTo>
                    <a:lnTo>
                      <a:pt x="43966" y="13395"/>
                    </a:lnTo>
                    <a:lnTo>
                      <a:pt x="44219" y="12617"/>
                    </a:lnTo>
                    <a:lnTo>
                      <a:pt x="44310" y="12146"/>
                    </a:lnTo>
                    <a:lnTo>
                      <a:pt x="44002" y="12110"/>
                    </a:lnTo>
                    <a:lnTo>
                      <a:pt x="43912" y="12671"/>
                    </a:lnTo>
                    <a:lnTo>
                      <a:pt x="43550" y="13576"/>
                    </a:lnTo>
                    <a:lnTo>
                      <a:pt x="43025" y="14264"/>
                    </a:lnTo>
                    <a:lnTo>
                      <a:pt x="42409" y="14843"/>
                    </a:lnTo>
                    <a:lnTo>
                      <a:pt x="42065" y="15133"/>
                    </a:lnTo>
                    <a:lnTo>
                      <a:pt x="41703" y="15422"/>
                    </a:lnTo>
                    <a:lnTo>
                      <a:pt x="40998" y="16074"/>
                    </a:lnTo>
                    <a:lnTo>
                      <a:pt x="40654" y="16472"/>
                    </a:lnTo>
                    <a:lnTo>
                      <a:pt x="40636" y="16508"/>
                    </a:lnTo>
                    <a:lnTo>
                      <a:pt x="40636" y="16635"/>
                    </a:lnTo>
                    <a:lnTo>
                      <a:pt x="40672" y="16671"/>
                    </a:lnTo>
                    <a:lnTo>
                      <a:pt x="40726" y="16707"/>
                    </a:lnTo>
                    <a:lnTo>
                      <a:pt x="40853" y="16689"/>
                    </a:lnTo>
                    <a:lnTo>
                      <a:pt x="40889" y="16653"/>
                    </a:lnTo>
                    <a:lnTo>
                      <a:pt x="41124" y="16381"/>
                    </a:lnTo>
                    <a:lnTo>
                      <a:pt x="41649" y="15893"/>
                    </a:lnTo>
                    <a:lnTo>
                      <a:pt x="42482" y="15314"/>
                    </a:lnTo>
                    <a:lnTo>
                      <a:pt x="43351" y="14952"/>
                    </a:lnTo>
                    <a:lnTo>
                      <a:pt x="43912" y="14825"/>
                    </a:lnTo>
                    <a:lnTo>
                      <a:pt x="44455" y="14807"/>
                    </a:lnTo>
                    <a:lnTo>
                      <a:pt x="44962" y="14897"/>
                    </a:lnTo>
                    <a:lnTo>
                      <a:pt x="45197" y="14988"/>
                    </a:lnTo>
                    <a:lnTo>
                      <a:pt x="45505" y="15169"/>
                    </a:lnTo>
                    <a:lnTo>
                      <a:pt x="45957" y="15694"/>
                    </a:lnTo>
                    <a:lnTo>
                      <a:pt x="46192" y="16436"/>
                    </a:lnTo>
                    <a:lnTo>
                      <a:pt x="46210" y="17377"/>
                    </a:lnTo>
                    <a:lnTo>
                      <a:pt x="46138" y="17920"/>
                    </a:lnTo>
                    <a:lnTo>
                      <a:pt x="46048" y="18354"/>
                    </a:lnTo>
                    <a:lnTo>
                      <a:pt x="45776" y="19187"/>
                    </a:lnTo>
                    <a:lnTo>
                      <a:pt x="45378" y="19947"/>
                    </a:lnTo>
                    <a:lnTo>
                      <a:pt x="44871" y="20635"/>
                    </a:lnTo>
                    <a:lnTo>
                      <a:pt x="44256" y="21269"/>
                    </a:lnTo>
                    <a:lnTo>
                      <a:pt x="43532" y="21793"/>
                    </a:lnTo>
                    <a:lnTo>
                      <a:pt x="42699" y="22264"/>
                    </a:lnTo>
                    <a:lnTo>
                      <a:pt x="41776" y="22644"/>
                    </a:lnTo>
                    <a:lnTo>
                      <a:pt x="41287" y="22789"/>
                    </a:lnTo>
                    <a:lnTo>
                      <a:pt x="40527" y="22988"/>
                    </a:lnTo>
                    <a:lnTo>
                      <a:pt x="38952" y="23205"/>
                    </a:lnTo>
                    <a:lnTo>
                      <a:pt x="37323" y="23205"/>
                    </a:lnTo>
                    <a:lnTo>
                      <a:pt x="35712" y="23042"/>
                    </a:lnTo>
                    <a:lnTo>
                      <a:pt x="34138" y="22680"/>
                    </a:lnTo>
                    <a:lnTo>
                      <a:pt x="32671" y="22174"/>
                    </a:lnTo>
                    <a:lnTo>
                      <a:pt x="31368" y="21486"/>
                    </a:lnTo>
                    <a:lnTo>
                      <a:pt x="30264" y="20671"/>
                    </a:lnTo>
                    <a:lnTo>
                      <a:pt x="29812" y="20219"/>
                    </a:lnTo>
                    <a:lnTo>
                      <a:pt x="29739" y="20164"/>
                    </a:lnTo>
                    <a:lnTo>
                      <a:pt x="29649" y="20183"/>
                    </a:lnTo>
                    <a:lnTo>
                      <a:pt x="29558" y="20237"/>
                    </a:lnTo>
                    <a:lnTo>
                      <a:pt x="29540" y="20327"/>
                    </a:lnTo>
                    <a:lnTo>
                      <a:pt x="29558" y="20816"/>
                    </a:lnTo>
                    <a:lnTo>
                      <a:pt x="29468" y="21757"/>
                    </a:lnTo>
                    <a:lnTo>
                      <a:pt x="29269" y="22590"/>
                    </a:lnTo>
                    <a:lnTo>
                      <a:pt x="28943" y="23332"/>
                    </a:lnTo>
                    <a:lnTo>
                      <a:pt x="28526" y="24002"/>
                    </a:lnTo>
                    <a:lnTo>
                      <a:pt x="27983" y="24563"/>
                    </a:lnTo>
                    <a:lnTo>
                      <a:pt x="27332" y="25033"/>
                    </a:lnTo>
                    <a:lnTo>
                      <a:pt x="26572" y="25395"/>
                    </a:lnTo>
                    <a:lnTo>
                      <a:pt x="26137" y="25540"/>
                    </a:lnTo>
                    <a:lnTo>
                      <a:pt x="25739" y="25649"/>
                    </a:lnTo>
                    <a:lnTo>
                      <a:pt x="24852" y="25812"/>
                    </a:lnTo>
                    <a:lnTo>
                      <a:pt x="23458" y="25884"/>
                    </a:lnTo>
                    <a:lnTo>
                      <a:pt x="21449" y="25685"/>
                    </a:lnTo>
                    <a:lnTo>
                      <a:pt x="19368" y="25178"/>
                    </a:lnTo>
                    <a:lnTo>
                      <a:pt x="17359" y="24418"/>
                    </a:lnTo>
                    <a:lnTo>
                      <a:pt x="15458" y="23423"/>
                    </a:lnTo>
                    <a:lnTo>
                      <a:pt x="13793" y="22246"/>
                    </a:lnTo>
                    <a:lnTo>
                      <a:pt x="12761" y="21250"/>
                    </a:lnTo>
                    <a:lnTo>
                      <a:pt x="12200" y="20563"/>
                    </a:lnTo>
                    <a:lnTo>
                      <a:pt x="11965" y="20201"/>
                    </a:lnTo>
                    <a:lnTo>
                      <a:pt x="11910" y="20146"/>
                    </a:lnTo>
                    <a:lnTo>
                      <a:pt x="11856" y="20128"/>
                    </a:lnTo>
                    <a:lnTo>
                      <a:pt x="11784" y="20128"/>
                    </a:lnTo>
                    <a:lnTo>
                      <a:pt x="11729" y="20164"/>
                    </a:lnTo>
                    <a:lnTo>
                      <a:pt x="11385" y="20490"/>
                    </a:lnTo>
                    <a:lnTo>
                      <a:pt x="10571" y="21051"/>
                    </a:lnTo>
                    <a:lnTo>
                      <a:pt x="9666" y="21504"/>
                    </a:lnTo>
                    <a:lnTo>
                      <a:pt x="8688" y="21848"/>
                    </a:lnTo>
                    <a:lnTo>
                      <a:pt x="7657" y="22065"/>
                    </a:lnTo>
                    <a:lnTo>
                      <a:pt x="6589" y="22155"/>
                    </a:lnTo>
                    <a:lnTo>
                      <a:pt x="5521" y="22137"/>
                    </a:lnTo>
                    <a:lnTo>
                      <a:pt x="4489" y="21974"/>
                    </a:lnTo>
                    <a:lnTo>
                      <a:pt x="4000" y="21830"/>
                    </a:lnTo>
                    <a:lnTo>
                      <a:pt x="3638" y="21721"/>
                    </a:lnTo>
                    <a:lnTo>
                      <a:pt x="2987" y="21413"/>
                    </a:lnTo>
                    <a:lnTo>
                      <a:pt x="2390" y="21051"/>
                    </a:lnTo>
                    <a:lnTo>
                      <a:pt x="1865" y="20635"/>
                    </a:lnTo>
                    <a:lnTo>
                      <a:pt x="1412" y="20146"/>
                    </a:lnTo>
                    <a:lnTo>
                      <a:pt x="1014" y="19603"/>
                    </a:lnTo>
                    <a:lnTo>
                      <a:pt x="724" y="19006"/>
                    </a:lnTo>
                    <a:lnTo>
                      <a:pt x="489" y="18336"/>
                    </a:lnTo>
                    <a:lnTo>
                      <a:pt x="417" y="17992"/>
                    </a:lnTo>
                    <a:lnTo>
                      <a:pt x="344" y="17612"/>
                    </a:lnTo>
                    <a:lnTo>
                      <a:pt x="308" y="16888"/>
                    </a:lnTo>
                    <a:lnTo>
                      <a:pt x="362" y="16200"/>
                    </a:lnTo>
                    <a:lnTo>
                      <a:pt x="543" y="15531"/>
                    </a:lnTo>
                    <a:lnTo>
                      <a:pt x="815" y="14915"/>
                    </a:lnTo>
                    <a:lnTo>
                      <a:pt x="1195" y="14336"/>
                    </a:lnTo>
                    <a:lnTo>
                      <a:pt x="1666" y="13793"/>
                    </a:lnTo>
                    <a:lnTo>
                      <a:pt x="2245" y="13323"/>
                    </a:lnTo>
                    <a:lnTo>
                      <a:pt x="2571" y="13105"/>
                    </a:lnTo>
                    <a:lnTo>
                      <a:pt x="3095" y="12780"/>
                    </a:lnTo>
                    <a:lnTo>
                      <a:pt x="4236" y="12309"/>
                    </a:lnTo>
                    <a:lnTo>
                      <a:pt x="5467" y="11983"/>
                    </a:lnTo>
                    <a:lnTo>
                      <a:pt x="6734" y="11820"/>
                    </a:lnTo>
                    <a:lnTo>
                      <a:pt x="8019" y="11820"/>
                    </a:lnTo>
                    <a:lnTo>
                      <a:pt x="9268" y="11983"/>
                    </a:lnTo>
                    <a:lnTo>
                      <a:pt x="10426" y="12309"/>
                    </a:lnTo>
                    <a:lnTo>
                      <a:pt x="11476" y="12798"/>
                    </a:lnTo>
                    <a:lnTo>
                      <a:pt x="11928" y="13105"/>
                    </a:lnTo>
                    <a:lnTo>
                      <a:pt x="12019" y="13142"/>
                    </a:lnTo>
                    <a:lnTo>
                      <a:pt x="12109" y="13105"/>
                    </a:lnTo>
                    <a:lnTo>
                      <a:pt x="12164" y="13033"/>
                    </a:lnTo>
                    <a:lnTo>
                      <a:pt x="12146" y="12924"/>
                    </a:lnTo>
                    <a:lnTo>
                      <a:pt x="11947" y="12436"/>
                    </a:lnTo>
                    <a:lnTo>
                      <a:pt x="11603" y="11440"/>
                    </a:lnTo>
                    <a:lnTo>
                      <a:pt x="11385" y="10481"/>
                    </a:lnTo>
                    <a:lnTo>
                      <a:pt x="11259" y="9540"/>
                    </a:lnTo>
                    <a:lnTo>
                      <a:pt x="11241" y="8616"/>
                    </a:lnTo>
                    <a:lnTo>
                      <a:pt x="11331" y="7711"/>
                    </a:lnTo>
                    <a:lnTo>
                      <a:pt x="11530" y="6861"/>
                    </a:lnTo>
                    <a:lnTo>
                      <a:pt x="11838" y="6010"/>
                    </a:lnTo>
                    <a:lnTo>
                      <a:pt x="12037" y="5612"/>
                    </a:lnTo>
                    <a:lnTo>
                      <a:pt x="12272" y="5177"/>
                    </a:lnTo>
                    <a:lnTo>
                      <a:pt x="12870" y="4327"/>
                    </a:lnTo>
                    <a:lnTo>
                      <a:pt x="13594" y="3548"/>
                    </a:lnTo>
                    <a:lnTo>
                      <a:pt x="14426" y="2842"/>
                    </a:lnTo>
                    <a:lnTo>
                      <a:pt x="15367" y="2227"/>
                    </a:lnTo>
                    <a:lnTo>
                      <a:pt x="16399" y="1684"/>
                    </a:lnTo>
                    <a:lnTo>
                      <a:pt x="17540" y="1213"/>
                    </a:lnTo>
                    <a:lnTo>
                      <a:pt x="18752" y="851"/>
                    </a:lnTo>
                    <a:lnTo>
                      <a:pt x="19386" y="707"/>
                    </a:lnTo>
                    <a:lnTo>
                      <a:pt x="20472" y="507"/>
                    </a:lnTo>
                    <a:lnTo>
                      <a:pt x="22662" y="308"/>
                    </a:lnTo>
                    <a:lnTo>
                      <a:pt x="24798" y="345"/>
                    </a:lnTo>
                    <a:lnTo>
                      <a:pt x="26843" y="634"/>
                    </a:lnTo>
                    <a:lnTo>
                      <a:pt x="27802" y="888"/>
                    </a:lnTo>
                    <a:lnTo>
                      <a:pt x="28219" y="1014"/>
                    </a:lnTo>
                    <a:lnTo>
                      <a:pt x="29033" y="1340"/>
                    </a:lnTo>
                    <a:lnTo>
                      <a:pt x="29812" y="1756"/>
                    </a:lnTo>
                    <a:lnTo>
                      <a:pt x="30536" y="2263"/>
                    </a:lnTo>
                    <a:lnTo>
                      <a:pt x="31223" y="2806"/>
                    </a:lnTo>
                    <a:lnTo>
                      <a:pt x="31839" y="3422"/>
                    </a:lnTo>
                    <a:lnTo>
                      <a:pt x="32364" y="4091"/>
                    </a:lnTo>
                    <a:lnTo>
                      <a:pt x="32834" y="4797"/>
                    </a:lnTo>
                    <a:lnTo>
                      <a:pt x="33015" y="5177"/>
                    </a:lnTo>
                    <a:lnTo>
                      <a:pt x="33178" y="5557"/>
                    </a:lnTo>
                    <a:lnTo>
                      <a:pt x="33432" y="6318"/>
                    </a:lnTo>
                    <a:lnTo>
                      <a:pt x="33558" y="7078"/>
                    </a:lnTo>
                    <a:lnTo>
                      <a:pt x="33576" y="7838"/>
                    </a:lnTo>
                    <a:lnTo>
                      <a:pt x="33522" y="8218"/>
                    </a:lnTo>
                    <a:lnTo>
                      <a:pt x="33323" y="8816"/>
                    </a:lnTo>
                    <a:lnTo>
                      <a:pt x="33178" y="9449"/>
                    </a:lnTo>
                    <a:lnTo>
                      <a:pt x="33196" y="9576"/>
                    </a:lnTo>
                    <a:lnTo>
                      <a:pt x="33287" y="9630"/>
                    </a:lnTo>
                    <a:lnTo>
                      <a:pt x="33414" y="9630"/>
                    </a:lnTo>
                    <a:lnTo>
                      <a:pt x="33468" y="9540"/>
                    </a:lnTo>
                    <a:lnTo>
                      <a:pt x="33703" y="8924"/>
                    </a:lnTo>
                    <a:lnTo>
                      <a:pt x="33830" y="8309"/>
                    </a:lnTo>
                    <a:lnTo>
                      <a:pt x="34047" y="7820"/>
                    </a:lnTo>
                    <a:lnTo>
                      <a:pt x="34644" y="6951"/>
                    </a:lnTo>
                    <a:lnTo>
                      <a:pt x="35441" y="6281"/>
                    </a:lnTo>
                    <a:lnTo>
                      <a:pt x="36382" y="5775"/>
                    </a:lnTo>
                    <a:lnTo>
                      <a:pt x="36907" y="5612"/>
                    </a:lnTo>
                    <a:lnTo>
                      <a:pt x="37287" y="5503"/>
                    </a:lnTo>
                    <a:lnTo>
                      <a:pt x="38065" y="5413"/>
                    </a:lnTo>
                    <a:lnTo>
                      <a:pt x="38844" y="5431"/>
                    </a:lnTo>
                    <a:lnTo>
                      <a:pt x="39604" y="5539"/>
                    </a:lnTo>
                    <a:lnTo>
                      <a:pt x="40328" y="5775"/>
                    </a:lnTo>
                    <a:lnTo>
                      <a:pt x="41034" y="6100"/>
                    </a:lnTo>
                    <a:lnTo>
                      <a:pt x="41667" y="6517"/>
                    </a:lnTo>
                    <a:lnTo>
                      <a:pt x="42265" y="7042"/>
                    </a:lnTo>
                    <a:lnTo>
                      <a:pt x="42518" y="7331"/>
                    </a:lnTo>
                    <a:lnTo>
                      <a:pt x="42753" y="7132"/>
                    </a:lnTo>
                    <a:lnTo>
                      <a:pt x="42482" y="6825"/>
                    </a:lnTo>
                    <a:lnTo>
                      <a:pt x="41866" y="6281"/>
                    </a:lnTo>
                    <a:lnTo>
                      <a:pt x="41179" y="5829"/>
                    </a:lnTo>
                    <a:lnTo>
                      <a:pt x="40436" y="5485"/>
                    </a:lnTo>
                    <a:lnTo>
                      <a:pt x="39676" y="5250"/>
                    </a:lnTo>
                    <a:lnTo>
                      <a:pt x="38862" y="5123"/>
                    </a:lnTo>
                    <a:lnTo>
                      <a:pt x="38047" y="5105"/>
                    </a:lnTo>
                    <a:lnTo>
                      <a:pt x="37233" y="5214"/>
                    </a:lnTo>
                    <a:lnTo>
                      <a:pt x="36834" y="5322"/>
                    </a:lnTo>
                    <a:lnTo>
                      <a:pt x="36346" y="5467"/>
                    </a:lnTo>
                    <a:lnTo>
                      <a:pt x="35495" y="5883"/>
                    </a:lnTo>
                    <a:lnTo>
                      <a:pt x="34753" y="6426"/>
                    </a:lnTo>
                    <a:lnTo>
                      <a:pt x="34138" y="7114"/>
                    </a:lnTo>
                    <a:lnTo>
                      <a:pt x="33884" y="7512"/>
                    </a:lnTo>
                    <a:lnTo>
                      <a:pt x="33848" y="6897"/>
                    </a:lnTo>
                    <a:lnTo>
                      <a:pt x="33558" y="5648"/>
                    </a:lnTo>
                    <a:lnTo>
                      <a:pt x="33287" y="5033"/>
                    </a:lnTo>
                    <a:lnTo>
                      <a:pt x="33088" y="4652"/>
                    </a:lnTo>
                    <a:lnTo>
                      <a:pt x="32617" y="3928"/>
                    </a:lnTo>
                    <a:lnTo>
                      <a:pt x="32056" y="3241"/>
                    </a:lnTo>
                    <a:lnTo>
                      <a:pt x="31422" y="2589"/>
                    </a:lnTo>
                    <a:lnTo>
                      <a:pt x="30717" y="2010"/>
                    </a:lnTo>
                    <a:lnTo>
                      <a:pt x="29956" y="1503"/>
                    </a:lnTo>
                    <a:lnTo>
                      <a:pt x="29160" y="1069"/>
                    </a:lnTo>
                    <a:lnTo>
                      <a:pt x="28327" y="725"/>
                    </a:lnTo>
                    <a:lnTo>
                      <a:pt x="27893" y="598"/>
                    </a:lnTo>
                    <a:lnTo>
                      <a:pt x="26916" y="345"/>
                    </a:lnTo>
                    <a:lnTo>
                      <a:pt x="24834" y="55"/>
                    </a:lnTo>
                    <a:lnTo>
                      <a:pt x="2264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86" name="Google Shape;686;p22"/>
            <p:cNvGrpSpPr/>
            <p:nvPr/>
          </p:nvGrpSpPr>
          <p:grpSpPr>
            <a:xfrm flipH="1">
              <a:off x="7841338" y="494228"/>
              <a:ext cx="830714" cy="355988"/>
              <a:chOff x="1925508" y="3606994"/>
              <a:chExt cx="1061479" cy="454879"/>
            </a:xfrm>
          </p:grpSpPr>
          <p:sp>
            <p:nvSpPr>
              <p:cNvPr id="687" name="Google Shape;687;p22"/>
              <p:cNvSpPr/>
              <p:nvPr/>
            </p:nvSpPr>
            <p:spPr>
              <a:xfrm>
                <a:off x="1930114" y="3611600"/>
                <a:ext cx="1052267" cy="445666"/>
              </a:xfrm>
              <a:custGeom>
                <a:avLst/>
                <a:gdLst/>
                <a:ahLst/>
                <a:cxnLst/>
                <a:rect l="l" t="t" r="r" b="b"/>
                <a:pathLst>
                  <a:path w="33124" h="14029" extrusionOk="0">
                    <a:moveTo>
                      <a:pt x="16924" y="1"/>
                    </a:moveTo>
                    <a:lnTo>
                      <a:pt x="15802" y="91"/>
                    </a:lnTo>
                    <a:lnTo>
                      <a:pt x="14770" y="344"/>
                    </a:lnTo>
                    <a:lnTo>
                      <a:pt x="13883" y="743"/>
                    </a:lnTo>
                    <a:lnTo>
                      <a:pt x="13177" y="1340"/>
                    </a:lnTo>
                    <a:lnTo>
                      <a:pt x="12688" y="2136"/>
                    </a:lnTo>
                    <a:lnTo>
                      <a:pt x="12435" y="3150"/>
                    </a:lnTo>
                    <a:lnTo>
                      <a:pt x="12417" y="3747"/>
                    </a:lnTo>
                    <a:lnTo>
                      <a:pt x="12290" y="3494"/>
                    </a:lnTo>
                    <a:lnTo>
                      <a:pt x="11928" y="3059"/>
                    </a:lnTo>
                    <a:lnTo>
                      <a:pt x="11494" y="2697"/>
                    </a:lnTo>
                    <a:lnTo>
                      <a:pt x="11005" y="2408"/>
                    </a:lnTo>
                    <a:lnTo>
                      <a:pt x="10191" y="2118"/>
                    </a:lnTo>
                    <a:lnTo>
                      <a:pt x="9014" y="2010"/>
                    </a:lnTo>
                    <a:lnTo>
                      <a:pt x="8163" y="2154"/>
                    </a:lnTo>
                    <a:lnTo>
                      <a:pt x="7638" y="2317"/>
                    </a:lnTo>
                    <a:lnTo>
                      <a:pt x="7186" y="2589"/>
                    </a:lnTo>
                    <a:lnTo>
                      <a:pt x="6788" y="2915"/>
                    </a:lnTo>
                    <a:lnTo>
                      <a:pt x="6498" y="3331"/>
                    </a:lnTo>
                    <a:lnTo>
                      <a:pt x="6317" y="3802"/>
                    </a:lnTo>
                    <a:lnTo>
                      <a:pt x="6245" y="4381"/>
                    </a:lnTo>
                    <a:lnTo>
                      <a:pt x="6335" y="5014"/>
                    </a:lnTo>
                    <a:lnTo>
                      <a:pt x="6444" y="5376"/>
                    </a:lnTo>
                    <a:lnTo>
                      <a:pt x="5991" y="5286"/>
                    </a:lnTo>
                    <a:lnTo>
                      <a:pt x="4869" y="5213"/>
                    </a:lnTo>
                    <a:lnTo>
                      <a:pt x="3656" y="5232"/>
                    </a:lnTo>
                    <a:lnTo>
                      <a:pt x="2426" y="5394"/>
                    </a:lnTo>
                    <a:lnTo>
                      <a:pt x="1321" y="5738"/>
                    </a:lnTo>
                    <a:lnTo>
                      <a:pt x="670" y="6118"/>
                    </a:lnTo>
                    <a:lnTo>
                      <a:pt x="344" y="6444"/>
                    </a:lnTo>
                    <a:lnTo>
                      <a:pt x="109" y="6824"/>
                    </a:lnTo>
                    <a:lnTo>
                      <a:pt x="0" y="7259"/>
                    </a:lnTo>
                    <a:lnTo>
                      <a:pt x="18" y="7766"/>
                    </a:lnTo>
                    <a:lnTo>
                      <a:pt x="199" y="8345"/>
                    </a:lnTo>
                    <a:lnTo>
                      <a:pt x="362" y="8671"/>
                    </a:lnTo>
                    <a:lnTo>
                      <a:pt x="489" y="8906"/>
                    </a:lnTo>
                    <a:lnTo>
                      <a:pt x="869" y="9304"/>
                    </a:lnTo>
                    <a:lnTo>
                      <a:pt x="1358" y="9648"/>
                    </a:lnTo>
                    <a:lnTo>
                      <a:pt x="1937" y="9938"/>
                    </a:lnTo>
                    <a:lnTo>
                      <a:pt x="2950" y="10263"/>
                    </a:lnTo>
                    <a:lnTo>
                      <a:pt x="4471" y="10499"/>
                    </a:lnTo>
                    <a:lnTo>
                      <a:pt x="6100" y="10517"/>
                    </a:lnTo>
                    <a:lnTo>
                      <a:pt x="7675" y="10354"/>
                    </a:lnTo>
                    <a:lnTo>
                      <a:pt x="9068" y="10028"/>
                    </a:lnTo>
                    <a:lnTo>
                      <a:pt x="10173" y="9539"/>
                    </a:lnTo>
                    <a:lnTo>
                      <a:pt x="10553" y="9250"/>
                    </a:lnTo>
                    <a:lnTo>
                      <a:pt x="10625" y="9648"/>
                    </a:lnTo>
                    <a:lnTo>
                      <a:pt x="11005" y="10426"/>
                    </a:lnTo>
                    <a:lnTo>
                      <a:pt x="11602" y="11150"/>
                    </a:lnTo>
                    <a:lnTo>
                      <a:pt x="12363" y="11838"/>
                    </a:lnTo>
                    <a:lnTo>
                      <a:pt x="13250" y="12435"/>
                    </a:lnTo>
                    <a:lnTo>
                      <a:pt x="14191" y="12960"/>
                    </a:lnTo>
                    <a:lnTo>
                      <a:pt x="15132" y="13395"/>
                    </a:lnTo>
                    <a:lnTo>
                      <a:pt x="16019" y="13702"/>
                    </a:lnTo>
                    <a:lnTo>
                      <a:pt x="16417" y="13811"/>
                    </a:lnTo>
                    <a:lnTo>
                      <a:pt x="17105" y="13938"/>
                    </a:lnTo>
                    <a:lnTo>
                      <a:pt x="18354" y="14028"/>
                    </a:lnTo>
                    <a:lnTo>
                      <a:pt x="19476" y="13883"/>
                    </a:lnTo>
                    <a:lnTo>
                      <a:pt x="20490" y="13521"/>
                    </a:lnTo>
                    <a:lnTo>
                      <a:pt x="21395" y="12960"/>
                    </a:lnTo>
                    <a:lnTo>
                      <a:pt x="22191" y="12236"/>
                    </a:lnTo>
                    <a:lnTo>
                      <a:pt x="22879" y="11331"/>
                    </a:lnTo>
                    <a:lnTo>
                      <a:pt x="23476" y="10263"/>
                    </a:lnTo>
                    <a:lnTo>
                      <a:pt x="23748" y="9684"/>
                    </a:lnTo>
                    <a:lnTo>
                      <a:pt x="24019" y="10010"/>
                    </a:lnTo>
                    <a:lnTo>
                      <a:pt x="24779" y="10571"/>
                    </a:lnTo>
                    <a:lnTo>
                      <a:pt x="25775" y="11006"/>
                    </a:lnTo>
                    <a:lnTo>
                      <a:pt x="26897" y="11313"/>
                    </a:lnTo>
                    <a:lnTo>
                      <a:pt x="28092" y="11494"/>
                    </a:lnTo>
                    <a:lnTo>
                      <a:pt x="29250" y="11530"/>
                    </a:lnTo>
                    <a:lnTo>
                      <a:pt x="30336" y="11404"/>
                    </a:lnTo>
                    <a:lnTo>
                      <a:pt x="31259" y="11132"/>
                    </a:lnTo>
                    <a:lnTo>
                      <a:pt x="31621" y="10933"/>
                    </a:lnTo>
                    <a:lnTo>
                      <a:pt x="31983" y="10698"/>
                    </a:lnTo>
                    <a:lnTo>
                      <a:pt x="32508" y="10245"/>
                    </a:lnTo>
                    <a:lnTo>
                      <a:pt x="32870" y="9811"/>
                    </a:lnTo>
                    <a:lnTo>
                      <a:pt x="33069" y="9395"/>
                    </a:lnTo>
                    <a:lnTo>
                      <a:pt x="33124" y="8996"/>
                    </a:lnTo>
                    <a:lnTo>
                      <a:pt x="33051" y="8652"/>
                    </a:lnTo>
                    <a:lnTo>
                      <a:pt x="32852" y="8345"/>
                    </a:lnTo>
                    <a:lnTo>
                      <a:pt x="32545" y="8091"/>
                    </a:lnTo>
                    <a:lnTo>
                      <a:pt x="31965" y="7820"/>
                    </a:lnTo>
                    <a:lnTo>
                      <a:pt x="30934" y="7711"/>
                    </a:lnTo>
                    <a:lnTo>
                      <a:pt x="30065" y="7856"/>
                    </a:lnTo>
                    <a:lnTo>
                      <a:pt x="29467" y="8055"/>
                    </a:lnTo>
                    <a:lnTo>
                      <a:pt x="28888" y="8363"/>
                    </a:lnTo>
                    <a:lnTo>
                      <a:pt x="28309" y="8779"/>
                    </a:lnTo>
                    <a:lnTo>
                      <a:pt x="28038" y="9033"/>
                    </a:lnTo>
                    <a:lnTo>
                      <a:pt x="28038" y="8399"/>
                    </a:lnTo>
                    <a:lnTo>
                      <a:pt x="27838" y="7168"/>
                    </a:lnTo>
                    <a:lnTo>
                      <a:pt x="27458" y="5974"/>
                    </a:lnTo>
                    <a:lnTo>
                      <a:pt x="26952" y="4815"/>
                    </a:lnTo>
                    <a:lnTo>
                      <a:pt x="26662" y="4272"/>
                    </a:lnTo>
                    <a:lnTo>
                      <a:pt x="26463" y="3928"/>
                    </a:lnTo>
                    <a:lnTo>
                      <a:pt x="25865" y="3240"/>
                    </a:lnTo>
                    <a:lnTo>
                      <a:pt x="25087" y="2589"/>
                    </a:lnTo>
                    <a:lnTo>
                      <a:pt x="24128" y="1973"/>
                    </a:lnTo>
                    <a:lnTo>
                      <a:pt x="23060" y="1430"/>
                    </a:lnTo>
                    <a:lnTo>
                      <a:pt x="21883" y="942"/>
                    </a:lnTo>
                    <a:lnTo>
                      <a:pt x="20653" y="544"/>
                    </a:lnTo>
                    <a:lnTo>
                      <a:pt x="19386" y="254"/>
                    </a:lnTo>
                    <a:lnTo>
                      <a:pt x="18137" y="55"/>
                    </a:lnTo>
                    <a:lnTo>
                      <a:pt x="16924"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 name="Google Shape;688;p22"/>
              <p:cNvSpPr/>
              <p:nvPr/>
            </p:nvSpPr>
            <p:spPr>
              <a:xfrm>
                <a:off x="1925508" y="3606994"/>
                <a:ext cx="1061479" cy="454879"/>
              </a:xfrm>
              <a:custGeom>
                <a:avLst/>
                <a:gdLst/>
                <a:ahLst/>
                <a:cxnLst/>
                <a:rect l="l" t="t" r="r" b="b"/>
                <a:pathLst>
                  <a:path w="33414" h="14319" extrusionOk="0">
                    <a:moveTo>
                      <a:pt x="17594" y="1"/>
                    </a:moveTo>
                    <a:lnTo>
                      <a:pt x="15983" y="73"/>
                    </a:lnTo>
                    <a:lnTo>
                      <a:pt x="15277" y="236"/>
                    </a:lnTo>
                    <a:lnTo>
                      <a:pt x="14643" y="417"/>
                    </a:lnTo>
                    <a:lnTo>
                      <a:pt x="13865" y="833"/>
                    </a:lnTo>
                    <a:lnTo>
                      <a:pt x="13431" y="1177"/>
                    </a:lnTo>
                    <a:lnTo>
                      <a:pt x="13087" y="1557"/>
                    </a:lnTo>
                    <a:lnTo>
                      <a:pt x="12797" y="2010"/>
                    </a:lnTo>
                    <a:lnTo>
                      <a:pt x="12598" y="2517"/>
                    </a:lnTo>
                    <a:lnTo>
                      <a:pt x="12453" y="3078"/>
                    </a:lnTo>
                    <a:lnTo>
                      <a:pt x="12435" y="3385"/>
                    </a:lnTo>
                    <a:lnTo>
                      <a:pt x="12236" y="3150"/>
                    </a:lnTo>
                    <a:lnTo>
                      <a:pt x="11766" y="2734"/>
                    </a:lnTo>
                    <a:lnTo>
                      <a:pt x="11223" y="2426"/>
                    </a:lnTo>
                    <a:lnTo>
                      <a:pt x="10607" y="2191"/>
                    </a:lnTo>
                    <a:lnTo>
                      <a:pt x="9974" y="2064"/>
                    </a:lnTo>
                    <a:lnTo>
                      <a:pt x="9340" y="2010"/>
                    </a:lnTo>
                    <a:lnTo>
                      <a:pt x="8688" y="2064"/>
                    </a:lnTo>
                    <a:lnTo>
                      <a:pt x="8091" y="2191"/>
                    </a:lnTo>
                    <a:lnTo>
                      <a:pt x="7802" y="2299"/>
                    </a:lnTo>
                    <a:lnTo>
                      <a:pt x="7349" y="2517"/>
                    </a:lnTo>
                    <a:lnTo>
                      <a:pt x="6824" y="2951"/>
                    </a:lnTo>
                    <a:lnTo>
                      <a:pt x="6571" y="3313"/>
                    </a:lnTo>
                    <a:lnTo>
                      <a:pt x="6390" y="3693"/>
                    </a:lnTo>
                    <a:lnTo>
                      <a:pt x="6281" y="4109"/>
                    </a:lnTo>
                    <a:lnTo>
                      <a:pt x="6263" y="4815"/>
                    </a:lnTo>
                    <a:lnTo>
                      <a:pt x="6372" y="5322"/>
                    </a:lnTo>
                    <a:lnTo>
                      <a:pt x="5666" y="5232"/>
                    </a:lnTo>
                    <a:lnTo>
                      <a:pt x="3982" y="5214"/>
                    </a:lnTo>
                    <a:lnTo>
                      <a:pt x="2661" y="5377"/>
                    </a:lnTo>
                    <a:lnTo>
                      <a:pt x="1847" y="5576"/>
                    </a:lnTo>
                    <a:lnTo>
                      <a:pt x="1123" y="5883"/>
                    </a:lnTo>
                    <a:lnTo>
                      <a:pt x="543" y="6300"/>
                    </a:lnTo>
                    <a:lnTo>
                      <a:pt x="326" y="6553"/>
                    </a:lnTo>
                    <a:lnTo>
                      <a:pt x="163" y="6788"/>
                    </a:lnTo>
                    <a:lnTo>
                      <a:pt x="0" y="7313"/>
                    </a:lnTo>
                    <a:lnTo>
                      <a:pt x="18" y="7892"/>
                    </a:lnTo>
                    <a:lnTo>
                      <a:pt x="199" y="8544"/>
                    </a:lnTo>
                    <a:lnTo>
                      <a:pt x="362" y="8888"/>
                    </a:lnTo>
                    <a:lnTo>
                      <a:pt x="634" y="8743"/>
                    </a:lnTo>
                    <a:lnTo>
                      <a:pt x="489" y="8435"/>
                    </a:lnTo>
                    <a:lnTo>
                      <a:pt x="326" y="7892"/>
                    </a:lnTo>
                    <a:lnTo>
                      <a:pt x="308" y="7386"/>
                    </a:lnTo>
                    <a:lnTo>
                      <a:pt x="435" y="6933"/>
                    </a:lnTo>
                    <a:lnTo>
                      <a:pt x="561" y="6734"/>
                    </a:lnTo>
                    <a:lnTo>
                      <a:pt x="779" y="6499"/>
                    </a:lnTo>
                    <a:lnTo>
                      <a:pt x="1358" y="6101"/>
                    </a:lnTo>
                    <a:lnTo>
                      <a:pt x="2100" y="5811"/>
                    </a:lnTo>
                    <a:lnTo>
                      <a:pt x="2933" y="5630"/>
                    </a:lnTo>
                    <a:lnTo>
                      <a:pt x="4254" y="5503"/>
                    </a:lnTo>
                    <a:lnTo>
                      <a:pt x="5919" y="5558"/>
                    </a:lnTo>
                    <a:lnTo>
                      <a:pt x="6553" y="5666"/>
                    </a:lnTo>
                    <a:lnTo>
                      <a:pt x="6625" y="5666"/>
                    </a:lnTo>
                    <a:lnTo>
                      <a:pt x="6697" y="5612"/>
                    </a:lnTo>
                    <a:lnTo>
                      <a:pt x="6734" y="5539"/>
                    </a:lnTo>
                    <a:lnTo>
                      <a:pt x="6734" y="5467"/>
                    </a:lnTo>
                    <a:lnTo>
                      <a:pt x="6589" y="4978"/>
                    </a:lnTo>
                    <a:lnTo>
                      <a:pt x="6571" y="4091"/>
                    </a:lnTo>
                    <a:lnTo>
                      <a:pt x="6788" y="3530"/>
                    </a:lnTo>
                    <a:lnTo>
                      <a:pt x="7023" y="3204"/>
                    </a:lnTo>
                    <a:lnTo>
                      <a:pt x="7494" y="2788"/>
                    </a:lnTo>
                    <a:lnTo>
                      <a:pt x="7928" y="2589"/>
                    </a:lnTo>
                    <a:lnTo>
                      <a:pt x="8218" y="2480"/>
                    </a:lnTo>
                    <a:lnTo>
                      <a:pt x="8833" y="2336"/>
                    </a:lnTo>
                    <a:lnTo>
                      <a:pt x="9485" y="2318"/>
                    </a:lnTo>
                    <a:lnTo>
                      <a:pt x="10136" y="2390"/>
                    </a:lnTo>
                    <a:lnTo>
                      <a:pt x="10770" y="2553"/>
                    </a:lnTo>
                    <a:lnTo>
                      <a:pt x="11349" y="2824"/>
                    </a:lnTo>
                    <a:lnTo>
                      <a:pt x="11874" y="3204"/>
                    </a:lnTo>
                    <a:lnTo>
                      <a:pt x="12272" y="3675"/>
                    </a:lnTo>
                    <a:lnTo>
                      <a:pt x="12435" y="3947"/>
                    </a:lnTo>
                    <a:lnTo>
                      <a:pt x="12490" y="4037"/>
                    </a:lnTo>
                    <a:lnTo>
                      <a:pt x="12598" y="4037"/>
                    </a:lnTo>
                    <a:lnTo>
                      <a:pt x="12689" y="3983"/>
                    </a:lnTo>
                    <a:lnTo>
                      <a:pt x="12707" y="3892"/>
                    </a:lnTo>
                    <a:lnTo>
                      <a:pt x="12707" y="3566"/>
                    </a:lnTo>
                    <a:lnTo>
                      <a:pt x="12797" y="2951"/>
                    </a:lnTo>
                    <a:lnTo>
                      <a:pt x="12942" y="2408"/>
                    </a:lnTo>
                    <a:lnTo>
                      <a:pt x="13195" y="1919"/>
                    </a:lnTo>
                    <a:lnTo>
                      <a:pt x="13521" y="1503"/>
                    </a:lnTo>
                    <a:lnTo>
                      <a:pt x="13938" y="1141"/>
                    </a:lnTo>
                    <a:lnTo>
                      <a:pt x="14444" y="851"/>
                    </a:lnTo>
                    <a:lnTo>
                      <a:pt x="15024" y="616"/>
                    </a:lnTo>
                    <a:lnTo>
                      <a:pt x="15349" y="526"/>
                    </a:lnTo>
                    <a:lnTo>
                      <a:pt x="16073" y="363"/>
                    </a:lnTo>
                    <a:lnTo>
                      <a:pt x="17684" y="308"/>
                    </a:lnTo>
                    <a:lnTo>
                      <a:pt x="19386" y="526"/>
                    </a:lnTo>
                    <a:lnTo>
                      <a:pt x="21123" y="942"/>
                    </a:lnTo>
                    <a:lnTo>
                      <a:pt x="22771" y="1557"/>
                    </a:lnTo>
                    <a:lnTo>
                      <a:pt x="24273" y="2299"/>
                    </a:lnTo>
                    <a:lnTo>
                      <a:pt x="25504" y="3150"/>
                    </a:lnTo>
                    <a:lnTo>
                      <a:pt x="26210" y="3802"/>
                    </a:lnTo>
                    <a:lnTo>
                      <a:pt x="26554" y="4254"/>
                    </a:lnTo>
                    <a:lnTo>
                      <a:pt x="26680" y="4490"/>
                    </a:lnTo>
                    <a:lnTo>
                      <a:pt x="27024" y="5159"/>
                    </a:lnTo>
                    <a:lnTo>
                      <a:pt x="27549" y="6408"/>
                    </a:lnTo>
                    <a:lnTo>
                      <a:pt x="27875" y="7567"/>
                    </a:lnTo>
                    <a:lnTo>
                      <a:pt x="28020" y="8653"/>
                    </a:lnTo>
                    <a:lnTo>
                      <a:pt x="28038" y="9178"/>
                    </a:lnTo>
                    <a:lnTo>
                      <a:pt x="28038" y="9268"/>
                    </a:lnTo>
                    <a:lnTo>
                      <a:pt x="28128" y="9304"/>
                    </a:lnTo>
                    <a:lnTo>
                      <a:pt x="28201" y="9340"/>
                    </a:lnTo>
                    <a:lnTo>
                      <a:pt x="28291" y="9286"/>
                    </a:lnTo>
                    <a:lnTo>
                      <a:pt x="28526" y="9051"/>
                    </a:lnTo>
                    <a:lnTo>
                      <a:pt x="29051" y="8671"/>
                    </a:lnTo>
                    <a:lnTo>
                      <a:pt x="29848" y="8273"/>
                    </a:lnTo>
                    <a:lnTo>
                      <a:pt x="30879" y="8037"/>
                    </a:lnTo>
                    <a:lnTo>
                      <a:pt x="31821" y="8055"/>
                    </a:lnTo>
                    <a:lnTo>
                      <a:pt x="32219" y="8182"/>
                    </a:lnTo>
                    <a:lnTo>
                      <a:pt x="32581" y="8345"/>
                    </a:lnTo>
                    <a:lnTo>
                      <a:pt x="32943" y="8671"/>
                    </a:lnTo>
                    <a:lnTo>
                      <a:pt x="33088" y="8942"/>
                    </a:lnTo>
                    <a:lnTo>
                      <a:pt x="33106" y="9087"/>
                    </a:lnTo>
                    <a:lnTo>
                      <a:pt x="33106" y="9304"/>
                    </a:lnTo>
                    <a:lnTo>
                      <a:pt x="32961" y="9757"/>
                    </a:lnTo>
                    <a:lnTo>
                      <a:pt x="32599" y="10227"/>
                    </a:lnTo>
                    <a:lnTo>
                      <a:pt x="32038" y="10716"/>
                    </a:lnTo>
                    <a:lnTo>
                      <a:pt x="31694" y="10951"/>
                    </a:lnTo>
                    <a:lnTo>
                      <a:pt x="31350" y="11132"/>
                    </a:lnTo>
                    <a:lnTo>
                      <a:pt x="30463" y="11404"/>
                    </a:lnTo>
                    <a:lnTo>
                      <a:pt x="29413" y="11513"/>
                    </a:lnTo>
                    <a:lnTo>
                      <a:pt x="28273" y="11476"/>
                    </a:lnTo>
                    <a:lnTo>
                      <a:pt x="27115" y="11332"/>
                    </a:lnTo>
                    <a:lnTo>
                      <a:pt x="26010" y="11024"/>
                    </a:lnTo>
                    <a:lnTo>
                      <a:pt x="25033" y="10608"/>
                    </a:lnTo>
                    <a:lnTo>
                      <a:pt x="24273" y="10064"/>
                    </a:lnTo>
                    <a:lnTo>
                      <a:pt x="24019" y="9739"/>
                    </a:lnTo>
                    <a:lnTo>
                      <a:pt x="23947" y="9684"/>
                    </a:lnTo>
                    <a:lnTo>
                      <a:pt x="23875" y="9666"/>
                    </a:lnTo>
                    <a:lnTo>
                      <a:pt x="23802" y="9702"/>
                    </a:lnTo>
                    <a:lnTo>
                      <a:pt x="23748" y="9757"/>
                    </a:lnTo>
                    <a:lnTo>
                      <a:pt x="23458" y="10390"/>
                    </a:lnTo>
                    <a:lnTo>
                      <a:pt x="22825" y="11494"/>
                    </a:lnTo>
                    <a:lnTo>
                      <a:pt x="22101" y="12381"/>
                    </a:lnTo>
                    <a:lnTo>
                      <a:pt x="21304" y="13087"/>
                    </a:lnTo>
                    <a:lnTo>
                      <a:pt x="20399" y="13594"/>
                    </a:lnTo>
                    <a:lnTo>
                      <a:pt x="19422" y="13902"/>
                    </a:lnTo>
                    <a:lnTo>
                      <a:pt x="18354" y="14010"/>
                    </a:lnTo>
                    <a:lnTo>
                      <a:pt x="17214" y="13938"/>
                    </a:lnTo>
                    <a:lnTo>
                      <a:pt x="16598" y="13811"/>
                    </a:lnTo>
                    <a:lnTo>
                      <a:pt x="16182" y="13703"/>
                    </a:lnTo>
                    <a:lnTo>
                      <a:pt x="15277" y="13377"/>
                    </a:lnTo>
                    <a:lnTo>
                      <a:pt x="14336" y="12942"/>
                    </a:lnTo>
                    <a:lnTo>
                      <a:pt x="13413" y="12418"/>
                    </a:lnTo>
                    <a:lnTo>
                      <a:pt x="12562" y="11820"/>
                    </a:lnTo>
                    <a:lnTo>
                      <a:pt x="11838" y="11169"/>
                    </a:lnTo>
                    <a:lnTo>
                      <a:pt x="11259" y="10463"/>
                    </a:lnTo>
                    <a:lnTo>
                      <a:pt x="10915" y="9739"/>
                    </a:lnTo>
                    <a:lnTo>
                      <a:pt x="10861" y="9377"/>
                    </a:lnTo>
                    <a:lnTo>
                      <a:pt x="10824" y="9304"/>
                    </a:lnTo>
                    <a:lnTo>
                      <a:pt x="10752" y="9250"/>
                    </a:lnTo>
                    <a:lnTo>
                      <a:pt x="10680" y="9250"/>
                    </a:lnTo>
                    <a:lnTo>
                      <a:pt x="10607" y="9286"/>
                    </a:lnTo>
                    <a:lnTo>
                      <a:pt x="10281" y="9540"/>
                    </a:lnTo>
                    <a:lnTo>
                      <a:pt x="9322" y="9974"/>
                    </a:lnTo>
                    <a:lnTo>
                      <a:pt x="8091" y="10300"/>
                    </a:lnTo>
                    <a:lnTo>
                      <a:pt x="6679" y="10481"/>
                    </a:lnTo>
                    <a:lnTo>
                      <a:pt x="5919" y="10517"/>
                    </a:lnTo>
                    <a:lnTo>
                      <a:pt x="5919" y="10807"/>
                    </a:lnTo>
                    <a:lnTo>
                      <a:pt x="6661" y="10789"/>
                    </a:lnTo>
                    <a:lnTo>
                      <a:pt x="8037" y="10608"/>
                    </a:lnTo>
                    <a:lnTo>
                      <a:pt x="9250" y="10318"/>
                    </a:lnTo>
                    <a:lnTo>
                      <a:pt x="10227" y="9920"/>
                    </a:lnTo>
                    <a:lnTo>
                      <a:pt x="10607" y="9666"/>
                    </a:lnTo>
                    <a:lnTo>
                      <a:pt x="10716" y="10064"/>
                    </a:lnTo>
                    <a:lnTo>
                      <a:pt x="11150" y="10843"/>
                    </a:lnTo>
                    <a:lnTo>
                      <a:pt x="11802" y="11567"/>
                    </a:lnTo>
                    <a:lnTo>
                      <a:pt x="12598" y="12218"/>
                    </a:lnTo>
                    <a:lnTo>
                      <a:pt x="13467" y="12798"/>
                    </a:lnTo>
                    <a:lnTo>
                      <a:pt x="14408" y="13304"/>
                    </a:lnTo>
                    <a:lnTo>
                      <a:pt x="15766" y="13884"/>
                    </a:lnTo>
                    <a:lnTo>
                      <a:pt x="16526" y="14101"/>
                    </a:lnTo>
                    <a:lnTo>
                      <a:pt x="16997" y="14191"/>
                    </a:lnTo>
                    <a:lnTo>
                      <a:pt x="17883" y="14300"/>
                    </a:lnTo>
                    <a:lnTo>
                      <a:pt x="18318" y="14318"/>
                    </a:lnTo>
                    <a:lnTo>
                      <a:pt x="18770" y="14300"/>
                    </a:lnTo>
                    <a:lnTo>
                      <a:pt x="19639" y="14173"/>
                    </a:lnTo>
                    <a:lnTo>
                      <a:pt x="20454" y="13902"/>
                    </a:lnTo>
                    <a:lnTo>
                      <a:pt x="21214" y="13522"/>
                    </a:lnTo>
                    <a:lnTo>
                      <a:pt x="21920" y="12979"/>
                    </a:lnTo>
                    <a:lnTo>
                      <a:pt x="22571" y="12327"/>
                    </a:lnTo>
                    <a:lnTo>
                      <a:pt x="23151" y="11549"/>
                    </a:lnTo>
                    <a:lnTo>
                      <a:pt x="23694" y="10626"/>
                    </a:lnTo>
                    <a:lnTo>
                      <a:pt x="23929" y="10119"/>
                    </a:lnTo>
                    <a:lnTo>
                      <a:pt x="24237" y="10427"/>
                    </a:lnTo>
                    <a:lnTo>
                      <a:pt x="25069" y="10970"/>
                    </a:lnTo>
                    <a:lnTo>
                      <a:pt x="26101" y="11368"/>
                    </a:lnTo>
                    <a:lnTo>
                      <a:pt x="27223" y="11657"/>
                    </a:lnTo>
                    <a:lnTo>
                      <a:pt x="28400" y="11802"/>
                    </a:lnTo>
                    <a:lnTo>
                      <a:pt x="29558" y="11802"/>
                    </a:lnTo>
                    <a:lnTo>
                      <a:pt x="30608" y="11675"/>
                    </a:lnTo>
                    <a:lnTo>
                      <a:pt x="31495" y="11404"/>
                    </a:lnTo>
                    <a:lnTo>
                      <a:pt x="31857" y="11205"/>
                    </a:lnTo>
                    <a:lnTo>
                      <a:pt x="32237" y="10933"/>
                    </a:lnTo>
                    <a:lnTo>
                      <a:pt x="32852" y="10408"/>
                    </a:lnTo>
                    <a:lnTo>
                      <a:pt x="33251" y="9865"/>
                    </a:lnTo>
                    <a:lnTo>
                      <a:pt x="33414" y="9322"/>
                    </a:lnTo>
                    <a:lnTo>
                      <a:pt x="33414" y="9051"/>
                    </a:lnTo>
                    <a:lnTo>
                      <a:pt x="33377" y="8870"/>
                    </a:lnTo>
                    <a:lnTo>
                      <a:pt x="33214" y="8526"/>
                    </a:lnTo>
                    <a:lnTo>
                      <a:pt x="32925" y="8218"/>
                    </a:lnTo>
                    <a:lnTo>
                      <a:pt x="32545" y="7983"/>
                    </a:lnTo>
                    <a:lnTo>
                      <a:pt x="32309" y="7892"/>
                    </a:lnTo>
                    <a:lnTo>
                      <a:pt x="31911" y="7766"/>
                    </a:lnTo>
                    <a:lnTo>
                      <a:pt x="30952" y="7711"/>
                    </a:lnTo>
                    <a:lnTo>
                      <a:pt x="29920" y="7929"/>
                    </a:lnTo>
                    <a:lnTo>
                      <a:pt x="28852" y="8435"/>
                    </a:lnTo>
                    <a:lnTo>
                      <a:pt x="28327" y="8834"/>
                    </a:lnTo>
                    <a:lnTo>
                      <a:pt x="28309" y="8327"/>
                    </a:lnTo>
                    <a:lnTo>
                      <a:pt x="28128" y="7277"/>
                    </a:lnTo>
                    <a:lnTo>
                      <a:pt x="27784" y="6173"/>
                    </a:lnTo>
                    <a:lnTo>
                      <a:pt x="27278" y="4978"/>
                    </a:lnTo>
                    <a:lnTo>
                      <a:pt x="26952" y="4345"/>
                    </a:lnTo>
                    <a:lnTo>
                      <a:pt x="26807" y="4091"/>
                    </a:lnTo>
                    <a:lnTo>
                      <a:pt x="26409" y="3585"/>
                    </a:lnTo>
                    <a:lnTo>
                      <a:pt x="25667" y="2861"/>
                    </a:lnTo>
                    <a:lnTo>
                      <a:pt x="24345" y="1974"/>
                    </a:lnTo>
                    <a:lnTo>
                      <a:pt x="22789" y="1213"/>
                    </a:lnTo>
                    <a:lnTo>
                      <a:pt x="21087" y="616"/>
                    </a:lnTo>
                    <a:lnTo>
                      <a:pt x="19313" y="200"/>
                    </a:lnTo>
                    <a:lnTo>
                      <a:pt x="1759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 name="Google Shape;689;p22"/>
              <p:cNvSpPr/>
              <p:nvPr/>
            </p:nvSpPr>
            <p:spPr>
              <a:xfrm>
                <a:off x="1925508" y="3606994"/>
                <a:ext cx="1061479" cy="454879"/>
              </a:xfrm>
              <a:custGeom>
                <a:avLst/>
                <a:gdLst/>
                <a:ahLst/>
                <a:cxnLst/>
                <a:rect l="l" t="t" r="r" b="b"/>
                <a:pathLst>
                  <a:path w="33414" h="14319" extrusionOk="0">
                    <a:moveTo>
                      <a:pt x="16924" y="1"/>
                    </a:moveTo>
                    <a:lnTo>
                      <a:pt x="15911" y="91"/>
                    </a:lnTo>
                    <a:lnTo>
                      <a:pt x="14969" y="308"/>
                    </a:lnTo>
                    <a:lnTo>
                      <a:pt x="14119" y="670"/>
                    </a:lnTo>
                    <a:lnTo>
                      <a:pt x="13757" y="924"/>
                    </a:lnTo>
                    <a:lnTo>
                      <a:pt x="13467" y="1141"/>
                    </a:lnTo>
                    <a:lnTo>
                      <a:pt x="12996" y="1666"/>
                    </a:lnTo>
                    <a:lnTo>
                      <a:pt x="12671" y="2281"/>
                    </a:lnTo>
                    <a:lnTo>
                      <a:pt x="12471" y="2987"/>
                    </a:lnTo>
                    <a:lnTo>
                      <a:pt x="12435" y="3385"/>
                    </a:lnTo>
                    <a:lnTo>
                      <a:pt x="12236" y="3150"/>
                    </a:lnTo>
                    <a:lnTo>
                      <a:pt x="11766" y="2734"/>
                    </a:lnTo>
                    <a:lnTo>
                      <a:pt x="11223" y="2426"/>
                    </a:lnTo>
                    <a:lnTo>
                      <a:pt x="10607" y="2191"/>
                    </a:lnTo>
                    <a:lnTo>
                      <a:pt x="9974" y="2064"/>
                    </a:lnTo>
                    <a:lnTo>
                      <a:pt x="9340" y="2010"/>
                    </a:lnTo>
                    <a:lnTo>
                      <a:pt x="8688" y="2064"/>
                    </a:lnTo>
                    <a:lnTo>
                      <a:pt x="8091" y="2191"/>
                    </a:lnTo>
                    <a:lnTo>
                      <a:pt x="7802" y="2299"/>
                    </a:lnTo>
                    <a:lnTo>
                      <a:pt x="7349" y="2517"/>
                    </a:lnTo>
                    <a:lnTo>
                      <a:pt x="6824" y="2951"/>
                    </a:lnTo>
                    <a:lnTo>
                      <a:pt x="6571" y="3313"/>
                    </a:lnTo>
                    <a:lnTo>
                      <a:pt x="6390" y="3693"/>
                    </a:lnTo>
                    <a:lnTo>
                      <a:pt x="6281" y="4109"/>
                    </a:lnTo>
                    <a:lnTo>
                      <a:pt x="6263" y="4815"/>
                    </a:lnTo>
                    <a:lnTo>
                      <a:pt x="6372" y="5322"/>
                    </a:lnTo>
                    <a:lnTo>
                      <a:pt x="5666" y="5232"/>
                    </a:lnTo>
                    <a:lnTo>
                      <a:pt x="3982" y="5214"/>
                    </a:lnTo>
                    <a:lnTo>
                      <a:pt x="2661" y="5377"/>
                    </a:lnTo>
                    <a:lnTo>
                      <a:pt x="1847" y="5576"/>
                    </a:lnTo>
                    <a:lnTo>
                      <a:pt x="1123" y="5883"/>
                    </a:lnTo>
                    <a:lnTo>
                      <a:pt x="543" y="6300"/>
                    </a:lnTo>
                    <a:lnTo>
                      <a:pt x="326" y="6553"/>
                    </a:lnTo>
                    <a:lnTo>
                      <a:pt x="163" y="6788"/>
                    </a:lnTo>
                    <a:lnTo>
                      <a:pt x="0" y="7313"/>
                    </a:lnTo>
                    <a:lnTo>
                      <a:pt x="18" y="7892"/>
                    </a:lnTo>
                    <a:lnTo>
                      <a:pt x="199" y="8544"/>
                    </a:lnTo>
                    <a:lnTo>
                      <a:pt x="362" y="8888"/>
                    </a:lnTo>
                    <a:lnTo>
                      <a:pt x="525" y="9159"/>
                    </a:lnTo>
                    <a:lnTo>
                      <a:pt x="978" y="9630"/>
                    </a:lnTo>
                    <a:lnTo>
                      <a:pt x="1575" y="10010"/>
                    </a:lnTo>
                    <a:lnTo>
                      <a:pt x="2263" y="10300"/>
                    </a:lnTo>
                    <a:lnTo>
                      <a:pt x="3421" y="10626"/>
                    </a:lnTo>
                    <a:lnTo>
                      <a:pt x="5105" y="10825"/>
                    </a:lnTo>
                    <a:lnTo>
                      <a:pt x="5919" y="10807"/>
                    </a:lnTo>
                    <a:lnTo>
                      <a:pt x="6661" y="10789"/>
                    </a:lnTo>
                    <a:lnTo>
                      <a:pt x="8037" y="10608"/>
                    </a:lnTo>
                    <a:lnTo>
                      <a:pt x="9250" y="10318"/>
                    </a:lnTo>
                    <a:lnTo>
                      <a:pt x="10227" y="9920"/>
                    </a:lnTo>
                    <a:lnTo>
                      <a:pt x="10607" y="9666"/>
                    </a:lnTo>
                    <a:lnTo>
                      <a:pt x="10716" y="10064"/>
                    </a:lnTo>
                    <a:lnTo>
                      <a:pt x="11150" y="10843"/>
                    </a:lnTo>
                    <a:lnTo>
                      <a:pt x="11802" y="11567"/>
                    </a:lnTo>
                    <a:lnTo>
                      <a:pt x="12598" y="12218"/>
                    </a:lnTo>
                    <a:lnTo>
                      <a:pt x="13467" y="12798"/>
                    </a:lnTo>
                    <a:lnTo>
                      <a:pt x="14408" y="13304"/>
                    </a:lnTo>
                    <a:lnTo>
                      <a:pt x="15766" y="13884"/>
                    </a:lnTo>
                    <a:lnTo>
                      <a:pt x="16526" y="14101"/>
                    </a:lnTo>
                    <a:lnTo>
                      <a:pt x="16997" y="14191"/>
                    </a:lnTo>
                    <a:lnTo>
                      <a:pt x="17883" y="14300"/>
                    </a:lnTo>
                    <a:lnTo>
                      <a:pt x="18318" y="14318"/>
                    </a:lnTo>
                    <a:lnTo>
                      <a:pt x="18770" y="14300"/>
                    </a:lnTo>
                    <a:lnTo>
                      <a:pt x="19639" y="14173"/>
                    </a:lnTo>
                    <a:lnTo>
                      <a:pt x="20454" y="13902"/>
                    </a:lnTo>
                    <a:lnTo>
                      <a:pt x="21214" y="13522"/>
                    </a:lnTo>
                    <a:lnTo>
                      <a:pt x="21920" y="12979"/>
                    </a:lnTo>
                    <a:lnTo>
                      <a:pt x="22571" y="12327"/>
                    </a:lnTo>
                    <a:lnTo>
                      <a:pt x="23151" y="11549"/>
                    </a:lnTo>
                    <a:lnTo>
                      <a:pt x="23694" y="10626"/>
                    </a:lnTo>
                    <a:lnTo>
                      <a:pt x="23929" y="10119"/>
                    </a:lnTo>
                    <a:lnTo>
                      <a:pt x="24237" y="10427"/>
                    </a:lnTo>
                    <a:lnTo>
                      <a:pt x="25069" y="10970"/>
                    </a:lnTo>
                    <a:lnTo>
                      <a:pt x="26101" y="11368"/>
                    </a:lnTo>
                    <a:lnTo>
                      <a:pt x="27223" y="11657"/>
                    </a:lnTo>
                    <a:lnTo>
                      <a:pt x="28400" y="11802"/>
                    </a:lnTo>
                    <a:lnTo>
                      <a:pt x="29558" y="11802"/>
                    </a:lnTo>
                    <a:lnTo>
                      <a:pt x="30608" y="11675"/>
                    </a:lnTo>
                    <a:lnTo>
                      <a:pt x="31495" y="11404"/>
                    </a:lnTo>
                    <a:lnTo>
                      <a:pt x="31857" y="11205"/>
                    </a:lnTo>
                    <a:lnTo>
                      <a:pt x="32237" y="10933"/>
                    </a:lnTo>
                    <a:lnTo>
                      <a:pt x="32852" y="10408"/>
                    </a:lnTo>
                    <a:lnTo>
                      <a:pt x="33251" y="9865"/>
                    </a:lnTo>
                    <a:lnTo>
                      <a:pt x="33414" y="9322"/>
                    </a:lnTo>
                    <a:lnTo>
                      <a:pt x="33414" y="9051"/>
                    </a:lnTo>
                    <a:lnTo>
                      <a:pt x="33377" y="8870"/>
                    </a:lnTo>
                    <a:lnTo>
                      <a:pt x="33214" y="8526"/>
                    </a:lnTo>
                    <a:lnTo>
                      <a:pt x="32925" y="8218"/>
                    </a:lnTo>
                    <a:lnTo>
                      <a:pt x="32545" y="7983"/>
                    </a:lnTo>
                    <a:lnTo>
                      <a:pt x="32309" y="7892"/>
                    </a:lnTo>
                    <a:lnTo>
                      <a:pt x="31911" y="7766"/>
                    </a:lnTo>
                    <a:lnTo>
                      <a:pt x="30952" y="7711"/>
                    </a:lnTo>
                    <a:lnTo>
                      <a:pt x="29920" y="7929"/>
                    </a:lnTo>
                    <a:lnTo>
                      <a:pt x="28852" y="8435"/>
                    </a:lnTo>
                    <a:lnTo>
                      <a:pt x="28327" y="8834"/>
                    </a:lnTo>
                    <a:lnTo>
                      <a:pt x="28309" y="8327"/>
                    </a:lnTo>
                    <a:lnTo>
                      <a:pt x="28128" y="7277"/>
                    </a:lnTo>
                    <a:lnTo>
                      <a:pt x="27784" y="6173"/>
                    </a:lnTo>
                    <a:lnTo>
                      <a:pt x="27278" y="4978"/>
                    </a:lnTo>
                    <a:lnTo>
                      <a:pt x="26952" y="4345"/>
                    </a:lnTo>
                    <a:lnTo>
                      <a:pt x="26680" y="4490"/>
                    </a:lnTo>
                    <a:lnTo>
                      <a:pt x="27024" y="5159"/>
                    </a:lnTo>
                    <a:lnTo>
                      <a:pt x="27549" y="6408"/>
                    </a:lnTo>
                    <a:lnTo>
                      <a:pt x="27875" y="7567"/>
                    </a:lnTo>
                    <a:lnTo>
                      <a:pt x="28020" y="8653"/>
                    </a:lnTo>
                    <a:lnTo>
                      <a:pt x="28038" y="9178"/>
                    </a:lnTo>
                    <a:lnTo>
                      <a:pt x="28038" y="9268"/>
                    </a:lnTo>
                    <a:lnTo>
                      <a:pt x="28128" y="9304"/>
                    </a:lnTo>
                    <a:lnTo>
                      <a:pt x="28201" y="9340"/>
                    </a:lnTo>
                    <a:lnTo>
                      <a:pt x="28291" y="9286"/>
                    </a:lnTo>
                    <a:lnTo>
                      <a:pt x="28526" y="9051"/>
                    </a:lnTo>
                    <a:lnTo>
                      <a:pt x="29051" y="8671"/>
                    </a:lnTo>
                    <a:lnTo>
                      <a:pt x="29848" y="8273"/>
                    </a:lnTo>
                    <a:lnTo>
                      <a:pt x="30879" y="8037"/>
                    </a:lnTo>
                    <a:lnTo>
                      <a:pt x="31821" y="8055"/>
                    </a:lnTo>
                    <a:lnTo>
                      <a:pt x="32219" y="8182"/>
                    </a:lnTo>
                    <a:lnTo>
                      <a:pt x="32581" y="8345"/>
                    </a:lnTo>
                    <a:lnTo>
                      <a:pt x="32943" y="8671"/>
                    </a:lnTo>
                    <a:lnTo>
                      <a:pt x="33088" y="8942"/>
                    </a:lnTo>
                    <a:lnTo>
                      <a:pt x="33106" y="9087"/>
                    </a:lnTo>
                    <a:lnTo>
                      <a:pt x="33106" y="9304"/>
                    </a:lnTo>
                    <a:lnTo>
                      <a:pt x="32961" y="9757"/>
                    </a:lnTo>
                    <a:lnTo>
                      <a:pt x="32599" y="10227"/>
                    </a:lnTo>
                    <a:lnTo>
                      <a:pt x="32038" y="10716"/>
                    </a:lnTo>
                    <a:lnTo>
                      <a:pt x="31694" y="10951"/>
                    </a:lnTo>
                    <a:lnTo>
                      <a:pt x="31350" y="11132"/>
                    </a:lnTo>
                    <a:lnTo>
                      <a:pt x="30463" y="11404"/>
                    </a:lnTo>
                    <a:lnTo>
                      <a:pt x="29413" y="11513"/>
                    </a:lnTo>
                    <a:lnTo>
                      <a:pt x="28273" y="11476"/>
                    </a:lnTo>
                    <a:lnTo>
                      <a:pt x="27115" y="11332"/>
                    </a:lnTo>
                    <a:lnTo>
                      <a:pt x="26010" y="11024"/>
                    </a:lnTo>
                    <a:lnTo>
                      <a:pt x="25033" y="10608"/>
                    </a:lnTo>
                    <a:lnTo>
                      <a:pt x="24273" y="10064"/>
                    </a:lnTo>
                    <a:lnTo>
                      <a:pt x="24019" y="9739"/>
                    </a:lnTo>
                    <a:lnTo>
                      <a:pt x="23947" y="9684"/>
                    </a:lnTo>
                    <a:lnTo>
                      <a:pt x="23875" y="9666"/>
                    </a:lnTo>
                    <a:lnTo>
                      <a:pt x="23802" y="9702"/>
                    </a:lnTo>
                    <a:lnTo>
                      <a:pt x="23748" y="9757"/>
                    </a:lnTo>
                    <a:lnTo>
                      <a:pt x="23458" y="10390"/>
                    </a:lnTo>
                    <a:lnTo>
                      <a:pt x="22825" y="11494"/>
                    </a:lnTo>
                    <a:lnTo>
                      <a:pt x="22101" y="12381"/>
                    </a:lnTo>
                    <a:lnTo>
                      <a:pt x="21304" y="13087"/>
                    </a:lnTo>
                    <a:lnTo>
                      <a:pt x="20399" y="13594"/>
                    </a:lnTo>
                    <a:lnTo>
                      <a:pt x="19422" y="13902"/>
                    </a:lnTo>
                    <a:lnTo>
                      <a:pt x="18354" y="14010"/>
                    </a:lnTo>
                    <a:lnTo>
                      <a:pt x="17214" y="13938"/>
                    </a:lnTo>
                    <a:lnTo>
                      <a:pt x="16598" y="13811"/>
                    </a:lnTo>
                    <a:lnTo>
                      <a:pt x="16182" y="13703"/>
                    </a:lnTo>
                    <a:lnTo>
                      <a:pt x="15277" y="13377"/>
                    </a:lnTo>
                    <a:lnTo>
                      <a:pt x="14336" y="12942"/>
                    </a:lnTo>
                    <a:lnTo>
                      <a:pt x="13413" y="12418"/>
                    </a:lnTo>
                    <a:lnTo>
                      <a:pt x="12562" y="11820"/>
                    </a:lnTo>
                    <a:lnTo>
                      <a:pt x="11838" y="11169"/>
                    </a:lnTo>
                    <a:lnTo>
                      <a:pt x="11259" y="10463"/>
                    </a:lnTo>
                    <a:lnTo>
                      <a:pt x="10915" y="9739"/>
                    </a:lnTo>
                    <a:lnTo>
                      <a:pt x="10861" y="9377"/>
                    </a:lnTo>
                    <a:lnTo>
                      <a:pt x="10824" y="9304"/>
                    </a:lnTo>
                    <a:lnTo>
                      <a:pt x="10752" y="9250"/>
                    </a:lnTo>
                    <a:lnTo>
                      <a:pt x="10680" y="9250"/>
                    </a:lnTo>
                    <a:lnTo>
                      <a:pt x="10607" y="9286"/>
                    </a:lnTo>
                    <a:lnTo>
                      <a:pt x="10281" y="9540"/>
                    </a:lnTo>
                    <a:lnTo>
                      <a:pt x="9322" y="9974"/>
                    </a:lnTo>
                    <a:lnTo>
                      <a:pt x="8091" y="10300"/>
                    </a:lnTo>
                    <a:lnTo>
                      <a:pt x="6679" y="10481"/>
                    </a:lnTo>
                    <a:lnTo>
                      <a:pt x="5919" y="10517"/>
                    </a:lnTo>
                    <a:lnTo>
                      <a:pt x="5123" y="10517"/>
                    </a:lnTo>
                    <a:lnTo>
                      <a:pt x="3512" y="10354"/>
                    </a:lnTo>
                    <a:lnTo>
                      <a:pt x="2408" y="10046"/>
                    </a:lnTo>
                    <a:lnTo>
                      <a:pt x="1756" y="9775"/>
                    </a:lnTo>
                    <a:lnTo>
                      <a:pt x="1213" y="9413"/>
                    </a:lnTo>
                    <a:lnTo>
                      <a:pt x="779" y="8997"/>
                    </a:lnTo>
                    <a:lnTo>
                      <a:pt x="634" y="8743"/>
                    </a:lnTo>
                    <a:lnTo>
                      <a:pt x="489" y="8435"/>
                    </a:lnTo>
                    <a:lnTo>
                      <a:pt x="326" y="7892"/>
                    </a:lnTo>
                    <a:lnTo>
                      <a:pt x="308" y="7386"/>
                    </a:lnTo>
                    <a:lnTo>
                      <a:pt x="435" y="6933"/>
                    </a:lnTo>
                    <a:lnTo>
                      <a:pt x="561" y="6734"/>
                    </a:lnTo>
                    <a:lnTo>
                      <a:pt x="779" y="6499"/>
                    </a:lnTo>
                    <a:lnTo>
                      <a:pt x="1358" y="6101"/>
                    </a:lnTo>
                    <a:lnTo>
                      <a:pt x="2100" y="5811"/>
                    </a:lnTo>
                    <a:lnTo>
                      <a:pt x="2933" y="5630"/>
                    </a:lnTo>
                    <a:lnTo>
                      <a:pt x="4254" y="5503"/>
                    </a:lnTo>
                    <a:lnTo>
                      <a:pt x="5919" y="5558"/>
                    </a:lnTo>
                    <a:lnTo>
                      <a:pt x="6553" y="5666"/>
                    </a:lnTo>
                    <a:lnTo>
                      <a:pt x="6625" y="5666"/>
                    </a:lnTo>
                    <a:lnTo>
                      <a:pt x="6697" y="5612"/>
                    </a:lnTo>
                    <a:lnTo>
                      <a:pt x="6734" y="5539"/>
                    </a:lnTo>
                    <a:lnTo>
                      <a:pt x="6734" y="5467"/>
                    </a:lnTo>
                    <a:lnTo>
                      <a:pt x="6589" y="4978"/>
                    </a:lnTo>
                    <a:lnTo>
                      <a:pt x="6571" y="4091"/>
                    </a:lnTo>
                    <a:lnTo>
                      <a:pt x="6788" y="3530"/>
                    </a:lnTo>
                    <a:lnTo>
                      <a:pt x="7023" y="3204"/>
                    </a:lnTo>
                    <a:lnTo>
                      <a:pt x="7494" y="2788"/>
                    </a:lnTo>
                    <a:lnTo>
                      <a:pt x="7928" y="2589"/>
                    </a:lnTo>
                    <a:lnTo>
                      <a:pt x="8218" y="2480"/>
                    </a:lnTo>
                    <a:lnTo>
                      <a:pt x="8833" y="2336"/>
                    </a:lnTo>
                    <a:lnTo>
                      <a:pt x="9485" y="2318"/>
                    </a:lnTo>
                    <a:lnTo>
                      <a:pt x="10136" y="2390"/>
                    </a:lnTo>
                    <a:lnTo>
                      <a:pt x="10770" y="2553"/>
                    </a:lnTo>
                    <a:lnTo>
                      <a:pt x="11349" y="2824"/>
                    </a:lnTo>
                    <a:lnTo>
                      <a:pt x="11874" y="3204"/>
                    </a:lnTo>
                    <a:lnTo>
                      <a:pt x="12272" y="3675"/>
                    </a:lnTo>
                    <a:lnTo>
                      <a:pt x="12435" y="3947"/>
                    </a:lnTo>
                    <a:lnTo>
                      <a:pt x="12490" y="4037"/>
                    </a:lnTo>
                    <a:lnTo>
                      <a:pt x="12598" y="4037"/>
                    </a:lnTo>
                    <a:lnTo>
                      <a:pt x="12689" y="3983"/>
                    </a:lnTo>
                    <a:lnTo>
                      <a:pt x="12707" y="3892"/>
                    </a:lnTo>
                    <a:lnTo>
                      <a:pt x="12725" y="3440"/>
                    </a:lnTo>
                    <a:lnTo>
                      <a:pt x="12870" y="2643"/>
                    </a:lnTo>
                    <a:lnTo>
                      <a:pt x="13159" y="1974"/>
                    </a:lnTo>
                    <a:lnTo>
                      <a:pt x="13630" y="1394"/>
                    </a:lnTo>
                    <a:lnTo>
                      <a:pt x="13938" y="1159"/>
                    </a:lnTo>
                    <a:lnTo>
                      <a:pt x="14281" y="924"/>
                    </a:lnTo>
                    <a:lnTo>
                      <a:pt x="15096" y="580"/>
                    </a:lnTo>
                    <a:lnTo>
                      <a:pt x="16001" y="381"/>
                    </a:lnTo>
                    <a:lnTo>
                      <a:pt x="16978" y="308"/>
                    </a:lnTo>
                    <a:lnTo>
                      <a:pt x="18010" y="327"/>
                    </a:lnTo>
                    <a:lnTo>
                      <a:pt x="19042" y="453"/>
                    </a:lnTo>
                    <a:lnTo>
                      <a:pt x="20598" y="779"/>
                    </a:lnTo>
                    <a:lnTo>
                      <a:pt x="21558" y="1087"/>
                    </a:lnTo>
                    <a:lnTo>
                      <a:pt x="21648" y="797"/>
                    </a:lnTo>
                    <a:lnTo>
                      <a:pt x="20671" y="489"/>
                    </a:lnTo>
                    <a:lnTo>
                      <a:pt x="19078" y="164"/>
                    </a:lnTo>
                    <a:lnTo>
                      <a:pt x="17992" y="37"/>
                    </a:lnTo>
                    <a:lnTo>
                      <a:pt x="1692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90" name="Google Shape;690;p22"/>
            <p:cNvGrpSpPr/>
            <p:nvPr/>
          </p:nvGrpSpPr>
          <p:grpSpPr>
            <a:xfrm rot="1118670">
              <a:off x="337805" y="3937062"/>
              <a:ext cx="830768" cy="1342872"/>
              <a:chOff x="5217955" y="2289659"/>
              <a:chExt cx="980409" cy="1584754"/>
            </a:xfrm>
          </p:grpSpPr>
          <p:sp>
            <p:nvSpPr>
              <p:cNvPr id="691" name="Google Shape;691;p22"/>
              <p:cNvSpPr/>
              <p:nvPr/>
            </p:nvSpPr>
            <p:spPr>
              <a:xfrm>
                <a:off x="5512948" y="2567402"/>
                <a:ext cx="679094" cy="1300117"/>
              </a:xfrm>
              <a:custGeom>
                <a:avLst/>
                <a:gdLst/>
                <a:ahLst/>
                <a:cxnLst/>
                <a:rect l="l" t="t" r="r" b="b"/>
                <a:pathLst>
                  <a:path w="21377" h="40926" extrusionOk="0">
                    <a:moveTo>
                      <a:pt x="1629" y="0"/>
                    </a:moveTo>
                    <a:lnTo>
                      <a:pt x="0" y="290"/>
                    </a:lnTo>
                    <a:lnTo>
                      <a:pt x="109" y="779"/>
                    </a:lnTo>
                    <a:lnTo>
                      <a:pt x="489" y="1684"/>
                    </a:lnTo>
                    <a:lnTo>
                      <a:pt x="1285" y="2914"/>
                    </a:lnTo>
                    <a:lnTo>
                      <a:pt x="1883" y="3638"/>
                    </a:lnTo>
                    <a:lnTo>
                      <a:pt x="2227" y="4073"/>
                    </a:lnTo>
                    <a:lnTo>
                      <a:pt x="2552" y="4507"/>
                    </a:lnTo>
                    <a:lnTo>
                      <a:pt x="2987" y="5105"/>
                    </a:lnTo>
                    <a:lnTo>
                      <a:pt x="3765" y="6354"/>
                    </a:lnTo>
                    <a:lnTo>
                      <a:pt x="4489" y="7711"/>
                    </a:lnTo>
                    <a:lnTo>
                      <a:pt x="5213" y="9250"/>
                    </a:lnTo>
                    <a:lnTo>
                      <a:pt x="5575" y="10136"/>
                    </a:lnTo>
                    <a:lnTo>
                      <a:pt x="6064" y="11331"/>
                    </a:lnTo>
                    <a:lnTo>
                      <a:pt x="6987" y="13847"/>
                    </a:lnTo>
                    <a:lnTo>
                      <a:pt x="7874" y="16544"/>
                    </a:lnTo>
                    <a:lnTo>
                      <a:pt x="8725" y="19440"/>
                    </a:lnTo>
                    <a:lnTo>
                      <a:pt x="9141" y="20960"/>
                    </a:lnTo>
                    <a:lnTo>
                      <a:pt x="9521" y="22318"/>
                    </a:lnTo>
                    <a:lnTo>
                      <a:pt x="10336" y="25105"/>
                    </a:lnTo>
                    <a:lnTo>
                      <a:pt x="11313" y="27929"/>
                    </a:lnTo>
                    <a:lnTo>
                      <a:pt x="12471" y="30717"/>
                    </a:lnTo>
                    <a:lnTo>
                      <a:pt x="13811" y="33414"/>
                    </a:lnTo>
                    <a:lnTo>
                      <a:pt x="14969" y="35314"/>
                    </a:lnTo>
                    <a:lnTo>
                      <a:pt x="15820" y="36509"/>
                    </a:lnTo>
                    <a:lnTo>
                      <a:pt x="16725" y="37631"/>
                    </a:lnTo>
                    <a:lnTo>
                      <a:pt x="17721" y="38681"/>
                    </a:lnTo>
                    <a:lnTo>
                      <a:pt x="18770" y="39658"/>
                    </a:lnTo>
                    <a:lnTo>
                      <a:pt x="19893" y="40527"/>
                    </a:lnTo>
                    <a:lnTo>
                      <a:pt x="20490" y="40925"/>
                    </a:lnTo>
                    <a:lnTo>
                      <a:pt x="21377" y="39550"/>
                    </a:lnTo>
                    <a:lnTo>
                      <a:pt x="20816" y="39169"/>
                    </a:lnTo>
                    <a:lnTo>
                      <a:pt x="19784" y="38355"/>
                    </a:lnTo>
                    <a:lnTo>
                      <a:pt x="18807" y="37450"/>
                    </a:lnTo>
                    <a:lnTo>
                      <a:pt x="17883" y="36454"/>
                    </a:lnTo>
                    <a:lnTo>
                      <a:pt x="16635" y="34825"/>
                    </a:lnTo>
                    <a:lnTo>
                      <a:pt x="15168" y="32454"/>
                    </a:lnTo>
                    <a:lnTo>
                      <a:pt x="13901" y="29884"/>
                    </a:lnTo>
                    <a:lnTo>
                      <a:pt x="12815" y="27223"/>
                    </a:lnTo>
                    <a:lnTo>
                      <a:pt x="11892" y="24508"/>
                    </a:lnTo>
                    <a:lnTo>
                      <a:pt x="11096" y="21829"/>
                    </a:lnTo>
                    <a:lnTo>
                      <a:pt x="10734" y="20544"/>
                    </a:lnTo>
                    <a:lnTo>
                      <a:pt x="10317" y="18988"/>
                    </a:lnTo>
                    <a:lnTo>
                      <a:pt x="9449" y="16055"/>
                    </a:lnTo>
                    <a:lnTo>
                      <a:pt x="8544" y="13304"/>
                    </a:lnTo>
                    <a:lnTo>
                      <a:pt x="7602" y="10734"/>
                    </a:lnTo>
                    <a:lnTo>
                      <a:pt x="7096" y="9503"/>
                    </a:lnTo>
                    <a:lnTo>
                      <a:pt x="6716" y="8580"/>
                    </a:lnTo>
                    <a:lnTo>
                      <a:pt x="5955" y="6951"/>
                    </a:lnTo>
                    <a:lnTo>
                      <a:pt x="5177" y="5503"/>
                    </a:lnTo>
                    <a:lnTo>
                      <a:pt x="4344" y="4181"/>
                    </a:lnTo>
                    <a:lnTo>
                      <a:pt x="3892" y="3530"/>
                    </a:lnTo>
                    <a:lnTo>
                      <a:pt x="3548" y="3077"/>
                    </a:lnTo>
                    <a:lnTo>
                      <a:pt x="3168" y="2589"/>
                    </a:lnTo>
                    <a:lnTo>
                      <a:pt x="2643" y="1973"/>
                    </a:lnTo>
                    <a:lnTo>
                      <a:pt x="1991" y="996"/>
                    </a:lnTo>
                    <a:lnTo>
                      <a:pt x="1702" y="344"/>
                    </a:lnTo>
                    <a:lnTo>
                      <a:pt x="1629"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 name="Google Shape;692;p22"/>
              <p:cNvSpPr/>
              <p:nvPr/>
            </p:nvSpPr>
            <p:spPr>
              <a:xfrm>
                <a:off x="5508342" y="2566259"/>
                <a:ext cx="690022" cy="1308154"/>
              </a:xfrm>
              <a:custGeom>
                <a:avLst/>
                <a:gdLst/>
                <a:ahLst/>
                <a:cxnLst/>
                <a:rect l="l" t="t" r="r" b="b"/>
                <a:pathLst>
                  <a:path w="21721" h="41179" extrusionOk="0">
                    <a:moveTo>
                      <a:pt x="1919" y="0"/>
                    </a:moveTo>
                    <a:lnTo>
                      <a:pt x="1611" y="54"/>
                    </a:lnTo>
                    <a:lnTo>
                      <a:pt x="1702" y="416"/>
                    </a:lnTo>
                    <a:lnTo>
                      <a:pt x="1992" y="1104"/>
                    </a:lnTo>
                    <a:lnTo>
                      <a:pt x="2661" y="2100"/>
                    </a:lnTo>
                    <a:lnTo>
                      <a:pt x="3186" y="2733"/>
                    </a:lnTo>
                    <a:lnTo>
                      <a:pt x="3566" y="3204"/>
                    </a:lnTo>
                    <a:lnTo>
                      <a:pt x="3910" y="3656"/>
                    </a:lnTo>
                    <a:lnTo>
                      <a:pt x="4363" y="4290"/>
                    </a:lnTo>
                    <a:lnTo>
                      <a:pt x="5195" y="5611"/>
                    </a:lnTo>
                    <a:lnTo>
                      <a:pt x="5974" y="7059"/>
                    </a:lnTo>
                    <a:lnTo>
                      <a:pt x="6716" y="8688"/>
                    </a:lnTo>
                    <a:lnTo>
                      <a:pt x="7114" y="9593"/>
                    </a:lnTo>
                    <a:lnTo>
                      <a:pt x="7603" y="10824"/>
                    </a:lnTo>
                    <a:lnTo>
                      <a:pt x="8544" y="13394"/>
                    </a:lnTo>
                    <a:lnTo>
                      <a:pt x="9449" y="16128"/>
                    </a:lnTo>
                    <a:lnTo>
                      <a:pt x="10318" y="19060"/>
                    </a:lnTo>
                    <a:lnTo>
                      <a:pt x="10734" y="20616"/>
                    </a:lnTo>
                    <a:lnTo>
                      <a:pt x="11096" y="21902"/>
                    </a:lnTo>
                    <a:lnTo>
                      <a:pt x="11874" y="24562"/>
                    </a:lnTo>
                    <a:lnTo>
                      <a:pt x="12797" y="27259"/>
                    </a:lnTo>
                    <a:lnTo>
                      <a:pt x="13883" y="29938"/>
                    </a:lnTo>
                    <a:lnTo>
                      <a:pt x="15132" y="32490"/>
                    </a:lnTo>
                    <a:lnTo>
                      <a:pt x="16599" y="34879"/>
                    </a:lnTo>
                    <a:lnTo>
                      <a:pt x="17847" y="36508"/>
                    </a:lnTo>
                    <a:lnTo>
                      <a:pt x="18752" y="37504"/>
                    </a:lnTo>
                    <a:lnTo>
                      <a:pt x="19730" y="38427"/>
                    </a:lnTo>
                    <a:lnTo>
                      <a:pt x="20762" y="39260"/>
                    </a:lnTo>
                    <a:lnTo>
                      <a:pt x="21305" y="39622"/>
                    </a:lnTo>
                    <a:lnTo>
                      <a:pt x="20581" y="40762"/>
                    </a:lnTo>
                    <a:lnTo>
                      <a:pt x="20001" y="40364"/>
                    </a:lnTo>
                    <a:lnTo>
                      <a:pt x="18897" y="39495"/>
                    </a:lnTo>
                    <a:lnTo>
                      <a:pt x="17866" y="38518"/>
                    </a:lnTo>
                    <a:lnTo>
                      <a:pt x="16906" y="37468"/>
                    </a:lnTo>
                    <a:lnTo>
                      <a:pt x="16019" y="36346"/>
                    </a:lnTo>
                    <a:lnTo>
                      <a:pt x="15187" y="35151"/>
                    </a:lnTo>
                    <a:lnTo>
                      <a:pt x="14028" y="33287"/>
                    </a:lnTo>
                    <a:lnTo>
                      <a:pt x="12707" y="30608"/>
                    </a:lnTo>
                    <a:lnTo>
                      <a:pt x="11585" y="27857"/>
                    </a:lnTo>
                    <a:lnTo>
                      <a:pt x="10625" y="25051"/>
                    </a:lnTo>
                    <a:lnTo>
                      <a:pt x="9793" y="22300"/>
                    </a:lnTo>
                    <a:lnTo>
                      <a:pt x="9431" y="20960"/>
                    </a:lnTo>
                    <a:lnTo>
                      <a:pt x="9014" y="19440"/>
                    </a:lnTo>
                    <a:lnTo>
                      <a:pt x="8164" y="16544"/>
                    </a:lnTo>
                    <a:lnTo>
                      <a:pt x="7277" y="13847"/>
                    </a:lnTo>
                    <a:lnTo>
                      <a:pt x="6354" y="11313"/>
                    </a:lnTo>
                    <a:lnTo>
                      <a:pt x="5865" y="10118"/>
                    </a:lnTo>
                    <a:lnTo>
                      <a:pt x="5485" y="9231"/>
                    </a:lnTo>
                    <a:lnTo>
                      <a:pt x="4779" y="7675"/>
                    </a:lnTo>
                    <a:lnTo>
                      <a:pt x="4037" y="6299"/>
                    </a:lnTo>
                    <a:lnTo>
                      <a:pt x="3259" y="5050"/>
                    </a:lnTo>
                    <a:lnTo>
                      <a:pt x="2824" y="4453"/>
                    </a:lnTo>
                    <a:lnTo>
                      <a:pt x="2516" y="4055"/>
                    </a:lnTo>
                    <a:lnTo>
                      <a:pt x="2191" y="3638"/>
                    </a:lnTo>
                    <a:lnTo>
                      <a:pt x="2136" y="3566"/>
                    </a:lnTo>
                    <a:lnTo>
                      <a:pt x="1557" y="2860"/>
                    </a:lnTo>
                    <a:lnTo>
                      <a:pt x="761" y="1647"/>
                    </a:lnTo>
                    <a:lnTo>
                      <a:pt x="399" y="778"/>
                    </a:lnTo>
                    <a:lnTo>
                      <a:pt x="290" y="290"/>
                    </a:lnTo>
                    <a:lnTo>
                      <a:pt x="1" y="344"/>
                    </a:lnTo>
                    <a:lnTo>
                      <a:pt x="109" y="851"/>
                    </a:lnTo>
                    <a:lnTo>
                      <a:pt x="489" y="1774"/>
                    </a:lnTo>
                    <a:lnTo>
                      <a:pt x="1304" y="3023"/>
                    </a:lnTo>
                    <a:lnTo>
                      <a:pt x="1901" y="3765"/>
                    </a:lnTo>
                    <a:lnTo>
                      <a:pt x="1955" y="3837"/>
                    </a:lnTo>
                    <a:lnTo>
                      <a:pt x="2281" y="4236"/>
                    </a:lnTo>
                    <a:lnTo>
                      <a:pt x="2589" y="4634"/>
                    </a:lnTo>
                    <a:lnTo>
                      <a:pt x="3005" y="5231"/>
                    </a:lnTo>
                    <a:lnTo>
                      <a:pt x="3783" y="6462"/>
                    </a:lnTo>
                    <a:lnTo>
                      <a:pt x="4507" y="7819"/>
                    </a:lnTo>
                    <a:lnTo>
                      <a:pt x="5213" y="9358"/>
                    </a:lnTo>
                    <a:lnTo>
                      <a:pt x="5575" y="10227"/>
                    </a:lnTo>
                    <a:lnTo>
                      <a:pt x="6064" y="11421"/>
                    </a:lnTo>
                    <a:lnTo>
                      <a:pt x="6987" y="13937"/>
                    </a:lnTo>
                    <a:lnTo>
                      <a:pt x="7874" y="16634"/>
                    </a:lnTo>
                    <a:lnTo>
                      <a:pt x="8725" y="19512"/>
                    </a:lnTo>
                    <a:lnTo>
                      <a:pt x="9141" y="21051"/>
                    </a:lnTo>
                    <a:lnTo>
                      <a:pt x="9521" y="22390"/>
                    </a:lnTo>
                    <a:lnTo>
                      <a:pt x="10354" y="25196"/>
                    </a:lnTo>
                    <a:lnTo>
                      <a:pt x="11331" y="28038"/>
                    </a:lnTo>
                    <a:lnTo>
                      <a:pt x="12490" y="30825"/>
                    </a:lnTo>
                    <a:lnTo>
                      <a:pt x="13829" y="33540"/>
                    </a:lnTo>
                    <a:lnTo>
                      <a:pt x="15006" y="35441"/>
                    </a:lnTo>
                    <a:lnTo>
                      <a:pt x="15856" y="36635"/>
                    </a:lnTo>
                    <a:lnTo>
                      <a:pt x="16780" y="37776"/>
                    </a:lnTo>
                    <a:lnTo>
                      <a:pt x="17757" y="38843"/>
                    </a:lnTo>
                    <a:lnTo>
                      <a:pt x="18807" y="39821"/>
                    </a:lnTo>
                    <a:lnTo>
                      <a:pt x="19947" y="40690"/>
                    </a:lnTo>
                    <a:lnTo>
                      <a:pt x="20544" y="41088"/>
                    </a:lnTo>
                    <a:lnTo>
                      <a:pt x="20671" y="41178"/>
                    </a:lnTo>
                    <a:lnTo>
                      <a:pt x="21721" y="39531"/>
                    </a:lnTo>
                    <a:lnTo>
                      <a:pt x="21594" y="39459"/>
                    </a:lnTo>
                    <a:lnTo>
                      <a:pt x="21051" y="39079"/>
                    </a:lnTo>
                    <a:lnTo>
                      <a:pt x="20019" y="38282"/>
                    </a:lnTo>
                    <a:lnTo>
                      <a:pt x="19042" y="37377"/>
                    </a:lnTo>
                    <a:lnTo>
                      <a:pt x="18137" y="36382"/>
                    </a:lnTo>
                    <a:lnTo>
                      <a:pt x="16888" y="34771"/>
                    </a:lnTo>
                    <a:lnTo>
                      <a:pt x="15422" y="32400"/>
                    </a:lnTo>
                    <a:lnTo>
                      <a:pt x="14173" y="29848"/>
                    </a:lnTo>
                    <a:lnTo>
                      <a:pt x="13087" y="27187"/>
                    </a:lnTo>
                    <a:lnTo>
                      <a:pt x="12164" y="24490"/>
                    </a:lnTo>
                    <a:lnTo>
                      <a:pt x="11386" y="21829"/>
                    </a:lnTo>
                    <a:lnTo>
                      <a:pt x="11024" y="20544"/>
                    </a:lnTo>
                    <a:lnTo>
                      <a:pt x="10607" y="18987"/>
                    </a:lnTo>
                    <a:lnTo>
                      <a:pt x="9738" y="16037"/>
                    </a:lnTo>
                    <a:lnTo>
                      <a:pt x="8833" y="13286"/>
                    </a:lnTo>
                    <a:lnTo>
                      <a:pt x="7892" y="10715"/>
                    </a:lnTo>
                    <a:lnTo>
                      <a:pt x="7385" y="9485"/>
                    </a:lnTo>
                    <a:lnTo>
                      <a:pt x="7005" y="8562"/>
                    </a:lnTo>
                    <a:lnTo>
                      <a:pt x="6227" y="6914"/>
                    </a:lnTo>
                    <a:lnTo>
                      <a:pt x="5449" y="5466"/>
                    </a:lnTo>
                    <a:lnTo>
                      <a:pt x="4616" y="4127"/>
                    </a:lnTo>
                    <a:lnTo>
                      <a:pt x="4164" y="3475"/>
                    </a:lnTo>
                    <a:lnTo>
                      <a:pt x="3820" y="3023"/>
                    </a:lnTo>
                    <a:lnTo>
                      <a:pt x="3421" y="2534"/>
                    </a:lnTo>
                    <a:lnTo>
                      <a:pt x="2915" y="1919"/>
                    </a:lnTo>
                    <a:lnTo>
                      <a:pt x="2281" y="978"/>
                    </a:lnTo>
                    <a:lnTo>
                      <a:pt x="1992" y="326"/>
                    </a:lnTo>
                    <a:lnTo>
                      <a:pt x="1919"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 name="Google Shape;693;p22"/>
              <p:cNvSpPr/>
              <p:nvPr/>
            </p:nvSpPr>
            <p:spPr>
              <a:xfrm>
                <a:off x="5960870" y="3211393"/>
                <a:ext cx="136886" cy="174848"/>
              </a:xfrm>
              <a:custGeom>
                <a:avLst/>
                <a:gdLst/>
                <a:ahLst/>
                <a:cxnLst/>
                <a:rect l="l" t="t" r="r" b="b"/>
                <a:pathLst>
                  <a:path w="4309" h="5504" extrusionOk="0">
                    <a:moveTo>
                      <a:pt x="4308" y="1"/>
                    </a:moveTo>
                    <a:lnTo>
                      <a:pt x="3783" y="55"/>
                    </a:lnTo>
                    <a:lnTo>
                      <a:pt x="2897" y="254"/>
                    </a:lnTo>
                    <a:lnTo>
                      <a:pt x="2136" y="526"/>
                    </a:lnTo>
                    <a:lnTo>
                      <a:pt x="1521" y="869"/>
                    </a:lnTo>
                    <a:lnTo>
                      <a:pt x="1050" y="1286"/>
                    </a:lnTo>
                    <a:lnTo>
                      <a:pt x="670" y="1738"/>
                    </a:lnTo>
                    <a:lnTo>
                      <a:pt x="272" y="2444"/>
                    </a:lnTo>
                    <a:lnTo>
                      <a:pt x="37" y="3440"/>
                    </a:lnTo>
                    <a:lnTo>
                      <a:pt x="0" y="4345"/>
                    </a:lnTo>
                    <a:lnTo>
                      <a:pt x="145" y="5358"/>
                    </a:lnTo>
                    <a:lnTo>
                      <a:pt x="200" y="5503"/>
                    </a:lnTo>
                    <a:lnTo>
                      <a:pt x="326" y="5503"/>
                    </a:lnTo>
                    <a:lnTo>
                      <a:pt x="1159" y="5358"/>
                    </a:lnTo>
                    <a:lnTo>
                      <a:pt x="1883" y="5069"/>
                    </a:lnTo>
                    <a:lnTo>
                      <a:pt x="2643" y="4562"/>
                    </a:lnTo>
                    <a:lnTo>
                      <a:pt x="3367" y="3747"/>
                    </a:lnTo>
                    <a:lnTo>
                      <a:pt x="3820" y="2897"/>
                    </a:lnTo>
                    <a:lnTo>
                      <a:pt x="4055" y="2227"/>
                    </a:lnTo>
                    <a:lnTo>
                      <a:pt x="4218" y="1431"/>
                    </a:lnTo>
                    <a:lnTo>
                      <a:pt x="4308" y="507"/>
                    </a:lnTo>
                    <a:lnTo>
                      <a:pt x="4308"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22"/>
              <p:cNvSpPr/>
              <p:nvPr/>
            </p:nvSpPr>
            <p:spPr>
              <a:xfrm>
                <a:off x="5955692" y="3206215"/>
                <a:ext cx="146671" cy="185205"/>
              </a:xfrm>
              <a:custGeom>
                <a:avLst/>
                <a:gdLst/>
                <a:ahLst/>
                <a:cxnLst/>
                <a:rect l="l" t="t" r="r" b="b"/>
                <a:pathLst>
                  <a:path w="4617" h="5830" extrusionOk="0">
                    <a:moveTo>
                      <a:pt x="4616" y="1"/>
                    </a:moveTo>
                    <a:lnTo>
                      <a:pt x="4453" y="19"/>
                    </a:lnTo>
                    <a:lnTo>
                      <a:pt x="3838" y="91"/>
                    </a:lnTo>
                    <a:lnTo>
                      <a:pt x="2734" y="363"/>
                    </a:lnTo>
                    <a:lnTo>
                      <a:pt x="2263" y="562"/>
                    </a:lnTo>
                    <a:lnTo>
                      <a:pt x="1919" y="725"/>
                    </a:lnTo>
                    <a:lnTo>
                      <a:pt x="1322" y="1123"/>
                    </a:lnTo>
                    <a:lnTo>
                      <a:pt x="851" y="1612"/>
                    </a:lnTo>
                    <a:lnTo>
                      <a:pt x="471" y="2191"/>
                    </a:lnTo>
                    <a:lnTo>
                      <a:pt x="326" y="2499"/>
                    </a:lnTo>
                    <a:lnTo>
                      <a:pt x="127" y="3078"/>
                    </a:lnTo>
                    <a:lnTo>
                      <a:pt x="1" y="4182"/>
                    </a:lnTo>
                    <a:lnTo>
                      <a:pt x="145" y="5467"/>
                    </a:lnTo>
                    <a:lnTo>
                      <a:pt x="218" y="5720"/>
                    </a:lnTo>
                    <a:lnTo>
                      <a:pt x="254" y="5829"/>
                    </a:lnTo>
                    <a:lnTo>
                      <a:pt x="634" y="5829"/>
                    </a:lnTo>
                    <a:lnTo>
                      <a:pt x="1756" y="5539"/>
                    </a:lnTo>
                    <a:lnTo>
                      <a:pt x="2661" y="5033"/>
                    </a:lnTo>
                    <a:lnTo>
                      <a:pt x="3114" y="4634"/>
                    </a:lnTo>
                    <a:lnTo>
                      <a:pt x="2897" y="4417"/>
                    </a:lnTo>
                    <a:lnTo>
                      <a:pt x="2535" y="4743"/>
                    </a:lnTo>
                    <a:lnTo>
                      <a:pt x="1811" y="5177"/>
                    </a:lnTo>
                    <a:lnTo>
                      <a:pt x="851" y="5485"/>
                    </a:lnTo>
                    <a:lnTo>
                      <a:pt x="471" y="5521"/>
                    </a:lnTo>
                    <a:lnTo>
                      <a:pt x="381" y="5105"/>
                    </a:lnTo>
                    <a:lnTo>
                      <a:pt x="326" y="3965"/>
                    </a:lnTo>
                    <a:lnTo>
                      <a:pt x="453" y="3078"/>
                    </a:lnTo>
                    <a:lnTo>
                      <a:pt x="616" y="2625"/>
                    </a:lnTo>
                    <a:lnTo>
                      <a:pt x="743" y="2336"/>
                    </a:lnTo>
                    <a:lnTo>
                      <a:pt x="1087" y="1811"/>
                    </a:lnTo>
                    <a:lnTo>
                      <a:pt x="1521" y="1358"/>
                    </a:lnTo>
                    <a:lnTo>
                      <a:pt x="2064" y="978"/>
                    </a:lnTo>
                    <a:lnTo>
                      <a:pt x="2390" y="833"/>
                    </a:lnTo>
                    <a:lnTo>
                      <a:pt x="2806" y="652"/>
                    </a:lnTo>
                    <a:lnTo>
                      <a:pt x="3765" y="399"/>
                    </a:lnTo>
                    <a:lnTo>
                      <a:pt x="4327" y="327"/>
                    </a:lnTo>
                    <a:lnTo>
                      <a:pt x="4290" y="942"/>
                    </a:lnTo>
                    <a:lnTo>
                      <a:pt x="4146" y="2046"/>
                    </a:lnTo>
                    <a:lnTo>
                      <a:pt x="4001" y="2535"/>
                    </a:lnTo>
                    <a:lnTo>
                      <a:pt x="4290" y="2625"/>
                    </a:lnTo>
                    <a:lnTo>
                      <a:pt x="4435" y="2082"/>
                    </a:lnTo>
                    <a:lnTo>
                      <a:pt x="4616" y="851"/>
                    </a:lnTo>
                    <a:lnTo>
                      <a:pt x="4616" y="164"/>
                    </a:lnTo>
                    <a:lnTo>
                      <a:pt x="461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22"/>
              <p:cNvSpPr/>
              <p:nvPr/>
            </p:nvSpPr>
            <p:spPr>
              <a:xfrm>
                <a:off x="5955692" y="3206215"/>
                <a:ext cx="146671" cy="185205"/>
              </a:xfrm>
              <a:custGeom>
                <a:avLst/>
                <a:gdLst/>
                <a:ahLst/>
                <a:cxnLst/>
                <a:rect l="l" t="t" r="r" b="b"/>
                <a:pathLst>
                  <a:path w="4617" h="5830" extrusionOk="0">
                    <a:moveTo>
                      <a:pt x="4616" y="1"/>
                    </a:moveTo>
                    <a:lnTo>
                      <a:pt x="4453" y="19"/>
                    </a:lnTo>
                    <a:lnTo>
                      <a:pt x="3838" y="91"/>
                    </a:lnTo>
                    <a:lnTo>
                      <a:pt x="2734" y="363"/>
                    </a:lnTo>
                    <a:lnTo>
                      <a:pt x="2263" y="562"/>
                    </a:lnTo>
                    <a:lnTo>
                      <a:pt x="2390" y="833"/>
                    </a:lnTo>
                    <a:lnTo>
                      <a:pt x="2806" y="652"/>
                    </a:lnTo>
                    <a:lnTo>
                      <a:pt x="3765" y="399"/>
                    </a:lnTo>
                    <a:lnTo>
                      <a:pt x="4327" y="327"/>
                    </a:lnTo>
                    <a:lnTo>
                      <a:pt x="4290" y="942"/>
                    </a:lnTo>
                    <a:lnTo>
                      <a:pt x="4146" y="2046"/>
                    </a:lnTo>
                    <a:lnTo>
                      <a:pt x="4001" y="2535"/>
                    </a:lnTo>
                    <a:lnTo>
                      <a:pt x="3802" y="3096"/>
                    </a:lnTo>
                    <a:lnTo>
                      <a:pt x="3259" y="4037"/>
                    </a:lnTo>
                    <a:lnTo>
                      <a:pt x="2897" y="4417"/>
                    </a:lnTo>
                    <a:lnTo>
                      <a:pt x="2535" y="4743"/>
                    </a:lnTo>
                    <a:lnTo>
                      <a:pt x="1811" y="5177"/>
                    </a:lnTo>
                    <a:lnTo>
                      <a:pt x="851" y="5485"/>
                    </a:lnTo>
                    <a:lnTo>
                      <a:pt x="471" y="5521"/>
                    </a:lnTo>
                    <a:lnTo>
                      <a:pt x="381" y="5105"/>
                    </a:lnTo>
                    <a:lnTo>
                      <a:pt x="326" y="3965"/>
                    </a:lnTo>
                    <a:lnTo>
                      <a:pt x="453" y="3078"/>
                    </a:lnTo>
                    <a:lnTo>
                      <a:pt x="616" y="2625"/>
                    </a:lnTo>
                    <a:lnTo>
                      <a:pt x="326" y="2499"/>
                    </a:lnTo>
                    <a:lnTo>
                      <a:pt x="127" y="3078"/>
                    </a:lnTo>
                    <a:lnTo>
                      <a:pt x="1" y="4182"/>
                    </a:lnTo>
                    <a:lnTo>
                      <a:pt x="145" y="5467"/>
                    </a:lnTo>
                    <a:lnTo>
                      <a:pt x="218" y="5720"/>
                    </a:lnTo>
                    <a:lnTo>
                      <a:pt x="254" y="5829"/>
                    </a:lnTo>
                    <a:lnTo>
                      <a:pt x="634" y="5829"/>
                    </a:lnTo>
                    <a:lnTo>
                      <a:pt x="1756" y="5539"/>
                    </a:lnTo>
                    <a:lnTo>
                      <a:pt x="2661" y="5033"/>
                    </a:lnTo>
                    <a:lnTo>
                      <a:pt x="3114" y="4634"/>
                    </a:lnTo>
                    <a:lnTo>
                      <a:pt x="3494" y="4236"/>
                    </a:lnTo>
                    <a:lnTo>
                      <a:pt x="4091" y="3223"/>
                    </a:lnTo>
                    <a:lnTo>
                      <a:pt x="4290" y="2625"/>
                    </a:lnTo>
                    <a:lnTo>
                      <a:pt x="4435" y="2082"/>
                    </a:lnTo>
                    <a:lnTo>
                      <a:pt x="4616" y="851"/>
                    </a:lnTo>
                    <a:lnTo>
                      <a:pt x="4616" y="164"/>
                    </a:lnTo>
                    <a:lnTo>
                      <a:pt x="461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22"/>
              <p:cNvSpPr/>
              <p:nvPr/>
            </p:nvSpPr>
            <p:spPr>
              <a:xfrm>
                <a:off x="5534232" y="3159644"/>
                <a:ext cx="234603" cy="142064"/>
              </a:xfrm>
              <a:custGeom>
                <a:avLst/>
                <a:gdLst/>
                <a:ahLst/>
                <a:cxnLst/>
                <a:rect l="l" t="t" r="r" b="b"/>
                <a:pathLst>
                  <a:path w="7385" h="4472" extrusionOk="0">
                    <a:moveTo>
                      <a:pt x="1919" y="1"/>
                    </a:moveTo>
                    <a:lnTo>
                      <a:pt x="688" y="73"/>
                    </a:lnTo>
                    <a:lnTo>
                      <a:pt x="0" y="164"/>
                    </a:lnTo>
                    <a:lnTo>
                      <a:pt x="109" y="725"/>
                    </a:lnTo>
                    <a:lnTo>
                      <a:pt x="434" y="1702"/>
                    </a:lnTo>
                    <a:lnTo>
                      <a:pt x="833" y="2480"/>
                    </a:lnTo>
                    <a:lnTo>
                      <a:pt x="1321" y="3114"/>
                    </a:lnTo>
                    <a:lnTo>
                      <a:pt x="1882" y="3603"/>
                    </a:lnTo>
                    <a:lnTo>
                      <a:pt x="2498" y="3965"/>
                    </a:lnTo>
                    <a:lnTo>
                      <a:pt x="3131" y="4218"/>
                    </a:lnTo>
                    <a:lnTo>
                      <a:pt x="3765" y="4363"/>
                    </a:lnTo>
                    <a:lnTo>
                      <a:pt x="4724" y="4471"/>
                    </a:lnTo>
                    <a:lnTo>
                      <a:pt x="5901" y="4381"/>
                    </a:lnTo>
                    <a:lnTo>
                      <a:pt x="7186" y="4109"/>
                    </a:lnTo>
                    <a:lnTo>
                      <a:pt x="7385" y="4037"/>
                    </a:lnTo>
                    <a:lnTo>
                      <a:pt x="7385" y="3892"/>
                    </a:lnTo>
                    <a:lnTo>
                      <a:pt x="7204" y="2933"/>
                    </a:lnTo>
                    <a:lnTo>
                      <a:pt x="6824" y="2100"/>
                    </a:lnTo>
                    <a:lnTo>
                      <a:pt x="6335" y="1485"/>
                    </a:lnTo>
                    <a:lnTo>
                      <a:pt x="5901" y="1087"/>
                    </a:lnTo>
                    <a:lnTo>
                      <a:pt x="5358" y="725"/>
                    </a:lnTo>
                    <a:lnTo>
                      <a:pt x="4706" y="417"/>
                    </a:lnTo>
                    <a:lnTo>
                      <a:pt x="3928" y="200"/>
                    </a:lnTo>
                    <a:lnTo>
                      <a:pt x="3005" y="55"/>
                    </a:lnTo>
                    <a:lnTo>
                      <a:pt x="1919"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7" name="Google Shape;697;p22"/>
              <p:cNvSpPr/>
              <p:nvPr/>
            </p:nvSpPr>
            <p:spPr>
              <a:xfrm>
                <a:off x="5528482" y="3155609"/>
                <a:ext cx="244959" cy="150133"/>
              </a:xfrm>
              <a:custGeom>
                <a:avLst/>
                <a:gdLst/>
                <a:ahLst/>
                <a:cxnLst/>
                <a:rect l="l" t="t" r="r" b="b"/>
                <a:pathLst>
                  <a:path w="7711" h="4726" extrusionOk="0">
                    <a:moveTo>
                      <a:pt x="2896" y="1"/>
                    </a:moveTo>
                    <a:lnTo>
                      <a:pt x="1140" y="19"/>
                    </a:lnTo>
                    <a:lnTo>
                      <a:pt x="163" y="146"/>
                    </a:lnTo>
                    <a:lnTo>
                      <a:pt x="0" y="164"/>
                    </a:lnTo>
                    <a:lnTo>
                      <a:pt x="36" y="327"/>
                    </a:lnTo>
                    <a:lnTo>
                      <a:pt x="145" y="906"/>
                    </a:lnTo>
                    <a:lnTo>
                      <a:pt x="489" y="1956"/>
                    </a:lnTo>
                    <a:lnTo>
                      <a:pt x="977" y="2843"/>
                    </a:lnTo>
                    <a:lnTo>
                      <a:pt x="1611" y="3549"/>
                    </a:lnTo>
                    <a:lnTo>
                      <a:pt x="1973" y="3838"/>
                    </a:lnTo>
                    <a:lnTo>
                      <a:pt x="2389" y="4110"/>
                    </a:lnTo>
                    <a:lnTo>
                      <a:pt x="3312" y="4508"/>
                    </a:lnTo>
                    <a:lnTo>
                      <a:pt x="3837" y="4635"/>
                    </a:lnTo>
                    <a:lnTo>
                      <a:pt x="4453" y="4725"/>
                    </a:lnTo>
                    <a:lnTo>
                      <a:pt x="5557" y="4725"/>
                    </a:lnTo>
                    <a:lnTo>
                      <a:pt x="6462" y="4617"/>
                    </a:lnTo>
                    <a:lnTo>
                      <a:pt x="7439" y="4381"/>
                    </a:lnTo>
                    <a:lnTo>
                      <a:pt x="7620" y="4309"/>
                    </a:lnTo>
                    <a:lnTo>
                      <a:pt x="7711" y="4273"/>
                    </a:lnTo>
                    <a:lnTo>
                      <a:pt x="7711" y="4182"/>
                    </a:lnTo>
                    <a:lnTo>
                      <a:pt x="7711" y="4092"/>
                    </a:lnTo>
                    <a:lnTo>
                      <a:pt x="7620" y="3386"/>
                    </a:lnTo>
                    <a:lnTo>
                      <a:pt x="7349" y="2589"/>
                    </a:lnTo>
                    <a:lnTo>
                      <a:pt x="7041" y="2010"/>
                    </a:lnTo>
                    <a:lnTo>
                      <a:pt x="6570" y="1449"/>
                    </a:lnTo>
                    <a:lnTo>
                      <a:pt x="5937" y="924"/>
                    </a:lnTo>
                    <a:lnTo>
                      <a:pt x="5539" y="689"/>
                    </a:lnTo>
                    <a:lnTo>
                      <a:pt x="5394" y="960"/>
                    </a:lnTo>
                    <a:lnTo>
                      <a:pt x="5720" y="1141"/>
                    </a:lnTo>
                    <a:lnTo>
                      <a:pt x="6263" y="1558"/>
                    </a:lnTo>
                    <a:lnTo>
                      <a:pt x="6842" y="2245"/>
                    </a:lnTo>
                    <a:lnTo>
                      <a:pt x="7258" y="3150"/>
                    </a:lnTo>
                    <a:lnTo>
                      <a:pt x="7403" y="3856"/>
                    </a:lnTo>
                    <a:lnTo>
                      <a:pt x="7421" y="4055"/>
                    </a:lnTo>
                    <a:lnTo>
                      <a:pt x="6969" y="4200"/>
                    </a:lnTo>
                    <a:lnTo>
                      <a:pt x="5593" y="4417"/>
                    </a:lnTo>
                    <a:lnTo>
                      <a:pt x="4489" y="4417"/>
                    </a:lnTo>
                    <a:lnTo>
                      <a:pt x="3892" y="4327"/>
                    </a:lnTo>
                    <a:lnTo>
                      <a:pt x="3403" y="4218"/>
                    </a:lnTo>
                    <a:lnTo>
                      <a:pt x="2534" y="3856"/>
                    </a:lnTo>
                    <a:lnTo>
                      <a:pt x="2154" y="3603"/>
                    </a:lnTo>
                    <a:lnTo>
                      <a:pt x="1828" y="3331"/>
                    </a:lnTo>
                    <a:lnTo>
                      <a:pt x="1249" y="2698"/>
                    </a:lnTo>
                    <a:lnTo>
                      <a:pt x="796" y="1901"/>
                    </a:lnTo>
                    <a:lnTo>
                      <a:pt x="471" y="960"/>
                    </a:lnTo>
                    <a:lnTo>
                      <a:pt x="362" y="417"/>
                    </a:lnTo>
                    <a:lnTo>
                      <a:pt x="1267" y="309"/>
                    </a:lnTo>
                    <a:lnTo>
                      <a:pt x="2914" y="291"/>
                    </a:lnTo>
                    <a:lnTo>
                      <a:pt x="3638" y="381"/>
                    </a:lnTo>
                    <a:lnTo>
                      <a:pt x="3674" y="91"/>
                    </a:lnTo>
                    <a:lnTo>
                      <a:pt x="289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8" name="Google Shape;698;p22"/>
              <p:cNvSpPr/>
              <p:nvPr/>
            </p:nvSpPr>
            <p:spPr>
              <a:xfrm>
                <a:off x="5528482" y="3155609"/>
                <a:ext cx="244959" cy="150133"/>
              </a:xfrm>
              <a:custGeom>
                <a:avLst/>
                <a:gdLst/>
                <a:ahLst/>
                <a:cxnLst/>
                <a:rect l="l" t="t" r="r" b="b"/>
                <a:pathLst>
                  <a:path w="7711" h="4726" extrusionOk="0">
                    <a:moveTo>
                      <a:pt x="2896" y="1"/>
                    </a:moveTo>
                    <a:lnTo>
                      <a:pt x="1140" y="19"/>
                    </a:lnTo>
                    <a:lnTo>
                      <a:pt x="163" y="146"/>
                    </a:lnTo>
                    <a:lnTo>
                      <a:pt x="0" y="164"/>
                    </a:lnTo>
                    <a:lnTo>
                      <a:pt x="36" y="327"/>
                    </a:lnTo>
                    <a:lnTo>
                      <a:pt x="145" y="906"/>
                    </a:lnTo>
                    <a:lnTo>
                      <a:pt x="489" y="1956"/>
                    </a:lnTo>
                    <a:lnTo>
                      <a:pt x="977" y="2843"/>
                    </a:lnTo>
                    <a:lnTo>
                      <a:pt x="1611" y="3549"/>
                    </a:lnTo>
                    <a:lnTo>
                      <a:pt x="1973" y="3838"/>
                    </a:lnTo>
                    <a:lnTo>
                      <a:pt x="2154" y="3603"/>
                    </a:lnTo>
                    <a:lnTo>
                      <a:pt x="1828" y="3331"/>
                    </a:lnTo>
                    <a:lnTo>
                      <a:pt x="1249" y="2698"/>
                    </a:lnTo>
                    <a:lnTo>
                      <a:pt x="796" y="1901"/>
                    </a:lnTo>
                    <a:lnTo>
                      <a:pt x="471" y="960"/>
                    </a:lnTo>
                    <a:lnTo>
                      <a:pt x="362" y="417"/>
                    </a:lnTo>
                    <a:lnTo>
                      <a:pt x="1267" y="309"/>
                    </a:lnTo>
                    <a:lnTo>
                      <a:pt x="2914" y="291"/>
                    </a:lnTo>
                    <a:lnTo>
                      <a:pt x="3638" y="381"/>
                    </a:lnTo>
                    <a:lnTo>
                      <a:pt x="4127" y="472"/>
                    </a:lnTo>
                    <a:lnTo>
                      <a:pt x="5014" y="761"/>
                    </a:lnTo>
                    <a:lnTo>
                      <a:pt x="5394" y="960"/>
                    </a:lnTo>
                    <a:lnTo>
                      <a:pt x="5720" y="1141"/>
                    </a:lnTo>
                    <a:lnTo>
                      <a:pt x="6263" y="1558"/>
                    </a:lnTo>
                    <a:lnTo>
                      <a:pt x="6842" y="2245"/>
                    </a:lnTo>
                    <a:lnTo>
                      <a:pt x="7258" y="3150"/>
                    </a:lnTo>
                    <a:lnTo>
                      <a:pt x="7403" y="3856"/>
                    </a:lnTo>
                    <a:lnTo>
                      <a:pt x="7421" y="4055"/>
                    </a:lnTo>
                    <a:lnTo>
                      <a:pt x="6969" y="4200"/>
                    </a:lnTo>
                    <a:lnTo>
                      <a:pt x="5593" y="4417"/>
                    </a:lnTo>
                    <a:lnTo>
                      <a:pt x="4489" y="4417"/>
                    </a:lnTo>
                    <a:lnTo>
                      <a:pt x="3892" y="4327"/>
                    </a:lnTo>
                    <a:lnTo>
                      <a:pt x="3837" y="4635"/>
                    </a:lnTo>
                    <a:lnTo>
                      <a:pt x="4453" y="4725"/>
                    </a:lnTo>
                    <a:lnTo>
                      <a:pt x="5557" y="4725"/>
                    </a:lnTo>
                    <a:lnTo>
                      <a:pt x="6462" y="4617"/>
                    </a:lnTo>
                    <a:lnTo>
                      <a:pt x="7439" y="4381"/>
                    </a:lnTo>
                    <a:lnTo>
                      <a:pt x="7620" y="4309"/>
                    </a:lnTo>
                    <a:lnTo>
                      <a:pt x="7711" y="4273"/>
                    </a:lnTo>
                    <a:lnTo>
                      <a:pt x="7711" y="4182"/>
                    </a:lnTo>
                    <a:lnTo>
                      <a:pt x="7711" y="4092"/>
                    </a:lnTo>
                    <a:lnTo>
                      <a:pt x="7620" y="3386"/>
                    </a:lnTo>
                    <a:lnTo>
                      <a:pt x="7349" y="2589"/>
                    </a:lnTo>
                    <a:lnTo>
                      <a:pt x="7041" y="2010"/>
                    </a:lnTo>
                    <a:lnTo>
                      <a:pt x="6570" y="1449"/>
                    </a:lnTo>
                    <a:lnTo>
                      <a:pt x="5937" y="924"/>
                    </a:lnTo>
                    <a:lnTo>
                      <a:pt x="5539" y="689"/>
                    </a:lnTo>
                    <a:lnTo>
                      <a:pt x="5141" y="490"/>
                    </a:lnTo>
                    <a:lnTo>
                      <a:pt x="4199" y="182"/>
                    </a:lnTo>
                    <a:lnTo>
                      <a:pt x="3674" y="91"/>
                    </a:lnTo>
                    <a:lnTo>
                      <a:pt x="289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9" name="Google Shape;699;p22"/>
              <p:cNvSpPr/>
              <p:nvPr/>
            </p:nvSpPr>
            <p:spPr>
              <a:xfrm>
                <a:off x="5222561" y="2294265"/>
                <a:ext cx="609523" cy="613557"/>
              </a:xfrm>
              <a:custGeom>
                <a:avLst/>
                <a:gdLst/>
                <a:ahLst/>
                <a:cxnLst/>
                <a:rect l="l" t="t" r="r" b="b"/>
                <a:pathLst>
                  <a:path w="19187" h="19314" extrusionOk="0">
                    <a:moveTo>
                      <a:pt x="12888" y="1"/>
                    </a:moveTo>
                    <a:lnTo>
                      <a:pt x="12363" y="91"/>
                    </a:lnTo>
                    <a:lnTo>
                      <a:pt x="11856" y="290"/>
                    </a:lnTo>
                    <a:lnTo>
                      <a:pt x="11386" y="580"/>
                    </a:lnTo>
                    <a:lnTo>
                      <a:pt x="10933" y="978"/>
                    </a:lnTo>
                    <a:lnTo>
                      <a:pt x="10734" y="1213"/>
                    </a:lnTo>
                    <a:lnTo>
                      <a:pt x="10354" y="1720"/>
                    </a:lnTo>
                    <a:lnTo>
                      <a:pt x="9811" y="2879"/>
                    </a:lnTo>
                    <a:lnTo>
                      <a:pt x="9503" y="4109"/>
                    </a:lnTo>
                    <a:lnTo>
                      <a:pt x="9485" y="5376"/>
                    </a:lnTo>
                    <a:lnTo>
                      <a:pt x="9576" y="6010"/>
                    </a:lnTo>
                    <a:lnTo>
                      <a:pt x="9268" y="5141"/>
                    </a:lnTo>
                    <a:lnTo>
                      <a:pt x="8978" y="4254"/>
                    </a:lnTo>
                    <a:lnTo>
                      <a:pt x="8743" y="3766"/>
                    </a:lnTo>
                    <a:lnTo>
                      <a:pt x="8110" y="2788"/>
                    </a:lnTo>
                    <a:lnTo>
                      <a:pt x="7295" y="1901"/>
                    </a:lnTo>
                    <a:lnTo>
                      <a:pt x="6336" y="1177"/>
                    </a:lnTo>
                    <a:lnTo>
                      <a:pt x="5340" y="688"/>
                    </a:lnTo>
                    <a:lnTo>
                      <a:pt x="4580" y="562"/>
                    </a:lnTo>
                    <a:lnTo>
                      <a:pt x="4091" y="598"/>
                    </a:lnTo>
                    <a:lnTo>
                      <a:pt x="3603" y="743"/>
                    </a:lnTo>
                    <a:lnTo>
                      <a:pt x="3150" y="996"/>
                    </a:lnTo>
                    <a:lnTo>
                      <a:pt x="2716" y="1394"/>
                    </a:lnTo>
                    <a:lnTo>
                      <a:pt x="2336" y="1937"/>
                    </a:lnTo>
                    <a:lnTo>
                      <a:pt x="2155" y="2263"/>
                    </a:lnTo>
                    <a:lnTo>
                      <a:pt x="2046" y="2535"/>
                    </a:lnTo>
                    <a:lnTo>
                      <a:pt x="1883" y="3060"/>
                    </a:lnTo>
                    <a:lnTo>
                      <a:pt x="1847" y="3548"/>
                    </a:lnTo>
                    <a:lnTo>
                      <a:pt x="1883" y="4037"/>
                    </a:lnTo>
                    <a:lnTo>
                      <a:pt x="2118" y="4689"/>
                    </a:lnTo>
                    <a:lnTo>
                      <a:pt x="2643" y="5503"/>
                    </a:lnTo>
                    <a:lnTo>
                      <a:pt x="3766" y="6571"/>
                    </a:lnTo>
                    <a:lnTo>
                      <a:pt x="5413" y="7784"/>
                    </a:lnTo>
                    <a:lnTo>
                      <a:pt x="6064" y="8309"/>
                    </a:lnTo>
                    <a:lnTo>
                      <a:pt x="5811" y="8128"/>
                    </a:lnTo>
                    <a:lnTo>
                      <a:pt x="5268" y="7874"/>
                    </a:lnTo>
                    <a:lnTo>
                      <a:pt x="4725" y="7748"/>
                    </a:lnTo>
                    <a:lnTo>
                      <a:pt x="4146" y="7729"/>
                    </a:lnTo>
                    <a:lnTo>
                      <a:pt x="3585" y="7820"/>
                    </a:lnTo>
                    <a:lnTo>
                      <a:pt x="3023" y="8001"/>
                    </a:lnTo>
                    <a:lnTo>
                      <a:pt x="2209" y="8435"/>
                    </a:lnTo>
                    <a:lnTo>
                      <a:pt x="1250" y="9250"/>
                    </a:lnTo>
                    <a:lnTo>
                      <a:pt x="526" y="10264"/>
                    </a:lnTo>
                    <a:lnTo>
                      <a:pt x="164" y="11114"/>
                    </a:lnTo>
                    <a:lnTo>
                      <a:pt x="37" y="11693"/>
                    </a:lnTo>
                    <a:lnTo>
                      <a:pt x="1" y="12291"/>
                    </a:lnTo>
                    <a:lnTo>
                      <a:pt x="73" y="12870"/>
                    </a:lnTo>
                    <a:lnTo>
                      <a:pt x="164" y="13160"/>
                    </a:lnTo>
                    <a:lnTo>
                      <a:pt x="290" y="13467"/>
                    </a:lnTo>
                    <a:lnTo>
                      <a:pt x="580" y="13974"/>
                    </a:lnTo>
                    <a:lnTo>
                      <a:pt x="924" y="14336"/>
                    </a:lnTo>
                    <a:lnTo>
                      <a:pt x="1322" y="14590"/>
                    </a:lnTo>
                    <a:lnTo>
                      <a:pt x="1774" y="14716"/>
                    </a:lnTo>
                    <a:lnTo>
                      <a:pt x="2245" y="14752"/>
                    </a:lnTo>
                    <a:lnTo>
                      <a:pt x="2987" y="14644"/>
                    </a:lnTo>
                    <a:lnTo>
                      <a:pt x="4019" y="14228"/>
                    </a:lnTo>
                    <a:lnTo>
                      <a:pt x="4996" y="13594"/>
                    </a:lnTo>
                    <a:lnTo>
                      <a:pt x="5883" y="12852"/>
                    </a:lnTo>
                    <a:lnTo>
                      <a:pt x="6589" y="12074"/>
                    </a:lnTo>
                    <a:lnTo>
                      <a:pt x="6843" y="11693"/>
                    </a:lnTo>
                    <a:lnTo>
                      <a:pt x="6571" y="12236"/>
                    </a:lnTo>
                    <a:lnTo>
                      <a:pt x="6137" y="13359"/>
                    </a:lnTo>
                    <a:lnTo>
                      <a:pt x="5829" y="14535"/>
                    </a:lnTo>
                    <a:lnTo>
                      <a:pt x="5702" y="15676"/>
                    </a:lnTo>
                    <a:lnTo>
                      <a:pt x="5793" y="16762"/>
                    </a:lnTo>
                    <a:lnTo>
                      <a:pt x="6046" y="17504"/>
                    </a:lnTo>
                    <a:lnTo>
                      <a:pt x="6300" y="17938"/>
                    </a:lnTo>
                    <a:lnTo>
                      <a:pt x="6643" y="18336"/>
                    </a:lnTo>
                    <a:lnTo>
                      <a:pt x="7060" y="18680"/>
                    </a:lnTo>
                    <a:lnTo>
                      <a:pt x="7567" y="18970"/>
                    </a:lnTo>
                    <a:lnTo>
                      <a:pt x="8182" y="19205"/>
                    </a:lnTo>
                    <a:lnTo>
                      <a:pt x="8526" y="19296"/>
                    </a:lnTo>
                    <a:lnTo>
                      <a:pt x="8816" y="19314"/>
                    </a:lnTo>
                    <a:lnTo>
                      <a:pt x="9395" y="19277"/>
                    </a:lnTo>
                    <a:lnTo>
                      <a:pt x="9938" y="19115"/>
                    </a:lnTo>
                    <a:lnTo>
                      <a:pt x="10463" y="18843"/>
                    </a:lnTo>
                    <a:lnTo>
                      <a:pt x="11169" y="18300"/>
                    </a:lnTo>
                    <a:lnTo>
                      <a:pt x="11947" y="17323"/>
                    </a:lnTo>
                    <a:lnTo>
                      <a:pt x="12490" y="16164"/>
                    </a:lnTo>
                    <a:lnTo>
                      <a:pt x="12779" y="14952"/>
                    </a:lnTo>
                    <a:lnTo>
                      <a:pt x="12761" y="14065"/>
                    </a:lnTo>
                    <a:lnTo>
                      <a:pt x="12671" y="13522"/>
                    </a:lnTo>
                    <a:lnTo>
                      <a:pt x="12472" y="13015"/>
                    </a:lnTo>
                    <a:lnTo>
                      <a:pt x="12182" y="12580"/>
                    </a:lnTo>
                    <a:lnTo>
                      <a:pt x="12001" y="12381"/>
                    </a:lnTo>
                    <a:lnTo>
                      <a:pt x="12200" y="12580"/>
                    </a:lnTo>
                    <a:lnTo>
                      <a:pt x="12671" y="12906"/>
                    </a:lnTo>
                    <a:lnTo>
                      <a:pt x="13431" y="13250"/>
                    </a:lnTo>
                    <a:lnTo>
                      <a:pt x="14590" y="13449"/>
                    </a:lnTo>
                    <a:lnTo>
                      <a:pt x="15802" y="13341"/>
                    </a:lnTo>
                    <a:lnTo>
                      <a:pt x="16943" y="12960"/>
                    </a:lnTo>
                    <a:lnTo>
                      <a:pt x="17956" y="12327"/>
                    </a:lnTo>
                    <a:lnTo>
                      <a:pt x="18553" y="11712"/>
                    </a:lnTo>
                    <a:lnTo>
                      <a:pt x="18843" y="11241"/>
                    </a:lnTo>
                    <a:lnTo>
                      <a:pt x="19060" y="10716"/>
                    </a:lnTo>
                    <a:lnTo>
                      <a:pt x="19169" y="10137"/>
                    </a:lnTo>
                    <a:lnTo>
                      <a:pt x="19187" y="9829"/>
                    </a:lnTo>
                    <a:lnTo>
                      <a:pt x="19169" y="9304"/>
                    </a:lnTo>
                    <a:lnTo>
                      <a:pt x="18934" y="8435"/>
                    </a:lnTo>
                    <a:lnTo>
                      <a:pt x="18517" y="7784"/>
                    </a:lnTo>
                    <a:lnTo>
                      <a:pt x="17902" y="7331"/>
                    </a:lnTo>
                    <a:lnTo>
                      <a:pt x="17160" y="7060"/>
                    </a:lnTo>
                    <a:lnTo>
                      <a:pt x="16273" y="6969"/>
                    </a:lnTo>
                    <a:lnTo>
                      <a:pt x="15277" y="7042"/>
                    </a:lnTo>
                    <a:lnTo>
                      <a:pt x="14209" y="7259"/>
                    </a:lnTo>
                    <a:lnTo>
                      <a:pt x="13630" y="7422"/>
                    </a:lnTo>
                    <a:lnTo>
                      <a:pt x="14119" y="7150"/>
                    </a:lnTo>
                    <a:lnTo>
                      <a:pt x="14915" y="6426"/>
                    </a:lnTo>
                    <a:lnTo>
                      <a:pt x="15495" y="5521"/>
                    </a:lnTo>
                    <a:lnTo>
                      <a:pt x="15875" y="4526"/>
                    </a:lnTo>
                    <a:lnTo>
                      <a:pt x="16056" y="3494"/>
                    </a:lnTo>
                    <a:lnTo>
                      <a:pt x="15983" y="2498"/>
                    </a:lnTo>
                    <a:lnTo>
                      <a:pt x="15694" y="1575"/>
                    </a:lnTo>
                    <a:lnTo>
                      <a:pt x="15151" y="833"/>
                    </a:lnTo>
                    <a:lnTo>
                      <a:pt x="14789" y="544"/>
                    </a:lnTo>
                    <a:lnTo>
                      <a:pt x="14517" y="381"/>
                    </a:lnTo>
                    <a:lnTo>
                      <a:pt x="13974" y="145"/>
                    </a:lnTo>
                    <a:lnTo>
                      <a:pt x="13431" y="19"/>
                    </a:lnTo>
                    <a:lnTo>
                      <a:pt x="1288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0" name="Google Shape;700;p22"/>
              <p:cNvSpPr/>
              <p:nvPr/>
            </p:nvSpPr>
            <p:spPr>
              <a:xfrm>
                <a:off x="5217955" y="2308084"/>
                <a:ext cx="618736" cy="604345"/>
              </a:xfrm>
              <a:custGeom>
                <a:avLst/>
                <a:gdLst/>
                <a:ahLst/>
                <a:cxnLst/>
                <a:rect l="l" t="t" r="r" b="b"/>
                <a:pathLst>
                  <a:path w="19477" h="19024" extrusionOk="0">
                    <a:moveTo>
                      <a:pt x="15006" y="0"/>
                    </a:moveTo>
                    <a:lnTo>
                      <a:pt x="14843" y="235"/>
                    </a:lnTo>
                    <a:lnTo>
                      <a:pt x="15151" y="471"/>
                    </a:lnTo>
                    <a:lnTo>
                      <a:pt x="15603" y="1050"/>
                    </a:lnTo>
                    <a:lnTo>
                      <a:pt x="15911" y="1774"/>
                    </a:lnTo>
                    <a:lnTo>
                      <a:pt x="16038" y="2625"/>
                    </a:lnTo>
                    <a:lnTo>
                      <a:pt x="16038" y="3077"/>
                    </a:lnTo>
                    <a:lnTo>
                      <a:pt x="15965" y="3693"/>
                    </a:lnTo>
                    <a:lnTo>
                      <a:pt x="15621" y="4815"/>
                    </a:lnTo>
                    <a:lnTo>
                      <a:pt x="15006" y="5810"/>
                    </a:lnTo>
                    <a:lnTo>
                      <a:pt x="14191" y="6589"/>
                    </a:lnTo>
                    <a:lnTo>
                      <a:pt x="13721" y="6860"/>
                    </a:lnTo>
                    <a:lnTo>
                      <a:pt x="13630" y="6932"/>
                    </a:lnTo>
                    <a:lnTo>
                      <a:pt x="13648" y="7041"/>
                    </a:lnTo>
                    <a:lnTo>
                      <a:pt x="13721" y="7150"/>
                    </a:lnTo>
                    <a:lnTo>
                      <a:pt x="13829" y="7132"/>
                    </a:lnTo>
                    <a:lnTo>
                      <a:pt x="14554" y="6932"/>
                    </a:lnTo>
                    <a:lnTo>
                      <a:pt x="15875" y="6715"/>
                    </a:lnTo>
                    <a:lnTo>
                      <a:pt x="16997" y="6733"/>
                    </a:lnTo>
                    <a:lnTo>
                      <a:pt x="17902" y="6987"/>
                    </a:lnTo>
                    <a:lnTo>
                      <a:pt x="18264" y="7204"/>
                    </a:lnTo>
                    <a:lnTo>
                      <a:pt x="18481" y="7385"/>
                    </a:lnTo>
                    <a:lnTo>
                      <a:pt x="18825" y="7819"/>
                    </a:lnTo>
                    <a:lnTo>
                      <a:pt x="19042" y="8381"/>
                    </a:lnTo>
                    <a:lnTo>
                      <a:pt x="19169" y="9032"/>
                    </a:lnTo>
                    <a:lnTo>
                      <a:pt x="19169" y="9394"/>
                    </a:lnTo>
                    <a:lnTo>
                      <a:pt x="19151" y="9883"/>
                    </a:lnTo>
                    <a:lnTo>
                      <a:pt x="18843" y="10806"/>
                    </a:lnTo>
                    <a:lnTo>
                      <a:pt x="18228" y="11584"/>
                    </a:lnTo>
                    <a:lnTo>
                      <a:pt x="17341" y="12236"/>
                    </a:lnTo>
                    <a:lnTo>
                      <a:pt x="16798" y="12471"/>
                    </a:lnTo>
                    <a:lnTo>
                      <a:pt x="16183" y="12688"/>
                    </a:lnTo>
                    <a:lnTo>
                      <a:pt x="14934" y="12851"/>
                    </a:lnTo>
                    <a:lnTo>
                      <a:pt x="13757" y="12706"/>
                    </a:lnTo>
                    <a:lnTo>
                      <a:pt x="12997" y="12399"/>
                    </a:lnTo>
                    <a:lnTo>
                      <a:pt x="12544" y="12109"/>
                    </a:lnTo>
                    <a:lnTo>
                      <a:pt x="12345" y="11928"/>
                    </a:lnTo>
                    <a:lnTo>
                      <a:pt x="12291" y="11892"/>
                    </a:lnTo>
                    <a:lnTo>
                      <a:pt x="12255" y="11838"/>
                    </a:lnTo>
                    <a:lnTo>
                      <a:pt x="12200" y="11801"/>
                    </a:lnTo>
                    <a:lnTo>
                      <a:pt x="12092" y="11801"/>
                    </a:lnTo>
                    <a:lnTo>
                      <a:pt x="12038" y="11838"/>
                    </a:lnTo>
                    <a:lnTo>
                      <a:pt x="12001" y="11892"/>
                    </a:lnTo>
                    <a:lnTo>
                      <a:pt x="12001" y="12001"/>
                    </a:lnTo>
                    <a:lnTo>
                      <a:pt x="12038" y="12055"/>
                    </a:lnTo>
                    <a:lnTo>
                      <a:pt x="12092" y="12091"/>
                    </a:lnTo>
                    <a:lnTo>
                      <a:pt x="12128" y="12145"/>
                    </a:lnTo>
                    <a:lnTo>
                      <a:pt x="12327" y="12381"/>
                    </a:lnTo>
                    <a:lnTo>
                      <a:pt x="12599" y="12924"/>
                    </a:lnTo>
                    <a:lnTo>
                      <a:pt x="12743" y="13539"/>
                    </a:lnTo>
                    <a:lnTo>
                      <a:pt x="12780" y="14209"/>
                    </a:lnTo>
                    <a:lnTo>
                      <a:pt x="12689" y="14915"/>
                    </a:lnTo>
                    <a:lnTo>
                      <a:pt x="12508" y="15603"/>
                    </a:lnTo>
                    <a:lnTo>
                      <a:pt x="12219" y="16290"/>
                    </a:lnTo>
                    <a:lnTo>
                      <a:pt x="11875" y="16924"/>
                    </a:lnTo>
                    <a:lnTo>
                      <a:pt x="11657" y="17213"/>
                    </a:lnTo>
                    <a:lnTo>
                      <a:pt x="11332" y="17612"/>
                    </a:lnTo>
                    <a:lnTo>
                      <a:pt x="10644" y="18227"/>
                    </a:lnTo>
                    <a:lnTo>
                      <a:pt x="9884" y="18607"/>
                    </a:lnTo>
                    <a:lnTo>
                      <a:pt x="9087" y="18734"/>
                    </a:lnTo>
                    <a:lnTo>
                      <a:pt x="8707" y="18698"/>
                    </a:lnTo>
                    <a:lnTo>
                      <a:pt x="8273" y="18607"/>
                    </a:lnTo>
                    <a:lnTo>
                      <a:pt x="7549" y="18299"/>
                    </a:lnTo>
                    <a:lnTo>
                      <a:pt x="6951" y="17865"/>
                    </a:lnTo>
                    <a:lnTo>
                      <a:pt x="6499" y="17322"/>
                    </a:lnTo>
                    <a:lnTo>
                      <a:pt x="6336" y="17014"/>
                    </a:lnTo>
                    <a:lnTo>
                      <a:pt x="6227" y="16743"/>
                    </a:lnTo>
                    <a:lnTo>
                      <a:pt x="6083" y="16182"/>
                    </a:lnTo>
                    <a:lnTo>
                      <a:pt x="5992" y="15204"/>
                    </a:lnTo>
                    <a:lnTo>
                      <a:pt x="6191" y="13756"/>
                    </a:lnTo>
                    <a:lnTo>
                      <a:pt x="6734" y="12163"/>
                    </a:lnTo>
                    <a:lnTo>
                      <a:pt x="7114" y="11331"/>
                    </a:lnTo>
                    <a:lnTo>
                      <a:pt x="7150" y="11204"/>
                    </a:lnTo>
                    <a:lnTo>
                      <a:pt x="7060" y="11132"/>
                    </a:lnTo>
                    <a:lnTo>
                      <a:pt x="6951" y="11096"/>
                    </a:lnTo>
                    <a:lnTo>
                      <a:pt x="6861" y="11186"/>
                    </a:lnTo>
                    <a:lnTo>
                      <a:pt x="6517" y="11693"/>
                    </a:lnTo>
                    <a:lnTo>
                      <a:pt x="5449" y="12743"/>
                    </a:lnTo>
                    <a:lnTo>
                      <a:pt x="4454" y="13449"/>
                    </a:lnTo>
                    <a:lnTo>
                      <a:pt x="3766" y="13811"/>
                    </a:lnTo>
                    <a:lnTo>
                      <a:pt x="3060" y="14064"/>
                    </a:lnTo>
                    <a:lnTo>
                      <a:pt x="2390" y="14173"/>
                    </a:lnTo>
                    <a:lnTo>
                      <a:pt x="2064" y="14155"/>
                    </a:lnTo>
                    <a:lnTo>
                      <a:pt x="1793" y="14100"/>
                    </a:lnTo>
                    <a:lnTo>
                      <a:pt x="1304" y="13883"/>
                    </a:lnTo>
                    <a:lnTo>
                      <a:pt x="906" y="13521"/>
                    </a:lnTo>
                    <a:lnTo>
                      <a:pt x="580" y="12996"/>
                    </a:lnTo>
                    <a:lnTo>
                      <a:pt x="453" y="12670"/>
                    </a:lnTo>
                    <a:lnTo>
                      <a:pt x="363" y="12363"/>
                    </a:lnTo>
                    <a:lnTo>
                      <a:pt x="290" y="11747"/>
                    </a:lnTo>
                    <a:lnTo>
                      <a:pt x="363" y="11114"/>
                    </a:lnTo>
                    <a:lnTo>
                      <a:pt x="526" y="10498"/>
                    </a:lnTo>
                    <a:lnTo>
                      <a:pt x="797" y="9901"/>
                    </a:lnTo>
                    <a:lnTo>
                      <a:pt x="1159" y="9358"/>
                    </a:lnTo>
                    <a:lnTo>
                      <a:pt x="1811" y="8616"/>
                    </a:lnTo>
                    <a:lnTo>
                      <a:pt x="2300" y="8236"/>
                    </a:lnTo>
                    <a:lnTo>
                      <a:pt x="2806" y="7892"/>
                    </a:lnTo>
                    <a:lnTo>
                      <a:pt x="3820" y="7512"/>
                    </a:lnTo>
                    <a:lnTo>
                      <a:pt x="4562" y="7439"/>
                    </a:lnTo>
                    <a:lnTo>
                      <a:pt x="5033" y="7494"/>
                    </a:lnTo>
                    <a:lnTo>
                      <a:pt x="5485" y="7638"/>
                    </a:lnTo>
                    <a:lnTo>
                      <a:pt x="5920" y="7856"/>
                    </a:lnTo>
                    <a:lnTo>
                      <a:pt x="6119" y="8000"/>
                    </a:lnTo>
                    <a:lnTo>
                      <a:pt x="6227" y="8037"/>
                    </a:lnTo>
                    <a:lnTo>
                      <a:pt x="6318" y="7982"/>
                    </a:lnTo>
                    <a:lnTo>
                      <a:pt x="6372" y="7874"/>
                    </a:lnTo>
                    <a:lnTo>
                      <a:pt x="6318" y="7765"/>
                    </a:lnTo>
                    <a:lnTo>
                      <a:pt x="5775" y="7331"/>
                    </a:lnTo>
                    <a:lnTo>
                      <a:pt x="5141" y="6860"/>
                    </a:lnTo>
                    <a:lnTo>
                      <a:pt x="4490" y="6389"/>
                    </a:lnTo>
                    <a:lnTo>
                      <a:pt x="3549" y="5611"/>
                    </a:lnTo>
                    <a:lnTo>
                      <a:pt x="2987" y="5050"/>
                    </a:lnTo>
                    <a:lnTo>
                      <a:pt x="2535" y="4435"/>
                    </a:lnTo>
                    <a:lnTo>
                      <a:pt x="2245" y="3783"/>
                    </a:lnTo>
                    <a:lnTo>
                      <a:pt x="2137" y="3077"/>
                    </a:lnTo>
                    <a:lnTo>
                      <a:pt x="2263" y="2317"/>
                    </a:lnTo>
                    <a:lnTo>
                      <a:pt x="2444" y="1901"/>
                    </a:lnTo>
                    <a:lnTo>
                      <a:pt x="2173" y="1774"/>
                    </a:lnTo>
                    <a:lnTo>
                      <a:pt x="1974" y="2226"/>
                    </a:lnTo>
                    <a:lnTo>
                      <a:pt x="1829" y="3059"/>
                    </a:lnTo>
                    <a:lnTo>
                      <a:pt x="1938" y="3837"/>
                    </a:lnTo>
                    <a:lnTo>
                      <a:pt x="2263" y="4561"/>
                    </a:lnTo>
                    <a:lnTo>
                      <a:pt x="2734" y="5213"/>
                    </a:lnTo>
                    <a:lnTo>
                      <a:pt x="3331" y="5810"/>
                    </a:lnTo>
                    <a:lnTo>
                      <a:pt x="4309" y="6625"/>
                    </a:lnTo>
                    <a:lnTo>
                      <a:pt x="4960" y="7095"/>
                    </a:lnTo>
                    <a:lnTo>
                      <a:pt x="5033" y="7168"/>
                    </a:lnTo>
                    <a:lnTo>
                      <a:pt x="5105" y="7204"/>
                    </a:lnTo>
                    <a:lnTo>
                      <a:pt x="4743" y="7150"/>
                    </a:lnTo>
                    <a:lnTo>
                      <a:pt x="4001" y="7186"/>
                    </a:lnTo>
                    <a:lnTo>
                      <a:pt x="3259" y="7367"/>
                    </a:lnTo>
                    <a:lnTo>
                      <a:pt x="2499" y="7729"/>
                    </a:lnTo>
                    <a:lnTo>
                      <a:pt x="2119" y="7982"/>
                    </a:lnTo>
                    <a:lnTo>
                      <a:pt x="1865" y="8181"/>
                    </a:lnTo>
                    <a:lnTo>
                      <a:pt x="1358" y="8652"/>
                    </a:lnTo>
                    <a:lnTo>
                      <a:pt x="906" y="9195"/>
                    </a:lnTo>
                    <a:lnTo>
                      <a:pt x="526" y="9792"/>
                    </a:lnTo>
                    <a:lnTo>
                      <a:pt x="236" y="10426"/>
                    </a:lnTo>
                    <a:lnTo>
                      <a:pt x="55" y="11077"/>
                    </a:lnTo>
                    <a:lnTo>
                      <a:pt x="1" y="11765"/>
                    </a:lnTo>
                    <a:lnTo>
                      <a:pt x="73" y="12435"/>
                    </a:lnTo>
                    <a:lnTo>
                      <a:pt x="164" y="12779"/>
                    </a:lnTo>
                    <a:lnTo>
                      <a:pt x="309" y="13141"/>
                    </a:lnTo>
                    <a:lnTo>
                      <a:pt x="671" y="13720"/>
                    </a:lnTo>
                    <a:lnTo>
                      <a:pt x="1141" y="14155"/>
                    </a:lnTo>
                    <a:lnTo>
                      <a:pt x="1720" y="14390"/>
                    </a:lnTo>
                    <a:lnTo>
                      <a:pt x="2028" y="14444"/>
                    </a:lnTo>
                    <a:lnTo>
                      <a:pt x="2300" y="14462"/>
                    </a:lnTo>
                    <a:lnTo>
                      <a:pt x="2861" y="14408"/>
                    </a:lnTo>
                    <a:lnTo>
                      <a:pt x="3730" y="14155"/>
                    </a:lnTo>
                    <a:lnTo>
                      <a:pt x="4870" y="13539"/>
                    </a:lnTo>
                    <a:lnTo>
                      <a:pt x="5920" y="12743"/>
                    </a:lnTo>
                    <a:lnTo>
                      <a:pt x="6354" y="12308"/>
                    </a:lnTo>
                    <a:lnTo>
                      <a:pt x="6101" y="12996"/>
                    </a:lnTo>
                    <a:lnTo>
                      <a:pt x="5775" y="14354"/>
                    </a:lnTo>
                    <a:lnTo>
                      <a:pt x="5702" y="15584"/>
                    </a:lnTo>
                    <a:lnTo>
                      <a:pt x="5883" y="16670"/>
                    </a:lnTo>
                    <a:lnTo>
                      <a:pt x="6064" y="17141"/>
                    </a:lnTo>
                    <a:lnTo>
                      <a:pt x="6245" y="17485"/>
                    </a:lnTo>
                    <a:lnTo>
                      <a:pt x="6752" y="18082"/>
                    </a:lnTo>
                    <a:lnTo>
                      <a:pt x="7386" y="18553"/>
                    </a:lnTo>
                    <a:lnTo>
                      <a:pt x="8182" y="18879"/>
                    </a:lnTo>
                    <a:lnTo>
                      <a:pt x="8653" y="19005"/>
                    </a:lnTo>
                    <a:lnTo>
                      <a:pt x="8852" y="19024"/>
                    </a:lnTo>
                    <a:lnTo>
                      <a:pt x="9051" y="19024"/>
                    </a:lnTo>
                    <a:lnTo>
                      <a:pt x="9431" y="19005"/>
                    </a:lnTo>
                    <a:lnTo>
                      <a:pt x="10191" y="18806"/>
                    </a:lnTo>
                    <a:lnTo>
                      <a:pt x="10915" y="18390"/>
                    </a:lnTo>
                    <a:lnTo>
                      <a:pt x="11585" y="17775"/>
                    </a:lnTo>
                    <a:lnTo>
                      <a:pt x="11893" y="17394"/>
                    </a:lnTo>
                    <a:lnTo>
                      <a:pt x="12273" y="16870"/>
                    </a:lnTo>
                    <a:lnTo>
                      <a:pt x="12816" y="15675"/>
                    </a:lnTo>
                    <a:lnTo>
                      <a:pt x="13087" y="14408"/>
                    </a:lnTo>
                    <a:lnTo>
                      <a:pt x="13051" y="13485"/>
                    </a:lnTo>
                    <a:lnTo>
                      <a:pt x="12924" y="12906"/>
                    </a:lnTo>
                    <a:lnTo>
                      <a:pt x="12816" y="12652"/>
                    </a:lnTo>
                    <a:lnTo>
                      <a:pt x="13250" y="12851"/>
                    </a:lnTo>
                    <a:lnTo>
                      <a:pt x="14228" y="13105"/>
                    </a:lnTo>
                    <a:lnTo>
                      <a:pt x="15296" y="13141"/>
                    </a:lnTo>
                    <a:lnTo>
                      <a:pt x="16382" y="12942"/>
                    </a:lnTo>
                    <a:lnTo>
                      <a:pt x="16907" y="12743"/>
                    </a:lnTo>
                    <a:lnTo>
                      <a:pt x="17504" y="12489"/>
                    </a:lnTo>
                    <a:lnTo>
                      <a:pt x="18445" y="11801"/>
                    </a:lnTo>
                    <a:lnTo>
                      <a:pt x="18970" y="11150"/>
                    </a:lnTo>
                    <a:lnTo>
                      <a:pt x="19223" y="10697"/>
                    </a:lnTo>
                    <a:lnTo>
                      <a:pt x="19386" y="10191"/>
                    </a:lnTo>
                    <a:lnTo>
                      <a:pt x="19477" y="9666"/>
                    </a:lnTo>
                    <a:lnTo>
                      <a:pt x="19477" y="9394"/>
                    </a:lnTo>
                    <a:lnTo>
                      <a:pt x="19459" y="8996"/>
                    </a:lnTo>
                    <a:lnTo>
                      <a:pt x="19332" y="8272"/>
                    </a:lnTo>
                    <a:lnTo>
                      <a:pt x="19079" y="7656"/>
                    </a:lnTo>
                    <a:lnTo>
                      <a:pt x="18680" y="7168"/>
                    </a:lnTo>
                    <a:lnTo>
                      <a:pt x="18427" y="6969"/>
                    </a:lnTo>
                    <a:lnTo>
                      <a:pt x="18101" y="6751"/>
                    </a:lnTo>
                    <a:lnTo>
                      <a:pt x="17305" y="6462"/>
                    </a:lnTo>
                    <a:lnTo>
                      <a:pt x="16345" y="6389"/>
                    </a:lnTo>
                    <a:lnTo>
                      <a:pt x="15241" y="6480"/>
                    </a:lnTo>
                    <a:lnTo>
                      <a:pt x="14626" y="6607"/>
                    </a:lnTo>
                    <a:lnTo>
                      <a:pt x="14626" y="6607"/>
                    </a:lnTo>
                    <a:lnTo>
                      <a:pt x="14988" y="6281"/>
                    </a:lnTo>
                    <a:lnTo>
                      <a:pt x="15585" y="5503"/>
                    </a:lnTo>
                    <a:lnTo>
                      <a:pt x="16020" y="4598"/>
                    </a:lnTo>
                    <a:lnTo>
                      <a:pt x="16291" y="3620"/>
                    </a:lnTo>
                    <a:lnTo>
                      <a:pt x="16327" y="3095"/>
                    </a:lnTo>
                    <a:lnTo>
                      <a:pt x="16345" y="2588"/>
                    </a:lnTo>
                    <a:lnTo>
                      <a:pt x="16201" y="1665"/>
                    </a:lnTo>
                    <a:lnTo>
                      <a:pt x="15857" y="869"/>
                    </a:lnTo>
                    <a:lnTo>
                      <a:pt x="15350" y="235"/>
                    </a:lnTo>
                    <a:lnTo>
                      <a:pt x="15006"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1" name="Google Shape;701;p22"/>
              <p:cNvSpPr/>
              <p:nvPr/>
            </p:nvSpPr>
            <p:spPr>
              <a:xfrm>
                <a:off x="5286954" y="2289659"/>
                <a:ext cx="549737" cy="571021"/>
              </a:xfrm>
              <a:custGeom>
                <a:avLst/>
                <a:gdLst/>
                <a:ahLst/>
                <a:cxnLst/>
                <a:rect l="l" t="t" r="r" b="b"/>
                <a:pathLst>
                  <a:path w="17305" h="17975" extrusionOk="0">
                    <a:moveTo>
                      <a:pt x="10879" y="1"/>
                    </a:moveTo>
                    <a:lnTo>
                      <a:pt x="10318" y="91"/>
                    </a:lnTo>
                    <a:lnTo>
                      <a:pt x="9793" y="290"/>
                    </a:lnTo>
                    <a:lnTo>
                      <a:pt x="9286" y="598"/>
                    </a:lnTo>
                    <a:lnTo>
                      <a:pt x="8816" y="1014"/>
                    </a:lnTo>
                    <a:lnTo>
                      <a:pt x="8599" y="1268"/>
                    </a:lnTo>
                    <a:lnTo>
                      <a:pt x="8291" y="1666"/>
                    </a:lnTo>
                    <a:lnTo>
                      <a:pt x="7820" y="2517"/>
                    </a:lnTo>
                    <a:lnTo>
                      <a:pt x="7494" y="3458"/>
                    </a:lnTo>
                    <a:lnTo>
                      <a:pt x="7313" y="4435"/>
                    </a:lnTo>
                    <a:lnTo>
                      <a:pt x="7295" y="4942"/>
                    </a:lnTo>
                    <a:lnTo>
                      <a:pt x="7205" y="4635"/>
                    </a:lnTo>
                    <a:lnTo>
                      <a:pt x="7078" y="4345"/>
                    </a:lnTo>
                    <a:lnTo>
                      <a:pt x="6933" y="4001"/>
                    </a:lnTo>
                    <a:lnTo>
                      <a:pt x="6553" y="3331"/>
                    </a:lnTo>
                    <a:lnTo>
                      <a:pt x="6064" y="2680"/>
                    </a:lnTo>
                    <a:lnTo>
                      <a:pt x="5503" y="2082"/>
                    </a:lnTo>
                    <a:lnTo>
                      <a:pt x="4888" y="1539"/>
                    </a:lnTo>
                    <a:lnTo>
                      <a:pt x="4236" y="1105"/>
                    </a:lnTo>
                    <a:lnTo>
                      <a:pt x="3549" y="779"/>
                    </a:lnTo>
                    <a:lnTo>
                      <a:pt x="2879" y="580"/>
                    </a:lnTo>
                    <a:lnTo>
                      <a:pt x="2535" y="562"/>
                    </a:lnTo>
                    <a:lnTo>
                      <a:pt x="2245" y="562"/>
                    </a:lnTo>
                    <a:lnTo>
                      <a:pt x="1594" y="707"/>
                    </a:lnTo>
                    <a:lnTo>
                      <a:pt x="924" y="1105"/>
                    </a:lnTo>
                    <a:lnTo>
                      <a:pt x="290" y="1811"/>
                    </a:lnTo>
                    <a:lnTo>
                      <a:pt x="1" y="2354"/>
                    </a:lnTo>
                    <a:lnTo>
                      <a:pt x="272" y="2481"/>
                    </a:lnTo>
                    <a:lnTo>
                      <a:pt x="490" y="2082"/>
                    </a:lnTo>
                    <a:lnTo>
                      <a:pt x="960" y="1467"/>
                    </a:lnTo>
                    <a:lnTo>
                      <a:pt x="1521" y="1069"/>
                    </a:lnTo>
                    <a:lnTo>
                      <a:pt x="2173" y="870"/>
                    </a:lnTo>
                    <a:lnTo>
                      <a:pt x="2517" y="870"/>
                    </a:lnTo>
                    <a:lnTo>
                      <a:pt x="2843" y="888"/>
                    </a:lnTo>
                    <a:lnTo>
                      <a:pt x="3476" y="1069"/>
                    </a:lnTo>
                    <a:lnTo>
                      <a:pt x="4128" y="1376"/>
                    </a:lnTo>
                    <a:lnTo>
                      <a:pt x="4743" y="1793"/>
                    </a:lnTo>
                    <a:lnTo>
                      <a:pt x="5594" y="2589"/>
                    </a:lnTo>
                    <a:lnTo>
                      <a:pt x="6300" y="3494"/>
                    </a:lnTo>
                    <a:lnTo>
                      <a:pt x="6662" y="4146"/>
                    </a:lnTo>
                    <a:lnTo>
                      <a:pt x="6807" y="4454"/>
                    </a:lnTo>
                    <a:lnTo>
                      <a:pt x="6951" y="4870"/>
                    </a:lnTo>
                    <a:lnTo>
                      <a:pt x="7078" y="5286"/>
                    </a:lnTo>
                    <a:lnTo>
                      <a:pt x="7223" y="5757"/>
                    </a:lnTo>
                    <a:lnTo>
                      <a:pt x="7422" y="6227"/>
                    </a:lnTo>
                    <a:lnTo>
                      <a:pt x="7476" y="6300"/>
                    </a:lnTo>
                    <a:lnTo>
                      <a:pt x="7603" y="6300"/>
                    </a:lnTo>
                    <a:lnTo>
                      <a:pt x="7694" y="6245"/>
                    </a:lnTo>
                    <a:lnTo>
                      <a:pt x="7694" y="6137"/>
                    </a:lnTo>
                    <a:lnTo>
                      <a:pt x="7603" y="5503"/>
                    </a:lnTo>
                    <a:lnTo>
                      <a:pt x="7639" y="4254"/>
                    </a:lnTo>
                    <a:lnTo>
                      <a:pt x="7929" y="3042"/>
                    </a:lnTo>
                    <a:lnTo>
                      <a:pt x="8454" y="1956"/>
                    </a:lnTo>
                    <a:lnTo>
                      <a:pt x="8834" y="1467"/>
                    </a:lnTo>
                    <a:lnTo>
                      <a:pt x="9033" y="1232"/>
                    </a:lnTo>
                    <a:lnTo>
                      <a:pt x="9449" y="852"/>
                    </a:lnTo>
                    <a:lnTo>
                      <a:pt x="9902" y="562"/>
                    </a:lnTo>
                    <a:lnTo>
                      <a:pt x="10390" y="381"/>
                    </a:lnTo>
                    <a:lnTo>
                      <a:pt x="10897" y="290"/>
                    </a:lnTo>
                    <a:lnTo>
                      <a:pt x="11404" y="309"/>
                    </a:lnTo>
                    <a:lnTo>
                      <a:pt x="11911" y="435"/>
                    </a:lnTo>
                    <a:lnTo>
                      <a:pt x="12418" y="671"/>
                    </a:lnTo>
                    <a:lnTo>
                      <a:pt x="12671" y="815"/>
                    </a:lnTo>
                    <a:lnTo>
                      <a:pt x="12979" y="1051"/>
                    </a:lnTo>
                    <a:lnTo>
                      <a:pt x="13431" y="1630"/>
                    </a:lnTo>
                    <a:lnTo>
                      <a:pt x="13739" y="2354"/>
                    </a:lnTo>
                    <a:lnTo>
                      <a:pt x="13866" y="3205"/>
                    </a:lnTo>
                    <a:lnTo>
                      <a:pt x="13866" y="3657"/>
                    </a:lnTo>
                    <a:lnTo>
                      <a:pt x="13793" y="4273"/>
                    </a:lnTo>
                    <a:lnTo>
                      <a:pt x="13449" y="5395"/>
                    </a:lnTo>
                    <a:lnTo>
                      <a:pt x="12834" y="6390"/>
                    </a:lnTo>
                    <a:lnTo>
                      <a:pt x="12019" y="7169"/>
                    </a:lnTo>
                    <a:lnTo>
                      <a:pt x="11549" y="7440"/>
                    </a:lnTo>
                    <a:lnTo>
                      <a:pt x="11458" y="7512"/>
                    </a:lnTo>
                    <a:lnTo>
                      <a:pt x="11476" y="7621"/>
                    </a:lnTo>
                    <a:lnTo>
                      <a:pt x="11549" y="7730"/>
                    </a:lnTo>
                    <a:lnTo>
                      <a:pt x="11657" y="7712"/>
                    </a:lnTo>
                    <a:lnTo>
                      <a:pt x="12382" y="7512"/>
                    </a:lnTo>
                    <a:lnTo>
                      <a:pt x="13703" y="7295"/>
                    </a:lnTo>
                    <a:lnTo>
                      <a:pt x="14825" y="7313"/>
                    </a:lnTo>
                    <a:lnTo>
                      <a:pt x="15730" y="7567"/>
                    </a:lnTo>
                    <a:lnTo>
                      <a:pt x="16092" y="7784"/>
                    </a:lnTo>
                    <a:lnTo>
                      <a:pt x="16309" y="7965"/>
                    </a:lnTo>
                    <a:lnTo>
                      <a:pt x="16653" y="8399"/>
                    </a:lnTo>
                    <a:lnTo>
                      <a:pt x="16870" y="8961"/>
                    </a:lnTo>
                    <a:lnTo>
                      <a:pt x="16997" y="9612"/>
                    </a:lnTo>
                    <a:lnTo>
                      <a:pt x="16997" y="9974"/>
                    </a:lnTo>
                    <a:lnTo>
                      <a:pt x="16979" y="10463"/>
                    </a:lnTo>
                    <a:lnTo>
                      <a:pt x="16671" y="11386"/>
                    </a:lnTo>
                    <a:lnTo>
                      <a:pt x="16056" y="12164"/>
                    </a:lnTo>
                    <a:lnTo>
                      <a:pt x="15169" y="12816"/>
                    </a:lnTo>
                    <a:lnTo>
                      <a:pt x="14626" y="13051"/>
                    </a:lnTo>
                    <a:lnTo>
                      <a:pt x="14011" y="13268"/>
                    </a:lnTo>
                    <a:lnTo>
                      <a:pt x="12762" y="13431"/>
                    </a:lnTo>
                    <a:lnTo>
                      <a:pt x="11585" y="13286"/>
                    </a:lnTo>
                    <a:lnTo>
                      <a:pt x="10825" y="12979"/>
                    </a:lnTo>
                    <a:lnTo>
                      <a:pt x="10372" y="12689"/>
                    </a:lnTo>
                    <a:lnTo>
                      <a:pt x="10173" y="12508"/>
                    </a:lnTo>
                    <a:lnTo>
                      <a:pt x="10119" y="12472"/>
                    </a:lnTo>
                    <a:lnTo>
                      <a:pt x="10083" y="12418"/>
                    </a:lnTo>
                    <a:lnTo>
                      <a:pt x="10028" y="12381"/>
                    </a:lnTo>
                    <a:lnTo>
                      <a:pt x="9920" y="12381"/>
                    </a:lnTo>
                    <a:lnTo>
                      <a:pt x="9866" y="12418"/>
                    </a:lnTo>
                    <a:lnTo>
                      <a:pt x="9829" y="12472"/>
                    </a:lnTo>
                    <a:lnTo>
                      <a:pt x="9829" y="12581"/>
                    </a:lnTo>
                    <a:lnTo>
                      <a:pt x="9866" y="12635"/>
                    </a:lnTo>
                    <a:lnTo>
                      <a:pt x="9920" y="12671"/>
                    </a:lnTo>
                    <a:lnTo>
                      <a:pt x="9956" y="12725"/>
                    </a:lnTo>
                    <a:lnTo>
                      <a:pt x="10155" y="12961"/>
                    </a:lnTo>
                    <a:lnTo>
                      <a:pt x="10427" y="13504"/>
                    </a:lnTo>
                    <a:lnTo>
                      <a:pt x="10571" y="14119"/>
                    </a:lnTo>
                    <a:lnTo>
                      <a:pt x="10608" y="14789"/>
                    </a:lnTo>
                    <a:lnTo>
                      <a:pt x="10517" y="15495"/>
                    </a:lnTo>
                    <a:lnTo>
                      <a:pt x="10336" y="16183"/>
                    </a:lnTo>
                    <a:lnTo>
                      <a:pt x="10047" y="16870"/>
                    </a:lnTo>
                    <a:lnTo>
                      <a:pt x="9703" y="17504"/>
                    </a:lnTo>
                    <a:lnTo>
                      <a:pt x="9485" y="17793"/>
                    </a:lnTo>
                    <a:lnTo>
                      <a:pt x="9721" y="17974"/>
                    </a:lnTo>
                    <a:lnTo>
                      <a:pt x="10101" y="17450"/>
                    </a:lnTo>
                    <a:lnTo>
                      <a:pt x="10644" y="16255"/>
                    </a:lnTo>
                    <a:lnTo>
                      <a:pt x="10915" y="14988"/>
                    </a:lnTo>
                    <a:lnTo>
                      <a:pt x="10879" y="14065"/>
                    </a:lnTo>
                    <a:lnTo>
                      <a:pt x="10752" y="13486"/>
                    </a:lnTo>
                    <a:lnTo>
                      <a:pt x="10644" y="13232"/>
                    </a:lnTo>
                    <a:lnTo>
                      <a:pt x="11078" y="13431"/>
                    </a:lnTo>
                    <a:lnTo>
                      <a:pt x="12056" y="13685"/>
                    </a:lnTo>
                    <a:lnTo>
                      <a:pt x="13124" y="13721"/>
                    </a:lnTo>
                    <a:lnTo>
                      <a:pt x="14210" y="13522"/>
                    </a:lnTo>
                    <a:lnTo>
                      <a:pt x="14735" y="13323"/>
                    </a:lnTo>
                    <a:lnTo>
                      <a:pt x="15332" y="13069"/>
                    </a:lnTo>
                    <a:lnTo>
                      <a:pt x="16273" y="12381"/>
                    </a:lnTo>
                    <a:lnTo>
                      <a:pt x="16798" y="11730"/>
                    </a:lnTo>
                    <a:lnTo>
                      <a:pt x="17051" y="11277"/>
                    </a:lnTo>
                    <a:lnTo>
                      <a:pt x="17214" y="10771"/>
                    </a:lnTo>
                    <a:lnTo>
                      <a:pt x="17305" y="10246"/>
                    </a:lnTo>
                    <a:lnTo>
                      <a:pt x="17305" y="9974"/>
                    </a:lnTo>
                    <a:lnTo>
                      <a:pt x="17287" y="9576"/>
                    </a:lnTo>
                    <a:lnTo>
                      <a:pt x="17160" y="8852"/>
                    </a:lnTo>
                    <a:lnTo>
                      <a:pt x="16907" y="8236"/>
                    </a:lnTo>
                    <a:lnTo>
                      <a:pt x="16508" y="7748"/>
                    </a:lnTo>
                    <a:lnTo>
                      <a:pt x="16255" y="7549"/>
                    </a:lnTo>
                    <a:lnTo>
                      <a:pt x="15929" y="7331"/>
                    </a:lnTo>
                    <a:lnTo>
                      <a:pt x="15133" y="7042"/>
                    </a:lnTo>
                    <a:lnTo>
                      <a:pt x="14173" y="6969"/>
                    </a:lnTo>
                    <a:lnTo>
                      <a:pt x="13069" y="7060"/>
                    </a:lnTo>
                    <a:lnTo>
                      <a:pt x="12454" y="7187"/>
                    </a:lnTo>
                    <a:lnTo>
                      <a:pt x="12454" y="7187"/>
                    </a:lnTo>
                    <a:lnTo>
                      <a:pt x="12816" y="6861"/>
                    </a:lnTo>
                    <a:lnTo>
                      <a:pt x="13413" y="6083"/>
                    </a:lnTo>
                    <a:lnTo>
                      <a:pt x="13848" y="5178"/>
                    </a:lnTo>
                    <a:lnTo>
                      <a:pt x="14119" y="4200"/>
                    </a:lnTo>
                    <a:lnTo>
                      <a:pt x="14155" y="3675"/>
                    </a:lnTo>
                    <a:lnTo>
                      <a:pt x="14173" y="3168"/>
                    </a:lnTo>
                    <a:lnTo>
                      <a:pt x="14029" y="2245"/>
                    </a:lnTo>
                    <a:lnTo>
                      <a:pt x="13685" y="1449"/>
                    </a:lnTo>
                    <a:lnTo>
                      <a:pt x="13178" y="815"/>
                    </a:lnTo>
                    <a:lnTo>
                      <a:pt x="12834" y="580"/>
                    </a:lnTo>
                    <a:lnTo>
                      <a:pt x="12563" y="399"/>
                    </a:lnTo>
                    <a:lnTo>
                      <a:pt x="12001" y="146"/>
                    </a:lnTo>
                    <a:lnTo>
                      <a:pt x="11440" y="19"/>
                    </a:lnTo>
                    <a:lnTo>
                      <a:pt x="10879"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2" name="Google Shape;702;p22"/>
              <p:cNvSpPr/>
              <p:nvPr/>
            </p:nvSpPr>
            <p:spPr>
              <a:xfrm>
                <a:off x="5454877" y="2509903"/>
                <a:ext cx="166208" cy="166208"/>
              </a:xfrm>
              <a:custGeom>
                <a:avLst/>
                <a:gdLst/>
                <a:ahLst/>
                <a:cxnLst/>
                <a:rect l="l" t="t" r="r" b="b"/>
                <a:pathLst>
                  <a:path w="5232" h="5232" extrusionOk="0">
                    <a:moveTo>
                      <a:pt x="2353" y="0"/>
                    </a:moveTo>
                    <a:lnTo>
                      <a:pt x="1828" y="109"/>
                    </a:lnTo>
                    <a:lnTo>
                      <a:pt x="1575" y="199"/>
                    </a:lnTo>
                    <a:lnTo>
                      <a:pt x="1340" y="308"/>
                    </a:lnTo>
                    <a:lnTo>
                      <a:pt x="905" y="616"/>
                    </a:lnTo>
                    <a:lnTo>
                      <a:pt x="543" y="978"/>
                    </a:lnTo>
                    <a:lnTo>
                      <a:pt x="272" y="1394"/>
                    </a:lnTo>
                    <a:lnTo>
                      <a:pt x="91" y="1865"/>
                    </a:lnTo>
                    <a:lnTo>
                      <a:pt x="0" y="2371"/>
                    </a:lnTo>
                    <a:lnTo>
                      <a:pt x="0" y="2878"/>
                    </a:lnTo>
                    <a:lnTo>
                      <a:pt x="109" y="3385"/>
                    </a:lnTo>
                    <a:lnTo>
                      <a:pt x="199" y="3638"/>
                    </a:lnTo>
                    <a:lnTo>
                      <a:pt x="308" y="3892"/>
                    </a:lnTo>
                    <a:lnTo>
                      <a:pt x="616" y="4308"/>
                    </a:lnTo>
                    <a:lnTo>
                      <a:pt x="978" y="4670"/>
                    </a:lnTo>
                    <a:lnTo>
                      <a:pt x="1394" y="4942"/>
                    </a:lnTo>
                    <a:lnTo>
                      <a:pt x="1865" y="5123"/>
                    </a:lnTo>
                    <a:lnTo>
                      <a:pt x="2371" y="5231"/>
                    </a:lnTo>
                    <a:lnTo>
                      <a:pt x="2878" y="5231"/>
                    </a:lnTo>
                    <a:lnTo>
                      <a:pt x="3385" y="5123"/>
                    </a:lnTo>
                    <a:lnTo>
                      <a:pt x="3638" y="5014"/>
                    </a:lnTo>
                    <a:lnTo>
                      <a:pt x="3892" y="4905"/>
                    </a:lnTo>
                    <a:lnTo>
                      <a:pt x="4308" y="4616"/>
                    </a:lnTo>
                    <a:lnTo>
                      <a:pt x="4670" y="4236"/>
                    </a:lnTo>
                    <a:lnTo>
                      <a:pt x="4942" y="3819"/>
                    </a:lnTo>
                    <a:lnTo>
                      <a:pt x="5123" y="3349"/>
                    </a:lnTo>
                    <a:lnTo>
                      <a:pt x="5231" y="2860"/>
                    </a:lnTo>
                    <a:lnTo>
                      <a:pt x="5231" y="2335"/>
                    </a:lnTo>
                    <a:lnTo>
                      <a:pt x="5123" y="1828"/>
                    </a:lnTo>
                    <a:lnTo>
                      <a:pt x="5032" y="1575"/>
                    </a:lnTo>
                    <a:lnTo>
                      <a:pt x="4905" y="1340"/>
                    </a:lnTo>
                    <a:lnTo>
                      <a:pt x="4616" y="905"/>
                    </a:lnTo>
                    <a:lnTo>
                      <a:pt x="4236" y="543"/>
                    </a:lnTo>
                    <a:lnTo>
                      <a:pt x="3819" y="272"/>
                    </a:lnTo>
                    <a:lnTo>
                      <a:pt x="3349" y="91"/>
                    </a:lnTo>
                    <a:lnTo>
                      <a:pt x="2860"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3" name="Google Shape;703;p22"/>
              <p:cNvSpPr/>
              <p:nvPr/>
            </p:nvSpPr>
            <p:spPr>
              <a:xfrm>
                <a:off x="5456592" y="2558190"/>
                <a:ext cx="169067" cy="122527"/>
              </a:xfrm>
              <a:custGeom>
                <a:avLst/>
                <a:gdLst/>
                <a:ahLst/>
                <a:cxnLst/>
                <a:rect l="l" t="t" r="r" b="b"/>
                <a:pathLst>
                  <a:path w="5322" h="3857" extrusionOk="0">
                    <a:moveTo>
                      <a:pt x="5105" y="1"/>
                    </a:moveTo>
                    <a:lnTo>
                      <a:pt x="4833" y="127"/>
                    </a:lnTo>
                    <a:lnTo>
                      <a:pt x="4924" y="363"/>
                    </a:lnTo>
                    <a:lnTo>
                      <a:pt x="5014" y="833"/>
                    </a:lnTo>
                    <a:lnTo>
                      <a:pt x="5014" y="1322"/>
                    </a:lnTo>
                    <a:lnTo>
                      <a:pt x="4924" y="1793"/>
                    </a:lnTo>
                    <a:lnTo>
                      <a:pt x="4761" y="2227"/>
                    </a:lnTo>
                    <a:lnTo>
                      <a:pt x="4489" y="2625"/>
                    </a:lnTo>
                    <a:lnTo>
                      <a:pt x="4164" y="2969"/>
                    </a:lnTo>
                    <a:lnTo>
                      <a:pt x="3765" y="3259"/>
                    </a:lnTo>
                    <a:lnTo>
                      <a:pt x="3530" y="3367"/>
                    </a:lnTo>
                    <a:lnTo>
                      <a:pt x="3295" y="3458"/>
                    </a:lnTo>
                    <a:lnTo>
                      <a:pt x="2824" y="3548"/>
                    </a:lnTo>
                    <a:lnTo>
                      <a:pt x="2335" y="3548"/>
                    </a:lnTo>
                    <a:lnTo>
                      <a:pt x="1865" y="3476"/>
                    </a:lnTo>
                    <a:lnTo>
                      <a:pt x="1630" y="3385"/>
                    </a:lnTo>
                    <a:lnTo>
                      <a:pt x="1412" y="3277"/>
                    </a:lnTo>
                    <a:lnTo>
                      <a:pt x="996" y="3023"/>
                    </a:lnTo>
                    <a:lnTo>
                      <a:pt x="652" y="2680"/>
                    </a:lnTo>
                    <a:lnTo>
                      <a:pt x="381" y="2281"/>
                    </a:lnTo>
                    <a:lnTo>
                      <a:pt x="290" y="2064"/>
                    </a:lnTo>
                    <a:lnTo>
                      <a:pt x="0" y="2173"/>
                    </a:lnTo>
                    <a:lnTo>
                      <a:pt x="127" y="2426"/>
                    </a:lnTo>
                    <a:lnTo>
                      <a:pt x="435" y="2879"/>
                    </a:lnTo>
                    <a:lnTo>
                      <a:pt x="815" y="3259"/>
                    </a:lnTo>
                    <a:lnTo>
                      <a:pt x="1267" y="3548"/>
                    </a:lnTo>
                    <a:lnTo>
                      <a:pt x="1521" y="3657"/>
                    </a:lnTo>
                    <a:lnTo>
                      <a:pt x="1774" y="3747"/>
                    </a:lnTo>
                    <a:lnTo>
                      <a:pt x="2299" y="3856"/>
                    </a:lnTo>
                    <a:lnTo>
                      <a:pt x="2842" y="3856"/>
                    </a:lnTo>
                    <a:lnTo>
                      <a:pt x="3385" y="3747"/>
                    </a:lnTo>
                    <a:lnTo>
                      <a:pt x="3639" y="3639"/>
                    </a:lnTo>
                    <a:lnTo>
                      <a:pt x="3910" y="3512"/>
                    </a:lnTo>
                    <a:lnTo>
                      <a:pt x="4363" y="3204"/>
                    </a:lnTo>
                    <a:lnTo>
                      <a:pt x="4725" y="2806"/>
                    </a:lnTo>
                    <a:lnTo>
                      <a:pt x="5014" y="2372"/>
                    </a:lnTo>
                    <a:lnTo>
                      <a:pt x="5213" y="1865"/>
                    </a:lnTo>
                    <a:lnTo>
                      <a:pt x="5322" y="1340"/>
                    </a:lnTo>
                    <a:lnTo>
                      <a:pt x="5322" y="815"/>
                    </a:lnTo>
                    <a:lnTo>
                      <a:pt x="5213" y="272"/>
                    </a:lnTo>
                    <a:lnTo>
                      <a:pt x="5105"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4" name="Google Shape;704;p22"/>
              <p:cNvSpPr/>
              <p:nvPr/>
            </p:nvSpPr>
            <p:spPr>
              <a:xfrm>
                <a:off x="5449699" y="2504725"/>
                <a:ext cx="175960" cy="169067"/>
              </a:xfrm>
              <a:custGeom>
                <a:avLst/>
                <a:gdLst/>
                <a:ahLst/>
                <a:cxnLst/>
                <a:rect l="l" t="t" r="r" b="b"/>
                <a:pathLst>
                  <a:path w="5539" h="5322" extrusionOk="0">
                    <a:moveTo>
                      <a:pt x="2498" y="0"/>
                    </a:moveTo>
                    <a:lnTo>
                      <a:pt x="1955" y="127"/>
                    </a:lnTo>
                    <a:lnTo>
                      <a:pt x="1684" y="218"/>
                    </a:lnTo>
                    <a:lnTo>
                      <a:pt x="1430" y="344"/>
                    </a:lnTo>
                    <a:lnTo>
                      <a:pt x="978" y="652"/>
                    </a:lnTo>
                    <a:lnTo>
                      <a:pt x="616" y="1032"/>
                    </a:lnTo>
                    <a:lnTo>
                      <a:pt x="308" y="1485"/>
                    </a:lnTo>
                    <a:lnTo>
                      <a:pt x="199" y="1738"/>
                    </a:lnTo>
                    <a:lnTo>
                      <a:pt x="109" y="1991"/>
                    </a:lnTo>
                    <a:lnTo>
                      <a:pt x="0" y="2534"/>
                    </a:lnTo>
                    <a:lnTo>
                      <a:pt x="18" y="3077"/>
                    </a:lnTo>
                    <a:lnTo>
                      <a:pt x="127" y="3602"/>
                    </a:lnTo>
                    <a:lnTo>
                      <a:pt x="217" y="3856"/>
                    </a:lnTo>
                    <a:lnTo>
                      <a:pt x="507" y="3747"/>
                    </a:lnTo>
                    <a:lnTo>
                      <a:pt x="417" y="3512"/>
                    </a:lnTo>
                    <a:lnTo>
                      <a:pt x="308" y="3041"/>
                    </a:lnTo>
                    <a:lnTo>
                      <a:pt x="308" y="2553"/>
                    </a:lnTo>
                    <a:lnTo>
                      <a:pt x="398" y="2082"/>
                    </a:lnTo>
                    <a:lnTo>
                      <a:pt x="471" y="1847"/>
                    </a:lnTo>
                    <a:lnTo>
                      <a:pt x="579" y="1629"/>
                    </a:lnTo>
                    <a:lnTo>
                      <a:pt x="851" y="1213"/>
                    </a:lnTo>
                    <a:lnTo>
                      <a:pt x="1177" y="869"/>
                    </a:lnTo>
                    <a:lnTo>
                      <a:pt x="1575" y="598"/>
                    </a:lnTo>
                    <a:lnTo>
                      <a:pt x="1810" y="507"/>
                    </a:lnTo>
                    <a:lnTo>
                      <a:pt x="2046" y="417"/>
                    </a:lnTo>
                    <a:lnTo>
                      <a:pt x="2516" y="308"/>
                    </a:lnTo>
                    <a:lnTo>
                      <a:pt x="3005" y="308"/>
                    </a:lnTo>
                    <a:lnTo>
                      <a:pt x="3476" y="399"/>
                    </a:lnTo>
                    <a:lnTo>
                      <a:pt x="3910" y="580"/>
                    </a:lnTo>
                    <a:lnTo>
                      <a:pt x="4308" y="833"/>
                    </a:lnTo>
                    <a:lnTo>
                      <a:pt x="4652" y="1159"/>
                    </a:lnTo>
                    <a:lnTo>
                      <a:pt x="4942" y="1575"/>
                    </a:lnTo>
                    <a:lnTo>
                      <a:pt x="5050" y="1810"/>
                    </a:lnTo>
                    <a:lnTo>
                      <a:pt x="5141" y="2046"/>
                    </a:lnTo>
                    <a:lnTo>
                      <a:pt x="5231" y="2516"/>
                    </a:lnTo>
                    <a:lnTo>
                      <a:pt x="5231" y="3005"/>
                    </a:lnTo>
                    <a:lnTo>
                      <a:pt x="5141" y="3476"/>
                    </a:lnTo>
                    <a:lnTo>
                      <a:pt x="4978" y="3910"/>
                    </a:lnTo>
                    <a:lnTo>
                      <a:pt x="4706" y="4308"/>
                    </a:lnTo>
                    <a:lnTo>
                      <a:pt x="4381" y="4652"/>
                    </a:lnTo>
                    <a:lnTo>
                      <a:pt x="3982" y="4942"/>
                    </a:lnTo>
                    <a:lnTo>
                      <a:pt x="3747" y="5050"/>
                    </a:lnTo>
                    <a:lnTo>
                      <a:pt x="3856" y="5322"/>
                    </a:lnTo>
                    <a:lnTo>
                      <a:pt x="4127" y="5195"/>
                    </a:lnTo>
                    <a:lnTo>
                      <a:pt x="4580" y="4887"/>
                    </a:lnTo>
                    <a:lnTo>
                      <a:pt x="4942" y="4489"/>
                    </a:lnTo>
                    <a:lnTo>
                      <a:pt x="5231" y="4055"/>
                    </a:lnTo>
                    <a:lnTo>
                      <a:pt x="5430" y="3548"/>
                    </a:lnTo>
                    <a:lnTo>
                      <a:pt x="5539" y="3023"/>
                    </a:lnTo>
                    <a:lnTo>
                      <a:pt x="5539" y="2498"/>
                    </a:lnTo>
                    <a:lnTo>
                      <a:pt x="5430" y="1955"/>
                    </a:lnTo>
                    <a:lnTo>
                      <a:pt x="5322" y="1684"/>
                    </a:lnTo>
                    <a:lnTo>
                      <a:pt x="5213" y="1430"/>
                    </a:lnTo>
                    <a:lnTo>
                      <a:pt x="4887" y="978"/>
                    </a:lnTo>
                    <a:lnTo>
                      <a:pt x="4507" y="598"/>
                    </a:lnTo>
                    <a:lnTo>
                      <a:pt x="4055" y="308"/>
                    </a:lnTo>
                    <a:lnTo>
                      <a:pt x="3548" y="109"/>
                    </a:lnTo>
                    <a:lnTo>
                      <a:pt x="3023"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05" name="Google Shape;705;p22"/>
            <p:cNvGrpSpPr/>
            <p:nvPr/>
          </p:nvGrpSpPr>
          <p:grpSpPr>
            <a:xfrm flipH="1">
              <a:off x="1944802" y="3971012"/>
              <a:ext cx="731688" cy="1342774"/>
              <a:chOff x="4699890" y="2448370"/>
              <a:chExt cx="872304" cy="1600828"/>
            </a:xfrm>
          </p:grpSpPr>
          <p:sp>
            <p:nvSpPr>
              <p:cNvPr id="706" name="Google Shape;706;p22"/>
              <p:cNvSpPr/>
              <p:nvPr/>
            </p:nvSpPr>
            <p:spPr>
              <a:xfrm>
                <a:off x="4886779" y="2742759"/>
                <a:ext cx="679094" cy="1300117"/>
              </a:xfrm>
              <a:custGeom>
                <a:avLst/>
                <a:gdLst/>
                <a:ahLst/>
                <a:cxnLst/>
                <a:rect l="l" t="t" r="r" b="b"/>
                <a:pathLst>
                  <a:path w="21377" h="40926" extrusionOk="0">
                    <a:moveTo>
                      <a:pt x="1629" y="1"/>
                    </a:moveTo>
                    <a:lnTo>
                      <a:pt x="0" y="272"/>
                    </a:lnTo>
                    <a:lnTo>
                      <a:pt x="109" y="761"/>
                    </a:lnTo>
                    <a:lnTo>
                      <a:pt x="489" y="1684"/>
                    </a:lnTo>
                    <a:lnTo>
                      <a:pt x="1285" y="2897"/>
                    </a:lnTo>
                    <a:lnTo>
                      <a:pt x="1882" y="3639"/>
                    </a:lnTo>
                    <a:lnTo>
                      <a:pt x="2244" y="4073"/>
                    </a:lnTo>
                    <a:lnTo>
                      <a:pt x="2570" y="4490"/>
                    </a:lnTo>
                    <a:lnTo>
                      <a:pt x="2987" y="5105"/>
                    </a:lnTo>
                    <a:lnTo>
                      <a:pt x="3765" y="6336"/>
                    </a:lnTo>
                    <a:lnTo>
                      <a:pt x="4489" y="7712"/>
                    </a:lnTo>
                    <a:lnTo>
                      <a:pt x="5213" y="9250"/>
                    </a:lnTo>
                    <a:lnTo>
                      <a:pt x="5575" y="10137"/>
                    </a:lnTo>
                    <a:lnTo>
                      <a:pt x="6064" y="11332"/>
                    </a:lnTo>
                    <a:lnTo>
                      <a:pt x="6987" y="13848"/>
                    </a:lnTo>
                    <a:lnTo>
                      <a:pt x="7874" y="16545"/>
                    </a:lnTo>
                    <a:lnTo>
                      <a:pt x="8743" y="19441"/>
                    </a:lnTo>
                    <a:lnTo>
                      <a:pt x="9141" y="20961"/>
                    </a:lnTo>
                    <a:lnTo>
                      <a:pt x="9521" y="22319"/>
                    </a:lnTo>
                    <a:lnTo>
                      <a:pt x="10353" y="25106"/>
                    </a:lnTo>
                    <a:lnTo>
                      <a:pt x="11331" y="27930"/>
                    </a:lnTo>
                    <a:lnTo>
                      <a:pt x="12471" y="30717"/>
                    </a:lnTo>
                    <a:lnTo>
                      <a:pt x="13811" y="33396"/>
                    </a:lnTo>
                    <a:lnTo>
                      <a:pt x="14969" y="35297"/>
                    </a:lnTo>
                    <a:lnTo>
                      <a:pt x="15820" y="36491"/>
                    </a:lnTo>
                    <a:lnTo>
                      <a:pt x="16743" y="37632"/>
                    </a:lnTo>
                    <a:lnTo>
                      <a:pt x="17720" y="38681"/>
                    </a:lnTo>
                    <a:lnTo>
                      <a:pt x="18770" y="39659"/>
                    </a:lnTo>
                    <a:lnTo>
                      <a:pt x="19892" y="40528"/>
                    </a:lnTo>
                    <a:lnTo>
                      <a:pt x="20490" y="40926"/>
                    </a:lnTo>
                    <a:lnTo>
                      <a:pt x="21377" y="39532"/>
                    </a:lnTo>
                    <a:lnTo>
                      <a:pt x="20834" y="39170"/>
                    </a:lnTo>
                    <a:lnTo>
                      <a:pt x="19784" y="38356"/>
                    </a:lnTo>
                    <a:lnTo>
                      <a:pt x="18806" y="37451"/>
                    </a:lnTo>
                    <a:lnTo>
                      <a:pt x="17901" y="36455"/>
                    </a:lnTo>
                    <a:lnTo>
                      <a:pt x="16634" y="34826"/>
                    </a:lnTo>
                    <a:lnTo>
                      <a:pt x="15168" y="32437"/>
                    </a:lnTo>
                    <a:lnTo>
                      <a:pt x="13901" y="29885"/>
                    </a:lnTo>
                    <a:lnTo>
                      <a:pt x="12815" y="27206"/>
                    </a:lnTo>
                    <a:lnTo>
                      <a:pt x="11892" y="24509"/>
                    </a:lnTo>
                    <a:lnTo>
                      <a:pt x="11096" y="21830"/>
                    </a:lnTo>
                    <a:lnTo>
                      <a:pt x="10734" y="20545"/>
                    </a:lnTo>
                    <a:lnTo>
                      <a:pt x="10317" y="18988"/>
                    </a:lnTo>
                    <a:lnTo>
                      <a:pt x="9448" y="16038"/>
                    </a:lnTo>
                    <a:lnTo>
                      <a:pt x="8543" y="13305"/>
                    </a:lnTo>
                    <a:lnTo>
                      <a:pt x="7602" y="10716"/>
                    </a:lnTo>
                    <a:lnTo>
                      <a:pt x="7113" y="9504"/>
                    </a:lnTo>
                    <a:lnTo>
                      <a:pt x="6715" y="8580"/>
                    </a:lnTo>
                    <a:lnTo>
                      <a:pt x="5955" y="6933"/>
                    </a:lnTo>
                    <a:lnTo>
                      <a:pt x="5177" y="5503"/>
                    </a:lnTo>
                    <a:lnTo>
                      <a:pt x="4344" y="4164"/>
                    </a:lnTo>
                    <a:lnTo>
                      <a:pt x="3892" y="3530"/>
                    </a:lnTo>
                    <a:lnTo>
                      <a:pt x="3548" y="3060"/>
                    </a:lnTo>
                    <a:lnTo>
                      <a:pt x="3168" y="2589"/>
                    </a:lnTo>
                    <a:lnTo>
                      <a:pt x="2643" y="1956"/>
                    </a:lnTo>
                    <a:lnTo>
                      <a:pt x="1991" y="996"/>
                    </a:lnTo>
                    <a:lnTo>
                      <a:pt x="1701" y="327"/>
                    </a:lnTo>
                    <a:lnTo>
                      <a:pt x="1629"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7" name="Google Shape;707;p22"/>
              <p:cNvSpPr/>
              <p:nvPr/>
            </p:nvSpPr>
            <p:spPr>
              <a:xfrm>
                <a:off x="4882172" y="2741615"/>
                <a:ext cx="690022" cy="1307582"/>
              </a:xfrm>
              <a:custGeom>
                <a:avLst/>
                <a:gdLst/>
                <a:ahLst/>
                <a:cxnLst/>
                <a:rect l="l" t="t" r="r" b="b"/>
                <a:pathLst>
                  <a:path w="21721" h="41161" extrusionOk="0">
                    <a:moveTo>
                      <a:pt x="1919" y="1"/>
                    </a:moveTo>
                    <a:lnTo>
                      <a:pt x="1611" y="55"/>
                    </a:lnTo>
                    <a:lnTo>
                      <a:pt x="1702" y="399"/>
                    </a:lnTo>
                    <a:lnTo>
                      <a:pt x="2009" y="1087"/>
                    </a:lnTo>
                    <a:lnTo>
                      <a:pt x="2661" y="2082"/>
                    </a:lnTo>
                    <a:lnTo>
                      <a:pt x="3186" y="2716"/>
                    </a:lnTo>
                    <a:lnTo>
                      <a:pt x="3566" y="3186"/>
                    </a:lnTo>
                    <a:lnTo>
                      <a:pt x="3910" y="3657"/>
                    </a:lnTo>
                    <a:lnTo>
                      <a:pt x="4362" y="4290"/>
                    </a:lnTo>
                    <a:lnTo>
                      <a:pt x="5195" y="5612"/>
                    </a:lnTo>
                    <a:lnTo>
                      <a:pt x="5973" y="7042"/>
                    </a:lnTo>
                    <a:lnTo>
                      <a:pt x="6734" y="8671"/>
                    </a:lnTo>
                    <a:lnTo>
                      <a:pt x="7114" y="9594"/>
                    </a:lnTo>
                    <a:lnTo>
                      <a:pt x="7602" y="10825"/>
                    </a:lnTo>
                    <a:lnTo>
                      <a:pt x="8544" y="13395"/>
                    </a:lnTo>
                    <a:lnTo>
                      <a:pt x="9449" y="16128"/>
                    </a:lnTo>
                    <a:lnTo>
                      <a:pt x="10317" y="19060"/>
                    </a:lnTo>
                    <a:lnTo>
                      <a:pt x="10734" y="20617"/>
                    </a:lnTo>
                    <a:lnTo>
                      <a:pt x="11096" y="21902"/>
                    </a:lnTo>
                    <a:lnTo>
                      <a:pt x="11874" y="24563"/>
                    </a:lnTo>
                    <a:lnTo>
                      <a:pt x="12797" y="27260"/>
                    </a:lnTo>
                    <a:lnTo>
                      <a:pt x="13883" y="29921"/>
                    </a:lnTo>
                    <a:lnTo>
                      <a:pt x="15150" y="32491"/>
                    </a:lnTo>
                    <a:lnTo>
                      <a:pt x="16598" y="34880"/>
                    </a:lnTo>
                    <a:lnTo>
                      <a:pt x="17847" y="36509"/>
                    </a:lnTo>
                    <a:lnTo>
                      <a:pt x="18752" y="37505"/>
                    </a:lnTo>
                    <a:lnTo>
                      <a:pt x="19730" y="38410"/>
                    </a:lnTo>
                    <a:lnTo>
                      <a:pt x="20761" y="39242"/>
                    </a:lnTo>
                    <a:lnTo>
                      <a:pt x="21304" y="39622"/>
                    </a:lnTo>
                    <a:lnTo>
                      <a:pt x="20580" y="40745"/>
                    </a:lnTo>
                    <a:lnTo>
                      <a:pt x="20001" y="40346"/>
                    </a:lnTo>
                    <a:lnTo>
                      <a:pt x="18897" y="39478"/>
                    </a:lnTo>
                    <a:lnTo>
                      <a:pt x="17865" y="38518"/>
                    </a:lnTo>
                    <a:lnTo>
                      <a:pt x="16906" y="37468"/>
                    </a:lnTo>
                    <a:lnTo>
                      <a:pt x="16019" y="36346"/>
                    </a:lnTo>
                    <a:lnTo>
                      <a:pt x="15186" y="35152"/>
                    </a:lnTo>
                    <a:lnTo>
                      <a:pt x="14046" y="33269"/>
                    </a:lnTo>
                    <a:lnTo>
                      <a:pt x="12725" y="30608"/>
                    </a:lnTo>
                    <a:lnTo>
                      <a:pt x="11584" y="27839"/>
                    </a:lnTo>
                    <a:lnTo>
                      <a:pt x="10625" y="25052"/>
                    </a:lnTo>
                    <a:lnTo>
                      <a:pt x="9811" y="22300"/>
                    </a:lnTo>
                    <a:lnTo>
                      <a:pt x="9449" y="20961"/>
                    </a:lnTo>
                    <a:lnTo>
                      <a:pt x="9032" y="19422"/>
                    </a:lnTo>
                    <a:lnTo>
                      <a:pt x="8163" y="16526"/>
                    </a:lnTo>
                    <a:lnTo>
                      <a:pt x="7277" y="13829"/>
                    </a:lnTo>
                    <a:lnTo>
                      <a:pt x="6353" y="11313"/>
                    </a:lnTo>
                    <a:lnTo>
                      <a:pt x="5865" y="10101"/>
                    </a:lnTo>
                    <a:lnTo>
                      <a:pt x="5503" y="9232"/>
                    </a:lnTo>
                    <a:lnTo>
                      <a:pt x="4779" y="7675"/>
                    </a:lnTo>
                    <a:lnTo>
                      <a:pt x="4037" y="6300"/>
                    </a:lnTo>
                    <a:lnTo>
                      <a:pt x="3258" y="5051"/>
                    </a:lnTo>
                    <a:lnTo>
                      <a:pt x="2824" y="4453"/>
                    </a:lnTo>
                    <a:lnTo>
                      <a:pt x="2516" y="4037"/>
                    </a:lnTo>
                    <a:lnTo>
                      <a:pt x="2172" y="3621"/>
                    </a:lnTo>
                    <a:lnTo>
                      <a:pt x="2136" y="3566"/>
                    </a:lnTo>
                    <a:lnTo>
                      <a:pt x="1557" y="2861"/>
                    </a:lnTo>
                    <a:lnTo>
                      <a:pt x="779" y="1648"/>
                    </a:lnTo>
                    <a:lnTo>
                      <a:pt x="398" y="761"/>
                    </a:lnTo>
                    <a:lnTo>
                      <a:pt x="290" y="290"/>
                    </a:lnTo>
                    <a:lnTo>
                      <a:pt x="0" y="345"/>
                    </a:lnTo>
                    <a:lnTo>
                      <a:pt x="109" y="851"/>
                    </a:lnTo>
                    <a:lnTo>
                      <a:pt x="489" y="1775"/>
                    </a:lnTo>
                    <a:lnTo>
                      <a:pt x="1303" y="3023"/>
                    </a:lnTo>
                    <a:lnTo>
                      <a:pt x="1901" y="3766"/>
                    </a:lnTo>
                    <a:lnTo>
                      <a:pt x="1955" y="3802"/>
                    </a:lnTo>
                    <a:lnTo>
                      <a:pt x="2281" y="4218"/>
                    </a:lnTo>
                    <a:lnTo>
                      <a:pt x="2589" y="4616"/>
                    </a:lnTo>
                    <a:lnTo>
                      <a:pt x="3005" y="5214"/>
                    </a:lnTo>
                    <a:lnTo>
                      <a:pt x="3783" y="6463"/>
                    </a:lnTo>
                    <a:lnTo>
                      <a:pt x="4507" y="7802"/>
                    </a:lnTo>
                    <a:lnTo>
                      <a:pt x="5213" y="9340"/>
                    </a:lnTo>
                    <a:lnTo>
                      <a:pt x="5593" y="10227"/>
                    </a:lnTo>
                    <a:lnTo>
                      <a:pt x="6064" y="11422"/>
                    </a:lnTo>
                    <a:lnTo>
                      <a:pt x="6987" y="13938"/>
                    </a:lnTo>
                    <a:lnTo>
                      <a:pt x="7874" y="16635"/>
                    </a:lnTo>
                    <a:lnTo>
                      <a:pt x="8725" y="19513"/>
                    </a:lnTo>
                    <a:lnTo>
                      <a:pt x="9141" y="21033"/>
                    </a:lnTo>
                    <a:lnTo>
                      <a:pt x="9521" y="22391"/>
                    </a:lnTo>
                    <a:lnTo>
                      <a:pt x="10354" y="25196"/>
                    </a:lnTo>
                    <a:lnTo>
                      <a:pt x="11331" y="28020"/>
                    </a:lnTo>
                    <a:lnTo>
                      <a:pt x="12489" y="30826"/>
                    </a:lnTo>
                    <a:lnTo>
                      <a:pt x="13829" y="33523"/>
                    </a:lnTo>
                    <a:lnTo>
                      <a:pt x="15005" y="35441"/>
                    </a:lnTo>
                    <a:lnTo>
                      <a:pt x="15856" y="36636"/>
                    </a:lnTo>
                    <a:lnTo>
                      <a:pt x="16779" y="37776"/>
                    </a:lnTo>
                    <a:lnTo>
                      <a:pt x="17757" y="38826"/>
                    </a:lnTo>
                    <a:lnTo>
                      <a:pt x="18825" y="39803"/>
                    </a:lnTo>
                    <a:lnTo>
                      <a:pt x="19947" y="40690"/>
                    </a:lnTo>
                    <a:lnTo>
                      <a:pt x="20544" y="41088"/>
                    </a:lnTo>
                    <a:lnTo>
                      <a:pt x="20671" y="41161"/>
                    </a:lnTo>
                    <a:lnTo>
                      <a:pt x="21721" y="39532"/>
                    </a:lnTo>
                    <a:lnTo>
                      <a:pt x="21594" y="39441"/>
                    </a:lnTo>
                    <a:lnTo>
                      <a:pt x="21051" y="39079"/>
                    </a:lnTo>
                    <a:lnTo>
                      <a:pt x="20019" y="38265"/>
                    </a:lnTo>
                    <a:lnTo>
                      <a:pt x="19042" y="37360"/>
                    </a:lnTo>
                    <a:lnTo>
                      <a:pt x="18137" y="36382"/>
                    </a:lnTo>
                    <a:lnTo>
                      <a:pt x="16888" y="34771"/>
                    </a:lnTo>
                    <a:lnTo>
                      <a:pt x="15440" y="32382"/>
                    </a:lnTo>
                    <a:lnTo>
                      <a:pt x="14173" y="29830"/>
                    </a:lnTo>
                    <a:lnTo>
                      <a:pt x="13105" y="27187"/>
                    </a:lnTo>
                    <a:lnTo>
                      <a:pt x="12182" y="24490"/>
                    </a:lnTo>
                    <a:lnTo>
                      <a:pt x="11385" y="21830"/>
                    </a:lnTo>
                    <a:lnTo>
                      <a:pt x="11041" y="20526"/>
                    </a:lnTo>
                    <a:lnTo>
                      <a:pt x="10607" y="18970"/>
                    </a:lnTo>
                    <a:lnTo>
                      <a:pt x="9738" y="16038"/>
                    </a:lnTo>
                    <a:lnTo>
                      <a:pt x="8833" y="13286"/>
                    </a:lnTo>
                    <a:lnTo>
                      <a:pt x="7892" y="10716"/>
                    </a:lnTo>
                    <a:lnTo>
                      <a:pt x="7385" y="9485"/>
                    </a:lnTo>
                    <a:lnTo>
                      <a:pt x="7005" y="8544"/>
                    </a:lnTo>
                    <a:lnTo>
                      <a:pt x="6245" y="6915"/>
                    </a:lnTo>
                    <a:lnTo>
                      <a:pt x="5467" y="5449"/>
                    </a:lnTo>
                    <a:lnTo>
                      <a:pt x="4616" y="4128"/>
                    </a:lnTo>
                    <a:lnTo>
                      <a:pt x="4163" y="3476"/>
                    </a:lnTo>
                    <a:lnTo>
                      <a:pt x="3801" y="3005"/>
                    </a:lnTo>
                    <a:lnTo>
                      <a:pt x="3421" y="2535"/>
                    </a:lnTo>
                    <a:lnTo>
                      <a:pt x="2914" y="1919"/>
                    </a:lnTo>
                    <a:lnTo>
                      <a:pt x="2281" y="960"/>
                    </a:lnTo>
                    <a:lnTo>
                      <a:pt x="1991" y="327"/>
                    </a:lnTo>
                    <a:lnTo>
                      <a:pt x="1919"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8" name="Google Shape;708;p22"/>
              <p:cNvSpPr/>
              <p:nvPr/>
            </p:nvSpPr>
            <p:spPr>
              <a:xfrm>
                <a:off x="5154706" y="2922754"/>
                <a:ext cx="136314" cy="174817"/>
              </a:xfrm>
              <a:custGeom>
                <a:avLst/>
                <a:gdLst/>
                <a:ahLst/>
                <a:cxnLst/>
                <a:rect l="l" t="t" r="r" b="b"/>
                <a:pathLst>
                  <a:path w="4291" h="5503" extrusionOk="0">
                    <a:moveTo>
                      <a:pt x="4291" y="0"/>
                    </a:moveTo>
                    <a:lnTo>
                      <a:pt x="3784" y="55"/>
                    </a:lnTo>
                    <a:lnTo>
                      <a:pt x="2879" y="254"/>
                    </a:lnTo>
                    <a:lnTo>
                      <a:pt x="2137" y="525"/>
                    </a:lnTo>
                    <a:lnTo>
                      <a:pt x="1521" y="869"/>
                    </a:lnTo>
                    <a:lnTo>
                      <a:pt x="1033" y="1285"/>
                    </a:lnTo>
                    <a:lnTo>
                      <a:pt x="652" y="1738"/>
                    </a:lnTo>
                    <a:lnTo>
                      <a:pt x="272" y="2444"/>
                    </a:lnTo>
                    <a:lnTo>
                      <a:pt x="19" y="3439"/>
                    </a:lnTo>
                    <a:lnTo>
                      <a:pt x="1" y="4344"/>
                    </a:lnTo>
                    <a:lnTo>
                      <a:pt x="146" y="5358"/>
                    </a:lnTo>
                    <a:lnTo>
                      <a:pt x="200" y="5503"/>
                    </a:lnTo>
                    <a:lnTo>
                      <a:pt x="327" y="5503"/>
                    </a:lnTo>
                    <a:lnTo>
                      <a:pt x="1141" y="5358"/>
                    </a:lnTo>
                    <a:lnTo>
                      <a:pt x="1865" y="5068"/>
                    </a:lnTo>
                    <a:lnTo>
                      <a:pt x="2643" y="4562"/>
                    </a:lnTo>
                    <a:lnTo>
                      <a:pt x="3367" y="3747"/>
                    </a:lnTo>
                    <a:lnTo>
                      <a:pt x="3802" y="2896"/>
                    </a:lnTo>
                    <a:lnTo>
                      <a:pt x="4037" y="2227"/>
                    </a:lnTo>
                    <a:lnTo>
                      <a:pt x="4200" y="1430"/>
                    </a:lnTo>
                    <a:lnTo>
                      <a:pt x="4291" y="507"/>
                    </a:lnTo>
                    <a:lnTo>
                      <a:pt x="4291"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9" name="Google Shape;709;p22"/>
              <p:cNvSpPr/>
              <p:nvPr/>
            </p:nvSpPr>
            <p:spPr>
              <a:xfrm>
                <a:off x="5149528" y="2917576"/>
                <a:ext cx="146671" cy="185173"/>
              </a:xfrm>
              <a:custGeom>
                <a:avLst/>
                <a:gdLst/>
                <a:ahLst/>
                <a:cxnLst/>
                <a:rect l="l" t="t" r="r" b="b"/>
                <a:pathLst>
                  <a:path w="4617" h="5829" extrusionOk="0">
                    <a:moveTo>
                      <a:pt x="4616" y="0"/>
                    </a:moveTo>
                    <a:lnTo>
                      <a:pt x="4454" y="19"/>
                    </a:lnTo>
                    <a:lnTo>
                      <a:pt x="3874" y="73"/>
                    </a:lnTo>
                    <a:lnTo>
                      <a:pt x="2843" y="308"/>
                    </a:lnTo>
                    <a:lnTo>
                      <a:pt x="2390" y="489"/>
                    </a:lnTo>
                    <a:lnTo>
                      <a:pt x="2082" y="634"/>
                    </a:lnTo>
                    <a:lnTo>
                      <a:pt x="1539" y="960"/>
                    </a:lnTo>
                    <a:lnTo>
                      <a:pt x="1069" y="1358"/>
                    </a:lnTo>
                    <a:lnTo>
                      <a:pt x="689" y="1829"/>
                    </a:lnTo>
                    <a:lnTo>
                      <a:pt x="526" y="2082"/>
                    </a:lnTo>
                    <a:lnTo>
                      <a:pt x="363" y="2390"/>
                    </a:lnTo>
                    <a:lnTo>
                      <a:pt x="146" y="3005"/>
                    </a:lnTo>
                    <a:lnTo>
                      <a:pt x="1" y="3928"/>
                    </a:lnTo>
                    <a:lnTo>
                      <a:pt x="128" y="5431"/>
                    </a:lnTo>
                    <a:lnTo>
                      <a:pt x="218" y="5720"/>
                    </a:lnTo>
                    <a:lnTo>
                      <a:pt x="254" y="5829"/>
                    </a:lnTo>
                    <a:lnTo>
                      <a:pt x="562" y="5829"/>
                    </a:lnTo>
                    <a:lnTo>
                      <a:pt x="1503" y="5612"/>
                    </a:lnTo>
                    <a:lnTo>
                      <a:pt x="2300" y="5268"/>
                    </a:lnTo>
                    <a:lnTo>
                      <a:pt x="2698" y="4978"/>
                    </a:lnTo>
                    <a:lnTo>
                      <a:pt x="2517" y="4743"/>
                    </a:lnTo>
                    <a:lnTo>
                      <a:pt x="2209" y="4960"/>
                    </a:lnTo>
                    <a:lnTo>
                      <a:pt x="1576" y="5268"/>
                    </a:lnTo>
                    <a:lnTo>
                      <a:pt x="779" y="5485"/>
                    </a:lnTo>
                    <a:lnTo>
                      <a:pt x="472" y="5521"/>
                    </a:lnTo>
                    <a:lnTo>
                      <a:pt x="363" y="5050"/>
                    </a:lnTo>
                    <a:lnTo>
                      <a:pt x="327" y="3729"/>
                    </a:lnTo>
                    <a:lnTo>
                      <a:pt x="544" y="2715"/>
                    </a:lnTo>
                    <a:lnTo>
                      <a:pt x="797" y="2227"/>
                    </a:lnTo>
                    <a:lnTo>
                      <a:pt x="942" y="1991"/>
                    </a:lnTo>
                    <a:lnTo>
                      <a:pt x="1286" y="1575"/>
                    </a:lnTo>
                    <a:lnTo>
                      <a:pt x="1720" y="1195"/>
                    </a:lnTo>
                    <a:lnTo>
                      <a:pt x="2227" y="887"/>
                    </a:lnTo>
                    <a:lnTo>
                      <a:pt x="2499" y="761"/>
                    </a:lnTo>
                    <a:lnTo>
                      <a:pt x="2897" y="616"/>
                    </a:lnTo>
                    <a:lnTo>
                      <a:pt x="3802" y="399"/>
                    </a:lnTo>
                    <a:lnTo>
                      <a:pt x="4309" y="326"/>
                    </a:lnTo>
                    <a:lnTo>
                      <a:pt x="4291" y="978"/>
                    </a:lnTo>
                    <a:lnTo>
                      <a:pt x="4110" y="2154"/>
                    </a:lnTo>
                    <a:lnTo>
                      <a:pt x="3947" y="2679"/>
                    </a:lnTo>
                    <a:lnTo>
                      <a:pt x="4236" y="2788"/>
                    </a:lnTo>
                    <a:lnTo>
                      <a:pt x="4417" y="2209"/>
                    </a:lnTo>
                    <a:lnTo>
                      <a:pt x="4598" y="887"/>
                    </a:lnTo>
                    <a:lnTo>
                      <a:pt x="4616" y="163"/>
                    </a:lnTo>
                    <a:lnTo>
                      <a:pt x="4616" y="0"/>
                    </a:lnTo>
                    <a:close/>
                  </a:path>
                </a:pathLst>
              </a:custGeom>
              <a:solidFill>
                <a:srgbClr val="0C0C0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0" name="Google Shape;710;p22"/>
              <p:cNvSpPr/>
              <p:nvPr/>
            </p:nvSpPr>
            <p:spPr>
              <a:xfrm>
                <a:off x="5149528" y="2917576"/>
                <a:ext cx="146671" cy="185173"/>
              </a:xfrm>
              <a:custGeom>
                <a:avLst/>
                <a:gdLst/>
                <a:ahLst/>
                <a:cxnLst/>
                <a:rect l="l" t="t" r="r" b="b"/>
                <a:pathLst>
                  <a:path w="4617" h="5829" extrusionOk="0">
                    <a:moveTo>
                      <a:pt x="4616" y="0"/>
                    </a:moveTo>
                    <a:lnTo>
                      <a:pt x="4454" y="19"/>
                    </a:lnTo>
                    <a:lnTo>
                      <a:pt x="3874" y="73"/>
                    </a:lnTo>
                    <a:lnTo>
                      <a:pt x="2843" y="308"/>
                    </a:lnTo>
                    <a:lnTo>
                      <a:pt x="2390" y="489"/>
                    </a:lnTo>
                    <a:lnTo>
                      <a:pt x="2499" y="761"/>
                    </a:lnTo>
                    <a:lnTo>
                      <a:pt x="2897" y="616"/>
                    </a:lnTo>
                    <a:lnTo>
                      <a:pt x="3802" y="399"/>
                    </a:lnTo>
                    <a:lnTo>
                      <a:pt x="4309" y="326"/>
                    </a:lnTo>
                    <a:lnTo>
                      <a:pt x="4291" y="978"/>
                    </a:lnTo>
                    <a:lnTo>
                      <a:pt x="4110" y="2154"/>
                    </a:lnTo>
                    <a:lnTo>
                      <a:pt x="3947" y="2679"/>
                    </a:lnTo>
                    <a:lnTo>
                      <a:pt x="3838" y="3005"/>
                    </a:lnTo>
                    <a:lnTo>
                      <a:pt x="3549" y="3584"/>
                    </a:lnTo>
                    <a:lnTo>
                      <a:pt x="3187" y="4109"/>
                    </a:lnTo>
                    <a:lnTo>
                      <a:pt x="2752" y="4544"/>
                    </a:lnTo>
                    <a:lnTo>
                      <a:pt x="2517" y="4743"/>
                    </a:lnTo>
                    <a:lnTo>
                      <a:pt x="2209" y="4960"/>
                    </a:lnTo>
                    <a:lnTo>
                      <a:pt x="1576" y="5268"/>
                    </a:lnTo>
                    <a:lnTo>
                      <a:pt x="779" y="5485"/>
                    </a:lnTo>
                    <a:lnTo>
                      <a:pt x="472" y="5521"/>
                    </a:lnTo>
                    <a:lnTo>
                      <a:pt x="363" y="5050"/>
                    </a:lnTo>
                    <a:lnTo>
                      <a:pt x="327" y="3729"/>
                    </a:lnTo>
                    <a:lnTo>
                      <a:pt x="544" y="2715"/>
                    </a:lnTo>
                    <a:lnTo>
                      <a:pt x="797" y="2227"/>
                    </a:lnTo>
                    <a:lnTo>
                      <a:pt x="526" y="2082"/>
                    </a:lnTo>
                    <a:lnTo>
                      <a:pt x="363" y="2390"/>
                    </a:lnTo>
                    <a:lnTo>
                      <a:pt x="146" y="3005"/>
                    </a:lnTo>
                    <a:lnTo>
                      <a:pt x="1" y="3928"/>
                    </a:lnTo>
                    <a:lnTo>
                      <a:pt x="128" y="5431"/>
                    </a:lnTo>
                    <a:lnTo>
                      <a:pt x="218" y="5720"/>
                    </a:lnTo>
                    <a:lnTo>
                      <a:pt x="254" y="5829"/>
                    </a:lnTo>
                    <a:lnTo>
                      <a:pt x="562" y="5829"/>
                    </a:lnTo>
                    <a:lnTo>
                      <a:pt x="1503" y="5612"/>
                    </a:lnTo>
                    <a:lnTo>
                      <a:pt x="2300" y="5268"/>
                    </a:lnTo>
                    <a:lnTo>
                      <a:pt x="2698" y="4978"/>
                    </a:lnTo>
                    <a:lnTo>
                      <a:pt x="2969" y="4779"/>
                    </a:lnTo>
                    <a:lnTo>
                      <a:pt x="3422" y="4308"/>
                    </a:lnTo>
                    <a:lnTo>
                      <a:pt x="3802" y="3747"/>
                    </a:lnTo>
                    <a:lnTo>
                      <a:pt x="4110" y="3132"/>
                    </a:lnTo>
                    <a:lnTo>
                      <a:pt x="4236" y="2788"/>
                    </a:lnTo>
                    <a:lnTo>
                      <a:pt x="4417" y="2209"/>
                    </a:lnTo>
                    <a:lnTo>
                      <a:pt x="4598" y="887"/>
                    </a:lnTo>
                    <a:lnTo>
                      <a:pt x="4616" y="163"/>
                    </a:lnTo>
                    <a:lnTo>
                      <a:pt x="4616" y="0"/>
                    </a:lnTo>
                    <a:close/>
                  </a:path>
                </a:pathLst>
              </a:custGeom>
              <a:solidFill>
                <a:srgbClr val="0C0C0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1" name="Google Shape;711;p22"/>
              <p:cNvSpPr/>
              <p:nvPr/>
            </p:nvSpPr>
            <p:spPr>
              <a:xfrm>
                <a:off x="4703925" y="2452976"/>
                <a:ext cx="418060" cy="415169"/>
              </a:xfrm>
              <a:custGeom>
                <a:avLst/>
                <a:gdLst/>
                <a:ahLst/>
                <a:cxnLst/>
                <a:rect l="l" t="t" r="r" b="b"/>
                <a:pathLst>
                  <a:path w="13160" h="13069" extrusionOk="0">
                    <a:moveTo>
                      <a:pt x="6661" y="0"/>
                    </a:moveTo>
                    <a:lnTo>
                      <a:pt x="6064" y="181"/>
                    </a:lnTo>
                    <a:lnTo>
                      <a:pt x="5611" y="525"/>
                    </a:lnTo>
                    <a:lnTo>
                      <a:pt x="5304" y="996"/>
                    </a:lnTo>
                    <a:lnTo>
                      <a:pt x="5123" y="1575"/>
                    </a:lnTo>
                    <a:lnTo>
                      <a:pt x="5050" y="2245"/>
                    </a:lnTo>
                    <a:lnTo>
                      <a:pt x="5104" y="2951"/>
                    </a:lnTo>
                    <a:lnTo>
                      <a:pt x="5285" y="3675"/>
                    </a:lnTo>
                    <a:lnTo>
                      <a:pt x="5412" y="4019"/>
                    </a:lnTo>
                    <a:lnTo>
                      <a:pt x="5412" y="4019"/>
                    </a:lnTo>
                    <a:lnTo>
                      <a:pt x="5177" y="3729"/>
                    </a:lnTo>
                    <a:lnTo>
                      <a:pt x="4598" y="3204"/>
                    </a:lnTo>
                    <a:lnTo>
                      <a:pt x="3910" y="2788"/>
                    </a:lnTo>
                    <a:lnTo>
                      <a:pt x="3186" y="2498"/>
                    </a:lnTo>
                    <a:lnTo>
                      <a:pt x="2444" y="2317"/>
                    </a:lnTo>
                    <a:lnTo>
                      <a:pt x="1738" y="2299"/>
                    </a:lnTo>
                    <a:lnTo>
                      <a:pt x="1086" y="2444"/>
                    </a:lnTo>
                    <a:lnTo>
                      <a:pt x="561" y="2770"/>
                    </a:lnTo>
                    <a:lnTo>
                      <a:pt x="362" y="3005"/>
                    </a:lnTo>
                    <a:lnTo>
                      <a:pt x="127" y="3349"/>
                    </a:lnTo>
                    <a:lnTo>
                      <a:pt x="0" y="4001"/>
                    </a:lnTo>
                    <a:lnTo>
                      <a:pt x="199" y="4616"/>
                    </a:lnTo>
                    <a:lnTo>
                      <a:pt x="634" y="5195"/>
                    </a:lnTo>
                    <a:lnTo>
                      <a:pt x="941" y="5467"/>
                    </a:lnTo>
                    <a:lnTo>
                      <a:pt x="1285" y="5738"/>
                    </a:lnTo>
                    <a:lnTo>
                      <a:pt x="2027" y="6154"/>
                    </a:lnTo>
                    <a:lnTo>
                      <a:pt x="2860" y="6390"/>
                    </a:lnTo>
                    <a:lnTo>
                      <a:pt x="3729" y="6444"/>
                    </a:lnTo>
                    <a:lnTo>
                      <a:pt x="4163" y="6390"/>
                    </a:lnTo>
                    <a:lnTo>
                      <a:pt x="3548" y="6571"/>
                    </a:lnTo>
                    <a:lnTo>
                      <a:pt x="2950" y="6752"/>
                    </a:lnTo>
                    <a:lnTo>
                      <a:pt x="2607" y="6897"/>
                    </a:lnTo>
                    <a:lnTo>
                      <a:pt x="1937" y="7295"/>
                    </a:lnTo>
                    <a:lnTo>
                      <a:pt x="1303" y="7838"/>
                    </a:lnTo>
                    <a:lnTo>
                      <a:pt x="778" y="8453"/>
                    </a:lnTo>
                    <a:lnTo>
                      <a:pt x="435" y="9105"/>
                    </a:lnTo>
                    <a:lnTo>
                      <a:pt x="308" y="9793"/>
                    </a:lnTo>
                    <a:lnTo>
                      <a:pt x="471" y="10444"/>
                    </a:lnTo>
                    <a:lnTo>
                      <a:pt x="978" y="11042"/>
                    </a:lnTo>
                    <a:lnTo>
                      <a:pt x="1412" y="11313"/>
                    </a:lnTo>
                    <a:lnTo>
                      <a:pt x="1774" y="11476"/>
                    </a:lnTo>
                    <a:lnTo>
                      <a:pt x="2444" y="11566"/>
                    </a:lnTo>
                    <a:lnTo>
                      <a:pt x="3041" y="11404"/>
                    </a:lnTo>
                    <a:lnTo>
                      <a:pt x="3602" y="11078"/>
                    </a:lnTo>
                    <a:lnTo>
                      <a:pt x="4380" y="10354"/>
                    </a:lnTo>
                    <a:lnTo>
                      <a:pt x="5231" y="9268"/>
                    </a:lnTo>
                    <a:lnTo>
                      <a:pt x="5611" y="8833"/>
                    </a:lnTo>
                    <a:lnTo>
                      <a:pt x="5485" y="9014"/>
                    </a:lnTo>
                    <a:lnTo>
                      <a:pt x="5304" y="9358"/>
                    </a:lnTo>
                    <a:lnTo>
                      <a:pt x="5159" y="9919"/>
                    </a:lnTo>
                    <a:lnTo>
                      <a:pt x="5249" y="10698"/>
                    </a:lnTo>
                    <a:lnTo>
                      <a:pt x="5575" y="11458"/>
                    </a:lnTo>
                    <a:lnTo>
                      <a:pt x="6100" y="12128"/>
                    </a:lnTo>
                    <a:lnTo>
                      <a:pt x="6770" y="12652"/>
                    </a:lnTo>
                    <a:lnTo>
                      <a:pt x="7530" y="12978"/>
                    </a:lnTo>
                    <a:lnTo>
                      <a:pt x="8326" y="13069"/>
                    </a:lnTo>
                    <a:lnTo>
                      <a:pt x="8724" y="12978"/>
                    </a:lnTo>
                    <a:lnTo>
                      <a:pt x="9141" y="12833"/>
                    </a:lnTo>
                    <a:lnTo>
                      <a:pt x="9738" y="12417"/>
                    </a:lnTo>
                    <a:lnTo>
                      <a:pt x="10064" y="11874"/>
                    </a:lnTo>
                    <a:lnTo>
                      <a:pt x="10154" y="11277"/>
                    </a:lnTo>
                    <a:lnTo>
                      <a:pt x="10028" y="10607"/>
                    </a:lnTo>
                    <a:lnTo>
                      <a:pt x="9720" y="9956"/>
                    </a:lnTo>
                    <a:lnTo>
                      <a:pt x="9231" y="9322"/>
                    </a:lnTo>
                    <a:lnTo>
                      <a:pt x="8598" y="8743"/>
                    </a:lnTo>
                    <a:lnTo>
                      <a:pt x="8236" y="8507"/>
                    </a:lnTo>
                    <a:lnTo>
                      <a:pt x="9014" y="8797"/>
                    </a:lnTo>
                    <a:lnTo>
                      <a:pt x="10173" y="9051"/>
                    </a:lnTo>
                    <a:lnTo>
                      <a:pt x="10915" y="9105"/>
                    </a:lnTo>
                    <a:lnTo>
                      <a:pt x="11584" y="9014"/>
                    </a:lnTo>
                    <a:lnTo>
                      <a:pt x="12182" y="8797"/>
                    </a:lnTo>
                    <a:lnTo>
                      <a:pt x="12652" y="8417"/>
                    </a:lnTo>
                    <a:lnTo>
                      <a:pt x="12996" y="7856"/>
                    </a:lnTo>
                    <a:lnTo>
                      <a:pt x="13123" y="7494"/>
                    </a:lnTo>
                    <a:lnTo>
                      <a:pt x="13159" y="7096"/>
                    </a:lnTo>
                    <a:lnTo>
                      <a:pt x="12978" y="6335"/>
                    </a:lnTo>
                    <a:lnTo>
                      <a:pt x="12526" y="5666"/>
                    </a:lnTo>
                    <a:lnTo>
                      <a:pt x="11874" y="5123"/>
                    </a:lnTo>
                    <a:lnTo>
                      <a:pt x="11114" y="4725"/>
                    </a:lnTo>
                    <a:lnTo>
                      <a:pt x="10299" y="4489"/>
                    </a:lnTo>
                    <a:lnTo>
                      <a:pt x="9503" y="4471"/>
                    </a:lnTo>
                    <a:lnTo>
                      <a:pt x="8815" y="4706"/>
                    </a:lnTo>
                    <a:lnTo>
                      <a:pt x="8543" y="4942"/>
                    </a:lnTo>
                    <a:lnTo>
                      <a:pt x="8543" y="4942"/>
                    </a:lnTo>
                    <a:lnTo>
                      <a:pt x="8815" y="4670"/>
                    </a:lnTo>
                    <a:lnTo>
                      <a:pt x="9177" y="3982"/>
                    </a:lnTo>
                    <a:lnTo>
                      <a:pt x="9322" y="3204"/>
                    </a:lnTo>
                    <a:lnTo>
                      <a:pt x="9286" y="2390"/>
                    </a:lnTo>
                    <a:lnTo>
                      <a:pt x="9068" y="1611"/>
                    </a:lnTo>
                    <a:lnTo>
                      <a:pt x="8670" y="905"/>
                    </a:lnTo>
                    <a:lnTo>
                      <a:pt x="8127" y="362"/>
                    </a:lnTo>
                    <a:lnTo>
                      <a:pt x="7421" y="37"/>
                    </a:lnTo>
                    <a:lnTo>
                      <a:pt x="7023"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2" name="Google Shape;712;p22"/>
              <p:cNvSpPr/>
              <p:nvPr/>
            </p:nvSpPr>
            <p:spPr>
              <a:xfrm>
                <a:off x="4711390" y="2448370"/>
                <a:ext cx="415169" cy="424382"/>
              </a:xfrm>
              <a:custGeom>
                <a:avLst/>
                <a:gdLst/>
                <a:ahLst/>
                <a:cxnLst/>
                <a:rect l="l" t="t" r="r" b="b"/>
                <a:pathLst>
                  <a:path w="13069" h="13359" extrusionOk="0">
                    <a:moveTo>
                      <a:pt x="6517" y="1"/>
                    </a:moveTo>
                    <a:lnTo>
                      <a:pt x="6046" y="73"/>
                    </a:lnTo>
                    <a:lnTo>
                      <a:pt x="5612" y="272"/>
                    </a:lnTo>
                    <a:lnTo>
                      <a:pt x="5268" y="562"/>
                    </a:lnTo>
                    <a:lnTo>
                      <a:pt x="5123" y="761"/>
                    </a:lnTo>
                    <a:lnTo>
                      <a:pt x="4960" y="1014"/>
                    </a:lnTo>
                    <a:lnTo>
                      <a:pt x="4743" y="1630"/>
                    </a:lnTo>
                    <a:lnTo>
                      <a:pt x="4670" y="2354"/>
                    </a:lnTo>
                    <a:lnTo>
                      <a:pt x="4725" y="3150"/>
                    </a:lnTo>
                    <a:lnTo>
                      <a:pt x="4815" y="3548"/>
                    </a:lnTo>
                    <a:lnTo>
                      <a:pt x="4507" y="3277"/>
                    </a:lnTo>
                    <a:lnTo>
                      <a:pt x="3765" y="2824"/>
                    </a:lnTo>
                    <a:lnTo>
                      <a:pt x="2969" y="2480"/>
                    </a:lnTo>
                    <a:lnTo>
                      <a:pt x="2154" y="2317"/>
                    </a:lnTo>
                    <a:lnTo>
                      <a:pt x="1756" y="2299"/>
                    </a:lnTo>
                    <a:lnTo>
                      <a:pt x="1448" y="2299"/>
                    </a:lnTo>
                    <a:lnTo>
                      <a:pt x="942" y="2408"/>
                    </a:lnTo>
                    <a:lnTo>
                      <a:pt x="507" y="2607"/>
                    </a:lnTo>
                    <a:lnTo>
                      <a:pt x="145" y="2878"/>
                    </a:lnTo>
                    <a:lnTo>
                      <a:pt x="0" y="3059"/>
                    </a:lnTo>
                    <a:lnTo>
                      <a:pt x="236" y="3240"/>
                    </a:lnTo>
                    <a:lnTo>
                      <a:pt x="399" y="3059"/>
                    </a:lnTo>
                    <a:lnTo>
                      <a:pt x="761" y="2806"/>
                    </a:lnTo>
                    <a:lnTo>
                      <a:pt x="1358" y="2607"/>
                    </a:lnTo>
                    <a:lnTo>
                      <a:pt x="1738" y="2589"/>
                    </a:lnTo>
                    <a:lnTo>
                      <a:pt x="1756" y="2589"/>
                    </a:lnTo>
                    <a:lnTo>
                      <a:pt x="2209" y="2625"/>
                    </a:lnTo>
                    <a:lnTo>
                      <a:pt x="3132" y="2860"/>
                    </a:lnTo>
                    <a:lnTo>
                      <a:pt x="4019" y="3295"/>
                    </a:lnTo>
                    <a:lnTo>
                      <a:pt x="4761" y="3892"/>
                    </a:lnTo>
                    <a:lnTo>
                      <a:pt x="5050" y="4254"/>
                    </a:lnTo>
                    <a:lnTo>
                      <a:pt x="5141" y="4327"/>
                    </a:lnTo>
                    <a:lnTo>
                      <a:pt x="5250" y="4290"/>
                    </a:lnTo>
                    <a:lnTo>
                      <a:pt x="5322" y="4218"/>
                    </a:lnTo>
                    <a:lnTo>
                      <a:pt x="5322" y="4109"/>
                    </a:lnTo>
                    <a:lnTo>
                      <a:pt x="5159" y="3657"/>
                    </a:lnTo>
                    <a:lnTo>
                      <a:pt x="4996" y="2752"/>
                    </a:lnTo>
                    <a:lnTo>
                      <a:pt x="4996" y="1919"/>
                    </a:lnTo>
                    <a:lnTo>
                      <a:pt x="5195" y="1213"/>
                    </a:lnTo>
                    <a:lnTo>
                      <a:pt x="5376" y="924"/>
                    </a:lnTo>
                    <a:lnTo>
                      <a:pt x="5485" y="761"/>
                    </a:lnTo>
                    <a:lnTo>
                      <a:pt x="5793" y="525"/>
                    </a:lnTo>
                    <a:lnTo>
                      <a:pt x="6136" y="363"/>
                    </a:lnTo>
                    <a:lnTo>
                      <a:pt x="6553" y="290"/>
                    </a:lnTo>
                    <a:lnTo>
                      <a:pt x="6770" y="290"/>
                    </a:lnTo>
                    <a:lnTo>
                      <a:pt x="7096" y="326"/>
                    </a:lnTo>
                    <a:lnTo>
                      <a:pt x="7693" y="562"/>
                    </a:lnTo>
                    <a:lnTo>
                      <a:pt x="8200" y="996"/>
                    </a:lnTo>
                    <a:lnTo>
                      <a:pt x="8598" y="1593"/>
                    </a:lnTo>
                    <a:lnTo>
                      <a:pt x="8743" y="1955"/>
                    </a:lnTo>
                    <a:lnTo>
                      <a:pt x="8870" y="2372"/>
                    </a:lnTo>
                    <a:lnTo>
                      <a:pt x="8960" y="3222"/>
                    </a:lnTo>
                    <a:lnTo>
                      <a:pt x="8815" y="3983"/>
                    </a:lnTo>
                    <a:lnTo>
                      <a:pt x="8508" y="4652"/>
                    </a:lnTo>
                    <a:lnTo>
                      <a:pt x="8272" y="4906"/>
                    </a:lnTo>
                    <a:lnTo>
                      <a:pt x="8236" y="4942"/>
                    </a:lnTo>
                    <a:lnTo>
                      <a:pt x="8200" y="4978"/>
                    </a:lnTo>
                    <a:lnTo>
                      <a:pt x="8164" y="5014"/>
                    </a:lnTo>
                    <a:lnTo>
                      <a:pt x="8164" y="5141"/>
                    </a:lnTo>
                    <a:lnTo>
                      <a:pt x="8200" y="5177"/>
                    </a:lnTo>
                    <a:lnTo>
                      <a:pt x="8236" y="5213"/>
                    </a:lnTo>
                    <a:lnTo>
                      <a:pt x="8345" y="5232"/>
                    </a:lnTo>
                    <a:lnTo>
                      <a:pt x="8399" y="5195"/>
                    </a:lnTo>
                    <a:lnTo>
                      <a:pt x="8435" y="5159"/>
                    </a:lnTo>
                    <a:lnTo>
                      <a:pt x="8471" y="5141"/>
                    </a:lnTo>
                    <a:lnTo>
                      <a:pt x="8743" y="4942"/>
                    </a:lnTo>
                    <a:lnTo>
                      <a:pt x="9413" y="4761"/>
                    </a:lnTo>
                    <a:lnTo>
                      <a:pt x="10155" y="4797"/>
                    </a:lnTo>
                    <a:lnTo>
                      <a:pt x="10879" y="5032"/>
                    </a:lnTo>
                    <a:lnTo>
                      <a:pt x="11223" y="5195"/>
                    </a:lnTo>
                    <a:lnTo>
                      <a:pt x="11530" y="5376"/>
                    </a:lnTo>
                    <a:lnTo>
                      <a:pt x="12128" y="5865"/>
                    </a:lnTo>
                    <a:lnTo>
                      <a:pt x="12562" y="6480"/>
                    </a:lnTo>
                    <a:lnTo>
                      <a:pt x="12743" y="7023"/>
                    </a:lnTo>
                    <a:lnTo>
                      <a:pt x="12761" y="7404"/>
                    </a:lnTo>
                    <a:lnTo>
                      <a:pt x="12725" y="7603"/>
                    </a:lnTo>
                    <a:lnTo>
                      <a:pt x="12598" y="8019"/>
                    </a:lnTo>
                    <a:lnTo>
                      <a:pt x="12254" y="8490"/>
                    </a:lnTo>
                    <a:lnTo>
                      <a:pt x="11965" y="8743"/>
                    </a:lnTo>
                    <a:lnTo>
                      <a:pt x="11784" y="8833"/>
                    </a:lnTo>
                    <a:lnTo>
                      <a:pt x="11458" y="8978"/>
                    </a:lnTo>
                    <a:lnTo>
                      <a:pt x="10643" y="9087"/>
                    </a:lnTo>
                    <a:lnTo>
                      <a:pt x="9702" y="9014"/>
                    </a:lnTo>
                    <a:lnTo>
                      <a:pt x="8634" y="8725"/>
                    </a:lnTo>
                    <a:lnTo>
                      <a:pt x="8055" y="8508"/>
                    </a:lnTo>
                    <a:lnTo>
                      <a:pt x="7946" y="8490"/>
                    </a:lnTo>
                    <a:lnTo>
                      <a:pt x="7874" y="8580"/>
                    </a:lnTo>
                    <a:lnTo>
                      <a:pt x="7838" y="8689"/>
                    </a:lnTo>
                    <a:lnTo>
                      <a:pt x="7928" y="8779"/>
                    </a:lnTo>
                    <a:lnTo>
                      <a:pt x="8254" y="8996"/>
                    </a:lnTo>
                    <a:lnTo>
                      <a:pt x="8833" y="9503"/>
                    </a:lnTo>
                    <a:lnTo>
                      <a:pt x="9286" y="10082"/>
                    </a:lnTo>
                    <a:lnTo>
                      <a:pt x="9612" y="10698"/>
                    </a:lnTo>
                    <a:lnTo>
                      <a:pt x="9702" y="10987"/>
                    </a:lnTo>
                    <a:lnTo>
                      <a:pt x="9775" y="11349"/>
                    </a:lnTo>
                    <a:lnTo>
                      <a:pt x="9702" y="11965"/>
                    </a:lnTo>
                    <a:lnTo>
                      <a:pt x="9376" y="12472"/>
                    </a:lnTo>
                    <a:lnTo>
                      <a:pt x="8815" y="12834"/>
                    </a:lnTo>
                    <a:lnTo>
                      <a:pt x="8453" y="12978"/>
                    </a:lnTo>
                    <a:lnTo>
                      <a:pt x="8236" y="13033"/>
                    </a:lnTo>
                    <a:lnTo>
                      <a:pt x="7820" y="13051"/>
                    </a:lnTo>
                    <a:lnTo>
                      <a:pt x="7204" y="12942"/>
                    </a:lnTo>
                    <a:lnTo>
                      <a:pt x="6426" y="12544"/>
                    </a:lnTo>
                    <a:lnTo>
                      <a:pt x="5793" y="11965"/>
                    </a:lnTo>
                    <a:lnTo>
                      <a:pt x="5539" y="11621"/>
                    </a:lnTo>
                    <a:lnTo>
                      <a:pt x="5340" y="11277"/>
                    </a:lnTo>
                    <a:lnTo>
                      <a:pt x="5105" y="10589"/>
                    </a:lnTo>
                    <a:lnTo>
                      <a:pt x="5087" y="9938"/>
                    </a:lnTo>
                    <a:lnTo>
                      <a:pt x="5304" y="9340"/>
                    </a:lnTo>
                    <a:lnTo>
                      <a:pt x="5503" y="9087"/>
                    </a:lnTo>
                    <a:lnTo>
                      <a:pt x="5539" y="8978"/>
                    </a:lnTo>
                    <a:lnTo>
                      <a:pt x="5485" y="8870"/>
                    </a:lnTo>
                    <a:lnTo>
                      <a:pt x="5376" y="8815"/>
                    </a:lnTo>
                    <a:lnTo>
                      <a:pt x="5268" y="8888"/>
                    </a:lnTo>
                    <a:lnTo>
                      <a:pt x="4960" y="9232"/>
                    </a:lnTo>
                    <a:lnTo>
                      <a:pt x="4616" y="9648"/>
                    </a:lnTo>
                    <a:lnTo>
                      <a:pt x="4290" y="10064"/>
                    </a:lnTo>
                    <a:lnTo>
                      <a:pt x="3548" y="10879"/>
                    </a:lnTo>
                    <a:lnTo>
                      <a:pt x="2933" y="11313"/>
                    </a:lnTo>
                    <a:lnTo>
                      <a:pt x="2480" y="11512"/>
                    </a:lnTo>
                    <a:lnTo>
                      <a:pt x="2010" y="11549"/>
                    </a:lnTo>
                    <a:lnTo>
                      <a:pt x="1503" y="11458"/>
                    </a:lnTo>
                    <a:lnTo>
                      <a:pt x="1249" y="11313"/>
                    </a:lnTo>
                    <a:lnTo>
                      <a:pt x="1105" y="11585"/>
                    </a:lnTo>
                    <a:lnTo>
                      <a:pt x="1394" y="11730"/>
                    </a:lnTo>
                    <a:lnTo>
                      <a:pt x="1973" y="11856"/>
                    </a:lnTo>
                    <a:lnTo>
                      <a:pt x="2498" y="11820"/>
                    </a:lnTo>
                    <a:lnTo>
                      <a:pt x="3005" y="11621"/>
                    </a:lnTo>
                    <a:lnTo>
                      <a:pt x="3675" y="11168"/>
                    </a:lnTo>
                    <a:lnTo>
                      <a:pt x="4471" y="10318"/>
                    </a:lnTo>
                    <a:lnTo>
                      <a:pt x="4815" y="9901"/>
                    </a:lnTo>
                    <a:lnTo>
                      <a:pt x="4779" y="10119"/>
                    </a:lnTo>
                    <a:lnTo>
                      <a:pt x="4815" y="10589"/>
                    </a:lnTo>
                    <a:lnTo>
                      <a:pt x="4924" y="11060"/>
                    </a:lnTo>
                    <a:lnTo>
                      <a:pt x="5141" y="11549"/>
                    </a:lnTo>
                    <a:lnTo>
                      <a:pt x="5286" y="11784"/>
                    </a:lnTo>
                    <a:lnTo>
                      <a:pt x="5521" y="12092"/>
                    </a:lnTo>
                    <a:lnTo>
                      <a:pt x="6082" y="12653"/>
                    </a:lnTo>
                    <a:lnTo>
                      <a:pt x="6770" y="13087"/>
                    </a:lnTo>
                    <a:lnTo>
                      <a:pt x="7512" y="13322"/>
                    </a:lnTo>
                    <a:lnTo>
                      <a:pt x="7910" y="13359"/>
                    </a:lnTo>
                    <a:lnTo>
                      <a:pt x="8218" y="13340"/>
                    </a:lnTo>
                    <a:lnTo>
                      <a:pt x="8526" y="13268"/>
                    </a:lnTo>
                    <a:lnTo>
                      <a:pt x="8960" y="13105"/>
                    </a:lnTo>
                    <a:lnTo>
                      <a:pt x="9612" y="12653"/>
                    </a:lnTo>
                    <a:lnTo>
                      <a:pt x="9992" y="12055"/>
                    </a:lnTo>
                    <a:lnTo>
                      <a:pt x="10064" y="11331"/>
                    </a:lnTo>
                    <a:lnTo>
                      <a:pt x="9992" y="10915"/>
                    </a:lnTo>
                    <a:lnTo>
                      <a:pt x="9847" y="10444"/>
                    </a:lnTo>
                    <a:lnTo>
                      <a:pt x="9250" y="9521"/>
                    </a:lnTo>
                    <a:lnTo>
                      <a:pt x="8833" y="9105"/>
                    </a:lnTo>
                    <a:lnTo>
                      <a:pt x="9304" y="9232"/>
                    </a:lnTo>
                    <a:lnTo>
                      <a:pt x="10173" y="9377"/>
                    </a:lnTo>
                    <a:lnTo>
                      <a:pt x="10951" y="9377"/>
                    </a:lnTo>
                    <a:lnTo>
                      <a:pt x="11639" y="9232"/>
                    </a:lnTo>
                    <a:lnTo>
                      <a:pt x="11929" y="9105"/>
                    </a:lnTo>
                    <a:lnTo>
                      <a:pt x="12128" y="8996"/>
                    </a:lnTo>
                    <a:lnTo>
                      <a:pt x="12472" y="8707"/>
                    </a:lnTo>
                    <a:lnTo>
                      <a:pt x="12761" y="8345"/>
                    </a:lnTo>
                    <a:lnTo>
                      <a:pt x="12960" y="7910"/>
                    </a:lnTo>
                    <a:lnTo>
                      <a:pt x="13033" y="7657"/>
                    </a:lnTo>
                    <a:lnTo>
                      <a:pt x="13069" y="7277"/>
                    </a:lnTo>
                    <a:lnTo>
                      <a:pt x="12906" y="6517"/>
                    </a:lnTo>
                    <a:lnTo>
                      <a:pt x="12472" y="5811"/>
                    </a:lnTo>
                    <a:lnTo>
                      <a:pt x="11802" y="5195"/>
                    </a:lnTo>
                    <a:lnTo>
                      <a:pt x="11367" y="4924"/>
                    </a:lnTo>
                    <a:lnTo>
                      <a:pt x="11078" y="4779"/>
                    </a:lnTo>
                    <a:lnTo>
                      <a:pt x="10462" y="4562"/>
                    </a:lnTo>
                    <a:lnTo>
                      <a:pt x="9811" y="4453"/>
                    </a:lnTo>
                    <a:lnTo>
                      <a:pt x="9195" y="4489"/>
                    </a:lnTo>
                    <a:lnTo>
                      <a:pt x="8906" y="4562"/>
                    </a:lnTo>
                    <a:lnTo>
                      <a:pt x="8906" y="4562"/>
                    </a:lnTo>
                    <a:lnTo>
                      <a:pt x="9033" y="4272"/>
                    </a:lnTo>
                    <a:lnTo>
                      <a:pt x="9214" y="3639"/>
                    </a:lnTo>
                    <a:lnTo>
                      <a:pt x="9250" y="2933"/>
                    </a:lnTo>
                    <a:lnTo>
                      <a:pt x="9141" y="2227"/>
                    </a:lnTo>
                    <a:lnTo>
                      <a:pt x="9033" y="1865"/>
                    </a:lnTo>
                    <a:lnTo>
                      <a:pt x="8870" y="1449"/>
                    </a:lnTo>
                    <a:lnTo>
                      <a:pt x="8417" y="779"/>
                    </a:lnTo>
                    <a:lnTo>
                      <a:pt x="7838" y="290"/>
                    </a:lnTo>
                    <a:lnTo>
                      <a:pt x="7150" y="37"/>
                    </a:lnTo>
                    <a:lnTo>
                      <a:pt x="6788"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3" name="Google Shape;713;p22"/>
              <p:cNvSpPr/>
              <p:nvPr/>
            </p:nvSpPr>
            <p:spPr>
              <a:xfrm>
                <a:off x="4699890" y="2448370"/>
                <a:ext cx="426669" cy="368026"/>
              </a:xfrm>
              <a:custGeom>
                <a:avLst/>
                <a:gdLst/>
                <a:ahLst/>
                <a:cxnLst/>
                <a:rect l="l" t="t" r="r" b="b"/>
                <a:pathLst>
                  <a:path w="13431" h="11585" extrusionOk="0">
                    <a:moveTo>
                      <a:pt x="6879" y="1"/>
                    </a:moveTo>
                    <a:lnTo>
                      <a:pt x="6408" y="73"/>
                    </a:lnTo>
                    <a:lnTo>
                      <a:pt x="5974" y="272"/>
                    </a:lnTo>
                    <a:lnTo>
                      <a:pt x="5630" y="562"/>
                    </a:lnTo>
                    <a:lnTo>
                      <a:pt x="5485" y="743"/>
                    </a:lnTo>
                    <a:lnTo>
                      <a:pt x="5322" y="1014"/>
                    </a:lnTo>
                    <a:lnTo>
                      <a:pt x="5105" y="1630"/>
                    </a:lnTo>
                    <a:lnTo>
                      <a:pt x="5032" y="2354"/>
                    </a:lnTo>
                    <a:lnTo>
                      <a:pt x="5087" y="3150"/>
                    </a:lnTo>
                    <a:lnTo>
                      <a:pt x="5177" y="3548"/>
                    </a:lnTo>
                    <a:lnTo>
                      <a:pt x="4869" y="3277"/>
                    </a:lnTo>
                    <a:lnTo>
                      <a:pt x="4127" y="2824"/>
                    </a:lnTo>
                    <a:lnTo>
                      <a:pt x="3331" y="2480"/>
                    </a:lnTo>
                    <a:lnTo>
                      <a:pt x="2516" y="2317"/>
                    </a:lnTo>
                    <a:lnTo>
                      <a:pt x="2118" y="2299"/>
                    </a:lnTo>
                    <a:lnTo>
                      <a:pt x="1810" y="2299"/>
                    </a:lnTo>
                    <a:lnTo>
                      <a:pt x="1304" y="2408"/>
                    </a:lnTo>
                    <a:lnTo>
                      <a:pt x="869" y="2607"/>
                    </a:lnTo>
                    <a:lnTo>
                      <a:pt x="507" y="2878"/>
                    </a:lnTo>
                    <a:lnTo>
                      <a:pt x="362" y="3059"/>
                    </a:lnTo>
                    <a:lnTo>
                      <a:pt x="218" y="3277"/>
                    </a:lnTo>
                    <a:lnTo>
                      <a:pt x="37" y="3693"/>
                    </a:lnTo>
                    <a:lnTo>
                      <a:pt x="0" y="4073"/>
                    </a:lnTo>
                    <a:lnTo>
                      <a:pt x="37" y="4435"/>
                    </a:lnTo>
                    <a:lnTo>
                      <a:pt x="254" y="4942"/>
                    </a:lnTo>
                    <a:lnTo>
                      <a:pt x="724" y="5503"/>
                    </a:lnTo>
                    <a:lnTo>
                      <a:pt x="978" y="5738"/>
                    </a:lnTo>
                    <a:lnTo>
                      <a:pt x="1213" y="5919"/>
                    </a:lnTo>
                    <a:lnTo>
                      <a:pt x="1720" y="6245"/>
                    </a:lnTo>
                    <a:lnTo>
                      <a:pt x="2281" y="6499"/>
                    </a:lnTo>
                    <a:lnTo>
                      <a:pt x="2878" y="6661"/>
                    </a:lnTo>
                    <a:lnTo>
                      <a:pt x="3186" y="6698"/>
                    </a:lnTo>
                    <a:lnTo>
                      <a:pt x="3114" y="6734"/>
                    </a:lnTo>
                    <a:lnTo>
                      <a:pt x="3023" y="6752"/>
                    </a:lnTo>
                    <a:lnTo>
                      <a:pt x="2553" y="6951"/>
                    </a:lnTo>
                    <a:lnTo>
                      <a:pt x="1629" y="7585"/>
                    </a:lnTo>
                    <a:lnTo>
                      <a:pt x="869" y="8399"/>
                    </a:lnTo>
                    <a:lnTo>
                      <a:pt x="471" y="9069"/>
                    </a:lnTo>
                    <a:lnTo>
                      <a:pt x="326" y="9539"/>
                    </a:lnTo>
                    <a:lnTo>
                      <a:pt x="308" y="9775"/>
                    </a:lnTo>
                    <a:lnTo>
                      <a:pt x="290" y="9974"/>
                    </a:lnTo>
                    <a:lnTo>
                      <a:pt x="381" y="10426"/>
                    </a:lnTo>
                    <a:lnTo>
                      <a:pt x="616" y="10897"/>
                    </a:lnTo>
                    <a:lnTo>
                      <a:pt x="1105" y="11368"/>
                    </a:lnTo>
                    <a:lnTo>
                      <a:pt x="1467" y="11585"/>
                    </a:lnTo>
                    <a:lnTo>
                      <a:pt x="1611" y="11313"/>
                    </a:lnTo>
                    <a:lnTo>
                      <a:pt x="1358" y="11168"/>
                    </a:lnTo>
                    <a:lnTo>
                      <a:pt x="960" y="10843"/>
                    </a:lnTo>
                    <a:lnTo>
                      <a:pt x="706" y="10444"/>
                    </a:lnTo>
                    <a:lnTo>
                      <a:pt x="598" y="10028"/>
                    </a:lnTo>
                    <a:lnTo>
                      <a:pt x="598" y="9793"/>
                    </a:lnTo>
                    <a:lnTo>
                      <a:pt x="634" y="9594"/>
                    </a:lnTo>
                    <a:lnTo>
                      <a:pt x="761" y="9159"/>
                    </a:lnTo>
                    <a:lnTo>
                      <a:pt x="1123" y="8544"/>
                    </a:lnTo>
                    <a:lnTo>
                      <a:pt x="1847" y="7802"/>
                    </a:lnTo>
                    <a:lnTo>
                      <a:pt x="2697" y="7223"/>
                    </a:lnTo>
                    <a:lnTo>
                      <a:pt x="3132" y="7042"/>
                    </a:lnTo>
                    <a:lnTo>
                      <a:pt x="3403" y="6951"/>
                    </a:lnTo>
                    <a:lnTo>
                      <a:pt x="3693" y="6879"/>
                    </a:lnTo>
                    <a:lnTo>
                      <a:pt x="4019" y="6788"/>
                    </a:lnTo>
                    <a:lnTo>
                      <a:pt x="4345" y="6680"/>
                    </a:lnTo>
                    <a:lnTo>
                      <a:pt x="4435" y="6607"/>
                    </a:lnTo>
                    <a:lnTo>
                      <a:pt x="4435" y="6499"/>
                    </a:lnTo>
                    <a:lnTo>
                      <a:pt x="4381" y="6408"/>
                    </a:lnTo>
                    <a:lnTo>
                      <a:pt x="4254" y="6390"/>
                    </a:lnTo>
                    <a:lnTo>
                      <a:pt x="3838" y="6444"/>
                    </a:lnTo>
                    <a:lnTo>
                      <a:pt x="3005" y="6390"/>
                    </a:lnTo>
                    <a:lnTo>
                      <a:pt x="2209" y="6155"/>
                    </a:lnTo>
                    <a:lnTo>
                      <a:pt x="1485" y="5756"/>
                    </a:lnTo>
                    <a:lnTo>
                      <a:pt x="1177" y="5503"/>
                    </a:lnTo>
                    <a:lnTo>
                      <a:pt x="833" y="5195"/>
                    </a:lnTo>
                    <a:lnTo>
                      <a:pt x="417" y="4616"/>
                    </a:lnTo>
                    <a:lnTo>
                      <a:pt x="290" y="4073"/>
                    </a:lnTo>
                    <a:lnTo>
                      <a:pt x="417" y="3530"/>
                    </a:lnTo>
                    <a:lnTo>
                      <a:pt x="598" y="3240"/>
                    </a:lnTo>
                    <a:lnTo>
                      <a:pt x="761" y="3059"/>
                    </a:lnTo>
                    <a:lnTo>
                      <a:pt x="1123" y="2806"/>
                    </a:lnTo>
                    <a:lnTo>
                      <a:pt x="1720" y="2607"/>
                    </a:lnTo>
                    <a:lnTo>
                      <a:pt x="2100" y="2589"/>
                    </a:lnTo>
                    <a:lnTo>
                      <a:pt x="2118" y="2589"/>
                    </a:lnTo>
                    <a:lnTo>
                      <a:pt x="2571" y="2625"/>
                    </a:lnTo>
                    <a:lnTo>
                      <a:pt x="3494" y="2860"/>
                    </a:lnTo>
                    <a:lnTo>
                      <a:pt x="4381" y="3295"/>
                    </a:lnTo>
                    <a:lnTo>
                      <a:pt x="5123" y="3892"/>
                    </a:lnTo>
                    <a:lnTo>
                      <a:pt x="5412" y="4254"/>
                    </a:lnTo>
                    <a:lnTo>
                      <a:pt x="5503" y="4327"/>
                    </a:lnTo>
                    <a:lnTo>
                      <a:pt x="5612" y="4290"/>
                    </a:lnTo>
                    <a:lnTo>
                      <a:pt x="5684" y="4218"/>
                    </a:lnTo>
                    <a:lnTo>
                      <a:pt x="5684" y="4109"/>
                    </a:lnTo>
                    <a:lnTo>
                      <a:pt x="5521" y="3657"/>
                    </a:lnTo>
                    <a:lnTo>
                      <a:pt x="5358" y="2752"/>
                    </a:lnTo>
                    <a:lnTo>
                      <a:pt x="5358" y="1919"/>
                    </a:lnTo>
                    <a:lnTo>
                      <a:pt x="5557" y="1213"/>
                    </a:lnTo>
                    <a:lnTo>
                      <a:pt x="5738" y="924"/>
                    </a:lnTo>
                    <a:lnTo>
                      <a:pt x="5847" y="761"/>
                    </a:lnTo>
                    <a:lnTo>
                      <a:pt x="6155" y="525"/>
                    </a:lnTo>
                    <a:lnTo>
                      <a:pt x="6498" y="363"/>
                    </a:lnTo>
                    <a:lnTo>
                      <a:pt x="6915" y="290"/>
                    </a:lnTo>
                    <a:lnTo>
                      <a:pt x="7132" y="290"/>
                    </a:lnTo>
                    <a:lnTo>
                      <a:pt x="7458" y="326"/>
                    </a:lnTo>
                    <a:lnTo>
                      <a:pt x="8055" y="562"/>
                    </a:lnTo>
                    <a:lnTo>
                      <a:pt x="8562" y="996"/>
                    </a:lnTo>
                    <a:lnTo>
                      <a:pt x="8960" y="1593"/>
                    </a:lnTo>
                    <a:lnTo>
                      <a:pt x="9105" y="1955"/>
                    </a:lnTo>
                    <a:lnTo>
                      <a:pt x="9232" y="2372"/>
                    </a:lnTo>
                    <a:lnTo>
                      <a:pt x="9322" y="3222"/>
                    </a:lnTo>
                    <a:lnTo>
                      <a:pt x="9177" y="3983"/>
                    </a:lnTo>
                    <a:lnTo>
                      <a:pt x="8870" y="4652"/>
                    </a:lnTo>
                    <a:lnTo>
                      <a:pt x="8634" y="4906"/>
                    </a:lnTo>
                    <a:lnTo>
                      <a:pt x="8598" y="4942"/>
                    </a:lnTo>
                    <a:lnTo>
                      <a:pt x="8562" y="4978"/>
                    </a:lnTo>
                    <a:lnTo>
                      <a:pt x="8526" y="5014"/>
                    </a:lnTo>
                    <a:lnTo>
                      <a:pt x="8526" y="5141"/>
                    </a:lnTo>
                    <a:lnTo>
                      <a:pt x="8562" y="5177"/>
                    </a:lnTo>
                    <a:lnTo>
                      <a:pt x="8598" y="5213"/>
                    </a:lnTo>
                    <a:lnTo>
                      <a:pt x="8707" y="5232"/>
                    </a:lnTo>
                    <a:lnTo>
                      <a:pt x="8761" y="5195"/>
                    </a:lnTo>
                    <a:lnTo>
                      <a:pt x="8797" y="5159"/>
                    </a:lnTo>
                    <a:lnTo>
                      <a:pt x="8833" y="5141"/>
                    </a:lnTo>
                    <a:lnTo>
                      <a:pt x="9105" y="4942"/>
                    </a:lnTo>
                    <a:lnTo>
                      <a:pt x="9775" y="4761"/>
                    </a:lnTo>
                    <a:lnTo>
                      <a:pt x="10517" y="4797"/>
                    </a:lnTo>
                    <a:lnTo>
                      <a:pt x="11241" y="5032"/>
                    </a:lnTo>
                    <a:lnTo>
                      <a:pt x="11585" y="5195"/>
                    </a:lnTo>
                    <a:lnTo>
                      <a:pt x="11892" y="5376"/>
                    </a:lnTo>
                    <a:lnTo>
                      <a:pt x="12490" y="5865"/>
                    </a:lnTo>
                    <a:lnTo>
                      <a:pt x="12924" y="6480"/>
                    </a:lnTo>
                    <a:lnTo>
                      <a:pt x="13105" y="7023"/>
                    </a:lnTo>
                    <a:lnTo>
                      <a:pt x="13123" y="7404"/>
                    </a:lnTo>
                    <a:lnTo>
                      <a:pt x="13087" y="7603"/>
                    </a:lnTo>
                    <a:lnTo>
                      <a:pt x="12960" y="8019"/>
                    </a:lnTo>
                    <a:lnTo>
                      <a:pt x="12616" y="8490"/>
                    </a:lnTo>
                    <a:lnTo>
                      <a:pt x="12327" y="8743"/>
                    </a:lnTo>
                    <a:lnTo>
                      <a:pt x="12146" y="8833"/>
                    </a:lnTo>
                    <a:lnTo>
                      <a:pt x="11820" y="8978"/>
                    </a:lnTo>
                    <a:lnTo>
                      <a:pt x="11005" y="9087"/>
                    </a:lnTo>
                    <a:lnTo>
                      <a:pt x="10064" y="9014"/>
                    </a:lnTo>
                    <a:lnTo>
                      <a:pt x="8996" y="8725"/>
                    </a:lnTo>
                    <a:lnTo>
                      <a:pt x="8417" y="8508"/>
                    </a:lnTo>
                    <a:lnTo>
                      <a:pt x="8308" y="8490"/>
                    </a:lnTo>
                    <a:lnTo>
                      <a:pt x="8236" y="8580"/>
                    </a:lnTo>
                    <a:lnTo>
                      <a:pt x="8200" y="8689"/>
                    </a:lnTo>
                    <a:lnTo>
                      <a:pt x="8290" y="8779"/>
                    </a:lnTo>
                    <a:lnTo>
                      <a:pt x="8616" y="8996"/>
                    </a:lnTo>
                    <a:lnTo>
                      <a:pt x="9195" y="9503"/>
                    </a:lnTo>
                    <a:lnTo>
                      <a:pt x="9648" y="10082"/>
                    </a:lnTo>
                    <a:lnTo>
                      <a:pt x="9974" y="10698"/>
                    </a:lnTo>
                    <a:lnTo>
                      <a:pt x="10064" y="10987"/>
                    </a:lnTo>
                    <a:lnTo>
                      <a:pt x="10354" y="10915"/>
                    </a:lnTo>
                    <a:lnTo>
                      <a:pt x="10209" y="10444"/>
                    </a:lnTo>
                    <a:lnTo>
                      <a:pt x="9612" y="9521"/>
                    </a:lnTo>
                    <a:lnTo>
                      <a:pt x="9195" y="9105"/>
                    </a:lnTo>
                    <a:lnTo>
                      <a:pt x="9666" y="9232"/>
                    </a:lnTo>
                    <a:lnTo>
                      <a:pt x="10535" y="9377"/>
                    </a:lnTo>
                    <a:lnTo>
                      <a:pt x="11313" y="9377"/>
                    </a:lnTo>
                    <a:lnTo>
                      <a:pt x="12001" y="9232"/>
                    </a:lnTo>
                    <a:lnTo>
                      <a:pt x="12291" y="9105"/>
                    </a:lnTo>
                    <a:lnTo>
                      <a:pt x="12490" y="8996"/>
                    </a:lnTo>
                    <a:lnTo>
                      <a:pt x="12834" y="8707"/>
                    </a:lnTo>
                    <a:lnTo>
                      <a:pt x="13123" y="8345"/>
                    </a:lnTo>
                    <a:lnTo>
                      <a:pt x="13322" y="7910"/>
                    </a:lnTo>
                    <a:lnTo>
                      <a:pt x="13395" y="7657"/>
                    </a:lnTo>
                    <a:lnTo>
                      <a:pt x="13431" y="7277"/>
                    </a:lnTo>
                    <a:lnTo>
                      <a:pt x="13268" y="6517"/>
                    </a:lnTo>
                    <a:lnTo>
                      <a:pt x="12834" y="5811"/>
                    </a:lnTo>
                    <a:lnTo>
                      <a:pt x="12164" y="5195"/>
                    </a:lnTo>
                    <a:lnTo>
                      <a:pt x="11729" y="4924"/>
                    </a:lnTo>
                    <a:lnTo>
                      <a:pt x="11440" y="4779"/>
                    </a:lnTo>
                    <a:lnTo>
                      <a:pt x="10824" y="4562"/>
                    </a:lnTo>
                    <a:lnTo>
                      <a:pt x="10173" y="4453"/>
                    </a:lnTo>
                    <a:lnTo>
                      <a:pt x="9557" y="4489"/>
                    </a:lnTo>
                    <a:lnTo>
                      <a:pt x="9268" y="4562"/>
                    </a:lnTo>
                    <a:lnTo>
                      <a:pt x="9268" y="4562"/>
                    </a:lnTo>
                    <a:lnTo>
                      <a:pt x="9395" y="4272"/>
                    </a:lnTo>
                    <a:lnTo>
                      <a:pt x="9576" y="3639"/>
                    </a:lnTo>
                    <a:lnTo>
                      <a:pt x="9612" y="2933"/>
                    </a:lnTo>
                    <a:lnTo>
                      <a:pt x="9503" y="2227"/>
                    </a:lnTo>
                    <a:lnTo>
                      <a:pt x="9395" y="1865"/>
                    </a:lnTo>
                    <a:lnTo>
                      <a:pt x="9232" y="1449"/>
                    </a:lnTo>
                    <a:lnTo>
                      <a:pt x="8779" y="779"/>
                    </a:lnTo>
                    <a:lnTo>
                      <a:pt x="8200" y="290"/>
                    </a:lnTo>
                    <a:lnTo>
                      <a:pt x="7530" y="37"/>
                    </a:lnTo>
                    <a:lnTo>
                      <a:pt x="7150"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4" name="Google Shape;714;p22"/>
              <p:cNvSpPr/>
              <p:nvPr/>
            </p:nvSpPr>
            <p:spPr>
              <a:xfrm>
                <a:off x="4852851" y="2595580"/>
                <a:ext cx="112139" cy="112139"/>
              </a:xfrm>
              <a:custGeom>
                <a:avLst/>
                <a:gdLst/>
                <a:ahLst/>
                <a:cxnLst/>
                <a:rect l="l" t="t" r="r" b="b"/>
                <a:pathLst>
                  <a:path w="3530" h="3530" extrusionOk="0">
                    <a:moveTo>
                      <a:pt x="1484" y="0"/>
                    </a:moveTo>
                    <a:lnTo>
                      <a:pt x="1140" y="109"/>
                    </a:lnTo>
                    <a:lnTo>
                      <a:pt x="815" y="254"/>
                    </a:lnTo>
                    <a:lnTo>
                      <a:pt x="308" y="742"/>
                    </a:lnTo>
                    <a:lnTo>
                      <a:pt x="36" y="1358"/>
                    </a:lnTo>
                    <a:lnTo>
                      <a:pt x="0" y="2046"/>
                    </a:lnTo>
                    <a:lnTo>
                      <a:pt x="109" y="2389"/>
                    </a:lnTo>
                    <a:lnTo>
                      <a:pt x="254" y="2733"/>
                    </a:lnTo>
                    <a:lnTo>
                      <a:pt x="742" y="3222"/>
                    </a:lnTo>
                    <a:lnTo>
                      <a:pt x="1358" y="3512"/>
                    </a:lnTo>
                    <a:lnTo>
                      <a:pt x="2045" y="3530"/>
                    </a:lnTo>
                    <a:lnTo>
                      <a:pt x="2389" y="3439"/>
                    </a:lnTo>
                    <a:lnTo>
                      <a:pt x="2733" y="3276"/>
                    </a:lnTo>
                    <a:lnTo>
                      <a:pt x="3222" y="2806"/>
                    </a:lnTo>
                    <a:lnTo>
                      <a:pt x="3512" y="2172"/>
                    </a:lnTo>
                    <a:lnTo>
                      <a:pt x="3530" y="1484"/>
                    </a:lnTo>
                    <a:lnTo>
                      <a:pt x="3439" y="1141"/>
                    </a:lnTo>
                    <a:lnTo>
                      <a:pt x="3276" y="815"/>
                    </a:lnTo>
                    <a:lnTo>
                      <a:pt x="2806" y="308"/>
                    </a:lnTo>
                    <a:lnTo>
                      <a:pt x="2190" y="36"/>
                    </a:lnTo>
                    <a:lnTo>
                      <a:pt x="1484"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5" name="Google Shape;715;p22"/>
              <p:cNvSpPr/>
              <p:nvPr/>
            </p:nvSpPr>
            <p:spPr>
              <a:xfrm>
                <a:off x="4848245" y="2590974"/>
                <a:ext cx="121924" cy="117889"/>
              </a:xfrm>
              <a:custGeom>
                <a:avLst/>
                <a:gdLst/>
                <a:ahLst/>
                <a:cxnLst/>
                <a:rect l="l" t="t" r="r" b="b"/>
                <a:pathLst>
                  <a:path w="3838" h="3711" extrusionOk="0">
                    <a:moveTo>
                      <a:pt x="1593" y="0"/>
                    </a:moveTo>
                    <a:lnTo>
                      <a:pt x="1231" y="109"/>
                    </a:lnTo>
                    <a:lnTo>
                      <a:pt x="869" y="272"/>
                    </a:lnTo>
                    <a:lnTo>
                      <a:pt x="326" y="797"/>
                    </a:lnTo>
                    <a:lnTo>
                      <a:pt x="37" y="1467"/>
                    </a:lnTo>
                    <a:lnTo>
                      <a:pt x="0" y="2227"/>
                    </a:lnTo>
                    <a:lnTo>
                      <a:pt x="109" y="2589"/>
                    </a:lnTo>
                    <a:lnTo>
                      <a:pt x="399" y="2498"/>
                    </a:lnTo>
                    <a:lnTo>
                      <a:pt x="290" y="2172"/>
                    </a:lnTo>
                    <a:lnTo>
                      <a:pt x="326" y="1539"/>
                    </a:lnTo>
                    <a:lnTo>
                      <a:pt x="580" y="978"/>
                    </a:lnTo>
                    <a:lnTo>
                      <a:pt x="1032" y="525"/>
                    </a:lnTo>
                    <a:lnTo>
                      <a:pt x="1340" y="399"/>
                    </a:lnTo>
                    <a:lnTo>
                      <a:pt x="1647" y="308"/>
                    </a:lnTo>
                    <a:lnTo>
                      <a:pt x="2281" y="326"/>
                    </a:lnTo>
                    <a:lnTo>
                      <a:pt x="2589" y="435"/>
                    </a:lnTo>
                    <a:lnTo>
                      <a:pt x="2878" y="580"/>
                    </a:lnTo>
                    <a:lnTo>
                      <a:pt x="3295" y="1050"/>
                    </a:lnTo>
                    <a:lnTo>
                      <a:pt x="3439" y="1340"/>
                    </a:lnTo>
                    <a:lnTo>
                      <a:pt x="3530" y="1648"/>
                    </a:lnTo>
                    <a:lnTo>
                      <a:pt x="3512" y="2281"/>
                    </a:lnTo>
                    <a:lnTo>
                      <a:pt x="3403" y="2589"/>
                    </a:lnTo>
                    <a:lnTo>
                      <a:pt x="3240" y="2878"/>
                    </a:lnTo>
                    <a:lnTo>
                      <a:pt x="2788" y="3295"/>
                    </a:lnTo>
                    <a:lnTo>
                      <a:pt x="2498" y="3439"/>
                    </a:lnTo>
                    <a:lnTo>
                      <a:pt x="2589" y="3711"/>
                    </a:lnTo>
                    <a:lnTo>
                      <a:pt x="2951" y="3566"/>
                    </a:lnTo>
                    <a:lnTo>
                      <a:pt x="3494" y="3041"/>
                    </a:lnTo>
                    <a:lnTo>
                      <a:pt x="3675" y="2715"/>
                    </a:lnTo>
                    <a:lnTo>
                      <a:pt x="3801" y="2353"/>
                    </a:lnTo>
                    <a:lnTo>
                      <a:pt x="3838" y="1593"/>
                    </a:lnTo>
                    <a:lnTo>
                      <a:pt x="3711" y="1231"/>
                    </a:lnTo>
                    <a:lnTo>
                      <a:pt x="3566" y="887"/>
                    </a:lnTo>
                    <a:lnTo>
                      <a:pt x="3041" y="344"/>
                    </a:lnTo>
                    <a:lnTo>
                      <a:pt x="2715" y="163"/>
                    </a:lnTo>
                    <a:lnTo>
                      <a:pt x="2353" y="19"/>
                    </a:lnTo>
                    <a:lnTo>
                      <a:pt x="1593"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6" name="Google Shape;716;p22"/>
              <p:cNvSpPr/>
              <p:nvPr/>
            </p:nvSpPr>
            <p:spPr>
              <a:xfrm>
                <a:off x="4848245" y="2594437"/>
                <a:ext cx="82246" cy="118461"/>
              </a:xfrm>
              <a:custGeom>
                <a:avLst/>
                <a:gdLst/>
                <a:ahLst/>
                <a:cxnLst/>
                <a:rect l="l" t="t" r="r" b="b"/>
                <a:pathLst>
                  <a:path w="2589" h="3729" extrusionOk="0">
                    <a:moveTo>
                      <a:pt x="1231" y="0"/>
                    </a:moveTo>
                    <a:lnTo>
                      <a:pt x="869" y="163"/>
                    </a:lnTo>
                    <a:lnTo>
                      <a:pt x="326" y="688"/>
                    </a:lnTo>
                    <a:lnTo>
                      <a:pt x="37" y="1358"/>
                    </a:lnTo>
                    <a:lnTo>
                      <a:pt x="0" y="2118"/>
                    </a:lnTo>
                    <a:lnTo>
                      <a:pt x="109" y="2480"/>
                    </a:lnTo>
                    <a:lnTo>
                      <a:pt x="236" y="2769"/>
                    </a:lnTo>
                    <a:lnTo>
                      <a:pt x="598" y="3222"/>
                    </a:lnTo>
                    <a:lnTo>
                      <a:pt x="1068" y="3548"/>
                    </a:lnTo>
                    <a:lnTo>
                      <a:pt x="1629" y="3711"/>
                    </a:lnTo>
                    <a:lnTo>
                      <a:pt x="1919" y="3729"/>
                    </a:lnTo>
                    <a:lnTo>
                      <a:pt x="2263" y="3711"/>
                    </a:lnTo>
                    <a:lnTo>
                      <a:pt x="2589" y="3602"/>
                    </a:lnTo>
                    <a:lnTo>
                      <a:pt x="2498" y="3330"/>
                    </a:lnTo>
                    <a:lnTo>
                      <a:pt x="2172" y="3421"/>
                    </a:lnTo>
                    <a:lnTo>
                      <a:pt x="1539" y="3403"/>
                    </a:lnTo>
                    <a:lnTo>
                      <a:pt x="978" y="3149"/>
                    </a:lnTo>
                    <a:lnTo>
                      <a:pt x="525" y="2679"/>
                    </a:lnTo>
                    <a:lnTo>
                      <a:pt x="399" y="2389"/>
                    </a:lnTo>
                    <a:lnTo>
                      <a:pt x="290" y="2063"/>
                    </a:lnTo>
                    <a:lnTo>
                      <a:pt x="326" y="1430"/>
                    </a:lnTo>
                    <a:lnTo>
                      <a:pt x="580" y="869"/>
                    </a:lnTo>
                    <a:lnTo>
                      <a:pt x="1032" y="416"/>
                    </a:lnTo>
                    <a:lnTo>
                      <a:pt x="1340" y="290"/>
                    </a:lnTo>
                    <a:lnTo>
                      <a:pt x="1231"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17" name="Google Shape;717;p22"/>
            <p:cNvSpPr/>
            <p:nvPr/>
          </p:nvSpPr>
          <p:spPr>
            <a:xfrm>
              <a:off x="2454693" y="4493986"/>
              <a:ext cx="725093" cy="770521"/>
            </a:xfrm>
            <a:custGeom>
              <a:avLst/>
              <a:gdLst/>
              <a:ahLst/>
              <a:cxnLst/>
              <a:rect l="l" t="t" r="r" b="b"/>
              <a:pathLst>
                <a:path w="22825" h="24255" extrusionOk="0">
                  <a:moveTo>
                    <a:pt x="17431" y="1"/>
                  </a:moveTo>
                  <a:lnTo>
                    <a:pt x="16942" y="91"/>
                  </a:lnTo>
                  <a:lnTo>
                    <a:pt x="16472" y="344"/>
                  </a:lnTo>
                  <a:lnTo>
                    <a:pt x="16055" y="706"/>
                  </a:lnTo>
                  <a:lnTo>
                    <a:pt x="15494" y="1394"/>
                  </a:lnTo>
                  <a:lnTo>
                    <a:pt x="14969" y="2372"/>
                  </a:lnTo>
                  <a:lnTo>
                    <a:pt x="14806" y="2806"/>
                  </a:lnTo>
                  <a:lnTo>
                    <a:pt x="14607" y="3458"/>
                  </a:lnTo>
                  <a:lnTo>
                    <a:pt x="14481" y="4797"/>
                  </a:lnTo>
                  <a:lnTo>
                    <a:pt x="14462" y="6155"/>
                  </a:lnTo>
                  <a:lnTo>
                    <a:pt x="14354" y="7494"/>
                  </a:lnTo>
                  <a:lnTo>
                    <a:pt x="14209" y="8146"/>
                  </a:lnTo>
                  <a:lnTo>
                    <a:pt x="13956" y="8960"/>
                  </a:lnTo>
                  <a:lnTo>
                    <a:pt x="13250" y="10517"/>
                  </a:lnTo>
                  <a:lnTo>
                    <a:pt x="12852" y="11241"/>
                  </a:lnTo>
                  <a:lnTo>
                    <a:pt x="12200" y="8073"/>
                  </a:lnTo>
                  <a:lnTo>
                    <a:pt x="11422" y="4489"/>
                  </a:lnTo>
                  <a:lnTo>
                    <a:pt x="11313" y="4091"/>
                  </a:lnTo>
                  <a:lnTo>
                    <a:pt x="11114" y="3729"/>
                  </a:lnTo>
                  <a:lnTo>
                    <a:pt x="10933" y="3530"/>
                  </a:lnTo>
                  <a:lnTo>
                    <a:pt x="10553" y="3349"/>
                  </a:lnTo>
                  <a:lnTo>
                    <a:pt x="10191" y="3440"/>
                  </a:lnTo>
                  <a:lnTo>
                    <a:pt x="9829" y="3711"/>
                  </a:lnTo>
                  <a:lnTo>
                    <a:pt x="9358" y="4345"/>
                  </a:lnTo>
                  <a:lnTo>
                    <a:pt x="8978" y="5286"/>
                  </a:lnTo>
                  <a:lnTo>
                    <a:pt x="8924" y="5630"/>
                  </a:lnTo>
                  <a:lnTo>
                    <a:pt x="8942" y="6082"/>
                  </a:lnTo>
                  <a:lnTo>
                    <a:pt x="9141" y="6933"/>
                  </a:lnTo>
                  <a:lnTo>
                    <a:pt x="9684" y="8164"/>
                  </a:lnTo>
                  <a:lnTo>
                    <a:pt x="10118" y="8960"/>
                  </a:lnTo>
                  <a:lnTo>
                    <a:pt x="10553" y="9757"/>
                  </a:lnTo>
                  <a:lnTo>
                    <a:pt x="11005" y="11024"/>
                  </a:lnTo>
                  <a:lnTo>
                    <a:pt x="11114" y="11892"/>
                  </a:lnTo>
                  <a:lnTo>
                    <a:pt x="11078" y="12327"/>
                  </a:lnTo>
                  <a:lnTo>
                    <a:pt x="11023" y="12580"/>
                  </a:lnTo>
                  <a:lnTo>
                    <a:pt x="10842" y="13033"/>
                  </a:lnTo>
                  <a:lnTo>
                    <a:pt x="10571" y="13431"/>
                  </a:lnTo>
                  <a:lnTo>
                    <a:pt x="10209" y="13721"/>
                  </a:lnTo>
                  <a:lnTo>
                    <a:pt x="9974" y="13811"/>
                  </a:lnTo>
                  <a:lnTo>
                    <a:pt x="9738" y="13865"/>
                  </a:lnTo>
                  <a:lnTo>
                    <a:pt x="9304" y="13829"/>
                  </a:lnTo>
                  <a:lnTo>
                    <a:pt x="8906" y="13630"/>
                  </a:lnTo>
                  <a:lnTo>
                    <a:pt x="8562" y="13322"/>
                  </a:lnTo>
                  <a:lnTo>
                    <a:pt x="8127" y="12689"/>
                  </a:lnTo>
                  <a:lnTo>
                    <a:pt x="7765" y="11675"/>
                  </a:lnTo>
                  <a:lnTo>
                    <a:pt x="7675" y="11168"/>
                  </a:lnTo>
                  <a:lnTo>
                    <a:pt x="7602" y="10662"/>
                  </a:lnTo>
                  <a:lnTo>
                    <a:pt x="7331" y="9612"/>
                  </a:lnTo>
                  <a:lnTo>
                    <a:pt x="7005" y="8924"/>
                  </a:lnTo>
                  <a:lnTo>
                    <a:pt x="6716" y="8544"/>
                  </a:lnTo>
                  <a:lnTo>
                    <a:pt x="6372" y="8272"/>
                  </a:lnTo>
                  <a:lnTo>
                    <a:pt x="5955" y="8109"/>
                  </a:lnTo>
                  <a:lnTo>
                    <a:pt x="5702" y="8091"/>
                  </a:lnTo>
                  <a:lnTo>
                    <a:pt x="5467" y="8091"/>
                  </a:lnTo>
                  <a:lnTo>
                    <a:pt x="5032" y="8254"/>
                  </a:lnTo>
                  <a:lnTo>
                    <a:pt x="4688" y="8544"/>
                  </a:lnTo>
                  <a:lnTo>
                    <a:pt x="4435" y="8942"/>
                  </a:lnTo>
                  <a:lnTo>
                    <a:pt x="4254" y="9413"/>
                  </a:lnTo>
                  <a:lnTo>
                    <a:pt x="4182" y="9938"/>
                  </a:lnTo>
                  <a:lnTo>
                    <a:pt x="4218" y="10444"/>
                  </a:lnTo>
                  <a:lnTo>
                    <a:pt x="4363" y="10951"/>
                  </a:lnTo>
                  <a:lnTo>
                    <a:pt x="4471" y="11168"/>
                  </a:lnTo>
                  <a:lnTo>
                    <a:pt x="4725" y="11603"/>
                  </a:lnTo>
                  <a:lnTo>
                    <a:pt x="5412" y="12327"/>
                  </a:lnTo>
                  <a:lnTo>
                    <a:pt x="6607" y="13286"/>
                  </a:lnTo>
                  <a:lnTo>
                    <a:pt x="7385" y="13938"/>
                  </a:lnTo>
                  <a:lnTo>
                    <a:pt x="7729" y="14318"/>
                  </a:lnTo>
                  <a:lnTo>
                    <a:pt x="8290" y="15205"/>
                  </a:lnTo>
                  <a:lnTo>
                    <a:pt x="8526" y="15929"/>
                  </a:lnTo>
                  <a:lnTo>
                    <a:pt x="8562" y="16418"/>
                  </a:lnTo>
                  <a:lnTo>
                    <a:pt x="8507" y="16888"/>
                  </a:lnTo>
                  <a:lnTo>
                    <a:pt x="8326" y="17323"/>
                  </a:lnTo>
                  <a:lnTo>
                    <a:pt x="8182" y="17522"/>
                  </a:lnTo>
                  <a:lnTo>
                    <a:pt x="8019" y="17685"/>
                  </a:lnTo>
                  <a:lnTo>
                    <a:pt x="7657" y="17938"/>
                  </a:lnTo>
                  <a:lnTo>
                    <a:pt x="7240" y="18101"/>
                  </a:lnTo>
                  <a:lnTo>
                    <a:pt x="6806" y="18155"/>
                  </a:lnTo>
                  <a:lnTo>
                    <a:pt x="6100" y="18083"/>
                  </a:lnTo>
                  <a:lnTo>
                    <a:pt x="5231" y="17721"/>
                  </a:lnTo>
                  <a:lnTo>
                    <a:pt x="4869" y="17431"/>
                  </a:lnTo>
                  <a:lnTo>
                    <a:pt x="4544" y="17105"/>
                  </a:lnTo>
                  <a:lnTo>
                    <a:pt x="4019" y="16345"/>
                  </a:lnTo>
                  <a:lnTo>
                    <a:pt x="3421" y="15096"/>
                  </a:lnTo>
                  <a:lnTo>
                    <a:pt x="3095" y="14209"/>
                  </a:lnTo>
                  <a:lnTo>
                    <a:pt x="2860" y="13648"/>
                  </a:lnTo>
                  <a:lnTo>
                    <a:pt x="2335" y="12924"/>
                  </a:lnTo>
                  <a:lnTo>
                    <a:pt x="1883" y="12598"/>
                  </a:lnTo>
                  <a:lnTo>
                    <a:pt x="1611" y="12526"/>
                  </a:lnTo>
                  <a:lnTo>
                    <a:pt x="1430" y="12508"/>
                  </a:lnTo>
                  <a:lnTo>
                    <a:pt x="1086" y="12562"/>
                  </a:lnTo>
                  <a:lnTo>
                    <a:pt x="634" y="12834"/>
                  </a:lnTo>
                  <a:lnTo>
                    <a:pt x="181" y="13413"/>
                  </a:lnTo>
                  <a:lnTo>
                    <a:pt x="0" y="14155"/>
                  </a:lnTo>
                  <a:lnTo>
                    <a:pt x="37" y="14517"/>
                  </a:lnTo>
                  <a:lnTo>
                    <a:pt x="109" y="14879"/>
                  </a:lnTo>
                  <a:lnTo>
                    <a:pt x="417" y="15531"/>
                  </a:lnTo>
                  <a:lnTo>
                    <a:pt x="1104" y="16418"/>
                  </a:lnTo>
                  <a:lnTo>
                    <a:pt x="1647" y="16942"/>
                  </a:lnTo>
                  <a:lnTo>
                    <a:pt x="2426" y="17721"/>
                  </a:lnTo>
                  <a:lnTo>
                    <a:pt x="4182" y="19694"/>
                  </a:lnTo>
                  <a:lnTo>
                    <a:pt x="5593" y="21232"/>
                  </a:lnTo>
                  <a:lnTo>
                    <a:pt x="6571" y="22173"/>
                  </a:lnTo>
                  <a:lnTo>
                    <a:pt x="7566" y="22970"/>
                  </a:lnTo>
                  <a:lnTo>
                    <a:pt x="8580" y="23585"/>
                  </a:lnTo>
                  <a:lnTo>
                    <a:pt x="9087" y="23802"/>
                  </a:lnTo>
                  <a:lnTo>
                    <a:pt x="9557" y="23947"/>
                  </a:lnTo>
                  <a:lnTo>
                    <a:pt x="10625" y="24146"/>
                  </a:lnTo>
                  <a:lnTo>
                    <a:pt x="12399" y="24255"/>
                  </a:lnTo>
                  <a:lnTo>
                    <a:pt x="16182" y="24020"/>
                  </a:lnTo>
                  <a:lnTo>
                    <a:pt x="18336" y="23947"/>
                  </a:lnTo>
                  <a:lnTo>
                    <a:pt x="18752" y="23947"/>
                  </a:lnTo>
                  <a:lnTo>
                    <a:pt x="19603" y="23839"/>
                  </a:lnTo>
                  <a:lnTo>
                    <a:pt x="20381" y="23585"/>
                  </a:lnTo>
                  <a:lnTo>
                    <a:pt x="20816" y="23241"/>
                  </a:lnTo>
                  <a:lnTo>
                    <a:pt x="21033" y="22934"/>
                  </a:lnTo>
                  <a:lnTo>
                    <a:pt x="21105" y="22753"/>
                  </a:lnTo>
                  <a:lnTo>
                    <a:pt x="21160" y="22499"/>
                  </a:lnTo>
                  <a:lnTo>
                    <a:pt x="21142" y="22047"/>
                  </a:lnTo>
                  <a:lnTo>
                    <a:pt x="20942" y="21649"/>
                  </a:lnTo>
                  <a:lnTo>
                    <a:pt x="20617" y="21287"/>
                  </a:lnTo>
                  <a:lnTo>
                    <a:pt x="20200" y="20997"/>
                  </a:lnTo>
                  <a:lnTo>
                    <a:pt x="19712" y="20780"/>
                  </a:lnTo>
                  <a:lnTo>
                    <a:pt x="19169" y="20635"/>
                  </a:lnTo>
                  <a:lnTo>
                    <a:pt x="18644" y="20599"/>
                  </a:lnTo>
                  <a:lnTo>
                    <a:pt x="18372" y="20617"/>
                  </a:lnTo>
                  <a:lnTo>
                    <a:pt x="17359" y="20816"/>
                  </a:lnTo>
                  <a:lnTo>
                    <a:pt x="15820" y="21178"/>
                  </a:lnTo>
                  <a:lnTo>
                    <a:pt x="15060" y="21214"/>
                  </a:lnTo>
                  <a:lnTo>
                    <a:pt x="14571" y="21160"/>
                  </a:lnTo>
                  <a:lnTo>
                    <a:pt x="14318" y="21087"/>
                  </a:lnTo>
                  <a:lnTo>
                    <a:pt x="14499" y="20762"/>
                  </a:lnTo>
                  <a:lnTo>
                    <a:pt x="15024" y="20291"/>
                  </a:lnTo>
                  <a:lnTo>
                    <a:pt x="15711" y="19983"/>
                  </a:lnTo>
                  <a:lnTo>
                    <a:pt x="16472" y="19839"/>
                  </a:lnTo>
                  <a:lnTo>
                    <a:pt x="16834" y="19839"/>
                  </a:lnTo>
                  <a:lnTo>
                    <a:pt x="17594" y="19875"/>
                  </a:lnTo>
                  <a:lnTo>
                    <a:pt x="18716" y="19965"/>
                  </a:lnTo>
                  <a:lnTo>
                    <a:pt x="19440" y="19947"/>
                  </a:lnTo>
                  <a:lnTo>
                    <a:pt x="19820" y="19893"/>
                  </a:lnTo>
                  <a:lnTo>
                    <a:pt x="20182" y="19802"/>
                  </a:lnTo>
                  <a:lnTo>
                    <a:pt x="20852" y="19440"/>
                  </a:lnTo>
                  <a:lnTo>
                    <a:pt x="21377" y="18915"/>
                  </a:lnTo>
                  <a:lnTo>
                    <a:pt x="21576" y="18409"/>
                  </a:lnTo>
                  <a:lnTo>
                    <a:pt x="21612" y="18065"/>
                  </a:lnTo>
                  <a:lnTo>
                    <a:pt x="21594" y="17884"/>
                  </a:lnTo>
                  <a:lnTo>
                    <a:pt x="21540" y="17666"/>
                  </a:lnTo>
                  <a:lnTo>
                    <a:pt x="21341" y="17286"/>
                  </a:lnTo>
                  <a:lnTo>
                    <a:pt x="21033" y="16997"/>
                  </a:lnTo>
                  <a:lnTo>
                    <a:pt x="20653" y="16798"/>
                  </a:lnTo>
                  <a:lnTo>
                    <a:pt x="19983" y="16599"/>
                  </a:lnTo>
                  <a:lnTo>
                    <a:pt x="19024" y="16617"/>
                  </a:lnTo>
                  <a:lnTo>
                    <a:pt x="18571" y="16725"/>
                  </a:lnTo>
                  <a:lnTo>
                    <a:pt x="17702" y="17051"/>
                  </a:lnTo>
                  <a:lnTo>
                    <a:pt x="16399" y="17558"/>
                  </a:lnTo>
                  <a:lnTo>
                    <a:pt x="15530" y="17721"/>
                  </a:lnTo>
                  <a:lnTo>
                    <a:pt x="15078" y="17703"/>
                  </a:lnTo>
                  <a:lnTo>
                    <a:pt x="15060" y="17485"/>
                  </a:lnTo>
                  <a:lnTo>
                    <a:pt x="15114" y="17069"/>
                  </a:lnTo>
                  <a:lnTo>
                    <a:pt x="15368" y="16508"/>
                  </a:lnTo>
                  <a:lnTo>
                    <a:pt x="15947" y="15875"/>
                  </a:lnTo>
                  <a:lnTo>
                    <a:pt x="16725" y="15422"/>
                  </a:lnTo>
                  <a:lnTo>
                    <a:pt x="17123" y="15277"/>
                  </a:lnTo>
                  <a:lnTo>
                    <a:pt x="17974" y="15078"/>
                  </a:lnTo>
                  <a:lnTo>
                    <a:pt x="19693" y="14915"/>
                  </a:lnTo>
                  <a:lnTo>
                    <a:pt x="20544" y="14734"/>
                  </a:lnTo>
                  <a:lnTo>
                    <a:pt x="20961" y="14626"/>
                  </a:lnTo>
                  <a:lnTo>
                    <a:pt x="21757" y="14209"/>
                  </a:lnTo>
                  <a:lnTo>
                    <a:pt x="22390" y="13630"/>
                  </a:lnTo>
                  <a:lnTo>
                    <a:pt x="22698" y="13087"/>
                  </a:lnTo>
                  <a:lnTo>
                    <a:pt x="22807" y="12689"/>
                  </a:lnTo>
                  <a:lnTo>
                    <a:pt x="22825" y="12472"/>
                  </a:lnTo>
                  <a:lnTo>
                    <a:pt x="22807" y="12218"/>
                  </a:lnTo>
                  <a:lnTo>
                    <a:pt x="22662" y="11748"/>
                  </a:lnTo>
                  <a:lnTo>
                    <a:pt x="22409" y="11331"/>
                  </a:lnTo>
                  <a:lnTo>
                    <a:pt x="22047" y="10987"/>
                  </a:lnTo>
                  <a:lnTo>
                    <a:pt x="21594" y="10716"/>
                  </a:lnTo>
                  <a:lnTo>
                    <a:pt x="21105" y="10517"/>
                  </a:lnTo>
                  <a:lnTo>
                    <a:pt x="20580" y="10426"/>
                  </a:lnTo>
                  <a:lnTo>
                    <a:pt x="20056" y="10426"/>
                  </a:lnTo>
                  <a:lnTo>
                    <a:pt x="19802" y="10463"/>
                  </a:lnTo>
                  <a:lnTo>
                    <a:pt x="19295" y="10589"/>
                  </a:lnTo>
                  <a:lnTo>
                    <a:pt x="18390" y="11042"/>
                  </a:lnTo>
                  <a:lnTo>
                    <a:pt x="17159" y="12019"/>
                  </a:lnTo>
                  <a:lnTo>
                    <a:pt x="16417" y="12779"/>
                  </a:lnTo>
                  <a:lnTo>
                    <a:pt x="16997" y="11494"/>
                  </a:lnTo>
                  <a:lnTo>
                    <a:pt x="17558" y="9920"/>
                  </a:lnTo>
                  <a:lnTo>
                    <a:pt x="17829" y="9141"/>
                  </a:lnTo>
                  <a:lnTo>
                    <a:pt x="18318" y="7566"/>
                  </a:lnTo>
                  <a:lnTo>
                    <a:pt x="18499" y="6752"/>
                  </a:lnTo>
                  <a:lnTo>
                    <a:pt x="18662" y="6064"/>
                  </a:lnTo>
                  <a:lnTo>
                    <a:pt x="18933" y="4562"/>
                  </a:lnTo>
                  <a:lnTo>
                    <a:pt x="19060" y="3023"/>
                  </a:lnTo>
                  <a:lnTo>
                    <a:pt x="18951" y="1901"/>
                  </a:lnTo>
                  <a:lnTo>
                    <a:pt x="18770" y="1195"/>
                  </a:lnTo>
                  <a:lnTo>
                    <a:pt x="18626" y="851"/>
                  </a:lnTo>
                  <a:lnTo>
                    <a:pt x="18463" y="562"/>
                  </a:lnTo>
                  <a:lnTo>
                    <a:pt x="18119" y="218"/>
                  </a:lnTo>
                  <a:lnTo>
                    <a:pt x="17829" y="73"/>
                  </a:lnTo>
                  <a:lnTo>
                    <a:pt x="17666" y="19"/>
                  </a:lnTo>
                  <a:lnTo>
                    <a:pt x="17431" y="1"/>
                  </a:lnTo>
                  <a:close/>
                </a:path>
              </a:pathLst>
            </a:custGeom>
            <a:solidFill>
              <a:schemeClr val="accen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8" name="Google Shape;718;p22"/>
            <p:cNvSpPr/>
            <p:nvPr/>
          </p:nvSpPr>
          <p:spPr>
            <a:xfrm>
              <a:off x="1154150" y="4608502"/>
              <a:ext cx="723696" cy="640993"/>
            </a:xfrm>
            <a:custGeom>
              <a:avLst/>
              <a:gdLst/>
              <a:ahLst/>
              <a:cxnLst/>
              <a:rect l="l" t="t" r="r" b="b"/>
              <a:pathLst>
                <a:path w="26138" h="23151" extrusionOk="0">
                  <a:moveTo>
                    <a:pt x="16472" y="1"/>
                  </a:moveTo>
                  <a:lnTo>
                    <a:pt x="15983" y="55"/>
                  </a:lnTo>
                  <a:lnTo>
                    <a:pt x="15530" y="254"/>
                  </a:lnTo>
                  <a:lnTo>
                    <a:pt x="15114" y="544"/>
                  </a:lnTo>
                  <a:lnTo>
                    <a:pt x="14752" y="924"/>
                  </a:lnTo>
                  <a:lnTo>
                    <a:pt x="14462" y="1376"/>
                  </a:lnTo>
                  <a:lnTo>
                    <a:pt x="14281" y="1865"/>
                  </a:lnTo>
                  <a:lnTo>
                    <a:pt x="14245" y="2118"/>
                  </a:lnTo>
                  <a:lnTo>
                    <a:pt x="14209" y="2625"/>
                  </a:lnTo>
                  <a:lnTo>
                    <a:pt x="14390" y="3621"/>
                  </a:lnTo>
                  <a:lnTo>
                    <a:pt x="14987" y="5069"/>
                  </a:lnTo>
                  <a:lnTo>
                    <a:pt x="15512" y="5974"/>
                  </a:lnTo>
                  <a:lnTo>
                    <a:pt x="15766" y="6426"/>
                  </a:lnTo>
                  <a:lnTo>
                    <a:pt x="16236" y="7385"/>
                  </a:lnTo>
                  <a:lnTo>
                    <a:pt x="16562" y="8363"/>
                  </a:lnTo>
                  <a:lnTo>
                    <a:pt x="16634" y="9377"/>
                  </a:lnTo>
                  <a:lnTo>
                    <a:pt x="16544" y="9883"/>
                  </a:lnTo>
                  <a:lnTo>
                    <a:pt x="16490" y="10064"/>
                  </a:lnTo>
                  <a:lnTo>
                    <a:pt x="16327" y="10444"/>
                  </a:lnTo>
                  <a:lnTo>
                    <a:pt x="16073" y="10734"/>
                  </a:lnTo>
                  <a:lnTo>
                    <a:pt x="15748" y="10915"/>
                  </a:lnTo>
                  <a:lnTo>
                    <a:pt x="15567" y="10951"/>
                  </a:lnTo>
                  <a:lnTo>
                    <a:pt x="15349" y="10933"/>
                  </a:lnTo>
                  <a:lnTo>
                    <a:pt x="14987" y="10770"/>
                  </a:lnTo>
                  <a:lnTo>
                    <a:pt x="14535" y="10318"/>
                  </a:lnTo>
                  <a:lnTo>
                    <a:pt x="14318" y="9938"/>
                  </a:lnTo>
                  <a:lnTo>
                    <a:pt x="12544" y="6879"/>
                  </a:lnTo>
                  <a:lnTo>
                    <a:pt x="10770" y="3802"/>
                  </a:lnTo>
                  <a:lnTo>
                    <a:pt x="10498" y="3349"/>
                  </a:lnTo>
                  <a:lnTo>
                    <a:pt x="9829" y="2444"/>
                  </a:lnTo>
                  <a:lnTo>
                    <a:pt x="9250" y="1901"/>
                  </a:lnTo>
                  <a:lnTo>
                    <a:pt x="8815" y="1630"/>
                  </a:lnTo>
                  <a:lnTo>
                    <a:pt x="8363" y="1467"/>
                  </a:lnTo>
                  <a:lnTo>
                    <a:pt x="7874" y="1430"/>
                  </a:lnTo>
                  <a:lnTo>
                    <a:pt x="7602" y="1467"/>
                  </a:lnTo>
                  <a:lnTo>
                    <a:pt x="7313" y="1539"/>
                  </a:lnTo>
                  <a:lnTo>
                    <a:pt x="6806" y="1847"/>
                  </a:lnTo>
                  <a:lnTo>
                    <a:pt x="6444" y="2281"/>
                  </a:lnTo>
                  <a:lnTo>
                    <a:pt x="6209" y="2842"/>
                  </a:lnTo>
                  <a:lnTo>
                    <a:pt x="6064" y="3476"/>
                  </a:lnTo>
                  <a:lnTo>
                    <a:pt x="6046" y="4146"/>
                  </a:lnTo>
                  <a:lnTo>
                    <a:pt x="6118" y="4815"/>
                  </a:lnTo>
                  <a:lnTo>
                    <a:pt x="6281" y="5485"/>
                  </a:lnTo>
                  <a:lnTo>
                    <a:pt x="6390" y="5793"/>
                  </a:lnTo>
                  <a:lnTo>
                    <a:pt x="6752" y="6643"/>
                  </a:lnTo>
                  <a:lnTo>
                    <a:pt x="7747" y="8218"/>
                  </a:lnTo>
                  <a:lnTo>
                    <a:pt x="8978" y="9594"/>
                  </a:lnTo>
                  <a:lnTo>
                    <a:pt x="10444" y="10734"/>
                  </a:lnTo>
                  <a:lnTo>
                    <a:pt x="11241" y="11205"/>
                  </a:lnTo>
                  <a:lnTo>
                    <a:pt x="11910" y="11549"/>
                  </a:lnTo>
                  <a:lnTo>
                    <a:pt x="12815" y="12182"/>
                  </a:lnTo>
                  <a:lnTo>
                    <a:pt x="13214" y="12743"/>
                  </a:lnTo>
                  <a:lnTo>
                    <a:pt x="13322" y="13087"/>
                  </a:lnTo>
                  <a:lnTo>
                    <a:pt x="13340" y="13268"/>
                  </a:lnTo>
                  <a:lnTo>
                    <a:pt x="13304" y="13648"/>
                  </a:lnTo>
                  <a:lnTo>
                    <a:pt x="13105" y="14155"/>
                  </a:lnTo>
                  <a:lnTo>
                    <a:pt x="12580" y="14698"/>
                  </a:lnTo>
                  <a:lnTo>
                    <a:pt x="11874" y="15042"/>
                  </a:lnTo>
                  <a:lnTo>
                    <a:pt x="11494" y="15114"/>
                  </a:lnTo>
                  <a:lnTo>
                    <a:pt x="11114" y="15114"/>
                  </a:lnTo>
                  <a:lnTo>
                    <a:pt x="10372" y="14988"/>
                  </a:lnTo>
                  <a:lnTo>
                    <a:pt x="9666" y="14698"/>
                  </a:lnTo>
                  <a:lnTo>
                    <a:pt x="8978" y="14318"/>
                  </a:lnTo>
                  <a:lnTo>
                    <a:pt x="8670" y="14101"/>
                  </a:lnTo>
                  <a:lnTo>
                    <a:pt x="7874" y="13521"/>
                  </a:lnTo>
                  <a:lnTo>
                    <a:pt x="6281" y="12327"/>
                  </a:lnTo>
                  <a:lnTo>
                    <a:pt x="5430" y="11838"/>
                  </a:lnTo>
                  <a:lnTo>
                    <a:pt x="4996" y="11621"/>
                  </a:lnTo>
                  <a:lnTo>
                    <a:pt x="4037" y="11295"/>
                  </a:lnTo>
                  <a:lnTo>
                    <a:pt x="3077" y="11168"/>
                  </a:lnTo>
                  <a:lnTo>
                    <a:pt x="2100" y="11259"/>
                  </a:lnTo>
                  <a:lnTo>
                    <a:pt x="1647" y="11422"/>
                  </a:lnTo>
                  <a:lnTo>
                    <a:pt x="1412" y="11530"/>
                  </a:lnTo>
                  <a:lnTo>
                    <a:pt x="1014" y="11802"/>
                  </a:lnTo>
                  <a:lnTo>
                    <a:pt x="652" y="12146"/>
                  </a:lnTo>
                  <a:lnTo>
                    <a:pt x="362" y="12544"/>
                  </a:lnTo>
                  <a:lnTo>
                    <a:pt x="145" y="12997"/>
                  </a:lnTo>
                  <a:lnTo>
                    <a:pt x="18" y="13467"/>
                  </a:lnTo>
                  <a:lnTo>
                    <a:pt x="0" y="13938"/>
                  </a:lnTo>
                  <a:lnTo>
                    <a:pt x="91" y="14408"/>
                  </a:lnTo>
                  <a:lnTo>
                    <a:pt x="181" y="14626"/>
                  </a:lnTo>
                  <a:lnTo>
                    <a:pt x="290" y="14825"/>
                  </a:lnTo>
                  <a:lnTo>
                    <a:pt x="579" y="15169"/>
                  </a:lnTo>
                  <a:lnTo>
                    <a:pt x="1104" y="15585"/>
                  </a:lnTo>
                  <a:lnTo>
                    <a:pt x="1955" y="15965"/>
                  </a:lnTo>
                  <a:lnTo>
                    <a:pt x="2896" y="16218"/>
                  </a:lnTo>
                  <a:lnTo>
                    <a:pt x="3349" y="16309"/>
                  </a:lnTo>
                  <a:lnTo>
                    <a:pt x="4471" y="16544"/>
                  </a:lnTo>
                  <a:lnTo>
                    <a:pt x="6679" y="17069"/>
                  </a:lnTo>
                  <a:lnTo>
                    <a:pt x="9883" y="18028"/>
                  </a:lnTo>
                  <a:lnTo>
                    <a:pt x="14082" y="19567"/>
                  </a:lnTo>
                  <a:lnTo>
                    <a:pt x="18191" y="21323"/>
                  </a:lnTo>
                  <a:lnTo>
                    <a:pt x="20255" y="22264"/>
                  </a:lnTo>
                  <a:lnTo>
                    <a:pt x="20924" y="22572"/>
                  </a:lnTo>
                  <a:lnTo>
                    <a:pt x="22010" y="22970"/>
                  </a:lnTo>
                  <a:lnTo>
                    <a:pt x="22861" y="23151"/>
                  </a:lnTo>
                  <a:lnTo>
                    <a:pt x="23513" y="23060"/>
                  </a:lnTo>
                  <a:lnTo>
                    <a:pt x="24001" y="22716"/>
                  </a:lnTo>
                  <a:lnTo>
                    <a:pt x="24418" y="22101"/>
                  </a:lnTo>
                  <a:lnTo>
                    <a:pt x="24924" y="20671"/>
                  </a:lnTo>
                  <a:lnTo>
                    <a:pt x="25286" y="19259"/>
                  </a:lnTo>
                  <a:lnTo>
                    <a:pt x="25522" y="18264"/>
                  </a:lnTo>
                  <a:lnTo>
                    <a:pt x="25884" y="16218"/>
                  </a:lnTo>
                  <a:lnTo>
                    <a:pt x="26083" y="14137"/>
                  </a:lnTo>
                  <a:lnTo>
                    <a:pt x="26137" y="12073"/>
                  </a:lnTo>
                  <a:lnTo>
                    <a:pt x="26083" y="11024"/>
                  </a:lnTo>
                  <a:lnTo>
                    <a:pt x="26047" y="10372"/>
                  </a:lnTo>
                  <a:lnTo>
                    <a:pt x="25866" y="9377"/>
                  </a:lnTo>
                  <a:lnTo>
                    <a:pt x="25612" y="8761"/>
                  </a:lnTo>
                  <a:lnTo>
                    <a:pt x="25449" y="8490"/>
                  </a:lnTo>
                  <a:lnTo>
                    <a:pt x="25250" y="8218"/>
                  </a:lnTo>
                  <a:lnTo>
                    <a:pt x="24725" y="7784"/>
                  </a:lnTo>
                  <a:lnTo>
                    <a:pt x="24110" y="7548"/>
                  </a:lnTo>
                  <a:lnTo>
                    <a:pt x="23458" y="7530"/>
                  </a:lnTo>
                  <a:lnTo>
                    <a:pt x="23151" y="7639"/>
                  </a:lnTo>
                  <a:lnTo>
                    <a:pt x="22952" y="7747"/>
                  </a:lnTo>
                  <a:lnTo>
                    <a:pt x="22626" y="8037"/>
                  </a:lnTo>
                  <a:lnTo>
                    <a:pt x="22300" y="8580"/>
                  </a:lnTo>
                  <a:lnTo>
                    <a:pt x="22083" y="9503"/>
                  </a:lnTo>
                  <a:lnTo>
                    <a:pt x="22028" y="10499"/>
                  </a:lnTo>
                  <a:lnTo>
                    <a:pt x="22028" y="10969"/>
                  </a:lnTo>
                  <a:lnTo>
                    <a:pt x="22010" y="11440"/>
                  </a:lnTo>
                  <a:lnTo>
                    <a:pt x="21757" y="12417"/>
                  </a:lnTo>
                  <a:lnTo>
                    <a:pt x="21413" y="13033"/>
                  </a:lnTo>
                  <a:lnTo>
                    <a:pt x="21105" y="13340"/>
                  </a:lnTo>
                  <a:lnTo>
                    <a:pt x="20761" y="13558"/>
                  </a:lnTo>
                  <a:lnTo>
                    <a:pt x="20345" y="13612"/>
                  </a:lnTo>
                  <a:lnTo>
                    <a:pt x="20128" y="13594"/>
                  </a:lnTo>
                  <a:lnTo>
                    <a:pt x="19947" y="13540"/>
                  </a:lnTo>
                  <a:lnTo>
                    <a:pt x="19639" y="13377"/>
                  </a:lnTo>
                  <a:lnTo>
                    <a:pt x="19277" y="12997"/>
                  </a:lnTo>
                  <a:lnTo>
                    <a:pt x="18988" y="12309"/>
                  </a:lnTo>
                  <a:lnTo>
                    <a:pt x="18825" y="11530"/>
                  </a:lnTo>
                  <a:lnTo>
                    <a:pt x="18788" y="11150"/>
                  </a:lnTo>
                  <a:lnTo>
                    <a:pt x="18499" y="6969"/>
                  </a:lnTo>
                  <a:lnTo>
                    <a:pt x="18191" y="2806"/>
                  </a:lnTo>
                  <a:lnTo>
                    <a:pt x="18155" y="2444"/>
                  </a:lnTo>
                  <a:lnTo>
                    <a:pt x="18046" y="1702"/>
                  </a:lnTo>
                  <a:lnTo>
                    <a:pt x="17829" y="1014"/>
                  </a:lnTo>
                  <a:lnTo>
                    <a:pt x="17431" y="435"/>
                  </a:lnTo>
                  <a:lnTo>
                    <a:pt x="17159" y="236"/>
                  </a:lnTo>
                  <a:lnTo>
                    <a:pt x="16924" y="109"/>
                  </a:lnTo>
                  <a:lnTo>
                    <a:pt x="16472" y="1"/>
                  </a:lnTo>
                  <a:close/>
                </a:path>
              </a:pathLst>
            </a:custGeom>
            <a:solidFill>
              <a:schemeClr val="dk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67226143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719"/>
        <p:cNvGrpSpPr/>
        <p:nvPr/>
      </p:nvGrpSpPr>
      <p:grpSpPr>
        <a:xfrm>
          <a:off x="0" y="0"/>
          <a:ext cx="0" cy="0"/>
          <a:chOff x="0" y="0"/>
          <a:chExt cx="0" cy="0"/>
        </a:xfrm>
      </p:grpSpPr>
      <p:sp>
        <p:nvSpPr>
          <p:cNvPr id="720" name="Google Shape;720;p23"/>
          <p:cNvSpPr txBox="1">
            <a:spLocks noGrp="1"/>
          </p:cNvSpPr>
          <p:nvPr>
            <p:ph type="title"/>
          </p:nvPr>
        </p:nvSpPr>
        <p:spPr>
          <a:xfrm>
            <a:off x="953467" y="713333"/>
            <a:ext cx="4667200" cy="1358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2800"/>
              <a:buFont typeface="Fredoka One"/>
              <a:buNone/>
              <a:defRPr>
                <a:latin typeface="Fredoka One"/>
                <a:ea typeface="Fredoka One"/>
                <a:cs typeface="Fredoka One"/>
                <a:sym typeface="Fredoka One"/>
              </a:defRPr>
            </a:lvl2pPr>
            <a:lvl3pPr lvl="2" rtl="0">
              <a:spcBef>
                <a:spcPts val="0"/>
              </a:spcBef>
              <a:spcAft>
                <a:spcPts val="0"/>
              </a:spcAft>
              <a:buSzPts val="2800"/>
              <a:buFont typeface="Fredoka One"/>
              <a:buNone/>
              <a:defRPr>
                <a:latin typeface="Fredoka One"/>
                <a:ea typeface="Fredoka One"/>
                <a:cs typeface="Fredoka One"/>
                <a:sym typeface="Fredoka One"/>
              </a:defRPr>
            </a:lvl3pPr>
            <a:lvl4pPr lvl="3" rtl="0">
              <a:spcBef>
                <a:spcPts val="0"/>
              </a:spcBef>
              <a:spcAft>
                <a:spcPts val="0"/>
              </a:spcAft>
              <a:buSzPts val="2800"/>
              <a:buFont typeface="Fredoka One"/>
              <a:buNone/>
              <a:defRPr>
                <a:latin typeface="Fredoka One"/>
                <a:ea typeface="Fredoka One"/>
                <a:cs typeface="Fredoka One"/>
                <a:sym typeface="Fredoka One"/>
              </a:defRPr>
            </a:lvl4pPr>
            <a:lvl5pPr lvl="4" rtl="0">
              <a:spcBef>
                <a:spcPts val="0"/>
              </a:spcBef>
              <a:spcAft>
                <a:spcPts val="0"/>
              </a:spcAft>
              <a:buSzPts val="2800"/>
              <a:buFont typeface="Fredoka One"/>
              <a:buNone/>
              <a:defRPr>
                <a:latin typeface="Fredoka One"/>
                <a:ea typeface="Fredoka One"/>
                <a:cs typeface="Fredoka One"/>
                <a:sym typeface="Fredoka One"/>
              </a:defRPr>
            </a:lvl5pPr>
            <a:lvl6pPr lvl="5" rtl="0">
              <a:spcBef>
                <a:spcPts val="0"/>
              </a:spcBef>
              <a:spcAft>
                <a:spcPts val="0"/>
              </a:spcAft>
              <a:buSzPts val="2800"/>
              <a:buFont typeface="Fredoka One"/>
              <a:buNone/>
              <a:defRPr>
                <a:latin typeface="Fredoka One"/>
                <a:ea typeface="Fredoka One"/>
                <a:cs typeface="Fredoka One"/>
                <a:sym typeface="Fredoka One"/>
              </a:defRPr>
            </a:lvl6pPr>
            <a:lvl7pPr lvl="6" rtl="0">
              <a:spcBef>
                <a:spcPts val="0"/>
              </a:spcBef>
              <a:spcAft>
                <a:spcPts val="0"/>
              </a:spcAft>
              <a:buSzPts val="2800"/>
              <a:buFont typeface="Fredoka One"/>
              <a:buNone/>
              <a:defRPr>
                <a:latin typeface="Fredoka One"/>
                <a:ea typeface="Fredoka One"/>
                <a:cs typeface="Fredoka One"/>
                <a:sym typeface="Fredoka One"/>
              </a:defRPr>
            </a:lvl7pPr>
            <a:lvl8pPr lvl="7" rtl="0">
              <a:spcBef>
                <a:spcPts val="0"/>
              </a:spcBef>
              <a:spcAft>
                <a:spcPts val="0"/>
              </a:spcAft>
              <a:buSzPts val="2800"/>
              <a:buFont typeface="Fredoka One"/>
              <a:buNone/>
              <a:defRPr>
                <a:latin typeface="Fredoka One"/>
                <a:ea typeface="Fredoka One"/>
                <a:cs typeface="Fredoka One"/>
                <a:sym typeface="Fredoka One"/>
              </a:defRPr>
            </a:lvl8pPr>
            <a:lvl9pPr lvl="8" rtl="0">
              <a:spcBef>
                <a:spcPts val="0"/>
              </a:spcBef>
              <a:spcAft>
                <a:spcPts val="0"/>
              </a:spcAft>
              <a:buSzPts val="2800"/>
              <a:buFont typeface="Fredoka One"/>
              <a:buNone/>
              <a:defRPr>
                <a:latin typeface="Fredoka One"/>
                <a:ea typeface="Fredoka One"/>
                <a:cs typeface="Fredoka One"/>
                <a:sym typeface="Fredoka One"/>
              </a:defRPr>
            </a:lvl9pPr>
          </a:lstStyle>
          <a:p>
            <a:endParaRPr/>
          </a:p>
        </p:txBody>
      </p:sp>
      <p:sp>
        <p:nvSpPr>
          <p:cNvPr id="721" name="Google Shape;721;p23"/>
          <p:cNvSpPr txBox="1">
            <a:spLocks noGrp="1"/>
          </p:cNvSpPr>
          <p:nvPr>
            <p:ph type="subTitle" idx="1"/>
          </p:nvPr>
        </p:nvSpPr>
        <p:spPr>
          <a:xfrm>
            <a:off x="953467" y="3658867"/>
            <a:ext cx="4069600" cy="152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grpSp>
        <p:nvGrpSpPr>
          <p:cNvPr id="722" name="Google Shape;722;p23"/>
          <p:cNvGrpSpPr/>
          <p:nvPr/>
        </p:nvGrpSpPr>
        <p:grpSpPr>
          <a:xfrm>
            <a:off x="-642505" y="2360271"/>
            <a:ext cx="12881105" cy="4497744"/>
            <a:chOff x="-481879" y="1770203"/>
            <a:chExt cx="9660829" cy="3373308"/>
          </a:xfrm>
        </p:grpSpPr>
        <p:grpSp>
          <p:nvGrpSpPr>
            <p:cNvPr id="723" name="Google Shape;723;p23"/>
            <p:cNvGrpSpPr/>
            <p:nvPr/>
          </p:nvGrpSpPr>
          <p:grpSpPr>
            <a:xfrm>
              <a:off x="-34950" y="4192797"/>
              <a:ext cx="9213900" cy="950714"/>
              <a:chOff x="-34950" y="4192797"/>
              <a:chExt cx="9213900" cy="950714"/>
            </a:xfrm>
          </p:grpSpPr>
          <p:sp>
            <p:nvSpPr>
              <p:cNvPr id="724" name="Google Shape;724;p23"/>
              <p:cNvSpPr/>
              <p:nvPr/>
            </p:nvSpPr>
            <p:spPr>
              <a:xfrm>
                <a:off x="-34950" y="4192797"/>
                <a:ext cx="9213888" cy="646417"/>
              </a:xfrm>
              <a:custGeom>
                <a:avLst/>
                <a:gdLst/>
                <a:ahLst/>
                <a:cxnLst/>
                <a:rect l="l" t="t" r="r" b="b"/>
                <a:pathLst>
                  <a:path w="281512" h="19750" extrusionOk="0">
                    <a:moveTo>
                      <a:pt x="0" y="0"/>
                    </a:moveTo>
                    <a:lnTo>
                      <a:pt x="0" y="19750"/>
                    </a:lnTo>
                    <a:lnTo>
                      <a:pt x="281511" y="19750"/>
                    </a:lnTo>
                    <a:lnTo>
                      <a:pt x="281511" y="3229"/>
                    </a:lnTo>
                    <a:lnTo>
                      <a:pt x="281221" y="3220"/>
                    </a:lnTo>
                    <a:lnTo>
                      <a:pt x="280693" y="3141"/>
                    </a:lnTo>
                    <a:lnTo>
                      <a:pt x="280227" y="3000"/>
                    </a:lnTo>
                    <a:lnTo>
                      <a:pt x="279813" y="2806"/>
                    </a:lnTo>
                    <a:lnTo>
                      <a:pt x="279268" y="2446"/>
                    </a:lnTo>
                    <a:lnTo>
                      <a:pt x="278643" y="1856"/>
                    </a:lnTo>
                    <a:lnTo>
                      <a:pt x="278353" y="1540"/>
                    </a:lnTo>
                    <a:lnTo>
                      <a:pt x="278080" y="1249"/>
                    </a:lnTo>
                    <a:lnTo>
                      <a:pt x="277508" y="704"/>
                    </a:lnTo>
                    <a:lnTo>
                      <a:pt x="277016" y="370"/>
                    </a:lnTo>
                    <a:lnTo>
                      <a:pt x="276655" y="194"/>
                    </a:lnTo>
                    <a:lnTo>
                      <a:pt x="276241" y="70"/>
                    </a:lnTo>
                    <a:lnTo>
                      <a:pt x="275775" y="9"/>
                    </a:lnTo>
                    <a:lnTo>
                      <a:pt x="275520" y="0"/>
                    </a:lnTo>
                    <a:lnTo>
                      <a:pt x="275265" y="9"/>
                    </a:lnTo>
                    <a:lnTo>
                      <a:pt x="274799" y="70"/>
                    </a:lnTo>
                    <a:lnTo>
                      <a:pt x="274385" y="194"/>
                    </a:lnTo>
                    <a:lnTo>
                      <a:pt x="274025" y="370"/>
                    </a:lnTo>
                    <a:lnTo>
                      <a:pt x="273532" y="704"/>
                    </a:lnTo>
                    <a:lnTo>
                      <a:pt x="272960" y="1249"/>
                    </a:lnTo>
                    <a:lnTo>
                      <a:pt x="272687" y="1540"/>
                    </a:lnTo>
                    <a:lnTo>
                      <a:pt x="272397" y="1856"/>
                    </a:lnTo>
                    <a:lnTo>
                      <a:pt x="271773" y="2446"/>
                    </a:lnTo>
                    <a:lnTo>
                      <a:pt x="271227" y="2806"/>
                    </a:lnTo>
                    <a:lnTo>
                      <a:pt x="270814" y="3000"/>
                    </a:lnTo>
                    <a:lnTo>
                      <a:pt x="270347" y="3141"/>
                    </a:lnTo>
                    <a:lnTo>
                      <a:pt x="269820" y="3220"/>
                    </a:lnTo>
                    <a:lnTo>
                      <a:pt x="269529" y="3229"/>
                    </a:lnTo>
                    <a:lnTo>
                      <a:pt x="269239" y="3220"/>
                    </a:lnTo>
                    <a:lnTo>
                      <a:pt x="268711" y="3141"/>
                    </a:lnTo>
                    <a:lnTo>
                      <a:pt x="268245" y="3000"/>
                    </a:lnTo>
                    <a:lnTo>
                      <a:pt x="267831" y="2806"/>
                    </a:lnTo>
                    <a:lnTo>
                      <a:pt x="267286" y="2446"/>
                    </a:lnTo>
                    <a:lnTo>
                      <a:pt x="266661" y="1856"/>
                    </a:lnTo>
                    <a:lnTo>
                      <a:pt x="266371" y="1540"/>
                    </a:lnTo>
                    <a:lnTo>
                      <a:pt x="266098" y="1249"/>
                    </a:lnTo>
                    <a:lnTo>
                      <a:pt x="265526" y="704"/>
                    </a:lnTo>
                    <a:lnTo>
                      <a:pt x="265034" y="370"/>
                    </a:lnTo>
                    <a:lnTo>
                      <a:pt x="264673" y="194"/>
                    </a:lnTo>
                    <a:lnTo>
                      <a:pt x="264260" y="70"/>
                    </a:lnTo>
                    <a:lnTo>
                      <a:pt x="263793" y="9"/>
                    </a:lnTo>
                    <a:lnTo>
                      <a:pt x="263538" y="0"/>
                    </a:lnTo>
                    <a:lnTo>
                      <a:pt x="263283" y="9"/>
                    </a:lnTo>
                    <a:lnTo>
                      <a:pt x="262817" y="70"/>
                    </a:lnTo>
                    <a:lnTo>
                      <a:pt x="262403" y="194"/>
                    </a:lnTo>
                    <a:lnTo>
                      <a:pt x="262043" y="370"/>
                    </a:lnTo>
                    <a:lnTo>
                      <a:pt x="261550" y="704"/>
                    </a:lnTo>
                    <a:lnTo>
                      <a:pt x="260978" y="1249"/>
                    </a:lnTo>
                    <a:lnTo>
                      <a:pt x="260706" y="1540"/>
                    </a:lnTo>
                    <a:lnTo>
                      <a:pt x="260415" y="1856"/>
                    </a:lnTo>
                    <a:lnTo>
                      <a:pt x="259791" y="2446"/>
                    </a:lnTo>
                    <a:lnTo>
                      <a:pt x="259245" y="2806"/>
                    </a:lnTo>
                    <a:lnTo>
                      <a:pt x="258832" y="3000"/>
                    </a:lnTo>
                    <a:lnTo>
                      <a:pt x="258366" y="3141"/>
                    </a:lnTo>
                    <a:lnTo>
                      <a:pt x="257838" y="3220"/>
                    </a:lnTo>
                    <a:lnTo>
                      <a:pt x="257547" y="3229"/>
                    </a:lnTo>
                    <a:lnTo>
                      <a:pt x="257257" y="3220"/>
                    </a:lnTo>
                    <a:lnTo>
                      <a:pt x="256729" y="3141"/>
                    </a:lnTo>
                    <a:lnTo>
                      <a:pt x="256263" y="3000"/>
                    </a:lnTo>
                    <a:lnTo>
                      <a:pt x="255850" y="2806"/>
                    </a:lnTo>
                    <a:lnTo>
                      <a:pt x="255304" y="2446"/>
                    </a:lnTo>
                    <a:lnTo>
                      <a:pt x="254680" y="1856"/>
                    </a:lnTo>
                    <a:lnTo>
                      <a:pt x="254389" y="1540"/>
                    </a:lnTo>
                    <a:lnTo>
                      <a:pt x="254116" y="1249"/>
                    </a:lnTo>
                    <a:lnTo>
                      <a:pt x="253545" y="704"/>
                    </a:lnTo>
                    <a:lnTo>
                      <a:pt x="253052" y="370"/>
                    </a:lnTo>
                    <a:lnTo>
                      <a:pt x="252691" y="194"/>
                    </a:lnTo>
                    <a:lnTo>
                      <a:pt x="252278" y="70"/>
                    </a:lnTo>
                    <a:lnTo>
                      <a:pt x="251812" y="9"/>
                    </a:lnTo>
                    <a:lnTo>
                      <a:pt x="251557" y="0"/>
                    </a:lnTo>
                    <a:lnTo>
                      <a:pt x="251301" y="9"/>
                    </a:lnTo>
                    <a:lnTo>
                      <a:pt x="250835" y="70"/>
                    </a:lnTo>
                    <a:lnTo>
                      <a:pt x="250422" y="194"/>
                    </a:lnTo>
                    <a:lnTo>
                      <a:pt x="250061" y="370"/>
                    </a:lnTo>
                    <a:lnTo>
                      <a:pt x="249568" y="704"/>
                    </a:lnTo>
                    <a:lnTo>
                      <a:pt x="248997" y="1249"/>
                    </a:lnTo>
                    <a:lnTo>
                      <a:pt x="248724" y="1540"/>
                    </a:lnTo>
                    <a:lnTo>
                      <a:pt x="248433" y="1856"/>
                    </a:lnTo>
                    <a:lnTo>
                      <a:pt x="247809" y="2446"/>
                    </a:lnTo>
                    <a:lnTo>
                      <a:pt x="247263" y="2806"/>
                    </a:lnTo>
                    <a:lnTo>
                      <a:pt x="246850" y="3000"/>
                    </a:lnTo>
                    <a:lnTo>
                      <a:pt x="246384" y="3141"/>
                    </a:lnTo>
                    <a:lnTo>
                      <a:pt x="245856" y="3220"/>
                    </a:lnTo>
                    <a:lnTo>
                      <a:pt x="245566" y="3229"/>
                    </a:lnTo>
                    <a:lnTo>
                      <a:pt x="245275" y="3220"/>
                    </a:lnTo>
                    <a:lnTo>
                      <a:pt x="244747" y="3141"/>
                    </a:lnTo>
                    <a:lnTo>
                      <a:pt x="244281" y="3000"/>
                    </a:lnTo>
                    <a:lnTo>
                      <a:pt x="243868" y="2806"/>
                    </a:lnTo>
                    <a:lnTo>
                      <a:pt x="243322" y="2446"/>
                    </a:lnTo>
                    <a:lnTo>
                      <a:pt x="242698" y="1856"/>
                    </a:lnTo>
                    <a:lnTo>
                      <a:pt x="242407" y="1540"/>
                    </a:lnTo>
                    <a:lnTo>
                      <a:pt x="242135" y="1249"/>
                    </a:lnTo>
                    <a:lnTo>
                      <a:pt x="241563" y="704"/>
                    </a:lnTo>
                    <a:lnTo>
                      <a:pt x="241079" y="370"/>
                    </a:lnTo>
                    <a:lnTo>
                      <a:pt x="240710" y="194"/>
                    </a:lnTo>
                    <a:lnTo>
                      <a:pt x="240296" y="70"/>
                    </a:lnTo>
                    <a:lnTo>
                      <a:pt x="239839" y="9"/>
                    </a:lnTo>
                    <a:lnTo>
                      <a:pt x="239575" y="0"/>
                    </a:lnTo>
                    <a:lnTo>
                      <a:pt x="239320" y="9"/>
                    </a:lnTo>
                    <a:lnTo>
                      <a:pt x="238853" y="70"/>
                    </a:lnTo>
                    <a:lnTo>
                      <a:pt x="238449" y="194"/>
                    </a:lnTo>
                    <a:lnTo>
                      <a:pt x="238079" y="370"/>
                    </a:lnTo>
                    <a:lnTo>
                      <a:pt x="237595" y="704"/>
                    </a:lnTo>
                    <a:lnTo>
                      <a:pt x="237015" y="1249"/>
                    </a:lnTo>
                    <a:lnTo>
                      <a:pt x="236742" y="1540"/>
                    </a:lnTo>
                    <a:lnTo>
                      <a:pt x="236452" y="1856"/>
                    </a:lnTo>
                    <a:lnTo>
                      <a:pt x="235836" y="2446"/>
                    </a:lnTo>
                    <a:lnTo>
                      <a:pt x="235290" y="2806"/>
                    </a:lnTo>
                    <a:lnTo>
                      <a:pt x="234877" y="3000"/>
                    </a:lnTo>
                    <a:lnTo>
                      <a:pt x="234411" y="3141"/>
                    </a:lnTo>
                    <a:lnTo>
                      <a:pt x="233883" y="3220"/>
                    </a:lnTo>
                    <a:lnTo>
                      <a:pt x="233584" y="3229"/>
                    </a:lnTo>
                    <a:lnTo>
                      <a:pt x="233293" y="3220"/>
                    </a:lnTo>
                    <a:lnTo>
                      <a:pt x="232766" y="3141"/>
                    </a:lnTo>
                    <a:lnTo>
                      <a:pt x="232299" y="3000"/>
                    </a:lnTo>
                    <a:lnTo>
                      <a:pt x="231886" y="2806"/>
                    </a:lnTo>
                    <a:lnTo>
                      <a:pt x="231341" y="2446"/>
                    </a:lnTo>
                    <a:lnTo>
                      <a:pt x="230725" y="1856"/>
                    </a:lnTo>
                    <a:lnTo>
                      <a:pt x="230434" y="1540"/>
                    </a:lnTo>
                    <a:lnTo>
                      <a:pt x="230153" y="1249"/>
                    </a:lnTo>
                    <a:lnTo>
                      <a:pt x="229581" y="704"/>
                    </a:lnTo>
                    <a:lnTo>
                      <a:pt x="229097" y="370"/>
                    </a:lnTo>
                    <a:lnTo>
                      <a:pt x="228728" y="194"/>
                    </a:lnTo>
                    <a:lnTo>
                      <a:pt x="228323" y="70"/>
                    </a:lnTo>
                    <a:lnTo>
                      <a:pt x="227857" y="9"/>
                    </a:lnTo>
                    <a:lnTo>
                      <a:pt x="227602" y="0"/>
                    </a:lnTo>
                    <a:lnTo>
                      <a:pt x="227338" y="9"/>
                    </a:lnTo>
                    <a:lnTo>
                      <a:pt x="226880" y="70"/>
                    </a:lnTo>
                    <a:lnTo>
                      <a:pt x="226467" y="194"/>
                    </a:lnTo>
                    <a:lnTo>
                      <a:pt x="226097" y="370"/>
                    </a:lnTo>
                    <a:lnTo>
                      <a:pt x="225614" y="704"/>
                    </a:lnTo>
                    <a:lnTo>
                      <a:pt x="225042" y="1249"/>
                    </a:lnTo>
                    <a:lnTo>
                      <a:pt x="224760" y="1540"/>
                    </a:lnTo>
                    <a:lnTo>
                      <a:pt x="224479" y="1856"/>
                    </a:lnTo>
                    <a:lnTo>
                      <a:pt x="223854" y="2446"/>
                    </a:lnTo>
                    <a:lnTo>
                      <a:pt x="223309" y="2806"/>
                    </a:lnTo>
                    <a:lnTo>
                      <a:pt x="222895" y="3000"/>
                    </a:lnTo>
                    <a:lnTo>
                      <a:pt x="222429" y="3141"/>
                    </a:lnTo>
                    <a:lnTo>
                      <a:pt x="221901" y="3220"/>
                    </a:lnTo>
                    <a:lnTo>
                      <a:pt x="221611" y="3229"/>
                    </a:lnTo>
                    <a:lnTo>
                      <a:pt x="221312" y="3220"/>
                    </a:lnTo>
                    <a:lnTo>
                      <a:pt x="220784" y="3141"/>
                    </a:lnTo>
                    <a:lnTo>
                      <a:pt x="220326" y="3000"/>
                    </a:lnTo>
                    <a:lnTo>
                      <a:pt x="219913" y="2806"/>
                    </a:lnTo>
                    <a:lnTo>
                      <a:pt x="219359" y="2446"/>
                    </a:lnTo>
                    <a:lnTo>
                      <a:pt x="218743" y="1856"/>
                    </a:lnTo>
                    <a:lnTo>
                      <a:pt x="218453" y="1540"/>
                    </a:lnTo>
                    <a:lnTo>
                      <a:pt x="218180" y="1249"/>
                    </a:lnTo>
                    <a:lnTo>
                      <a:pt x="217608" y="704"/>
                    </a:lnTo>
                    <a:lnTo>
                      <a:pt x="217115" y="370"/>
                    </a:lnTo>
                    <a:lnTo>
                      <a:pt x="216746" y="194"/>
                    </a:lnTo>
                    <a:lnTo>
                      <a:pt x="216341" y="70"/>
                    </a:lnTo>
                    <a:lnTo>
                      <a:pt x="215875" y="9"/>
                    </a:lnTo>
                    <a:lnTo>
                      <a:pt x="215620" y="0"/>
                    </a:lnTo>
                    <a:lnTo>
                      <a:pt x="215365" y="9"/>
                    </a:lnTo>
                    <a:lnTo>
                      <a:pt x="214899" y="70"/>
                    </a:lnTo>
                    <a:lnTo>
                      <a:pt x="214485" y="194"/>
                    </a:lnTo>
                    <a:lnTo>
                      <a:pt x="214116" y="370"/>
                    </a:lnTo>
                    <a:lnTo>
                      <a:pt x="213632" y="704"/>
                    </a:lnTo>
                    <a:lnTo>
                      <a:pt x="213060" y="1249"/>
                    </a:lnTo>
                    <a:lnTo>
                      <a:pt x="212787" y="1540"/>
                    </a:lnTo>
                    <a:lnTo>
                      <a:pt x="212497" y="1856"/>
                    </a:lnTo>
                    <a:lnTo>
                      <a:pt x="211872" y="2446"/>
                    </a:lnTo>
                    <a:lnTo>
                      <a:pt x="211327" y="2806"/>
                    </a:lnTo>
                    <a:lnTo>
                      <a:pt x="210913" y="3000"/>
                    </a:lnTo>
                    <a:lnTo>
                      <a:pt x="210447" y="3141"/>
                    </a:lnTo>
                    <a:lnTo>
                      <a:pt x="209919" y="3220"/>
                    </a:lnTo>
                    <a:lnTo>
                      <a:pt x="209629" y="3229"/>
                    </a:lnTo>
                    <a:lnTo>
                      <a:pt x="209339" y="3220"/>
                    </a:lnTo>
                    <a:lnTo>
                      <a:pt x="208811" y="3141"/>
                    </a:lnTo>
                    <a:lnTo>
                      <a:pt x="208345" y="3000"/>
                    </a:lnTo>
                    <a:lnTo>
                      <a:pt x="207931" y="2806"/>
                    </a:lnTo>
                    <a:lnTo>
                      <a:pt x="207386" y="2446"/>
                    </a:lnTo>
                    <a:lnTo>
                      <a:pt x="206761" y="1856"/>
                    </a:lnTo>
                    <a:lnTo>
                      <a:pt x="206471" y="1540"/>
                    </a:lnTo>
                    <a:lnTo>
                      <a:pt x="206198" y="1249"/>
                    </a:lnTo>
                    <a:lnTo>
                      <a:pt x="205626" y="704"/>
                    </a:lnTo>
                    <a:lnTo>
                      <a:pt x="205134" y="370"/>
                    </a:lnTo>
                    <a:lnTo>
                      <a:pt x="204773" y="194"/>
                    </a:lnTo>
                    <a:lnTo>
                      <a:pt x="204359" y="70"/>
                    </a:lnTo>
                    <a:lnTo>
                      <a:pt x="203893" y="9"/>
                    </a:lnTo>
                    <a:lnTo>
                      <a:pt x="203638" y="0"/>
                    </a:lnTo>
                    <a:lnTo>
                      <a:pt x="203383" y="9"/>
                    </a:lnTo>
                    <a:lnTo>
                      <a:pt x="202917" y="70"/>
                    </a:lnTo>
                    <a:lnTo>
                      <a:pt x="202503" y="194"/>
                    </a:lnTo>
                    <a:lnTo>
                      <a:pt x="202143" y="370"/>
                    </a:lnTo>
                    <a:lnTo>
                      <a:pt x="201650" y="704"/>
                    </a:lnTo>
                    <a:lnTo>
                      <a:pt x="201078" y="1249"/>
                    </a:lnTo>
                    <a:lnTo>
                      <a:pt x="200805" y="1540"/>
                    </a:lnTo>
                    <a:lnTo>
                      <a:pt x="200515" y="1856"/>
                    </a:lnTo>
                    <a:lnTo>
                      <a:pt x="199890" y="2446"/>
                    </a:lnTo>
                    <a:lnTo>
                      <a:pt x="199345" y="2806"/>
                    </a:lnTo>
                    <a:lnTo>
                      <a:pt x="198932" y="3000"/>
                    </a:lnTo>
                    <a:lnTo>
                      <a:pt x="198465" y="3141"/>
                    </a:lnTo>
                    <a:lnTo>
                      <a:pt x="197946" y="3220"/>
                    </a:lnTo>
                    <a:lnTo>
                      <a:pt x="197647" y="3229"/>
                    </a:lnTo>
                    <a:lnTo>
                      <a:pt x="197357" y="3220"/>
                    </a:lnTo>
                    <a:lnTo>
                      <a:pt x="196829" y="3141"/>
                    </a:lnTo>
                    <a:lnTo>
                      <a:pt x="196363" y="3000"/>
                    </a:lnTo>
                    <a:lnTo>
                      <a:pt x="195949" y="2806"/>
                    </a:lnTo>
                    <a:lnTo>
                      <a:pt x="195404" y="2446"/>
                    </a:lnTo>
                    <a:lnTo>
                      <a:pt x="194779" y="1856"/>
                    </a:lnTo>
                    <a:lnTo>
                      <a:pt x="194489" y="1540"/>
                    </a:lnTo>
                    <a:lnTo>
                      <a:pt x="194216" y="1249"/>
                    </a:lnTo>
                    <a:lnTo>
                      <a:pt x="193644" y="704"/>
                    </a:lnTo>
                    <a:lnTo>
                      <a:pt x="193161" y="370"/>
                    </a:lnTo>
                    <a:lnTo>
                      <a:pt x="192791" y="194"/>
                    </a:lnTo>
                    <a:lnTo>
                      <a:pt x="192378" y="70"/>
                    </a:lnTo>
                    <a:lnTo>
                      <a:pt x="191920" y="9"/>
                    </a:lnTo>
                    <a:lnTo>
                      <a:pt x="191656" y="0"/>
                    </a:lnTo>
                    <a:lnTo>
                      <a:pt x="191401" y="9"/>
                    </a:lnTo>
                    <a:lnTo>
                      <a:pt x="190935" y="70"/>
                    </a:lnTo>
                    <a:lnTo>
                      <a:pt x="190530" y="194"/>
                    </a:lnTo>
                    <a:lnTo>
                      <a:pt x="190161" y="370"/>
                    </a:lnTo>
                    <a:lnTo>
                      <a:pt x="189677" y="704"/>
                    </a:lnTo>
                    <a:lnTo>
                      <a:pt x="189096" y="1249"/>
                    </a:lnTo>
                    <a:lnTo>
                      <a:pt x="188824" y="1540"/>
                    </a:lnTo>
                    <a:lnTo>
                      <a:pt x="188533" y="1856"/>
                    </a:lnTo>
                    <a:lnTo>
                      <a:pt x="187917" y="2446"/>
                    </a:lnTo>
                    <a:lnTo>
                      <a:pt x="187372" y="2806"/>
                    </a:lnTo>
                    <a:lnTo>
                      <a:pt x="186959" y="3000"/>
                    </a:lnTo>
                    <a:lnTo>
                      <a:pt x="186492" y="3141"/>
                    </a:lnTo>
                    <a:lnTo>
                      <a:pt x="185964" y="3220"/>
                    </a:lnTo>
                    <a:lnTo>
                      <a:pt x="185665" y="3229"/>
                    </a:lnTo>
                    <a:lnTo>
                      <a:pt x="185375" y="3220"/>
                    </a:lnTo>
                    <a:lnTo>
                      <a:pt x="184847" y="3141"/>
                    </a:lnTo>
                    <a:lnTo>
                      <a:pt x="184381" y="3000"/>
                    </a:lnTo>
                    <a:lnTo>
                      <a:pt x="183968" y="2806"/>
                    </a:lnTo>
                    <a:lnTo>
                      <a:pt x="183422" y="2446"/>
                    </a:lnTo>
                    <a:lnTo>
                      <a:pt x="182806" y="1856"/>
                    </a:lnTo>
                    <a:lnTo>
                      <a:pt x="182516" y="1540"/>
                    </a:lnTo>
                    <a:lnTo>
                      <a:pt x="182243" y="1249"/>
                    </a:lnTo>
                    <a:lnTo>
                      <a:pt x="181663" y="704"/>
                    </a:lnTo>
                    <a:lnTo>
                      <a:pt x="181179" y="370"/>
                    </a:lnTo>
                    <a:lnTo>
                      <a:pt x="180809" y="194"/>
                    </a:lnTo>
                    <a:lnTo>
                      <a:pt x="180405" y="70"/>
                    </a:lnTo>
                    <a:lnTo>
                      <a:pt x="179938" y="9"/>
                    </a:lnTo>
                    <a:lnTo>
                      <a:pt x="179683" y="0"/>
                    </a:lnTo>
                    <a:lnTo>
                      <a:pt x="179419" y="9"/>
                    </a:lnTo>
                    <a:lnTo>
                      <a:pt x="178962" y="70"/>
                    </a:lnTo>
                    <a:lnTo>
                      <a:pt x="178548" y="194"/>
                    </a:lnTo>
                    <a:lnTo>
                      <a:pt x="178179" y="370"/>
                    </a:lnTo>
                    <a:lnTo>
                      <a:pt x="177695" y="704"/>
                    </a:lnTo>
                    <a:lnTo>
                      <a:pt x="177123" y="1249"/>
                    </a:lnTo>
                    <a:lnTo>
                      <a:pt x="176851" y="1540"/>
                    </a:lnTo>
                    <a:lnTo>
                      <a:pt x="176560" y="1856"/>
                    </a:lnTo>
                    <a:lnTo>
                      <a:pt x="175936" y="2446"/>
                    </a:lnTo>
                    <a:lnTo>
                      <a:pt x="175390" y="2806"/>
                    </a:lnTo>
                    <a:lnTo>
                      <a:pt x="174977" y="3000"/>
                    </a:lnTo>
                    <a:lnTo>
                      <a:pt x="174511" y="3141"/>
                    </a:lnTo>
                    <a:lnTo>
                      <a:pt x="173983" y="3220"/>
                    </a:lnTo>
                    <a:lnTo>
                      <a:pt x="173692" y="3229"/>
                    </a:lnTo>
                    <a:lnTo>
                      <a:pt x="173402" y="3220"/>
                    </a:lnTo>
                    <a:lnTo>
                      <a:pt x="172874" y="3141"/>
                    </a:lnTo>
                    <a:lnTo>
                      <a:pt x="172408" y="3000"/>
                    </a:lnTo>
                    <a:lnTo>
                      <a:pt x="171995" y="2806"/>
                    </a:lnTo>
                    <a:lnTo>
                      <a:pt x="171449" y="2446"/>
                    </a:lnTo>
                    <a:lnTo>
                      <a:pt x="170824" y="1856"/>
                    </a:lnTo>
                    <a:lnTo>
                      <a:pt x="170534" y="1540"/>
                    </a:lnTo>
                    <a:lnTo>
                      <a:pt x="170261" y="1249"/>
                    </a:lnTo>
                    <a:lnTo>
                      <a:pt x="169690" y="704"/>
                    </a:lnTo>
                    <a:lnTo>
                      <a:pt x="169197" y="370"/>
                    </a:lnTo>
                    <a:lnTo>
                      <a:pt x="168836" y="194"/>
                    </a:lnTo>
                    <a:lnTo>
                      <a:pt x="168423" y="70"/>
                    </a:lnTo>
                    <a:lnTo>
                      <a:pt x="167957" y="9"/>
                    </a:lnTo>
                    <a:lnTo>
                      <a:pt x="167701" y="0"/>
                    </a:lnTo>
                    <a:lnTo>
                      <a:pt x="167446" y="9"/>
                    </a:lnTo>
                    <a:lnTo>
                      <a:pt x="166980" y="70"/>
                    </a:lnTo>
                    <a:lnTo>
                      <a:pt x="166567" y="194"/>
                    </a:lnTo>
                    <a:lnTo>
                      <a:pt x="166206" y="370"/>
                    </a:lnTo>
                    <a:lnTo>
                      <a:pt x="165713" y="704"/>
                    </a:lnTo>
                    <a:lnTo>
                      <a:pt x="165141" y="1249"/>
                    </a:lnTo>
                    <a:lnTo>
                      <a:pt x="164869" y="1540"/>
                    </a:lnTo>
                    <a:lnTo>
                      <a:pt x="164578" y="1856"/>
                    </a:lnTo>
                    <a:lnTo>
                      <a:pt x="163954" y="2446"/>
                    </a:lnTo>
                    <a:lnTo>
                      <a:pt x="163408" y="2806"/>
                    </a:lnTo>
                    <a:lnTo>
                      <a:pt x="162995" y="3000"/>
                    </a:lnTo>
                    <a:lnTo>
                      <a:pt x="162529" y="3141"/>
                    </a:lnTo>
                    <a:lnTo>
                      <a:pt x="162010" y="3220"/>
                    </a:lnTo>
                    <a:lnTo>
                      <a:pt x="161711" y="3229"/>
                    </a:lnTo>
                    <a:lnTo>
                      <a:pt x="161420" y="3220"/>
                    </a:lnTo>
                    <a:lnTo>
                      <a:pt x="160892" y="3141"/>
                    </a:lnTo>
                    <a:lnTo>
                      <a:pt x="160426" y="3000"/>
                    </a:lnTo>
                    <a:lnTo>
                      <a:pt x="160013" y="2806"/>
                    </a:lnTo>
                    <a:lnTo>
                      <a:pt x="159467" y="2446"/>
                    </a:lnTo>
                    <a:lnTo>
                      <a:pt x="158843" y="1856"/>
                    </a:lnTo>
                    <a:lnTo>
                      <a:pt x="158561" y="1540"/>
                    </a:lnTo>
                    <a:lnTo>
                      <a:pt x="158280" y="1249"/>
                    </a:lnTo>
                    <a:lnTo>
                      <a:pt x="157708" y="704"/>
                    </a:lnTo>
                    <a:lnTo>
                      <a:pt x="157224" y="370"/>
                    </a:lnTo>
                    <a:lnTo>
                      <a:pt x="156855" y="194"/>
                    </a:lnTo>
                    <a:lnTo>
                      <a:pt x="156441" y="70"/>
                    </a:lnTo>
                    <a:lnTo>
                      <a:pt x="155984" y="9"/>
                    </a:lnTo>
                    <a:lnTo>
                      <a:pt x="155728" y="0"/>
                    </a:lnTo>
                    <a:lnTo>
                      <a:pt x="155465" y="9"/>
                    </a:lnTo>
                    <a:lnTo>
                      <a:pt x="155007" y="70"/>
                    </a:lnTo>
                    <a:lnTo>
                      <a:pt x="154594" y="194"/>
                    </a:lnTo>
                    <a:lnTo>
                      <a:pt x="154224" y="370"/>
                    </a:lnTo>
                    <a:lnTo>
                      <a:pt x="153740" y="704"/>
                    </a:lnTo>
                    <a:lnTo>
                      <a:pt x="153168" y="1249"/>
                    </a:lnTo>
                    <a:lnTo>
                      <a:pt x="152887" y="1540"/>
                    </a:lnTo>
                    <a:lnTo>
                      <a:pt x="152605" y="1856"/>
                    </a:lnTo>
                    <a:lnTo>
                      <a:pt x="151981" y="2446"/>
                    </a:lnTo>
                    <a:lnTo>
                      <a:pt x="151435" y="2806"/>
                    </a:lnTo>
                    <a:lnTo>
                      <a:pt x="151022" y="3000"/>
                    </a:lnTo>
                    <a:lnTo>
                      <a:pt x="150556" y="3141"/>
                    </a:lnTo>
                    <a:lnTo>
                      <a:pt x="150028" y="3220"/>
                    </a:lnTo>
                    <a:lnTo>
                      <a:pt x="149738" y="3229"/>
                    </a:lnTo>
                    <a:lnTo>
                      <a:pt x="149438" y="3220"/>
                    </a:lnTo>
                    <a:lnTo>
                      <a:pt x="148911" y="3141"/>
                    </a:lnTo>
                    <a:lnTo>
                      <a:pt x="148453" y="3000"/>
                    </a:lnTo>
                    <a:lnTo>
                      <a:pt x="148040" y="2806"/>
                    </a:lnTo>
                    <a:lnTo>
                      <a:pt x="147494" y="2446"/>
                    </a:lnTo>
                    <a:lnTo>
                      <a:pt x="146870" y="1856"/>
                    </a:lnTo>
                    <a:lnTo>
                      <a:pt x="146579" y="1540"/>
                    </a:lnTo>
                    <a:lnTo>
                      <a:pt x="146307" y="1249"/>
                    </a:lnTo>
                    <a:lnTo>
                      <a:pt x="145735" y="704"/>
                    </a:lnTo>
                    <a:lnTo>
                      <a:pt x="145242" y="370"/>
                    </a:lnTo>
                    <a:lnTo>
                      <a:pt x="144873" y="194"/>
                    </a:lnTo>
                    <a:lnTo>
                      <a:pt x="144468" y="70"/>
                    </a:lnTo>
                    <a:lnTo>
                      <a:pt x="144002" y="9"/>
                    </a:lnTo>
                    <a:lnTo>
                      <a:pt x="143747" y="0"/>
                    </a:lnTo>
                    <a:lnTo>
                      <a:pt x="143492" y="9"/>
                    </a:lnTo>
                    <a:lnTo>
                      <a:pt x="143025" y="70"/>
                    </a:lnTo>
                    <a:lnTo>
                      <a:pt x="142612" y="194"/>
                    </a:lnTo>
                    <a:lnTo>
                      <a:pt x="142242" y="370"/>
                    </a:lnTo>
                    <a:lnTo>
                      <a:pt x="141758" y="704"/>
                    </a:lnTo>
                    <a:lnTo>
                      <a:pt x="141187" y="1249"/>
                    </a:lnTo>
                    <a:lnTo>
                      <a:pt x="140914" y="1540"/>
                    </a:lnTo>
                    <a:lnTo>
                      <a:pt x="140624" y="1856"/>
                    </a:lnTo>
                    <a:lnTo>
                      <a:pt x="139999" y="2446"/>
                    </a:lnTo>
                    <a:lnTo>
                      <a:pt x="139454" y="2806"/>
                    </a:lnTo>
                    <a:lnTo>
                      <a:pt x="139040" y="3000"/>
                    </a:lnTo>
                    <a:lnTo>
                      <a:pt x="138574" y="3141"/>
                    </a:lnTo>
                    <a:lnTo>
                      <a:pt x="138046" y="3220"/>
                    </a:lnTo>
                    <a:lnTo>
                      <a:pt x="137756" y="3229"/>
                    </a:lnTo>
                    <a:lnTo>
                      <a:pt x="137465" y="3220"/>
                    </a:lnTo>
                    <a:lnTo>
                      <a:pt x="136938" y="3141"/>
                    </a:lnTo>
                    <a:lnTo>
                      <a:pt x="136471" y="3000"/>
                    </a:lnTo>
                    <a:lnTo>
                      <a:pt x="136058" y="2806"/>
                    </a:lnTo>
                    <a:lnTo>
                      <a:pt x="135512" y="2446"/>
                    </a:lnTo>
                    <a:lnTo>
                      <a:pt x="134888" y="1856"/>
                    </a:lnTo>
                    <a:lnTo>
                      <a:pt x="134598" y="1540"/>
                    </a:lnTo>
                    <a:lnTo>
                      <a:pt x="134325" y="1249"/>
                    </a:lnTo>
                    <a:lnTo>
                      <a:pt x="133753" y="704"/>
                    </a:lnTo>
                    <a:lnTo>
                      <a:pt x="133260" y="370"/>
                    </a:lnTo>
                    <a:lnTo>
                      <a:pt x="132900" y="194"/>
                    </a:lnTo>
                    <a:lnTo>
                      <a:pt x="132486" y="70"/>
                    </a:lnTo>
                    <a:lnTo>
                      <a:pt x="132020" y="9"/>
                    </a:lnTo>
                    <a:lnTo>
                      <a:pt x="131765" y="0"/>
                    </a:lnTo>
                    <a:lnTo>
                      <a:pt x="131510" y="9"/>
                    </a:lnTo>
                    <a:lnTo>
                      <a:pt x="131043" y="70"/>
                    </a:lnTo>
                    <a:lnTo>
                      <a:pt x="130630" y="194"/>
                    </a:lnTo>
                    <a:lnTo>
                      <a:pt x="130269" y="370"/>
                    </a:lnTo>
                    <a:lnTo>
                      <a:pt x="129777" y="704"/>
                    </a:lnTo>
                    <a:lnTo>
                      <a:pt x="129205" y="1249"/>
                    </a:lnTo>
                    <a:lnTo>
                      <a:pt x="128932" y="1540"/>
                    </a:lnTo>
                    <a:lnTo>
                      <a:pt x="128642" y="1856"/>
                    </a:lnTo>
                    <a:lnTo>
                      <a:pt x="128017" y="2446"/>
                    </a:lnTo>
                    <a:lnTo>
                      <a:pt x="127472" y="2806"/>
                    </a:lnTo>
                    <a:lnTo>
                      <a:pt x="127058" y="3000"/>
                    </a:lnTo>
                    <a:lnTo>
                      <a:pt x="126592" y="3141"/>
                    </a:lnTo>
                    <a:lnTo>
                      <a:pt x="126064" y="3220"/>
                    </a:lnTo>
                    <a:lnTo>
                      <a:pt x="125774" y="3229"/>
                    </a:lnTo>
                    <a:lnTo>
                      <a:pt x="125484" y="3220"/>
                    </a:lnTo>
                    <a:lnTo>
                      <a:pt x="124956" y="3141"/>
                    </a:lnTo>
                    <a:lnTo>
                      <a:pt x="124490" y="3000"/>
                    </a:lnTo>
                    <a:lnTo>
                      <a:pt x="124076" y="2806"/>
                    </a:lnTo>
                    <a:lnTo>
                      <a:pt x="123531" y="2446"/>
                    </a:lnTo>
                    <a:lnTo>
                      <a:pt x="122906" y="1856"/>
                    </a:lnTo>
                    <a:lnTo>
                      <a:pt x="122625" y="1540"/>
                    </a:lnTo>
                    <a:lnTo>
                      <a:pt x="122343" y="1249"/>
                    </a:lnTo>
                    <a:lnTo>
                      <a:pt x="121771" y="704"/>
                    </a:lnTo>
                    <a:lnTo>
                      <a:pt x="121287" y="370"/>
                    </a:lnTo>
                    <a:lnTo>
                      <a:pt x="120918" y="194"/>
                    </a:lnTo>
                    <a:lnTo>
                      <a:pt x="120504" y="70"/>
                    </a:lnTo>
                    <a:lnTo>
                      <a:pt x="120047" y="9"/>
                    </a:lnTo>
                    <a:lnTo>
                      <a:pt x="119783" y="0"/>
                    </a:lnTo>
                    <a:lnTo>
                      <a:pt x="119528" y="9"/>
                    </a:lnTo>
                    <a:lnTo>
                      <a:pt x="119062" y="70"/>
                    </a:lnTo>
                    <a:lnTo>
                      <a:pt x="118657" y="194"/>
                    </a:lnTo>
                    <a:lnTo>
                      <a:pt x="118288" y="370"/>
                    </a:lnTo>
                    <a:lnTo>
                      <a:pt x="117804" y="704"/>
                    </a:lnTo>
                    <a:lnTo>
                      <a:pt x="117232" y="1249"/>
                    </a:lnTo>
                    <a:lnTo>
                      <a:pt x="116950" y="1540"/>
                    </a:lnTo>
                    <a:lnTo>
                      <a:pt x="116660" y="1856"/>
                    </a:lnTo>
                    <a:lnTo>
                      <a:pt x="116044" y="2446"/>
                    </a:lnTo>
                    <a:lnTo>
                      <a:pt x="115499" y="2806"/>
                    </a:lnTo>
                    <a:lnTo>
                      <a:pt x="115085" y="3000"/>
                    </a:lnTo>
                    <a:lnTo>
                      <a:pt x="114619" y="3141"/>
                    </a:lnTo>
                    <a:lnTo>
                      <a:pt x="114091" y="3220"/>
                    </a:lnTo>
                    <a:lnTo>
                      <a:pt x="113801" y="3229"/>
                    </a:lnTo>
                    <a:lnTo>
                      <a:pt x="113502" y="3220"/>
                    </a:lnTo>
                    <a:lnTo>
                      <a:pt x="112974" y="3141"/>
                    </a:lnTo>
                    <a:lnTo>
                      <a:pt x="112508" y="3000"/>
                    </a:lnTo>
                    <a:lnTo>
                      <a:pt x="112094" y="2806"/>
                    </a:lnTo>
                    <a:lnTo>
                      <a:pt x="111549" y="2446"/>
                    </a:lnTo>
                    <a:lnTo>
                      <a:pt x="110933" y="1856"/>
                    </a:lnTo>
                    <a:lnTo>
                      <a:pt x="110643" y="1540"/>
                    </a:lnTo>
                    <a:lnTo>
                      <a:pt x="110370" y="1249"/>
                    </a:lnTo>
                    <a:lnTo>
                      <a:pt x="109798" y="704"/>
                    </a:lnTo>
                    <a:lnTo>
                      <a:pt x="109306" y="370"/>
                    </a:lnTo>
                    <a:lnTo>
                      <a:pt x="108936" y="194"/>
                    </a:lnTo>
                    <a:lnTo>
                      <a:pt x="108531" y="70"/>
                    </a:lnTo>
                    <a:lnTo>
                      <a:pt x="108065" y="9"/>
                    </a:lnTo>
                    <a:lnTo>
                      <a:pt x="107810" y="0"/>
                    </a:lnTo>
                    <a:lnTo>
                      <a:pt x="107555" y="9"/>
                    </a:lnTo>
                    <a:lnTo>
                      <a:pt x="107089" y="70"/>
                    </a:lnTo>
                    <a:lnTo>
                      <a:pt x="106675" y="194"/>
                    </a:lnTo>
                    <a:lnTo>
                      <a:pt x="106306" y="370"/>
                    </a:lnTo>
                    <a:lnTo>
                      <a:pt x="105822" y="704"/>
                    </a:lnTo>
                    <a:lnTo>
                      <a:pt x="105250" y="1249"/>
                    </a:lnTo>
                    <a:lnTo>
                      <a:pt x="104977" y="1540"/>
                    </a:lnTo>
                    <a:lnTo>
                      <a:pt x="104687" y="1856"/>
                    </a:lnTo>
                    <a:lnTo>
                      <a:pt x="104062" y="2446"/>
                    </a:lnTo>
                    <a:lnTo>
                      <a:pt x="103517" y="2806"/>
                    </a:lnTo>
                    <a:lnTo>
                      <a:pt x="103104" y="3000"/>
                    </a:lnTo>
                    <a:lnTo>
                      <a:pt x="102637" y="3141"/>
                    </a:lnTo>
                    <a:lnTo>
                      <a:pt x="102109" y="3220"/>
                    </a:lnTo>
                    <a:lnTo>
                      <a:pt x="101819" y="3229"/>
                    </a:lnTo>
                    <a:lnTo>
                      <a:pt x="101529" y="3220"/>
                    </a:lnTo>
                    <a:lnTo>
                      <a:pt x="101001" y="3141"/>
                    </a:lnTo>
                    <a:lnTo>
                      <a:pt x="100535" y="3000"/>
                    </a:lnTo>
                    <a:lnTo>
                      <a:pt x="100121" y="2806"/>
                    </a:lnTo>
                    <a:lnTo>
                      <a:pt x="99576" y="2446"/>
                    </a:lnTo>
                    <a:lnTo>
                      <a:pt x="98951" y="1856"/>
                    </a:lnTo>
                    <a:lnTo>
                      <a:pt x="98661" y="1540"/>
                    </a:lnTo>
                    <a:lnTo>
                      <a:pt x="98388" y="1249"/>
                    </a:lnTo>
                    <a:lnTo>
                      <a:pt x="97816" y="704"/>
                    </a:lnTo>
                    <a:lnTo>
                      <a:pt x="97324" y="370"/>
                    </a:lnTo>
                    <a:lnTo>
                      <a:pt x="96963" y="194"/>
                    </a:lnTo>
                    <a:lnTo>
                      <a:pt x="96550" y="70"/>
                    </a:lnTo>
                    <a:lnTo>
                      <a:pt x="96083" y="9"/>
                    </a:lnTo>
                    <a:lnTo>
                      <a:pt x="95828" y="0"/>
                    </a:lnTo>
                    <a:lnTo>
                      <a:pt x="95573" y="9"/>
                    </a:lnTo>
                    <a:lnTo>
                      <a:pt x="95107" y="70"/>
                    </a:lnTo>
                    <a:lnTo>
                      <a:pt x="94693" y="194"/>
                    </a:lnTo>
                    <a:lnTo>
                      <a:pt x="94333" y="370"/>
                    </a:lnTo>
                    <a:lnTo>
                      <a:pt x="93840" y="704"/>
                    </a:lnTo>
                    <a:lnTo>
                      <a:pt x="93268" y="1249"/>
                    </a:lnTo>
                    <a:lnTo>
                      <a:pt x="92996" y="1540"/>
                    </a:lnTo>
                    <a:lnTo>
                      <a:pt x="92705" y="1856"/>
                    </a:lnTo>
                    <a:lnTo>
                      <a:pt x="92081" y="2446"/>
                    </a:lnTo>
                    <a:lnTo>
                      <a:pt x="91535" y="2806"/>
                    </a:lnTo>
                    <a:lnTo>
                      <a:pt x="91122" y="3000"/>
                    </a:lnTo>
                    <a:lnTo>
                      <a:pt x="90655" y="3141"/>
                    </a:lnTo>
                    <a:lnTo>
                      <a:pt x="90128" y="3220"/>
                    </a:lnTo>
                    <a:lnTo>
                      <a:pt x="89837" y="3229"/>
                    </a:lnTo>
                    <a:lnTo>
                      <a:pt x="89547" y="3220"/>
                    </a:lnTo>
                    <a:lnTo>
                      <a:pt x="89019" y="3141"/>
                    </a:lnTo>
                    <a:lnTo>
                      <a:pt x="88553" y="3000"/>
                    </a:lnTo>
                    <a:lnTo>
                      <a:pt x="88139" y="2806"/>
                    </a:lnTo>
                    <a:lnTo>
                      <a:pt x="87594" y="2446"/>
                    </a:lnTo>
                    <a:lnTo>
                      <a:pt x="86969" y="1856"/>
                    </a:lnTo>
                    <a:lnTo>
                      <a:pt x="86679" y="1540"/>
                    </a:lnTo>
                    <a:lnTo>
                      <a:pt x="86406" y="1249"/>
                    </a:lnTo>
                    <a:lnTo>
                      <a:pt x="85835" y="704"/>
                    </a:lnTo>
                    <a:lnTo>
                      <a:pt x="85351" y="370"/>
                    </a:lnTo>
                    <a:lnTo>
                      <a:pt x="84981" y="194"/>
                    </a:lnTo>
                    <a:lnTo>
                      <a:pt x="84568" y="70"/>
                    </a:lnTo>
                    <a:lnTo>
                      <a:pt x="84110" y="9"/>
                    </a:lnTo>
                    <a:lnTo>
                      <a:pt x="83846" y="0"/>
                    </a:lnTo>
                    <a:lnTo>
                      <a:pt x="83591" y="9"/>
                    </a:lnTo>
                    <a:lnTo>
                      <a:pt x="83125" y="70"/>
                    </a:lnTo>
                    <a:lnTo>
                      <a:pt x="82720" y="194"/>
                    </a:lnTo>
                    <a:lnTo>
                      <a:pt x="82351" y="370"/>
                    </a:lnTo>
                    <a:lnTo>
                      <a:pt x="81867" y="704"/>
                    </a:lnTo>
                    <a:lnTo>
                      <a:pt x="81286" y="1249"/>
                    </a:lnTo>
                    <a:lnTo>
                      <a:pt x="81014" y="1540"/>
                    </a:lnTo>
                    <a:lnTo>
                      <a:pt x="80723" y="1856"/>
                    </a:lnTo>
                    <a:lnTo>
                      <a:pt x="80108" y="2446"/>
                    </a:lnTo>
                    <a:lnTo>
                      <a:pt x="79562" y="2806"/>
                    </a:lnTo>
                    <a:lnTo>
                      <a:pt x="79149" y="3000"/>
                    </a:lnTo>
                    <a:lnTo>
                      <a:pt x="78682" y="3141"/>
                    </a:lnTo>
                    <a:lnTo>
                      <a:pt x="78155" y="3220"/>
                    </a:lnTo>
                    <a:lnTo>
                      <a:pt x="77864" y="3229"/>
                    </a:lnTo>
                    <a:lnTo>
                      <a:pt x="77565" y="3220"/>
                    </a:lnTo>
                    <a:lnTo>
                      <a:pt x="77037" y="3141"/>
                    </a:lnTo>
                    <a:lnTo>
                      <a:pt x="76571" y="3000"/>
                    </a:lnTo>
                    <a:lnTo>
                      <a:pt x="76158" y="2806"/>
                    </a:lnTo>
                    <a:lnTo>
                      <a:pt x="75612" y="2446"/>
                    </a:lnTo>
                    <a:lnTo>
                      <a:pt x="74996" y="1856"/>
                    </a:lnTo>
                    <a:lnTo>
                      <a:pt x="74706" y="1540"/>
                    </a:lnTo>
                    <a:lnTo>
                      <a:pt x="74433" y="1249"/>
                    </a:lnTo>
                    <a:lnTo>
                      <a:pt x="73862" y="704"/>
                    </a:lnTo>
                    <a:lnTo>
                      <a:pt x="73369" y="370"/>
                    </a:lnTo>
                    <a:lnTo>
                      <a:pt x="72999" y="194"/>
                    </a:lnTo>
                    <a:lnTo>
                      <a:pt x="72595" y="70"/>
                    </a:lnTo>
                    <a:lnTo>
                      <a:pt x="72129" y="9"/>
                    </a:lnTo>
                    <a:lnTo>
                      <a:pt x="71873" y="0"/>
                    </a:lnTo>
                    <a:lnTo>
                      <a:pt x="71610" y="9"/>
                    </a:lnTo>
                    <a:lnTo>
                      <a:pt x="71152" y="70"/>
                    </a:lnTo>
                    <a:lnTo>
                      <a:pt x="70739" y="194"/>
                    </a:lnTo>
                    <a:lnTo>
                      <a:pt x="70369" y="370"/>
                    </a:lnTo>
                    <a:lnTo>
                      <a:pt x="69885" y="704"/>
                    </a:lnTo>
                    <a:lnTo>
                      <a:pt x="69313" y="1249"/>
                    </a:lnTo>
                    <a:lnTo>
                      <a:pt x="69041" y="1540"/>
                    </a:lnTo>
                    <a:lnTo>
                      <a:pt x="68750" y="1856"/>
                    </a:lnTo>
                    <a:lnTo>
                      <a:pt x="68126" y="2446"/>
                    </a:lnTo>
                    <a:lnTo>
                      <a:pt x="67580" y="2806"/>
                    </a:lnTo>
                    <a:lnTo>
                      <a:pt x="67167" y="3000"/>
                    </a:lnTo>
                    <a:lnTo>
                      <a:pt x="66701" y="3141"/>
                    </a:lnTo>
                    <a:lnTo>
                      <a:pt x="66173" y="3220"/>
                    </a:lnTo>
                    <a:lnTo>
                      <a:pt x="65883" y="3229"/>
                    </a:lnTo>
                    <a:lnTo>
                      <a:pt x="65592" y="3220"/>
                    </a:lnTo>
                    <a:lnTo>
                      <a:pt x="65064" y="3141"/>
                    </a:lnTo>
                    <a:lnTo>
                      <a:pt x="64598" y="3000"/>
                    </a:lnTo>
                    <a:lnTo>
                      <a:pt x="64185" y="2806"/>
                    </a:lnTo>
                    <a:lnTo>
                      <a:pt x="63639" y="2446"/>
                    </a:lnTo>
                    <a:lnTo>
                      <a:pt x="63015" y="1856"/>
                    </a:lnTo>
                    <a:lnTo>
                      <a:pt x="62724" y="1540"/>
                    </a:lnTo>
                    <a:lnTo>
                      <a:pt x="62452" y="1249"/>
                    </a:lnTo>
                    <a:lnTo>
                      <a:pt x="61880" y="704"/>
                    </a:lnTo>
                    <a:lnTo>
                      <a:pt x="61387" y="370"/>
                    </a:lnTo>
                    <a:lnTo>
                      <a:pt x="61026" y="194"/>
                    </a:lnTo>
                    <a:lnTo>
                      <a:pt x="60613" y="70"/>
                    </a:lnTo>
                    <a:lnTo>
                      <a:pt x="60147" y="9"/>
                    </a:lnTo>
                    <a:lnTo>
                      <a:pt x="59892" y="0"/>
                    </a:lnTo>
                    <a:lnTo>
                      <a:pt x="59637" y="9"/>
                    </a:lnTo>
                    <a:lnTo>
                      <a:pt x="59170" y="70"/>
                    </a:lnTo>
                    <a:lnTo>
                      <a:pt x="58757" y="194"/>
                    </a:lnTo>
                    <a:lnTo>
                      <a:pt x="58396" y="370"/>
                    </a:lnTo>
                    <a:lnTo>
                      <a:pt x="57903" y="704"/>
                    </a:lnTo>
                    <a:lnTo>
                      <a:pt x="57332" y="1249"/>
                    </a:lnTo>
                    <a:lnTo>
                      <a:pt x="57059" y="1540"/>
                    </a:lnTo>
                    <a:lnTo>
                      <a:pt x="56769" y="1856"/>
                    </a:lnTo>
                    <a:lnTo>
                      <a:pt x="56144" y="2446"/>
                    </a:lnTo>
                    <a:lnTo>
                      <a:pt x="55599" y="2806"/>
                    </a:lnTo>
                    <a:lnTo>
                      <a:pt x="55185" y="3000"/>
                    </a:lnTo>
                    <a:lnTo>
                      <a:pt x="54719" y="3141"/>
                    </a:lnTo>
                    <a:lnTo>
                      <a:pt x="54191" y="3220"/>
                    </a:lnTo>
                    <a:lnTo>
                      <a:pt x="53901" y="3229"/>
                    </a:lnTo>
                    <a:lnTo>
                      <a:pt x="53610" y="3220"/>
                    </a:lnTo>
                    <a:lnTo>
                      <a:pt x="53083" y="3141"/>
                    </a:lnTo>
                    <a:lnTo>
                      <a:pt x="52616" y="3000"/>
                    </a:lnTo>
                    <a:lnTo>
                      <a:pt x="52203" y="2806"/>
                    </a:lnTo>
                    <a:lnTo>
                      <a:pt x="51657" y="2446"/>
                    </a:lnTo>
                    <a:lnTo>
                      <a:pt x="51033" y="1856"/>
                    </a:lnTo>
                    <a:lnTo>
                      <a:pt x="50743" y="1540"/>
                    </a:lnTo>
                    <a:lnTo>
                      <a:pt x="50470" y="1249"/>
                    </a:lnTo>
                    <a:lnTo>
                      <a:pt x="49898" y="704"/>
                    </a:lnTo>
                    <a:lnTo>
                      <a:pt x="49414" y="370"/>
                    </a:lnTo>
                    <a:lnTo>
                      <a:pt x="49045" y="194"/>
                    </a:lnTo>
                    <a:lnTo>
                      <a:pt x="48631" y="70"/>
                    </a:lnTo>
                    <a:lnTo>
                      <a:pt x="48174" y="9"/>
                    </a:lnTo>
                    <a:lnTo>
                      <a:pt x="47910" y="0"/>
                    </a:lnTo>
                    <a:lnTo>
                      <a:pt x="47655" y="9"/>
                    </a:lnTo>
                    <a:lnTo>
                      <a:pt x="47188" y="70"/>
                    </a:lnTo>
                    <a:lnTo>
                      <a:pt x="46784" y="194"/>
                    </a:lnTo>
                    <a:lnTo>
                      <a:pt x="46414" y="370"/>
                    </a:lnTo>
                    <a:lnTo>
                      <a:pt x="45930" y="704"/>
                    </a:lnTo>
                    <a:lnTo>
                      <a:pt x="45359" y="1249"/>
                    </a:lnTo>
                    <a:lnTo>
                      <a:pt x="45077" y="1540"/>
                    </a:lnTo>
                    <a:lnTo>
                      <a:pt x="44787" y="1856"/>
                    </a:lnTo>
                    <a:lnTo>
                      <a:pt x="44171" y="2446"/>
                    </a:lnTo>
                    <a:lnTo>
                      <a:pt x="43626" y="2806"/>
                    </a:lnTo>
                    <a:lnTo>
                      <a:pt x="43212" y="3000"/>
                    </a:lnTo>
                    <a:lnTo>
                      <a:pt x="42746" y="3141"/>
                    </a:lnTo>
                    <a:lnTo>
                      <a:pt x="42218" y="3220"/>
                    </a:lnTo>
                    <a:lnTo>
                      <a:pt x="41928" y="3229"/>
                    </a:lnTo>
                    <a:lnTo>
                      <a:pt x="41629" y="3220"/>
                    </a:lnTo>
                    <a:lnTo>
                      <a:pt x="41101" y="3141"/>
                    </a:lnTo>
                    <a:lnTo>
                      <a:pt x="40635" y="3000"/>
                    </a:lnTo>
                    <a:lnTo>
                      <a:pt x="40221" y="2806"/>
                    </a:lnTo>
                    <a:lnTo>
                      <a:pt x="39676" y="2446"/>
                    </a:lnTo>
                    <a:lnTo>
                      <a:pt x="39060" y="1856"/>
                    </a:lnTo>
                    <a:lnTo>
                      <a:pt x="38770" y="1540"/>
                    </a:lnTo>
                    <a:lnTo>
                      <a:pt x="38497" y="1249"/>
                    </a:lnTo>
                    <a:lnTo>
                      <a:pt x="37925" y="704"/>
                    </a:lnTo>
                    <a:lnTo>
                      <a:pt x="37432" y="370"/>
                    </a:lnTo>
                    <a:lnTo>
                      <a:pt x="37063" y="194"/>
                    </a:lnTo>
                    <a:lnTo>
                      <a:pt x="36658" y="70"/>
                    </a:lnTo>
                    <a:lnTo>
                      <a:pt x="36192" y="9"/>
                    </a:lnTo>
                    <a:lnTo>
                      <a:pt x="35937" y="0"/>
                    </a:lnTo>
                    <a:lnTo>
                      <a:pt x="35673" y="9"/>
                    </a:lnTo>
                    <a:lnTo>
                      <a:pt x="35215" y="70"/>
                    </a:lnTo>
                    <a:lnTo>
                      <a:pt x="34802" y="194"/>
                    </a:lnTo>
                    <a:lnTo>
                      <a:pt x="34432" y="370"/>
                    </a:lnTo>
                    <a:lnTo>
                      <a:pt x="33949" y="704"/>
                    </a:lnTo>
                    <a:lnTo>
                      <a:pt x="33377" y="1249"/>
                    </a:lnTo>
                    <a:lnTo>
                      <a:pt x="33104" y="1540"/>
                    </a:lnTo>
                    <a:lnTo>
                      <a:pt x="32814" y="1856"/>
                    </a:lnTo>
                    <a:lnTo>
                      <a:pt x="32189" y="2446"/>
                    </a:lnTo>
                    <a:lnTo>
                      <a:pt x="31644" y="2806"/>
                    </a:lnTo>
                    <a:lnTo>
                      <a:pt x="31230" y="3000"/>
                    </a:lnTo>
                    <a:lnTo>
                      <a:pt x="30764" y="3141"/>
                    </a:lnTo>
                    <a:lnTo>
                      <a:pt x="30236" y="3220"/>
                    </a:lnTo>
                    <a:lnTo>
                      <a:pt x="29946" y="3229"/>
                    </a:lnTo>
                    <a:lnTo>
                      <a:pt x="29656" y="3220"/>
                    </a:lnTo>
                    <a:lnTo>
                      <a:pt x="29128" y="3141"/>
                    </a:lnTo>
                    <a:lnTo>
                      <a:pt x="28662" y="3000"/>
                    </a:lnTo>
                    <a:lnTo>
                      <a:pt x="28248" y="2806"/>
                    </a:lnTo>
                    <a:lnTo>
                      <a:pt x="27703" y="2446"/>
                    </a:lnTo>
                    <a:lnTo>
                      <a:pt x="27078" y="1856"/>
                    </a:lnTo>
                    <a:lnTo>
                      <a:pt x="26788" y="1540"/>
                    </a:lnTo>
                    <a:lnTo>
                      <a:pt x="26515" y="1249"/>
                    </a:lnTo>
                    <a:lnTo>
                      <a:pt x="25943" y="704"/>
                    </a:lnTo>
                    <a:lnTo>
                      <a:pt x="25451" y="370"/>
                    </a:lnTo>
                    <a:lnTo>
                      <a:pt x="25090" y="194"/>
                    </a:lnTo>
                    <a:lnTo>
                      <a:pt x="24676" y="70"/>
                    </a:lnTo>
                    <a:lnTo>
                      <a:pt x="24210" y="9"/>
                    </a:lnTo>
                    <a:lnTo>
                      <a:pt x="23955" y="0"/>
                    </a:lnTo>
                    <a:lnTo>
                      <a:pt x="23700" y="9"/>
                    </a:lnTo>
                    <a:lnTo>
                      <a:pt x="23234" y="70"/>
                    </a:lnTo>
                    <a:lnTo>
                      <a:pt x="22829" y="194"/>
                    </a:lnTo>
                    <a:lnTo>
                      <a:pt x="22459" y="370"/>
                    </a:lnTo>
                    <a:lnTo>
                      <a:pt x="21967" y="704"/>
                    </a:lnTo>
                    <a:lnTo>
                      <a:pt x="21395" y="1249"/>
                    </a:lnTo>
                    <a:lnTo>
                      <a:pt x="21122" y="1540"/>
                    </a:lnTo>
                    <a:lnTo>
                      <a:pt x="20832" y="1856"/>
                    </a:lnTo>
                    <a:lnTo>
                      <a:pt x="20216" y="2446"/>
                    </a:lnTo>
                    <a:lnTo>
                      <a:pt x="19662" y="2806"/>
                    </a:lnTo>
                    <a:lnTo>
                      <a:pt x="19249" y="3000"/>
                    </a:lnTo>
                    <a:lnTo>
                      <a:pt x="18782" y="3141"/>
                    </a:lnTo>
                    <a:lnTo>
                      <a:pt x="18263" y="3220"/>
                    </a:lnTo>
                    <a:lnTo>
                      <a:pt x="17964" y="3229"/>
                    </a:lnTo>
                    <a:lnTo>
                      <a:pt x="17674" y="3220"/>
                    </a:lnTo>
                    <a:lnTo>
                      <a:pt x="17146" y="3141"/>
                    </a:lnTo>
                    <a:lnTo>
                      <a:pt x="16680" y="3000"/>
                    </a:lnTo>
                    <a:lnTo>
                      <a:pt x="16266" y="2806"/>
                    </a:lnTo>
                    <a:lnTo>
                      <a:pt x="15721" y="2446"/>
                    </a:lnTo>
                    <a:lnTo>
                      <a:pt x="15096" y="1856"/>
                    </a:lnTo>
                    <a:lnTo>
                      <a:pt x="14815" y="1540"/>
                    </a:lnTo>
                    <a:lnTo>
                      <a:pt x="14533" y="1249"/>
                    </a:lnTo>
                    <a:lnTo>
                      <a:pt x="13961" y="704"/>
                    </a:lnTo>
                    <a:lnTo>
                      <a:pt x="13478" y="370"/>
                    </a:lnTo>
                    <a:lnTo>
                      <a:pt x="13108" y="194"/>
                    </a:lnTo>
                    <a:lnTo>
                      <a:pt x="12695" y="70"/>
                    </a:lnTo>
                    <a:lnTo>
                      <a:pt x="12237" y="9"/>
                    </a:lnTo>
                    <a:lnTo>
                      <a:pt x="11982" y="0"/>
                    </a:lnTo>
                    <a:lnTo>
                      <a:pt x="11718" y="9"/>
                    </a:lnTo>
                    <a:lnTo>
                      <a:pt x="11261" y="70"/>
                    </a:lnTo>
                    <a:lnTo>
                      <a:pt x="10847" y="194"/>
                    </a:lnTo>
                    <a:lnTo>
                      <a:pt x="10478" y="370"/>
                    </a:lnTo>
                    <a:lnTo>
                      <a:pt x="9994" y="704"/>
                    </a:lnTo>
                    <a:lnTo>
                      <a:pt x="9422" y="1249"/>
                    </a:lnTo>
                    <a:lnTo>
                      <a:pt x="9141" y="1540"/>
                    </a:lnTo>
                    <a:lnTo>
                      <a:pt x="8859" y="1856"/>
                    </a:lnTo>
                    <a:lnTo>
                      <a:pt x="8234" y="2446"/>
                    </a:lnTo>
                    <a:lnTo>
                      <a:pt x="7689" y="2806"/>
                    </a:lnTo>
                    <a:lnTo>
                      <a:pt x="7275" y="3000"/>
                    </a:lnTo>
                    <a:lnTo>
                      <a:pt x="6809" y="3141"/>
                    </a:lnTo>
                    <a:lnTo>
                      <a:pt x="6281" y="3220"/>
                    </a:lnTo>
                    <a:lnTo>
                      <a:pt x="5991" y="3229"/>
                    </a:lnTo>
                    <a:lnTo>
                      <a:pt x="5692" y="3220"/>
                    </a:lnTo>
                    <a:lnTo>
                      <a:pt x="5173" y="3141"/>
                    </a:lnTo>
                    <a:lnTo>
                      <a:pt x="4707" y="3000"/>
                    </a:lnTo>
                    <a:lnTo>
                      <a:pt x="4293" y="2806"/>
                    </a:lnTo>
                    <a:lnTo>
                      <a:pt x="3748" y="2446"/>
                    </a:lnTo>
                    <a:lnTo>
                      <a:pt x="3123" y="1856"/>
                    </a:lnTo>
                    <a:lnTo>
                      <a:pt x="2833" y="1540"/>
                    </a:lnTo>
                    <a:lnTo>
                      <a:pt x="2560" y="1249"/>
                    </a:lnTo>
                    <a:lnTo>
                      <a:pt x="1988" y="704"/>
                    </a:lnTo>
                    <a:lnTo>
                      <a:pt x="1496" y="370"/>
                    </a:lnTo>
                    <a:lnTo>
                      <a:pt x="1135" y="194"/>
                    </a:lnTo>
                    <a:lnTo>
                      <a:pt x="722" y="70"/>
                    </a:lnTo>
                    <a:lnTo>
                      <a:pt x="255" y="9"/>
                    </a:lnTo>
                    <a:lnTo>
                      <a:pt x="0" y="0"/>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5" name="Google Shape;725;p23"/>
              <p:cNvSpPr/>
              <p:nvPr/>
            </p:nvSpPr>
            <p:spPr>
              <a:xfrm>
                <a:off x="-34937" y="4497093"/>
                <a:ext cx="9213888" cy="646417"/>
              </a:xfrm>
              <a:custGeom>
                <a:avLst/>
                <a:gdLst/>
                <a:ahLst/>
                <a:cxnLst/>
                <a:rect l="l" t="t" r="r" b="b"/>
                <a:pathLst>
                  <a:path w="281512" h="19750" extrusionOk="0">
                    <a:moveTo>
                      <a:pt x="0" y="0"/>
                    </a:moveTo>
                    <a:lnTo>
                      <a:pt x="0" y="19750"/>
                    </a:lnTo>
                    <a:lnTo>
                      <a:pt x="281511" y="19750"/>
                    </a:lnTo>
                    <a:lnTo>
                      <a:pt x="281511" y="3229"/>
                    </a:lnTo>
                    <a:lnTo>
                      <a:pt x="281221" y="3220"/>
                    </a:lnTo>
                    <a:lnTo>
                      <a:pt x="280693" y="3141"/>
                    </a:lnTo>
                    <a:lnTo>
                      <a:pt x="280227" y="3000"/>
                    </a:lnTo>
                    <a:lnTo>
                      <a:pt x="279813" y="2806"/>
                    </a:lnTo>
                    <a:lnTo>
                      <a:pt x="279268" y="2446"/>
                    </a:lnTo>
                    <a:lnTo>
                      <a:pt x="278643" y="1856"/>
                    </a:lnTo>
                    <a:lnTo>
                      <a:pt x="278353" y="1540"/>
                    </a:lnTo>
                    <a:lnTo>
                      <a:pt x="278080" y="1249"/>
                    </a:lnTo>
                    <a:lnTo>
                      <a:pt x="277508" y="704"/>
                    </a:lnTo>
                    <a:lnTo>
                      <a:pt x="277016" y="370"/>
                    </a:lnTo>
                    <a:lnTo>
                      <a:pt x="276655" y="194"/>
                    </a:lnTo>
                    <a:lnTo>
                      <a:pt x="276241" y="70"/>
                    </a:lnTo>
                    <a:lnTo>
                      <a:pt x="275775" y="9"/>
                    </a:lnTo>
                    <a:lnTo>
                      <a:pt x="275520" y="0"/>
                    </a:lnTo>
                    <a:lnTo>
                      <a:pt x="275265" y="9"/>
                    </a:lnTo>
                    <a:lnTo>
                      <a:pt x="274799" y="70"/>
                    </a:lnTo>
                    <a:lnTo>
                      <a:pt x="274385" y="194"/>
                    </a:lnTo>
                    <a:lnTo>
                      <a:pt x="274025" y="370"/>
                    </a:lnTo>
                    <a:lnTo>
                      <a:pt x="273532" y="704"/>
                    </a:lnTo>
                    <a:lnTo>
                      <a:pt x="272960" y="1249"/>
                    </a:lnTo>
                    <a:lnTo>
                      <a:pt x="272687" y="1540"/>
                    </a:lnTo>
                    <a:lnTo>
                      <a:pt x="272397" y="1856"/>
                    </a:lnTo>
                    <a:lnTo>
                      <a:pt x="271773" y="2446"/>
                    </a:lnTo>
                    <a:lnTo>
                      <a:pt x="271227" y="2806"/>
                    </a:lnTo>
                    <a:lnTo>
                      <a:pt x="270814" y="3000"/>
                    </a:lnTo>
                    <a:lnTo>
                      <a:pt x="270347" y="3141"/>
                    </a:lnTo>
                    <a:lnTo>
                      <a:pt x="269820" y="3220"/>
                    </a:lnTo>
                    <a:lnTo>
                      <a:pt x="269529" y="3229"/>
                    </a:lnTo>
                    <a:lnTo>
                      <a:pt x="269239" y="3220"/>
                    </a:lnTo>
                    <a:lnTo>
                      <a:pt x="268711" y="3141"/>
                    </a:lnTo>
                    <a:lnTo>
                      <a:pt x="268245" y="3000"/>
                    </a:lnTo>
                    <a:lnTo>
                      <a:pt x="267831" y="2806"/>
                    </a:lnTo>
                    <a:lnTo>
                      <a:pt x="267286" y="2446"/>
                    </a:lnTo>
                    <a:lnTo>
                      <a:pt x="266661" y="1856"/>
                    </a:lnTo>
                    <a:lnTo>
                      <a:pt x="266371" y="1540"/>
                    </a:lnTo>
                    <a:lnTo>
                      <a:pt x="266098" y="1249"/>
                    </a:lnTo>
                    <a:lnTo>
                      <a:pt x="265526" y="704"/>
                    </a:lnTo>
                    <a:lnTo>
                      <a:pt x="265034" y="370"/>
                    </a:lnTo>
                    <a:lnTo>
                      <a:pt x="264673" y="194"/>
                    </a:lnTo>
                    <a:lnTo>
                      <a:pt x="264260" y="70"/>
                    </a:lnTo>
                    <a:lnTo>
                      <a:pt x="263793" y="9"/>
                    </a:lnTo>
                    <a:lnTo>
                      <a:pt x="263538" y="0"/>
                    </a:lnTo>
                    <a:lnTo>
                      <a:pt x="263283" y="9"/>
                    </a:lnTo>
                    <a:lnTo>
                      <a:pt x="262817" y="70"/>
                    </a:lnTo>
                    <a:lnTo>
                      <a:pt x="262403" y="194"/>
                    </a:lnTo>
                    <a:lnTo>
                      <a:pt x="262043" y="370"/>
                    </a:lnTo>
                    <a:lnTo>
                      <a:pt x="261550" y="704"/>
                    </a:lnTo>
                    <a:lnTo>
                      <a:pt x="260978" y="1249"/>
                    </a:lnTo>
                    <a:lnTo>
                      <a:pt x="260706" y="1540"/>
                    </a:lnTo>
                    <a:lnTo>
                      <a:pt x="260415" y="1856"/>
                    </a:lnTo>
                    <a:lnTo>
                      <a:pt x="259791" y="2446"/>
                    </a:lnTo>
                    <a:lnTo>
                      <a:pt x="259245" y="2806"/>
                    </a:lnTo>
                    <a:lnTo>
                      <a:pt x="258832" y="3000"/>
                    </a:lnTo>
                    <a:lnTo>
                      <a:pt x="258366" y="3141"/>
                    </a:lnTo>
                    <a:lnTo>
                      <a:pt x="257838" y="3220"/>
                    </a:lnTo>
                    <a:lnTo>
                      <a:pt x="257547" y="3229"/>
                    </a:lnTo>
                    <a:lnTo>
                      <a:pt x="257257" y="3220"/>
                    </a:lnTo>
                    <a:lnTo>
                      <a:pt x="256729" y="3141"/>
                    </a:lnTo>
                    <a:lnTo>
                      <a:pt x="256263" y="3000"/>
                    </a:lnTo>
                    <a:lnTo>
                      <a:pt x="255850" y="2806"/>
                    </a:lnTo>
                    <a:lnTo>
                      <a:pt x="255304" y="2446"/>
                    </a:lnTo>
                    <a:lnTo>
                      <a:pt x="254680" y="1856"/>
                    </a:lnTo>
                    <a:lnTo>
                      <a:pt x="254389" y="1540"/>
                    </a:lnTo>
                    <a:lnTo>
                      <a:pt x="254116" y="1249"/>
                    </a:lnTo>
                    <a:lnTo>
                      <a:pt x="253545" y="704"/>
                    </a:lnTo>
                    <a:lnTo>
                      <a:pt x="253052" y="370"/>
                    </a:lnTo>
                    <a:lnTo>
                      <a:pt x="252691" y="194"/>
                    </a:lnTo>
                    <a:lnTo>
                      <a:pt x="252278" y="70"/>
                    </a:lnTo>
                    <a:lnTo>
                      <a:pt x="251812" y="9"/>
                    </a:lnTo>
                    <a:lnTo>
                      <a:pt x="251557" y="0"/>
                    </a:lnTo>
                    <a:lnTo>
                      <a:pt x="251301" y="9"/>
                    </a:lnTo>
                    <a:lnTo>
                      <a:pt x="250835" y="70"/>
                    </a:lnTo>
                    <a:lnTo>
                      <a:pt x="250422" y="194"/>
                    </a:lnTo>
                    <a:lnTo>
                      <a:pt x="250061" y="370"/>
                    </a:lnTo>
                    <a:lnTo>
                      <a:pt x="249568" y="704"/>
                    </a:lnTo>
                    <a:lnTo>
                      <a:pt x="248997" y="1249"/>
                    </a:lnTo>
                    <a:lnTo>
                      <a:pt x="248724" y="1540"/>
                    </a:lnTo>
                    <a:lnTo>
                      <a:pt x="248433" y="1856"/>
                    </a:lnTo>
                    <a:lnTo>
                      <a:pt x="247809" y="2446"/>
                    </a:lnTo>
                    <a:lnTo>
                      <a:pt x="247263" y="2806"/>
                    </a:lnTo>
                    <a:lnTo>
                      <a:pt x="246850" y="3000"/>
                    </a:lnTo>
                    <a:lnTo>
                      <a:pt x="246384" y="3141"/>
                    </a:lnTo>
                    <a:lnTo>
                      <a:pt x="245856" y="3220"/>
                    </a:lnTo>
                    <a:lnTo>
                      <a:pt x="245566" y="3229"/>
                    </a:lnTo>
                    <a:lnTo>
                      <a:pt x="245275" y="3220"/>
                    </a:lnTo>
                    <a:lnTo>
                      <a:pt x="244747" y="3141"/>
                    </a:lnTo>
                    <a:lnTo>
                      <a:pt x="244281" y="3000"/>
                    </a:lnTo>
                    <a:lnTo>
                      <a:pt x="243868" y="2806"/>
                    </a:lnTo>
                    <a:lnTo>
                      <a:pt x="243322" y="2446"/>
                    </a:lnTo>
                    <a:lnTo>
                      <a:pt x="242698" y="1856"/>
                    </a:lnTo>
                    <a:lnTo>
                      <a:pt x="242407" y="1540"/>
                    </a:lnTo>
                    <a:lnTo>
                      <a:pt x="242135" y="1249"/>
                    </a:lnTo>
                    <a:lnTo>
                      <a:pt x="241563" y="704"/>
                    </a:lnTo>
                    <a:lnTo>
                      <a:pt x="241079" y="370"/>
                    </a:lnTo>
                    <a:lnTo>
                      <a:pt x="240710" y="194"/>
                    </a:lnTo>
                    <a:lnTo>
                      <a:pt x="240296" y="70"/>
                    </a:lnTo>
                    <a:lnTo>
                      <a:pt x="239839" y="9"/>
                    </a:lnTo>
                    <a:lnTo>
                      <a:pt x="239575" y="0"/>
                    </a:lnTo>
                    <a:lnTo>
                      <a:pt x="239320" y="9"/>
                    </a:lnTo>
                    <a:lnTo>
                      <a:pt x="238853" y="70"/>
                    </a:lnTo>
                    <a:lnTo>
                      <a:pt x="238449" y="194"/>
                    </a:lnTo>
                    <a:lnTo>
                      <a:pt x="238079" y="370"/>
                    </a:lnTo>
                    <a:lnTo>
                      <a:pt x="237595" y="704"/>
                    </a:lnTo>
                    <a:lnTo>
                      <a:pt x="237015" y="1249"/>
                    </a:lnTo>
                    <a:lnTo>
                      <a:pt x="236742" y="1540"/>
                    </a:lnTo>
                    <a:lnTo>
                      <a:pt x="236452" y="1856"/>
                    </a:lnTo>
                    <a:lnTo>
                      <a:pt x="235836" y="2446"/>
                    </a:lnTo>
                    <a:lnTo>
                      <a:pt x="235290" y="2806"/>
                    </a:lnTo>
                    <a:lnTo>
                      <a:pt x="234877" y="3000"/>
                    </a:lnTo>
                    <a:lnTo>
                      <a:pt x="234411" y="3141"/>
                    </a:lnTo>
                    <a:lnTo>
                      <a:pt x="233883" y="3220"/>
                    </a:lnTo>
                    <a:lnTo>
                      <a:pt x="233584" y="3229"/>
                    </a:lnTo>
                    <a:lnTo>
                      <a:pt x="233293" y="3220"/>
                    </a:lnTo>
                    <a:lnTo>
                      <a:pt x="232766" y="3141"/>
                    </a:lnTo>
                    <a:lnTo>
                      <a:pt x="232299" y="3000"/>
                    </a:lnTo>
                    <a:lnTo>
                      <a:pt x="231886" y="2806"/>
                    </a:lnTo>
                    <a:lnTo>
                      <a:pt x="231341" y="2446"/>
                    </a:lnTo>
                    <a:lnTo>
                      <a:pt x="230725" y="1856"/>
                    </a:lnTo>
                    <a:lnTo>
                      <a:pt x="230434" y="1540"/>
                    </a:lnTo>
                    <a:lnTo>
                      <a:pt x="230153" y="1249"/>
                    </a:lnTo>
                    <a:lnTo>
                      <a:pt x="229581" y="704"/>
                    </a:lnTo>
                    <a:lnTo>
                      <a:pt x="229097" y="370"/>
                    </a:lnTo>
                    <a:lnTo>
                      <a:pt x="228728" y="194"/>
                    </a:lnTo>
                    <a:lnTo>
                      <a:pt x="228323" y="70"/>
                    </a:lnTo>
                    <a:lnTo>
                      <a:pt x="227857" y="9"/>
                    </a:lnTo>
                    <a:lnTo>
                      <a:pt x="227602" y="0"/>
                    </a:lnTo>
                    <a:lnTo>
                      <a:pt x="227338" y="9"/>
                    </a:lnTo>
                    <a:lnTo>
                      <a:pt x="226880" y="70"/>
                    </a:lnTo>
                    <a:lnTo>
                      <a:pt x="226467" y="194"/>
                    </a:lnTo>
                    <a:lnTo>
                      <a:pt x="226097" y="370"/>
                    </a:lnTo>
                    <a:lnTo>
                      <a:pt x="225614" y="704"/>
                    </a:lnTo>
                    <a:lnTo>
                      <a:pt x="225042" y="1249"/>
                    </a:lnTo>
                    <a:lnTo>
                      <a:pt x="224760" y="1540"/>
                    </a:lnTo>
                    <a:lnTo>
                      <a:pt x="224479" y="1856"/>
                    </a:lnTo>
                    <a:lnTo>
                      <a:pt x="223854" y="2446"/>
                    </a:lnTo>
                    <a:lnTo>
                      <a:pt x="223309" y="2806"/>
                    </a:lnTo>
                    <a:lnTo>
                      <a:pt x="222895" y="3000"/>
                    </a:lnTo>
                    <a:lnTo>
                      <a:pt x="222429" y="3141"/>
                    </a:lnTo>
                    <a:lnTo>
                      <a:pt x="221901" y="3220"/>
                    </a:lnTo>
                    <a:lnTo>
                      <a:pt x="221611" y="3229"/>
                    </a:lnTo>
                    <a:lnTo>
                      <a:pt x="221312" y="3220"/>
                    </a:lnTo>
                    <a:lnTo>
                      <a:pt x="220784" y="3141"/>
                    </a:lnTo>
                    <a:lnTo>
                      <a:pt x="220326" y="3000"/>
                    </a:lnTo>
                    <a:lnTo>
                      <a:pt x="219913" y="2806"/>
                    </a:lnTo>
                    <a:lnTo>
                      <a:pt x="219359" y="2446"/>
                    </a:lnTo>
                    <a:lnTo>
                      <a:pt x="218743" y="1856"/>
                    </a:lnTo>
                    <a:lnTo>
                      <a:pt x="218453" y="1540"/>
                    </a:lnTo>
                    <a:lnTo>
                      <a:pt x="218180" y="1249"/>
                    </a:lnTo>
                    <a:lnTo>
                      <a:pt x="217608" y="704"/>
                    </a:lnTo>
                    <a:lnTo>
                      <a:pt x="217115" y="370"/>
                    </a:lnTo>
                    <a:lnTo>
                      <a:pt x="216746" y="194"/>
                    </a:lnTo>
                    <a:lnTo>
                      <a:pt x="216341" y="70"/>
                    </a:lnTo>
                    <a:lnTo>
                      <a:pt x="215875" y="9"/>
                    </a:lnTo>
                    <a:lnTo>
                      <a:pt x="215620" y="0"/>
                    </a:lnTo>
                    <a:lnTo>
                      <a:pt x="215365" y="9"/>
                    </a:lnTo>
                    <a:lnTo>
                      <a:pt x="214899" y="70"/>
                    </a:lnTo>
                    <a:lnTo>
                      <a:pt x="214485" y="194"/>
                    </a:lnTo>
                    <a:lnTo>
                      <a:pt x="214116" y="370"/>
                    </a:lnTo>
                    <a:lnTo>
                      <a:pt x="213632" y="704"/>
                    </a:lnTo>
                    <a:lnTo>
                      <a:pt x="213060" y="1249"/>
                    </a:lnTo>
                    <a:lnTo>
                      <a:pt x="212787" y="1540"/>
                    </a:lnTo>
                    <a:lnTo>
                      <a:pt x="212497" y="1856"/>
                    </a:lnTo>
                    <a:lnTo>
                      <a:pt x="211872" y="2446"/>
                    </a:lnTo>
                    <a:lnTo>
                      <a:pt x="211327" y="2806"/>
                    </a:lnTo>
                    <a:lnTo>
                      <a:pt x="210913" y="3000"/>
                    </a:lnTo>
                    <a:lnTo>
                      <a:pt x="210447" y="3141"/>
                    </a:lnTo>
                    <a:lnTo>
                      <a:pt x="209919" y="3220"/>
                    </a:lnTo>
                    <a:lnTo>
                      <a:pt x="209629" y="3229"/>
                    </a:lnTo>
                    <a:lnTo>
                      <a:pt x="209339" y="3220"/>
                    </a:lnTo>
                    <a:lnTo>
                      <a:pt x="208811" y="3141"/>
                    </a:lnTo>
                    <a:lnTo>
                      <a:pt x="208345" y="3000"/>
                    </a:lnTo>
                    <a:lnTo>
                      <a:pt x="207931" y="2806"/>
                    </a:lnTo>
                    <a:lnTo>
                      <a:pt x="207386" y="2446"/>
                    </a:lnTo>
                    <a:lnTo>
                      <a:pt x="206761" y="1856"/>
                    </a:lnTo>
                    <a:lnTo>
                      <a:pt x="206471" y="1540"/>
                    </a:lnTo>
                    <a:lnTo>
                      <a:pt x="206198" y="1249"/>
                    </a:lnTo>
                    <a:lnTo>
                      <a:pt x="205626" y="704"/>
                    </a:lnTo>
                    <a:lnTo>
                      <a:pt x="205134" y="370"/>
                    </a:lnTo>
                    <a:lnTo>
                      <a:pt x="204773" y="194"/>
                    </a:lnTo>
                    <a:lnTo>
                      <a:pt x="204359" y="70"/>
                    </a:lnTo>
                    <a:lnTo>
                      <a:pt x="203893" y="9"/>
                    </a:lnTo>
                    <a:lnTo>
                      <a:pt x="203638" y="0"/>
                    </a:lnTo>
                    <a:lnTo>
                      <a:pt x="203383" y="9"/>
                    </a:lnTo>
                    <a:lnTo>
                      <a:pt x="202917" y="70"/>
                    </a:lnTo>
                    <a:lnTo>
                      <a:pt x="202503" y="194"/>
                    </a:lnTo>
                    <a:lnTo>
                      <a:pt x="202143" y="370"/>
                    </a:lnTo>
                    <a:lnTo>
                      <a:pt x="201650" y="704"/>
                    </a:lnTo>
                    <a:lnTo>
                      <a:pt x="201078" y="1249"/>
                    </a:lnTo>
                    <a:lnTo>
                      <a:pt x="200805" y="1540"/>
                    </a:lnTo>
                    <a:lnTo>
                      <a:pt x="200515" y="1856"/>
                    </a:lnTo>
                    <a:lnTo>
                      <a:pt x="199890" y="2446"/>
                    </a:lnTo>
                    <a:lnTo>
                      <a:pt x="199345" y="2806"/>
                    </a:lnTo>
                    <a:lnTo>
                      <a:pt x="198932" y="3000"/>
                    </a:lnTo>
                    <a:lnTo>
                      <a:pt x="198465" y="3141"/>
                    </a:lnTo>
                    <a:lnTo>
                      <a:pt x="197946" y="3220"/>
                    </a:lnTo>
                    <a:lnTo>
                      <a:pt x="197647" y="3229"/>
                    </a:lnTo>
                    <a:lnTo>
                      <a:pt x="197357" y="3220"/>
                    </a:lnTo>
                    <a:lnTo>
                      <a:pt x="196829" y="3141"/>
                    </a:lnTo>
                    <a:lnTo>
                      <a:pt x="196363" y="3000"/>
                    </a:lnTo>
                    <a:lnTo>
                      <a:pt x="195949" y="2806"/>
                    </a:lnTo>
                    <a:lnTo>
                      <a:pt x="195404" y="2446"/>
                    </a:lnTo>
                    <a:lnTo>
                      <a:pt x="194779" y="1856"/>
                    </a:lnTo>
                    <a:lnTo>
                      <a:pt x="194489" y="1540"/>
                    </a:lnTo>
                    <a:lnTo>
                      <a:pt x="194216" y="1249"/>
                    </a:lnTo>
                    <a:lnTo>
                      <a:pt x="193644" y="704"/>
                    </a:lnTo>
                    <a:lnTo>
                      <a:pt x="193161" y="370"/>
                    </a:lnTo>
                    <a:lnTo>
                      <a:pt x="192791" y="194"/>
                    </a:lnTo>
                    <a:lnTo>
                      <a:pt x="192378" y="70"/>
                    </a:lnTo>
                    <a:lnTo>
                      <a:pt x="191920" y="9"/>
                    </a:lnTo>
                    <a:lnTo>
                      <a:pt x="191656" y="0"/>
                    </a:lnTo>
                    <a:lnTo>
                      <a:pt x="191401" y="9"/>
                    </a:lnTo>
                    <a:lnTo>
                      <a:pt x="190935" y="70"/>
                    </a:lnTo>
                    <a:lnTo>
                      <a:pt x="190530" y="194"/>
                    </a:lnTo>
                    <a:lnTo>
                      <a:pt x="190161" y="370"/>
                    </a:lnTo>
                    <a:lnTo>
                      <a:pt x="189677" y="704"/>
                    </a:lnTo>
                    <a:lnTo>
                      <a:pt x="189096" y="1249"/>
                    </a:lnTo>
                    <a:lnTo>
                      <a:pt x="188824" y="1540"/>
                    </a:lnTo>
                    <a:lnTo>
                      <a:pt x="188533" y="1856"/>
                    </a:lnTo>
                    <a:lnTo>
                      <a:pt x="187917" y="2446"/>
                    </a:lnTo>
                    <a:lnTo>
                      <a:pt x="187372" y="2806"/>
                    </a:lnTo>
                    <a:lnTo>
                      <a:pt x="186959" y="3000"/>
                    </a:lnTo>
                    <a:lnTo>
                      <a:pt x="186492" y="3141"/>
                    </a:lnTo>
                    <a:lnTo>
                      <a:pt x="185964" y="3220"/>
                    </a:lnTo>
                    <a:lnTo>
                      <a:pt x="185665" y="3229"/>
                    </a:lnTo>
                    <a:lnTo>
                      <a:pt x="185375" y="3220"/>
                    </a:lnTo>
                    <a:lnTo>
                      <a:pt x="184847" y="3141"/>
                    </a:lnTo>
                    <a:lnTo>
                      <a:pt x="184381" y="3000"/>
                    </a:lnTo>
                    <a:lnTo>
                      <a:pt x="183968" y="2806"/>
                    </a:lnTo>
                    <a:lnTo>
                      <a:pt x="183422" y="2446"/>
                    </a:lnTo>
                    <a:lnTo>
                      <a:pt x="182806" y="1856"/>
                    </a:lnTo>
                    <a:lnTo>
                      <a:pt x="182516" y="1540"/>
                    </a:lnTo>
                    <a:lnTo>
                      <a:pt x="182243" y="1249"/>
                    </a:lnTo>
                    <a:lnTo>
                      <a:pt x="181663" y="704"/>
                    </a:lnTo>
                    <a:lnTo>
                      <a:pt x="181179" y="370"/>
                    </a:lnTo>
                    <a:lnTo>
                      <a:pt x="180809" y="194"/>
                    </a:lnTo>
                    <a:lnTo>
                      <a:pt x="180405" y="70"/>
                    </a:lnTo>
                    <a:lnTo>
                      <a:pt x="179938" y="9"/>
                    </a:lnTo>
                    <a:lnTo>
                      <a:pt x="179683" y="0"/>
                    </a:lnTo>
                    <a:lnTo>
                      <a:pt x="179419" y="9"/>
                    </a:lnTo>
                    <a:lnTo>
                      <a:pt x="178962" y="70"/>
                    </a:lnTo>
                    <a:lnTo>
                      <a:pt x="178548" y="194"/>
                    </a:lnTo>
                    <a:lnTo>
                      <a:pt x="178179" y="370"/>
                    </a:lnTo>
                    <a:lnTo>
                      <a:pt x="177695" y="704"/>
                    </a:lnTo>
                    <a:lnTo>
                      <a:pt x="177123" y="1249"/>
                    </a:lnTo>
                    <a:lnTo>
                      <a:pt x="176851" y="1540"/>
                    </a:lnTo>
                    <a:lnTo>
                      <a:pt x="176560" y="1856"/>
                    </a:lnTo>
                    <a:lnTo>
                      <a:pt x="175936" y="2446"/>
                    </a:lnTo>
                    <a:lnTo>
                      <a:pt x="175390" y="2806"/>
                    </a:lnTo>
                    <a:lnTo>
                      <a:pt x="174977" y="3000"/>
                    </a:lnTo>
                    <a:lnTo>
                      <a:pt x="174511" y="3141"/>
                    </a:lnTo>
                    <a:lnTo>
                      <a:pt x="173983" y="3220"/>
                    </a:lnTo>
                    <a:lnTo>
                      <a:pt x="173692" y="3229"/>
                    </a:lnTo>
                    <a:lnTo>
                      <a:pt x="173402" y="3220"/>
                    </a:lnTo>
                    <a:lnTo>
                      <a:pt x="172874" y="3141"/>
                    </a:lnTo>
                    <a:lnTo>
                      <a:pt x="172408" y="3000"/>
                    </a:lnTo>
                    <a:lnTo>
                      <a:pt x="171995" y="2806"/>
                    </a:lnTo>
                    <a:lnTo>
                      <a:pt x="171449" y="2446"/>
                    </a:lnTo>
                    <a:lnTo>
                      <a:pt x="170824" y="1856"/>
                    </a:lnTo>
                    <a:lnTo>
                      <a:pt x="170534" y="1540"/>
                    </a:lnTo>
                    <a:lnTo>
                      <a:pt x="170261" y="1249"/>
                    </a:lnTo>
                    <a:lnTo>
                      <a:pt x="169690" y="704"/>
                    </a:lnTo>
                    <a:lnTo>
                      <a:pt x="169197" y="370"/>
                    </a:lnTo>
                    <a:lnTo>
                      <a:pt x="168836" y="194"/>
                    </a:lnTo>
                    <a:lnTo>
                      <a:pt x="168423" y="70"/>
                    </a:lnTo>
                    <a:lnTo>
                      <a:pt x="167957" y="9"/>
                    </a:lnTo>
                    <a:lnTo>
                      <a:pt x="167701" y="0"/>
                    </a:lnTo>
                    <a:lnTo>
                      <a:pt x="167446" y="9"/>
                    </a:lnTo>
                    <a:lnTo>
                      <a:pt x="166980" y="70"/>
                    </a:lnTo>
                    <a:lnTo>
                      <a:pt x="166567" y="194"/>
                    </a:lnTo>
                    <a:lnTo>
                      <a:pt x="166206" y="370"/>
                    </a:lnTo>
                    <a:lnTo>
                      <a:pt x="165713" y="704"/>
                    </a:lnTo>
                    <a:lnTo>
                      <a:pt x="165141" y="1249"/>
                    </a:lnTo>
                    <a:lnTo>
                      <a:pt x="164869" y="1540"/>
                    </a:lnTo>
                    <a:lnTo>
                      <a:pt x="164578" y="1856"/>
                    </a:lnTo>
                    <a:lnTo>
                      <a:pt x="163954" y="2446"/>
                    </a:lnTo>
                    <a:lnTo>
                      <a:pt x="163408" y="2806"/>
                    </a:lnTo>
                    <a:lnTo>
                      <a:pt x="162995" y="3000"/>
                    </a:lnTo>
                    <a:lnTo>
                      <a:pt x="162529" y="3141"/>
                    </a:lnTo>
                    <a:lnTo>
                      <a:pt x="162010" y="3220"/>
                    </a:lnTo>
                    <a:lnTo>
                      <a:pt x="161711" y="3229"/>
                    </a:lnTo>
                    <a:lnTo>
                      <a:pt x="161420" y="3220"/>
                    </a:lnTo>
                    <a:lnTo>
                      <a:pt x="160892" y="3141"/>
                    </a:lnTo>
                    <a:lnTo>
                      <a:pt x="160426" y="3000"/>
                    </a:lnTo>
                    <a:lnTo>
                      <a:pt x="160013" y="2806"/>
                    </a:lnTo>
                    <a:lnTo>
                      <a:pt x="159467" y="2446"/>
                    </a:lnTo>
                    <a:lnTo>
                      <a:pt x="158843" y="1856"/>
                    </a:lnTo>
                    <a:lnTo>
                      <a:pt x="158561" y="1540"/>
                    </a:lnTo>
                    <a:lnTo>
                      <a:pt x="158280" y="1249"/>
                    </a:lnTo>
                    <a:lnTo>
                      <a:pt x="157708" y="704"/>
                    </a:lnTo>
                    <a:lnTo>
                      <a:pt x="157224" y="370"/>
                    </a:lnTo>
                    <a:lnTo>
                      <a:pt x="156855" y="194"/>
                    </a:lnTo>
                    <a:lnTo>
                      <a:pt x="156441" y="70"/>
                    </a:lnTo>
                    <a:lnTo>
                      <a:pt x="155984" y="9"/>
                    </a:lnTo>
                    <a:lnTo>
                      <a:pt x="155728" y="0"/>
                    </a:lnTo>
                    <a:lnTo>
                      <a:pt x="155465" y="9"/>
                    </a:lnTo>
                    <a:lnTo>
                      <a:pt x="155007" y="70"/>
                    </a:lnTo>
                    <a:lnTo>
                      <a:pt x="154594" y="194"/>
                    </a:lnTo>
                    <a:lnTo>
                      <a:pt x="154224" y="370"/>
                    </a:lnTo>
                    <a:lnTo>
                      <a:pt x="153740" y="704"/>
                    </a:lnTo>
                    <a:lnTo>
                      <a:pt x="153168" y="1249"/>
                    </a:lnTo>
                    <a:lnTo>
                      <a:pt x="152887" y="1540"/>
                    </a:lnTo>
                    <a:lnTo>
                      <a:pt x="152605" y="1856"/>
                    </a:lnTo>
                    <a:lnTo>
                      <a:pt x="151981" y="2446"/>
                    </a:lnTo>
                    <a:lnTo>
                      <a:pt x="151435" y="2806"/>
                    </a:lnTo>
                    <a:lnTo>
                      <a:pt x="151022" y="3000"/>
                    </a:lnTo>
                    <a:lnTo>
                      <a:pt x="150556" y="3141"/>
                    </a:lnTo>
                    <a:lnTo>
                      <a:pt x="150028" y="3220"/>
                    </a:lnTo>
                    <a:lnTo>
                      <a:pt x="149738" y="3229"/>
                    </a:lnTo>
                    <a:lnTo>
                      <a:pt x="149438" y="3220"/>
                    </a:lnTo>
                    <a:lnTo>
                      <a:pt x="148911" y="3141"/>
                    </a:lnTo>
                    <a:lnTo>
                      <a:pt x="148453" y="3000"/>
                    </a:lnTo>
                    <a:lnTo>
                      <a:pt x="148040" y="2806"/>
                    </a:lnTo>
                    <a:lnTo>
                      <a:pt x="147494" y="2446"/>
                    </a:lnTo>
                    <a:lnTo>
                      <a:pt x="146870" y="1856"/>
                    </a:lnTo>
                    <a:lnTo>
                      <a:pt x="146579" y="1540"/>
                    </a:lnTo>
                    <a:lnTo>
                      <a:pt x="146307" y="1249"/>
                    </a:lnTo>
                    <a:lnTo>
                      <a:pt x="145735" y="704"/>
                    </a:lnTo>
                    <a:lnTo>
                      <a:pt x="145242" y="370"/>
                    </a:lnTo>
                    <a:lnTo>
                      <a:pt x="144873" y="194"/>
                    </a:lnTo>
                    <a:lnTo>
                      <a:pt x="144468" y="70"/>
                    </a:lnTo>
                    <a:lnTo>
                      <a:pt x="144002" y="9"/>
                    </a:lnTo>
                    <a:lnTo>
                      <a:pt x="143747" y="0"/>
                    </a:lnTo>
                    <a:lnTo>
                      <a:pt x="143492" y="9"/>
                    </a:lnTo>
                    <a:lnTo>
                      <a:pt x="143025" y="70"/>
                    </a:lnTo>
                    <a:lnTo>
                      <a:pt x="142612" y="194"/>
                    </a:lnTo>
                    <a:lnTo>
                      <a:pt x="142242" y="370"/>
                    </a:lnTo>
                    <a:lnTo>
                      <a:pt x="141758" y="704"/>
                    </a:lnTo>
                    <a:lnTo>
                      <a:pt x="141187" y="1249"/>
                    </a:lnTo>
                    <a:lnTo>
                      <a:pt x="140914" y="1540"/>
                    </a:lnTo>
                    <a:lnTo>
                      <a:pt x="140624" y="1856"/>
                    </a:lnTo>
                    <a:lnTo>
                      <a:pt x="139999" y="2446"/>
                    </a:lnTo>
                    <a:lnTo>
                      <a:pt x="139454" y="2806"/>
                    </a:lnTo>
                    <a:lnTo>
                      <a:pt x="139040" y="3000"/>
                    </a:lnTo>
                    <a:lnTo>
                      <a:pt x="138574" y="3141"/>
                    </a:lnTo>
                    <a:lnTo>
                      <a:pt x="138046" y="3220"/>
                    </a:lnTo>
                    <a:lnTo>
                      <a:pt x="137756" y="3229"/>
                    </a:lnTo>
                    <a:lnTo>
                      <a:pt x="137465" y="3220"/>
                    </a:lnTo>
                    <a:lnTo>
                      <a:pt x="136938" y="3141"/>
                    </a:lnTo>
                    <a:lnTo>
                      <a:pt x="136471" y="3000"/>
                    </a:lnTo>
                    <a:lnTo>
                      <a:pt x="136058" y="2806"/>
                    </a:lnTo>
                    <a:lnTo>
                      <a:pt x="135512" y="2446"/>
                    </a:lnTo>
                    <a:lnTo>
                      <a:pt x="134888" y="1856"/>
                    </a:lnTo>
                    <a:lnTo>
                      <a:pt x="134598" y="1540"/>
                    </a:lnTo>
                    <a:lnTo>
                      <a:pt x="134325" y="1249"/>
                    </a:lnTo>
                    <a:lnTo>
                      <a:pt x="133753" y="704"/>
                    </a:lnTo>
                    <a:lnTo>
                      <a:pt x="133260" y="370"/>
                    </a:lnTo>
                    <a:lnTo>
                      <a:pt x="132900" y="194"/>
                    </a:lnTo>
                    <a:lnTo>
                      <a:pt x="132486" y="70"/>
                    </a:lnTo>
                    <a:lnTo>
                      <a:pt x="132020" y="9"/>
                    </a:lnTo>
                    <a:lnTo>
                      <a:pt x="131765" y="0"/>
                    </a:lnTo>
                    <a:lnTo>
                      <a:pt x="131510" y="9"/>
                    </a:lnTo>
                    <a:lnTo>
                      <a:pt x="131043" y="70"/>
                    </a:lnTo>
                    <a:lnTo>
                      <a:pt x="130630" y="194"/>
                    </a:lnTo>
                    <a:lnTo>
                      <a:pt x="130269" y="370"/>
                    </a:lnTo>
                    <a:lnTo>
                      <a:pt x="129777" y="704"/>
                    </a:lnTo>
                    <a:lnTo>
                      <a:pt x="129205" y="1249"/>
                    </a:lnTo>
                    <a:lnTo>
                      <a:pt x="128932" y="1540"/>
                    </a:lnTo>
                    <a:lnTo>
                      <a:pt x="128642" y="1856"/>
                    </a:lnTo>
                    <a:lnTo>
                      <a:pt x="128017" y="2446"/>
                    </a:lnTo>
                    <a:lnTo>
                      <a:pt x="127472" y="2806"/>
                    </a:lnTo>
                    <a:lnTo>
                      <a:pt x="127058" y="3000"/>
                    </a:lnTo>
                    <a:lnTo>
                      <a:pt x="126592" y="3141"/>
                    </a:lnTo>
                    <a:lnTo>
                      <a:pt x="126064" y="3220"/>
                    </a:lnTo>
                    <a:lnTo>
                      <a:pt x="125774" y="3229"/>
                    </a:lnTo>
                    <a:lnTo>
                      <a:pt x="125484" y="3220"/>
                    </a:lnTo>
                    <a:lnTo>
                      <a:pt x="124956" y="3141"/>
                    </a:lnTo>
                    <a:lnTo>
                      <a:pt x="124490" y="3000"/>
                    </a:lnTo>
                    <a:lnTo>
                      <a:pt x="124076" y="2806"/>
                    </a:lnTo>
                    <a:lnTo>
                      <a:pt x="123531" y="2446"/>
                    </a:lnTo>
                    <a:lnTo>
                      <a:pt x="122906" y="1856"/>
                    </a:lnTo>
                    <a:lnTo>
                      <a:pt x="122625" y="1540"/>
                    </a:lnTo>
                    <a:lnTo>
                      <a:pt x="122343" y="1249"/>
                    </a:lnTo>
                    <a:lnTo>
                      <a:pt x="121771" y="704"/>
                    </a:lnTo>
                    <a:lnTo>
                      <a:pt x="121287" y="370"/>
                    </a:lnTo>
                    <a:lnTo>
                      <a:pt x="120918" y="194"/>
                    </a:lnTo>
                    <a:lnTo>
                      <a:pt x="120504" y="70"/>
                    </a:lnTo>
                    <a:lnTo>
                      <a:pt x="120047" y="9"/>
                    </a:lnTo>
                    <a:lnTo>
                      <a:pt x="119783" y="0"/>
                    </a:lnTo>
                    <a:lnTo>
                      <a:pt x="119528" y="9"/>
                    </a:lnTo>
                    <a:lnTo>
                      <a:pt x="119062" y="70"/>
                    </a:lnTo>
                    <a:lnTo>
                      <a:pt x="118657" y="194"/>
                    </a:lnTo>
                    <a:lnTo>
                      <a:pt x="118288" y="370"/>
                    </a:lnTo>
                    <a:lnTo>
                      <a:pt x="117804" y="704"/>
                    </a:lnTo>
                    <a:lnTo>
                      <a:pt x="117232" y="1249"/>
                    </a:lnTo>
                    <a:lnTo>
                      <a:pt x="116950" y="1540"/>
                    </a:lnTo>
                    <a:lnTo>
                      <a:pt x="116660" y="1856"/>
                    </a:lnTo>
                    <a:lnTo>
                      <a:pt x="116044" y="2446"/>
                    </a:lnTo>
                    <a:lnTo>
                      <a:pt x="115499" y="2806"/>
                    </a:lnTo>
                    <a:lnTo>
                      <a:pt x="115085" y="3000"/>
                    </a:lnTo>
                    <a:lnTo>
                      <a:pt x="114619" y="3141"/>
                    </a:lnTo>
                    <a:lnTo>
                      <a:pt x="114091" y="3220"/>
                    </a:lnTo>
                    <a:lnTo>
                      <a:pt x="113801" y="3229"/>
                    </a:lnTo>
                    <a:lnTo>
                      <a:pt x="113502" y="3220"/>
                    </a:lnTo>
                    <a:lnTo>
                      <a:pt x="112974" y="3141"/>
                    </a:lnTo>
                    <a:lnTo>
                      <a:pt x="112508" y="3000"/>
                    </a:lnTo>
                    <a:lnTo>
                      <a:pt x="112094" y="2806"/>
                    </a:lnTo>
                    <a:lnTo>
                      <a:pt x="111549" y="2446"/>
                    </a:lnTo>
                    <a:lnTo>
                      <a:pt x="110933" y="1856"/>
                    </a:lnTo>
                    <a:lnTo>
                      <a:pt x="110643" y="1540"/>
                    </a:lnTo>
                    <a:lnTo>
                      <a:pt x="110370" y="1249"/>
                    </a:lnTo>
                    <a:lnTo>
                      <a:pt x="109798" y="704"/>
                    </a:lnTo>
                    <a:lnTo>
                      <a:pt x="109306" y="370"/>
                    </a:lnTo>
                    <a:lnTo>
                      <a:pt x="108936" y="194"/>
                    </a:lnTo>
                    <a:lnTo>
                      <a:pt x="108531" y="70"/>
                    </a:lnTo>
                    <a:lnTo>
                      <a:pt x="108065" y="9"/>
                    </a:lnTo>
                    <a:lnTo>
                      <a:pt x="107810" y="0"/>
                    </a:lnTo>
                    <a:lnTo>
                      <a:pt x="107555" y="9"/>
                    </a:lnTo>
                    <a:lnTo>
                      <a:pt x="107089" y="70"/>
                    </a:lnTo>
                    <a:lnTo>
                      <a:pt x="106675" y="194"/>
                    </a:lnTo>
                    <a:lnTo>
                      <a:pt x="106306" y="370"/>
                    </a:lnTo>
                    <a:lnTo>
                      <a:pt x="105822" y="704"/>
                    </a:lnTo>
                    <a:lnTo>
                      <a:pt x="105250" y="1249"/>
                    </a:lnTo>
                    <a:lnTo>
                      <a:pt x="104977" y="1540"/>
                    </a:lnTo>
                    <a:lnTo>
                      <a:pt x="104687" y="1856"/>
                    </a:lnTo>
                    <a:lnTo>
                      <a:pt x="104062" y="2446"/>
                    </a:lnTo>
                    <a:lnTo>
                      <a:pt x="103517" y="2806"/>
                    </a:lnTo>
                    <a:lnTo>
                      <a:pt x="103104" y="3000"/>
                    </a:lnTo>
                    <a:lnTo>
                      <a:pt x="102637" y="3141"/>
                    </a:lnTo>
                    <a:lnTo>
                      <a:pt x="102109" y="3220"/>
                    </a:lnTo>
                    <a:lnTo>
                      <a:pt x="101819" y="3229"/>
                    </a:lnTo>
                    <a:lnTo>
                      <a:pt x="101529" y="3220"/>
                    </a:lnTo>
                    <a:lnTo>
                      <a:pt x="101001" y="3141"/>
                    </a:lnTo>
                    <a:lnTo>
                      <a:pt x="100535" y="3000"/>
                    </a:lnTo>
                    <a:lnTo>
                      <a:pt x="100121" y="2806"/>
                    </a:lnTo>
                    <a:lnTo>
                      <a:pt x="99576" y="2446"/>
                    </a:lnTo>
                    <a:lnTo>
                      <a:pt x="98951" y="1856"/>
                    </a:lnTo>
                    <a:lnTo>
                      <a:pt x="98661" y="1540"/>
                    </a:lnTo>
                    <a:lnTo>
                      <a:pt x="98388" y="1249"/>
                    </a:lnTo>
                    <a:lnTo>
                      <a:pt x="97816" y="704"/>
                    </a:lnTo>
                    <a:lnTo>
                      <a:pt x="97324" y="370"/>
                    </a:lnTo>
                    <a:lnTo>
                      <a:pt x="96963" y="194"/>
                    </a:lnTo>
                    <a:lnTo>
                      <a:pt x="96550" y="70"/>
                    </a:lnTo>
                    <a:lnTo>
                      <a:pt x="96083" y="9"/>
                    </a:lnTo>
                    <a:lnTo>
                      <a:pt x="95828" y="0"/>
                    </a:lnTo>
                    <a:lnTo>
                      <a:pt x="95573" y="9"/>
                    </a:lnTo>
                    <a:lnTo>
                      <a:pt x="95107" y="70"/>
                    </a:lnTo>
                    <a:lnTo>
                      <a:pt x="94693" y="194"/>
                    </a:lnTo>
                    <a:lnTo>
                      <a:pt x="94333" y="370"/>
                    </a:lnTo>
                    <a:lnTo>
                      <a:pt x="93840" y="704"/>
                    </a:lnTo>
                    <a:lnTo>
                      <a:pt x="93268" y="1249"/>
                    </a:lnTo>
                    <a:lnTo>
                      <a:pt x="92996" y="1540"/>
                    </a:lnTo>
                    <a:lnTo>
                      <a:pt x="92705" y="1856"/>
                    </a:lnTo>
                    <a:lnTo>
                      <a:pt x="92081" y="2446"/>
                    </a:lnTo>
                    <a:lnTo>
                      <a:pt x="91535" y="2806"/>
                    </a:lnTo>
                    <a:lnTo>
                      <a:pt x="91122" y="3000"/>
                    </a:lnTo>
                    <a:lnTo>
                      <a:pt x="90655" y="3141"/>
                    </a:lnTo>
                    <a:lnTo>
                      <a:pt x="90128" y="3220"/>
                    </a:lnTo>
                    <a:lnTo>
                      <a:pt x="89837" y="3229"/>
                    </a:lnTo>
                    <a:lnTo>
                      <a:pt x="89547" y="3220"/>
                    </a:lnTo>
                    <a:lnTo>
                      <a:pt x="89019" y="3141"/>
                    </a:lnTo>
                    <a:lnTo>
                      <a:pt x="88553" y="3000"/>
                    </a:lnTo>
                    <a:lnTo>
                      <a:pt x="88139" y="2806"/>
                    </a:lnTo>
                    <a:lnTo>
                      <a:pt x="87594" y="2446"/>
                    </a:lnTo>
                    <a:lnTo>
                      <a:pt x="86969" y="1856"/>
                    </a:lnTo>
                    <a:lnTo>
                      <a:pt x="86679" y="1540"/>
                    </a:lnTo>
                    <a:lnTo>
                      <a:pt x="86406" y="1249"/>
                    </a:lnTo>
                    <a:lnTo>
                      <a:pt x="85835" y="704"/>
                    </a:lnTo>
                    <a:lnTo>
                      <a:pt x="85351" y="370"/>
                    </a:lnTo>
                    <a:lnTo>
                      <a:pt x="84981" y="194"/>
                    </a:lnTo>
                    <a:lnTo>
                      <a:pt x="84568" y="70"/>
                    </a:lnTo>
                    <a:lnTo>
                      <a:pt x="84110" y="9"/>
                    </a:lnTo>
                    <a:lnTo>
                      <a:pt x="83846" y="0"/>
                    </a:lnTo>
                    <a:lnTo>
                      <a:pt x="83591" y="9"/>
                    </a:lnTo>
                    <a:lnTo>
                      <a:pt x="83125" y="70"/>
                    </a:lnTo>
                    <a:lnTo>
                      <a:pt x="82720" y="194"/>
                    </a:lnTo>
                    <a:lnTo>
                      <a:pt x="82351" y="370"/>
                    </a:lnTo>
                    <a:lnTo>
                      <a:pt x="81867" y="704"/>
                    </a:lnTo>
                    <a:lnTo>
                      <a:pt x="81286" y="1249"/>
                    </a:lnTo>
                    <a:lnTo>
                      <a:pt x="81014" y="1540"/>
                    </a:lnTo>
                    <a:lnTo>
                      <a:pt x="80723" y="1856"/>
                    </a:lnTo>
                    <a:lnTo>
                      <a:pt x="80108" y="2446"/>
                    </a:lnTo>
                    <a:lnTo>
                      <a:pt x="79562" y="2806"/>
                    </a:lnTo>
                    <a:lnTo>
                      <a:pt x="79149" y="3000"/>
                    </a:lnTo>
                    <a:lnTo>
                      <a:pt x="78682" y="3141"/>
                    </a:lnTo>
                    <a:lnTo>
                      <a:pt x="78155" y="3220"/>
                    </a:lnTo>
                    <a:lnTo>
                      <a:pt x="77864" y="3229"/>
                    </a:lnTo>
                    <a:lnTo>
                      <a:pt x="77565" y="3220"/>
                    </a:lnTo>
                    <a:lnTo>
                      <a:pt x="77037" y="3141"/>
                    </a:lnTo>
                    <a:lnTo>
                      <a:pt x="76571" y="3000"/>
                    </a:lnTo>
                    <a:lnTo>
                      <a:pt x="76158" y="2806"/>
                    </a:lnTo>
                    <a:lnTo>
                      <a:pt x="75612" y="2446"/>
                    </a:lnTo>
                    <a:lnTo>
                      <a:pt x="74996" y="1856"/>
                    </a:lnTo>
                    <a:lnTo>
                      <a:pt x="74706" y="1540"/>
                    </a:lnTo>
                    <a:lnTo>
                      <a:pt x="74433" y="1249"/>
                    </a:lnTo>
                    <a:lnTo>
                      <a:pt x="73862" y="704"/>
                    </a:lnTo>
                    <a:lnTo>
                      <a:pt x="73369" y="370"/>
                    </a:lnTo>
                    <a:lnTo>
                      <a:pt x="72999" y="194"/>
                    </a:lnTo>
                    <a:lnTo>
                      <a:pt x="72595" y="70"/>
                    </a:lnTo>
                    <a:lnTo>
                      <a:pt x="72129" y="9"/>
                    </a:lnTo>
                    <a:lnTo>
                      <a:pt x="71873" y="0"/>
                    </a:lnTo>
                    <a:lnTo>
                      <a:pt x="71610" y="9"/>
                    </a:lnTo>
                    <a:lnTo>
                      <a:pt x="71152" y="70"/>
                    </a:lnTo>
                    <a:lnTo>
                      <a:pt x="70739" y="194"/>
                    </a:lnTo>
                    <a:lnTo>
                      <a:pt x="70369" y="370"/>
                    </a:lnTo>
                    <a:lnTo>
                      <a:pt x="69885" y="704"/>
                    </a:lnTo>
                    <a:lnTo>
                      <a:pt x="69313" y="1249"/>
                    </a:lnTo>
                    <a:lnTo>
                      <a:pt x="69041" y="1540"/>
                    </a:lnTo>
                    <a:lnTo>
                      <a:pt x="68750" y="1856"/>
                    </a:lnTo>
                    <a:lnTo>
                      <a:pt x="68126" y="2446"/>
                    </a:lnTo>
                    <a:lnTo>
                      <a:pt x="67580" y="2806"/>
                    </a:lnTo>
                    <a:lnTo>
                      <a:pt x="67167" y="3000"/>
                    </a:lnTo>
                    <a:lnTo>
                      <a:pt x="66701" y="3141"/>
                    </a:lnTo>
                    <a:lnTo>
                      <a:pt x="66173" y="3220"/>
                    </a:lnTo>
                    <a:lnTo>
                      <a:pt x="65883" y="3229"/>
                    </a:lnTo>
                    <a:lnTo>
                      <a:pt x="65592" y="3220"/>
                    </a:lnTo>
                    <a:lnTo>
                      <a:pt x="65064" y="3141"/>
                    </a:lnTo>
                    <a:lnTo>
                      <a:pt x="64598" y="3000"/>
                    </a:lnTo>
                    <a:lnTo>
                      <a:pt x="64185" y="2806"/>
                    </a:lnTo>
                    <a:lnTo>
                      <a:pt x="63639" y="2446"/>
                    </a:lnTo>
                    <a:lnTo>
                      <a:pt x="63015" y="1856"/>
                    </a:lnTo>
                    <a:lnTo>
                      <a:pt x="62724" y="1540"/>
                    </a:lnTo>
                    <a:lnTo>
                      <a:pt x="62452" y="1249"/>
                    </a:lnTo>
                    <a:lnTo>
                      <a:pt x="61880" y="704"/>
                    </a:lnTo>
                    <a:lnTo>
                      <a:pt x="61387" y="370"/>
                    </a:lnTo>
                    <a:lnTo>
                      <a:pt x="61026" y="194"/>
                    </a:lnTo>
                    <a:lnTo>
                      <a:pt x="60613" y="70"/>
                    </a:lnTo>
                    <a:lnTo>
                      <a:pt x="60147" y="9"/>
                    </a:lnTo>
                    <a:lnTo>
                      <a:pt x="59892" y="0"/>
                    </a:lnTo>
                    <a:lnTo>
                      <a:pt x="59637" y="9"/>
                    </a:lnTo>
                    <a:lnTo>
                      <a:pt x="59170" y="70"/>
                    </a:lnTo>
                    <a:lnTo>
                      <a:pt x="58757" y="194"/>
                    </a:lnTo>
                    <a:lnTo>
                      <a:pt x="58396" y="370"/>
                    </a:lnTo>
                    <a:lnTo>
                      <a:pt x="57903" y="704"/>
                    </a:lnTo>
                    <a:lnTo>
                      <a:pt x="57332" y="1249"/>
                    </a:lnTo>
                    <a:lnTo>
                      <a:pt x="57059" y="1540"/>
                    </a:lnTo>
                    <a:lnTo>
                      <a:pt x="56769" y="1856"/>
                    </a:lnTo>
                    <a:lnTo>
                      <a:pt x="56144" y="2446"/>
                    </a:lnTo>
                    <a:lnTo>
                      <a:pt x="55599" y="2806"/>
                    </a:lnTo>
                    <a:lnTo>
                      <a:pt x="55185" y="3000"/>
                    </a:lnTo>
                    <a:lnTo>
                      <a:pt x="54719" y="3141"/>
                    </a:lnTo>
                    <a:lnTo>
                      <a:pt x="54191" y="3220"/>
                    </a:lnTo>
                    <a:lnTo>
                      <a:pt x="53901" y="3229"/>
                    </a:lnTo>
                    <a:lnTo>
                      <a:pt x="53610" y="3220"/>
                    </a:lnTo>
                    <a:lnTo>
                      <a:pt x="53083" y="3141"/>
                    </a:lnTo>
                    <a:lnTo>
                      <a:pt x="52616" y="3000"/>
                    </a:lnTo>
                    <a:lnTo>
                      <a:pt x="52203" y="2806"/>
                    </a:lnTo>
                    <a:lnTo>
                      <a:pt x="51657" y="2446"/>
                    </a:lnTo>
                    <a:lnTo>
                      <a:pt x="51033" y="1856"/>
                    </a:lnTo>
                    <a:lnTo>
                      <a:pt x="50743" y="1540"/>
                    </a:lnTo>
                    <a:lnTo>
                      <a:pt x="50470" y="1249"/>
                    </a:lnTo>
                    <a:lnTo>
                      <a:pt x="49898" y="704"/>
                    </a:lnTo>
                    <a:lnTo>
                      <a:pt x="49414" y="370"/>
                    </a:lnTo>
                    <a:lnTo>
                      <a:pt x="49045" y="194"/>
                    </a:lnTo>
                    <a:lnTo>
                      <a:pt x="48631" y="70"/>
                    </a:lnTo>
                    <a:lnTo>
                      <a:pt x="48174" y="9"/>
                    </a:lnTo>
                    <a:lnTo>
                      <a:pt x="47910" y="0"/>
                    </a:lnTo>
                    <a:lnTo>
                      <a:pt x="47655" y="9"/>
                    </a:lnTo>
                    <a:lnTo>
                      <a:pt x="47188" y="70"/>
                    </a:lnTo>
                    <a:lnTo>
                      <a:pt x="46784" y="194"/>
                    </a:lnTo>
                    <a:lnTo>
                      <a:pt x="46414" y="370"/>
                    </a:lnTo>
                    <a:lnTo>
                      <a:pt x="45930" y="704"/>
                    </a:lnTo>
                    <a:lnTo>
                      <a:pt x="45359" y="1249"/>
                    </a:lnTo>
                    <a:lnTo>
                      <a:pt x="45077" y="1540"/>
                    </a:lnTo>
                    <a:lnTo>
                      <a:pt x="44787" y="1856"/>
                    </a:lnTo>
                    <a:lnTo>
                      <a:pt x="44171" y="2446"/>
                    </a:lnTo>
                    <a:lnTo>
                      <a:pt x="43626" y="2806"/>
                    </a:lnTo>
                    <a:lnTo>
                      <a:pt x="43212" y="3000"/>
                    </a:lnTo>
                    <a:lnTo>
                      <a:pt x="42746" y="3141"/>
                    </a:lnTo>
                    <a:lnTo>
                      <a:pt x="42218" y="3220"/>
                    </a:lnTo>
                    <a:lnTo>
                      <a:pt x="41928" y="3229"/>
                    </a:lnTo>
                    <a:lnTo>
                      <a:pt x="41629" y="3220"/>
                    </a:lnTo>
                    <a:lnTo>
                      <a:pt x="41101" y="3141"/>
                    </a:lnTo>
                    <a:lnTo>
                      <a:pt x="40635" y="3000"/>
                    </a:lnTo>
                    <a:lnTo>
                      <a:pt x="40221" y="2806"/>
                    </a:lnTo>
                    <a:lnTo>
                      <a:pt x="39676" y="2446"/>
                    </a:lnTo>
                    <a:lnTo>
                      <a:pt x="39060" y="1856"/>
                    </a:lnTo>
                    <a:lnTo>
                      <a:pt x="38770" y="1540"/>
                    </a:lnTo>
                    <a:lnTo>
                      <a:pt x="38497" y="1249"/>
                    </a:lnTo>
                    <a:lnTo>
                      <a:pt x="37925" y="704"/>
                    </a:lnTo>
                    <a:lnTo>
                      <a:pt x="37432" y="370"/>
                    </a:lnTo>
                    <a:lnTo>
                      <a:pt x="37063" y="194"/>
                    </a:lnTo>
                    <a:lnTo>
                      <a:pt x="36658" y="70"/>
                    </a:lnTo>
                    <a:lnTo>
                      <a:pt x="36192" y="9"/>
                    </a:lnTo>
                    <a:lnTo>
                      <a:pt x="35937" y="0"/>
                    </a:lnTo>
                    <a:lnTo>
                      <a:pt x="35673" y="9"/>
                    </a:lnTo>
                    <a:lnTo>
                      <a:pt x="35215" y="70"/>
                    </a:lnTo>
                    <a:lnTo>
                      <a:pt x="34802" y="194"/>
                    </a:lnTo>
                    <a:lnTo>
                      <a:pt x="34432" y="370"/>
                    </a:lnTo>
                    <a:lnTo>
                      <a:pt x="33949" y="704"/>
                    </a:lnTo>
                    <a:lnTo>
                      <a:pt x="33377" y="1249"/>
                    </a:lnTo>
                    <a:lnTo>
                      <a:pt x="33104" y="1540"/>
                    </a:lnTo>
                    <a:lnTo>
                      <a:pt x="32814" y="1856"/>
                    </a:lnTo>
                    <a:lnTo>
                      <a:pt x="32189" y="2446"/>
                    </a:lnTo>
                    <a:lnTo>
                      <a:pt x="31644" y="2806"/>
                    </a:lnTo>
                    <a:lnTo>
                      <a:pt x="31230" y="3000"/>
                    </a:lnTo>
                    <a:lnTo>
                      <a:pt x="30764" y="3141"/>
                    </a:lnTo>
                    <a:lnTo>
                      <a:pt x="30236" y="3220"/>
                    </a:lnTo>
                    <a:lnTo>
                      <a:pt x="29946" y="3229"/>
                    </a:lnTo>
                    <a:lnTo>
                      <a:pt x="29656" y="3220"/>
                    </a:lnTo>
                    <a:lnTo>
                      <a:pt x="29128" y="3141"/>
                    </a:lnTo>
                    <a:lnTo>
                      <a:pt x="28662" y="3000"/>
                    </a:lnTo>
                    <a:lnTo>
                      <a:pt x="28248" y="2806"/>
                    </a:lnTo>
                    <a:lnTo>
                      <a:pt x="27703" y="2446"/>
                    </a:lnTo>
                    <a:lnTo>
                      <a:pt x="27078" y="1856"/>
                    </a:lnTo>
                    <a:lnTo>
                      <a:pt x="26788" y="1540"/>
                    </a:lnTo>
                    <a:lnTo>
                      <a:pt x="26515" y="1249"/>
                    </a:lnTo>
                    <a:lnTo>
                      <a:pt x="25943" y="704"/>
                    </a:lnTo>
                    <a:lnTo>
                      <a:pt x="25451" y="370"/>
                    </a:lnTo>
                    <a:lnTo>
                      <a:pt x="25090" y="194"/>
                    </a:lnTo>
                    <a:lnTo>
                      <a:pt x="24676" y="70"/>
                    </a:lnTo>
                    <a:lnTo>
                      <a:pt x="24210" y="9"/>
                    </a:lnTo>
                    <a:lnTo>
                      <a:pt x="23955" y="0"/>
                    </a:lnTo>
                    <a:lnTo>
                      <a:pt x="23700" y="9"/>
                    </a:lnTo>
                    <a:lnTo>
                      <a:pt x="23234" y="70"/>
                    </a:lnTo>
                    <a:lnTo>
                      <a:pt x="22829" y="194"/>
                    </a:lnTo>
                    <a:lnTo>
                      <a:pt x="22459" y="370"/>
                    </a:lnTo>
                    <a:lnTo>
                      <a:pt x="21967" y="704"/>
                    </a:lnTo>
                    <a:lnTo>
                      <a:pt x="21395" y="1249"/>
                    </a:lnTo>
                    <a:lnTo>
                      <a:pt x="21122" y="1540"/>
                    </a:lnTo>
                    <a:lnTo>
                      <a:pt x="20832" y="1856"/>
                    </a:lnTo>
                    <a:lnTo>
                      <a:pt x="20216" y="2446"/>
                    </a:lnTo>
                    <a:lnTo>
                      <a:pt x="19662" y="2806"/>
                    </a:lnTo>
                    <a:lnTo>
                      <a:pt x="19249" y="3000"/>
                    </a:lnTo>
                    <a:lnTo>
                      <a:pt x="18782" y="3141"/>
                    </a:lnTo>
                    <a:lnTo>
                      <a:pt x="18263" y="3220"/>
                    </a:lnTo>
                    <a:lnTo>
                      <a:pt x="17964" y="3229"/>
                    </a:lnTo>
                    <a:lnTo>
                      <a:pt x="17674" y="3220"/>
                    </a:lnTo>
                    <a:lnTo>
                      <a:pt x="17146" y="3141"/>
                    </a:lnTo>
                    <a:lnTo>
                      <a:pt x="16680" y="3000"/>
                    </a:lnTo>
                    <a:lnTo>
                      <a:pt x="16266" y="2806"/>
                    </a:lnTo>
                    <a:lnTo>
                      <a:pt x="15721" y="2446"/>
                    </a:lnTo>
                    <a:lnTo>
                      <a:pt x="15096" y="1856"/>
                    </a:lnTo>
                    <a:lnTo>
                      <a:pt x="14815" y="1540"/>
                    </a:lnTo>
                    <a:lnTo>
                      <a:pt x="14533" y="1249"/>
                    </a:lnTo>
                    <a:lnTo>
                      <a:pt x="13961" y="704"/>
                    </a:lnTo>
                    <a:lnTo>
                      <a:pt x="13478" y="370"/>
                    </a:lnTo>
                    <a:lnTo>
                      <a:pt x="13108" y="194"/>
                    </a:lnTo>
                    <a:lnTo>
                      <a:pt x="12695" y="70"/>
                    </a:lnTo>
                    <a:lnTo>
                      <a:pt x="12237" y="9"/>
                    </a:lnTo>
                    <a:lnTo>
                      <a:pt x="11982" y="0"/>
                    </a:lnTo>
                    <a:lnTo>
                      <a:pt x="11718" y="9"/>
                    </a:lnTo>
                    <a:lnTo>
                      <a:pt x="11261" y="70"/>
                    </a:lnTo>
                    <a:lnTo>
                      <a:pt x="10847" y="194"/>
                    </a:lnTo>
                    <a:lnTo>
                      <a:pt x="10478" y="370"/>
                    </a:lnTo>
                    <a:lnTo>
                      <a:pt x="9994" y="704"/>
                    </a:lnTo>
                    <a:lnTo>
                      <a:pt x="9422" y="1249"/>
                    </a:lnTo>
                    <a:lnTo>
                      <a:pt x="9141" y="1540"/>
                    </a:lnTo>
                    <a:lnTo>
                      <a:pt x="8859" y="1856"/>
                    </a:lnTo>
                    <a:lnTo>
                      <a:pt x="8234" y="2446"/>
                    </a:lnTo>
                    <a:lnTo>
                      <a:pt x="7689" y="2806"/>
                    </a:lnTo>
                    <a:lnTo>
                      <a:pt x="7275" y="3000"/>
                    </a:lnTo>
                    <a:lnTo>
                      <a:pt x="6809" y="3141"/>
                    </a:lnTo>
                    <a:lnTo>
                      <a:pt x="6281" y="3220"/>
                    </a:lnTo>
                    <a:lnTo>
                      <a:pt x="5991" y="3229"/>
                    </a:lnTo>
                    <a:lnTo>
                      <a:pt x="5692" y="3220"/>
                    </a:lnTo>
                    <a:lnTo>
                      <a:pt x="5173" y="3141"/>
                    </a:lnTo>
                    <a:lnTo>
                      <a:pt x="4707" y="3000"/>
                    </a:lnTo>
                    <a:lnTo>
                      <a:pt x="4293" y="2806"/>
                    </a:lnTo>
                    <a:lnTo>
                      <a:pt x="3748" y="2446"/>
                    </a:lnTo>
                    <a:lnTo>
                      <a:pt x="3123" y="1856"/>
                    </a:lnTo>
                    <a:lnTo>
                      <a:pt x="2833" y="1540"/>
                    </a:lnTo>
                    <a:lnTo>
                      <a:pt x="2560" y="1249"/>
                    </a:lnTo>
                    <a:lnTo>
                      <a:pt x="1988" y="704"/>
                    </a:lnTo>
                    <a:lnTo>
                      <a:pt x="1496" y="370"/>
                    </a:lnTo>
                    <a:lnTo>
                      <a:pt x="1135" y="194"/>
                    </a:lnTo>
                    <a:lnTo>
                      <a:pt x="722" y="70"/>
                    </a:lnTo>
                    <a:lnTo>
                      <a:pt x="255" y="9"/>
                    </a:lnTo>
                    <a:lnTo>
                      <a:pt x="0" y="0"/>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26" name="Google Shape;726;p23"/>
            <p:cNvGrpSpPr/>
            <p:nvPr/>
          </p:nvGrpSpPr>
          <p:grpSpPr>
            <a:xfrm rot="1606510">
              <a:off x="-86329" y="1823083"/>
              <a:ext cx="691921" cy="1920769"/>
              <a:chOff x="5621053" y="396189"/>
              <a:chExt cx="872876" cy="2423098"/>
            </a:xfrm>
          </p:grpSpPr>
          <p:sp>
            <p:nvSpPr>
              <p:cNvPr id="727" name="Google Shape;727;p23"/>
              <p:cNvSpPr/>
              <p:nvPr/>
            </p:nvSpPr>
            <p:spPr>
              <a:xfrm>
                <a:off x="5942476" y="1646812"/>
                <a:ext cx="221960" cy="1172475"/>
              </a:xfrm>
              <a:custGeom>
                <a:avLst/>
                <a:gdLst/>
                <a:ahLst/>
                <a:cxnLst/>
                <a:rect l="l" t="t" r="r" b="b"/>
                <a:pathLst>
                  <a:path w="6987" h="36908" extrusionOk="0">
                    <a:moveTo>
                      <a:pt x="3729" y="1"/>
                    </a:moveTo>
                    <a:lnTo>
                      <a:pt x="3421" y="55"/>
                    </a:lnTo>
                    <a:lnTo>
                      <a:pt x="3494" y="598"/>
                    </a:lnTo>
                    <a:lnTo>
                      <a:pt x="3584" y="1684"/>
                    </a:lnTo>
                    <a:lnTo>
                      <a:pt x="3584" y="2770"/>
                    </a:lnTo>
                    <a:lnTo>
                      <a:pt x="3512" y="3874"/>
                    </a:lnTo>
                    <a:lnTo>
                      <a:pt x="3222" y="5594"/>
                    </a:lnTo>
                    <a:lnTo>
                      <a:pt x="2498" y="8055"/>
                    </a:lnTo>
                    <a:lnTo>
                      <a:pt x="1973" y="9395"/>
                    </a:lnTo>
                    <a:lnTo>
                      <a:pt x="1503" y="10607"/>
                    </a:lnTo>
                    <a:lnTo>
                      <a:pt x="652" y="13105"/>
                    </a:lnTo>
                    <a:lnTo>
                      <a:pt x="199" y="15042"/>
                    </a:lnTo>
                    <a:lnTo>
                      <a:pt x="36" y="16345"/>
                    </a:lnTo>
                    <a:lnTo>
                      <a:pt x="0" y="17685"/>
                    </a:lnTo>
                    <a:lnTo>
                      <a:pt x="109" y="19024"/>
                    </a:lnTo>
                    <a:lnTo>
                      <a:pt x="236" y="19712"/>
                    </a:lnTo>
                    <a:lnTo>
                      <a:pt x="471" y="20671"/>
                    </a:lnTo>
                    <a:lnTo>
                      <a:pt x="1104" y="22517"/>
                    </a:lnTo>
                    <a:lnTo>
                      <a:pt x="2371" y="25142"/>
                    </a:lnTo>
                    <a:lnTo>
                      <a:pt x="3313" y="26807"/>
                    </a:lnTo>
                    <a:lnTo>
                      <a:pt x="3747" y="27604"/>
                    </a:lnTo>
                    <a:lnTo>
                      <a:pt x="4200" y="28418"/>
                    </a:lnTo>
                    <a:lnTo>
                      <a:pt x="4797" y="29540"/>
                    </a:lnTo>
                    <a:lnTo>
                      <a:pt x="5720" y="31731"/>
                    </a:lnTo>
                    <a:lnTo>
                      <a:pt x="6335" y="33830"/>
                    </a:lnTo>
                    <a:lnTo>
                      <a:pt x="6643" y="35876"/>
                    </a:lnTo>
                    <a:lnTo>
                      <a:pt x="6697" y="36907"/>
                    </a:lnTo>
                    <a:lnTo>
                      <a:pt x="6987" y="36907"/>
                    </a:lnTo>
                    <a:lnTo>
                      <a:pt x="6951" y="35857"/>
                    </a:lnTo>
                    <a:lnTo>
                      <a:pt x="6625" y="33776"/>
                    </a:lnTo>
                    <a:lnTo>
                      <a:pt x="5991" y="31640"/>
                    </a:lnTo>
                    <a:lnTo>
                      <a:pt x="5068" y="29414"/>
                    </a:lnTo>
                    <a:lnTo>
                      <a:pt x="4471" y="28273"/>
                    </a:lnTo>
                    <a:lnTo>
                      <a:pt x="4019" y="27459"/>
                    </a:lnTo>
                    <a:lnTo>
                      <a:pt x="3566" y="26662"/>
                    </a:lnTo>
                    <a:lnTo>
                      <a:pt x="2607" y="24961"/>
                    </a:lnTo>
                    <a:lnTo>
                      <a:pt x="1376" y="22391"/>
                    </a:lnTo>
                    <a:lnTo>
                      <a:pt x="760" y="20599"/>
                    </a:lnTo>
                    <a:lnTo>
                      <a:pt x="525" y="19640"/>
                    </a:lnTo>
                    <a:lnTo>
                      <a:pt x="398" y="18988"/>
                    </a:lnTo>
                    <a:lnTo>
                      <a:pt x="290" y="17667"/>
                    </a:lnTo>
                    <a:lnTo>
                      <a:pt x="344" y="16363"/>
                    </a:lnTo>
                    <a:lnTo>
                      <a:pt x="507" y="15078"/>
                    </a:lnTo>
                    <a:lnTo>
                      <a:pt x="941" y="13160"/>
                    </a:lnTo>
                    <a:lnTo>
                      <a:pt x="1774" y="10698"/>
                    </a:lnTo>
                    <a:lnTo>
                      <a:pt x="2263" y="9503"/>
                    </a:lnTo>
                    <a:lnTo>
                      <a:pt x="2788" y="8146"/>
                    </a:lnTo>
                    <a:lnTo>
                      <a:pt x="3512" y="5648"/>
                    </a:lnTo>
                    <a:lnTo>
                      <a:pt x="3801" y="3892"/>
                    </a:lnTo>
                    <a:lnTo>
                      <a:pt x="3892" y="2770"/>
                    </a:lnTo>
                    <a:lnTo>
                      <a:pt x="3892" y="1666"/>
                    </a:lnTo>
                    <a:lnTo>
                      <a:pt x="3801" y="562"/>
                    </a:lnTo>
                    <a:lnTo>
                      <a:pt x="3729"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8" name="Google Shape;728;p23"/>
              <p:cNvSpPr/>
              <p:nvPr/>
            </p:nvSpPr>
            <p:spPr>
              <a:xfrm>
                <a:off x="5948226" y="1451315"/>
                <a:ext cx="235778" cy="242100"/>
              </a:xfrm>
              <a:custGeom>
                <a:avLst/>
                <a:gdLst/>
                <a:ahLst/>
                <a:cxnLst/>
                <a:rect l="l" t="t" r="r" b="b"/>
                <a:pathLst>
                  <a:path w="7422" h="7621" extrusionOk="0">
                    <a:moveTo>
                      <a:pt x="4942" y="1"/>
                    </a:moveTo>
                    <a:lnTo>
                      <a:pt x="2009" y="91"/>
                    </a:lnTo>
                    <a:lnTo>
                      <a:pt x="1376" y="2299"/>
                    </a:lnTo>
                    <a:lnTo>
                      <a:pt x="797" y="4616"/>
                    </a:lnTo>
                    <a:lnTo>
                      <a:pt x="326" y="6191"/>
                    </a:lnTo>
                    <a:lnTo>
                      <a:pt x="0" y="7114"/>
                    </a:lnTo>
                    <a:lnTo>
                      <a:pt x="941" y="7349"/>
                    </a:lnTo>
                    <a:lnTo>
                      <a:pt x="2752" y="7621"/>
                    </a:lnTo>
                    <a:lnTo>
                      <a:pt x="4562" y="7603"/>
                    </a:lnTo>
                    <a:lnTo>
                      <a:pt x="6426" y="7277"/>
                    </a:lnTo>
                    <a:lnTo>
                      <a:pt x="7421" y="6987"/>
                    </a:lnTo>
                    <a:lnTo>
                      <a:pt x="6752" y="5286"/>
                    </a:lnTo>
                    <a:lnTo>
                      <a:pt x="5792" y="2933"/>
                    </a:lnTo>
                    <a:lnTo>
                      <a:pt x="5213" y="1105"/>
                    </a:lnTo>
                    <a:lnTo>
                      <a:pt x="4942"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9" name="Google Shape;729;p23"/>
              <p:cNvSpPr/>
              <p:nvPr/>
            </p:nvSpPr>
            <p:spPr>
              <a:xfrm>
                <a:off x="5943048" y="1450171"/>
                <a:ext cx="245563" cy="248422"/>
              </a:xfrm>
              <a:custGeom>
                <a:avLst/>
                <a:gdLst/>
                <a:ahLst/>
                <a:cxnLst/>
                <a:rect l="l" t="t" r="r" b="b"/>
                <a:pathLst>
                  <a:path w="7730" h="7820" extrusionOk="0">
                    <a:moveTo>
                      <a:pt x="5249" y="0"/>
                    </a:moveTo>
                    <a:lnTo>
                      <a:pt x="4942" y="73"/>
                    </a:lnTo>
                    <a:lnTo>
                      <a:pt x="5340" y="1575"/>
                    </a:lnTo>
                    <a:lnTo>
                      <a:pt x="6173" y="3964"/>
                    </a:lnTo>
                    <a:lnTo>
                      <a:pt x="6625" y="5050"/>
                    </a:lnTo>
                    <a:lnTo>
                      <a:pt x="7005" y="5955"/>
                    </a:lnTo>
                    <a:lnTo>
                      <a:pt x="7385" y="6915"/>
                    </a:lnTo>
                    <a:lnTo>
                      <a:pt x="6516" y="7186"/>
                    </a:lnTo>
                    <a:lnTo>
                      <a:pt x="4815" y="7476"/>
                    </a:lnTo>
                    <a:lnTo>
                      <a:pt x="3096" y="7512"/>
                    </a:lnTo>
                    <a:lnTo>
                      <a:pt x="1304" y="7277"/>
                    </a:lnTo>
                    <a:lnTo>
                      <a:pt x="362" y="7041"/>
                    </a:lnTo>
                    <a:lnTo>
                      <a:pt x="706" y="6046"/>
                    </a:lnTo>
                    <a:lnTo>
                      <a:pt x="1195" y="4326"/>
                    </a:lnTo>
                    <a:lnTo>
                      <a:pt x="1412" y="3494"/>
                    </a:lnTo>
                    <a:lnTo>
                      <a:pt x="1756" y="2082"/>
                    </a:lnTo>
                    <a:lnTo>
                      <a:pt x="2317" y="181"/>
                    </a:lnTo>
                    <a:lnTo>
                      <a:pt x="2028" y="91"/>
                    </a:lnTo>
                    <a:lnTo>
                      <a:pt x="1466" y="2009"/>
                    </a:lnTo>
                    <a:lnTo>
                      <a:pt x="1123" y="3403"/>
                    </a:lnTo>
                    <a:lnTo>
                      <a:pt x="887" y="4308"/>
                    </a:lnTo>
                    <a:lnTo>
                      <a:pt x="399" y="6046"/>
                    </a:lnTo>
                    <a:lnTo>
                      <a:pt x="18" y="7096"/>
                    </a:lnTo>
                    <a:lnTo>
                      <a:pt x="0" y="7150"/>
                    </a:lnTo>
                    <a:lnTo>
                      <a:pt x="37" y="7222"/>
                    </a:lnTo>
                    <a:lnTo>
                      <a:pt x="73" y="7277"/>
                    </a:lnTo>
                    <a:lnTo>
                      <a:pt x="127" y="7295"/>
                    </a:lnTo>
                    <a:lnTo>
                      <a:pt x="1086" y="7530"/>
                    </a:lnTo>
                    <a:lnTo>
                      <a:pt x="2896" y="7802"/>
                    </a:lnTo>
                    <a:lnTo>
                      <a:pt x="3765" y="7820"/>
                    </a:lnTo>
                    <a:lnTo>
                      <a:pt x="4725" y="7802"/>
                    </a:lnTo>
                    <a:lnTo>
                      <a:pt x="6643" y="7458"/>
                    </a:lnTo>
                    <a:lnTo>
                      <a:pt x="7621" y="7150"/>
                    </a:lnTo>
                    <a:lnTo>
                      <a:pt x="7675" y="7132"/>
                    </a:lnTo>
                    <a:lnTo>
                      <a:pt x="7711" y="7078"/>
                    </a:lnTo>
                    <a:lnTo>
                      <a:pt x="7729" y="7023"/>
                    </a:lnTo>
                    <a:lnTo>
                      <a:pt x="7729" y="6969"/>
                    </a:lnTo>
                    <a:lnTo>
                      <a:pt x="7313" y="5901"/>
                    </a:lnTo>
                    <a:lnTo>
                      <a:pt x="6915" y="4942"/>
                    </a:lnTo>
                    <a:lnTo>
                      <a:pt x="6462" y="3856"/>
                    </a:lnTo>
                    <a:lnTo>
                      <a:pt x="5630" y="1503"/>
                    </a:lnTo>
                    <a:lnTo>
                      <a:pt x="5249"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0" name="Google Shape;730;p23"/>
              <p:cNvSpPr/>
              <p:nvPr/>
            </p:nvSpPr>
            <p:spPr>
              <a:xfrm>
                <a:off x="5625627" y="400795"/>
                <a:ext cx="863695" cy="1049979"/>
              </a:xfrm>
              <a:custGeom>
                <a:avLst/>
                <a:gdLst/>
                <a:ahLst/>
                <a:cxnLst/>
                <a:rect l="l" t="t" r="r" b="b"/>
                <a:pathLst>
                  <a:path w="27188" h="33052" extrusionOk="0">
                    <a:moveTo>
                      <a:pt x="12092" y="0"/>
                    </a:moveTo>
                    <a:lnTo>
                      <a:pt x="10445" y="127"/>
                    </a:lnTo>
                    <a:lnTo>
                      <a:pt x="8943" y="417"/>
                    </a:lnTo>
                    <a:lnTo>
                      <a:pt x="7549" y="869"/>
                    </a:lnTo>
                    <a:lnTo>
                      <a:pt x="6300" y="1466"/>
                    </a:lnTo>
                    <a:lnTo>
                      <a:pt x="5160" y="2190"/>
                    </a:lnTo>
                    <a:lnTo>
                      <a:pt x="4128" y="3059"/>
                    </a:lnTo>
                    <a:lnTo>
                      <a:pt x="3241" y="4037"/>
                    </a:lnTo>
                    <a:lnTo>
                      <a:pt x="2445" y="5123"/>
                    </a:lnTo>
                    <a:lnTo>
                      <a:pt x="1775" y="6299"/>
                    </a:lnTo>
                    <a:lnTo>
                      <a:pt x="1214" y="7548"/>
                    </a:lnTo>
                    <a:lnTo>
                      <a:pt x="761" y="8887"/>
                    </a:lnTo>
                    <a:lnTo>
                      <a:pt x="417" y="10263"/>
                    </a:lnTo>
                    <a:lnTo>
                      <a:pt x="182" y="11693"/>
                    </a:lnTo>
                    <a:lnTo>
                      <a:pt x="37" y="13159"/>
                    </a:lnTo>
                    <a:lnTo>
                      <a:pt x="1" y="14662"/>
                    </a:lnTo>
                    <a:lnTo>
                      <a:pt x="55" y="16164"/>
                    </a:lnTo>
                    <a:lnTo>
                      <a:pt x="200" y="17684"/>
                    </a:lnTo>
                    <a:lnTo>
                      <a:pt x="435" y="19187"/>
                    </a:lnTo>
                    <a:lnTo>
                      <a:pt x="779" y="20671"/>
                    </a:lnTo>
                    <a:lnTo>
                      <a:pt x="1196" y="22119"/>
                    </a:lnTo>
                    <a:lnTo>
                      <a:pt x="1702" y="23531"/>
                    </a:lnTo>
                    <a:lnTo>
                      <a:pt x="2282" y="24870"/>
                    </a:lnTo>
                    <a:lnTo>
                      <a:pt x="2951" y="26173"/>
                    </a:lnTo>
                    <a:lnTo>
                      <a:pt x="3693" y="27386"/>
                    </a:lnTo>
                    <a:lnTo>
                      <a:pt x="4526" y="28508"/>
                    </a:lnTo>
                    <a:lnTo>
                      <a:pt x="5413" y="29522"/>
                    </a:lnTo>
                    <a:lnTo>
                      <a:pt x="6390" y="30445"/>
                    </a:lnTo>
                    <a:lnTo>
                      <a:pt x="7422" y="31241"/>
                    </a:lnTo>
                    <a:lnTo>
                      <a:pt x="8526" y="31893"/>
                    </a:lnTo>
                    <a:lnTo>
                      <a:pt x="9685" y="32418"/>
                    </a:lnTo>
                    <a:lnTo>
                      <a:pt x="10915" y="32780"/>
                    </a:lnTo>
                    <a:lnTo>
                      <a:pt x="11567" y="32889"/>
                    </a:lnTo>
                    <a:lnTo>
                      <a:pt x="12526" y="33015"/>
                    </a:lnTo>
                    <a:lnTo>
                      <a:pt x="14336" y="33051"/>
                    </a:lnTo>
                    <a:lnTo>
                      <a:pt x="16002" y="32852"/>
                    </a:lnTo>
                    <a:lnTo>
                      <a:pt x="17522" y="32418"/>
                    </a:lnTo>
                    <a:lnTo>
                      <a:pt x="18916" y="31803"/>
                    </a:lnTo>
                    <a:lnTo>
                      <a:pt x="20183" y="31006"/>
                    </a:lnTo>
                    <a:lnTo>
                      <a:pt x="21341" y="30047"/>
                    </a:lnTo>
                    <a:lnTo>
                      <a:pt x="22355" y="28961"/>
                    </a:lnTo>
                    <a:lnTo>
                      <a:pt x="23278" y="27748"/>
                    </a:lnTo>
                    <a:lnTo>
                      <a:pt x="24074" y="26445"/>
                    </a:lnTo>
                    <a:lnTo>
                      <a:pt x="24780" y="25087"/>
                    </a:lnTo>
                    <a:lnTo>
                      <a:pt x="25378" y="23657"/>
                    </a:lnTo>
                    <a:lnTo>
                      <a:pt x="26102" y="21485"/>
                    </a:lnTo>
                    <a:lnTo>
                      <a:pt x="26771" y="18589"/>
                    </a:lnTo>
                    <a:lnTo>
                      <a:pt x="26970" y="17214"/>
                    </a:lnTo>
                    <a:lnTo>
                      <a:pt x="27097" y="16236"/>
                    </a:lnTo>
                    <a:lnTo>
                      <a:pt x="27188" y="14354"/>
                    </a:lnTo>
                    <a:lnTo>
                      <a:pt x="27133" y="12562"/>
                    </a:lnTo>
                    <a:lnTo>
                      <a:pt x="26916" y="10879"/>
                    </a:lnTo>
                    <a:lnTo>
                      <a:pt x="26554" y="9286"/>
                    </a:lnTo>
                    <a:lnTo>
                      <a:pt x="26047" y="7820"/>
                    </a:lnTo>
                    <a:lnTo>
                      <a:pt x="25396" y="6462"/>
                    </a:lnTo>
                    <a:lnTo>
                      <a:pt x="24617" y="5213"/>
                    </a:lnTo>
                    <a:lnTo>
                      <a:pt x="23694" y="4091"/>
                    </a:lnTo>
                    <a:lnTo>
                      <a:pt x="22644" y="3095"/>
                    </a:lnTo>
                    <a:lnTo>
                      <a:pt x="21468" y="2245"/>
                    </a:lnTo>
                    <a:lnTo>
                      <a:pt x="20183" y="1503"/>
                    </a:lnTo>
                    <a:lnTo>
                      <a:pt x="18771" y="923"/>
                    </a:lnTo>
                    <a:lnTo>
                      <a:pt x="17251" y="471"/>
                    </a:lnTo>
                    <a:lnTo>
                      <a:pt x="15622" y="181"/>
                    </a:lnTo>
                    <a:lnTo>
                      <a:pt x="13884" y="36"/>
                    </a:lnTo>
                    <a:lnTo>
                      <a:pt x="12979" y="18"/>
                    </a:lnTo>
                    <a:lnTo>
                      <a:pt x="12092"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1" name="Google Shape;731;p23"/>
              <p:cNvSpPr/>
              <p:nvPr/>
            </p:nvSpPr>
            <p:spPr>
              <a:xfrm>
                <a:off x="5621053" y="396189"/>
                <a:ext cx="865982" cy="1059764"/>
              </a:xfrm>
              <a:custGeom>
                <a:avLst/>
                <a:gdLst/>
                <a:ahLst/>
                <a:cxnLst/>
                <a:rect l="l" t="t" r="r" b="b"/>
                <a:pathLst>
                  <a:path w="27260" h="33360" extrusionOk="0">
                    <a:moveTo>
                      <a:pt x="12526" y="0"/>
                    </a:moveTo>
                    <a:lnTo>
                      <a:pt x="11874" y="19"/>
                    </a:lnTo>
                    <a:lnTo>
                      <a:pt x="10607" y="127"/>
                    </a:lnTo>
                    <a:lnTo>
                      <a:pt x="9394" y="326"/>
                    </a:lnTo>
                    <a:lnTo>
                      <a:pt x="8254" y="652"/>
                    </a:lnTo>
                    <a:lnTo>
                      <a:pt x="7168" y="1068"/>
                    </a:lnTo>
                    <a:lnTo>
                      <a:pt x="6154" y="1593"/>
                    </a:lnTo>
                    <a:lnTo>
                      <a:pt x="5213" y="2209"/>
                    </a:lnTo>
                    <a:lnTo>
                      <a:pt x="4344" y="2933"/>
                    </a:lnTo>
                    <a:lnTo>
                      <a:pt x="3548" y="3747"/>
                    </a:lnTo>
                    <a:lnTo>
                      <a:pt x="2824" y="4634"/>
                    </a:lnTo>
                    <a:lnTo>
                      <a:pt x="2172" y="5630"/>
                    </a:lnTo>
                    <a:lnTo>
                      <a:pt x="1611" y="6716"/>
                    </a:lnTo>
                    <a:lnTo>
                      <a:pt x="1122" y="7874"/>
                    </a:lnTo>
                    <a:lnTo>
                      <a:pt x="706" y="9123"/>
                    </a:lnTo>
                    <a:lnTo>
                      <a:pt x="398" y="10462"/>
                    </a:lnTo>
                    <a:lnTo>
                      <a:pt x="163" y="11856"/>
                    </a:lnTo>
                    <a:lnTo>
                      <a:pt x="91" y="12598"/>
                    </a:lnTo>
                    <a:lnTo>
                      <a:pt x="18" y="13431"/>
                    </a:lnTo>
                    <a:lnTo>
                      <a:pt x="0" y="15114"/>
                    </a:lnTo>
                    <a:lnTo>
                      <a:pt x="91" y="16816"/>
                    </a:lnTo>
                    <a:lnTo>
                      <a:pt x="290" y="18499"/>
                    </a:lnTo>
                    <a:lnTo>
                      <a:pt x="616" y="20200"/>
                    </a:lnTo>
                    <a:lnTo>
                      <a:pt x="1050" y="21848"/>
                    </a:lnTo>
                    <a:lnTo>
                      <a:pt x="1611" y="23458"/>
                    </a:lnTo>
                    <a:lnTo>
                      <a:pt x="2263" y="24997"/>
                    </a:lnTo>
                    <a:lnTo>
                      <a:pt x="3023" y="26463"/>
                    </a:lnTo>
                    <a:lnTo>
                      <a:pt x="3874" y="27821"/>
                    </a:lnTo>
                    <a:lnTo>
                      <a:pt x="4833" y="29070"/>
                    </a:lnTo>
                    <a:lnTo>
                      <a:pt x="5883" y="30192"/>
                    </a:lnTo>
                    <a:lnTo>
                      <a:pt x="7023" y="31169"/>
                    </a:lnTo>
                    <a:lnTo>
                      <a:pt x="8236" y="31984"/>
                    </a:lnTo>
                    <a:lnTo>
                      <a:pt x="9557" y="32617"/>
                    </a:lnTo>
                    <a:lnTo>
                      <a:pt x="10951" y="33052"/>
                    </a:lnTo>
                    <a:lnTo>
                      <a:pt x="11675" y="33178"/>
                    </a:lnTo>
                    <a:lnTo>
                      <a:pt x="12779" y="33323"/>
                    </a:lnTo>
                    <a:lnTo>
                      <a:pt x="13829" y="33359"/>
                    </a:lnTo>
                    <a:lnTo>
                      <a:pt x="14770" y="33323"/>
                    </a:lnTo>
                    <a:lnTo>
                      <a:pt x="16562" y="33052"/>
                    </a:lnTo>
                    <a:lnTo>
                      <a:pt x="18245" y="32509"/>
                    </a:lnTo>
                    <a:lnTo>
                      <a:pt x="19802" y="31694"/>
                    </a:lnTo>
                    <a:lnTo>
                      <a:pt x="20544" y="31169"/>
                    </a:lnTo>
                    <a:lnTo>
                      <a:pt x="20997" y="30807"/>
                    </a:lnTo>
                    <a:lnTo>
                      <a:pt x="21847" y="30047"/>
                    </a:lnTo>
                    <a:lnTo>
                      <a:pt x="22607" y="29214"/>
                    </a:lnTo>
                    <a:lnTo>
                      <a:pt x="23295" y="28327"/>
                    </a:lnTo>
                    <a:lnTo>
                      <a:pt x="24218" y="26916"/>
                    </a:lnTo>
                    <a:lnTo>
                      <a:pt x="25214" y="24961"/>
                    </a:lnTo>
                    <a:lnTo>
                      <a:pt x="25974" y="23006"/>
                    </a:lnTo>
                    <a:lnTo>
                      <a:pt x="26535" y="21124"/>
                    </a:lnTo>
                    <a:lnTo>
                      <a:pt x="27096" y="18608"/>
                    </a:lnTo>
                    <a:lnTo>
                      <a:pt x="27259" y="17377"/>
                    </a:lnTo>
                    <a:lnTo>
                      <a:pt x="26970" y="17341"/>
                    </a:lnTo>
                    <a:lnTo>
                      <a:pt x="26789" y="18553"/>
                    </a:lnTo>
                    <a:lnTo>
                      <a:pt x="26246" y="21033"/>
                    </a:lnTo>
                    <a:lnTo>
                      <a:pt x="25703" y="22879"/>
                    </a:lnTo>
                    <a:lnTo>
                      <a:pt x="24942" y="24816"/>
                    </a:lnTo>
                    <a:lnTo>
                      <a:pt x="23965" y="26753"/>
                    </a:lnTo>
                    <a:lnTo>
                      <a:pt x="22752" y="28581"/>
                    </a:lnTo>
                    <a:lnTo>
                      <a:pt x="21630" y="29830"/>
                    </a:lnTo>
                    <a:lnTo>
                      <a:pt x="20816" y="30572"/>
                    </a:lnTo>
                    <a:lnTo>
                      <a:pt x="20363" y="30934"/>
                    </a:lnTo>
                    <a:lnTo>
                      <a:pt x="19911" y="31260"/>
                    </a:lnTo>
                    <a:lnTo>
                      <a:pt x="18951" y="31821"/>
                    </a:lnTo>
                    <a:lnTo>
                      <a:pt x="17974" y="32291"/>
                    </a:lnTo>
                    <a:lnTo>
                      <a:pt x="16924" y="32635"/>
                    </a:lnTo>
                    <a:lnTo>
                      <a:pt x="15838" y="32889"/>
                    </a:lnTo>
                    <a:lnTo>
                      <a:pt x="14716" y="33034"/>
                    </a:lnTo>
                    <a:lnTo>
                      <a:pt x="13557" y="33052"/>
                    </a:lnTo>
                    <a:lnTo>
                      <a:pt x="12345" y="32979"/>
                    </a:lnTo>
                    <a:lnTo>
                      <a:pt x="11729" y="32889"/>
                    </a:lnTo>
                    <a:lnTo>
                      <a:pt x="11005" y="32762"/>
                    </a:lnTo>
                    <a:lnTo>
                      <a:pt x="9648" y="32328"/>
                    </a:lnTo>
                    <a:lnTo>
                      <a:pt x="8363" y="31712"/>
                    </a:lnTo>
                    <a:lnTo>
                      <a:pt x="7168" y="30916"/>
                    </a:lnTo>
                    <a:lnTo>
                      <a:pt x="6046" y="29956"/>
                    </a:lnTo>
                    <a:lnTo>
                      <a:pt x="5014" y="28852"/>
                    </a:lnTo>
                    <a:lnTo>
                      <a:pt x="4091" y="27622"/>
                    </a:lnTo>
                    <a:lnTo>
                      <a:pt x="3240" y="26282"/>
                    </a:lnTo>
                    <a:lnTo>
                      <a:pt x="2498" y="24834"/>
                    </a:lnTo>
                    <a:lnTo>
                      <a:pt x="1865" y="23314"/>
                    </a:lnTo>
                    <a:lnTo>
                      <a:pt x="1340" y="21739"/>
                    </a:lnTo>
                    <a:lnTo>
                      <a:pt x="905" y="20110"/>
                    </a:lnTo>
                    <a:lnTo>
                      <a:pt x="579" y="18445"/>
                    </a:lnTo>
                    <a:lnTo>
                      <a:pt x="380" y="16761"/>
                    </a:lnTo>
                    <a:lnTo>
                      <a:pt x="290" y="15096"/>
                    </a:lnTo>
                    <a:lnTo>
                      <a:pt x="326" y="13449"/>
                    </a:lnTo>
                    <a:lnTo>
                      <a:pt x="380" y="12634"/>
                    </a:lnTo>
                    <a:lnTo>
                      <a:pt x="471" y="11892"/>
                    </a:lnTo>
                    <a:lnTo>
                      <a:pt x="706" y="10481"/>
                    </a:lnTo>
                    <a:lnTo>
                      <a:pt x="1032" y="9141"/>
                    </a:lnTo>
                    <a:lnTo>
                      <a:pt x="1430" y="7892"/>
                    </a:lnTo>
                    <a:lnTo>
                      <a:pt x="1937" y="6734"/>
                    </a:lnTo>
                    <a:lnTo>
                      <a:pt x="2516" y="5666"/>
                    </a:lnTo>
                    <a:lnTo>
                      <a:pt x="3186" y="4670"/>
                    </a:lnTo>
                    <a:lnTo>
                      <a:pt x="3928" y="3783"/>
                    </a:lnTo>
                    <a:lnTo>
                      <a:pt x="4742" y="2987"/>
                    </a:lnTo>
                    <a:lnTo>
                      <a:pt x="5629" y="2299"/>
                    </a:lnTo>
                    <a:lnTo>
                      <a:pt x="6607" y="1702"/>
                    </a:lnTo>
                    <a:lnTo>
                      <a:pt x="7639" y="1213"/>
                    </a:lnTo>
                    <a:lnTo>
                      <a:pt x="8743" y="815"/>
                    </a:lnTo>
                    <a:lnTo>
                      <a:pt x="9919" y="543"/>
                    </a:lnTo>
                    <a:lnTo>
                      <a:pt x="11150" y="362"/>
                    </a:lnTo>
                    <a:lnTo>
                      <a:pt x="12435" y="308"/>
                    </a:lnTo>
                    <a:lnTo>
                      <a:pt x="13105" y="308"/>
                    </a:lnTo>
                    <a:lnTo>
                      <a:pt x="13123" y="19"/>
                    </a:lnTo>
                    <a:lnTo>
                      <a:pt x="1281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2" name="Google Shape;732;p23"/>
              <p:cNvSpPr/>
              <p:nvPr/>
            </p:nvSpPr>
            <p:spPr>
              <a:xfrm>
                <a:off x="5991906" y="396761"/>
                <a:ext cx="502022" cy="1059192"/>
              </a:xfrm>
              <a:custGeom>
                <a:avLst/>
                <a:gdLst/>
                <a:ahLst/>
                <a:cxnLst/>
                <a:rect l="l" t="t" r="r" b="b"/>
                <a:pathLst>
                  <a:path w="15803" h="33342" extrusionOk="0">
                    <a:moveTo>
                      <a:pt x="1431" y="1"/>
                    </a:moveTo>
                    <a:lnTo>
                      <a:pt x="1449" y="290"/>
                    </a:lnTo>
                    <a:lnTo>
                      <a:pt x="1558" y="290"/>
                    </a:lnTo>
                    <a:lnTo>
                      <a:pt x="2390" y="308"/>
                    </a:lnTo>
                    <a:lnTo>
                      <a:pt x="4019" y="453"/>
                    </a:lnTo>
                    <a:lnTo>
                      <a:pt x="5558" y="725"/>
                    </a:lnTo>
                    <a:lnTo>
                      <a:pt x="7006" y="1123"/>
                    </a:lnTo>
                    <a:lnTo>
                      <a:pt x="8345" y="1666"/>
                    </a:lnTo>
                    <a:lnTo>
                      <a:pt x="9594" y="2317"/>
                    </a:lnTo>
                    <a:lnTo>
                      <a:pt x="10734" y="3114"/>
                    </a:lnTo>
                    <a:lnTo>
                      <a:pt x="11784" y="4037"/>
                    </a:lnTo>
                    <a:lnTo>
                      <a:pt x="12255" y="4544"/>
                    </a:lnTo>
                    <a:lnTo>
                      <a:pt x="12744" y="5141"/>
                    </a:lnTo>
                    <a:lnTo>
                      <a:pt x="13594" y="6408"/>
                    </a:lnTo>
                    <a:lnTo>
                      <a:pt x="14300" y="7784"/>
                    </a:lnTo>
                    <a:lnTo>
                      <a:pt x="14825" y="9286"/>
                    </a:lnTo>
                    <a:lnTo>
                      <a:pt x="15223" y="10915"/>
                    </a:lnTo>
                    <a:lnTo>
                      <a:pt x="15440" y="12616"/>
                    </a:lnTo>
                    <a:lnTo>
                      <a:pt x="15513" y="14426"/>
                    </a:lnTo>
                    <a:lnTo>
                      <a:pt x="15404" y="16345"/>
                    </a:lnTo>
                    <a:lnTo>
                      <a:pt x="15296" y="17323"/>
                    </a:lnTo>
                    <a:lnTo>
                      <a:pt x="15115" y="18535"/>
                    </a:lnTo>
                    <a:lnTo>
                      <a:pt x="14572" y="21015"/>
                    </a:lnTo>
                    <a:lnTo>
                      <a:pt x="14029" y="22861"/>
                    </a:lnTo>
                    <a:lnTo>
                      <a:pt x="13268" y="24798"/>
                    </a:lnTo>
                    <a:lnTo>
                      <a:pt x="12291" y="26735"/>
                    </a:lnTo>
                    <a:lnTo>
                      <a:pt x="11078" y="28563"/>
                    </a:lnTo>
                    <a:lnTo>
                      <a:pt x="9956" y="29812"/>
                    </a:lnTo>
                    <a:lnTo>
                      <a:pt x="9142" y="30554"/>
                    </a:lnTo>
                    <a:lnTo>
                      <a:pt x="8689" y="30916"/>
                    </a:lnTo>
                    <a:lnTo>
                      <a:pt x="8237" y="31242"/>
                    </a:lnTo>
                    <a:lnTo>
                      <a:pt x="7277" y="31803"/>
                    </a:lnTo>
                    <a:lnTo>
                      <a:pt x="6300" y="32273"/>
                    </a:lnTo>
                    <a:lnTo>
                      <a:pt x="5250" y="32617"/>
                    </a:lnTo>
                    <a:lnTo>
                      <a:pt x="4164" y="32871"/>
                    </a:lnTo>
                    <a:lnTo>
                      <a:pt x="3042" y="33016"/>
                    </a:lnTo>
                    <a:lnTo>
                      <a:pt x="1883" y="33034"/>
                    </a:lnTo>
                    <a:lnTo>
                      <a:pt x="671" y="32961"/>
                    </a:lnTo>
                    <a:lnTo>
                      <a:pt x="55" y="32871"/>
                    </a:lnTo>
                    <a:lnTo>
                      <a:pt x="1" y="33160"/>
                    </a:lnTo>
                    <a:lnTo>
                      <a:pt x="1105" y="33305"/>
                    </a:lnTo>
                    <a:lnTo>
                      <a:pt x="2155" y="33341"/>
                    </a:lnTo>
                    <a:lnTo>
                      <a:pt x="3096" y="33305"/>
                    </a:lnTo>
                    <a:lnTo>
                      <a:pt x="4888" y="33034"/>
                    </a:lnTo>
                    <a:lnTo>
                      <a:pt x="6571" y="32491"/>
                    </a:lnTo>
                    <a:lnTo>
                      <a:pt x="8128" y="31676"/>
                    </a:lnTo>
                    <a:lnTo>
                      <a:pt x="8870" y="31151"/>
                    </a:lnTo>
                    <a:lnTo>
                      <a:pt x="9323" y="30789"/>
                    </a:lnTo>
                    <a:lnTo>
                      <a:pt x="10173" y="30029"/>
                    </a:lnTo>
                    <a:lnTo>
                      <a:pt x="10933" y="29196"/>
                    </a:lnTo>
                    <a:lnTo>
                      <a:pt x="11621" y="28309"/>
                    </a:lnTo>
                    <a:lnTo>
                      <a:pt x="12544" y="26898"/>
                    </a:lnTo>
                    <a:lnTo>
                      <a:pt x="13540" y="24943"/>
                    </a:lnTo>
                    <a:lnTo>
                      <a:pt x="14300" y="22988"/>
                    </a:lnTo>
                    <a:lnTo>
                      <a:pt x="14861" y="21106"/>
                    </a:lnTo>
                    <a:lnTo>
                      <a:pt x="15422" y="18590"/>
                    </a:lnTo>
                    <a:lnTo>
                      <a:pt x="15585" y="17359"/>
                    </a:lnTo>
                    <a:lnTo>
                      <a:pt x="15712" y="16363"/>
                    </a:lnTo>
                    <a:lnTo>
                      <a:pt x="15802" y="14426"/>
                    </a:lnTo>
                    <a:lnTo>
                      <a:pt x="15748" y="12580"/>
                    </a:lnTo>
                    <a:lnTo>
                      <a:pt x="15513" y="10825"/>
                    </a:lnTo>
                    <a:lnTo>
                      <a:pt x="15115" y="9196"/>
                    </a:lnTo>
                    <a:lnTo>
                      <a:pt x="14572" y="7657"/>
                    </a:lnTo>
                    <a:lnTo>
                      <a:pt x="13848" y="6245"/>
                    </a:lnTo>
                    <a:lnTo>
                      <a:pt x="12979" y="4942"/>
                    </a:lnTo>
                    <a:lnTo>
                      <a:pt x="12472" y="4345"/>
                    </a:lnTo>
                    <a:lnTo>
                      <a:pt x="11983" y="3820"/>
                    </a:lnTo>
                    <a:lnTo>
                      <a:pt x="10933" y="2878"/>
                    </a:lnTo>
                    <a:lnTo>
                      <a:pt x="9757" y="2064"/>
                    </a:lnTo>
                    <a:lnTo>
                      <a:pt x="8490" y="1394"/>
                    </a:lnTo>
                    <a:lnTo>
                      <a:pt x="7114" y="833"/>
                    </a:lnTo>
                    <a:lnTo>
                      <a:pt x="5630" y="435"/>
                    </a:lnTo>
                    <a:lnTo>
                      <a:pt x="4073" y="145"/>
                    </a:lnTo>
                    <a:lnTo>
                      <a:pt x="2408"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3" name="Google Shape;733;p23"/>
              <p:cNvSpPr/>
              <p:nvPr/>
            </p:nvSpPr>
            <p:spPr>
              <a:xfrm>
                <a:off x="5900480" y="1453602"/>
                <a:ext cx="194385" cy="138062"/>
              </a:xfrm>
              <a:custGeom>
                <a:avLst/>
                <a:gdLst/>
                <a:ahLst/>
                <a:cxnLst/>
                <a:rect l="l" t="t" r="r" b="b"/>
                <a:pathLst>
                  <a:path w="6119" h="4346" extrusionOk="0">
                    <a:moveTo>
                      <a:pt x="3585" y="1"/>
                    </a:moveTo>
                    <a:lnTo>
                      <a:pt x="2752" y="182"/>
                    </a:lnTo>
                    <a:lnTo>
                      <a:pt x="2046" y="399"/>
                    </a:lnTo>
                    <a:lnTo>
                      <a:pt x="1539" y="580"/>
                    </a:lnTo>
                    <a:lnTo>
                      <a:pt x="960" y="888"/>
                    </a:lnTo>
                    <a:lnTo>
                      <a:pt x="743" y="1051"/>
                    </a:lnTo>
                    <a:lnTo>
                      <a:pt x="381" y="1358"/>
                    </a:lnTo>
                    <a:lnTo>
                      <a:pt x="146" y="1684"/>
                    </a:lnTo>
                    <a:lnTo>
                      <a:pt x="19" y="2028"/>
                    </a:lnTo>
                    <a:lnTo>
                      <a:pt x="1" y="2209"/>
                    </a:lnTo>
                    <a:lnTo>
                      <a:pt x="19" y="2408"/>
                    </a:lnTo>
                    <a:lnTo>
                      <a:pt x="146" y="2752"/>
                    </a:lnTo>
                    <a:lnTo>
                      <a:pt x="417" y="3006"/>
                    </a:lnTo>
                    <a:lnTo>
                      <a:pt x="779" y="3169"/>
                    </a:lnTo>
                    <a:lnTo>
                      <a:pt x="1015" y="3187"/>
                    </a:lnTo>
                    <a:lnTo>
                      <a:pt x="1214" y="3205"/>
                    </a:lnTo>
                    <a:lnTo>
                      <a:pt x="1648" y="3096"/>
                    </a:lnTo>
                    <a:lnTo>
                      <a:pt x="2245" y="2807"/>
                    </a:lnTo>
                    <a:lnTo>
                      <a:pt x="2553" y="2553"/>
                    </a:lnTo>
                    <a:lnTo>
                      <a:pt x="3006" y="2137"/>
                    </a:lnTo>
                    <a:lnTo>
                      <a:pt x="3476" y="1449"/>
                    </a:lnTo>
                    <a:lnTo>
                      <a:pt x="3657" y="960"/>
                    </a:lnTo>
                    <a:lnTo>
                      <a:pt x="3639" y="1069"/>
                    </a:lnTo>
                    <a:lnTo>
                      <a:pt x="3639" y="1196"/>
                    </a:lnTo>
                    <a:lnTo>
                      <a:pt x="3621" y="1648"/>
                    </a:lnTo>
                    <a:lnTo>
                      <a:pt x="3675" y="2553"/>
                    </a:lnTo>
                    <a:lnTo>
                      <a:pt x="3838" y="3078"/>
                    </a:lnTo>
                    <a:lnTo>
                      <a:pt x="4019" y="3531"/>
                    </a:lnTo>
                    <a:lnTo>
                      <a:pt x="4381" y="4001"/>
                    </a:lnTo>
                    <a:lnTo>
                      <a:pt x="4689" y="4200"/>
                    </a:lnTo>
                    <a:lnTo>
                      <a:pt x="4852" y="4273"/>
                    </a:lnTo>
                    <a:lnTo>
                      <a:pt x="5051" y="4345"/>
                    </a:lnTo>
                    <a:lnTo>
                      <a:pt x="5377" y="4345"/>
                    </a:lnTo>
                    <a:lnTo>
                      <a:pt x="5648" y="4255"/>
                    </a:lnTo>
                    <a:lnTo>
                      <a:pt x="5974" y="4001"/>
                    </a:lnTo>
                    <a:lnTo>
                      <a:pt x="6119" y="3766"/>
                    </a:lnTo>
                    <a:lnTo>
                      <a:pt x="5847" y="3621"/>
                    </a:lnTo>
                    <a:lnTo>
                      <a:pt x="5721" y="3838"/>
                    </a:lnTo>
                    <a:lnTo>
                      <a:pt x="5395" y="4037"/>
                    </a:lnTo>
                    <a:lnTo>
                      <a:pt x="5123" y="4037"/>
                    </a:lnTo>
                    <a:lnTo>
                      <a:pt x="4960" y="4001"/>
                    </a:lnTo>
                    <a:lnTo>
                      <a:pt x="4689" y="3874"/>
                    </a:lnTo>
                    <a:lnTo>
                      <a:pt x="4273" y="3368"/>
                    </a:lnTo>
                    <a:lnTo>
                      <a:pt x="4128" y="2988"/>
                    </a:lnTo>
                    <a:lnTo>
                      <a:pt x="3983" y="2499"/>
                    </a:lnTo>
                    <a:lnTo>
                      <a:pt x="3929" y="1648"/>
                    </a:lnTo>
                    <a:lnTo>
                      <a:pt x="3947" y="1214"/>
                    </a:lnTo>
                    <a:lnTo>
                      <a:pt x="3947" y="996"/>
                    </a:lnTo>
                    <a:lnTo>
                      <a:pt x="3947" y="779"/>
                    </a:lnTo>
                    <a:lnTo>
                      <a:pt x="4001" y="743"/>
                    </a:lnTo>
                    <a:lnTo>
                      <a:pt x="4019" y="689"/>
                    </a:lnTo>
                    <a:lnTo>
                      <a:pt x="4001" y="580"/>
                    </a:lnTo>
                    <a:lnTo>
                      <a:pt x="3874" y="508"/>
                    </a:lnTo>
                    <a:lnTo>
                      <a:pt x="3748" y="508"/>
                    </a:lnTo>
                    <a:lnTo>
                      <a:pt x="3712" y="490"/>
                    </a:lnTo>
                    <a:lnTo>
                      <a:pt x="3585" y="490"/>
                    </a:lnTo>
                    <a:lnTo>
                      <a:pt x="3422" y="526"/>
                    </a:lnTo>
                    <a:lnTo>
                      <a:pt x="3386" y="616"/>
                    </a:lnTo>
                    <a:lnTo>
                      <a:pt x="3386" y="671"/>
                    </a:lnTo>
                    <a:lnTo>
                      <a:pt x="3404" y="707"/>
                    </a:lnTo>
                    <a:lnTo>
                      <a:pt x="3223" y="1232"/>
                    </a:lnTo>
                    <a:lnTo>
                      <a:pt x="2788" y="1920"/>
                    </a:lnTo>
                    <a:lnTo>
                      <a:pt x="2336" y="2336"/>
                    </a:lnTo>
                    <a:lnTo>
                      <a:pt x="2064" y="2553"/>
                    </a:lnTo>
                    <a:lnTo>
                      <a:pt x="1558" y="2807"/>
                    </a:lnTo>
                    <a:lnTo>
                      <a:pt x="1196" y="2897"/>
                    </a:lnTo>
                    <a:lnTo>
                      <a:pt x="1033" y="2897"/>
                    </a:lnTo>
                    <a:lnTo>
                      <a:pt x="870" y="2879"/>
                    </a:lnTo>
                    <a:lnTo>
                      <a:pt x="598" y="2770"/>
                    </a:lnTo>
                    <a:lnTo>
                      <a:pt x="417" y="2589"/>
                    </a:lnTo>
                    <a:lnTo>
                      <a:pt x="309" y="2354"/>
                    </a:lnTo>
                    <a:lnTo>
                      <a:pt x="309" y="2227"/>
                    </a:lnTo>
                    <a:lnTo>
                      <a:pt x="327" y="2082"/>
                    </a:lnTo>
                    <a:lnTo>
                      <a:pt x="417" y="1811"/>
                    </a:lnTo>
                    <a:lnTo>
                      <a:pt x="761" y="1395"/>
                    </a:lnTo>
                    <a:lnTo>
                      <a:pt x="1123" y="1141"/>
                    </a:lnTo>
                    <a:lnTo>
                      <a:pt x="1648" y="852"/>
                    </a:lnTo>
                    <a:lnTo>
                      <a:pt x="2155" y="671"/>
                    </a:lnTo>
                    <a:lnTo>
                      <a:pt x="2825" y="472"/>
                    </a:lnTo>
                    <a:lnTo>
                      <a:pt x="3639" y="309"/>
                    </a:lnTo>
                    <a:lnTo>
                      <a:pt x="3585"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4" name="Google Shape;734;p23"/>
              <p:cNvSpPr/>
              <p:nvPr/>
            </p:nvSpPr>
            <p:spPr>
              <a:xfrm>
                <a:off x="6014334" y="1452458"/>
                <a:ext cx="85137" cy="139205"/>
              </a:xfrm>
              <a:custGeom>
                <a:avLst/>
                <a:gdLst/>
                <a:ahLst/>
                <a:cxnLst/>
                <a:rect l="l" t="t" r="r" b="b"/>
                <a:pathLst>
                  <a:path w="2680" h="4382" extrusionOk="0">
                    <a:moveTo>
                      <a:pt x="182" y="1"/>
                    </a:moveTo>
                    <a:lnTo>
                      <a:pt x="55" y="37"/>
                    </a:lnTo>
                    <a:lnTo>
                      <a:pt x="1" y="37"/>
                    </a:lnTo>
                    <a:lnTo>
                      <a:pt x="55" y="345"/>
                    </a:lnTo>
                    <a:lnTo>
                      <a:pt x="109" y="327"/>
                    </a:lnTo>
                    <a:lnTo>
                      <a:pt x="218" y="308"/>
                    </a:lnTo>
                    <a:lnTo>
                      <a:pt x="345" y="327"/>
                    </a:lnTo>
                    <a:lnTo>
                      <a:pt x="417" y="363"/>
                    </a:lnTo>
                    <a:lnTo>
                      <a:pt x="1051" y="833"/>
                    </a:lnTo>
                    <a:lnTo>
                      <a:pt x="1702" y="1521"/>
                    </a:lnTo>
                    <a:lnTo>
                      <a:pt x="2028" y="1992"/>
                    </a:lnTo>
                    <a:lnTo>
                      <a:pt x="2137" y="2245"/>
                    </a:lnTo>
                    <a:lnTo>
                      <a:pt x="2318" y="2661"/>
                    </a:lnTo>
                    <a:lnTo>
                      <a:pt x="2372" y="3205"/>
                    </a:lnTo>
                    <a:lnTo>
                      <a:pt x="2318" y="3512"/>
                    </a:lnTo>
                    <a:lnTo>
                      <a:pt x="2263" y="3657"/>
                    </a:lnTo>
                    <a:lnTo>
                      <a:pt x="2137" y="3874"/>
                    </a:lnTo>
                    <a:lnTo>
                      <a:pt x="1811" y="4073"/>
                    </a:lnTo>
                    <a:lnTo>
                      <a:pt x="1539" y="4073"/>
                    </a:lnTo>
                    <a:lnTo>
                      <a:pt x="1376" y="4037"/>
                    </a:lnTo>
                    <a:lnTo>
                      <a:pt x="1268" y="4309"/>
                    </a:lnTo>
                    <a:lnTo>
                      <a:pt x="1467" y="4381"/>
                    </a:lnTo>
                    <a:lnTo>
                      <a:pt x="1793" y="4381"/>
                    </a:lnTo>
                    <a:lnTo>
                      <a:pt x="2064" y="4291"/>
                    </a:lnTo>
                    <a:lnTo>
                      <a:pt x="2390" y="4037"/>
                    </a:lnTo>
                    <a:lnTo>
                      <a:pt x="2535" y="3802"/>
                    </a:lnTo>
                    <a:lnTo>
                      <a:pt x="2607" y="3621"/>
                    </a:lnTo>
                    <a:lnTo>
                      <a:pt x="2680" y="3241"/>
                    </a:lnTo>
                    <a:lnTo>
                      <a:pt x="2607" y="2607"/>
                    </a:lnTo>
                    <a:lnTo>
                      <a:pt x="2426" y="2118"/>
                    </a:lnTo>
                    <a:lnTo>
                      <a:pt x="2300" y="1847"/>
                    </a:lnTo>
                    <a:lnTo>
                      <a:pt x="1956" y="1340"/>
                    </a:lnTo>
                    <a:lnTo>
                      <a:pt x="1250" y="616"/>
                    </a:lnTo>
                    <a:lnTo>
                      <a:pt x="598" y="109"/>
                    </a:lnTo>
                    <a:lnTo>
                      <a:pt x="453" y="37"/>
                    </a:lnTo>
                    <a:lnTo>
                      <a:pt x="182" y="1"/>
                    </a:ln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5" name="Google Shape;735;p23"/>
              <p:cNvSpPr/>
              <p:nvPr/>
            </p:nvSpPr>
            <p:spPr>
              <a:xfrm>
                <a:off x="6132795" y="520400"/>
                <a:ext cx="253028" cy="254172"/>
              </a:xfrm>
              <a:custGeom>
                <a:avLst/>
                <a:gdLst/>
                <a:ahLst/>
                <a:cxnLst/>
                <a:rect l="l" t="t" r="r" b="b"/>
                <a:pathLst>
                  <a:path w="7965" h="8001" extrusionOk="0">
                    <a:moveTo>
                      <a:pt x="2064" y="0"/>
                    </a:moveTo>
                    <a:lnTo>
                      <a:pt x="1231" y="181"/>
                    </a:lnTo>
                    <a:lnTo>
                      <a:pt x="815" y="398"/>
                    </a:lnTo>
                    <a:lnTo>
                      <a:pt x="598" y="634"/>
                    </a:lnTo>
                    <a:lnTo>
                      <a:pt x="254" y="1050"/>
                    </a:lnTo>
                    <a:lnTo>
                      <a:pt x="73" y="1448"/>
                    </a:lnTo>
                    <a:lnTo>
                      <a:pt x="0" y="1792"/>
                    </a:lnTo>
                    <a:lnTo>
                      <a:pt x="37" y="2118"/>
                    </a:lnTo>
                    <a:lnTo>
                      <a:pt x="163" y="2407"/>
                    </a:lnTo>
                    <a:lnTo>
                      <a:pt x="471" y="2824"/>
                    </a:lnTo>
                    <a:lnTo>
                      <a:pt x="1448" y="3493"/>
                    </a:lnTo>
                    <a:lnTo>
                      <a:pt x="2553" y="4073"/>
                    </a:lnTo>
                    <a:lnTo>
                      <a:pt x="3132" y="4453"/>
                    </a:lnTo>
                    <a:lnTo>
                      <a:pt x="3331" y="4652"/>
                    </a:lnTo>
                    <a:lnTo>
                      <a:pt x="3639" y="5086"/>
                    </a:lnTo>
                    <a:lnTo>
                      <a:pt x="4091" y="6136"/>
                    </a:lnTo>
                    <a:lnTo>
                      <a:pt x="4435" y="6933"/>
                    </a:lnTo>
                    <a:lnTo>
                      <a:pt x="4725" y="7385"/>
                    </a:lnTo>
                    <a:lnTo>
                      <a:pt x="5123" y="7747"/>
                    </a:lnTo>
                    <a:lnTo>
                      <a:pt x="5612" y="7964"/>
                    </a:lnTo>
                    <a:lnTo>
                      <a:pt x="5937" y="8000"/>
                    </a:lnTo>
                    <a:lnTo>
                      <a:pt x="6408" y="8000"/>
                    </a:lnTo>
                    <a:lnTo>
                      <a:pt x="7114" y="7838"/>
                    </a:lnTo>
                    <a:lnTo>
                      <a:pt x="7603" y="7457"/>
                    </a:lnTo>
                    <a:lnTo>
                      <a:pt x="7874" y="6933"/>
                    </a:lnTo>
                    <a:lnTo>
                      <a:pt x="7965" y="6263"/>
                    </a:lnTo>
                    <a:lnTo>
                      <a:pt x="7856" y="5485"/>
                    </a:lnTo>
                    <a:lnTo>
                      <a:pt x="7603" y="4652"/>
                    </a:lnTo>
                    <a:lnTo>
                      <a:pt x="7204" y="3801"/>
                    </a:lnTo>
                    <a:lnTo>
                      <a:pt x="6679" y="2950"/>
                    </a:lnTo>
                    <a:lnTo>
                      <a:pt x="6064" y="2136"/>
                    </a:lnTo>
                    <a:lnTo>
                      <a:pt x="5340" y="1412"/>
                    </a:lnTo>
                    <a:lnTo>
                      <a:pt x="4580" y="797"/>
                    </a:lnTo>
                    <a:lnTo>
                      <a:pt x="3765" y="344"/>
                    </a:lnTo>
                    <a:lnTo>
                      <a:pt x="2915" y="54"/>
                    </a:lnTo>
                    <a:lnTo>
                      <a:pt x="206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6" name="Google Shape;736;p23"/>
              <p:cNvSpPr/>
              <p:nvPr/>
            </p:nvSpPr>
            <p:spPr>
              <a:xfrm>
                <a:off x="6289759" y="826861"/>
                <a:ext cx="112171" cy="112171"/>
              </a:xfrm>
              <a:custGeom>
                <a:avLst/>
                <a:gdLst/>
                <a:ahLst/>
                <a:cxnLst/>
                <a:rect l="l" t="t" r="r" b="b"/>
                <a:pathLst>
                  <a:path w="3531" h="3531" extrusionOk="0">
                    <a:moveTo>
                      <a:pt x="1449" y="1"/>
                    </a:moveTo>
                    <a:lnTo>
                      <a:pt x="942" y="145"/>
                    </a:lnTo>
                    <a:lnTo>
                      <a:pt x="435" y="580"/>
                    </a:lnTo>
                    <a:lnTo>
                      <a:pt x="109" y="1159"/>
                    </a:lnTo>
                    <a:lnTo>
                      <a:pt x="1" y="1829"/>
                    </a:lnTo>
                    <a:lnTo>
                      <a:pt x="128" y="2480"/>
                    </a:lnTo>
                    <a:lnTo>
                      <a:pt x="471" y="3041"/>
                    </a:lnTo>
                    <a:lnTo>
                      <a:pt x="906" y="3331"/>
                    </a:lnTo>
                    <a:lnTo>
                      <a:pt x="1268" y="3458"/>
                    </a:lnTo>
                    <a:lnTo>
                      <a:pt x="1467" y="3494"/>
                    </a:lnTo>
                    <a:lnTo>
                      <a:pt x="1702" y="3530"/>
                    </a:lnTo>
                    <a:lnTo>
                      <a:pt x="2101" y="3530"/>
                    </a:lnTo>
                    <a:lnTo>
                      <a:pt x="2607" y="3403"/>
                    </a:lnTo>
                    <a:lnTo>
                      <a:pt x="3132" y="2969"/>
                    </a:lnTo>
                    <a:lnTo>
                      <a:pt x="3440" y="2372"/>
                    </a:lnTo>
                    <a:lnTo>
                      <a:pt x="3530" y="1684"/>
                    </a:lnTo>
                    <a:lnTo>
                      <a:pt x="3422" y="1014"/>
                    </a:lnTo>
                    <a:lnTo>
                      <a:pt x="3060" y="453"/>
                    </a:lnTo>
                    <a:lnTo>
                      <a:pt x="2625" y="163"/>
                    </a:lnTo>
                    <a:lnTo>
                      <a:pt x="2263" y="55"/>
                    </a:lnTo>
                    <a:lnTo>
                      <a:pt x="2046" y="37"/>
                    </a:lnTo>
                    <a:lnTo>
                      <a:pt x="184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spTree>
    <p:extLst>
      <p:ext uri="{BB962C8B-B14F-4D97-AF65-F5344CB8AC3E}">
        <p14:creationId xmlns:p14="http://schemas.microsoft.com/office/powerpoint/2010/main" val="253515742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737"/>
        <p:cNvGrpSpPr/>
        <p:nvPr/>
      </p:nvGrpSpPr>
      <p:grpSpPr>
        <a:xfrm>
          <a:off x="0" y="0"/>
          <a:ext cx="0" cy="0"/>
          <a:chOff x="0" y="0"/>
          <a:chExt cx="0" cy="0"/>
        </a:xfrm>
      </p:grpSpPr>
      <p:grpSp>
        <p:nvGrpSpPr>
          <p:cNvPr id="738" name="Google Shape;738;p24"/>
          <p:cNvGrpSpPr/>
          <p:nvPr/>
        </p:nvGrpSpPr>
        <p:grpSpPr>
          <a:xfrm>
            <a:off x="-516457" y="1174255"/>
            <a:ext cx="13213937" cy="6033669"/>
            <a:chOff x="-387343" y="880691"/>
            <a:chExt cx="9910453" cy="4525252"/>
          </a:xfrm>
        </p:grpSpPr>
        <p:sp>
          <p:nvSpPr>
            <p:cNvPr id="739" name="Google Shape;739;p24"/>
            <p:cNvSpPr/>
            <p:nvPr/>
          </p:nvSpPr>
          <p:spPr>
            <a:xfrm rot="1965349">
              <a:off x="-236550" y="3442129"/>
              <a:ext cx="725067" cy="770493"/>
            </a:xfrm>
            <a:custGeom>
              <a:avLst/>
              <a:gdLst/>
              <a:ahLst/>
              <a:cxnLst/>
              <a:rect l="l" t="t" r="r" b="b"/>
              <a:pathLst>
                <a:path w="22825" h="24255" extrusionOk="0">
                  <a:moveTo>
                    <a:pt x="17431" y="1"/>
                  </a:moveTo>
                  <a:lnTo>
                    <a:pt x="16942" y="91"/>
                  </a:lnTo>
                  <a:lnTo>
                    <a:pt x="16472" y="344"/>
                  </a:lnTo>
                  <a:lnTo>
                    <a:pt x="16055" y="706"/>
                  </a:lnTo>
                  <a:lnTo>
                    <a:pt x="15494" y="1394"/>
                  </a:lnTo>
                  <a:lnTo>
                    <a:pt x="14969" y="2372"/>
                  </a:lnTo>
                  <a:lnTo>
                    <a:pt x="14806" y="2806"/>
                  </a:lnTo>
                  <a:lnTo>
                    <a:pt x="14607" y="3458"/>
                  </a:lnTo>
                  <a:lnTo>
                    <a:pt x="14481" y="4797"/>
                  </a:lnTo>
                  <a:lnTo>
                    <a:pt x="14462" y="6155"/>
                  </a:lnTo>
                  <a:lnTo>
                    <a:pt x="14354" y="7494"/>
                  </a:lnTo>
                  <a:lnTo>
                    <a:pt x="14209" y="8146"/>
                  </a:lnTo>
                  <a:lnTo>
                    <a:pt x="13956" y="8960"/>
                  </a:lnTo>
                  <a:lnTo>
                    <a:pt x="13250" y="10517"/>
                  </a:lnTo>
                  <a:lnTo>
                    <a:pt x="12852" y="11241"/>
                  </a:lnTo>
                  <a:lnTo>
                    <a:pt x="12200" y="8073"/>
                  </a:lnTo>
                  <a:lnTo>
                    <a:pt x="11422" y="4489"/>
                  </a:lnTo>
                  <a:lnTo>
                    <a:pt x="11313" y="4091"/>
                  </a:lnTo>
                  <a:lnTo>
                    <a:pt x="11114" y="3729"/>
                  </a:lnTo>
                  <a:lnTo>
                    <a:pt x="10933" y="3530"/>
                  </a:lnTo>
                  <a:lnTo>
                    <a:pt x="10553" y="3349"/>
                  </a:lnTo>
                  <a:lnTo>
                    <a:pt x="10191" y="3440"/>
                  </a:lnTo>
                  <a:lnTo>
                    <a:pt x="9829" y="3711"/>
                  </a:lnTo>
                  <a:lnTo>
                    <a:pt x="9358" y="4345"/>
                  </a:lnTo>
                  <a:lnTo>
                    <a:pt x="8978" y="5286"/>
                  </a:lnTo>
                  <a:lnTo>
                    <a:pt x="8924" y="5630"/>
                  </a:lnTo>
                  <a:lnTo>
                    <a:pt x="8942" y="6082"/>
                  </a:lnTo>
                  <a:lnTo>
                    <a:pt x="9141" y="6933"/>
                  </a:lnTo>
                  <a:lnTo>
                    <a:pt x="9684" y="8164"/>
                  </a:lnTo>
                  <a:lnTo>
                    <a:pt x="10118" y="8960"/>
                  </a:lnTo>
                  <a:lnTo>
                    <a:pt x="10553" y="9757"/>
                  </a:lnTo>
                  <a:lnTo>
                    <a:pt x="11005" y="11024"/>
                  </a:lnTo>
                  <a:lnTo>
                    <a:pt x="11114" y="11892"/>
                  </a:lnTo>
                  <a:lnTo>
                    <a:pt x="11078" y="12327"/>
                  </a:lnTo>
                  <a:lnTo>
                    <a:pt x="11023" y="12580"/>
                  </a:lnTo>
                  <a:lnTo>
                    <a:pt x="10842" y="13033"/>
                  </a:lnTo>
                  <a:lnTo>
                    <a:pt x="10571" y="13431"/>
                  </a:lnTo>
                  <a:lnTo>
                    <a:pt x="10209" y="13721"/>
                  </a:lnTo>
                  <a:lnTo>
                    <a:pt x="9974" y="13811"/>
                  </a:lnTo>
                  <a:lnTo>
                    <a:pt x="9738" y="13865"/>
                  </a:lnTo>
                  <a:lnTo>
                    <a:pt x="9304" y="13829"/>
                  </a:lnTo>
                  <a:lnTo>
                    <a:pt x="8906" y="13630"/>
                  </a:lnTo>
                  <a:lnTo>
                    <a:pt x="8562" y="13322"/>
                  </a:lnTo>
                  <a:lnTo>
                    <a:pt x="8127" y="12689"/>
                  </a:lnTo>
                  <a:lnTo>
                    <a:pt x="7765" y="11675"/>
                  </a:lnTo>
                  <a:lnTo>
                    <a:pt x="7675" y="11168"/>
                  </a:lnTo>
                  <a:lnTo>
                    <a:pt x="7602" y="10662"/>
                  </a:lnTo>
                  <a:lnTo>
                    <a:pt x="7331" y="9612"/>
                  </a:lnTo>
                  <a:lnTo>
                    <a:pt x="7005" y="8924"/>
                  </a:lnTo>
                  <a:lnTo>
                    <a:pt x="6716" y="8544"/>
                  </a:lnTo>
                  <a:lnTo>
                    <a:pt x="6372" y="8272"/>
                  </a:lnTo>
                  <a:lnTo>
                    <a:pt x="5955" y="8109"/>
                  </a:lnTo>
                  <a:lnTo>
                    <a:pt x="5702" y="8091"/>
                  </a:lnTo>
                  <a:lnTo>
                    <a:pt x="5467" y="8091"/>
                  </a:lnTo>
                  <a:lnTo>
                    <a:pt x="5032" y="8254"/>
                  </a:lnTo>
                  <a:lnTo>
                    <a:pt x="4688" y="8544"/>
                  </a:lnTo>
                  <a:lnTo>
                    <a:pt x="4435" y="8942"/>
                  </a:lnTo>
                  <a:lnTo>
                    <a:pt x="4254" y="9413"/>
                  </a:lnTo>
                  <a:lnTo>
                    <a:pt x="4182" y="9938"/>
                  </a:lnTo>
                  <a:lnTo>
                    <a:pt x="4218" y="10444"/>
                  </a:lnTo>
                  <a:lnTo>
                    <a:pt x="4363" y="10951"/>
                  </a:lnTo>
                  <a:lnTo>
                    <a:pt x="4471" y="11168"/>
                  </a:lnTo>
                  <a:lnTo>
                    <a:pt x="4725" y="11603"/>
                  </a:lnTo>
                  <a:lnTo>
                    <a:pt x="5412" y="12327"/>
                  </a:lnTo>
                  <a:lnTo>
                    <a:pt x="6607" y="13286"/>
                  </a:lnTo>
                  <a:lnTo>
                    <a:pt x="7385" y="13938"/>
                  </a:lnTo>
                  <a:lnTo>
                    <a:pt x="7729" y="14318"/>
                  </a:lnTo>
                  <a:lnTo>
                    <a:pt x="8290" y="15205"/>
                  </a:lnTo>
                  <a:lnTo>
                    <a:pt x="8526" y="15929"/>
                  </a:lnTo>
                  <a:lnTo>
                    <a:pt x="8562" y="16418"/>
                  </a:lnTo>
                  <a:lnTo>
                    <a:pt x="8507" y="16888"/>
                  </a:lnTo>
                  <a:lnTo>
                    <a:pt x="8326" y="17323"/>
                  </a:lnTo>
                  <a:lnTo>
                    <a:pt x="8182" y="17522"/>
                  </a:lnTo>
                  <a:lnTo>
                    <a:pt x="8019" y="17685"/>
                  </a:lnTo>
                  <a:lnTo>
                    <a:pt x="7657" y="17938"/>
                  </a:lnTo>
                  <a:lnTo>
                    <a:pt x="7240" y="18101"/>
                  </a:lnTo>
                  <a:lnTo>
                    <a:pt x="6806" y="18155"/>
                  </a:lnTo>
                  <a:lnTo>
                    <a:pt x="6100" y="18083"/>
                  </a:lnTo>
                  <a:lnTo>
                    <a:pt x="5231" y="17721"/>
                  </a:lnTo>
                  <a:lnTo>
                    <a:pt x="4869" y="17431"/>
                  </a:lnTo>
                  <a:lnTo>
                    <a:pt x="4544" y="17105"/>
                  </a:lnTo>
                  <a:lnTo>
                    <a:pt x="4019" y="16345"/>
                  </a:lnTo>
                  <a:lnTo>
                    <a:pt x="3421" y="15096"/>
                  </a:lnTo>
                  <a:lnTo>
                    <a:pt x="3095" y="14209"/>
                  </a:lnTo>
                  <a:lnTo>
                    <a:pt x="2860" y="13648"/>
                  </a:lnTo>
                  <a:lnTo>
                    <a:pt x="2335" y="12924"/>
                  </a:lnTo>
                  <a:lnTo>
                    <a:pt x="1883" y="12598"/>
                  </a:lnTo>
                  <a:lnTo>
                    <a:pt x="1611" y="12526"/>
                  </a:lnTo>
                  <a:lnTo>
                    <a:pt x="1430" y="12508"/>
                  </a:lnTo>
                  <a:lnTo>
                    <a:pt x="1086" y="12562"/>
                  </a:lnTo>
                  <a:lnTo>
                    <a:pt x="634" y="12834"/>
                  </a:lnTo>
                  <a:lnTo>
                    <a:pt x="181" y="13413"/>
                  </a:lnTo>
                  <a:lnTo>
                    <a:pt x="0" y="14155"/>
                  </a:lnTo>
                  <a:lnTo>
                    <a:pt x="37" y="14517"/>
                  </a:lnTo>
                  <a:lnTo>
                    <a:pt x="109" y="14879"/>
                  </a:lnTo>
                  <a:lnTo>
                    <a:pt x="417" y="15531"/>
                  </a:lnTo>
                  <a:lnTo>
                    <a:pt x="1104" y="16418"/>
                  </a:lnTo>
                  <a:lnTo>
                    <a:pt x="1647" y="16942"/>
                  </a:lnTo>
                  <a:lnTo>
                    <a:pt x="2426" y="17721"/>
                  </a:lnTo>
                  <a:lnTo>
                    <a:pt x="4182" y="19694"/>
                  </a:lnTo>
                  <a:lnTo>
                    <a:pt x="5593" y="21232"/>
                  </a:lnTo>
                  <a:lnTo>
                    <a:pt x="6571" y="22173"/>
                  </a:lnTo>
                  <a:lnTo>
                    <a:pt x="7566" y="22970"/>
                  </a:lnTo>
                  <a:lnTo>
                    <a:pt x="8580" y="23585"/>
                  </a:lnTo>
                  <a:lnTo>
                    <a:pt x="9087" y="23802"/>
                  </a:lnTo>
                  <a:lnTo>
                    <a:pt x="9557" y="23947"/>
                  </a:lnTo>
                  <a:lnTo>
                    <a:pt x="10625" y="24146"/>
                  </a:lnTo>
                  <a:lnTo>
                    <a:pt x="12399" y="24255"/>
                  </a:lnTo>
                  <a:lnTo>
                    <a:pt x="16182" y="24020"/>
                  </a:lnTo>
                  <a:lnTo>
                    <a:pt x="18336" y="23947"/>
                  </a:lnTo>
                  <a:lnTo>
                    <a:pt x="18752" y="23947"/>
                  </a:lnTo>
                  <a:lnTo>
                    <a:pt x="19603" y="23839"/>
                  </a:lnTo>
                  <a:lnTo>
                    <a:pt x="20381" y="23585"/>
                  </a:lnTo>
                  <a:lnTo>
                    <a:pt x="20816" y="23241"/>
                  </a:lnTo>
                  <a:lnTo>
                    <a:pt x="21033" y="22934"/>
                  </a:lnTo>
                  <a:lnTo>
                    <a:pt x="21105" y="22753"/>
                  </a:lnTo>
                  <a:lnTo>
                    <a:pt x="21160" y="22499"/>
                  </a:lnTo>
                  <a:lnTo>
                    <a:pt x="21142" y="22047"/>
                  </a:lnTo>
                  <a:lnTo>
                    <a:pt x="20942" y="21649"/>
                  </a:lnTo>
                  <a:lnTo>
                    <a:pt x="20617" y="21287"/>
                  </a:lnTo>
                  <a:lnTo>
                    <a:pt x="20200" y="20997"/>
                  </a:lnTo>
                  <a:lnTo>
                    <a:pt x="19712" y="20780"/>
                  </a:lnTo>
                  <a:lnTo>
                    <a:pt x="19169" y="20635"/>
                  </a:lnTo>
                  <a:lnTo>
                    <a:pt x="18644" y="20599"/>
                  </a:lnTo>
                  <a:lnTo>
                    <a:pt x="18372" y="20617"/>
                  </a:lnTo>
                  <a:lnTo>
                    <a:pt x="17359" y="20816"/>
                  </a:lnTo>
                  <a:lnTo>
                    <a:pt x="15820" y="21178"/>
                  </a:lnTo>
                  <a:lnTo>
                    <a:pt x="15060" y="21214"/>
                  </a:lnTo>
                  <a:lnTo>
                    <a:pt x="14571" y="21160"/>
                  </a:lnTo>
                  <a:lnTo>
                    <a:pt x="14318" y="21087"/>
                  </a:lnTo>
                  <a:lnTo>
                    <a:pt x="14499" y="20762"/>
                  </a:lnTo>
                  <a:lnTo>
                    <a:pt x="15024" y="20291"/>
                  </a:lnTo>
                  <a:lnTo>
                    <a:pt x="15711" y="19983"/>
                  </a:lnTo>
                  <a:lnTo>
                    <a:pt x="16472" y="19839"/>
                  </a:lnTo>
                  <a:lnTo>
                    <a:pt x="16834" y="19839"/>
                  </a:lnTo>
                  <a:lnTo>
                    <a:pt x="17594" y="19875"/>
                  </a:lnTo>
                  <a:lnTo>
                    <a:pt x="18716" y="19965"/>
                  </a:lnTo>
                  <a:lnTo>
                    <a:pt x="19440" y="19947"/>
                  </a:lnTo>
                  <a:lnTo>
                    <a:pt x="19820" y="19893"/>
                  </a:lnTo>
                  <a:lnTo>
                    <a:pt x="20182" y="19802"/>
                  </a:lnTo>
                  <a:lnTo>
                    <a:pt x="20852" y="19440"/>
                  </a:lnTo>
                  <a:lnTo>
                    <a:pt x="21377" y="18915"/>
                  </a:lnTo>
                  <a:lnTo>
                    <a:pt x="21576" y="18409"/>
                  </a:lnTo>
                  <a:lnTo>
                    <a:pt x="21612" y="18065"/>
                  </a:lnTo>
                  <a:lnTo>
                    <a:pt x="21594" y="17884"/>
                  </a:lnTo>
                  <a:lnTo>
                    <a:pt x="21540" y="17666"/>
                  </a:lnTo>
                  <a:lnTo>
                    <a:pt x="21341" y="17286"/>
                  </a:lnTo>
                  <a:lnTo>
                    <a:pt x="21033" y="16997"/>
                  </a:lnTo>
                  <a:lnTo>
                    <a:pt x="20653" y="16798"/>
                  </a:lnTo>
                  <a:lnTo>
                    <a:pt x="19983" y="16599"/>
                  </a:lnTo>
                  <a:lnTo>
                    <a:pt x="19024" y="16617"/>
                  </a:lnTo>
                  <a:lnTo>
                    <a:pt x="18571" y="16725"/>
                  </a:lnTo>
                  <a:lnTo>
                    <a:pt x="17702" y="17051"/>
                  </a:lnTo>
                  <a:lnTo>
                    <a:pt x="16399" y="17558"/>
                  </a:lnTo>
                  <a:lnTo>
                    <a:pt x="15530" y="17721"/>
                  </a:lnTo>
                  <a:lnTo>
                    <a:pt x="15078" y="17703"/>
                  </a:lnTo>
                  <a:lnTo>
                    <a:pt x="15060" y="17485"/>
                  </a:lnTo>
                  <a:lnTo>
                    <a:pt x="15114" y="17069"/>
                  </a:lnTo>
                  <a:lnTo>
                    <a:pt x="15368" y="16508"/>
                  </a:lnTo>
                  <a:lnTo>
                    <a:pt x="15947" y="15875"/>
                  </a:lnTo>
                  <a:lnTo>
                    <a:pt x="16725" y="15422"/>
                  </a:lnTo>
                  <a:lnTo>
                    <a:pt x="17123" y="15277"/>
                  </a:lnTo>
                  <a:lnTo>
                    <a:pt x="17974" y="15078"/>
                  </a:lnTo>
                  <a:lnTo>
                    <a:pt x="19693" y="14915"/>
                  </a:lnTo>
                  <a:lnTo>
                    <a:pt x="20544" y="14734"/>
                  </a:lnTo>
                  <a:lnTo>
                    <a:pt x="20961" y="14626"/>
                  </a:lnTo>
                  <a:lnTo>
                    <a:pt x="21757" y="14209"/>
                  </a:lnTo>
                  <a:lnTo>
                    <a:pt x="22390" y="13630"/>
                  </a:lnTo>
                  <a:lnTo>
                    <a:pt x="22698" y="13087"/>
                  </a:lnTo>
                  <a:lnTo>
                    <a:pt x="22807" y="12689"/>
                  </a:lnTo>
                  <a:lnTo>
                    <a:pt x="22825" y="12472"/>
                  </a:lnTo>
                  <a:lnTo>
                    <a:pt x="22807" y="12218"/>
                  </a:lnTo>
                  <a:lnTo>
                    <a:pt x="22662" y="11748"/>
                  </a:lnTo>
                  <a:lnTo>
                    <a:pt x="22409" y="11331"/>
                  </a:lnTo>
                  <a:lnTo>
                    <a:pt x="22047" y="10987"/>
                  </a:lnTo>
                  <a:lnTo>
                    <a:pt x="21594" y="10716"/>
                  </a:lnTo>
                  <a:lnTo>
                    <a:pt x="21105" y="10517"/>
                  </a:lnTo>
                  <a:lnTo>
                    <a:pt x="20580" y="10426"/>
                  </a:lnTo>
                  <a:lnTo>
                    <a:pt x="20056" y="10426"/>
                  </a:lnTo>
                  <a:lnTo>
                    <a:pt x="19802" y="10463"/>
                  </a:lnTo>
                  <a:lnTo>
                    <a:pt x="19295" y="10589"/>
                  </a:lnTo>
                  <a:lnTo>
                    <a:pt x="18390" y="11042"/>
                  </a:lnTo>
                  <a:lnTo>
                    <a:pt x="17159" y="12019"/>
                  </a:lnTo>
                  <a:lnTo>
                    <a:pt x="16417" y="12779"/>
                  </a:lnTo>
                  <a:lnTo>
                    <a:pt x="16997" y="11494"/>
                  </a:lnTo>
                  <a:lnTo>
                    <a:pt x="17558" y="9920"/>
                  </a:lnTo>
                  <a:lnTo>
                    <a:pt x="17829" y="9141"/>
                  </a:lnTo>
                  <a:lnTo>
                    <a:pt x="18318" y="7566"/>
                  </a:lnTo>
                  <a:lnTo>
                    <a:pt x="18499" y="6752"/>
                  </a:lnTo>
                  <a:lnTo>
                    <a:pt x="18662" y="6064"/>
                  </a:lnTo>
                  <a:lnTo>
                    <a:pt x="18933" y="4562"/>
                  </a:lnTo>
                  <a:lnTo>
                    <a:pt x="19060" y="3023"/>
                  </a:lnTo>
                  <a:lnTo>
                    <a:pt x="18951" y="1901"/>
                  </a:lnTo>
                  <a:lnTo>
                    <a:pt x="18770" y="1195"/>
                  </a:lnTo>
                  <a:lnTo>
                    <a:pt x="18626" y="851"/>
                  </a:lnTo>
                  <a:lnTo>
                    <a:pt x="18463" y="562"/>
                  </a:lnTo>
                  <a:lnTo>
                    <a:pt x="18119" y="218"/>
                  </a:lnTo>
                  <a:lnTo>
                    <a:pt x="17829" y="73"/>
                  </a:lnTo>
                  <a:lnTo>
                    <a:pt x="17666" y="19"/>
                  </a:lnTo>
                  <a:lnTo>
                    <a:pt x="17431" y="1"/>
                  </a:lnTo>
                  <a:close/>
                </a:path>
              </a:pathLst>
            </a:custGeom>
            <a:solidFill>
              <a:schemeClr val="accen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740" name="Google Shape;740;p24"/>
            <p:cNvGrpSpPr/>
            <p:nvPr/>
          </p:nvGrpSpPr>
          <p:grpSpPr>
            <a:xfrm rot="427098" flipH="1">
              <a:off x="-289391" y="926988"/>
              <a:ext cx="830730" cy="1342811"/>
              <a:chOff x="5217955" y="2289659"/>
              <a:chExt cx="980409" cy="1584754"/>
            </a:xfrm>
          </p:grpSpPr>
          <p:sp>
            <p:nvSpPr>
              <p:cNvPr id="741" name="Google Shape;741;p24"/>
              <p:cNvSpPr/>
              <p:nvPr/>
            </p:nvSpPr>
            <p:spPr>
              <a:xfrm>
                <a:off x="5512948" y="2567402"/>
                <a:ext cx="679094" cy="1300117"/>
              </a:xfrm>
              <a:custGeom>
                <a:avLst/>
                <a:gdLst/>
                <a:ahLst/>
                <a:cxnLst/>
                <a:rect l="l" t="t" r="r" b="b"/>
                <a:pathLst>
                  <a:path w="21377" h="40926" extrusionOk="0">
                    <a:moveTo>
                      <a:pt x="1629" y="0"/>
                    </a:moveTo>
                    <a:lnTo>
                      <a:pt x="0" y="290"/>
                    </a:lnTo>
                    <a:lnTo>
                      <a:pt x="109" y="779"/>
                    </a:lnTo>
                    <a:lnTo>
                      <a:pt x="489" y="1684"/>
                    </a:lnTo>
                    <a:lnTo>
                      <a:pt x="1285" y="2914"/>
                    </a:lnTo>
                    <a:lnTo>
                      <a:pt x="1883" y="3638"/>
                    </a:lnTo>
                    <a:lnTo>
                      <a:pt x="2227" y="4073"/>
                    </a:lnTo>
                    <a:lnTo>
                      <a:pt x="2552" y="4507"/>
                    </a:lnTo>
                    <a:lnTo>
                      <a:pt x="2987" y="5105"/>
                    </a:lnTo>
                    <a:lnTo>
                      <a:pt x="3765" y="6354"/>
                    </a:lnTo>
                    <a:lnTo>
                      <a:pt x="4489" y="7711"/>
                    </a:lnTo>
                    <a:lnTo>
                      <a:pt x="5213" y="9250"/>
                    </a:lnTo>
                    <a:lnTo>
                      <a:pt x="5575" y="10136"/>
                    </a:lnTo>
                    <a:lnTo>
                      <a:pt x="6064" y="11331"/>
                    </a:lnTo>
                    <a:lnTo>
                      <a:pt x="6987" y="13847"/>
                    </a:lnTo>
                    <a:lnTo>
                      <a:pt x="7874" y="16544"/>
                    </a:lnTo>
                    <a:lnTo>
                      <a:pt x="8725" y="19440"/>
                    </a:lnTo>
                    <a:lnTo>
                      <a:pt x="9141" y="20960"/>
                    </a:lnTo>
                    <a:lnTo>
                      <a:pt x="9521" y="22318"/>
                    </a:lnTo>
                    <a:lnTo>
                      <a:pt x="10336" y="25105"/>
                    </a:lnTo>
                    <a:lnTo>
                      <a:pt x="11313" y="27929"/>
                    </a:lnTo>
                    <a:lnTo>
                      <a:pt x="12471" y="30717"/>
                    </a:lnTo>
                    <a:lnTo>
                      <a:pt x="13811" y="33414"/>
                    </a:lnTo>
                    <a:lnTo>
                      <a:pt x="14969" y="35314"/>
                    </a:lnTo>
                    <a:lnTo>
                      <a:pt x="15820" y="36509"/>
                    </a:lnTo>
                    <a:lnTo>
                      <a:pt x="16725" y="37631"/>
                    </a:lnTo>
                    <a:lnTo>
                      <a:pt x="17721" y="38681"/>
                    </a:lnTo>
                    <a:lnTo>
                      <a:pt x="18770" y="39658"/>
                    </a:lnTo>
                    <a:lnTo>
                      <a:pt x="19893" y="40527"/>
                    </a:lnTo>
                    <a:lnTo>
                      <a:pt x="20490" y="40925"/>
                    </a:lnTo>
                    <a:lnTo>
                      <a:pt x="21377" y="39550"/>
                    </a:lnTo>
                    <a:lnTo>
                      <a:pt x="20816" y="39169"/>
                    </a:lnTo>
                    <a:lnTo>
                      <a:pt x="19784" y="38355"/>
                    </a:lnTo>
                    <a:lnTo>
                      <a:pt x="18807" y="37450"/>
                    </a:lnTo>
                    <a:lnTo>
                      <a:pt x="17883" y="36454"/>
                    </a:lnTo>
                    <a:lnTo>
                      <a:pt x="16635" y="34825"/>
                    </a:lnTo>
                    <a:lnTo>
                      <a:pt x="15168" y="32454"/>
                    </a:lnTo>
                    <a:lnTo>
                      <a:pt x="13901" y="29884"/>
                    </a:lnTo>
                    <a:lnTo>
                      <a:pt x="12815" y="27223"/>
                    </a:lnTo>
                    <a:lnTo>
                      <a:pt x="11892" y="24508"/>
                    </a:lnTo>
                    <a:lnTo>
                      <a:pt x="11096" y="21829"/>
                    </a:lnTo>
                    <a:lnTo>
                      <a:pt x="10734" y="20544"/>
                    </a:lnTo>
                    <a:lnTo>
                      <a:pt x="10317" y="18988"/>
                    </a:lnTo>
                    <a:lnTo>
                      <a:pt x="9449" y="16055"/>
                    </a:lnTo>
                    <a:lnTo>
                      <a:pt x="8544" y="13304"/>
                    </a:lnTo>
                    <a:lnTo>
                      <a:pt x="7602" y="10734"/>
                    </a:lnTo>
                    <a:lnTo>
                      <a:pt x="7096" y="9503"/>
                    </a:lnTo>
                    <a:lnTo>
                      <a:pt x="6716" y="8580"/>
                    </a:lnTo>
                    <a:lnTo>
                      <a:pt x="5955" y="6951"/>
                    </a:lnTo>
                    <a:lnTo>
                      <a:pt x="5177" y="5503"/>
                    </a:lnTo>
                    <a:lnTo>
                      <a:pt x="4344" y="4181"/>
                    </a:lnTo>
                    <a:lnTo>
                      <a:pt x="3892" y="3530"/>
                    </a:lnTo>
                    <a:lnTo>
                      <a:pt x="3548" y="3077"/>
                    </a:lnTo>
                    <a:lnTo>
                      <a:pt x="3168" y="2589"/>
                    </a:lnTo>
                    <a:lnTo>
                      <a:pt x="2643" y="1973"/>
                    </a:lnTo>
                    <a:lnTo>
                      <a:pt x="1991" y="996"/>
                    </a:lnTo>
                    <a:lnTo>
                      <a:pt x="1702" y="344"/>
                    </a:lnTo>
                    <a:lnTo>
                      <a:pt x="1629"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2" name="Google Shape;742;p24"/>
              <p:cNvSpPr/>
              <p:nvPr/>
            </p:nvSpPr>
            <p:spPr>
              <a:xfrm>
                <a:off x="5508342" y="2566259"/>
                <a:ext cx="690022" cy="1308154"/>
              </a:xfrm>
              <a:custGeom>
                <a:avLst/>
                <a:gdLst/>
                <a:ahLst/>
                <a:cxnLst/>
                <a:rect l="l" t="t" r="r" b="b"/>
                <a:pathLst>
                  <a:path w="21721" h="41179" extrusionOk="0">
                    <a:moveTo>
                      <a:pt x="1919" y="0"/>
                    </a:moveTo>
                    <a:lnTo>
                      <a:pt x="1611" y="54"/>
                    </a:lnTo>
                    <a:lnTo>
                      <a:pt x="1702" y="416"/>
                    </a:lnTo>
                    <a:lnTo>
                      <a:pt x="1992" y="1104"/>
                    </a:lnTo>
                    <a:lnTo>
                      <a:pt x="2661" y="2100"/>
                    </a:lnTo>
                    <a:lnTo>
                      <a:pt x="3186" y="2733"/>
                    </a:lnTo>
                    <a:lnTo>
                      <a:pt x="3566" y="3204"/>
                    </a:lnTo>
                    <a:lnTo>
                      <a:pt x="3910" y="3656"/>
                    </a:lnTo>
                    <a:lnTo>
                      <a:pt x="4363" y="4290"/>
                    </a:lnTo>
                    <a:lnTo>
                      <a:pt x="5195" y="5611"/>
                    </a:lnTo>
                    <a:lnTo>
                      <a:pt x="5974" y="7059"/>
                    </a:lnTo>
                    <a:lnTo>
                      <a:pt x="6716" y="8688"/>
                    </a:lnTo>
                    <a:lnTo>
                      <a:pt x="7114" y="9593"/>
                    </a:lnTo>
                    <a:lnTo>
                      <a:pt x="7603" y="10824"/>
                    </a:lnTo>
                    <a:lnTo>
                      <a:pt x="8544" y="13394"/>
                    </a:lnTo>
                    <a:lnTo>
                      <a:pt x="9449" y="16128"/>
                    </a:lnTo>
                    <a:lnTo>
                      <a:pt x="10318" y="19060"/>
                    </a:lnTo>
                    <a:lnTo>
                      <a:pt x="10734" y="20616"/>
                    </a:lnTo>
                    <a:lnTo>
                      <a:pt x="11096" y="21902"/>
                    </a:lnTo>
                    <a:lnTo>
                      <a:pt x="11874" y="24562"/>
                    </a:lnTo>
                    <a:lnTo>
                      <a:pt x="12797" y="27259"/>
                    </a:lnTo>
                    <a:lnTo>
                      <a:pt x="13883" y="29938"/>
                    </a:lnTo>
                    <a:lnTo>
                      <a:pt x="15132" y="32490"/>
                    </a:lnTo>
                    <a:lnTo>
                      <a:pt x="16599" y="34879"/>
                    </a:lnTo>
                    <a:lnTo>
                      <a:pt x="17847" y="36508"/>
                    </a:lnTo>
                    <a:lnTo>
                      <a:pt x="18752" y="37504"/>
                    </a:lnTo>
                    <a:lnTo>
                      <a:pt x="19730" y="38427"/>
                    </a:lnTo>
                    <a:lnTo>
                      <a:pt x="20762" y="39260"/>
                    </a:lnTo>
                    <a:lnTo>
                      <a:pt x="21305" y="39622"/>
                    </a:lnTo>
                    <a:lnTo>
                      <a:pt x="20581" y="40762"/>
                    </a:lnTo>
                    <a:lnTo>
                      <a:pt x="20001" y="40364"/>
                    </a:lnTo>
                    <a:lnTo>
                      <a:pt x="18897" y="39495"/>
                    </a:lnTo>
                    <a:lnTo>
                      <a:pt x="17866" y="38518"/>
                    </a:lnTo>
                    <a:lnTo>
                      <a:pt x="16906" y="37468"/>
                    </a:lnTo>
                    <a:lnTo>
                      <a:pt x="16019" y="36346"/>
                    </a:lnTo>
                    <a:lnTo>
                      <a:pt x="15187" y="35151"/>
                    </a:lnTo>
                    <a:lnTo>
                      <a:pt x="14028" y="33287"/>
                    </a:lnTo>
                    <a:lnTo>
                      <a:pt x="12707" y="30608"/>
                    </a:lnTo>
                    <a:lnTo>
                      <a:pt x="11585" y="27857"/>
                    </a:lnTo>
                    <a:lnTo>
                      <a:pt x="10625" y="25051"/>
                    </a:lnTo>
                    <a:lnTo>
                      <a:pt x="9793" y="22300"/>
                    </a:lnTo>
                    <a:lnTo>
                      <a:pt x="9431" y="20960"/>
                    </a:lnTo>
                    <a:lnTo>
                      <a:pt x="9014" y="19440"/>
                    </a:lnTo>
                    <a:lnTo>
                      <a:pt x="8164" y="16544"/>
                    </a:lnTo>
                    <a:lnTo>
                      <a:pt x="7277" y="13847"/>
                    </a:lnTo>
                    <a:lnTo>
                      <a:pt x="6354" y="11313"/>
                    </a:lnTo>
                    <a:lnTo>
                      <a:pt x="5865" y="10118"/>
                    </a:lnTo>
                    <a:lnTo>
                      <a:pt x="5485" y="9231"/>
                    </a:lnTo>
                    <a:lnTo>
                      <a:pt x="4779" y="7675"/>
                    </a:lnTo>
                    <a:lnTo>
                      <a:pt x="4037" y="6299"/>
                    </a:lnTo>
                    <a:lnTo>
                      <a:pt x="3259" y="5050"/>
                    </a:lnTo>
                    <a:lnTo>
                      <a:pt x="2824" y="4453"/>
                    </a:lnTo>
                    <a:lnTo>
                      <a:pt x="2516" y="4055"/>
                    </a:lnTo>
                    <a:lnTo>
                      <a:pt x="2191" y="3638"/>
                    </a:lnTo>
                    <a:lnTo>
                      <a:pt x="2136" y="3566"/>
                    </a:lnTo>
                    <a:lnTo>
                      <a:pt x="1557" y="2860"/>
                    </a:lnTo>
                    <a:lnTo>
                      <a:pt x="761" y="1647"/>
                    </a:lnTo>
                    <a:lnTo>
                      <a:pt x="399" y="778"/>
                    </a:lnTo>
                    <a:lnTo>
                      <a:pt x="290" y="290"/>
                    </a:lnTo>
                    <a:lnTo>
                      <a:pt x="1" y="344"/>
                    </a:lnTo>
                    <a:lnTo>
                      <a:pt x="109" y="851"/>
                    </a:lnTo>
                    <a:lnTo>
                      <a:pt x="489" y="1774"/>
                    </a:lnTo>
                    <a:lnTo>
                      <a:pt x="1304" y="3023"/>
                    </a:lnTo>
                    <a:lnTo>
                      <a:pt x="1901" y="3765"/>
                    </a:lnTo>
                    <a:lnTo>
                      <a:pt x="1955" y="3837"/>
                    </a:lnTo>
                    <a:lnTo>
                      <a:pt x="2281" y="4236"/>
                    </a:lnTo>
                    <a:lnTo>
                      <a:pt x="2589" y="4634"/>
                    </a:lnTo>
                    <a:lnTo>
                      <a:pt x="3005" y="5231"/>
                    </a:lnTo>
                    <a:lnTo>
                      <a:pt x="3783" y="6462"/>
                    </a:lnTo>
                    <a:lnTo>
                      <a:pt x="4507" y="7819"/>
                    </a:lnTo>
                    <a:lnTo>
                      <a:pt x="5213" y="9358"/>
                    </a:lnTo>
                    <a:lnTo>
                      <a:pt x="5575" y="10227"/>
                    </a:lnTo>
                    <a:lnTo>
                      <a:pt x="6064" y="11421"/>
                    </a:lnTo>
                    <a:lnTo>
                      <a:pt x="6987" y="13937"/>
                    </a:lnTo>
                    <a:lnTo>
                      <a:pt x="7874" y="16634"/>
                    </a:lnTo>
                    <a:lnTo>
                      <a:pt x="8725" y="19512"/>
                    </a:lnTo>
                    <a:lnTo>
                      <a:pt x="9141" y="21051"/>
                    </a:lnTo>
                    <a:lnTo>
                      <a:pt x="9521" y="22390"/>
                    </a:lnTo>
                    <a:lnTo>
                      <a:pt x="10354" y="25196"/>
                    </a:lnTo>
                    <a:lnTo>
                      <a:pt x="11331" y="28038"/>
                    </a:lnTo>
                    <a:lnTo>
                      <a:pt x="12490" y="30825"/>
                    </a:lnTo>
                    <a:lnTo>
                      <a:pt x="13829" y="33540"/>
                    </a:lnTo>
                    <a:lnTo>
                      <a:pt x="15006" y="35441"/>
                    </a:lnTo>
                    <a:lnTo>
                      <a:pt x="15856" y="36635"/>
                    </a:lnTo>
                    <a:lnTo>
                      <a:pt x="16780" y="37776"/>
                    </a:lnTo>
                    <a:lnTo>
                      <a:pt x="17757" y="38843"/>
                    </a:lnTo>
                    <a:lnTo>
                      <a:pt x="18807" y="39821"/>
                    </a:lnTo>
                    <a:lnTo>
                      <a:pt x="19947" y="40690"/>
                    </a:lnTo>
                    <a:lnTo>
                      <a:pt x="20544" y="41088"/>
                    </a:lnTo>
                    <a:lnTo>
                      <a:pt x="20671" y="41178"/>
                    </a:lnTo>
                    <a:lnTo>
                      <a:pt x="21721" y="39531"/>
                    </a:lnTo>
                    <a:lnTo>
                      <a:pt x="21594" y="39459"/>
                    </a:lnTo>
                    <a:lnTo>
                      <a:pt x="21051" y="39079"/>
                    </a:lnTo>
                    <a:lnTo>
                      <a:pt x="20019" y="38282"/>
                    </a:lnTo>
                    <a:lnTo>
                      <a:pt x="19042" y="37377"/>
                    </a:lnTo>
                    <a:lnTo>
                      <a:pt x="18137" y="36382"/>
                    </a:lnTo>
                    <a:lnTo>
                      <a:pt x="16888" y="34771"/>
                    </a:lnTo>
                    <a:lnTo>
                      <a:pt x="15422" y="32400"/>
                    </a:lnTo>
                    <a:lnTo>
                      <a:pt x="14173" y="29848"/>
                    </a:lnTo>
                    <a:lnTo>
                      <a:pt x="13087" y="27187"/>
                    </a:lnTo>
                    <a:lnTo>
                      <a:pt x="12164" y="24490"/>
                    </a:lnTo>
                    <a:lnTo>
                      <a:pt x="11386" y="21829"/>
                    </a:lnTo>
                    <a:lnTo>
                      <a:pt x="11024" y="20544"/>
                    </a:lnTo>
                    <a:lnTo>
                      <a:pt x="10607" y="18987"/>
                    </a:lnTo>
                    <a:lnTo>
                      <a:pt x="9738" y="16037"/>
                    </a:lnTo>
                    <a:lnTo>
                      <a:pt x="8833" y="13286"/>
                    </a:lnTo>
                    <a:lnTo>
                      <a:pt x="7892" y="10715"/>
                    </a:lnTo>
                    <a:lnTo>
                      <a:pt x="7385" y="9485"/>
                    </a:lnTo>
                    <a:lnTo>
                      <a:pt x="7005" y="8562"/>
                    </a:lnTo>
                    <a:lnTo>
                      <a:pt x="6227" y="6914"/>
                    </a:lnTo>
                    <a:lnTo>
                      <a:pt x="5449" y="5466"/>
                    </a:lnTo>
                    <a:lnTo>
                      <a:pt x="4616" y="4127"/>
                    </a:lnTo>
                    <a:lnTo>
                      <a:pt x="4164" y="3475"/>
                    </a:lnTo>
                    <a:lnTo>
                      <a:pt x="3820" y="3023"/>
                    </a:lnTo>
                    <a:lnTo>
                      <a:pt x="3421" y="2534"/>
                    </a:lnTo>
                    <a:lnTo>
                      <a:pt x="2915" y="1919"/>
                    </a:lnTo>
                    <a:lnTo>
                      <a:pt x="2281" y="978"/>
                    </a:lnTo>
                    <a:lnTo>
                      <a:pt x="1992" y="326"/>
                    </a:lnTo>
                    <a:lnTo>
                      <a:pt x="1919"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3" name="Google Shape;743;p24"/>
              <p:cNvSpPr/>
              <p:nvPr/>
            </p:nvSpPr>
            <p:spPr>
              <a:xfrm>
                <a:off x="5960870" y="3211393"/>
                <a:ext cx="136886" cy="174848"/>
              </a:xfrm>
              <a:custGeom>
                <a:avLst/>
                <a:gdLst/>
                <a:ahLst/>
                <a:cxnLst/>
                <a:rect l="l" t="t" r="r" b="b"/>
                <a:pathLst>
                  <a:path w="4309" h="5504" extrusionOk="0">
                    <a:moveTo>
                      <a:pt x="4308" y="1"/>
                    </a:moveTo>
                    <a:lnTo>
                      <a:pt x="3783" y="55"/>
                    </a:lnTo>
                    <a:lnTo>
                      <a:pt x="2897" y="254"/>
                    </a:lnTo>
                    <a:lnTo>
                      <a:pt x="2136" y="526"/>
                    </a:lnTo>
                    <a:lnTo>
                      <a:pt x="1521" y="869"/>
                    </a:lnTo>
                    <a:lnTo>
                      <a:pt x="1050" y="1286"/>
                    </a:lnTo>
                    <a:lnTo>
                      <a:pt x="670" y="1738"/>
                    </a:lnTo>
                    <a:lnTo>
                      <a:pt x="272" y="2444"/>
                    </a:lnTo>
                    <a:lnTo>
                      <a:pt x="37" y="3440"/>
                    </a:lnTo>
                    <a:lnTo>
                      <a:pt x="0" y="4345"/>
                    </a:lnTo>
                    <a:lnTo>
                      <a:pt x="145" y="5358"/>
                    </a:lnTo>
                    <a:lnTo>
                      <a:pt x="200" y="5503"/>
                    </a:lnTo>
                    <a:lnTo>
                      <a:pt x="326" y="5503"/>
                    </a:lnTo>
                    <a:lnTo>
                      <a:pt x="1159" y="5358"/>
                    </a:lnTo>
                    <a:lnTo>
                      <a:pt x="1883" y="5069"/>
                    </a:lnTo>
                    <a:lnTo>
                      <a:pt x="2643" y="4562"/>
                    </a:lnTo>
                    <a:lnTo>
                      <a:pt x="3367" y="3747"/>
                    </a:lnTo>
                    <a:lnTo>
                      <a:pt x="3820" y="2897"/>
                    </a:lnTo>
                    <a:lnTo>
                      <a:pt x="4055" y="2227"/>
                    </a:lnTo>
                    <a:lnTo>
                      <a:pt x="4218" y="1431"/>
                    </a:lnTo>
                    <a:lnTo>
                      <a:pt x="4308" y="507"/>
                    </a:lnTo>
                    <a:lnTo>
                      <a:pt x="4308"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4" name="Google Shape;744;p24"/>
              <p:cNvSpPr/>
              <p:nvPr/>
            </p:nvSpPr>
            <p:spPr>
              <a:xfrm>
                <a:off x="5955692" y="3206215"/>
                <a:ext cx="146671" cy="185205"/>
              </a:xfrm>
              <a:custGeom>
                <a:avLst/>
                <a:gdLst/>
                <a:ahLst/>
                <a:cxnLst/>
                <a:rect l="l" t="t" r="r" b="b"/>
                <a:pathLst>
                  <a:path w="4617" h="5830" extrusionOk="0">
                    <a:moveTo>
                      <a:pt x="4616" y="1"/>
                    </a:moveTo>
                    <a:lnTo>
                      <a:pt x="4453" y="19"/>
                    </a:lnTo>
                    <a:lnTo>
                      <a:pt x="3838" y="91"/>
                    </a:lnTo>
                    <a:lnTo>
                      <a:pt x="2734" y="363"/>
                    </a:lnTo>
                    <a:lnTo>
                      <a:pt x="2263" y="562"/>
                    </a:lnTo>
                    <a:lnTo>
                      <a:pt x="1919" y="725"/>
                    </a:lnTo>
                    <a:lnTo>
                      <a:pt x="1322" y="1123"/>
                    </a:lnTo>
                    <a:lnTo>
                      <a:pt x="851" y="1612"/>
                    </a:lnTo>
                    <a:lnTo>
                      <a:pt x="471" y="2191"/>
                    </a:lnTo>
                    <a:lnTo>
                      <a:pt x="326" y="2499"/>
                    </a:lnTo>
                    <a:lnTo>
                      <a:pt x="127" y="3078"/>
                    </a:lnTo>
                    <a:lnTo>
                      <a:pt x="1" y="4182"/>
                    </a:lnTo>
                    <a:lnTo>
                      <a:pt x="145" y="5467"/>
                    </a:lnTo>
                    <a:lnTo>
                      <a:pt x="218" y="5720"/>
                    </a:lnTo>
                    <a:lnTo>
                      <a:pt x="254" y="5829"/>
                    </a:lnTo>
                    <a:lnTo>
                      <a:pt x="634" y="5829"/>
                    </a:lnTo>
                    <a:lnTo>
                      <a:pt x="1756" y="5539"/>
                    </a:lnTo>
                    <a:lnTo>
                      <a:pt x="2661" y="5033"/>
                    </a:lnTo>
                    <a:lnTo>
                      <a:pt x="3114" y="4634"/>
                    </a:lnTo>
                    <a:lnTo>
                      <a:pt x="2897" y="4417"/>
                    </a:lnTo>
                    <a:lnTo>
                      <a:pt x="2535" y="4743"/>
                    </a:lnTo>
                    <a:lnTo>
                      <a:pt x="1811" y="5177"/>
                    </a:lnTo>
                    <a:lnTo>
                      <a:pt x="851" y="5485"/>
                    </a:lnTo>
                    <a:lnTo>
                      <a:pt x="471" y="5521"/>
                    </a:lnTo>
                    <a:lnTo>
                      <a:pt x="381" y="5105"/>
                    </a:lnTo>
                    <a:lnTo>
                      <a:pt x="326" y="3965"/>
                    </a:lnTo>
                    <a:lnTo>
                      <a:pt x="453" y="3078"/>
                    </a:lnTo>
                    <a:lnTo>
                      <a:pt x="616" y="2625"/>
                    </a:lnTo>
                    <a:lnTo>
                      <a:pt x="743" y="2336"/>
                    </a:lnTo>
                    <a:lnTo>
                      <a:pt x="1087" y="1811"/>
                    </a:lnTo>
                    <a:lnTo>
                      <a:pt x="1521" y="1358"/>
                    </a:lnTo>
                    <a:lnTo>
                      <a:pt x="2064" y="978"/>
                    </a:lnTo>
                    <a:lnTo>
                      <a:pt x="2390" y="833"/>
                    </a:lnTo>
                    <a:lnTo>
                      <a:pt x="2806" y="652"/>
                    </a:lnTo>
                    <a:lnTo>
                      <a:pt x="3765" y="399"/>
                    </a:lnTo>
                    <a:lnTo>
                      <a:pt x="4327" y="327"/>
                    </a:lnTo>
                    <a:lnTo>
                      <a:pt x="4290" y="942"/>
                    </a:lnTo>
                    <a:lnTo>
                      <a:pt x="4146" y="2046"/>
                    </a:lnTo>
                    <a:lnTo>
                      <a:pt x="4001" y="2535"/>
                    </a:lnTo>
                    <a:lnTo>
                      <a:pt x="4290" y="2625"/>
                    </a:lnTo>
                    <a:lnTo>
                      <a:pt x="4435" y="2082"/>
                    </a:lnTo>
                    <a:lnTo>
                      <a:pt x="4616" y="851"/>
                    </a:lnTo>
                    <a:lnTo>
                      <a:pt x="4616" y="164"/>
                    </a:lnTo>
                    <a:lnTo>
                      <a:pt x="461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5" name="Google Shape;745;p24"/>
              <p:cNvSpPr/>
              <p:nvPr/>
            </p:nvSpPr>
            <p:spPr>
              <a:xfrm>
                <a:off x="5955692" y="3206215"/>
                <a:ext cx="146671" cy="185205"/>
              </a:xfrm>
              <a:custGeom>
                <a:avLst/>
                <a:gdLst/>
                <a:ahLst/>
                <a:cxnLst/>
                <a:rect l="l" t="t" r="r" b="b"/>
                <a:pathLst>
                  <a:path w="4617" h="5830" extrusionOk="0">
                    <a:moveTo>
                      <a:pt x="4616" y="1"/>
                    </a:moveTo>
                    <a:lnTo>
                      <a:pt x="4453" y="19"/>
                    </a:lnTo>
                    <a:lnTo>
                      <a:pt x="3838" y="91"/>
                    </a:lnTo>
                    <a:lnTo>
                      <a:pt x="2734" y="363"/>
                    </a:lnTo>
                    <a:lnTo>
                      <a:pt x="2263" y="562"/>
                    </a:lnTo>
                    <a:lnTo>
                      <a:pt x="2390" y="833"/>
                    </a:lnTo>
                    <a:lnTo>
                      <a:pt x="2806" y="652"/>
                    </a:lnTo>
                    <a:lnTo>
                      <a:pt x="3765" y="399"/>
                    </a:lnTo>
                    <a:lnTo>
                      <a:pt x="4327" y="327"/>
                    </a:lnTo>
                    <a:lnTo>
                      <a:pt x="4290" y="942"/>
                    </a:lnTo>
                    <a:lnTo>
                      <a:pt x="4146" y="2046"/>
                    </a:lnTo>
                    <a:lnTo>
                      <a:pt x="4001" y="2535"/>
                    </a:lnTo>
                    <a:lnTo>
                      <a:pt x="3802" y="3096"/>
                    </a:lnTo>
                    <a:lnTo>
                      <a:pt x="3259" y="4037"/>
                    </a:lnTo>
                    <a:lnTo>
                      <a:pt x="2897" y="4417"/>
                    </a:lnTo>
                    <a:lnTo>
                      <a:pt x="2535" y="4743"/>
                    </a:lnTo>
                    <a:lnTo>
                      <a:pt x="1811" y="5177"/>
                    </a:lnTo>
                    <a:lnTo>
                      <a:pt x="851" y="5485"/>
                    </a:lnTo>
                    <a:lnTo>
                      <a:pt x="471" y="5521"/>
                    </a:lnTo>
                    <a:lnTo>
                      <a:pt x="381" y="5105"/>
                    </a:lnTo>
                    <a:lnTo>
                      <a:pt x="326" y="3965"/>
                    </a:lnTo>
                    <a:lnTo>
                      <a:pt x="453" y="3078"/>
                    </a:lnTo>
                    <a:lnTo>
                      <a:pt x="616" y="2625"/>
                    </a:lnTo>
                    <a:lnTo>
                      <a:pt x="326" y="2499"/>
                    </a:lnTo>
                    <a:lnTo>
                      <a:pt x="127" y="3078"/>
                    </a:lnTo>
                    <a:lnTo>
                      <a:pt x="1" y="4182"/>
                    </a:lnTo>
                    <a:lnTo>
                      <a:pt x="145" y="5467"/>
                    </a:lnTo>
                    <a:lnTo>
                      <a:pt x="218" y="5720"/>
                    </a:lnTo>
                    <a:lnTo>
                      <a:pt x="254" y="5829"/>
                    </a:lnTo>
                    <a:lnTo>
                      <a:pt x="634" y="5829"/>
                    </a:lnTo>
                    <a:lnTo>
                      <a:pt x="1756" y="5539"/>
                    </a:lnTo>
                    <a:lnTo>
                      <a:pt x="2661" y="5033"/>
                    </a:lnTo>
                    <a:lnTo>
                      <a:pt x="3114" y="4634"/>
                    </a:lnTo>
                    <a:lnTo>
                      <a:pt x="3494" y="4236"/>
                    </a:lnTo>
                    <a:lnTo>
                      <a:pt x="4091" y="3223"/>
                    </a:lnTo>
                    <a:lnTo>
                      <a:pt x="4290" y="2625"/>
                    </a:lnTo>
                    <a:lnTo>
                      <a:pt x="4435" y="2082"/>
                    </a:lnTo>
                    <a:lnTo>
                      <a:pt x="4616" y="851"/>
                    </a:lnTo>
                    <a:lnTo>
                      <a:pt x="4616" y="164"/>
                    </a:lnTo>
                    <a:lnTo>
                      <a:pt x="461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24"/>
              <p:cNvSpPr/>
              <p:nvPr/>
            </p:nvSpPr>
            <p:spPr>
              <a:xfrm>
                <a:off x="5534232" y="3159644"/>
                <a:ext cx="234603" cy="142064"/>
              </a:xfrm>
              <a:custGeom>
                <a:avLst/>
                <a:gdLst/>
                <a:ahLst/>
                <a:cxnLst/>
                <a:rect l="l" t="t" r="r" b="b"/>
                <a:pathLst>
                  <a:path w="7385" h="4472" extrusionOk="0">
                    <a:moveTo>
                      <a:pt x="1919" y="1"/>
                    </a:moveTo>
                    <a:lnTo>
                      <a:pt x="688" y="73"/>
                    </a:lnTo>
                    <a:lnTo>
                      <a:pt x="0" y="164"/>
                    </a:lnTo>
                    <a:lnTo>
                      <a:pt x="109" y="725"/>
                    </a:lnTo>
                    <a:lnTo>
                      <a:pt x="434" y="1702"/>
                    </a:lnTo>
                    <a:lnTo>
                      <a:pt x="833" y="2480"/>
                    </a:lnTo>
                    <a:lnTo>
                      <a:pt x="1321" y="3114"/>
                    </a:lnTo>
                    <a:lnTo>
                      <a:pt x="1882" y="3603"/>
                    </a:lnTo>
                    <a:lnTo>
                      <a:pt x="2498" y="3965"/>
                    </a:lnTo>
                    <a:lnTo>
                      <a:pt x="3131" y="4218"/>
                    </a:lnTo>
                    <a:lnTo>
                      <a:pt x="3765" y="4363"/>
                    </a:lnTo>
                    <a:lnTo>
                      <a:pt x="4724" y="4471"/>
                    </a:lnTo>
                    <a:lnTo>
                      <a:pt x="5901" y="4381"/>
                    </a:lnTo>
                    <a:lnTo>
                      <a:pt x="7186" y="4109"/>
                    </a:lnTo>
                    <a:lnTo>
                      <a:pt x="7385" y="4037"/>
                    </a:lnTo>
                    <a:lnTo>
                      <a:pt x="7385" y="3892"/>
                    </a:lnTo>
                    <a:lnTo>
                      <a:pt x="7204" y="2933"/>
                    </a:lnTo>
                    <a:lnTo>
                      <a:pt x="6824" y="2100"/>
                    </a:lnTo>
                    <a:lnTo>
                      <a:pt x="6335" y="1485"/>
                    </a:lnTo>
                    <a:lnTo>
                      <a:pt x="5901" y="1087"/>
                    </a:lnTo>
                    <a:lnTo>
                      <a:pt x="5358" y="725"/>
                    </a:lnTo>
                    <a:lnTo>
                      <a:pt x="4706" y="417"/>
                    </a:lnTo>
                    <a:lnTo>
                      <a:pt x="3928" y="200"/>
                    </a:lnTo>
                    <a:lnTo>
                      <a:pt x="3005" y="55"/>
                    </a:lnTo>
                    <a:lnTo>
                      <a:pt x="1919"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7" name="Google Shape;747;p24"/>
              <p:cNvSpPr/>
              <p:nvPr/>
            </p:nvSpPr>
            <p:spPr>
              <a:xfrm>
                <a:off x="5528482" y="3155609"/>
                <a:ext cx="244959" cy="150133"/>
              </a:xfrm>
              <a:custGeom>
                <a:avLst/>
                <a:gdLst/>
                <a:ahLst/>
                <a:cxnLst/>
                <a:rect l="l" t="t" r="r" b="b"/>
                <a:pathLst>
                  <a:path w="7711" h="4726" extrusionOk="0">
                    <a:moveTo>
                      <a:pt x="2896" y="1"/>
                    </a:moveTo>
                    <a:lnTo>
                      <a:pt x="1140" y="19"/>
                    </a:lnTo>
                    <a:lnTo>
                      <a:pt x="163" y="146"/>
                    </a:lnTo>
                    <a:lnTo>
                      <a:pt x="0" y="164"/>
                    </a:lnTo>
                    <a:lnTo>
                      <a:pt x="36" y="327"/>
                    </a:lnTo>
                    <a:lnTo>
                      <a:pt x="145" y="906"/>
                    </a:lnTo>
                    <a:lnTo>
                      <a:pt x="489" y="1956"/>
                    </a:lnTo>
                    <a:lnTo>
                      <a:pt x="977" y="2843"/>
                    </a:lnTo>
                    <a:lnTo>
                      <a:pt x="1611" y="3549"/>
                    </a:lnTo>
                    <a:lnTo>
                      <a:pt x="1973" y="3838"/>
                    </a:lnTo>
                    <a:lnTo>
                      <a:pt x="2389" y="4110"/>
                    </a:lnTo>
                    <a:lnTo>
                      <a:pt x="3312" y="4508"/>
                    </a:lnTo>
                    <a:lnTo>
                      <a:pt x="3837" y="4635"/>
                    </a:lnTo>
                    <a:lnTo>
                      <a:pt x="4453" y="4725"/>
                    </a:lnTo>
                    <a:lnTo>
                      <a:pt x="5557" y="4725"/>
                    </a:lnTo>
                    <a:lnTo>
                      <a:pt x="6462" y="4617"/>
                    </a:lnTo>
                    <a:lnTo>
                      <a:pt x="7439" y="4381"/>
                    </a:lnTo>
                    <a:lnTo>
                      <a:pt x="7620" y="4309"/>
                    </a:lnTo>
                    <a:lnTo>
                      <a:pt x="7711" y="4273"/>
                    </a:lnTo>
                    <a:lnTo>
                      <a:pt x="7711" y="4182"/>
                    </a:lnTo>
                    <a:lnTo>
                      <a:pt x="7711" y="4092"/>
                    </a:lnTo>
                    <a:lnTo>
                      <a:pt x="7620" y="3386"/>
                    </a:lnTo>
                    <a:lnTo>
                      <a:pt x="7349" y="2589"/>
                    </a:lnTo>
                    <a:lnTo>
                      <a:pt x="7041" y="2010"/>
                    </a:lnTo>
                    <a:lnTo>
                      <a:pt x="6570" y="1449"/>
                    </a:lnTo>
                    <a:lnTo>
                      <a:pt x="5937" y="924"/>
                    </a:lnTo>
                    <a:lnTo>
                      <a:pt x="5539" y="689"/>
                    </a:lnTo>
                    <a:lnTo>
                      <a:pt x="5394" y="960"/>
                    </a:lnTo>
                    <a:lnTo>
                      <a:pt x="5720" y="1141"/>
                    </a:lnTo>
                    <a:lnTo>
                      <a:pt x="6263" y="1558"/>
                    </a:lnTo>
                    <a:lnTo>
                      <a:pt x="6842" y="2245"/>
                    </a:lnTo>
                    <a:lnTo>
                      <a:pt x="7258" y="3150"/>
                    </a:lnTo>
                    <a:lnTo>
                      <a:pt x="7403" y="3856"/>
                    </a:lnTo>
                    <a:lnTo>
                      <a:pt x="7421" y="4055"/>
                    </a:lnTo>
                    <a:lnTo>
                      <a:pt x="6969" y="4200"/>
                    </a:lnTo>
                    <a:lnTo>
                      <a:pt x="5593" y="4417"/>
                    </a:lnTo>
                    <a:lnTo>
                      <a:pt x="4489" y="4417"/>
                    </a:lnTo>
                    <a:lnTo>
                      <a:pt x="3892" y="4327"/>
                    </a:lnTo>
                    <a:lnTo>
                      <a:pt x="3403" y="4218"/>
                    </a:lnTo>
                    <a:lnTo>
                      <a:pt x="2534" y="3856"/>
                    </a:lnTo>
                    <a:lnTo>
                      <a:pt x="2154" y="3603"/>
                    </a:lnTo>
                    <a:lnTo>
                      <a:pt x="1828" y="3331"/>
                    </a:lnTo>
                    <a:lnTo>
                      <a:pt x="1249" y="2698"/>
                    </a:lnTo>
                    <a:lnTo>
                      <a:pt x="796" y="1901"/>
                    </a:lnTo>
                    <a:lnTo>
                      <a:pt x="471" y="960"/>
                    </a:lnTo>
                    <a:lnTo>
                      <a:pt x="362" y="417"/>
                    </a:lnTo>
                    <a:lnTo>
                      <a:pt x="1267" y="309"/>
                    </a:lnTo>
                    <a:lnTo>
                      <a:pt x="2914" y="291"/>
                    </a:lnTo>
                    <a:lnTo>
                      <a:pt x="3638" y="381"/>
                    </a:lnTo>
                    <a:lnTo>
                      <a:pt x="3674" y="91"/>
                    </a:lnTo>
                    <a:lnTo>
                      <a:pt x="289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8" name="Google Shape;748;p24"/>
              <p:cNvSpPr/>
              <p:nvPr/>
            </p:nvSpPr>
            <p:spPr>
              <a:xfrm>
                <a:off x="5528482" y="3155609"/>
                <a:ext cx="244959" cy="150133"/>
              </a:xfrm>
              <a:custGeom>
                <a:avLst/>
                <a:gdLst/>
                <a:ahLst/>
                <a:cxnLst/>
                <a:rect l="l" t="t" r="r" b="b"/>
                <a:pathLst>
                  <a:path w="7711" h="4726" extrusionOk="0">
                    <a:moveTo>
                      <a:pt x="2896" y="1"/>
                    </a:moveTo>
                    <a:lnTo>
                      <a:pt x="1140" y="19"/>
                    </a:lnTo>
                    <a:lnTo>
                      <a:pt x="163" y="146"/>
                    </a:lnTo>
                    <a:lnTo>
                      <a:pt x="0" y="164"/>
                    </a:lnTo>
                    <a:lnTo>
                      <a:pt x="36" y="327"/>
                    </a:lnTo>
                    <a:lnTo>
                      <a:pt x="145" y="906"/>
                    </a:lnTo>
                    <a:lnTo>
                      <a:pt x="489" y="1956"/>
                    </a:lnTo>
                    <a:lnTo>
                      <a:pt x="977" y="2843"/>
                    </a:lnTo>
                    <a:lnTo>
                      <a:pt x="1611" y="3549"/>
                    </a:lnTo>
                    <a:lnTo>
                      <a:pt x="1973" y="3838"/>
                    </a:lnTo>
                    <a:lnTo>
                      <a:pt x="2154" y="3603"/>
                    </a:lnTo>
                    <a:lnTo>
                      <a:pt x="1828" y="3331"/>
                    </a:lnTo>
                    <a:lnTo>
                      <a:pt x="1249" y="2698"/>
                    </a:lnTo>
                    <a:lnTo>
                      <a:pt x="796" y="1901"/>
                    </a:lnTo>
                    <a:lnTo>
                      <a:pt x="471" y="960"/>
                    </a:lnTo>
                    <a:lnTo>
                      <a:pt x="362" y="417"/>
                    </a:lnTo>
                    <a:lnTo>
                      <a:pt x="1267" y="309"/>
                    </a:lnTo>
                    <a:lnTo>
                      <a:pt x="2914" y="291"/>
                    </a:lnTo>
                    <a:lnTo>
                      <a:pt x="3638" y="381"/>
                    </a:lnTo>
                    <a:lnTo>
                      <a:pt x="4127" y="472"/>
                    </a:lnTo>
                    <a:lnTo>
                      <a:pt x="5014" y="761"/>
                    </a:lnTo>
                    <a:lnTo>
                      <a:pt x="5394" y="960"/>
                    </a:lnTo>
                    <a:lnTo>
                      <a:pt x="5720" y="1141"/>
                    </a:lnTo>
                    <a:lnTo>
                      <a:pt x="6263" y="1558"/>
                    </a:lnTo>
                    <a:lnTo>
                      <a:pt x="6842" y="2245"/>
                    </a:lnTo>
                    <a:lnTo>
                      <a:pt x="7258" y="3150"/>
                    </a:lnTo>
                    <a:lnTo>
                      <a:pt x="7403" y="3856"/>
                    </a:lnTo>
                    <a:lnTo>
                      <a:pt x="7421" y="4055"/>
                    </a:lnTo>
                    <a:lnTo>
                      <a:pt x="6969" y="4200"/>
                    </a:lnTo>
                    <a:lnTo>
                      <a:pt x="5593" y="4417"/>
                    </a:lnTo>
                    <a:lnTo>
                      <a:pt x="4489" y="4417"/>
                    </a:lnTo>
                    <a:lnTo>
                      <a:pt x="3892" y="4327"/>
                    </a:lnTo>
                    <a:lnTo>
                      <a:pt x="3837" y="4635"/>
                    </a:lnTo>
                    <a:lnTo>
                      <a:pt x="4453" y="4725"/>
                    </a:lnTo>
                    <a:lnTo>
                      <a:pt x="5557" y="4725"/>
                    </a:lnTo>
                    <a:lnTo>
                      <a:pt x="6462" y="4617"/>
                    </a:lnTo>
                    <a:lnTo>
                      <a:pt x="7439" y="4381"/>
                    </a:lnTo>
                    <a:lnTo>
                      <a:pt x="7620" y="4309"/>
                    </a:lnTo>
                    <a:lnTo>
                      <a:pt x="7711" y="4273"/>
                    </a:lnTo>
                    <a:lnTo>
                      <a:pt x="7711" y="4182"/>
                    </a:lnTo>
                    <a:lnTo>
                      <a:pt x="7711" y="4092"/>
                    </a:lnTo>
                    <a:lnTo>
                      <a:pt x="7620" y="3386"/>
                    </a:lnTo>
                    <a:lnTo>
                      <a:pt x="7349" y="2589"/>
                    </a:lnTo>
                    <a:lnTo>
                      <a:pt x="7041" y="2010"/>
                    </a:lnTo>
                    <a:lnTo>
                      <a:pt x="6570" y="1449"/>
                    </a:lnTo>
                    <a:lnTo>
                      <a:pt x="5937" y="924"/>
                    </a:lnTo>
                    <a:lnTo>
                      <a:pt x="5539" y="689"/>
                    </a:lnTo>
                    <a:lnTo>
                      <a:pt x="5141" y="490"/>
                    </a:lnTo>
                    <a:lnTo>
                      <a:pt x="4199" y="182"/>
                    </a:lnTo>
                    <a:lnTo>
                      <a:pt x="3674" y="91"/>
                    </a:lnTo>
                    <a:lnTo>
                      <a:pt x="289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9" name="Google Shape;749;p24"/>
              <p:cNvSpPr/>
              <p:nvPr/>
            </p:nvSpPr>
            <p:spPr>
              <a:xfrm>
                <a:off x="5222561" y="2294265"/>
                <a:ext cx="609523" cy="613557"/>
              </a:xfrm>
              <a:custGeom>
                <a:avLst/>
                <a:gdLst/>
                <a:ahLst/>
                <a:cxnLst/>
                <a:rect l="l" t="t" r="r" b="b"/>
                <a:pathLst>
                  <a:path w="19187" h="19314" extrusionOk="0">
                    <a:moveTo>
                      <a:pt x="12888" y="1"/>
                    </a:moveTo>
                    <a:lnTo>
                      <a:pt x="12363" y="91"/>
                    </a:lnTo>
                    <a:lnTo>
                      <a:pt x="11856" y="290"/>
                    </a:lnTo>
                    <a:lnTo>
                      <a:pt x="11386" y="580"/>
                    </a:lnTo>
                    <a:lnTo>
                      <a:pt x="10933" y="978"/>
                    </a:lnTo>
                    <a:lnTo>
                      <a:pt x="10734" y="1213"/>
                    </a:lnTo>
                    <a:lnTo>
                      <a:pt x="10354" y="1720"/>
                    </a:lnTo>
                    <a:lnTo>
                      <a:pt x="9811" y="2879"/>
                    </a:lnTo>
                    <a:lnTo>
                      <a:pt x="9503" y="4109"/>
                    </a:lnTo>
                    <a:lnTo>
                      <a:pt x="9485" y="5376"/>
                    </a:lnTo>
                    <a:lnTo>
                      <a:pt x="9576" y="6010"/>
                    </a:lnTo>
                    <a:lnTo>
                      <a:pt x="9268" y="5141"/>
                    </a:lnTo>
                    <a:lnTo>
                      <a:pt x="8978" y="4254"/>
                    </a:lnTo>
                    <a:lnTo>
                      <a:pt x="8743" y="3766"/>
                    </a:lnTo>
                    <a:lnTo>
                      <a:pt x="8110" y="2788"/>
                    </a:lnTo>
                    <a:lnTo>
                      <a:pt x="7295" y="1901"/>
                    </a:lnTo>
                    <a:lnTo>
                      <a:pt x="6336" y="1177"/>
                    </a:lnTo>
                    <a:lnTo>
                      <a:pt x="5340" y="688"/>
                    </a:lnTo>
                    <a:lnTo>
                      <a:pt x="4580" y="562"/>
                    </a:lnTo>
                    <a:lnTo>
                      <a:pt x="4091" y="598"/>
                    </a:lnTo>
                    <a:lnTo>
                      <a:pt x="3603" y="743"/>
                    </a:lnTo>
                    <a:lnTo>
                      <a:pt x="3150" y="996"/>
                    </a:lnTo>
                    <a:lnTo>
                      <a:pt x="2716" y="1394"/>
                    </a:lnTo>
                    <a:lnTo>
                      <a:pt x="2336" y="1937"/>
                    </a:lnTo>
                    <a:lnTo>
                      <a:pt x="2155" y="2263"/>
                    </a:lnTo>
                    <a:lnTo>
                      <a:pt x="2046" y="2535"/>
                    </a:lnTo>
                    <a:lnTo>
                      <a:pt x="1883" y="3060"/>
                    </a:lnTo>
                    <a:lnTo>
                      <a:pt x="1847" y="3548"/>
                    </a:lnTo>
                    <a:lnTo>
                      <a:pt x="1883" y="4037"/>
                    </a:lnTo>
                    <a:lnTo>
                      <a:pt x="2118" y="4689"/>
                    </a:lnTo>
                    <a:lnTo>
                      <a:pt x="2643" y="5503"/>
                    </a:lnTo>
                    <a:lnTo>
                      <a:pt x="3766" y="6571"/>
                    </a:lnTo>
                    <a:lnTo>
                      <a:pt x="5413" y="7784"/>
                    </a:lnTo>
                    <a:lnTo>
                      <a:pt x="6064" y="8309"/>
                    </a:lnTo>
                    <a:lnTo>
                      <a:pt x="5811" y="8128"/>
                    </a:lnTo>
                    <a:lnTo>
                      <a:pt x="5268" y="7874"/>
                    </a:lnTo>
                    <a:lnTo>
                      <a:pt x="4725" y="7748"/>
                    </a:lnTo>
                    <a:lnTo>
                      <a:pt x="4146" y="7729"/>
                    </a:lnTo>
                    <a:lnTo>
                      <a:pt x="3585" y="7820"/>
                    </a:lnTo>
                    <a:lnTo>
                      <a:pt x="3023" y="8001"/>
                    </a:lnTo>
                    <a:lnTo>
                      <a:pt x="2209" y="8435"/>
                    </a:lnTo>
                    <a:lnTo>
                      <a:pt x="1250" y="9250"/>
                    </a:lnTo>
                    <a:lnTo>
                      <a:pt x="526" y="10264"/>
                    </a:lnTo>
                    <a:lnTo>
                      <a:pt x="164" y="11114"/>
                    </a:lnTo>
                    <a:lnTo>
                      <a:pt x="37" y="11693"/>
                    </a:lnTo>
                    <a:lnTo>
                      <a:pt x="1" y="12291"/>
                    </a:lnTo>
                    <a:lnTo>
                      <a:pt x="73" y="12870"/>
                    </a:lnTo>
                    <a:lnTo>
                      <a:pt x="164" y="13160"/>
                    </a:lnTo>
                    <a:lnTo>
                      <a:pt x="290" y="13467"/>
                    </a:lnTo>
                    <a:lnTo>
                      <a:pt x="580" y="13974"/>
                    </a:lnTo>
                    <a:lnTo>
                      <a:pt x="924" y="14336"/>
                    </a:lnTo>
                    <a:lnTo>
                      <a:pt x="1322" y="14590"/>
                    </a:lnTo>
                    <a:lnTo>
                      <a:pt x="1774" y="14716"/>
                    </a:lnTo>
                    <a:lnTo>
                      <a:pt x="2245" y="14752"/>
                    </a:lnTo>
                    <a:lnTo>
                      <a:pt x="2987" y="14644"/>
                    </a:lnTo>
                    <a:lnTo>
                      <a:pt x="4019" y="14228"/>
                    </a:lnTo>
                    <a:lnTo>
                      <a:pt x="4996" y="13594"/>
                    </a:lnTo>
                    <a:lnTo>
                      <a:pt x="5883" y="12852"/>
                    </a:lnTo>
                    <a:lnTo>
                      <a:pt x="6589" y="12074"/>
                    </a:lnTo>
                    <a:lnTo>
                      <a:pt x="6843" y="11693"/>
                    </a:lnTo>
                    <a:lnTo>
                      <a:pt x="6571" y="12236"/>
                    </a:lnTo>
                    <a:lnTo>
                      <a:pt x="6137" y="13359"/>
                    </a:lnTo>
                    <a:lnTo>
                      <a:pt x="5829" y="14535"/>
                    </a:lnTo>
                    <a:lnTo>
                      <a:pt x="5702" y="15676"/>
                    </a:lnTo>
                    <a:lnTo>
                      <a:pt x="5793" y="16762"/>
                    </a:lnTo>
                    <a:lnTo>
                      <a:pt x="6046" y="17504"/>
                    </a:lnTo>
                    <a:lnTo>
                      <a:pt x="6300" y="17938"/>
                    </a:lnTo>
                    <a:lnTo>
                      <a:pt x="6643" y="18336"/>
                    </a:lnTo>
                    <a:lnTo>
                      <a:pt x="7060" y="18680"/>
                    </a:lnTo>
                    <a:lnTo>
                      <a:pt x="7567" y="18970"/>
                    </a:lnTo>
                    <a:lnTo>
                      <a:pt x="8182" y="19205"/>
                    </a:lnTo>
                    <a:lnTo>
                      <a:pt x="8526" y="19296"/>
                    </a:lnTo>
                    <a:lnTo>
                      <a:pt x="8816" y="19314"/>
                    </a:lnTo>
                    <a:lnTo>
                      <a:pt x="9395" y="19277"/>
                    </a:lnTo>
                    <a:lnTo>
                      <a:pt x="9938" y="19115"/>
                    </a:lnTo>
                    <a:lnTo>
                      <a:pt x="10463" y="18843"/>
                    </a:lnTo>
                    <a:lnTo>
                      <a:pt x="11169" y="18300"/>
                    </a:lnTo>
                    <a:lnTo>
                      <a:pt x="11947" y="17323"/>
                    </a:lnTo>
                    <a:lnTo>
                      <a:pt x="12490" y="16164"/>
                    </a:lnTo>
                    <a:lnTo>
                      <a:pt x="12779" y="14952"/>
                    </a:lnTo>
                    <a:lnTo>
                      <a:pt x="12761" y="14065"/>
                    </a:lnTo>
                    <a:lnTo>
                      <a:pt x="12671" y="13522"/>
                    </a:lnTo>
                    <a:lnTo>
                      <a:pt x="12472" y="13015"/>
                    </a:lnTo>
                    <a:lnTo>
                      <a:pt x="12182" y="12580"/>
                    </a:lnTo>
                    <a:lnTo>
                      <a:pt x="12001" y="12381"/>
                    </a:lnTo>
                    <a:lnTo>
                      <a:pt x="12200" y="12580"/>
                    </a:lnTo>
                    <a:lnTo>
                      <a:pt x="12671" y="12906"/>
                    </a:lnTo>
                    <a:lnTo>
                      <a:pt x="13431" y="13250"/>
                    </a:lnTo>
                    <a:lnTo>
                      <a:pt x="14590" y="13449"/>
                    </a:lnTo>
                    <a:lnTo>
                      <a:pt x="15802" y="13341"/>
                    </a:lnTo>
                    <a:lnTo>
                      <a:pt x="16943" y="12960"/>
                    </a:lnTo>
                    <a:lnTo>
                      <a:pt x="17956" y="12327"/>
                    </a:lnTo>
                    <a:lnTo>
                      <a:pt x="18553" y="11712"/>
                    </a:lnTo>
                    <a:lnTo>
                      <a:pt x="18843" y="11241"/>
                    </a:lnTo>
                    <a:lnTo>
                      <a:pt x="19060" y="10716"/>
                    </a:lnTo>
                    <a:lnTo>
                      <a:pt x="19169" y="10137"/>
                    </a:lnTo>
                    <a:lnTo>
                      <a:pt x="19187" y="9829"/>
                    </a:lnTo>
                    <a:lnTo>
                      <a:pt x="19169" y="9304"/>
                    </a:lnTo>
                    <a:lnTo>
                      <a:pt x="18934" y="8435"/>
                    </a:lnTo>
                    <a:lnTo>
                      <a:pt x="18517" y="7784"/>
                    </a:lnTo>
                    <a:lnTo>
                      <a:pt x="17902" y="7331"/>
                    </a:lnTo>
                    <a:lnTo>
                      <a:pt x="17160" y="7060"/>
                    </a:lnTo>
                    <a:lnTo>
                      <a:pt x="16273" y="6969"/>
                    </a:lnTo>
                    <a:lnTo>
                      <a:pt x="15277" y="7042"/>
                    </a:lnTo>
                    <a:lnTo>
                      <a:pt x="14209" y="7259"/>
                    </a:lnTo>
                    <a:lnTo>
                      <a:pt x="13630" y="7422"/>
                    </a:lnTo>
                    <a:lnTo>
                      <a:pt x="14119" y="7150"/>
                    </a:lnTo>
                    <a:lnTo>
                      <a:pt x="14915" y="6426"/>
                    </a:lnTo>
                    <a:lnTo>
                      <a:pt x="15495" y="5521"/>
                    </a:lnTo>
                    <a:lnTo>
                      <a:pt x="15875" y="4526"/>
                    </a:lnTo>
                    <a:lnTo>
                      <a:pt x="16056" y="3494"/>
                    </a:lnTo>
                    <a:lnTo>
                      <a:pt x="15983" y="2498"/>
                    </a:lnTo>
                    <a:lnTo>
                      <a:pt x="15694" y="1575"/>
                    </a:lnTo>
                    <a:lnTo>
                      <a:pt x="15151" y="833"/>
                    </a:lnTo>
                    <a:lnTo>
                      <a:pt x="14789" y="544"/>
                    </a:lnTo>
                    <a:lnTo>
                      <a:pt x="14517" y="381"/>
                    </a:lnTo>
                    <a:lnTo>
                      <a:pt x="13974" y="145"/>
                    </a:lnTo>
                    <a:lnTo>
                      <a:pt x="13431" y="19"/>
                    </a:lnTo>
                    <a:lnTo>
                      <a:pt x="1288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0" name="Google Shape;750;p24"/>
              <p:cNvSpPr/>
              <p:nvPr/>
            </p:nvSpPr>
            <p:spPr>
              <a:xfrm>
                <a:off x="5217955" y="2308084"/>
                <a:ext cx="618736" cy="604345"/>
              </a:xfrm>
              <a:custGeom>
                <a:avLst/>
                <a:gdLst/>
                <a:ahLst/>
                <a:cxnLst/>
                <a:rect l="l" t="t" r="r" b="b"/>
                <a:pathLst>
                  <a:path w="19477" h="19024" extrusionOk="0">
                    <a:moveTo>
                      <a:pt x="15006" y="0"/>
                    </a:moveTo>
                    <a:lnTo>
                      <a:pt x="14843" y="235"/>
                    </a:lnTo>
                    <a:lnTo>
                      <a:pt x="15151" y="471"/>
                    </a:lnTo>
                    <a:lnTo>
                      <a:pt x="15603" y="1050"/>
                    </a:lnTo>
                    <a:lnTo>
                      <a:pt x="15911" y="1774"/>
                    </a:lnTo>
                    <a:lnTo>
                      <a:pt x="16038" y="2625"/>
                    </a:lnTo>
                    <a:lnTo>
                      <a:pt x="16038" y="3077"/>
                    </a:lnTo>
                    <a:lnTo>
                      <a:pt x="15965" y="3693"/>
                    </a:lnTo>
                    <a:lnTo>
                      <a:pt x="15621" y="4815"/>
                    </a:lnTo>
                    <a:lnTo>
                      <a:pt x="15006" y="5810"/>
                    </a:lnTo>
                    <a:lnTo>
                      <a:pt x="14191" y="6589"/>
                    </a:lnTo>
                    <a:lnTo>
                      <a:pt x="13721" y="6860"/>
                    </a:lnTo>
                    <a:lnTo>
                      <a:pt x="13630" y="6932"/>
                    </a:lnTo>
                    <a:lnTo>
                      <a:pt x="13648" y="7041"/>
                    </a:lnTo>
                    <a:lnTo>
                      <a:pt x="13721" y="7150"/>
                    </a:lnTo>
                    <a:lnTo>
                      <a:pt x="13829" y="7132"/>
                    </a:lnTo>
                    <a:lnTo>
                      <a:pt x="14554" y="6932"/>
                    </a:lnTo>
                    <a:lnTo>
                      <a:pt x="15875" y="6715"/>
                    </a:lnTo>
                    <a:lnTo>
                      <a:pt x="16997" y="6733"/>
                    </a:lnTo>
                    <a:lnTo>
                      <a:pt x="17902" y="6987"/>
                    </a:lnTo>
                    <a:lnTo>
                      <a:pt x="18264" y="7204"/>
                    </a:lnTo>
                    <a:lnTo>
                      <a:pt x="18481" y="7385"/>
                    </a:lnTo>
                    <a:lnTo>
                      <a:pt x="18825" y="7819"/>
                    </a:lnTo>
                    <a:lnTo>
                      <a:pt x="19042" y="8381"/>
                    </a:lnTo>
                    <a:lnTo>
                      <a:pt x="19169" y="9032"/>
                    </a:lnTo>
                    <a:lnTo>
                      <a:pt x="19169" y="9394"/>
                    </a:lnTo>
                    <a:lnTo>
                      <a:pt x="19151" y="9883"/>
                    </a:lnTo>
                    <a:lnTo>
                      <a:pt x="18843" y="10806"/>
                    </a:lnTo>
                    <a:lnTo>
                      <a:pt x="18228" y="11584"/>
                    </a:lnTo>
                    <a:lnTo>
                      <a:pt x="17341" y="12236"/>
                    </a:lnTo>
                    <a:lnTo>
                      <a:pt x="16798" y="12471"/>
                    </a:lnTo>
                    <a:lnTo>
                      <a:pt x="16183" y="12688"/>
                    </a:lnTo>
                    <a:lnTo>
                      <a:pt x="14934" y="12851"/>
                    </a:lnTo>
                    <a:lnTo>
                      <a:pt x="13757" y="12706"/>
                    </a:lnTo>
                    <a:lnTo>
                      <a:pt x="12997" y="12399"/>
                    </a:lnTo>
                    <a:lnTo>
                      <a:pt x="12544" y="12109"/>
                    </a:lnTo>
                    <a:lnTo>
                      <a:pt x="12345" y="11928"/>
                    </a:lnTo>
                    <a:lnTo>
                      <a:pt x="12291" y="11892"/>
                    </a:lnTo>
                    <a:lnTo>
                      <a:pt x="12255" y="11838"/>
                    </a:lnTo>
                    <a:lnTo>
                      <a:pt x="12200" y="11801"/>
                    </a:lnTo>
                    <a:lnTo>
                      <a:pt x="12092" y="11801"/>
                    </a:lnTo>
                    <a:lnTo>
                      <a:pt x="12038" y="11838"/>
                    </a:lnTo>
                    <a:lnTo>
                      <a:pt x="12001" y="11892"/>
                    </a:lnTo>
                    <a:lnTo>
                      <a:pt x="12001" y="12001"/>
                    </a:lnTo>
                    <a:lnTo>
                      <a:pt x="12038" y="12055"/>
                    </a:lnTo>
                    <a:lnTo>
                      <a:pt x="12092" y="12091"/>
                    </a:lnTo>
                    <a:lnTo>
                      <a:pt x="12128" y="12145"/>
                    </a:lnTo>
                    <a:lnTo>
                      <a:pt x="12327" y="12381"/>
                    </a:lnTo>
                    <a:lnTo>
                      <a:pt x="12599" y="12924"/>
                    </a:lnTo>
                    <a:lnTo>
                      <a:pt x="12743" y="13539"/>
                    </a:lnTo>
                    <a:lnTo>
                      <a:pt x="12780" y="14209"/>
                    </a:lnTo>
                    <a:lnTo>
                      <a:pt x="12689" y="14915"/>
                    </a:lnTo>
                    <a:lnTo>
                      <a:pt x="12508" y="15603"/>
                    </a:lnTo>
                    <a:lnTo>
                      <a:pt x="12219" y="16290"/>
                    </a:lnTo>
                    <a:lnTo>
                      <a:pt x="11875" y="16924"/>
                    </a:lnTo>
                    <a:lnTo>
                      <a:pt x="11657" y="17213"/>
                    </a:lnTo>
                    <a:lnTo>
                      <a:pt x="11332" y="17612"/>
                    </a:lnTo>
                    <a:lnTo>
                      <a:pt x="10644" y="18227"/>
                    </a:lnTo>
                    <a:lnTo>
                      <a:pt x="9884" y="18607"/>
                    </a:lnTo>
                    <a:lnTo>
                      <a:pt x="9087" y="18734"/>
                    </a:lnTo>
                    <a:lnTo>
                      <a:pt x="8707" y="18698"/>
                    </a:lnTo>
                    <a:lnTo>
                      <a:pt x="8273" y="18607"/>
                    </a:lnTo>
                    <a:lnTo>
                      <a:pt x="7549" y="18299"/>
                    </a:lnTo>
                    <a:lnTo>
                      <a:pt x="6951" y="17865"/>
                    </a:lnTo>
                    <a:lnTo>
                      <a:pt x="6499" y="17322"/>
                    </a:lnTo>
                    <a:lnTo>
                      <a:pt x="6336" y="17014"/>
                    </a:lnTo>
                    <a:lnTo>
                      <a:pt x="6227" y="16743"/>
                    </a:lnTo>
                    <a:lnTo>
                      <a:pt x="6083" y="16182"/>
                    </a:lnTo>
                    <a:lnTo>
                      <a:pt x="5992" y="15204"/>
                    </a:lnTo>
                    <a:lnTo>
                      <a:pt x="6191" y="13756"/>
                    </a:lnTo>
                    <a:lnTo>
                      <a:pt x="6734" y="12163"/>
                    </a:lnTo>
                    <a:lnTo>
                      <a:pt x="7114" y="11331"/>
                    </a:lnTo>
                    <a:lnTo>
                      <a:pt x="7150" y="11204"/>
                    </a:lnTo>
                    <a:lnTo>
                      <a:pt x="7060" y="11132"/>
                    </a:lnTo>
                    <a:lnTo>
                      <a:pt x="6951" y="11096"/>
                    </a:lnTo>
                    <a:lnTo>
                      <a:pt x="6861" y="11186"/>
                    </a:lnTo>
                    <a:lnTo>
                      <a:pt x="6517" y="11693"/>
                    </a:lnTo>
                    <a:lnTo>
                      <a:pt x="5449" y="12743"/>
                    </a:lnTo>
                    <a:lnTo>
                      <a:pt x="4454" y="13449"/>
                    </a:lnTo>
                    <a:lnTo>
                      <a:pt x="3766" y="13811"/>
                    </a:lnTo>
                    <a:lnTo>
                      <a:pt x="3060" y="14064"/>
                    </a:lnTo>
                    <a:lnTo>
                      <a:pt x="2390" y="14173"/>
                    </a:lnTo>
                    <a:lnTo>
                      <a:pt x="2064" y="14155"/>
                    </a:lnTo>
                    <a:lnTo>
                      <a:pt x="1793" y="14100"/>
                    </a:lnTo>
                    <a:lnTo>
                      <a:pt x="1304" y="13883"/>
                    </a:lnTo>
                    <a:lnTo>
                      <a:pt x="906" y="13521"/>
                    </a:lnTo>
                    <a:lnTo>
                      <a:pt x="580" y="12996"/>
                    </a:lnTo>
                    <a:lnTo>
                      <a:pt x="453" y="12670"/>
                    </a:lnTo>
                    <a:lnTo>
                      <a:pt x="363" y="12363"/>
                    </a:lnTo>
                    <a:lnTo>
                      <a:pt x="290" y="11747"/>
                    </a:lnTo>
                    <a:lnTo>
                      <a:pt x="363" y="11114"/>
                    </a:lnTo>
                    <a:lnTo>
                      <a:pt x="526" y="10498"/>
                    </a:lnTo>
                    <a:lnTo>
                      <a:pt x="797" y="9901"/>
                    </a:lnTo>
                    <a:lnTo>
                      <a:pt x="1159" y="9358"/>
                    </a:lnTo>
                    <a:lnTo>
                      <a:pt x="1811" y="8616"/>
                    </a:lnTo>
                    <a:lnTo>
                      <a:pt x="2300" y="8236"/>
                    </a:lnTo>
                    <a:lnTo>
                      <a:pt x="2806" y="7892"/>
                    </a:lnTo>
                    <a:lnTo>
                      <a:pt x="3820" y="7512"/>
                    </a:lnTo>
                    <a:lnTo>
                      <a:pt x="4562" y="7439"/>
                    </a:lnTo>
                    <a:lnTo>
                      <a:pt x="5033" y="7494"/>
                    </a:lnTo>
                    <a:lnTo>
                      <a:pt x="5485" y="7638"/>
                    </a:lnTo>
                    <a:lnTo>
                      <a:pt x="5920" y="7856"/>
                    </a:lnTo>
                    <a:lnTo>
                      <a:pt x="6119" y="8000"/>
                    </a:lnTo>
                    <a:lnTo>
                      <a:pt x="6227" y="8037"/>
                    </a:lnTo>
                    <a:lnTo>
                      <a:pt x="6318" y="7982"/>
                    </a:lnTo>
                    <a:lnTo>
                      <a:pt x="6372" y="7874"/>
                    </a:lnTo>
                    <a:lnTo>
                      <a:pt x="6318" y="7765"/>
                    </a:lnTo>
                    <a:lnTo>
                      <a:pt x="5775" y="7331"/>
                    </a:lnTo>
                    <a:lnTo>
                      <a:pt x="5141" y="6860"/>
                    </a:lnTo>
                    <a:lnTo>
                      <a:pt x="4490" y="6389"/>
                    </a:lnTo>
                    <a:lnTo>
                      <a:pt x="3549" y="5611"/>
                    </a:lnTo>
                    <a:lnTo>
                      <a:pt x="2987" y="5050"/>
                    </a:lnTo>
                    <a:lnTo>
                      <a:pt x="2535" y="4435"/>
                    </a:lnTo>
                    <a:lnTo>
                      <a:pt x="2245" y="3783"/>
                    </a:lnTo>
                    <a:lnTo>
                      <a:pt x="2137" y="3077"/>
                    </a:lnTo>
                    <a:lnTo>
                      <a:pt x="2263" y="2317"/>
                    </a:lnTo>
                    <a:lnTo>
                      <a:pt x="2444" y="1901"/>
                    </a:lnTo>
                    <a:lnTo>
                      <a:pt x="2173" y="1774"/>
                    </a:lnTo>
                    <a:lnTo>
                      <a:pt x="1974" y="2226"/>
                    </a:lnTo>
                    <a:lnTo>
                      <a:pt x="1829" y="3059"/>
                    </a:lnTo>
                    <a:lnTo>
                      <a:pt x="1938" y="3837"/>
                    </a:lnTo>
                    <a:lnTo>
                      <a:pt x="2263" y="4561"/>
                    </a:lnTo>
                    <a:lnTo>
                      <a:pt x="2734" y="5213"/>
                    </a:lnTo>
                    <a:lnTo>
                      <a:pt x="3331" y="5810"/>
                    </a:lnTo>
                    <a:lnTo>
                      <a:pt x="4309" y="6625"/>
                    </a:lnTo>
                    <a:lnTo>
                      <a:pt x="4960" y="7095"/>
                    </a:lnTo>
                    <a:lnTo>
                      <a:pt x="5033" y="7168"/>
                    </a:lnTo>
                    <a:lnTo>
                      <a:pt x="5105" y="7204"/>
                    </a:lnTo>
                    <a:lnTo>
                      <a:pt x="4743" y="7150"/>
                    </a:lnTo>
                    <a:lnTo>
                      <a:pt x="4001" y="7186"/>
                    </a:lnTo>
                    <a:lnTo>
                      <a:pt x="3259" y="7367"/>
                    </a:lnTo>
                    <a:lnTo>
                      <a:pt x="2499" y="7729"/>
                    </a:lnTo>
                    <a:lnTo>
                      <a:pt x="2119" y="7982"/>
                    </a:lnTo>
                    <a:lnTo>
                      <a:pt x="1865" y="8181"/>
                    </a:lnTo>
                    <a:lnTo>
                      <a:pt x="1358" y="8652"/>
                    </a:lnTo>
                    <a:lnTo>
                      <a:pt x="906" y="9195"/>
                    </a:lnTo>
                    <a:lnTo>
                      <a:pt x="526" y="9792"/>
                    </a:lnTo>
                    <a:lnTo>
                      <a:pt x="236" y="10426"/>
                    </a:lnTo>
                    <a:lnTo>
                      <a:pt x="55" y="11077"/>
                    </a:lnTo>
                    <a:lnTo>
                      <a:pt x="1" y="11765"/>
                    </a:lnTo>
                    <a:lnTo>
                      <a:pt x="73" y="12435"/>
                    </a:lnTo>
                    <a:lnTo>
                      <a:pt x="164" y="12779"/>
                    </a:lnTo>
                    <a:lnTo>
                      <a:pt x="309" y="13141"/>
                    </a:lnTo>
                    <a:lnTo>
                      <a:pt x="671" y="13720"/>
                    </a:lnTo>
                    <a:lnTo>
                      <a:pt x="1141" y="14155"/>
                    </a:lnTo>
                    <a:lnTo>
                      <a:pt x="1720" y="14390"/>
                    </a:lnTo>
                    <a:lnTo>
                      <a:pt x="2028" y="14444"/>
                    </a:lnTo>
                    <a:lnTo>
                      <a:pt x="2300" y="14462"/>
                    </a:lnTo>
                    <a:lnTo>
                      <a:pt x="2861" y="14408"/>
                    </a:lnTo>
                    <a:lnTo>
                      <a:pt x="3730" y="14155"/>
                    </a:lnTo>
                    <a:lnTo>
                      <a:pt x="4870" y="13539"/>
                    </a:lnTo>
                    <a:lnTo>
                      <a:pt x="5920" y="12743"/>
                    </a:lnTo>
                    <a:lnTo>
                      <a:pt x="6354" y="12308"/>
                    </a:lnTo>
                    <a:lnTo>
                      <a:pt x="6101" y="12996"/>
                    </a:lnTo>
                    <a:lnTo>
                      <a:pt x="5775" y="14354"/>
                    </a:lnTo>
                    <a:lnTo>
                      <a:pt x="5702" y="15584"/>
                    </a:lnTo>
                    <a:lnTo>
                      <a:pt x="5883" y="16670"/>
                    </a:lnTo>
                    <a:lnTo>
                      <a:pt x="6064" y="17141"/>
                    </a:lnTo>
                    <a:lnTo>
                      <a:pt x="6245" y="17485"/>
                    </a:lnTo>
                    <a:lnTo>
                      <a:pt x="6752" y="18082"/>
                    </a:lnTo>
                    <a:lnTo>
                      <a:pt x="7386" y="18553"/>
                    </a:lnTo>
                    <a:lnTo>
                      <a:pt x="8182" y="18879"/>
                    </a:lnTo>
                    <a:lnTo>
                      <a:pt x="8653" y="19005"/>
                    </a:lnTo>
                    <a:lnTo>
                      <a:pt x="8852" y="19024"/>
                    </a:lnTo>
                    <a:lnTo>
                      <a:pt x="9051" y="19024"/>
                    </a:lnTo>
                    <a:lnTo>
                      <a:pt x="9431" y="19005"/>
                    </a:lnTo>
                    <a:lnTo>
                      <a:pt x="10191" y="18806"/>
                    </a:lnTo>
                    <a:lnTo>
                      <a:pt x="10915" y="18390"/>
                    </a:lnTo>
                    <a:lnTo>
                      <a:pt x="11585" y="17775"/>
                    </a:lnTo>
                    <a:lnTo>
                      <a:pt x="11893" y="17394"/>
                    </a:lnTo>
                    <a:lnTo>
                      <a:pt x="12273" y="16870"/>
                    </a:lnTo>
                    <a:lnTo>
                      <a:pt x="12816" y="15675"/>
                    </a:lnTo>
                    <a:lnTo>
                      <a:pt x="13087" y="14408"/>
                    </a:lnTo>
                    <a:lnTo>
                      <a:pt x="13051" y="13485"/>
                    </a:lnTo>
                    <a:lnTo>
                      <a:pt x="12924" y="12906"/>
                    </a:lnTo>
                    <a:lnTo>
                      <a:pt x="12816" y="12652"/>
                    </a:lnTo>
                    <a:lnTo>
                      <a:pt x="13250" y="12851"/>
                    </a:lnTo>
                    <a:lnTo>
                      <a:pt x="14228" y="13105"/>
                    </a:lnTo>
                    <a:lnTo>
                      <a:pt x="15296" y="13141"/>
                    </a:lnTo>
                    <a:lnTo>
                      <a:pt x="16382" y="12942"/>
                    </a:lnTo>
                    <a:lnTo>
                      <a:pt x="16907" y="12743"/>
                    </a:lnTo>
                    <a:lnTo>
                      <a:pt x="17504" y="12489"/>
                    </a:lnTo>
                    <a:lnTo>
                      <a:pt x="18445" y="11801"/>
                    </a:lnTo>
                    <a:lnTo>
                      <a:pt x="18970" y="11150"/>
                    </a:lnTo>
                    <a:lnTo>
                      <a:pt x="19223" y="10697"/>
                    </a:lnTo>
                    <a:lnTo>
                      <a:pt x="19386" y="10191"/>
                    </a:lnTo>
                    <a:lnTo>
                      <a:pt x="19477" y="9666"/>
                    </a:lnTo>
                    <a:lnTo>
                      <a:pt x="19477" y="9394"/>
                    </a:lnTo>
                    <a:lnTo>
                      <a:pt x="19459" y="8996"/>
                    </a:lnTo>
                    <a:lnTo>
                      <a:pt x="19332" y="8272"/>
                    </a:lnTo>
                    <a:lnTo>
                      <a:pt x="19079" y="7656"/>
                    </a:lnTo>
                    <a:lnTo>
                      <a:pt x="18680" y="7168"/>
                    </a:lnTo>
                    <a:lnTo>
                      <a:pt x="18427" y="6969"/>
                    </a:lnTo>
                    <a:lnTo>
                      <a:pt x="18101" y="6751"/>
                    </a:lnTo>
                    <a:lnTo>
                      <a:pt x="17305" y="6462"/>
                    </a:lnTo>
                    <a:lnTo>
                      <a:pt x="16345" y="6389"/>
                    </a:lnTo>
                    <a:lnTo>
                      <a:pt x="15241" y="6480"/>
                    </a:lnTo>
                    <a:lnTo>
                      <a:pt x="14626" y="6607"/>
                    </a:lnTo>
                    <a:lnTo>
                      <a:pt x="14626" y="6607"/>
                    </a:lnTo>
                    <a:lnTo>
                      <a:pt x="14988" y="6281"/>
                    </a:lnTo>
                    <a:lnTo>
                      <a:pt x="15585" y="5503"/>
                    </a:lnTo>
                    <a:lnTo>
                      <a:pt x="16020" y="4598"/>
                    </a:lnTo>
                    <a:lnTo>
                      <a:pt x="16291" y="3620"/>
                    </a:lnTo>
                    <a:lnTo>
                      <a:pt x="16327" y="3095"/>
                    </a:lnTo>
                    <a:lnTo>
                      <a:pt x="16345" y="2588"/>
                    </a:lnTo>
                    <a:lnTo>
                      <a:pt x="16201" y="1665"/>
                    </a:lnTo>
                    <a:lnTo>
                      <a:pt x="15857" y="869"/>
                    </a:lnTo>
                    <a:lnTo>
                      <a:pt x="15350" y="235"/>
                    </a:lnTo>
                    <a:lnTo>
                      <a:pt x="15006"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1" name="Google Shape;751;p24"/>
              <p:cNvSpPr/>
              <p:nvPr/>
            </p:nvSpPr>
            <p:spPr>
              <a:xfrm>
                <a:off x="5286954" y="2289659"/>
                <a:ext cx="549737" cy="571021"/>
              </a:xfrm>
              <a:custGeom>
                <a:avLst/>
                <a:gdLst/>
                <a:ahLst/>
                <a:cxnLst/>
                <a:rect l="l" t="t" r="r" b="b"/>
                <a:pathLst>
                  <a:path w="17305" h="17975" extrusionOk="0">
                    <a:moveTo>
                      <a:pt x="10879" y="1"/>
                    </a:moveTo>
                    <a:lnTo>
                      <a:pt x="10318" y="91"/>
                    </a:lnTo>
                    <a:lnTo>
                      <a:pt x="9793" y="290"/>
                    </a:lnTo>
                    <a:lnTo>
                      <a:pt x="9286" y="598"/>
                    </a:lnTo>
                    <a:lnTo>
                      <a:pt x="8816" y="1014"/>
                    </a:lnTo>
                    <a:lnTo>
                      <a:pt x="8599" y="1268"/>
                    </a:lnTo>
                    <a:lnTo>
                      <a:pt x="8291" y="1666"/>
                    </a:lnTo>
                    <a:lnTo>
                      <a:pt x="7820" y="2517"/>
                    </a:lnTo>
                    <a:lnTo>
                      <a:pt x="7494" y="3458"/>
                    </a:lnTo>
                    <a:lnTo>
                      <a:pt x="7313" y="4435"/>
                    </a:lnTo>
                    <a:lnTo>
                      <a:pt x="7295" y="4942"/>
                    </a:lnTo>
                    <a:lnTo>
                      <a:pt x="7205" y="4635"/>
                    </a:lnTo>
                    <a:lnTo>
                      <a:pt x="7078" y="4345"/>
                    </a:lnTo>
                    <a:lnTo>
                      <a:pt x="6933" y="4001"/>
                    </a:lnTo>
                    <a:lnTo>
                      <a:pt x="6553" y="3331"/>
                    </a:lnTo>
                    <a:lnTo>
                      <a:pt x="6064" y="2680"/>
                    </a:lnTo>
                    <a:lnTo>
                      <a:pt x="5503" y="2082"/>
                    </a:lnTo>
                    <a:lnTo>
                      <a:pt x="4888" y="1539"/>
                    </a:lnTo>
                    <a:lnTo>
                      <a:pt x="4236" y="1105"/>
                    </a:lnTo>
                    <a:lnTo>
                      <a:pt x="3549" y="779"/>
                    </a:lnTo>
                    <a:lnTo>
                      <a:pt x="2879" y="580"/>
                    </a:lnTo>
                    <a:lnTo>
                      <a:pt x="2535" y="562"/>
                    </a:lnTo>
                    <a:lnTo>
                      <a:pt x="2245" y="562"/>
                    </a:lnTo>
                    <a:lnTo>
                      <a:pt x="1594" y="707"/>
                    </a:lnTo>
                    <a:lnTo>
                      <a:pt x="924" y="1105"/>
                    </a:lnTo>
                    <a:lnTo>
                      <a:pt x="290" y="1811"/>
                    </a:lnTo>
                    <a:lnTo>
                      <a:pt x="1" y="2354"/>
                    </a:lnTo>
                    <a:lnTo>
                      <a:pt x="272" y="2481"/>
                    </a:lnTo>
                    <a:lnTo>
                      <a:pt x="490" y="2082"/>
                    </a:lnTo>
                    <a:lnTo>
                      <a:pt x="960" y="1467"/>
                    </a:lnTo>
                    <a:lnTo>
                      <a:pt x="1521" y="1069"/>
                    </a:lnTo>
                    <a:lnTo>
                      <a:pt x="2173" y="870"/>
                    </a:lnTo>
                    <a:lnTo>
                      <a:pt x="2517" y="870"/>
                    </a:lnTo>
                    <a:lnTo>
                      <a:pt x="2843" y="888"/>
                    </a:lnTo>
                    <a:lnTo>
                      <a:pt x="3476" y="1069"/>
                    </a:lnTo>
                    <a:lnTo>
                      <a:pt x="4128" y="1376"/>
                    </a:lnTo>
                    <a:lnTo>
                      <a:pt x="4743" y="1793"/>
                    </a:lnTo>
                    <a:lnTo>
                      <a:pt x="5594" y="2589"/>
                    </a:lnTo>
                    <a:lnTo>
                      <a:pt x="6300" y="3494"/>
                    </a:lnTo>
                    <a:lnTo>
                      <a:pt x="6662" y="4146"/>
                    </a:lnTo>
                    <a:lnTo>
                      <a:pt x="6807" y="4454"/>
                    </a:lnTo>
                    <a:lnTo>
                      <a:pt x="6951" y="4870"/>
                    </a:lnTo>
                    <a:lnTo>
                      <a:pt x="7078" y="5286"/>
                    </a:lnTo>
                    <a:lnTo>
                      <a:pt x="7223" y="5757"/>
                    </a:lnTo>
                    <a:lnTo>
                      <a:pt x="7422" y="6227"/>
                    </a:lnTo>
                    <a:lnTo>
                      <a:pt x="7476" y="6300"/>
                    </a:lnTo>
                    <a:lnTo>
                      <a:pt x="7603" y="6300"/>
                    </a:lnTo>
                    <a:lnTo>
                      <a:pt x="7694" y="6245"/>
                    </a:lnTo>
                    <a:lnTo>
                      <a:pt x="7694" y="6137"/>
                    </a:lnTo>
                    <a:lnTo>
                      <a:pt x="7603" y="5503"/>
                    </a:lnTo>
                    <a:lnTo>
                      <a:pt x="7639" y="4254"/>
                    </a:lnTo>
                    <a:lnTo>
                      <a:pt x="7929" y="3042"/>
                    </a:lnTo>
                    <a:lnTo>
                      <a:pt x="8454" y="1956"/>
                    </a:lnTo>
                    <a:lnTo>
                      <a:pt x="8834" y="1467"/>
                    </a:lnTo>
                    <a:lnTo>
                      <a:pt x="9033" y="1232"/>
                    </a:lnTo>
                    <a:lnTo>
                      <a:pt x="9449" y="852"/>
                    </a:lnTo>
                    <a:lnTo>
                      <a:pt x="9902" y="562"/>
                    </a:lnTo>
                    <a:lnTo>
                      <a:pt x="10390" y="381"/>
                    </a:lnTo>
                    <a:lnTo>
                      <a:pt x="10897" y="290"/>
                    </a:lnTo>
                    <a:lnTo>
                      <a:pt x="11404" y="309"/>
                    </a:lnTo>
                    <a:lnTo>
                      <a:pt x="11911" y="435"/>
                    </a:lnTo>
                    <a:lnTo>
                      <a:pt x="12418" y="671"/>
                    </a:lnTo>
                    <a:lnTo>
                      <a:pt x="12671" y="815"/>
                    </a:lnTo>
                    <a:lnTo>
                      <a:pt x="12979" y="1051"/>
                    </a:lnTo>
                    <a:lnTo>
                      <a:pt x="13431" y="1630"/>
                    </a:lnTo>
                    <a:lnTo>
                      <a:pt x="13739" y="2354"/>
                    </a:lnTo>
                    <a:lnTo>
                      <a:pt x="13866" y="3205"/>
                    </a:lnTo>
                    <a:lnTo>
                      <a:pt x="13866" y="3657"/>
                    </a:lnTo>
                    <a:lnTo>
                      <a:pt x="13793" y="4273"/>
                    </a:lnTo>
                    <a:lnTo>
                      <a:pt x="13449" y="5395"/>
                    </a:lnTo>
                    <a:lnTo>
                      <a:pt x="12834" y="6390"/>
                    </a:lnTo>
                    <a:lnTo>
                      <a:pt x="12019" y="7169"/>
                    </a:lnTo>
                    <a:lnTo>
                      <a:pt x="11549" y="7440"/>
                    </a:lnTo>
                    <a:lnTo>
                      <a:pt x="11458" y="7512"/>
                    </a:lnTo>
                    <a:lnTo>
                      <a:pt x="11476" y="7621"/>
                    </a:lnTo>
                    <a:lnTo>
                      <a:pt x="11549" y="7730"/>
                    </a:lnTo>
                    <a:lnTo>
                      <a:pt x="11657" y="7712"/>
                    </a:lnTo>
                    <a:lnTo>
                      <a:pt x="12382" y="7512"/>
                    </a:lnTo>
                    <a:lnTo>
                      <a:pt x="13703" y="7295"/>
                    </a:lnTo>
                    <a:lnTo>
                      <a:pt x="14825" y="7313"/>
                    </a:lnTo>
                    <a:lnTo>
                      <a:pt x="15730" y="7567"/>
                    </a:lnTo>
                    <a:lnTo>
                      <a:pt x="16092" y="7784"/>
                    </a:lnTo>
                    <a:lnTo>
                      <a:pt x="16309" y="7965"/>
                    </a:lnTo>
                    <a:lnTo>
                      <a:pt x="16653" y="8399"/>
                    </a:lnTo>
                    <a:lnTo>
                      <a:pt x="16870" y="8961"/>
                    </a:lnTo>
                    <a:lnTo>
                      <a:pt x="16997" y="9612"/>
                    </a:lnTo>
                    <a:lnTo>
                      <a:pt x="16997" y="9974"/>
                    </a:lnTo>
                    <a:lnTo>
                      <a:pt x="16979" y="10463"/>
                    </a:lnTo>
                    <a:lnTo>
                      <a:pt x="16671" y="11386"/>
                    </a:lnTo>
                    <a:lnTo>
                      <a:pt x="16056" y="12164"/>
                    </a:lnTo>
                    <a:lnTo>
                      <a:pt x="15169" y="12816"/>
                    </a:lnTo>
                    <a:lnTo>
                      <a:pt x="14626" y="13051"/>
                    </a:lnTo>
                    <a:lnTo>
                      <a:pt x="14011" y="13268"/>
                    </a:lnTo>
                    <a:lnTo>
                      <a:pt x="12762" y="13431"/>
                    </a:lnTo>
                    <a:lnTo>
                      <a:pt x="11585" y="13286"/>
                    </a:lnTo>
                    <a:lnTo>
                      <a:pt x="10825" y="12979"/>
                    </a:lnTo>
                    <a:lnTo>
                      <a:pt x="10372" y="12689"/>
                    </a:lnTo>
                    <a:lnTo>
                      <a:pt x="10173" y="12508"/>
                    </a:lnTo>
                    <a:lnTo>
                      <a:pt x="10119" y="12472"/>
                    </a:lnTo>
                    <a:lnTo>
                      <a:pt x="10083" y="12418"/>
                    </a:lnTo>
                    <a:lnTo>
                      <a:pt x="10028" y="12381"/>
                    </a:lnTo>
                    <a:lnTo>
                      <a:pt x="9920" y="12381"/>
                    </a:lnTo>
                    <a:lnTo>
                      <a:pt x="9866" y="12418"/>
                    </a:lnTo>
                    <a:lnTo>
                      <a:pt x="9829" y="12472"/>
                    </a:lnTo>
                    <a:lnTo>
                      <a:pt x="9829" y="12581"/>
                    </a:lnTo>
                    <a:lnTo>
                      <a:pt x="9866" y="12635"/>
                    </a:lnTo>
                    <a:lnTo>
                      <a:pt x="9920" y="12671"/>
                    </a:lnTo>
                    <a:lnTo>
                      <a:pt x="9956" y="12725"/>
                    </a:lnTo>
                    <a:lnTo>
                      <a:pt x="10155" y="12961"/>
                    </a:lnTo>
                    <a:lnTo>
                      <a:pt x="10427" y="13504"/>
                    </a:lnTo>
                    <a:lnTo>
                      <a:pt x="10571" y="14119"/>
                    </a:lnTo>
                    <a:lnTo>
                      <a:pt x="10608" y="14789"/>
                    </a:lnTo>
                    <a:lnTo>
                      <a:pt x="10517" y="15495"/>
                    </a:lnTo>
                    <a:lnTo>
                      <a:pt x="10336" y="16183"/>
                    </a:lnTo>
                    <a:lnTo>
                      <a:pt x="10047" y="16870"/>
                    </a:lnTo>
                    <a:lnTo>
                      <a:pt x="9703" y="17504"/>
                    </a:lnTo>
                    <a:lnTo>
                      <a:pt x="9485" y="17793"/>
                    </a:lnTo>
                    <a:lnTo>
                      <a:pt x="9721" y="17974"/>
                    </a:lnTo>
                    <a:lnTo>
                      <a:pt x="10101" y="17450"/>
                    </a:lnTo>
                    <a:lnTo>
                      <a:pt x="10644" y="16255"/>
                    </a:lnTo>
                    <a:lnTo>
                      <a:pt x="10915" y="14988"/>
                    </a:lnTo>
                    <a:lnTo>
                      <a:pt x="10879" y="14065"/>
                    </a:lnTo>
                    <a:lnTo>
                      <a:pt x="10752" y="13486"/>
                    </a:lnTo>
                    <a:lnTo>
                      <a:pt x="10644" y="13232"/>
                    </a:lnTo>
                    <a:lnTo>
                      <a:pt x="11078" y="13431"/>
                    </a:lnTo>
                    <a:lnTo>
                      <a:pt x="12056" y="13685"/>
                    </a:lnTo>
                    <a:lnTo>
                      <a:pt x="13124" y="13721"/>
                    </a:lnTo>
                    <a:lnTo>
                      <a:pt x="14210" y="13522"/>
                    </a:lnTo>
                    <a:lnTo>
                      <a:pt x="14735" y="13323"/>
                    </a:lnTo>
                    <a:lnTo>
                      <a:pt x="15332" y="13069"/>
                    </a:lnTo>
                    <a:lnTo>
                      <a:pt x="16273" y="12381"/>
                    </a:lnTo>
                    <a:lnTo>
                      <a:pt x="16798" y="11730"/>
                    </a:lnTo>
                    <a:lnTo>
                      <a:pt x="17051" y="11277"/>
                    </a:lnTo>
                    <a:lnTo>
                      <a:pt x="17214" y="10771"/>
                    </a:lnTo>
                    <a:lnTo>
                      <a:pt x="17305" y="10246"/>
                    </a:lnTo>
                    <a:lnTo>
                      <a:pt x="17305" y="9974"/>
                    </a:lnTo>
                    <a:lnTo>
                      <a:pt x="17287" y="9576"/>
                    </a:lnTo>
                    <a:lnTo>
                      <a:pt x="17160" y="8852"/>
                    </a:lnTo>
                    <a:lnTo>
                      <a:pt x="16907" y="8236"/>
                    </a:lnTo>
                    <a:lnTo>
                      <a:pt x="16508" y="7748"/>
                    </a:lnTo>
                    <a:lnTo>
                      <a:pt x="16255" y="7549"/>
                    </a:lnTo>
                    <a:lnTo>
                      <a:pt x="15929" y="7331"/>
                    </a:lnTo>
                    <a:lnTo>
                      <a:pt x="15133" y="7042"/>
                    </a:lnTo>
                    <a:lnTo>
                      <a:pt x="14173" y="6969"/>
                    </a:lnTo>
                    <a:lnTo>
                      <a:pt x="13069" y="7060"/>
                    </a:lnTo>
                    <a:lnTo>
                      <a:pt x="12454" y="7187"/>
                    </a:lnTo>
                    <a:lnTo>
                      <a:pt x="12454" y="7187"/>
                    </a:lnTo>
                    <a:lnTo>
                      <a:pt x="12816" y="6861"/>
                    </a:lnTo>
                    <a:lnTo>
                      <a:pt x="13413" y="6083"/>
                    </a:lnTo>
                    <a:lnTo>
                      <a:pt x="13848" y="5178"/>
                    </a:lnTo>
                    <a:lnTo>
                      <a:pt x="14119" y="4200"/>
                    </a:lnTo>
                    <a:lnTo>
                      <a:pt x="14155" y="3675"/>
                    </a:lnTo>
                    <a:lnTo>
                      <a:pt x="14173" y="3168"/>
                    </a:lnTo>
                    <a:lnTo>
                      <a:pt x="14029" y="2245"/>
                    </a:lnTo>
                    <a:lnTo>
                      <a:pt x="13685" y="1449"/>
                    </a:lnTo>
                    <a:lnTo>
                      <a:pt x="13178" y="815"/>
                    </a:lnTo>
                    <a:lnTo>
                      <a:pt x="12834" y="580"/>
                    </a:lnTo>
                    <a:lnTo>
                      <a:pt x="12563" y="399"/>
                    </a:lnTo>
                    <a:lnTo>
                      <a:pt x="12001" y="146"/>
                    </a:lnTo>
                    <a:lnTo>
                      <a:pt x="11440" y="19"/>
                    </a:lnTo>
                    <a:lnTo>
                      <a:pt x="10879"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2" name="Google Shape;752;p24"/>
              <p:cNvSpPr/>
              <p:nvPr/>
            </p:nvSpPr>
            <p:spPr>
              <a:xfrm>
                <a:off x="5454877" y="2509903"/>
                <a:ext cx="166208" cy="166208"/>
              </a:xfrm>
              <a:custGeom>
                <a:avLst/>
                <a:gdLst/>
                <a:ahLst/>
                <a:cxnLst/>
                <a:rect l="l" t="t" r="r" b="b"/>
                <a:pathLst>
                  <a:path w="5232" h="5232" extrusionOk="0">
                    <a:moveTo>
                      <a:pt x="2353" y="0"/>
                    </a:moveTo>
                    <a:lnTo>
                      <a:pt x="1828" y="109"/>
                    </a:lnTo>
                    <a:lnTo>
                      <a:pt x="1575" y="199"/>
                    </a:lnTo>
                    <a:lnTo>
                      <a:pt x="1340" y="308"/>
                    </a:lnTo>
                    <a:lnTo>
                      <a:pt x="905" y="616"/>
                    </a:lnTo>
                    <a:lnTo>
                      <a:pt x="543" y="978"/>
                    </a:lnTo>
                    <a:lnTo>
                      <a:pt x="272" y="1394"/>
                    </a:lnTo>
                    <a:lnTo>
                      <a:pt x="91" y="1865"/>
                    </a:lnTo>
                    <a:lnTo>
                      <a:pt x="0" y="2371"/>
                    </a:lnTo>
                    <a:lnTo>
                      <a:pt x="0" y="2878"/>
                    </a:lnTo>
                    <a:lnTo>
                      <a:pt x="109" y="3385"/>
                    </a:lnTo>
                    <a:lnTo>
                      <a:pt x="199" y="3638"/>
                    </a:lnTo>
                    <a:lnTo>
                      <a:pt x="308" y="3892"/>
                    </a:lnTo>
                    <a:lnTo>
                      <a:pt x="616" y="4308"/>
                    </a:lnTo>
                    <a:lnTo>
                      <a:pt x="978" y="4670"/>
                    </a:lnTo>
                    <a:lnTo>
                      <a:pt x="1394" y="4942"/>
                    </a:lnTo>
                    <a:lnTo>
                      <a:pt x="1865" y="5123"/>
                    </a:lnTo>
                    <a:lnTo>
                      <a:pt x="2371" y="5231"/>
                    </a:lnTo>
                    <a:lnTo>
                      <a:pt x="2878" y="5231"/>
                    </a:lnTo>
                    <a:lnTo>
                      <a:pt x="3385" y="5123"/>
                    </a:lnTo>
                    <a:lnTo>
                      <a:pt x="3638" y="5014"/>
                    </a:lnTo>
                    <a:lnTo>
                      <a:pt x="3892" y="4905"/>
                    </a:lnTo>
                    <a:lnTo>
                      <a:pt x="4308" y="4616"/>
                    </a:lnTo>
                    <a:lnTo>
                      <a:pt x="4670" y="4236"/>
                    </a:lnTo>
                    <a:lnTo>
                      <a:pt x="4942" y="3819"/>
                    </a:lnTo>
                    <a:lnTo>
                      <a:pt x="5123" y="3349"/>
                    </a:lnTo>
                    <a:lnTo>
                      <a:pt x="5231" y="2860"/>
                    </a:lnTo>
                    <a:lnTo>
                      <a:pt x="5231" y="2335"/>
                    </a:lnTo>
                    <a:lnTo>
                      <a:pt x="5123" y="1828"/>
                    </a:lnTo>
                    <a:lnTo>
                      <a:pt x="5032" y="1575"/>
                    </a:lnTo>
                    <a:lnTo>
                      <a:pt x="4905" y="1340"/>
                    </a:lnTo>
                    <a:lnTo>
                      <a:pt x="4616" y="905"/>
                    </a:lnTo>
                    <a:lnTo>
                      <a:pt x="4236" y="543"/>
                    </a:lnTo>
                    <a:lnTo>
                      <a:pt x="3819" y="272"/>
                    </a:lnTo>
                    <a:lnTo>
                      <a:pt x="3349" y="91"/>
                    </a:lnTo>
                    <a:lnTo>
                      <a:pt x="2860"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3" name="Google Shape;753;p24"/>
              <p:cNvSpPr/>
              <p:nvPr/>
            </p:nvSpPr>
            <p:spPr>
              <a:xfrm>
                <a:off x="5456592" y="2558190"/>
                <a:ext cx="169067" cy="122527"/>
              </a:xfrm>
              <a:custGeom>
                <a:avLst/>
                <a:gdLst/>
                <a:ahLst/>
                <a:cxnLst/>
                <a:rect l="l" t="t" r="r" b="b"/>
                <a:pathLst>
                  <a:path w="5322" h="3857" extrusionOk="0">
                    <a:moveTo>
                      <a:pt x="5105" y="1"/>
                    </a:moveTo>
                    <a:lnTo>
                      <a:pt x="4833" y="127"/>
                    </a:lnTo>
                    <a:lnTo>
                      <a:pt x="4924" y="363"/>
                    </a:lnTo>
                    <a:lnTo>
                      <a:pt x="5014" y="833"/>
                    </a:lnTo>
                    <a:lnTo>
                      <a:pt x="5014" y="1322"/>
                    </a:lnTo>
                    <a:lnTo>
                      <a:pt x="4924" y="1793"/>
                    </a:lnTo>
                    <a:lnTo>
                      <a:pt x="4761" y="2227"/>
                    </a:lnTo>
                    <a:lnTo>
                      <a:pt x="4489" y="2625"/>
                    </a:lnTo>
                    <a:lnTo>
                      <a:pt x="4164" y="2969"/>
                    </a:lnTo>
                    <a:lnTo>
                      <a:pt x="3765" y="3259"/>
                    </a:lnTo>
                    <a:lnTo>
                      <a:pt x="3530" y="3367"/>
                    </a:lnTo>
                    <a:lnTo>
                      <a:pt x="3295" y="3458"/>
                    </a:lnTo>
                    <a:lnTo>
                      <a:pt x="2824" y="3548"/>
                    </a:lnTo>
                    <a:lnTo>
                      <a:pt x="2335" y="3548"/>
                    </a:lnTo>
                    <a:lnTo>
                      <a:pt x="1865" y="3476"/>
                    </a:lnTo>
                    <a:lnTo>
                      <a:pt x="1630" y="3385"/>
                    </a:lnTo>
                    <a:lnTo>
                      <a:pt x="1412" y="3277"/>
                    </a:lnTo>
                    <a:lnTo>
                      <a:pt x="996" y="3023"/>
                    </a:lnTo>
                    <a:lnTo>
                      <a:pt x="652" y="2680"/>
                    </a:lnTo>
                    <a:lnTo>
                      <a:pt x="381" y="2281"/>
                    </a:lnTo>
                    <a:lnTo>
                      <a:pt x="290" y="2064"/>
                    </a:lnTo>
                    <a:lnTo>
                      <a:pt x="0" y="2173"/>
                    </a:lnTo>
                    <a:lnTo>
                      <a:pt x="127" y="2426"/>
                    </a:lnTo>
                    <a:lnTo>
                      <a:pt x="435" y="2879"/>
                    </a:lnTo>
                    <a:lnTo>
                      <a:pt x="815" y="3259"/>
                    </a:lnTo>
                    <a:lnTo>
                      <a:pt x="1267" y="3548"/>
                    </a:lnTo>
                    <a:lnTo>
                      <a:pt x="1521" y="3657"/>
                    </a:lnTo>
                    <a:lnTo>
                      <a:pt x="1774" y="3747"/>
                    </a:lnTo>
                    <a:lnTo>
                      <a:pt x="2299" y="3856"/>
                    </a:lnTo>
                    <a:lnTo>
                      <a:pt x="2842" y="3856"/>
                    </a:lnTo>
                    <a:lnTo>
                      <a:pt x="3385" y="3747"/>
                    </a:lnTo>
                    <a:lnTo>
                      <a:pt x="3639" y="3639"/>
                    </a:lnTo>
                    <a:lnTo>
                      <a:pt x="3910" y="3512"/>
                    </a:lnTo>
                    <a:lnTo>
                      <a:pt x="4363" y="3204"/>
                    </a:lnTo>
                    <a:lnTo>
                      <a:pt x="4725" y="2806"/>
                    </a:lnTo>
                    <a:lnTo>
                      <a:pt x="5014" y="2372"/>
                    </a:lnTo>
                    <a:lnTo>
                      <a:pt x="5213" y="1865"/>
                    </a:lnTo>
                    <a:lnTo>
                      <a:pt x="5322" y="1340"/>
                    </a:lnTo>
                    <a:lnTo>
                      <a:pt x="5322" y="815"/>
                    </a:lnTo>
                    <a:lnTo>
                      <a:pt x="5213" y="272"/>
                    </a:lnTo>
                    <a:lnTo>
                      <a:pt x="5105"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24"/>
              <p:cNvSpPr/>
              <p:nvPr/>
            </p:nvSpPr>
            <p:spPr>
              <a:xfrm>
                <a:off x="5449699" y="2504725"/>
                <a:ext cx="175960" cy="169067"/>
              </a:xfrm>
              <a:custGeom>
                <a:avLst/>
                <a:gdLst/>
                <a:ahLst/>
                <a:cxnLst/>
                <a:rect l="l" t="t" r="r" b="b"/>
                <a:pathLst>
                  <a:path w="5539" h="5322" extrusionOk="0">
                    <a:moveTo>
                      <a:pt x="2498" y="0"/>
                    </a:moveTo>
                    <a:lnTo>
                      <a:pt x="1955" y="127"/>
                    </a:lnTo>
                    <a:lnTo>
                      <a:pt x="1684" y="218"/>
                    </a:lnTo>
                    <a:lnTo>
                      <a:pt x="1430" y="344"/>
                    </a:lnTo>
                    <a:lnTo>
                      <a:pt x="978" y="652"/>
                    </a:lnTo>
                    <a:lnTo>
                      <a:pt x="616" y="1032"/>
                    </a:lnTo>
                    <a:lnTo>
                      <a:pt x="308" y="1485"/>
                    </a:lnTo>
                    <a:lnTo>
                      <a:pt x="199" y="1738"/>
                    </a:lnTo>
                    <a:lnTo>
                      <a:pt x="109" y="1991"/>
                    </a:lnTo>
                    <a:lnTo>
                      <a:pt x="0" y="2534"/>
                    </a:lnTo>
                    <a:lnTo>
                      <a:pt x="18" y="3077"/>
                    </a:lnTo>
                    <a:lnTo>
                      <a:pt x="127" y="3602"/>
                    </a:lnTo>
                    <a:lnTo>
                      <a:pt x="217" y="3856"/>
                    </a:lnTo>
                    <a:lnTo>
                      <a:pt x="507" y="3747"/>
                    </a:lnTo>
                    <a:lnTo>
                      <a:pt x="417" y="3512"/>
                    </a:lnTo>
                    <a:lnTo>
                      <a:pt x="308" y="3041"/>
                    </a:lnTo>
                    <a:lnTo>
                      <a:pt x="308" y="2553"/>
                    </a:lnTo>
                    <a:lnTo>
                      <a:pt x="398" y="2082"/>
                    </a:lnTo>
                    <a:lnTo>
                      <a:pt x="471" y="1847"/>
                    </a:lnTo>
                    <a:lnTo>
                      <a:pt x="579" y="1629"/>
                    </a:lnTo>
                    <a:lnTo>
                      <a:pt x="851" y="1213"/>
                    </a:lnTo>
                    <a:lnTo>
                      <a:pt x="1177" y="869"/>
                    </a:lnTo>
                    <a:lnTo>
                      <a:pt x="1575" y="598"/>
                    </a:lnTo>
                    <a:lnTo>
                      <a:pt x="1810" y="507"/>
                    </a:lnTo>
                    <a:lnTo>
                      <a:pt x="2046" y="417"/>
                    </a:lnTo>
                    <a:lnTo>
                      <a:pt x="2516" y="308"/>
                    </a:lnTo>
                    <a:lnTo>
                      <a:pt x="3005" y="308"/>
                    </a:lnTo>
                    <a:lnTo>
                      <a:pt x="3476" y="399"/>
                    </a:lnTo>
                    <a:lnTo>
                      <a:pt x="3910" y="580"/>
                    </a:lnTo>
                    <a:lnTo>
                      <a:pt x="4308" y="833"/>
                    </a:lnTo>
                    <a:lnTo>
                      <a:pt x="4652" y="1159"/>
                    </a:lnTo>
                    <a:lnTo>
                      <a:pt x="4942" y="1575"/>
                    </a:lnTo>
                    <a:lnTo>
                      <a:pt x="5050" y="1810"/>
                    </a:lnTo>
                    <a:lnTo>
                      <a:pt x="5141" y="2046"/>
                    </a:lnTo>
                    <a:lnTo>
                      <a:pt x="5231" y="2516"/>
                    </a:lnTo>
                    <a:lnTo>
                      <a:pt x="5231" y="3005"/>
                    </a:lnTo>
                    <a:lnTo>
                      <a:pt x="5141" y="3476"/>
                    </a:lnTo>
                    <a:lnTo>
                      <a:pt x="4978" y="3910"/>
                    </a:lnTo>
                    <a:lnTo>
                      <a:pt x="4706" y="4308"/>
                    </a:lnTo>
                    <a:lnTo>
                      <a:pt x="4381" y="4652"/>
                    </a:lnTo>
                    <a:lnTo>
                      <a:pt x="3982" y="4942"/>
                    </a:lnTo>
                    <a:lnTo>
                      <a:pt x="3747" y="5050"/>
                    </a:lnTo>
                    <a:lnTo>
                      <a:pt x="3856" y="5322"/>
                    </a:lnTo>
                    <a:lnTo>
                      <a:pt x="4127" y="5195"/>
                    </a:lnTo>
                    <a:lnTo>
                      <a:pt x="4580" y="4887"/>
                    </a:lnTo>
                    <a:lnTo>
                      <a:pt x="4942" y="4489"/>
                    </a:lnTo>
                    <a:lnTo>
                      <a:pt x="5231" y="4055"/>
                    </a:lnTo>
                    <a:lnTo>
                      <a:pt x="5430" y="3548"/>
                    </a:lnTo>
                    <a:lnTo>
                      <a:pt x="5539" y="3023"/>
                    </a:lnTo>
                    <a:lnTo>
                      <a:pt x="5539" y="2498"/>
                    </a:lnTo>
                    <a:lnTo>
                      <a:pt x="5430" y="1955"/>
                    </a:lnTo>
                    <a:lnTo>
                      <a:pt x="5322" y="1684"/>
                    </a:lnTo>
                    <a:lnTo>
                      <a:pt x="5213" y="1430"/>
                    </a:lnTo>
                    <a:lnTo>
                      <a:pt x="4887" y="978"/>
                    </a:lnTo>
                    <a:lnTo>
                      <a:pt x="4507" y="598"/>
                    </a:lnTo>
                    <a:lnTo>
                      <a:pt x="4055" y="308"/>
                    </a:lnTo>
                    <a:lnTo>
                      <a:pt x="3548" y="109"/>
                    </a:lnTo>
                    <a:lnTo>
                      <a:pt x="3023"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55" name="Google Shape;755;p24"/>
            <p:cNvGrpSpPr/>
            <p:nvPr/>
          </p:nvGrpSpPr>
          <p:grpSpPr>
            <a:xfrm rot="-303243">
              <a:off x="8590721" y="3207703"/>
              <a:ext cx="731742" cy="1342873"/>
              <a:chOff x="4699890" y="2448370"/>
              <a:chExt cx="872304" cy="1600828"/>
            </a:xfrm>
          </p:grpSpPr>
          <p:sp>
            <p:nvSpPr>
              <p:cNvPr id="756" name="Google Shape;756;p24"/>
              <p:cNvSpPr/>
              <p:nvPr/>
            </p:nvSpPr>
            <p:spPr>
              <a:xfrm>
                <a:off x="4886779" y="2742759"/>
                <a:ext cx="679094" cy="1300117"/>
              </a:xfrm>
              <a:custGeom>
                <a:avLst/>
                <a:gdLst/>
                <a:ahLst/>
                <a:cxnLst/>
                <a:rect l="l" t="t" r="r" b="b"/>
                <a:pathLst>
                  <a:path w="21377" h="40926" extrusionOk="0">
                    <a:moveTo>
                      <a:pt x="1629" y="1"/>
                    </a:moveTo>
                    <a:lnTo>
                      <a:pt x="0" y="272"/>
                    </a:lnTo>
                    <a:lnTo>
                      <a:pt x="109" y="761"/>
                    </a:lnTo>
                    <a:lnTo>
                      <a:pt x="489" y="1684"/>
                    </a:lnTo>
                    <a:lnTo>
                      <a:pt x="1285" y="2897"/>
                    </a:lnTo>
                    <a:lnTo>
                      <a:pt x="1882" y="3639"/>
                    </a:lnTo>
                    <a:lnTo>
                      <a:pt x="2244" y="4073"/>
                    </a:lnTo>
                    <a:lnTo>
                      <a:pt x="2570" y="4490"/>
                    </a:lnTo>
                    <a:lnTo>
                      <a:pt x="2987" y="5105"/>
                    </a:lnTo>
                    <a:lnTo>
                      <a:pt x="3765" y="6336"/>
                    </a:lnTo>
                    <a:lnTo>
                      <a:pt x="4489" y="7712"/>
                    </a:lnTo>
                    <a:lnTo>
                      <a:pt x="5213" y="9250"/>
                    </a:lnTo>
                    <a:lnTo>
                      <a:pt x="5575" y="10137"/>
                    </a:lnTo>
                    <a:lnTo>
                      <a:pt x="6064" y="11332"/>
                    </a:lnTo>
                    <a:lnTo>
                      <a:pt x="6987" y="13848"/>
                    </a:lnTo>
                    <a:lnTo>
                      <a:pt x="7874" y="16545"/>
                    </a:lnTo>
                    <a:lnTo>
                      <a:pt x="8743" y="19441"/>
                    </a:lnTo>
                    <a:lnTo>
                      <a:pt x="9141" y="20961"/>
                    </a:lnTo>
                    <a:lnTo>
                      <a:pt x="9521" y="22319"/>
                    </a:lnTo>
                    <a:lnTo>
                      <a:pt x="10353" y="25106"/>
                    </a:lnTo>
                    <a:lnTo>
                      <a:pt x="11331" y="27930"/>
                    </a:lnTo>
                    <a:lnTo>
                      <a:pt x="12471" y="30717"/>
                    </a:lnTo>
                    <a:lnTo>
                      <a:pt x="13811" y="33396"/>
                    </a:lnTo>
                    <a:lnTo>
                      <a:pt x="14969" y="35297"/>
                    </a:lnTo>
                    <a:lnTo>
                      <a:pt x="15820" y="36491"/>
                    </a:lnTo>
                    <a:lnTo>
                      <a:pt x="16743" y="37632"/>
                    </a:lnTo>
                    <a:lnTo>
                      <a:pt x="17720" y="38681"/>
                    </a:lnTo>
                    <a:lnTo>
                      <a:pt x="18770" y="39659"/>
                    </a:lnTo>
                    <a:lnTo>
                      <a:pt x="19892" y="40528"/>
                    </a:lnTo>
                    <a:lnTo>
                      <a:pt x="20490" y="40926"/>
                    </a:lnTo>
                    <a:lnTo>
                      <a:pt x="21377" y="39532"/>
                    </a:lnTo>
                    <a:lnTo>
                      <a:pt x="20834" y="39170"/>
                    </a:lnTo>
                    <a:lnTo>
                      <a:pt x="19784" y="38356"/>
                    </a:lnTo>
                    <a:lnTo>
                      <a:pt x="18806" y="37451"/>
                    </a:lnTo>
                    <a:lnTo>
                      <a:pt x="17901" y="36455"/>
                    </a:lnTo>
                    <a:lnTo>
                      <a:pt x="16634" y="34826"/>
                    </a:lnTo>
                    <a:lnTo>
                      <a:pt x="15168" y="32437"/>
                    </a:lnTo>
                    <a:lnTo>
                      <a:pt x="13901" y="29885"/>
                    </a:lnTo>
                    <a:lnTo>
                      <a:pt x="12815" y="27206"/>
                    </a:lnTo>
                    <a:lnTo>
                      <a:pt x="11892" y="24509"/>
                    </a:lnTo>
                    <a:lnTo>
                      <a:pt x="11096" y="21830"/>
                    </a:lnTo>
                    <a:lnTo>
                      <a:pt x="10734" y="20545"/>
                    </a:lnTo>
                    <a:lnTo>
                      <a:pt x="10317" y="18988"/>
                    </a:lnTo>
                    <a:lnTo>
                      <a:pt x="9448" y="16038"/>
                    </a:lnTo>
                    <a:lnTo>
                      <a:pt x="8543" y="13305"/>
                    </a:lnTo>
                    <a:lnTo>
                      <a:pt x="7602" y="10716"/>
                    </a:lnTo>
                    <a:lnTo>
                      <a:pt x="7113" y="9504"/>
                    </a:lnTo>
                    <a:lnTo>
                      <a:pt x="6715" y="8580"/>
                    </a:lnTo>
                    <a:lnTo>
                      <a:pt x="5955" y="6933"/>
                    </a:lnTo>
                    <a:lnTo>
                      <a:pt x="5177" y="5503"/>
                    </a:lnTo>
                    <a:lnTo>
                      <a:pt x="4344" y="4164"/>
                    </a:lnTo>
                    <a:lnTo>
                      <a:pt x="3892" y="3530"/>
                    </a:lnTo>
                    <a:lnTo>
                      <a:pt x="3548" y="3060"/>
                    </a:lnTo>
                    <a:lnTo>
                      <a:pt x="3168" y="2589"/>
                    </a:lnTo>
                    <a:lnTo>
                      <a:pt x="2643" y="1956"/>
                    </a:lnTo>
                    <a:lnTo>
                      <a:pt x="1991" y="996"/>
                    </a:lnTo>
                    <a:lnTo>
                      <a:pt x="1701" y="327"/>
                    </a:lnTo>
                    <a:lnTo>
                      <a:pt x="1629"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7" name="Google Shape;757;p24"/>
              <p:cNvSpPr/>
              <p:nvPr/>
            </p:nvSpPr>
            <p:spPr>
              <a:xfrm>
                <a:off x="4882172" y="2741615"/>
                <a:ext cx="690022" cy="1307582"/>
              </a:xfrm>
              <a:custGeom>
                <a:avLst/>
                <a:gdLst/>
                <a:ahLst/>
                <a:cxnLst/>
                <a:rect l="l" t="t" r="r" b="b"/>
                <a:pathLst>
                  <a:path w="21721" h="41161" extrusionOk="0">
                    <a:moveTo>
                      <a:pt x="1919" y="1"/>
                    </a:moveTo>
                    <a:lnTo>
                      <a:pt x="1611" y="55"/>
                    </a:lnTo>
                    <a:lnTo>
                      <a:pt x="1702" y="399"/>
                    </a:lnTo>
                    <a:lnTo>
                      <a:pt x="2009" y="1087"/>
                    </a:lnTo>
                    <a:lnTo>
                      <a:pt x="2661" y="2082"/>
                    </a:lnTo>
                    <a:lnTo>
                      <a:pt x="3186" y="2716"/>
                    </a:lnTo>
                    <a:lnTo>
                      <a:pt x="3566" y="3186"/>
                    </a:lnTo>
                    <a:lnTo>
                      <a:pt x="3910" y="3657"/>
                    </a:lnTo>
                    <a:lnTo>
                      <a:pt x="4362" y="4290"/>
                    </a:lnTo>
                    <a:lnTo>
                      <a:pt x="5195" y="5612"/>
                    </a:lnTo>
                    <a:lnTo>
                      <a:pt x="5973" y="7042"/>
                    </a:lnTo>
                    <a:lnTo>
                      <a:pt x="6734" y="8671"/>
                    </a:lnTo>
                    <a:lnTo>
                      <a:pt x="7114" y="9594"/>
                    </a:lnTo>
                    <a:lnTo>
                      <a:pt x="7602" y="10825"/>
                    </a:lnTo>
                    <a:lnTo>
                      <a:pt x="8544" y="13395"/>
                    </a:lnTo>
                    <a:lnTo>
                      <a:pt x="9449" y="16128"/>
                    </a:lnTo>
                    <a:lnTo>
                      <a:pt x="10317" y="19060"/>
                    </a:lnTo>
                    <a:lnTo>
                      <a:pt x="10734" y="20617"/>
                    </a:lnTo>
                    <a:lnTo>
                      <a:pt x="11096" y="21902"/>
                    </a:lnTo>
                    <a:lnTo>
                      <a:pt x="11874" y="24563"/>
                    </a:lnTo>
                    <a:lnTo>
                      <a:pt x="12797" y="27260"/>
                    </a:lnTo>
                    <a:lnTo>
                      <a:pt x="13883" y="29921"/>
                    </a:lnTo>
                    <a:lnTo>
                      <a:pt x="15150" y="32491"/>
                    </a:lnTo>
                    <a:lnTo>
                      <a:pt x="16598" y="34880"/>
                    </a:lnTo>
                    <a:lnTo>
                      <a:pt x="17847" y="36509"/>
                    </a:lnTo>
                    <a:lnTo>
                      <a:pt x="18752" y="37505"/>
                    </a:lnTo>
                    <a:lnTo>
                      <a:pt x="19730" y="38410"/>
                    </a:lnTo>
                    <a:lnTo>
                      <a:pt x="20761" y="39242"/>
                    </a:lnTo>
                    <a:lnTo>
                      <a:pt x="21304" y="39622"/>
                    </a:lnTo>
                    <a:lnTo>
                      <a:pt x="20580" y="40745"/>
                    </a:lnTo>
                    <a:lnTo>
                      <a:pt x="20001" y="40346"/>
                    </a:lnTo>
                    <a:lnTo>
                      <a:pt x="18897" y="39478"/>
                    </a:lnTo>
                    <a:lnTo>
                      <a:pt x="17865" y="38518"/>
                    </a:lnTo>
                    <a:lnTo>
                      <a:pt x="16906" y="37468"/>
                    </a:lnTo>
                    <a:lnTo>
                      <a:pt x="16019" y="36346"/>
                    </a:lnTo>
                    <a:lnTo>
                      <a:pt x="15186" y="35152"/>
                    </a:lnTo>
                    <a:lnTo>
                      <a:pt x="14046" y="33269"/>
                    </a:lnTo>
                    <a:lnTo>
                      <a:pt x="12725" y="30608"/>
                    </a:lnTo>
                    <a:lnTo>
                      <a:pt x="11584" y="27839"/>
                    </a:lnTo>
                    <a:lnTo>
                      <a:pt x="10625" y="25052"/>
                    </a:lnTo>
                    <a:lnTo>
                      <a:pt x="9811" y="22300"/>
                    </a:lnTo>
                    <a:lnTo>
                      <a:pt x="9449" y="20961"/>
                    </a:lnTo>
                    <a:lnTo>
                      <a:pt x="9032" y="19422"/>
                    </a:lnTo>
                    <a:lnTo>
                      <a:pt x="8163" y="16526"/>
                    </a:lnTo>
                    <a:lnTo>
                      <a:pt x="7277" y="13829"/>
                    </a:lnTo>
                    <a:lnTo>
                      <a:pt x="6353" y="11313"/>
                    </a:lnTo>
                    <a:lnTo>
                      <a:pt x="5865" y="10101"/>
                    </a:lnTo>
                    <a:lnTo>
                      <a:pt x="5503" y="9232"/>
                    </a:lnTo>
                    <a:lnTo>
                      <a:pt x="4779" y="7675"/>
                    </a:lnTo>
                    <a:lnTo>
                      <a:pt x="4037" y="6300"/>
                    </a:lnTo>
                    <a:lnTo>
                      <a:pt x="3258" y="5051"/>
                    </a:lnTo>
                    <a:lnTo>
                      <a:pt x="2824" y="4453"/>
                    </a:lnTo>
                    <a:lnTo>
                      <a:pt x="2516" y="4037"/>
                    </a:lnTo>
                    <a:lnTo>
                      <a:pt x="2172" y="3621"/>
                    </a:lnTo>
                    <a:lnTo>
                      <a:pt x="2136" y="3566"/>
                    </a:lnTo>
                    <a:lnTo>
                      <a:pt x="1557" y="2861"/>
                    </a:lnTo>
                    <a:lnTo>
                      <a:pt x="779" y="1648"/>
                    </a:lnTo>
                    <a:lnTo>
                      <a:pt x="398" y="761"/>
                    </a:lnTo>
                    <a:lnTo>
                      <a:pt x="290" y="290"/>
                    </a:lnTo>
                    <a:lnTo>
                      <a:pt x="0" y="345"/>
                    </a:lnTo>
                    <a:lnTo>
                      <a:pt x="109" y="851"/>
                    </a:lnTo>
                    <a:lnTo>
                      <a:pt x="489" y="1775"/>
                    </a:lnTo>
                    <a:lnTo>
                      <a:pt x="1303" y="3023"/>
                    </a:lnTo>
                    <a:lnTo>
                      <a:pt x="1901" y="3766"/>
                    </a:lnTo>
                    <a:lnTo>
                      <a:pt x="1955" y="3802"/>
                    </a:lnTo>
                    <a:lnTo>
                      <a:pt x="2281" y="4218"/>
                    </a:lnTo>
                    <a:lnTo>
                      <a:pt x="2589" y="4616"/>
                    </a:lnTo>
                    <a:lnTo>
                      <a:pt x="3005" y="5214"/>
                    </a:lnTo>
                    <a:lnTo>
                      <a:pt x="3783" y="6463"/>
                    </a:lnTo>
                    <a:lnTo>
                      <a:pt x="4507" y="7802"/>
                    </a:lnTo>
                    <a:lnTo>
                      <a:pt x="5213" y="9340"/>
                    </a:lnTo>
                    <a:lnTo>
                      <a:pt x="5593" y="10227"/>
                    </a:lnTo>
                    <a:lnTo>
                      <a:pt x="6064" y="11422"/>
                    </a:lnTo>
                    <a:lnTo>
                      <a:pt x="6987" y="13938"/>
                    </a:lnTo>
                    <a:lnTo>
                      <a:pt x="7874" y="16635"/>
                    </a:lnTo>
                    <a:lnTo>
                      <a:pt x="8725" y="19513"/>
                    </a:lnTo>
                    <a:lnTo>
                      <a:pt x="9141" y="21033"/>
                    </a:lnTo>
                    <a:lnTo>
                      <a:pt x="9521" y="22391"/>
                    </a:lnTo>
                    <a:lnTo>
                      <a:pt x="10354" y="25196"/>
                    </a:lnTo>
                    <a:lnTo>
                      <a:pt x="11331" y="28020"/>
                    </a:lnTo>
                    <a:lnTo>
                      <a:pt x="12489" y="30826"/>
                    </a:lnTo>
                    <a:lnTo>
                      <a:pt x="13829" y="33523"/>
                    </a:lnTo>
                    <a:lnTo>
                      <a:pt x="15005" y="35441"/>
                    </a:lnTo>
                    <a:lnTo>
                      <a:pt x="15856" y="36636"/>
                    </a:lnTo>
                    <a:lnTo>
                      <a:pt x="16779" y="37776"/>
                    </a:lnTo>
                    <a:lnTo>
                      <a:pt x="17757" y="38826"/>
                    </a:lnTo>
                    <a:lnTo>
                      <a:pt x="18825" y="39803"/>
                    </a:lnTo>
                    <a:lnTo>
                      <a:pt x="19947" y="40690"/>
                    </a:lnTo>
                    <a:lnTo>
                      <a:pt x="20544" y="41088"/>
                    </a:lnTo>
                    <a:lnTo>
                      <a:pt x="20671" y="41161"/>
                    </a:lnTo>
                    <a:lnTo>
                      <a:pt x="21721" y="39532"/>
                    </a:lnTo>
                    <a:lnTo>
                      <a:pt x="21594" y="39441"/>
                    </a:lnTo>
                    <a:lnTo>
                      <a:pt x="21051" y="39079"/>
                    </a:lnTo>
                    <a:lnTo>
                      <a:pt x="20019" y="38265"/>
                    </a:lnTo>
                    <a:lnTo>
                      <a:pt x="19042" y="37360"/>
                    </a:lnTo>
                    <a:lnTo>
                      <a:pt x="18137" y="36382"/>
                    </a:lnTo>
                    <a:lnTo>
                      <a:pt x="16888" y="34771"/>
                    </a:lnTo>
                    <a:lnTo>
                      <a:pt x="15440" y="32382"/>
                    </a:lnTo>
                    <a:lnTo>
                      <a:pt x="14173" y="29830"/>
                    </a:lnTo>
                    <a:lnTo>
                      <a:pt x="13105" y="27187"/>
                    </a:lnTo>
                    <a:lnTo>
                      <a:pt x="12182" y="24490"/>
                    </a:lnTo>
                    <a:lnTo>
                      <a:pt x="11385" y="21830"/>
                    </a:lnTo>
                    <a:lnTo>
                      <a:pt x="11041" y="20526"/>
                    </a:lnTo>
                    <a:lnTo>
                      <a:pt x="10607" y="18970"/>
                    </a:lnTo>
                    <a:lnTo>
                      <a:pt x="9738" y="16038"/>
                    </a:lnTo>
                    <a:lnTo>
                      <a:pt x="8833" y="13286"/>
                    </a:lnTo>
                    <a:lnTo>
                      <a:pt x="7892" y="10716"/>
                    </a:lnTo>
                    <a:lnTo>
                      <a:pt x="7385" y="9485"/>
                    </a:lnTo>
                    <a:lnTo>
                      <a:pt x="7005" y="8544"/>
                    </a:lnTo>
                    <a:lnTo>
                      <a:pt x="6245" y="6915"/>
                    </a:lnTo>
                    <a:lnTo>
                      <a:pt x="5467" y="5449"/>
                    </a:lnTo>
                    <a:lnTo>
                      <a:pt x="4616" y="4128"/>
                    </a:lnTo>
                    <a:lnTo>
                      <a:pt x="4163" y="3476"/>
                    </a:lnTo>
                    <a:lnTo>
                      <a:pt x="3801" y="3005"/>
                    </a:lnTo>
                    <a:lnTo>
                      <a:pt x="3421" y="2535"/>
                    </a:lnTo>
                    <a:lnTo>
                      <a:pt x="2914" y="1919"/>
                    </a:lnTo>
                    <a:lnTo>
                      <a:pt x="2281" y="960"/>
                    </a:lnTo>
                    <a:lnTo>
                      <a:pt x="1991" y="327"/>
                    </a:lnTo>
                    <a:lnTo>
                      <a:pt x="1919"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8" name="Google Shape;758;p24"/>
              <p:cNvSpPr/>
              <p:nvPr/>
            </p:nvSpPr>
            <p:spPr>
              <a:xfrm>
                <a:off x="5154706" y="2922754"/>
                <a:ext cx="136314" cy="174817"/>
              </a:xfrm>
              <a:custGeom>
                <a:avLst/>
                <a:gdLst/>
                <a:ahLst/>
                <a:cxnLst/>
                <a:rect l="l" t="t" r="r" b="b"/>
                <a:pathLst>
                  <a:path w="4291" h="5503" extrusionOk="0">
                    <a:moveTo>
                      <a:pt x="4291" y="0"/>
                    </a:moveTo>
                    <a:lnTo>
                      <a:pt x="3784" y="55"/>
                    </a:lnTo>
                    <a:lnTo>
                      <a:pt x="2879" y="254"/>
                    </a:lnTo>
                    <a:lnTo>
                      <a:pt x="2137" y="525"/>
                    </a:lnTo>
                    <a:lnTo>
                      <a:pt x="1521" y="869"/>
                    </a:lnTo>
                    <a:lnTo>
                      <a:pt x="1033" y="1285"/>
                    </a:lnTo>
                    <a:lnTo>
                      <a:pt x="652" y="1738"/>
                    </a:lnTo>
                    <a:lnTo>
                      <a:pt x="272" y="2444"/>
                    </a:lnTo>
                    <a:lnTo>
                      <a:pt x="19" y="3439"/>
                    </a:lnTo>
                    <a:lnTo>
                      <a:pt x="1" y="4344"/>
                    </a:lnTo>
                    <a:lnTo>
                      <a:pt x="146" y="5358"/>
                    </a:lnTo>
                    <a:lnTo>
                      <a:pt x="200" y="5503"/>
                    </a:lnTo>
                    <a:lnTo>
                      <a:pt x="327" y="5503"/>
                    </a:lnTo>
                    <a:lnTo>
                      <a:pt x="1141" y="5358"/>
                    </a:lnTo>
                    <a:lnTo>
                      <a:pt x="1865" y="5068"/>
                    </a:lnTo>
                    <a:lnTo>
                      <a:pt x="2643" y="4562"/>
                    </a:lnTo>
                    <a:lnTo>
                      <a:pt x="3367" y="3747"/>
                    </a:lnTo>
                    <a:lnTo>
                      <a:pt x="3802" y="2896"/>
                    </a:lnTo>
                    <a:lnTo>
                      <a:pt x="4037" y="2227"/>
                    </a:lnTo>
                    <a:lnTo>
                      <a:pt x="4200" y="1430"/>
                    </a:lnTo>
                    <a:lnTo>
                      <a:pt x="4291" y="507"/>
                    </a:lnTo>
                    <a:lnTo>
                      <a:pt x="4291"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9" name="Google Shape;759;p24"/>
              <p:cNvSpPr/>
              <p:nvPr/>
            </p:nvSpPr>
            <p:spPr>
              <a:xfrm>
                <a:off x="5149528" y="2917576"/>
                <a:ext cx="146671" cy="185173"/>
              </a:xfrm>
              <a:custGeom>
                <a:avLst/>
                <a:gdLst/>
                <a:ahLst/>
                <a:cxnLst/>
                <a:rect l="l" t="t" r="r" b="b"/>
                <a:pathLst>
                  <a:path w="4617" h="5829" extrusionOk="0">
                    <a:moveTo>
                      <a:pt x="4616" y="0"/>
                    </a:moveTo>
                    <a:lnTo>
                      <a:pt x="4454" y="19"/>
                    </a:lnTo>
                    <a:lnTo>
                      <a:pt x="3874" y="73"/>
                    </a:lnTo>
                    <a:lnTo>
                      <a:pt x="2843" y="308"/>
                    </a:lnTo>
                    <a:lnTo>
                      <a:pt x="2390" y="489"/>
                    </a:lnTo>
                    <a:lnTo>
                      <a:pt x="2082" y="634"/>
                    </a:lnTo>
                    <a:lnTo>
                      <a:pt x="1539" y="960"/>
                    </a:lnTo>
                    <a:lnTo>
                      <a:pt x="1069" y="1358"/>
                    </a:lnTo>
                    <a:lnTo>
                      <a:pt x="689" y="1829"/>
                    </a:lnTo>
                    <a:lnTo>
                      <a:pt x="526" y="2082"/>
                    </a:lnTo>
                    <a:lnTo>
                      <a:pt x="363" y="2390"/>
                    </a:lnTo>
                    <a:lnTo>
                      <a:pt x="146" y="3005"/>
                    </a:lnTo>
                    <a:lnTo>
                      <a:pt x="1" y="3928"/>
                    </a:lnTo>
                    <a:lnTo>
                      <a:pt x="128" y="5431"/>
                    </a:lnTo>
                    <a:lnTo>
                      <a:pt x="218" y="5720"/>
                    </a:lnTo>
                    <a:lnTo>
                      <a:pt x="254" y="5829"/>
                    </a:lnTo>
                    <a:lnTo>
                      <a:pt x="562" y="5829"/>
                    </a:lnTo>
                    <a:lnTo>
                      <a:pt x="1503" y="5612"/>
                    </a:lnTo>
                    <a:lnTo>
                      <a:pt x="2300" y="5268"/>
                    </a:lnTo>
                    <a:lnTo>
                      <a:pt x="2698" y="4978"/>
                    </a:lnTo>
                    <a:lnTo>
                      <a:pt x="2517" y="4743"/>
                    </a:lnTo>
                    <a:lnTo>
                      <a:pt x="2209" y="4960"/>
                    </a:lnTo>
                    <a:lnTo>
                      <a:pt x="1576" y="5268"/>
                    </a:lnTo>
                    <a:lnTo>
                      <a:pt x="779" y="5485"/>
                    </a:lnTo>
                    <a:lnTo>
                      <a:pt x="472" y="5521"/>
                    </a:lnTo>
                    <a:lnTo>
                      <a:pt x="363" y="5050"/>
                    </a:lnTo>
                    <a:lnTo>
                      <a:pt x="327" y="3729"/>
                    </a:lnTo>
                    <a:lnTo>
                      <a:pt x="544" y="2715"/>
                    </a:lnTo>
                    <a:lnTo>
                      <a:pt x="797" y="2227"/>
                    </a:lnTo>
                    <a:lnTo>
                      <a:pt x="942" y="1991"/>
                    </a:lnTo>
                    <a:lnTo>
                      <a:pt x="1286" y="1575"/>
                    </a:lnTo>
                    <a:lnTo>
                      <a:pt x="1720" y="1195"/>
                    </a:lnTo>
                    <a:lnTo>
                      <a:pt x="2227" y="887"/>
                    </a:lnTo>
                    <a:lnTo>
                      <a:pt x="2499" y="761"/>
                    </a:lnTo>
                    <a:lnTo>
                      <a:pt x="2897" y="616"/>
                    </a:lnTo>
                    <a:lnTo>
                      <a:pt x="3802" y="399"/>
                    </a:lnTo>
                    <a:lnTo>
                      <a:pt x="4309" y="326"/>
                    </a:lnTo>
                    <a:lnTo>
                      <a:pt x="4291" y="978"/>
                    </a:lnTo>
                    <a:lnTo>
                      <a:pt x="4110" y="2154"/>
                    </a:lnTo>
                    <a:lnTo>
                      <a:pt x="3947" y="2679"/>
                    </a:lnTo>
                    <a:lnTo>
                      <a:pt x="4236" y="2788"/>
                    </a:lnTo>
                    <a:lnTo>
                      <a:pt x="4417" y="2209"/>
                    </a:lnTo>
                    <a:lnTo>
                      <a:pt x="4598" y="887"/>
                    </a:lnTo>
                    <a:lnTo>
                      <a:pt x="4616" y="163"/>
                    </a:lnTo>
                    <a:lnTo>
                      <a:pt x="4616" y="0"/>
                    </a:lnTo>
                    <a:close/>
                  </a:path>
                </a:pathLst>
              </a:custGeom>
              <a:solidFill>
                <a:srgbClr val="0C0C0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0" name="Google Shape;760;p24"/>
              <p:cNvSpPr/>
              <p:nvPr/>
            </p:nvSpPr>
            <p:spPr>
              <a:xfrm>
                <a:off x="5149528" y="2917576"/>
                <a:ext cx="146671" cy="185173"/>
              </a:xfrm>
              <a:custGeom>
                <a:avLst/>
                <a:gdLst/>
                <a:ahLst/>
                <a:cxnLst/>
                <a:rect l="l" t="t" r="r" b="b"/>
                <a:pathLst>
                  <a:path w="4617" h="5829" extrusionOk="0">
                    <a:moveTo>
                      <a:pt x="4616" y="0"/>
                    </a:moveTo>
                    <a:lnTo>
                      <a:pt x="4454" y="19"/>
                    </a:lnTo>
                    <a:lnTo>
                      <a:pt x="3874" y="73"/>
                    </a:lnTo>
                    <a:lnTo>
                      <a:pt x="2843" y="308"/>
                    </a:lnTo>
                    <a:lnTo>
                      <a:pt x="2390" y="489"/>
                    </a:lnTo>
                    <a:lnTo>
                      <a:pt x="2499" y="761"/>
                    </a:lnTo>
                    <a:lnTo>
                      <a:pt x="2897" y="616"/>
                    </a:lnTo>
                    <a:lnTo>
                      <a:pt x="3802" y="399"/>
                    </a:lnTo>
                    <a:lnTo>
                      <a:pt x="4309" y="326"/>
                    </a:lnTo>
                    <a:lnTo>
                      <a:pt x="4291" y="978"/>
                    </a:lnTo>
                    <a:lnTo>
                      <a:pt x="4110" y="2154"/>
                    </a:lnTo>
                    <a:lnTo>
                      <a:pt x="3947" y="2679"/>
                    </a:lnTo>
                    <a:lnTo>
                      <a:pt x="3838" y="3005"/>
                    </a:lnTo>
                    <a:lnTo>
                      <a:pt x="3549" y="3584"/>
                    </a:lnTo>
                    <a:lnTo>
                      <a:pt x="3187" y="4109"/>
                    </a:lnTo>
                    <a:lnTo>
                      <a:pt x="2752" y="4544"/>
                    </a:lnTo>
                    <a:lnTo>
                      <a:pt x="2517" y="4743"/>
                    </a:lnTo>
                    <a:lnTo>
                      <a:pt x="2209" y="4960"/>
                    </a:lnTo>
                    <a:lnTo>
                      <a:pt x="1576" y="5268"/>
                    </a:lnTo>
                    <a:lnTo>
                      <a:pt x="779" y="5485"/>
                    </a:lnTo>
                    <a:lnTo>
                      <a:pt x="472" y="5521"/>
                    </a:lnTo>
                    <a:lnTo>
                      <a:pt x="363" y="5050"/>
                    </a:lnTo>
                    <a:lnTo>
                      <a:pt x="327" y="3729"/>
                    </a:lnTo>
                    <a:lnTo>
                      <a:pt x="544" y="2715"/>
                    </a:lnTo>
                    <a:lnTo>
                      <a:pt x="797" y="2227"/>
                    </a:lnTo>
                    <a:lnTo>
                      <a:pt x="526" y="2082"/>
                    </a:lnTo>
                    <a:lnTo>
                      <a:pt x="363" y="2390"/>
                    </a:lnTo>
                    <a:lnTo>
                      <a:pt x="146" y="3005"/>
                    </a:lnTo>
                    <a:lnTo>
                      <a:pt x="1" y="3928"/>
                    </a:lnTo>
                    <a:lnTo>
                      <a:pt x="128" y="5431"/>
                    </a:lnTo>
                    <a:lnTo>
                      <a:pt x="218" y="5720"/>
                    </a:lnTo>
                    <a:lnTo>
                      <a:pt x="254" y="5829"/>
                    </a:lnTo>
                    <a:lnTo>
                      <a:pt x="562" y="5829"/>
                    </a:lnTo>
                    <a:lnTo>
                      <a:pt x="1503" y="5612"/>
                    </a:lnTo>
                    <a:lnTo>
                      <a:pt x="2300" y="5268"/>
                    </a:lnTo>
                    <a:lnTo>
                      <a:pt x="2698" y="4978"/>
                    </a:lnTo>
                    <a:lnTo>
                      <a:pt x="2969" y="4779"/>
                    </a:lnTo>
                    <a:lnTo>
                      <a:pt x="3422" y="4308"/>
                    </a:lnTo>
                    <a:lnTo>
                      <a:pt x="3802" y="3747"/>
                    </a:lnTo>
                    <a:lnTo>
                      <a:pt x="4110" y="3132"/>
                    </a:lnTo>
                    <a:lnTo>
                      <a:pt x="4236" y="2788"/>
                    </a:lnTo>
                    <a:lnTo>
                      <a:pt x="4417" y="2209"/>
                    </a:lnTo>
                    <a:lnTo>
                      <a:pt x="4598" y="887"/>
                    </a:lnTo>
                    <a:lnTo>
                      <a:pt x="4616" y="163"/>
                    </a:lnTo>
                    <a:lnTo>
                      <a:pt x="4616" y="0"/>
                    </a:lnTo>
                    <a:close/>
                  </a:path>
                </a:pathLst>
              </a:custGeom>
              <a:solidFill>
                <a:srgbClr val="0C0C0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1" name="Google Shape;761;p24"/>
              <p:cNvSpPr/>
              <p:nvPr/>
            </p:nvSpPr>
            <p:spPr>
              <a:xfrm>
                <a:off x="4703925" y="2452976"/>
                <a:ext cx="418060" cy="415169"/>
              </a:xfrm>
              <a:custGeom>
                <a:avLst/>
                <a:gdLst/>
                <a:ahLst/>
                <a:cxnLst/>
                <a:rect l="l" t="t" r="r" b="b"/>
                <a:pathLst>
                  <a:path w="13160" h="13069" extrusionOk="0">
                    <a:moveTo>
                      <a:pt x="6661" y="0"/>
                    </a:moveTo>
                    <a:lnTo>
                      <a:pt x="6064" y="181"/>
                    </a:lnTo>
                    <a:lnTo>
                      <a:pt x="5611" y="525"/>
                    </a:lnTo>
                    <a:lnTo>
                      <a:pt x="5304" y="996"/>
                    </a:lnTo>
                    <a:lnTo>
                      <a:pt x="5123" y="1575"/>
                    </a:lnTo>
                    <a:lnTo>
                      <a:pt x="5050" y="2245"/>
                    </a:lnTo>
                    <a:lnTo>
                      <a:pt x="5104" y="2951"/>
                    </a:lnTo>
                    <a:lnTo>
                      <a:pt x="5285" y="3675"/>
                    </a:lnTo>
                    <a:lnTo>
                      <a:pt x="5412" y="4019"/>
                    </a:lnTo>
                    <a:lnTo>
                      <a:pt x="5412" y="4019"/>
                    </a:lnTo>
                    <a:lnTo>
                      <a:pt x="5177" y="3729"/>
                    </a:lnTo>
                    <a:lnTo>
                      <a:pt x="4598" y="3204"/>
                    </a:lnTo>
                    <a:lnTo>
                      <a:pt x="3910" y="2788"/>
                    </a:lnTo>
                    <a:lnTo>
                      <a:pt x="3186" y="2498"/>
                    </a:lnTo>
                    <a:lnTo>
                      <a:pt x="2444" y="2317"/>
                    </a:lnTo>
                    <a:lnTo>
                      <a:pt x="1738" y="2299"/>
                    </a:lnTo>
                    <a:lnTo>
                      <a:pt x="1086" y="2444"/>
                    </a:lnTo>
                    <a:lnTo>
                      <a:pt x="561" y="2770"/>
                    </a:lnTo>
                    <a:lnTo>
                      <a:pt x="362" y="3005"/>
                    </a:lnTo>
                    <a:lnTo>
                      <a:pt x="127" y="3349"/>
                    </a:lnTo>
                    <a:lnTo>
                      <a:pt x="0" y="4001"/>
                    </a:lnTo>
                    <a:lnTo>
                      <a:pt x="199" y="4616"/>
                    </a:lnTo>
                    <a:lnTo>
                      <a:pt x="634" y="5195"/>
                    </a:lnTo>
                    <a:lnTo>
                      <a:pt x="941" y="5467"/>
                    </a:lnTo>
                    <a:lnTo>
                      <a:pt x="1285" y="5738"/>
                    </a:lnTo>
                    <a:lnTo>
                      <a:pt x="2027" y="6154"/>
                    </a:lnTo>
                    <a:lnTo>
                      <a:pt x="2860" y="6390"/>
                    </a:lnTo>
                    <a:lnTo>
                      <a:pt x="3729" y="6444"/>
                    </a:lnTo>
                    <a:lnTo>
                      <a:pt x="4163" y="6390"/>
                    </a:lnTo>
                    <a:lnTo>
                      <a:pt x="3548" y="6571"/>
                    </a:lnTo>
                    <a:lnTo>
                      <a:pt x="2950" y="6752"/>
                    </a:lnTo>
                    <a:lnTo>
                      <a:pt x="2607" y="6897"/>
                    </a:lnTo>
                    <a:lnTo>
                      <a:pt x="1937" y="7295"/>
                    </a:lnTo>
                    <a:lnTo>
                      <a:pt x="1303" y="7838"/>
                    </a:lnTo>
                    <a:lnTo>
                      <a:pt x="778" y="8453"/>
                    </a:lnTo>
                    <a:lnTo>
                      <a:pt x="435" y="9105"/>
                    </a:lnTo>
                    <a:lnTo>
                      <a:pt x="308" y="9793"/>
                    </a:lnTo>
                    <a:lnTo>
                      <a:pt x="471" y="10444"/>
                    </a:lnTo>
                    <a:lnTo>
                      <a:pt x="978" y="11042"/>
                    </a:lnTo>
                    <a:lnTo>
                      <a:pt x="1412" y="11313"/>
                    </a:lnTo>
                    <a:lnTo>
                      <a:pt x="1774" y="11476"/>
                    </a:lnTo>
                    <a:lnTo>
                      <a:pt x="2444" y="11566"/>
                    </a:lnTo>
                    <a:lnTo>
                      <a:pt x="3041" y="11404"/>
                    </a:lnTo>
                    <a:lnTo>
                      <a:pt x="3602" y="11078"/>
                    </a:lnTo>
                    <a:lnTo>
                      <a:pt x="4380" y="10354"/>
                    </a:lnTo>
                    <a:lnTo>
                      <a:pt x="5231" y="9268"/>
                    </a:lnTo>
                    <a:lnTo>
                      <a:pt x="5611" y="8833"/>
                    </a:lnTo>
                    <a:lnTo>
                      <a:pt x="5485" y="9014"/>
                    </a:lnTo>
                    <a:lnTo>
                      <a:pt x="5304" y="9358"/>
                    </a:lnTo>
                    <a:lnTo>
                      <a:pt x="5159" y="9919"/>
                    </a:lnTo>
                    <a:lnTo>
                      <a:pt x="5249" y="10698"/>
                    </a:lnTo>
                    <a:lnTo>
                      <a:pt x="5575" y="11458"/>
                    </a:lnTo>
                    <a:lnTo>
                      <a:pt x="6100" y="12128"/>
                    </a:lnTo>
                    <a:lnTo>
                      <a:pt x="6770" y="12652"/>
                    </a:lnTo>
                    <a:lnTo>
                      <a:pt x="7530" y="12978"/>
                    </a:lnTo>
                    <a:lnTo>
                      <a:pt x="8326" y="13069"/>
                    </a:lnTo>
                    <a:lnTo>
                      <a:pt x="8724" y="12978"/>
                    </a:lnTo>
                    <a:lnTo>
                      <a:pt x="9141" y="12833"/>
                    </a:lnTo>
                    <a:lnTo>
                      <a:pt x="9738" y="12417"/>
                    </a:lnTo>
                    <a:lnTo>
                      <a:pt x="10064" y="11874"/>
                    </a:lnTo>
                    <a:lnTo>
                      <a:pt x="10154" y="11277"/>
                    </a:lnTo>
                    <a:lnTo>
                      <a:pt x="10028" y="10607"/>
                    </a:lnTo>
                    <a:lnTo>
                      <a:pt x="9720" y="9956"/>
                    </a:lnTo>
                    <a:lnTo>
                      <a:pt x="9231" y="9322"/>
                    </a:lnTo>
                    <a:lnTo>
                      <a:pt x="8598" y="8743"/>
                    </a:lnTo>
                    <a:lnTo>
                      <a:pt x="8236" y="8507"/>
                    </a:lnTo>
                    <a:lnTo>
                      <a:pt x="9014" y="8797"/>
                    </a:lnTo>
                    <a:lnTo>
                      <a:pt x="10173" y="9051"/>
                    </a:lnTo>
                    <a:lnTo>
                      <a:pt x="10915" y="9105"/>
                    </a:lnTo>
                    <a:lnTo>
                      <a:pt x="11584" y="9014"/>
                    </a:lnTo>
                    <a:lnTo>
                      <a:pt x="12182" y="8797"/>
                    </a:lnTo>
                    <a:lnTo>
                      <a:pt x="12652" y="8417"/>
                    </a:lnTo>
                    <a:lnTo>
                      <a:pt x="12996" y="7856"/>
                    </a:lnTo>
                    <a:lnTo>
                      <a:pt x="13123" y="7494"/>
                    </a:lnTo>
                    <a:lnTo>
                      <a:pt x="13159" y="7096"/>
                    </a:lnTo>
                    <a:lnTo>
                      <a:pt x="12978" y="6335"/>
                    </a:lnTo>
                    <a:lnTo>
                      <a:pt x="12526" y="5666"/>
                    </a:lnTo>
                    <a:lnTo>
                      <a:pt x="11874" y="5123"/>
                    </a:lnTo>
                    <a:lnTo>
                      <a:pt x="11114" y="4725"/>
                    </a:lnTo>
                    <a:lnTo>
                      <a:pt x="10299" y="4489"/>
                    </a:lnTo>
                    <a:lnTo>
                      <a:pt x="9503" y="4471"/>
                    </a:lnTo>
                    <a:lnTo>
                      <a:pt x="8815" y="4706"/>
                    </a:lnTo>
                    <a:lnTo>
                      <a:pt x="8543" y="4942"/>
                    </a:lnTo>
                    <a:lnTo>
                      <a:pt x="8543" y="4942"/>
                    </a:lnTo>
                    <a:lnTo>
                      <a:pt x="8815" y="4670"/>
                    </a:lnTo>
                    <a:lnTo>
                      <a:pt x="9177" y="3982"/>
                    </a:lnTo>
                    <a:lnTo>
                      <a:pt x="9322" y="3204"/>
                    </a:lnTo>
                    <a:lnTo>
                      <a:pt x="9286" y="2390"/>
                    </a:lnTo>
                    <a:lnTo>
                      <a:pt x="9068" y="1611"/>
                    </a:lnTo>
                    <a:lnTo>
                      <a:pt x="8670" y="905"/>
                    </a:lnTo>
                    <a:lnTo>
                      <a:pt x="8127" y="362"/>
                    </a:lnTo>
                    <a:lnTo>
                      <a:pt x="7421" y="37"/>
                    </a:lnTo>
                    <a:lnTo>
                      <a:pt x="702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2" name="Google Shape;762;p24"/>
              <p:cNvSpPr/>
              <p:nvPr/>
            </p:nvSpPr>
            <p:spPr>
              <a:xfrm>
                <a:off x="4711390" y="2448370"/>
                <a:ext cx="415169" cy="424382"/>
              </a:xfrm>
              <a:custGeom>
                <a:avLst/>
                <a:gdLst/>
                <a:ahLst/>
                <a:cxnLst/>
                <a:rect l="l" t="t" r="r" b="b"/>
                <a:pathLst>
                  <a:path w="13069" h="13359" extrusionOk="0">
                    <a:moveTo>
                      <a:pt x="6517" y="1"/>
                    </a:moveTo>
                    <a:lnTo>
                      <a:pt x="6046" y="73"/>
                    </a:lnTo>
                    <a:lnTo>
                      <a:pt x="5612" y="272"/>
                    </a:lnTo>
                    <a:lnTo>
                      <a:pt x="5268" y="562"/>
                    </a:lnTo>
                    <a:lnTo>
                      <a:pt x="5123" y="761"/>
                    </a:lnTo>
                    <a:lnTo>
                      <a:pt x="4960" y="1014"/>
                    </a:lnTo>
                    <a:lnTo>
                      <a:pt x="4743" y="1630"/>
                    </a:lnTo>
                    <a:lnTo>
                      <a:pt x="4670" y="2354"/>
                    </a:lnTo>
                    <a:lnTo>
                      <a:pt x="4725" y="3150"/>
                    </a:lnTo>
                    <a:lnTo>
                      <a:pt x="4815" y="3548"/>
                    </a:lnTo>
                    <a:lnTo>
                      <a:pt x="4507" y="3277"/>
                    </a:lnTo>
                    <a:lnTo>
                      <a:pt x="3765" y="2824"/>
                    </a:lnTo>
                    <a:lnTo>
                      <a:pt x="2969" y="2480"/>
                    </a:lnTo>
                    <a:lnTo>
                      <a:pt x="2154" y="2317"/>
                    </a:lnTo>
                    <a:lnTo>
                      <a:pt x="1756" y="2299"/>
                    </a:lnTo>
                    <a:lnTo>
                      <a:pt x="1448" y="2299"/>
                    </a:lnTo>
                    <a:lnTo>
                      <a:pt x="942" y="2408"/>
                    </a:lnTo>
                    <a:lnTo>
                      <a:pt x="507" y="2607"/>
                    </a:lnTo>
                    <a:lnTo>
                      <a:pt x="145" y="2878"/>
                    </a:lnTo>
                    <a:lnTo>
                      <a:pt x="0" y="3059"/>
                    </a:lnTo>
                    <a:lnTo>
                      <a:pt x="236" y="3240"/>
                    </a:lnTo>
                    <a:lnTo>
                      <a:pt x="399" y="3059"/>
                    </a:lnTo>
                    <a:lnTo>
                      <a:pt x="761" y="2806"/>
                    </a:lnTo>
                    <a:lnTo>
                      <a:pt x="1358" y="2607"/>
                    </a:lnTo>
                    <a:lnTo>
                      <a:pt x="1738" y="2589"/>
                    </a:lnTo>
                    <a:lnTo>
                      <a:pt x="1756" y="2589"/>
                    </a:lnTo>
                    <a:lnTo>
                      <a:pt x="2209" y="2625"/>
                    </a:lnTo>
                    <a:lnTo>
                      <a:pt x="3132" y="2860"/>
                    </a:lnTo>
                    <a:lnTo>
                      <a:pt x="4019" y="3295"/>
                    </a:lnTo>
                    <a:lnTo>
                      <a:pt x="4761" y="3892"/>
                    </a:lnTo>
                    <a:lnTo>
                      <a:pt x="5050" y="4254"/>
                    </a:lnTo>
                    <a:lnTo>
                      <a:pt x="5141" y="4327"/>
                    </a:lnTo>
                    <a:lnTo>
                      <a:pt x="5250" y="4290"/>
                    </a:lnTo>
                    <a:lnTo>
                      <a:pt x="5322" y="4218"/>
                    </a:lnTo>
                    <a:lnTo>
                      <a:pt x="5322" y="4109"/>
                    </a:lnTo>
                    <a:lnTo>
                      <a:pt x="5159" y="3657"/>
                    </a:lnTo>
                    <a:lnTo>
                      <a:pt x="4996" y="2752"/>
                    </a:lnTo>
                    <a:lnTo>
                      <a:pt x="4996" y="1919"/>
                    </a:lnTo>
                    <a:lnTo>
                      <a:pt x="5195" y="1213"/>
                    </a:lnTo>
                    <a:lnTo>
                      <a:pt x="5376" y="924"/>
                    </a:lnTo>
                    <a:lnTo>
                      <a:pt x="5485" y="761"/>
                    </a:lnTo>
                    <a:lnTo>
                      <a:pt x="5793" y="525"/>
                    </a:lnTo>
                    <a:lnTo>
                      <a:pt x="6136" y="363"/>
                    </a:lnTo>
                    <a:lnTo>
                      <a:pt x="6553" y="290"/>
                    </a:lnTo>
                    <a:lnTo>
                      <a:pt x="6770" y="290"/>
                    </a:lnTo>
                    <a:lnTo>
                      <a:pt x="7096" y="326"/>
                    </a:lnTo>
                    <a:lnTo>
                      <a:pt x="7693" y="562"/>
                    </a:lnTo>
                    <a:lnTo>
                      <a:pt x="8200" y="996"/>
                    </a:lnTo>
                    <a:lnTo>
                      <a:pt x="8598" y="1593"/>
                    </a:lnTo>
                    <a:lnTo>
                      <a:pt x="8743" y="1955"/>
                    </a:lnTo>
                    <a:lnTo>
                      <a:pt x="8870" y="2372"/>
                    </a:lnTo>
                    <a:lnTo>
                      <a:pt x="8960" y="3222"/>
                    </a:lnTo>
                    <a:lnTo>
                      <a:pt x="8815" y="3983"/>
                    </a:lnTo>
                    <a:lnTo>
                      <a:pt x="8508" y="4652"/>
                    </a:lnTo>
                    <a:lnTo>
                      <a:pt x="8272" y="4906"/>
                    </a:lnTo>
                    <a:lnTo>
                      <a:pt x="8236" y="4942"/>
                    </a:lnTo>
                    <a:lnTo>
                      <a:pt x="8200" y="4978"/>
                    </a:lnTo>
                    <a:lnTo>
                      <a:pt x="8164" y="5014"/>
                    </a:lnTo>
                    <a:lnTo>
                      <a:pt x="8164" y="5141"/>
                    </a:lnTo>
                    <a:lnTo>
                      <a:pt x="8200" y="5177"/>
                    </a:lnTo>
                    <a:lnTo>
                      <a:pt x="8236" y="5213"/>
                    </a:lnTo>
                    <a:lnTo>
                      <a:pt x="8345" y="5232"/>
                    </a:lnTo>
                    <a:lnTo>
                      <a:pt x="8399" y="5195"/>
                    </a:lnTo>
                    <a:lnTo>
                      <a:pt x="8435" y="5159"/>
                    </a:lnTo>
                    <a:lnTo>
                      <a:pt x="8471" y="5141"/>
                    </a:lnTo>
                    <a:lnTo>
                      <a:pt x="8743" y="4942"/>
                    </a:lnTo>
                    <a:lnTo>
                      <a:pt x="9413" y="4761"/>
                    </a:lnTo>
                    <a:lnTo>
                      <a:pt x="10155" y="4797"/>
                    </a:lnTo>
                    <a:lnTo>
                      <a:pt x="10879" y="5032"/>
                    </a:lnTo>
                    <a:lnTo>
                      <a:pt x="11223" y="5195"/>
                    </a:lnTo>
                    <a:lnTo>
                      <a:pt x="11530" y="5376"/>
                    </a:lnTo>
                    <a:lnTo>
                      <a:pt x="12128" y="5865"/>
                    </a:lnTo>
                    <a:lnTo>
                      <a:pt x="12562" y="6480"/>
                    </a:lnTo>
                    <a:lnTo>
                      <a:pt x="12743" y="7023"/>
                    </a:lnTo>
                    <a:lnTo>
                      <a:pt x="12761" y="7404"/>
                    </a:lnTo>
                    <a:lnTo>
                      <a:pt x="12725" y="7603"/>
                    </a:lnTo>
                    <a:lnTo>
                      <a:pt x="12598" y="8019"/>
                    </a:lnTo>
                    <a:lnTo>
                      <a:pt x="12254" y="8490"/>
                    </a:lnTo>
                    <a:lnTo>
                      <a:pt x="11965" y="8743"/>
                    </a:lnTo>
                    <a:lnTo>
                      <a:pt x="11784" y="8833"/>
                    </a:lnTo>
                    <a:lnTo>
                      <a:pt x="11458" y="8978"/>
                    </a:lnTo>
                    <a:lnTo>
                      <a:pt x="10643" y="9087"/>
                    </a:lnTo>
                    <a:lnTo>
                      <a:pt x="9702" y="9014"/>
                    </a:lnTo>
                    <a:lnTo>
                      <a:pt x="8634" y="8725"/>
                    </a:lnTo>
                    <a:lnTo>
                      <a:pt x="8055" y="8508"/>
                    </a:lnTo>
                    <a:lnTo>
                      <a:pt x="7946" y="8490"/>
                    </a:lnTo>
                    <a:lnTo>
                      <a:pt x="7874" y="8580"/>
                    </a:lnTo>
                    <a:lnTo>
                      <a:pt x="7838" y="8689"/>
                    </a:lnTo>
                    <a:lnTo>
                      <a:pt x="7928" y="8779"/>
                    </a:lnTo>
                    <a:lnTo>
                      <a:pt x="8254" y="8996"/>
                    </a:lnTo>
                    <a:lnTo>
                      <a:pt x="8833" y="9503"/>
                    </a:lnTo>
                    <a:lnTo>
                      <a:pt x="9286" y="10082"/>
                    </a:lnTo>
                    <a:lnTo>
                      <a:pt x="9612" y="10698"/>
                    </a:lnTo>
                    <a:lnTo>
                      <a:pt x="9702" y="10987"/>
                    </a:lnTo>
                    <a:lnTo>
                      <a:pt x="9775" y="11349"/>
                    </a:lnTo>
                    <a:lnTo>
                      <a:pt x="9702" y="11965"/>
                    </a:lnTo>
                    <a:lnTo>
                      <a:pt x="9376" y="12472"/>
                    </a:lnTo>
                    <a:lnTo>
                      <a:pt x="8815" y="12834"/>
                    </a:lnTo>
                    <a:lnTo>
                      <a:pt x="8453" y="12978"/>
                    </a:lnTo>
                    <a:lnTo>
                      <a:pt x="8236" y="13033"/>
                    </a:lnTo>
                    <a:lnTo>
                      <a:pt x="7820" y="13051"/>
                    </a:lnTo>
                    <a:lnTo>
                      <a:pt x="7204" y="12942"/>
                    </a:lnTo>
                    <a:lnTo>
                      <a:pt x="6426" y="12544"/>
                    </a:lnTo>
                    <a:lnTo>
                      <a:pt x="5793" y="11965"/>
                    </a:lnTo>
                    <a:lnTo>
                      <a:pt x="5539" y="11621"/>
                    </a:lnTo>
                    <a:lnTo>
                      <a:pt x="5340" y="11277"/>
                    </a:lnTo>
                    <a:lnTo>
                      <a:pt x="5105" y="10589"/>
                    </a:lnTo>
                    <a:lnTo>
                      <a:pt x="5087" y="9938"/>
                    </a:lnTo>
                    <a:lnTo>
                      <a:pt x="5304" y="9340"/>
                    </a:lnTo>
                    <a:lnTo>
                      <a:pt x="5503" y="9087"/>
                    </a:lnTo>
                    <a:lnTo>
                      <a:pt x="5539" y="8978"/>
                    </a:lnTo>
                    <a:lnTo>
                      <a:pt x="5485" y="8870"/>
                    </a:lnTo>
                    <a:lnTo>
                      <a:pt x="5376" y="8815"/>
                    </a:lnTo>
                    <a:lnTo>
                      <a:pt x="5268" y="8888"/>
                    </a:lnTo>
                    <a:lnTo>
                      <a:pt x="4960" y="9232"/>
                    </a:lnTo>
                    <a:lnTo>
                      <a:pt x="4616" y="9648"/>
                    </a:lnTo>
                    <a:lnTo>
                      <a:pt x="4290" y="10064"/>
                    </a:lnTo>
                    <a:lnTo>
                      <a:pt x="3548" y="10879"/>
                    </a:lnTo>
                    <a:lnTo>
                      <a:pt x="2933" y="11313"/>
                    </a:lnTo>
                    <a:lnTo>
                      <a:pt x="2480" y="11512"/>
                    </a:lnTo>
                    <a:lnTo>
                      <a:pt x="2010" y="11549"/>
                    </a:lnTo>
                    <a:lnTo>
                      <a:pt x="1503" y="11458"/>
                    </a:lnTo>
                    <a:lnTo>
                      <a:pt x="1249" y="11313"/>
                    </a:lnTo>
                    <a:lnTo>
                      <a:pt x="1105" y="11585"/>
                    </a:lnTo>
                    <a:lnTo>
                      <a:pt x="1394" y="11730"/>
                    </a:lnTo>
                    <a:lnTo>
                      <a:pt x="1973" y="11856"/>
                    </a:lnTo>
                    <a:lnTo>
                      <a:pt x="2498" y="11820"/>
                    </a:lnTo>
                    <a:lnTo>
                      <a:pt x="3005" y="11621"/>
                    </a:lnTo>
                    <a:lnTo>
                      <a:pt x="3675" y="11168"/>
                    </a:lnTo>
                    <a:lnTo>
                      <a:pt x="4471" y="10318"/>
                    </a:lnTo>
                    <a:lnTo>
                      <a:pt x="4815" y="9901"/>
                    </a:lnTo>
                    <a:lnTo>
                      <a:pt x="4779" y="10119"/>
                    </a:lnTo>
                    <a:lnTo>
                      <a:pt x="4815" y="10589"/>
                    </a:lnTo>
                    <a:lnTo>
                      <a:pt x="4924" y="11060"/>
                    </a:lnTo>
                    <a:lnTo>
                      <a:pt x="5141" y="11549"/>
                    </a:lnTo>
                    <a:lnTo>
                      <a:pt x="5286" y="11784"/>
                    </a:lnTo>
                    <a:lnTo>
                      <a:pt x="5521" y="12092"/>
                    </a:lnTo>
                    <a:lnTo>
                      <a:pt x="6082" y="12653"/>
                    </a:lnTo>
                    <a:lnTo>
                      <a:pt x="6770" y="13087"/>
                    </a:lnTo>
                    <a:lnTo>
                      <a:pt x="7512" y="13322"/>
                    </a:lnTo>
                    <a:lnTo>
                      <a:pt x="7910" y="13359"/>
                    </a:lnTo>
                    <a:lnTo>
                      <a:pt x="8218" y="13340"/>
                    </a:lnTo>
                    <a:lnTo>
                      <a:pt x="8526" y="13268"/>
                    </a:lnTo>
                    <a:lnTo>
                      <a:pt x="8960" y="13105"/>
                    </a:lnTo>
                    <a:lnTo>
                      <a:pt x="9612" y="12653"/>
                    </a:lnTo>
                    <a:lnTo>
                      <a:pt x="9992" y="12055"/>
                    </a:lnTo>
                    <a:lnTo>
                      <a:pt x="10064" y="11331"/>
                    </a:lnTo>
                    <a:lnTo>
                      <a:pt x="9992" y="10915"/>
                    </a:lnTo>
                    <a:lnTo>
                      <a:pt x="9847" y="10444"/>
                    </a:lnTo>
                    <a:lnTo>
                      <a:pt x="9250" y="9521"/>
                    </a:lnTo>
                    <a:lnTo>
                      <a:pt x="8833" y="9105"/>
                    </a:lnTo>
                    <a:lnTo>
                      <a:pt x="9304" y="9232"/>
                    </a:lnTo>
                    <a:lnTo>
                      <a:pt x="10173" y="9377"/>
                    </a:lnTo>
                    <a:lnTo>
                      <a:pt x="10951" y="9377"/>
                    </a:lnTo>
                    <a:lnTo>
                      <a:pt x="11639" y="9232"/>
                    </a:lnTo>
                    <a:lnTo>
                      <a:pt x="11929" y="9105"/>
                    </a:lnTo>
                    <a:lnTo>
                      <a:pt x="12128" y="8996"/>
                    </a:lnTo>
                    <a:lnTo>
                      <a:pt x="12472" y="8707"/>
                    </a:lnTo>
                    <a:lnTo>
                      <a:pt x="12761" y="8345"/>
                    </a:lnTo>
                    <a:lnTo>
                      <a:pt x="12960" y="7910"/>
                    </a:lnTo>
                    <a:lnTo>
                      <a:pt x="13033" y="7657"/>
                    </a:lnTo>
                    <a:lnTo>
                      <a:pt x="13069" y="7277"/>
                    </a:lnTo>
                    <a:lnTo>
                      <a:pt x="12906" y="6517"/>
                    </a:lnTo>
                    <a:lnTo>
                      <a:pt x="12472" y="5811"/>
                    </a:lnTo>
                    <a:lnTo>
                      <a:pt x="11802" y="5195"/>
                    </a:lnTo>
                    <a:lnTo>
                      <a:pt x="11367" y="4924"/>
                    </a:lnTo>
                    <a:lnTo>
                      <a:pt x="11078" y="4779"/>
                    </a:lnTo>
                    <a:lnTo>
                      <a:pt x="10462" y="4562"/>
                    </a:lnTo>
                    <a:lnTo>
                      <a:pt x="9811" y="4453"/>
                    </a:lnTo>
                    <a:lnTo>
                      <a:pt x="9195" y="4489"/>
                    </a:lnTo>
                    <a:lnTo>
                      <a:pt x="8906" y="4562"/>
                    </a:lnTo>
                    <a:lnTo>
                      <a:pt x="8906" y="4562"/>
                    </a:lnTo>
                    <a:lnTo>
                      <a:pt x="9033" y="4272"/>
                    </a:lnTo>
                    <a:lnTo>
                      <a:pt x="9214" y="3639"/>
                    </a:lnTo>
                    <a:lnTo>
                      <a:pt x="9250" y="2933"/>
                    </a:lnTo>
                    <a:lnTo>
                      <a:pt x="9141" y="2227"/>
                    </a:lnTo>
                    <a:lnTo>
                      <a:pt x="9033" y="1865"/>
                    </a:lnTo>
                    <a:lnTo>
                      <a:pt x="8870" y="1449"/>
                    </a:lnTo>
                    <a:lnTo>
                      <a:pt x="8417" y="779"/>
                    </a:lnTo>
                    <a:lnTo>
                      <a:pt x="7838" y="290"/>
                    </a:lnTo>
                    <a:lnTo>
                      <a:pt x="7150" y="37"/>
                    </a:lnTo>
                    <a:lnTo>
                      <a:pt x="6788"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3" name="Google Shape;763;p24"/>
              <p:cNvSpPr/>
              <p:nvPr/>
            </p:nvSpPr>
            <p:spPr>
              <a:xfrm>
                <a:off x="4699890" y="2448370"/>
                <a:ext cx="426669" cy="368026"/>
              </a:xfrm>
              <a:custGeom>
                <a:avLst/>
                <a:gdLst/>
                <a:ahLst/>
                <a:cxnLst/>
                <a:rect l="l" t="t" r="r" b="b"/>
                <a:pathLst>
                  <a:path w="13431" h="11585" extrusionOk="0">
                    <a:moveTo>
                      <a:pt x="6879" y="1"/>
                    </a:moveTo>
                    <a:lnTo>
                      <a:pt x="6408" y="73"/>
                    </a:lnTo>
                    <a:lnTo>
                      <a:pt x="5974" y="272"/>
                    </a:lnTo>
                    <a:lnTo>
                      <a:pt x="5630" y="562"/>
                    </a:lnTo>
                    <a:lnTo>
                      <a:pt x="5485" y="743"/>
                    </a:lnTo>
                    <a:lnTo>
                      <a:pt x="5322" y="1014"/>
                    </a:lnTo>
                    <a:lnTo>
                      <a:pt x="5105" y="1630"/>
                    </a:lnTo>
                    <a:lnTo>
                      <a:pt x="5032" y="2354"/>
                    </a:lnTo>
                    <a:lnTo>
                      <a:pt x="5087" y="3150"/>
                    </a:lnTo>
                    <a:lnTo>
                      <a:pt x="5177" y="3548"/>
                    </a:lnTo>
                    <a:lnTo>
                      <a:pt x="4869" y="3277"/>
                    </a:lnTo>
                    <a:lnTo>
                      <a:pt x="4127" y="2824"/>
                    </a:lnTo>
                    <a:lnTo>
                      <a:pt x="3331" y="2480"/>
                    </a:lnTo>
                    <a:lnTo>
                      <a:pt x="2516" y="2317"/>
                    </a:lnTo>
                    <a:lnTo>
                      <a:pt x="2118" y="2299"/>
                    </a:lnTo>
                    <a:lnTo>
                      <a:pt x="1810" y="2299"/>
                    </a:lnTo>
                    <a:lnTo>
                      <a:pt x="1304" y="2408"/>
                    </a:lnTo>
                    <a:lnTo>
                      <a:pt x="869" y="2607"/>
                    </a:lnTo>
                    <a:lnTo>
                      <a:pt x="507" y="2878"/>
                    </a:lnTo>
                    <a:lnTo>
                      <a:pt x="362" y="3059"/>
                    </a:lnTo>
                    <a:lnTo>
                      <a:pt x="218" y="3277"/>
                    </a:lnTo>
                    <a:lnTo>
                      <a:pt x="37" y="3693"/>
                    </a:lnTo>
                    <a:lnTo>
                      <a:pt x="0" y="4073"/>
                    </a:lnTo>
                    <a:lnTo>
                      <a:pt x="37" y="4435"/>
                    </a:lnTo>
                    <a:lnTo>
                      <a:pt x="254" y="4942"/>
                    </a:lnTo>
                    <a:lnTo>
                      <a:pt x="724" y="5503"/>
                    </a:lnTo>
                    <a:lnTo>
                      <a:pt x="978" y="5738"/>
                    </a:lnTo>
                    <a:lnTo>
                      <a:pt x="1213" y="5919"/>
                    </a:lnTo>
                    <a:lnTo>
                      <a:pt x="1720" y="6245"/>
                    </a:lnTo>
                    <a:lnTo>
                      <a:pt x="2281" y="6499"/>
                    </a:lnTo>
                    <a:lnTo>
                      <a:pt x="2878" y="6661"/>
                    </a:lnTo>
                    <a:lnTo>
                      <a:pt x="3186" y="6698"/>
                    </a:lnTo>
                    <a:lnTo>
                      <a:pt x="3114" y="6734"/>
                    </a:lnTo>
                    <a:lnTo>
                      <a:pt x="3023" y="6752"/>
                    </a:lnTo>
                    <a:lnTo>
                      <a:pt x="2553" y="6951"/>
                    </a:lnTo>
                    <a:lnTo>
                      <a:pt x="1629" y="7585"/>
                    </a:lnTo>
                    <a:lnTo>
                      <a:pt x="869" y="8399"/>
                    </a:lnTo>
                    <a:lnTo>
                      <a:pt x="471" y="9069"/>
                    </a:lnTo>
                    <a:lnTo>
                      <a:pt x="326" y="9539"/>
                    </a:lnTo>
                    <a:lnTo>
                      <a:pt x="308" y="9775"/>
                    </a:lnTo>
                    <a:lnTo>
                      <a:pt x="290" y="9974"/>
                    </a:lnTo>
                    <a:lnTo>
                      <a:pt x="381" y="10426"/>
                    </a:lnTo>
                    <a:lnTo>
                      <a:pt x="616" y="10897"/>
                    </a:lnTo>
                    <a:lnTo>
                      <a:pt x="1105" y="11368"/>
                    </a:lnTo>
                    <a:lnTo>
                      <a:pt x="1467" y="11585"/>
                    </a:lnTo>
                    <a:lnTo>
                      <a:pt x="1611" y="11313"/>
                    </a:lnTo>
                    <a:lnTo>
                      <a:pt x="1358" y="11168"/>
                    </a:lnTo>
                    <a:lnTo>
                      <a:pt x="960" y="10843"/>
                    </a:lnTo>
                    <a:lnTo>
                      <a:pt x="706" y="10444"/>
                    </a:lnTo>
                    <a:lnTo>
                      <a:pt x="598" y="10028"/>
                    </a:lnTo>
                    <a:lnTo>
                      <a:pt x="598" y="9793"/>
                    </a:lnTo>
                    <a:lnTo>
                      <a:pt x="634" y="9594"/>
                    </a:lnTo>
                    <a:lnTo>
                      <a:pt x="761" y="9159"/>
                    </a:lnTo>
                    <a:lnTo>
                      <a:pt x="1123" y="8544"/>
                    </a:lnTo>
                    <a:lnTo>
                      <a:pt x="1847" y="7802"/>
                    </a:lnTo>
                    <a:lnTo>
                      <a:pt x="2697" y="7223"/>
                    </a:lnTo>
                    <a:lnTo>
                      <a:pt x="3132" y="7042"/>
                    </a:lnTo>
                    <a:lnTo>
                      <a:pt x="3403" y="6951"/>
                    </a:lnTo>
                    <a:lnTo>
                      <a:pt x="3693" y="6879"/>
                    </a:lnTo>
                    <a:lnTo>
                      <a:pt x="4019" y="6788"/>
                    </a:lnTo>
                    <a:lnTo>
                      <a:pt x="4345" y="6680"/>
                    </a:lnTo>
                    <a:lnTo>
                      <a:pt x="4435" y="6607"/>
                    </a:lnTo>
                    <a:lnTo>
                      <a:pt x="4435" y="6499"/>
                    </a:lnTo>
                    <a:lnTo>
                      <a:pt x="4381" y="6408"/>
                    </a:lnTo>
                    <a:lnTo>
                      <a:pt x="4254" y="6390"/>
                    </a:lnTo>
                    <a:lnTo>
                      <a:pt x="3838" y="6444"/>
                    </a:lnTo>
                    <a:lnTo>
                      <a:pt x="3005" y="6390"/>
                    </a:lnTo>
                    <a:lnTo>
                      <a:pt x="2209" y="6155"/>
                    </a:lnTo>
                    <a:lnTo>
                      <a:pt x="1485" y="5756"/>
                    </a:lnTo>
                    <a:lnTo>
                      <a:pt x="1177" y="5503"/>
                    </a:lnTo>
                    <a:lnTo>
                      <a:pt x="833" y="5195"/>
                    </a:lnTo>
                    <a:lnTo>
                      <a:pt x="417" y="4616"/>
                    </a:lnTo>
                    <a:lnTo>
                      <a:pt x="290" y="4073"/>
                    </a:lnTo>
                    <a:lnTo>
                      <a:pt x="417" y="3530"/>
                    </a:lnTo>
                    <a:lnTo>
                      <a:pt x="598" y="3240"/>
                    </a:lnTo>
                    <a:lnTo>
                      <a:pt x="761" y="3059"/>
                    </a:lnTo>
                    <a:lnTo>
                      <a:pt x="1123" y="2806"/>
                    </a:lnTo>
                    <a:lnTo>
                      <a:pt x="1720" y="2607"/>
                    </a:lnTo>
                    <a:lnTo>
                      <a:pt x="2100" y="2589"/>
                    </a:lnTo>
                    <a:lnTo>
                      <a:pt x="2118" y="2589"/>
                    </a:lnTo>
                    <a:lnTo>
                      <a:pt x="2571" y="2625"/>
                    </a:lnTo>
                    <a:lnTo>
                      <a:pt x="3494" y="2860"/>
                    </a:lnTo>
                    <a:lnTo>
                      <a:pt x="4381" y="3295"/>
                    </a:lnTo>
                    <a:lnTo>
                      <a:pt x="5123" y="3892"/>
                    </a:lnTo>
                    <a:lnTo>
                      <a:pt x="5412" y="4254"/>
                    </a:lnTo>
                    <a:lnTo>
                      <a:pt x="5503" y="4327"/>
                    </a:lnTo>
                    <a:lnTo>
                      <a:pt x="5612" y="4290"/>
                    </a:lnTo>
                    <a:lnTo>
                      <a:pt x="5684" y="4218"/>
                    </a:lnTo>
                    <a:lnTo>
                      <a:pt x="5684" y="4109"/>
                    </a:lnTo>
                    <a:lnTo>
                      <a:pt x="5521" y="3657"/>
                    </a:lnTo>
                    <a:lnTo>
                      <a:pt x="5358" y="2752"/>
                    </a:lnTo>
                    <a:lnTo>
                      <a:pt x="5358" y="1919"/>
                    </a:lnTo>
                    <a:lnTo>
                      <a:pt x="5557" y="1213"/>
                    </a:lnTo>
                    <a:lnTo>
                      <a:pt x="5738" y="924"/>
                    </a:lnTo>
                    <a:lnTo>
                      <a:pt x="5847" y="761"/>
                    </a:lnTo>
                    <a:lnTo>
                      <a:pt x="6155" y="525"/>
                    </a:lnTo>
                    <a:lnTo>
                      <a:pt x="6498" y="363"/>
                    </a:lnTo>
                    <a:lnTo>
                      <a:pt x="6915" y="290"/>
                    </a:lnTo>
                    <a:lnTo>
                      <a:pt x="7132" y="290"/>
                    </a:lnTo>
                    <a:lnTo>
                      <a:pt x="7458" y="326"/>
                    </a:lnTo>
                    <a:lnTo>
                      <a:pt x="8055" y="562"/>
                    </a:lnTo>
                    <a:lnTo>
                      <a:pt x="8562" y="996"/>
                    </a:lnTo>
                    <a:lnTo>
                      <a:pt x="8960" y="1593"/>
                    </a:lnTo>
                    <a:lnTo>
                      <a:pt x="9105" y="1955"/>
                    </a:lnTo>
                    <a:lnTo>
                      <a:pt x="9232" y="2372"/>
                    </a:lnTo>
                    <a:lnTo>
                      <a:pt x="9322" y="3222"/>
                    </a:lnTo>
                    <a:lnTo>
                      <a:pt x="9177" y="3983"/>
                    </a:lnTo>
                    <a:lnTo>
                      <a:pt x="8870" y="4652"/>
                    </a:lnTo>
                    <a:lnTo>
                      <a:pt x="8634" y="4906"/>
                    </a:lnTo>
                    <a:lnTo>
                      <a:pt x="8598" y="4942"/>
                    </a:lnTo>
                    <a:lnTo>
                      <a:pt x="8562" y="4978"/>
                    </a:lnTo>
                    <a:lnTo>
                      <a:pt x="8526" y="5014"/>
                    </a:lnTo>
                    <a:lnTo>
                      <a:pt x="8526" y="5141"/>
                    </a:lnTo>
                    <a:lnTo>
                      <a:pt x="8562" y="5177"/>
                    </a:lnTo>
                    <a:lnTo>
                      <a:pt x="8598" y="5213"/>
                    </a:lnTo>
                    <a:lnTo>
                      <a:pt x="8707" y="5232"/>
                    </a:lnTo>
                    <a:lnTo>
                      <a:pt x="8761" y="5195"/>
                    </a:lnTo>
                    <a:lnTo>
                      <a:pt x="8797" y="5159"/>
                    </a:lnTo>
                    <a:lnTo>
                      <a:pt x="8833" y="5141"/>
                    </a:lnTo>
                    <a:lnTo>
                      <a:pt x="9105" y="4942"/>
                    </a:lnTo>
                    <a:lnTo>
                      <a:pt x="9775" y="4761"/>
                    </a:lnTo>
                    <a:lnTo>
                      <a:pt x="10517" y="4797"/>
                    </a:lnTo>
                    <a:lnTo>
                      <a:pt x="11241" y="5032"/>
                    </a:lnTo>
                    <a:lnTo>
                      <a:pt x="11585" y="5195"/>
                    </a:lnTo>
                    <a:lnTo>
                      <a:pt x="11892" y="5376"/>
                    </a:lnTo>
                    <a:lnTo>
                      <a:pt x="12490" y="5865"/>
                    </a:lnTo>
                    <a:lnTo>
                      <a:pt x="12924" y="6480"/>
                    </a:lnTo>
                    <a:lnTo>
                      <a:pt x="13105" y="7023"/>
                    </a:lnTo>
                    <a:lnTo>
                      <a:pt x="13123" y="7404"/>
                    </a:lnTo>
                    <a:lnTo>
                      <a:pt x="13087" y="7603"/>
                    </a:lnTo>
                    <a:lnTo>
                      <a:pt x="12960" y="8019"/>
                    </a:lnTo>
                    <a:lnTo>
                      <a:pt x="12616" y="8490"/>
                    </a:lnTo>
                    <a:lnTo>
                      <a:pt x="12327" y="8743"/>
                    </a:lnTo>
                    <a:lnTo>
                      <a:pt x="12146" y="8833"/>
                    </a:lnTo>
                    <a:lnTo>
                      <a:pt x="11820" y="8978"/>
                    </a:lnTo>
                    <a:lnTo>
                      <a:pt x="11005" y="9087"/>
                    </a:lnTo>
                    <a:lnTo>
                      <a:pt x="10064" y="9014"/>
                    </a:lnTo>
                    <a:lnTo>
                      <a:pt x="8996" y="8725"/>
                    </a:lnTo>
                    <a:lnTo>
                      <a:pt x="8417" y="8508"/>
                    </a:lnTo>
                    <a:lnTo>
                      <a:pt x="8308" y="8490"/>
                    </a:lnTo>
                    <a:lnTo>
                      <a:pt x="8236" y="8580"/>
                    </a:lnTo>
                    <a:lnTo>
                      <a:pt x="8200" y="8689"/>
                    </a:lnTo>
                    <a:lnTo>
                      <a:pt x="8290" y="8779"/>
                    </a:lnTo>
                    <a:lnTo>
                      <a:pt x="8616" y="8996"/>
                    </a:lnTo>
                    <a:lnTo>
                      <a:pt x="9195" y="9503"/>
                    </a:lnTo>
                    <a:lnTo>
                      <a:pt x="9648" y="10082"/>
                    </a:lnTo>
                    <a:lnTo>
                      <a:pt x="9974" y="10698"/>
                    </a:lnTo>
                    <a:lnTo>
                      <a:pt x="10064" y="10987"/>
                    </a:lnTo>
                    <a:lnTo>
                      <a:pt x="10354" y="10915"/>
                    </a:lnTo>
                    <a:lnTo>
                      <a:pt x="10209" y="10444"/>
                    </a:lnTo>
                    <a:lnTo>
                      <a:pt x="9612" y="9521"/>
                    </a:lnTo>
                    <a:lnTo>
                      <a:pt x="9195" y="9105"/>
                    </a:lnTo>
                    <a:lnTo>
                      <a:pt x="9666" y="9232"/>
                    </a:lnTo>
                    <a:lnTo>
                      <a:pt x="10535" y="9377"/>
                    </a:lnTo>
                    <a:lnTo>
                      <a:pt x="11313" y="9377"/>
                    </a:lnTo>
                    <a:lnTo>
                      <a:pt x="12001" y="9232"/>
                    </a:lnTo>
                    <a:lnTo>
                      <a:pt x="12291" y="9105"/>
                    </a:lnTo>
                    <a:lnTo>
                      <a:pt x="12490" y="8996"/>
                    </a:lnTo>
                    <a:lnTo>
                      <a:pt x="12834" y="8707"/>
                    </a:lnTo>
                    <a:lnTo>
                      <a:pt x="13123" y="8345"/>
                    </a:lnTo>
                    <a:lnTo>
                      <a:pt x="13322" y="7910"/>
                    </a:lnTo>
                    <a:lnTo>
                      <a:pt x="13395" y="7657"/>
                    </a:lnTo>
                    <a:lnTo>
                      <a:pt x="13431" y="7277"/>
                    </a:lnTo>
                    <a:lnTo>
                      <a:pt x="13268" y="6517"/>
                    </a:lnTo>
                    <a:lnTo>
                      <a:pt x="12834" y="5811"/>
                    </a:lnTo>
                    <a:lnTo>
                      <a:pt x="12164" y="5195"/>
                    </a:lnTo>
                    <a:lnTo>
                      <a:pt x="11729" y="4924"/>
                    </a:lnTo>
                    <a:lnTo>
                      <a:pt x="11440" y="4779"/>
                    </a:lnTo>
                    <a:lnTo>
                      <a:pt x="10824" y="4562"/>
                    </a:lnTo>
                    <a:lnTo>
                      <a:pt x="10173" y="4453"/>
                    </a:lnTo>
                    <a:lnTo>
                      <a:pt x="9557" y="4489"/>
                    </a:lnTo>
                    <a:lnTo>
                      <a:pt x="9268" y="4562"/>
                    </a:lnTo>
                    <a:lnTo>
                      <a:pt x="9268" y="4562"/>
                    </a:lnTo>
                    <a:lnTo>
                      <a:pt x="9395" y="4272"/>
                    </a:lnTo>
                    <a:lnTo>
                      <a:pt x="9576" y="3639"/>
                    </a:lnTo>
                    <a:lnTo>
                      <a:pt x="9612" y="2933"/>
                    </a:lnTo>
                    <a:lnTo>
                      <a:pt x="9503" y="2227"/>
                    </a:lnTo>
                    <a:lnTo>
                      <a:pt x="9395" y="1865"/>
                    </a:lnTo>
                    <a:lnTo>
                      <a:pt x="9232" y="1449"/>
                    </a:lnTo>
                    <a:lnTo>
                      <a:pt x="8779" y="779"/>
                    </a:lnTo>
                    <a:lnTo>
                      <a:pt x="8200" y="290"/>
                    </a:lnTo>
                    <a:lnTo>
                      <a:pt x="7530" y="37"/>
                    </a:lnTo>
                    <a:lnTo>
                      <a:pt x="7150"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4" name="Google Shape;764;p24"/>
              <p:cNvSpPr/>
              <p:nvPr/>
            </p:nvSpPr>
            <p:spPr>
              <a:xfrm>
                <a:off x="4852851" y="2595580"/>
                <a:ext cx="112139" cy="112139"/>
              </a:xfrm>
              <a:custGeom>
                <a:avLst/>
                <a:gdLst/>
                <a:ahLst/>
                <a:cxnLst/>
                <a:rect l="l" t="t" r="r" b="b"/>
                <a:pathLst>
                  <a:path w="3530" h="3530" extrusionOk="0">
                    <a:moveTo>
                      <a:pt x="1484" y="0"/>
                    </a:moveTo>
                    <a:lnTo>
                      <a:pt x="1140" y="109"/>
                    </a:lnTo>
                    <a:lnTo>
                      <a:pt x="815" y="254"/>
                    </a:lnTo>
                    <a:lnTo>
                      <a:pt x="308" y="742"/>
                    </a:lnTo>
                    <a:lnTo>
                      <a:pt x="36" y="1358"/>
                    </a:lnTo>
                    <a:lnTo>
                      <a:pt x="0" y="2046"/>
                    </a:lnTo>
                    <a:lnTo>
                      <a:pt x="109" y="2389"/>
                    </a:lnTo>
                    <a:lnTo>
                      <a:pt x="254" y="2733"/>
                    </a:lnTo>
                    <a:lnTo>
                      <a:pt x="742" y="3222"/>
                    </a:lnTo>
                    <a:lnTo>
                      <a:pt x="1358" y="3512"/>
                    </a:lnTo>
                    <a:lnTo>
                      <a:pt x="2045" y="3530"/>
                    </a:lnTo>
                    <a:lnTo>
                      <a:pt x="2389" y="3439"/>
                    </a:lnTo>
                    <a:lnTo>
                      <a:pt x="2733" y="3276"/>
                    </a:lnTo>
                    <a:lnTo>
                      <a:pt x="3222" y="2806"/>
                    </a:lnTo>
                    <a:lnTo>
                      <a:pt x="3512" y="2172"/>
                    </a:lnTo>
                    <a:lnTo>
                      <a:pt x="3530" y="1484"/>
                    </a:lnTo>
                    <a:lnTo>
                      <a:pt x="3439" y="1141"/>
                    </a:lnTo>
                    <a:lnTo>
                      <a:pt x="3276" y="815"/>
                    </a:lnTo>
                    <a:lnTo>
                      <a:pt x="2806" y="308"/>
                    </a:lnTo>
                    <a:lnTo>
                      <a:pt x="2190" y="36"/>
                    </a:lnTo>
                    <a:lnTo>
                      <a:pt x="1484"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5" name="Google Shape;765;p24"/>
              <p:cNvSpPr/>
              <p:nvPr/>
            </p:nvSpPr>
            <p:spPr>
              <a:xfrm>
                <a:off x="4848245" y="2590974"/>
                <a:ext cx="121924" cy="117889"/>
              </a:xfrm>
              <a:custGeom>
                <a:avLst/>
                <a:gdLst/>
                <a:ahLst/>
                <a:cxnLst/>
                <a:rect l="l" t="t" r="r" b="b"/>
                <a:pathLst>
                  <a:path w="3838" h="3711" extrusionOk="0">
                    <a:moveTo>
                      <a:pt x="1593" y="0"/>
                    </a:moveTo>
                    <a:lnTo>
                      <a:pt x="1231" y="109"/>
                    </a:lnTo>
                    <a:lnTo>
                      <a:pt x="869" y="272"/>
                    </a:lnTo>
                    <a:lnTo>
                      <a:pt x="326" y="797"/>
                    </a:lnTo>
                    <a:lnTo>
                      <a:pt x="37" y="1467"/>
                    </a:lnTo>
                    <a:lnTo>
                      <a:pt x="0" y="2227"/>
                    </a:lnTo>
                    <a:lnTo>
                      <a:pt x="109" y="2589"/>
                    </a:lnTo>
                    <a:lnTo>
                      <a:pt x="399" y="2498"/>
                    </a:lnTo>
                    <a:lnTo>
                      <a:pt x="290" y="2172"/>
                    </a:lnTo>
                    <a:lnTo>
                      <a:pt x="326" y="1539"/>
                    </a:lnTo>
                    <a:lnTo>
                      <a:pt x="580" y="978"/>
                    </a:lnTo>
                    <a:lnTo>
                      <a:pt x="1032" y="525"/>
                    </a:lnTo>
                    <a:lnTo>
                      <a:pt x="1340" y="399"/>
                    </a:lnTo>
                    <a:lnTo>
                      <a:pt x="1647" y="308"/>
                    </a:lnTo>
                    <a:lnTo>
                      <a:pt x="2281" y="326"/>
                    </a:lnTo>
                    <a:lnTo>
                      <a:pt x="2589" y="435"/>
                    </a:lnTo>
                    <a:lnTo>
                      <a:pt x="2878" y="580"/>
                    </a:lnTo>
                    <a:lnTo>
                      <a:pt x="3295" y="1050"/>
                    </a:lnTo>
                    <a:lnTo>
                      <a:pt x="3439" y="1340"/>
                    </a:lnTo>
                    <a:lnTo>
                      <a:pt x="3530" y="1648"/>
                    </a:lnTo>
                    <a:lnTo>
                      <a:pt x="3512" y="2281"/>
                    </a:lnTo>
                    <a:lnTo>
                      <a:pt x="3403" y="2589"/>
                    </a:lnTo>
                    <a:lnTo>
                      <a:pt x="3240" y="2878"/>
                    </a:lnTo>
                    <a:lnTo>
                      <a:pt x="2788" y="3295"/>
                    </a:lnTo>
                    <a:lnTo>
                      <a:pt x="2498" y="3439"/>
                    </a:lnTo>
                    <a:lnTo>
                      <a:pt x="2589" y="3711"/>
                    </a:lnTo>
                    <a:lnTo>
                      <a:pt x="2951" y="3566"/>
                    </a:lnTo>
                    <a:lnTo>
                      <a:pt x="3494" y="3041"/>
                    </a:lnTo>
                    <a:lnTo>
                      <a:pt x="3675" y="2715"/>
                    </a:lnTo>
                    <a:lnTo>
                      <a:pt x="3801" y="2353"/>
                    </a:lnTo>
                    <a:lnTo>
                      <a:pt x="3838" y="1593"/>
                    </a:lnTo>
                    <a:lnTo>
                      <a:pt x="3711" y="1231"/>
                    </a:lnTo>
                    <a:lnTo>
                      <a:pt x="3566" y="887"/>
                    </a:lnTo>
                    <a:lnTo>
                      <a:pt x="3041" y="344"/>
                    </a:lnTo>
                    <a:lnTo>
                      <a:pt x="2715" y="163"/>
                    </a:lnTo>
                    <a:lnTo>
                      <a:pt x="2353" y="19"/>
                    </a:lnTo>
                    <a:lnTo>
                      <a:pt x="1593"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6" name="Google Shape;766;p24"/>
              <p:cNvSpPr/>
              <p:nvPr/>
            </p:nvSpPr>
            <p:spPr>
              <a:xfrm>
                <a:off x="4848245" y="2594437"/>
                <a:ext cx="82246" cy="118461"/>
              </a:xfrm>
              <a:custGeom>
                <a:avLst/>
                <a:gdLst/>
                <a:ahLst/>
                <a:cxnLst/>
                <a:rect l="l" t="t" r="r" b="b"/>
                <a:pathLst>
                  <a:path w="2589" h="3729" extrusionOk="0">
                    <a:moveTo>
                      <a:pt x="1231" y="0"/>
                    </a:moveTo>
                    <a:lnTo>
                      <a:pt x="869" y="163"/>
                    </a:lnTo>
                    <a:lnTo>
                      <a:pt x="326" y="688"/>
                    </a:lnTo>
                    <a:lnTo>
                      <a:pt x="37" y="1358"/>
                    </a:lnTo>
                    <a:lnTo>
                      <a:pt x="0" y="2118"/>
                    </a:lnTo>
                    <a:lnTo>
                      <a:pt x="109" y="2480"/>
                    </a:lnTo>
                    <a:lnTo>
                      <a:pt x="236" y="2769"/>
                    </a:lnTo>
                    <a:lnTo>
                      <a:pt x="598" y="3222"/>
                    </a:lnTo>
                    <a:lnTo>
                      <a:pt x="1068" y="3548"/>
                    </a:lnTo>
                    <a:lnTo>
                      <a:pt x="1629" y="3711"/>
                    </a:lnTo>
                    <a:lnTo>
                      <a:pt x="1919" y="3729"/>
                    </a:lnTo>
                    <a:lnTo>
                      <a:pt x="2263" y="3711"/>
                    </a:lnTo>
                    <a:lnTo>
                      <a:pt x="2589" y="3602"/>
                    </a:lnTo>
                    <a:lnTo>
                      <a:pt x="2498" y="3330"/>
                    </a:lnTo>
                    <a:lnTo>
                      <a:pt x="2172" y="3421"/>
                    </a:lnTo>
                    <a:lnTo>
                      <a:pt x="1539" y="3403"/>
                    </a:lnTo>
                    <a:lnTo>
                      <a:pt x="978" y="3149"/>
                    </a:lnTo>
                    <a:lnTo>
                      <a:pt x="525" y="2679"/>
                    </a:lnTo>
                    <a:lnTo>
                      <a:pt x="399" y="2389"/>
                    </a:lnTo>
                    <a:lnTo>
                      <a:pt x="290" y="2063"/>
                    </a:lnTo>
                    <a:lnTo>
                      <a:pt x="326" y="1430"/>
                    </a:lnTo>
                    <a:lnTo>
                      <a:pt x="580" y="869"/>
                    </a:lnTo>
                    <a:lnTo>
                      <a:pt x="1032" y="416"/>
                    </a:lnTo>
                    <a:lnTo>
                      <a:pt x="1340" y="290"/>
                    </a:lnTo>
                    <a:lnTo>
                      <a:pt x="1231"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67" name="Google Shape;767;p24"/>
            <p:cNvGrpSpPr/>
            <p:nvPr/>
          </p:nvGrpSpPr>
          <p:grpSpPr>
            <a:xfrm>
              <a:off x="554411" y="4353080"/>
              <a:ext cx="7844447" cy="1052863"/>
              <a:chOff x="554411" y="4353080"/>
              <a:chExt cx="7844447" cy="1052863"/>
            </a:xfrm>
          </p:grpSpPr>
          <p:sp>
            <p:nvSpPr>
              <p:cNvPr id="768" name="Google Shape;768;p24"/>
              <p:cNvSpPr/>
              <p:nvPr/>
            </p:nvSpPr>
            <p:spPr>
              <a:xfrm>
                <a:off x="2270737" y="4585164"/>
                <a:ext cx="723696" cy="640993"/>
              </a:xfrm>
              <a:custGeom>
                <a:avLst/>
                <a:gdLst/>
                <a:ahLst/>
                <a:cxnLst/>
                <a:rect l="l" t="t" r="r" b="b"/>
                <a:pathLst>
                  <a:path w="26138" h="23151" extrusionOk="0">
                    <a:moveTo>
                      <a:pt x="16472" y="1"/>
                    </a:moveTo>
                    <a:lnTo>
                      <a:pt x="15983" y="55"/>
                    </a:lnTo>
                    <a:lnTo>
                      <a:pt x="15530" y="254"/>
                    </a:lnTo>
                    <a:lnTo>
                      <a:pt x="15114" y="544"/>
                    </a:lnTo>
                    <a:lnTo>
                      <a:pt x="14752" y="924"/>
                    </a:lnTo>
                    <a:lnTo>
                      <a:pt x="14462" y="1376"/>
                    </a:lnTo>
                    <a:lnTo>
                      <a:pt x="14281" y="1865"/>
                    </a:lnTo>
                    <a:lnTo>
                      <a:pt x="14245" y="2118"/>
                    </a:lnTo>
                    <a:lnTo>
                      <a:pt x="14209" y="2625"/>
                    </a:lnTo>
                    <a:lnTo>
                      <a:pt x="14390" y="3621"/>
                    </a:lnTo>
                    <a:lnTo>
                      <a:pt x="14987" y="5069"/>
                    </a:lnTo>
                    <a:lnTo>
                      <a:pt x="15512" y="5974"/>
                    </a:lnTo>
                    <a:lnTo>
                      <a:pt x="15766" y="6426"/>
                    </a:lnTo>
                    <a:lnTo>
                      <a:pt x="16236" y="7385"/>
                    </a:lnTo>
                    <a:lnTo>
                      <a:pt x="16562" y="8363"/>
                    </a:lnTo>
                    <a:lnTo>
                      <a:pt x="16634" y="9377"/>
                    </a:lnTo>
                    <a:lnTo>
                      <a:pt x="16544" y="9883"/>
                    </a:lnTo>
                    <a:lnTo>
                      <a:pt x="16490" y="10064"/>
                    </a:lnTo>
                    <a:lnTo>
                      <a:pt x="16327" y="10444"/>
                    </a:lnTo>
                    <a:lnTo>
                      <a:pt x="16073" y="10734"/>
                    </a:lnTo>
                    <a:lnTo>
                      <a:pt x="15748" y="10915"/>
                    </a:lnTo>
                    <a:lnTo>
                      <a:pt x="15567" y="10951"/>
                    </a:lnTo>
                    <a:lnTo>
                      <a:pt x="15349" y="10933"/>
                    </a:lnTo>
                    <a:lnTo>
                      <a:pt x="14987" y="10770"/>
                    </a:lnTo>
                    <a:lnTo>
                      <a:pt x="14535" y="10318"/>
                    </a:lnTo>
                    <a:lnTo>
                      <a:pt x="14318" y="9938"/>
                    </a:lnTo>
                    <a:lnTo>
                      <a:pt x="12544" y="6879"/>
                    </a:lnTo>
                    <a:lnTo>
                      <a:pt x="10770" y="3802"/>
                    </a:lnTo>
                    <a:lnTo>
                      <a:pt x="10498" y="3349"/>
                    </a:lnTo>
                    <a:lnTo>
                      <a:pt x="9829" y="2444"/>
                    </a:lnTo>
                    <a:lnTo>
                      <a:pt x="9250" y="1901"/>
                    </a:lnTo>
                    <a:lnTo>
                      <a:pt x="8815" y="1630"/>
                    </a:lnTo>
                    <a:lnTo>
                      <a:pt x="8363" y="1467"/>
                    </a:lnTo>
                    <a:lnTo>
                      <a:pt x="7874" y="1430"/>
                    </a:lnTo>
                    <a:lnTo>
                      <a:pt x="7602" y="1467"/>
                    </a:lnTo>
                    <a:lnTo>
                      <a:pt x="7313" y="1539"/>
                    </a:lnTo>
                    <a:lnTo>
                      <a:pt x="6806" y="1847"/>
                    </a:lnTo>
                    <a:lnTo>
                      <a:pt x="6444" y="2281"/>
                    </a:lnTo>
                    <a:lnTo>
                      <a:pt x="6209" y="2842"/>
                    </a:lnTo>
                    <a:lnTo>
                      <a:pt x="6064" y="3476"/>
                    </a:lnTo>
                    <a:lnTo>
                      <a:pt x="6046" y="4146"/>
                    </a:lnTo>
                    <a:lnTo>
                      <a:pt x="6118" y="4815"/>
                    </a:lnTo>
                    <a:lnTo>
                      <a:pt x="6281" y="5485"/>
                    </a:lnTo>
                    <a:lnTo>
                      <a:pt x="6390" y="5793"/>
                    </a:lnTo>
                    <a:lnTo>
                      <a:pt x="6752" y="6643"/>
                    </a:lnTo>
                    <a:lnTo>
                      <a:pt x="7747" y="8218"/>
                    </a:lnTo>
                    <a:lnTo>
                      <a:pt x="8978" y="9594"/>
                    </a:lnTo>
                    <a:lnTo>
                      <a:pt x="10444" y="10734"/>
                    </a:lnTo>
                    <a:lnTo>
                      <a:pt x="11241" y="11205"/>
                    </a:lnTo>
                    <a:lnTo>
                      <a:pt x="11910" y="11549"/>
                    </a:lnTo>
                    <a:lnTo>
                      <a:pt x="12815" y="12182"/>
                    </a:lnTo>
                    <a:lnTo>
                      <a:pt x="13214" y="12743"/>
                    </a:lnTo>
                    <a:lnTo>
                      <a:pt x="13322" y="13087"/>
                    </a:lnTo>
                    <a:lnTo>
                      <a:pt x="13340" y="13268"/>
                    </a:lnTo>
                    <a:lnTo>
                      <a:pt x="13304" y="13648"/>
                    </a:lnTo>
                    <a:lnTo>
                      <a:pt x="13105" y="14155"/>
                    </a:lnTo>
                    <a:lnTo>
                      <a:pt x="12580" y="14698"/>
                    </a:lnTo>
                    <a:lnTo>
                      <a:pt x="11874" y="15042"/>
                    </a:lnTo>
                    <a:lnTo>
                      <a:pt x="11494" y="15114"/>
                    </a:lnTo>
                    <a:lnTo>
                      <a:pt x="11114" y="15114"/>
                    </a:lnTo>
                    <a:lnTo>
                      <a:pt x="10372" y="14988"/>
                    </a:lnTo>
                    <a:lnTo>
                      <a:pt x="9666" y="14698"/>
                    </a:lnTo>
                    <a:lnTo>
                      <a:pt x="8978" y="14318"/>
                    </a:lnTo>
                    <a:lnTo>
                      <a:pt x="8670" y="14101"/>
                    </a:lnTo>
                    <a:lnTo>
                      <a:pt x="7874" y="13521"/>
                    </a:lnTo>
                    <a:lnTo>
                      <a:pt x="6281" y="12327"/>
                    </a:lnTo>
                    <a:lnTo>
                      <a:pt x="5430" y="11838"/>
                    </a:lnTo>
                    <a:lnTo>
                      <a:pt x="4996" y="11621"/>
                    </a:lnTo>
                    <a:lnTo>
                      <a:pt x="4037" y="11295"/>
                    </a:lnTo>
                    <a:lnTo>
                      <a:pt x="3077" y="11168"/>
                    </a:lnTo>
                    <a:lnTo>
                      <a:pt x="2100" y="11259"/>
                    </a:lnTo>
                    <a:lnTo>
                      <a:pt x="1647" y="11422"/>
                    </a:lnTo>
                    <a:lnTo>
                      <a:pt x="1412" y="11530"/>
                    </a:lnTo>
                    <a:lnTo>
                      <a:pt x="1014" y="11802"/>
                    </a:lnTo>
                    <a:lnTo>
                      <a:pt x="652" y="12146"/>
                    </a:lnTo>
                    <a:lnTo>
                      <a:pt x="362" y="12544"/>
                    </a:lnTo>
                    <a:lnTo>
                      <a:pt x="145" y="12997"/>
                    </a:lnTo>
                    <a:lnTo>
                      <a:pt x="18" y="13467"/>
                    </a:lnTo>
                    <a:lnTo>
                      <a:pt x="0" y="13938"/>
                    </a:lnTo>
                    <a:lnTo>
                      <a:pt x="91" y="14408"/>
                    </a:lnTo>
                    <a:lnTo>
                      <a:pt x="181" y="14626"/>
                    </a:lnTo>
                    <a:lnTo>
                      <a:pt x="290" y="14825"/>
                    </a:lnTo>
                    <a:lnTo>
                      <a:pt x="579" y="15169"/>
                    </a:lnTo>
                    <a:lnTo>
                      <a:pt x="1104" y="15585"/>
                    </a:lnTo>
                    <a:lnTo>
                      <a:pt x="1955" y="15965"/>
                    </a:lnTo>
                    <a:lnTo>
                      <a:pt x="2896" y="16218"/>
                    </a:lnTo>
                    <a:lnTo>
                      <a:pt x="3349" y="16309"/>
                    </a:lnTo>
                    <a:lnTo>
                      <a:pt x="4471" y="16544"/>
                    </a:lnTo>
                    <a:lnTo>
                      <a:pt x="6679" y="17069"/>
                    </a:lnTo>
                    <a:lnTo>
                      <a:pt x="9883" y="18028"/>
                    </a:lnTo>
                    <a:lnTo>
                      <a:pt x="14082" y="19567"/>
                    </a:lnTo>
                    <a:lnTo>
                      <a:pt x="18191" y="21323"/>
                    </a:lnTo>
                    <a:lnTo>
                      <a:pt x="20255" y="22264"/>
                    </a:lnTo>
                    <a:lnTo>
                      <a:pt x="20924" y="22572"/>
                    </a:lnTo>
                    <a:lnTo>
                      <a:pt x="22010" y="22970"/>
                    </a:lnTo>
                    <a:lnTo>
                      <a:pt x="22861" y="23151"/>
                    </a:lnTo>
                    <a:lnTo>
                      <a:pt x="23513" y="23060"/>
                    </a:lnTo>
                    <a:lnTo>
                      <a:pt x="24001" y="22716"/>
                    </a:lnTo>
                    <a:lnTo>
                      <a:pt x="24418" y="22101"/>
                    </a:lnTo>
                    <a:lnTo>
                      <a:pt x="24924" y="20671"/>
                    </a:lnTo>
                    <a:lnTo>
                      <a:pt x="25286" y="19259"/>
                    </a:lnTo>
                    <a:lnTo>
                      <a:pt x="25522" y="18264"/>
                    </a:lnTo>
                    <a:lnTo>
                      <a:pt x="25884" y="16218"/>
                    </a:lnTo>
                    <a:lnTo>
                      <a:pt x="26083" y="14137"/>
                    </a:lnTo>
                    <a:lnTo>
                      <a:pt x="26137" y="12073"/>
                    </a:lnTo>
                    <a:lnTo>
                      <a:pt x="26083" y="11024"/>
                    </a:lnTo>
                    <a:lnTo>
                      <a:pt x="26047" y="10372"/>
                    </a:lnTo>
                    <a:lnTo>
                      <a:pt x="25866" y="9377"/>
                    </a:lnTo>
                    <a:lnTo>
                      <a:pt x="25612" y="8761"/>
                    </a:lnTo>
                    <a:lnTo>
                      <a:pt x="25449" y="8490"/>
                    </a:lnTo>
                    <a:lnTo>
                      <a:pt x="25250" y="8218"/>
                    </a:lnTo>
                    <a:lnTo>
                      <a:pt x="24725" y="7784"/>
                    </a:lnTo>
                    <a:lnTo>
                      <a:pt x="24110" y="7548"/>
                    </a:lnTo>
                    <a:lnTo>
                      <a:pt x="23458" y="7530"/>
                    </a:lnTo>
                    <a:lnTo>
                      <a:pt x="23151" y="7639"/>
                    </a:lnTo>
                    <a:lnTo>
                      <a:pt x="22952" y="7747"/>
                    </a:lnTo>
                    <a:lnTo>
                      <a:pt x="22626" y="8037"/>
                    </a:lnTo>
                    <a:lnTo>
                      <a:pt x="22300" y="8580"/>
                    </a:lnTo>
                    <a:lnTo>
                      <a:pt x="22083" y="9503"/>
                    </a:lnTo>
                    <a:lnTo>
                      <a:pt x="22028" y="10499"/>
                    </a:lnTo>
                    <a:lnTo>
                      <a:pt x="22028" y="10969"/>
                    </a:lnTo>
                    <a:lnTo>
                      <a:pt x="22010" y="11440"/>
                    </a:lnTo>
                    <a:lnTo>
                      <a:pt x="21757" y="12417"/>
                    </a:lnTo>
                    <a:lnTo>
                      <a:pt x="21413" y="13033"/>
                    </a:lnTo>
                    <a:lnTo>
                      <a:pt x="21105" y="13340"/>
                    </a:lnTo>
                    <a:lnTo>
                      <a:pt x="20761" y="13558"/>
                    </a:lnTo>
                    <a:lnTo>
                      <a:pt x="20345" y="13612"/>
                    </a:lnTo>
                    <a:lnTo>
                      <a:pt x="20128" y="13594"/>
                    </a:lnTo>
                    <a:lnTo>
                      <a:pt x="19947" y="13540"/>
                    </a:lnTo>
                    <a:lnTo>
                      <a:pt x="19639" y="13377"/>
                    </a:lnTo>
                    <a:lnTo>
                      <a:pt x="19277" y="12997"/>
                    </a:lnTo>
                    <a:lnTo>
                      <a:pt x="18988" y="12309"/>
                    </a:lnTo>
                    <a:lnTo>
                      <a:pt x="18825" y="11530"/>
                    </a:lnTo>
                    <a:lnTo>
                      <a:pt x="18788" y="11150"/>
                    </a:lnTo>
                    <a:lnTo>
                      <a:pt x="18499" y="6969"/>
                    </a:lnTo>
                    <a:lnTo>
                      <a:pt x="18191" y="2806"/>
                    </a:lnTo>
                    <a:lnTo>
                      <a:pt x="18155" y="2444"/>
                    </a:lnTo>
                    <a:lnTo>
                      <a:pt x="18046" y="1702"/>
                    </a:lnTo>
                    <a:lnTo>
                      <a:pt x="17829" y="1014"/>
                    </a:lnTo>
                    <a:lnTo>
                      <a:pt x="17431" y="435"/>
                    </a:lnTo>
                    <a:lnTo>
                      <a:pt x="17159" y="236"/>
                    </a:lnTo>
                    <a:lnTo>
                      <a:pt x="16924" y="109"/>
                    </a:lnTo>
                    <a:lnTo>
                      <a:pt x="16472" y="1"/>
                    </a:lnTo>
                    <a:close/>
                  </a:path>
                </a:pathLst>
              </a:custGeom>
              <a:solidFill>
                <a:schemeClr val="dk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9" name="Google Shape;769;p24"/>
              <p:cNvSpPr/>
              <p:nvPr/>
            </p:nvSpPr>
            <p:spPr>
              <a:xfrm rot="-1457390">
                <a:off x="680794" y="4520402"/>
                <a:ext cx="725085" cy="770512"/>
              </a:xfrm>
              <a:custGeom>
                <a:avLst/>
                <a:gdLst/>
                <a:ahLst/>
                <a:cxnLst/>
                <a:rect l="l" t="t" r="r" b="b"/>
                <a:pathLst>
                  <a:path w="22825" h="24255" extrusionOk="0">
                    <a:moveTo>
                      <a:pt x="17431" y="1"/>
                    </a:moveTo>
                    <a:lnTo>
                      <a:pt x="16942" y="91"/>
                    </a:lnTo>
                    <a:lnTo>
                      <a:pt x="16472" y="344"/>
                    </a:lnTo>
                    <a:lnTo>
                      <a:pt x="16055" y="706"/>
                    </a:lnTo>
                    <a:lnTo>
                      <a:pt x="15494" y="1394"/>
                    </a:lnTo>
                    <a:lnTo>
                      <a:pt x="14969" y="2372"/>
                    </a:lnTo>
                    <a:lnTo>
                      <a:pt x="14806" y="2806"/>
                    </a:lnTo>
                    <a:lnTo>
                      <a:pt x="14607" y="3458"/>
                    </a:lnTo>
                    <a:lnTo>
                      <a:pt x="14481" y="4797"/>
                    </a:lnTo>
                    <a:lnTo>
                      <a:pt x="14462" y="6155"/>
                    </a:lnTo>
                    <a:lnTo>
                      <a:pt x="14354" y="7494"/>
                    </a:lnTo>
                    <a:lnTo>
                      <a:pt x="14209" y="8146"/>
                    </a:lnTo>
                    <a:lnTo>
                      <a:pt x="13956" y="8960"/>
                    </a:lnTo>
                    <a:lnTo>
                      <a:pt x="13250" y="10517"/>
                    </a:lnTo>
                    <a:lnTo>
                      <a:pt x="12852" y="11241"/>
                    </a:lnTo>
                    <a:lnTo>
                      <a:pt x="12200" y="8073"/>
                    </a:lnTo>
                    <a:lnTo>
                      <a:pt x="11422" y="4489"/>
                    </a:lnTo>
                    <a:lnTo>
                      <a:pt x="11313" y="4091"/>
                    </a:lnTo>
                    <a:lnTo>
                      <a:pt x="11114" y="3729"/>
                    </a:lnTo>
                    <a:lnTo>
                      <a:pt x="10933" y="3530"/>
                    </a:lnTo>
                    <a:lnTo>
                      <a:pt x="10553" y="3349"/>
                    </a:lnTo>
                    <a:lnTo>
                      <a:pt x="10191" y="3440"/>
                    </a:lnTo>
                    <a:lnTo>
                      <a:pt x="9829" y="3711"/>
                    </a:lnTo>
                    <a:lnTo>
                      <a:pt x="9358" y="4345"/>
                    </a:lnTo>
                    <a:lnTo>
                      <a:pt x="8978" y="5286"/>
                    </a:lnTo>
                    <a:lnTo>
                      <a:pt x="8924" y="5630"/>
                    </a:lnTo>
                    <a:lnTo>
                      <a:pt x="8942" y="6082"/>
                    </a:lnTo>
                    <a:lnTo>
                      <a:pt x="9141" y="6933"/>
                    </a:lnTo>
                    <a:lnTo>
                      <a:pt x="9684" y="8164"/>
                    </a:lnTo>
                    <a:lnTo>
                      <a:pt x="10118" y="8960"/>
                    </a:lnTo>
                    <a:lnTo>
                      <a:pt x="10553" y="9757"/>
                    </a:lnTo>
                    <a:lnTo>
                      <a:pt x="11005" y="11024"/>
                    </a:lnTo>
                    <a:lnTo>
                      <a:pt x="11114" y="11892"/>
                    </a:lnTo>
                    <a:lnTo>
                      <a:pt x="11078" y="12327"/>
                    </a:lnTo>
                    <a:lnTo>
                      <a:pt x="11023" y="12580"/>
                    </a:lnTo>
                    <a:lnTo>
                      <a:pt x="10842" y="13033"/>
                    </a:lnTo>
                    <a:lnTo>
                      <a:pt x="10571" y="13431"/>
                    </a:lnTo>
                    <a:lnTo>
                      <a:pt x="10209" y="13721"/>
                    </a:lnTo>
                    <a:lnTo>
                      <a:pt x="9974" y="13811"/>
                    </a:lnTo>
                    <a:lnTo>
                      <a:pt x="9738" y="13865"/>
                    </a:lnTo>
                    <a:lnTo>
                      <a:pt x="9304" y="13829"/>
                    </a:lnTo>
                    <a:lnTo>
                      <a:pt x="8906" y="13630"/>
                    </a:lnTo>
                    <a:lnTo>
                      <a:pt x="8562" y="13322"/>
                    </a:lnTo>
                    <a:lnTo>
                      <a:pt x="8127" y="12689"/>
                    </a:lnTo>
                    <a:lnTo>
                      <a:pt x="7765" y="11675"/>
                    </a:lnTo>
                    <a:lnTo>
                      <a:pt x="7675" y="11168"/>
                    </a:lnTo>
                    <a:lnTo>
                      <a:pt x="7602" y="10662"/>
                    </a:lnTo>
                    <a:lnTo>
                      <a:pt x="7331" y="9612"/>
                    </a:lnTo>
                    <a:lnTo>
                      <a:pt x="7005" y="8924"/>
                    </a:lnTo>
                    <a:lnTo>
                      <a:pt x="6716" y="8544"/>
                    </a:lnTo>
                    <a:lnTo>
                      <a:pt x="6372" y="8272"/>
                    </a:lnTo>
                    <a:lnTo>
                      <a:pt x="5955" y="8109"/>
                    </a:lnTo>
                    <a:lnTo>
                      <a:pt x="5702" y="8091"/>
                    </a:lnTo>
                    <a:lnTo>
                      <a:pt x="5467" y="8091"/>
                    </a:lnTo>
                    <a:lnTo>
                      <a:pt x="5032" y="8254"/>
                    </a:lnTo>
                    <a:lnTo>
                      <a:pt x="4688" y="8544"/>
                    </a:lnTo>
                    <a:lnTo>
                      <a:pt x="4435" y="8942"/>
                    </a:lnTo>
                    <a:lnTo>
                      <a:pt x="4254" y="9413"/>
                    </a:lnTo>
                    <a:lnTo>
                      <a:pt x="4182" y="9938"/>
                    </a:lnTo>
                    <a:lnTo>
                      <a:pt x="4218" y="10444"/>
                    </a:lnTo>
                    <a:lnTo>
                      <a:pt x="4363" y="10951"/>
                    </a:lnTo>
                    <a:lnTo>
                      <a:pt x="4471" y="11168"/>
                    </a:lnTo>
                    <a:lnTo>
                      <a:pt x="4725" y="11603"/>
                    </a:lnTo>
                    <a:lnTo>
                      <a:pt x="5412" y="12327"/>
                    </a:lnTo>
                    <a:lnTo>
                      <a:pt x="6607" y="13286"/>
                    </a:lnTo>
                    <a:lnTo>
                      <a:pt x="7385" y="13938"/>
                    </a:lnTo>
                    <a:lnTo>
                      <a:pt x="7729" y="14318"/>
                    </a:lnTo>
                    <a:lnTo>
                      <a:pt x="8290" y="15205"/>
                    </a:lnTo>
                    <a:lnTo>
                      <a:pt x="8526" y="15929"/>
                    </a:lnTo>
                    <a:lnTo>
                      <a:pt x="8562" y="16418"/>
                    </a:lnTo>
                    <a:lnTo>
                      <a:pt x="8507" y="16888"/>
                    </a:lnTo>
                    <a:lnTo>
                      <a:pt x="8326" y="17323"/>
                    </a:lnTo>
                    <a:lnTo>
                      <a:pt x="8182" y="17522"/>
                    </a:lnTo>
                    <a:lnTo>
                      <a:pt x="8019" y="17685"/>
                    </a:lnTo>
                    <a:lnTo>
                      <a:pt x="7657" y="17938"/>
                    </a:lnTo>
                    <a:lnTo>
                      <a:pt x="7240" y="18101"/>
                    </a:lnTo>
                    <a:lnTo>
                      <a:pt x="6806" y="18155"/>
                    </a:lnTo>
                    <a:lnTo>
                      <a:pt x="6100" y="18083"/>
                    </a:lnTo>
                    <a:lnTo>
                      <a:pt x="5231" y="17721"/>
                    </a:lnTo>
                    <a:lnTo>
                      <a:pt x="4869" y="17431"/>
                    </a:lnTo>
                    <a:lnTo>
                      <a:pt x="4544" y="17105"/>
                    </a:lnTo>
                    <a:lnTo>
                      <a:pt x="4019" y="16345"/>
                    </a:lnTo>
                    <a:lnTo>
                      <a:pt x="3421" y="15096"/>
                    </a:lnTo>
                    <a:lnTo>
                      <a:pt x="3095" y="14209"/>
                    </a:lnTo>
                    <a:lnTo>
                      <a:pt x="2860" y="13648"/>
                    </a:lnTo>
                    <a:lnTo>
                      <a:pt x="2335" y="12924"/>
                    </a:lnTo>
                    <a:lnTo>
                      <a:pt x="1883" y="12598"/>
                    </a:lnTo>
                    <a:lnTo>
                      <a:pt x="1611" y="12526"/>
                    </a:lnTo>
                    <a:lnTo>
                      <a:pt x="1430" y="12508"/>
                    </a:lnTo>
                    <a:lnTo>
                      <a:pt x="1086" y="12562"/>
                    </a:lnTo>
                    <a:lnTo>
                      <a:pt x="634" y="12834"/>
                    </a:lnTo>
                    <a:lnTo>
                      <a:pt x="181" y="13413"/>
                    </a:lnTo>
                    <a:lnTo>
                      <a:pt x="0" y="14155"/>
                    </a:lnTo>
                    <a:lnTo>
                      <a:pt x="37" y="14517"/>
                    </a:lnTo>
                    <a:lnTo>
                      <a:pt x="109" y="14879"/>
                    </a:lnTo>
                    <a:lnTo>
                      <a:pt x="417" y="15531"/>
                    </a:lnTo>
                    <a:lnTo>
                      <a:pt x="1104" y="16418"/>
                    </a:lnTo>
                    <a:lnTo>
                      <a:pt x="1647" y="16942"/>
                    </a:lnTo>
                    <a:lnTo>
                      <a:pt x="2426" y="17721"/>
                    </a:lnTo>
                    <a:lnTo>
                      <a:pt x="4182" y="19694"/>
                    </a:lnTo>
                    <a:lnTo>
                      <a:pt x="5593" y="21232"/>
                    </a:lnTo>
                    <a:lnTo>
                      <a:pt x="6571" y="22173"/>
                    </a:lnTo>
                    <a:lnTo>
                      <a:pt x="7566" y="22970"/>
                    </a:lnTo>
                    <a:lnTo>
                      <a:pt x="8580" y="23585"/>
                    </a:lnTo>
                    <a:lnTo>
                      <a:pt x="9087" y="23802"/>
                    </a:lnTo>
                    <a:lnTo>
                      <a:pt x="9557" y="23947"/>
                    </a:lnTo>
                    <a:lnTo>
                      <a:pt x="10625" y="24146"/>
                    </a:lnTo>
                    <a:lnTo>
                      <a:pt x="12399" y="24255"/>
                    </a:lnTo>
                    <a:lnTo>
                      <a:pt x="16182" y="24020"/>
                    </a:lnTo>
                    <a:lnTo>
                      <a:pt x="18336" y="23947"/>
                    </a:lnTo>
                    <a:lnTo>
                      <a:pt x="18752" y="23947"/>
                    </a:lnTo>
                    <a:lnTo>
                      <a:pt x="19603" y="23839"/>
                    </a:lnTo>
                    <a:lnTo>
                      <a:pt x="20381" y="23585"/>
                    </a:lnTo>
                    <a:lnTo>
                      <a:pt x="20816" y="23241"/>
                    </a:lnTo>
                    <a:lnTo>
                      <a:pt x="21033" y="22934"/>
                    </a:lnTo>
                    <a:lnTo>
                      <a:pt x="21105" y="22753"/>
                    </a:lnTo>
                    <a:lnTo>
                      <a:pt x="21160" y="22499"/>
                    </a:lnTo>
                    <a:lnTo>
                      <a:pt x="21142" y="22047"/>
                    </a:lnTo>
                    <a:lnTo>
                      <a:pt x="20942" y="21649"/>
                    </a:lnTo>
                    <a:lnTo>
                      <a:pt x="20617" y="21287"/>
                    </a:lnTo>
                    <a:lnTo>
                      <a:pt x="20200" y="20997"/>
                    </a:lnTo>
                    <a:lnTo>
                      <a:pt x="19712" y="20780"/>
                    </a:lnTo>
                    <a:lnTo>
                      <a:pt x="19169" y="20635"/>
                    </a:lnTo>
                    <a:lnTo>
                      <a:pt x="18644" y="20599"/>
                    </a:lnTo>
                    <a:lnTo>
                      <a:pt x="18372" y="20617"/>
                    </a:lnTo>
                    <a:lnTo>
                      <a:pt x="17359" y="20816"/>
                    </a:lnTo>
                    <a:lnTo>
                      <a:pt x="15820" y="21178"/>
                    </a:lnTo>
                    <a:lnTo>
                      <a:pt x="15060" y="21214"/>
                    </a:lnTo>
                    <a:lnTo>
                      <a:pt x="14571" y="21160"/>
                    </a:lnTo>
                    <a:lnTo>
                      <a:pt x="14318" y="21087"/>
                    </a:lnTo>
                    <a:lnTo>
                      <a:pt x="14499" y="20762"/>
                    </a:lnTo>
                    <a:lnTo>
                      <a:pt x="15024" y="20291"/>
                    </a:lnTo>
                    <a:lnTo>
                      <a:pt x="15711" y="19983"/>
                    </a:lnTo>
                    <a:lnTo>
                      <a:pt x="16472" y="19839"/>
                    </a:lnTo>
                    <a:lnTo>
                      <a:pt x="16834" y="19839"/>
                    </a:lnTo>
                    <a:lnTo>
                      <a:pt x="17594" y="19875"/>
                    </a:lnTo>
                    <a:lnTo>
                      <a:pt x="18716" y="19965"/>
                    </a:lnTo>
                    <a:lnTo>
                      <a:pt x="19440" y="19947"/>
                    </a:lnTo>
                    <a:lnTo>
                      <a:pt x="19820" y="19893"/>
                    </a:lnTo>
                    <a:lnTo>
                      <a:pt x="20182" y="19802"/>
                    </a:lnTo>
                    <a:lnTo>
                      <a:pt x="20852" y="19440"/>
                    </a:lnTo>
                    <a:lnTo>
                      <a:pt x="21377" y="18915"/>
                    </a:lnTo>
                    <a:lnTo>
                      <a:pt x="21576" y="18409"/>
                    </a:lnTo>
                    <a:lnTo>
                      <a:pt x="21612" y="18065"/>
                    </a:lnTo>
                    <a:lnTo>
                      <a:pt x="21594" y="17884"/>
                    </a:lnTo>
                    <a:lnTo>
                      <a:pt x="21540" y="17666"/>
                    </a:lnTo>
                    <a:lnTo>
                      <a:pt x="21341" y="17286"/>
                    </a:lnTo>
                    <a:lnTo>
                      <a:pt x="21033" y="16997"/>
                    </a:lnTo>
                    <a:lnTo>
                      <a:pt x="20653" y="16798"/>
                    </a:lnTo>
                    <a:lnTo>
                      <a:pt x="19983" y="16599"/>
                    </a:lnTo>
                    <a:lnTo>
                      <a:pt x="19024" y="16617"/>
                    </a:lnTo>
                    <a:lnTo>
                      <a:pt x="18571" y="16725"/>
                    </a:lnTo>
                    <a:lnTo>
                      <a:pt x="17702" y="17051"/>
                    </a:lnTo>
                    <a:lnTo>
                      <a:pt x="16399" y="17558"/>
                    </a:lnTo>
                    <a:lnTo>
                      <a:pt x="15530" y="17721"/>
                    </a:lnTo>
                    <a:lnTo>
                      <a:pt x="15078" y="17703"/>
                    </a:lnTo>
                    <a:lnTo>
                      <a:pt x="15060" y="17485"/>
                    </a:lnTo>
                    <a:lnTo>
                      <a:pt x="15114" y="17069"/>
                    </a:lnTo>
                    <a:lnTo>
                      <a:pt x="15368" y="16508"/>
                    </a:lnTo>
                    <a:lnTo>
                      <a:pt x="15947" y="15875"/>
                    </a:lnTo>
                    <a:lnTo>
                      <a:pt x="16725" y="15422"/>
                    </a:lnTo>
                    <a:lnTo>
                      <a:pt x="17123" y="15277"/>
                    </a:lnTo>
                    <a:lnTo>
                      <a:pt x="17974" y="15078"/>
                    </a:lnTo>
                    <a:lnTo>
                      <a:pt x="19693" y="14915"/>
                    </a:lnTo>
                    <a:lnTo>
                      <a:pt x="20544" y="14734"/>
                    </a:lnTo>
                    <a:lnTo>
                      <a:pt x="20961" y="14626"/>
                    </a:lnTo>
                    <a:lnTo>
                      <a:pt x="21757" y="14209"/>
                    </a:lnTo>
                    <a:lnTo>
                      <a:pt x="22390" y="13630"/>
                    </a:lnTo>
                    <a:lnTo>
                      <a:pt x="22698" y="13087"/>
                    </a:lnTo>
                    <a:lnTo>
                      <a:pt x="22807" y="12689"/>
                    </a:lnTo>
                    <a:lnTo>
                      <a:pt x="22825" y="12472"/>
                    </a:lnTo>
                    <a:lnTo>
                      <a:pt x="22807" y="12218"/>
                    </a:lnTo>
                    <a:lnTo>
                      <a:pt x="22662" y="11748"/>
                    </a:lnTo>
                    <a:lnTo>
                      <a:pt x="22409" y="11331"/>
                    </a:lnTo>
                    <a:lnTo>
                      <a:pt x="22047" y="10987"/>
                    </a:lnTo>
                    <a:lnTo>
                      <a:pt x="21594" y="10716"/>
                    </a:lnTo>
                    <a:lnTo>
                      <a:pt x="21105" y="10517"/>
                    </a:lnTo>
                    <a:lnTo>
                      <a:pt x="20580" y="10426"/>
                    </a:lnTo>
                    <a:lnTo>
                      <a:pt x="20056" y="10426"/>
                    </a:lnTo>
                    <a:lnTo>
                      <a:pt x="19802" y="10463"/>
                    </a:lnTo>
                    <a:lnTo>
                      <a:pt x="19295" y="10589"/>
                    </a:lnTo>
                    <a:lnTo>
                      <a:pt x="18390" y="11042"/>
                    </a:lnTo>
                    <a:lnTo>
                      <a:pt x="17159" y="12019"/>
                    </a:lnTo>
                    <a:lnTo>
                      <a:pt x="16417" y="12779"/>
                    </a:lnTo>
                    <a:lnTo>
                      <a:pt x="16997" y="11494"/>
                    </a:lnTo>
                    <a:lnTo>
                      <a:pt x="17558" y="9920"/>
                    </a:lnTo>
                    <a:lnTo>
                      <a:pt x="17829" y="9141"/>
                    </a:lnTo>
                    <a:lnTo>
                      <a:pt x="18318" y="7566"/>
                    </a:lnTo>
                    <a:lnTo>
                      <a:pt x="18499" y="6752"/>
                    </a:lnTo>
                    <a:lnTo>
                      <a:pt x="18662" y="6064"/>
                    </a:lnTo>
                    <a:lnTo>
                      <a:pt x="18933" y="4562"/>
                    </a:lnTo>
                    <a:lnTo>
                      <a:pt x="19060" y="3023"/>
                    </a:lnTo>
                    <a:lnTo>
                      <a:pt x="18951" y="1901"/>
                    </a:lnTo>
                    <a:lnTo>
                      <a:pt x="18770" y="1195"/>
                    </a:lnTo>
                    <a:lnTo>
                      <a:pt x="18626" y="851"/>
                    </a:lnTo>
                    <a:lnTo>
                      <a:pt x="18463" y="562"/>
                    </a:lnTo>
                    <a:lnTo>
                      <a:pt x="18119" y="218"/>
                    </a:lnTo>
                    <a:lnTo>
                      <a:pt x="17829" y="73"/>
                    </a:lnTo>
                    <a:lnTo>
                      <a:pt x="17666" y="19"/>
                    </a:lnTo>
                    <a:lnTo>
                      <a:pt x="17431" y="1"/>
                    </a:lnTo>
                    <a:close/>
                  </a:path>
                </a:pathLst>
              </a:custGeom>
              <a:solidFill>
                <a:schemeClr val="accent6"/>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0" name="Google Shape;770;p24"/>
              <p:cNvSpPr/>
              <p:nvPr/>
            </p:nvSpPr>
            <p:spPr>
              <a:xfrm flipH="1">
                <a:off x="5880762" y="4585164"/>
                <a:ext cx="723696" cy="640993"/>
              </a:xfrm>
              <a:custGeom>
                <a:avLst/>
                <a:gdLst/>
                <a:ahLst/>
                <a:cxnLst/>
                <a:rect l="l" t="t" r="r" b="b"/>
                <a:pathLst>
                  <a:path w="26138" h="23151" extrusionOk="0">
                    <a:moveTo>
                      <a:pt x="16472" y="1"/>
                    </a:moveTo>
                    <a:lnTo>
                      <a:pt x="15983" y="55"/>
                    </a:lnTo>
                    <a:lnTo>
                      <a:pt x="15530" y="254"/>
                    </a:lnTo>
                    <a:lnTo>
                      <a:pt x="15114" y="544"/>
                    </a:lnTo>
                    <a:lnTo>
                      <a:pt x="14752" y="924"/>
                    </a:lnTo>
                    <a:lnTo>
                      <a:pt x="14462" y="1376"/>
                    </a:lnTo>
                    <a:lnTo>
                      <a:pt x="14281" y="1865"/>
                    </a:lnTo>
                    <a:lnTo>
                      <a:pt x="14245" y="2118"/>
                    </a:lnTo>
                    <a:lnTo>
                      <a:pt x="14209" y="2625"/>
                    </a:lnTo>
                    <a:lnTo>
                      <a:pt x="14390" y="3621"/>
                    </a:lnTo>
                    <a:lnTo>
                      <a:pt x="14987" y="5069"/>
                    </a:lnTo>
                    <a:lnTo>
                      <a:pt x="15512" y="5974"/>
                    </a:lnTo>
                    <a:lnTo>
                      <a:pt x="15766" y="6426"/>
                    </a:lnTo>
                    <a:lnTo>
                      <a:pt x="16236" y="7385"/>
                    </a:lnTo>
                    <a:lnTo>
                      <a:pt x="16562" y="8363"/>
                    </a:lnTo>
                    <a:lnTo>
                      <a:pt x="16634" y="9377"/>
                    </a:lnTo>
                    <a:lnTo>
                      <a:pt x="16544" y="9883"/>
                    </a:lnTo>
                    <a:lnTo>
                      <a:pt x="16490" y="10064"/>
                    </a:lnTo>
                    <a:lnTo>
                      <a:pt x="16327" y="10444"/>
                    </a:lnTo>
                    <a:lnTo>
                      <a:pt x="16073" y="10734"/>
                    </a:lnTo>
                    <a:lnTo>
                      <a:pt x="15748" y="10915"/>
                    </a:lnTo>
                    <a:lnTo>
                      <a:pt x="15567" y="10951"/>
                    </a:lnTo>
                    <a:lnTo>
                      <a:pt x="15349" y="10933"/>
                    </a:lnTo>
                    <a:lnTo>
                      <a:pt x="14987" y="10770"/>
                    </a:lnTo>
                    <a:lnTo>
                      <a:pt x="14535" y="10318"/>
                    </a:lnTo>
                    <a:lnTo>
                      <a:pt x="14318" y="9938"/>
                    </a:lnTo>
                    <a:lnTo>
                      <a:pt x="12544" y="6879"/>
                    </a:lnTo>
                    <a:lnTo>
                      <a:pt x="10770" y="3802"/>
                    </a:lnTo>
                    <a:lnTo>
                      <a:pt x="10498" y="3349"/>
                    </a:lnTo>
                    <a:lnTo>
                      <a:pt x="9829" y="2444"/>
                    </a:lnTo>
                    <a:lnTo>
                      <a:pt x="9250" y="1901"/>
                    </a:lnTo>
                    <a:lnTo>
                      <a:pt x="8815" y="1630"/>
                    </a:lnTo>
                    <a:lnTo>
                      <a:pt x="8363" y="1467"/>
                    </a:lnTo>
                    <a:lnTo>
                      <a:pt x="7874" y="1430"/>
                    </a:lnTo>
                    <a:lnTo>
                      <a:pt x="7602" y="1467"/>
                    </a:lnTo>
                    <a:lnTo>
                      <a:pt x="7313" y="1539"/>
                    </a:lnTo>
                    <a:lnTo>
                      <a:pt x="6806" y="1847"/>
                    </a:lnTo>
                    <a:lnTo>
                      <a:pt x="6444" y="2281"/>
                    </a:lnTo>
                    <a:lnTo>
                      <a:pt x="6209" y="2842"/>
                    </a:lnTo>
                    <a:lnTo>
                      <a:pt x="6064" y="3476"/>
                    </a:lnTo>
                    <a:lnTo>
                      <a:pt x="6046" y="4146"/>
                    </a:lnTo>
                    <a:lnTo>
                      <a:pt x="6118" y="4815"/>
                    </a:lnTo>
                    <a:lnTo>
                      <a:pt x="6281" y="5485"/>
                    </a:lnTo>
                    <a:lnTo>
                      <a:pt x="6390" y="5793"/>
                    </a:lnTo>
                    <a:lnTo>
                      <a:pt x="6752" y="6643"/>
                    </a:lnTo>
                    <a:lnTo>
                      <a:pt x="7747" y="8218"/>
                    </a:lnTo>
                    <a:lnTo>
                      <a:pt x="8978" y="9594"/>
                    </a:lnTo>
                    <a:lnTo>
                      <a:pt x="10444" y="10734"/>
                    </a:lnTo>
                    <a:lnTo>
                      <a:pt x="11241" y="11205"/>
                    </a:lnTo>
                    <a:lnTo>
                      <a:pt x="11910" y="11549"/>
                    </a:lnTo>
                    <a:lnTo>
                      <a:pt x="12815" y="12182"/>
                    </a:lnTo>
                    <a:lnTo>
                      <a:pt x="13214" y="12743"/>
                    </a:lnTo>
                    <a:lnTo>
                      <a:pt x="13322" y="13087"/>
                    </a:lnTo>
                    <a:lnTo>
                      <a:pt x="13340" y="13268"/>
                    </a:lnTo>
                    <a:lnTo>
                      <a:pt x="13304" y="13648"/>
                    </a:lnTo>
                    <a:lnTo>
                      <a:pt x="13105" y="14155"/>
                    </a:lnTo>
                    <a:lnTo>
                      <a:pt x="12580" y="14698"/>
                    </a:lnTo>
                    <a:lnTo>
                      <a:pt x="11874" y="15042"/>
                    </a:lnTo>
                    <a:lnTo>
                      <a:pt x="11494" y="15114"/>
                    </a:lnTo>
                    <a:lnTo>
                      <a:pt x="11114" y="15114"/>
                    </a:lnTo>
                    <a:lnTo>
                      <a:pt x="10372" y="14988"/>
                    </a:lnTo>
                    <a:lnTo>
                      <a:pt x="9666" y="14698"/>
                    </a:lnTo>
                    <a:lnTo>
                      <a:pt x="8978" y="14318"/>
                    </a:lnTo>
                    <a:lnTo>
                      <a:pt x="8670" y="14101"/>
                    </a:lnTo>
                    <a:lnTo>
                      <a:pt x="7874" y="13521"/>
                    </a:lnTo>
                    <a:lnTo>
                      <a:pt x="6281" y="12327"/>
                    </a:lnTo>
                    <a:lnTo>
                      <a:pt x="5430" y="11838"/>
                    </a:lnTo>
                    <a:lnTo>
                      <a:pt x="4996" y="11621"/>
                    </a:lnTo>
                    <a:lnTo>
                      <a:pt x="4037" y="11295"/>
                    </a:lnTo>
                    <a:lnTo>
                      <a:pt x="3077" y="11168"/>
                    </a:lnTo>
                    <a:lnTo>
                      <a:pt x="2100" y="11259"/>
                    </a:lnTo>
                    <a:lnTo>
                      <a:pt x="1647" y="11422"/>
                    </a:lnTo>
                    <a:lnTo>
                      <a:pt x="1412" y="11530"/>
                    </a:lnTo>
                    <a:lnTo>
                      <a:pt x="1014" y="11802"/>
                    </a:lnTo>
                    <a:lnTo>
                      <a:pt x="652" y="12146"/>
                    </a:lnTo>
                    <a:lnTo>
                      <a:pt x="362" y="12544"/>
                    </a:lnTo>
                    <a:lnTo>
                      <a:pt x="145" y="12997"/>
                    </a:lnTo>
                    <a:lnTo>
                      <a:pt x="18" y="13467"/>
                    </a:lnTo>
                    <a:lnTo>
                      <a:pt x="0" y="13938"/>
                    </a:lnTo>
                    <a:lnTo>
                      <a:pt x="91" y="14408"/>
                    </a:lnTo>
                    <a:lnTo>
                      <a:pt x="181" y="14626"/>
                    </a:lnTo>
                    <a:lnTo>
                      <a:pt x="290" y="14825"/>
                    </a:lnTo>
                    <a:lnTo>
                      <a:pt x="579" y="15169"/>
                    </a:lnTo>
                    <a:lnTo>
                      <a:pt x="1104" y="15585"/>
                    </a:lnTo>
                    <a:lnTo>
                      <a:pt x="1955" y="15965"/>
                    </a:lnTo>
                    <a:lnTo>
                      <a:pt x="2896" y="16218"/>
                    </a:lnTo>
                    <a:lnTo>
                      <a:pt x="3349" y="16309"/>
                    </a:lnTo>
                    <a:lnTo>
                      <a:pt x="4471" y="16544"/>
                    </a:lnTo>
                    <a:lnTo>
                      <a:pt x="6679" y="17069"/>
                    </a:lnTo>
                    <a:lnTo>
                      <a:pt x="9883" y="18028"/>
                    </a:lnTo>
                    <a:lnTo>
                      <a:pt x="14082" y="19567"/>
                    </a:lnTo>
                    <a:lnTo>
                      <a:pt x="18191" y="21323"/>
                    </a:lnTo>
                    <a:lnTo>
                      <a:pt x="20255" y="22264"/>
                    </a:lnTo>
                    <a:lnTo>
                      <a:pt x="20924" y="22572"/>
                    </a:lnTo>
                    <a:lnTo>
                      <a:pt x="22010" y="22970"/>
                    </a:lnTo>
                    <a:lnTo>
                      <a:pt x="22861" y="23151"/>
                    </a:lnTo>
                    <a:lnTo>
                      <a:pt x="23513" y="23060"/>
                    </a:lnTo>
                    <a:lnTo>
                      <a:pt x="24001" y="22716"/>
                    </a:lnTo>
                    <a:lnTo>
                      <a:pt x="24418" y="22101"/>
                    </a:lnTo>
                    <a:lnTo>
                      <a:pt x="24924" y="20671"/>
                    </a:lnTo>
                    <a:lnTo>
                      <a:pt x="25286" y="19259"/>
                    </a:lnTo>
                    <a:lnTo>
                      <a:pt x="25522" y="18264"/>
                    </a:lnTo>
                    <a:lnTo>
                      <a:pt x="25884" y="16218"/>
                    </a:lnTo>
                    <a:lnTo>
                      <a:pt x="26083" y="14137"/>
                    </a:lnTo>
                    <a:lnTo>
                      <a:pt x="26137" y="12073"/>
                    </a:lnTo>
                    <a:lnTo>
                      <a:pt x="26083" y="11024"/>
                    </a:lnTo>
                    <a:lnTo>
                      <a:pt x="26047" y="10372"/>
                    </a:lnTo>
                    <a:lnTo>
                      <a:pt x="25866" y="9377"/>
                    </a:lnTo>
                    <a:lnTo>
                      <a:pt x="25612" y="8761"/>
                    </a:lnTo>
                    <a:lnTo>
                      <a:pt x="25449" y="8490"/>
                    </a:lnTo>
                    <a:lnTo>
                      <a:pt x="25250" y="8218"/>
                    </a:lnTo>
                    <a:lnTo>
                      <a:pt x="24725" y="7784"/>
                    </a:lnTo>
                    <a:lnTo>
                      <a:pt x="24110" y="7548"/>
                    </a:lnTo>
                    <a:lnTo>
                      <a:pt x="23458" y="7530"/>
                    </a:lnTo>
                    <a:lnTo>
                      <a:pt x="23151" y="7639"/>
                    </a:lnTo>
                    <a:lnTo>
                      <a:pt x="22952" y="7747"/>
                    </a:lnTo>
                    <a:lnTo>
                      <a:pt x="22626" y="8037"/>
                    </a:lnTo>
                    <a:lnTo>
                      <a:pt x="22300" y="8580"/>
                    </a:lnTo>
                    <a:lnTo>
                      <a:pt x="22083" y="9503"/>
                    </a:lnTo>
                    <a:lnTo>
                      <a:pt x="22028" y="10499"/>
                    </a:lnTo>
                    <a:lnTo>
                      <a:pt x="22028" y="10969"/>
                    </a:lnTo>
                    <a:lnTo>
                      <a:pt x="22010" y="11440"/>
                    </a:lnTo>
                    <a:lnTo>
                      <a:pt x="21757" y="12417"/>
                    </a:lnTo>
                    <a:lnTo>
                      <a:pt x="21413" y="13033"/>
                    </a:lnTo>
                    <a:lnTo>
                      <a:pt x="21105" y="13340"/>
                    </a:lnTo>
                    <a:lnTo>
                      <a:pt x="20761" y="13558"/>
                    </a:lnTo>
                    <a:lnTo>
                      <a:pt x="20345" y="13612"/>
                    </a:lnTo>
                    <a:lnTo>
                      <a:pt x="20128" y="13594"/>
                    </a:lnTo>
                    <a:lnTo>
                      <a:pt x="19947" y="13540"/>
                    </a:lnTo>
                    <a:lnTo>
                      <a:pt x="19639" y="13377"/>
                    </a:lnTo>
                    <a:lnTo>
                      <a:pt x="19277" y="12997"/>
                    </a:lnTo>
                    <a:lnTo>
                      <a:pt x="18988" y="12309"/>
                    </a:lnTo>
                    <a:lnTo>
                      <a:pt x="18825" y="11530"/>
                    </a:lnTo>
                    <a:lnTo>
                      <a:pt x="18788" y="11150"/>
                    </a:lnTo>
                    <a:lnTo>
                      <a:pt x="18499" y="6969"/>
                    </a:lnTo>
                    <a:lnTo>
                      <a:pt x="18191" y="2806"/>
                    </a:lnTo>
                    <a:lnTo>
                      <a:pt x="18155" y="2444"/>
                    </a:lnTo>
                    <a:lnTo>
                      <a:pt x="18046" y="1702"/>
                    </a:lnTo>
                    <a:lnTo>
                      <a:pt x="17829" y="1014"/>
                    </a:lnTo>
                    <a:lnTo>
                      <a:pt x="17431" y="435"/>
                    </a:lnTo>
                    <a:lnTo>
                      <a:pt x="17159" y="236"/>
                    </a:lnTo>
                    <a:lnTo>
                      <a:pt x="16924" y="109"/>
                    </a:lnTo>
                    <a:lnTo>
                      <a:pt x="16472" y="1"/>
                    </a:lnTo>
                    <a:close/>
                  </a:path>
                </a:pathLst>
              </a:custGeom>
              <a:solidFill>
                <a:schemeClr val="accen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1" name="Google Shape;771;p24"/>
              <p:cNvSpPr/>
              <p:nvPr/>
            </p:nvSpPr>
            <p:spPr>
              <a:xfrm rot="-1570431">
                <a:off x="4163760" y="4473493"/>
                <a:ext cx="725092" cy="770519"/>
              </a:xfrm>
              <a:custGeom>
                <a:avLst/>
                <a:gdLst/>
                <a:ahLst/>
                <a:cxnLst/>
                <a:rect l="l" t="t" r="r" b="b"/>
                <a:pathLst>
                  <a:path w="22825" h="24255" extrusionOk="0">
                    <a:moveTo>
                      <a:pt x="17431" y="1"/>
                    </a:moveTo>
                    <a:lnTo>
                      <a:pt x="16942" y="91"/>
                    </a:lnTo>
                    <a:lnTo>
                      <a:pt x="16472" y="344"/>
                    </a:lnTo>
                    <a:lnTo>
                      <a:pt x="16055" y="706"/>
                    </a:lnTo>
                    <a:lnTo>
                      <a:pt x="15494" y="1394"/>
                    </a:lnTo>
                    <a:lnTo>
                      <a:pt x="14969" y="2372"/>
                    </a:lnTo>
                    <a:lnTo>
                      <a:pt x="14806" y="2806"/>
                    </a:lnTo>
                    <a:lnTo>
                      <a:pt x="14607" y="3458"/>
                    </a:lnTo>
                    <a:lnTo>
                      <a:pt x="14481" y="4797"/>
                    </a:lnTo>
                    <a:lnTo>
                      <a:pt x="14462" y="6155"/>
                    </a:lnTo>
                    <a:lnTo>
                      <a:pt x="14354" y="7494"/>
                    </a:lnTo>
                    <a:lnTo>
                      <a:pt x="14209" y="8146"/>
                    </a:lnTo>
                    <a:lnTo>
                      <a:pt x="13956" y="8960"/>
                    </a:lnTo>
                    <a:lnTo>
                      <a:pt x="13250" y="10517"/>
                    </a:lnTo>
                    <a:lnTo>
                      <a:pt x="12852" y="11241"/>
                    </a:lnTo>
                    <a:lnTo>
                      <a:pt x="12200" y="8073"/>
                    </a:lnTo>
                    <a:lnTo>
                      <a:pt x="11422" y="4489"/>
                    </a:lnTo>
                    <a:lnTo>
                      <a:pt x="11313" y="4091"/>
                    </a:lnTo>
                    <a:lnTo>
                      <a:pt x="11114" y="3729"/>
                    </a:lnTo>
                    <a:lnTo>
                      <a:pt x="10933" y="3530"/>
                    </a:lnTo>
                    <a:lnTo>
                      <a:pt x="10553" y="3349"/>
                    </a:lnTo>
                    <a:lnTo>
                      <a:pt x="10191" y="3440"/>
                    </a:lnTo>
                    <a:lnTo>
                      <a:pt x="9829" y="3711"/>
                    </a:lnTo>
                    <a:lnTo>
                      <a:pt x="9358" y="4345"/>
                    </a:lnTo>
                    <a:lnTo>
                      <a:pt x="8978" y="5286"/>
                    </a:lnTo>
                    <a:lnTo>
                      <a:pt x="8924" y="5630"/>
                    </a:lnTo>
                    <a:lnTo>
                      <a:pt x="8942" y="6082"/>
                    </a:lnTo>
                    <a:lnTo>
                      <a:pt x="9141" y="6933"/>
                    </a:lnTo>
                    <a:lnTo>
                      <a:pt x="9684" y="8164"/>
                    </a:lnTo>
                    <a:lnTo>
                      <a:pt x="10118" y="8960"/>
                    </a:lnTo>
                    <a:lnTo>
                      <a:pt x="10553" y="9757"/>
                    </a:lnTo>
                    <a:lnTo>
                      <a:pt x="11005" y="11024"/>
                    </a:lnTo>
                    <a:lnTo>
                      <a:pt x="11114" y="11892"/>
                    </a:lnTo>
                    <a:lnTo>
                      <a:pt x="11078" y="12327"/>
                    </a:lnTo>
                    <a:lnTo>
                      <a:pt x="11023" y="12580"/>
                    </a:lnTo>
                    <a:lnTo>
                      <a:pt x="10842" y="13033"/>
                    </a:lnTo>
                    <a:lnTo>
                      <a:pt x="10571" y="13431"/>
                    </a:lnTo>
                    <a:lnTo>
                      <a:pt x="10209" y="13721"/>
                    </a:lnTo>
                    <a:lnTo>
                      <a:pt x="9974" y="13811"/>
                    </a:lnTo>
                    <a:lnTo>
                      <a:pt x="9738" y="13865"/>
                    </a:lnTo>
                    <a:lnTo>
                      <a:pt x="9304" y="13829"/>
                    </a:lnTo>
                    <a:lnTo>
                      <a:pt x="8906" y="13630"/>
                    </a:lnTo>
                    <a:lnTo>
                      <a:pt x="8562" y="13322"/>
                    </a:lnTo>
                    <a:lnTo>
                      <a:pt x="8127" y="12689"/>
                    </a:lnTo>
                    <a:lnTo>
                      <a:pt x="7765" y="11675"/>
                    </a:lnTo>
                    <a:lnTo>
                      <a:pt x="7675" y="11168"/>
                    </a:lnTo>
                    <a:lnTo>
                      <a:pt x="7602" y="10662"/>
                    </a:lnTo>
                    <a:lnTo>
                      <a:pt x="7331" y="9612"/>
                    </a:lnTo>
                    <a:lnTo>
                      <a:pt x="7005" y="8924"/>
                    </a:lnTo>
                    <a:lnTo>
                      <a:pt x="6716" y="8544"/>
                    </a:lnTo>
                    <a:lnTo>
                      <a:pt x="6372" y="8272"/>
                    </a:lnTo>
                    <a:lnTo>
                      <a:pt x="5955" y="8109"/>
                    </a:lnTo>
                    <a:lnTo>
                      <a:pt x="5702" y="8091"/>
                    </a:lnTo>
                    <a:lnTo>
                      <a:pt x="5467" y="8091"/>
                    </a:lnTo>
                    <a:lnTo>
                      <a:pt x="5032" y="8254"/>
                    </a:lnTo>
                    <a:lnTo>
                      <a:pt x="4688" y="8544"/>
                    </a:lnTo>
                    <a:lnTo>
                      <a:pt x="4435" y="8942"/>
                    </a:lnTo>
                    <a:lnTo>
                      <a:pt x="4254" y="9413"/>
                    </a:lnTo>
                    <a:lnTo>
                      <a:pt x="4182" y="9938"/>
                    </a:lnTo>
                    <a:lnTo>
                      <a:pt x="4218" y="10444"/>
                    </a:lnTo>
                    <a:lnTo>
                      <a:pt x="4363" y="10951"/>
                    </a:lnTo>
                    <a:lnTo>
                      <a:pt x="4471" y="11168"/>
                    </a:lnTo>
                    <a:lnTo>
                      <a:pt x="4725" y="11603"/>
                    </a:lnTo>
                    <a:lnTo>
                      <a:pt x="5412" y="12327"/>
                    </a:lnTo>
                    <a:lnTo>
                      <a:pt x="6607" y="13286"/>
                    </a:lnTo>
                    <a:lnTo>
                      <a:pt x="7385" y="13938"/>
                    </a:lnTo>
                    <a:lnTo>
                      <a:pt x="7729" y="14318"/>
                    </a:lnTo>
                    <a:lnTo>
                      <a:pt x="8290" y="15205"/>
                    </a:lnTo>
                    <a:lnTo>
                      <a:pt x="8526" y="15929"/>
                    </a:lnTo>
                    <a:lnTo>
                      <a:pt x="8562" y="16418"/>
                    </a:lnTo>
                    <a:lnTo>
                      <a:pt x="8507" y="16888"/>
                    </a:lnTo>
                    <a:lnTo>
                      <a:pt x="8326" y="17323"/>
                    </a:lnTo>
                    <a:lnTo>
                      <a:pt x="8182" y="17522"/>
                    </a:lnTo>
                    <a:lnTo>
                      <a:pt x="8019" y="17685"/>
                    </a:lnTo>
                    <a:lnTo>
                      <a:pt x="7657" y="17938"/>
                    </a:lnTo>
                    <a:lnTo>
                      <a:pt x="7240" y="18101"/>
                    </a:lnTo>
                    <a:lnTo>
                      <a:pt x="6806" y="18155"/>
                    </a:lnTo>
                    <a:lnTo>
                      <a:pt x="6100" y="18083"/>
                    </a:lnTo>
                    <a:lnTo>
                      <a:pt x="5231" y="17721"/>
                    </a:lnTo>
                    <a:lnTo>
                      <a:pt x="4869" y="17431"/>
                    </a:lnTo>
                    <a:lnTo>
                      <a:pt x="4544" y="17105"/>
                    </a:lnTo>
                    <a:lnTo>
                      <a:pt x="4019" y="16345"/>
                    </a:lnTo>
                    <a:lnTo>
                      <a:pt x="3421" y="15096"/>
                    </a:lnTo>
                    <a:lnTo>
                      <a:pt x="3095" y="14209"/>
                    </a:lnTo>
                    <a:lnTo>
                      <a:pt x="2860" y="13648"/>
                    </a:lnTo>
                    <a:lnTo>
                      <a:pt x="2335" y="12924"/>
                    </a:lnTo>
                    <a:lnTo>
                      <a:pt x="1883" y="12598"/>
                    </a:lnTo>
                    <a:lnTo>
                      <a:pt x="1611" y="12526"/>
                    </a:lnTo>
                    <a:lnTo>
                      <a:pt x="1430" y="12508"/>
                    </a:lnTo>
                    <a:lnTo>
                      <a:pt x="1086" y="12562"/>
                    </a:lnTo>
                    <a:lnTo>
                      <a:pt x="634" y="12834"/>
                    </a:lnTo>
                    <a:lnTo>
                      <a:pt x="181" y="13413"/>
                    </a:lnTo>
                    <a:lnTo>
                      <a:pt x="0" y="14155"/>
                    </a:lnTo>
                    <a:lnTo>
                      <a:pt x="37" y="14517"/>
                    </a:lnTo>
                    <a:lnTo>
                      <a:pt x="109" y="14879"/>
                    </a:lnTo>
                    <a:lnTo>
                      <a:pt x="417" y="15531"/>
                    </a:lnTo>
                    <a:lnTo>
                      <a:pt x="1104" y="16418"/>
                    </a:lnTo>
                    <a:lnTo>
                      <a:pt x="1647" y="16942"/>
                    </a:lnTo>
                    <a:lnTo>
                      <a:pt x="2426" y="17721"/>
                    </a:lnTo>
                    <a:lnTo>
                      <a:pt x="4182" y="19694"/>
                    </a:lnTo>
                    <a:lnTo>
                      <a:pt x="5593" y="21232"/>
                    </a:lnTo>
                    <a:lnTo>
                      <a:pt x="6571" y="22173"/>
                    </a:lnTo>
                    <a:lnTo>
                      <a:pt x="7566" y="22970"/>
                    </a:lnTo>
                    <a:lnTo>
                      <a:pt x="8580" y="23585"/>
                    </a:lnTo>
                    <a:lnTo>
                      <a:pt x="9087" y="23802"/>
                    </a:lnTo>
                    <a:lnTo>
                      <a:pt x="9557" y="23947"/>
                    </a:lnTo>
                    <a:lnTo>
                      <a:pt x="10625" y="24146"/>
                    </a:lnTo>
                    <a:lnTo>
                      <a:pt x="12399" y="24255"/>
                    </a:lnTo>
                    <a:lnTo>
                      <a:pt x="16182" y="24020"/>
                    </a:lnTo>
                    <a:lnTo>
                      <a:pt x="18336" y="23947"/>
                    </a:lnTo>
                    <a:lnTo>
                      <a:pt x="18752" y="23947"/>
                    </a:lnTo>
                    <a:lnTo>
                      <a:pt x="19603" y="23839"/>
                    </a:lnTo>
                    <a:lnTo>
                      <a:pt x="20381" y="23585"/>
                    </a:lnTo>
                    <a:lnTo>
                      <a:pt x="20816" y="23241"/>
                    </a:lnTo>
                    <a:lnTo>
                      <a:pt x="21033" y="22934"/>
                    </a:lnTo>
                    <a:lnTo>
                      <a:pt x="21105" y="22753"/>
                    </a:lnTo>
                    <a:lnTo>
                      <a:pt x="21160" y="22499"/>
                    </a:lnTo>
                    <a:lnTo>
                      <a:pt x="21142" y="22047"/>
                    </a:lnTo>
                    <a:lnTo>
                      <a:pt x="20942" y="21649"/>
                    </a:lnTo>
                    <a:lnTo>
                      <a:pt x="20617" y="21287"/>
                    </a:lnTo>
                    <a:lnTo>
                      <a:pt x="20200" y="20997"/>
                    </a:lnTo>
                    <a:lnTo>
                      <a:pt x="19712" y="20780"/>
                    </a:lnTo>
                    <a:lnTo>
                      <a:pt x="19169" y="20635"/>
                    </a:lnTo>
                    <a:lnTo>
                      <a:pt x="18644" y="20599"/>
                    </a:lnTo>
                    <a:lnTo>
                      <a:pt x="18372" y="20617"/>
                    </a:lnTo>
                    <a:lnTo>
                      <a:pt x="17359" y="20816"/>
                    </a:lnTo>
                    <a:lnTo>
                      <a:pt x="15820" y="21178"/>
                    </a:lnTo>
                    <a:lnTo>
                      <a:pt x="15060" y="21214"/>
                    </a:lnTo>
                    <a:lnTo>
                      <a:pt x="14571" y="21160"/>
                    </a:lnTo>
                    <a:lnTo>
                      <a:pt x="14318" y="21087"/>
                    </a:lnTo>
                    <a:lnTo>
                      <a:pt x="14499" y="20762"/>
                    </a:lnTo>
                    <a:lnTo>
                      <a:pt x="15024" y="20291"/>
                    </a:lnTo>
                    <a:lnTo>
                      <a:pt x="15711" y="19983"/>
                    </a:lnTo>
                    <a:lnTo>
                      <a:pt x="16472" y="19839"/>
                    </a:lnTo>
                    <a:lnTo>
                      <a:pt x="16834" y="19839"/>
                    </a:lnTo>
                    <a:lnTo>
                      <a:pt x="17594" y="19875"/>
                    </a:lnTo>
                    <a:lnTo>
                      <a:pt x="18716" y="19965"/>
                    </a:lnTo>
                    <a:lnTo>
                      <a:pt x="19440" y="19947"/>
                    </a:lnTo>
                    <a:lnTo>
                      <a:pt x="19820" y="19893"/>
                    </a:lnTo>
                    <a:lnTo>
                      <a:pt x="20182" y="19802"/>
                    </a:lnTo>
                    <a:lnTo>
                      <a:pt x="20852" y="19440"/>
                    </a:lnTo>
                    <a:lnTo>
                      <a:pt x="21377" y="18915"/>
                    </a:lnTo>
                    <a:lnTo>
                      <a:pt x="21576" y="18409"/>
                    </a:lnTo>
                    <a:lnTo>
                      <a:pt x="21612" y="18065"/>
                    </a:lnTo>
                    <a:lnTo>
                      <a:pt x="21594" y="17884"/>
                    </a:lnTo>
                    <a:lnTo>
                      <a:pt x="21540" y="17666"/>
                    </a:lnTo>
                    <a:lnTo>
                      <a:pt x="21341" y="17286"/>
                    </a:lnTo>
                    <a:lnTo>
                      <a:pt x="21033" y="16997"/>
                    </a:lnTo>
                    <a:lnTo>
                      <a:pt x="20653" y="16798"/>
                    </a:lnTo>
                    <a:lnTo>
                      <a:pt x="19983" y="16599"/>
                    </a:lnTo>
                    <a:lnTo>
                      <a:pt x="19024" y="16617"/>
                    </a:lnTo>
                    <a:lnTo>
                      <a:pt x="18571" y="16725"/>
                    </a:lnTo>
                    <a:lnTo>
                      <a:pt x="17702" y="17051"/>
                    </a:lnTo>
                    <a:lnTo>
                      <a:pt x="16399" y="17558"/>
                    </a:lnTo>
                    <a:lnTo>
                      <a:pt x="15530" y="17721"/>
                    </a:lnTo>
                    <a:lnTo>
                      <a:pt x="15078" y="17703"/>
                    </a:lnTo>
                    <a:lnTo>
                      <a:pt x="15060" y="17485"/>
                    </a:lnTo>
                    <a:lnTo>
                      <a:pt x="15114" y="17069"/>
                    </a:lnTo>
                    <a:lnTo>
                      <a:pt x="15368" y="16508"/>
                    </a:lnTo>
                    <a:lnTo>
                      <a:pt x="15947" y="15875"/>
                    </a:lnTo>
                    <a:lnTo>
                      <a:pt x="16725" y="15422"/>
                    </a:lnTo>
                    <a:lnTo>
                      <a:pt x="17123" y="15277"/>
                    </a:lnTo>
                    <a:lnTo>
                      <a:pt x="17974" y="15078"/>
                    </a:lnTo>
                    <a:lnTo>
                      <a:pt x="19693" y="14915"/>
                    </a:lnTo>
                    <a:lnTo>
                      <a:pt x="20544" y="14734"/>
                    </a:lnTo>
                    <a:lnTo>
                      <a:pt x="20961" y="14626"/>
                    </a:lnTo>
                    <a:lnTo>
                      <a:pt x="21757" y="14209"/>
                    </a:lnTo>
                    <a:lnTo>
                      <a:pt x="22390" y="13630"/>
                    </a:lnTo>
                    <a:lnTo>
                      <a:pt x="22698" y="13087"/>
                    </a:lnTo>
                    <a:lnTo>
                      <a:pt x="22807" y="12689"/>
                    </a:lnTo>
                    <a:lnTo>
                      <a:pt x="22825" y="12472"/>
                    </a:lnTo>
                    <a:lnTo>
                      <a:pt x="22807" y="12218"/>
                    </a:lnTo>
                    <a:lnTo>
                      <a:pt x="22662" y="11748"/>
                    </a:lnTo>
                    <a:lnTo>
                      <a:pt x="22409" y="11331"/>
                    </a:lnTo>
                    <a:lnTo>
                      <a:pt x="22047" y="10987"/>
                    </a:lnTo>
                    <a:lnTo>
                      <a:pt x="21594" y="10716"/>
                    </a:lnTo>
                    <a:lnTo>
                      <a:pt x="21105" y="10517"/>
                    </a:lnTo>
                    <a:lnTo>
                      <a:pt x="20580" y="10426"/>
                    </a:lnTo>
                    <a:lnTo>
                      <a:pt x="20056" y="10426"/>
                    </a:lnTo>
                    <a:lnTo>
                      <a:pt x="19802" y="10463"/>
                    </a:lnTo>
                    <a:lnTo>
                      <a:pt x="19295" y="10589"/>
                    </a:lnTo>
                    <a:lnTo>
                      <a:pt x="18390" y="11042"/>
                    </a:lnTo>
                    <a:lnTo>
                      <a:pt x="17159" y="12019"/>
                    </a:lnTo>
                    <a:lnTo>
                      <a:pt x="16417" y="12779"/>
                    </a:lnTo>
                    <a:lnTo>
                      <a:pt x="16997" y="11494"/>
                    </a:lnTo>
                    <a:lnTo>
                      <a:pt x="17558" y="9920"/>
                    </a:lnTo>
                    <a:lnTo>
                      <a:pt x="17829" y="9141"/>
                    </a:lnTo>
                    <a:lnTo>
                      <a:pt x="18318" y="7566"/>
                    </a:lnTo>
                    <a:lnTo>
                      <a:pt x="18499" y="6752"/>
                    </a:lnTo>
                    <a:lnTo>
                      <a:pt x="18662" y="6064"/>
                    </a:lnTo>
                    <a:lnTo>
                      <a:pt x="18933" y="4562"/>
                    </a:lnTo>
                    <a:lnTo>
                      <a:pt x="19060" y="3023"/>
                    </a:lnTo>
                    <a:lnTo>
                      <a:pt x="18951" y="1901"/>
                    </a:lnTo>
                    <a:lnTo>
                      <a:pt x="18770" y="1195"/>
                    </a:lnTo>
                    <a:lnTo>
                      <a:pt x="18626" y="851"/>
                    </a:lnTo>
                    <a:lnTo>
                      <a:pt x="18463" y="562"/>
                    </a:lnTo>
                    <a:lnTo>
                      <a:pt x="18119" y="218"/>
                    </a:lnTo>
                    <a:lnTo>
                      <a:pt x="17829" y="73"/>
                    </a:lnTo>
                    <a:lnTo>
                      <a:pt x="17666" y="19"/>
                    </a:lnTo>
                    <a:lnTo>
                      <a:pt x="17431" y="1"/>
                    </a:lnTo>
                    <a:close/>
                  </a:path>
                </a:pathLst>
              </a:custGeom>
              <a:solidFill>
                <a:schemeClr val="accent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2" name="Google Shape;772;p24"/>
              <p:cNvSpPr/>
              <p:nvPr/>
            </p:nvSpPr>
            <p:spPr>
              <a:xfrm>
                <a:off x="7675162" y="4585164"/>
                <a:ext cx="723696" cy="640993"/>
              </a:xfrm>
              <a:custGeom>
                <a:avLst/>
                <a:gdLst/>
                <a:ahLst/>
                <a:cxnLst/>
                <a:rect l="l" t="t" r="r" b="b"/>
                <a:pathLst>
                  <a:path w="26138" h="23151" extrusionOk="0">
                    <a:moveTo>
                      <a:pt x="16472" y="1"/>
                    </a:moveTo>
                    <a:lnTo>
                      <a:pt x="15983" y="55"/>
                    </a:lnTo>
                    <a:lnTo>
                      <a:pt x="15530" y="254"/>
                    </a:lnTo>
                    <a:lnTo>
                      <a:pt x="15114" y="544"/>
                    </a:lnTo>
                    <a:lnTo>
                      <a:pt x="14752" y="924"/>
                    </a:lnTo>
                    <a:lnTo>
                      <a:pt x="14462" y="1376"/>
                    </a:lnTo>
                    <a:lnTo>
                      <a:pt x="14281" y="1865"/>
                    </a:lnTo>
                    <a:lnTo>
                      <a:pt x="14245" y="2118"/>
                    </a:lnTo>
                    <a:lnTo>
                      <a:pt x="14209" y="2625"/>
                    </a:lnTo>
                    <a:lnTo>
                      <a:pt x="14390" y="3621"/>
                    </a:lnTo>
                    <a:lnTo>
                      <a:pt x="14987" y="5069"/>
                    </a:lnTo>
                    <a:lnTo>
                      <a:pt x="15512" y="5974"/>
                    </a:lnTo>
                    <a:lnTo>
                      <a:pt x="15766" y="6426"/>
                    </a:lnTo>
                    <a:lnTo>
                      <a:pt x="16236" y="7385"/>
                    </a:lnTo>
                    <a:lnTo>
                      <a:pt x="16562" y="8363"/>
                    </a:lnTo>
                    <a:lnTo>
                      <a:pt x="16634" y="9377"/>
                    </a:lnTo>
                    <a:lnTo>
                      <a:pt x="16544" y="9883"/>
                    </a:lnTo>
                    <a:lnTo>
                      <a:pt x="16490" y="10064"/>
                    </a:lnTo>
                    <a:lnTo>
                      <a:pt x="16327" y="10444"/>
                    </a:lnTo>
                    <a:lnTo>
                      <a:pt x="16073" y="10734"/>
                    </a:lnTo>
                    <a:lnTo>
                      <a:pt x="15748" y="10915"/>
                    </a:lnTo>
                    <a:lnTo>
                      <a:pt x="15567" y="10951"/>
                    </a:lnTo>
                    <a:lnTo>
                      <a:pt x="15349" y="10933"/>
                    </a:lnTo>
                    <a:lnTo>
                      <a:pt x="14987" y="10770"/>
                    </a:lnTo>
                    <a:lnTo>
                      <a:pt x="14535" y="10318"/>
                    </a:lnTo>
                    <a:lnTo>
                      <a:pt x="14318" y="9938"/>
                    </a:lnTo>
                    <a:lnTo>
                      <a:pt x="12544" y="6879"/>
                    </a:lnTo>
                    <a:lnTo>
                      <a:pt x="10770" y="3802"/>
                    </a:lnTo>
                    <a:lnTo>
                      <a:pt x="10498" y="3349"/>
                    </a:lnTo>
                    <a:lnTo>
                      <a:pt x="9829" y="2444"/>
                    </a:lnTo>
                    <a:lnTo>
                      <a:pt x="9250" y="1901"/>
                    </a:lnTo>
                    <a:lnTo>
                      <a:pt x="8815" y="1630"/>
                    </a:lnTo>
                    <a:lnTo>
                      <a:pt x="8363" y="1467"/>
                    </a:lnTo>
                    <a:lnTo>
                      <a:pt x="7874" y="1430"/>
                    </a:lnTo>
                    <a:lnTo>
                      <a:pt x="7602" y="1467"/>
                    </a:lnTo>
                    <a:lnTo>
                      <a:pt x="7313" y="1539"/>
                    </a:lnTo>
                    <a:lnTo>
                      <a:pt x="6806" y="1847"/>
                    </a:lnTo>
                    <a:lnTo>
                      <a:pt x="6444" y="2281"/>
                    </a:lnTo>
                    <a:lnTo>
                      <a:pt x="6209" y="2842"/>
                    </a:lnTo>
                    <a:lnTo>
                      <a:pt x="6064" y="3476"/>
                    </a:lnTo>
                    <a:lnTo>
                      <a:pt x="6046" y="4146"/>
                    </a:lnTo>
                    <a:lnTo>
                      <a:pt x="6118" y="4815"/>
                    </a:lnTo>
                    <a:lnTo>
                      <a:pt x="6281" y="5485"/>
                    </a:lnTo>
                    <a:lnTo>
                      <a:pt x="6390" y="5793"/>
                    </a:lnTo>
                    <a:lnTo>
                      <a:pt x="6752" y="6643"/>
                    </a:lnTo>
                    <a:lnTo>
                      <a:pt x="7747" y="8218"/>
                    </a:lnTo>
                    <a:lnTo>
                      <a:pt x="8978" y="9594"/>
                    </a:lnTo>
                    <a:lnTo>
                      <a:pt x="10444" y="10734"/>
                    </a:lnTo>
                    <a:lnTo>
                      <a:pt x="11241" y="11205"/>
                    </a:lnTo>
                    <a:lnTo>
                      <a:pt x="11910" y="11549"/>
                    </a:lnTo>
                    <a:lnTo>
                      <a:pt x="12815" y="12182"/>
                    </a:lnTo>
                    <a:lnTo>
                      <a:pt x="13214" y="12743"/>
                    </a:lnTo>
                    <a:lnTo>
                      <a:pt x="13322" y="13087"/>
                    </a:lnTo>
                    <a:lnTo>
                      <a:pt x="13340" y="13268"/>
                    </a:lnTo>
                    <a:lnTo>
                      <a:pt x="13304" y="13648"/>
                    </a:lnTo>
                    <a:lnTo>
                      <a:pt x="13105" y="14155"/>
                    </a:lnTo>
                    <a:lnTo>
                      <a:pt x="12580" y="14698"/>
                    </a:lnTo>
                    <a:lnTo>
                      <a:pt x="11874" y="15042"/>
                    </a:lnTo>
                    <a:lnTo>
                      <a:pt x="11494" y="15114"/>
                    </a:lnTo>
                    <a:lnTo>
                      <a:pt x="11114" y="15114"/>
                    </a:lnTo>
                    <a:lnTo>
                      <a:pt x="10372" y="14988"/>
                    </a:lnTo>
                    <a:lnTo>
                      <a:pt x="9666" y="14698"/>
                    </a:lnTo>
                    <a:lnTo>
                      <a:pt x="8978" y="14318"/>
                    </a:lnTo>
                    <a:lnTo>
                      <a:pt x="8670" y="14101"/>
                    </a:lnTo>
                    <a:lnTo>
                      <a:pt x="7874" y="13521"/>
                    </a:lnTo>
                    <a:lnTo>
                      <a:pt x="6281" y="12327"/>
                    </a:lnTo>
                    <a:lnTo>
                      <a:pt x="5430" y="11838"/>
                    </a:lnTo>
                    <a:lnTo>
                      <a:pt x="4996" y="11621"/>
                    </a:lnTo>
                    <a:lnTo>
                      <a:pt x="4037" y="11295"/>
                    </a:lnTo>
                    <a:lnTo>
                      <a:pt x="3077" y="11168"/>
                    </a:lnTo>
                    <a:lnTo>
                      <a:pt x="2100" y="11259"/>
                    </a:lnTo>
                    <a:lnTo>
                      <a:pt x="1647" y="11422"/>
                    </a:lnTo>
                    <a:lnTo>
                      <a:pt x="1412" y="11530"/>
                    </a:lnTo>
                    <a:lnTo>
                      <a:pt x="1014" y="11802"/>
                    </a:lnTo>
                    <a:lnTo>
                      <a:pt x="652" y="12146"/>
                    </a:lnTo>
                    <a:lnTo>
                      <a:pt x="362" y="12544"/>
                    </a:lnTo>
                    <a:lnTo>
                      <a:pt x="145" y="12997"/>
                    </a:lnTo>
                    <a:lnTo>
                      <a:pt x="18" y="13467"/>
                    </a:lnTo>
                    <a:lnTo>
                      <a:pt x="0" y="13938"/>
                    </a:lnTo>
                    <a:lnTo>
                      <a:pt x="91" y="14408"/>
                    </a:lnTo>
                    <a:lnTo>
                      <a:pt x="181" y="14626"/>
                    </a:lnTo>
                    <a:lnTo>
                      <a:pt x="290" y="14825"/>
                    </a:lnTo>
                    <a:lnTo>
                      <a:pt x="579" y="15169"/>
                    </a:lnTo>
                    <a:lnTo>
                      <a:pt x="1104" y="15585"/>
                    </a:lnTo>
                    <a:lnTo>
                      <a:pt x="1955" y="15965"/>
                    </a:lnTo>
                    <a:lnTo>
                      <a:pt x="2896" y="16218"/>
                    </a:lnTo>
                    <a:lnTo>
                      <a:pt x="3349" y="16309"/>
                    </a:lnTo>
                    <a:lnTo>
                      <a:pt x="4471" y="16544"/>
                    </a:lnTo>
                    <a:lnTo>
                      <a:pt x="6679" y="17069"/>
                    </a:lnTo>
                    <a:lnTo>
                      <a:pt x="9883" y="18028"/>
                    </a:lnTo>
                    <a:lnTo>
                      <a:pt x="14082" y="19567"/>
                    </a:lnTo>
                    <a:lnTo>
                      <a:pt x="18191" y="21323"/>
                    </a:lnTo>
                    <a:lnTo>
                      <a:pt x="20255" y="22264"/>
                    </a:lnTo>
                    <a:lnTo>
                      <a:pt x="20924" y="22572"/>
                    </a:lnTo>
                    <a:lnTo>
                      <a:pt x="22010" y="22970"/>
                    </a:lnTo>
                    <a:lnTo>
                      <a:pt x="22861" y="23151"/>
                    </a:lnTo>
                    <a:lnTo>
                      <a:pt x="23513" y="23060"/>
                    </a:lnTo>
                    <a:lnTo>
                      <a:pt x="24001" y="22716"/>
                    </a:lnTo>
                    <a:lnTo>
                      <a:pt x="24418" y="22101"/>
                    </a:lnTo>
                    <a:lnTo>
                      <a:pt x="24924" y="20671"/>
                    </a:lnTo>
                    <a:lnTo>
                      <a:pt x="25286" y="19259"/>
                    </a:lnTo>
                    <a:lnTo>
                      <a:pt x="25522" y="18264"/>
                    </a:lnTo>
                    <a:lnTo>
                      <a:pt x="25884" y="16218"/>
                    </a:lnTo>
                    <a:lnTo>
                      <a:pt x="26083" y="14137"/>
                    </a:lnTo>
                    <a:lnTo>
                      <a:pt x="26137" y="12073"/>
                    </a:lnTo>
                    <a:lnTo>
                      <a:pt x="26083" y="11024"/>
                    </a:lnTo>
                    <a:lnTo>
                      <a:pt x="26047" y="10372"/>
                    </a:lnTo>
                    <a:lnTo>
                      <a:pt x="25866" y="9377"/>
                    </a:lnTo>
                    <a:lnTo>
                      <a:pt x="25612" y="8761"/>
                    </a:lnTo>
                    <a:lnTo>
                      <a:pt x="25449" y="8490"/>
                    </a:lnTo>
                    <a:lnTo>
                      <a:pt x="25250" y="8218"/>
                    </a:lnTo>
                    <a:lnTo>
                      <a:pt x="24725" y="7784"/>
                    </a:lnTo>
                    <a:lnTo>
                      <a:pt x="24110" y="7548"/>
                    </a:lnTo>
                    <a:lnTo>
                      <a:pt x="23458" y="7530"/>
                    </a:lnTo>
                    <a:lnTo>
                      <a:pt x="23151" y="7639"/>
                    </a:lnTo>
                    <a:lnTo>
                      <a:pt x="22952" y="7747"/>
                    </a:lnTo>
                    <a:lnTo>
                      <a:pt x="22626" y="8037"/>
                    </a:lnTo>
                    <a:lnTo>
                      <a:pt x="22300" y="8580"/>
                    </a:lnTo>
                    <a:lnTo>
                      <a:pt x="22083" y="9503"/>
                    </a:lnTo>
                    <a:lnTo>
                      <a:pt x="22028" y="10499"/>
                    </a:lnTo>
                    <a:lnTo>
                      <a:pt x="22028" y="10969"/>
                    </a:lnTo>
                    <a:lnTo>
                      <a:pt x="22010" y="11440"/>
                    </a:lnTo>
                    <a:lnTo>
                      <a:pt x="21757" y="12417"/>
                    </a:lnTo>
                    <a:lnTo>
                      <a:pt x="21413" y="13033"/>
                    </a:lnTo>
                    <a:lnTo>
                      <a:pt x="21105" y="13340"/>
                    </a:lnTo>
                    <a:lnTo>
                      <a:pt x="20761" y="13558"/>
                    </a:lnTo>
                    <a:lnTo>
                      <a:pt x="20345" y="13612"/>
                    </a:lnTo>
                    <a:lnTo>
                      <a:pt x="20128" y="13594"/>
                    </a:lnTo>
                    <a:lnTo>
                      <a:pt x="19947" y="13540"/>
                    </a:lnTo>
                    <a:lnTo>
                      <a:pt x="19639" y="13377"/>
                    </a:lnTo>
                    <a:lnTo>
                      <a:pt x="19277" y="12997"/>
                    </a:lnTo>
                    <a:lnTo>
                      <a:pt x="18988" y="12309"/>
                    </a:lnTo>
                    <a:lnTo>
                      <a:pt x="18825" y="11530"/>
                    </a:lnTo>
                    <a:lnTo>
                      <a:pt x="18788" y="11150"/>
                    </a:lnTo>
                    <a:lnTo>
                      <a:pt x="18499" y="6969"/>
                    </a:lnTo>
                    <a:lnTo>
                      <a:pt x="18191" y="2806"/>
                    </a:lnTo>
                    <a:lnTo>
                      <a:pt x="18155" y="2444"/>
                    </a:lnTo>
                    <a:lnTo>
                      <a:pt x="18046" y="1702"/>
                    </a:lnTo>
                    <a:lnTo>
                      <a:pt x="17829" y="1014"/>
                    </a:lnTo>
                    <a:lnTo>
                      <a:pt x="17431" y="435"/>
                    </a:lnTo>
                    <a:lnTo>
                      <a:pt x="17159" y="236"/>
                    </a:lnTo>
                    <a:lnTo>
                      <a:pt x="16924" y="109"/>
                    </a:lnTo>
                    <a:lnTo>
                      <a:pt x="16472" y="1"/>
                    </a:lnTo>
                    <a:close/>
                  </a:path>
                </a:pathLst>
              </a:custGeom>
              <a:solidFill>
                <a:schemeClr val="dk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73" name="Google Shape;773;p24"/>
            <p:cNvSpPr/>
            <p:nvPr/>
          </p:nvSpPr>
          <p:spPr>
            <a:xfrm rot="-2021254" flipH="1">
              <a:off x="8645222" y="1622150"/>
              <a:ext cx="725081" cy="770508"/>
            </a:xfrm>
            <a:custGeom>
              <a:avLst/>
              <a:gdLst/>
              <a:ahLst/>
              <a:cxnLst/>
              <a:rect l="l" t="t" r="r" b="b"/>
              <a:pathLst>
                <a:path w="22825" h="24255" extrusionOk="0">
                  <a:moveTo>
                    <a:pt x="17431" y="1"/>
                  </a:moveTo>
                  <a:lnTo>
                    <a:pt x="16942" y="91"/>
                  </a:lnTo>
                  <a:lnTo>
                    <a:pt x="16472" y="344"/>
                  </a:lnTo>
                  <a:lnTo>
                    <a:pt x="16055" y="706"/>
                  </a:lnTo>
                  <a:lnTo>
                    <a:pt x="15494" y="1394"/>
                  </a:lnTo>
                  <a:lnTo>
                    <a:pt x="14969" y="2372"/>
                  </a:lnTo>
                  <a:lnTo>
                    <a:pt x="14806" y="2806"/>
                  </a:lnTo>
                  <a:lnTo>
                    <a:pt x="14607" y="3458"/>
                  </a:lnTo>
                  <a:lnTo>
                    <a:pt x="14481" y="4797"/>
                  </a:lnTo>
                  <a:lnTo>
                    <a:pt x="14462" y="6155"/>
                  </a:lnTo>
                  <a:lnTo>
                    <a:pt x="14354" y="7494"/>
                  </a:lnTo>
                  <a:lnTo>
                    <a:pt x="14209" y="8146"/>
                  </a:lnTo>
                  <a:lnTo>
                    <a:pt x="13956" y="8960"/>
                  </a:lnTo>
                  <a:lnTo>
                    <a:pt x="13250" y="10517"/>
                  </a:lnTo>
                  <a:lnTo>
                    <a:pt x="12852" y="11241"/>
                  </a:lnTo>
                  <a:lnTo>
                    <a:pt x="12200" y="8073"/>
                  </a:lnTo>
                  <a:lnTo>
                    <a:pt x="11422" y="4489"/>
                  </a:lnTo>
                  <a:lnTo>
                    <a:pt x="11313" y="4091"/>
                  </a:lnTo>
                  <a:lnTo>
                    <a:pt x="11114" y="3729"/>
                  </a:lnTo>
                  <a:lnTo>
                    <a:pt x="10933" y="3530"/>
                  </a:lnTo>
                  <a:lnTo>
                    <a:pt x="10553" y="3349"/>
                  </a:lnTo>
                  <a:lnTo>
                    <a:pt x="10191" y="3440"/>
                  </a:lnTo>
                  <a:lnTo>
                    <a:pt x="9829" y="3711"/>
                  </a:lnTo>
                  <a:lnTo>
                    <a:pt x="9358" y="4345"/>
                  </a:lnTo>
                  <a:lnTo>
                    <a:pt x="8978" y="5286"/>
                  </a:lnTo>
                  <a:lnTo>
                    <a:pt x="8924" y="5630"/>
                  </a:lnTo>
                  <a:lnTo>
                    <a:pt x="8942" y="6082"/>
                  </a:lnTo>
                  <a:lnTo>
                    <a:pt x="9141" y="6933"/>
                  </a:lnTo>
                  <a:lnTo>
                    <a:pt x="9684" y="8164"/>
                  </a:lnTo>
                  <a:lnTo>
                    <a:pt x="10118" y="8960"/>
                  </a:lnTo>
                  <a:lnTo>
                    <a:pt x="10553" y="9757"/>
                  </a:lnTo>
                  <a:lnTo>
                    <a:pt x="11005" y="11024"/>
                  </a:lnTo>
                  <a:lnTo>
                    <a:pt x="11114" y="11892"/>
                  </a:lnTo>
                  <a:lnTo>
                    <a:pt x="11078" y="12327"/>
                  </a:lnTo>
                  <a:lnTo>
                    <a:pt x="11023" y="12580"/>
                  </a:lnTo>
                  <a:lnTo>
                    <a:pt x="10842" y="13033"/>
                  </a:lnTo>
                  <a:lnTo>
                    <a:pt x="10571" y="13431"/>
                  </a:lnTo>
                  <a:lnTo>
                    <a:pt x="10209" y="13721"/>
                  </a:lnTo>
                  <a:lnTo>
                    <a:pt x="9974" y="13811"/>
                  </a:lnTo>
                  <a:lnTo>
                    <a:pt x="9738" y="13865"/>
                  </a:lnTo>
                  <a:lnTo>
                    <a:pt x="9304" y="13829"/>
                  </a:lnTo>
                  <a:lnTo>
                    <a:pt x="8906" y="13630"/>
                  </a:lnTo>
                  <a:lnTo>
                    <a:pt x="8562" y="13322"/>
                  </a:lnTo>
                  <a:lnTo>
                    <a:pt x="8127" y="12689"/>
                  </a:lnTo>
                  <a:lnTo>
                    <a:pt x="7765" y="11675"/>
                  </a:lnTo>
                  <a:lnTo>
                    <a:pt x="7675" y="11168"/>
                  </a:lnTo>
                  <a:lnTo>
                    <a:pt x="7602" y="10662"/>
                  </a:lnTo>
                  <a:lnTo>
                    <a:pt x="7331" y="9612"/>
                  </a:lnTo>
                  <a:lnTo>
                    <a:pt x="7005" y="8924"/>
                  </a:lnTo>
                  <a:lnTo>
                    <a:pt x="6716" y="8544"/>
                  </a:lnTo>
                  <a:lnTo>
                    <a:pt x="6372" y="8272"/>
                  </a:lnTo>
                  <a:lnTo>
                    <a:pt x="5955" y="8109"/>
                  </a:lnTo>
                  <a:lnTo>
                    <a:pt x="5702" y="8091"/>
                  </a:lnTo>
                  <a:lnTo>
                    <a:pt x="5467" y="8091"/>
                  </a:lnTo>
                  <a:lnTo>
                    <a:pt x="5032" y="8254"/>
                  </a:lnTo>
                  <a:lnTo>
                    <a:pt x="4688" y="8544"/>
                  </a:lnTo>
                  <a:lnTo>
                    <a:pt x="4435" y="8942"/>
                  </a:lnTo>
                  <a:lnTo>
                    <a:pt x="4254" y="9413"/>
                  </a:lnTo>
                  <a:lnTo>
                    <a:pt x="4182" y="9938"/>
                  </a:lnTo>
                  <a:lnTo>
                    <a:pt x="4218" y="10444"/>
                  </a:lnTo>
                  <a:lnTo>
                    <a:pt x="4363" y="10951"/>
                  </a:lnTo>
                  <a:lnTo>
                    <a:pt x="4471" y="11168"/>
                  </a:lnTo>
                  <a:lnTo>
                    <a:pt x="4725" y="11603"/>
                  </a:lnTo>
                  <a:lnTo>
                    <a:pt x="5412" y="12327"/>
                  </a:lnTo>
                  <a:lnTo>
                    <a:pt x="6607" y="13286"/>
                  </a:lnTo>
                  <a:lnTo>
                    <a:pt x="7385" y="13938"/>
                  </a:lnTo>
                  <a:lnTo>
                    <a:pt x="7729" y="14318"/>
                  </a:lnTo>
                  <a:lnTo>
                    <a:pt x="8290" y="15205"/>
                  </a:lnTo>
                  <a:lnTo>
                    <a:pt x="8526" y="15929"/>
                  </a:lnTo>
                  <a:lnTo>
                    <a:pt x="8562" y="16418"/>
                  </a:lnTo>
                  <a:lnTo>
                    <a:pt x="8507" y="16888"/>
                  </a:lnTo>
                  <a:lnTo>
                    <a:pt x="8326" y="17323"/>
                  </a:lnTo>
                  <a:lnTo>
                    <a:pt x="8182" y="17522"/>
                  </a:lnTo>
                  <a:lnTo>
                    <a:pt x="8019" y="17685"/>
                  </a:lnTo>
                  <a:lnTo>
                    <a:pt x="7657" y="17938"/>
                  </a:lnTo>
                  <a:lnTo>
                    <a:pt x="7240" y="18101"/>
                  </a:lnTo>
                  <a:lnTo>
                    <a:pt x="6806" y="18155"/>
                  </a:lnTo>
                  <a:lnTo>
                    <a:pt x="6100" y="18083"/>
                  </a:lnTo>
                  <a:lnTo>
                    <a:pt x="5231" y="17721"/>
                  </a:lnTo>
                  <a:lnTo>
                    <a:pt x="4869" y="17431"/>
                  </a:lnTo>
                  <a:lnTo>
                    <a:pt x="4544" y="17105"/>
                  </a:lnTo>
                  <a:lnTo>
                    <a:pt x="4019" y="16345"/>
                  </a:lnTo>
                  <a:lnTo>
                    <a:pt x="3421" y="15096"/>
                  </a:lnTo>
                  <a:lnTo>
                    <a:pt x="3095" y="14209"/>
                  </a:lnTo>
                  <a:lnTo>
                    <a:pt x="2860" y="13648"/>
                  </a:lnTo>
                  <a:lnTo>
                    <a:pt x="2335" y="12924"/>
                  </a:lnTo>
                  <a:lnTo>
                    <a:pt x="1883" y="12598"/>
                  </a:lnTo>
                  <a:lnTo>
                    <a:pt x="1611" y="12526"/>
                  </a:lnTo>
                  <a:lnTo>
                    <a:pt x="1430" y="12508"/>
                  </a:lnTo>
                  <a:lnTo>
                    <a:pt x="1086" y="12562"/>
                  </a:lnTo>
                  <a:lnTo>
                    <a:pt x="634" y="12834"/>
                  </a:lnTo>
                  <a:lnTo>
                    <a:pt x="181" y="13413"/>
                  </a:lnTo>
                  <a:lnTo>
                    <a:pt x="0" y="14155"/>
                  </a:lnTo>
                  <a:lnTo>
                    <a:pt x="37" y="14517"/>
                  </a:lnTo>
                  <a:lnTo>
                    <a:pt x="109" y="14879"/>
                  </a:lnTo>
                  <a:lnTo>
                    <a:pt x="417" y="15531"/>
                  </a:lnTo>
                  <a:lnTo>
                    <a:pt x="1104" y="16418"/>
                  </a:lnTo>
                  <a:lnTo>
                    <a:pt x="1647" y="16942"/>
                  </a:lnTo>
                  <a:lnTo>
                    <a:pt x="2426" y="17721"/>
                  </a:lnTo>
                  <a:lnTo>
                    <a:pt x="4182" y="19694"/>
                  </a:lnTo>
                  <a:lnTo>
                    <a:pt x="5593" y="21232"/>
                  </a:lnTo>
                  <a:lnTo>
                    <a:pt x="6571" y="22173"/>
                  </a:lnTo>
                  <a:lnTo>
                    <a:pt x="7566" y="22970"/>
                  </a:lnTo>
                  <a:lnTo>
                    <a:pt x="8580" y="23585"/>
                  </a:lnTo>
                  <a:lnTo>
                    <a:pt x="9087" y="23802"/>
                  </a:lnTo>
                  <a:lnTo>
                    <a:pt x="9557" y="23947"/>
                  </a:lnTo>
                  <a:lnTo>
                    <a:pt x="10625" y="24146"/>
                  </a:lnTo>
                  <a:lnTo>
                    <a:pt x="12399" y="24255"/>
                  </a:lnTo>
                  <a:lnTo>
                    <a:pt x="16182" y="24020"/>
                  </a:lnTo>
                  <a:lnTo>
                    <a:pt x="18336" y="23947"/>
                  </a:lnTo>
                  <a:lnTo>
                    <a:pt x="18752" y="23947"/>
                  </a:lnTo>
                  <a:lnTo>
                    <a:pt x="19603" y="23839"/>
                  </a:lnTo>
                  <a:lnTo>
                    <a:pt x="20381" y="23585"/>
                  </a:lnTo>
                  <a:lnTo>
                    <a:pt x="20816" y="23241"/>
                  </a:lnTo>
                  <a:lnTo>
                    <a:pt x="21033" y="22934"/>
                  </a:lnTo>
                  <a:lnTo>
                    <a:pt x="21105" y="22753"/>
                  </a:lnTo>
                  <a:lnTo>
                    <a:pt x="21160" y="22499"/>
                  </a:lnTo>
                  <a:lnTo>
                    <a:pt x="21142" y="22047"/>
                  </a:lnTo>
                  <a:lnTo>
                    <a:pt x="20942" y="21649"/>
                  </a:lnTo>
                  <a:lnTo>
                    <a:pt x="20617" y="21287"/>
                  </a:lnTo>
                  <a:lnTo>
                    <a:pt x="20200" y="20997"/>
                  </a:lnTo>
                  <a:lnTo>
                    <a:pt x="19712" y="20780"/>
                  </a:lnTo>
                  <a:lnTo>
                    <a:pt x="19169" y="20635"/>
                  </a:lnTo>
                  <a:lnTo>
                    <a:pt x="18644" y="20599"/>
                  </a:lnTo>
                  <a:lnTo>
                    <a:pt x="18372" y="20617"/>
                  </a:lnTo>
                  <a:lnTo>
                    <a:pt x="17359" y="20816"/>
                  </a:lnTo>
                  <a:lnTo>
                    <a:pt x="15820" y="21178"/>
                  </a:lnTo>
                  <a:lnTo>
                    <a:pt x="15060" y="21214"/>
                  </a:lnTo>
                  <a:lnTo>
                    <a:pt x="14571" y="21160"/>
                  </a:lnTo>
                  <a:lnTo>
                    <a:pt x="14318" y="21087"/>
                  </a:lnTo>
                  <a:lnTo>
                    <a:pt x="14499" y="20762"/>
                  </a:lnTo>
                  <a:lnTo>
                    <a:pt x="15024" y="20291"/>
                  </a:lnTo>
                  <a:lnTo>
                    <a:pt x="15711" y="19983"/>
                  </a:lnTo>
                  <a:lnTo>
                    <a:pt x="16472" y="19839"/>
                  </a:lnTo>
                  <a:lnTo>
                    <a:pt x="16834" y="19839"/>
                  </a:lnTo>
                  <a:lnTo>
                    <a:pt x="17594" y="19875"/>
                  </a:lnTo>
                  <a:lnTo>
                    <a:pt x="18716" y="19965"/>
                  </a:lnTo>
                  <a:lnTo>
                    <a:pt x="19440" y="19947"/>
                  </a:lnTo>
                  <a:lnTo>
                    <a:pt x="19820" y="19893"/>
                  </a:lnTo>
                  <a:lnTo>
                    <a:pt x="20182" y="19802"/>
                  </a:lnTo>
                  <a:lnTo>
                    <a:pt x="20852" y="19440"/>
                  </a:lnTo>
                  <a:lnTo>
                    <a:pt x="21377" y="18915"/>
                  </a:lnTo>
                  <a:lnTo>
                    <a:pt x="21576" y="18409"/>
                  </a:lnTo>
                  <a:lnTo>
                    <a:pt x="21612" y="18065"/>
                  </a:lnTo>
                  <a:lnTo>
                    <a:pt x="21594" y="17884"/>
                  </a:lnTo>
                  <a:lnTo>
                    <a:pt x="21540" y="17666"/>
                  </a:lnTo>
                  <a:lnTo>
                    <a:pt x="21341" y="17286"/>
                  </a:lnTo>
                  <a:lnTo>
                    <a:pt x="21033" y="16997"/>
                  </a:lnTo>
                  <a:lnTo>
                    <a:pt x="20653" y="16798"/>
                  </a:lnTo>
                  <a:lnTo>
                    <a:pt x="19983" y="16599"/>
                  </a:lnTo>
                  <a:lnTo>
                    <a:pt x="19024" y="16617"/>
                  </a:lnTo>
                  <a:lnTo>
                    <a:pt x="18571" y="16725"/>
                  </a:lnTo>
                  <a:lnTo>
                    <a:pt x="17702" y="17051"/>
                  </a:lnTo>
                  <a:lnTo>
                    <a:pt x="16399" y="17558"/>
                  </a:lnTo>
                  <a:lnTo>
                    <a:pt x="15530" y="17721"/>
                  </a:lnTo>
                  <a:lnTo>
                    <a:pt x="15078" y="17703"/>
                  </a:lnTo>
                  <a:lnTo>
                    <a:pt x="15060" y="17485"/>
                  </a:lnTo>
                  <a:lnTo>
                    <a:pt x="15114" y="17069"/>
                  </a:lnTo>
                  <a:lnTo>
                    <a:pt x="15368" y="16508"/>
                  </a:lnTo>
                  <a:lnTo>
                    <a:pt x="15947" y="15875"/>
                  </a:lnTo>
                  <a:lnTo>
                    <a:pt x="16725" y="15422"/>
                  </a:lnTo>
                  <a:lnTo>
                    <a:pt x="17123" y="15277"/>
                  </a:lnTo>
                  <a:lnTo>
                    <a:pt x="17974" y="15078"/>
                  </a:lnTo>
                  <a:lnTo>
                    <a:pt x="19693" y="14915"/>
                  </a:lnTo>
                  <a:lnTo>
                    <a:pt x="20544" y="14734"/>
                  </a:lnTo>
                  <a:lnTo>
                    <a:pt x="20961" y="14626"/>
                  </a:lnTo>
                  <a:lnTo>
                    <a:pt x="21757" y="14209"/>
                  </a:lnTo>
                  <a:lnTo>
                    <a:pt x="22390" y="13630"/>
                  </a:lnTo>
                  <a:lnTo>
                    <a:pt x="22698" y="13087"/>
                  </a:lnTo>
                  <a:lnTo>
                    <a:pt x="22807" y="12689"/>
                  </a:lnTo>
                  <a:lnTo>
                    <a:pt x="22825" y="12472"/>
                  </a:lnTo>
                  <a:lnTo>
                    <a:pt x="22807" y="12218"/>
                  </a:lnTo>
                  <a:lnTo>
                    <a:pt x="22662" y="11748"/>
                  </a:lnTo>
                  <a:lnTo>
                    <a:pt x="22409" y="11331"/>
                  </a:lnTo>
                  <a:lnTo>
                    <a:pt x="22047" y="10987"/>
                  </a:lnTo>
                  <a:lnTo>
                    <a:pt x="21594" y="10716"/>
                  </a:lnTo>
                  <a:lnTo>
                    <a:pt x="21105" y="10517"/>
                  </a:lnTo>
                  <a:lnTo>
                    <a:pt x="20580" y="10426"/>
                  </a:lnTo>
                  <a:lnTo>
                    <a:pt x="20056" y="10426"/>
                  </a:lnTo>
                  <a:lnTo>
                    <a:pt x="19802" y="10463"/>
                  </a:lnTo>
                  <a:lnTo>
                    <a:pt x="19295" y="10589"/>
                  </a:lnTo>
                  <a:lnTo>
                    <a:pt x="18390" y="11042"/>
                  </a:lnTo>
                  <a:lnTo>
                    <a:pt x="17159" y="12019"/>
                  </a:lnTo>
                  <a:lnTo>
                    <a:pt x="16417" y="12779"/>
                  </a:lnTo>
                  <a:lnTo>
                    <a:pt x="16997" y="11494"/>
                  </a:lnTo>
                  <a:lnTo>
                    <a:pt x="17558" y="9920"/>
                  </a:lnTo>
                  <a:lnTo>
                    <a:pt x="17829" y="9141"/>
                  </a:lnTo>
                  <a:lnTo>
                    <a:pt x="18318" y="7566"/>
                  </a:lnTo>
                  <a:lnTo>
                    <a:pt x="18499" y="6752"/>
                  </a:lnTo>
                  <a:lnTo>
                    <a:pt x="18662" y="6064"/>
                  </a:lnTo>
                  <a:lnTo>
                    <a:pt x="18933" y="4562"/>
                  </a:lnTo>
                  <a:lnTo>
                    <a:pt x="19060" y="3023"/>
                  </a:lnTo>
                  <a:lnTo>
                    <a:pt x="18951" y="1901"/>
                  </a:lnTo>
                  <a:lnTo>
                    <a:pt x="18770" y="1195"/>
                  </a:lnTo>
                  <a:lnTo>
                    <a:pt x="18626" y="851"/>
                  </a:lnTo>
                  <a:lnTo>
                    <a:pt x="18463" y="562"/>
                  </a:lnTo>
                  <a:lnTo>
                    <a:pt x="18119" y="218"/>
                  </a:lnTo>
                  <a:lnTo>
                    <a:pt x="17829" y="73"/>
                  </a:lnTo>
                  <a:lnTo>
                    <a:pt x="17666" y="19"/>
                  </a:lnTo>
                  <a:lnTo>
                    <a:pt x="17431" y="1"/>
                  </a:lnTo>
                  <a:close/>
                </a:path>
              </a:pathLst>
            </a:custGeom>
            <a:solidFill>
              <a:schemeClr val="accent6"/>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74" name="Google Shape;774;p24"/>
          <p:cNvSpPr txBox="1">
            <a:spLocks noGrp="1"/>
          </p:cNvSpPr>
          <p:nvPr>
            <p:ph type="title"/>
          </p:nvPr>
        </p:nvSpPr>
        <p:spPr>
          <a:xfrm>
            <a:off x="953467" y="2744800"/>
            <a:ext cx="3536000" cy="13684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b="1"/>
            </a:lvl1pPr>
            <a:lvl2pPr lvl="1" rtl="0">
              <a:spcBef>
                <a:spcPts val="0"/>
              </a:spcBef>
              <a:spcAft>
                <a:spcPts val="0"/>
              </a:spcAft>
              <a:buSzPts val="2800"/>
              <a:buFont typeface="Fredoka One"/>
              <a:buNone/>
              <a:defRPr>
                <a:latin typeface="Fredoka One"/>
                <a:ea typeface="Fredoka One"/>
                <a:cs typeface="Fredoka One"/>
                <a:sym typeface="Fredoka One"/>
              </a:defRPr>
            </a:lvl2pPr>
            <a:lvl3pPr lvl="2" rtl="0">
              <a:spcBef>
                <a:spcPts val="0"/>
              </a:spcBef>
              <a:spcAft>
                <a:spcPts val="0"/>
              </a:spcAft>
              <a:buSzPts val="2800"/>
              <a:buFont typeface="Fredoka One"/>
              <a:buNone/>
              <a:defRPr>
                <a:latin typeface="Fredoka One"/>
                <a:ea typeface="Fredoka One"/>
                <a:cs typeface="Fredoka One"/>
                <a:sym typeface="Fredoka One"/>
              </a:defRPr>
            </a:lvl3pPr>
            <a:lvl4pPr lvl="3" rtl="0">
              <a:spcBef>
                <a:spcPts val="0"/>
              </a:spcBef>
              <a:spcAft>
                <a:spcPts val="0"/>
              </a:spcAft>
              <a:buSzPts val="2800"/>
              <a:buFont typeface="Fredoka One"/>
              <a:buNone/>
              <a:defRPr>
                <a:latin typeface="Fredoka One"/>
                <a:ea typeface="Fredoka One"/>
                <a:cs typeface="Fredoka One"/>
                <a:sym typeface="Fredoka One"/>
              </a:defRPr>
            </a:lvl4pPr>
            <a:lvl5pPr lvl="4" rtl="0">
              <a:spcBef>
                <a:spcPts val="0"/>
              </a:spcBef>
              <a:spcAft>
                <a:spcPts val="0"/>
              </a:spcAft>
              <a:buSzPts val="2800"/>
              <a:buFont typeface="Fredoka One"/>
              <a:buNone/>
              <a:defRPr>
                <a:latin typeface="Fredoka One"/>
                <a:ea typeface="Fredoka One"/>
                <a:cs typeface="Fredoka One"/>
                <a:sym typeface="Fredoka One"/>
              </a:defRPr>
            </a:lvl5pPr>
            <a:lvl6pPr lvl="5" rtl="0">
              <a:spcBef>
                <a:spcPts val="0"/>
              </a:spcBef>
              <a:spcAft>
                <a:spcPts val="0"/>
              </a:spcAft>
              <a:buSzPts val="2800"/>
              <a:buFont typeface="Fredoka One"/>
              <a:buNone/>
              <a:defRPr>
                <a:latin typeface="Fredoka One"/>
                <a:ea typeface="Fredoka One"/>
                <a:cs typeface="Fredoka One"/>
                <a:sym typeface="Fredoka One"/>
              </a:defRPr>
            </a:lvl6pPr>
            <a:lvl7pPr lvl="6" rtl="0">
              <a:spcBef>
                <a:spcPts val="0"/>
              </a:spcBef>
              <a:spcAft>
                <a:spcPts val="0"/>
              </a:spcAft>
              <a:buSzPts val="2800"/>
              <a:buFont typeface="Fredoka One"/>
              <a:buNone/>
              <a:defRPr>
                <a:latin typeface="Fredoka One"/>
                <a:ea typeface="Fredoka One"/>
                <a:cs typeface="Fredoka One"/>
                <a:sym typeface="Fredoka One"/>
              </a:defRPr>
            </a:lvl7pPr>
            <a:lvl8pPr lvl="7" rtl="0">
              <a:spcBef>
                <a:spcPts val="0"/>
              </a:spcBef>
              <a:spcAft>
                <a:spcPts val="0"/>
              </a:spcAft>
              <a:buSzPts val="2800"/>
              <a:buFont typeface="Fredoka One"/>
              <a:buNone/>
              <a:defRPr>
                <a:latin typeface="Fredoka One"/>
                <a:ea typeface="Fredoka One"/>
                <a:cs typeface="Fredoka One"/>
                <a:sym typeface="Fredoka One"/>
              </a:defRPr>
            </a:lvl8pPr>
            <a:lvl9pPr lvl="8" rtl="0">
              <a:spcBef>
                <a:spcPts val="0"/>
              </a:spcBef>
              <a:spcAft>
                <a:spcPts val="0"/>
              </a:spcAft>
              <a:buSzPts val="2800"/>
              <a:buFont typeface="Fredoka One"/>
              <a:buNone/>
              <a:defRPr>
                <a:latin typeface="Fredoka One"/>
                <a:ea typeface="Fredoka One"/>
                <a:cs typeface="Fredoka One"/>
                <a:sym typeface="Fredoka One"/>
              </a:defRPr>
            </a:lvl9pPr>
          </a:lstStyle>
          <a:p>
            <a:endParaRPr/>
          </a:p>
        </p:txBody>
      </p:sp>
      <p:sp>
        <p:nvSpPr>
          <p:cNvPr id="775" name="Google Shape;775;p24"/>
          <p:cNvSpPr txBox="1">
            <a:spLocks noGrp="1"/>
          </p:cNvSpPr>
          <p:nvPr>
            <p:ph type="subTitle" idx="1"/>
          </p:nvPr>
        </p:nvSpPr>
        <p:spPr>
          <a:xfrm>
            <a:off x="7702367" y="2636233"/>
            <a:ext cx="3536000" cy="183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5351239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776"/>
        <p:cNvGrpSpPr/>
        <p:nvPr/>
      </p:nvGrpSpPr>
      <p:grpSpPr>
        <a:xfrm>
          <a:off x="0" y="0"/>
          <a:ext cx="0" cy="0"/>
          <a:chOff x="0" y="0"/>
          <a:chExt cx="0" cy="0"/>
        </a:xfrm>
      </p:grpSpPr>
      <p:sp>
        <p:nvSpPr>
          <p:cNvPr id="777" name="Google Shape;777;p25"/>
          <p:cNvSpPr txBox="1">
            <a:spLocks noGrp="1"/>
          </p:cNvSpPr>
          <p:nvPr>
            <p:ph type="title"/>
          </p:nvPr>
        </p:nvSpPr>
        <p:spPr>
          <a:xfrm>
            <a:off x="953467" y="2237267"/>
            <a:ext cx="3981200" cy="22764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78" name="Google Shape;778;p25"/>
          <p:cNvSpPr txBox="1">
            <a:spLocks noGrp="1"/>
          </p:cNvSpPr>
          <p:nvPr>
            <p:ph type="subTitle" idx="1"/>
          </p:nvPr>
        </p:nvSpPr>
        <p:spPr>
          <a:xfrm>
            <a:off x="953467" y="4513667"/>
            <a:ext cx="4122000" cy="89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grpSp>
        <p:nvGrpSpPr>
          <p:cNvPr id="779" name="Google Shape;779;p25"/>
          <p:cNvGrpSpPr/>
          <p:nvPr/>
        </p:nvGrpSpPr>
        <p:grpSpPr>
          <a:xfrm>
            <a:off x="-672712" y="-446177"/>
            <a:ext cx="13420525" cy="7735824"/>
            <a:chOff x="-504534" y="-334633"/>
            <a:chExt cx="10065394" cy="5801868"/>
          </a:xfrm>
        </p:grpSpPr>
        <p:sp>
          <p:nvSpPr>
            <p:cNvPr id="780" name="Google Shape;780;p25"/>
            <p:cNvSpPr/>
            <p:nvPr/>
          </p:nvSpPr>
          <p:spPr>
            <a:xfrm>
              <a:off x="-34950" y="4608497"/>
              <a:ext cx="9213888" cy="646417"/>
            </a:xfrm>
            <a:custGeom>
              <a:avLst/>
              <a:gdLst/>
              <a:ahLst/>
              <a:cxnLst/>
              <a:rect l="l" t="t" r="r" b="b"/>
              <a:pathLst>
                <a:path w="281512" h="19750" extrusionOk="0">
                  <a:moveTo>
                    <a:pt x="0" y="0"/>
                  </a:moveTo>
                  <a:lnTo>
                    <a:pt x="0" y="19750"/>
                  </a:lnTo>
                  <a:lnTo>
                    <a:pt x="281511" y="19750"/>
                  </a:lnTo>
                  <a:lnTo>
                    <a:pt x="281511" y="3229"/>
                  </a:lnTo>
                  <a:lnTo>
                    <a:pt x="281221" y="3220"/>
                  </a:lnTo>
                  <a:lnTo>
                    <a:pt x="280693" y="3141"/>
                  </a:lnTo>
                  <a:lnTo>
                    <a:pt x="280227" y="3000"/>
                  </a:lnTo>
                  <a:lnTo>
                    <a:pt x="279813" y="2806"/>
                  </a:lnTo>
                  <a:lnTo>
                    <a:pt x="279268" y="2446"/>
                  </a:lnTo>
                  <a:lnTo>
                    <a:pt x="278643" y="1856"/>
                  </a:lnTo>
                  <a:lnTo>
                    <a:pt x="278353" y="1540"/>
                  </a:lnTo>
                  <a:lnTo>
                    <a:pt x="278080" y="1249"/>
                  </a:lnTo>
                  <a:lnTo>
                    <a:pt x="277508" y="704"/>
                  </a:lnTo>
                  <a:lnTo>
                    <a:pt x="277016" y="370"/>
                  </a:lnTo>
                  <a:lnTo>
                    <a:pt x="276655" y="194"/>
                  </a:lnTo>
                  <a:lnTo>
                    <a:pt x="276241" y="70"/>
                  </a:lnTo>
                  <a:lnTo>
                    <a:pt x="275775" y="9"/>
                  </a:lnTo>
                  <a:lnTo>
                    <a:pt x="275520" y="0"/>
                  </a:lnTo>
                  <a:lnTo>
                    <a:pt x="275265" y="9"/>
                  </a:lnTo>
                  <a:lnTo>
                    <a:pt x="274799" y="70"/>
                  </a:lnTo>
                  <a:lnTo>
                    <a:pt x="274385" y="194"/>
                  </a:lnTo>
                  <a:lnTo>
                    <a:pt x="274025" y="370"/>
                  </a:lnTo>
                  <a:lnTo>
                    <a:pt x="273532" y="704"/>
                  </a:lnTo>
                  <a:lnTo>
                    <a:pt x="272960" y="1249"/>
                  </a:lnTo>
                  <a:lnTo>
                    <a:pt x="272687" y="1540"/>
                  </a:lnTo>
                  <a:lnTo>
                    <a:pt x="272397" y="1856"/>
                  </a:lnTo>
                  <a:lnTo>
                    <a:pt x="271773" y="2446"/>
                  </a:lnTo>
                  <a:lnTo>
                    <a:pt x="271227" y="2806"/>
                  </a:lnTo>
                  <a:lnTo>
                    <a:pt x="270814" y="3000"/>
                  </a:lnTo>
                  <a:lnTo>
                    <a:pt x="270347" y="3141"/>
                  </a:lnTo>
                  <a:lnTo>
                    <a:pt x="269820" y="3220"/>
                  </a:lnTo>
                  <a:lnTo>
                    <a:pt x="269529" y="3229"/>
                  </a:lnTo>
                  <a:lnTo>
                    <a:pt x="269239" y="3220"/>
                  </a:lnTo>
                  <a:lnTo>
                    <a:pt x="268711" y="3141"/>
                  </a:lnTo>
                  <a:lnTo>
                    <a:pt x="268245" y="3000"/>
                  </a:lnTo>
                  <a:lnTo>
                    <a:pt x="267831" y="2806"/>
                  </a:lnTo>
                  <a:lnTo>
                    <a:pt x="267286" y="2446"/>
                  </a:lnTo>
                  <a:lnTo>
                    <a:pt x="266661" y="1856"/>
                  </a:lnTo>
                  <a:lnTo>
                    <a:pt x="266371" y="1540"/>
                  </a:lnTo>
                  <a:lnTo>
                    <a:pt x="266098" y="1249"/>
                  </a:lnTo>
                  <a:lnTo>
                    <a:pt x="265526" y="704"/>
                  </a:lnTo>
                  <a:lnTo>
                    <a:pt x="265034" y="370"/>
                  </a:lnTo>
                  <a:lnTo>
                    <a:pt x="264673" y="194"/>
                  </a:lnTo>
                  <a:lnTo>
                    <a:pt x="264260" y="70"/>
                  </a:lnTo>
                  <a:lnTo>
                    <a:pt x="263793" y="9"/>
                  </a:lnTo>
                  <a:lnTo>
                    <a:pt x="263538" y="0"/>
                  </a:lnTo>
                  <a:lnTo>
                    <a:pt x="263283" y="9"/>
                  </a:lnTo>
                  <a:lnTo>
                    <a:pt x="262817" y="70"/>
                  </a:lnTo>
                  <a:lnTo>
                    <a:pt x="262403" y="194"/>
                  </a:lnTo>
                  <a:lnTo>
                    <a:pt x="262043" y="370"/>
                  </a:lnTo>
                  <a:lnTo>
                    <a:pt x="261550" y="704"/>
                  </a:lnTo>
                  <a:lnTo>
                    <a:pt x="260978" y="1249"/>
                  </a:lnTo>
                  <a:lnTo>
                    <a:pt x="260706" y="1540"/>
                  </a:lnTo>
                  <a:lnTo>
                    <a:pt x="260415" y="1856"/>
                  </a:lnTo>
                  <a:lnTo>
                    <a:pt x="259791" y="2446"/>
                  </a:lnTo>
                  <a:lnTo>
                    <a:pt x="259245" y="2806"/>
                  </a:lnTo>
                  <a:lnTo>
                    <a:pt x="258832" y="3000"/>
                  </a:lnTo>
                  <a:lnTo>
                    <a:pt x="258366" y="3141"/>
                  </a:lnTo>
                  <a:lnTo>
                    <a:pt x="257838" y="3220"/>
                  </a:lnTo>
                  <a:lnTo>
                    <a:pt x="257547" y="3229"/>
                  </a:lnTo>
                  <a:lnTo>
                    <a:pt x="257257" y="3220"/>
                  </a:lnTo>
                  <a:lnTo>
                    <a:pt x="256729" y="3141"/>
                  </a:lnTo>
                  <a:lnTo>
                    <a:pt x="256263" y="3000"/>
                  </a:lnTo>
                  <a:lnTo>
                    <a:pt x="255850" y="2806"/>
                  </a:lnTo>
                  <a:lnTo>
                    <a:pt x="255304" y="2446"/>
                  </a:lnTo>
                  <a:lnTo>
                    <a:pt x="254680" y="1856"/>
                  </a:lnTo>
                  <a:lnTo>
                    <a:pt x="254389" y="1540"/>
                  </a:lnTo>
                  <a:lnTo>
                    <a:pt x="254116" y="1249"/>
                  </a:lnTo>
                  <a:lnTo>
                    <a:pt x="253545" y="704"/>
                  </a:lnTo>
                  <a:lnTo>
                    <a:pt x="253052" y="370"/>
                  </a:lnTo>
                  <a:lnTo>
                    <a:pt x="252691" y="194"/>
                  </a:lnTo>
                  <a:lnTo>
                    <a:pt x="252278" y="70"/>
                  </a:lnTo>
                  <a:lnTo>
                    <a:pt x="251812" y="9"/>
                  </a:lnTo>
                  <a:lnTo>
                    <a:pt x="251557" y="0"/>
                  </a:lnTo>
                  <a:lnTo>
                    <a:pt x="251301" y="9"/>
                  </a:lnTo>
                  <a:lnTo>
                    <a:pt x="250835" y="70"/>
                  </a:lnTo>
                  <a:lnTo>
                    <a:pt x="250422" y="194"/>
                  </a:lnTo>
                  <a:lnTo>
                    <a:pt x="250061" y="370"/>
                  </a:lnTo>
                  <a:lnTo>
                    <a:pt x="249568" y="704"/>
                  </a:lnTo>
                  <a:lnTo>
                    <a:pt x="248997" y="1249"/>
                  </a:lnTo>
                  <a:lnTo>
                    <a:pt x="248724" y="1540"/>
                  </a:lnTo>
                  <a:lnTo>
                    <a:pt x="248433" y="1856"/>
                  </a:lnTo>
                  <a:lnTo>
                    <a:pt x="247809" y="2446"/>
                  </a:lnTo>
                  <a:lnTo>
                    <a:pt x="247263" y="2806"/>
                  </a:lnTo>
                  <a:lnTo>
                    <a:pt x="246850" y="3000"/>
                  </a:lnTo>
                  <a:lnTo>
                    <a:pt x="246384" y="3141"/>
                  </a:lnTo>
                  <a:lnTo>
                    <a:pt x="245856" y="3220"/>
                  </a:lnTo>
                  <a:lnTo>
                    <a:pt x="245566" y="3229"/>
                  </a:lnTo>
                  <a:lnTo>
                    <a:pt x="245275" y="3220"/>
                  </a:lnTo>
                  <a:lnTo>
                    <a:pt x="244747" y="3141"/>
                  </a:lnTo>
                  <a:lnTo>
                    <a:pt x="244281" y="3000"/>
                  </a:lnTo>
                  <a:lnTo>
                    <a:pt x="243868" y="2806"/>
                  </a:lnTo>
                  <a:lnTo>
                    <a:pt x="243322" y="2446"/>
                  </a:lnTo>
                  <a:lnTo>
                    <a:pt x="242698" y="1856"/>
                  </a:lnTo>
                  <a:lnTo>
                    <a:pt x="242407" y="1540"/>
                  </a:lnTo>
                  <a:lnTo>
                    <a:pt x="242135" y="1249"/>
                  </a:lnTo>
                  <a:lnTo>
                    <a:pt x="241563" y="704"/>
                  </a:lnTo>
                  <a:lnTo>
                    <a:pt x="241079" y="370"/>
                  </a:lnTo>
                  <a:lnTo>
                    <a:pt x="240710" y="194"/>
                  </a:lnTo>
                  <a:lnTo>
                    <a:pt x="240296" y="70"/>
                  </a:lnTo>
                  <a:lnTo>
                    <a:pt x="239839" y="9"/>
                  </a:lnTo>
                  <a:lnTo>
                    <a:pt x="239575" y="0"/>
                  </a:lnTo>
                  <a:lnTo>
                    <a:pt x="239320" y="9"/>
                  </a:lnTo>
                  <a:lnTo>
                    <a:pt x="238853" y="70"/>
                  </a:lnTo>
                  <a:lnTo>
                    <a:pt x="238449" y="194"/>
                  </a:lnTo>
                  <a:lnTo>
                    <a:pt x="238079" y="370"/>
                  </a:lnTo>
                  <a:lnTo>
                    <a:pt x="237595" y="704"/>
                  </a:lnTo>
                  <a:lnTo>
                    <a:pt x="237015" y="1249"/>
                  </a:lnTo>
                  <a:lnTo>
                    <a:pt x="236742" y="1540"/>
                  </a:lnTo>
                  <a:lnTo>
                    <a:pt x="236452" y="1856"/>
                  </a:lnTo>
                  <a:lnTo>
                    <a:pt x="235836" y="2446"/>
                  </a:lnTo>
                  <a:lnTo>
                    <a:pt x="235290" y="2806"/>
                  </a:lnTo>
                  <a:lnTo>
                    <a:pt x="234877" y="3000"/>
                  </a:lnTo>
                  <a:lnTo>
                    <a:pt x="234411" y="3141"/>
                  </a:lnTo>
                  <a:lnTo>
                    <a:pt x="233883" y="3220"/>
                  </a:lnTo>
                  <a:lnTo>
                    <a:pt x="233584" y="3229"/>
                  </a:lnTo>
                  <a:lnTo>
                    <a:pt x="233293" y="3220"/>
                  </a:lnTo>
                  <a:lnTo>
                    <a:pt x="232766" y="3141"/>
                  </a:lnTo>
                  <a:lnTo>
                    <a:pt x="232299" y="3000"/>
                  </a:lnTo>
                  <a:lnTo>
                    <a:pt x="231886" y="2806"/>
                  </a:lnTo>
                  <a:lnTo>
                    <a:pt x="231341" y="2446"/>
                  </a:lnTo>
                  <a:lnTo>
                    <a:pt x="230725" y="1856"/>
                  </a:lnTo>
                  <a:lnTo>
                    <a:pt x="230434" y="1540"/>
                  </a:lnTo>
                  <a:lnTo>
                    <a:pt x="230153" y="1249"/>
                  </a:lnTo>
                  <a:lnTo>
                    <a:pt x="229581" y="704"/>
                  </a:lnTo>
                  <a:lnTo>
                    <a:pt x="229097" y="370"/>
                  </a:lnTo>
                  <a:lnTo>
                    <a:pt x="228728" y="194"/>
                  </a:lnTo>
                  <a:lnTo>
                    <a:pt x="228323" y="70"/>
                  </a:lnTo>
                  <a:lnTo>
                    <a:pt x="227857" y="9"/>
                  </a:lnTo>
                  <a:lnTo>
                    <a:pt x="227602" y="0"/>
                  </a:lnTo>
                  <a:lnTo>
                    <a:pt x="227338" y="9"/>
                  </a:lnTo>
                  <a:lnTo>
                    <a:pt x="226880" y="70"/>
                  </a:lnTo>
                  <a:lnTo>
                    <a:pt x="226467" y="194"/>
                  </a:lnTo>
                  <a:lnTo>
                    <a:pt x="226097" y="370"/>
                  </a:lnTo>
                  <a:lnTo>
                    <a:pt x="225614" y="704"/>
                  </a:lnTo>
                  <a:lnTo>
                    <a:pt x="225042" y="1249"/>
                  </a:lnTo>
                  <a:lnTo>
                    <a:pt x="224760" y="1540"/>
                  </a:lnTo>
                  <a:lnTo>
                    <a:pt x="224479" y="1856"/>
                  </a:lnTo>
                  <a:lnTo>
                    <a:pt x="223854" y="2446"/>
                  </a:lnTo>
                  <a:lnTo>
                    <a:pt x="223309" y="2806"/>
                  </a:lnTo>
                  <a:lnTo>
                    <a:pt x="222895" y="3000"/>
                  </a:lnTo>
                  <a:lnTo>
                    <a:pt x="222429" y="3141"/>
                  </a:lnTo>
                  <a:lnTo>
                    <a:pt x="221901" y="3220"/>
                  </a:lnTo>
                  <a:lnTo>
                    <a:pt x="221611" y="3229"/>
                  </a:lnTo>
                  <a:lnTo>
                    <a:pt x="221312" y="3220"/>
                  </a:lnTo>
                  <a:lnTo>
                    <a:pt x="220784" y="3141"/>
                  </a:lnTo>
                  <a:lnTo>
                    <a:pt x="220326" y="3000"/>
                  </a:lnTo>
                  <a:lnTo>
                    <a:pt x="219913" y="2806"/>
                  </a:lnTo>
                  <a:lnTo>
                    <a:pt x="219359" y="2446"/>
                  </a:lnTo>
                  <a:lnTo>
                    <a:pt x="218743" y="1856"/>
                  </a:lnTo>
                  <a:lnTo>
                    <a:pt x="218453" y="1540"/>
                  </a:lnTo>
                  <a:lnTo>
                    <a:pt x="218180" y="1249"/>
                  </a:lnTo>
                  <a:lnTo>
                    <a:pt x="217608" y="704"/>
                  </a:lnTo>
                  <a:lnTo>
                    <a:pt x="217115" y="370"/>
                  </a:lnTo>
                  <a:lnTo>
                    <a:pt x="216746" y="194"/>
                  </a:lnTo>
                  <a:lnTo>
                    <a:pt x="216341" y="70"/>
                  </a:lnTo>
                  <a:lnTo>
                    <a:pt x="215875" y="9"/>
                  </a:lnTo>
                  <a:lnTo>
                    <a:pt x="215620" y="0"/>
                  </a:lnTo>
                  <a:lnTo>
                    <a:pt x="215365" y="9"/>
                  </a:lnTo>
                  <a:lnTo>
                    <a:pt x="214899" y="70"/>
                  </a:lnTo>
                  <a:lnTo>
                    <a:pt x="214485" y="194"/>
                  </a:lnTo>
                  <a:lnTo>
                    <a:pt x="214116" y="370"/>
                  </a:lnTo>
                  <a:lnTo>
                    <a:pt x="213632" y="704"/>
                  </a:lnTo>
                  <a:lnTo>
                    <a:pt x="213060" y="1249"/>
                  </a:lnTo>
                  <a:lnTo>
                    <a:pt x="212787" y="1540"/>
                  </a:lnTo>
                  <a:lnTo>
                    <a:pt x="212497" y="1856"/>
                  </a:lnTo>
                  <a:lnTo>
                    <a:pt x="211872" y="2446"/>
                  </a:lnTo>
                  <a:lnTo>
                    <a:pt x="211327" y="2806"/>
                  </a:lnTo>
                  <a:lnTo>
                    <a:pt x="210913" y="3000"/>
                  </a:lnTo>
                  <a:lnTo>
                    <a:pt x="210447" y="3141"/>
                  </a:lnTo>
                  <a:lnTo>
                    <a:pt x="209919" y="3220"/>
                  </a:lnTo>
                  <a:lnTo>
                    <a:pt x="209629" y="3229"/>
                  </a:lnTo>
                  <a:lnTo>
                    <a:pt x="209339" y="3220"/>
                  </a:lnTo>
                  <a:lnTo>
                    <a:pt x="208811" y="3141"/>
                  </a:lnTo>
                  <a:lnTo>
                    <a:pt x="208345" y="3000"/>
                  </a:lnTo>
                  <a:lnTo>
                    <a:pt x="207931" y="2806"/>
                  </a:lnTo>
                  <a:lnTo>
                    <a:pt x="207386" y="2446"/>
                  </a:lnTo>
                  <a:lnTo>
                    <a:pt x="206761" y="1856"/>
                  </a:lnTo>
                  <a:lnTo>
                    <a:pt x="206471" y="1540"/>
                  </a:lnTo>
                  <a:lnTo>
                    <a:pt x="206198" y="1249"/>
                  </a:lnTo>
                  <a:lnTo>
                    <a:pt x="205626" y="704"/>
                  </a:lnTo>
                  <a:lnTo>
                    <a:pt x="205134" y="370"/>
                  </a:lnTo>
                  <a:lnTo>
                    <a:pt x="204773" y="194"/>
                  </a:lnTo>
                  <a:lnTo>
                    <a:pt x="204359" y="70"/>
                  </a:lnTo>
                  <a:lnTo>
                    <a:pt x="203893" y="9"/>
                  </a:lnTo>
                  <a:lnTo>
                    <a:pt x="203638" y="0"/>
                  </a:lnTo>
                  <a:lnTo>
                    <a:pt x="203383" y="9"/>
                  </a:lnTo>
                  <a:lnTo>
                    <a:pt x="202917" y="70"/>
                  </a:lnTo>
                  <a:lnTo>
                    <a:pt x="202503" y="194"/>
                  </a:lnTo>
                  <a:lnTo>
                    <a:pt x="202143" y="370"/>
                  </a:lnTo>
                  <a:lnTo>
                    <a:pt x="201650" y="704"/>
                  </a:lnTo>
                  <a:lnTo>
                    <a:pt x="201078" y="1249"/>
                  </a:lnTo>
                  <a:lnTo>
                    <a:pt x="200805" y="1540"/>
                  </a:lnTo>
                  <a:lnTo>
                    <a:pt x="200515" y="1856"/>
                  </a:lnTo>
                  <a:lnTo>
                    <a:pt x="199890" y="2446"/>
                  </a:lnTo>
                  <a:lnTo>
                    <a:pt x="199345" y="2806"/>
                  </a:lnTo>
                  <a:lnTo>
                    <a:pt x="198932" y="3000"/>
                  </a:lnTo>
                  <a:lnTo>
                    <a:pt x="198465" y="3141"/>
                  </a:lnTo>
                  <a:lnTo>
                    <a:pt x="197946" y="3220"/>
                  </a:lnTo>
                  <a:lnTo>
                    <a:pt x="197647" y="3229"/>
                  </a:lnTo>
                  <a:lnTo>
                    <a:pt x="197357" y="3220"/>
                  </a:lnTo>
                  <a:lnTo>
                    <a:pt x="196829" y="3141"/>
                  </a:lnTo>
                  <a:lnTo>
                    <a:pt x="196363" y="3000"/>
                  </a:lnTo>
                  <a:lnTo>
                    <a:pt x="195949" y="2806"/>
                  </a:lnTo>
                  <a:lnTo>
                    <a:pt x="195404" y="2446"/>
                  </a:lnTo>
                  <a:lnTo>
                    <a:pt x="194779" y="1856"/>
                  </a:lnTo>
                  <a:lnTo>
                    <a:pt x="194489" y="1540"/>
                  </a:lnTo>
                  <a:lnTo>
                    <a:pt x="194216" y="1249"/>
                  </a:lnTo>
                  <a:lnTo>
                    <a:pt x="193644" y="704"/>
                  </a:lnTo>
                  <a:lnTo>
                    <a:pt x="193161" y="370"/>
                  </a:lnTo>
                  <a:lnTo>
                    <a:pt x="192791" y="194"/>
                  </a:lnTo>
                  <a:lnTo>
                    <a:pt x="192378" y="70"/>
                  </a:lnTo>
                  <a:lnTo>
                    <a:pt x="191920" y="9"/>
                  </a:lnTo>
                  <a:lnTo>
                    <a:pt x="191656" y="0"/>
                  </a:lnTo>
                  <a:lnTo>
                    <a:pt x="191401" y="9"/>
                  </a:lnTo>
                  <a:lnTo>
                    <a:pt x="190935" y="70"/>
                  </a:lnTo>
                  <a:lnTo>
                    <a:pt x="190530" y="194"/>
                  </a:lnTo>
                  <a:lnTo>
                    <a:pt x="190161" y="370"/>
                  </a:lnTo>
                  <a:lnTo>
                    <a:pt x="189677" y="704"/>
                  </a:lnTo>
                  <a:lnTo>
                    <a:pt x="189096" y="1249"/>
                  </a:lnTo>
                  <a:lnTo>
                    <a:pt x="188824" y="1540"/>
                  </a:lnTo>
                  <a:lnTo>
                    <a:pt x="188533" y="1856"/>
                  </a:lnTo>
                  <a:lnTo>
                    <a:pt x="187917" y="2446"/>
                  </a:lnTo>
                  <a:lnTo>
                    <a:pt x="187372" y="2806"/>
                  </a:lnTo>
                  <a:lnTo>
                    <a:pt x="186959" y="3000"/>
                  </a:lnTo>
                  <a:lnTo>
                    <a:pt x="186492" y="3141"/>
                  </a:lnTo>
                  <a:lnTo>
                    <a:pt x="185964" y="3220"/>
                  </a:lnTo>
                  <a:lnTo>
                    <a:pt x="185665" y="3229"/>
                  </a:lnTo>
                  <a:lnTo>
                    <a:pt x="185375" y="3220"/>
                  </a:lnTo>
                  <a:lnTo>
                    <a:pt x="184847" y="3141"/>
                  </a:lnTo>
                  <a:lnTo>
                    <a:pt x="184381" y="3000"/>
                  </a:lnTo>
                  <a:lnTo>
                    <a:pt x="183968" y="2806"/>
                  </a:lnTo>
                  <a:lnTo>
                    <a:pt x="183422" y="2446"/>
                  </a:lnTo>
                  <a:lnTo>
                    <a:pt x="182806" y="1856"/>
                  </a:lnTo>
                  <a:lnTo>
                    <a:pt x="182516" y="1540"/>
                  </a:lnTo>
                  <a:lnTo>
                    <a:pt x="182243" y="1249"/>
                  </a:lnTo>
                  <a:lnTo>
                    <a:pt x="181663" y="704"/>
                  </a:lnTo>
                  <a:lnTo>
                    <a:pt x="181179" y="370"/>
                  </a:lnTo>
                  <a:lnTo>
                    <a:pt x="180809" y="194"/>
                  </a:lnTo>
                  <a:lnTo>
                    <a:pt x="180405" y="70"/>
                  </a:lnTo>
                  <a:lnTo>
                    <a:pt x="179938" y="9"/>
                  </a:lnTo>
                  <a:lnTo>
                    <a:pt x="179683" y="0"/>
                  </a:lnTo>
                  <a:lnTo>
                    <a:pt x="179419" y="9"/>
                  </a:lnTo>
                  <a:lnTo>
                    <a:pt x="178962" y="70"/>
                  </a:lnTo>
                  <a:lnTo>
                    <a:pt x="178548" y="194"/>
                  </a:lnTo>
                  <a:lnTo>
                    <a:pt x="178179" y="370"/>
                  </a:lnTo>
                  <a:lnTo>
                    <a:pt x="177695" y="704"/>
                  </a:lnTo>
                  <a:lnTo>
                    <a:pt x="177123" y="1249"/>
                  </a:lnTo>
                  <a:lnTo>
                    <a:pt x="176851" y="1540"/>
                  </a:lnTo>
                  <a:lnTo>
                    <a:pt x="176560" y="1856"/>
                  </a:lnTo>
                  <a:lnTo>
                    <a:pt x="175936" y="2446"/>
                  </a:lnTo>
                  <a:lnTo>
                    <a:pt x="175390" y="2806"/>
                  </a:lnTo>
                  <a:lnTo>
                    <a:pt x="174977" y="3000"/>
                  </a:lnTo>
                  <a:lnTo>
                    <a:pt x="174511" y="3141"/>
                  </a:lnTo>
                  <a:lnTo>
                    <a:pt x="173983" y="3220"/>
                  </a:lnTo>
                  <a:lnTo>
                    <a:pt x="173692" y="3229"/>
                  </a:lnTo>
                  <a:lnTo>
                    <a:pt x="173402" y="3220"/>
                  </a:lnTo>
                  <a:lnTo>
                    <a:pt x="172874" y="3141"/>
                  </a:lnTo>
                  <a:lnTo>
                    <a:pt x="172408" y="3000"/>
                  </a:lnTo>
                  <a:lnTo>
                    <a:pt x="171995" y="2806"/>
                  </a:lnTo>
                  <a:lnTo>
                    <a:pt x="171449" y="2446"/>
                  </a:lnTo>
                  <a:lnTo>
                    <a:pt x="170824" y="1856"/>
                  </a:lnTo>
                  <a:lnTo>
                    <a:pt x="170534" y="1540"/>
                  </a:lnTo>
                  <a:lnTo>
                    <a:pt x="170261" y="1249"/>
                  </a:lnTo>
                  <a:lnTo>
                    <a:pt x="169690" y="704"/>
                  </a:lnTo>
                  <a:lnTo>
                    <a:pt x="169197" y="370"/>
                  </a:lnTo>
                  <a:lnTo>
                    <a:pt x="168836" y="194"/>
                  </a:lnTo>
                  <a:lnTo>
                    <a:pt x="168423" y="70"/>
                  </a:lnTo>
                  <a:lnTo>
                    <a:pt x="167957" y="9"/>
                  </a:lnTo>
                  <a:lnTo>
                    <a:pt x="167701" y="0"/>
                  </a:lnTo>
                  <a:lnTo>
                    <a:pt x="167446" y="9"/>
                  </a:lnTo>
                  <a:lnTo>
                    <a:pt x="166980" y="70"/>
                  </a:lnTo>
                  <a:lnTo>
                    <a:pt x="166567" y="194"/>
                  </a:lnTo>
                  <a:lnTo>
                    <a:pt x="166206" y="370"/>
                  </a:lnTo>
                  <a:lnTo>
                    <a:pt x="165713" y="704"/>
                  </a:lnTo>
                  <a:lnTo>
                    <a:pt x="165141" y="1249"/>
                  </a:lnTo>
                  <a:lnTo>
                    <a:pt x="164869" y="1540"/>
                  </a:lnTo>
                  <a:lnTo>
                    <a:pt x="164578" y="1856"/>
                  </a:lnTo>
                  <a:lnTo>
                    <a:pt x="163954" y="2446"/>
                  </a:lnTo>
                  <a:lnTo>
                    <a:pt x="163408" y="2806"/>
                  </a:lnTo>
                  <a:lnTo>
                    <a:pt x="162995" y="3000"/>
                  </a:lnTo>
                  <a:lnTo>
                    <a:pt x="162529" y="3141"/>
                  </a:lnTo>
                  <a:lnTo>
                    <a:pt x="162010" y="3220"/>
                  </a:lnTo>
                  <a:lnTo>
                    <a:pt x="161711" y="3229"/>
                  </a:lnTo>
                  <a:lnTo>
                    <a:pt x="161420" y="3220"/>
                  </a:lnTo>
                  <a:lnTo>
                    <a:pt x="160892" y="3141"/>
                  </a:lnTo>
                  <a:lnTo>
                    <a:pt x="160426" y="3000"/>
                  </a:lnTo>
                  <a:lnTo>
                    <a:pt x="160013" y="2806"/>
                  </a:lnTo>
                  <a:lnTo>
                    <a:pt x="159467" y="2446"/>
                  </a:lnTo>
                  <a:lnTo>
                    <a:pt x="158843" y="1856"/>
                  </a:lnTo>
                  <a:lnTo>
                    <a:pt x="158561" y="1540"/>
                  </a:lnTo>
                  <a:lnTo>
                    <a:pt x="158280" y="1249"/>
                  </a:lnTo>
                  <a:lnTo>
                    <a:pt x="157708" y="704"/>
                  </a:lnTo>
                  <a:lnTo>
                    <a:pt x="157224" y="370"/>
                  </a:lnTo>
                  <a:lnTo>
                    <a:pt x="156855" y="194"/>
                  </a:lnTo>
                  <a:lnTo>
                    <a:pt x="156441" y="70"/>
                  </a:lnTo>
                  <a:lnTo>
                    <a:pt x="155984" y="9"/>
                  </a:lnTo>
                  <a:lnTo>
                    <a:pt x="155728" y="0"/>
                  </a:lnTo>
                  <a:lnTo>
                    <a:pt x="155465" y="9"/>
                  </a:lnTo>
                  <a:lnTo>
                    <a:pt x="155007" y="70"/>
                  </a:lnTo>
                  <a:lnTo>
                    <a:pt x="154594" y="194"/>
                  </a:lnTo>
                  <a:lnTo>
                    <a:pt x="154224" y="370"/>
                  </a:lnTo>
                  <a:lnTo>
                    <a:pt x="153740" y="704"/>
                  </a:lnTo>
                  <a:lnTo>
                    <a:pt x="153168" y="1249"/>
                  </a:lnTo>
                  <a:lnTo>
                    <a:pt x="152887" y="1540"/>
                  </a:lnTo>
                  <a:lnTo>
                    <a:pt x="152605" y="1856"/>
                  </a:lnTo>
                  <a:lnTo>
                    <a:pt x="151981" y="2446"/>
                  </a:lnTo>
                  <a:lnTo>
                    <a:pt x="151435" y="2806"/>
                  </a:lnTo>
                  <a:lnTo>
                    <a:pt x="151022" y="3000"/>
                  </a:lnTo>
                  <a:lnTo>
                    <a:pt x="150556" y="3141"/>
                  </a:lnTo>
                  <a:lnTo>
                    <a:pt x="150028" y="3220"/>
                  </a:lnTo>
                  <a:lnTo>
                    <a:pt x="149738" y="3229"/>
                  </a:lnTo>
                  <a:lnTo>
                    <a:pt x="149438" y="3220"/>
                  </a:lnTo>
                  <a:lnTo>
                    <a:pt x="148911" y="3141"/>
                  </a:lnTo>
                  <a:lnTo>
                    <a:pt x="148453" y="3000"/>
                  </a:lnTo>
                  <a:lnTo>
                    <a:pt x="148040" y="2806"/>
                  </a:lnTo>
                  <a:lnTo>
                    <a:pt x="147494" y="2446"/>
                  </a:lnTo>
                  <a:lnTo>
                    <a:pt x="146870" y="1856"/>
                  </a:lnTo>
                  <a:lnTo>
                    <a:pt x="146579" y="1540"/>
                  </a:lnTo>
                  <a:lnTo>
                    <a:pt x="146307" y="1249"/>
                  </a:lnTo>
                  <a:lnTo>
                    <a:pt x="145735" y="704"/>
                  </a:lnTo>
                  <a:lnTo>
                    <a:pt x="145242" y="370"/>
                  </a:lnTo>
                  <a:lnTo>
                    <a:pt x="144873" y="194"/>
                  </a:lnTo>
                  <a:lnTo>
                    <a:pt x="144468" y="70"/>
                  </a:lnTo>
                  <a:lnTo>
                    <a:pt x="144002" y="9"/>
                  </a:lnTo>
                  <a:lnTo>
                    <a:pt x="143747" y="0"/>
                  </a:lnTo>
                  <a:lnTo>
                    <a:pt x="143492" y="9"/>
                  </a:lnTo>
                  <a:lnTo>
                    <a:pt x="143025" y="70"/>
                  </a:lnTo>
                  <a:lnTo>
                    <a:pt x="142612" y="194"/>
                  </a:lnTo>
                  <a:lnTo>
                    <a:pt x="142242" y="370"/>
                  </a:lnTo>
                  <a:lnTo>
                    <a:pt x="141758" y="704"/>
                  </a:lnTo>
                  <a:lnTo>
                    <a:pt x="141187" y="1249"/>
                  </a:lnTo>
                  <a:lnTo>
                    <a:pt x="140914" y="1540"/>
                  </a:lnTo>
                  <a:lnTo>
                    <a:pt x="140624" y="1856"/>
                  </a:lnTo>
                  <a:lnTo>
                    <a:pt x="139999" y="2446"/>
                  </a:lnTo>
                  <a:lnTo>
                    <a:pt x="139454" y="2806"/>
                  </a:lnTo>
                  <a:lnTo>
                    <a:pt x="139040" y="3000"/>
                  </a:lnTo>
                  <a:lnTo>
                    <a:pt x="138574" y="3141"/>
                  </a:lnTo>
                  <a:lnTo>
                    <a:pt x="138046" y="3220"/>
                  </a:lnTo>
                  <a:lnTo>
                    <a:pt x="137756" y="3229"/>
                  </a:lnTo>
                  <a:lnTo>
                    <a:pt x="137465" y="3220"/>
                  </a:lnTo>
                  <a:lnTo>
                    <a:pt x="136938" y="3141"/>
                  </a:lnTo>
                  <a:lnTo>
                    <a:pt x="136471" y="3000"/>
                  </a:lnTo>
                  <a:lnTo>
                    <a:pt x="136058" y="2806"/>
                  </a:lnTo>
                  <a:lnTo>
                    <a:pt x="135512" y="2446"/>
                  </a:lnTo>
                  <a:lnTo>
                    <a:pt x="134888" y="1856"/>
                  </a:lnTo>
                  <a:lnTo>
                    <a:pt x="134598" y="1540"/>
                  </a:lnTo>
                  <a:lnTo>
                    <a:pt x="134325" y="1249"/>
                  </a:lnTo>
                  <a:lnTo>
                    <a:pt x="133753" y="704"/>
                  </a:lnTo>
                  <a:lnTo>
                    <a:pt x="133260" y="370"/>
                  </a:lnTo>
                  <a:lnTo>
                    <a:pt x="132900" y="194"/>
                  </a:lnTo>
                  <a:lnTo>
                    <a:pt x="132486" y="70"/>
                  </a:lnTo>
                  <a:lnTo>
                    <a:pt x="132020" y="9"/>
                  </a:lnTo>
                  <a:lnTo>
                    <a:pt x="131765" y="0"/>
                  </a:lnTo>
                  <a:lnTo>
                    <a:pt x="131510" y="9"/>
                  </a:lnTo>
                  <a:lnTo>
                    <a:pt x="131043" y="70"/>
                  </a:lnTo>
                  <a:lnTo>
                    <a:pt x="130630" y="194"/>
                  </a:lnTo>
                  <a:lnTo>
                    <a:pt x="130269" y="370"/>
                  </a:lnTo>
                  <a:lnTo>
                    <a:pt x="129777" y="704"/>
                  </a:lnTo>
                  <a:lnTo>
                    <a:pt x="129205" y="1249"/>
                  </a:lnTo>
                  <a:lnTo>
                    <a:pt x="128932" y="1540"/>
                  </a:lnTo>
                  <a:lnTo>
                    <a:pt x="128642" y="1856"/>
                  </a:lnTo>
                  <a:lnTo>
                    <a:pt x="128017" y="2446"/>
                  </a:lnTo>
                  <a:lnTo>
                    <a:pt x="127472" y="2806"/>
                  </a:lnTo>
                  <a:lnTo>
                    <a:pt x="127058" y="3000"/>
                  </a:lnTo>
                  <a:lnTo>
                    <a:pt x="126592" y="3141"/>
                  </a:lnTo>
                  <a:lnTo>
                    <a:pt x="126064" y="3220"/>
                  </a:lnTo>
                  <a:lnTo>
                    <a:pt x="125774" y="3229"/>
                  </a:lnTo>
                  <a:lnTo>
                    <a:pt x="125484" y="3220"/>
                  </a:lnTo>
                  <a:lnTo>
                    <a:pt x="124956" y="3141"/>
                  </a:lnTo>
                  <a:lnTo>
                    <a:pt x="124490" y="3000"/>
                  </a:lnTo>
                  <a:lnTo>
                    <a:pt x="124076" y="2806"/>
                  </a:lnTo>
                  <a:lnTo>
                    <a:pt x="123531" y="2446"/>
                  </a:lnTo>
                  <a:lnTo>
                    <a:pt x="122906" y="1856"/>
                  </a:lnTo>
                  <a:lnTo>
                    <a:pt x="122625" y="1540"/>
                  </a:lnTo>
                  <a:lnTo>
                    <a:pt x="122343" y="1249"/>
                  </a:lnTo>
                  <a:lnTo>
                    <a:pt x="121771" y="704"/>
                  </a:lnTo>
                  <a:lnTo>
                    <a:pt x="121287" y="370"/>
                  </a:lnTo>
                  <a:lnTo>
                    <a:pt x="120918" y="194"/>
                  </a:lnTo>
                  <a:lnTo>
                    <a:pt x="120504" y="70"/>
                  </a:lnTo>
                  <a:lnTo>
                    <a:pt x="120047" y="9"/>
                  </a:lnTo>
                  <a:lnTo>
                    <a:pt x="119783" y="0"/>
                  </a:lnTo>
                  <a:lnTo>
                    <a:pt x="119528" y="9"/>
                  </a:lnTo>
                  <a:lnTo>
                    <a:pt x="119062" y="70"/>
                  </a:lnTo>
                  <a:lnTo>
                    <a:pt x="118657" y="194"/>
                  </a:lnTo>
                  <a:lnTo>
                    <a:pt x="118288" y="370"/>
                  </a:lnTo>
                  <a:lnTo>
                    <a:pt x="117804" y="704"/>
                  </a:lnTo>
                  <a:lnTo>
                    <a:pt x="117232" y="1249"/>
                  </a:lnTo>
                  <a:lnTo>
                    <a:pt x="116950" y="1540"/>
                  </a:lnTo>
                  <a:lnTo>
                    <a:pt x="116660" y="1856"/>
                  </a:lnTo>
                  <a:lnTo>
                    <a:pt x="116044" y="2446"/>
                  </a:lnTo>
                  <a:lnTo>
                    <a:pt x="115499" y="2806"/>
                  </a:lnTo>
                  <a:lnTo>
                    <a:pt x="115085" y="3000"/>
                  </a:lnTo>
                  <a:lnTo>
                    <a:pt x="114619" y="3141"/>
                  </a:lnTo>
                  <a:lnTo>
                    <a:pt x="114091" y="3220"/>
                  </a:lnTo>
                  <a:lnTo>
                    <a:pt x="113801" y="3229"/>
                  </a:lnTo>
                  <a:lnTo>
                    <a:pt x="113502" y="3220"/>
                  </a:lnTo>
                  <a:lnTo>
                    <a:pt x="112974" y="3141"/>
                  </a:lnTo>
                  <a:lnTo>
                    <a:pt x="112508" y="3000"/>
                  </a:lnTo>
                  <a:lnTo>
                    <a:pt x="112094" y="2806"/>
                  </a:lnTo>
                  <a:lnTo>
                    <a:pt x="111549" y="2446"/>
                  </a:lnTo>
                  <a:lnTo>
                    <a:pt x="110933" y="1856"/>
                  </a:lnTo>
                  <a:lnTo>
                    <a:pt x="110643" y="1540"/>
                  </a:lnTo>
                  <a:lnTo>
                    <a:pt x="110370" y="1249"/>
                  </a:lnTo>
                  <a:lnTo>
                    <a:pt x="109798" y="704"/>
                  </a:lnTo>
                  <a:lnTo>
                    <a:pt x="109306" y="370"/>
                  </a:lnTo>
                  <a:lnTo>
                    <a:pt x="108936" y="194"/>
                  </a:lnTo>
                  <a:lnTo>
                    <a:pt x="108531" y="70"/>
                  </a:lnTo>
                  <a:lnTo>
                    <a:pt x="108065" y="9"/>
                  </a:lnTo>
                  <a:lnTo>
                    <a:pt x="107810" y="0"/>
                  </a:lnTo>
                  <a:lnTo>
                    <a:pt x="107555" y="9"/>
                  </a:lnTo>
                  <a:lnTo>
                    <a:pt x="107089" y="70"/>
                  </a:lnTo>
                  <a:lnTo>
                    <a:pt x="106675" y="194"/>
                  </a:lnTo>
                  <a:lnTo>
                    <a:pt x="106306" y="370"/>
                  </a:lnTo>
                  <a:lnTo>
                    <a:pt x="105822" y="704"/>
                  </a:lnTo>
                  <a:lnTo>
                    <a:pt x="105250" y="1249"/>
                  </a:lnTo>
                  <a:lnTo>
                    <a:pt x="104977" y="1540"/>
                  </a:lnTo>
                  <a:lnTo>
                    <a:pt x="104687" y="1856"/>
                  </a:lnTo>
                  <a:lnTo>
                    <a:pt x="104062" y="2446"/>
                  </a:lnTo>
                  <a:lnTo>
                    <a:pt x="103517" y="2806"/>
                  </a:lnTo>
                  <a:lnTo>
                    <a:pt x="103104" y="3000"/>
                  </a:lnTo>
                  <a:lnTo>
                    <a:pt x="102637" y="3141"/>
                  </a:lnTo>
                  <a:lnTo>
                    <a:pt x="102109" y="3220"/>
                  </a:lnTo>
                  <a:lnTo>
                    <a:pt x="101819" y="3229"/>
                  </a:lnTo>
                  <a:lnTo>
                    <a:pt x="101529" y="3220"/>
                  </a:lnTo>
                  <a:lnTo>
                    <a:pt x="101001" y="3141"/>
                  </a:lnTo>
                  <a:lnTo>
                    <a:pt x="100535" y="3000"/>
                  </a:lnTo>
                  <a:lnTo>
                    <a:pt x="100121" y="2806"/>
                  </a:lnTo>
                  <a:lnTo>
                    <a:pt x="99576" y="2446"/>
                  </a:lnTo>
                  <a:lnTo>
                    <a:pt x="98951" y="1856"/>
                  </a:lnTo>
                  <a:lnTo>
                    <a:pt x="98661" y="1540"/>
                  </a:lnTo>
                  <a:lnTo>
                    <a:pt x="98388" y="1249"/>
                  </a:lnTo>
                  <a:lnTo>
                    <a:pt x="97816" y="704"/>
                  </a:lnTo>
                  <a:lnTo>
                    <a:pt x="97324" y="370"/>
                  </a:lnTo>
                  <a:lnTo>
                    <a:pt x="96963" y="194"/>
                  </a:lnTo>
                  <a:lnTo>
                    <a:pt x="96550" y="70"/>
                  </a:lnTo>
                  <a:lnTo>
                    <a:pt x="96083" y="9"/>
                  </a:lnTo>
                  <a:lnTo>
                    <a:pt x="95828" y="0"/>
                  </a:lnTo>
                  <a:lnTo>
                    <a:pt x="95573" y="9"/>
                  </a:lnTo>
                  <a:lnTo>
                    <a:pt x="95107" y="70"/>
                  </a:lnTo>
                  <a:lnTo>
                    <a:pt x="94693" y="194"/>
                  </a:lnTo>
                  <a:lnTo>
                    <a:pt x="94333" y="370"/>
                  </a:lnTo>
                  <a:lnTo>
                    <a:pt x="93840" y="704"/>
                  </a:lnTo>
                  <a:lnTo>
                    <a:pt x="93268" y="1249"/>
                  </a:lnTo>
                  <a:lnTo>
                    <a:pt x="92996" y="1540"/>
                  </a:lnTo>
                  <a:lnTo>
                    <a:pt x="92705" y="1856"/>
                  </a:lnTo>
                  <a:lnTo>
                    <a:pt x="92081" y="2446"/>
                  </a:lnTo>
                  <a:lnTo>
                    <a:pt x="91535" y="2806"/>
                  </a:lnTo>
                  <a:lnTo>
                    <a:pt x="91122" y="3000"/>
                  </a:lnTo>
                  <a:lnTo>
                    <a:pt x="90655" y="3141"/>
                  </a:lnTo>
                  <a:lnTo>
                    <a:pt x="90128" y="3220"/>
                  </a:lnTo>
                  <a:lnTo>
                    <a:pt x="89837" y="3229"/>
                  </a:lnTo>
                  <a:lnTo>
                    <a:pt x="89547" y="3220"/>
                  </a:lnTo>
                  <a:lnTo>
                    <a:pt x="89019" y="3141"/>
                  </a:lnTo>
                  <a:lnTo>
                    <a:pt x="88553" y="3000"/>
                  </a:lnTo>
                  <a:lnTo>
                    <a:pt x="88139" y="2806"/>
                  </a:lnTo>
                  <a:lnTo>
                    <a:pt x="87594" y="2446"/>
                  </a:lnTo>
                  <a:lnTo>
                    <a:pt x="86969" y="1856"/>
                  </a:lnTo>
                  <a:lnTo>
                    <a:pt x="86679" y="1540"/>
                  </a:lnTo>
                  <a:lnTo>
                    <a:pt x="86406" y="1249"/>
                  </a:lnTo>
                  <a:lnTo>
                    <a:pt x="85835" y="704"/>
                  </a:lnTo>
                  <a:lnTo>
                    <a:pt x="85351" y="370"/>
                  </a:lnTo>
                  <a:lnTo>
                    <a:pt x="84981" y="194"/>
                  </a:lnTo>
                  <a:lnTo>
                    <a:pt x="84568" y="70"/>
                  </a:lnTo>
                  <a:lnTo>
                    <a:pt x="84110" y="9"/>
                  </a:lnTo>
                  <a:lnTo>
                    <a:pt x="83846" y="0"/>
                  </a:lnTo>
                  <a:lnTo>
                    <a:pt x="83591" y="9"/>
                  </a:lnTo>
                  <a:lnTo>
                    <a:pt x="83125" y="70"/>
                  </a:lnTo>
                  <a:lnTo>
                    <a:pt x="82720" y="194"/>
                  </a:lnTo>
                  <a:lnTo>
                    <a:pt x="82351" y="370"/>
                  </a:lnTo>
                  <a:lnTo>
                    <a:pt x="81867" y="704"/>
                  </a:lnTo>
                  <a:lnTo>
                    <a:pt x="81286" y="1249"/>
                  </a:lnTo>
                  <a:lnTo>
                    <a:pt x="81014" y="1540"/>
                  </a:lnTo>
                  <a:lnTo>
                    <a:pt x="80723" y="1856"/>
                  </a:lnTo>
                  <a:lnTo>
                    <a:pt x="80108" y="2446"/>
                  </a:lnTo>
                  <a:lnTo>
                    <a:pt x="79562" y="2806"/>
                  </a:lnTo>
                  <a:lnTo>
                    <a:pt x="79149" y="3000"/>
                  </a:lnTo>
                  <a:lnTo>
                    <a:pt x="78682" y="3141"/>
                  </a:lnTo>
                  <a:lnTo>
                    <a:pt x="78155" y="3220"/>
                  </a:lnTo>
                  <a:lnTo>
                    <a:pt x="77864" y="3229"/>
                  </a:lnTo>
                  <a:lnTo>
                    <a:pt x="77565" y="3220"/>
                  </a:lnTo>
                  <a:lnTo>
                    <a:pt x="77037" y="3141"/>
                  </a:lnTo>
                  <a:lnTo>
                    <a:pt x="76571" y="3000"/>
                  </a:lnTo>
                  <a:lnTo>
                    <a:pt x="76158" y="2806"/>
                  </a:lnTo>
                  <a:lnTo>
                    <a:pt x="75612" y="2446"/>
                  </a:lnTo>
                  <a:lnTo>
                    <a:pt x="74996" y="1856"/>
                  </a:lnTo>
                  <a:lnTo>
                    <a:pt x="74706" y="1540"/>
                  </a:lnTo>
                  <a:lnTo>
                    <a:pt x="74433" y="1249"/>
                  </a:lnTo>
                  <a:lnTo>
                    <a:pt x="73862" y="704"/>
                  </a:lnTo>
                  <a:lnTo>
                    <a:pt x="73369" y="370"/>
                  </a:lnTo>
                  <a:lnTo>
                    <a:pt x="72999" y="194"/>
                  </a:lnTo>
                  <a:lnTo>
                    <a:pt x="72595" y="70"/>
                  </a:lnTo>
                  <a:lnTo>
                    <a:pt x="72129" y="9"/>
                  </a:lnTo>
                  <a:lnTo>
                    <a:pt x="71873" y="0"/>
                  </a:lnTo>
                  <a:lnTo>
                    <a:pt x="71610" y="9"/>
                  </a:lnTo>
                  <a:lnTo>
                    <a:pt x="71152" y="70"/>
                  </a:lnTo>
                  <a:lnTo>
                    <a:pt x="70739" y="194"/>
                  </a:lnTo>
                  <a:lnTo>
                    <a:pt x="70369" y="370"/>
                  </a:lnTo>
                  <a:lnTo>
                    <a:pt x="69885" y="704"/>
                  </a:lnTo>
                  <a:lnTo>
                    <a:pt x="69313" y="1249"/>
                  </a:lnTo>
                  <a:lnTo>
                    <a:pt x="69041" y="1540"/>
                  </a:lnTo>
                  <a:lnTo>
                    <a:pt x="68750" y="1856"/>
                  </a:lnTo>
                  <a:lnTo>
                    <a:pt x="68126" y="2446"/>
                  </a:lnTo>
                  <a:lnTo>
                    <a:pt x="67580" y="2806"/>
                  </a:lnTo>
                  <a:lnTo>
                    <a:pt x="67167" y="3000"/>
                  </a:lnTo>
                  <a:lnTo>
                    <a:pt x="66701" y="3141"/>
                  </a:lnTo>
                  <a:lnTo>
                    <a:pt x="66173" y="3220"/>
                  </a:lnTo>
                  <a:lnTo>
                    <a:pt x="65883" y="3229"/>
                  </a:lnTo>
                  <a:lnTo>
                    <a:pt x="65592" y="3220"/>
                  </a:lnTo>
                  <a:lnTo>
                    <a:pt x="65064" y="3141"/>
                  </a:lnTo>
                  <a:lnTo>
                    <a:pt x="64598" y="3000"/>
                  </a:lnTo>
                  <a:lnTo>
                    <a:pt x="64185" y="2806"/>
                  </a:lnTo>
                  <a:lnTo>
                    <a:pt x="63639" y="2446"/>
                  </a:lnTo>
                  <a:lnTo>
                    <a:pt x="63015" y="1856"/>
                  </a:lnTo>
                  <a:lnTo>
                    <a:pt x="62724" y="1540"/>
                  </a:lnTo>
                  <a:lnTo>
                    <a:pt x="62452" y="1249"/>
                  </a:lnTo>
                  <a:lnTo>
                    <a:pt x="61880" y="704"/>
                  </a:lnTo>
                  <a:lnTo>
                    <a:pt x="61387" y="370"/>
                  </a:lnTo>
                  <a:lnTo>
                    <a:pt x="61026" y="194"/>
                  </a:lnTo>
                  <a:lnTo>
                    <a:pt x="60613" y="70"/>
                  </a:lnTo>
                  <a:lnTo>
                    <a:pt x="60147" y="9"/>
                  </a:lnTo>
                  <a:lnTo>
                    <a:pt x="59892" y="0"/>
                  </a:lnTo>
                  <a:lnTo>
                    <a:pt x="59637" y="9"/>
                  </a:lnTo>
                  <a:lnTo>
                    <a:pt x="59170" y="70"/>
                  </a:lnTo>
                  <a:lnTo>
                    <a:pt x="58757" y="194"/>
                  </a:lnTo>
                  <a:lnTo>
                    <a:pt x="58396" y="370"/>
                  </a:lnTo>
                  <a:lnTo>
                    <a:pt x="57903" y="704"/>
                  </a:lnTo>
                  <a:lnTo>
                    <a:pt x="57332" y="1249"/>
                  </a:lnTo>
                  <a:lnTo>
                    <a:pt x="57059" y="1540"/>
                  </a:lnTo>
                  <a:lnTo>
                    <a:pt x="56769" y="1856"/>
                  </a:lnTo>
                  <a:lnTo>
                    <a:pt x="56144" y="2446"/>
                  </a:lnTo>
                  <a:lnTo>
                    <a:pt x="55599" y="2806"/>
                  </a:lnTo>
                  <a:lnTo>
                    <a:pt x="55185" y="3000"/>
                  </a:lnTo>
                  <a:lnTo>
                    <a:pt x="54719" y="3141"/>
                  </a:lnTo>
                  <a:lnTo>
                    <a:pt x="54191" y="3220"/>
                  </a:lnTo>
                  <a:lnTo>
                    <a:pt x="53901" y="3229"/>
                  </a:lnTo>
                  <a:lnTo>
                    <a:pt x="53610" y="3220"/>
                  </a:lnTo>
                  <a:lnTo>
                    <a:pt x="53083" y="3141"/>
                  </a:lnTo>
                  <a:lnTo>
                    <a:pt x="52616" y="3000"/>
                  </a:lnTo>
                  <a:lnTo>
                    <a:pt x="52203" y="2806"/>
                  </a:lnTo>
                  <a:lnTo>
                    <a:pt x="51657" y="2446"/>
                  </a:lnTo>
                  <a:lnTo>
                    <a:pt x="51033" y="1856"/>
                  </a:lnTo>
                  <a:lnTo>
                    <a:pt x="50743" y="1540"/>
                  </a:lnTo>
                  <a:lnTo>
                    <a:pt x="50470" y="1249"/>
                  </a:lnTo>
                  <a:lnTo>
                    <a:pt x="49898" y="704"/>
                  </a:lnTo>
                  <a:lnTo>
                    <a:pt x="49414" y="370"/>
                  </a:lnTo>
                  <a:lnTo>
                    <a:pt x="49045" y="194"/>
                  </a:lnTo>
                  <a:lnTo>
                    <a:pt x="48631" y="70"/>
                  </a:lnTo>
                  <a:lnTo>
                    <a:pt x="48174" y="9"/>
                  </a:lnTo>
                  <a:lnTo>
                    <a:pt x="47910" y="0"/>
                  </a:lnTo>
                  <a:lnTo>
                    <a:pt x="47655" y="9"/>
                  </a:lnTo>
                  <a:lnTo>
                    <a:pt x="47188" y="70"/>
                  </a:lnTo>
                  <a:lnTo>
                    <a:pt x="46784" y="194"/>
                  </a:lnTo>
                  <a:lnTo>
                    <a:pt x="46414" y="370"/>
                  </a:lnTo>
                  <a:lnTo>
                    <a:pt x="45930" y="704"/>
                  </a:lnTo>
                  <a:lnTo>
                    <a:pt x="45359" y="1249"/>
                  </a:lnTo>
                  <a:lnTo>
                    <a:pt x="45077" y="1540"/>
                  </a:lnTo>
                  <a:lnTo>
                    <a:pt x="44787" y="1856"/>
                  </a:lnTo>
                  <a:lnTo>
                    <a:pt x="44171" y="2446"/>
                  </a:lnTo>
                  <a:lnTo>
                    <a:pt x="43626" y="2806"/>
                  </a:lnTo>
                  <a:lnTo>
                    <a:pt x="43212" y="3000"/>
                  </a:lnTo>
                  <a:lnTo>
                    <a:pt x="42746" y="3141"/>
                  </a:lnTo>
                  <a:lnTo>
                    <a:pt x="42218" y="3220"/>
                  </a:lnTo>
                  <a:lnTo>
                    <a:pt x="41928" y="3229"/>
                  </a:lnTo>
                  <a:lnTo>
                    <a:pt x="41629" y="3220"/>
                  </a:lnTo>
                  <a:lnTo>
                    <a:pt x="41101" y="3141"/>
                  </a:lnTo>
                  <a:lnTo>
                    <a:pt x="40635" y="3000"/>
                  </a:lnTo>
                  <a:lnTo>
                    <a:pt x="40221" y="2806"/>
                  </a:lnTo>
                  <a:lnTo>
                    <a:pt x="39676" y="2446"/>
                  </a:lnTo>
                  <a:lnTo>
                    <a:pt x="39060" y="1856"/>
                  </a:lnTo>
                  <a:lnTo>
                    <a:pt x="38770" y="1540"/>
                  </a:lnTo>
                  <a:lnTo>
                    <a:pt x="38497" y="1249"/>
                  </a:lnTo>
                  <a:lnTo>
                    <a:pt x="37925" y="704"/>
                  </a:lnTo>
                  <a:lnTo>
                    <a:pt x="37432" y="370"/>
                  </a:lnTo>
                  <a:lnTo>
                    <a:pt x="37063" y="194"/>
                  </a:lnTo>
                  <a:lnTo>
                    <a:pt x="36658" y="70"/>
                  </a:lnTo>
                  <a:lnTo>
                    <a:pt x="36192" y="9"/>
                  </a:lnTo>
                  <a:lnTo>
                    <a:pt x="35937" y="0"/>
                  </a:lnTo>
                  <a:lnTo>
                    <a:pt x="35673" y="9"/>
                  </a:lnTo>
                  <a:lnTo>
                    <a:pt x="35215" y="70"/>
                  </a:lnTo>
                  <a:lnTo>
                    <a:pt x="34802" y="194"/>
                  </a:lnTo>
                  <a:lnTo>
                    <a:pt x="34432" y="370"/>
                  </a:lnTo>
                  <a:lnTo>
                    <a:pt x="33949" y="704"/>
                  </a:lnTo>
                  <a:lnTo>
                    <a:pt x="33377" y="1249"/>
                  </a:lnTo>
                  <a:lnTo>
                    <a:pt x="33104" y="1540"/>
                  </a:lnTo>
                  <a:lnTo>
                    <a:pt x="32814" y="1856"/>
                  </a:lnTo>
                  <a:lnTo>
                    <a:pt x="32189" y="2446"/>
                  </a:lnTo>
                  <a:lnTo>
                    <a:pt x="31644" y="2806"/>
                  </a:lnTo>
                  <a:lnTo>
                    <a:pt x="31230" y="3000"/>
                  </a:lnTo>
                  <a:lnTo>
                    <a:pt x="30764" y="3141"/>
                  </a:lnTo>
                  <a:lnTo>
                    <a:pt x="30236" y="3220"/>
                  </a:lnTo>
                  <a:lnTo>
                    <a:pt x="29946" y="3229"/>
                  </a:lnTo>
                  <a:lnTo>
                    <a:pt x="29656" y="3220"/>
                  </a:lnTo>
                  <a:lnTo>
                    <a:pt x="29128" y="3141"/>
                  </a:lnTo>
                  <a:lnTo>
                    <a:pt x="28662" y="3000"/>
                  </a:lnTo>
                  <a:lnTo>
                    <a:pt x="28248" y="2806"/>
                  </a:lnTo>
                  <a:lnTo>
                    <a:pt x="27703" y="2446"/>
                  </a:lnTo>
                  <a:lnTo>
                    <a:pt x="27078" y="1856"/>
                  </a:lnTo>
                  <a:lnTo>
                    <a:pt x="26788" y="1540"/>
                  </a:lnTo>
                  <a:lnTo>
                    <a:pt x="26515" y="1249"/>
                  </a:lnTo>
                  <a:lnTo>
                    <a:pt x="25943" y="704"/>
                  </a:lnTo>
                  <a:lnTo>
                    <a:pt x="25451" y="370"/>
                  </a:lnTo>
                  <a:lnTo>
                    <a:pt x="25090" y="194"/>
                  </a:lnTo>
                  <a:lnTo>
                    <a:pt x="24676" y="70"/>
                  </a:lnTo>
                  <a:lnTo>
                    <a:pt x="24210" y="9"/>
                  </a:lnTo>
                  <a:lnTo>
                    <a:pt x="23955" y="0"/>
                  </a:lnTo>
                  <a:lnTo>
                    <a:pt x="23700" y="9"/>
                  </a:lnTo>
                  <a:lnTo>
                    <a:pt x="23234" y="70"/>
                  </a:lnTo>
                  <a:lnTo>
                    <a:pt x="22829" y="194"/>
                  </a:lnTo>
                  <a:lnTo>
                    <a:pt x="22459" y="370"/>
                  </a:lnTo>
                  <a:lnTo>
                    <a:pt x="21967" y="704"/>
                  </a:lnTo>
                  <a:lnTo>
                    <a:pt x="21395" y="1249"/>
                  </a:lnTo>
                  <a:lnTo>
                    <a:pt x="21122" y="1540"/>
                  </a:lnTo>
                  <a:lnTo>
                    <a:pt x="20832" y="1856"/>
                  </a:lnTo>
                  <a:lnTo>
                    <a:pt x="20216" y="2446"/>
                  </a:lnTo>
                  <a:lnTo>
                    <a:pt x="19662" y="2806"/>
                  </a:lnTo>
                  <a:lnTo>
                    <a:pt x="19249" y="3000"/>
                  </a:lnTo>
                  <a:lnTo>
                    <a:pt x="18782" y="3141"/>
                  </a:lnTo>
                  <a:lnTo>
                    <a:pt x="18263" y="3220"/>
                  </a:lnTo>
                  <a:lnTo>
                    <a:pt x="17964" y="3229"/>
                  </a:lnTo>
                  <a:lnTo>
                    <a:pt x="17674" y="3220"/>
                  </a:lnTo>
                  <a:lnTo>
                    <a:pt x="17146" y="3141"/>
                  </a:lnTo>
                  <a:lnTo>
                    <a:pt x="16680" y="3000"/>
                  </a:lnTo>
                  <a:lnTo>
                    <a:pt x="16266" y="2806"/>
                  </a:lnTo>
                  <a:lnTo>
                    <a:pt x="15721" y="2446"/>
                  </a:lnTo>
                  <a:lnTo>
                    <a:pt x="15096" y="1856"/>
                  </a:lnTo>
                  <a:lnTo>
                    <a:pt x="14815" y="1540"/>
                  </a:lnTo>
                  <a:lnTo>
                    <a:pt x="14533" y="1249"/>
                  </a:lnTo>
                  <a:lnTo>
                    <a:pt x="13961" y="704"/>
                  </a:lnTo>
                  <a:lnTo>
                    <a:pt x="13478" y="370"/>
                  </a:lnTo>
                  <a:lnTo>
                    <a:pt x="13108" y="194"/>
                  </a:lnTo>
                  <a:lnTo>
                    <a:pt x="12695" y="70"/>
                  </a:lnTo>
                  <a:lnTo>
                    <a:pt x="12237" y="9"/>
                  </a:lnTo>
                  <a:lnTo>
                    <a:pt x="11982" y="0"/>
                  </a:lnTo>
                  <a:lnTo>
                    <a:pt x="11718" y="9"/>
                  </a:lnTo>
                  <a:lnTo>
                    <a:pt x="11261" y="70"/>
                  </a:lnTo>
                  <a:lnTo>
                    <a:pt x="10847" y="194"/>
                  </a:lnTo>
                  <a:lnTo>
                    <a:pt x="10478" y="370"/>
                  </a:lnTo>
                  <a:lnTo>
                    <a:pt x="9994" y="704"/>
                  </a:lnTo>
                  <a:lnTo>
                    <a:pt x="9422" y="1249"/>
                  </a:lnTo>
                  <a:lnTo>
                    <a:pt x="9141" y="1540"/>
                  </a:lnTo>
                  <a:lnTo>
                    <a:pt x="8859" y="1856"/>
                  </a:lnTo>
                  <a:lnTo>
                    <a:pt x="8234" y="2446"/>
                  </a:lnTo>
                  <a:lnTo>
                    <a:pt x="7689" y="2806"/>
                  </a:lnTo>
                  <a:lnTo>
                    <a:pt x="7275" y="3000"/>
                  </a:lnTo>
                  <a:lnTo>
                    <a:pt x="6809" y="3141"/>
                  </a:lnTo>
                  <a:lnTo>
                    <a:pt x="6281" y="3220"/>
                  </a:lnTo>
                  <a:lnTo>
                    <a:pt x="5991" y="3229"/>
                  </a:lnTo>
                  <a:lnTo>
                    <a:pt x="5692" y="3220"/>
                  </a:lnTo>
                  <a:lnTo>
                    <a:pt x="5173" y="3141"/>
                  </a:lnTo>
                  <a:lnTo>
                    <a:pt x="4707" y="3000"/>
                  </a:lnTo>
                  <a:lnTo>
                    <a:pt x="4293" y="2806"/>
                  </a:lnTo>
                  <a:lnTo>
                    <a:pt x="3748" y="2446"/>
                  </a:lnTo>
                  <a:lnTo>
                    <a:pt x="3123" y="1856"/>
                  </a:lnTo>
                  <a:lnTo>
                    <a:pt x="2833" y="1540"/>
                  </a:lnTo>
                  <a:lnTo>
                    <a:pt x="2560" y="1249"/>
                  </a:lnTo>
                  <a:lnTo>
                    <a:pt x="1988" y="704"/>
                  </a:lnTo>
                  <a:lnTo>
                    <a:pt x="1496" y="370"/>
                  </a:lnTo>
                  <a:lnTo>
                    <a:pt x="1135" y="194"/>
                  </a:lnTo>
                  <a:lnTo>
                    <a:pt x="722" y="70"/>
                  </a:lnTo>
                  <a:lnTo>
                    <a:pt x="255" y="9"/>
                  </a:lnTo>
                  <a:lnTo>
                    <a:pt x="0" y="0"/>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1" name="Google Shape;781;p25"/>
            <p:cNvSpPr/>
            <p:nvPr/>
          </p:nvSpPr>
          <p:spPr>
            <a:xfrm>
              <a:off x="-34937" y="4820818"/>
              <a:ext cx="9213888" cy="646417"/>
            </a:xfrm>
            <a:custGeom>
              <a:avLst/>
              <a:gdLst/>
              <a:ahLst/>
              <a:cxnLst/>
              <a:rect l="l" t="t" r="r" b="b"/>
              <a:pathLst>
                <a:path w="281512" h="19750" extrusionOk="0">
                  <a:moveTo>
                    <a:pt x="0" y="0"/>
                  </a:moveTo>
                  <a:lnTo>
                    <a:pt x="0" y="19750"/>
                  </a:lnTo>
                  <a:lnTo>
                    <a:pt x="281511" y="19750"/>
                  </a:lnTo>
                  <a:lnTo>
                    <a:pt x="281511" y="3229"/>
                  </a:lnTo>
                  <a:lnTo>
                    <a:pt x="281221" y="3220"/>
                  </a:lnTo>
                  <a:lnTo>
                    <a:pt x="280693" y="3141"/>
                  </a:lnTo>
                  <a:lnTo>
                    <a:pt x="280227" y="3000"/>
                  </a:lnTo>
                  <a:lnTo>
                    <a:pt x="279813" y="2806"/>
                  </a:lnTo>
                  <a:lnTo>
                    <a:pt x="279268" y="2446"/>
                  </a:lnTo>
                  <a:lnTo>
                    <a:pt x="278643" y="1856"/>
                  </a:lnTo>
                  <a:lnTo>
                    <a:pt x="278353" y="1540"/>
                  </a:lnTo>
                  <a:lnTo>
                    <a:pt x="278080" y="1249"/>
                  </a:lnTo>
                  <a:lnTo>
                    <a:pt x="277508" y="704"/>
                  </a:lnTo>
                  <a:lnTo>
                    <a:pt x="277016" y="370"/>
                  </a:lnTo>
                  <a:lnTo>
                    <a:pt x="276655" y="194"/>
                  </a:lnTo>
                  <a:lnTo>
                    <a:pt x="276241" y="70"/>
                  </a:lnTo>
                  <a:lnTo>
                    <a:pt x="275775" y="9"/>
                  </a:lnTo>
                  <a:lnTo>
                    <a:pt x="275520" y="0"/>
                  </a:lnTo>
                  <a:lnTo>
                    <a:pt x="275265" y="9"/>
                  </a:lnTo>
                  <a:lnTo>
                    <a:pt x="274799" y="70"/>
                  </a:lnTo>
                  <a:lnTo>
                    <a:pt x="274385" y="194"/>
                  </a:lnTo>
                  <a:lnTo>
                    <a:pt x="274025" y="370"/>
                  </a:lnTo>
                  <a:lnTo>
                    <a:pt x="273532" y="704"/>
                  </a:lnTo>
                  <a:lnTo>
                    <a:pt x="272960" y="1249"/>
                  </a:lnTo>
                  <a:lnTo>
                    <a:pt x="272687" y="1540"/>
                  </a:lnTo>
                  <a:lnTo>
                    <a:pt x="272397" y="1856"/>
                  </a:lnTo>
                  <a:lnTo>
                    <a:pt x="271773" y="2446"/>
                  </a:lnTo>
                  <a:lnTo>
                    <a:pt x="271227" y="2806"/>
                  </a:lnTo>
                  <a:lnTo>
                    <a:pt x="270814" y="3000"/>
                  </a:lnTo>
                  <a:lnTo>
                    <a:pt x="270347" y="3141"/>
                  </a:lnTo>
                  <a:lnTo>
                    <a:pt x="269820" y="3220"/>
                  </a:lnTo>
                  <a:lnTo>
                    <a:pt x="269529" y="3229"/>
                  </a:lnTo>
                  <a:lnTo>
                    <a:pt x="269239" y="3220"/>
                  </a:lnTo>
                  <a:lnTo>
                    <a:pt x="268711" y="3141"/>
                  </a:lnTo>
                  <a:lnTo>
                    <a:pt x="268245" y="3000"/>
                  </a:lnTo>
                  <a:lnTo>
                    <a:pt x="267831" y="2806"/>
                  </a:lnTo>
                  <a:lnTo>
                    <a:pt x="267286" y="2446"/>
                  </a:lnTo>
                  <a:lnTo>
                    <a:pt x="266661" y="1856"/>
                  </a:lnTo>
                  <a:lnTo>
                    <a:pt x="266371" y="1540"/>
                  </a:lnTo>
                  <a:lnTo>
                    <a:pt x="266098" y="1249"/>
                  </a:lnTo>
                  <a:lnTo>
                    <a:pt x="265526" y="704"/>
                  </a:lnTo>
                  <a:lnTo>
                    <a:pt x="265034" y="370"/>
                  </a:lnTo>
                  <a:lnTo>
                    <a:pt x="264673" y="194"/>
                  </a:lnTo>
                  <a:lnTo>
                    <a:pt x="264260" y="70"/>
                  </a:lnTo>
                  <a:lnTo>
                    <a:pt x="263793" y="9"/>
                  </a:lnTo>
                  <a:lnTo>
                    <a:pt x="263538" y="0"/>
                  </a:lnTo>
                  <a:lnTo>
                    <a:pt x="263283" y="9"/>
                  </a:lnTo>
                  <a:lnTo>
                    <a:pt x="262817" y="70"/>
                  </a:lnTo>
                  <a:lnTo>
                    <a:pt x="262403" y="194"/>
                  </a:lnTo>
                  <a:lnTo>
                    <a:pt x="262043" y="370"/>
                  </a:lnTo>
                  <a:lnTo>
                    <a:pt x="261550" y="704"/>
                  </a:lnTo>
                  <a:lnTo>
                    <a:pt x="260978" y="1249"/>
                  </a:lnTo>
                  <a:lnTo>
                    <a:pt x="260706" y="1540"/>
                  </a:lnTo>
                  <a:lnTo>
                    <a:pt x="260415" y="1856"/>
                  </a:lnTo>
                  <a:lnTo>
                    <a:pt x="259791" y="2446"/>
                  </a:lnTo>
                  <a:lnTo>
                    <a:pt x="259245" y="2806"/>
                  </a:lnTo>
                  <a:lnTo>
                    <a:pt x="258832" y="3000"/>
                  </a:lnTo>
                  <a:lnTo>
                    <a:pt x="258366" y="3141"/>
                  </a:lnTo>
                  <a:lnTo>
                    <a:pt x="257838" y="3220"/>
                  </a:lnTo>
                  <a:lnTo>
                    <a:pt x="257547" y="3229"/>
                  </a:lnTo>
                  <a:lnTo>
                    <a:pt x="257257" y="3220"/>
                  </a:lnTo>
                  <a:lnTo>
                    <a:pt x="256729" y="3141"/>
                  </a:lnTo>
                  <a:lnTo>
                    <a:pt x="256263" y="3000"/>
                  </a:lnTo>
                  <a:lnTo>
                    <a:pt x="255850" y="2806"/>
                  </a:lnTo>
                  <a:lnTo>
                    <a:pt x="255304" y="2446"/>
                  </a:lnTo>
                  <a:lnTo>
                    <a:pt x="254680" y="1856"/>
                  </a:lnTo>
                  <a:lnTo>
                    <a:pt x="254389" y="1540"/>
                  </a:lnTo>
                  <a:lnTo>
                    <a:pt x="254116" y="1249"/>
                  </a:lnTo>
                  <a:lnTo>
                    <a:pt x="253545" y="704"/>
                  </a:lnTo>
                  <a:lnTo>
                    <a:pt x="253052" y="370"/>
                  </a:lnTo>
                  <a:lnTo>
                    <a:pt x="252691" y="194"/>
                  </a:lnTo>
                  <a:lnTo>
                    <a:pt x="252278" y="70"/>
                  </a:lnTo>
                  <a:lnTo>
                    <a:pt x="251812" y="9"/>
                  </a:lnTo>
                  <a:lnTo>
                    <a:pt x="251557" y="0"/>
                  </a:lnTo>
                  <a:lnTo>
                    <a:pt x="251301" y="9"/>
                  </a:lnTo>
                  <a:lnTo>
                    <a:pt x="250835" y="70"/>
                  </a:lnTo>
                  <a:lnTo>
                    <a:pt x="250422" y="194"/>
                  </a:lnTo>
                  <a:lnTo>
                    <a:pt x="250061" y="370"/>
                  </a:lnTo>
                  <a:lnTo>
                    <a:pt x="249568" y="704"/>
                  </a:lnTo>
                  <a:lnTo>
                    <a:pt x="248997" y="1249"/>
                  </a:lnTo>
                  <a:lnTo>
                    <a:pt x="248724" y="1540"/>
                  </a:lnTo>
                  <a:lnTo>
                    <a:pt x="248433" y="1856"/>
                  </a:lnTo>
                  <a:lnTo>
                    <a:pt x="247809" y="2446"/>
                  </a:lnTo>
                  <a:lnTo>
                    <a:pt x="247263" y="2806"/>
                  </a:lnTo>
                  <a:lnTo>
                    <a:pt x="246850" y="3000"/>
                  </a:lnTo>
                  <a:lnTo>
                    <a:pt x="246384" y="3141"/>
                  </a:lnTo>
                  <a:lnTo>
                    <a:pt x="245856" y="3220"/>
                  </a:lnTo>
                  <a:lnTo>
                    <a:pt x="245566" y="3229"/>
                  </a:lnTo>
                  <a:lnTo>
                    <a:pt x="245275" y="3220"/>
                  </a:lnTo>
                  <a:lnTo>
                    <a:pt x="244747" y="3141"/>
                  </a:lnTo>
                  <a:lnTo>
                    <a:pt x="244281" y="3000"/>
                  </a:lnTo>
                  <a:lnTo>
                    <a:pt x="243868" y="2806"/>
                  </a:lnTo>
                  <a:lnTo>
                    <a:pt x="243322" y="2446"/>
                  </a:lnTo>
                  <a:lnTo>
                    <a:pt x="242698" y="1856"/>
                  </a:lnTo>
                  <a:lnTo>
                    <a:pt x="242407" y="1540"/>
                  </a:lnTo>
                  <a:lnTo>
                    <a:pt x="242135" y="1249"/>
                  </a:lnTo>
                  <a:lnTo>
                    <a:pt x="241563" y="704"/>
                  </a:lnTo>
                  <a:lnTo>
                    <a:pt x="241079" y="370"/>
                  </a:lnTo>
                  <a:lnTo>
                    <a:pt x="240710" y="194"/>
                  </a:lnTo>
                  <a:lnTo>
                    <a:pt x="240296" y="70"/>
                  </a:lnTo>
                  <a:lnTo>
                    <a:pt x="239839" y="9"/>
                  </a:lnTo>
                  <a:lnTo>
                    <a:pt x="239575" y="0"/>
                  </a:lnTo>
                  <a:lnTo>
                    <a:pt x="239320" y="9"/>
                  </a:lnTo>
                  <a:lnTo>
                    <a:pt x="238853" y="70"/>
                  </a:lnTo>
                  <a:lnTo>
                    <a:pt x="238449" y="194"/>
                  </a:lnTo>
                  <a:lnTo>
                    <a:pt x="238079" y="370"/>
                  </a:lnTo>
                  <a:lnTo>
                    <a:pt x="237595" y="704"/>
                  </a:lnTo>
                  <a:lnTo>
                    <a:pt x="237015" y="1249"/>
                  </a:lnTo>
                  <a:lnTo>
                    <a:pt x="236742" y="1540"/>
                  </a:lnTo>
                  <a:lnTo>
                    <a:pt x="236452" y="1856"/>
                  </a:lnTo>
                  <a:lnTo>
                    <a:pt x="235836" y="2446"/>
                  </a:lnTo>
                  <a:lnTo>
                    <a:pt x="235290" y="2806"/>
                  </a:lnTo>
                  <a:lnTo>
                    <a:pt x="234877" y="3000"/>
                  </a:lnTo>
                  <a:lnTo>
                    <a:pt x="234411" y="3141"/>
                  </a:lnTo>
                  <a:lnTo>
                    <a:pt x="233883" y="3220"/>
                  </a:lnTo>
                  <a:lnTo>
                    <a:pt x="233584" y="3229"/>
                  </a:lnTo>
                  <a:lnTo>
                    <a:pt x="233293" y="3220"/>
                  </a:lnTo>
                  <a:lnTo>
                    <a:pt x="232766" y="3141"/>
                  </a:lnTo>
                  <a:lnTo>
                    <a:pt x="232299" y="3000"/>
                  </a:lnTo>
                  <a:lnTo>
                    <a:pt x="231886" y="2806"/>
                  </a:lnTo>
                  <a:lnTo>
                    <a:pt x="231341" y="2446"/>
                  </a:lnTo>
                  <a:lnTo>
                    <a:pt x="230725" y="1856"/>
                  </a:lnTo>
                  <a:lnTo>
                    <a:pt x="230434" y="1540"/>
                  </a:lnTo>
                  <a:lnTo>
                    <a:pt x="230153" y="1249"/>
                  </a:lnTo>
                  <a:lnTo>
                    <a:pt x="229581" y="704"/>
                  </a:lnTo>
                  <a:lnTo>
                    <a:pt x="229097" y="370"/>
                  </a:lnTo>
                  <a:lnTo>
                    <a:pt x="228728" y="194"/>
                  </a:lnTo>
                  <a:lnTo>
                    <a:pt x="228323" y="70"/>
                  </a:lnTo>
                  <a:lnTo>
                    <a:pt x="227857" y="9"/>
                  </a:lnTo>
                  <a:lnTo>
                    <a:pt x="227602" y="0"/>
                  </a:lnTo>
                  <a:lnTo>
                    <a:pt x="227338" y="9"/>
                  </a:lnTo>
                  <a:lnTo>
                    <a:pt x="226880" y="70"/>
                  </a:lnTo>
                  <a:lnTo>
                    <a:pt x="226467" y="194"/>
                  </a:lnTo>
                  <a:lnTo>
                    <a:pt x="226097" y="370"/>
                  </a:lnTo>
                  <a:lnTo>
                    <a:pt x="225614" y="704"/>
                  </a:lnTo>
                  <a:lnTo>
                    <a:pt x="225042" y="1249"/>
                  </a:lnTo>
                  <a:lnTo>
                    <a:pt x="224760" y="1540"/>
                  </a:lnTo>
                  <a:lnTo>
                    <a:pt x="224479" y="1856"/>
                  </a:lnTo>
                  <a:lnTo>
                    <a:pt x="223854" y="2446"/>
                  </a:lnTo>
                  <a:lnTo>
                    <a:pt x="223309" y="2806"/>
                  </a:lnTo>
                  <a:lnTo>
                    <a:pt x="222895" y="3000"/>
                  </a:lnTo>
                  <a:lnTo>
                    <a:pt x="222429" y="3141"/>
                  </a:lnTo>
                  <a:lnTo>
                    <a:pt x="221901" y="3220"/>
                  </a:lnTo>
                  <a:lnTo>
                    <a:pt x="221611" y="3229"/>
                  </a:lnTo>
                  <a:lnTo>
                    <a:pt x="221312" y="3220"/>
                  </a:lnTo>
                  <a:lnTo>
                    <a:pt x="220784" y="3141"/>
                  </a:lnTo>
                  <a:lnTo>
                    <a:pt x="220326" y="3000"/>
                  </a:lnTo>
                  <a:lnTo>
                    <a:pt x="219913" y="2806"/>
                  </a:lnTo>
                  <a:lnTo>
                    <a:pt x="219359" y="2446"/>
                  </a:lnTo>
                  <a:lnTo>
                    <a:pt x="218743" y="1856"/>
                  </a:lnTo>
                  <a:lnTo>
                    <a:pt x="218453" y="1540"/>
                  </a:lnTo>
                  <a:lnTo>
                    <a:pt x="218180" y="1249"/>
                  </a:lnTo>
                  <a:lnTo>
                    <a:pt x="217608" y="704"/>
                  </a:lnTo>
                  <a:lnTo>
                    <a:pt x="217115" y="370"/>
                  </a:lnTo>
                  <a:lnTo>
                    <a:pt x="216746" y="194"/>
                  </a:lnTo>
                  <a:lnTo>
                    <a:pt x="216341" y="70"/>
                  </a:lnTo>
                  <a:lnTo>
                    <a:pt x="215875" y="9"/>
                  </a:lnTo>
                  <a:lnTo>
                    <a:pt x="215620" y="0"/>
                  </a:lnTo>
                  <a:lnTo>
                    <a:pt x="215365" y="9"/>
                  </a:lnTo>
                  <a:lnTo>
                    <a:pt x="214899" y="70"/>
                  </a:lnTo>
                  <a:lnTo>
                    <a:pt x="214485" y="194"/>
                  </a:lnTo>
                  <a:lnTo>
                    <a:pt x="214116" y="370"/>
                  </a:lnTo>
                  <a:lnTo>
                    <a:pt x="213632" y="704"/>
                  </a:lnTo>
                  <a:lnTo>
                    <a:pt x="213060" y="1249"/>
                  </a:lnTo>
                  <a:lnTo>
                    <a:pt x="212787" y="1540"/>
                  </a:lnTo>
                  <a:lnTo>
                    <a:pt x="212497" y="1856"/>
                  </a:lnTo>
                  <a:lnTo>
                    <a:pt x="211872" y="2446"/>
                  </a:lnTo>
                  <a:lnTo>
                    <a:pt x="211327" y="2806"/>
                  </a:lnTo>
                  <a:lnTo>
                    <a:pt x="210913" y="3000"/>
                  </a:lnTo>
                  <a:lnTo>
                    <a:pt x="210447" y="3141"/>
                  </a:lnTo>
                  <a:lnTo>
                    <a:pt x="209919" y="3220"/>
                  </a:lnTo>
                  <a:lnTo>
                    <a:pt x="209629" y="3229"/>
                  </a:lnTo>
                  <a:lnTo>
                    <a:pt x="209339" y="3220"/>
                  </a:lnTo>
                  <a:lnTo>
                    <a:pt x="208811" y="3141"/>
                  </a:lnTo>
                  <a:lnTo>
                    <a:pt x="208345" y="3000"/>
                  </a:lnTo>
                  <a:lnTo>
                    <a:pt x="207931" y="2806"/>
                  </a:lnTo>
                  <a:lnTo>
                    <a:pt x="207386" y="2446"/>
                  </a:lnTo>
                  <a:lnTo>
                    <a:pt x="206761" y="1856"/>
                  </a:lnTo>
                  <a:lnTo>
                    <a:pt x="206471" y="1540"/>
                  </a:lnTo>
                  <a:lnTo>
                    <a:pt x="206198" y="1249"/>
                  </a:lnTo>
                  <a:lnTo>
                    <a:pt x="205626" y="704"/>
                  </a:lnTo>
                  <a:lnTo>
                    <a:pt x="205134" y="370"/>
                  </a:lnTo>
                  <a:lnTo>
                    <a:pt x="204773" y="194"/>
                  </a:lnTo>
                  <a:lnTo>
                    <a:pt x="204359" y="70"/>
                  </a:lnTo>
                  <a:lnTo>
                    <a:pt x="203893" y="9"/>
                  </a:lnTo>
                  <a:lnTo>
                    <a:pt x="203638" y="0"/>
                  </a:lnTo>
                  <a:lnTo>
                    <a:pt x="203383" y="9"/>
                  </a:lnTo>
                  <a:lnTo>
                    <a:pt x="202917" y="70"/>
                  </a:lnTo>
                  <a:lnTo>
                    <a:pt x="202503" y="194"/>
                  </a:lnTo>
                  <a:lnTo>
                    <a:pt x="202143" y="370"/>
                  </a:lnTo>
                  <a:lnTo>
                    <a:pt x="201650" y="704"/>
                  </a:lnTo>
                  <a:lnTo>
                    <a:pt x="201078" y="1249"/>
                  </a:lnTo>
                  <a:lnTo>
                    <a:pt x="200805" y="1540"/>
                  </a:lnTo>
                  <a:lnTo>
                    <a:pt x="200515" y="1856"/>
                  </a:lnTo>
                  <a:lnTo>
                    <a:pt x="199890" y="2446"/>
                  </a:lnTo>
                  <a:lnTo>
                    <a:pt x="199345" y="2806"/>
                  </a:lnTo>
                  <a:lnTo>
                    <a:pt x="198932" y="3000"/>
                  </a:lnTo>
                  <a:lnTo>
                    <a:pt x="198465" y="3141"/>
                  </a:lnTo>
                  <a:lnTo>
                    <a:pt x="197946" y="3220"/>
                  </a:lnTo>
                  <a:lnTo>
                    <a:pt x="197647" y="3229"/>
                  </a:lnTo>
                  <a:lnTo>
                    <a:pt x="197357" y="3220"/>
                  </a:lnTo>
                  <a:lnTo>
                    <a:pt x="196829" y="3141"/>
                  </a:lnTo>
                  <a:lnTo>
                    <a:pt x="196363" y="3000"/>
                  </a:lnTo>
                  <a:lnTo>
                    <a:pt x="195949" y="2806"/>
                  </a:lnTo>
                  <a:lnTo>
                    <a:pt x="195404" y="2446"/>
                  </a:lnTo>
                  <a:lnTo>
                    <a:pt x="194779" y="1856"/>
                  </a:lnTo>
                  <a:lnTo>
                    <a:pt x="194489" y="1540"/>
                  </a:lnTo>
                  <a:lnTo>
                    <a:pt x="194216" y="1249"/>
                  </a:lnTo>
                  <a:lnTo>
                    <a:pt x="193644" y="704"/>
                  </a:lnTo>
                  <a:lnTo>
                    <a:pt x="193161" y="370"/>
                  </a:lnTo>
                  <a:lnTo>
                    <a:pt x="192791" y="194"/>
                  </a:lnTo>
                  <a:lnTo>
                    <a:pt x="192378" y="70"/>
                  </a:lnTo>
                  <a:lnTo>
                    <a:pt x="191920" y="9"/>
                  </a:lnTo>
                  <a:lnTo>
                    <a:pt x="191656" y="0"/>
                  </a:lnTo>
                  <a:lnTo>
                    <a:pt x="191401" y="9"/>
                  </a:lnTo>
                  <a:lnTo>
                    <a:pt x="190935" y="70"/>
                  </a:lnTo>
                  <a:lnTo>
                    <a:pt x="190530" y="194"/>
                  </a:lnTo>
                  <a:lnTo>
                    <a:pt x="190161" y="370"/>
                  </a:lnTo>
                  <a:lnTo>
                    <a:pt x="189677" y="704"/>
                  </a:lnTo>
                  <a:lnTo>
                    <a:pt x="189096" y="1249"/>
                  </a:lnTo>
                  <a:lnTo>
                    <a:pt x="188824" y="1540"/>
                  </a:lnTo>
                  <a:lnTo>
                    <a:pt x="188533" y="1856"/>
                  </a:lnTo>
                  <a:lnTo>
                    <a:pt x="187917" y="2446"/>
                  </a:lnTo>
                  <a:lnTo>
                    <a:pt x="187372" y="2806"/>
                  </a:lnTo>
                  <a:lnTo>
                    <a:pt x="186959" y="3000"/>
                  </a:lnTo>
                  <a:lnTo>
                    <a:pt x="186492" y="3141"/>
                  </a:lnTo>
                  <a:lnTo>
                    <a:pt x="185964" y="3220"/>
                  </a:lnTo>
                  <a:lnTo>
                    <a:pt x="185665" y="3229"/>
                  </a:lnTo>
                  <a:lnTo>
                    <a:pt x="185375" y="3220"/>
                  </a:lnTo>
                  <a:lnTo>
                    <a:pt x="184847" y="3141"/>
                  </a:lnTo>
                  <a:lnTo>
                    <a:pt x="184381" y="3000"/>
                  </a:lnTo>
                  <a:lnTo>
                    <a:pt x="183968" y="2806"/>
                  </a:lnTo>
                  <a:lnTo>
                    <a:pt x="183422" y="2446"/>
                  </a:lnTo>
                  <a:lnTo>
                    <a:pt x="182806" y="1856"/>
                  </a:lnTo>
                  <a:lnTo>
                    <a:pt x="182516" y="1540"/>
                  </a:lnTo>
                  <a:lnTo>
                    <a:pt x="182243" y="1249"/>
                  </a:lnTo>
                  <a:lnTo>
                    <a:pt x="181663" y="704"/>
                  </a:lnTo>
                  <a:lnTo>
                    <a:pt x="181179" y="370"/>
                  </a:lnTo>
                  <a:lnTo>
                    <a:pt x="180809" y="194"/>
                  </a:lnTo>
                  <a:lnTo>
                    <a:pt x="180405" y="70"/>
                  </a:lnTo>
                  <a:lnTo>
                    <a:pt x="179938" y="9"/>
                  </a:lnTo>
                  <a:lnTo>
                    <a:pt x="179683" y="0"/>
                  </a:lnTo>
                  <a:lnTo>
                    <a:pt x="179419" y="9"/>
                  </a:lnTo>
                  <a:lnTo>
                    <a:pt x="178962" y="70"/>
                  </a:lnTo>
                  <a:lnTo>
                    <a:pt x="178548" y="194"/>
                  </a:lnTo>
                  <a:lnTo>
                    <a:pt x="178179" y="370"/>
                  </a:lnTo>
                  <a:lnTo>
                    <a:pt x="177695" y="704"/>
                  </a:lnTo>
                  <a:lnTo>
                    <a:pt x="177123" y="1249"/>
                  </a:lnTo>
                  <a:lnTo>
                    <a:pt x="176851" y="1540"/>
                  </a:lnTo>
                  <a:lnTo>
                    <a:pt x="176560" y="1856"/>
                  </a:lnTo>
                  <a:lnTo>
                    <a:pt x="175936" y="2446"/>
                  </a:lnTo>
                  <a:lnTo>
                    <a:pt x="175390" y="2806"/>
                  </a:lnTo>
                  <a:lnTo>
                    <a:pt x="174977" y="3000"/>
                  </a:lnTo>
                  <a:lnTo>
                    <a:pt x="174511" y="3141"/>
                  </a:lnTo>
                  <a:lnTo>
                    <a:pt x="173983" y="3220"/>
                  </a:lnTo>
                  <a:lnTo>
                    <a:pt x="173692" y="3229"/>
                  </a:lnTo>
                  <a:lnTo>
                    <a:pt x="173402" y="3220"/>
                  </a:lnTo>
                  <a:lnTo>
                    <a:pt x="172874" y="3141"/>
                  </a:lnTo>
                  <a:lnTo>
                    <a:pt x="172408" y="3000"/>
                  </a:lnTo>
                  <a:lnTo>
                    <a:pt x="171995" y="2806"/>
                  </a:lnTo>
                  <a:lnTo>
                    <a:pt x="171449" y="2446"/>
                  </a:lnTo>
                  <a:lnTo>
                    <a:pt x="170824" y="1856"/>
                  </a:lnTo>
                  <a:lnTo>
                    <a:pt x="170534" y="1540"/>
                  </a:lnTo>
                  <a:lnTo>
                    <a:pt x="170261" y="1249"/>
                  </a:lnTo>
                  <a:lnTo>
                    <a:pt x="169690" y="704"/>
                  </a:lnTo>
                  <a:lnTo>
                    <a:pt x="169197" y="370"/>
                  </a:lnTo>
                  <a:lnTo>
                    <a:pt x="168836" y="194"/>
                  </a:lnTo>
                  <a:lnTo>
                    <a:pt x="168423" y="70"/>
                  </a:lnTo>
                  <a:lnTo>
                    <a:pt x="167957" y="9"/>
                  </a:lnTo>
                  <a:lnTo>
                    <a:pt x="167701" y="0"/>
                  </a:lnTo>
                  <a:lnTo>
                    <a:pt x="167446" y="9"/>
                  </a:lnTo>
                  <a:lnTo>
                    <a:pt x="166980" y="70"/>
                  </a:lnTo>
                  <a:lnTo>
                    <a:pt x="166567" y="194"/>
                  </a:lnTo>
                  <a:lnTo>
                    <a:pt x="166206" y="370"/>
                  </a:lnTo>
                  <a:lnTo>
                    <a:pt x="165713" y="704"/>
                  </a:lnTo>
                  <a:lnTo>
                    <a:pt x="165141" y="1249"/>
                  </a:lnTo>
                  <a:lnTo>
                    <a:pt x="164869" y="1540"/>
                  </a:lnTo>
                  <a:lnTo>
                    <a:pt x="164578" y="1856"/>
                  </a:lnTo>
                  <a:lnTo>
                    <a:pt x="163954" y="2446"/>
                  </a:lnTo>
                  <a:lnTo>
                    <a:pt x="163408" y="2806"/>
                  </a:lnTo>
                  <a:lnTo>
                    <a:pt x="162995" y="3000"/>
                  </a:lnTo>
                  <a:lnTo>
                    <a:pt x="162529" y="3141"/>
                  </a:lnTo>
                  <a:lnTo>
                    <a:pt x="162010" y="3220"/>
                  </a:lnTo>
                  <a:lnTo>
                    <a:pt x="161711" y="3229"/>
                  </a:lnTo>
                  <a:lnTo>
                    <a:pt x="161420" y="3220"/>
                  </a:lnTo>
                  <a:lnTo>
                    <a:pt x="160892" y="3141"/>
                  </a:lnTo>
                  <a:lnTo>
                    <a:pt x="160426" y="3000"/>
                  </a:lnTo>
                  <a:lnTo>
                    <a:pt x="160013" y="2806"/>
                  </a:lnTo>
                  <a:lnTo>
                    <a:pt x="159467" y="2446"/>
                  </a:lnTo>
                  <a:lnTo>
                    <a:pt x="158843" y="1856"/>
                  </a:lnTo>
                  <a:lnTo>
                    <a:pt x="158561" y="1540"/>
                  </a:lnTo>
                  <a:lnTo>
                    <a:pt x="158280" y="1249"/>
                  </a:lnTo>
                  <a:lnTo>
                    <a:pt x="157708" y="704"/>
                  </a:lnTo>
                  <a:lnTo>
                    <a:pt x="157224" y="370"/>
                  </a:lnTo>
                  <a:lnTo>
                    <a:pt x="156855" y="194"/>
                  </a:lnTo>
                  <a:lnTo>
                    <a:pt x="156441" y="70"/>
                  </a:lnTo>
                  <a:lnTo>
                    <a:pt x="155984" y="9"/>
                  </a:lnTo>
                  <a:lnTo>
                    <a:pt x="155728" y="0"/>
                  </a:lnTo>
                  <a:lnTo>
                    <a:pt x="155465" y="9"/>
                  </a:lnTo>
                  <a:lnTo>
                    <a:pt x="155007" y="70"/>
                  </a:lnTo>
                  <a:lnTo>
                    <a:pt x="154594" y="194"/>
                  </a:lnTo>
                  <a:lnTo>
                    <a:pt x="154224" y="370"/>
                  </a:lnTo>
                  <a:lnTo>
                    <a:pt x="153740" y="704"/>
                  </a:lnTo>
                  <a:lnTo>
                    <a:pt x="153168" y="1249"/>
                  </a:lnTo>
                  <a:lnTo>
                    <a:pt x="152887" y="1540"/>
                  </a:lnTo>
                  <a:lnTo>
                    <a:pt x="152605" y="1856"/>
                  </a:lnTo>
                  <a:lnTo>
                    <a:pt x="151981" y="2446"/>
                  </a:lnTo>
                  <a:lnTo>
                    <a:pt x="151435" y="2806"/>
                  </a:lnTo>
                  <a:lnTo>
                    <a:pt x="151022" y="3000"/>
                  </a:lnTo>
                  <a:lnTo>
                    <a:pt x="150556" y="3141"/>
                  </a:lnTo>
                  <a:lnTo>
                    <a:pt x="150028" y="3220"/>
                  </a:lnTo>
                  <a:lnTo>
                    <a:pt x="149738" y="3229"/>
                  </a:lnTo>
                  <a:lnTo>
                    <a:pt x="149438" y="3220"/>
                  </a:lnTo>
                  <a:lnTo>
                    <a:pt x="148911" y="3141"/>
                  </a:lnTo>
                  <a:lnTo>
                    <a:pt x="148453" y="3000"/>
                  </a:lnTo>
                  <a:lnTo>
                    <a:pt x="148040" y="2806"/>
                  </a:lnTo>
                  <a:lnTo>
                    <a:pt x="147494" y="2446"/>
                  </a:lnTo>
                  <a:lnTo>
                    <a:pt x="146870" y="1856"/>
                  </a:lnTo>
                  <a:lnTo>
                    <a:pt x="146579" y="1540"/>
                  </a:lnTo>
                  <a:lnTo>
                    <a:pt x="146307" y="1249"/>
                  </a:lnTo>
                  <a:lnTo>
                    <a:pt x="145735" y="704"/>
                  </a:lnTo>
                  <a:lnTo>
                    <a:pt x="145242" y="370"/>
                  </a:lnTo>
                  <a:lnTo>
                    <a:pt x="144873" y="194"/>
                  </a:lnTo>
                  <a:lnTo>
                    <a:pt x="144468" y="70"/>
                  </a:lnTo>
                  <a:lnTo>
                    <a:pt x="144002" y="9"/>
                  </a:lnTo>
                  <a:lnTo>
                    <a:pt x="143747" y="0"/>
                  </a:lnTo>
                  <a:lnTo>
                    <a:pt x="143492" y="9"/>
                  </a:lnTo>
                  <a:lnTo>
                    <a:pt x="143025" y="70"/>
                  </a:lnTo>
                  <a:lnTo>
                    <a:pt x="142612" y="194"/>
                  </a:lnTo>
                  <a:lnTo>
                    <a:pt x="142242" y="370"/>
                  </a:lnTo>
                  <a:lnTo>
                    <a:pt x="141758" y="704"/>
                  </a:lnTo>
                  <a:lnTo>
                    <a:pt x="141187" y="1249"/>
                  </a:lnTo>
                  <a:lnTo>
                    <a:pt x="140914" y="1540"/>
                  </a:lnTo>
                  <a:lnTo>
                    <a:pt x="140624" y="1856"/>
                  </a:lnTo>
                  <a:lnTo>
                    <a:pt x="139999" y="2446"/>
                  </a:lnTo>
                  <a:lnTo>
                    <a:pt x="139454" y="2806"/>
                  </a:lnTo>
                  <a:lnTo>
                    <a:pt x="139040" y="3000"/>
                  </a:lnTo>
                  <a:lnTo>
                    <a:pt x="138574" y="3141"/>
                  </a:lnTo>
                  <a:lnTo>
                    <a:pt x="138046" y="3220"/>
                  </a:lnTo>
                  <a:lnTo>
                    <a:pt x="137756" y="3229"/>
                  </a:lnTo>
                  <a:lnTo>
                    <a:pt x="137465" y="3220"/>
                  </a:lnTo>
                  <a:lnTo>
                    <a:pt x="136938" y="3141"/>
                  </a:lnTo>
                  <a:lnTo>
                    <a:pt x="136471" y="3000"/>
                  </a:lnTo>
                  <a:lnTo>
                    <a:pt x="136058" y="2806"/>
                  </a:lnTo>
                  <a:lnTo>
                    <a:pt x="135512" y="2446"/>
                  </a:lnTo>
                  <a:lnTo>
                    <a:pt x="134888" y="1856"/>
                  </a:lnTo>
                  <a:lnTo>
                    <a:pt x="134598" y="1540"/>
                  </a:lnTo>
                  <a:lnTo>
                    <a:pt x="134325" y="1249"/>
                  </a:lnTo>
                  <a:lnTo>
                    <a:pt x="133753" y="704"/>
                  </a:lnTo>
                  <a:lnTo>
                    <a:pt x="133260" y="370"/>
                  </a:lnTo>
                  <a:lnTo>
                    <a:pt x="132900" y="194"/>
                  </a:lnTo>
                  <a:lnTo>
                    <a:pt x="132486" y="70"/>
                  </a:lnTo>
                  <a:lnTo>
                    <a:pt x="132020" y="9"/>
                  </a:lnTo>
                  <a:lnTo>
                    <a:pt x="131765" y="0"/>
                  </a:lnTo>
                  <a:lnTo>
                    <a:pt x="131510" y="9"/>
                  </a:lnTo>
                  <a:lnTo>
                    <a:pt x="131043" y="70"/>
                  </a:lnTo>
                  <a:lnTo>
                    <a:pt x="130630" y="194"/>
                  </a:lnTo>
                  <a:lnTo>
                    <a:pt x="130269" y="370"/>
                  </a:lnTo>
                  <a:lnTo>
                    <a:pt x="129777" y="704"/>
                  </a:lnTo>
                  <a:lnTo>
                    <a:pt x="129205" y="1249"/>
                  </a:lnTo>
                  <a:lnTo>
                    <a:pt x="128932" y="1540"/>
                  </a:lnTo>
                  <a:lnTo>
                    <a:pt x="128642" y="1856"/>
                  </a:lnTo>
                  <a:lnTo>
                    <a:pt x="128017" y="2446"/>
                  </a:lnTo>
                  <a:lnTo>
                    <a:pt x="127472" y="2806"/>
                  </a:lnTo>
                  <a:lnTo>
                    <a:pt x="127058" y="3000"/>
                  </a:lnTo>
                  <a:lnTo>
                    <a:pt x="126592" y="3141"/>
                  </a:lnTo>
                  <a:lnTo>
                    <a:pt x="126064" y="3220"/>
                  </a:lnTo>
                  <a:lnTo>
                    <a:pt x="125774" y="3229"/>
                  </a:lnTo>
                  <a:lnTo>
                    <a:pt x="125484" y="3220"/>
                  </a:lnTo>
                  <a:lnTo>
                    <a:pt x="124956" y="3141"/>
                  </a:lnTo>
                  <a:lnTo>
                    <a:pt x="124490" y="3000"/>
                  </a:lnTo>
                  <a:lnTo>
                    <a:pt x="124076" y="2806"/>
                  </a:lnTo>
                  <a:lnTo>
                    <a:pt x="123531" y="2446"/>
                  </a:lnTo>
                  <a:lnTo>
                    <a:pt x="122906" y="1856"/>
                  </a:lnTo>
                  <a:lnTo>
                    <a:pt x="122625" y="1540"/>
                  </a:lnTo>
                  <a:lnTo>
                    <a:pt x="122343" y="1249"/>
                  </a:lnTo>
                  <a:lnTo>
                    <a:pt x="121771" y="704"/>
                  </a:lnTo>
                  <a:lnTo>
                    <a:pt x="121287" y="370"/>
                  </a:lnTo>
                  <a:lnTo>
                    <a:pt x="120918" y="194"/>
                  </a:lnTo>
                  <a:lnTo>
                    <a:pt x="120504" y="70"/>
                  </a:lnTo>
                  <a:lnTo>
                    <a:pt x="120047" y="9"/>
                  </a:lnTo>
                  <a:lnTo>
                    <a:pt x="119783" y="0"/>
                  </a:lnTo>
                  <a:lnTo>
                    <a:pt x="119528" y="9"/>
                  </a:lnTo>
                  <a:lnTo>
                    <a:pt x="119062" y="70"/>
                  </a:lnTo>
                  <a:lnTo>
                    <a:pt x="118657" y="194"/>
                  </a:lnTo>
                  <a:lnTo>
                    <a:pt x="118288" y="370"/>
                  </a:lnTo>
                  <a:lnTo>
                    <a:pt x="117804" y="704"/>
                  </a:lnTo>
                  <a:lnTo>
                    <a:pt x="117232" y="1249"/>
                  </a:lnTo>
                  <a:lnTo>
                    <a:pt x="116950" y="1540"/>
                  </a:lnTo>
                  <a:lnTo>
                    <a:pt x="116660" y="1856"/>
                  </a:lnTo>
                  <a:lnTo>
                    <a:pt x="116044" y="2446"/>
                  </a:lnTo>
                  <a:lnTo>
                    <a:pt x="115499" y="2806"/>
                  </a:lnTo>
                  <a:lnTo>
                    <a:pt x="115085" y="3000"/>
                  </a:lnTo>
                  <a:lnTo>
                    <a:pt x="114619" y="3141"/>
                  </a:lnTo>
                  <a:lnTo>
                    <a:pt x="114091" y="3220"/>
                  </a:lnTo>
                  <a:lnTo>
                    <a:pt x="113801" y="3229"/>
                  </a:lnTo>
                  <a:lnTo>
                    <a:pt x="113502" y="3220"/>
                  </a:lnTo>
                  <a:lnTo>
                    <a:pt x="112974" y="3141"/>
                  </a:lnTo>
                  <a:lnTo>
                    <a:pt x="112508" y="3000"/>
                  </a:lnTo>
                  <a:lnTo>
                    <a:pt x="112094" y="2806"/>
                  </a:lnTo>
                  <a:lnTo>
                    <a:pt x="111549" y="2446"/>
                  </a:lnTo>
                  <a:lnTo>
                    <a:pt x="110933" y="1856"/>
                  </a:lnTo>
                  <a:lnTo>
                    <a:pt x="110643" y="1540"/>
                  </a:lnTo>
                  <a:lnTo>
                    <a:pt x="110370" y="1249"/>
                  </a:lnTo>
                  <a:lnTo>
                    <a:pt x="109798" y="704"/>
                  </a:lnTo>
                  <a:lnTo>
                    <a:pt x="109306" y="370"/>
                  </a:lnTo>
                  <a:lnTo>
                    <a:pt x="108936" y="194"/>
                  </a:lnTo>
                  <a:lnTo>
                    <a:pt x="108531" y="70"/>
                  </a:lnTo>
                  <a:lnTo>
                    <a:pt x="108065" y="9"/>
                  </a:lnTo>
                  <a:lnTo>
                    <a:pt x="107810" y="0"/>
                  </a:lnTo>
                  <a:lnTo>
                    <a:pt x="107555" y="9"/>
                  </a:lnTo>
                  <a:lnTo>
                    <a:pt x="107089" y="70"/>
                  </a:lnTo>
                  <a:lnTo>
                    <a:pt x="106675" y="194"/>
                  </a:lnTo>
                  <a:lnTo>
                    <a:pt x="106306" y="370"/>
                  </a:lnTo>
                  <a:lnTo>
                    <a:pt x="105822" y="704"/>
                  </a:lnTo>
                  <a:lnTo>
                    <a:pt x="105250" y="1249"/>
                  </a:lnTo>
                  <a:lnTo>
                    <a:pt x="104977" y="1540"/>
                  </a:lnTo>
                  <a:lnTo>
                    <a:pt x="104687" y="1856"/>
                  </a:lnTo>
                  <a:lnTo>
                    <a:pt x="104062" y="2446"/>
                  </a:lnTo>
                  <a:lnTo>
                    <a:pt x="103517" y="2806"/>
                  </a:lnTo>
                  <a:lnTo>
                    <a:pt x="103104" y="3000"/>
                  </a:lnTo>
                  <a:lnTo>
                    <a:pt x="102637" y="3141"/>
                  </a:lnTo>
                  <a:lnTo>
                    <a:pt x="102109" y="3220"/>
                  </a:lnTo>
                  <a:lnTo>
                    <a:pt x="101819" y="3229"/>
                  </a:lnTo>
                  <a:lnTo>
                    <a:pt x="101529" y="3220"/>
                  </a:lnTo>
                  <a:lnTo>
                    <a:pt x="101001" y="3141"/>
                  </a:lnTo>
                  <a:lnTo>
                    <a:pt x="100535" y="3000"/>
                  </a:lnTo>
                  <a:lnTo>
                    <a:pt x="100121" y="2806"/>
                  </a:lnTo>
                  <a:lnTo>
                    <a:pt x="99576" y="2446"/>
                  </a:lnTo>
                  <a:lnTo>
                    <a:pt x="98951" y="1856"/>
                  </a:lnTo>
                  <a:lnTo>
                    <a:pt x="98661" y="1540"/>
                  </a:lnTo>
                  <a:lnTo>
                    <a:pt x="98388" y="1249"/>
                  </a:lnTo>
                  <a:lnTo>
                    <a:pt x="97816" y="704"/>
                  </a:lnTo>
                  <a:lnTo>
                    <a:pt x="97324" y="370"/>
                  </a:lnTo>
                  <a:lnTo>
                    <a:pt x="96963" y="194"/>
                  </a:lnTo>
                  <a:lnTo>
                    <a:pt x="96550" y="70"/>
                  </a:lnTo>
                  <a:lnTo>
                    <a:pt x="96083" y="9"/>
                  </a:lnTo>
                  <a:lnTo>
                    <a:pt x="95828" y="0"/>
                  </a:lnTo>
                  <a:lnTo>
                    <a:pt x="95573" y="9"/>
                  </a:lnTo>
                  <a:lnTo>
                    <a:pt x="95107" y="70"/>
                  </a:lnTo>
                  <a:lnTo>
                    <a:pt x="94693" y="194"/>
                  </a:lnTo>
                  <a:lnTo>
                    <a:pt x="94333" y="370"/>
                  </a:lnTo>
                  <a:lnTo>
                    <a:pt x="93840" y="704"/>
                  </a:lnTo>
                  <a:lnTo>
                    <a:pt x="93268" y="1249"/>
                  </a:lnTo>
                  <a:lnTo>
                    <a:pt x="92996" y="1540"/>
                  </a:lnTo>
                  <a:lnTo>
                    <a:pt x="92705" y="1856"/>
                  </a:lnTo>
                  <a:lnTo>
                    <a:pt x="92081" y="2446"/>
                  </a:lnTo>
                  <a:lnTo>
                    <a:pt x="91535" y="2806"/>
                  </a:lnTo>
                  <a:lnTo>
                    <a:pt x="91122" y="3000"/>
                  </a:lnTo>
                  <a:lnTo>
                    <a:pt x="90655" y="3141"/>
                  </a:lnTo>
                  <a:lnTo>
                    <a:pt x="90128" y="3220"/>
                  </a:lnTo>
                  <a:lnTo>
                    <a:pt x="89837" y="3229"/>
                  </a:lnTo>
                  <a:lnTo>
                    <a:pt x="89547" y="3220"/>
                  </a:lnTo>
                  <a:lnTo>
                    <a:pt x="89019" y="3141"/>
                  </a:lnTo>
                  <a:lnTo>
                    <a:pt x="88553" y="3000"/>
                  </a:lnTo>
                  <a:lnTo>
                    <a:pt x="88139" y="2806"/>
                  </a:lnTo>
                  <a:lnTo>
                    <a:pt x="87594" y="2446"/>
                  </a:lnTo>
                  <a:lnTo>
                    <a:pt x="86969" y="1856"/>
                  </a:lnTo>
                  <a:lnTo>
                    <a:pt x="86679" y="1540"/>
                  </a:lnTo>
                  <a:lnTo>
                    <a:pt x="86406" y="1249"/>
                  </a:lnTo>
                  <a:lnTo>
                    <a:pt x="85835" y="704"/>
                  </a:lnTo>
                  <a:lnTo>
                    <a:pt x="85351" y="370"/>
                  </a:lnTo>
                  <a:lnTo>
                    <a:pt x="84981" y="194"/>
                  </a:lnTo>
                  <a:lnTo>
                    <a:pt x="84568" y="70"/>
                  </a:lnTo>
                  <a:lnTo>
                    <a:pt x="84110" y="9"/>
                  </a:lnTo>
                  <a:lnTo>
                    <a:pt x="83846" y="0"/>
                  </a:lnTo>
                  <a:lnTo>
                    <a:pt x="83591" y="9"/>
                  </a:lnTo>
                  <a:lnTo>
                    <a:pt x="83125" y="70"/>
                  </a:lnTo>
                  <a:lnTo>
                    <a:pt x="82720" y="194"/>
                  </a:lnTo>
                  <a:lnTo>
                    <a:pt x="82351" y="370"/>
                  </a:lnTo>
                  <a:lnTo>
                    <a:pt x="81867" y="704"/>
                  </a:lnTo>
                  <a:lnTo>
                    <a:pt x="81286" y="1249"/>
                  </a:lnTo>
                  <a:lnTo>
                    <a:pt x="81014" y="1540"/>
                  </a:lnTo>
                  <a:lnTo>
                    <a:pt x="80723" y="1856"/>
                  </a:lnTo>
                  <a:lnTo>
                    <a:pt x="80108" y="2446"/>
                  </a:lnTo>
                  <a:lnTo>
                    <a:pt x="79562" y="2806"/>
                  </a:lnTo>
                  <a:lnTo>
                    <a:pt x="79149" y="3000"/>
                  </a:lnTo>
                  <a:lnTo>
                    <a:pt x="78682" y="3141"/>
                  </a:lnTo>
                  <a:lnTo>
                    <a:pt x="78155" y="3220"/>
                  </a:lnTo>
                  <a:lnTo>
                    <a:pt x="77864" y="3229"/>
                  </a:lnTo>
                  <a:lnTo>
                    <a:pt x="77565" y="3220"/>
                  </a:lnTo>
                  <a:lnTo>
                    <a:pt x="77037" y="3141"/>
                  </a:lnTo>
                  <a:lnTo>
                    <a:pt x="76571" y="3000"/>
                  </a:lnTo>
                  <a:lnTo>
                    <a:pt x="76158" y="2806"/>
                  </a:lnTo>
                  <a:lnTo>
                    <a:pt x="75612" y="2446"/>
                  </a:lnTo>
                  <a:lnTo>
                    <a:pt x="74996" y="1856"/>
                  </a:lnTo>
                  <a:lnTo>
                    <a:pt x="74706" y="1540"/>
                  </a:lnTo>
                  <a:lnTo>
                    <a:pt x="74433" y="1249"/>
                  </a:lnTo>
                  <a:lnTo>
                    <a:pt x="73862" y="704"/>
                  </a:lnTo>
                  <a:lnTo>
                    <a:pt x="73369" y="370"/>
                  </a:lnTo>
                  <a:lnTo>
                    <a:pt x="72999" y="194"/>
                  </a:lnTo>
                  <a:lnTo>
                    <a:pt x="72595" y="70"/>
                  </a:lnTo>
                  <a:lnTo>
                    <a:pt x="72129" y="9"/>
                  </a:lnTo>
                  <a:lnTo>
                    <a:pt x="71873" y="0"/>
                  </a:lnTo>
                  <a:lnTo>
                    <a:pt x="71610" y="9"/>
                  </a:lnTo>
                  <a:lnTo>
                    <a:pt x="71152" y="70"/>
                  </a:lnTo>
                  <a:lnTo>
                    <a:pt x="70739" y="194"/>
                  </a:lnTo>
                  <a:lnTo>
                    <a:pt x="70369" y="370"/>
                  </a:lnTo>
                  <a:lnTo>
                    <a:pt x="69885" y="704"/>
                  </a:lnTo>
                  <a:lnTo>
                    <a:pt x="69313" y="1249"/>
                  </a:lnTo>
                  <a:lnTo>
                    <a:pt x="69041" y="1540"/>
                  </a:lnTo>
                  <a:lnTo>
                    <a:pt x="68750" y="1856"/>
                  </a:lnTo>
                  <a:lnTo>
                    <a:pt x="68126" y="2446"/>
                  </a:lnTo>
                  <a:lnTo>
                    <a:pt x="67580" y="2806"/>
                  </a:lnTo>
                  <a:lnTo>
                    <a:pt x="67167" y="3000"/>
                  </a:lnTo>
                  <a:lnTo>
                    <a:pt x="66701" y="3141"/>
                  </a:lnTo>
                  <a:lnTo>
                    <a:pt x="66173" y="3220"/>
                  </a:lnTo>
                  <a:lnTo>
                    <a:pt x="65883" y="3229"/>
                  </a:lnTo>
                  <a:lnTo>
                    <a:pt x="65592" y="3220"/>
                  </a:lnTo>
                  <a:lnTo>
                    <a:pt x="65064" y="3141"/>
                  </a:lnTo>
                  <a:lnTo>
                    <a:pt x="64598" y="3000"/>
                  </a:lnTo>
                  <a:lnTo>
                    <a:pt x="64185" y="2806"/>
                  </a:lnTo>
                  <a:lnTo>
                    <a:pt x="63639" y="2446"/>
                  </a:lnTo>
                  <a:lnTo>
                    <a:pt x="63015" y="1856"/>
                  </a:lnTo>
                  <a:lnTo>
                    <a:pt x="62724" y="1540"/>
                  </a:lnTo>
                  <a:lnTo>
                    <a:pt x="62452" y="1249"/>
                  </a:lnTo>
                  <a:lnTo>
                    <a:pt x="61880" y="704"/>
                  </a:lnTo>
                  <a:lnTo>
                    <a:pt x="61387" y="370"/>
                  </a:lnTo>
                  <a:lnTo>
                    <a:pt x="61026" y="194"/>
                  </a:lnTo>
                  <a:lnTo>
                    <a:pt x="60613" y="70"/>
                  </a:lnTo>
                  <a:lnTo>
                    <a:pt x="60147" y="9"/>
                  </a:lnTo>
                  <a:lnTo>
                    <a:pt x="59892" y="0"/>
                  </a:lnTo>
                  <a:lnTo>
                    <a:pt x="59637" y="9"/>
                  </a:lnTo>
                  <a:lnTo>
                    <a:pt x="59170" y="70"/>
                  </a:lnTo>
                  <a:lnTo>
                    <a:pt x="58757" y="194"/>
                  </a:lnTo>
                  <a:lnTo>
                    <a:pt x="58396" y="370"/>
                  </a:lnTo>
                  <a:lnTo>
                    <a:pt x="57903" y="704"/>
                  </a:lnTo>
                  <a:lnTo>
                    <a:pt x="57332" y="1249"/>
                  </a:lnTo>
                  <a:lnTo>
                    <a:pt x="57059" y="1540"/>
                  </a:lnTo>
                  <a:lnTo>
                    <a:pt x="56769" y="1856"/>
                  </a:lnTo>
                  <a:lnTo>
                    <a:pt x="56144" y="2446"/>
                  </a:lnTo>
                  <a:lnTo>
                    <a:pt x="55599" y="2806"/>
                  </a:lnTo>
                  <a:lnTo>
                    <a:pt x="55185" y="3000"/>
                  </a:lnTo>
                  <a:lnTo>
                    <a:pt x="54719" y="3141"/>
                  </a:lnTo>
                  <a:lnTo>
                    <a:pt x="54191" y="3220"/>
                  </a:lnTo>
                  <a:lnTo>
                    <a:pt x="53901" y="3229"/>
                  </a:lnTo>
                  <a:lnTo>
                    <a:pt x="53610" y="3220"/>
                  </a:lnTo>
                  <a:lnTo>
                    <a:pt x="53083" y="3141"/>
                  </a:lnTo>
                  <a:lnTo>
                    <a:pt x="52616" y="3000"/>
                  </a:lnTo>
                  <a:lnTo>
                    <a:pt x="52203" y="2806"/>
                  </a:lnTo>
                  <a:lnTo>
                    <a:pt x="51657" y="2446"/>
                  </a:lnTo>
                  <a:lnTo>
                    <a:pt x="51033" y="1856"/>
                  </a:lnTo>
                  <a:lnTo>
                    <a:pt x="50743" y="1540"/>
                  </a:lnTo>
                  <a:lnTo>
                    <a:pt x="50470" y="1249"/>
                  </a:lnTo>
                  <a:lnTo>
                    <a:pt x="49898" y="704"/>
                  </a:lnTo>
                  <a:lnTo>
                    <a:pt x="49414" y="370"/>
                  </a:lnTo>
                  <a:lnTo>
                    <a:pt x="49045" y="194"/>
                  </a:lnTo>
                  <a:lnTo>
                    <a:pt x="48631" y="70"/>
                  </a:lnTo>
                  <a:lnTo>
                    <a:pt x="48174" y="9"/>
                  </a:lnTo>
                  <a:lnTo>
                    <a:pt x="47910" y="0"/>
                  </a:lnTo>
                  <a:lnTo>
                    <a:pt x="47655" y="9"/>
                  </a:lnTo>
                  <a:lnTo>
                    <a:pt x="47188" y="70"/>
                  </a:lnTo>
                  <a:lnTo>
                    <a:pt x="46784" y="194"/>
                  </a:lnTo>
                  <a:lnTo>
                    <a:pt x="46414" y="370"/>
                  </a:lnTo>
                  <a:lnTo>
                    <a:pt x="45930" y="704"/>
                  </a:lnTo>
                  <a:lnTo>
                    <a:pt x="45359" y="1249"/>
                  </a:lnTo>
                  <a:lnTo>
                    <a:pt x="45077" y="1540"/>
                  </a:lnTo>
                  <a:lnTo>
                    <a:pt x="44787" y="1856"/>
                  </a:lnTo>
                  <a:lnTo>
                    <a:pt x="44171" y="2446"/>
                  </a:lnTo>
                  <a:lnTo>
                    <a:pt x="43626" y="2806"/>
                  </a:lnTo>
                  <a:lnTo>
                    <a:pt x="43212" y="3000"/>
                  </a:lnTo>
                  <a:lnTo>
                    <a:pt x="42746" y="3141"/>
                  </a:lnTo>
                  <a:lnTo>
                    <a:pt x="42218" y="3220"/>
                  </a:lnTo>
                  <a:lnTo>
                    <a:pt x="41928" y="3229"/>
                  </a:lnTo>
                  <a:lnTo>
                    <a:pt x="41629" y="3220"/>
                  </a:lnTo>
                  <a:lnTo>
                    <a:pt x="41101" y="3141"/>
                  </a:lnTo>
                  <a:lnTo>
                    <a:pt x="40635" y="3000"/>
                  </a:lnTo>
                  <a:lnTo>
                    <a:pt x="40221" y="2806"/>
                  </a:lnTo>
                  <a:lnTo>
                    <a:pt x="39676" y="2446"/>
                  </a:lnTo>
                  <a:lnTo>
                    <a:pt x="39060" y="1856"/>
                  </a:lnTo>
                  <a:lnTo>
                    <a:pt x="38770" y="1540"/>
                  </a:lnTo>
                  <a:lnTo>
                    <a:pt x="38497" y="1249"/>
                  </a:lnTo>
                  <a:lnTo>
                    <a:pt x="37925" y="704"/>
                  </a:lnTo>
                  <a:lnTo>
                    <a:pt x="37432" y="370"/>
                  </a:lnTo>
                  <a:lnTo>
                    <a:pt x="37063" y="194"/>
                  </a:lnTo>
                  <a:lnTo>
                    <a:pt x="36658" y="70"/>
                  </a:lnTo>
                  <a:lnTo>
                    <a:pt x="36192" y="9"/>
                  </a:lnTo>
                  <a:lnTo>
                    <a:pt x="35937" y="0"/>
                  </a:lnTo>
                  <a:lnTo>
                    <a:pt x="35673" y="9"/>
                  </a:lnTo>
                  <a:lnTo>
                    <a:pt x="35215" y="70"/>
                  </a:lnTo>
                  <a:lnTo>
                    <a:pt x="34802" y="194"/>
                  </a:lnTo>
                  <a:lnTo>
                    <a:pt x="34432" y="370"/>
                  </a:lnTo>
                  <a:lnTo>
                    <a:pt x="33949" y="704"/>
                  </a:lnTo>
                  <a:lnTo>
                    <a:pt x="33377" y="1249"/>
                  </a:lnTo>
                  <a:lnTo>
                    <a:pt x="33104" y="1540"/>
                  </a:lnTo>
                  <a:lnTo>
                    <a:pt x="32814" y="1856"/>
                  </a:lnTo>
                  <a:lnTo>
                    <a:pt x="32189" y="2446"/>
                  </a:lnTo>
                  <a:lnTo>
                    <a:pt x="31644" y="2806"/>
                  </a:lnTo>
                  <a:lnTo>
                    <a:pt x="31230" y="3000"/>
                  </a:lnTo>
                  <a:lnTo>
                    <a:pt x="30764" y="3141"/>
                  </a:lnTo>
                  <a:lnTo>
                    <a:pt x="30236" y="3220"/>
                  </a:lnTo>
                  <a:lnTo>
                    <a:pt x="29946" y="3229"/>
                  </a:lnTo>
                  <a:lnTo>
                    <a:pt x="29656" y="3220"/>
                  </a:lnTo>
                  <a:lnTo>
                    <a:pt x="29128" y="3141"/>
                  </a:lnTo>
                  <a:lnTo>
                    <a:pt x="28662" y="3000"/>
                  </a:lnTo>
                  <a:lnTo>
                    <a:pt x="28248" y="2806"/>
                  </a:lnTo>
                  <a:lnTo>
                    <a:pt x="27703" y="2446"/>
                  </a:lnTo>
                  <a:lnTo>
                    <a:pt x="27078" y="1856"/>
                  </a:lnTo>
                  <a:lnTo>
                    <a:pt x="26788" y="1540"/>
                  </a:lnTo>
                  <a:lnTo>
                    <a:pt x="26515" y="1249"/>
                  </a:lnTo>
                  <a:lnTo>
                    <a:pt x="25943" y="704"/>
                  </a:lnTo>
                  <a:lnTo>
                    <a:pt x="25451" y="370"/>
                  </a:lnTo>
                  <a:lnTo>
                    <a:pt x="25090" y="194"/>
                  </a:lnTo>
                  <a:lnTo>
                    <a:pt x="24676" y="70"/>
                  </a:lnTo>
                  <a:lnTo>
                    <a:pt x="24210" y="9"/>
                  </a:lnTo>
                  <a:lnTo>
                    <a:pt x="23955" y="0"/>
                  </a:lnTo>
                  <a:lnTo>
                    <a:pt x="23700" y="9"/>
                  </a:lnTo>
                  <a:lnTo>
                    <a:pt x="23234" y="70"/>
                  </a:lnTo>
                  <a:lnTo>
                    <a:pt x="22829" y="194"/>
                  </a:lnTo>
                  <a:lnTo>
                    <a:pt x="22459" y="370"/>
                  </a:lnTo>
                  <a:lnTo>
                    <a:pt x="21967" y="704"/>
                  </a:lnTo>
                  <a:lnTo>
                    <a:pt x="21395" y="1249"/>
                  </a:lnTo>
                  <a:lnTo>
                    <a:pt x="21122" y="1540"/>
                  </a:lnTo>
                  <a:lnTo>
                    <a:pt x="20832" y="1856"/>
                  </a:lnTo>
                  <a:lnTo>
                    <a:pt x="20216" y="2446"/>
                  </a:lnTo>
                  <a:lnTo>
                    <a:pt x="19662" y="2806"/>
                  </a:lnTo>
                  <a:lnTo>
                    <a:pt x="19249" y="3000"/>
                  </a:lnTo>
                  <a:lnTo>
                    <a:pt x="18782" y="3141"/>
                  </a:lnTo>
                  <a:lnTo>
                    <a:pt x="18263" y="3220"/>
                  </a:lnTo>
                  <a:lnTo>
                    <a:pt x="17964" y="3229"/>
                  </a:lnTo>
                  <a:lnTo>
                    <a:pt x="17674" y="3220"/>
                  </a:lnTo>
                  <a:lnTo>
                    <a:pt x="17146" y="3141"/>
                  </a:lnTo>
                  <a:lnTo>
                    <a:pt x="16680" y="3000"/>
                  </a:lnTo>
                  <a:lnTo>
                    <a:pt x="16266" y="2806"/>
                  </a:lnTo>
                  <a:lnTo>
                    <a:pt x="15721" y="2446"/>
                  </a:lnTo>
                  <a:lnTo>
                    <a:pt x="15096" y="1856"/>
                  </a:lnTo>
                  <a:lnTo>
                    <a:pt x="14815" y="1540"/>
                  </a:lnTo>
                  <a:lnTo>
                    <a:pt x="14533" y="1249"/>
                  </a:lnTo>
                  <a:lnTo>
                    <a:pt x="13961" y="704"/>
                  </a:lnTo>
                  <a:lnTo>
                    <a:pt x="13478" y="370"/>
                  </a:lnTo>
                  <a:lnTo>
                    <a:pt x="13108" y="194"/>
                  </a:lnTo>
                  <a:lnTo>
                    <a:pt x="12695" y="70"/>
                  </a:lnTo>
                  <a:lnTo>
                    <a:pt x="12237" y="9"/>
                  </a:lnTo>
                  <a:lnTo>
                    <a:pt x="11982" y="0"/>
                  </a:lnTo>
                  <a:lnTo>
                    <a:pt x="11718" y="9"/>
                  </a:lnTo>
                  <a:lnTo>
                    <a:pt x="11261" y="70"/>
                  </a:lnTo>
                  <a:lnTo>
                    <a:pt x="10847" y="194"/>
                  </a:lnTo>
                  <a:lnTo>
                    <a:pt x="10478" y="370"/>
                  </a:lnTo>
                  <a:lnTo>
                    <a:pt x="9994" y="704"/>
                  </a:lnTo>
                  <a:lnTo>
                    <a:pt x="9422" y="1249"/>
                  </a:lnTo>
                  <a:lnTo>
                    <a:pt x="9141" y="1540"/>
                  </a:lnTo>
                  <a:lnTo>
                    <a:pt x="8859" y="1856"/>
                  </a:lnTo>
                  <a:lnTo>
                    <a:pt x="8234" y="2446"/>
                  </a:lnTo>
                  <a:lnTo>
                    <a:pt x="7689" y="2806"/>
                  </a:lnTo>
                  <a:lnTo>
                    <a:pt x="7275" y="3000"/>
                  </a:lnTo>
                  <a:lnTo>
                    <a:pt x="6809" y="3141"/>
                  </a:lnTo>
                  <a:lnTo>
                    <a:pt x="6281" y="3220"/>
                  </a:lnTo>
                  <a:lnTo>
                    <a:pt x="5991" y="3229"/>
                  </a:lnTo>
                  <a:lnTo>
                    <a:pt x="5692" y="3220"/>
                  </a:lnTo>
                  <a:lnTo>
                    <a:pt x="5173" y="3141"/>
                  </a:lnTo>
                  <a:lnTo>
                    <a:pt x="4707" y="3000"/>
                  </a:lnTo>
                  <a:lnTo>
                    <a:pt x="4293" y="2806"/>
                  </a:lnTo>
                  <a:lnTo>
                    <a:pt x="3748" y="2446"/>
                  </a:lnTo>
                  <a:lnTo>
                    <a:pt x="3123" y="1856"/>
                  </a:lnTo>
                  <a:lnTo>
                    <a:pt x="2833" y="1540"/>
                  </a:lnTo>
                  <a:lnTo>
                    <a:pt x="2560" y="1249"/>
                  </a:lnTo>
                  <a:lnTo>
                    <a:pt x="1988" y="704"/>
                  </a:lnTo>
                  <a:lnTo>
                    <a:pt x="1496" y="370"/>
                  </a:lnTo>
                  <a:lnTo>
                    <a:pt x="1135" y="194"/>
                  </a:lnTo>
                  <a:lnTo>
                    <a:pt x="722" y="70"/>
                  </a:lnTo>
                  <a:lnTo>
                    <a:pt x="255" y="9"/>
                  </a:lnTo>
                  <a:lnTo>
                    <a:pt x="0" y="0"/>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2" name="Google Shape;782;p25"/>
            <p:cNvSpPr/>
            <p:nvPr/>
          </p:nvSpPr>
          <p:spPr>
            <a:xfrm rot="-1965349" flipH="1">
              <a:off x="8685000" y="5579"/>
              <a:ext cx="725067" cy="770493"/>
            </a:xfrm>
            <a:custGeom>
              <a:avLst/>
              <a:gdLst/>
              <a:ahLst/>
              <a:cxnLst/>
              <a:rect l="l" t="t" r="r" b="b"/>
              <a:pathLst>
                <a:path w="22825" h="24255" extrusionOk="0">
                  <a:moveTo>
                    <a:pt x="17431" y="1"/>
                  </a:moveTo>
                  <a:lnTo>
                    <a:pt x="16942" y="91"/>
                  </a:lnTo>
                  <a:lnTo>
                    <a:pt x="16472" y="344"/>
                  </a:lnTo>
                  <a:lnTo>
                    <a:pt x="16055" y="706"/>
                  </a:lnTo>
                  <a:lnTo>
                    <a:pt x="15494" y="1394"/>
                  </a:lnTo>
                  <a:lnTo>
                    <a:pt x="14969" y="2372"/>
                  </a:lnTo>
                  <a:lnTo>
                    <a:pt x="14806" y="2806"/>
                  </a:lnTo>
                  <a:lnTo>
                    <a:pt x="14607" y="3458"/>
                  </a:lnTo>
                  <a:lnTo>
                    <a:pt x="14481" y="4797"/>
                  </a:lnTo>
                  <a:lnTo>
                    <a:pt x="14462" y="6155"/>
                  </a:lnTo>
                  <a:lnTo>
                    <a:pt x="14354" y="7494"/>
                  </a:lnTo>
                  <a:lnTo>
                    <a:pt x="14209" y="8146"/>
                  </a:lnTo>
                  <a:lnTo>
                    <a:pt x="13956" y="8960"/>
                  </a:lnTo>
                  <a:lnTo>
                    <a:pt x="13250" y="10517"/>
                  </a:lnTo>
                  <a:lnTo>
                    <a:pt x="12852" y="11241"/>
                  </a:lnTo>
                  <a:lnTo>
                    <a:pt x="12200" y="8073"/>
                  </a:lnTo>
                  <a:lnTo>
                    <a:pt x="11422" y="4489"/>
                  </a:lnTo>
                  <a:lnTo>
                    <a:pt x="11313" y="4091"/>
                  </a:lnTo>
                  <a:lnTo>
                    <a:pt x="11114" y="3729"/>
                  </a:lnTo>
                  <a:lnTo>
                    <a:pt x="10933" y="3530"/>
                  </a:lnTo>
                  <a:lnTo>
                    <a:pt x="10553" y="3349"/>
                  </a:lnTo>
                  <a:lnTo>
                    <a:pt x="10191" y="3440"/>
                  </a:lnTo>
                  <a:lnTo>
                    <a:pt x="9829" y="3711"/>
                  </a:lnTo>
                  <a:lnTo>
                    <a:pt x="9358" y="4345"/>
                  </a:lnTo>
                  <a:lnTo>
                    <a:pt x="8978" y="5286"/>
                  </a:lnTo>
                  <a:lnTo>
                    <a:pt x="8924" y="5630"/>
                  </a:lnTo>
                  <a:lnTo>
                    <a:pt x="8942" y="6082"/>
                  </a:lnTo>
                  <a:lnTo>
                    <a:pt x="9141" y="6933"/>
                  </a:lnTo>
                  <a:lnTo>
                    <a:pt x="9684" y="8164"/>
                  </a:lnTo>
                  <a:lnTo>
                    <a:pt x="10118" y="8960"/>
                  </a:lnTo>
                  <a:lnTo>
                    <a:pt x="10553" y="9757"/>
                  </a:lnTo>
                  <a:lnTo>
                    <a:pt x="11005" y="11024"/>
                  </a:lnTo>
                  <a:lnTo>
                    <a:pt x="11114" y="11892"/>
                  </a:lnTo>
                  <a:lnTo>
                    <a:pt x="11078" y="12327"/>
                  </a:lnTo>
                  <a:lnTo>
                    <a:pt x="11023" y="12580"/>
                  </a:lnTo>
                  <a:lnTo>
                    <a:pt x="10842" y="13033"/>
                  </a:lnTo>
                  <a:lnTo>
                    <a:pt x="10571" y="13431"/>
                  </a:lnTo>
                  <a:lnTo>
                    <a:pt x="10209" y="13721"/>
                  </a:lnTo>
                  <a:lnTo>
                    <a:pt x="9974" y="13811"/>
                  </a:lnTo>
                  <a:lnTo>
                    <a:pt x="9738" y="13865"/>
                  </a:lnTo>
                  <a:lnTo>
                    <a:pt x="9304" y="13829"/>
                  </a:lnTo>
                  <a:lnTo>
                    <a:pt x="8906" y="13630"/>
                  </a:lnTo>
                  <a:lnTo>
                    <a:pt x="8562" y="13322"/>
                  </a:lnTo>
                  <a:lnTo>
                    <a:pt x="8127" y="12689"/>
                  </a:lnTo>
                  <a:lnTo>
                    <a:pt x="7765" y="11675"/>
                  </a:lnTo>
                  <a:lnTo>
                    <a:pt x="7675" y="11168"/>
                  </a:lnTo>
                  <a:lnTo>
                    <a:pt x="7602" y="10662"/>
                  </a:lnTo>
                  <a:lnTo>
                    <a:pt x="7331" y="9612"/>
                  </a:lnTo>
                  <a:lnTo>
                    <a:pt x="7005" y="8924"/>
                  </a:lnTo>
                  <a:lnTo>
                    <a:pt x="6716" y="8544"/>
                  </a:lnTo>
                  <a:lnTo>
                    <a:pt x="6372" y="8272"/>
                  </a:lnTo>
                  <a:lnTo>
                    <a:pt x="5955" y="8109"/>
                  </a:lnTo>
                  <a:lnTo>
                    <a:pt x="5702" y="8091"/>
                  </a:lnTo>
                  <a:lnTo>
                    <a:pt x="5467" y="8091"/>
                  </a:lnTo>
                  <a:lnTo>
                    <a:pt x="5032" y="8254"/>
                  </a:lnTo>
                  <a:lnTo>
                    <a:pt x="4688" y="8544"/>
                  </a:lnTo>
                  <a:lnTo>
                    <a:pt x="4435" y="8942"/>
                  </a:lnTo>
                  <a:lnTo>
                    <a:pt x="4254" y="9413"/>
                  </a:lnTo>
                  <a:lnTo>
                    <a:pt x="4182" y="9938"/>
                  </a:lnTo>
                  <a:lnTo>
                    <a:pt x="4218" y="10444"/>
                  </a:lnTo>
                  <a:lnTo>
                    <a:pt x="4363" y="10951"/>
                  </a:lnTo>
                  <a:lnTo>
                    <a:pt x="4471" y="11168"/>
                  </a:lnTo>
                  <a:lnTo>
                    <a:pt x="4725" y="11603"/>
                  </a:lnTo>
                  <a:lnTo>
                    <a:pt x="5412" y="12327"/>
                  </a:lnTo>
                  <a:lnTo>
                    <a:pt x="6607" y="13286"/>
                  </a:lnTo>
                  <a:lnTo>
                    <a:pt x="7385" y="13938"/>
                  </a:lnTo>
                  <a:lnTo>
                    <a:pt x="7729" y="14318"/>
                  </a:lnTo>
                  <a:lnTo>
                    <a:pt x="8290" y="15205"/>
                  </a:lnTo>
                  <a:lnTo>
                    <a:pt x="8526" y="15929"/>
                  </a:lnTo>
                  <a:lnTo>
                    <a:pt x="8562" y="16418"/>
                  </a:lnTo>
                  <a:lnTo>
                    <a:pt x="8507" y="16888"/>
                  </a:lnTo>
                  <a:lnTo>
                    <a:pt x="8326" y="17323"/>
                  </a:lnTo>
                  <a:lnTo>
                    <a:pt x="8182" y="17522"/>
                  </a:lnTo>
                  <a:lnTo>
                    <a:pt x="8019" y="17685"/>
                  </a:lnTo>
                  <a:lnTo>
                    <a:pt x="7657" y="17938"/>
                  </a:lnTo>
                  <a:lnTo>
                    <a:pt x="7240" y="18101"/>
                  </a:lnTo>
                  <a:lnTo>
                    <a:pt x="6806" y="18155"/>
                  </a:lnTo>
                  <a:lnTo>
                    <a:pt x="6100" y="18083"/>
                  </a:lnTo>
                  <a:lnTo>
                    <a:pt x="5231" y="17721"/>
                  </a:lnTo>
                  <a:lnTo>
                    <a:pt x="4869" y="17431"/>
                  </a:lnTo>
                  <a:lnTo>
                    <a:pt x="4544" y="17105"/>
                  </a:lnTo>
                  <a:lnTo>
                    <a:pt x="4019" y="16345"/>
                  </a:lnTo>
                  <a:lnTo>
                    <a:pt x="3421" y="15096"/>
                  </a:lnTo>
                  <a:lnTo>
                    <a:pt x="3095" y="14209"/>
                  </a:lnTo>
                  <a:lnTo>
                    <a:pt x="2860" y="13648"/>
                  </a:lnTo>
                  <a:lnTo>
                    <a:pt x="2335" y="12924"/>
                  </a:lnTo>
                  <a:lnTo>
                    <a:pt x="1883" y="12598"/>
                  </a:lnTo>
                  <a:lnTo>
                    <a:pt x="1611" y="12526"/>
                  </a:lnTo>
                  <a:lnTo>
                    <a:pt x="1430" y="12508"/>
                  </a:lnTo>
                  <a:lnTo>
                    <a:pt x="1086" y="12562"/>
                  </a:lnTo>
                  <a:lnTo>
                    <a:pt x="634" y="12834"/>
                  </a:lnTo>
                  <a:lnTo>
                    <a:pt x="181" y="13413"/>
                  </a:lnTo>
                  <a:lnTo>
                    <a:pt x="0" y="14155"/>
                  </a:lnTo>
                  <a:lnTo>
                    <a:pt x="37" y="14517"/>
                  </a:lnTo>
                  <a:lnTo>
                    <a:pt x="109" y="14879"/>
                  </a:lnTo>
                  <a:lnTo>
                    <a:pt x="417" y="15531"/>
                  </a:lnTo>
                  <a:lnTo>
                    <a:pt x="1104" y="16418"/>
                  </a:lnTo>
                  <a:lnTo>
                    <a:pt x="1647" y="16942"/>
                  </a:lnTo>
                  <a:lnTo>
                    <a:pt x="2426" y="17721"/>
                  </a:lnTo>
                  <a:lnTo>
                    <a:pt x="4182" y="19694"/>
                  </a:lnTo>
                  <a:lnTo>
                    <a:pt x="5593" y="21232"/>
                  </a:lnTo>
                  <a:lnTo>
                    <a:pt x="6571" y="22173"/>
                  </a:lnTo>
                  <a:lnTo>
                    <a:pt x="7566" y="22970"/>
                  </a:lnTo>
                  <a:lnTo>
                    <a:pt x="8580" y="23585"/>
                  </a:lnTo>
                  <a:lnTo>
                    <a:pt x="9087" y="23802"/>
                  </a:lnTo>
                  <a:lnTo>
                    <a:pt x="9557" y="23947"/>
                  </a:lnTo>
                  <a:lnTo>
                    <a:pt x="10625" y="24146"/>
                  </a:lnTo>
                  <a:lnTo>
                    <a:pt x="12399" y="24255"/>
                  </a:lnTo>
                  <a:lnTo>
                    <a:pt x="16182" y="24020"/>
                  </a:lnTo>
                  <a:lnTo>
                    <a:pt x="18336" y="23947"/>
                  </a:lnTo>
                  <a:lnTo>
                    <a:pt x="18752" y="23947"/>
                  </a:lnTo>
                  <a:lnTo>
                    <a:pt x="19603" y="23839"/>
                  </a:lnTo>
                  <a:lnTo>
                    <a:pt x="20381" y="23585"/>
                  </a:lnTo>
                  <a:lnTo>
                    <a:pt x="20816" y="23241"/>
                  </a:lnTo>
                  <a:lnTo>
                    <a:pt x="21033" y="22934"/>
                  </a:lnTo>
                  <a:lnTo>
                    <a:pt x="21105" y="22753"/>
                  </a:lnTo>
                  <a:lnTo>
                    <a:pt x="21160" y="22499"/>
                  </a:lnTo>
                  <a:lnTo>
                    <a:pt x="21142" y="22047"/>
                  </a:lnTo>
                  <a:lnTo>
                    <a:pt x="20942" y="21649"/>
                  </a:lnTo>
                  <a:lnTo>
                    <a:pt x="20617" y="21287"/>
                  </a:lnTo>
                  <a:lnTo>
                    <a:pt x="20200" y="20997"/>
                  </a:lnTo>
                  <a:lnTo>
                    <a:pt x="19712" y="20780"/>
                  </a:lnTo>
                  <a:lnTo>
                    <a:pt x="19169" y="20635"/>
                  </a:lnTo>
                  <a:lnTo>
                    <a:pt x="18644" y="20599"/>
                  </a:lnTo>
                  <a:lnTo>
                    <a:pt x="18372" y="20617"/>
                  </a:lnTo>
                  <a:lnTo>
                    <a:pt x="17359" y="20816"/>
                  </a:lnTo>
                  <a:lnTo>
                    <a:pt x="15820" y="21178"/>
                  </a:lnTo>
                  <a:lnTo>
                    <a:pt x="15060" y="21214"/>
                  </a:lnTo>
                  <a:lnTo>
                    <a:pt x="14571" y="21160"/>
                  </a:lnTo>
                  <a:lnTo>
                    <a:pt x="14318" y="21087"/>
                  </a:lnTo>
                  <a:lnTo>
                    <a:pt x="14499" y="20762"/>
                  </a:lnTo>
                  <a:lnTo>
                    <a:pt x="15024" y="20291"/>
                  </a:lnTo>
                  <a:lnTo>
                    <a:pt x="15711" y="19983"/>
                  </a:lnTo>
                  <a:lnTo>
                    <a:pt x="16472" y="19839"/>
                  </a:lnTo>
                  <a:lnTo>
                    <a:pt x="16834" y="19839"/>
                  </a:lnTo>
                  <a:lnTo>
                    <a:pt x="17594" y="19875"/>
                  </a:lnTo>
                  <a:lnTo>
                    <a:pt x="18716" y="19965"/>
                  </a:lnTo>
                  <a:lnTo>
                    <a:pt x="19440" y="19947"/>
                  </a:lnTo>
                  <a:lnTo>
                    <a:pt x="19820" y="19893"/>
                  </a:lnTo>
                  <a:lnTo>
                    <a:pt x="20182" y="19802"/>
                  </a:lnTo>
                  <a:lnTo>
                    <a:pt x="20852" y="19440"/>
                  </a:lnTo>
                  <a:lnTo>
                    <a:pt x="21377" y="18915"/>
                  </a:lnTo>
                  <a:lnTo>
                    <a:pt x="21576" y="18409"/>
                  </a:lnTo>
                  <a:lnTo>
                    <a:pt x="21612" y="18065"/>
                  </a:lnTo>
                  <a:lnTo>
                    <a:pt x="21594" y="17884"/>
                  </a:lnTo>
                  <a:lnTo>
                    <a:pt x="21540" y="17666"/>
                  </a:lnTo>
                  <a:lnTo>
                    <a:pt x="21341" y="17286"/>
                  </a:lnTo>
                  <a:lnTo>
                    <a:pt x="21033" y="16997"/>
                  </a:lnTo>
                  <a:lnTo>
                    <a:pt x="20653" y="16798"/>
                  </a:lnTo>
                  <a:lnTo>
                    <a:pt x="19983" y="16599"/>
                  </a:lnTo>
                  <a:lnTo>
                    <a:pt x="19024" y="16617"/>
                  </a:lnTo>
                  <a:lnTo>
                    <a:pt x="18571" y="16725"/>
                  </a:lnTo>
                  <a:lnTo>
                    <a:pt x="17702" y="17051"/>
                  </a:lnTo>
                  <a:lnTo>
                    <a:pt x="16399" y="17558"/>
                  </a:lnTo>
                  <a:lnTo>
                    <a:pt x="15530" y="17721"/>
                  </a:lnTo>
                  <a:lnTo>
                    <a:pt x="15078" y="17703"/>
                  </a:lnTo>
                  <a:lnTo>
                    <a:pt x="15060" y="17485"/>
                  </a:lnTo>
                  <a:lnTo>
                    <a:pt x="15114" y="17069"/>
                  </a:lnTo>
                  <a:lnTo>
                    <a:pt x="15368" y="16508"/>
                  </a:lnTo>
                  <a:lnTo>
                    <a:pt x="15947" y="15875"/>
                  </a:lnTo>
                  <a:lnTo>
                    <a:pt x="16725" y="15422"/>
                  </a:lnTo>
                  <a:lnTo>
                    <a:pt x="17123" y="15277"/>
                  </a:lnTo>
                  <a:lnTo>
                    <a:pt x="17974" y="15078"/>
                  </a:lnTo>
                  <a:lnTo>
                    <a:pt x="19693" y="14915"/>
                  </a:lnTo>
                  <a:lnTo>
                    <a:pt x="20544" y="14734"/>
                  </a:lnTo>
                  <a:lnTo>
                    <a:pt x="20961" y="14626"/>
                  </a:lnTo>
                  <a:lnTo>
                    <a:pt x="21757" y="14209"/>
                  </a:lnTo>
                  <a:lnTo>
                    <a:pt x="22390" y="13630"/>
                  </a:lnTo>
                  <a:lnTo>
                    <a:pt x="22698" y="13087"/>
                  </a:lnTo>
                  <a:lnTo>
                    <a:pt x="22807" y="12689"/>
                  </a:lnTo>
                  <a:lnTo>
                    <a:pt x="22825" y="12472"/>
                  </a:lnTo>
                  <a:lnTo>
                    <a:pt x="22807" y="12218"/>
                  </a:lnTo>
                  <a:lnTo>
                    <a:pt x="22662" y="11748"/>
                  </a:lnTo>
                  <a:lnTo>
                    <a:pt x="22409" y="11331"/>
                  </a:lnTo>
                  <a:lnTo>
                    <a:pt x="22047" y="10987"/>
                  </a:lnTo>
                  <a:lnTo>
                    <a:pt x="21594" y="10716"/>
                  </a:lnTo>
                  <a:lnTo>
                    <a:pt x="21105" y="10517"/>
                  </a:lnTo>
                  <a:lnTo>
                    <a:pt x="20580" y="10426"/>
                  </a:lnTo>
                  <a:lnTo>
                    <a:pt x="20056" y="10426"/>
                  </a:lnTo>
                  <a:lnTo>
                    <a:pt x="19802" y="10463"/>
                  </a:lnTo>
                  <a:lnTo>
                    <a:pt x="19295" y="10589"/>
                  </a:lnTo>
                  <a:lnTo>
                    <a:pt x="18390" y="11042"/>
                  </a:lnTo>
                  <a:lnTo>
                    <a:pt x="17159" y="12019"/>
                  </a:lnTo>
                  <a:lnTo>
                    <a:pt x="16417" y="12779"/>
                  </a:lnTo>
                  <a:lnTo>
                    <a:pt x="16997" y="11494"/>
                  </a:lnTo>
                  <a:lnTo>
                    <a:pt x="17558" y="9920"/>
                  </a:lnTo>
                  <a:lnTo>
                    <a:pt x="17829" y="9141"/>
                  </a:lnTo>
                  <a:lnTo>
                    <a:pt x="18318" y="7566"/>
                  </a:lnTo>
                  <a:lnTo>
                    <a:pt x="18499" y="6752"/>
                  </a:lnTo>
                  <a:lnTo>
                    <a:pt x="18662" y="6064"/>
                  </a:lnTo>
                  <a:lnTo>
                    <a:pt x="18933" y="4562"/>
                  </a:lnTo>
                  <a:lnTo>
                    <a:pt x="19060" y="3023"/>
                  </a:lnTo>
                  <a:lnTo>
                    <a:pt x="18951" y="1901"/>
                  </a:lnTo>
                  <a:lnTo>
                    <a:pt x="18770" y="1195"/>
                  </a:lnTo>
                  <a:lnTo>
                    <a:pt x="18626" y="851"/>
                  </a:lnTo>
                  <a:lnTo>
                    <a:pt x="18463" y="562"/>
                  </a:lnTo>
                  <a:lnTo>
                    <a:pt x="18119" y="218"/>
                  </a:lnTo>
                  <a:lnTo>
                    <a:pt x="17829" y="73"/>
                  </a:lnTo>
                  <a:lnTo>
                    <a:pt x="17666" y="19"/>
                  </a:lnTo>
                  <a:lnTo>
                    <a:pt x="17431" y="1"/>
                  </a:lnTo>
                  <a:close/>
                </a:path>
              </a:pathLst>
            </a:custGeom>
            <a:solidFill>
              <a:schemeClr val="accen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3" name="Google Shape;783;p25"/>
            <p:cNvSpPr/>
            <p:nvPr/>
          </p:nvSpPr>
          <p:spPr>
            <a:xfrm rot="-7380508" flipH="1">
              <a:off x="8578251" y="3671283"/>
              <a:ext cx="723666" cy="640967"/>
            </a:xfrm>
            <a:custGeom>
              <a:avLst/>
              <a:gdLst/>
              <a:ahLst/>
              <a:cxnLst/>
              <a:rect l="l" t="t" r="r" b="b"/>
              <a:pathLst>
                <a:path w="26138" h="23151" extrusionOk="0">
                  <a:moveTo>
                    <a:pt x="16472" y="1"/>
                  </a:moveTo>
                  <a:lnTo>
                    <a:pt x="15983" y="55"/>
                  </a:lnTo>
                  <a:lnTo>
                    <a:pt x="15530" y="254"/>
                  </a:lnTo>
                  <a:lnTo>
                    <a:pt x="15114" y="544"/>
                  </a:lnTo>
                  <a:lnTo>
                    <a:pt x="14752" y="924"/>
                  </a:lnTo>
                  <a:lnTo>
                    <a:pt x="14462" y="1376"/>
                  </a:lnTo>
                  <a:lnTo>
                    <a:pt x="14281" y="1865"/>
                  </a:lnTo>
                  <a:lnTo>
                    <a:pt x="14245" y="2118"/>
                  </a:lnTo>
                  <a:lnTo>
                    <a:pt x="14209" y="2625"/>
                  </a:lnTo>
                  <a:lnTo>
                    <a:pt x="14390" y="3621"/>
                  </a:lnTo>
                  <a:lnTo>
                    <a:pt x="14987" y="5069"/>
                  </a:lnTo>
                  <a:lnTo>
                    <a:pt x="15512" y="5974"/>
                  </a:lnTo>
                  <a:lnTo>
                    <a:pt x="15766" y="6426"/>
                  </a:lnTo>
                  <a:lnTo>
                    <a:pt x="16236" y="7385"/>
                  </a:lnTo>
                  <a:lnTo>
                    <a:pt x="16562" y="8363"/>
                  </a:lnTo>
                  <a:lnTo>
                    <a:pt x="16634" y="9377"/>
                  </a:lnTo>
                  <a:lnTo>
                    <a:pt x="16544" y="9883"/>
                  </a:lnTo>
                  <a:lnTo>
                    <a:pt x="16490" y="10064"/>
                  </a:lnTo>
                  <a:lnTo>
                    <a:pt x="16327" y="10444"/>
                  </a:lnTo>
                  <a:lnTo>
                    <a:pt x="16073" y="10734"/>
                  </a:lnTo>
                  <a:lnTo>
                    <a:pt x="15748" y="10915"/>
                  </a:lnTo>
                  <a:lnTo>
                    <a:pt x="15567" y="10951"/>
                  </a:lnTo>
                  <a:lnTo>
                    <a:pt x="15349" y="10933"/>
                  </a:lnTo>
                  <a:lnTo>
                    <a:pt x="14987" y="10770"/>
                  </a:lnTo>
                  <a:lnTo>
                    <a:pt x="14535" y="10318"/>
                  </a:lnTo>
                  <a:lnTo>
                    <a:pt x="14318" y="9938"/>
                  </a:lnTo>
                  <a:lnTo>
                    <a:pt x="12544" y="6879"/>
                  </a:lnTo>
                  <a:lnTo>
                    <a:pt x="10770" y="3802"/>
                  </a:lnTo>
                  <a:lnTo>
                    <a:pt x="10498" y="3349"/>
                  </a:lnTo>
                  <a:lnTo>
                    <a:pt x="9829" y="2444"/>
                  </a:lnTo>
                  <a:lnTo>
                    <a:pt x="9250" y="1901"/>
                  </a:lnTo>
                  <a:lnTo>
                    <a:pt x="8815" y="1630"/>
                  </a:lnTo>
                  <a:lnTo>
                    <a:pt x="8363" y="1467"/>
                  </a:lnTo>
                  <a:lnTo>
                    <a:pt x="7874" y="1430"/>
                  </a:lnTo>
                  <a:lnTo>
                    <a:pt x="7602" y="1467"/>
                  </a:lnTo>
                  <a:lnTo>
                    <a:pt x="7313" y="1539"/>
                  </a:lnTo>
                  <a:lnTo>
                    <a:pt x="6806" y="1847"/>
                  </a:lnTo>
                  <a:lnTo>
                    <a:pt x="6444" y="2281"/>
                  </a:lnTo>
                  <a:lnTo>
                    <a:pt x="6209" y="2842"/>
                  </a:lnTo>
                  <a:lnTo>
                    <a:pt x="6064" y="3476"/>
                  </a:lnTo>
                  <a:lnTo>
                    <a:pt x="6046" y="4146"/>
                  </a:lnTo>
                  <a:lnTo>
                    <a:pt x="6118" y="4815"/>
                  </a:lnTo>
                  <a:lnTo>
                    <a:pt x="6281" y="5485"/>
                  </a:lnTo>
                  <a:lnTo>
                    <a:pt x="6390" y="5793"/>
                  </a:lnTo>
                  <a:lnTo>
                    <a:pt x="6752" y="6643"/>
                  </a:lnTo>
                  <a:lnTo>
                    <a:pt x="7747" y="8218"/>
                  </a:lnTo>
                  <a:lnTo>
                    <a:pt x="8978" y="9594"/>
                  </a:lnTo>
                  <a:lnTo>
                    <a:pt x="10444" y="10734"/>
                  </a:lnTo>
                  <a:lnTo>
                    <a:pt x="11241" y="11205"/>
                  </a:lnTo>
                  <a:lnTo>
                    <a:pt x="11910" y="11549"/>
                  </a:lnTo>
                  <a:lnTo>
                    <a:pt x="12815" y="12182"/>
                  </a:lnTo>
                  <a:lnTo>
                    <a:pt x="13214" y="12743"/>
                  </a:lnTo>
                  <a:lnTo>
                    <a:pt x="13322" y="13087"/>
                  </a:lnTo>
                  <a:lnTo>
                    <a:pt x="13340" y="13268"/>
                  </a:lnTo>
                  <a:lnTo>
                    <a:pt x="13304" y="13648"/>
                  </a:lnTo>
                  <a:lnTo>
                    <a:pt x="13105" y="14155"/>
                  </a:lnTo>
                  <a:lnTo>
                    <a:pt x="12580" y="14698"/>
                  </a:lnTo>
                  <a:lnTo>
                    <a:pt x="11874" y="15042"/>
                  </a:lnTo>
                  <a:lnTo>
                    <a:pt x="11494" y="15114"/>
                  </a:lnTo>
                  <a:lnTo>
                    <a:pt x="11114" y="15114"/>
                  </a:lnTo>
                  <a:lnTo>
                    <a:pt x="10372" y="14988"/>
                  </a:lnTo>
                  <a:lnTo>
                    <a:pt x="9666" y="14698"/>
                  </a:lnTo>
                  <a:lnTo>
                    <a:pt x="8978" y="14318"/>
                  </a:lnTo>
                  <a:lnTo>
                    <a:pt x="8670" y="14101"/>
                  </a:lnTo>
                  <a:lnTo>
                    <a:pt x="7874" y="13521"/>
                  </a:lnTo>
                  <a:lnTo>
                    <a:pt x="6281" y="12327"/>
                  </a:lnTo>
                  <a:lnTo>
                    <a:pt x="5430" y="11838"/>
                  </a:lnTo>
                  <a:lnTo>
                    <a:pt x="4996" y="11621"/>
                  </a:lnTo>
                  <a:lnTo>
                    <a:pt x="4037" y="11295"/>
                  </a:lnTo>
                  <a:lnTo>
                    <a:pt x="3077" y="11168"/>
                  </a:lnTo>
                  <a:lnTo>
                    <a:pt x="2100" y="11259"/>
                  </a:lnTo>
                  <a:lnTo>
                    <a:pt x="1647" y="11422"/>
                  </a:lnTo>
                  <a:lnTo>
                    <a:pt x="1412" y="11530"/>
                  </a:lnTo>
                  <a:lnTo>
                    <a:pt x="1014" y="11802"/>
                  </a:lnTo>
                  <a:lnTo>
                    <a:pt x="652" y="12146"/>
                  </a:lnTo>
                  <a:lnTo>
                    <a:pt x="362" y="12544"/>
                  </a:lnTo>
                  <a:lnTo>
                    <a:pt x="145" y="12997"/>
                  </a:lnTo>
                  <a:lnTo>
                    <a:pt x="18" y="13467"/>
                  </a:lnTo>
                  <a:lnTo>
                    <a:pt x="0" y="13938"/>
                  </a:lnTo>
                  <a:lnTo>
                    <a:pt x="91" y="14408"/>
                  </a:lnTo>
                  <a:lnTo>
                    <a:pt x="181" y="14626"/>
                  </a:lnTo>
                  <a:lnTo>
                    <a:pt x="290" y="14825"/>
                  </a:lnTo>
                  <a:lnTo>
                    <a:pt x="579" y="15169"/>
                  </a:lnTo>
                  <a:lnTo>
                    <a:pt x="1104" y="15585"/>
                  </a:lnTo>
                  <a:lnTo>
                    <a:pt x="1955" y="15965"/>
                  </a:lnTo>
                  <a:lnTo>
                    <a:pt x="2896" y="16218"/>
                  </a:lnTo>
                  <a:lnTo>
                    <a:pt x="3349" y="16309"/>
                  </a:lnTo>
                  <a:lnTo>
                    <a:pt x="4471" y="16544"/>
                  </a:lnTo>
                  <a:lnTo>
                    <a:pt x="6679" y="17069"/>
                  </a:lnTo>
                  <a:lnTo>
                    <a:pt x="9883" y="18028"/>
                  </a:lnTo>
                  <a:lnTo>
                    <a:pt x="14082" y="19567"/>
                  </a:lnTo>
                  <a:lnTo>
                    <a:pt x="18191" y="21323"/>
                  </a:lnTo>
                  <a:lnTo>
                    <a:pt x="20255" y="22264"/>
                  </a:lnTo>
                  <a:lnTo>
                    <a:pt x="20924" y="22572"/>
                  </a:lnTo>
                  <a:lnTo>
                    <a:pt x="22010" y="22970"/>
                  </a:lnTo>
                  <a:lnTo>
                    <a:pt x="22861" y="23151"/>
                  </a:lnTo>
                  <a:lnTo>
                    <a:pt x="23513" y="23060"/>
                  </a:lnTo>
                  <a:lnTo>
                    <a:pt x="24001" y="22716"/>
                  </a:lnTo>
                  <a:lnTo>
                    <a:pt x="24418" y="22101"/>
                  </a:lnTo>
                  <a:lnTo>
                    <a:pt x="24924" y="20671"/>
                  </a:lnTo>
                  <a:lnTo>
                    <a:pt x="25286" y="19259"/>
                  </a:lnTo>
                  <a:lnTo>
                    <a:pt x="25522" y="18264"/>
                  </a:lnTo>
                  <a:lnTo>
                    <a:pt x="25884" y="16218"/>
                  </a:lnTo>
                  <a:lnTo>
                    <a:pt x="26083" y="14137"/>
                  </a:lnTo>
                  <a:lnTo>
                    <a:pt x="26137" y="12073"/>
                  </a:lnTo>
                  <a:lnTo>
                    <a:pt x="26083" y="11024"/>
                  </a:lnTo>
                  <a:lnTo>
                    <a:pt x="26047" y="10372"/>
                  </a:lnTo>
                  <a:lnTo>
                    <a:pt x="25866" y="9377"/>
                  </a:lnTo>
                  <a:lnTo>
                    <a:pt x="25612" y="8761"/>
                  </a:lnTo>
                  <a:lnTo>
                    <a:pt x="25449" y="8490"/>
                  </a:lnTo>
                  <a:lnTo>
                    <a:pt x="25250" y="8218"/>
                  </a:lnTo>
                  <a:lnTo>
                    <a:pt x="24725" y="7784"/>
                  </a:lnTo>
                  <a:lnTo>
                    <a:pt x="24110" y="7548"/>
                  </a:lnTo>
                  <a:lnTo>
                    <a:pt x="23458" y="7530"/>
                  </a:lnTo>
                  <a:lnTo>
                    <a:pt x="23151" y="7639"/>
                  </a:lnTo>
                  <a:lnTo>
                    <a:pt x="22952" y="7747"/>
                  </a:lnTo>
                  <a:lnTo>
                    <a:pt x="22626" y="8037"/>
                  </a:lnTo>
                  <a:lnTo>
                    <a:pt x="22300" y="8580"/>
                  </a:lnTo>
                  <a:lnTo>
                    <a:pt x="22083" y="9503"/>
                  </a:lnTo>
                  <a:lnTo>
                    <a:pt x="22028" y="10499"/>
                  </a:lnTo>
                  <a:lnTo>
                    <a:pt x="22028" y="10969"/>
                  </a:lnTo>
                  <a:lnTo>
                    <a:pt x="22010" y="11440"/>
                  </a:lnTo>
                  <a:lnTo>
                    <a:pt x="21757" y="12417"/>
                  </a:lnTo>
                  <a:lnTo>
                    <a:pt x="21413" y="13033"/>
                  </a:lnTo>
                  <a:lnTo>
                    <a:pt x="21105" y="13340"/>
                  </a:lnTo>
                  <a:lnTo>
                    <a:pt x="20761" y="13558"/>
                  </a:lnTo>
                  <a:lnTo>
                    <a:pt x="20345" y="13612"/>
                  </a:lnTo>
                  <a:lnTo>
                    <a:pt x="20128" y="13594"/>
                  </a:lnTo>
                  <a:lnTo>
                    <a:pt x="19947" y="13540"/>
                  </a:lnTo>
                  <a:lnTo>
                    <a:pt x="19639" y="13377"/>
                  </a:lnTo>
                  <a:lnTo>
                    <a:pt x="19277" y="12997"/>
                  </a:lnTo>
                  <a:lnTo>
                    <a:pt x="18988" y="12309"/>
                  </a:lnTo>
                  <a:lnTo>
                    <a:pt x="18825" y="11530"/>
                  </a:lnTo>
                  <a:lnTo>
                    <a:pt x="18788" y="11150"/>
                  </a:lnTo>
                  <a:lnTo>
                    <a:pt x="18499" y="6969"/>
                  </a:lnTo>
                  <a:lnTo>
                    <a:pt x="18191" y="2806"/>
                  </a:lnTo>
                  <a:lnTo>
                    <a:pt x="18155" y="2444"/>
                  </a:lnTo>
                  <a:lnTo>
                    <a:pt x="18046" y="1702"/>
                  </a:lnTo>
                  <a:lnTo>
                    <a:pt x="17829" y="1014"/>
                  </a:lnTo>
                  <a:lnTo>
                    <a:pt x="17431" y="435"/>
                  </a:lnTo>
                  <a:lnTo>
                    <a:pt x="17159" y="236"/>
                  </a:lnTo>
                  <a:lnTo>
                    <a:pt x="16924" y="109"/>
                  </a:lnTo>
                  <a:lnTo>
                    <a:pt x="16472" y="1"/>
                  </a:lnTo>
                  <a:close/>
                </a:path>
              </a:pathLst>
            </a:custGeom>
            <a:solidFill>
              <a:schemeClr val="dk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784" name="Google Shape;784;p25"/>
            <p:cNvGrpSpPr/>
            <p:nvPr/>
          </p:nvGrpSpPr>
          <p:grpSpPr>
            <a:xfrm rot="3347445">
              <a:off x="269514" y="30993"/>
              <a:ext cx="691976" cy="1920922"/>
              <a:chOff x="5621053" y="396189"/>
              <a:chExt cx="872876" cy="2423098"/>
            </a:xfrm>
          </p:grpSpPr>
          <p:sp>
            <p:nvSpPr>
              <p:cNvPr id="785" name="Google Shape;785;p25"/>
              <p:cNvSpPr/>
              <p:nvPr/>
            </p:nvSpPr>
            <p:spPr>
              <a:xfrm>
                <a:off x="5942476" y="1646812"/>
                <a:ext cx="221960" cy="1172475"/>
              </a:xfrm>
              <a:custGeom>
                <a:avLst/>
                <a:gdLst/>
                <a:ahLst/>
                <a:cxnLst/>
                <a:rect l="l" t="t" r="r" b="b"/>
                <a:pathLst>
                  <a:path w="6987" h="36908" extrusionOk="0">
                    <a:moveTo>
                      <a:pt x="3729" y="1"/>
                    </a:moveTo>
                    <a:lnTo>
                      <a:pt x="3421" y="55"/>
                    </a:lnTo>
                    <a:lnTo>
                      <a:pt x="3494" y="598"/>
                    </a:lnTo>
                    <a:lnTo>
                      <a:pt x="3584" y="1684"/>
                    </a:lnTo>
                    <a:lnTo>
                      <a:pt x="3584" y="2770"/>
                    </a:lnTo>
                    <a:lnTo>
                      <a:pt x="3512" y="3874"/>
                    </a:lnTo>
                    <a:lnTo>
                      <a:pt x="3222" y="5594"/>
                    </a:lnTo>
                    <a:lnTo>
                      <a:pt x="2498" y="8055"/>
                    </a:lnTo>
                    <a:lnTo>
                      <a:pt x="1973" y="9395"/>
                    </a:lnTo>
                    <a:lnTo>
                      <a:pt x="1503" y="10607"/>
                    </a:lnTo>
                    <a:lnTo>
                      <a:pt x="652" y="13105"/>
                    </a:lnTo>
                    <a:lnTo>
                      <a:pt x="199" y="15042"/>
                    </a:lnTo>
                    <a:lnTo>
                      <a:pt x="36" y="16345"/>
                    </a:lnTo>
                    <a:lnTo>
                      <a:pt x="0" y="17685"/>
                    </a:lnTo>
                    <a:lnTo>
                      <a:pt x="109" y="19024"/>
                    </a:lnTo>
                    <a:lnTo>
                      <a:pt x="236" y="19712"/>
                    </a:lnTo>
                    <a:lnTo>
                      <a:pt x="471" y="20671"/>
                    </a:lnTo>
                    <a:lnTo>
                      <a:pt x="1104" y="22517"/>
                    </a:lnTo>
                    <a:lnTo>
                      <a:pt x="2371" y="25142"/>
                    </a:lnTo>
                    <a:lnTo>
                      <a:pt x="3313" y="26807"/>
                    </a:lnTo>
                    <a:lnTo>
                      <a:pt x="3747" y="27604"/>
                    </a:lnTo>
                    <a:lnTo>
                      <a:pt x="4200" y="28418"/>
                    </a:lnTo>
                    <a:lnTo>
                      <a:pt x="4797" y="29540"/>
                    </a:lnTo>
                    <a:lnTo>
                      <a:pt x="5720" y="31731"/>
                    </a:lnTo>
                    <a:lnTo>
                      <a:pt x="6335" y="33830"/>
                    </a:lnTo>
                    <a:lnTo>
                      <a:pt x="6643" y="35876"/>
                    </a:lnTo>
                    <a:lnTo>
                      <a:pt x="6697" y="36907"/>
                    </a:lnTo>
                    <a:lnTo>
                      <a:pt x="6987" y="36907"/>
                    </a:lnTo>
                    <a:lnTo>
                      <a:pt x="6951" y="35857"/>
                    </a:lnTo>
                    <a:lnTo>
                      <a:pt x="6625" y="33776"/>
                    </a:lnTo>
                    <a:lnTo>
                      <a:pt x="5991" y="31640"/>
                    </a:lnTo>
                    <a:lnTo>
                      <a:pt x="5068" y="29414"/>
                    </a:lnTo>
                    <a:lnTo>
                      <a:pt x="4471" y="28273"/>
                    </a:lnTo>
                    <a:lnTo>
                      <a:pt x="4019" y="27459"/>
                    </a:lnTo>
                    <a:lnTo>
                      <a:pt x="3566" y="26662"/>
                    </a:lnTo>
                    <a:lnTo>
                      <a:pt x="2607" y="24961"/>
                    </a:lnTo>
                    <a:lnTo>
                      <a:pt x="1376" y="22391"/>
                    </a:lnTo>
                    <a:lnTo>
                      <a:pt x="760" y="20599"/>
                    </a:lnTo>
                    <a:lnTo>
                      <a:pt x="525" y="19640"/>
                    </a:lnTo>
                    <a:lnTo>
                      <a:pt x="398" y="18988"/>
                    </a:lnTo>
                    <a:lnTo>
                      <a:pt x="290" y="17667"/>
                    </a:lnTo>
                    <a:lnTo>
                      <a:pt x="344" y="16363"/>
                    </a:lnTo>
                    <a:lnTo>
                      <a:pt x="507" y="15078"/>
                    </a:lnTo>
                    <a:lnTo>
                      <a:pt x="941" y="13160"/>
                    </a:lnTo>
                    <a:lnTo>
                      <a:pt x="1774" y="10698"/>
                    </a:lnTo>
                    <a:lnTo>
                      <a:pt x="2263" y="9503"/>
                    </a:lnTo>
                    <a:lnTo>
                      <a:pt x="2788" y="8146"/>
                    </a:lnTo>
                    <a:lnTo>
                      <a:pt x="3512" y="5648"/>
                    </a:lnTo>
                    <a:lnTo>
                      <a:pt x="3801" y="3892"/>
                    </a:lnTo>
                    <a:lnTo>
                      <a:pt x="3892" y="2770"/>
                    </a:lnTo>
                    <a:lnTo>
                      <a:pt x="3892" y="1666"/>
                    </a:lnTo>
                    <a:lnTo>
                      <a:pt x="3801" y="562"/>
                    </a:lnTo>
                    <a:lnTo>
                      <a:pt x="3729"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6" name="Google Shape;786;p25"/>
              <p:cNvSpPr/>
              <p:nvPr/>
            </p:nvSpPr>
            <p:spPr>
              <a:xfrm>
                <a:off x="5948226" y="1451315"/>
                <a:ext cx="235778" cy="242100"/>
              </a:xfrm>
              <a:custGeom>
                <a:avLst/>
                <a:gdLst/>
                <a:ahLst/>
                <a:cxnLst/>
                <a:rect l="l" t="t" r="r" b="b"/>
                <a:pathLst>
                  <a:path w="7422" h="7621" extrusionOk="0">
                    <a:moveTo>
                      <a:pt x="4942" y="1"/>
                    </a:moveTo>
                    <a:lnTo>
                      <a:pt x="2009" y="91"/>
                    </a:lnTo>
                    <a:lnTo>
                      <a:pt x="1376" y="2299"/>
                    </a:lnTo>
                    <a:lnTo>
                      <a:pt x="797" y="4616"/>
                    </a:lnTo>
                    <a:lnTo>
                      <a:pt x="326" y="6191"/>
                    </a:lnTo>
                    <a:lnTo>
                      <a:pt x="0" y="7114"/>
                    </a:lnTo>
                    <a:lnTo>
                      <a:pt x="941" y="7349"/>
                    </a:lnTo>
                    <a:lnTo>
                      <a:pt x="2752" y="7621"/>
                    </a:lnTo>
                    <a:lnTo>
                      <a:pt x="4562" y="7603"/>
                    </a:lnTo>
                    <a:lnTo>
                      <a:pt x="6426" y="7277"/>
                    </a:lnTo>
                    <a:lnTo>
                      <a:pt x="7421" y="6987"/>
                    </a:lnTo>
                    <a:lnTo>
                      <a:pt x="6752" y="5286"/>
                    </a:lnTo>
                    <a:lnTo>
                      <a:pt x="5792" y="2933"/>
                    </a:lnTo>
                    <a:lnTo>
                      <a:pt x="5213" y="1105"/>
                    </a:lnTo>
                    <a:lnTo>
                      <a:pt x="4942"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7" name="Google Shape;787;p25"/>
              <p:cNvSpPr/>
              <p:nvPr/>
            </p:nvSpPr>
            <p:spPr>
              <a:xfrm>
                <a:off x="5943048" y="1450171"/>
                <a:ext cx="245563" cy="248422"/>
              </a:xfrm>
              <a:custGeom>
                <a:avLst/>
                <a:gdLst/>
                <a:ahLst/>
                <a:cxnLst/>
                <a:rect l="l" t="t" r="r" b="b"/>
                <a:pathLst>
                  <a:path w="7730" h="7820" extrusionOk="0">
                    <a:moveTo>
                      <a:pt x="5249" y="0"/>
                    </a:moveTo>
                    <a:lnTo>
                      <a:pt x="4942" y="73"/>
                    </a:lnTo>
                    <a:lnTo>
                      <a:pt x="5340" y="1575"/>
                    </a:lnTo>
                    <a:lnTo>
                      <a:pt x="6173" y="3964"/>
                    </a:lnTo>
                    <a:lnTo>
                      <a:pt x="6625" y="5050"/>
                    </a:lnTo>
                    <a:lnTo>
                      <a:pt x="7005" y="5955"/>
                    </a:lnTo>
                    <a:lnTo>
                      <a:pt x="7385" y="6915"/>
                    </a:lnTo>
                    <a:lnTo>
                      <a:pt x="6516" y="7186"/>
                    </a:lnTo>
                    <a:lnTo>
                      <a:pt x="4815" y="7476"/>
                    </a:lnTo>
                    <a:lnTo>
                      <a:pt x="3096" y="7512"/>
                    </a:lnTo>
                    <a:lnTo>
                      <a:pt x="1304" y="7277"/>
                    </a:lnTo>
                    <a:lnTo>
                      <a:pt x="362" y="7041"/>
                    </a:lnTo>
                    <a:lnTo>
                      <a:pt x="706" y="6046"/>
                    </a:lnTo>
                    <a:lnTo>
                      <a:pt x="1195" y="4326"/>
                    </a:lnTo>
                    <a:lnTo>
                      <a:pt x="1412" y="3494"/>
                    </a:lnTo>
                    <a:lnTo>
                      <a:pt x="1756" y="2082"/>
                    </a:lnTo>
                    <a:lnTo>
                      <a:pt x="2317" y="181"/>
                    </a:lnTo>
                    <a:lnTo>
                      <a:pt x="2028" y="91"/>
                    </a:lnTo>
                    <a:lnTo>
                      <a:pt x="1466" y="2009"/>
                    </a:lnTo>
                    <a:lnTo>
                      <a:pt x="1123" y="3403"/>
                    </a:lnTo>
                    <a:lnTo>
                      <a:pt x="887" y="4308"/>
                    </a:lnTo>
                    <a:lnTo>
                      <a:pt x="399" y="6046"/>
                    </a:lnTo>
                    <a:lnTo>
                      <a:pt x="18" y="7096"/>
                    </a:lnTo>
                    <a:lnTo>
                      <a:pt x="0" y="7150"/>
                    </a:lnTo>
                    <a:lnTo>
                      <a:pt x="37" y="7222"/>
                    </a:lnTo>
                    <a:lnTo>
                      <a:pt x="73" y="7277"/>
                    </a:lnTo>
                    <a:lnTo>
                      <a:pt x="127" y="7295"/>
                    </a:lnTo>
                    <a:lnTo>
                      <a:pt x="1086" y="7530"/>
                    </a:lnTo>
                    <a:lnTo>
                      <a:pt x="2896" y="7802"/>
                    </a:lnTo>
                    <a:lnTo>
                      <a:pt x="3765" y="7820"/>
                    </a:lnTo>
                    <a:lnTo>
                      <a:pt x="4725" y="7802"/>
                    </a:lnTo>
                    <a:lnTo>
                      <a:pt x="6643" y="7458"/>
                    </a:lnTo>
                    <a:lnTo>
                      <a:pt x="7621" y="7150"/>
                    </a:lnTo>
                    <a:lnTo>
                      <a:pt x="7675" y="7132"/>
                    </a:lnTo>
                    <a:lnTo>
                      <a:pt x="7711" y="7078"/>
                    </a:lnTo>
                    <a:lnTo>
                      <a:pt x="7729" y="7023"/>
                    </a:lnTo>
                    <a:lnTo>
                      <a:pt x="7729" y="6969"/>
                    </a:lnTo>
                    <a:lnTo>
                      <a:pt x="7313" y="5901"/>
                    </a:lnTo>
                    <a:lnTo>
                      <a:pt x="6915" y="4942"/>
                    </a:lnTo>
                    <a:lnTo>
                      <a:pt x="6462" y="3856"/>
                    </a:lnTo>
                    <a:lnTo>
                      <a:pt x="5630" y="1503"/>
                    </a:lnTo>
                    <a:lnTo>
                      <a:pt x="5249"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8" name="Google Shape;788;p25"/>
              <p:cNvSpPr/>
              <p:nvPr/>
            </p:nvSpPr>
            <p:spPr>
              <a:xfrm>
                <a:off x="5625627" y="400795"/>
                <a:ext cx="863695" cy="1049979"/>
              </a:xfrm>
              <a:custGeom>
                <a:avLst/>
                <a:gdLst/>
                <a:ahLst/>
                <a:cxnLst/>
                <a:rect l="l" t="t" r="r" b="b"/>
                <a:pathLst>
                  <a:path w="27188" h="33052" extrusionOk="0">
                    <a:moveTo>
                      <a:pt x="12092" y="0"/>
                    </a:moveTo>
                    <a:lnTo>
                      <a:pt x="10445" y="127"/>
                    </a:lnTo>
                    <a:lnTo>
                      <a:pt x="8943" y="417"/>
                    </a:lnTo>
                    <a:lnTo>
                      <a:pt x="7549" y="869"/>
                    </a:lnTo>
                    <a:lnTo>
                      <a:pt x="6300" y="1466"/>
                    </a:lnTo>
                    <a:lnTo>
                      <a:pt x="5160" y="2190"/>
                    </a:lnTo>
                    <a:lnTo>
                      <a:pt x="4128" y="3059"/>
                    </a:lnTo>
                    <a:lnTo>
                      <a:pt x="3241" y="4037"/>
                    </a:lnTo>
                    <a:lnTo>
                      <a:pt x="2445" y="5123"/>
                    </a:lnTo>
                    <a:lnTo>
                      <a:pt x="1775" y="6299"/>
                    </a:lnTo>
                    <a:lnTo>
                      <a:pt x="1214" y="7548"/>
                    </a:lnTo>
                    <a:lnTo>
                      <a:pt x="761" y="8887"/>
                    </a:lnTo>
                    <a:lnTo>
                      <a:pt x="417" y="10263"/>
                    </a:lnTo>
                    <a:lnTo>
                      <a:pt x="182" y="11693"/>
                    </a:lnTo>
                    <a:lnTo>
                      <a:pt x="37" y="13159"/>
                    </a:lnTo>
                    <a:lnTo>
                      <a:pt x="1" y="14662"/>
                    </a:lnTo>
                    <a:lnTo>
                      <a:pt x="55" y="16164"/>
                    </a:lnTo>
                    <a:lnTo>
                      <a:pt x="200" y="17684"/>
                    </a:lnTo>
                    <a:lnTo>
                      <a:pt x="435" y="19187"/>
                    </a:lnTo>
                    <a:lnTo>
                      <a:pt x="779" y="20671"/>
                    </a:lnTo>
                    <a:lnTo>
                      <a:pt x="1196" y="22119"/>
                    </a:lnTo>
                    <a:lnTo>
                      <a:pt x="1702" y="23531"/>
                    </a:lnTo>
                    <a:lnTo>
                      <a:pt x="2282" y="24870"/>
                    </a:lnTo>
                    <a:lnTo>
                      <a:pt x="2951" y="26173"/>
                    </a:lnTo>
                    <a:lnTo>
                      <a:pt x="3693" y="27386"/>
                    </a:lnTo>
                    <a:lnTo>
                      <a:pt x="4526" y="28508"/>
                    </a:lnTo>
                    <a:lnTo>
                      <a:pt x="5413" y="29522"/>
                    </a:lnTo>
                    <a:lnTo>
                      <a:pt x="6390" y="30445"/>
                    </a:lnTo>
                    <a:lnTo>
                      <a:pt x="7422" y="31241"/>
                    </a:lnTo>
                    <a:lnTo>
                      <a:pt x="8526" y="31893"/>
                    </a:lnTo>
                    <a:lnTo>
                      <a:pt x="9685" y="32418"/>
                    </a:lnTo>
                    <a:lnTo>
                      <a:pt x="10915" y="32780"/>
                    </a:lnTo>
                    <a:lnTo>
                      <a:pt x="11567" y="32889"/>
                    </a:lnTo>
                    <a:lnTo>
                      <a:pt x="12526" y="33015"/>
                    </a:lnTo>
                    <a:lnTo>
                      <a:pt x="14336" y="33051"/>
                    </a:lnTo>
                    <a:lnTo>
                      <a:pt x="16002" y="32852"/>
                    </a:lnTo>
                    <a:lnTo>
                      <a:pt x="17522" y="32418"/>
                    </a:lnTo>
                    <a:lnTo>
                      <a:pt x="18916" y="31803"/>
                    </a:lnTo>
                    <a:lnTo>
                      <a:pt x="20183" y="31006"/>
                    </a:lnTo>
                    <a:lnTo>
                      <a:pt x="21341" y="30047"/>
                    </a:lnTo>
                    <a:lnTo>
                      <a:pt x="22355" y="28961"/>
                    </a:lnTo>
                    <a:lnTo>
                      <a:pt x="23278" y="27748"/>
                    </a:lnTo>
                    <a:lnTo>
                      <a:pt x="24074" y="26445"/>
                    </a:lnTo>
                    <a:lnTo>
                      <a:pt x="24780" y="25087"/>
                    </a:lnTo>
                    <a:lnTo>
                      <a:pt x="25378" y="23657"/>
                    </a:lnTo>
                    <a:lnTo>
                      <a:pt x="26102" y="21485"/>
                    </a:lnTo>
                    <a:lnTo>
                      <a:pt x="26771" y="18589"/>
                    </a:lnTo>
                    <a:lnTo>
                      <a:pt x="26970" y="17214"/>
                    </a:lnTo>
                    <a:lnTo>
                      <a:pt x="27097" y="16236"/>
                    </a:lnTo>
                    <a:lnTo>
                      <a:pt x="27188" y="14354"/>
                    </a:lnTo>
                    <a:lnTo>
                      <a:pt x="27133" y="12562"/>
                    </a:lnTo>
                    <a:lnTo>
                      <a:pt x="26916" y="10879"/>
                    </a:lnTo>
                    <a:lnTo>
                      <a:pt x="26554" y="9286"/>
                    </a:lnTo>
                    <a:lnTo>
                      <a:pt x="26047" y="7820"/>
                    </a:lnTo>
                    <a:lnTo>
                      <a:pt x="25396" y="6462"/>
                    </a:lnTo>
                    <a:lnTo>
                      <a:pt x="24617" y="5213"/>
                    </a:lnTo>
                    <a:lnTo>
                      <a:pt x="23694" y="4091"/>
                    </a:lnTo>
                    <a:lnTo>
                      <a:pt x="22644" y="3095"/>
                    </a:lnTo>
                    <a:lnTo>
                      <a:pt x="21468" y="2245"/>
                    </a:lnTo>
                    <a:lnTo>
                      <a:pt x="20183" y="1503"/>
                    </a:lnTo>
                    <a:lnTo>
                      <a:pt x="18771" y="923"/>
                    </a:lnTo>
                    <a:lnTo>
                      <a:pt x="17251" y="471"/>
                    </a:lnTo>
                    <a:lnTo>
                      <a:pt x="15622" y="181"/>
                    </a:lnTo>
                    <a:lnTo>
                      <a:pt x="13884" y="36"/>
                    </a:lnTo>
                    <a:lnTo>
                      <a:pt x="12979" y="18"/>
                    </a:lnTo>
                    <a:lnTo>
                      <a:pt x="12092"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9" name="Google Shape;789;p25"/>
              <p:cNvSpPr/>
              <p:nvPr/>
            </p:nvSpPr>
            <p:spPr>
              <a:xfrm>
                <a:off x="5621053" y="396189"/>
                <a:ext cx="865982" cy="1059764"/>
              </a:xfrm>
              <a:custGeom>
                <a:avLst/>
                <a:gdLst/>
                <a:ahLst/>
                <a:cxnLst/>
                <a:rect l="l" t="t" r="r" b="b"/>
                <a:pathLst>
                  <a:path w="27260" h="33360" extrusionOk="0">
                    <a:moveTo>
                      <a:pt x="12526" y="0"/>
                    </a:moveTo>
                    <a:lnTo>
                      <a:pt x="11874" y="19"/>
                    </a:lnTo>
                    <a:lnTo>
                      <a:pt x="10607" y="127"/>
                    </a:lnTo>
                    <a:lnTo>
                      <a:pt x="9394" y="326"/>
                    </a:lnTo>
                    <a:lnTo>
                      <a:pt x="8254" y="652"/>
                    </a:lnTo>
                    <a:lnTo>
                      <a:pt x="7168" y="1068"/>
                    </a:lnTo>
                    <a:lnTo>
                      <a:pt x="6154" y="1593"/>
                    </a:lnTo>
                    <a:lnTo>
                      <a:pt x="5213" y="2209"/>
                    </a:lnTo>
                    <a:lnTo>
                      <a:pt x="4344" y="2933"/>
                    </a:lnTo>
                    <a:lnTo>
                      <a:pt x="3548" y="3747"/>
                    </a:lnTo>
                    <a:lnTo>
                      <a:pt x="2824" y="4634"/>
                    </a:lnTo>
                    <a:lnTo>
                      <a:pt x="2172" y="5630"/>
                    </a:lnTo>
                    <a:lnTo>
                      <a:pt x="1611" y="6716"/>
                    </a:lnTo>
                    <a:lnTo>
                      <a:pt x="1122" y="7874"/>
                    </a:lnTo>
                    <a:lnTo>
                      <a:pt x="706" y="9123"/>
                    </a:lnTo>
                    <a:lnTo>
                      <a:pt x="398" y="10462"/>
                    </a:lnTo>
                    <a:lnTo>
                      <a:pt x="163" y="11856"/>
                    </a:lnTo>
                    <a:lnTo>
                      <a:pt x="91" y="12598"/>
                    </a:lnTo>
                    <a:lnTo>
                      <a:pt x="18" y="13431"/>
                    </a:lnTo>
                    <a:lnTo>
                      <a:pt x="0" y="15114"/>
                    </a:lnTo>
                    <a:lnTo>
                      <a:pt x="91" y="16816"/>
                    </a:lnTo>
                    <a:lnTo>
                      <a:pt x="290" y="18499"/>
                    </a:lnTo>
                    <a:lnTo>
                      <a:pt x="616" y="20200"/>
                    </a:lnTo>
                    <a:lnTo>
                      <a:pt x="1050" y="21848"/>
                    </a:lnTo>
                    <a:lnTo>
                      <a:pt x="1611" y="23458"/>
                    </a:lnTo>
                    <a:lnTo>
                      <a:pt x="2263" y="24997"/>
                    </a:lnTo>
                    <a:lnTo>
                      <a:pt x="3023" y="26463"/>
                    </a:lnTo>
                    <a:lnTo>
                      <a:pt x="3874" y="27821"/>
                    </a:lnTo>
                    <a:lnTo>
                      <a:pt x="4833" y="29070"/>
                    </a:lnTo>
                    <a:lnTo>
                      <a:pt x="5883" y="30192"/>
                    </a:lnTo>
                    <a:lnTo>
                      <a:pt x="7023" y="31169"/>
                    </a:lnTo>
                    <a:lnTo>
                      <a:pt x="8236" y="31984"/>
                    </a:lnTo>
                    <a:lnTo>
                      <a:pt x="9557" y="32617"/>
                    </a:lnTo>
                    <a:lnTo>
                      <a:pt x="10951" y="33052"/>
                    </a:lnTo>
                    <a:lnTo>
                      <a:pt x="11675" y="33178"/>
                    </a:lnTo>
                    <a:lnTo>
                      <a:pt x="12779" y="33323"/>
                    </a:lnTo>
                    <a:lnTo>
                      <a:pt x="13829" y="33359"/>
                    </a:lnTo>
                    <a:lnTo>
                      <a:pt x="14770" y="33323"/>
                    </a:lnTo>
                    <a:lnTo>
                      <a:pt x="16562" y="33052"/>
                    </a:lnTo>
                    <a:lnTo>
                      <a:pt x="18245" y="32509"/>
                    </a:lnTo>
                    <a:lnTo>
                      <a:pt x="19802" y="31694"/>
                    </a:lnTo>
                    <a:lnTo>
                      <a:pt x="20544" y="31169"/>
                    </a:lnTo>
                    <a:lnTo>
                      <a:pt x="20997" y="30807"/>
                    </a:lnTo>
                    <a:lnTo>
                      <a:pt x="21847" y="30047"/>
                    </a:lnTo>
                    <a:lnTo>
                      <a:pt x="22607" y="29214"/>
                    </a:lnTo>
                    <a:lnTo>
                      <a:pt x="23295" y="28327"/>
                    </a:lnTo>
                    <a:lnTo>
                      <a:pt x="24218" y="26916"/>
                    </a:lnTo>
                    <a:lnTo>
                      <a:pt x="25214" y="24961"/>
                    </a:lnTo>
                    <a:lnTo>
                      <a:pt x="25974" y="23006"/>
                    </a:lnTo>
                    <a:lnTo>
                      <a:pt x="26535" y="21124"/>
                    </a:lnTo>
                    <a:lnTo>
                      <a:pt x="27096" y="18608"/>
                    </a:lnTo>
                    <a:lnTo>
                      <a:pt x="27259" y="17377"/>
                    </a:lnTo>
                    <a:lnTo>
                      <a:pt x="26970" y="17341"/>
                    </a:lnTo>
                    <a:lnTo>
                      <a:pt x="26789" y="18553"/>
                    </a:lnTo>
                    <a:lnTo>
                      <a:pt x="26246" y="21033"/>
                    </a:lnTo>
                    <a:lnTo>
                      <a:pt x="25703" y="22879"/>
                    </a:lnTo>
                    <a:lnTo>
                      <a:pt x="24942" y="24816"/>
                    </a:lnTo>
                    <a:lnTo>
                      <a:pt x="23965" y="26753"/>
                    </a:lnTo>
                    <a:lnTo>
                      <a:pt x="22752" y="28581"/>
                    </a:lnTo>
                    <a:lnTo>
                      <a:pt x="21630" y="29830"/>
                    </a:lnTo>
                    <a:lnTo>
                      <a:pt x="20816" y="30572"/>
                    </a:lnTo>
                    <a:lnTo>
                      <a:pt x="20363" y="30934"/>
                    </a:lnTo>
                    <a:lnTo>
                      <a:pt x="19911" y="31260"/>
                    </a:lnTo>
                    <a:lnTo>
                      <a:pt x="18951" y="31821"/>
                    </a:lnTo>
                    <a:lnTo>
                      <a:pt x="17974" y="32291"/>
                    </a:lnTo>
                    <a:lnTo>
                      <a:pt x="16924" y="32635"/>
                    </a:lnTo>
                    <a:lnTo>
                      <a:pt x="15838" y="32889"/>
                    </a:lnTo>
                    <a:lnTo>
                      <a:pt x="14716" y="33034"/>
                    </a:lnTo>
                    <a:lnTo>
                      <a:pt x="13557" y="33052"/>
                    </a:lnTo>
                    <a:lnTo>
                      <a:pt x="12345" y="32979"/>
                    </a:lnTo>
                    <a:lnTo>
                      <a:pt x="11729" y="32889"/>
                    </a:lnTo>
                    <a:lnTo>
                      <a:pt x="11005" y="32762"/>
                    </a:lnTo>
                    <a:lnTo>
                      <a:pt x="9648" y="32328"/>
                    </a:lnTo>
                    <a:lnTo>
                      <a:pt x="8363" y="31712"/>
                    </a:lnTo>
                    <a:lnTo>
                      <a:pt x="7168" y="30916"/>
                    </a:lnTo>
                    <a:lnTo>
                      <a:pt x="6046" y="29956"/>
                    </a:lnTo>
                    <a:lnTo>
                      <a:pt x="5014" y="28852"/>
                    </a:lnTo>
                    <a:lnTo>
                      <a:pt x="4091" y="27622"/>
                    </a:lnTo>
                    <a:lnTo>
                      <a:pt x="3240" y="26282"/>
                    </a:lnTo>
                    <a:lnTo>
                      <a:pt x="2498" y="24834"/>
                    </a:lnTo>
                    <a:lnTo>
                      <a:pt x="1865" y="23314"/>
                    </a:lnTo>
                    <a:lnTo>
                      <a:pt x="1340" y="21739"/>
                    </a:lnTo>
                    <a:lnTo>
                      <a:pt x="905" y="20110"/>
                    </a:lnTo>
                    <a:lnTo>
                      <a:pt x="579" y="18445"/>
                    </a:lnTo>
                    <a:lnTo>
                      <a:pt x="380" y="16761"/>
                    </a:lnTo>
                    <a:lnTo>
                      <a:pt x="290" y="15096"/>
                    </a:lnTo>
                    <a:lnTo>
                      <a:pt x="326" y="13449"/>
                    </a:lnTo>
                    <a:lnTo>
                      <a:pt x="380" y="12634"/>
                    </a:lnTo>
                    <a:lnTo>
                      <a:pt x="471" y="11892"/>
                    </a:lnTo>
                    <a:lnTo>
                      <a:pt x="706" y="10481"/>
                    </a:lnTo>
                    <a:lnTo>
                      <a:pt x="1032" y="9141"/>
                    </a:lnTo>
                    <a:lnTo>
                      <a:pt x="1430" y="7892"/>
                    </a:lnTo>
                    <a:lnTo>
                      <a:pt x="1937" y="6734"/>
                    </a:lnTo>
                    <a:lnTo>
                      <a:pt x="2516" y="5666"/>
                    </a:lnTo>
                    <a:lnTo>
                      <a:pt x="3186" y="4670"/>
                    </a:lnTo>
                    <a:lnTo>
                      <a:pt x="3928" y="3783"/>
                    </a:lnTo>
                    <a:lnTo>
                      <a:pt x="4742" y="2987"/>
                    </a:lnTo>
                    <a:lnTo>
                      <a:pt x="5629" y="2299"/>
                    </a:lnTo>
                    <a:lnTo>
                      <a:pt x="6607" y="1702"/>
                    </a:lnTo>
                    <a:lnTo>
                      <a:pt x="7639" y="1213"/>
                    </a:lnTo>
                    <a:lnTo>
                      <a:pt x="8743" y="815"/>
                    </a:lnTo>
                    <a:lnTo>
                      <a:pt x="9919" y="543"/>
                    </a:lnTo>
                    <a:lnTo>
                      <a:pt x="11150" y="362"/>
                    </a:lnTo>
                    <a:lnTo>
                      <a:pt x="12435" y="308"/>
                    </a:lnTo>
                    <a:lnTo>
                      <a:pt x="13105" y="308"/>
                    </a:lnTo>
                    <a:lnTo>
                      <a:pt x="13123" y="19"/>
                    </a:lnTo>
                    <a:lnTo>
                      <a:pt x="1281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0" name="Google Shape;790;p25"/>
              <p:cNvSpPr/>
              <p:nvPr/>
            </p:nvSpPr>
            <p:spPr>
              <a:xfrm>
                <a:off x="5991906" y="396761"/>
                <a:ext cx="502022" cy="1059192"/>
              </a:xfrm>
              <a:custGeom>
                <a:avLst/>
                <a:gdLst/>
                <a:ahLst/>
                <a:cxnLst/>
                <a:rect l="l" t="t" r="r" b="b"/>
                <a:pathLst>
                  <a:path w="15803" h="33342" extrusionOk="0">
                    <a:moveTo>
                      <a:pt x="1431" y="1"/>
                    </a:moveTo>
                    <a:lnTo>
                      <a:pt x="1449" y="290"/>
                    </a:lnTo>
                    <a:lnTo>
                      <a:pt x="1558" y="290"/>
                    </a:lnTo>
                    <a:lnTo>
                      <a:pt x="2390" y="308"/>
                    </a:lnTo>
                    <a:lnTo>
                      <a:pt x="4019" y="453"/>
                    </a:lnTo>
                    <a:lnTo>
                      <a:pt x="5558" y="725"/>
                    </a:lnTo>
                    <a:lnTo>
                      <a:pt x="7006" y="1123"/>
                    </a:lnTo>
                    <a:lnTo>
                      <a:pt x="8345" y="1666"/>
                    </a:lnTo>
                    <a:lnTo>
                      <a:pt x="9594" y="2317"/>
                    </a:lnTo>
                    <a:lnTo>
                      <a:pt x="10734" y="3114"/>
                    </a:lnTo>
                    <a:lnTo>
                      <a:pt x="11784" y="4037"/>
                    </a:lnTo>
                    <a:lnTo>
                      <a:pt x="12255" y="4544"/>
                    </a:lnTo>
                    <a:lnTo>
                      <a:pt x="12744" y="5141"/>
                    </a:lnTo>
                    <a:lnTo>
                      <a:pt x="13594" y="6408"/>
                    </a:lnTo>
                    <a:lnTo>
                      <a:pt x="14300" y="7784"/>
                    </a:lnTo>
                    <a:lnTo>
                      <a:pt x="14825" y="9286"/>
                    </a:lnTo>
                    <a:lnTo>
                      <a:pt x="15223" y="10915"/>
                    </a:lnTo>
                    <a:lnTo>
                      <a:pt x="15440" y="12616"/>
                    </a:lnTo>
                    <a:lnTo>
                      <a:pt x="15513" y="14426"/>
                    </a:lnTo>
                    <a:lnTo>
                      <a:pt x="15404" y="16345"/>
                    </a:lnTo>
                    <a:lnTo>
                      <a:pt x="15296" y="17323"/>
                    </a:lnTo>
                    <a:lnTo>
                      <a:pt x="15115" y="18535"/>
                    </a:lnTo>
                    <a:lnTo>
                      <a:pt x="14572" y="21015"/>
                    </a:lnTo>
                    <a:lnTo>
                      <a:pt x="14029" y="22861"/>
                    </a:lnTo>
                    <a:lnTo>
                      <a:pt x="13268" y="24798"/>
                    </a:lnTo>
                    <a:lnTo>
                      <a:pt x="12291" y="26735"/>
                    </a:lnTo>
                    <a:lnTo>
                      <a:pt x="11078" y="28563"/>
                    </a:lnTo>
                    <a:lnTo>
                      <a:pt x="9956" y="29812"/>
                    </a:lnTo>
                    <a:lnTo>
                      <a:pt x="9142" y="30554"/>
                    </a:lnTo>
                    <a:lnTo>
                      <a:pt x="8689" y="30916"/>
                    </a:lnTo>
                    <a:lnTo>
                      <a:pt x="8237" y="31242"/>
                    </a:lnTo>
                    <a:lnTo>
                      <a:pt x="7277" y="31803"/>
                    </a:lnTo>
                    <a:lnTo>
                      <a:pt x="6300" y="32273"/>
                    </a:lnTo>
                    <a:lnTo>
                      <a:pt x="5250" y="32617"/>
                    </a:lnTo>
                    <a:lnTo>
                      <a:pt x="4164" y="32871"/>
                    </a:lnTo>
                    <a:lnTo>
                      <a:pt x="3042" y="33016"/>
                    </a:lnTo>
                    <a:lnTo>
                      <a:pt x="1883" y="33034"/>
                    </a:lnTo>
                    <a:lnTo>
                      <a:pt x="671" y="32961"/>
                    </a:lnTo>
                    <a:lnTo>
                      <a:pt x="55" y="32871"/>
                    </a:lnTo>
                    <a:lnTo>
                      <a:pt x="1" y="33160"/>
                    </a:lnTo>
                    <a:lnTo>
                      <a:pt x="1105" y="33305"/>
                    </a:lnTo>
                    <a:lnTo>
                      <a:pt x="2155" y="33341"/>
                    </a:lnTo>
                    <a:lnTo>
                      <a:pt x="3096" y="33305"/>
                    </a:lnTo>
                    <a:lnTo>
                      <a:pt x="4888" y="33034"/>
                    </a:lnTo>
                    <a:lnTo>
                      <a:pt x="6571" y="32491"/>
                    </a:lnTo>
                    <a:lnTo>
                      <a:pt x="8128" y="31676"/>
                    </a:lnTo>
                    <a:lnTo>
                      <a:pt x="8870" y="31151"/>
                    </a:lnTo>
                    <a:lnTo>
                      <a:pt x="9323" y="30789"/>
                    </a:lnTo>
                    <a:lnTo>
                      <a:pt x="10173" y="30029"/>
                    </a:lnTo>
                    <a:lnTo>
                      <a:pt x="10933" y="29196"/>
                    </a:lnTo>
                    <a:lnTo>
                      <a:pt x="11621" y="28309"/>
                    </a:lnTo>
                    <a:lnTo>
                      <a:pt x="12544" y="26898"/>
                    </a:lnTo>
                    <a:lnTo>
                      <a:pt x="13540" y="24943"/>
                    </a:lnTo>
                    <a:lnTo>
                      <a:pt x="14300" y="22988"/>
                    </a:lnTo>
                    <a:lnTo>
                      <a:pt x="14861" y="21106"/>
                    </a:lnTo>
                    <a:lnTo>
                      <a:pt x="15422" y="18590"/>
                    </a:lnTo>
                    <a:lnTo>
                      <a:pt x="15585" y="17359"/>
                    </a:lnTo>
                    <a:lnTo>
                      <a:pt x="15712" y="16363"/>
                    </a:lnTo>
                    <a:lnTo>
                      <a:pt x="15802" y="14426"/>
                    </a:lnTo>
                    <a:lnTo>
                      <a:pt x="15748" y="12580"/>
                    </a:lnTo>
                    <a:lnTo>
                      <a:pt x="15513" y="10825"/>
                    </a:lnTo>
                    <a:lnTo>
                      <a:pt x="15115" y="9196"/>
                    </a:lnTo>
                    <a:lnTo>
                      <a:pt x="14572" y="7657"/>
                    </a:lnTo>
                    <a:lnTo>
                      <a:pt x="13848" y="6245"/>
                    </a:lnTo>
                    <a:lnTo>
                      <a:pt x="12979" y="4942"/>
                    </a:lnTo>
                    <a:lnTo>
                      <a:pt x="12472" y="4345"/>
                    </a:lnTo>
                    <a:lnTo>
                      <a:pt x="11983" y="3820"/>
                    </a:lnTo>
                    <a:lnTo>
                      <a:pt x="10933" y="2878"/>
                    </a:lnTo>
                    <a:lnTo>
                      <a:pt x="9757" y="2064"/>
                    </a:lnTo>
                    <a:lnTo>
                      <a:pt x="8490" y="1394"/>
                    </a:lnTo>
                    <a:lnTo>
                      <a:pt x="7114" y="833"/>
                    </a:lnTo>
                    <a:lnTo>
                      <a:pt x="5630" y="435"/>
                    </a:lnTo>
                    <a:lnTo>
                      <a:pt x="4073" y="145"/>
                    </a:lnTo>
                    <a:lnTo>
                      <a:pt x="2408"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1" name="Google Shape;791;p25"/>
              <p:cNvSpPr/>
              <p:nvPr/>
            </p:nvSpPr>
            <p:spPr>
              <a:xfrm>
                <a:off x="5900480" y="1453602"/>
                <a:ext cx="194385" cy="138062"/>
              </a:xfrm>
              <a:custGeom>
                <a:avLst/>
                <a:gdLst/>
                <a:ahLst/>
                <a:cxnLst/>
                <a:rect l="l" t="t" r="r" b="b"/>
                <a:pathLst>
                  <a:path w="6119" h="4346" extrusionOk="0">
                    <a:moveTo>
                      <a:pt x="3585" y="1"/>
                    </a:moveTo>
                    <a:lnTo>
                      <a:pt x="2752" y="182"/>
                    </a:lnTo>
                    <a:lnTo>
                      <a:pt x="2046" y="399"/>
                    </a:lnTo>
                    <a:lnTo>
                      <a:pt x="1539" y="580"/>
                    </a:lnTo>
                    <a:lnTo>
                      <a:pt x="960" y="888"/>
                    </a:lnTo>
                    <a:lnTo>
                      <a:pt x="743" y="1051"/>
                    </a:lnTo>
                    <a:lnTo>
                      <a:pt x="381" y="1358"/>
                    </a:lnTo>
                    <a:lnTo>
                      <a:pt x="146" y="1684"/>
                    </a:lnTo>
                    <a:lnTo>
                      <a:pt x="19" y="2028"/>
                    </a:lnTo>
                    <a:lnTo>
                      <a:pt x="1" y="2209"/>
                    </a:lnTo>
                    <a:lnTo>
                      <a:pt x="19" y="2408"/>
                    </a:lnTo>
                    <a:lnTo>
                      <a:pt x="146" y="2752"/>
                    </a:lnTo>
                    <a:lnTo>
                      <a:pt x="417" y="3006"/>
                    </a:lnTo>
                    <a:lnTo>
                      <a:pt x="779" y="3169"/>
                    </a:lnTo>
                    <a:lnTo>
                      <a:pt x="1015" y="3187"/>
                    </a:lnTo>
                    <a:lnTo>
                      <a:pt x="1214" y="3205"/>
                    </a:lnTo>
                    <a:lnTo>
                      <a:pt x="1648" y="3096"/>
                    </a:lnTo>
                    <a:lnTo>
                      <a:pt x="2245" y="2807"/>
                    </a:lnTo>
                    <a:lnTo>
                      <a:pt x="2553" y="2553"/>
                    </a:lnTo>
                    <a:lnTo>
                      <a:pt x="3006" y="2137"/>
                    </a:lnTo>
                    <a:lnTo>
                      <a:pt x="3476" y="1449"/>
                    </a:lnTo>
                    <a:lnTo>
                      <a:pt x="3657" y="960"/>
                    </a:lnTo>
                    <a:lnTo>
                      <a:pt x="3639" y="1069"/>
                    </a:lnTo>
                    <a:lnTo>
                      <a:pt x="3639" y="1196"/>
                    </a:lnTo>
                    <a:lnTo>
                      <a:pt x="3621" y="1648"/>
                    </a:lnTo>
                    <a:lnTo>
                      <a:pt x="3675" y="2553"/>
                    </a:lnTo>
                    <a:lnTo>
                      <a:pt x="3838" y="3078"/>
                    </a:lnTo>
                    <a:lnTo>
                      <a:pt x="4019" y="3531"/>
                    </a:lnTo>
                    <a:lnTo>
                      <a:pt x="4381" y="4001"/>
                    </a:lnTo>
                    <a:lnTo>
                      <a:pt x="4689" y="4200"/>
                    </a:lnTo>
                    <a:lnTo>
                      <a:pt x="4852" y="4273"/>
                    </a:lnTo>
                    <a:lnTo>
                      <a:pt x="5051" y="4345"/>
                    </a:lnTo>
                    <a:lnTo>
                      <a:pt x="5377" y="4345"/>
                    </a:lnTo>
                    <a:lnTo>
                      <a:pt x="5648" y="4255"/>
                    </a:lnTo>
                    <a:lnTo>
                      <a:pt x="5974" y="4001"/>
                    </a:lnTo>
                    <a:lnTo>
                      <a:pt x="6119" y="3766"/>
                    </a:lnTo>
                    <a:lnTo>
                      <a:pt x="5847" y="3621"/>
                    </a:lnTo>
                    <a:lnTo>
                      <a:pt x="5721" y="3838"/>
                    </a:lnTo>
                    <a:lnTo>
                      <a:pt x="5395" y="4037"/>
                    </a:lnTo>
                    <a:lnTo>
                      <a:pt x="5123" y="4037"/>
                    </a:lnTo>
                    <a:lnTo>
                      <a:pt x="4960" y="4001"/>
                    </a:lnTo>
                    <a:lnTo>
                      <a:pt x="4689" y="3874"/>
                    </a:lnTo>
                    <a:lnTo>
                      <a:pt x="4273" y="3368"/>
                    </a:lnTo>
                    <a:lnTo>
                      <a:pt x="4128" y="2988"/>
                    </a:lnTo>
                    <a:lnTo>
                      <a:pt x="3983" y="2499"/>
                    </a:lnTo>
                    <a:lnTo>
                      <a:pt x="3929" y="1648"/>
                    </a:lnTo>
                    <a:lnTo>
                      <a:pt x="3947" y="1214"/>
                    </a:lnTo>
                    <a:lnTo>
                      <a:pt x="3947" y="996"/>
                    </a:lnTo>
                    <a:lnTo>
                      <a:pt x="3947" y="779"/>
                    </a:lnTo>
                    <a:lnTo>
                      <a:pt x="4001" y="743"/>
                    </a:lnTo>
                    <a:lnTo>
                      <a:pt x="4019" y="689"/>
                    </a:lnTo>
                    <a:lnTo>
                      <a:pt x="4001" y="580"/>
                    </a:lnTo>
                    <a:lnTo>
                      <a:pt x="3874" y="508"/>
                    </a:lnTo>
                    <a:lnTo>
                      <a:pt x="3748" y="508"/>
                    </a:lnTo>
                    <a:lnTo>
                      <a:pt x="3712" y="490"/>
                    </a:lnTo>
                    <a:lnTo>
                      <a:pt x="3585" y="490"/>
                    </a:lnTo>
                    <a:lnTo>
                      <a:pt x="3422" y="526"/>
                    </a:lnTo>
                    <a:lnTo>
                      <a:pt x="3386" y="616"/>
                    </a:lnTo>
                    <a:lnTo>
                      <a:pt x="3386" y="671"/>
                    </a:lnTo>
                    <a:lnTo>
                      <a:pt x="3404" y="707"/>
                    </a:lnTo>
                    <a:lnTo>
                      <a:pt x="3223" y="1232"/>
                    </a:lnTo>
                    <a:lnTo>
                      <a:pt x="2788" y="1920"/>
                    </a:lnTo>
                    <a:lnTo>
                      <a:pt x="2336" y="2336"/>
                    </a:lnTo>
                    <a:lnTo>
                      <a:pt x="2064" y="2553"/>
                    </a:lnTo>
                    <a:lnTo>
                      <a:pt x="1558" y="2807"/>
                    </a:lnTo>
                    <a:lnTo>
                      <a:pt x="1196" y="2897"/>
                    </a:lnTo>
                    <a:lnTo>
                      <a:pt x="1033" y="2897"/>
                    </a:lnTo>
                    <a:lnTo>
                      <a:pt x="870" y="2879"/>
                    </a:lnTo>
                    <a:lnTo>
                      <a:pt x="598" y="2770"/>
                    </a:lnTo>
                    <a:lnTo>
                      <a:pt x="417" y="2589"/>
                    </a:lnTo>
                    <a:lnTo>
                      <a:pt x="309" y="2354"/>
                    </a:lnTo>
                    <a:lnTo>
                      <a:pt x="309" y="2227"/>
                    </a:lnTo>
                    <a:lnTo>
                      <a:pt x="327" y="2082"/>
                    </a:lnTo>
                    <a:lnTo>
                      <a:pt x="417" y="1811"/>
                    </a:lnTo>
                    <a:lnTo>
                      <a:pt x="761" y="1395"/>
                    </a:lnTo>
                    <a:lnTo>
                      <a:pt x="1123" y="1141"/>
                    </a:lnTo>
                    <a:lnTo>
                      <a:pt x="1648" y="852"/>
                    </a:lnTo>
                    <a:lnTo>
                      <a:pt x="2155" y="671"/>
                    </a:lnTo>
                    <a:lnTo>
                      <a:pt x="2825" y="472"/>
                    </a:lnTo>
                    <a:lnTo>
                      <a:pt x="3639" y="309"/>
                    </a:lnTo>
                    <a:lnTo>
                      <a:pt x="3585"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2" name="Google Shape;792;p25"/>
              <p:cNvSpPr/>
              <p:nvPr/>
            </p:nvSpPr>
            <p:spPr>
              <a:xfrm>
                <a:off x="6014334" y="1452458"/>
                <a:ext cx="85137" cy="139205"/>
              </a:xfrm>
              <a:custGeom>
                <a:avLst/>
                <a:gdLst/>
                <a:ahLst/>
                <a:cxnLst/>
                <a:rect l="l" t="t" r="r" b="b"/>
                <a:pathLst>
                  <a:path w="2680" h="4382" extrusionOk="0">
                    <a:moveTo>
                      <a:pt x="182" y="1"/>
                    </a:moveTo>
                    <a:lnTo>
                      <a:pt x="55" y="37"/>
                    </a:lnTo>
                    <a:lnTo>
                      <a:pt x="1" y="37"/>
                    </a:lnTo>
                    <a:lnTo>
                      <a:pt x="55" y="345"/>
                    </a:lnTo>
                    <a:lnTo>
                      <a:pt x="109" y="327"/>
                    </a:lnTo>
                    <a:lnTo>
                      <a:pt x="218" y="308"/>
                    </a:lnTo>
                    <a:lnTo>
                      <a:pt x="345" y="327"/>
                    </a:lnTo>
                    <a:lnTo>
                      <a:pt x="417" y="363"/>
                    </a:lnTo>
                    <a:lnTo>
                      <a:pt x="1051" y="833"/>
                    </a:lnTo>
                    <a:lnTo>
                      <a:pt x="1702" y="1521"/>
                    </a:lnTo>
                    <a:lnTo>
                      <a:pt x="2028" y="1992"/>
                    </a:lnTo>
                    <a:lnTo>
                      <a:pt x="2137" y="2245"/>
                    </a:lnTo>
                    <a:lnTo>
                      <a:pt x="2318" y="2661"/>
                    </a:lnTo>
                    <a:lnTo>
                      <a:pt x="2372" y="3205"/>
                    </a:lnTo>
                    <a:lnTo>
                      <a:pt x="2318" y="3512"/>
                    </a:lnTo>
                    <a:lnTo>
                      <a:pt x="2263" y="3657"/>
                    </a:lnTo>
                    <a:lnTo>
                      <a:pt x="2137" y="3874"/>
                    </a:lnTo>
                    <a:lnTo>
                      <a:pt x="1811" y="4073"/>
                    </a:lnTo>
                    <a:lnTo>
                      <a:pt x="1539" y="4073"/>
                    </a:lnTo>
                    <a:lnTo>
                      <a:pt x="1376" y="4037"/>
                    </a:lnTo>
                    <a:lnTo>
                      <a:pt x="1268" y="4309"/>
                    </a:lnTo>
                    <a:lnTo>
                      <a:pt x="1467" y="4381"/>
                    </a:lnTo>
                    <a:lnTo>
                      <a:pt x="1793" y="4381"/>
                    </a:lnTo>
                    <a:lnTo>
                      <a:pt x="2064" y="4291"/>
                    </a:lnTo>
                    <a:lnTo>
                      <a:pt x="2390" y="4037"/>
                    </a:lnTo>
                    <a:lnTo>
                      <a:pt x="2535" y="3802"/>
                    </a:lnTo>
                    <a:lnTo>
                      <a:pt x="2607" y="3621"/>
                    </a:lnTo>
                    <a:lnTo>
                      <a:pt x="2680" y="3241"/>
                    </a:lnTo>
                    <a:lnTo>
                      <a:pt x="2607" y="2607"/>
                    </a:lnTo>
                    <a:lnTo>
                      <a:pt x="2426" y="2118"/>
                    </a:lnTo>
                    <a:lnTo>
                      <a:pt x="2300" y="1847"/>
                    </a:lnTo>
                    <a:lnTo>
                      <a:pt x="1956" y="1340"/>
                    </a:lnTo>
                    <a:lnTo>
                      <a:pt x="1250" y="616"/>
                    </a:lnTo>
                    <a:lnTo>
                      <a:pt x="598" y="109"/>
                    </a:lnTo>
                    <a:lnTo>
                      <a:pt x="453" y="37"/>
                    </a:lnTo>
                    <a:lnTo>
                      <a:pt x="182" y="1"/>
                    </a:ln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3" name="Google Shape;793;p25"/>
              <p:cNvSpPr/>
              <p:nvPr/>
            </p:nvSpPr>
            <p:spPr>
              <a:xfrm>
                <a:off x="6132795" y="520400"/>
                <a:ext cx="253028" cy="254172"/>
              </a:xfrm>
              <a:custGeom>
                <a:avLst/>
                <a:gdLst/>
                <a:ahLst/>
                <a:cxnLst/>
                <a:rect l="l" t="t" r="r" b="b"/>
                <a:pathLst>
                  <a:path w="7965" h="8001" extrusionOk="0">
                    <a:moveTo>
                      <a:pt x="2064" y="0"/>
                    </a:moveTo>
                    <a:lnTo>
                      <a:pt x="1231" y="181"/>
                    </a:lnTo>
                    <a:lnTo>
                      <a:pt x="815" y="398"/>
                    </a:lnTo>
                    <a:lnTo>
                      <a:pt x="598" y="634"/>
                    </a:lnTo>
                    <a:lnTo>
                      <a:pt x="254" y="1050"/>
                    </a:lnTo>
                    <a:lnTo>
                      <a:pt x="73" y="1448"/>
                    </a:lnTo>
                    <a:lnTo>
                      <a:pt x="0" y="1792"/>
                    </a:lnTo>
                    <a:lnTo>
                      <a:pt x="37" y="2118"/>
                    </a:lnTo>
                    <a:lnTo>
                      <a:pt x="163" y="2407"/>
                    </a:lnTo>
                    <a:lnTo>
                      <a:pt x="471" y="2824"/>
                    </a:lnTo>
                    <a:lnTo>
                      <a:pt x="1448" y="3493"/>
                    </a:lnTo>
                    <a:lnTo>
                      <a:pt x="2553" y="4073"/>
                    </a:lnTo>
                    <a:lnTo>
                      <a:pt x="3132" y="4453"/>
                    </a:lnTo>
                    <a:lnTo>
                      <a:pt x="3331" y="4652"/>
                    </a:lnTo>
                    <a:lnTo>
                      <a:pt x="3639" y="5086"/>
                    </a:lnTo>
                    <a:lnTo>
                      <a:pt x="4091" y="6136"/>
                    </a:lnTo>
                    <a:lnTo>
                      <a:pt x="4435" y="6933"/>
                    </a:lnTo>
                    <a:lnTo>
                      <a:pt x="4725" y="7385"/>
                    </a:lnTo>
                    <a:lnTo>
                      <a:pt x="5123" y="7747"/>
                    </a:lnTo>
                    <a:lnTo>
                      <a:pt x="5612" y="7964"/>
                    </a:lnTo>
                    <a:lnTo>
                      <a:pt x="5937" y="8000"/>
                    </a:lnTo>
                    <a:lnTo>
                      <a:pt x="6408" y="8000"/>
                    </a:lnTo>
                    <a:lnTo>
                      <a:pt x="7114" y="7838"/>
                    </a:lnTo>
                    <a:lnTo>
                      <a:pt x="7603" y="7457"/>
                    </a:lnTo>
                    <a:lnTo>
                      <a:pt x="7874" y="6933"/>
                    </a:lnTo>
                    <a:lnTo>
                      <a:pt x="7965" y="6263"/>
                    </a:lnTo>
                    <a:lnTo>
                      <a:pt x="7856" y="5485"/>
                    </a:lnTo>
                    <a:lnTo>
                      <a:pt x="7603" y="4652"/>
                    </a:lnTo>
                    <a:lnTo>
                      <a:pt x="7204" y="3801"/>
                    </a:lnTo>
                    <a:lnTo>
                      <a:pt x="6679" y="2950"/>
                    </a:lnTo>
                    <a:lnTo>
                      <a:pt x="6064" y="2136"/>
                    </a:lnTo>
                    <a:lnTo>
                      <a:pt x="5340" y="1412"/>
                    </a:lnTo>
                    <a:lnTo>
                      <a:pt x="4580" y="797"/>
                    </a:lnTo>
                    <a:lnTo>
                      <a:pt x="3765" y="344"/>
                    </a:lnTo>
                    <a:lnTo>
                      <a:pt x="2915" y="54"/>
                    </a:lnTo>
                    <a:lnTo>
                      <a:pt x="206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4" name="Google Shape;794;p25"/>
              <p:cNvSpPr/>
              <p:nvPr/>
            </p:nvSpPr>
            <p:spPr>
              <a:xfrm>
                <a:off x="6289759" y="826861"/>
                <a:ext cx="112171" cy="112171"/>
              </a:xfrm>
              <a:custGeom>
                <a:avLst/>
                <a:gdLst/>
                <a:ahLst/>
                <a:cxnLst/>
                <a:rect l="l" t="t" r="r" b="b"/>
                <a:pathLst>
                  <a:path w="3531" h="3531" extrusionOk="0">
                    <a:moveTo>
                      <a:pt x="1449" y="1"/>
                    </a:moveTo>
                    <a:lnTo>
                      <a:pt x="942" y="145"/>
                    </a:lnTo>
                    <a:lnTo>
                      <a:pt x="435" y="580"/>
                    </a:lnTo>
                    <a:lnTo>
                      <a:pt x="109" y="1159"/>
                    </a:lnTo>
                    <a:lnTo>
                      <a:pt x="1" y="1829"/>
                    </a:lnTo>
                    <a:lnTo>
                      <a:pt x="128" y="2480"/>
                    </a:lnTo>
                    <a:lnTo>
                      <a:pt x="471" y="3041"/>
                    </a:lnTo>
                    <a:lnTo>
                      <a:pt x="906" y="3331"/>
                    </a:lnTo>
                    <a:lnTo>
                      <a:pt x="1268" y="3458"/>
                    </a:lnTo>
                    <a:lnTo>
                      <a:pt x="1467" y="3494"/>
                    </a:lnTo>
                    <a:lnTo>
                      <a:pt x="1702" y="3530"/>
                    </a:lnTo>
                    <a:lnTo>
                      <a:pt x="2101" y="3530"/>
                    </a:lnTo>
                    <a:lnTo>
                      <a:pt x="2607" y="3403"/>
                    </a:lnTo>
                    <a:lnTo>
                      <a:pt x="3132" y="2969"/>
                    </a:lnTo>
                    <a:lnTo>
                      <a:pt x="3440" y="2372"/>
                    </a:lnTo>
                    <a:lnTo>
                      <a:pt x="3530" y="1684"/>
                    </a:lnTo>
                    <a:lnTo>
                      <a:pt x="3422" y="1014"/>
                    </a:lnTo>
                    <a:lnTo>
                      <a:pt x="3060" y="453"/>
                    </a:lnTo>
                    <a:lnTo>
                      <a:pt x="2625" y="163"/>
                    </a:lnTo>
                    <a:lnTo>
                      <a:pt x="2263" y="55"/>
                    </a:lnTo>
                    <a:lnTo>
                      <a:pt x="2046" y="37"/>
                    </a:lnTo>
                    <a:lnTo>
                      <a:pt x="184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95" name="Google Shape;795;p25"/>
            <p:cNvGrpSpPr/>
            <p:nvPr/>
          </p:nvGrpSpPr>
          <p:grpSpPr>
            <a:xfrm rot="1584594">
              <a:off x="-113450" y="-280981"/>
              <a:ext cx="691958" cy="1920871"/>
              <a:chOff x="5621053" y="396189"/>
              <a:chExt cx="872876" cy="2423098"/>
            </a:xfrm>
          </p:grpSpPr>
          <p:sp>
            <p:nvSpPr>
              <p:cNvPr id="796" name="Google Shape;796;p25"/>
              <p:cNvSpPr/>
              <p:nvPr/>
            </p:nvSpPr>
            <p:spPr>
              <a:xfrm>
                <a:off x="5942476" y="1646812"/>
                <a:ext cx="221960" cy="1172475"/>
              </a:xfrm>
              <a:custGeom>
                <a:avLst/>
                <a:gdLst/>
                <a:ahLst/>
                <a:cxnLst/>
                <a:rect l="l" t="t" r="r" b="b"/>
                <a:pathLst>
                  <a:path w="6987" h="36908" extrusionOk="0">
                    <a:moveTo>
                      <a:pt x="3729" y="1"/>
                    </a:moveTo>
                    <a:lnTo>
                      <a:pt x="3421" y="55"/>
                    </a:lnTo>
                    <a:lnTo>
                      <a:pt x="3494" y="598"/>
                    </a:lnTo>
                    <a:lnTo>
                      <a:pt x="3584" y="1684"/>
                    </a:lnTo>
                    <a:lnTo>
                      <a:pt x="3584" y="2770"/>
                    </a:lnTo>
                    <a:lnTo>
                      <a:pt x="3512" y="3874"/>
                    </a:lnTo>
                    <a:lnTo>
                      <a:pt x="3222" y="5594"/>
                    </a:lnTo>
                    <a:lnTo>
                      <a:pt x="2498" y="8055"/>
                    </a:lnTo>
                    <a:lnTo>
                      <a:pt x="1973" y="9395"/>
                    </a:lnTo>
                    <a:lnTo>
                      <a:pt x="1503" y="10607"/>
                    </a:lnTo>
                    <a:lnTo>
                      <a:pt x="652" y="13105"/>
                    </a:lnTo>
                    <a:lnTo>
                      <a:pt x="199" y="15042"/>
                    </a:lnTo>
                    <a:lnTo>
                      <a:pt x="36" y="16345"/>
                    </a:lnTo>
                    <a:lnTo>
                      <a:pt x="0" y="17685"/>
                    </a:lnTo>
                    <a:lnTo>
                      <a:pt x="109" y="19024"/>
                    </a:lnTo>
                    <a:lnTo>
                      <a:pt x="236" y="19712"/>
                    </a:lnTo>
                    <a:lnTo>
                      <a:pt x="471" y="20671"/>
                    </a:lnTo>
                    <a:lnTo>
                      <a:pt x="1104" y="22517"/>
                    </a:lnTo>
                    <a:lnTo>
                      <a:pt x="2371" y="25142"/>
                    </a:lnTo>
                    <a:lnTo>
                      <a:pt x="3313" y="26807"/>
                    </a:lnTo>
                    <a:lnTo>
                      <a:pt x="3747" y="27604"/>
                    </a:lnTo>
                    <a:lnTo>
                      <a:pt x="4200" y="28418"/>
                    </a:lnTo>
                    <a:lnTo>
                      <a:pt x="4797" y="29540"/>
                    </a:lnTo>
                    <a:lnTo>
                      <a:pt x="5720" y="31731"/>
                    </a:lnTo>
                    <a:lnTo>
                      <a:pt x="6335" y="33830"/>
                    </a:lnTo>
                    <a:lnTo>
                      <a:pt x="6643" y="35876"/>
                    </a:lnTo>
                    <a:lnTo>
                      <a:pt x="6697" y="36907"/>
                    </a:lnTo>
                    <a:lnTo>
                      <a:pt x="6987" y="36907"/>
                    </a:lnTo>
                    <a:lnTo>
                      <a:pt x="6951" y="35857"/>
                    </a:lnTo>
                    <a:lnTo>
                      <a:pt x="6625" y="33776"/>
                    </a:lnTo>
                    <a:lnTo>
                      <a:pt x="5991" y="31640"/>
                    </a:lnTo>
                    <a:lnTo>
                      <a:pt x="5068" y="29414"/>
                    </a:lnTo>
                    <a:lnTo>
                      <a:pt x="4471" y="28273"/>
                    </a:lnTo>
                    <a:lnTo>
                      <a:pt x="4019" y="27459"/>
                    </a:lnTo>
                    <a:lnTo>
                      <a:pt x="3566" y="26662"/>
                    </a:lnTo>
                    <a:lnTo>
                      <a:pt x="2607" y="24961"/>
                    </a:lnTo>
                    <a:lnTo>
                      <a:pt x="1376" y="22391"/>
                    </a:lnTo>
                    <a:lnTo>
                      <a:pt x="760" y="20599"/>
                    </a:lnTo>
                    <a:lnTo>
                      <a:pt x="525" y="19640"/>
                    </a:lnTo>
                    <a:lnTo>
                      <a:pt x="398" y="18988"/>
                    </a:lnTo>
                    <a:lnTo>
                      <a:pt x="290" y="17667"/>
                    </a:lnTo>
                    <a:lnTo>
                      <a:pt x="344" y="16363"/>
                    </a:lnTo>
                    <a:lnTo>
                      <a:pt x="507" y="15078"/>
                    </a:lnTo>
                    <a:lnTo>
                      <a:pt x="941" y="13160"/>
                    </a:lnTo>
                    <a:lnTo>
                      <a:pt x="1774" y="10698"/>
                    </a:lnTo>
                    <a:lnTo>
                      <a:pt x="2263" y="9503"/>
                    </a:lnTo>
                    <a:lnTo>
                      <a:pt x="2788" y="8146"/>
                    </a:lnTo>
                    <a:lnTo>
                      <a:pt x="3512" y="5648"/>
                    </a:lnTo>
                    <a:lnTo>
                      <a:pt x="3801" y="3892"/>
                    </a:lnTo>
                    <a:lnTo>
                      <a:pt x="3892" y="2770"/>
                    </a:lnTo>
                    <a:lnTo>
                      <a:pt x="3892" y="1666"/>
                    </a:lnTo>
                    <a:lnTo>
                      <a:pt x="3801" y="562"/>
                    </a:lnTo>
                    <a:lnTo>
                      <a:pt x="3729"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7" name="Google Shape;797;p25"/>
              <p:cNvSpPr/>
              <p:nvPr/>
            </p:nvSpPr>
            <p:spPr>
              <a:xfrm>
                <a:off x="5948226" y="1451315"/>
                <a:ext cx="235778" cy="242100"/>
              </a:xfrm>
              <a:custGeom>
                <a:avLst/>
                <a:gdLst/>
                <a:ahLst/>
                <a:cxnLst/>
                <a:rect l="l" t="t" r="r" b="b"/>
                <a:pathLst>
                  <a:path w="7422" h="7621" extrusionOk="0">
                    <a:moveTo>
                      <a:pt x="4942" y="1"/>
                    </a:moveTo>
                    <a:lnTo>
                      <a:pt x="2009" y="91"/>
                    </a:lnTo>
                    <a:lnTo>
                      <a:pt x="1376" y="2299"/>
                    </a:lnTo>
                    <a:lnTo>
                      <a:pt x="797" y="4616"/>
                    </a:lnTo>
                    <a:lnTo>
                      <a:pt x="326" y="6191"/>
                    </a:lnTo>
                    <a:lnTo>
                      <a:pt x="0" y="7114"/>
                    </a:lnTo>
                    <a:lnTo>
                      <a:pt x="941" y="7349"/>
                    </a:lnTo>
                    <a:lnTo>
                      <a:pt x="2752" y="7621"/>
                    </a:lnTo>
                    <a:lnTo>
                      <a:pt x="4562" y="7603"/>
                    </a:lnTo>
                    <a:lnTo>
                      <a:pt x="6426" y="7277"/>
                    </a:lnTo>
                    <a:lnTo>
                      <a:pt x="7421" y="6987"/>
                    </a:lnTo>
                    <a:lnTo>
                      <a:pt x="6752" y="5286"/>
                    </a:lnTo>
                    <a:lnTo>
                      <a:pt x="5792" y="2933"/>
                    </a:lnTo>
                    <a:lnTo>
                      <a:pt x="5213" y="1105"/>
                    </a:lnTo>
                    <a:lnTo>
                      <a:pt x="4942"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8" name="Google Shape;798;p25"/>
              <p:cNvSpPr/>
              <p:nvPr/>
            </p:nvSpPr>
            <p:spPr>
              <a:xfrm>
                <a:off x="5943048" y="1450171"/>
                <a:ext cx="245563" cy="248422"/>
              </a:xfrm>
              <a:custGeom>
                <a:avLst/>
                <a:gdLst/>
                <a:ahLst/>
                <a:cxnLst/>
                <a:rect l="l" t="t" r="r" b="b"/>
                <a:pathLst>
                  <a:path w="7730" h="7820" extrusionOk="0">
                    <a:moveTo>
                      <a:pt x="5249" y="0"/>
                    </a:moveTo>
                    <a:lnTo>
                      <a:pt x="4942" y="73"/>
                    </a:lnTo>
                    <a:lnTo>
                      <a:pt x="5340" y="1575"/>
                    </a:lnTo>
                    <a:lnTo>
                      <a:pt x="6173" y="3964"/>
                    </a:lnTo>
                    <a:lnTo>
                      <a:pt x="6625" y="5050"/>
                    </a:lnTo>
                    <a:lnTo>
                      <a:pt x="7005" y="5955"/>
                    </a:lnTo>
                    <a:lnTo>
                      <a:pt x="7385" y="6915"/>
                    </a:lnTo>
                    <a:lnTo>
                      <a:pt x="6516" y="7186"/>
                    </a:lnTo>
                    <a:lnTo>
                      <a:pt x="4815" y="7476"/>
                    </a:lnTo>
                    <a:lnTo>
                      <a:pt x="3096" y="7512"/>
                    </a:lnTo>
                    <a:lnTo>
                      <a:pt x="1304" y="7277"/>
                    </a:lnTo>
                    <a:lnTo>
                      <a:pt x="362" y="7041"/>
                    </a:lnTo>
                    <a:lnTo>
                      <a:pt x="706" y="6046"/>
                    </a:lnTo>
                    <a:lnTo>
                      <a:pt x="1195" y="4326"/>
                    </a:lnTo>
                    <a:lnTo>
                      <a:pt x="1412" y="3494"/>
                    </a:lnTo>
                    <a:lnTo>
                      <a:pt x="1756" y="2082"/>
                    </a:lnTo>
                    <a:lnTo>
                      <a:pt x="2317" y="181"/>
                    </a:lnTo>
                    <a:lnTo>
                      <a:pt x="2028" y="91"/>
                    </a:lnTo>
                    <a:lnTo>
                      <a:pt x="1466" y="2009"/>
                    </a:lnTo>
                    <a:lnTo>
                      <a:pt x="1123" y="3403"/>
                    </a:lnTo>
                    <a:lnTo>
                      <a:pt x="887" y="4308"/>
                    </a:lnTo>
                    <a:lnTo>
                      <a:pt x="399" y="6046"/>
                    </a:lnTo>
                    <a:lnTo>
                      <a:pt x="18" y="7096"/>
                    </a:lnTo>
                    <a:lnTo>
                      <a:pt x="0" y="7150"/>
                    </a:lnTo>
                    <a:lnTo>
                      <a:pt x="37" y="7222"/>
                    </a:lnTo>
                    <a:lnTo>
                      <a:pt x="73" y="7277"/>
                    </a:lnTo>
                    <a:lnTo>
                      <a:pt x="127" y="7295"/>
                    </a:lnTo>
                    <a:lnTo>
                      <a:pt x="1086" y="7530"/>
                    </a:lnTo>
                    <a:lnTo>
                      <a:pt x="2896" y="7802"/>
                    </a:lnTo>
                    <a:lnTo>
                      <a:pt x="3765" y="7820"/>
                    </a:lnTo>
                    <a:lnTo>
                      <a:pt x="4725" y="7802"/>
                    </a:lnTo>
                    <a:lnTo>
                      <a:pt x="6643" y="7458"/>
                    </a:lnTo>
                    <a:lnTo>
                      <a:pt x="7621" y="7150"/>
                    </a:lnTo>
                    <a:lnTo>
                      <a:pt x="7675" y="7132"/>
                    </a:lnTo>
                    <a:lnTo>
                      <a:pt x="7711" y="7078"/>
                    </a:lnTo>
                    <a:lnTo>
                      <a:pt x="7729" y="7023"/>
                    </a:lnTo>
                    <a:lnTo>
                      <a:pt x="7729" y="6969"/>
                    </a:lnTo>
                    <a:lnTo>
                      <a:pt x="7313" y="5901"/>
                    </a:lnTo>
                    <a:lnTo>
                      <a:pt x="6915" y="4942"/>
                    </a:lnTo>
                    <a:lnTo>
                      <a:pt x="6462" y="3856"/>
                    </a:lnTo>
                    <a:lnTo>
                      <a:pt x="5630" y="1503"/>
                    </a:lnTo>
                    <a:lnTo>
                      <a:pt x="5249"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9" name="Google Shape;799;p25"/>
              <p:cNvSpPr/>
              <p:nvPr/>
            </p:nvSpPr>
            <p:spPr>
              <a:xfrm>
                <a:off x="5625627" y="400795"/>
                <a:ext cx="863695" cy="1049979"/>
              </a:xfrm>
              <a:custGeom>
                <a:avLst/>
                <a:gdLst/>
                <a:ahLst/>
                <a:cxnLst/>
                <a:rect l="l" t="t" r="r" b="b"/>
                <a:pathLst>
                  <a:path w="27188" h="33052" extrusionOk="0">
                    <a:moveTo>
                      <a:pt x="12092" y="0"/>
                    </a:moveTo>
                    <a:lnTo>
                      <a:pt x="10445" y="127"/>
                    </a:lnTo>
                    <a:lnTo>
                      <a:pt x="8943" y="417"/>
                    </a:lnTo>
                    <a:lnTo>
                      <a:pt x="7549" y="869"/>
                    </a:lnTo>
                    <a:lnTo>
                      <a:pt x="6300" y="1466"/>
                    </a:lnTo>
                    <a:lnTo>
                      <a:pt x="5160" y="2190"/>
                    </a:lnTo>
                    <a:lnTo>
                      <a:pt x="4128" y="3059"/>
                    </a:lnTo>
                    <a:lnTo>
                      <a:pt x="3241" y="4037"/>
                    </a:lnTo>
                    <a:lnTo>
                      <a:pt x="2445" y="5123"/>
                    </a:lnTo>
                    <a:lnTo>
                      <a:pt x="1775" y="6299"/>
                    </a:lnTo>
                    <a:lnTo>
                      <a:pt x="1214" y="7548"/>
                    </a:lnTo>
                    <a:lnTo>
                      <a:pt x="761" y="8887"/>
                    </a:lnTo>
                    <a:lnTo>
                      <a:pt x="417" y="10263"/>
                    </a:lnTo>
                    <a:lnTo>
                      <a:pt x="182" y="11693"/>
                    </a:lnTo>
                    <a:lnTo>
                      <a:pt x="37" y="13159"/>
                    </a:lnTo>
                    <a:lnTo>
                      <a:pt x="1" y="14662"/>
                    </a:lnTo>
                    <a:lnTo>
                      <a:pt x="55" y="16164"/>
                    </a:lnTo>
                    <a:lnTo>
                      <a:pt x="200" y="17684"/>
                    </a:lnTo>
                    <a:lnTo>
                      <a:pt x="435" y="19187"/>
                    </a:lnTo>
                    <a:lnTo>
                      <a:pt x="779" y="20671"/>
                    </a:lnTo>
                    <a:lnTo>
                      <a:pt x="1196" y="22119"/>
                    </a:lnTo>
                    <a:lnTo>
                      <a:pt x="1702" y="23531"/>
                    </a:lnTo>
                    <a:lnTo>
                      <a:pt x="2282" y="24870"/>
                    </a:lnTo>
                    <a:lnTo>
                      <a:pt x="2951" y="26173"/>
                    </a:lnTo>
                    <a:lnTo>
                      <a:pt x="3693" y="27386"/>
                    </a:lnTo>
                    <a:lnTo>
                      <a:pt x="4526" y="28508"/>
                    </a:lnTo>
                    <a:lnTo>
                      <a:pt x="5413" y="29522"/>
                    </a:lnTo>
                    <a:lnTo>
                      <a:pt x="6390" y="30445"/>
                    </a:lnTo>
                    <a:lnTo>
                      <a:pt x="7422" y="31241"/>
                    </a:lnTo>
                    <a:lnTo>
                      <a:pt x="8526" y="31893"/>
                    </a:lnTo>
                    <a:lnTo>
                      <a:pt x="9685" y="32418"/>
                    </a:lnTo>
                    <a:lnTo>
                      <a:pt x="10915" y="32780"/>
                    </a:lnTo>
                    <a:lnTo>
                      <a:pt x="11567" y="32889"/>
                    </a:lnTo>
                    <a:lnTo>
                      <a:pt x="12526" y="33015"/>
                    </a:lnTo>
                    <a:lnTo>
                      <a:pt x="14336" y="33051"/>
                    </a:lnTo>
                    <a:lnTo>
                      <a:pt x="16002" y="32852"/>
                    </a:lnTo>
                    <a:lnTo>
                      <a:pt x="17522" y="32418"/>
                    </a:lnTo>
                    <a:lnTo>
                      <a:pt x="18916" y="31803"/>
                    </a:lnTo>
                    <a:lnTo>
                      <a:pt x="20183" y="31006"/>
                    </a:lnTo>
                    <a:lnTo>
                      <a:pt x="21341" y="30047"/>
                    </a:lnTo>
                    <a:lnTo>
                      <a:pt x="22355" y="28961"/>
                    </a:lnTo>
                    <a:lnTo>
                      <a:pt x="23278" y="27748"/>
                    </a:lnTo>
                    <a:lnTo>
                      <a:pt x="24074" y="26445"/>
                    </a:lnTo>
                    <a:lnTo>
                      <a:pt x="24780" y="25087"/>
                    </a:lnTo>
                    <a:lnTo>
                      <a:pt x="25378" y="23657"/>
                    </a:lnTo>
                    <a:lnTo>
                      <a:pt x="26102" y="21485"/>
                    </a:lnTo>
                    <a:lnTo>
                      <a:pt x="26771" y="18589"/>
                    </a:lnTo>
                    <a:lnTo>
                      <a:pt x="26970" y="17214"/>
                    </a:lnTo>
                    <a:lnTo>
                      <a:pt x="27097" y="16236"/>
                    </a:lnTo>
                    <a:lnTo>
                      <a:pt x="27188" y="14354"/>
                    </a:lnTo>
                    <a:lnTo>
                      <a:pt x="27133" y="12562"/>
                    </a:lnTo>
                    <a:lnTo>
                      <a:pt x="26916" y="10879"/>
                    </a:lnTo>
                    <a:lnTo>
                      <a:pt x="26554" y="9286"/>
                    </a:lnTo>
                    <a:lnTo>
                      <a:pt x="26047" y="7820"/>
                    </a:lnTo>
                    <a:lnTo>
                      <a:pt x="25396" y="6462"/>
                    </a:lnTo>
                    <a:lnTo>
                      <a:pt x="24617" y="5213"/>
                    </a:lnTo>
                    <a:lnTo>
                      <a:pt x="23694" y="4091"/>
                    </a:lnTo>
                    <a:lnTo>
                      <a:pt x="22644" y="3095"/>
                    </a:lnTo>
                    <a:lnTo>
                      <a:pt x="21468" y="2245"/>
                    </a:lnTo>
                    <a:lnTo>
                      <a:pt x="20183" y="1503"/>
                    </a:lnTo>
                    <a:lnTo>
                      <a:pt x="18771" y="923"/>
                    </a:lnTo>
                    <a:lnTo>
                      <a:pt x="17251" y="471"/>
                    </a:lnTo>
                    <a:lnTo>
                      <a:pt x="15622" y="181"/>
                    </a:lnTo>
                    <a:lnTo>
                      <a:pt x="13884" y="36"/>
                    </a:lnTo>
                    <a:lnTo>
                      <a:pt x="12979" y="18"/>
                    </a:lnTo>
                    <a:lnTo>
                      <a:pt x="12092"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0" name="Google Shape;800;p25"/>
              <p:cNvSpPr/>
              <p:nvPr/>
            </p:nvSpPr>
            <p:spPr>
              <a:xfrm>
                <a:off x="5621053" y="396189"/>
                <a:ext cx="865982" cy="1059764"/>
              </a:xfrm>
              <a:custGeom>
                <a:avLst/>
                <a:gdLst/>
                <a:ahLst/>
                <a:cxnLst/>
                <a:rect l="l" t="t" r="r" b="b"/>
                <a:pathLst>
                  <a:path w="27260" h="33360" extrusionOk="0">
                    <a:moveTo>
                      <a:pt x="12526" y="0"/>
                    </a:moveTo>
                    <a:lnTo>
                      <a:pt x="11874" y="19"/>
                    </a:lnTo>
                    <a:lnTo>
                      <a:pt x="10607" y="127"/>
                    </a:lnTo>
                    <a:lnTo>
                      <a:pt x="9394" y="326"/>
                    </a:lnTo>
                    <a:lnTo>
                      <a:pt x="8254" y="652"/>
                    </a:lnTo>
                    <a:lnTo>
                      <a:pt x="7168" y="1068"/>
                    </a:lnTo>
                    <a:lnTo>
                      <a:pt x="6154" y="1593"/>
                    </a:lnTo>
                    <a:lnTo>
                      <a:pt x="5213" y="2209"/>
                    </a:lnTo>
                    <a:lnTo>
                      <a:pt x="4344" y="2933"/>
                    </a:lnTo>
                    <a:lnTo>
                      <a:pt x="3548" y="3747"/>
                    </a:lnTo>
                    <a:lnTo>
                      <a:pt x="2824" y="4634"/>
                    </a:lnTo>
                    <a:lnTo>
                      <a:pt x="2172" y="5630"/>
                    </a:lnTo>
                    <a:lnTo>
                      <a:pt x="1611" y="6716"/>
                    </a:lnTo>
                    <a:lnTo>
                      <a:pt x="1122" y="7874"/>
                    </a:lnTo>
                    <a:lnTo>
                      <a:pt x="706" y="9123"/>
                    </a:lnTo>
                    <a:lnTo>
                      <a:pt x="398" y="10462"/>
                    </a:lnTo>
                    <a:lnTo>
                      <a:pt x="163" y="11856"/>
                    </a:lnTo>
                    <a:lnTo>
                      <a:pt x="91" y="12598"/>
                    </a:lnTo>
                    <a:lnTo>
                      <a:pt x="18" y="13431"/>
                    </a:lnTo>
                    <a:lnTo>
                      <a:pt x="0" y="15114"/>
                    </a:lnTo>
                    <a:lnTo>
                      <a:pt x="91" y="16816"/>
                    </a:lnTo>
                    <a:lnTo>
                      <a:pt x="290" y="18499"/>
                    </a:lnTo>
                    <a:lnTo>
                      <a:pt x="616" y="20200"/>
                    </a:lnTo>
                    <a:lnTo>
                      <a:pt x="1050" y="21848"/>
                    </a:lnTo>
                    <a:lnTo>
                      <a:pt x="1611" y="23458"/>
                    </a:lnTo>
                    <a:lnTo>
                      <a:pt x="2263" y="24997"/>
                    </a:lnTo>
                    <a:lnTo>
                      <a:pt x="3023" y="26463"/>
                    </a:lnTo>
                    <a:lnTo>
                      <a:pt x="3874" y="27821"/>
                    </a:lnTo>
                    <a:lnTo>
                      <a:pt x="4833" y="29070"/>
                    </a:lnTo>
                    <a:lnTo>
                      <a:pt x="5883" y="30192"/>
                    </a:lnTo>
                    <a:lnTo>
                      <a:pt x="7023" y="31169"/>
                    </a:lnTo>
                    <a:lnTo>
                      <a:pt x="8236" y="31984"/>
                    </a:lnTo>
                    <a:lnTo>
                      <a:pt x="9557" y="32617"/>
                    </a:lnTo>
                    <a:lnTo>
                      <a:pt x="10951" y="33052"/>
                    </a:lnTo>
                    <a:lnTo>
                      <a:pt x="11675" y="33178"/>
                    </a:lnTo>
                    <a:lnTo>
                      <a:pt x="12779" y="33323"/>
                    </a:lnTo>
                    <a:lnTo>
                      <a:pt x="13829" y="33359"/>
                    </a:lnTo>
                    <a:lnTo>
                      <a:pt x="14770" y="33323"/>
                    </a:lnTo>
                    <a:lnTo>
                      <a:pt x="16562" y="33052"/>
                    </a:lnTo>
                    <a:lnTo>
                      <a:pt x="18245" y="32509"/>
                    </a:lnTo>
                    <a:lnTo>
                      <a:pt x="19802" y="31694"/>
                    </a:lnTo>
                    <a:lnTo>
                      <a:pt x="20544" y="31169"/>
                    </a:lnTo>
                    <a:lnTo>
                      <a:pt x="20997" y="30807"/>
                    </a:lnTo>
                    <a:lnTo>
                      <a:pt x="21847" y="30047"/>
                    </a:lnTo>
                    <a:lnTo>
                      <a:pt x="22607" y="29214"/>
                    </a:lnTo>
                    <a:lnTo>
                      <a:pt x="23295" y="28327"/>
                    </a:lnTo>
                    <a:lnTo>
                      <a:pt x="24218" y="26916"/>
                    </a:lnTo>
                    <a:lnTo>
                      <a:pt x="25214" y="24961"/>
                    </a:lnTo>
                    <a:lnTo>
                      <a:pt x="25974" y="23006"/>
                    </a:lnTo>
                    <a:lnTo>
                      <a:pt x="26535" y="21124"/>
                    </a:lnTo>
                    <a:lnTo>
                      <a:pt x="27096" y="18608"/>
                    </a:lnTo>
                    <a:lnTo>
                      <a:pt x="27259" y="17377"/>
                    </a:lnTo>
                    <a:lnTo>
                      <a:pt x="26970" y="17341"/>
                    </a:lnTo>
                    <a:lnTo>
                      <a:pt x="26789" y="18553"/>
                    </a:lnTo>
                    <a:lnTo>
                      <a:pt x="26246" y="21033"/>
                    </a:lnTo>
                    <a:lnTo>
                      <a:pt x="25703" y="22879"/>
                    </a:lnTo>
                    <a:lnTo>
                      <a:pt x="24942" y="24816"/>
                    </a:lnTo>
                    <a:lnTo>
                      <a:pt x="23965" y="26753"/>
                    </a:lnTo>
                    <a:lnTo>
                      <a:pt x="22752" y="28581"/>
                    </a:lnTo>
                    <a:lnTo>
                      <a:pt x="21630" y="29830"/>
                    </a:lnTo>
                    <a:lnTo>
                      <a:pt x="20816" y="30572"/>
                    </a:lnTo>
                    <a:lnTo>
                      <a:pt x="20363" y="30934"/>
                    </a:lnTo>
                    <a:lnTo>
                      <a:pt x="19911" y="31260"/>
                    </a:lnTo>
                    <a:lnTo>
                      <a:pt x="18951" y="31821"/>
                    </a:lnTo>
                    <a:lnTo>
                      <a:pt x="17974" y="32291"/>
                    </a:lnTo>
                    <a:lnTo>
                      <a:pt x="16924" y="32635"/>
                    </a:lnTo>
                    <a:lnTo>
                      <a:pt x="15838" y="32889"/>
                    </a:lnTo>
                    <a:lnTo>
                      <a:pt x="14716" y="33034"/>
                    </a:lnTo>
                    <a:lnTo>
                      <a:pt x="13557" y="33052"/>
                    </a:lnTo>
                    <a:lnTo>
                      <a:pt x="12345" y="32979"/>
                    </a:lnTo>
                    <a:lnTo>
                      <a:pt x="11729" y="32889"/>
                    </a:lnTo>
                    <a:lnTo>
                      <a:pt x="11005" y="32762"/>
                    </a:lnTo>
                    <a:lnTo>
                      <a:pt x="9648" y="32328"/>
                    </a:lnTo>
                    <a:lnTo>
                      <a:pt x="8363" y="31712"/>
                    </a:lnTo>
                    <a:lnTo>
                      <a:pt x="7168" y="30916"/>
                    </a:lnTo>
                    <a:lnTo>
                      <a:pt x="6046" y="29956"/>
                    </a:lnTo>
                    <a:lnTo>
                      <a:pt x="5014" y="28852"/>
                    </a:lnTo>
                    <a:lnTo>
                      <a:pt x="4091" y="27622"/>
                    </a:lnTo>
                    <a:lnTo>
                      <a:pt x="3240" y="26282"/>
                    </a:lnTo>
                    <a:lnTo>
                      <a:pt x="2498" y="24834"/>
                    </a:lnTo>
                    <a:lnTo>
                      <a:pt x="1865" y="23314"/>
                    </a:lnTo>
                    <a:lnTo>
                      <a:pt x="1340" y="21739"/>
                    </a:lnTo>
                    <a:lnTo>
                      <a:pt x="905" y="20110"/>
                    </a:lnTo>
                    <a:lnTo>
                      <a:pt x="579" y="18445"/>
                    </a:lnTo>
                    <a:lnTo>
                      <a:pt x="380" y="16761"/>
                    </a:lnTo>
                    <a:lnTo>
                      <a:pt x="290" y="15096"/>
                    </a:lnTo>
                    <a:lnTo>
                      <a:pt x="326" y="13449"/>
                    </a:lnTo>
                    <a:lnTo>
                      <a:pt x="380" y="12634"/>
                    </a:lnTo>
                    <a:lnTo>
                      <a:pt x="471" y="11892"/>
                    </a:lnTo>
                    <a:lnTo>
                      <a:pt x="706" y="10481"/>
                    </a:lnTo>
                    <a:lnTo>
                      <a:pt x="1032" y="9141"/>
                    </a:lnTo>
                    <a:lnTo>
                      <a:pt x="1430" y="7892"/>
                    </a:lnTo>
                    <a:lnTo>
                      <a:pt x="1937" y="6734"/>
                    </a:lnTo>
                    <a:lnTo>
                      <a:pt x="2516" y="5666"/>
                    </a:lnTo>
                    <a:lnTo>
                      <a:pt x="3186" y="4670"/>
                    </a:lnTo>
                    <a:lnTo>
                      <a:pt x="3928" y="3783"/>
                    </a:lnTo>
                    <a:lnTo>
                      <a:pt x="4742" y="2987"/>
                    </a:lnTo>
                    <a:lnTo>
                      <a:pt x="5629" y="2299"/>
                    </a:lnTo>
                    <a:lnTo>
                      <a:pt x="6607" y="1702"/>
                    </a:lnTo>
                    <a:lnTo>
                      <a:pt x="7639" y="1213"/>
                    </a:lnTo>
                    <a:lnTo>
                      <a:pt x="8743" y="815"/>
                    </a:lnTo>
                    <a:lnTo>
                      <a:pt x="9919" y="543"/>
                    </a:lnTo>
                    <a:lnTo>
                      <a:pt x="11150" y="362"/>
                    </a:lnTo>
                    <a:lnTo>
                      <a:pt x="12435" y="308"/>
                    </a:lnTo>
                    <a:lnTo>
                      <a:pt x="13105" y="308"/>
                    </a:lnTo>
                    <a:lnTo>
                      <a:pt x="13123" y="19"/>
                    </a:lnTo>
                    <a:lnTo>
                      <a:pt x="1281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1" name="Google Shape;801;p25"/>
              <p:cNvSpPr/>
              <p:nvPr/>
            </p:nvSpPr>
            <p:spPr>
              <a:xfrm>
                <a:off x="5991906" y="396761"/>
                <a:ext cx="502022" cy="1059192"/>
              </a:xfrm>
              <a:custGeom>
                <a:avLst/>
                <a:gdLst/>
                <a:ahLst/>
                <a:cxnLst/>
                <a:rect l="l" t="t" r="r" b="b"/>
                <a:pathLst>
                  <a:path w="15803" h="33342" extrusionOk="0">
                    <a:moveTo>
                      <a:pt x="1431" y="1"/>
                    </a:moveTo>
                    <a:lnTo>
                      <a:pt x="1449" y="290"/>
                    </a:lnTo>
                    <a:lnTo>
                      <a:pt x="1558" y="290"/>
                    </a:lnTo>
                    <a:lnTo>
                      <a:pt x="2390" y="308"/>
                    </a:lnTo>
                    <a:lnTo>
                      <a:pt x="4019" y="453"/>
                    </a:lnTo>
                    <a:lnTo>
                      <a:pt x="5558" y="725"/>
                    </a:lnTo>
                    <a:lnTo>
                      <a:pt x="7006" y="1123"/>
                    </a:lnTo>
                    <a:lnTo>
                      <a:pt x="8345" y="1666"/>
                    </a:lnTo>
                    <a:lnTo>
                      <a:pt x="9594" y="2317"/>
                    </a:lnTo>
                    <a:lnTo>
                      <a:pt x="10734" y="3114"/>
                    </a:lnTo>
                    <a:lnTo>
                      <a:pt x="11784" y="4037"/>
                    </a:lnTo>
                    <a:lnTo>
                      <a:pt x="12255" y="4544"/>
                    </a:lnTo>
                    <a:lnTo>
                      <a:pt x="12744" y="5141"/>
                    </a:lnTo>
                    <a:lnTo>
                      <a:pt x="13594" y="6408"/>
                    </a:lnTo>
                    <a:lnTo>
                      <a:pt x="14300" y="7784"/>
                    </a:lnTo>
                    <a:lnTo>
                      <a:pt x="14825" y="9286"/>
                    </a:lnTo>
                    <a:lnTo>
                      <a:pt x="15223" y="10915"/>
                    </a:lnTo>
                    <a:lnTo>
                      <a:pt x="15440" y="12616"/>
                    </a:lnTo>
                    <a:lnTo>
                      <a:pt x="15513" y="14426"/>
                    </a:lnTo>
                    <a:lnTo>
                      <a:pt x="15404" y="16345"/>
                    </a:lnTo>
                    <a:lnTo>
                      <a:pt x="15296" y="17323"/>
                    </a:lnTo>
                    <a:lnTo>
                      <a:pt x="15115" y="18535"/>
                    </a:lnTo>
                    <a:lnTo>
                      <a:pt x="14572" y="21015"/>
                    </a:lnTo>
                    <a:lnTo>
                      <a:pt x="14029" y="22861"/>
                    </a:lnTo>
                    <a:lnTo>
                      <a:pt x="13268" y="24798"/>
                    </a:lnTo>
                    <a:lnTo>
                      <a:pt x="12291" y="26735"/>
                    </a:lnTo>
                    <a:lnTo>
                      <a:pt x="11078" y="28563"/>
                    </a:lnTo>
                    <a:lnTo>
                      <a:pt x="9956" y="29812"/>
                    </a:lnTo>
                    <a:lnTo>
                      <a:pt x="9142" y="30554"/>
                    </a:lnTo>
                    <a:lnTo>
                      <a:pt x="8689" y="30916"/>
                    </a:lnTo>
                    <a:lnTo>
                      <a:pt x="8237" y="31242"/>
                    </a:lnTo>
                    <a:lnTo>
                      <a:pt x="7277" y="31803"/>
                    </a:lnTo>
                    <a:lnTo>
                      <a:pt x="6300" y="32273"/>
                    </a:lnTo>
                    <a:lnTo>
                      <a:pt x="5250" y="32617"/>
                    </a:lnTo>
                    <a:lnTo>
                      <a:pt x="4164" y="32871"/>
                    </a:lnTo>
                    <a:lnTo>
                      <a:pt x="3042" y="33016"/>
                    </a:lnTo>
                    <a:lnTo>
                      <a:pt x="1883" y="33034"/>
                    </a:lnTo>
                    <a:lnTo>
                      <a:pt x="671" y="32961"/>
                    </a:lnTo>
                    <a:lnTo>
                      <a:pt x="55" y="32871"/>
                    </a:lnTo>
                    <a:lnTo>
                      <a:pt x="1" y="33160"/>
                    </a:lnTo>
                    <a:lnTo>
                      <a:pt x="1105" y="33305"/>
                    </a:lnTo>
                    <a:lnTo>
                      <a:pt x="2155" y="33341"/>
                    </a:lnTo>
                    <a:lnTo>
                      <a:pt x="3096" y="33305"/>
                    </a:lnTo>
                    <a:lnTo>
                      <a:pt x="4888" y="33034"/>
                    </a:lnTo>
                    <a:lnTo>
                      <a:pt x="6571" y="32491"/>
                    </a:lnTo>
                    <a:lnTo>
                      <a:pt x="8128" y="31676"/>
                    </a:lnTo>
                    <a:lnTo>
                      <a:pt x="8870" y="31151"/>
                    </a:lnTo>
                    <a:lnTo>
                      <a:pt x="9323" y="30789"/>
                    </a:lnTo>
                    <a:lnTo>
                      <a:pt x="10173" y="30029"/>
                    </a:lnTo>
                    <a:lnTo>
                      <a:pt x="10933" y="29196"/>
                    </a:lnTo>
                    <a:lnTo>
                      <a:pt x="11621" y="28309"/>
                    </a:lnTo>
                    <a:lnTo>
                      <a:pt x="12544" y="26898"/>
                    </a:lnTo>
                    <a:lnTo>
                      <a:pt x="13540" y="24943"/>
                    </a:lnTo>
                    <a:lnTo>
                      <a:pt x="14300" y="22988"/>
                    </a:lnTo>
                    <a:lnTo>
                      <a:pt x="14861" y="21106"/>
                    </a:lnTo>
                    <a:lnTo>
                      <a:pt x="15422" y="18590"/>
                    </a:lnTo>
                    <a:lnTo>
                      <a:pt x="15585" y="17359"/>
                    </a:lnTo>
                    <a:lnTo>
                      <a:pt x="15712" y="16363"/>
                    </a:lnTo>
                    <a:lnTo>
                      <a:pt x="15802" y="14426"/>
                    </a:lnTo>
                    <a:lnTo>
                      <a:pt x="15748" y="12580"/>
                    </a:lnTo>
                    <a:lnTo>
                      <a:pt x="15513" y="10825"/>
                    </a:lnTo>
                    <a:lnTo>
                      <a:pt x="15115" y="9196"/>
                    </a:lnTo>
                    <a:lnTo>
                      <a:pt x="14572" y="7657"/>
                    </a:lnTo>
                    <a:lnTo>
                      <a:pt x="13848" y="6245"/>
                    </a:lnTo>
                    <a:lnTo>
                      <a:pt x="12979" y="4942"/>
                    </a:lnTo>
                    <a:lnTo>
                      <a:pt x="12472" y="4345"/>
                    </a:lnTo>
                    <a:lnTo>
                      <a:pt x="11983" y="3820"/>
                    </a:lnTo>
                    <a:lnTo>
                      <a:pt x="10933" y="2878"/>
                    </a:lnTo>
                    <a:lnTo>
                      <a:pt x="9757" y="2064"/>
                    </a:lnTo>
                    <a:lnTo>
                      <a:pt x="8490" y="1394"/>
                    </a:lnTo>
                    <a:lnTo>
                      <a:pt x="7114" y="833"/>
                    </a:lnTo>
                    <a:lnTo>
                      <a:pt x="5630" y="435"/>
                    </a:lnTo>
                    <a:lnTo>
                      <a:pt x="4073" y="145"/>
                    </a:lnTo>
                    <a:lnTo>
                      <a:pt x="2408"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2" name="Google Shape;802;p25"/>
              <p:cNvSpPr/>
              <p:nvPr/>
            </p:nvSpPr>
            <p:spPr>
              <a:xfrm>
                <a:off x="5900480" y="1453602"/>
                <a:ext cx="194385" cy="138062"/>
              </a:xfrm>
              <a:custGeom>
                <a:avLst/>
                <a:gdLst/>
                <a:ahLst/>
                <a:cxnLst/>
                <a:rect l="l" t="t" r="r" b="b"/>
                <a:pathLst>
                  <a:path w="6119" h="4346" extrusionOk="0">
                    <a:moveTo>
                      <a:pt x="3585" y="1"/>
                    </a:moveTo>
                    <a:lnTo>
                      <a:pt x="2752" y="182"/>
                    </a:lnTo>
                    <a:lnTo>
                      <a:pt x="2046" y="399"/>
                    </a:lnTo>
                    <a:lnTo>
                      <a:pt x="1539" y="580"/>
                    </a:lnTo>
                    <a:lnTo>
                      <a:pt x="960" y="888"/>
                    </a:lnTo>
                    <a:lnTo>
                      <a:pt x="743" y="1051"/>
                    </a:lnTo>
                    <a:lnTo>
                      <a:pt x="381" y="1358"/>
                    </a:lnTo>
                    <a:lnTo>
                      <a:pt x="146" y="1684"/>
                    </a:lnTo>
                    <a:lnTo>
                      <a:pt x="19" y="2028"/>
                    </a:lnTo>
                    <a:lnTo>
                      <a:pt x="1" y="2209"/>
                    </a:lnTo>
                    <a:lnTo>
                      <a:pt x="19" y="2408"/>
                    </a:lnTo>
                    <a:lnTo>
                      <a:pt x="146" y="2752"/>
                    </a:lnTo>
                    <a:lnTo>
                      <a:pt x="417" y="3006"/>
                    </a:lnTo>
                    <a:lnTo>
                      <a:pt x="779" y="3169"/>
                    </a:lnTo>
                    <a:lnTo>
                      <a:pt x="1015" y="3187"/>
                    </a:lnTo>
                    <a:lnTo>
                      <a:pt x="1214" y="3205"/>
                    </a:lnTo>
                    <a:lnTo>
                      <a:pt x="1648" y="3096"/>
                    </a:lnTo>
                    <a:lnTo>
                      <a:pt x="2245" y="2807"/>
                    </a:lnTo>
                    <a:lnTo>
                      <a:pt x="2553" y="2553"/>
                    </a:lnTo>
                    <a:lnTo>
                      <a:pt x="3006" y="2137"/>
                    </a:lnTo>
                    <a:lnTo>
                      <a:pt x="3476" y="1449"/>
                    </a:lnTo>
                    <a:lnTo>
                      <a:pt x="3657" y="960"/>
                    </a:lnTo>
                    <a:lnTo>
                      <a:pt x="3639" y="1069"/>
                    </a:lnTo>
                    <a:lnTo>
                      <a:pt x="3639" y="1196"/>
                    </a:lnTo>
                    <a:lnTo>
                      <a:pt x="3621" y="1648"/>
                    </a:lnTo>
                    <a:lnTo>
                      <a:pt x="3675" y="2553"/>
                    </a:lnTo>
                    <a:lnTo>
                      <a:pt x="3838" y="3078"/>
                    </a:lnTo>
                    <a:lnTo>
                      <a:pt x="4019" y="3531"/>
                    </a:lnTo>
                    <a:lnTo>
                      <a:pt x="4381" y="4001"/>
                    </a:lnTo>
                    <a:lnTo>
                      <a:pt x="4689" y="4200"/>
                    </a:lnTo>
                    <a:lnTo>
                      <a:pt x="4852" y="4273"/>
                    </a:lnTo>
                    <a:lnTo>
                      <a:pt x="5051" y="4345"/>
                    </a:lnTo>
                    <a:lnTo>
                      <a:pt x="5377" y="4345"/>
                    </a:lnTo>
                    <a:lnTo>
                      <a:pt x="5648" y="4255"/>
                    </a:lnTo>
                    <a:lnTo>
                      <a:pt x="5974" y="4001"/>
                    </a:lnTo>
                    <a:lnTo>
                      <a:pt x="6119" y="3766"/>
                    </a:lnTo>
                    <a:lnTo>
                      <a:pt x="5847" y="3621"/>
                    </a:lnTo>
                    <a:lnTo>
                      <a:pt x="5721" y="3838"/>
                    </a:lnTo>
                    <a:lnTo>
                      <a:pt x="5395" y="4037"/>
                    </a:lnTo>
                    <a:lnTo>
                      <a:pt x="5123" y="4037"/>
                    </a:lnTo>
                    <a:lnTo>
                      <a:pt x="4960" y="4001"/>
                    </a:lnTo>
                    <a:lnTo>
                      <a:pt x="4689" y="3874"/>
                    </a:lnTo>
                    <a:lnTo>
                      <a:pt x="4273" y="3368"/>
                    </a:lnTo>
                    <a:lnTo>
                      <a:pt x="4128" y="2988"/>
                    </a:lnTo>
                    <a:lnTo>
                      <a:pt x="3983" y="2499"/>
                    </a:lnTo>
                    <a:lnTo>
                      <a:pt x="3929" y="1648"/>
                    </a:lnTo>
                    <a:lnTo>
                      <a:pt x="3947" y="1214"/>
                    </a:lnTo>
                    <a:lnTo>
                      <a:pt x="3947" y="996"/>
                    </a:lnTo>
                    <a:lnTo>
                      <a:pt x="3947" y="779"/>
                    </a:lnTo>
                    <a:lnTo>
                      <a:pt x="4001" y="743"/>
                    </a:lnTo>
                    <a:lnTo>
                      <a:pt x="4019" y="689"/>
                    </a:lnTo>
                    <a:lnTo>
                      <a:pt x="4001" y="580"/>
                    </a:lnTo>
                    <a:lnTo>
                      <a:pt x="3874" y="508"/>
                    </a:lnTo>
                    <a:lnTo>
                      <a:pt x="3748" y="508"/>
                    </a:lnTo>
                    <a:lnTo>
                      <a:pt x="3712" y="490"/>
                    </a:lnTo>
                    <a:lnTo>
                      <a:pt x="3585" y="490"/>
                    </a:lnTo>
                    <a:lnTo>
                      <a:pt x="3422" y="526"/>
                    </a:lnTo>
                    <a:lnTo>
                      <a:pt x="3386" y="616"/>
                    </a:lnTo>
                    <a:lnTo>
                      <a:pt x="3386" y="671"/>
                    </a:lnTo>
                    <a:lnTo>
                      <a:pt x="3404" y="707"/>
                    </a:lnTo>
                    <a:lnTo>
                      <a:pt x="3223" y="1232"/>
                    </a:lnTo>
                    <a:lnTo>
                      <a:pt x="2788" y="1920"/>
                    </a:lnTo>
                    <a:lnTo>
                      <a:pt x="2336" y="2336"/>
                    </a:lnTo>
                    <a:lnTo>
                      <a:pt x="2064" y="2553"/>
                    </a:lnTo>
                    <a:lnTo>
                      <a:pt x="1558" y="2807"/>
                    </a:lnTo>
                    <a:lnTo>
                      <a:pt x="1196" y="2897"/>
                    </a:lnTo>
                    <a:lnTo>
                      <a:pt x="1033" y="2897"/>
                    </a:lnTo>
                    <a:lnTo>
                      <a:pt x="870" y="2879"/>
                    </a:lnTo>
                    <a:lnTo>
                      <a:pt x="598" y="2770"/>
                    </a:lnTo>
                    <a:lnTo>
                      <a:pt x="417" y="2589"/>
                    </a:lnTo>
                    <a:lnTo>
                      <a:pt x="309" y="2354"/>
                    </a:lnTo>
                    <a:lnTo>
                      <a:pt x="309" y="2227"/>
                    </a:lnTo>
                    <a:lnTo>
                      <a:pt x="327" y="2082"/>
                    </a:lnTo>
                    <a:lnTo>
                      <a:pt x="417" y="1811"/>
                    </a:lnTo>
                    <a:lnTo>
                      <a:pt x="761" y="1395"/>
                    </a:lnTo>
                    <a:lnTo>
                      <a:pt x="1123" y="1141"/>
                    </a:lnTo>
                    <a:lnTo>
                      <a:pt x="1648" y="852"/>
                    </a:lnTo>
                    <a:lnTo>
                      <a:pt x="2155" y="671"/>
                    </a:lnTo>
                    <a:lnTo>
                      <a:pt x="2825" y="472"/>
                    </a:lnTo>
                    <a:lnTo>
                      <a:pt x="3639" y="309"/>
                    </a:lnTo>
                    <a:lnTo>
                      <a:pt x="3585"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3" name="Google Shape;803;p25"/>
              <p:cNvSpPr/>
              <p:nvPr/>
            </p:nvSpPr>
            <p:spPr>
              <a:xfrm>
                <a:off x="6014334" y="1452458"/>
                <a:ext cx="85137" cy="139205"/>
              </a:xfrm>
              <a:custGeom>
                <a:avLst/>
                <a:gdLst/>
                <a:ahLst/>
                <a:cxnLst/>
                <a:rect l="l" t="t" r="r" b="b"/>
                <a:pathLst>
                  <a:path w="2680" h="4382" extrusionOk="0">
                    <a:moveTo>
                      <a:pt x="182" y="1"/>
                    </a:moveTo>
                    <a:lnTo>
                      <a:pt x="55" y="37"/>
                    </a:lnTo>
                    <a:lnTo>
                      <a:pt x="1" y="37"/>
                    </a:lnTo>
                    <a:lnTo>
                      <a:pt x="55" y="345"/>
                    </a:lnTo>
                    <a:lnTo>
                      <a:pt x="109" y="327"/>
                    </a:lnTo>
                    <a:lnTo>
                      <a:pt x="218" y="308"/>
                    </a:lnTo>
                    <a:lnTo>
                      <a:pt x="345" y="327"/>
                    </a:lnTo>
                    <a:lnTo>
                      <a:pt x="417" y="363"/>
                    </a:lnTo>
                    <a:lnTo>
                      <a:pt x="1051" y="833"/>
                    </a:lnTo>
                    <a:lnTo>
                      <a:pt x="1702" y="1521"/>
                    </a:lnTo>
                    <a:lnTo>
                      <a:pt x="2028" y="1992"/>
                    </a:lnTo>
                    <a:lnTo>
                      <a:pt x="2137" y="2245"/>
                    </a:lnTo>
                    <a:lnTo>
                      <a:pt x="2318" y="2661"/>
                    </a:lnTo>
                    <a:lnTo>
                      <a:pt x="2372" y="3205"/>
                    </a:lnTo>
                    <a:lnTo>
                      <a:pt x="2318" y="3512"/>
                    </a:lnTo>
                    <a:lnTo>
                      <a:pt x="2263" y="3657"/>
                    </a:lnTo>
                    <a:lnTo>
                      <a:pt x="2137" y="3874"/>
                    </a:lnTo>
                    <a:lnTo>
                      <a:pt x="1811" y="4073"/>
                    </a:lnTo>
                    <a:lnTo>
                      <a:pt x="1539" y="4073"/>
                    </a:lnTo>
                    <a:lnTo>
                      <a:pt x="1376" y="4037"/>
                    </a:lnTo>
                    <a:lnTo>
                      <a:pt x="1268" y="4309"/>
                    </a:lnTo>
                    <a:lnTo>
                      <a:pt x="1467" y="4381"/>
                    </a:lnTo>
                    <a:lnTo>
                      <a:pt x="1793" y="4381"/>
                    </a:lnTo>
                    <a:lnTo>
                      <a:pt x="2064" y="4291"/>
                    </a:lnTo>
                    <a:lnTo>
                      <a:pt x="2390" y="4037"/>
                    </a:lnTo>
                    <a:lnTo>
                      <a:pt x="2535" y="3802"/>
                    </a:lnTo>
                    <a:lnTo>
                      <a:pt x="2607" y="3621"/>
                    </a:lnTo>
                    <a:lnTo>
                      <a:pt x="2680" y="3241"/>
                    </a:lnTo>
                    <a:lnTo>
                      <a:pt x="2607" y="2607"/>
                    </a:lnTo>
                    <a:lnTo>
                      <a:pt x="2426" y="2118"/>
                    </a:lnTo>
                    <a:lnTo>
                      <a:pt x="2300" y="1847"/>
                    </a:lnTo>
                    <a:lnTo>
                      <a:pt x="1956" y="1340"/>
                    </a:lnTo>
                    <a:lnTo>
                      <a:pt x="1250" y="616"/>
                    </a:lnTo>
                    <a:lnTo>
                      <a:pt x="598" y="109"/>
                    </a:lnTo>
                    <a:lnTo>
                      <a:pt x="453" y="37"/>
                    </a:lnTo>
                    <a:lnTo>
                      <a:pt x="182" y="1"/>
                    </a:ln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4" name="Google Shape;804;p25"/>
              <p:cNvSpPr/>
              <p:nvPr/>
            </p:nvSpPr>
            <p:spPr>
              <a:xfrm>
                <a:off x="6132795" y="520400"/>
                <a:ext cx="253028" cy="254172"/>
              </a:xfrm>
              <a:custGeom>
                <a:avLst/>
                <a:gdLst/>
                <a:ahLst/>
                <a:cxnLst/>
                <a:rect l="l" t="t" r="r" b="b"/>
                <a:pathLst>
                  <a:path w="7965" h="8001" extrusionOk="0">
                    <a:moveTo>
                      <a:pt x="2064" y="0"/>
                    </a:moveTo>
                    <a:lnTo>
                      <a:pt x="1231" y="181"/>
                    </a:lnTo>
                    <a:lnTo>
                      <a:pt x="815" y="398"/>
                    </a:lnTo>
                    <a:lnTo>
                      <a:pt x="598" y="634"/>
                    </a:lnTo>
                    <a:lnTo>
                      <a:pt x="254" y="1050"/>
                    </a:lnTo>
                    <a:lnTo>
                      <a:pt x="73" y="1448"/>
                    </a:lnTo>
                    <a:lnTo>
                      <a:pt x="0" y="1792"/>
                    </a:lnTo>
                    <a:lnTo>
                      <a:pt x="37" y="2118"/>
                    </a:lnTo>
                    <a:lnTo>
                      <a:pt x="163" y="2407"/>
                    </a:lnTo>
                    <a:lnTo>
                      <a:pt x="471" y="2824"/>
                    </a:lnTo>
                    <a:lnTo>
                      <a:pt x="1448" y="3493"/>
                    </a:lnTo>
                    <a:lnTo>
                      <a:pt x="2553" y="4073"/>
                    </a:lnTo>
                    <a:lnTo>
                      <a:pt x="3132" y="4453"/>
                    </a:lnTo>
                    <a:lnTo>
                      <a:pt x="3331" y="4652"/>
                    </a:lnTo>
                    <a:lnTo>
                      <a:pt x="3639" y="5086"/>
                    </a:lnTo>
                    <a:lnTo>
                      <a:pt x="4091" y="6136"/>
                    </a:lnTo>
                    <a:lnTo>
                      <a:pt x="4435" y="6933"/>
                    </a:lnTo>
                    <a:lnTo>
                      <a:pt x="4725" y="7385"/>
                    </a:lnTo>
                    <a:lnTo>
                      <a:pt x="5123" y="7747"/>
                    </a:lnTo>
                    <a:lnTo>
                      <a:pt x="5612" y="7964"/>
                    </a:lnTo>
                    <a:lnTo>
                      <a:pt x="5937" y="8000"/>
                    </a:lnTo>
                    <a:lnTo>
                      <a:pt x="6408" y="8000"/>
                    </a:lnTo>
                    <a:lnTo>
                      <a:pt x="7114" y="7838"/>
                    </a:lnTo>
                    <a:lnTo>
                      <a:pt x="7603" y="7457"/>
                    </a:lnTo>
                    <a:lnTo>
                      <a:pt x="7874" y="6933"/>
                    </a:lnTo>
                    <a:lnTo>
                      <a:pt x="7965" y="6263"/>
                    </a:lnTo>
                    <a:lnTo>
                      <a:pt x="7856" y="5485"/>
                    </a:lnTo>
                    <a:lnTo>
                      <a:pt x="7603" y="4652"/>
                    </a:lnTo>
                    <a:lnTo>
                      <a:pt x="7204" y="3801"/>
                    </a:lnTo>
                    <a:lnTo>
                      <a:pt x="6679" y="2950"/>
                    </a:lnTo>
                    <a:lnTo>
                      <a:pt x="6064" y="2136"/>
                    </a:lnTo>
                    <a:lnTo>
                      <a:pt x="5340" y="1412"/>
                    </a:lnTo>
                    <a:lnTo>
                      <a:pt x="4580" y="797"/>
                    </a:lnTo>
                    <a:lnTo>
                      <a:pt x="3765" y="344"/>
                    </a:lnTo>
                    <a:lnTo>
                      <a:pt x="2915" y="54"/>
                    </a:lnTo>
                    <a:lnTo>
                      <a:pt x="206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5" name="Google Shape;805;p25"/>
              <p:cNvSpPr/>
              <p:nvPr/>
            </p:nvSpPr>
            <p:spPr>
              <a:xfrm>
                <a:off x="6289759" y="826861"/>
                <a:ext cx="112171" cy="112171"/>
              </a:xfrm>
              <a:custGeom>
                <a:avLst/>
                <a:gdLst/>
                <a:ahLst/>
                <a:cxnLst/>
                <a:rect l="l" t="t" r="r" b="b"/>
                <a:pathLst>
                  <a:path w="3531" h="3531" extrusionOk="0">
                    <a:moveTo>
                      <a:pt x="1449" y="1"/>
                    </a:moveTo>
                    <a:lnTo>
                      <a:pt x="942" y="145"/>
                    </a:lnTo>
                    <a:lnTo>
                      <a:pt x="435" y="580"/>
                    </a:lnTo>
                    <a:lnTo>
                      <a:pt x="109" y="1159"/>
                    </a:lnTo>
                    <a:lnTo>
                      <a:pt x="1" y="1829"/>
                    </a:lnTo>
                    <a:lnTo>
                      <a:pt x="128" y="2480"/>
                    </a:lnTo>
                    <a:lnTo>
                      <a:pt x="471" y="3041"/>
                    </a:lnTo>
                    <a:lnTo>
                      <a:pt x="906" y="3331"/>
                    </a:lnTo>
                    <a:lnTo>
                      <a:pt x="1268" y="3458"/>
                    </a:lnTo>
                    <a:lnTo>
                      <a:pt x="1467" y="3494"/>
                    </a:lnTo>
                    <a:lnTo>
                      <a:pt x="1702" y="3530"/>
                    </a:lnTo>
                    <a:lnTo>
                      <a:pt x="2101" y="3530"/>
                    </a:lnTo>
                    <a:lnTo>
                      <a:pt x="2607" y="3403"/>
                    </a:lnTo>
                    <a:lnTo>
                      <a:pt x="3132" y="2969"/>
                    </a:lnTo>
                    <a:lnTo>
                      <a:pt x="3440" y="2372"/>
                    </a:lnTo>
                    <a:lnTo>
                      <a:pt x="3530" y="1684"/>
                    </a:lnTo>
                    <a:lnTo>
                      <a:pt x="3422" y="1014"/>
                    </a:lnTo>
                    <a:lnTo>
                      <a:pt x="3060" y="453"/>
                    </a:lnTo>
                    <a:lnTo>
                      <a:pt x="2625" y="163"/>
                    </a:lnTo>
                    <a:lnTo>
                      <a:pt x="2263" y="55"/>
                    </a:lnTo>
                    <a:lnTo>
                      <a:pt x="2046" y="37"/>
                    </a:lnTo>
                    <a:lnTo>
                      <a:pt x="184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spTree>
    <p:extLst>
      <p:ext uri="{BB962C8B-B14F-4D97-AF65-F5344CB8AC3E}">
        <p14:creationId xmlns:p14="http://schemas.microsoft.com/office/powerpoint/2010/main" val="259873029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806"/>
        <p:cNvGrpSpPr/>
        <p:nvPr/>
      </p:nvGrpSpPr>
      <p:grpSpPr>
        <a:xfrm>
          <a:off x="0" y="0"/>
          <a:ext cx="0" cy="0"/>
          <a:chOff x="0" y="0"/>
          <a:chExt cx="0" cy="0"/>
        </a:xfrm>
      </p:grpSpPr>
      <p:sp>
        <p:nvSpPr>
          <p:cNvPr id="807" name="Google Shape;807;p26"/>
          <p:cNvSpPr txBox="1">
            <a:spLocks noGrp="1"/>
          </p:cNvSpPr>
          <p:nvPr>
            <p:ph type="title"/>
          </p:nvPr>
        </p:nvSpPr>
        <p:spPr>
          <a:xfrm>
            <a:off x="6182667" y="2164900"/>
            <a:ext cx="5056000" cy="1480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08" name="Google Shape;808;p26"/>
          <p:cNvSpPr txBox="1">
            <a:spLocks noGrp="1"/>
          </p:cNvSpPr>
          <p:nvPr>
            <p:ph type="subTitle" idx="1"/>
          </p:nvPr>
        </p:nvSpPr>
        <p:spPr>
          <a:xfrm>
            <a:off x="6182667" y="3769033"/>
            <a:ext cx="4394800" cy="68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grpSp>
        <p:nvGrpSpPr>
          <p:cNvPr id="809" name="Google Shape;809;p26"/>
          <p:cNvGrpSpPr/>
          <p:nvPr/>
        </p:nvGrpSpPr>
        <p:grpSpPr>
          <a:xfrm>
            <a:off x="-71097" y="395905"/>
            <a:ext cx="12650087" cy="7186844"/>
            <a:chOff x="-53323" y="296928"/>
            <a:chExt cx="9487565" cy="5390133"/>
          </a:xfrm>
        </p:grpSpPr>
        <p:grpSp>
          <p:nvGrpSpPr>
            <p:cNvPr id="810" name="Google Shape;810;p26"/>
            <p:cNvGrpSpPr/>
            <p:nvPr/>
          </p:nvGrpSpPr>
          <p:grpSpPr>
            <a:xfrm flipH="1">
              <a:off x="264675" y="296928"/>
              <a:ext cx="830714" cy="355988"/>
              <a:chOff x="1925508" y="3606994"/>
              <a:chExt cx="1061479" cy="454879"/>
            </a:xfrm>
          </p:grpSpPr>
          <p:sp>
            <p:nvSpPr>
              <p:cNvPr id="811" name="Google Shape;811;p26"/>
              <p:cNvSpPr/>
              <p:nvPr/>
            </p:nvSpPr>
            <p:spPr>
              <a:xfrm>
                <a:off x="1930114" y="3611600"/>
                <a:ext cx="1052267" cy="445666"/>
              </a:xfrm>
              <a:custGeom>
                <a:avLst/>
                <a:gdLst/>
                <a:ahLst/>
                <a:cxnLst/>
                <a:rect l="l" t="t" r="r" b="b"/>
                <a:pathLst>
                  <a:path w="33124" h="14029" extrusionOk="0">
                    <a:moveTo>
                      <a:pt x="16924" y="1"/>
                    </a:moveTo>
                    <a:lnTo>
                      <a:pt x="15802" y="91"/>
                    </a:lnTo>
                    <a:lnTo>
                      <a:pt x="14770" y="344"/>
                    </a:lnTo>
                    <a:lnTo>
                      <a:pt x="13883" y="743"/>
                    </a:lnTo>
                    <a:lnTo>
                      <a:pt x="13177" y="1340"/>
                    </a:lnTo>
                    <a:lnTo>
                      <a:pt x="12688" y="2136"/>
                    </a:lnTo>
                    <a:lnTo>
                      <a:pt x="12435" y="3150"/>
                    </a:lnTo>
                    <a:lnTo>
                      <a:pt x="12417" y="3747"/>
                    </a:lnTo>
                    <a:lnTo>
                      <a:pt x="12290" y="3494"/>
                    </a:lnTo>
                    <a:lnTo>
                      <a:pt x="11928" y="3059"/>
                    </a:lnTo>
                    <a:lnTo>
                      <a:pt x="11494" y="2697"/>
                    </a:lnTo>
                    <a:lnTo>
                      <a:pt x="11005" y="2408"/>
                    </a:lnTo>
                    <a:lnTo>
                      <a:pt x="10191" y="2118"/>
                    </a:lnTo>
                    <a:lnTo>
                      <a:pt x="9014" y="2010"/>
                    </a:lnTo>
                    <a:lnTo>
                      <a:pt x="8163" y="2154"/>
                    </a:lnTo>
                    <a:lnTo>
                      <a:pt x="7638" y="2317"/>
                    </a:lnTo>
                    <a:lnTo>
                      <a:pt x="7186" y="2589"/>
                    </a:lnTo>
                    <a:lnTo>
                      <a:pt x="6788" y="2915"/>
                    </a:lnTo>
                    <a:lnTo>
                      <a:pt x="6498" y="3331"/>
                    </a:lnTo>
                    <a:lnTo>
                      <a:pt x="6317" y="3802"/>
                    </a:lnTo>
                    <a:lnTo>
                      <a:pt x="6245" y="4381"/>
                    </a:lnTo>
                    <a:lnTo>
                      <a:pt x="6335" y="5014"/>
                    </a:lnTo>
                    <a:lnTo>
                      <a:pt x="6444" y="5376"/>
                    </a:lnTo>
                    <a:lnTo>
                      <a:pt x="5991" y="5286"/>
                    </a:lnTo>
                    <a:lnTo>
                      <a:pt x="4869" y="5213"/>
                    </a:lnTo>
                    <a:lnTo>
                      <a:pt x="3656" y="5232"/>
                    </a:lnTo>
                    <a:lnTo>
                      <a:pt x="2426" y="5394"/>
                    </a:lnTo>
                    <a:lnTo>
                      <a:pt x="1321" y="5738"/>
                    </a:lnTo>
                    <a:lnTo>
                      <a:pt x="670" y="6118"/>
                    </a:lnTo>
                    <a:lnTo>
                      <a:pt x="344" y="6444"/>
                    </a:lnTo>
                    <a:lnTo>
                      <a:pt x="109" y="6824"/>
                    </a:lnTo>
                    <a:lnTo>
                      <a:pt x="0" y="7259"/>
                    </a:lnTo>
                    <a:lnTo>
                      <a:pt x="18" y="7766"/>
                    </a:lnTo>
                    <a:lnTo>
                      <a:pt x="199" y="8345"/>
                    </a:lnTo>
                    <a:lnTo>
                      <a:pt x="362" y="8671"/>
                    </a:lnTo>
                    <a:lnTo>
                      <a:pt x="489" y="8906"/>
                    </a:lnTo>
                    <a:lnTo>
                      <a:pt x="869" y="9304"/>
                    </a:lnTo>
                    <a:lnTo>
                      <a:pt x="1358" y="9648"/>
                    </a:lnTo>
                    <a:lnTo>
                      <a:pt x="1937" y="9938"/>
                    </a:lnTo>
                    <a:lnTo>
                      <a:pt x="2950" y="10263"/>
                    </a:lnTo>
                    <a:lnTo>
                      <a:pt x="4471" y="10499"/>
                    </a:lnTo>
                    <a:lnTo>
                      <a:pt x="6100" y="10517"/>
                    </a:lnTo>
                    <a:lnTo>
                      <a:pt x="7675" y="10354"/>
                    </a:lnTo>
                    <a:lnTo>
                      <a:pt x="9068" y="10028"/>
                    </a:lnTo>
                    <a:lnTo>
                      <a:pt x="10173" y="9539"/>
                    </a:lnTo>
                    <a:lnTo>
                      <a:pt x="10553" y="9250"/>
                    </a:lnTo>
                    <a:lnTo>
                      <a:pt x="10625" y="9648"/>
                    </a:lnTo>
                    <a:lnTo>
                      <a:pt x="11005" y="10426"/>
                    </a:lnTo>
                    <a:lnTo>
                      <a:pt x="11602" y="11150"/>
                    </a:lnTo>
                    <a:lnTo>
                      <a:pt x="12363" y="11838"/>
                    </a:lnTo>
                    <a:lnTo>
                      <a:pt x="13250" y="12435"/>
                    </a:lnTo>
                    <a:lnTo>
                      <a:pt x="14191" y="12960"/>
                    </a:lnTo>
                    <a:lnTo>
                      <a:pt x="15132" y="13395"/>
                    </a:lnTo>
                    <a:lnTo>
                      <a:pt x="16019" y="13702"/>
                    </a:lnTo>
                    <a:lnTo>
                      <a:pt x="16417" y="13811"/>
                    </a:lnTo>
                    <a:lnTo>
                      <a:pt x="17105" y="13938"/>
                    </a:lnTo>
                    <a:lnTo>
                      <a:pt x="18354" y="14028"/>
                    </a:lnTo>
                    <a:lnTo>
                      <a:pt x="19476" y="13883"/>
                    </a:lnTo>
                    <a:lnTo>
                      <a:pt x="20490" y="13521"/>
                    </a:lnTo>
                    <a:lnTo>
                      <a:pt x="21395" y="12960"/>
                    </a:lnTo>
                    <a:lnTo>
                      <a:pt x="22191" y="12236"/>
                    </a:lnTo>
                    <a:lnTo>
                      <a:pt x="22879" y="11331"/>
                    </a:lnTo>
                    <a:lnTo>
                      <a:pt x="23476" y="10263"/>
                    </a:lnTo>
                    <a:lnTo>
                      <a:pt x="23748" y="9684"/>
                    </a:lnTo>
                    <a:lnTo>
                      <a:pt x="24019" y="10010"/>
                    </a:lnTo>
                    <a:lnTo>
                      <a:pt x="24779" y="10571"/>
                    </a:lnTo>
                    <a:lnTo>
                      <a:pt x="25775" y="11006"/>
                    </a:lnTo>
                    <a:lnTo>
                      <a:pt x="26897" y="11313"/>
                    </a:lnTo>
                    <a:lnTo>
                      <a:pt x="28092" y="11494"/>
                    </a:lnTo>
                    <a:lnTo>
                      <a:pt x="29250" y="11530"/>
                    </a:lnTo>
                    <a:lnTo>
                      <a:pt x="30336" y="11404"/>
                    </a:lnTo>
                    <a:lnTo>
                      <a:pt x="31259" y="11132"/>
                    </a:lnTo>
                    <a:lnTo>
                      <a:pt x="31621" y="10933"/>
                    </a:lnTo>
                    <a:lnTo>
                      <a:pt x="31983" y="10698"/>
                    </a:lnTo>
                    <a:lnTo>
                      <a:pt x="32508" y="10245"/>
                    </a:lnTo>
                    <a:lnTo>
                      <a:pt x="32870" y="9811"/>
                    </a:lnTo>
                    <a:lnTo>
                      <a:pt x="33069" y="9395"/>
                    </a:lnTo>
                    <a:lnTo>
                      <a:pt x="33124" y="8996"/>
                    </a:lnTo>
                    <a:lnTo>
                      <a:pt x="33051" y="8652"/>
                    </a:lnTo>
                    <a:lnTo>
                      <a:pt x="32852" y="8345"/>
                    </a:lnTo>
                    <a:lnTo>
                      <a:pt x="32545" y="8091"/>
                    </a:lnTo>
                    <a:lnTo>
                      <a:pt x="31965" y="7820"/>
                    </a:lnTo>
                    <a:lnTo>
                      <a:pt x="30934" y="7711"/>
                    </a:lnTo>
                    <a:lnTo>
                      <a:pt x="30065" y="7856"/>
                    </a:lnTo>
                    <a:lnTo>
                      <a:pt x="29467" y="8055"/>
                    </a:lnTo>
                    <a:lnTo>
                      <a:pt x="28888" y="8363"/>
                    </a:lnTo>
                    <a:lnTo>
                      <a:pt x="28309" y="8779"/>
                    </a:lnTo>
                    <a:lnTo>
                      <a:pt x="28038" y="9033"/>
                    </a:lnTo>
                    <a:lnTo>
                      <a:pt x="28038" y="8399"/>
                    </a:lnTo>
                    <a:lnTo>
                      <a:pt x="27838" y="7168"/>
                    </a:lnTo>
                    <a:lnTo>
                      <a:pt x="27458" y="5974"/>
                    </a:lnTo>
                    <a:lnTo>
                      <a:pt x="26952" y="4815"/>
                    </a:lnTo>
                    <a:lnTo>
                      <a:pt x="26662" y="4272"/>
                    </a:lnTo>
                    <a:lnTo>
                      <a:pt x="26463" y="3928"/>
                    </a:lnTo>
                    <a:lnTo>
                      <a:pt x="25865" y="3240"/>
                    </a:lnTo>
                    <a:lnTo>
                      <a:pt x="25087" y="2589"/>
                    </a:lnTo>
                    <a:lnTo>
                      <a:pt x="24128" y="1973"/>
                    </a:lnTo>
                    <a:lnTo>
                      <a:pt x="23060" y="1430"/>
                    </a:lnTo>
                    <a:lnTo>
                      <a:pt x="21883" y="942"/>
                    </a:lnTo>
                    <a:lnTo>
                      <a:pt x="20653" y="544"/>
                    </a:lnTo>
                    <a:lnTo>
                      <a:pt x="19386" y="254"/>
                    </a:lnTo>
                    <a:lnTo>
                      <a:pt x="18137" y="55"/>
                    </a:lnTo>
                    <a:lnTo>
                      <a:pt x="16924"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2" name="Google Shape;812;p26"/>
              <p:cNvSpPr/>
              <p:nvPr/>
            </p:nvSpPr>
            <p:spPr>
              <a:xfrm>
                <a:off x="1925508" y="3606994"/>
                <a:ext cx="1061479" cy="454879"/>
              </a:xfrm>
              <a:custGeom>
                <a:avLst/>
                <a:gdLst/>
                <a:ahLst/>
                <a:cxnLst/>
                <a:rect l="l" t="t" r="r" b="b"/>
                <a:pathLst>
                  <a:path w="33414" h="14319" extrusionOk="0">
                    <a:moveTo>
                      <a:pt x="17594" y="1"/>
                    </a:moveTo>
                    <a:lnTo>
                      <a:pt x="15983" y="73"/>
                    </a:lnTo>
                    <a:lnTo>
                      <a:pt x="15277" y="236"/>
                    </a:lnTo>
                    <a:lnTo>
                      <a:pt x="14643" y="417"/>
                    </a:lnTo>
                    <a:lnTo>
                      <a:pt x="13865" y="833"/>
                    </a:lnTo>
                    <a:lnTo>
                      <a:pt x="13431" y="1177"/>
                    </a:lnTo>
                    <a:lnTo>
                      <a:pt x="13087" y="1557"/>
                    </a:lnTo>
                    <a:lnTo>
                      <a:pt x="12797" y="2010"/>
                    </a:lnTo>
                    <a:lnTo>
                      <a:pt x="12598" y="2517"/>
                    </a:lnTo>
                    <a:lnTo>
                      <a:pt x="12453" y="3078"/>
                    </a:lnTo>
                    <a:lnTo>
                      <a:pt x="12435" y="3385"/>
                    </a:lnTo>
                    <a:lnTo>
                      <a:pt x="12236" y="3150"/>
                    </a:lnTo>
                    <a:lnTo>
                      <a:pt x="11766" y="2734"/>
                    </a:lnTo>
                    <a:lnTo>
                      <a:pt x="11223" y="2426"/>
                    </a:lnTo>
                    <a:lnTo>
                      <a:pt x="10607" y="2191"/>
                    </a:lnTo>
                    <a:lnTo>
                      <a:pt x="9974" y="2064"/>
                    </a:lnTo>
                    <a:lnTo>
                      <a:pt x="9340" y="2010"/>
                    </a:lnTo>
                    <a:lnTo>
                      <a:pt x="8688" y="2064"/>
                    </a:lnTo>
                    <a:lnTo>
                      <a:pt x="8091" y="2191"/>
                    </a:lnTo>
                    <a:lnTo>
                      <a:pt x="7802" y="2299"/>
                    </a:lnTo>
                    <a:lnTo>
                      <a:pt x="7349" y="2517"/>
                    </a:lnTo>
                    <a:lnTo>
                      <a:pt x="6824" y="2951"/>
                    </a:lnTo>
                    <a:lnTo>
                      <a:pt x="6571" y="3313"/>
                    </a:lnTo>
                    <a:lnTo>
                      <a:pt x="6390" y="3693"/>
                    </a:lnTo>
                    <a:lnTo>
                      <a:pt x="6281" y="4109"/>
                    </a:lnTo>
                    <a:lnTo>
                      <a:pt x="6263" y="4815"/>
                    </a:lnTo>
                    <a:lnTo>
                      <a:pt x="6372" y="5322"/>
                    </a:lnTo>
                    <a:lnTo>
                      <a:pt x="5666" y="5232"/>
                    </a:lnTo>
                    <a:lnTo>
                      <a:pt x="3982" y="5214"/>
                    </a:lnTo>
                    <a:lnTo>
                      <a:pt x="2661" y="5377"/>
                    </a:lnTo>
                    <a:lnTo>
                      <a:pt x="1847" y="5576"/>
                    </a:lnTo>
                    <a:lnTo>
                      <a:pt x="1123" y="5883"/>
                    </a:lnTo>
                    <a:lnTo>
                      <a:pt x="543" y="6300"/>
                    </a:lnTo>
                    <a:lnTo>
                      <a:pt x="326" y="6553"/>
                    </a:lnTo>
                    <a:lnTo>
                      <a:pt x="163" y="6788"/>
                    </a:lnTo>
                    <a:lnTo>
                      <a:pt x="0" y="7313"/>
                    </a:lnTo>
                    <a:lnTo>
                      <a:pt x="18" y="7892"/>
                    </a:lnTo>
                    <a:lnTo>
                      <a:pt x="199" y="8544"/>
                    </a:lnTo>
                    <a:lnTo>
                      <a:pt x="362" y="8888"/>
                    </a:lnTo>
                    <a:lnTo>
                      <a:pt x="634" y="8743"/>
                    </a:lnTo>
                    <a:lnTo>
                      <a:pt x="489" y="8435"/>
                    </a:lnTo>
                    <a:lnTo>
                      <a:pt x="326" y="7892"/>
                    </a:lnTo>
                    <a:lnTo>
                      <a:pt x="308" y="7386"/>
                    </a:lnTo>
                    <a:lnTo>
                      <a:pt x="435" y="6933"/>
                    </a:lnTo>
                    <a:lnTo>
                      <a:pt x="561" y="6734"/>
                    </a:lnTo>
                    <a:lnTo>
                      <a:pt x="779" y="6499"/>
                    </a:lnTo>
                    <a:lnTo>
                      <a:pt x="1358" y="6101"/>
                    </a:lnTo>
                    <a:lnTo>
                      <a:pt x="2100" y="5811"/>
                    </a:lnTo>
                    <a:lnTo>
                      <a:pt x="2933" y="5630"/>
                    </a:lnTo>
                    <a:lnTo>
                      <a:pt x="4254" y="5503"/>
                    </a:lnTo>
                    <a:lnTo>
                      <a:pt x="5919" y="5558"/>
                    </a:lnTo>
                    <a:lnTo>
                      <a:pt x="6553" y="5666"/>
                    </a:lnTo>
                    <a:lnTo>
                      <a:pt x="6625" y="5666"/>
                    </a:lnTo>
                    <a:lnTo>
                      <a:pt x="6697" y="5612"/>
                    </a:lnTo>
                    <a:lnTo>
                      <a:pt x="6734" y="5539"/>
                    </a:lnTo>
                    <a:lnTo>
                      <a:pt x="6734" y="5467"/>
                    </a:lnTo>
                    <a:lnTo>
                      <a:pt x="6589" y="4978"/>
                    </a:lnTo>
                    <a:lnTo>
                      <a:pt x="6571" y="4091"/>
                    </a:lnTo>
                    <a:lnTo>
                      <a:pt x="6788" y="3530"/>
                    </a:lnTo>
                    <a:lnTo>
                      <a:pt x="7023" y="3204"/>
                    </a:lnTo>
                    <a:lnTo>
                      <a:pt x="7494" y="2788"/>
                    </a:lnTo>
                    <a:lnTo>
                      <a:pt x="7928" y="2589"/>
                    </a:lnTo>
                    <a:lnTo>
                      <a:pt x="8218" y="2480"/>
                    </a:lnTo>
                    <a:lnTo>
                      <a:pt x="8833" y="2336"/>
                    </a:lnTo>
                    <a:lnTo>
                      <a:pt x="9485" y="2318"/>
                    </a:lnTo>
                    <a:lnTo>
                      <a:pt x="10136" y="2390"/>
                    </a:lnTo>
                    <a:lnTo>
                      <a:pt x="10770" y="2553"/>
                    </a:lnTo>
                    <a:lnTo>
                      <a:pt x="11349" y="2824"/>
                    </a:lnTo>
                    <a:lnTo>
                      <a:pt x="11874" y="3204"/>
                    </a:lnTo>
                    <a:lnTo>
                      <a:pt x="12272" y="3675"/>
                    </a:lnTo>
                    <a:lnTo>
                      <a:pt x="12435" y="3947"/>
                    </a:lnTo>
                    <a:lnTo>
                      <a:pt x="12490" y="4037"/>
                    </a:lnTo>
                    <a:lnTo>
                      <a:pt x="12598" y="4037"/>
                    </a:lnTo>
                    <a:lnTo>
                      <a:pt x="12689" y="3983"/>
                    </a:lnTo>
                    <a:lnTo>
                      <a:pt x="12707" y="3892"/>
                    </a:lnTo>
                    <a:lnTo>
                      <a:pt x="12707" y="3566"/>
                    </a:lnTo>
                    <a:lnTo>
                      <a:pt x="12797" y="2951"/>
                    </a:lnTo>
                    <a:lnTo>
                      <a:pt x="12942" y="2408"/>
                    </a:lnTo>
                    <a:lnTo>
                      <a:pt x="13195" y="1919"/>
                    </a:lnTo>
                    <a:lnTo>
                      <a:pt x="13521" y="1503"/>
                    </a:lnTo>
                    <a:lnTo>
                      <a:pt x="13938" y="1141"/>
                    </a:lnTo>
                    <a:lnTo>
                      <a:pt x="14444" y="851"/>
                    </a:lnTo>
                    <a:lnTo>
                      <a:pt x="15024" y="616"/>
                    </a:lnTo>
                    <a:lnTo>
                      <a:pt x="15349" y="526"/>
                    </a:lnTo>
                    <a:lnTo>
                      <a:pt x="16073" y="363"/>
                    </a:lnTo>
                    <a:lnTo>
                      <a:pt x="17684" y="308"/>
                    </a:lnTo>
                    <a:lnTo>
                      <a:pt x="19386" y="526"/>
                    </a:lnTo>
                    <a:lnTo>
                      <a:pt x="21123" y="942"/>
                    </a:lnTo>
                    <a:lnTo>
                      <a:pt x="22771" y="1557"/>
                    </a:lnTo>
                    <a:lnTo>
                      <a:pt x="24273" y="2299"/>
                    </a:lnTo>
                    <a:lnTo>
                      <a:pt x="25504" y="3150"/>
                    </a:lnTo>
                    <a:lnTo>
                      <a:pt x="26210" y="3802"/>
                    </a:lnTo>
                    <a:lnTo>
                      <a:pt x="26554" y="4254"/>
                    </a:lnTo>
                    <a:lnTo>
                      <a:pt x="26680" y="4490"/>
                    </a:lnTo>
                    <a:lnTo>
                      <a:pt x="27024" y="5159"/>
                    </a:lnTo>
                    <a:lnTo>
                      <a:pt x="27549" y="6408"/>
                    </a:lnTo>
                    <a:lnTo>
                      <a:pt x="27875" y="7567"/>
                    </a:lnTo>
                    <a:lnTo>
                      <a:pt x="28020" y="8653"/>
                    </a:lnTo>
                    <a:lnTo>
                      <a:pt x="28038" y="9178"/>
                    </a:lnTo>
                    <a:lnTo>
                      <a:pt x="28038" y="9268"/>
                    </a:lnTo>
                    <a:lnTo>
                      <a:pt x="28128" y="9304"/>
                    </a:lnTo>
                    <a:lnTo>
                      <a:pt x="28201" y="9340"/>
                    </a:lnTo>
                    <a:lnTo>
                      <a:pt x="28291" y="9286"/>
                    </a:lnTo>
                    <a:lnTo>
                      <a:pt x="28526" y="9051"/>
                    </a:lnTo>
                    <a:lnTo>
                      <a:pt x="29051" y="8671"/>
                    </a:lnTo>
                    <a:lnTo>
                      <a:pt x="29848" y="8273"/>
                    </a:lnTo>
                    <a:lnTo>
                      <a:pt x="30879" y="8037"/>
                    </a:lnTo>
                    <a:lnTo>
                      <a:pt x="31821" y="8055"/>
                    </a:lnTo>
                    <a:lnTo>
                      <a:pt x="32219" y="8182"/>
                    </a:lnTo>
                    <a:lnTo>
                      <a:pt x="32581" y="8345"/>
                    </a:lnTo>
                    <a:lnTo>
                      <a:pt x="32943" y="8671"/>
                    </a:lnTo>
                    <a:lnTo>
                      <a:pt x="33088" y="8942"/>
                    </a:lnTo>
                    <a:lnTo>
                      <a:pt x="33106" y="9087"/>
                    </a:lnTo>
                    <a:lnTo>
                      <a:pt x="33106" y="9304"/>
                    </a:lnTo>
                    <a:lnTo>
                      <a:pt x="32961" y="9757"/>
                    </a:lnTo>
                    <a:lnTo>
                      <a:pt x="32599" y="10227"/>
                    </a:lnTo>
                    <a:lnTo>
                      <a:pt x="32038" y="10716"/>
                    </a:lnTo>
                    <a:lnTo>
                      <a:pt x="31694" y="10951"/>
                    </a:lnTo>
                    <a:lnTo>
                      <a:pt x="31350" y="11132"/>
                    </a:lnTo>
                    <a:lnTo>
                      <a:pt x="30463" y="11404"/>
                    </a:lnTo>
                    <a:lnTo>
                      <a:pt x="29413" y="11513"/>
                    </a:lnTo>
                    <a:lnTo>
                      <a:pt x="28273" y="11476"/>
                    </a:lnTo>
                    <a:lnTo>
                      <a:pt x="27115" y="11332"/>
                    </a:lnTo>
                    <a:lnTo>
                      <a:pt x="26010" y="11024"/>
                    </a:lnTo>
                    <a:lnTo>
                      <a:pt x="25033" y="10608"/>
                    </a:lnTo>
                    <a:lnTo>
                      <a:pt x="24273" y="10064"/>
                    </a:lnTo>
                    <a:lnTo>
                      <a:pt x="24019" y="9739"/>
                    </a:lnTo>
                    <a:lnTo>
                      <a:pt x="23947" y="9684"/>
                    </a:lnTo>
                    <a:lnTo>
                      <a:pt x="23875" y="9666"/>
                    </a:lnTo>
                    <a:lnTo>
                      <a:pt x="23802" y="9702"/>
                    </a:lnTo>
                    <a:lnTo>
                      <a:pt x="23748" y="9757"/>
                    </a:lnTo>
                    <a:lnTo>
                      <a:pt x="23458" y="10390"/>
                    </a:lnTo>
                    <a:lnTo>
                      <a:pt x="22825" y="11494"/>
                    </a:lnTo>
                    <a:lnTo>
                      <a:pt x="22101" y="12381"/>
                    </a:lnTo>
                    <a:lnTo>
                      <a:pt x="21304" y="13087"/>
                    </a:lnTo>
                    <a:lnTo>
                      <a:pt x="20399" y="13594"/>
                    </a:lnTo>
                    <a:lnTo>
                      <a:pt x="19422" y="13902"/>
                    </a:lnTo>
                    <a:lnTo>
                      <a:pt x="18354" y="14010"/>
                    </a:lnTo>
                    <a:lnTo>
                      <a:pt x="17214" y="13938"/>
                    </a:lnTo>
                    <a:lnTo>
                      <a:pt x="16598" y="13811"/>
                    </a:lnTo>
                    <a:lnTo>
                      <a:pt x="16182" y="13703"/>
                    </a:lnTo>
                    <a:lnTo>
                      <a:pt x="15277" y="13377"/>
                    </a:lnTo>
                    <a:lnTo>
                      <a:pt x="14336" y="12942"/>
                    </a:lnTo>
                    <a:lnTo>
                      <a:pt x="13413" y="12418"/>
                    </a:lnTo>
                    <a:lnTo>
                      <a:pt x="12562" y="11820"/>
                    </a:lnTo>
                    <a:lnTo>
                      <a:pt x="11838" y="11169"/>
                    </a:lnTo>
                    <a:lnTo>
                      <a:pt x="11259" y="10463"/>
                    </a:lnTo>
                    <a:lnTo>
                      <a:pt x="10915" y="9739"/>
                    </a:lnTo>
                    <a:lnTo>
                      <a:pt x="10861" y="9377"/>
                    </a:lnTo>
                    <a:lnTo>
                      <a:pt x="10824" y="9304"/>
                    </a:lnTo>
                    <a:lnTo>
                      <a:pt x="10752" y="9250"/>
                    </a:lnTo>
                    <a:lnTo>
                      <a:pt x="10680" y="9250"/>
                    </a:lnTo>
                    <a:lnTo>
                      <a:pt x="10607" y="9286"/>
                    </a:lnTo>
                    <a:lnTo>
                      <a:pt x="10281" y="9540"/>
                    </a:lnTo>
                    <a:lnTo>
                      <a:pt x="9322" y="9974"/>
                    </a:lnTo>
                    <a:lnTo>
                      <a:pt x="8091" y="10300"/>
                    </a:lnTo>
                    <a:lnTo>
                      <a:pt x="6679" y="10481"/>
                    </a:lnTo>
                    <a:lnTo>
                      <a:pt x="5919" y="10517"/>
                    </a:lnTo>
                    <a:lnTo>
                      <a:pt x="5919" y="10807"/>
                    </a:lnTo>
                    <a:lnTo>
                      <a:pt x="6661" y="10789"/>
                    </a:lnTo>
                    <a:lnTo>
                      <a:pt x="8037" y="10608"/>
                    </a:lnTo>
                    <a:lnTo>
                      <a:pt x="9250" y="10318"/>
                    </a:lnTo>
                    <a:lnTo>
                      <a:pt x="10227" y="9920"/>
                    </a:lnTo>
                    <a:lnTo>
                      <a:pt x="10607" y="9666"/>
                    </a:lnTo>
                    <a:lnTo>
                      <a:pt x="10716" y="10064"/>
                    </a:lnTo>
                    <a:lnTo>
                      <a:pt x="11150" y="10843"/>
                    </a:lnTo>
                    <a:lnTo>
                      <a:pt x="11802" y="11567"/>
                    </a:lnTo>
                    <a:lnTo>
                      <a:pt x="12598" y="12218"/>
                    </a:lnTo>
                    <a:lnTo>
                      <a:pt x="13467" y="12798"/>
                    </a:lnTo>
                    <a:lnTo>
                      <a:pt x="14408" y="13304"/>
                    </a:lnTo>
                    <a:lnTo>
                      <a:pt x="15766" y="13884"/>
                    </a:lnTo>
                    <a:lnTo>
                      <a:pt x="16526" y="14101"/>
                    </a:lnTo>
                    <a:lnTo>
                      <a:pt x="16997" y="14191"/>
                    </a:lnTo>
                    <a:lnTo>
                      <a:pt x="17883" y="14300"/>
                    </a:lnTo>
                    <a:lnTo>
                      <a:pt x="18318" y="14318"/>
                    </a:lnTo>
                    <a:lnTo>
                      <a:pt x="18770" y="14300"/>
                    </a:lnTo>
                    <a:lnTo>
                      <a:pt x="19639" y="14173"/>
                    </a:lnTo>
                    <a:lnTo>
                      <a:pt x="20454" y="13902"/>
                    </a:lnTo>
                    <a:lnTo>
                      <a:pt x="21214" y="13522"/>
                    </a:lnTo>
                    <a:lnTo>
                      <a:pt x="21920" y="12979"/>
                    </a:lnTo>
                    <a:lnTo>
                      <a:pt x="22571" y="12327"/>
                    </a:lnTo>
                    <a:lnTo>
                      <a:pt x="23151" y="11549"/>
                    </a:lnTo>
                    <a:lnTo>
                      <a:pt x="23694" y="10626"/>
                    </a:lnTo>
                    <a:lnTo>
                      <a:pt x="23929" y="10119"/>
                    </a:lnTo>
                    <a:lnTo>
                      <a:pt x="24237" y="10427"/>
                    </a:lnTo>
                    <a:lnTo>
                      <a:pt x="25069" y="10970"/>
                    </a:lnTo>
                    <a:lnTo>
                      <a:pt x="26101" y="11368"/>
                    </a:lnTo>
                    <a:lnTo>
                      <a:pt x="27223" y="11657"/>
                    </a:lnTo>
                    <a:lnTo>
                      <a:pt x="28400" y="11802"/>
                    </a:lnTo>
                    <a:lnTo>
                      <a:pt x="29558" y="11802"/>
                    </a:lnTo>
                    <a:lnTo>
                      <a:pt x="30608" y="11675"/>
                    </a:lnTo>
                    <a:lnTo>
                      <a:pt x="31495" y="11404"/>
                    </a:lnTo>
                    <a:lnTo>
                      <a:pt x="31857" y="11205"/>
                    </a:lnTo>
                    <a:lnTo>
                      <a:pt x="32237" y="10933"/>
                    </a:lnTo>
                    <a:lnTo>
                      <a:pt x="32852" y="10408"/>
                    </a:lnTo>
                    <a:lnTo>
                      <a:pt x="33251" y="9865"/>
                    </a:lnTo>
                    <a:lnTo>
                      <a:pt x="33414" y="9322"/>
                    </a:lnTo>
                    <a:lnTo>
                      <a:pt x="33414" y="9051"/>
                    </a:lnTo>
                    <a:lnTo>
                      <a:pt x="33377" y="8870"/>
                    </a:lnTo>
                    <a:lnTo>
                      <a:pt x="33214" y="8526"/>
                    </a:lnTo>
                    <a:lnTo>
                      <a:pt x="32925" y="8218"/>
                    </a:lnTo>
                    <a:lnTo>
                      <a:pt x="32545" y="7983"/>
                    </a:lnTo>
                    <a:lnTo>
                      <a:pt x="32309" y="7892"/>
                    </a:lnTo>
                    <a:lnTo>
                      <a:pt x="31911" y="7766"/>
                    </a:lnTo>
                    <a:lnTo>
                      <a:pt x="30952" y="7711"/>
                    </a:lnTo>
                    <a:lnTo>
                      <a:pt x="29920" y="7929"/>
                    </a:lnTo>
                    <a:lnTo>
                      <a:pt x="28852" y="8435"/>
                    </a:lnTo>
                    <a:lnTo>
                      <a:pt x="28327" y="8834"/>
                    </a:lnTo>
                    <a:lnTo>
                      <a:pt x="28309" y="8327"/>
                    </a:lnTo>
                    <a:lnTo>
                      <a:pt x="28128" y="7277"/>
                    </a:lnTo>
                    <a:lnTo>
                      <a:pt x="27784" y="6173"/>
                    </a:lnTo>
                    <a:lnTo>
                      <a:pt x="27278" y="4978"/>
                    </a:lnTo>
                    <a:lnTo>
                      <a:pt x="26952" y="4345"/>
                    </a:lnTo>
                    <a:lnTo>
                      <a:pt x="26807" y="4091"/>
                    </a:lnTo>
                    <a:lnTo>
                      <a:pt x="26409" y="3585"/>
                    </a:lnTo>
                    <a:lnTo>
                      <a:pt x="25667" y="2861"/>
                    </a:lnTo>
                    <a:lnTo>
                      <a:pt x="24345" y="1974"/>
                    </a:lnTo>
                    <a:lnTo>
                      <a:pt x="22789" y="1213"/>
                    </a:lnTo>
                    <a:lnTo>
                      <a:pt x="21087" y="616"/>
                    </a:lnTo>
                    <a:lnTo>
                      <a:pt x="19313" y="200"/>
                    </a:lnTo>
                    <a:lnTo>
                      <a:pt x="1759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3" name="Google Shape;813;p26"/>
              <p:cNvSpPr/>
              <p:nvPr/>
            </p:nvSpPr>
            <p:spPr>
              <a:xfrm>
                <a:off x="1925508" y="3606994"/>
                <a:ext cx="1061479" cy="454879"/>
              </a:xfrm>
              <a:custGeom>
                <a:avLst/>
                <a:gdLst/>
                <a:ahLst/>
                <a:cxnLst/>
                <a:rect l="l" t="t" r="r" b="b"/>
                <a:pathLst>
                  <a:path w="33414" h="14319" extrusionOk="0">
                    <a:moveTo>
                      <a:pt x="16924" y="1"/>
                    </a:moveTo>
                    <a:lnTo>
                      <a:pt x="15911" y="91"/>
                    </a:lnTo>
                    <a:lnTo>
                      <a:pt x="14969" y="308"/>
                    </a:lnTo>
                    <a:lnTo>
                      <a:pt x="14119" y="670"/>
                    </a:lnTo>
                    <a:lnTo>
                      <a:pt x="13757" y="924"/>
                    </a:lnTo>
                    <a:lnTo>
                      <a:pt x="13467" y="1141"/>
                    </a:lnTo>
                    <a:lnTo>
                      <a:pt x="12996" y="1666"/>
                    </a:lnTo>
                    <a:lnTo>
                      <a:pt x="12671" y="2281"/>
                    </a:lnTo>
                    <a:lnTo>
                      <a:pt x="12471" y="2987"/>
                    </a:lnTo>
                    <a:lnTo>
                      <a:pt x="12435" y="3385"/>
                    </a:lnTo>
                    <a:lnTo>
                      <a:pt x="12236" y="3150"/>
                    </a:lnTo>
                    <a:lnTo>
                      <a:pt x="11766" y="2734"/>
                    </a:lnTo>
                    <a:lnTo>
                      <a:pt x="11223" y="2426"/>
                    </a:lnTo>
                    <a:lnTo>
                      <a:pt x="10607" y="2191"/>
                    </a:lnTo>
                    <a:lnTo>
                      <a:pt x="9974" y="2064"/>
                    </a:lnTo>
                    <a:lnTo>
                      <a:pt x="9340" y="2010"/>
                    </a:lnTo>
                    <a:lnTo>
                      <a:pt x="8688" y="2064"/>
                    </a:lnTo>
                    <a:lnTo>
                      <a:pt x="8091" y="2191"/>
                    </a:lnTo>
                    <a:lnTo>
                      <a:pt x="7802" y="2299"/>
                    </a:lnTo>
                    <a:lnTo>
                      <a:pt x="7349" y="2517"/>
                    </a:lnTo>
                    <a:lnTo>
                      <a:pt x="6824" y="2951"/>
                    </a:lnTo>
                    <a:lnTo>
                      <a:pt x="6571" y="3313"/>
                    </a:lnTo>
                    <a:lnTo>
                      <a:pt x="6390" y="3693"/>
                    </a:lnTo>
                    <a:lnTo>
                      <a:pt x="6281" y="4109"/>
                    </a:lnTo>
                    <a:lnTo>
                      <a:pt x="6263" y="4815"/>
                    </a:lnTo>
                    <a:lnTo>
                      <a:pt x="6372" y="5322"/>
                    </a:lnTo>
                    <a:lnTo>
                      <a:pt x="5666" y="5232"/>
                    </a:lnTo>
                    <a:lnTo>
                      <a:pt x="3982" y="5214"/>
                    </a:lnTo>
                    <a:lnTo>
                      <a:pt x="2661" y="5377"/>
                    </a:lnTo>
                    <a:lnTo>
                      <a:pt x="1847" y="5576"/>
                    </a:lnTo>
                    <a:lnTo>
                      <a:pt x="1123" y="5883"/>
                    </a:lnTo>
                    <a:lnTo>
                      <a:pt x="543" y="6300"/>
                    </a:lnTo>
                    <a:lnTo>
                      <a:pt x="326" y="6553"/>
                    </a:lnTo>
                    <a:lnTo>
                      <a:pt x="163" y="6788"/>
                    </a:lnTo>
                    <a:lnTo>
                      <a:pt x="0" y="7313"/>
                    </a:lnTo>
                    <a:lnTo>
                      <a:pt x="18" y="7892"/>
                    </a:lnTo>
                    <a:lnTo>
                      <a:pt x="199" y="8544"/>
                    </a:lnTo>
                    <a:lnTo>
                      <a:pt x="362" y="8888"/>
                    </a:lnTo>
                    <a:lnTo>
                      <a:pt x="525" y="9159"/>
                    </a:lnTo>
                    <a:lnTo>
                      <a:pt x="978" y="9630"/>
                    </a:lnTo>
                    <a:lnTo>
                      <a:pt x="1575" y="10010"/>
                    </a:lnTo>
                    <a:lnTo>
                      <a:pt x="2263" y="10300"/>
                    </a:lnTo>
                    <a:lnTo>
                      <a:pt x="3421" y="10626"/>
                    </a:lnTo>
                    <a:lnTo>
                      <a:pt x="5105" y="10825"/>
                    </a:lnTo>
                    <a:lnTo>
                      <a:pt x="5919" y="10807"/>
                    </a:lnTo>
                    <a:lnTo>
                      <a:pt x="6661" y="10789"/>
                    </a:lnTo>
                    <a:lnTo>
                      <a:pt x="8037" y="10608"/>
                    </a:lnTo>
                    <a:lnTo>
                      <a:pt x="9250" y="10318"/>
                    </a:lnTo>
                    <a:lnTo>
                      <a:pt x="10227" y="9920"/>
                    </a:lnTo>
                    <a:lnTo>
                      <a:pt x="10607" y="9666"/>
                    </a:lnTo>
                    <a:lnTo>
                      <a:pt x="10716" y="10064"/>
                    </a:lnTo>
                    <a:lnTo>
                      <a:pt x="11150" y="10843"/>
                    </a:lnTo>
                    <a:lnTo>
                      <a:pt x="11802" y="11567"/>
                    </a:lnTo>
                    <a:lnTo>
                      <a:pt x="12598" y="12218"/>
                    </a:lnTo>
                    <a:lnTo>
                      <a:pt x="13467" y="12798"/>
                    </a:lnTo>
                    <a:lnTo>
                      <a:pt x="14408" y="13304"/>
                    </a:lnTo>
                    <a:lnTo>
                      <a:pt x="15766" y="13884"/>
                    </a:lnTo>
                    <a:lnTo>
                      <a:pt x="16526" y="14101"/>
                    </a:lnTo>
                    <a:lnTo>
                      <a:pt x="16997" y="14191"/>
                    </a:lnTo>
                    <a:lnTo>
                      <a:pt x="17883" y="14300"/>
                    </a:lnTo>
                    <a:lnTo>
                      <a:pt x="18318" y="14318"/>
                    </a:lnTo>
                    <a:lnTo>
                      <a:pt x="18770" y="14300"/>
                    </a:lnTo>
                    <a:lnTo>
                      <a:pt x="19639" y="14173"/>
                    </a:lnTo>
                    <a:lnTo>
                      <a:pt x="20454" y="13902"/>
                    </a:lnTo>
                    <a:lnTo>
                      <a:pt x="21214" y="13522"/>
                    </a:lnTo>
                    <a:lnTo>
                      <a:pt x="21920" y="12979"/>
                    </a:lnTo>
                    <a:lnTo>
                      <a:pt x="22571" y="12327"/>
                    </a:lnTo>
                    <a:lnTo>
                      <a:pt x="23151" y="11549"/>
                    </a:lnTo>
                    <a:lnTo>
                      <a:pt x="23694" y="10626"/>
                    </a:lnTo>
                    <a:lnTo>
                      <a:pt x="23929" y="10119"/>
                    </a:lnTo>
                    <a:lnTo>
                      <a:pt x="24237" y="10427"/>
                    </a:lnTo>
                    <a:lnTo>
                      <a:pt x="25069" y="10970"/>
                    </a:lnTo>
                    <a:lnTo>
                      <a:pt x="26101" y="11368"/>
                    </a:lnTo>
                    <a:lnTo>
                      <a:pt x="27223" y="11657"/>
                    </a:lnTo>
                    <a:lnTo>
                      <a:pt x="28400" y="11802"/>
                    </a:lnTo>
                    <a:lnTo>
                      <a:pt x="29558" y="11802"/>
                    </a:lnTo>
                    <a:lnTo>
                      <a:pt x="30608" y="11675"/>
                    </a:lnTo>
                    <a:lnTo>
                      <a:pt x="31495" y="11404"/>
                    </a:lnTo>
                    <a:lnTo>
                      <a:pt x="31857" y="11205"/>
                    </a:lnTo>
                    <a:lnTo>
                      <a:pt x="32237" y="10933"/>
                    </a:lnTo>
                    <a:lnTo>
                      <a:pt x="32852" y="10408"/>
                    </a:lnTo>
                    <a:lnTo>
                      <a:pt x="33251" y="9865"/>
                    </a:lnTo>
                    <a:lnTo>
                      <a:pt x="33414" y="9322"/>
                    </a:lnTo>
                    <a:lnTo>
                      <a:pt x="33414" y="9051"/>
                    </a:lnTo>
                    <a:lnTo>
                      <a:pt x="33377" y="8870"/>
                    </a:lnTo>
                    <a:lnTo>
                      <a:pt x="33214" y="8526"/>
                    </a:lnTo>
                    <a:lnTo>
                      <a:pt x="32925" y="8218"/>
                    </a:lnTo>
                    <a:lnTo>
                      <a:pt x="32545" y="7983"/>
                    </a:lnTo>
                    <a:lnTo>
                      <a:pt x="32309" y="7892"/>
                    </a:lnTo>
                    <a:lnTo>
                      <a:pt x="31911" y="7766"/>
                    </a:lnTo>
                    <a:lnTo>
                      <a:pt x="30952" y="7711"/>
                    </a:lnTo>
                    <a:lnTo>
                      <a:pt x="29920" y="7929"/>
                    </a:lnTo>
                    <a:lnTo>
                      <a:pt x="28852" y="8435"/>
                    </a:lnTo>
                    <a:lnTo>
                      <a:pt x="28327" y="8834"/>
                    </a:lnTo>
                    <a:lnTo>
                      <a:pt x="28309" y="8327"/>
                    </a:lnTo>
                    <a:lnTo>
                      <a:pt x="28128" y="7277"/>
                    </a:lnTo>
                    <a:lnTo>
                      <a:pt x="27784" y="6173"/>
                    </a:lnTo>
                    <a:lnTo>
                      <a:pt x="27278" y="4978"/>
                    </a:lnTo>
                    <a:lnTo>
                      <a:pt x="26952" y="4345"/>
                    </a:lnTo>
                    <a:lnTo>
                      <a:pt x="26680" y="4490"/>
                    </a:lnTo>
                    <a:lnTo>
                      <a:pt x="27024" y="5159"/>
                    </a:lnTo>
                    <a:lnTo>
                      <a:pt x="27549" y="6408"/>
                    </a:lnTo>
                    <a:lnTo>
                      <a:pt x="27875" y="7567"/>
                    </a:lnTo>
                    <a:lnTo>
                      <a:pt x="28020" y="8653"/>
                    </a:lnTo>
                    <a:lnTo>
                      <a:pt x="28038" y="9178"/>
                    </a:lnTo>
                    <a:lnTo>
                      <a:pt x="28038" y="9268"/>
                    </a:lnTo>
                    <a:lnTo>
                      <a:pt x="28128" y="9304"/>
                    </a:lnTo>
                    <a:lnTo>
                      <a:pt x="28201" y="9340"/>
                    </a:lnTo>
                    <a:lnTo>
                      <a:pt x="28291" y="9286"/>
                    </a:lnTo>
                    <a:lnTo>
                      <a:pt x="28526" y="9051"/>
                    </a:lnTo>
                    <a:lnTo>
                      <a:pt x="29051" y="8671"/>
                    </a:lnTo>
                    <a:lnTo>
                      <a:pt x="29848" y="8273"/>
                    </a:lnTo>
                    <a:lnTo>
                      <a:pt x="30879" y="8037"/>
                    </a:lnTo>
                    <a:lnTo>
                      <a:pt x="31821" y="8055"/>
                    </a:lnTo>
                    <a:lnTo>
                      <a:pt x="32219" y="8182"/>
                    </a:lnTo>
                    <a:lnTo>
                      <a:pt x="32581" y="8345"/>
                    </a:lnTo>
                    <a:lnTo>
                      <a:pt x="32943" y="8671"/>
                    </a:lnTo>
                    <a:lnTo>
                      <a:pt x="33088" y="8942"/>
                    </a:lnTo>
                    <a:lnTo>
                      <a:pt x="33106" y="9087"/>
                    </a:lnTo>
                    <a:lnTo>
                      <a:pt x="33106" y="9304"/>
                    </a:lnTo>
                    <a:lnTo>
                      <a:pt x="32961" y="9757"/>
                    </a:lnTo>
                    <a:lnTo>
                      <a:pt x="32599" y="10227"/>
                    </a:lnTo>
                    <a:lnTo>
                      <a:pt x="32038" y="10716"/>
                    </a:lnTo>
                    <a:lnTo>
                      <a:pt x="31694" y="10951"/>
                    </a:lnTo>
                    <a:lnTo>
                      <a:pt x="31350" y="11132"/>
                    </a:lnTo>
                    <a:lnTo>
                      <a:pt x="30463" y="11404"/>
                    </a:lnTo>
                    <a:lnTo>
                      <a:pt x="29413" y="11513"/>
                    </a:lnTo>
                    <a:lnTo>
                      <a:pt x="28273" y="11476"/>
                    </a:lnTo>
                    <a:lnTo>
                      <a:pt x="27115" y="11332"/>
                    </a:lnTo>
                    <a:lnTo>
                      <a:pt x="26010" y="11024"/>
                    </a:lnTo>
                    <a:lnTo>
                      <a:pt x="25033" y="10608"/>
                    </a:lnTo>
                    <a:lnTo>
                      <a:pt x="24273" y="10064"/>
                    </a:lnTo>
                    <a:lnTo>
                      <a:pt x="24019" y="9739"/>
                    </a:lnTo>
                    <a:lnTo>
                      <a:pt x="23947" y="9684"/>
                    </a:lnTo>
                    <a:lnTo>
                      <a:pt x="23875" y="9666"/>
                    </a:lnTo>
                    <a:lnTo>
                      <a:pt x="23802" y="9702"/>
                    </a:lnTo>
                    <a:lnTo>
                      <a:pt x="23748" y="9757"/>
                    </a:lnTo>
                    <a:lnTo>
                      <a:pt x="23458" y="10390"/>
                    </a:lnTo>
                    <a:lnTo>
                      <a:pt x="22825" y="11494"/>
                    </a:lnTo>
                    <a:lnTo>
                      <a:pt x="22101" y="12381"/>
                    </a:lnTo>
                    <a:lnTo>
                      <a:pt x="21304" y="13087"/>
                    </a:lnTo>
                    <a:lnTo>
                      <a:pt x="20399" y="13594"/>
                    </a:lnTo>
                    <a:lnTo>
                      <a:pt x="19422" y="13902"/>
                    </a:lnTo>
                    <a:lnTo>
                      <a:pt x="18354" y="14010"/>
                    </a:lnTo>
                    <a:lnTo>
                      <a:pt x="17214" y="13938"/>
                    </a:lnTo>
                    <a:lnTo>
                      <a:pt x="16598" y="13811"/>
                    </a:lnTo>
                    <a:lnTo>
                      <a:pt x="16182" y="13703"/>
                    </a:lnTo>
                    <a:lnTo>
                      <a:pt x="15277" y="13377"/>
                    </a:lnTo>
                    <a:lnTo>
                      <a:pt x="14336" y="12942"/>
                    </a:lnTo>
                    <a:lnTo>
                      <a:pt x="13413" y="12418"/>
                    </a:lnTo>
                    <a:lnTo>
                      <a:pt x="12562" y="11820"/>
                    </a:lnTo>
                    <a:lnTo>
                      <a:pt x="11838" y="11169"/>
                    </a:lnTo>
                    <a:lnTo>
                      <a:pt x="11259" y="10463"/>
                    </a:lnTo>
                    <a:lnTo>
                      <a:pt x="10915" y="9739"/>
                    </a:lnTo>
                    <a:lnTo>
                      <a:pt x="10861" y="9377"/>
                    </a:lnTo>
                    <a:lnTo>
                      <a:pt x="10824" y="9304"/>
                    </a:lnTo>
                    <a:lnTo>
                      <a:pt x="10752" y="9250"/>
                    </a:lnTo>
                    <a:lnTo>
                      <a:pt x="10680" y="9250"/>
                    </a:lnTo>
                    <a:lnTo>
                      <a:pt x="10607" y="9286"/>
                    </a:lnTo>
                    <a:lnTo>
                      <a:pt x="10281" y="9540"/>
                    </a:lnTo>
                    <a:lnTo>
                      <a:pt x="9322" y="9974"/>
                    </a:lnTo>
                    <a:lnTo>
                      <a:pt x="8091" y="10300"/>
                    </a:lnTo>
                    <a:lnTo>
                      <a:pt x="6679" y="10481"/>
                    </a:lnTo>
                    <a:lnTo>
                      <a:pt x="5919" y="10517"/>
                    </a:lnTo>
                    <a:lnTo>
                      <a:pt x="5123" y="10517"/>
                    </a:lnTo>
                    <a:lnTo>
                      <a:pt x="3512" y="10354"/>
                    </a:lnTo>
                    <a:lnTo>
                      <a:pt x="2408" y="10046"/>
                    </a:lnTo>
                    <a:lnTo>
                      <a:pt x="1756" y="9775"/>
                    </a:lnTo>
                    <a:lnTo>
                      <a:pt x="1213" y="9413"/>
                    </a:lnTo>
                    <a:lnTo>
                      <a:pt x="779" y="8997"/>
                    </a:lnTo>
                    <a:lnTo>
                      <a:pt x="634" y="8743"/>
                    </a:lnTo>
                    <a:lnTo>
                      <a:pt x="489" y="8435"/>
                    </a:lnTo>
                    <a:lnTo>
                      <a:pt x="326" y="7892"/>
                    </a:lnTo>
                    <a:lnTo>
                      <a:pt x="308" y="7386"/>
                    </a:lnTo>
                    <a:lnTo>
                      <a:pt x="435" y="6933"/>
                    </a:lnTo>
                    <a:lnTo>
                      <a:pt x="561" y="6734"/>
                    </a:lnTo>
                    <a:lnTo>
                      <a:pt x="779" y="6499"/>
                    </a:lnTo>
                    <a:lnTo>
                      <a:pt x="1358" y="6101"/>
                    </a:lnTo>
                    <a:lnTo>
                      <a:pt x="2100" y="5811"/>
                    </a:lnTo>
                    <a:lnTo>
                      <a:pt x="2933" y="5630"/>
                    </a:lnTo>
                    <a:lnTo>
                      <a:pt x="4254" y="5503"/>
                    </a:lnTo>
                    <a:lnTo>
                      <a:pt x="5919" y="5558"/>
                    </a:lnTo>
                    <a:lnTo>
                      <a:pt x="6553" y="5666"/>
                    </a:lnTo>
                    <a:lnTo>
                      <a:pt x="6625" y="5666"/>
                    </a:lnTo>
                    <a:lnTo>
                      <a:pt x="6697" y="5612"/>
                    </a:lnTo>
                    <a:lnTo>
                      <a:pt x="6734" y="5539"/>
                    </a:lnTo>
                    <a:lnTo>
                      <a:pt x="6734" y="5467"/>
                    </a:lnTo>
                    <a:lnTo>
                      <a:pt x="6589" y="4978"/>
                    </a:lnTo>
                    <a:lnTo>
                      <a:pt x="6571" y="4091"/>
                    </a:lnTo>
                    <a:lnTo>
                      <a:pt x="6788" y="3530"/>
                    </a:lnTo>
                    <a:lnTo>
                      <a:pt x="7023" y="3204"/>
                    </a:lnTo>
                    <a:lnTo>
                      <a:pt x="7494" y="2788"/>
                    </a:lnTo>
                    <a:lnTo>
                      <a:pt x="7928" y="2589"/>
                    </a:lnTo>
                    <a:lnTo>
                      <a:pt x="8218" y="2480"/>
                    </a:lnTo>
                    <a:lnTo>
                      <a:pt x="8833" y="2336"/>
                    </a:lnTo>
                    <a:lnTo>
                      <a:pt x="9485" y="2318"/>
                    </a:lnTo>
                    <a:lnTo>
                      <a:pt x="10136" y="2390"/>
                    </a:lnTo>
                    <a:lnTo>
                      <a:pt x="10770" y="2553"/>
                    </a:lnTo>
                    <a:lnTo>
                      <a:pt x="11349" y="2824"/>
                    </a:lnTo>
                    <a:lnTo>
                      <a:pt x="11874" y="3204"/>
                    </a:lnTo>
                    <a:lnTo>
                      <a:pt x="12272" y="3675"/>
                    </a:lnTo>
                    <a:lnTo>
                      <a:pt x="12435" y="3947"/>
                    </a:lnTo>
                    <a:lnTo>
                      <a:pt x="12490" y="4037"/>
                    </a:lnTo>
                    <a:lnTo>
                      <a:pt x="12598" y="4037"/>
                    </a:lnTo>
                    <a:lnTo>
                      <a:pt x="12689" y="3983"/>
                    </a:lnTo>
                    <a:lnTo>
                      <a:pt x="12707" y="3892"/>
                    </a:lnTo>
                    <a:lnTo>
                      <a:pt x="12725" y="3440"/>
                    </a:lnTo>
                    <a:lnTo>
                      <a:pt x="12870" y="2643"/>
                    </a:lnTo>
                    <a:lnTo>
                      <a:pt x="13159" y="1974"/>
                    </a:lnTo>
                    <a:lnTo>
                      <a:pt x="13630" y="1394"/>
                    </a:lnTo>
                    <a:lnTo>
                      <a:pt x="13938" y="1159"/>
                    </a:lnTo>
                    <a:lnTo>
                      <a:pt x="14281" y="924"/>
                    </a:lnTo>
                    <a:lnTo>
                      <a:pt x="15096" y="580"/>
                    </a:lnTo>
                    <a:lnTo>
                      <a:pt x="16001" y="381"/>
                    </a:lnTo>
                    <a:lnTo>
                      <a:pt x="16978" y="308"/>
                    </a:lnTo>
                    <a:lnTo>
                      <a:pt x="18010" y="327"/>
                    </a:lnTo>
                    <a:lnTo>
                      <a:pt x="19042" y="453"/>
                    </a:lnTo>
                    <a:lnTo>
                      <a:pt x="20598" y="779"/>
                    </a:lnTo>
                    <a:lnTo>
                      <a:pt x="21558" y="1087"/>
                    </a:lnTo>
                    <a:lnTo>
                      <a:pt x="21648" y="797"/>
                    </a:lnTo>
                    <a:lnTo>
                      <a:pt x="20671" y="489"/>
                    </a:lnTo>
                    <a:lnTo>
                      <a:pt x="19078" y="164"/>
                    </a:lnTo>
                    <a:lnTo>
                      <a:pt x="17992" y="37"/>
                    </a:lnTo>
                    <a:lnTo>
                      <a:pt x="1692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14" name="Google Shape;814;p26"/>
            <p:cNvSpPr/>
            <p:nvPr/>
          </p:nvSpPr>
          <p:spPr>
            <a:xfrm>
              <a:off x="6770531" y="549352"/>
              <a:ext cx="1011079" cy="482680"/>
            </a:xfrm>
            <a:custGeom>
              <a:avLst/>
              <a:gdLst/>
              <a:ahLst/>
              <a:cxnLst/>
              <a:rect l="l" t="t" r="r" b="b"/>
              <a:pathLst>
                <a:path w="25631" h="12236" extrusionOk="0">
                  <a:moveTo>
                    <a:pt x="12055" y="0"/>
                  </a:moveTo>
                  <a:lnTo>
                    <a:pt x="10788" y="18"/>
                  </a:lnTo>
                  <a:lnTo>
                    <a:pt x="9557" y="199"/>
                  </a:lnTo>
                  <a:lnTo>
                    <a:pt x="8381" y="525"/>
                  </a:lnTo>
                  <a:lnTo>
                    <a:pt x="7331" y="996"/>
                  </a:lnTo>
                  <a:lnTo>
                    <a:pt x="6408" y="1629"/>
                  </a:lnTo>
                  <a:lnTo>
                    <a:pt x="5684" y="2425"/>
                  </a:lnTo>
                  <a:lnTo>
                    <a:pt x="5213" y="3349"/>
                  </a:lnTo>
                  <a:lnTo>
                    <a:pt x="4996" y="4453"/>
                  </a:lnTo>
                  <a:lnTo>
                    <a:pt x="5032" y="5068"/>
                  </a:lnTo>
                  <a:lnTo>
                    <a:pt x="5032" y="5068"/>
                  </a:lnTo>
                  <a:lnTo>
                    <a:pt x="4797" y="4923"/>
                  </a:lnTo>
                  <a:lnTo>
                    <a:pt x="4308" y="4706"/>
                  </a:lnTo>
                  <a:lnTo>
                    <a:pt x="3548" y="4525"/>
                  </a:lnTo>
                  <a:lnTo>
                    <a:pt x="2552" y="4598"/>
                  </a:lnTo>
                  <a:lnTo>
                    <a:pt x="1647" y="4923"/>
                  </a:lnTo>
                  <a:lnTo>
                    <a:pt x="869" y="5503"/>
                  </a:lnTo>
                  <a:lnTo>
                    <a:pt x="308" y="6263"/>
                  </a:lnTo>
                  <a:lnTo>
                    <a:pt x="55" y="6951"/>
                  </a:lnTo>
                  <a:lnTo>
                    <a:pt x="0" y="7439"/>
                  </a:lnTo>
                  <a:lnTo>
                    <a:pt x="18" y="7964"/>
                  </a:lnTo>
                  <a:lnTo>
                    <a:pt x="145" y="8507"/>
                  </a:lnTo>
                  <a:lnTo>
                    <a:pt x="254" y="8779"/>
                  </a:lnTo>
                  <a:lnTo>
                    <a:pt x="398" y="9141"/>
                  </a:lnTo>
                  <a:lnTo>
                    <a:pt x="797" y="9738"/>
                  </a:lnTo>
                  <a:lnTo>
                    <a:pt x="1249" y="10227"/>
                  </a:lnTo>
                  <a:lnTo>
                    <a:pt x="1792" y="10589"/>
                  </a:lnTo>
                  <a:lnTo>
                    <a:pt x="2371" y="10842"/>
                  </a:lnTo>
                  <a:lnTo>
                    <a:pt x="3005" y="11005"/>
                  </a:lnTo>
                  <a:lnTo>
                    <a:pt x="4018" y="11096"/>
                  </a:lnTo>
                  <a:lnTo>
                    <a:pt x="5430" y="10933"/>
                  </a:lnTo>
                  <a:lnTo>
                    <a:pt x="6842" y="10534"/>
                  </a:lnTo>
                  <a:lnTo>
                    <a:pt x="8145" y="9955"/>
                  </a:lnTo>
                  <a:lnTo>
                    <a:pt x="9286" y="9267"/>
                  </a:lnTo>
                  <a:lnTo>
                    <a:pt x="9738" y="8905"/>
                  </a:lnTo>
                  <a:lnTo>
                    <a:pt x="9955" y="9231"/>
                  </a:lnTo>
                  <a:lnTo>
                    <a:pt x="10516" y="9847"/>
                  </a:lnTo>
                  <a:lnTo>
                    <a:pt x="11222" y="10426"/>
                  </a:lnTo>
                  <a:lnTo>
                    <a:pt x="12019" y="10933"/>
                  </a:lnTo>
                  <a:lnTo>
                    <a:pt x="12924" y="11385"/>
                  </a:lnTo>
                  <a:lnTo>
                    <a:pt x="13865" y="11729"/>
                  </a:lnTo>
                  <a:lnTo>
                    <a:pt x="14861" y="12001"/>
                  </a:lnTo>
                  <a:lnTo>
                    <a:pt x="15838" y="12182"/>
                  </a:lnTo>
                  <a:lnTo>
                    <a:pt x="16797" y="12236"/>
                  </a:lnTo>
                  <a:lnTo>
                    <a:pt x="17684" y="12182"/>
                  </a:lnTo>
                  <a:lnTo>
                    <a:pt x="18517" y="12001"/>
                  </a:lnTo>
                  <a:lnTo>
                    <a:pt x="19223" y="11693"/>
                  </a:lnTo>
                  <a:lnTo>
                    <a:pt x="19820" y="11222"/>
                  </a:lnTo>
                  <a:lnTo>
                    <a:pt x="20236" y="10607"/>
                  </a:lnTo>
                  <a:lnTo>
                    <a:pt x="20472" y="9829"/>
                  </a:lnTo>
                  <a:lnTo>
                    <a:pt x="20472" y="8869"/>
                  </a:lnTo>
                  <a:lnTo>
                    <a:pt x="20381" y="8308"/>
                  </a:lnTo>
                  <a:lnTo>
                    <a:pt x="20417" y="8362"/>
                  </a:lnTo>
                  <a:lnTo>
                    <a:pt x="20598" y="8417"/>
                  </a:lnTo>
                  <a:lnTo>
                    <a:pt x="21123" y="8399"/>
                  </a:lnTo>
                  <a:lnTo>
                    <a:pt x="22173" y="8163"/>
                  </a:lnTo>
                  <a:lnTo>
                    <a:pt x="23386" y="7711"/>
                  </a:lnTo>
                  <a:lnTo>
                    <a:pt x="24255" y="7204"/>
                  </a:lnTo>
                  <a:lnTo>
                    <a:pt x="24761" y="6824"/>
                  </a:lnTo>
                  <a:lnTo>
                    <a:pt x="25178" y="6389"/>
                  </a:lnTo>
                  <a:lnTo>
                    <a:pt x="25467" y="5901"/>
                  </a:lnTo>
                  <a:lnTo>
                    <a:pt x="25630" y="5358"/>
                  </a:lnTo>
                  <a:lnTo>
                    <a:pt x="25594" y="4760"/>
                  </a:lnTo>
                  <a:lnTo>
                    <a:pt x="25377" y="4127"/>
                  </a:lnTo>
                  <a:lnTo>
                    <a:pt x="24906" y="3439"/>
                  </a:lnTo>
                  <a:lnTo>
                    <a:pt x="24580" y="3077"/>
                  </a:lnTo>
                  <a:lnTo>
                    <a:pt x="24218" y="2733"/>
                  </a:lnTo>
                  <a:lnTo>
                    <a:pt x="23386" y="2208"/>
                  </a:lnTo>
                  <a:lnTo>
                    <a:pt x="22463" y="1864"/>
                  </a:lnTo>
                  <a:lnTo>
                    <a:pt x="21503" y="1738"/>
                  </a:lnTo>
                  <a:lnTo>
                    <a:pt x="20544" y="1864"/>
                  </a:lnTo>
                  <a:lnTo>
                    <a:pt x="19639" y="2244"/>
                  </a:lnTo>
                  <a:lnTo>
                    <a:pt x="18825" y="2914"/>
                  </a:lnTo>
                  <a:lnTo>
                    <a:pt x="18155" y="3892"/>
                  </a:lnTo>
                  <a:lnTo>
                    <a:pt x="17901" y="4507"/>
                  </a:lnTo>
                  <a:lnTo>
                    <a:pt x="17920" y="3946"/>
                  </a:lnTo>
                  <a:lnTo>
                    <a:pt x="17684" y="2950"/>
                  </a:lnTo>
                  <a:lnTo>
                    <a:pt x="17196" y="2100"/>
                  </a:lnTo>
                  <a:lnTo>
                    <a:pt x="16453" y="1376"/>
                  </a:lnTo>
                  <a:lnTo>
                    <a:pt x="15530" y="815"/>
                  </a:lnTo>
                  <a:lnTo>
                    <a:pt x="14462" y="398"/>
                  </a:lnTo>
                  <a:lnTo>
                    <a:pt x="13286" y="109"/>
                  </a:lnTo>
                  <a:lnTo>
                    <a:pt x="12055" y="0"/>
                  </a:lnTo>
                  <a:close/>
                </a:path>
              </a:pathLst>
            </a:cu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815" name="Google Shape;815;p26"/>
            <p:cNvGrpSpPr/>
            <p:nvPr/>
          </p:nvGrpSpPr>
          <p:grpSpPr>
            <a:xfrm>
              <a:off x="8033525" y="413028"/>
              <a:ext cx="830714" cy="355988"/>
              <a:chOff x="1925508" y="3606994"/>
              <a:chExt cx="1061479" cy="454879"/>
            </a:xfrm>
          </p:grpSpPr>
          <p:sp>
            <p:nvSpPr>
              <p:cNvPr id="816" name="Google Shape;816;p26"/>
              <p:cNvSpPr/>
              <p:nvPr/>
            </p:nvSpPr>
            <p:spPr>
              <a:xfrm>
                <a:off x="1930114" y="3611600"/>
                <a:ext cx="1052267" cy="445666"/>
              </a:xfrm>
              <a:custGeom>
                <a:avLst/>
                <a:gdLst/>
                <a:ahLst/>
                <a:cxnLst/>
                <a:rect l="l" t="t" r="r" b="b"/>
                <a:pathLst>
                  <a:path w="33124" h="14029" extrusionOk="0">
                    <a:moveTo>
                      <a:pt x="16924" y="1"/>
                    </a:moveTo>
                    <a:lnTo>
                      <a:pt x="15802" y="91"/>
                    </a:lnTo>
                    <a:lnTo>
                      <a:pt x="14770" y="344"/>
                    </a:lnTo>
                    <a:lnTo>
                      <a:pt x="13883" y="743"/>
                    </a:lnTo>
                    <a:lnTo>
                      <a:pt x="13177" y="1340"/>
                    </a:lnTo>
                    <a:lnTo>
                      <a:pt x="12688" y="2136"/>
                    </a:lnTo>
                    <a:lnTo>
                      <a:pt x="12435" y="3150"/>
                    </a:lnTo>
                    <a:lnTo>
                      <a:pt x="12417" y="3747"/>
                    </a:lnTo>
                    <a:lnTo>
                      <a:pt x="12290" y="3494"/>
                    </a:lnTo>
                    <a:lnTo>
                      <a:pt x="11928" y="3059"/>
                    </a:lnTo>
                    <a:lnTo>
                      <a:pt x="11494" y="2697"/>
                    </a:lnTo>
                    <a:lnTo>
                      <a:pt x="11005" y="2408"/>
                    </a:lnTo>
                    <a:lnTo>
                      <a:pt x="10191" y="2118"/>
                    </a:lnTo>
                    <a:lnTo>
                      <a:pt x="9014" y="2010"/>
                    </a:lnTo>
                    <a:lnTo>
                      <a:pt x="8163" y="2154"/>
                    </a:lnTo>
                    <a:lnTo>
                      <a:pt x="7638" y="2317"/>
                    </a:lnTo>
                    <a:lnTo>
                      <a:pt x="7186" y="2589"/>
                    </a:lnTo>
                    <a:lnTo>
                      <a:pt x="6788" y="2915"/>
                    </a:lnTo>
                    <a:lnTo>
                      <a:pt x="6498" y="3331"/>
                    </a:lnTo>
                    <a:lnTo>
                      <a:pt x="6317" y="3802"/>
                    </a:lnTo>
                    <a:lnTo>
                      <a:pt x="6245" y="4381"/>
                    </a:lnTo>
                    <a:lnTo>
                      <a:pt x="6335" y="5014"/>
                    </a:lnTo>
                    <a:lnTo>
                      <a:pt x="6444" y="5376"/>
                    </a:lnTo>
                    <a:lnTo>
                      <a:pt x="5991" y="5286"/>
                    </a:lnTo>
                    <a:lnTo>
                      <a:pt x="4869" y="5213"/>
                    </a:lnTo>
                    <a:lnTo>
                      <a:pt x="3656" y="5232"/>
                    </a:lnTo>
                    <a:lnTo>
                      <a:pt x="2426" y="5394"/>
                    </a:lnTo>
                    <a:lnTo>
                      <a:pt x="1321" y="5738"/>
                    </a:lnTo>
                    <a:lnTo>
                      <a:pt x="670" y="6118"/>
                    </a:lnTo>
                    <a:lnTo>
                      <a:pt x="344" y="6444"/>
                    </a:lnTo>
                    <a:lnTo>
                      <a:pt x="109" y="6824"/>
                    </a:lnTo>
                    <a:lnTo>
                      <a:pt x="0" y="7259"/>
                    </a:lnTo>
                    <a:lnTo>
                      <a:pt x="18" y="7766"/>
                    </a:lnTo>
                    <a:lnTo>
                      <a:pt x="199" y="8345"/>
                    </a:lnTo>
                    <a:lnTo>
                      <a:pt x="362" y="8671"/>
                    </a:lnTo>
                    <a:lnTo>
                      <a:pt x="489" y="8906"/>
                    </a:lnTo>
                    <a:lnTo>
                      <a:pt x="869" y="9304"/>
                    </a:lnTo>
                    <a:lnTo>
                      <a:pt x="1358" y="9648"/>
                    </a:lnTo>
                    <a:lnTo>
                      <a:pt x="1937" y="9938"/>
                    </a:lnTo>
                    <a:lnTo>
                      <a:pt x="2950" y="10263"/>
                    </a:lnTo>
                    <a:lnTo>
                      <a:pt x="4471" y="10499"/>
                    </a:lnTo>
                    <a:lnTo>
                      <a:pt x="6100" y="10517"/>
                    </a:lnTo>
                    <a:lnTo>
                      <a:pt x="7675" y="10354"/>
                    </a:lnTo>
                    <a:lnTo>
                      <a:pt x="9068" y="10028"/>
                    </a:lnTo>
                    <a:lnTo>
                      <a:pt x="10173" y="9539"/>
                    </a:lnTo>
                    <a:lnTo>
                      <a:pt x="10553" y="9250"/>
                    </a:lnTo>
                    <a:lnTo>
                      <a:pt x="10625" y="9648"/>
                    </a:lnTo>
                    <a:lnTo>
                      <a:pt x="11005" y="10426"/>
                    </a:lnTo>
                    <a:lnTo>
                      <a:pt x="11602" y="11150"/>
                    </a:lnTo>
                    <a:lnTo>
                      <a:pt x="12363" y="11838"/>
                    </a:lnTo>
                    <a:lnTo>
                      <a:pt x="13250" y="12435"/>
                    </a:lnTo>
                    <a:lnTo>
                      <a:pt x="14191" y="12960"/>
                    </a:lnTo>
                    <a:lnTo>
                      <a:pt x="15132" y="13395"/>
                    </a:lnTo>
                    <a:lnTo>
                      <a:pt x="16019" y="13702"/>
                    </a:lnTo>
                    <a:lnTo>
                      <a:pt x="16417" y="13811"/>
                    </a:lnTo>
                    <a:lnTo>
                      <a:pt x="17105" y="13938"/>
                    </a:lnTo>
                    <a:lnTo>
                      <a:pt x="18354" y="14028"/>
                    </a:lnTo>
                    <a:lnTo>
                      <a:pt x="19476" y="13883"/>
                    </a:lnTo>
                    <a:lnTo>
                      <a:pt x="20490" y="13521"/>
                    </a:lnTo>
                    <a:lnTo>
                      <a:pt x="21395" y="12960"/>
                    </a:lnTo>
                    <a:lnTo>
                      <a:pt x="22191" y="12236"/>
                    </a:lnTo>
                    <a:lnTo>
                      <a:pt x="22879" y="11331"/>
                    </a:lnTo>
                    <a:lnTo>
                      <a:pt x="23476" y="10263"/>
                    </a:lnTo>
                    <a:lnTo>
                      <a:pt x="23748" y="9684"/>
                    </a:lnTo>
                    <a:lnTo>
                      <a:pt x="24019" y="10010"/>
                    </a:lnTo>
                    <a:lnTo>
                      <a:pt x="24779" y="10571"/>
                    </a:lnTo>
                    <a:lnTo>
                      <a:pt x="25775" y="11006"/>
                    </a:lnTo>
                    <a:lnTo>
                      <a:pt x="26897" y="11313"/>
                    </a:lnTo>
                    <a:lnTo>
                      <a:pt x="28092" y="11494"/>
                    </a:lnTo>
                    <a:lnTo>
                      <a:pt x="29250" y="11530"/>
                    </a:lnTo>
                    <a:lnTo>
                      <a:pt x="30336" y="11404"/>
                    </a:lnTo>
                    <a:lnTo>
                      <a:pt x="31259" y="11132"/>
                    </a:lnTo>
                    <a:lnTo>
                      <a:pt x="31621" y="10933"/>
                    </a:lnTo>
                    <a:lnTo>
                      <a:pt x="31983" y="10698"/>
                    </a:lnTo>
                    <a:lnTo>
                      <a:pt x="32508" y="10245"/>
                    </a:lnTo>
                    <a:lnTo>
                      <a:pt x="32870" y="9811"/>
                    </a:lnTo>
                    <a:lnTo>
                      <a:pt x="33069" y="9395"/>
                    </a:lnTo>
                    <a:lnTo>
                      <a:pt x="33124" y="8996"/>
                    </a:lnTo>
                    <a:lnTo>
                      <a:pt x="33051" y="8652"/>
                    </a:lnTo>
                    <a:lnTo>
                      <a:pt x="32852" y="8345"/>
                    </a:lnTo>
                    <a:lnTo>
                      <a:pt x="32545" y="8091"/>
                    </a:lnTo>
                    <a:lnTo>
                      <a:pt x="31965" y="7820"/>
                    </a:lnTo>
                    <a:lnTo>
                      <a:pt x="30934" y="7711"/>
                    </a:lnTo>
                    <a:lnTo>
                      <a:pt x="30065" y="7856"/>
                    </a:lnTo>
                    <a:lnTo>
                      <a:pt x="29467" y="8055"/>
                    </a:lnTo>
                    <a:lnTo>
                      <a:pt x="28888" y="8363"/>
                    </a:lnTo>
                    <a:lnTo>
                      <a:pt x="28309" y="8779"/>
                    </a:lnTo>
                    <a:lnTo>
                      <a:pt x="28038" y="9033"/>
                    </a:lnTo>
                    <a:lnTo>
                      <a:pt x="28038" y="8399"/>
                    </a:lnTo>
                    <a:lnTo>
                      <a:pt x="27838" y="7168"/>
                    </a:lnTo>
                    <a:lnTo>
                      <a:pt x="27458" y="5974"/>
                    </a:lnTo>
                    <a:lnTo>
                      <a:pt x="26952" y="4815"/>
                    </a:lnTo>
                    <a:lnTo>
                      <a:pt x="26662" y="4272"/>
                    </a:lnTo>
                    <a:lnTo>
                      <a:pt x="26463" y="3928"/>
                    </a:lnTo>
                    <a:lnTo>
                      <a:pt x="25865" y="3240"/>
                    </a:lnTo>
                    <a:lnTo>
                      <a:pt x="25087" y="2589"/>
                    </a:lnTo>
                    <a:lnTo>
                      <a:pt x="24128" y="1973"/>
                    </a:lnTo>
                    <a:lnTo>
                      <a:pt x="23060" y="1430"/>
                    </a:lnTo>
                    <a:lnTo>
                      <a:pt x="21883" y="942"/>
                    </a:lnTo>
                    <a:lnTo>
                      <a:pt x="20653" y="544"/>
                    </a:lnTo>
                    <a:lnTo>
                      <a:pt x="19386" y="254"/>
                    </a:lnTo>
                    <a:lnTo>
                      <a:pt x="18137" y="55"/>
                    </a:lnTo>
                    <a:lnTo>
                      <a:pt x="16924"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7" name="Google Shape;817;p26"/>
              <p:cNvSpPr/>
              <p:nvPr/>
            </p:nvSpPr>
            <p:spPr>
              <a:xfrm>
                <a:off x="1925508" y="3606994"/>
                <a:ext cx="1061479" cy="454879"/>
              </a:xfrm>
              <a:custGeom>
                <a:avLst/>
                <a:gdLst/>
                <a:ahLst/>
                <a:cxnLst/>
                <a:rect l="l" t="t" r="r" b="b"/>
                <a:pathLst>
                  <a:path w="33414" h="14319" extrusionOk="0">
                    <a:moveTo>
                      <a:pt x="17594" y="1"/>
                    </a:moveTo>
                    <a:lnTo>
                      <a:pt x="15983" y="73"/>
                    </a:lnTo>
                    <a:lnTo>
                      <a:pt x="15277" y="236"/>
                    </a:lnTo>
                    <a:lnTo>
                      <a:pt x="14643" y="417"/>
                    </a:lnTo>
                    <a:lnTo>
                      <a:pt x="13865" y="833"/>
                    </a:lnTo>
                    <a:lnTo>
                      <a:pt x="13431" y="1177"/>
                    </a:lnTo>
                    <a:lnTo>
                      <a:pt x="13087" y="1557"/>
                    </a:lnTo>
                    <a:lnTo>
                      <a:pt x="12797" y="2010"/>
                    </a:lnTo>
                    <a:lnTo>
                      <a:pt x="12598" y="2517"/>
                    </a:lnTo>
                    <a:lnTo>
                      <a:pt x="12453" y="3078"/>
                    </a:lnTo>
                    <a:lnTo>
                      <a:pt x="12435" y="3385"/>
                    </a:lnTo>
                    <a:lnTo>
                      <a:pt x="12236" y="3150"/>
                    </a:lnTo>
                    <a:lnTo>
                      <a:pt x="11766" y="2734"/>
                    </a:lnTo>
                    <a:lnTo>
                      <a:pt x="11223" y="2426"/>
                    </a:lnTo>
                    <a:lnTo>
                      <a:pt x="10607" y="2191"/>
                    </a:lnTo>
                    <a:lnTo>
                      <a:pt x="9974" y="2064"/>
                    </a:lnTo>
                    <a:lnTo>
                      <a:pt x="9340" y="2010"/>
                    </a:lnTo>
                    <a:lnTo>
                      <a:pt x="8688" y="2064"/>
                    </a:lnTo>
                    <a:lnTo>
                      <a:pt x="8091" y="2191"/>
                    </a:lnTo>
                    <a:lnTo>
                      <a:pt x="7802" y="2299"/>
                    </a:lnTo>
                    <a:lnTo>
                      <a:pt x="7349" y="2517"/>
                    </a:lnTo>
                    <a:lnTo>
                      <a:pt x="6824" y="2951"/>
                    </a:lnTo>
                    <a:lnTo>
                      <a:pt x="6571" y="3313"/>
                    </a:lnTo>
                    <a:lnTo>
                      <a:pt x="6390" y="3693"/>
                    </a:lnTo>
                    <a:lnTo>
                      <a:pt x="6281" y="4109"/>
                    </a:lnTo>
                    <a:lnTo>
                      <a:pt x="6263" y="4815"/>
                    </a:lnTo>
                    <a:lnTo>
                      <a:pt x="6372" y="5322"/>
                    </a:lnTo>
                    <a:lnTo>
                      <a:pt x="5666" y="5232"/>
                    </a:lnTo>
                    <a:lnTo>
                      <a:pt x="3982" y="5214"/>
                    </a:lnTo>
                    <a:lnTo>
                      <a:pt x="2661" y="5377"/>
                    </a:lnTo>
                    <a:lnTo>
                      <a:pt x="1847" y="5576"/>
                    </a:lnTo>
                    <a:lnTo>
                      <a:pt x="1123" y="5883"/>
                    </a:lnTo>
                    <a:lnTo>
                      <a:pt x="543" y="6300"/>
                    </a:lnTo>
                    <a:lnTo>
                      <a:pt x="326" y="6553"/>
                    </a:lnTo>
                    <a:lnTo>
                      <a:pt x="163" y="6788"/>
                    </a:lnTo>
                    <a:lnTo>
                      <a:pt x="0" y="7313"/>
                    </a:lnTo>
                    <a:lnTo>
                      <a:pt x="18" y="7892"/>
                    </a:lnTo>
                    <a:lnTo>
                      <a:pt x="199" y="8544"/>
                    </a:lnTo>
                    <a:lnTo>
                      <a:pt x="362" y="8888"/>
                    </a:lnTo>
                    <a:lnTo>
                      <a:pt x="634" y="8743"/>
                    </a:lnTo>
                    <a:lnTo>
                      <a:pt x="489" y="8435"/>
                    </a:lnTo>
                    <a:lnTo>
                      <a:pt x="326" y="7892"/>
                    </a:lnTo>
                    <a:lnTo>
                      <a:pt x="308" y="7386"/>
                    </a:lnTo>
                    <a:lnTo>
                      <a:pt x="435" y="6933"/>
                    </a:lnTo>
                    <a:lnTo>
                      <a:pt x="561" y="6734"/>
                    </a:lnTo>
                    <a:lnTo>
                      <a:pt x="779" y="6499"/>
                    </a:lnTo>
                    <a:lnTo>
                      <a:pt x="1358" y="6101"/>
                    </a:lnTo>
                    <a:lnTo>
                      <a:pt x="2100" y="5811"/>
                    </a:lnTo>
                    <a:lnTo>
                      <a:pt x="2933" y="5630"/>
                    </a:lnTo>
                    <a:lnTo>
                      <a:pt x="4254" y="5503"/>
                    </a:lnTo>
                    <a:lnTo>
                      <a:pt x="5919" y="5558"/>
                    </a:lnTo>
                    <a:lnTo>
                      <a:pt x="6553" y="5666"/>
                    </a:lnTo>
                    <a:lnTo>
                      <a:pt x="6625" y="5666"/>
                    </a:lnTo>
                    <a:lnTo>
                      <a:pt x="6697" y="5612"/>
                    </a:lnTo>
                    <a:lnTo>
                      <a:pt x="6734" y="5539"/>
                    </a:lnTo>
                    <a:lnTo>
                      <a:pt x="6734" y="5467"/>
                    </a:lnTo>
                    <a:lnTo>
                      <a:pt x="6589" y="4978"/>
                    </a:lnTo>
                    <a:lnTo>
                      <a:pt x="6571" y="4091"/>
                    </a:lnTo>
                    <a:lnTo>
                      <a:pt x="6788" y="3530"/>
                    </a:lnTo>
                    <a:lnTo>
                      <a:pt x="7023" y="3204"/>
                    </a:lnTo>
                    <a:lnTo>
                      <a:pt x="7494" y="2788"/>
                    </a:lnTo>
                    <a:lnTo>
                      <a:pt x="7928" y="2589"/>
                    </a:lnTo>
                    <a:lnTo>
                      <a:pt x="8218" y="2480"/>
                    </a:lnTo>
                    <a:lnTo>
                      <a:pt x="8833" y="2336"/>
                    </a:lnTo>
                    <a:lnTo>
                      <a:pt x="9485" y="2318"/>
                    </a:lnTo>
                    <a:lnTo>
                      <a:pt x="10136" y="2390"/>
                    </a:lnTo>
                    <a:lnTo>
                      <a:pt x="10770" y="2553"/>
                    </a:lnTo>
                    <a:lnTo>
                      <a:pt x="11349" y="2824"/>
                    </a:lnTo>
                    <a:lnTo>
                      <a:pt x="11874" y="3204"/>
                    </a:lnTo>
                    <a:lnTo>
                      <a:pt x="12272" y="3675"/>
                    </a:lnTo>
                    <a:lnTo>
                      <a:pt x="12435" y="3947"/>
                    </a:lnTo>
                    <a:lnTo>
                      <a:pt x="12490" y="4037"/>
                    </a:lnTo>
                    <a:lnTo>
                      <a:pt x="12598" y="4037"/>
                    </a:lnTo>
                    <a:lnTo>
                      <a:pt x="12689" y="3983"/>
                    </a:lnTo>
                    <a:lnTo>
                      <a:pt x="12707" y="3892"/>
                    </a:lnTo>
                    <a:lnTo>
                      <a:pt x="12707" y="3566"/>
                    </a:lnTo>
                    <a:lnTo>
                      <a:pt x="12797" y="2951"/>
                    </a:lnTo>
                    <a:lnTo>
                      <a:pt x="12942" y="2408"/>
                    </a:lnTo>
                    <a:lnTo>
                      <a:pt x="13195" y="1919"/>
                    </a:lnTo>
                    <a:lnTo>
                      <a:pt x="13521" y="1503"/>
                    </a:lnTo>
                    <a:lnTo>
                      <a:pt x="13938" y="1141"/>
                    </a:lnTo>
                    <a:lnTo>
                      <a:pt x="14444" y="851"/>
                    </a:lnTo>
                    <a:lnTo>
                      <a:pt x="15024" y="616"/>
                    </a:lnTo>
                    <a:lnTo>
                      <a:pt x="15349" y="526"/>
                    </a:lnTo>
                    <a:lnTo>
                      <a:pt x="16073" y="363"/>
                    </a:lnTo>
                    <a:lnTo>
                      <a:pt x="17684" y="308"/>
                    </a:lnTo>
                    <a:lnTo>
                      <a:pt x="19386" y="526"/>
                    </a:lnTo>
                    <a:lnTo>
                      <a:pt x="21123" y="942"/>
                    </a:lnTo>
                    <a:lnTo>
                      <a:pt x="22771" y="1557"/>
                    </a:lnTo>
                    <a:lnTo>
                      <a:pt x="24273" y="2299"/>
                    </a:lnTo>
                    <a:lnTo>
                      <a:pt x="25504" y="3150"/>
                    </a:lnTo>
                    <a:lnTo>
                      <a:pt x="26210" y="3802"/>
                    </a:lnTo>
                    <a:lnTo>
                      <a:pt x="26554" y="4254"/>
                    </a:lnTo>
                    <a:lnTo>
                      <a:pt x="26680" y="4490"/>
                    </a:lnTo>
                    <a:lnTo>
                      <a:pt x="27024" y="5159"/>
                    </a:lnTo>
                    <a:lnTo>
                      <a:pt x="27549" y="6408"/>
                    </a:lnTo>
                    <a:lnTo>
                      <a:pt x="27875" y="7567"/>
                    </a:lnTo>
                    <a:lnTo>
                      <a:pt x="28020" y="8653"/>
                    </a:lnTo>
                    <a:lnTo>
                      <a:pt x="28038" y="9178"/>
                    </a:lnTo>
                    <a:lnTo>
                      <a:pt x="28038" y="9268"/>
                    </a:lnTo>
                    <a:lnTo>
                      <a:pt x="28128" y="9304"/>
                    </a:lnTo>
                    <a:lnTo>
                      <a:pt x="28201" y="9340"/>
                    </a:lnTo>
                    <a:lnTo>
                      <a:pt x="28291" y="9286"/>
                    </a:lnTo>
                    <a:lnTo>
                      <a:pt x="28526" y="9051"/>
                    </a:lnTo>
                    <a:lnTo>
                      <a:pt x="29051" y="8671"/>
                    </a:lnTo>
                    <a:lnTo>
                      <a:pt x="29848" y="8273"/>
                    </a:lnTo>
                    <a:lnTo>
                      <a:pt x="30879" y="8037"/>
                    </a:lnTo>
                    <a:lnTo>
                      <a:pt x="31821" y="8055"/>
                    </a:lnTo>
                    <a:lnTo>
                      <a:pt x="32219" y="8182"/>
                    </a:lnTo>
                    <a:lnTo>
                      <a:pt x="32581" y="8345"/>
                    </a:lnTo>
                    <a:lnTo>
                      <a:pt x="32943" y="8671"/>
                    </a:lnTo>
                    <a:lnTo>
                      <a:pt x="33088" y="8942"/>
                    </a:lnTo>
                    <a:lnTo>
                      <a:pt x="33106" y="9087"/>
                    </a:lnTo>
                    <a:lnTo>
                      <a:pt x="33106" y="9304"/>
                    </a:lnTo>
                    <a:lnTo>
                      <a:pt x="32961" y="9757"/>
                    </a:lnTo>
                    <a:lnTo>
                      <a:pt x="32599" y="10227"/>
                    </a:lnTo>
                    <a:lnTo>
                      <a:pt x="32038" y="10716"/>
                    </a:lnTo>
                    <a:lnTo>
                      <a:pt x="31694" y="10951"/>
                    </a:lnTo>
                    <a:lnTo>
                      <a:pt x="31350" y="11132"/>
                    </a:lnTo>
                    <a:lnTo>
                      <a:pt x="30463" y="11404"/>
                    </a:lnTo>
                    <a:lnTo>
                      <a:pt x="29413" y="11513"/>
                    </a:lnTo>
                    <a:lnTo>
                      <a:pt x="28273" y="11476"/>
                    </a:lnTo>
                    <a:lnTo>
                      <a:pt x="27115" y="11332"/>
                    </a:lnTo>
                    <a:lnTo>
                      <a:pt x="26010" y="11024"/>
                    </a:lnTo>
                    <a:lnTo>
                      <a:pt x="25033" y="10608"/>
                    </a:lnTo>
                    <a:lnTo>
                      <a:pt x="24273" y="10064"/>
                    </a:lnTo>
                    <a:lnTo>
                      <a:pt x="24019" y="9739"/>
                    </a:lnTo>
                    <a:lnTo>
                      <a:pt x="23947" y="9684"/>
                    </a:lnTo>
                    <a:lnTo>
                      <a:pt x="23875" y="9666"/>
                    </a:lnTo>
                    <a:lnTo>
                      <a:pt x="23802" y="9702"/>
                    </a:lnTo>
                    <a:lnTo>
                      <a:pt x="23748" y="9757"/>
                    </a:lnTo>
                    <a:lnTo>
                      <a:pt x="23458" y="10390"/>
                    </a:lnTo>
                    <a:lnTo>
                      <a:pt x="22825" y="11494"/>
                    </a:lnTo>
                    <a:lnTo>
                      <a:pt x="22101" y="12381"/>
                    </a:lnTo>
                    <a:lnTo>
                      <a:pt x="21304" y="13087"/>
                    </a:lnTo>
                    <a:lnTo>
                      <a:pt x="20399" y="13594"/>
                    </a:lnTo>
                    <a:lnTo>
                      <a:pt x="19422" y="13902"/>
                    </a:lnTo>
                    <a:lnTo>
                      <a:pt x="18354" y="14010"/>
                    </a:lnTo>
                    <a:lnTo>
                      <a:pt x="17214" y="13938"/>
                    </a:lnTo>
                    <a:lnTo>
                      <a:pt x="16598" y="13811"/>
                    </a:lnTo>
                    <a:lnTo>
                      <a:pt x="16182" y="13703"/>
                    </a:lnTo>
                    <a:lnTo>
                      <a:pt x="15277" y="13377"/>
                    </a:lnTo>
                    <a:lnTo>
                      <a:pt x="14336" y="12942"/>
                    </a:lnTo>
                    <a:lnTo>
                      <a:pt x="13413" y="12418"/>
                    </a:lnTo>
                    <a:lnTo>
                      <a:pt x="12562" y="11820"/>
                    </a:lnTo>
                    <a:lnTo>
                      <a:pt x="11838" y="11169"/>
                    </a:lnTo>
                    <a:lnTo>
                      <a:pt x="11259" y="10463"/>
                    </a:lnTo>
                    <a:lnTo>
                      <a:pt x="10915" y="9739"/>
                    </a:lnTo>
                    <a:lnTo>
                      <a:pt x="10861" y="9377"/>
                    </a:lnTo>
                    <a:lnTo>
                      <a:pt x="10824" y="9304"/>
                    </a:lnTo>
                    <a:lnTo>
                      <a:pt x="10752" y="9250"/>
                    </a:lnTo>
                    <a:lnTo>
                      <a:pt x="10680" y="9250"/>
                    </a:lnTo>
                    <a:lnTo>
                      <a:pt x="10607" y="9286"/>
                    </a:lnTo>
                    <a:lnTo>
                      <a:pt x="10281" y="9540"/>
                    </a:lnTo>
                    <a:lnTo>
                      <a:pt x="9322" y="9974"/>
                    </a:lnTo>
                    <a:lnTo>
                      <a:pt x="8091" y="10300"/>
                    </a:lnTo>
                    <a:lnTo>
                      <a:pt x="6679" y="10481"/>
                    </a:lnTo>
                    <a:lnTo>
                      <a:pt x="5919" y="10517"/>
                    </a:lnTo>
                    <a:lnTo>
                      <a:pt x="5919" y="10807"/>
                    </a:lnTo>
                    <a:lnTo>
                      <a:pt x="6661" y="10789"/>
                    </a:lnTo>
                    <a:lnTo>
                      <a:pt x="8037" y="10608"/>
                    </a:lnTo>
                    <a:lnTo>
                      <a:pt x="9250" y="10318"/>
                    </a:lnTo>
                    <a:lnTo>
                      <a:pt x="10227" y="9920"/>
                    </a:lnTo>
                    <a:lnTo>
                      <a:pt x="10607" y="9666"/>
                    </a:lnTo>
                    <a:lnTo>
                      <a:pt x="10716" y="10064"/>
                    </a:lnTo>
                    <a:lnTo>
                      <a:pt x="11150" y="10843"/>
                    </a:lnTo>
                    <a:lnTo>
                      <a:pt x="11802" y="11567"/>
                    </a:lnTo>
                    <a:lnTo>
                      <a:pt x="12598" y="12218"/>
                    </a:lnTo>
                    <a:lnTo>
                      <a:pt x="13467" y="12798"/>
                    </a:lnTo>
                    <a:lnTo>
                      <a:pt x="14408" y="13304"/>
                    </a:lnTo>
                    <a:lnTo>
                      <a:pt x="15766" y="13884"/>
                    </a:lnTo>
                    <a:lnTo>
                      <a:pt x="16526" y="14101"/>
                    </a:lnTo>
                    <a:lnTo>
                      <a:pt x="16997" y="14191"/>
                    </a:lnTo>
                    <a:lnTo>
                      <a:pt x="17883" y="14300"/>
                    </a:lnTo>
                    <a:lnTo>
                      <a:pt x="18318" y="14318"/>
                    </a:lnTo>
                    <a:lnTo>
                      <a:pt x="18770" y="14300"/>
                    </a:lnTo>
                    <a:lnTo>
                      <a:pt x="19639" y="14173"/>
                    </a:lnTo>
                    <a:lnTo>
                      <a:pt x="20454" y="13902"/>
                    </a:lnTo>
                    <a:lnTo>
                      <a:pt x="21214" y="13522"/>
                    </a:lnTo>
                    <a:lnTo>
                      <a:pt x="21920" y="12979"/>
                    </a:lnTo>
                    <a:lnTo>
                      <a:pt x="22571" y="12327"/>
                    </a:lnTo>
                    <a:lnTo>
                      <a:pt x="23151" y="11549"/>
                    </a:lnTo>
                    <a:lnTo>
                      <a:pt x="23694" y="10626"/>
                    </a:lnTo>
                    <a:lnTo>
                      <a:pt x="23929" y="10119"/>
                    </a:lnTo>
                    <a:lnTo>
                      <a:pt x="24237" y="10427"/>
                    </a:lnTo>
                    <a:lnTo>
                      <a:pt x="25069" y="10970"/>
                    </a:lnTo>
                    <a:lnTo>
                      <a:pt x="26101" y="11368"/>
                    </a:lnTo>
                    <a:lnTo>
                      <a:pt x="27223" y="11657"/>
                    </a:lnTo>
                    <a:lnTo>
                      <a:pt x="28400" y="11802"/>
                    </a:lnTo>
                    <a:lnTo>
                      <a:pt x="29558" y="11802"/>
                    </a:lnTo>
                    <a:lnTo>
                      <a:pt x="30608" y="11675"/>
                    </a:lnTo>
                    <a:lnTo>
                      <a:pt x="31495" y="11404"/>
                    </a:lnTo>
                    <a:lnTo>
                      <a:pt x="31857" y="11205"/>
                    </a:lnTo>
                    <a:lnTo>
                      <a:pt x="32237" y="10933"/>
                    </a:lnTo>
                    <a:lnTo>
                      <a:pt x="32852" y="10408"/>
                    </a:lnTo>
                    <a:lnTo>
                      <a:pt x="33251" y="9865"/>
                    </a:lnTo>
                    <a:lnTo>
                      <a:pt x="33414" y="9322"/>
                    </a:lnTo>
                    <a:lnTo>
                      <a:pt x="33414" y="9051"/>
                    </a:lnTo>
                    <a:lnTo>
                      <a:pt x="33377" y="8870"/>
                    </a:lnTo>
                    <a:lnTo>
                      <a:pt x="33214" y="8526"/>
                    </a:lnTo>
                    <a:lnTo>
                      <a:pt x="32925" y="8218"/>
                    </a:lnTo>
                    <a:lnTo>
                      <a:pt x="32545" y="7983"/>
                    </a:lnTo>
                    <a:lnTo>
                      <a:pt x="32309" y="7892"/>
                    </a:lnTo>
                    <a:lnTo>
                      <a:pt x="31911" y="7766"/>
                    </a:lnTo>
                    <a:lnTo>
                      <a:pt x="30952" y="7711"/>
                    </a:lnTo>
                    <a:lnTo>
                      <a:pt x="29920" y="7929"/>
                    </a:lnTo>
                    <a:lnTo>
                      <a:pt x="28852" y="8435"/>
                    </a:lnTo>
                    <a:lnTo>
                      <a:pt x="28327" y="8834"/>
                    </a:lnTo>
                    <a:lnTo>
                      <a:pt x="28309" y="8327"/>
                    </a:lnTo>
                    <a:lnTo>
                      <a:pt x="28128" y="7277"/>
                    </a:lnTo>
                    <a:lnTo>
                      <a:pt x="27784" y="6173"/>
                    </a:lnTo>
                    <a:lnTo>
                      <a:pt x="27278" y="4978"/>
                    </a:lnTo>
                    <a:lnTo>
                      <a:pt x="26952" y="4345"/>
                    </a:lnTo>
                    <a:lnTo>
                      <a:pt x="26807" y="4091"/>
                    </a:lnTo>
                    <a:lnTo>
                      <a:pt x="26409" y="3585"/>
                    </a:lnTo>
                    <a:lnTo>
                      <a:pt x="25667" y="2861"/>
                    </a:lnTo>
                    <a:lnTo>
                      <a:pt x="24345" y="1974"/>
                    </a:lnTo>
                    <a:lnTo>
                      <a:pt x="22789" y="1213"/>
                    </a:lnTo>
                    <a:lnTo>
                      <a:pt x="21087" y="616"/>
                    </a:lnTo>
                    <a:lnTo>
                      <a:pt x="19313" y="200"/>
                    </a:lnTo>
                    <a:lnTo>
                      <a:pt x="1759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8" name="Google Shape;818;p26"/>
              <p:cNvSpPr/>
              <p:nvPr/>
            </p:nvSpPr>
            <p:spPr>
              <a:xfrm>
                <a:off x="1925508" y="3606994"/>
                <a:ext cx="1061479" cy="454879"/>
              </a:xfrm>
              <a:custGeom>
                <a:avLst/>
                <a:gdLst/>
                <a:ahLst/>
                <a:cxnLst/>
                <a:rect l="l" t="t" r="r" b="b"/>
                <a:pathLst>
                  <a:path w="33414" h="14319" extrusionOk="0">
                    <a:moveTo>
                      <a:pt x="16924" y="1"/>
                    </a:moveTo>
                    <a:lnTo>
                      <a:pt x="15911" y="91"/>
                    </a:lnTo>
                    <a:lnTo>
                      <a:pt x="14969" y="308"/>
                    </a:lnTo>
                    <a:lnTo>
                      <a:pt x="14119" y="670"/>
                    </a:lnTo>
                    <a:lnTo>
                      <a:pt x="13757" y="924"/>
                    </a:lnTo>
                    <a:lnTo>
                      <a:pt x="13467" y="1141"/>
                    </a:lnTo>
                    <a:lnTo>
                      <a:pt x="12996" y="1666"/>
                    </a:lnTo>
                    <a:lnTo>
                      <a:pt x="12671" y="2281"/>
                    </a:lnTo>
                    <a:lnTo>
                      <a:pt x="12471" y="2987"/>
                    </a:lnTo>
                    <a:lnTo>
                      <a:pt x="12435" y="3385"/>
                    </a:lnTo>
                    <a:lnTo>
                      <a:pt x="12236" y="3150"/>
                    </a:lnTo>
                    <a:lnTo>
                      <a:pt x="11766" y="2734"/>
                    </a:lnTo>
                    <a:lnTo>
                      <a:pt x="11223" y="2426"/>
                    </a:lnTo>
                    <a:lnTo>
                      <a:pt x="10607" y="2191"/>
                    </a:lnTo>
                    <a:lnTo>
                      <a:pt x="9974" y="2064"/>
                    </a:lnTo>
                    <a:lnTo>
                      <a:pt x="9340" y="2010"/>
                    </a:lnTo>
                    <a:lnTo>
                      <a:pt x="8688" y="2064"/>
                    </a:lnTo>
                    <a:lnTo>
                      <a:pt x="8091" y="2191"/>
                    </a:lnTo>
                    <a:lnTo>
                      <a:pt x="7802" y="2299"/>
                    </a:lnTo>
                    <a:lnTo>
                      <a:pt x="7349" y="2517"/>
                    </a:lnTo>
                    <a:lnTo>
                      <a:pt x="6824" y="2951"/>
                    </a:lnTo>
                    <a:lnTo>
                      <a:pt x="6571" y="3313"/>
                    </a:lnTo>
                    <a:lnTo>
                      <a:pt x="6390" y="3693"/>
                    </a:lnTo>
                    <a:lnTo>
                      <a:pt x="6281" y="4109"/>
                    </a:lnTo>
                    <a:lnTo>
                      <a:pt x="6263" y="4815"/>
                    </a:lnTo>
                    <a:lnTo>
                      <a:pt x="6372" y="5322"/>
                    </a:lnTo>
                    <a:lnTo>
                      <a:pt x="5666" y="5232"/>
                    </a:lnTo>
                    <a:lnTo>
                      <a:pt x="3982" y="5214"/>
                    </a:lnTo>
                    <a:lnTo>
                      <a:pt x="2661" y="5377"/>
                    </a:lnTo>
                    <a:lnTo>
                      <a:pt x="1847" y="5576"/>
                    </a:lnTo>
                    <a:lnTo>
                      <a:pt x="1123" y="5883"/>
                    </a:lnTo>
                    <a:lnTo>
                      <a:pt x="543" y="6300"/>
                    </a:lnTo>
                    <a:lnTo>
                      <a:pt x="326" y="6553"/>
                    </a:lnTo>
                    <a:lnTo>
                      <a:pt x="163" y="6788"/>
                    </a:lnTo>
                    <a:lnTo>
                      <a:pt x="0" y="7313"/>
                    </a:lnTo>
                    <a:lnTo>
                      <a:pt x="18" y="7892"/>
                    </a:lnTo>
                    <a:lnTo>
                      <a:pt x="199" y="8544"/>
                    </a:lnTo>
                    <a:lnTo>
                      <a:pt x="362" y="8888"/>
                    </a:lnTo>
                    <a:lnTo>
                      <a:pt x="525" y="9159"/>
                    </a:lnTo>
                    <a:lnTo>
                      <a:pt x="978" y="9630"/>
                    </a:lnTo>
                    <a:lnTo>
                      <a:pt x="1575" y="10010"/>
                    </a:lnTo>
                    <a:lnTo>
                      <a:pt x="2263" y="10300"/>
                    </a:lnTo>
                    <a:lnTo>
                      <a:pt x="3421" y="10626"/>
                    </a:lnTo>
                    <a:lnTo>
                      <a:pt x="5105" y="10825"/>
                    </a:lnTo>
                    <a:lnTo>
                      <a:pt x="5919" y="10807"/>
                    </a:lnTo>
                    <a:lnTo>
                      <a:pt x="6661" y="10789"/>
                    </a:lnTo>
                    <a:lnTo>
                      <a:pt x="8037" y="10608"/>
                    </a:lnTo>
                    <a:lnTo>
                      <a:pt x="9250" y="10318"/>
                    </a:lnTo>
                    <a:lnTo>
                      <a:pt x="10227" y="9920"/>
                    </a:lnTo>
                    <a:lnTo>
                      <a:pt x="10607" y="9666"/>
                    </a:lnTo>
                    <a:lnTo>
                      <a:pt x="10716" y="10064"/>
                    </a:lnTo>
                    <a:lnTo>
                      <a:pt x="11150" y="10843"/>
                    </a:lnTo>
                    <a:lnTo>
                      <a:pt x="11802" y="11567"/>
                    </a:lnTo>
                    <a:lnTo>
                      <a:pt x="12598" y="12218"/>
                    </a:lnTo>
                    <a:lnTo>
                      <a:pt x="13467" y="12798"/>
                    </a:lnTo>
                    <a:lnTo>
                      <a:pt x="14408" y="13304"/>
                    </a:lnTo>
                    <a:lnTo>
                      <a:pt x="15766" y="13884"/>
                    </a:lnTo>
                    <a:lnTo>
                      <a:pt x="16526" y="14101"/>
                    </a:lnTo>
                    <a:lnTo>
                      <a:pt x="16997" y="14191"/>
                    </a:lnTo>
                    <a:lnTo>
                      <a:pt x="17883" y="14300"/>
                    </a:lnTo>
                    <a:lnTo>
                      <a:pt x="18318" y="14318"/>
                    </a:lnTo>
                    <a:lnTo>
                      <a:pt x="18770" y="14300"/>
                    </a:lnTo>
                    <a:lnTo>
                      <a:pt x="19639" y="14173"/>
                    </a:lnTo>
                    <a:lnTo>
                      <a:pt x="20454" y="13902"/>
                    </a:lnTo>
                    <a:lnTo>
                      <a:pt x="21214" y="13522"/>
                    </a:lnTo>
                    <a:lnTo>
                      <a:pt x="21920" y="12979"/>
                    </a:lnTo>
                    <a:lnTo>
                      <a:pt x="22571" y="12327"/>
                    </a:lnTo>
                    <a:lnTo>
                      <a:pt x="23151" y="11549"/>
                    </a:lnTo>
                    <a:lnTo>
                      <a:pt x="23694" y="10626"/>
                    </a:lnTo>
                    <a:lnTo>
                      <a:pt x="23929" y="10119"/>
                    </a:lnTo>
                    <a:lnTo>
                      <a:pt x="24237" y="10427"/>
                    </a:lnTo>
                    <a:lnTo>
                      <a:pt x="25069" y="10970"/>
                    </a:lnTo>
                    <a:lnTo>
                      <a:pt x="26101" y="11368"/>
                    </a:lnTo>
                    <a:lnTo>
                      <a:pt x="27223" y="11657"/>
                    </a:lnTo>
                    <a:lnTo>
                      <a:pt x="28400" y="11802"/>
                    </a:lnTo>
                    <a:lnTo>
                      <a:pt x="29558" y="11802"/>
                    </a:lnTo>
                    <a:lnTo>
                      <a:pt x="30608" y="11675"/>
                    </a:lnTo>
                    <a:lnTo>
                      <a:pt x="31495" y="11404"/>
                    </a:lnTo>
                    <a:lnTo>
                      <a:pt x="31857" y="11205"/>
                    </a:lnTo>
                    <a:lnTo>
                      <a:pt x="32237" y="10933"/>
                    </a:lnTo>
                    <a:lnTo>
                      <a:pt x="32852" y="10408"/>
                    </a:lnTo>
                    <a:lnTo>
                      <a:pt x="33251" y="9865"/>
                    </a:lnTo>
                    <a:lnTo>
                      <a:pt x="33414" y="9322"/>
                    </a:lnTo>
                    <a:lnTo>
                      <a:pt x="33414" y="9051"/>
                    </a:lnTo>
                    <a:lnTo>
                      <a:pt x="33377" y="8870"/>
                    </a:lnTo>
                    <a:lnTo>
                      <a:pt x="33214" y="8526"/>
                    </a:lnTo>
                    <a:lnTo>
                      <a:pt x="32925" y="8218"/>
                    </a:lnTo>
                    <a:lnTo>
                      <a:pt x="32545" y="7983"/>
                    </a:lnTo>
                    <a:lnTo>
                      <a:pt x="32309" y="7892"/>
                    </a:lnTo>
                    <a:lnTo>
                      <a:pt x="31911" y="7766"/>
                    </a:lnTo>
                    <a:lnTo>
                      <a:pt x="30952" y="7711"/>
                    </a:lnTo>
                    <a:lnTo>
                      <a:pt x="29920" y="7929"/>
                    </a:lnTo>
                    <a:lnTo>
                      <a:pt x="28852" y="8435"/>
                    </a:lnTo>
                    <a:lnTo>
                      <a:pt x="28327" y="8834"/>
                    </a:lnTo>
                    <a:lnTo>
                      <a:pt x="28309" y="8327"/>
                    </a:lnTo>
                    <a:lnTo>
                      <a:pt x="28128" y="7277"/>
                    </a:lnTo>
                    <a:lnTo>
                      <a:pt x="27784" y="6173"/>
                    </a:lnTo>
                    <a:lnTo>
                      <a:pt x="27278" y="4978"/>
                    </a:lnTo>
                    <a:lnTo>
                      <a:pt x="26952" y="4345"/>
                    </a:lnTo>
                    <a:lnTo>
                      <a:pt x="26680" y="4490"/>
                    </a:lnTo>
                    <a:lnTo>
                      <a:pt x="27024" y="5159"/>
                    </a:lnTo>
                    <a:lnTo>
                      <a:pt x="27549" y="6408"/>
                    </a:lnTo>
                    <a:lnTo>
                      <a:pt x="27875" y="7567"/>
                    </a:lnTo>
                    <a:lnTo>
                      <a:pt x="28020" y="8653"/>
                    </a:lnTo>
                    <a:lnTo>
                      <a:pt x="28038" y="9178"/>
                    </a:lnTo>
                    <a:lnTo>
                      <a:pt x="28038" y="9268"/>
                    </a:lnTo>
                    <a:lnTo>
                      <a:pt x="28128" y="9304"/>
                    </a:lnTo>
                    <a:lnTo>
                      <a:pt x="28201" y="9340"/>
                    </a:lnTo>
                    <a:lnTo>
                      <a:pt x="28291" y="9286"/>
                    </a:lnTo>
                    <a:lnTo>
                      <a:pt x="28526" y="9051"/>
                    </a:lnTo>
                    <a:lnTo>
                      <a:pt x="29051" y="8671"/>
                    </a:lnTo>
                    <a:lnTo>
                      <a:pt x="29848" y="8273"/>
                    </a:lnTo>
                    <a:lnTo>
                      <a:pt x="30879" y="8037"/>
                    </a:lnTo>
                    <a:lnTo>
                      <a:pt x="31821" y="8055"/>
                    </a:lnTo>
                    <a:lnTo>
                      <a:pt x="32219" y="8182"/>
                    </a:lnTo>
                    <a:lnTo>
                      <a:pt x="32581" y="8345"/>
                    </a:lnTo>
                    <a:lnTo>
                      <a:pt x="32943" y="8671"/>
                    </a:lnTo>
                    <a:lnTo>
                      <a:pt x="33088" y="8942"/>
                    </a:lnTo>
                    <a:lnTo>
                      <a:pt x="33106" y="9087"/>
                    </a:lnTo>
                    <a:lnTo>
                      <a:pt x="33106" y="9304"/>
                    </a:lnTo>
                    <a:lnTo>
                      <a:pt x="32961" y="9757"/>
                    </a:lnTo>
                    <a:lnTo>
                      <a:pt x="32599" y="10227"/>
                    </a:lnTo>
                    <a:lnTo>
                      <a:pt x="32038" y="10716"/>
                    </a:lnTo>
                    <a:lnTo>
                      <a:pt x="31694" y="10951"/>
                    </a:lnTo>
                    <a:lnTo>
                      <a:pt x="31350" y="11132"/>
                    </a:lnTo>
                    <a:lnTo>
                      <a:pt x="30463" y="11404"/>
                    </a:lnTo>
                    <a:lnTo>
                      <a:pt x="29413" y="11513"/>
                    </a:lnTo>
                    <a:lnTo>
                      <a:pt x="28273" y="11476"/>
                    </a:lnTo>
                    <a:lnTo>
                      <a:pt x="27115" y="11332"/>
                    </a:lnTo>
                    <a:lnTo>
                      <a:pt x="26010" y="11024"/>
                    </a:lnTo>
                    <a:lnTo>
                      <a:pt x="25033" y="10608"/>
                    </a:lnTo>
                    <a:lnTo>
                      <a:pt x="24273" y="10064"/>
                    </a:lnTo>
                    <a:lnTo>
                      <a:pt x="24019" y="9739"/>
                    </a:lnTo>
                    <a:lnTo>
                      <a:pt x="23947" y="9684"/>
                    </a:lnTo>
                    <a:lnTo>
                      <a:pt x="23875" y="9666"/>
                    </a:lnTo>
                    <a:lnTo>
                      <a:pt x="23802" y="9702"/>
                    </a:lnTo>
                    <a:lnTo>
                      <a:pt x="23748" y="9757"/>
                    </a:lnTo>
                    <a:lnTo>
                      <a:pt x="23458" y="10390"/>
                    </a:lnTo>
                    <a:lnTo>
                      <a:pt x="22825" y="11494"/>
                    </a:lnTo>
                    <a:lnTo>
                      <a:pt x="22101" y="12381"/>
                    </a:lnTo>
                    <a:lnTo>
                      <a:pt x="21304" y="13087"/>
                    </a:lnTo>
                    <a:lnTo>
                      <a:pt x="20399" y="13594"/>
                    </a:lnTo>
                    <a:lnTo>
                      <a:pt x="19422" y="13902"/>
                    </a:lnTo>
                    <a:lnTo>
                      <a:pt x="18354" y="14010"/>
                    </a:lnTo>
                    <a:lnTo>
                      <a:pt x="17214" y="13938"/>
                    </a:lnTo>
                    <a:lnTo>
                      <a:pt x="16598" y="13811"/>
                    </a:lnTo>
                    <a:lnTo>
                      <a:pt x="16182" y="13703"/>
                    </a:lnTo>
                    <a:lnTo>
                      <a:pt x="15277" y="13377"/>
                    </a:lnTo>
                    <a:lnTo>
                      <a:pt x="14336" y="12942"/>
                    </a:lnTo>
                    <a:lnTo>
                      <a:pt x="13413" y="12418"/>
                    </a:lnTo>
                    <a:lnTo>
                      <a:pt x="12562" y="11820"/>
                    </a:lnTo>
                    <a:lnTo>
                      <a:pt x="11838" y="11169"/>
                    </a:lnTo>
                    <a:lnTo>
                      <a:pt x="11259" y="10463"/>
                    </a:lnTo>
                    <a:lnTo>
                      <a:pt x="10915" y="9739"/>
                    </a:lnTo>
                    <a:lnTo>
                      <a:pt x="10861" y="9377"/>
                    </a:lnTo>
                    <a:lnTo>
                      <a:pt x="10824" y="9304"/>
                    </a:lnTo>
                    <a:lnTo>
                      <a:pt x="10752" y="9250"/>
                    </a:lnTo>
                    <a:lnTo>
                      <a:pt x="10680" y="9250"/>
                    </a:lnTo>
                    <a:lnTo>
                      <a:pt x="10607" y="9286"/>
                    </a:lnTo>
                    <a:lnTo>
                      <a:pt x="10281" y="9540"/>
                    </a:lnTo>
                    <a:lnTo>
                      <a:pt x="9322" y="9974"/>
                    </a:lnTo>
                    <a:lnTo>
                      <a:pt x="8091" y="10300"/>
                    </a:lnTo>
                    <a:lnTo>
                      <a:pt x="6679" y="10481"/>
                    </a:lnTo>
                    <a:lnTo>
                      <a:pt x="5919" y="10517"/>
                    </a:lnTo>
                    <a:lnTo>
                      <a:pt x="5123" y="10517"/>
                    </a:lnTo>
                    <a:lnTo>
                      <a:pt x="3512" y="10354"/>
                    </a:lnTo>
                    <a:lnTo>
                      <a:pt x="2408" y="10046"/>
                    </a:lnTo>
                    <a:lnTo>
                      <a:pt x="1756" y="9775"/>
                    </a:lnTo>
                    <a:lnTo>
                      <a:pt x="1213" y="9413"/>
                    </a:lnTo>
                    <a:lnTo>
                      <a:pt x="779" y="8997"/>
                    </a:lnTo>
                    <a:lnTo>
                      <a:pt x="634" y="8743"/>
                    </a:lnTo>
                    <a:lnTo>
                      <a:pt x="489" y="8435"/>
                    </a:lnTo>
                    <a:lnTo>
                      <a:pt x="326" y="7892"/>
                    </a:lnTo>
                    <a:lnTo>
                      <a:pt x="308" y="7386"/>
                    </a:lnTo>
                    <a:lnTo>
                      <a:pt x="435" y="6933"/>
                    </a:lnTo>
                    <a:lnTo>
                      <a:pt x="561" y="6734"/>
                    </a:lnTo>
                    <a:lnTo>
                      <a:pt x="779" y="6499"/>
                    </a:lnTo>
                    <a:lnTo>
                      <a:pt x="1358" y="6101"/>
                    </a:lnTo>
                    <a:lnTo>
                      <a:pt x="2100" y="5811"/>
                    </a:lnTo>
                    <a:lnTo>
                      <a:pt x="2933" y="5630"/>
                    </a:lnTo>
                    <a:lnTo>
                      <a:pt x="4254" y="5503"/>
                    </a:lnTo>
                    <a:lnTo>
                      <a:pt x="5919" y="5558"/>
                    </a:lnTo>
                    <a:lnTo>
                      <a:pt x="6553" y="5666"/>
                    </a:lnTo>
                    <a:lnTo>
                      <a:pt x="6625" y="5666"/>
                    </a:lnTo>
                    <a:lnTo>
                      <a:pt x="6697" y="5612"/>
                    </a:lnTo>
                    <a:lnTo>
                      <a:pt x="6734" y="5539"/>
                    </a:lnTo>
                    <a:lnTo>
                      <a:pt x="6734" y="5467"/>
                    </a:lnTo>
                    <a:lnTo>
                      <a:pt x="6589" y="4978"/>
                    </a:lnTo>
                    <a:lnTo>
                      <a:pt x="6571" y="4091"/>
                    </a:lnTo>
                    <a:lnTo>
                      <a:pt x="6788" y="3530"/>
                    </a:lnTo>
                    <a:lnTo>
                      <a:pt x="7023" y="3204"/>
                    </a:lnTo>
                    <a:lnTo>
                      <a:pt x="7494" y="2788"/>
                    </a:lnTo>
                    <a:lnTo>
                      <a:pt x="7928" y="2589"/>
                    </a:lnTo>
                    <a:lnTo>
                      <a:pt x="8218" y="2480"/>
                    </a:lnTo>
                    <a:lnTo>
                      <a:pt x="8833" y="2336"/>
                    </a:lnTo>
                    <a:lnTo>
                      <a:pt x="9485" y="2318"/>
                    </a:lnTo>
                    <a:lnTo>
                      <a:pt x="10136" y="2390"/>
                    </a:lnTo>
                    <a:lnTo>
                      <a:pt x="10770" y="2553"/>
                    </a:lnTo>
                    <a:lnTo>
                      <a:pt x="11349" y="2824"/>
                    </a:lnTo>
                    <a:lnTo>
                      <a:pt x="11874" y="3204"/>
                    </a:lnTo>
                    <a:lnTo>
                      <a:pt x="12272" y="3675"/>
                    </a:lnTo>
                    <a:lnTo>
                      <a:pt x="12435" y="3947"/>
                    </a:lnTo>
                    <a:lnTo>
                      <a:pt x="12490" y="4037"/>
                    </a:lnTo>
                    <a:lnTo>
                      <a:pt x="12598" y="4037"/>
                    </a:lnTo>
                    <a:lnTo>
                      <a:pt x="12689" y="3983"/>
                    </a:lnTo>
                    <a:lnTo>
                      <a:pt x="12707" y="3892"/>
                    </a:lnTo>
                    <a:lnTo>
                      <a:pt x="12725" y="3440"/>
                    </a:lnTo>
                    <a:lnTo>
                      <a:pt x="12870" y="2643"/>
                    </a:lnTo>
                    <a:lnTo>
                      <a:pt x="13159" y="1974"/>
                    </a:lnTo>
                    <a:lnTo>
                      <a:pt x="13630" y="1394"/>
                    </a:lnTo>
                    <a:lnTo>
                      <a:pt x="13938" y="1159"/>
                    </a:lnTo>
                    <a:lnTo>
                      <a:pt x="14281" y="924"/>
                    </a:lnTo>
                    <a:lnTo>
                      <a:pt x="15096" y="580"/>
                    </a:lnTo>
                    <a:lnTo>
                      <a:pt x="16001" y="381"/>
                    </a:lnTo>
                    <a:lnTo>
                      <a:pt x="16978" y="308"/>
                    </a:lnTo>
                    <a:lnTo>
                      <a:pt x="18010" y="327"/>
                    </a:lnTo>
                    <a:lnTo>
                      <a:pt x="19042" y="453"/>
                    </a:lnTo>
                    <a:lnTo>
                      <a:pt x="20598" y="779"/>
                    </a:lnTo>
                    <a:lnTo>
                      <a:pt x="21558" y="1087"/>
                    </a:lnTo>
                    <a:lnTo>
                      <a:pt x="21648" y="797"/>
                    </a:lnTo>
                    <a:lnTo>
                      <a:pt x="20671" y="489"/>
                    </a:lnTo>
                    <a:lnTo>
                      <a:pt x="19078" y="164"/>
                    </a:lnTo>
                    <a:lnTo>
                      <a:pt x="17992" y="37"/>
                    </a:lnTo>
                    <a:lnTo>
                      <a:pt x="1692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19" name="Google Shape;819;p26"/>
            <p:cNvGrpSpPr/>
            <p:nvPr/>
          </p:nvGrpSpPr>
          <p:grpSpPr>
            <a:xfrm>
              <a:off x="7199176" y="4053616"/>
              <a:ext cx="2235066" cy="1603147"/>
              <a:chOff x="389676" y="1789416"/>
              <a:chExt cx="2235066" cy="1603147"/>
            </a:xfrm>
          </p:grpSpPr>
          <p:sp>
            <p:nvSpPr>
              <p:cNvPr id="820" name="Google Shape;820;p26"/>
              <p:cNvSpPr/>
              <p:nvPr/>
            </p:nvSpPr>
            <p:spPr>
              <a:xfrm>
                <a:off x="394854" y="1794023"/>
                <a:ext cx="2224710" cy="1593934"/>
              </a:xfrm>
              <a:custGeom>
                <a:avLst/>
                <a:gdLst/>
                <a:ahLst/>
                <a:cxnLst/>
                <a:rect l="l" t="t" r="r" b="b"/>
                <a:pathLst>
                  <a:path w="70031" h="50175" extrusionOk="0">
                    <a:moveTo>
                      <a:pt x="34047" y="0"/>
                    </a:moveTo>
                    <a:lnTo>
                      <a:pt x="32418" y="37"/>
                    </a:lnTo>
                    <a:lnTo>
                      <a:pt x="31603" y="109"/>
                    </a:lnTo>
                    <a:lnTo>
                      <a:pt x="30644" y="199"/>
                    </a:lnTo>
                    <a:lnTo>
                      <a:pt x="28780" y="507"/>
                    </a:lnTo>
                    <a:lnTo>
                      <a:pt x="26988" y="942"/>
                    </a:lnTo>
                    <a:lnTo>
                      <a:pt x="25286" y="1485"/>
                    </a:lnTo>
                    <a:lnTo>
                      <a:pt x="23639" y="2154"/>
                    </a:lnTo>
                    <a:lnTo>
                      <a:pt x="22083" y="2933"/>
                    </a:lnTo>
                    <a:lnTo>
                      <a:pt x="20598" y="3801"/>
                    </a:lnTo>
                    <a:lnTo>
                      <a:pt x="19168" y="4779"/>
                    </a:lnTo>
                    <a:lnTo>
                      <a:pt x="17811" y="5847"/>
                    </a:lnTo>
                    <a:lnTo>
                      <a:pt x="16508" y="7005"/>
                    </a:lnTo>
                    <a:lnTo>
                      <a:pt x="15277" y="8236"/>
                    </a:lnTo>
                    <a:lnTo>
                      <a:pt x="14100" y="9557"/>
                    </a:lnTo>
                    <a:lnTo>
                      <a:pt x="12453" y="11639"/>
                    </a:lnTo>
                    <a:lnTo>
                      <a:pt x="10444" y="14662"/>
                    </a:lnTo>
                    <a:lnTo>
                      <a:pt x="8634" y="17865"/>
                    </a:lnTo>
                    <a:lnTo>
                      <a:pt x="7023" y="21232"/>
                    </a:lnTo>
                    <a:lnTo>
                      <a:pt x="5575" y="24725"/>
                    </a:lnTo>
                    <a:lnTo>
                      <a:pt x="4290" y="28273"/>
                    </a:lnTo>
                    <a:lnTo>
                      <a:pt x="3150" y="31839"/>
                    </a:lnTo>
                    <a:lnTo>
                      <a:pt x="2118" y="35387"/>
                    </a:lnTo>
                    <a:lnTo>
                      <a:pt x="760" y="40599"/>
                    </a:lnTo>
                    <a:lnTo>
                      <a:pt x="0" y="43876"/>
                    </a:lnTo>
                    <a:lnTo>
                      <a:pt x="36" y="43930"/>
                    </a:lnTo>
                    <a:lnTo>
                      <a:pt x="634" y="44437"/>
                    </a:lnTo>
                    <a:lnTo>
                      <a:pt x="2046" y="45324"/>
                    </a:lnTo>
                    <a:lnTo>
                      <a:pt x="3837" y="46138"/>
                    </a:lnTo>
                    <a:lnTo>
                      <a:pt x="5412" y="46717"/>
                    </a:lnTo>
                    <a:lnTo>
                      <a:pt x="7313" y="47315"/>
                    </a:lnTo>
                    <a:lnTo>
                      <a:pt x="9593" y="47894"/>
                    </a:lnTo>
                    <a:lnTo>
                      <a:pt x="12254" y="48455"/>
                    </a:lnTo>
                    <a:lnTo>
                      <a:pt x="15367" y="48962"/>
                    </a:lnTo>
                    <a:lnTo>
                      <a:pt x="18951" y="49396"/>
                    </a:lnTo>
                    <a:lnTo>
                      <a:pt x="23006" y="49758"/>
                    </a:lnTo>
                    <a:lnTo>
                      <a:pt x="27603" y="50012"/>
                    </a:lnTo>
                    <a:lnTo>
                      <a:pt x="32744" y="50156"/>
                    </a:lnTo>
                    <a:lnTo>
                      <a:pt x="35549" y="50174"/>
                    </a:lnTo>
                    <a:lnTo>
                      <a:pt x="38373" y="50156"/>
                    </a:lnTo>
                    <a:lnTo>
                      <a:pt x="43477" y="50012"/>
                    </a:lnTo>
                    <a:lnTo>
                      <a:pt x="48002" y="49758"/>
                    </a:lnTo>
                    <a:lnTo>
                      <a:pt x="51984" y="49396"/>
                    </a:lnTo>
                    <a:lnTo>
                      <a:pt x="55460" y="48962"/>
                    </a:lnTo>
                    <a:lnTo>
                      <a:pt x="58446" y="48455"/>
                    </a:lnTo>
                    <a:lnTo>
                      <a:pt x="60998" y="47894"/>
                    </a:lnTo>
                    <a:lnTo>
                      <a:pt x="63134" y="47315"/>
                    </a:lnTo>
                    <a:lnTo>
                      <a:pt x="64908" y="46717"/>
                    </a:lnTo>
                    <a:lnTo>
                      <a:pt x="66338" y="46138"/>
                    </a:lnTo>
                    <a:lnTo>
                      <a:pt x="67931" y="45324"/>
                    </a:lnTo>
                    <a:lnTo>
                      <a:pt x="69162" y="44437"/>
                    </a:lnTo>
                    <a:lnTo>
                      <a:pt x="69632" y="43930"/>
                    </a:lnTo>
                    <a:lnTo>
                      <a:pt x="69650" y="43876"/>
                    </a:lnTo>
                    <a:lnTo>
                      <a:pt x="69777" y="42916"/>
                    </a:lnTo>
                    <a:lnTo>
                      <a:pt x="69958" y="40998"/>
                    </a:lnTo>
                    <a:lnTo>
                      <a:pt x="70030" y="39079"/>
                    </a:lnTo>
                    <a:lnTo>
                      <a:pt x="70012" y="37178"/>
                    </a:lnTo>
                    <a:lnTo>
                      <a:pt x="69886" y="35296"/>
                    </a:lnTo>
                    <a:lnTo>
                      <a:pt x="69668" y="33414"/>
                    </a:lnTo>
                    <a:lnTo>
                      <a:pt x="69343" y="31531"/>
                    </a:lnTo>
                    <a:lnTo>
                      <a:pt x="68908" y="29649"/>
                    </a:lnTo>
                    <a:lnTo>
                      <a:pt x="68655" y="28707"/>
                    </a:lnTo>
                    <a:lnTo>
                      <a:pt x="68184" y="27241"/>
                    </a:lnTo>
                    <a:lnTo>
                      <a:pt x="67044" y="24327"/>
                    </a:lnTo>
                    <a:lnTo>
                      <a:pt x="65686" y="21485"/>
                    </a:lnTo>
                    <a:lnTo>
                      <a:pt x="64130" y="18734"/>
                    </a:lnTo>
                    <a:lnTo>
                      <a:pt x="62374" y="16092"/>
                    </a:lnTo>
                    <a:lnTo>
                      <a:pt x="60437" y="13558"/>
                    </a:lnTo>
                    <a:lnTo>
                      <a:pt x="58319" y="11186"/>
                    </a:lnTo>
                    <a:lnTo>
                      <a:pt x="56057" y="8996"/>
                    </a:lnTo>
                    <a:lnTo>
                      <a:pt x="53632" y="6987"/>
                    </a:lnTo>
                    <a:lnTo>
                      <a:pt x="51061" y="5177"/>
                    </a:lnTo>
                    <a:lnTo>
                      <a:pt x="48364" y="3620"/>
                    </a:lnTo>
                    <a:lnTo>
                      <a:pt x="45541" y="2299"/>
                    </a:lnTo>
                    <a:lnTo>
                      <a:pt x="42608" y="1267"/>
                    </a:lnTo>
                    <a:lnTo>
                      <a:pt x="39568" y="507"/>
                    </a:lnTo>
                    <a:lnTo>
                      <a:pt x="37233" y="181"/>
                    </a:lnTo>
                    <a:lnTo>
                      <a:pt x="35640" y="37"/>
                    </a:lnTo>
                    <a:lnTo>
                      <a:pt x="3404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1" name="Google Shape;821;p26"/>
              <p:cNvSpPr/>
              <p:nvPr/>
            </p:nvSpPr>
            <p:spPr>
              <a:xfrm>
                <a:off x="709384" y="1794594"/>
                <a:ext cx="1712364" cy="830339"/>
              </a:xfrm>
              <a:custGeom>
                <a:avLst/>
                <a:gdLst/>
                <a:ahLst/>
                <a:cxnLst/>
                <a:rect l="l" t="t" r="r" b="b"/>
                <a:pathLst>
                  <a:path w="53903" h="26138" extrusionOk="0">
                    <a:moveTo>
                      <a:pt x="22969" y="0"/>
                    </a:moveTo>
                    <a:lnTo>
                      <a:pt x="21702" y="91"/>
                    </a:lnTo>
                    <a:lnTo>
                      <a:pt x="20761" y="181"/>
                    </a:lnTo>
                    <a:lnTo>
                      <a:pt x="18951" y="471"/>
                    </a:lnTo>
                    <a:lnTo>
                      <a:pt x="17214" y="887"/>
                    </a:lnTo>
                    <a:lnTo>
                      <a:pt x="15530" y="1412"/>
                    </a:lnTo>
                    <a:lnTo>
                      <a:pt x="13937" y="2046"/>
                    </a:lnTo>
                    <a:lnTo>
                      <a:pt x="12399" y="2788"/>
                    </a:lnTo>
                    <a:lnTo>
                      <a:pt x="10933" y="3639"/>
                    </a:lnTo>
                    <a:lnTo>
                      <a:pt x="9539" y="4562"/>
                    </a:lnTo>
                    <a:lnTo>
                      <a:pt x="8200" y="5593"/>
                    </a:lnTo>
                    <a:lnTo>
                      <a:pt x="6933" y="6698"/>
                    </a:lnTo>
                    <a:lnTo>
                      <a:pt x="5720" y="7874"/>
                    </a:lnTo>
                    <a:lnTo>
                      <a:pt x="4561" y="9141"/>
                    </a:lnTo>
                    <a:lnTo>
                      <a:pt x="2914" y="11132"/>
                    </a:lnTo>
                    <a:lnTo>
                      <a:pt x="923" y="14028"/>
                    </a:lnTo>
                    <a:lnTo>
                      <a:pt x="0" y="15567"/>
                    </a:lnTo>
                    <a:lnTo>
                      <a:pt x="380" y="15693"/>
                    </a:lnTo>
                    <a:lnTo>
                      <a:pt x="1195" y="15856"/>
                    </a:lnTo>
                    <a:lnTo>
                      <a:pt x="2480" y="15983"/>
                    </a:lnTo>
                    <a:lnTo>
                      <a:pt x="5086" y="15856"/>
                    </a:lnTo>
                    <a:lnTo>
                      <a:pt x="6408" y="15675"/>
                    </a:lnTo>
                    <a:lnTo>
                      <a:pt x="7331" y="15549"/>
                    </a:lnTo>
                    <a:lnTo>
                      <a:pt x="9249" y="15205"/>
                    </a:lnTo>
                    <a:lnTo>
                      <a:pt x="10715" y="15078"/>
                    </a:lnTo>
                    <a:lnTo>
                      <a:pt x="11657" y="15096"/>
                    </a:lnTo>
                    <a:lnTo>
                      <a:pt x="12562" y="15241"/>
                    </a:lnTo>
                    <a:lnTo>
                      <a:pt x="13431" y="15567"/>
                    </a:lnTo>
                    <a:lnTo>
                      <a:pt x="13847" y="15820"/>
                    </a:lnTo>
                    <a:lnTo>
                      <a:pt x="14263" y="16092"/>
                    </a:lnTo>
                    <a:lnTo>
                      <a:pt x="15023" y="16761"/>
                    </a:lnTo>
                    <a:lnTo>
                      <a:pt x="16055" y="17884"/>
                    </a:lnTo>
                    <a:lnTo>
                      <a:pt x="17340" y="19513"/>
                    </a:lnTo>
                    <a:lnTo>
                      <a:pt x="18372" y="20689"/>
                    </a:lnTo>
                    <a:lnTo>
                      <a:pt x="19132" y="21377"/>
                    </a:lnTo>
                    <a:lnTo>
                      <a:pt x="19567" y="21685"/>
                    </a:lnTo>
                    <a:lnTo>
                      <a:pt x="20091" y="22010"/>
                    </a:lnTo>
                    <a:lnTo>
                      <a:pt x="21159" y="22463"/>
                    </a:lnTo>
                    <a:lnTo>
                      <a:pt x="22191" y="22680"/>
                    </a:lnTo>
                    <a:lnTo>
                      <a:pt x="23205" y="22662"/>
                    </a:lnTo>
                    <a:lnTo>
                      <a:pt x="24182" y="22445"/>
                    </a:lnTo>
                    <a:lnTo>
                      <a:pt x="25123" y="22047"/>
                    </a:lnTo>
                    <a:lnTo>
                      <a:pt x="26028" y="21449"/>
                    </a:lnTo>
                    <a:lnTo>
                      <a:pt x="26879" y="20689"/>
                    </a:lnTo>
                    <a:lnTo>
                      <a:pt x="27277" y="20255"/>
                    </a:lnTo>
                    <a:lnTo>
                      <a:pt x="27712" y="19802"/>
                    </a:lnTo>
                    <a:lnTo>
                      <a:pt x="28454" y="18789"/>
                    </a:lnTo>
                    <a:lnTo>
                      <a:pt x="29467" y="17069"/>
                    </a:lnTo>
                    <a:lnTo>
                      <a:pt x="30753" y="14680"/>
                    </a:lnTo>
                    <a:lnTo>
                      <a:pt x="31839" y="13087"/>
                    </a:lnTo>
                    <a:lnTo>
                      <a:pt x="32671" y="12182"/>
                    </a:lnTo>
                    <a:lnTo>
                      <a:pt x="33142" y="11820"/>
                    </a:lnTo>
                    <a:lnTo>
                      <a:pt x="33359" y="11657"/>
                    </a:lnTo>
                    <a:lnTo>
                      <a:pt x="33757" y="11458"/>
                    </a:lnTo>
                    <a:lnTo>
                      <a:pt x="34119" y="11386"/>
                    </a:lnTo>
                    <a:lnTo>
                      <a:pt x="34445" y="11404"/>
                    </a:lnTo>
                    <a:lnTo>
                      <a:pt x="34879" y="11585"/>
                    </a:lnTo>
                    <a:lnTo>
                      <a:pt x="35368" y="12110"/>
                    </a:lnTo>
                    <a:lnTo>
                      <a:pt x="35784" y="12834"/>
                    </a:lnTo>
                    <a:lnTo>
                      <a:pt x="36110" y="13666"/>
                    </a:lnTo>
                    <a:lnTo>
                      <a:pt x="36508" y="14969"/>
                    </a:lnTo>
                    <a:lnTo>
                      <a:pt x="36726" y="15675"/>
                    </a:lnTo>
                    <a:lnTo>
                      <a:pt x="37214" y="17015"/>
                    </a:lnTo>
                    <a:lnTo>
                      <a:pt x="38011" y="19205"/>
                    </a:lnTo>
                    <a:lnTo>
                      <a:pt x="38608" y="20671"/>
                    </a:lnTo>
                    <a:lnTo>
                      <a:pt x="39332" y="22083"/>
                    </a:lnTo>
                    <a:lnTo>
                      <a:pt x="40165" y="23368"/>
                    </a:lnTo>
                    <a:lnTo>
                      <a:pt x="41160" y="24490"/>
                    </a:lnTo>
                    <a:lnTo>
                      <a:pt x="42029" y="25160"/>
                    </a:lnTo>
                    <a:lnTo>
                      <a:pt x="42681" y="25540"/>
                    </a:lnTo>
                    <a:lnTo>
                      <a:pt x="43025" y="25685"/>
                    </a:lnTo>
                    <a:lnTo>
                      <a:pt x="43441" y="25848"/>
                    </a:lnTo>
                    <a:lnTo>
                      <a:pt x="44255" y="26065"/>
                    </a:lnTo>
                    <a:lnTo>
                      <a:pt x="45088" y="26137"/>
                    </a:lnTo>
                    <a:lnTo>
                      <a:pt x="45884" y="26083"/>
                    </a:lnTo>
                    <a:lnTo>
                      <a:pt x="46681" y="25920"/>
                    </a:lnTo>
                    <a:lnTo>
                      <a:pt x="47441" y="25667"/>
                    </a:lnTo>
                    <a:lnTo>
                      <a:pt x="48563" y="25124"/>
                    </a:lnTo>
                    <a:lnTo>
                      <a:pt x="49939" y="24110"/>
                    </a:lnTo>
                    <a:lnTo>
                      <a:pt x="51188" y="22879"/>
                    </a:lnTo>
                    <a:lnTo>
                      <a:pt x="52256" y="21522"/>
                    </a:lnTo>
                    <a:lnTo>
                      <a:pt x="53125" y="20092"/>
                    </a:lnTo>
                    <a:lnTo>
                      <a:pt x="53468" y="19386"/>
                    </a:lnTo>
                    <a:lnTo>
                      <a:pt x="53704" y="18807"/>
                    </a:lnTo>
                    <a:lnTo>
                      <a:pt x="53903" y="18209"/>
                    </a:lnTo>
                    <a:lnTo>
                      <a:pt x="53233" y="17178"/>
                    </a:lnTo>
                    <a:lnTo>
                      <a:pt x="51821" y="15187"/>
                    </a:lnTo>
                    <a:lnTo>
                      <a:pt x="50301" y="13268"/>
                    </a:lnTo>
                    <a:lnTo>
                      <a:pt x="48672" y="11458"/>
                    </a:lnTo>
                    <a:lnTo>
                      <a:pt x="46952" y="9720"/>
                    </a:lnTo>
                    <a:lnTo>
                      <a:pt x="45142" y="8109"/>
                    </a:lnTo>
                    <a:lnTo>
                      <a:pt x="43242" y="6607"/>
                    </a:lnTo>
                    <a:lnTo>
                      <a:pt x="41251" y="5231"/>
                    </a:lnTo>
                    <a:lnTo>
                      <a:pt x="39187" y="4001"/>
                    </a:lnTo>
                    <a:lnTo>
                      <a:pt x="37051" y="2915"/>
                    </a:lnTo>
                    <a:lnTo>
                      <a:pt x="34843" y="1973"/>
                    </a:lnTo>
                    <a:lnTo>
                      <a:pt x="32581" y="1213"/>
                    </a:lnTo>
                    <a:lnTo>
                      <a:pt x="30246" y="616"/>
                    </a:lnTo>
                    <a:lnTo>
                      <a:pt x="27875" y="218"/>
                    </a:lnTo>
                    <a:lnTo>
                      <a:pt x="25431"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2" name="Google Shape;822;p26"/>
              <p:cNvSpPr/>
              <p:nvPr/>
            </p:nvSpPr>
            <p:spPr>
              <a:xfrm>
                <a:off x="839885" y="2590974"/>
                <a:ext cx="227169" cy="362848"/>
              </a:xfrm>
              <a:custGeom>
                <a:avLst/>
                <a:gdLst/>
                <a:ahLst/>
                <a:cxnLst/>
                <a:rect l="l" t="t" r="r" b="b"/>
                <a:pathLst>
                  <a:path w="7151" h="11422" extrusionOk="0">
                    <a:moveTo>
                      <a:pt x="3585" y="0"/>
                    </a:moveTo>
                    <a:lnTo>
                      <a:pt x="3205" y="19"/>
                    </a:lnTo>
                    <a:lnTo>
                      <a:pt x="2517" y="254"/>
                    </a:lnTo>
                    <a:lnTo>
                      <a:pt x="1865" y="688"/>
                    </a:lnTo>
                    <a:lnTo>
                      <a:pt x="1304" y="1304"/>
                    </a:lnTo>
                    <a:lnTo>
                      <a:pt x="815" y="2064"/>
                    </a:lnTo>
                    <a:lnTo>
                      <a:pt x="435" y="2987"/>
                    </a:lnTo>
                    <a:lnTo>
                      <a:pt x="164" y="4001"/>
                    </a:lnTo>
                    <a:lnTo>
                      <a:pt x="19" y="5123"/>
                    </a:lnTo>
                    <a:lnTo>
                      <a:pt x="1" y="5720"/>
                    </a:lnTo>
                    <a:lnTo>
                      <a:pt x="19" y="6299"/>
                    </a:lnTo>
                    <a:lnTo>
                      <a:pt x="164" y="7422"/>
                    </a:lnTo>
                    <a:lnTo>
                      <a:pt x="435" y="8435"/>
                    </a:lnTo>
                    <a:lnTo>
                      <a:pt x="815" y="9358"/>
                    </a:lnTo>
                    <a:lnTo>
                      <a:pt x="1304" y="10119"/>
                    </a:lnTo>
                    <a:lnTo>
                      <a:pt x="1865" y="10752"/>
                    </a:lnTo>
                    <a:lnTo>
                      <a:pt x="2517" y="11168"/>
                    </a:lnTo>
                    <a:lnTo>
                      <a:pt x="3205" y="11404"/>
                    </a:lnTo>
                    <a:lnTo>
                      <a:pt x="3585" y="11422"/>
                    </a:lnTo>
                    <a:lnTo>
                      <a:pt x="3947" y="11404"/>
                    </a:lnTo>
                    <a:lnTo>
                      <a:pt x="4653" y="11168"/>
                    </a:lnTo>
                    <a:lnTo>
                      <a:pt x="5286" y="10752"/>
                    </a:lnTo>
                    <a:lnTo>
                      <a:pt x="5865" y="10119"/>
                    </a:lnTo>
                    <a:lnTo>
                      <a:pt x="6336" y="9358"/>
                    </a:lnTo>
                    <a:lnTo>
                      <a:pt x="6734" y="8435"/>
                    </a:lnTo>
                    <a:lnTo>
                      <a:pt x="7006" y="7422"/>
                    </a:lnTo>
                    <a:lnTo>
                      <a:pt x="7151" y="6299"/>
                    </a:lnTo>
                    <a:lnTo>
                      <a:pt x="7151" y="5720"/>
                    </a:lnTo>
                    <a:lnTo>
                      <a:pt x="7151" y="5123"/>
                    </a:lnTo>
                    <a:lnTo>
                      <a:pt x="7006" y="4001"/>
                    </a:lnTo>
                    <a:lnTo>
                      <a:pt x="6734" y="2987"/>
                    </a:lnTo>
                    <a:lnTo>
                      <a:pt x="6336" y="2064"/>
                    </a:lnTo>
                    <a:lnTo>
                      <a:pt x="5865" y="1304"/>
                    </a:lnTo>
                    <a:lnTo>
                      <a:pt x="5286" y="688"/>
                    </a:lnTo>
                    <a:lnTo>
                      <a:pt x="4653" y="254"/>
                    </a:lnTo>
                    <a:lnTo>
                      <a:pt x="3947" y="19"/>
                    </a:lnTo>
                    <a:lnTo>
                      <a:pt x="3585"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3" name="Google Shape;823;p26"/>
              <p:cNvSpPr/>
              <p:nvPr/>
            </p:nvSpPr>
            <p:spPr>
              <a:xfrm>
                <a:off x="772061" y="2394905"/>
                <a:ext cx="67855" cy="106389"/>
              </a:xfrm>
              <a:custGeom>
                <a:avLst/>
                <a:gdLst/>
                <a:ahLst/>
                <a:cxnLst/>
                <a:rect l="l" t="t" r="r" b="b"/>
                <a:pathLst>
                  <a:path w="2136" h="3349" extrusionOk="0">
                    <a:moveTo>
                      <a:pt x="1068" y="0"/>
                    </a:moveTo>
                    <a:lnTo>
                      <a:pt x="851" y="18"/>
                    </a:lnTo>
                    <a:lnTo>
                      <a:pt x="471" y="272"/>
                    </a:lnTo>
                    <a:lnTo>
                      <a:pt x="163" y="742"/>
                    </a:lnTo>
                    <a:lnTo>
                      <a:pt x="0" y="1340"/>
                    </a:lnTo>
                    <a:lnTo>
                      <a:pt x="0" y="1684"/>
                    </a:lnTo>
                    <a:lnTo>
                      <a:pt x="0" y="2009"/>
                    </a:lnTo>
                    <a:lnTo>
                      <a:pt x="163" y="2625"/>
                    </a:lnTo>
                    <a:lnTo>
                      <a:pt x="471" y="3077"/>
                    </a:lnTo>
                    <a:lnTo>
                      <a:pt x="851" y="3331"/>
                    </a:lnTo>
                    <a:lnTo>
                      <a:pt x="1068" y="3349"/>
                    </a:lnTo>
                    <a:lnTo>
                      <a:pt x="1285" y="3331"/>
                    </a:lnTo>
                    <a:lnTo>
                      <a:pt x="1665" y="3077"/>
                    </a:lnTo>
                    <a:lnTo>
                      <a:pt x="1955" y="2625"/>
                    </a:lnTo>
                    <a:lnTo>
                      <a:pt x="2118" y="2009"/>
                    </a:lnTo>
                    <a:lnTo>
                      <a:pt x="2136" y="1684"/>
                    </a:lnTo>
                    <a:lnTo>
                      <a:pt x="2118" y="1340"/>
                    </a:lnTo>
                    <a:lnTo>
                      <a:pt x="1955" y="742"/>
                    </a:lnTo>
                    <a:lnTo>
                      <a:pt x="1665" y="272"/>
                    </a:lnTo>
                    <a:lnTo>
                      <a:pt x="1285" y="18"/>
                    </a:lnTo>
                    <a:lnTo>
                      <a:pt x="106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4" name="Google Shape;824;p26"/>
              <p:cNvSpPr/>
              <p:nvPr/>
            </p:nvSpPr>
            <p:spPr>
              <a:xfrm>
                <a:off x="899131" y="2427657"/>
                <a:ext cx="90887" cy="122527"/>
              </a:xfrm>
              <a:custGeom>
                <a:avLst/>
                <a:gdLst/>
                <a:ahLst/>
                <a:cxnLst/>
                <a:rect l="l" t="t" r="r" b="b"/>
                <a:pathLst>
                  <a:path w="2861" h="3857" extrusionOk="0">
                    <a:moveTo>
                      <a:pt x="1430" y="1"/>
                    </a:moveTo>
                    <a:lnTo>
                      <a:pt x="1141" y="37"/>
                    </a:lnTo>
                    <a:lnTo>
                      <a:pt x="616" y="327"/>
                    </a:lnTo>
                    <a:lnTo>
                      <a:pt x="236" y="852"/>
                    </a:lnTo>
                    <a:lnTo>
                      <a:pt x="18" y="1539"/>
                    </a:lnTo>
                    <a:lnTo>
                      <a:pt x="0" y="1938"/>
                    </a:lnTo>
                    <a:lnTo>
                      <a:pt x="18" y="2336"/>
                    </a:lnTo>
                    <a:lnTo>
                      <a:pt x="236" y="3024"/>
                    </a:lnTo>
                    <a:lnTo>
                      <a:pt x="616" y="3549"/>
                    </a:lnTo>
                    <a:lnTo>
                      <a:pt x="1141" y="3838"/>
                    </a:lnTo>
                    <a:lnTo>
                      <a:pt x="1430" y="3856"/>
                    </a:lnTo>
                    <a:lnTo>
                      <a:pt x="1720" y="3838"/>
                    </a:lnTo>
                    <a:lnTo>
                      <a:pt x="2227" y="3549"/>
                    </a:lnTo>
                    <a:lnTo>
                      <a:pt x="2625" y="3024"/>
                    </a:lnTo>
                    <a:lnTo>
                      <a:pt x="2842" y="2336"/>
                    </a:lnTo>
                    <a:lnTo>
                      <a:pt x="2860" y="1938"/>
                    </a:lnTo>
                    <a:lnTo>
                      <a:pt x="2842" y="1539"/>
                    </a:lnTo>
                    <a:lnTo>
                      <a:pt x="2625" y="852"/>
                    </a:lnTo>
                    <a:lnTo>
                      <a:pt x="2227" y="327"/>
                    </a:lnTo>
                    <a:lnTo>
                      <a:pt x="1720" y="37"/>
                    </a:lnTo>
                    <a:lnTo>
                      <a:pt x="1430"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5" name="Google Shape;825;p26"/>
              <p:cNvSpPr/>
              <p:nvPr/>
            </p:nvSpPr>
            <p:spPr>
              <a:xfrm>
                <a:off x="389676" y="1789416"/>
                <a:ext cx="2222423" cy="1603147"/>
              </a:xfrm>
              <a:custGeom>
                <a:avLst/>
                <a:gdLst/>
                <a:ahLst/>
                <a:cxnLst/>
                <a:rect l="l" t="t" r="r" b="b"/>
                <a:pathLst>
                  <a:path w="69959" h="50465" extrusionOk="0">
                    <a:moveTo>
                      <a:pt x="33305" y="1"/>
                    </a:moveTo>
                    <a:lnTo>
                      <a:pt x="31766" y="91"/>
                    </a:lnTo>
                    <a:lnTo>
                      <a:pt x="30898" y="182"/>
                    </a:lnTo>
                    <a:lnTo>
                      <a:pt x="29196" y="453"/>
                    </a:lnTo>
                    <a:lnTo>
                      <a:pt x="27549" y="815"/>
                    </a:lnTo>
                    <a:lnTo>
                      <a:pt x="25956" y="1286"/>
                    </a:lnTo>
                    <a:lnTo>
                      <a:pt x="24400" y="1865"/>
                    </a:lnTo>
                    <a:lnTo>
                      <a:pt x="22879" y="2553"/>
                    </a:lnTo>
                    <a:lnTo>
                      <a:pt x="21413" y="3349"/>
                    </a:lnTo>
                    <a:lnTo>
                      <a:pt x="20001" y="4236"/>
                    </a:lnTo>
                    <a:lnTo>
                      <a:pt x="18607" y="5250"/>
                    </a:lnTo>
                    <a:lnTo>
                      <a:pt x="17268" y="6372"/>
                    </a:lnTo>
                    <a:lnTo>
                      <a:pt x="15983" y="7603"/>
                    </a:lnTo>
                    <a:lnTo>
                      <a:pt x="14716" y="8924"/>
                    </a:lnTo>
                    <a:lnTo>
                      <a:pt x="13503" y="10372"/>
                    </a:lnTo>
                    <a:lnTo>
                      <a:pt x="12327" y="11929"/>
                    </a:lnTo>
                    <a:lnTo>
                      <a:pt x="11186" y="13612"/>
                    </a:lnTo>
                    <a:lnTo>
                      <a:pt x="10082" y="15386"/>
                    </a:lnTo>
                    <a:lnTo>
                      <a:pt x="9557" y="16327"/>
                    </a:lnTo>
                    <a:lnTo>
                      <a:pt x="8707" y="17884"/>
                    </a:lnTo>
                    <a:lnTo>
                      <a:pt x="7132" y="21124"/>
                    </a:lnTo>
                    <a:lnTo>
                      <a:pt x="5720" y="24490"/>
                    </a:lnTo>
                    <a:lnTo>
                      <a:pt x="4453" y="27947"/>
                    </a:lnTo>
                    <a:lnTo>
                      <a:pt x="3313" y="31459"/>
                    </a:lnTo>
                    <a:lnTo>
                      <a:pt x="2263" y="35025"/>
                    </a:lnTo>
                    <a:lnTo>
                      <a:pt x="851" y="40419"/>
                    </a:lnTo>
                    <a:lnTo>
                      <a:pt x="18" y="43984"/>
                    </a:lnTo>
                    <a:lnTo>
                      <a:pt x="0" y="44057"/>
                    </a:lnTo>
                    <a:lnTo>
                      <a:pt x="37" y="44111"/>
                    </a:lnTo>
                    <a:lnTo>
                      <a:pt x="109" y="44202"/>
                    </a:lnTo>
                    <a:lnTo>
                      <a:pt x="779" y="44781"/>
                    </a:lnTo>
                    <a:lnTo>
                      <a:pt x="2263" y="45686"/>
                    </a:lnTo>
                    <a:lnTo>
                      <a:pt x="4109" y="46518"/>
                    </a:lnTo>
                    <a:lnTo>
                      <a:pt x="5684" y="47098"/>
                    </a:lnTo>
                    <a:lnTo>
                      <a:pt x="7602" y="47677"/>
                    </a:lnTo>
                    <a:lnTo>
                      <a:pt x="9883" y="48256"/>
                    </a:lnTo>
                    <a:lnTo>
                      <a:pt x="12562" y="48799"/>
                    </a:lnTo>
                    <a:lnTo>
                      <a:pt x="15675" y="49288"/>
                    </a:lnTo>
                    <a:lnTo>
                      <a:pt x="19223" y="49722"/>
                    </a:lnTo>
                    <a:lnTo>
                      <a:pt x="23277" y="50066"/>
                    </a:lnTo>
                    <a:lnTo>
                      <a:pt x="27839" y="50319"/>
                    </a:lnTo>
                    <a:lnTo>
                      <a:pt x="32925" y="50446"/>
                    </a:lnTo>
                    <a:lnTo>
                      <a:pt x="35712" y="50464"/>
                    </a:lnTo>
                    <a:lnTo>
                      <a:pt x="38500" y="50446"/>
                    </a:lnTo>
                    <a:lnTo>
                      <a:pt x="43568" y="50319"/>
                    </a:lnTo>
                    <a:lnTo>
                      <a:pt x="48075" y="50066"/>
                    </a:lnTo>
                    <a:lnTo>
                      <a:pt x="52039" y="49722"/>
                    </a:lnTo>
                    <a:lnTo>
                      <a:pt x="55514" y="49288"/>
                    </a:lnTo>
                    <a:lnTo>
                      <a:pt x="58501" y="48781"/>
                    </a:lnTo>
                    <a:lnTo>
                      <a:pt x="61053" y="48238"/>
                    </a:lnTo>
                    <a:lnTo>
                      <a:pt x="63207" y="47677"/>
                    </a:lnTo>
                    <a:lnTo>
                      <a:pt x="64999" y="47080"/>
                    </a:lnTo>
                    <a:lnTo>
                      <a:pt x="66447" y="46500"/>
                    </a:lnTo>
                    <a:lnTo>
                      <a:pt x="68076" y="45686"/>
                    </a:lnTo>
                    <a:lnTo>
                      <a:pt x="69361" y="44763"/>
                    </a:lnTo>
                    <a:lnTo>
                      <a:pt x="69904" y="44183"/>
                    </a:lnTo>
                    <a:lnTo>
                      <a:pt x="69958" y="44093"/>
                    </a:lnTo>
                    <a:lnTo>
                      <a:pt x="69687" y="43948"/>
                    </a:lnTo>
                    <a:lnTo>
                      <a:pt x="69650" y="44002"/>
                    </a:lnTo>
                    <a:lnTo>
                      <a:pt x="69144" y="44527"/>
                    </a:lnTo>
                    <a:lnTo>
                      <a:pt x="67895" y="45414"/>
                    </a:lnTo>
                    <a:lnTo>
                      <a:pt x="66266" y="46211"/>
                    </a:lnTo>
                    <a:lnTo>
                      <a:pt x="64836" y="46790"/>
                    </a:lnTo>
                    <a:lnTo>
                      <a:pt x="63062" y="47369"/>
                    </a:lnTo>
                    <a:lnTo>
                      <a:pt x="60926" y="47930"/>
                    </a:lnTo>
                    <a:lnTo>
                      <a:pt x="58374" y="48473"/>
                    </a:lnTo>
                    <a:lnTo>
                      <a:pt x="55405" y="48980"/>
                    </a:lnTo>
                    <a:lnTo>
                      <a:pt x="51948" y="49414"/>
                    </a:lnTo>
                    <a:lnTo>
                      <a:pt x="48002" y="49758"/>
                    </a:lnTo>
                    <a:lnTo>
                      <a:pt x="43532" y="50012"/>
                    </a:lnTo>
                    <a:lnTo>
                      <a:pt x="38482" y="50157"/>
                    </a:lnTo>
                    <a:lnTo>
                      <a:pt x="33088" y="50157"/>
                    </a:lnTo>
                    <a:lnTo>
                      <a:pt x="28237" y="50030"/>
                    </a:lnTo>
                    <a:lnTo>
                      <a:pt x="23875" y="49795"/>
                    </a:lnTo>
                    <a:lnTo>
                      <a:pt x="19983" y="49469"/>
                    </a:lnTo>
                    <a:lnTo>
                      <a:pt x="16526" y="49071"/>
                    </a:lnTo>
                    <a:lnTo>
                      <a:pt x="13485" y="48618"/>
                    </a:lnTo>
                    <a:lnTo>
                      <a:pt x="10824" y="48111"/>
                    </a:lnTo>
                    <a:lnTo>
                      <a:pt x="8526" y="47568"/>
                    </a:lnTo>
                    <a:lnTo>
                      <a:pt x="6571" y="47025"/>
                    </a:lnTo>
                    <a:lnTo>
                      <a:pt x="4942" y="46464"/>
                    </a:lnTo>
                    <a:lnTo>
                      <a:pt x="2987" y="45668"/>
                    </a:lnTo>
                    <a:lnTo>
                      <a:pt x="1322" y="44763"/>
                    </a:lnTo>
                    <a:lnTo>
                      <a:pt x="471" y="44129"/>
                    </a:lnTo>
                    <a:lnTo>
                      <a:pt x="326" y="43984"/>
                    </a:lnTo>
                    <a:lnTo>
                      <a:pt x="942" y="41324"/>
                    </a:lnTo>
                    <a:lnTo>
                      <a:pt x="2516" y="35115"/>
                    </a:lnTo>
                    <a:lnTo>
                      <a:pt x="4055" y="29993"/>
                    </a:lnTo>
                    <a:lnTo>
                      <a:pt x="5268" y="26499"/>
                    </a:lnTo>
                    <a:lnTo>
                      <a:pt x="6643" y="22988"/>
                    </a:lnTo>
                    <a:lnTo>
                      <a:pt x="8218" y="19513"/>
                    </a:lnTo>
                    <a:lnTo>
                      <a:pt x="10010" y="16164"/>
                    </a:lnTo>
                    <a:lnTo>
                      <a:pt x="12019" y="12960"/>
                    </a:lnTo>
                    <a:lnTo>
                      <a:pt x="13684" y="10734"/>
                    </a:lnTo>
                    <a:lnTo>
                      <a:pt x="14879" y="9304"/>
                    </a:lnTo>
                    <a:lnTo>
                      <a:pt x="16146" y="7965"/>
                    </a:lnTo>
                    <a:lnTo>
                      <a:pt x="17467" y="6716"/>
                    </a:lnTo>
                    <a:lnTo>
                      <a:pt x="18861" y="5539"/>
                    </a:lnTo>
                    <a:lnTo>
                      <a:pt x="20327" y="4471"/>
                    </a:lnTo>
                    <a:lnTo>
                      <a:pt x="21866" y="3512"/>
                    </a:lnTo>
                    <a:lnTo>
                      <a:pt x="23495" y="2643"/>
                    </a:lnTo>
                    <a:lnTo>
                      <a:pt x="25178" y="1919"/>
                    </a:lnTo>
                    <a:lnTo>
                      <a:pt x="26970" y="1304"/>
                    </a:lnTo>
                    <a:lnTo>
                      <a:pt x="28834" y="833"/>
                    </a:lnTo>
                    <a:lnTo>
                      <a:pt x="30771" y="507"/>
                    </a:lnTo>
                    <a:lnTo>
                      <a:pt x="31784" y="399"/>
                    </a:lnTo>
                    <a:lnTo>
                      <a:pt x="32617" y="344"/>
                    </a:lnTo>
                    <a:lnTo>
                      <a:pt x="34264" y="290"/>
                    </a:lnTo>
                    <a:lnTo>
                      <a:pt x="35893" y="344"/>
                    </a:lnTo>
                    <a:lnTo>
                      <a:pt x="37486" y="489"/>
                    </a:lnTo>
                    <a:lnTo>
                      <a:pt x="39079" y="706"/>
                    </a:lnTo>
                    <a:lnTo>
                      <a:pt x="40636" y="1014"/>
                    </a:lnTo>
                    <a:lnTo>
                      <a:pt x="42916" y="1630"/>
                    </a:lnTo>
                    <a:lnTo>
                      <a:pt x="45867" y="2697"/>
                    </a:lnTo>
                    <a:lnTo>
                      <a:pt x="48690" y="4055"/>
                    </a:lnTo>
                    <a:lnTo>
                      <a:pt x="51387" y="5666"/>
                    </a:lnTo>
                    <a:lnTo>
                      <a:pt x="53957" y="7512"/>
                    </a:lnTo>
                    <a:lnTo>
                      <a:pt x="56365" y="9539"/>
                    </a:lnTo>
                    <a:lnTo>
                      <a:pt x="58609" y="11766"/>
                    </a:lnTo>
                    <a:lnTo>
                      <a:pt x="60691" y="14155"/>
                    </a:lnTo>
                    <a:lnTo>
                      <a:pt x="62591" y="16653"/>
                    </a:lnTo>
                    <a:lnTo>
                      <a:pt x="64311" y="19259"/>
                    </a:lnTo>
                    <a:lnTo>
                      <a:pt x="65831" y="21956"/>
                    </a:lnTo>
                    <a:lnTo>
                      <a:pt x="67134" y="24708"/>
                    </a:lnTo>
                    <a:lnTo>
                      <a:pt x="68220" y="27495"/>
                    </a:lnTo>
                    <a:lnTo>
                      <a:pt x="68673" y="28907"/>
                    </a:lnTo>
                    <a:lnTo>
                      <a:pt x="68963" y="28816"/>
                    </a:lnTo>
                    <a:lnTo>
                      <a:pt x="68474" y="27296"/>
                    </a:lnTo>
                    <a:lnTo>
                      <a:pt x="67315" y="24345"/>
                    </a:lnTo>
                    <a:lnTo>
                      <a:pt x="65940" y="21468"/>
                    </a:lnTo>
                    <a:lnTo>
                      <a:pt x="64383" y="18698"/>
                    </a:lnTo>
                    <a:lnTo>
                      <a:pt x="62609" y="16056"/>
                    </a:lnTo>
                    <a:lnTo>
                      <a:pt x="60673" y="13558"/>
                    </a:lnTo>
                    <a:lnTo>
                      <a:pt x="58573" y="11205"/>
                    </a:lnTo>
                    <a:lnTo>
                      <a:pt x="56310" y="9015"/>
                    </a:lnTo>
                    <a:lnTo>
                      <a:pt x="55116" y="8001"/>
                    </a:lnTo>
                    <a:lnTo>
                      <a:pt x="53776" y="6933"/>
                    </a:lnTo>
                    <a:lnTo>
                      <a:pt x="51043" y="5032"/>
                    </a:lnTo>
                    <a:lnTo>
                      <a:pt x="48238" y="3422"/>
                    </a:lnTo>
                    <a:lnTo>
                      <a:pt x="45342" y="2118"/>
                    </a:lnTo>
                    <a:lnTo>
                      <a:pt x="42391" y="1123"/>
                    </a:lnTo>
                    <a:lnTo>
                      <a:pt x="39405" y="435"/>
                    </a:lnTo>
                    <a:lnTo>
                      <a:pt x="36364" y="55"/>
                    </a:lnTo>
                    <a:lnTo>
                      <a:pt x="33305"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6" name="Google Shape;826;p26"/>
              <p:cNvSpPr/>
              <p:nvPr/>
            </p:nvSpPr>
            <p:spPr>
              <a:xfrm>
                <a:off x="2571214" y="2704829"/>
                <a:ext cx="53528" cy="483597"/>
              </a:xfrm>
              <a:custGeom>
                <a:avLst/>
                <a:gdLst/>
                <a:ahLst/>
                <a:cxnLst/>
                <a:rect l="l" t="t" r="r" b="b"/>
                <a:pathLst>
                  <a:path w="1685" h="15223" extrusionOk="0">
                    <a:moveTo>
                      <a:pt x="291" y="0"/>
                    </a:moveTo>
                    <a:lnTo>
                      <a:pt x="1" y="73"/>
                    </a:lnTo>
                    <a:lnTo>
                      <a:pt x="254" y="996"/>
                    </a:lnTo>
                    <a:lnTo>
                      <a:pt x="689" y="2842"/>
                    </a:lnTo>
                    <a:lnTo>
                      <a:pt x="997" y="4688"/>
                    </a:lnTo>
                    <a:lnTo>
                      <a:pt x="1232" y="6553"/>
                    </a:lnTo>
                    <a:lnTo>
                      <a:pt x="1359" y="8435"/>
                    </a:lnTo>
                    <a:lnTo>
                      <a:pt x="1377" y="10336"/>
                    </a:lnTo>
                    <a:lnTo>
                      <a:pt x="1304" y="12254"/>
                    </a:lnTo>
                    <a:lnTo>
                      <a:pt x="1123" y="14191"/>
                    </a:lnTo>
                    <a:lnTo>
                      <a:pt x="997" y="15186"/>
                    </a:lnTo>
                    <a:lnTo>
                      <a:pt x="1304" y="15223"/>
                    </a:lnTo>
                    <a:lnTo>
                      <a:pt x="1431" y="14227"/>
                    </a:lnTo>
                    <a:lnTo>
                      <a:pt x="1612" y="12272"/>
                    </a:lnTo>
                    <a:lnTo>
                      <a:pt x="1684" y="10336"/>
                    </a:lnTo>
                    <a:lnTo>
                      <a:pt x="1648" y="8435"/>
                    </a:lnTo>
                    <a:lnTo>
                      <a:pt x="1521" y="6535"/>
                    </a:lnTo>
                    <a:lnTo>
                      <a:pt x="1304" y="4652"/>
                    </a:lnTo>
                    <a:lnTo>
                      <a:pt x="978" y="2788"/>
                    </a:lnTo>
                    <a:lnTo>
                      <a:pt x="544" y="923"/>
                    </a:lnTo>
                    <a:lnTo>
                      <a:pt x="291" y="0"/>
                    </a:ln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27" name="Google Shape;827;p26"/>
            <p:cNvGrpSpPr/>
            <p:nvPr/>
          </p:nvGrpSpPr>
          <p:grpSpPr>
            <a:xfrm flipH="1">
              <a:off x="-53323" y="3853474"/>
              <a:ext cx="731688" cy="1342774"/>
              <a:chOff x="4699890" y="2448370"/>
              <a:chExt cx="872304" cy="1600828"/>
            </a:xfrm>
          </p:grpSpPr>
          <p:sp>
            <p:nvSpPr>
              <p:cNvPr id="828" name="Google Shape;828;p26"/>
              <p:cNvSpPr/>
              <p:nvPr/>
            </p:nvSpPr>
            <p:spPr>
              <a:xfrm>
                <a:off x="4886779" y="2742759"/>
                <a:ext cx="679094" cy="1300117"/>
              </a:xfrm>
              <a:custGeom>
                <a:avLst/>
                <a:gdLst/>
                <a:ahLst/>
                <a:cxnLst/>
                <a:rect l="l" t="t" r="r" b="b"/>
                <a:pathLst>
                  <a:path w="21377" h="40926" extrusionOk="0">
                    <a:moveTo>
                      <a:pt x="1629" y="1"/>
                    </a:moveTo>
                    <a:lnTo>
                      <a:pt x="0" y="272"/>
                    </a:lnTo>
                    <a:lnTo>
                      <a:pt x="109" y="761"/>
                    </a:lnTo>
                    <a:lnTo>
                      <a:pt x="489" y="1684"/>
                    </a:lnTo>
                    <a:lnTo>
                      <a:pt x="1285" y="2897"/>
                    </a:lnTo>
                    <a:lnTo>
                      <a:pt x="1882" y="3639"/>
                    </a:lnTo>
                    <a:lnTo>
                      <a:pt x="2244" y="4073"/>
                    </a:lnTo>
                    <a:lnTo>
                      <a:pt x="2570" y="4490"/>
                    </a:lnTo>
                    <a:lnTo>
                      <a:pt x="2987" y="5105"/>
                    </a:lnTo>
                    <a:lnTo>
                      <a:pt x="3765" y="6336"/>
                    </a:lnTo>
                    <a:lnTo>
                      <a:pt x="4489" y="7712"/>
                    </a:lnTo>
                    <a:lnTo>
                      <a:pt x="5213" y="9250"/>
                    </a:lnTo>
                    <a:lnTo>
                      <a:pt x="5575" y="10137"/>
                    </a:lnTo>
                    <a:lnTo>
                      <a:pt x="6064" y="11332"/>
                    </a:lnTo>
                    <a:lnTo>
                      <a:pt x="6987" y="13848"/>
                    </a:lnTo>
                    <a:lnTo>
                      <a:pt x="7874" y="16545"/>
                    </a:lnTo>
                    <a:lnTo>
                      <a:pt x="8743" y="19441"/>
                    </a:lnTo>
                    <a:lnTo>
                      <a:pt x="9141" y="20961"/>
                    </a:lnTo>
                    <a:lnTo>
                      <a:pt x="9521" y="22319"/>
                    </a:lnTo>
                    <a:lnTo>
                      <a:pt x="10353" y="25106"/>
                    </a:lnTo>
                    <a:lnTo>
                      <a:pt x="11331" y="27930"/>
                    </a:lnTo>
                    <a:lnTo>
                      <a:pt x="12471" y="30717"/>
                    </a:lnTo>
                    <a:lnTo>
                      <a:pt x="13811" y="33396"/>
                    </a:lnTo>
                    <a:lnTo>
                      <a:pt x="14969" y="35297"/>
                    </a:lnTo>
                    <a:lnTo>
                      <a:pt x="15820" y="36491"/>
                    </a:lnTo>
                    <a:lnTo>
                      <a:pt x="16743" y="37632"/>
                    </a:lnTo>
                    <a:lnTo>
                      <a:pt x="17720" y="38681"/>
                    </a:lnTo>
                    <a:lnTo>
                      <a:pt x="18770" y="39659"/>
                    </a:lnTo>
                    <a:lnTo>
                      <a:pt x="19892" y="40528"/>
                    </a:lnTo>
                    <a:lnTo>
                      <a:pt x="20490" y="40926"/>
                    </a:lnTo>
                    <a:lnTo>
                      <a:pt x="21377" y="39532"/>
                    </a:lnTo>
                    <a:lnTo>
                      <a:pt x="20834" y="39170"/>
                    </a:lnTo>
                    <a:lnTo>
                      <a:pt x="19784" y="38356"/>
                    </a:lnTo>
                    <a:lnTo>
                      <a:pt x="18806" y="37451"/>
                    </a:lnTo>
                    <a:lnTo>
                      <a:pt x="17901" y="36455"/>
                    </a:lnTo>
                    <a:lnTo>
                      <a:pt x="16634" y="34826"/>
                    </a:lnTo>
                    <a:lnTo>
                      <a:pt x="15168" y="32437"/>
                    </a:lnTo>
                    <a:lnTo>
                      <a:pt x="13901" y="29885"/>
                    </a:lnTo>
                    <a:lnTo>
                      <a:pt x="12815" y="27206"/>
                    </a:lnTo>
                    <a:lnTo>
                      <a:pt x="11892" y="24509"/>
                    </a:lnTo>
                    <a:lnTo>
                      <a:pt x="11096" y="21830"/>
                    </a:lnTo>
                    <a:lnTo>
                      <a:pt x="10734" y="20545"/>
                    </a:lnTo>
                    <a:lnTo>
                      <a:pt x="10317" y="18988"/>
                    </a:lnTo>
                    <a:lnTo>
                      <a:pt x="9448" y="16038"/>
                    </a:lnTo>
                    <a:lnTo>
                      <a:pt x="8543" y="13305"/>
                    </a:lnTo>
                    <a:lnTo>
                      <a:pt x="7602" y="10716"/>
                    </a:lnTo>
                    <a:lnTo>
                      <a:pt x="7113" y="9504"/>
                    </a:lnTo>
                    <a:lnTo>
                      <a:pt x="6715" y="8580"/>
                    </a:lnTo>
                    <a:lnTo>
                      <a:pt x="5955" y="6933"/>
                    </a:lnTo>
                    <a:lnTo>
                      <a:pt x="5177" y="5503"/>
                    </a:lnTo>
                    <a:lnTo>
                      <a:pt x="4344" y="4164"/>
                    </a:lnTo>
                    <a:lnTo>
                      <a:pt x="3892" y="3530"/>
                    </a:lnTo>
                    <a:lnTo>
                      <a:pt x="3548" y="3060"/>
                    </a:lnTo>
                    <a:lnTo>
                      <a:pt x="3168" y="2589"/>
                    </a:lnTo>
                    <a:lnTo>
                      <a:pt x="2643" y="1956"/>
                    </a:lnTo>
                    <a:lnTo>
                      <a:pt x="1991" y="996"/>
                    </a:lnTo>
                    <a:lnTo>
                      <a:pt x="1701" y="327"/>
                    </a:lnTo>
                    <a:lnTo>
                      <a:pt x="1629"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9" name="Google Shape;829;p26"/>
              <p:cNvSpPr/>
              <p:nvPr/>
            </p:nvSpPr>
            <p:spPr>
              <a:xfrm>
                <a:off x="4882172" y="2741615"/>
                <a:ext cx="690022" cy="1307582"/>
              </a:xfrm>
              <a:custGeom>
                <a:avLst/>
                <a:gdLst/>
                <a:ahLst/>
                <a:cxnLst/>
                <a:rect l="l" t="t" r="r" b="b"/>
                <a:pathLst>
                  <a:path w="21721" h="41161" extrusionOk="0">
                    <a:moveTo>
                      <a:pt x="1919" y="1"/>
                    </a:moveTo>
                    <a:lnTo>
                      <a:pt x="1611" y="55"/>
                    </a:lnTo>
                    <a:lnTo>
                      <a:pt x="1702" y="399"/>
                    </a:lnTo>
                    <a:lnTo>
                      <a:pt x="2009" y="1087"/>
                    </a:lnTo>
                    <a:lnTo>
                      <a:pt x="2661" y="2082"/>
                    </a:lnTo>
                    <a:lnTo>
                      <a:pt x="3186" y="2716"/>
                    </a:lnTo>
                    <a:lnTo>
                      <a:pt x="3566" y="3186"/>
                    </a:lnTo>
                    <a:lnTo>
                      <a:pt x="3910" y="3657"/>
                    </a:lnTo>
                    <a:lnTo>
                      <a:pt x="4362" y="4290"/>
                    </a:lnTo>
                    <a:lnTo>
                      <a:pt x="5195" y="5612"/>
                    </a:lnTo>
                    <a:lnTo>
                      <a:pt x="5973" y="7042"/>
                    </a:lnTo>
                    <a:lnTo>
                      <a:pt x="6734" y="8671"/>
                    </a:lnTo>
                    <a:lnTo>
                      <a:pt x="7114" y="9594"/>
                    </a:lnTo>
                    <a:lnTo>
                      <a:pt x="7602" y="10825"/>
                    </a:lnTo>
                    <a:lnTo>
                      <a:pt x="8544" y="13395"/>
                    </a:lnTo>
                    <a:lnTo>
                      <a:pt x="9449" y="16128"/>
                    </a:lnTo>
                    <a:lnTo>
                      <a:pt x="10317" y="19060"/>
                    </a:lnTo>
                    <a:lnTo>
                      <a:pt x="10734" y="20617"/>
                    </a:lnTo>
                    <a:lnTo>
                      <a:pt x="11096" y="21902"/>
                    </a:lnTo>
                    <a:lnTo>
                      <a:pt x="11874" y="24563"/>
                    </a:lnTo>
                    <a:lnTo>
                      <a:pt x="12797" y="27260"/>
                    </a:lnTo>
                    <a:lnTo>
                      <a:pt x="13883" y="29921"/>
                    </a:lnTo>
                    <a:lnTo>
                      <a:pt x="15150" y="32491"/>
                    </a:lnTo>
                    <a:lnTo>
                      <a:pt x="16598" y="34880"/>
                    </a:lnTo>
                    <a:lnTo>
                      <a:pt x="17847" y="36509"/>
                    </a:lnTo>
                    <a:lnTo>
                      <a:pt x="18752" y="37505"/>
                    </a:lnTo>
                    <a:lnTo>
                      <a:pt x="19730" y="38410"/>
                    </a:lnTo>
                    <a:lnTo>
                      <a:pt x="20761" y="39242"/>
                    </a:lnTo>
                    <a:lnTo>
                      <a:pt x="21304" y="39622"/>
                    </a:lnTo>
                    <a:lnTo>
                      <a:pt x="20580" y="40745"/>
                    </a:lnTo>
                    <a:lnTo>
                      <a:pt x="20001" y="40346"/>
                    </a:lnTo>
                    <a:lnTo>
                      <a:pt x="18897" y="39478"/>
                    </a:lnTo>
                    <a:lnTo>
                      <a:pt x="17865" y="38518"/>
                    </a:lnTo>
                    <a:lnTo>
                      <a:pt x="16906" y="37468"/>
                    </a:lnTo>
                    <a:lnTo>
                      <a:pt x="16019" y="36346"/>
                    </a:lnTo>
                    <a:lnTo>
                      <a:pt x="15186" y="35152"/>
                    </a:lnTo>
                    <a:lnTo>
                      <a:pt x="14046" y="33269"/>
                    </a:lnTo>
                    <a:lnTo>
                      <a:pt x="12725" y="30608"/>
                    </a:lnTo>
                    <a:lnTo>
                      <a:pt x="11584" y="27839"/>
                    </a:lnTo>
                    <a:lnTo>
                      <a:pt x="10625" y="25052"/>
                    </a:lnTo>
                    <a:lnTo>
                      <a:pt x="9811" y="22300"/>
                    </a:lnTo>
                    <a:lnTo>
                      <a:pt x="9449" y="20961"/>
                    </a:lnTo>
                    <a:lnTo>
                      <a:pt x="9032" y="19422"/>
                    </a:lnTo>
                    <a:lnTo>
                      <a:pt x="8163" y="16526"/>
                    </a:lnTo>
                    <a:lnTo>
                      <a:pt x="7277" y="13829"/>
                    </a:lnTo>
                    <a:lnTo>
                      <a:pt x="6353" y="11313"/>
                    </a:lnTo>
                    <a:lnTo>
                      <a:pt x="5865" y="10101"/>
                    </a:lnTo>
                    <a:lnTo>
                      <a:pt x="5503" y="9232"/>
                    </a:lnTo>
                    <a:lnTo>
                      <a:pt x="4779" y="7675"/>
                    </a:lnTo>
                    <a:lnTo>
                      <a:pt x="4037" y="6300"/>
                    </a:lnTo>
                    <a:lnTo>
                      <a:pt x="3258" y="5051"/>
                    </a:lnTo>
                    <a:lnTo>
                      <a:pt x="2824" y="4453"/>
                    </a:lnTo>
                    <a:lnTo>
                      <a:pt x="2516" y="4037"/>
                    </a:lnTo>
                    <a:lnTo>
                      <a:pt x="2172" y="3621"/>
                    </a:lnTo>
                    <a:lnTo>
                      <a:pt x="2136" y="3566"/>
                    </a:lnTo>
                    <a:lnTo>
                      <a:pt x="1557" y="2861"/>
                    </a:lnTo>
                    <a:lnTo>
                      <a:pt x="779" y="1648"/>
                    </a:lnTo>
                    <a:lnTo>
                      <a:pt x="398" y="761"/>
                    </a:lnTo>
                    <a:lnTo>
                      <a:pt x="290" y="290"/>
                    </a:lnTo>
                    <a:lnTo>
                      <a:pt x="0" y="345"/>
                    </a:lnTo>
                    <a:lnTo>
                      <a:pt x="109" y="851"/>
                    </a:lnTo>
                    <a:lnTo>
                      <a:pt x="489" y="1775"/>
                    </a:lnTo>
                    <a:lnTo>
                      <a:pt x="1303" y="3023"/>
                    </a:lnTo>
                    <a:lnTo>
                      <a:pt x="1901" y="3766"/>
                    </a:lnTo>
                    <a:lnTo>
                      <a:pt x="1955" y="3802"/>
                    </a:lnTo>
                    <a:lnTo>
                      <a:pt x="2281" y="4218"/>
                    </a:lnTo>
                    <a:lnTo>
                      <a:pt x="2589" y="4616"/>
                    </a:lnTo>
                    <a:lnTo>
                      <a:pt x="3005" y="5214"/>
                    </a:lnTo>
                    <a:lnTo>
                      <a:pt x="3783" y="6463"/>
                    </a:lnTo>
                    <a:lnTo>
                      <a:pt x="4507" y="7802"/>
                    </a:lnTo>
                    <a:lnTo>
                      <a:pt x="5213" y="9340"/>
                    </a:lnTo>
                    <a:lnTo>
                      <a:pt x="5593" y="10227"/>
                    </a:lnTo>
                    <a:lnTo>
                      <a:pt x="6064" y="11422"/>
                    </a:lnTo>
                    <a:lnTo>
                      <a:pt x="6987" y="13938"/>
                    </a:lnTo>
                    <a:lnTo>
                      <a:pt x="7874" y="16635"/>
                    </a:lnTo>
                    <a:lnTo>
                      <a:pt x="8725" y="19513"/>
                    </a:lnTo>
                    <a:lnTo>
                      <a:pt x="9141" y="21033"/>
                    </a:lnTo>
                    <a:lnTo>
                      <a:pt x="9521" y="22391"/>
                    </a:lnTo>
                    <a:lnTo>
                      <a:pt x="10354" y="25196"/>
                    </a:lnTo>
                    <a:lnTo>
                      <a:pt x="11331" y="28020"/>
                    </a:lnTo>
                    <a:lnTo>
                      <a:pt x="12489" y="30826"/>
                    </a:lnTo>
                    <a:lnTo>
                      <a:pt x="13829" y="33523"/>
                    </a:lnTo>
                    <a:lnTo>
                      <a:pt x="15005" y="35441"/>
                    </a:lnTo>
                    <a:lnTo>
                      <a:pt x="15856" y="36636"/>
                    </a:lnTo>
                    <a:lnTo>
                      <a:pt x="16779" y="37776"/>
                    </a:lnTo>
                    <a:lnTo>
                      <a:pt x="17757" y="38826"/>
                    </a:lnTo>
                    <a:lnTo>
                      <a:pt x="18825" y="39803"/>
                    </a:lnTo>
                    <a:lnTo>
                      <a:pt x="19947" y="40690"/>
                    </a:lnTo>
                    <a:lnTo>
                      <a:pt x="20544" y="41088"/>
                    </a:lnTo>
                    <a:lnTo>
                      <a:pt x="20671" y="41161"/>
                    </a:lnTo>
                    <a:lnTo>
                      <a:pt x="21721" y="39532"/>
                    </a:lnTo>
                    <a:lnTo>
                      <a:pt x="21594" y="39441"/>
                    </a:lnTo>
                    <a:lnTo>
                      <a:pt x="21051" y="39079"/>
                    </a:lnTo>
                    <a:lnTo>
                      <a:pt x="20019" y="38265"/>
                    </a:lnTo>
                    <a:lnTo>
                      <a:pt x="19042" y="37360"/>
                    </a:lnTo>
                    <a:lnTo>
                      <a:pt x="18137" y="36382"/>
                    </a:lnTo>
                    <a:lnTo>
                      <a:pt x="16888" y="34771"/>
                    </a:lnTo>
                    <a:lnTo>
                      <a:pt x="15440" y="32382"/>
                    </a:lnTo>
                    <a:lnTo>
                      <a:pt x="14173" y="29830"/>
                    </a:lnTo>
                    <a:lnTo>
                      <a:pt x="13105" y="27187"/>
                    </a:lnTo>
                    <a:lnTo>
                      <a:pt x="12182" y="24490"/>
                    </a:lnTo>
                    <a:lnTo>
                      <a:pt x="11385" y="21830"/>
                    </a:lnTo>
                    <a:lnTo>
                      <a:pt x="11041" y="20526"/>
                    </a:lnTo>
                    <a:lnTo>
                      <a:pt x="10607" y="18970"/>
                    </a:lnTo>
                    <a:lnTo>
                      <a:pt x="9738" y="16038"/>
                    </a:lnTo>
                    <a:lnTo>
                      <a:pt x="8833" y="13286"/>
                    </a:lnTo>
                    <a:lnTo>
                      <a:pt x="7892" y="10716"/>
                    </a:lnTo>
                    <a:lnTo>
                      <a:pt x="7385" y="9485"/>
                    </a:lnTo>
                    <a:lnTo>
                      <a:pt x="7005" y="8544"/>
                    </a:lnTo>
                    <a:lnTo>
                      <a:pt x="6245" y="6915"/>
                    </a:lnTo>
                    <a:lnTo>
                      <a:pt x="5467" y="5449"/>
                    </a:lnTo>
                    <a:lnTo>
                      <a:pt x="4616" y="4128"/>
                    </a:lnTo>
                    <a:lnTo>
                      <a:pt x="4163" y="3476"/>
                    </a:lnTo>
                    <a:lnTo>
                      <a:pt x="3801" y="3005"/>
                    </a:lnTo>
                    <a:lnTo>
                      <a:pt x="3421" y="2535"/>
                    </a:lnTo>
                    <a:lnTo>
                      <a:pt x="2914" y="1919"/>
                    </a:lnTo>
                    <a:lnTo>
                      <a:pt x="2281" y="960"/>
                    </a:lnTo>
                    <a:lnTo>
                      <a:pt x="1991" y="327"/>
                    </a:lnTo>
                    <a:lnTo>
                      <a:pt x="1919"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0" name="Google Shape;830;p26"/>
              <p:cNvSpPr/>
              <p:nvPr/>
            </p:nvSpPr>
            <p:spPr>
              <a:xfrm>
                <a:off x="5154706" y="2922754"/>
                <a:ext cx="136314" cy="174817"/>
              </a:xfrm>
              <a:custGeom>
                <a:avLst/>
                <a:gdLst/>
                <a:ahLst/>
                <a:cxnLst/>
                <a:rect l="l" t="t" r="r" b="b"/>
                <a:pathLst>
                  <a:path w="4291" h="5503" extrusionOk="0">
                    <a:moveTo>
                      <a:pt x="4291" y="0"/>
                    </a:moveTo>
                    <a:lnTo>
                      <a:pt x="3784" y="55"/>
                    </a:lnTo>
                    <a:lnTo>
                      <a:pt x="2879" y="254"/>
                    </a:lnTo>
                    <a:lnTo>
                      <a:pt x="2137" y="525"/>
                    </a:lnTo>
                    <a:lnTo>
                      <a:pt x="1521" y="869"/>
                    </a:lnTo>
                    <a:lnTo>
                      <a:pt x="1033" y="1285"/>
                    </a:lnTo>
                    <a:lnTo>
                      <a:pt x="652" y="1738"/>
                    </a:lnTo>
                    <a:lnTo>
                      <a:pt x="272" y="2444"/>
                    </a:lnTo>
                    <a:lnTo>
                      <a:pt x="19" y="3439"/>
                    </a:lnTo>
                    <a:lnTo>
                      <a:pt x="1" y="4344"/>
                    </a:lnTo>
                    <a:lnTo>
                      <a:pt x="146" y="5358"/>
                    </a:lnTo>
                    <a:lnTo>
                      <a:pt x="200" y="5503"/>
                    </a:lnTo>
                    <a:lnTo>
                      <a:pt x="327" y="5503"/>
                    </a:lnTo>
                    <a:lnTo>
                      <a:pt x="1141" y="5358"/>
                    </a:lnTo>
                    <a:lnTo>
                      <a:pt x="1865" y="5068"/>
                    </a:lnTo>
                    <a:lnTo>
                      <a:pt x="2643" y="4562"/>
                    </a:lnTo>
                    <a:lnTo>
                      <a:pt x="3367" y="3747"/>
                    </a:lnTo>
                    <a:lnTo>
                      <a:pt x="3802" y="2896"/>
                    </a:lnTo>
                    <a:lnTo>
                      <a:pt x="4037" y="2227"/>
                    </a:lnTo>
                    <a:lnTo>
                      <a:pt x="4200" y="1430"/>
                    </a:lnTo>
                    <a:lnTo>
                      <a:pt x="4291" y="507"/>
                    </a:lnTo>
                    <a:lnTo>
                      <a:pt x="4291"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1" name="Google Shape;831;p26"/>
              <p:cNvSpPr/>
              <p:nvPr/>
            </p:nvSpPr>
            <p:spPr>
              <a:xfrm>
                <a:off x="5149528" y="2917576"/>
                <a:ext cx="146671" cy="185173"/>
              </a:xfrm>
              <a:custGeom>
                <a:avLst/>
                <a:gdLst/>
                <a:ahLst/>
                <a:cxnLst/>
                <a:rect l="l" t="t" r="r" b="b"/>
                <a:pathLst>
                  <a:path w="4617" h="5829" extrusionOk="0">
                    <a:moveTo>
                      <a:pt x="4616" y="0"/>
                    </a:moveTo>
                    <a:lnTo>
                      <a:pt x="4454" y="19"/>
                    </a:lnTo>
                    <a:lnTo>
                      <a:pt x="3874" y="73"/>
                    </a:lnTo>
                    <a:lnTo>
                      <a:pt x="2843" y="308"/>
                    </a:lnTo>
                    <a:lnTo>
                      <a:pt x="2390" y="489"/>
                    </a:lnTo>
                    <a:lnTo>
                      <a:pt x="2082" y="634"/>
                    </a:lnTo>
                    <a:lnTo>
                      <a:pt x="1539" y="960"/>
                    </a:lnTo>
                    <a:lnTo>
                      <a:pt x="1069" y="1358"/>
                    </a:lnTo>
                    <a:lnTo>
                      <a:pt x="689" y="1829"/>
                    </a:lnTo>
                    <a:lnTo>
                      <a:pt x="526" y="2082"/>
                    </a:lnTo>
                    <a:lnTo>
                      <a:pt x="363" y="2390"/>
                    </a:lnTo>
                    <a:lnTo>
                      <a:pt x="146" y="3005"/>
                    </a:lnTo>
                    <a:lnTo>
                      <a:pt x="1" y="3928"/>
                    </a:lnTo>
                    <a:lnTo>
                      <a:pt x="128" y="5431"/>
                    </a:lnTo>
                    <a:lnTo>
                      <a:pt x="218" y="5720"/>
                    </a:lnTo>
                    <a:lnTo>
                      <a:pt x="254" y="5829"/>
                    </a:lnTo>
                    <a:lnTo>
                      <a:pt x="562" y="5829"/>
                    </a:lnTo>
                    <a:lnTo>
                      <a:pt x="1503" y="5612"/>
                    </a:lnTo>
                    <a:lnTo>
                      <a:pt x="2300" y="5268"/>
                    </a:lnTo>
                    <a:lnTo>
                      <a:pt x="2698" y="4978"/>
                    </a:lnTo>
                    <a:lnTo>
                      <a:pt x="2517" y="4743"/>
                    </a:lnTo>
                    <a:lnTo>
                      <a:pt x="2209" y="4960"/>
                    </a:lnTo>
                    <a:lnTo>
                      <a:pt x="1576" y="5268"/>
                    </a:lnTo>
                    <a:lnTo>
                      <a:pt x="779" y="5485"/>
                    </a:lnTo>
                    <a:lnTo>
                      <a:pt x="472" y="5521"/>
                    </a:lnTo>
                    <a:lnTo>
                      <a:pt x="363" y="5050"/>
                    </a:lnTo>
                    <a:lnTo>
                      <a:pt x="327" y="3729"/>
                    </a:lnTo>
                    <a:lnTo>
                      <a:pt x="544" y="2715"/>
                    </a:lnTo>
                    <a:lnTo>
                      <a:pt x="797" y="2227"/>
                    </a:lnTo>
                    <a:lnTo>
                      <a:pt x="942" y="1991"/>
                    </a:lnTo>
                    <a:lnTo>
                      <a:pt x="1286" y="1575"/>
                    </a:lnTo>
                    <a:lnTo>
                      <a:pt x="1720" y="1195"/>
                    </a:lnTo>
                    <a:lnTo>
                      <a:pt x="2227" y="887"/>
                    </a:lnTo>
                    <a:lnTo>
                      <a:pt x="2499" y="761"/>
                    </a:lnTo>
                    <a:lnTo>
                      <a:pt x="2897" y="616"/>
                    </a:lnTo>
                    <a:lnTo>
                      <a:pt x="3802" y="399"/>
                    </a:lnTo>
                    <a:lnTo>
                      <a:pt x="4309" y="326"/>
                    </a:lnTo>
                    <a:lnTo>
                      <a:pt x="4291" y="978"/>
                    </a:lnTo>
                    <a:lnTo>
                      <a:pt x="4110" y="2154"/>
                    </a:lnTo>
                    <a:lnTo>
                      <a:pt x="3947" y="2679"/>
                    </a:lnTo>
                    <a:lnTo>
                      <a:pt x="4236" y="2788"/>
                    </a:lnTo>
                    <a:lnTo>
                      <a:pt x="4417" y="2209"/>
                    </a:lnTo>
                    <a:lnTo>
                      <a:pt x="4598" y="887"/>
                    </a:lnTo>
                    <a:lnTo>
                      <a:pt x="4616" y="163"/>
                    </a:lnTo>
                    <a:lnTo>
                      <a:pt x="4616" y="0"/>
                    </a:lnTo>
                    <a:close/>
                  </a:path>
                </a:pathLst>
              </a:custGeom>
              <a:solidFill>
                <a:srgbClr val="0C0C0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2" name="Google Shape;832;p26"/>
              <p:cNvSpPr/>
              <p:nvPr/>
            </p:nvSpPr>
            <p:spPr>
              <a:xfrm>
                <a:off x="5149528" y="2917576"/>
                <a:ext cx="146671" cy="185173"/>
              </a:xfrm>
              <a:custGeom>
                <a:avLst/>
                <a:gdLst/>
                <a:ahLst/>
                <a:cxnLst/>
                <a:rect l="l" t="t" r="r" b="b"/>
                <a:pathLst>
                  <a:path w="4617" h="5829" extrusionOk="0">
                    <a:moveTo>
                      <a:pt x="4616" y="0"/>
                    </a:moveTo>
                    <a:lnTo>
                      <a:pt x="4454" y="19"/>
                    </a:lnTo>
                    <a:lnTo>
                      <a:pt x="3874" y="73"/>
                    </a:lnTo>
                    <a:lnTo>
                      <a:pt x="2843" y="308"/>
                    </a:lnTo>
                    <a:lnTo>
                      <a:pt x="2390" y="489"/>
                    </a:lnTo>
                    <a:lnTo>
                      <a:pt x="2499" y="761"/>
                    </a:lnTo>
                    <a:lnTo>
                      <a:pt x="2897" y="616"/>
                    </a:lnTo>
                    <a:lnTo>
                      <a:pt x="3802" y="399"/>
                    </a:lnTo>
                    <a:lnTo>
                      <a:pt x="4309" y="326"/>
                    </a:lnTo>
                    <a:lnTo>
                      <a:pt x="4291" y="978"/>
                    </a:lnTo>
                    <a:lnTo>
                      <a:pt x="4110" y="2154"/>
                    </a:lnTo>
                    <a:lnTo>
                      <a:pt x="3947" y="2679"/>
                    </a:lnTo>
                    <a:lnTo>
                      <a:pt x="3838" y="3005"/>
                    </a:lnTo>
                    <a:lnTo>
                      <a:pt x="3549" y="3584"/>
                    </a:lnTo>
                    <a:lnTo>
                      <a:pt x="3187" y="4109"/>
                    </a:lnTo>
                    <a:lnTo>
                      <a:pt x="2752" y="4544"/>
                    </a:lnTo>
                    <a:lnTo>
                      <a:pt x="2517" y="4743"/>
                    </a:lnTo>
                    <a:lnTo>
                      <a:pt x="2209" y="4960"/>
                    </a:lnTo>
                    <a:lnTo>
                      <a:pt x="1576" y="5268"/>
                    </a:lnTo>
                    <a:lnTo>
                      <a:pt x="779" y="5485"/>
                    </a:lnTo>
                    <a:lnTo>
                      <a:pt x="472" y="5521"/>
                    </a:lnTo>
                    <a:lnTo>
                      <a:pt x="363" y="5050"/>
                    </a:lnTo>
                    <a:lnTo>
                      <a:pt x="327" y="3729"/>
                    </a:lnTo>
                    <a:lnTo>
                      <a:pt x="544" y="2715"/>
                    </a:lnTo>
                    <a:lnTo>
                      <a:pt x="797" y="2227"/>
                    </a:lnTo>
                    <a:lnTo>
                      <a:pt x="526" y="2082"/>
                    </a:lnTo>
                    <a:lnTo>
                      <a:pt x="363" y="2390"/>
                    </a:lnTo>
                    <a:lnTo>
                      <a:pt x="146" y="3005"/>
                    </a:lnTo>
                    <a:lnTo>
                      <a:pt x="1" y="3928"/>
                    </a:lnTo>
                    <a:lnTo>
                      <a:pt x="128" y="5431"/>
                    </a:lnTo>
                    <a:lnTo>
                      <a:pt x="218" y="5720"/>
                    </a:lnTo>
                    <a:lnTo>
                      <a:pt x="254" y="5829"/>
                    </a:lnTo>
                    <a:lnTo>
                      <a:pt x="562" y="5829"/>
                    </a:lnTo>
                    <a:lnTo>
                      <a:pt x="1503" y="5612"/>
                    </a:lnTo>
                    <a:lnTo>
                      <a:pt x="2300" y="5268"/>
                    </a:lnTo>
                    <a:lnTo>
                      <a:pt x="2698" y="4978"/>
                    </a:lnTo>
                    <a:lnTo>
                      <a:pt x="2969" y="4779"/>
                    </a:lnTo>
                    <a:lnTo>
                      <a:pt x="3422" y="4308"/>
                    </a:lnTo>
                    <a:lnTo>
                      <a:pt x="3802" y="3747"/>
                    </a:lnTo>
                    <a:lnTo>
                      <a:pt x="4110" y="3132"/>
                    </a:lnTo>
                    <a:lnTo>
                      <a:pt x="4236" y="2788"/>
                    </a:lnTo>
                    <a:lnTo>
                      <a:pt x="4417" y="2209"/>
                    </a:lnTo>
                    <a:lnTo>
                      <a:pt x="4598" y="887"/>
                    </a:lnTo>
                    <a:lnTo>
                      <a:pt x="4616" y="163"/>
                    </a:lnTo>
                    <a:lnTo>
                      <a:pt x="4616" y="0"/>
                    </a:lnTo>
                    <a:close/>
                  </a:path>
                </a:pathLst>
              </a:custGeom>
              <a:solidFill>
                <a:srgbClr val="0C0C0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3" name="Google Shape;833;p26"/>
              <p:cNvSpPr/>
              <p:nvPr/>
            </p:nvSpPr>
            <p:spPr>
              <a:xfrm>
                <a:off x="4703925" y="2452976"/>
                <a:ext cx="418060" cy="415169"/>
              </a:xfrm>
              <a:custGeom>
                <a:avLst/>
                <a:gdLst/>
                <a:ahLst/>
                <a:cxnLst/>
                <a:rect l="l" t="t" r="r" b="b"/>
                <a:pathLst>
                  <a:path w="13160" h="13069" extrusionOk="0">
                    <a:moveTo>
                      <a:pt x="6661" y="0"/>
                    </a:moveTo>
                    <a:lnTo>
                      <a:pt x="6064" y="181"/>
                    </a:lnTo>
                    <a:lnTo>
                      <a:pt x="5611" y="525"/>
                    </a:lnTo>
                    <a:lnTo>
                      <a:pt x="5304" y="996"/>
                    </a:lnTo>
                    <a:lnTo>
                      <a:pt x="5123" y="1575"/>
                    </a:lnTo>
                    <a:lnTo>
                      <a:pt x="5050" y="2245"/>
                    </a:lnTo>
                    <a:lnTo>
                      <a:pt x="5104" y="2951"/>
                    </a:lnTo>
                    <a:lnTo>
                      <a:pt x="5285" y="3675"/>
                    </a:lnTo>
                    <a:lnTo>
                      <a:pt x="5412" y="4019"/>
                    </a:lnTo>
                    <a:lnTo>
                      <a:pt x="5412" y="4019"/>
                    </a:lnTo>
                    <a:lnTo>
                      <a:pt x="5177" y="3729"/>
                    </a:lnTo>
                    <a:lnTo>
                      <a:pt x="4598" y="3204"/>
                    </a:lnTo>
                    <a:lnTo>
                      <a:pt x="3910" y="2788"/>
                    </a:lnTo>
                    <a:lnTo>
                      <a:pt x="3186" y="2498"/>
                    </a:lnTo>
                    <a:lnTo>
                      <a:pt x="2444" y="2317"/>
                    </a:lnTo>
                    <a:lnTo>
                      <a:pt x="1738" y="2299"/>
                    </a:lnTo>
                    <a:lnTo>
                      <a:pt x="1086" y="2444"/>
                    </a:lnTo>
                    <a:lnTo>
                      <a:pt x="561" y="2770"/>
                    </a:lnTo>
                    <a:lnTo>
                      <a:pt x="362" y="3005"/>
                    </a:lnTo>
                    <a:lnTo>
                      <a:pt x="127" y="3349"/>
                    </a:lnTo>
                    <a:lnTo>
                      <a:pt x="0" y="4001"/>
                    </a:lnTo>
                    <a:lnTo>
                      <a:pt x="199" y="4616"/>
                    </a:lnTo>
                    <a:lnTo>
                      <a:pt x="634" y="5195"/>
                    </a:lnTo>
                    <a:lnTo>
                      <a:pt x="941" y="5467"/>
                    </a:lnTo>
                    <a:lnTo>
                      <a:pt x="1285" y="5738"/>
                    </a:lnTo>
                    <a:lnTo>
                      <a:pt x="2027" y="6154"/>
                    </a:lnTo>
                    <a:lnTo>
                      <a:pt x="2860" y="6390"/>
                    </a:lnTo>
                    <a:lnTo>
                      <a:pt x="3729" y="6444"/>
                    </a:lnTo>
                    <a:lnTo>
                      <a:pt x="4163" y="6390"/>
                    </a:lnTo>
                    <a:lnTo>
                      <a:pt x="3548" y="6571"/>
                    </a:lnTo>
                    <a:lnTo>
                      <a:pt x="2950" y="6752"/>
                    </a:lnTo>
                    <a:lnTo>
                      <a:pt x="2607" y="6897"/>
                    </a:lnTo>
                    <a:lnTo>
                      <a:pt x="1937" y="7295"/>
                    </a:lnTo>
                    <a:lnTo>
                      <a:pt x="1303" y="7838"/>
                    </a:lnTo>
                    <a:lnTo>
                      <a:pt x="778" y="8453"/>
                    </a:lnTo>
                    <a:lnTo>
                      <a:pt x="435" y="9105"/>
                    </a:lnTo>
                    <a:lnTo>
                      <a:pt x="308" y="9793"/>
                    </a:lnTo>
                    <a:lnTo>
                      <a:pt x="471" y="10444"/>
                    </a:lnTo>
                    <a:lnTo>
                      <a:pt x="978" y="11042"/>
                    </a:lnTo>
                    <a:lnTo>
                      <a:pt x="1412" y="11313"/>
                    </a:lnTo>
                    <a:lnTo>
                      <a:pt x="1774" y="11476"/>
                    </a:lnTo>
                    <a:lnTo>
                      <a:pt x="2444" y="11566"/>
                    </a:lnTo>
                    <a:lnTo>
                      <a:pt x="3041" y="11404"/>
                    </a:lnTo>
                    <a:lnTo>
                      <a:pt x="3602" y="11078"/>
                    </a:lnTo>
                    <a:lnTo>
                      <a:pt x="4380" y="10354"/>
                    </a:lnTo>
                    <a:lnTo>
                      <a:pt x="5231" y="9268"/>
                    </a:lnTo>
                    <a:lnTo>
                      <a:pt x="5611" y="8833"/>
                    </a:lnTo>
                    <a:lnTo>
                      <a:pt x="5485" y="9014"/>
                    </a:lnTo>
                    <a:lnTo>
                      <a:pt x="5304" y="9358"/>
                    </a:lnTo>
                    <a:lnTo>
                      <a:pt x="5159" y="9919"/>
                    </a:lnTo>
                    <a:lnTo>
                      <a:pt x="5249" y="10698"/>
                    </a:lnTo>
                    <a:lnTo>
                      <a:pt x="5575" y="11458"/>
                    </a:lnTo>
                    <a:lnTo>
                      <a:pt x="6100" y="12128"/>
                    </a:lnTo>
                    <a:lnTo>
                      <a:pt x="6770" y="12652"/>
                    </a:lnTo>
                    <a:lnTo>
                      <a:pt x="7530" y="12978"/>
                    </a:lnTo>
                    <a:lnTo>
                      <a:pt x="8326" y="13069"/>
                    </a:lnTo>
                    <a:lnTo>
                      <a:pt x="8724" y="12978"/>
                    </a:lnTo>
                    <a:lnTo>
                      <a:pt x="9141" y="12833"/>
                    </a:lnTo>
                    <a:lnTo>
                      <a:pt x="9738" y="12417"/>
                    </a:lnTo>
                    <a:lnTo>
                      <a:pt x="10064" y="11874"/>
                    </a:lnTo>
                    <a:lnTo>
                      <a:pt x="10154" y="11277"/>
                    </a:lnTo>
                    <a:lnTo>
                      <a:pt x="10028" y="10607"/>
                    </a:lnTo>
                    <a:lnTo>
                      <a:pt x="9720" y="9956"/>
                    </a:lnTo>
                    <a:lnTo>
                      <a:pt x="9231" y="9322"/>
                    </a:lnTo>
                    <a:lnTo>
                      <a:pt x="8598" y="8743"/>
                    </a:lnTo>
                    <a:lnTo>
                      <a:pt x="8236" y="8507"/>
                    </a:lnTo>
                    <a:lnTo>
                      <a:pt x="9014" y="8797"/>
                    </a:lnTo>
                    <a:lnTo>
                      <a:pt x="10173" y="9051"/>
                    </a:lnTo>
                    <a:lnTo>
                      <a:pt x="10915" y="9105"/>
                    </a:lnTo>
                    <a:lnTo>
                      <a:pt x="11584" y="9014"/>
                    </a:lnTo>
                    <a:lnTo>
                      <a:pt x="12182" y="8797"/>
                    </a:lnTo>
                    <a:lnTo>
                      <a:pt x="12652" y="8417"/>
                    </a:lnTo>
                    <a:lnTo>
                      <a:pt x="12996" y="7856"/>
                    </a:lnTo>
                    <a:lnTo>
                      <a:pt x="13123" y="7494"/>
                    </a:lnTo>
                    <a:lnTo>
                      <a:pt x="13159" y="7096"/>
                    </a:lnTo>
                    <a:lnTo>
                      <a:pt x="12978" y="6335"/>
                    </a:lnTo>
                    <a:lnTo>
                      <a:pt x="12526" y="5666"/>
                    </a:lnTo>
                    <a:lnTo>
                      <a:pt x="11874" y="5123"/>
                    </a:lnTo>
                    <a:lnTo>
                      <a:pt x="11114" y="4725"/>
                    </a:lnTo>
                    <a:lnTo>
                      <a:pt x="10299" y="4489"/>
                    </a:lnTo>
                    <a:lnTo>
                      <a:pt x="9503" y="4471"/>
                    </a:lnTo>
                    <a:lnTo>
                      <a:pt x="8815" y="4706"/>
                    </a:lnTo>
                    <a:lnTo>
                      <a:pt x="8543" y="4942"/>
                    </a:lnTo>
                    <a:lnTo>
                      <a:pt x="8543" y="4942"/>
                    </a:lnTo>
                    <a:lnTo>
                      <a:pt x="8815" y="4670"/>
                    </a:lnTo>
                    <a:lnTo>
                      <a:pt x="9177" y="3982"/>
                    </a:lnTo>
                    <a:lnTo>
                      <a:pt x="9322" y="3204"/>
                    </a:lnTo>
                    <a:lnTo>
                      <a:pt x="9286" y="2390"/>
                    </a:lnTo>
                    <a:lnTo>
                      <a:pt x="9068" y="1611"/>
                    </a:lnTo>
                    <a:lnTo>
                      <a:pt x="8670" y="905"/>
                    </a:lnTo>
                    <a:lnTo>
                      <a:pt x="8127" y="362"/>
                    </a:lnTo>
                    <a:lnTo>
                      <a:pt x="7421" y="37"/>
                    </a:lnTo>
                    <a:lnTo>
                      <a:pt x="7023"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4" name="Google Shape;834;p26"/>
              <p:cNvSpPr/>
              <p:nvPr/>
            </p:nvSpPr>
            <p:spPr>
              <a:xfrm>
                <a:off x="4711390" y="2448370"/>
                <a:ext cx="415169" cy="424382"/>
              </a:xfrm>
              <a:custGeom>
                <a:avLst/>
                <a:gdLst/>
                <a:ahLst/>
                <a:cxnLst/>
                <a:rect l="l" t="t" r="r" b="b"/>
                <a:pathLst>
                  <a:path w="13069" h="13359" extrusionOk="0">
                    <a:moveTo>
                      <a:pt x="6517" y="1"/>
                    </a:moveTo>
                    <a:lnTo>
                      <a:pt x="6046" y="73"/>
                    </a:lnTo>
                    <a:lnTo>
                      <a:pt x="5612" y="272"/>
                    </a:lnTo>
                    <a:lnTo>
                      <a:pt x="5268" y="562"/>
                    </a:lnTo>
                    <a:lnTo>
                      <a:pt x="5123" y="761"/>
                    </a:lnTo>
                    <a:lnTo>
                      <a:pt x="4960" y="1014"/>
                    </a:lnTo>
                    <a:lnTo>
                      <a:pt x="4743" y="1630"/>
                    </a:lnTo>
                    <a:lnTo>
                      <a:pt x="4670" y="2354"/>
                    </a:lnTo>
                    <a:lnTo>
                      <a:pt x="4725" y="3150"/>
                    </a:lnTo>
                    <a:lnTo>
                      <a:pt x="4815" y="3548"/>
                    </a:lnTo>
                    <a:lnTo>
                      <a:pt x="4507" y="3277"/>
                    </a:lnTo>
                    <a:lnTo>
                      <a:pt x="3765" y="2824"/>
                    </a:lnTo>
                    <a:lnTo>
                      <a:pt x="2969" y="2480"/>
                    </a:lnTo>
                    <a:lnTo>
                      <a:pt x="2154" y="2317"/>
                    </a:lnTo>
                    <a:lnTo>
                      <a:pt x="1756" y="2299"/>
                    </a:lnTo>
                    <a:lnTo>
                      <a:pt x="1448" y="2299"/>
                    </a:lnTo>
                    <a:lnTo>
                      <a:pt x="942" y="2408"/>
                    </a:lnTo>
                    <a:lnTo>
                      <a:pt x="507" y="2607"/>
                    </a:lnTo>
                    <a:lnTo>
                      <a:pt x="145" y="2878"/>
                    </a:lnTo>
                    <a:lnTo>
                      <a:pt x="0" y="3059"/>
                    </a:lnTo>
                    <a:lnTo>
                      <a:pt x="236" y="3240"/>
                    </a:lnTo>
                    <a:lnTo>
                      <a:pt x="399" y="3059"/>
                    </a:lnTo>
                    <a:lnTo>
                      <a:pt x="761" y="2806"/>
                    </a:lnTo>
                    <a:lnTo>
                      <a:pt x="1358" y="2607"/>
                    </a:lnTo>
                    <a:lnTo>
                      <a:pt x="1738" y="2589"/>
                    </a:lnTo>
                    <a:lnTo>
                      <a:pt x="1756" y="2589"/>
                    </a:lnTo>
                    <a:lnTo>
                      <a:pt x="2209" y="2625"/>
                    </a:lnTo>
                    <a:lnTo>
                      <a:pt x="3132" y="2860"/>
                    </a:lnTo>
                    <a:lnTo>
                      <a:pt x="4019" y="3295"/>
                    </a:lnTo>
                    <a:lnTo>
                      <a:pt x="4761" y="3892"/>
                    </a:lnTo>
                    <a:lnTo>
                      <a:pt x="5050" y="4254"/>
                    </a:lnTo>
                    <a:lnTo>
                      <a:pt x="5141" y="4327"/>
                    </a:lnTo>
                    <a:lnTo>
                      <a:pt x="5250" y="4290"/>
                    </a:lnTo>
                    <a:lnTo>
                      <a:pt x="5322" y="4218"/>
                    </a:lnTo>
                    <a:lnTo>
                      <a:pt x="5322" y="4109"/>
                    </a:lnTo>
                    <a:lnTo>
                      <a:pt x="5159" y="3657"/>
                    </a:lnTo>
                    <a:lnTo>
                      <a:pt x="4996" y="2752"/>
                    </a:lnTo>
                    <a:lnTo>
                      <a:pt x="4996" y="1919"/>
                    </a:lnTo>
                    <a:lnTo>
                      <a:pt x="5195" y="1213"/>
                    </a:lnTo>
                    <a:lnTo>
                      <a:pt x="5376" y="924"/>
                    </a:lnTo>
                    <a:lnTo>
                      <a:pt x="5485" y="761"/>
                    </a:lnTo>
                    <a:lnTo>
                      <a:pt x="5793" y="525"/>
                    </a:lnTo>
                    <a:lnTo>
                      <a:pt x="6136" y="363"/>
                    </a:lnTo>
                    <a:lnTo>
                      <a:pt x="6553" y="290"/>
                    </a:lnTo>
                    <a:lnTo>
                      <a:pt x="6770" y="290"/>
                    </a:lnTo>
                    <a:lnTo>
                      <a:pt x="7096" y="326"/>
                    </a:lnTo>
                    <a:lnTo>
                      <a:pt x="7693" y="562"/>
                    </a:lnTo>
                    <a:lnTo>
                      <a:pt x="8200" y="996"/>
                    </a:lnTo>
                    <a:lnTo>
                      <a:pt x="8598" y="1593"/>
                    </a:lnTo>
                    <a:lnTo>
                      <a:pt x="8743" y="1955"/>
                    </a:lnTo>
                    <a:lnTo>
                      <a:pt x="8870" y="2372"/>
                    </a:lnTo>
                    <a:lnTo>
                      <a:pt x="8960" y="3222"/>
                    </a:lnTo>
                    <a:lnTo>
                      <a:pt x="8815" y="3983"/>
                    </a:lnTo>
                    <a:lnTo>
                      <a:pt x="8508" y="4652"/>
                    </a:lnTo>
                    <a:lnTo>
                      <a:pt x="8272" y="4906"/>
                    </a:lnTo>
                    <a:lnTo>
                      <a:pt x="8236" y="4942"/>
                    </a:lnTo>
                    <a:lnTo>
                      <a:pt x="8200" y="4978"/>
                    </a:lnTo>
                    <a:lnTo>
                      <a:pt x="8164" y="5014"/>
                    </a:lnTo>
                    <a:lnTo>
                      <a:pt x="8164" y="5141"/>
                    </a:lnTo>
                    <a:lnTo>
                      <a:pt x="8200" y="5177"/>
                    </a:lnTo>
                    <a:lnTo>
                      <a:pt x="8236" y="5213"/>
                    </a:lnTo>
                    <a:lnTo>
                      <a:pt x="8345" y="5232"/>
                    </a:lnTo>
                    <a:lnTo>
                      <a:pt x="8399" y="5195"/>
                    </a:lnTo>
                    <a:lnTo>
                      <a:pt x="8435" y="5159"/>
                    </a:lnTo>
                    <a:lnTo>
                      <a:pt x="8471" y="5141"/>
                    </a:lnTo>
                    <a:lnTo>
                      <a:pt x="8743" y="4942"/>
                    </a:lnTo>
                    <a:lnTo>
                      <a:pt x="9413" y="4761"/>
                    </a:lnTo>
                    <a:lnTo>
                      <a:pt x="10155" y="4797"/>
                    </a:lnTo>
                    <a:lnTo>
                      <a:pt x="10879" y="5032"/>
                    </a:lnTo>
                    <a:lnTo>
                      <a:pt x="11223" y="5195"/>
                    </a:lnTo>
                    <a:lnTo>
                      <a:pt x="11530" y="5376"/>
                    </a:lnTo>
                    <a:lnTo>
                      <a:pt x="12128" y="5865"/>
                    </a:lnTo>
                    <a:lnTo>
                      <a:pt x="12562" y="6480"/>
                    </a:lnTo>
                    <a:lnTo>
                      <a:pt x="12743" y="7023"/>
                    </a:lnTo>
                    <a:lnTo>
                      <a:pt x="12761" y="7404"/>
                    </a:lnTo>
                    <a:lnTo>
                      <a:pt x="12725" y="7603"/>
                    </a:lnTo>
                    <a:lnTo>
                      <a:pt x="12598" y="8019"/>
                    </a:lnTo>
                    <a:lnTo>
                      <a:pt x="12254" y="8490"/>
                    </a:lnTo>
                    <a:lnTo>
                      <a:pt x="11965" y="8743"/>
                    </a:lnTo>
                    <a:lnTo>
                      <a:pt x="11784" y="8833"/>
                    </a:lnTo>
                    <a:lnTo>
                      <a:pt x="11458" y="8978"/>
                    </a:lnTo>
                    <a:lnTo>
                      <a:pt x="10643" y="9087"/>
                    </a:lnTo>
                    <a:lnTo>
                      <a:pt x="9702" y="9014"/>
                    </a:lnTo>
                    <a:lnTo>
                      <a:pt x="8634" y="8725"/>
                    </a:lnTo>
                    <a:lnTo>
                      <a:pt x="8055" y="8508"/>
                    </a:lnTo>
                    <a:lnTo>
                      <a:pt x="7946" y="8490"/>
                    </a:lnTo>
                    <a:lnTo>
                      <a:pt x="7874" y="8580"/>
                    </a:lnTo>
                    <a:lnTo>
                      <a:pt x="7838" y="8689"/>
                    </a:lnTo>
                    <a:lnTo>
                      <a:pt x="7928" y="8779"/>
                    </a:lnTo>
                    <a:lnTo>
                      <a:pt x="8254" y="8996"/>
                    </a:lnTo>
                    <a:lnTo>
                      <a:pt x="8833" y="9503"/>
                    </a:lnTo>
                    <a:lnTo>
                      <a:pt x="9286" y="10082"/>
                    </a:lnTo>
                    <a:lnTo>
                      <a:pt x="9612" y="10698"/>
                    </a:lnTo>
                    <a:lnTo>
                      <a:pt x="9702" y="10987"/>
                    </a:lnTo>
                    <a:lnTo>
                      <a:pt x="9775" y="11349"/>
                    </a:lnTo>
                    <a:lnTo>
                      <a:pt x="9702" y="11965"/>
                    </a:lnTo>
                    <a:lnTo>
                      <a:pt x="9376" y="12472"/>
                    </a:lnTo>
                    <a:lnTo>
                      <a:pt x="8815" y="12834"/>
                    </a:lnTo>
                    <a:lnTo>
                      <a:pt x="8453" y="12978"/>
                    </a:lnTo>
                    <a:lnTo>
                      <a:pt x="8236" y="13033"/>
                    </a:lnTo>
                    <a:lnTo>
                      <a:pt x="7820" y="13051"/>
                    </a:lnTo>
                    <a:lnTo>
                      <a:pt x="7204" y="12942"/>
                    </a:lnTo>
                    <a:lnTo>
                      <a:pt x="6426" y="12544"/>
                    </a:lnTo>
                    <a:lnTo>
                      <a:pt x="5793" y="11965"/>
                    </a:lnTo>
                    <a:lnTo>
                      <a:pt x="5539" y="11621"/>
                    </a:lnTo>
                    <a:lnTo>
                      <a:pt x="5340" y="11277"/>
                    </a:lnTo>
                    <a:lnTo>
                      <a:pt x="5105" y="10589"/>
                    </a:lnTo>
                    <a:lnTo>
                      <a:pt x="5087" y="9938"/>
                    </a:lnTo>
                    <a:lnTo>
                      <a:pt x="5304" y="9340"/>
                    </a:lnTo>
                    <a:lnTo>
                      <a:pt x="5503" y="9087"/>
                    </a:lnTo>
                    <a:lnTo>
                      <a:pt x="5539" y="8978"/>
                    </a:lnTo>
                    <a:lnTo>
                      <a:pt x="5485" y="8870"/>
                    </a:lnTo>
                    <a:lnTo>
                      <a:pt x="5376" y="8815"/>
                    </a:lnTo>
                    <a:lnTo>
                      <a:pt x="5268" y="8888"/>
                    </a:lnTo>
                    <a:lnTo>
                      <a:pt x="4960" y="9232"/>
                    </a:lnTo>
                    <a:lnTo>
                      <a:pt x="4616" y="9648"/>
                    </a:lnTo>
                    <a:lnTo>
                      <a:pt x="4290" y="10064"/>
                    </a:lnTo>
                    <a:lnTo>
                      <a:pt x="3548" y="10879"/>
                    </a:lnTo>
                    <a:lnTo>
                      <a:pt x="2933" y="11313"/>
                    </a:lnTo>
                    <a:lnTo>
                      <a:pt x="2480" y="11512"/>
                    </a:lnTo>
                    <a:lnTo>
                      <a:pt x="2010" y="11549"/>
                    </a:lnTo>
                    <a:lnTo>
                      <a:pt x="1503" y="11458"/>
                    </a:lnTo>
                    <a:lnTo>
                      <a:pt x="1249" y="11313"/>
                    </a:lnTo>
                    <a:lnTo>
                      <a:pt x="1105" y="11585"/>
                    </a:lnTo>
                    <a:lnTo>
                      <a:pt x="1394" y="11730"/>
                    </a:lnTo>
                    <a:lnTo>
                      <a:pt x="1973" y="11856"/>
                    </a:lnTo>
                    <a:lnTo>
                      <a:pt x="2498" y="11820"/>
                    </a:lnTo>
                    <a:lnTo>
                      <a:pt x="3005" y="11621"/>
                    </a:lnTo>
                    <a:lnTo>
                      <a:pt x="3675" y="11168"/>
                    </a:lnTo>
                    <a:lnTo>
                      <a:pt x="4471" y="10318"/>
                    </a:lnTo>
                    <a:lnTo>
                      <a:pt x="4815" y="9901"/>
                    </a:lnTo>
                    <a:lnTo>
                      <a:pt x="4779" y="10119"/>
                    </a:lnTo>
                    <a:lnTo>
                      <a:pt x="4815" y="10589"/>
                    </a:lnTo>
                    <a:lnTo>
                      <a:pt x="4924" y="11060"/>
                    </a:lnTo>
                    <a:lnTo>
                      <a:pt x="5141" y="11549"/>
                    </a:lnTo>
                    <a:lnTo>
                      <a:pt x="5286" y="11784"/>
                    </a:lnTo>
                    <a:lnTo>
                      <a:pt x="5521" y="12092"/>
                    </a:lnTo>
                    <a:lnTo>
                      <a:pt x="6082" y="12653"/>
                    </a:lnTo>
                    <a:lnTo>
                      <a:pt x="6770" y="13087"/>
                    </a:lnTo>
                    <a:lnTo>
                      <a:pt x="7512" y="13322"/>
                    </a:lnTo>
                    <a:lnTo>
                      <a:pt x="7910" y="13359"/>
                    </a:lnTo>
                    <a:lnTo>
                      <a:pt x="8218" y="13340"/>
                    </a:lnTo>
                    <a:lnTo>
                      <a:pt x="8526" y="13268"/>
                    </a:lnTo>
                    <a:lnTo>
                      <a:pt x="8960" y="13105"/>
                    </a:lnTo>
                    <a:lnTo>
                      <a:pt x="9612" y="12653"/>
                    </a:lnTo>
                    <a:lnTo>
                      <a:pt x="9992" y="12055"/>
                    </a:lnTo>
                    <a:lnTo>
                      <a:pt x="10064" y="11331"/>
                    </a:lnTo>
                    <a:lnTo>
                      <a:pt x="9992" y="10915"/>
                    </a:lnTo>
                    <a:lnTo>
                      <a:pt x="9847" y="10444"/>
                    </a:lnTo>
                    <a:lnTo>
                      <a:pt x="9250" y="9521"/>
                    </a:lnTo>
                    <a:lnTo>
                      <a:pt x="8833" y="9105"/>
                    </a:lnTo>
                    <a:lnTo>
                      <a:pt x="9304" y="9232"/>
                    </a:lnTo>
                    <a:lnTo>
                      <a:pt x="10173" y="9377"/>
                    </a:lnTo>
                    <a:lnTo>
                      <a:pt x="10951" y="9377"/>
                    </a:lnTo>
                    <a:lnTo>
                      <a:pt x="11639" y="9232"/>
                    </a:lnTo>
                    <a:lnTo>
                      <a:pt x="11929" y="9105"/>
                    </a:lnTo>
                    <a:lnTo>
                      <a:pt x="12128" y="8996"/>
                    </a:lnTo>
                    <a:lnTo>
                      <a:pt x="12472" y="8707"/>
                    </a:lnTo>
                    <a:lnTo>
                      <a:pt x="12761" y="8345"/>
                    </a:lnTo>
                    <a:lnTo>
                      <a:pt x="12960" y="7910"/>
                    </a:lnTo>
                    <a:lnTo>
                      <a:pt x="13033" y="7657"/>
                    </a:lnTo>
                    <a:lnTo>
                      <a:pt x="13069" y="7277"/>
                    </a:lnTo>
                    <a:lnTo>
                      <a:pt x="12906" y="6517"/>
                    </a:lnTo>
                    <a:lnTo>
                      <a:pt x="12472" y="5811"/>
                    </a:lnTo>
                    <a:lnTo>
                      <a:pt x="11802" y="5195"/>
                    </a:lnTo>
                    <a:lnTo>
                      <a:pt x="11367" y="4924"/>
                    </a:lnTo>
                    <a:lnTo>
                      <a:pt x="11078" y="4779"/>
                    </a:lnTo>
                    <a:lnTo>
                      <a:pt x="10462" y="4562"/>
                    </a:lnTo>
                    <a:lnTo>
                      <a:pt x="9811" y="4453"/>
                    </a:lnTo>
                    <a:lnTo>
                      <a:pt x="9195" y="4489"/>
                    </a:lnTo>
                    <a:lnTo>
                      <a:pt x="8906" y="4562"/>
                    </a:lnTo>
                    <a:lnTo>
                      <a:pt x="8906" y="4562"/>
                    </a:lnTo>
                    <a:lnTo>
                      <a:pt x="9033" y="4272"/>
                    </a:lnTo>
                    <a:lnTo>
                      <a:pt x="9214" y="3639"/>
                    </a:lnTo>
                    <a:lnTo>
                      <a:pt x="9250" y="2933"/>
                    </a:lnTo>
                    <a:lnTo>
                      <a:pt x="9141" y="2227"/>
                    </a:lnTo>
                    <a:lnTo>
                      <a:pt x="9033" y="1865"/>
                    </a:lnTo>
                    <a:lnTo>
                      <a:pt x="8870" y="1449"/>
                    </a:lnTo>
                    <a:lnTo>
                      <a:pt x="8417" y="779"/>
                    </a:lnTo>
                    <a:lnTo>
                      <a:pt x="7838" y="290"/>
                    </a:lnTo>
                    <a:lnTo>
                      <a:pt x="7150" y="37"/>
                    </a:lnTo>
                    <a:lnTo>
                      <a:pt x="6788"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5" name="Google Shape;835;p26"/>
              <p:cNvSpPr/>
              <p:nvPr/>
            </p:nvSpPr>
            <p:spPr>
              <a:xfrm>
                <a:off x="4699890" y="2448370"/>
                <a:ext cx="426669" cy="368026"/>
              </a:xfrm>
              <a:custGeom>
                <a:avLst/>
                <a:gdLst/>
                <a:ahLst/>
                <a:cxnLst/>
                <a:rect l="l" t="t" r="r" b="b"/>
                <a:pathLst>
                  <a:path w="13431" h="11585" extrusionOk="0">
                    <a:moveTo>
                      <a:pt x="6879" y="1"/>
                    </a:moveTo>
                    <a:lnTo>
                      <a:pt x="6408" y="73"/>
                    </a:lnTo>
                    <a:lnTo>
                      <a:pt x="5974" y="272"/>
                    </a:lnTo>
                    <a:lnTo>
                      <a:pt x="5630" y="562"/>
                    </a:lnTo>
                    <a:lnTo>
                      <a:pt x="5485" y="743"/>
                    </a:lnTo>
                    <a:lnTo>
                      <a:pt x="5322" y="1014"/>
                    </a:lnTo>
                    <a:lnTo>
                      <a:pt x="5105" y="1630"/>
                    </a:lnTo>
                    <a:lnTo>
                      <a:pt x="5032" y="2354"/>
                    </a:lnTo>
                    <a:lnTo>
                      <a:pt x="5087" y="3150"/>
                    </a:lnTo>
                    <a:lnTo>
                      <a:pt x="5177" y="3548"/>
                    </a:lnTo>
                    <a:lnTo>
                      <a:pt x="4869" y="3277"/>
                    </a:lnTo>
                    <a:lnTo>
                      <a:pt x="4127" y="2824"/>
                    </a:lnTo>
                    <a:lnTo>
                      <a:pt x="3331" y="2480"/>
                    </a:lnTo>
                    <a:lnTo>
                      <a:pt x="2516" y="2317"/>
                    </a:lnTo>
                    <a:lnTo>
                      <a:pt x="2118" y="2299"/>
                    </a:lnTo>
                    <a:lnTo>
                      <a:pt x="1810" y="2299"/>
                    </a:lnTo>
                    <a:lnTo>
                      <a:pt x="1304" y="2408"/>
                    </a:lnTo>
                    <a:lnTo>
                      <a:pt x="869" y="2607"/>
                    </a:lnTo>
                    <a:lnTo>
                      <a:pt x="507" y="2878"/>
                    </a:lnTo>
                    <a:lnTo>
                      <a:pt x="362" y="3059"/>
                    </a:lnTo>
                    <a:lnTo>
                      <a:pt x="218" y="3277"/>
                    </a:lnTo>
                    <a:lnTo>
                      <a:pt x="37" y="3693"/>
                    </a:lnTo>
                    <a:lnTo>
                      <a:pt x="0" y="4073"/>
                    </a:lnTo>
                    <a:lnTo>
                      <a:pt x="37" y="4435"/>
                    </a:lnTo>
                    <a:lnTo>
                      <a:pt x="254" y="4942"/>
                    </a:lnTo>
                    <a:lnTo>
                      <a:pt x="724" y="5503"/>
                    </a:lnTo>
                    <a:lnTo>
                      <a:pt x="978" y="5738"/>
                    </a:lnTo>
                    <a:lnTo>
                      <a:pt x="1213" y="5919"/>
                    </a:lnTo>
                    <a:lnTo>
                      <a:pt x="1720" y="6245"/>
                    </a:lnTo>
                    <a:lnTo>
                      <a:pt x="2281" y="6499"/>
                    </a:lnTo>
                    <a:lnTo>
                      <a:pt x="2878" y="6661"/>
                    </a:lnTo>
                    <a:lnTo>
                      <a:pt x="3186" y="6698"/>
                    </a:lnTo>
                    <a:lnTo>
                      <a:pt x="3114" y="6734"/>
                    </a:lnTo>
                    <a:lnTo>
                      <a:pt x="3023" y="6752"/>
                    </a:lnTo>
                    <a:lnTo>
                      <a:pt x="2553" y="6951"/>
                    </a:lnTo>
                    <a:lnTo>
                      <a:pt x="1629" y="7585"/>
                    </a:lnTo>
                    <a:lnTo>
                      <a:pt x="869" y="8399"/>
                    </a:lnTo>
                    <a:lnTo>
                      <a:pt x="471" y="9069"/>
                    </a:lnTo>
                    <a:lnTo>
                      <a:pt x="326" y="9539"/>
                    </a:lnTo>
                    <a:lnTo>
                      <a:pt x="308" y="9775"/>
                    </a:lnTo>
                    <a:lnTo>
                      <a:pt x="290" y="9974"/>
                    </a:lnTo>
                    <a:lnTo>
                      <a:pt x="381" y="10426"/>
                    </a:lnTo>
                    <a:lnTo>
                      <a:pt x="616" y="10897"/>
                    </a:lnTo>
                    <a:lnTo>
                      <a:pt x="1105" y="11368"/>
                    </a:lnTo>
                    <a:lnTo>
                      <a:pt x="1467" y="11585"/>
                    </a:lnTo>
                    <a:lnTo>
                      <a:pt x="1611" y="11313"/>
                    </a:lnTo>
                    <a:lnTo>
                      <a:pt x="1358" y="11168"/>
                    </a:lnTo>
                    <a:lnTo>
                      <a:pt x="960" y="10843"/>
                    </a:lnTo>
                    <a:lnTo>
                      <a:pt x="706" y="10444"/>
                    </a:lnTo>
                    <a:lnTo>
                      <a:pt x="598" y="10028"/>
                    </a:lnTo>
                    <a:lnTo>
                      <a:pt x="598" y="9793"/>
                    </a:lnTo>
                    <a:lnTo>
                      <a:pt x="634" y="9594"/>
                    </a:lnTo>
                    <a:lnTo>
                      <a:pt x="761" y="9159"/>
                    </a:lnTo>
                    <a:lnTo>
                      <a:pt x="1123" y="8544"/>
                    </a:lnTo>
                    <a:lnTo>
                      <a:pt x="1847" y="7802"/>
                    </a:lnTo>
                    <a:lnTo>
                      <a:pt x="2697" y="7223"/>
                    </a:lnTo>
                    <a:lnTo>
                      <a:pt x="3132" y="7042"/>
                    </a:lnTo>
                    <a:lnTo>
                      <a:pt x="3403" y="6951"/>
                    </a:lnTo>
                    <a:lnTo>
                      <a:pt x="3693" y="6879"/>
                    </a:lnTo>
                    <a:lnTo>
                      <a:pt x="4019" y="6788"/>
                    </a:lnTo>
                    <a:lnTo>
                      <a:pt x="4345" y="6680"/>
                    </a:lnTo>
                    <a:lnTo>
                      <a:pt x="4435" y="6607"/>
                    </a:lnTo>
                    <a:lnTo>
                      <a:pt x="4435" y="6499"/>
                    </a:lnTo>
                    <a:lnTo>
                      <a:pt x="4381" y="6408"/>
                    </a:lnTo>
                    <a:lnTo>
                      <a:pt x="4254" y="6390"/>
                    </a:lnTo>
                    <a:lnTo>
                      <a:pt x="3838" y="6444"/>
                    </a:lnTo>
                    <a:lnTo>
                      <a:pt x="3005" y="6390"/>
                    </a:lnTo>
                    <a:lnTo>
                      <a:pt x="2209" y="6155"/>
                    </a:lnTo>
                    <a:lnTo>
                      <a:pt x="1485" y="5756"/>
                    </a:lnTo>
                    <a:lnTo>
                      <a:pt x="1177" y="5503"/>
                    </a:lnTo>
                    <a:lnTo>
                      <a:pt x="833" y="5195"/>
                    </a:lnTo>
                    <a:lnTo>
                      <a:pt x="417" y="4616"/>
                    </a:lnTo>
                    <a:lnTo>
                      <a:pt x="290" y="4073"/>
                    </a:lnTo>
                    <a:lnTo>
                      <a:pt x="417" y="3530"/>
                    </a:lnTo>
                    <a:lnTo>
                      <a:pt x="598" y="3240"/>
                    </a:lnTo>
                    <a:lnTo>
                      <a:pt x="761" y="3059"/>
                    </a:lnTo>
                    <a:lnTo>
                      <a:pt x="1123" y="2806"/>
                    </a:lnTo>
                    <a:lnTo>
                      <a:pt x="1720" y="2607"/>
                    </a:lnTo>
                    <a:lnTo>
                      <a:pt x="2100" y="2589"/>
                    </a:lnTo>
                    <a:lnTo>
                      <a:pt x="2118" y="2589"/>
                    </a:lnTo>
                    <a:lnTo>
                      <a:pt x="2571" y="2625"/>
                    </a:lnTo>
                    <a:lnTo>
                      <a:pt x="3494" y="2860"/>
                    </a:lnTo>
                    <a:lnTo>
                      <a:pt x="4381" y="3295"/>
                    </a:lnTo>
                    <a:lnTo>
                      <a:pt x="5123" y="3892"/>
                    </a:lnTo>
                    <a:lnTo>
                      <a:pt x="5412" y="4254"/>
                    </a:lnTo>
                    <a:lnTo>
                      <a:pt x="5503" y="4327"/>
                    </a:lnTo>
                    <a:lnTo>
                      <a:pt x="5612" y="4290"/>
                    </a:lnTo>
                    <a:lnTo>
                      <a:pt x="5684" y="4218"/>
                    </a:lnTo>
                    <a:lnTo>
                      <a:pt x="5684" y="4109"/>
                    </a:lnTo>
                    <a:lnTo>
                      <a:pt x="5521" y="3657"/>
                    </a:lnTo>
                    <a:lnTo>
                      <a:pt x="5358" y="2752"/>
                    </a:lnTo>
                    <a:lnTo>
                      <a:pt x="5358" y="1919"/>
                    </a:lnTo>
                    <a:lnTo>
                      <a:pt x="5557" y="1213"/>
                    </a:lnTo>
                    <a:lnTo>
                      <a:pt x="5738" y="924"/>
                    </a:lnTo>
                    <a:lnTo>
                      <a:pt x="5847" y="761"/>
                    </a:lnTo>
                    <a:lnTo>
                      <a:pt x="6155" y="525"/>
                    </a:lnTo>
                    <a:lnTo>
                      <a:pt x="6498" y="363"/>
                    </a:lnTo>
                    <a:lnTo>
                      <a:pt x="6915" y="290"/>
                    </a:lnTo>
                    <a:lnTo>
                      <a:pt x="7132" y="290"/>
                    </a:lnTo>
                    <a:lnTo>
                      <a:pt x="7458" y="326"/>
                    </a:lnTo>
                    <a:lnTo>
                      <a:pt x="8055" y="562"/>
                    </a:lnTo>
                    <a:lnTo>
                      <a:pt x="8562" y="996"/>
                    </a:lnTo>
                    <a:lnTo>
                      <a:pt x="8960" y="1593"/>
                    </a:lnTo>
                    <a:lnTo>
                      <a:pt x="9105" y="1955"/>
                    </a:lnTo>
                    <a:lnTo>
                      <a:pt x="9232" y="2372"/>
                    </a:lnTo>
                    <a:lnTo>
                      <a:pt x="9322" y="3222"/>
                    </a:lnTo>
                    <a:lnTo>
                      <a:pt x="9177" y="3983"/>
                    </a:lnTo>
                    <a:lnTo>
                      <a:pt x="8870" y="4652"/>
                    </a:lnTo>
                    <a:lnTo>
                      <a:pt x="8634" y="4906"/>
                    </a:lnTo>
                    <a:lnTo>
                      <a:pt x="8598" y="4942"/>
                    </a:lnTo>
                    <a:lnTo>
                      <a:pt x="8562" y="4978"/>
                    </a:lnTo>
                    <a:lnTo>
                      <a:pt x="8526" y="5014"/>
                    </a:lnTo>
                    <a:lnTo>
                      <a:pt x="8526" y="5141"/>
                    </a:lnTo>
                    <a:lnTo>
                      <a:pt x="8562" y="5177"/>
                    </a:lnTo>
                    <a:lnTo>
                      <a:pt x="8598" y="5213"/>
                    </a:lnTo>
                    <a:lnTo>
                      <a:pt x="8707" y="5232"/>
                    </a:lnTo>
                    <a:lnTo>
                      <a:pt x="8761" y="5195"/>
                    </a:lnTo>
                    <a:lnTo>
                      <a:pt x="8797" y="5159"/>
                    </a:lnTo>
                    <a:lnTo>
                      <a:pt x="8833" y="5141"/>
                    </a:lnTo>
                    <a:lnTo>
                      <a:pt x="9105" y="4942"/>
                    </a:lnTo>
                    <a:lnTo>
                      <a:pt x="9775" y="4761"/>
                    </a:lnTo>
                    <a:lnTo>
                      <a:pt x="10517" y="4797"/>
                    </a:lnTo>
                    <a:lnTo>
                      <a:pt x="11241" y="5032"/>
                    </a:lnTo>
                    <a:lnTo>
                      <a:pt x="11585" y="5195"/>
                    </a:lnTo>
                    <a:lnTo>
                      <a:pt x="11892" y="5376"/>
                    </a:lnTo>
                    <a:lnTo>
                      <a:pt x="12490" y="5865"/>
                    </a:lnTo>
                    <a:lnTo>
                      <a:pt x="12924" y="6480"/>
                    </a:lnTo>
                    <a:lnTo>
                      <a:pt x="13105" y="7023"/>
                    </a:lnTo>
                    <a:lnTo>
                      <a:pt x="13123" y="7404"/>
                    </a:lnTo>
                    <a:lnTo>
                      <a:pt x="13087" y="7603"/>
                    </a:lnTo>
                    <a:lnTo>
                      <a:pt x="12960" y="8019"/>
                    </a:lnTo>
                    <a:lnTo>
                      <a:pt x="12616" y="8490"/>
                    </a:lnTo>
                    <a:lnTo>
                      <a:pt x="12327" y="8743"/>
                    </a:lnTo>
                    <a:lnTo>
                      <a:pt x="12146" y="8833"/>
                    </a:lnTo>
                    <a:lnTo>
                      <a:pt x="11820" y="8978"/>
                    </a:lnTo>
                    <a:lnTo>
                      <a:pt x="11005" y="9087"/>
                    </a:lnTo>
                    <a:lnTo>
                      <a:pt x="10064" y="9014"/>
                    </a:lnTo>
                    <a:lnTo>
                      <a:pt x="8996" y="8725"/>
                    </a:lnTo>
                    <a:lnTo>
                      <a:pt x="8417" y="8508"/>
                    </a:lnTo>
                    <a:lnTo>
                      <a:pt x="8308" y="8490"/>
                    </a:lnTo>
                    <a:lnTo>
                      <a:pt x="8236" y="8580"/>
                    </a:lnTo>
                    <a:lnTo>
                      <a:pt x="8200" y="8689"/>
                    </a:lnTo>
                    <a:lnTo>
                      <a:pt x="8290" y="8779"/>
                    </a:lnTo>
                    <a:lnTo>
                      <a:pt x="8616" y="8996"/>
                    </a:lnTo>
                    <a:lnTo>
                      <a:pt x="9195" y="9503"/>
                    </a:lnTo>
                    <a:lnTo>
                      <a:pt x="9648" y="10082"/>
                    </a:lnTo>
                    <a:lnTo>
                      <a:pt x="9974" y="10698"/>
                    </a:lnTo>
                    <a:lnTo>
                      <a:pt x="10064" y="10987"/>
                    </a:lnTo>
                    <a:lnTo>
                      <a:pt x="10354" y="10915"/>
                    </a:lnTo>
                    <a:lnTo>
                      <a:pt x="10209" y="10444"/>
                    </a:lnTo>
                    <a:lnTo>
                      <a:pt x="9612" y="9521"/>
                    </a:lnTo>
                    <a:lnTo>
                      <a:pt x="9195" y="9105"/>
                    </a:lnTo>
                    <a:lnTo>
                      <a:pt x="9666" y="9232"/>
                    </a:lnTo>
                    <a:lnTo>
                      <a:pt x="10535" y="9377"/>
                    </a:lnTo>
                    <a:lnTo>
                      <a:pt x="11313" y="9377"/>
                    </a:lnTo>
                    <a:lnTo>
                      <a:pt x="12001" y="9232"/>
                    </a:lnTo>
                    <a:lnTo>
                      <a:pt x="12291" y="9105"/>
                    </a:lnTo>
                    <a:lnTo>
                      <a:pt x="12490" y="8996"/>
                    </a:lnTo>
                    <a:lnTo>
                      <a:pt x="12834" y="8707"/>
                    </a:lnTo>
                    <a:lnTo>
                      <a:pt x="13123" y="8345"/>
                    </a:lnTo>
                    <a:lnTo>
                      <a:pt x="13322" y="7910"/>
                    </a:lnTo>
                    <a:lnTo>
                      <a:pt x="13395" y="7657"/>
                    </a:lnTo>
                    <a:lnTo>
                      <a:pt x="13431" y="7277"/>
                    </a:lnTo>
                    <a:lnTo>
                      <a:pt x="13268" y="6517"/>
                    </a:lnTo>
                    <a:lnTo>
                      <a:pt x="12834" y="5811"/>
                    </a:lnTo>
                    <a:lnTo>
                      <a:pt x="12164" y="5195"/>
                    </a:lnTo>
                    <a:lnTo>
                      <a:pt x="11729" y="4924"/>
                    </a:lnTo>
                    <a:lnTo>
                      <a:pt x="11440" y="4779"/>
                    </a:lnTo>
                    <a:lnTo>
                      <a:pt x="10824" y="4562"/>
                    </a:lnTo>
                    <a:lnTo>
                      <a:pt x="10173" y="4453"/>
                    </a:lnTo>
                    <a:lnTo>
                      <a:pt x="9557" y="4489"/>
                    </a:lnTo>
                    <a:lnTo>
                      <a:pt x="9268" y="4562"/>
                    </a:lnTo>
                    <a:lnTo>
                      <a:pt x="9268" y="4562"/>
                    </a:lnTo>
                    <a:lnTo>
                      <a:pt x="9395" y="4272"/>
                    </a:lnTo>
                    <a:lnTo>
                      <a:pt x="9576" y="3639"/>
                    </a:lnTo>
                    <a:lnTo>
                      <a:pt x="9612" y="2933"/>
                    </a:lnTo>
                    <a:lnTo>
                      <a:pt x="9503" y="2227"/>
                    </a:lnTo>
                    <a:lnTo>
                      <a:pt x="9395" y="1865"/>
                    </a:lnTo>
                    <a:lnTo>
                      <a:pt x="9232" y="1449"/>
                    </a:lnTo>
                    <a:lnTo>
                      <a:pt x="8779" y="779"/>
                    </a:lnTo>
                    <a:lnTo>
                      <a:pt x="8200" y="290"/>
                    </a:lnTo>
                    <a:lnTo>
                      <a:pt x="7530" y="37"/>
                    </a:lnTo>
                    <a:lnTo>
                      <a:pt x="7150"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6" name="Google Shape;836;p26"/>
              <p:cNvSpPr/>
              <p:nvPr/>
            </p:nvSpPr>
            <p:spPr>
              <a:xfrm>
                <a:off x="4852851" y="2595580"/>
                <a:ext cx="112139" cy="112139"/>
              </a:xfrm>
              <a:custGeom>
                <a:avLst/>
                <a:gdLst/>
                <a:ahLst/>
                <a:cxnLst/>
                <a:rect l="l" t="t" r="r" b="b"/>
                <a:pathLst>
                  <a:path w="3530" h="3530" extrusionOk="0">
                    <a:moveTo>
                      <a:pt x="1484" y="0"/>
                    </a:moveTo>
                    <a:lnTo>
                      <a:pt x="1140" y="109"/>
                    </a:lnTo>
                    <a:lnTo>
                      <a:pt x="815" y="254"/>
                    </a:lnTo>
                    <a:lnTo>
                      <a:pt x="308" y="742"/>
                    </a:lnTo>
                    <a:lnTo>
                      <a:pt x="36" y="1358"/>
                    </a:lnTo>
                    <a:lnTo>
                      <a:pt x="0" y="2046"/>
                    </a:lnTo>
                    <a:lnTo>
                      <a:pt x="109" y="2389"/>
                    </a:lnTo>
                    <a:lnTo>
                      <a:pt x="254" y="2733"/>
                    </a:lnTo>
                    <a:lnTo>
                      <a:pt x="742" y="3222"/>
                    </a:lnTo>
                    <a:lnTo>
                      <a:pt x="1358" y="3512"/>
                    </a:lnTo>
                    <a:lnTo>
                      <a:pt x="2045" y="3530"/>
                    </a:lnTo>
                    <a:lnTo>
                      <a:pt x="2389" y="3439"/>
                    </a:lnTo>
                    <a:lnTo>
                      <a:pt x="2733" y="3276"/>
                    </a:lnTo>
                    <a:lnTo>
                      <a:pt x="3222" y="2806"/>
                    </a:lnTo>
                    <a:lnTo>
                      <a:pt x="3512" y="2172"/>
                    </a:lnTo>
                    <a:lnTo>
                      <a:pt x="3530" y="1484"/>
                    </a:lnTo>
                    <a:lnTo>
                      <a:pt x="3439" y="1141"/>
                    </a:lnTo>
                    <a:lnTo>
                      <a:pt x="3276" y="815"/>
                    </a:lnTo>
                    <a:lnTo>
                      <a:pt x="2806" y="308"/>
                    </a:lnTo>
                    <a:lnTo>
                      <a:pt x="2190" y="36"/>
                    </a:lnTo>
                    <a:lnTo>
                      <a:pt x="14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7" name="Google Shape;837;p26"/>
              <p:cNvSpPr/>
              <p:nvPr/>
            </p:nvSpPr>
            <p:spPr>
              <a:xfrm>
                <a:off x="4848245" y="2590974"/>
                <a:ext cx="121924" cy="117889"/>
              </a:xfrm>
              <a:custGeom>
                <a:avLst/>
                <a:gdLst/>
                <a:ahLst/>
                <a:cxnLst/>
                <a:rect l="l" t="t" r="r" b="b"/>
                <a:pathLst>
                  <a:path w="3838" h="3711" extrusionOk="0">
                    <a:moveTo>
                      <a:pt x="1593" y="0"/>
                    </a:moveTo>
                    <a:lnTo>
                      <a:pt x="1231" y="109"/>
                    </a:lnTo>
                    <a:lnTo>
                      <a:pt x="869" y="272"/>
                    </a:lnTo>
                    <a:lnTo>
                      <a:pt x="326" y="797"/>
                    </a:lnTo>
                    <a:lnTo>
                      <a:pt x="37" y="1467"/>
                    </a:lnTo>
                    <a:lnTo>
                      <a:pt x="0" y="2227"/>
                    </a:lnTo>
                    <a:lnTo>
                      <a:pt x="109" y="2589"/>
                    </a:lnTo>
                    <a:lnTo>
                      <a:pt x="399" y="2498"/>
                    </a:lnTo>
                    <a:lnTo>
                      <a:pt x="290" y="2172"/>
                    </a:lnTo>
                    <a:lnTo>
                      <a:pt x="326" y="1539"/>
                    </a:lnTo>
                    <a:lnTo>
                      <a:pt x="580" y="978"/>
                    </a:lnTo>
                    <a:lnTo>
                      <a:pt x="1032" y="525"/>
                    </a:lnTo>
                    <a:lnTo>
                      <a:pt x="1340" y="399"/>
                    </a:lnTo>
                    <a:lnTo>
                      <a:pt x="1647" y="308"/>
                    </a:lnTo>
                    <a:lnTo>
                      <a:pt x="2281" y="326"/>
                    </a:lnTo>
                    <a:lnTo>
                      <a:pt x="2589" y="435"/>
                    </a:lnTo>
                    <a:lnTo>
                      <a:pt x="2878" y="580"/>
                    </a:lnTo>
                    <a:lnTo>
                      <a:pt x="3295" y="1050"/>
                    </a:lnTo>
                    <a:lnTo>
                      <a:pt x="3439" y="1340"/>
                    </a:lnTo>
                    <a:lnTo>
                      <a:pt x="3530" y="1648"/>
                    </a:lnTo>
                    <a:lnTo>
                      <a:pt x="3512" y="2281"/>
                    </a:lnTo>
                    <a:lnTo>
                      <a:pt x="3403" y="2589"/>
                    </a:lnTo>
                    <a:lnTo>
                      <a:pt x="3240" y="2878"/>
                    </a:lnTo>
                    <a:lnTo>
                      <a:pt x="2788" y="3295"/>
                    </a:lnTo>
                    <a:lnTo>
                      <a:pt x="2498" y="3439"/>
                    </a:lnTo>
                    <a:lnTo>
                      <a:pt x="2589" y="3711"/>
                    </a:lnTo>
                    <a:lnTo>
                      <a:pt x="2951" y="3566"/>
                    </a:lnTo>
                    <a:lnTo>
                      <a:pt x="3494" y="3041"/>
                    </a:lnTo>
                    <a:lnTo>
                      <a:pt x="3675" y="2715"/>
                    </a:lnTo>
                    <a:lnTo>
                      <a:pt x="3801" y="2353"/>
                    </a:lnTo>
                    <a:lnTo>
                      <a:pt x="3838" y="1593"/>
                    </a:lnTo>
                    <a:lnTo>
                      <a:pt x="3711" y="1231"/>
                    </a:lnTo>
                    <a:lnTo>
                      <a:pt x="3566" y="887"/>
                    </a:lnTo>
                    <a:lnTo>
                      <a:pt x="3041" y="344"/>
                    </a:lnTo>
                    <a:lnTo>
                      <a:pt x="2715" y="163"/>
                    </a:lnTo>
                    <a:lnTo>
                      <a:pt x="2353" y="19"/>
                    </a:lnTo>
                    <a:lnTo>
                      <a:pt x="1593"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8" name="Google Shape;838;p26"/>
              <p:cNvSpPr/>
              <p:nvPr/>
            </p:nvSpPr>
            <p:spPr>
              <a:xfrm>
                <a:off x="4848245" y="2594437"/>
                <a:ext cx="82246" cy="118461"/>
              </a:xfrm>
              <a:custGeom>
                <a:avLst/>
                <a:gdLst/>
                <a:ahLst/>
                <a:cxnLst/>
                <a:rect l="l" t="t" r="r" b="b"/>
                <a:pathLst>
                  <a:path w="2589" h="3729" extrusionOk="0">
                    <a:moveTo>
                      <a:pt x="1231" y="0"/>
                    </a:moveTo>
                    <a:lnTo>
                      <a:pt x="869" y="163"/>
                    </a:lnTo>
                    <a:lnTo>
                      <a:pt x="326" y="688"/>
                    </a:lnTo>
                    <a:lnTo>
                      <a:pt x="37" y="1358"/>
                    </a:lnTo>
                    <a:lnTo>
                      <a:pt x="0" y="2118"/>
                    </a:lnTo>
                    <a:lnTo>
                      <a:pt x="109" y="2480"/>
                    </a:lnTo>
                    <a:lnTo>
                      <a:pt x="236" y="2769"/>
                    </a:lnTo>
                    <a:lnTo>
                      <a:pt x="598" y="3222"/>
                    </a:lnTo>
                    <a:lnTo>
                      <a:pt x="1068" y="3548"/>
                    </a:lnTo>
                    <a:lnTo>
                      <a:pt x="1629" y="3711"/>
                    </a:lnTo>
                    <a:lnTo>
                      <a:pt x="1919" y="3729"/>
                    </a:lnTo>
                    <a:lnTo>
                      <a:pt x="2263" y="3711"/>
                    </a:lnTo>
                    <a:lnTo>
                      <a:pt x="2589" y="3602"/>
                    </a:lnTo>
                    <a:lnTo>
                      <a:pt x="2498" y="3330"/>
                    </a:lnTo>
                    <a:lnTo>
                      <a:pt x="2172" y="3421"/>
                    </a:lnTo>
                    <a:lnTo>
                      <a:pt x="1539" y="3403"/>
                    </a:lnTo>
                    <a:lnTo>
                      <a:pt x="978" y="3149"/>
                    </a:lnTo>
                    <a:lnTo>
                      <a:pt x="525" y="2679"/>
                    </a:lnTo>
                    <a:lnTo>
                      <a:pt x="399" y="2389"/>
                    </a:lnTo>
                    <a:lnTo>
                      <a:pt x="290" y="2063"/>
                    </a:lnTo>
                    <a:lnTo>
                      <a:pt x="326" y="1430"/>
                    </a:lnTo>
                    <a:lnTo>
                      <a:pt x="580" y="869"/>
                    </a:lnTo>
                    <a:lnTo>
                      <a:pt x="1032" y="416"/>
                    </a:lnTo>
                    <a:lnTo>
                      <a:pt x="1340" y="290"/>
                    </a:lnTo>
                    <a:lnTo>
                      <a:pt x="1231"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39" name="Google Shape;839;p26"/>
            <p:cNvGrpSpPr/>
            <p:nvPr/>
          </p:nvGrpSpPr>
          <p:grpSpPr>
            <a:xfrm>
              <a:off x="678377" y="4344287"/>
              <a:ext cx="731688" cy="1342774"/>
              <a:chOff x="4699890" y="2448370"/>
              <a:chExt cx="872304" cy="1600828"/>
            </a:xfrm>
          </p:grpSpPr>
          <p:sp>
            <p:nvSpPr>
              <p:cNvPr id="840" name="Google Shape;840;p26"/>
              <p:cNvSpPr/>
              <p:nvPr/>
            </p:nvSpPr>
            <p:spPr>
              <a:xfrm>
                <a:off x="4886779" y="2742759"/>
                <a:ext cx="679094" cy="1300117"/>
              </a:xfrm>
              <a:custGeom>
                <a:avLst/>
                <a:gdLst/>
                <a:ahLst/>
                <a:cxnLst/>
                <a:rect l="l" t="t" r="r" b="b"/>
                <a:pathLst>
                  <a:path w="21377" h="40926" extrusionOk="0">
                    <a:moveTo>
                      <a:pt x="1629" y="1"/>
                    </a:moveTo>
                    <a:lnTo>
                      <a:pt x="0" y="272"/>
                    </a:lnTo>
                    <a:lnTo>
                      <a:pt x="109" y="761"/>
                    </a:lnTo>
                    <a:lnTo>
                      <a:pt x="489" y="1684"/>
                    </a:lnTo>
                    <a:lnTo>
                      <a:pt x="1285" y="2897"/>
                    </a:lnTo>
                    <a:lnTo>
                      <a:pt x="1882" y="3639"/>
                    </a:lnTo>
                    <a:lnTo>
                      <a:pt x="2244" y="4073"/>
                    </a:lnTo>
                    <a:lnTo>
                      <a:pt x="2570" y="4490"/>
                    </a:lnTo>
                    <a:lnTo>
                      <a:pt x="2987" y="5105"/>
                    </a:lnTo>
                    <a:lnTo>
                      <a:pt x="3765" y="6336"/>
                    </a:lnTo>
                    <a:lnTo>
                      <a:pt x="4489" y="7712"/>
                    </a:lnTo>
                    <a:lnTo>
                      <a:pt x="5213" y="9250"/>
                    </a:lnTo>
                    <a:lnTo>
                      <a:pt x="5575" y="10137"/>
                    </a:lnTo>
                    <a:lnTo>
                      <a:pt x="6064" y="11332"/>
                    </a:lnTo>
                    <a:lnTo>
                      <a:pt x="6987" y="13848"/>
                    </a:lnTo>
                    <a:lnTo>
                      <a:pt x="7874" y="16545"/>
                    </a:lnTo>
                    <a:lnTo>
                      <a:pt x="8743" y="19441"/>
                    </a:lnTo>
                    <a:lnTo>
                      <a:pt x="9141" y="20961"/>
                    </a:lnTo>
                    <a:lnTo>
                      <a:pt x="9521" y="22319"/>
                    </a:lnTo>
                    <a:lnTo>
                      <a:pt x="10353" y="25106"/>
                    </a:lnTo>
                    <a:lnTo>
                      <a:pt x="11331" y="27930"/>
                    </a:lnTo>
                    <a:lnTo>
                      <a:pt x="12471" y="30717"/>
                    </a:lnTo>
                    <a:lnTo>
                      <a:pt x="13811" y="33396"/>
                    </a:lnTo>
                    <a:lnTo>
                      <a:pt x="14969" y="35297"/>
                    </a:lnTo>
                    <a:lnTo>
                      <a:pt x="15820" y="36491"/>
                    </a:lnTo>
                    <a:lnTo>
                      <a:pt x="16743" y="37632"/>
                    </a:lnTo>
                    <a:lnTo>
                      <a:pt x="17720" y="38681"/>
                    </a:lnTo>
                    <a:lnTo>
                      <a:pt x="18770" y="39659"/>
                    </a:lnTo>
                    <a:lnTo>
                      <a:pt x="19892" y="40528"/>
                    </a:lnTo>
                    <a:lnTo>
                      <a:pt x="20490" y="40926"/>
                    </a:lnTo>
                    <a:lnTo>
                      <a:pt x="21377" y="39532"/>
                    </a:lnTo>
                    <a:lnTo>
                      <a:pt x="20834" y="39170"/>
                    </a:lnTo>
                    <a:lnTo>
                      <a:pt x="19784" y="38356"/>
                    </a:lnTo>
                    <a:lnTo>
                      <a:pt x="18806" y="37451"/>
                    </a:lnTo>
                    <a:lnTo>
                      <a:pt x="17901" y="36455"/>
                    </a:lnTo>
                    <a:lnTo>
                      <a:pt x="16634" y="34826"/>
                    </a:lnTo>
                    <a:lnTo>
                      <a:pt x="15168" y="32437"/>
                    </a:lnTo>
                    <a:lnTo>
                      <a:pt x="13901" y="29885"/>
                    </a:lnTo>
                    <a:lnTo>
                      <a:pt x="12815" y="27206"/>
                    </a:lnTo>
                    <a:lnTo>
                      <a:pt x="11892" y="24509"/>
                    </a:lnTo>
                    <a:lnTo>
                      <a:pt x="11096" y="21830"/>
                    </a:lnTo>
                    <a:lnTo>
                      <a:pt x="10734" y="20545"/>
                    </a:lnTo>
                    <a:lnTo>
                      <a:pt x="10317" y="18988"/>
                    </a:lnTo>
                    <a:lnTo>
                      <a:pt x="9448" y="16038"/>
                    </a:lnTo>
                    <a:lnTo>
                      <a:pt x="8543" y="13305"/>
                    </a:lnTo>
                    <a:lnTo>
                      <a:pt x="7602" y="10716"/>
                    </a:lnTo>
                    <a:lnTo>
                      <a:pt x="7113" y="9504"/>
                    </a:lnTo>
                    <a:lnTo>
                      <a:pt x="6715" y="8580"/>
                    </a:lnTo>
                    <a:lnTo>
                      <a:pt x="5955" y="6933"/>
                    </a:lnTo>
                    <a:lnTo>
                      <a:pt x="5177" y="5503"/>
                    </a:lnTo>
                    <a:lnTo>
                      <a:pt x="4344" y="4164"/>
                    </a:lnTo>
                    <a:lnTo>
                      <a:pt x="3892" y="3530"/>
                    </a:lnTo>
                    <a:lnTo>
                      <a:pt x="3548" y="3060"/>
                    </a:lnTo>
                    <a:lnTo>
                      <a:pt x="3168" y="2589"/>
                    </a:lnTo>
                    <a:lnTo>
                      <a:pt x="2643" y="1956"/>
                    </a:lnTo>
                    <a:lnTo>
                      <a:pt x="1991" y="996"/>
                    </a:lnTo>
                    <a:lnTo>
                      <a:pt x="1701" y="327"/>
                    </a:lnTo>
                    <a:lnTo>
                      <a:pt x="1629"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1" name="Google Shape;841;p26"/>
              <p:cNvSpPr/>
              <p:nvPr/>
            </p:nvSpPr>
            <p:spPr>
              <a:xfrm>
                <a:off x="4882172" y="2741615"/>
                <a:ext cx="690022" cy="1307582"/>
              </a:xfrm>
              <a:custGeom>
                <a:avLst/>
                <a:gdLst/>
                <a:ahLst/>
                <a:cxnLst/>
                <a:rect l="l" t="t" r="r" b="b"/>
                <a:pathLst>
                  <a:path w="21721" h="41161" extrusionOk="0">
                    <a:moveTo>
                      <a:pt x="1919" y="1"/>
                    </a:moveTo>
                    <a:lnTo>
                      <a:pt x="1611" y="55"/>
                    </a:lnTo>
                    <a:lnTo>
                      <a:pt x="1702" y="399"/>
                    </a:lnTo>
                    <a:lnTo>
                      <a:pt x="2009" y="1087"/>
                    </a:lnTo>
                    <a:lnTo>
                      <a:pt x="2661" y="2082"/>
                    </a:lnTo>
                    <a:lnTo>
                      <a:pt x="3186" y="2716"/>
                    </a:lnTo>
                    <a:lnTo>
                      <a:pt x="3566" y="3186"/>
                    </a:lnTo>
                    <a:lnTo>
                      <a:pt x="3910" y="3657"/>
                    </a:lnTo>
                    <a:lnTo>
                      <a:pt x="4362" y="4290"/>
                    </a:lnTo>
                    <a:lnTo>
                      <a:pt x="5195" y="5612"/>
                    </a:lnTo>
                    <a:lnTo>
                      <a:pt x="5973" y="7042"/>
                    </a:lnTo>
                    <a:lnTo>
                      <a:pt x="6734" y="8671"/>
                    </a:lnTo>
                    <a:lnTo>
                      <a:pt x="7114" y="9594"/>
                    </a:lnTo>
                    <a:lnTo>
                      <a:pt x="7602" y="10825"/>
                    </a:lnTo>
                    <a:lnTo>
                      <a:pt x="8544" y="13395"/>
                    </a:lnTo>
                    <a:lnTo>
                      <a:pt x="9449" y="16128"/>
                    </a:lnTo>
                    <a:lnTo>
                      <a:pt x="10317" y="19060"/>
                    </a:lnTo>
                    <a:lnTo>
                      <a:pt x="10734" y="20617"/>
                    </a:lnTo>
                    <a:lnTo>
                      <a:pt x="11096" y="21902"/>
                    </a:lnTo>
                    <a:lnTo>
                      <a:pt x="11874" y="24563"/>
                    </a:lnTo>
                    <a:lnTo>
                      <a:pt x="12797" y="27260"/>
                    </a:lnTo>
                    <a:lnTo>
                      <a:pt x="13883" y="29921"/>
                    </a:lnTo>
                    <a:lnTo>
                      <a:pt x="15150" y="32491"/>
                    </a:lnTo>
                    <a:lnTo>
                      <a:pt x="16598" y="34880"/>
                    </a:lnTo>
                    <a:lnTo>
                      <a:pt x="17847" y="36509"/>
                    </a:lnTo>
                    <a:lnTo>
                      <a:pt x="18752" y="37505"/>
                    </a:lnTo>
                    <a:lnTo>
                      <a:pt x="19730" y="38410"/>
                    </a:lnTo>
                    <a:lnTo>
                      <a:pt x="20761" y="39242"/>
                    </a:lnTo>
                    <a:lnTo>
                      <a:pt x="21304" y="39622"/>
                    </a:lnTo>
                    <a:lnTo>
                      <a:pt x="20580" y="40745"/>
                    </a:lnTo>
                    <a:lnTo>
                      <a:pt x="20001" y="40346"/>
                    </a:lnTo>
                    <a:lnTo>
                      <a:pt x="18897" y="39478"/>
                    </a:lnTo>
                    <a:lnTo>
                      <a:pt x="17865" y="38518"/>
                    </a:lnTo>
                    <a:lnTo>
                      <a:pt x="16906" y="37468"/>
                    </a:lnTo>
                    <a:lnTo>
                      <a:pt x="16019" y="36346"/>
                    </a:lnTo>
                    <a:lnTo>
                      <a:pt x="15186" y="35152"/>
                    </a:lnTo>
                    <a:lnTo>
                      <a:pt x="14046" y="33269"/>
                    </a:lnTo>
                    <a:lnTo>
                      <a:pt x="12725" y="30608"/>
                    </a:lnTo>
                    <a:lnTo>
                      <a:pt x="11584" y="27839"/>
                    </a:lnTo>
                    <a:lnTo>
                      <a:pt x="10625" y="25052"/>
                    </a:lnTo>
                    <a:lnTo>
                      <a:pt x="9811" y="22300"/>
                    </a:lnTo>
                    <a:lnTo>
                      <a:pt x="9449" y="20961"/>
                    </a:lnTo>
                    <a:lnTo>
                      <a:pt x="9032" y="19422"/>
                    </a:lnTo>
                    <a:lnTo>
                      <a:pt x="8163" y="16526"/>
                    </a:lnTo>
                    <a:lnTo>
                      <a:pt x="7277" y="13829"/>
                    </a:lnTo>
                    <a:lnTo>
                      <a:pt x="6353" y="11313"/>
                    </a:lnTo>
                    <a:lnTo>
                      <a:pt x="5865" y="10101"/>
                    </a:lnTo>
                    <a:lnTo>
                      <a:pt x="5503" y="9232"/>
                    </a:lnTo>
                    <a:lnTo>
                      <a:pt x="4779" y="7675"/>
                    </a:lnTo>
                    <a:lnTo>
                      <a:pt x="4037" y="6300"/>
                    </a:lnTo>
                    <a:lnTo>
                      <a:pt x="3258" y="5051"/>
                    </a:lnTo>
                    <a:lnTo>
                      <a:pt x="2824" y="4453"/>
                    </a:lnTo>
                    <a:lnTo>
                      <a:pt x="2516" y="4037"/>
                    </a:lnTo>
                    <a:lnTo>
                      <a:pt x="2172" y="3621"/>
                    </a:lnTo>
                    <a:lnTo>
                      <a:pt x="2136" y="3566"/>
                    </a:lnTo>
                    <a:lnTo>
                      <a:pt x="1557" y="2861"/>
                    </a:lnTo>
                    <a:lnTo>
                      <a:pt x="779" y="1648"/>
                    </a:lnTo>
                    <a:lnTo>
                      <a:pt x="398" y="761"/>
                    </a:lnTo>
                    <a:lnTo>
                      <a:pt x="290" y="290"/>
                    </a:lnTo>
                    <a:lnTo>
                      <a:pt x="0" y="345"/>
                    </a:lnTo>
                    <a:lnTo>
                      <a:pt x="109" y="851"/>
                    </a:lnTo>
                    <a:lnTo>
                      <a:pt x="489" y="1775"/>
                    </a:lnTo>
                    <a:lnTo>
                      <a:pt x="1303" y="3023"/>
                    </a:lnTo>
                    <a:lnTo>
                      <a:pt x="1901" y="3766"/>
                    </a:lnTo>
                    <a:lnTo>
                      <a:pt x="1955" y="3802"/>
                    </a:lnTo>
                    <a:lnTo>
                      <a:pt x="2281" y="4218"/>
                    </a:lnTo>
                    <a:lnTo>
                      <a:pt x="2589" y="4616"/>
                    </a:lnTo>
                    <a:lnTo>
                      <a:pt x="3005" y="5214"/>
                    </a:lnTo>
                    <a:lnTo>
                      <a:pt x="3783" y="6463"/>
                    </a:lnTo>
                    <a:lnTo>
                      <a:pt x="4507" y="7802"/>
                    </a:lnTo>
                    <a:lnTo>
                      <a:pt x="5213" y="9340"/>
                    </a:lnTo>
                    <a:lnTo>
                      <a:pt x="5593" y="10227"/>
                    </a:lnTo>
                    <a:lnTo>
                      <a:pt x="6064" y="11422"/>
                    </a:lnTo>
                    <a:lnTo>
                      <a:pt x="6987" y="13938"/>
                    </a:lnTo>
                    <a:lnTo>
                      <a:pt x="7874" y="16635"/>
                    </a:lnTo>
                    <a:lnTo>
                      <a:pt x="8725" y="19513"/>
                    </a:lnTo>
                    <a:lnTo>
                      <a:pt x="9141" y="21033"/>
                    </a:lnTo>
                    <a:lnTo>
                      <a:pt x="9521" y="22391"/>
                    </a:lnTo>
                    <a:lnTo>
                      <a:pt x="10354" y="25196"/>
                    </a:lnTo>
                    <a:lnTo>
                      <a:pt x="11331" y="28020"/>
                    </a:lnTo>
                    <a:lnTo>
                      <a:pt x="12489" y="30826"/>
                    </a:lnTo>
                    <a:lnTo>
                      <a:pt x="13829" y="33523"/>
                    </a:lnTo>
                    <a:lnTo>
                      <a:pt x="15005" y="35441"/>
                    </a:lnTo>
                    <a:lnTo>
                      <a:pt x="15856" y="36636"/>
                    </a:lnTo>
                    <a:lnTo>
                      <a:pt x="16779" y="37776"/>
                    </a:lnTo>
                    <a:lnTo>
                      <a:pt x="17757" y="38826"/>
                    </a:lnTo>
                    <a:lnTo>
                      <a:pt x="18825" y="39803"/>
                    </a:lnTo>
                    <a:lnTo>
                      <a:pt x="19947" y="40690"/>
                    </a:lnTo>
                    <a:lnTo>
                      <a:pt x="20544" y="41088"/>
                    </a:lnTo>
                    <a:lnTo>
                      <a:pt x="20671" y="41161"/>
                    </a:lnTo>
                    <a:lnTo>
                      <a:pt x="21721" y="39532"/>
                    </a:lnTo>
                    <a:lnTo>
                      <a:pt x="21594" y="39441"/>
                    </a:lnTo>
                    <a:lnTo>
                      <a:pt x="21051" y="39079"/>
                    </a:lnTo>
                    <a:lnTo>
                      <a:pt x="20019" y="38265"/>
                    </a:lnTo>
                    <a:lnTo>
                      <a:pt x="19042" y="37360"/>
                    </a:lnTo>
                    <a:lnTo>
                      <a:pt x="18137" y="36382"/>
                    </a:lnTo>
                    <a:lnTo>
                      <a:pt x="16888" y="34771"/>
                    </a:lnTo>
                    <a:lnTo>
                      <a:pt x="15440" y="32382"/>
                    </a:lnTo>
                    <a:lnTo>
                      <a:pt x="14173" y="29830"/>
                    </a:lnTo>
                    <a:lnTo>
                      <a:pt x="13105" y="27187"/>
                    </a:lnTo>
                    <a:lnTo>
                      <a:pt x="12182" y="24490"/>
                    </a:lnTo>
                    <a:lnTo>
                      <a:pt x="11385" y="21830"/>
                    </a:lnTo>
                    <a:lnTo>
                      <a:pt x="11041" y="20526"/>
                    </a:lnTo>
                    <a:lnTo>
                      <a:pt x="10607" y="18970"/>
                    </a:lnTo>
                    <a:lnTo>
                      <a:pt x="9738" y="16038"/>
                    </a:lnTo>
                    <a:lnTo>
                      <a:pt x="8833" y="13286"/>
                    </a:lnTo>
                    <a:lnTo>
                      <a:pt x="7892" y="10716"/>
                    </a:lnTo>
                    <a:lnTo>
                      <a:pt x="7385" y="9485"/>
                    </a:lnTo>
                    <a:lnTo>
                      <a:pt x="7005" y="8544"/>
                    </a:lnTo>
                    <a:lnTo>
                      <a:pt x="6245" y="6915"/>
                    </a:lnTo>
                    <a:lnTo>
                      <a:pt x="5467" y="5449"/>
                    </a:lnTo>
                    <a:lnTo>
                      <a:pt x="4616" y="4128"/>
                    </a:lnTo>
                    <a:lnTo>
                      <a:pt x="4163" y="3476"/>
                    </a:lnTo>
                    <a:lnTo>
                      <a:pt x="3801" y="3005"/>
                    </a:lnTo>
                    <a:lnTo>
                      <a:pt x="3421" y="2535"/>
                    </a:lnTo>
                    <a:lnTo>
                      <a:pt x="2914" y="1919"/>
                    </a:lnTo>
                    <a:lnTo>
                      <a:pt x="2281" y="960"/>
                    </a:lnTo>
                    <a:lnTo>
                      <a:pt x="1991" y="327"/>
                    </a:lnTo>
                    <a:lnTo>
                      <a:pt x="1919"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2" name="Google Shape;842;p26"/>
              <p:cNvSpPr/>
              <p:nvPr/>
            </p:nvSpPr>
            <p:spPr>
              <a:xfrm>
                <a:off x="5154706" y="2922754"/>
                <a:ext cx="136314" cy="174817"/>
              </a:xfrm>
              <a:custGeom>
                <a:avLst/>
                <a:gdLst/>
                <a:ahLst/>
                <a:cxnLst/>
                <a:rect l="l" t="t" r="r" b="b"/>
                <a:pathLst>
                  <a:path w="4291" h="5503" extrusionOk="0">
                    <a:moveTo>
                      <a:pt x="4291" y="0"/>
                    </a:moveTo>
                    <a:lnTo>
                      <a:pt x="3784" y="55"/>
                    </a:lnTo>
                    <a:lnTo>
                      <a:pt x="2879" y="254"/>
                    </a:lnTo>
                    <a:lnTo>
                      <a:pt x="2137" y="525"/>
                    </a:lnTo>
                    <a:lnTo>
                      <a:pt x="1521" y="869"/>
                    </a:lnTo>
                    <a:lnTo>
                      <a:pt x="1033" y="1285"/>
                    </a:lnTo>
                    <a:lnTo>
                      <a:pt x="652" y="1738"/>
                    </a:lnTo>
                    <a:lnTo>
                      <a:pt x="272" y="2444"/>
                    </a:lnTo>
                    <a:lnTo>
                      <a:pt x="19" y="3439"/>
                    </a:lnTo>
                    <a:lnTo>
                      <a:pt x="1" y="4344"/>
                    </a:lnTo>
                    <a:lnTo>
                      <a:pt x="146" y="5358"/>
                    </a:lnTo>
                    <a:lnTo>
                      <a:pt x="200" y="5503"/>
                    </a:lnTo>
                    <a:lnTo>
                      <a:pt x="327" y="5503"/>
                    </a:lnTo>
                    <a:lnTo>
                      <a:pt x="1141" y="5358"/>
                    </a:lnTo>
                    <a:lnTo>
                      <a:pt x="1865" y="5068"/>
                    </a:lnTo>
                    <a:lnTo>
                      <a:pt x="2643" y="4562"/>
                    </a:lnTo>
                    <a:lnTo>
                      <a:pt x="3367" y="3747"/>
                    </a:lnTo>
                    <a:lnTo>
                      <a:pt x="3802" y="2896"/>
                    </a:lnTo>
                    <a:lnTo>
                      <a:pt x="4037" y="2227"/>
                    </a:lnTo>
                    <a:lnTo>
                      <a:pt x="4200" y="1430"/>
                    </a:lnTo>
                    <a:lnTo>
                      <a:pt x="4291" y="507"/>
                    </a:lnTo>
                    <a:lnTo>
                      <a:pt x="4291"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3" name="Google Shape;843;p26"/>
              <p:cNvSpPr/>
              <p:nvPr/>
            </p:nvSpPr>
            <p:spPr>
              <a:xfrm>
                <a:off x="5149528" y="2917576"/>
                <a:ext cx="146671" cy="185173"/>
              </a:xfrm>
              <a:custGeom>
                <a:avLst/>
                <a:gdLst/>
                <a:ahLst/>
                <a:cxnLst/>
                <a:rect l="l" t="t" r="r" b="b"/>
                <a:pathLst>
                  <a:path w="4617" h="5829" extrusionOk="0">
                    <a:moveTo>
                      <a:pt x="4616" y="0"/>
                    </a:moveTo>
                    <a:lnTo>
                      <a:pt x="4454" y="19"/>
                    </a:lnTo>
                    <a:lnTo>
                      <a:pt x="3874" y="73"/>
                    </a:lnTo>
                    <a:lnTo>
                      <a:pt x="2843" y="308"/>
                    </a:lnTo>
                    <a:lnTo>
                      <a:pt x="2390" y="489"/>
                    </a:lnTo>
                    <a:lnTo>
                      <a:pt x="2082" y="634"/>
                    </a:lnTo>
                    <a:lnTo>
                      <a:pt x="1539" y="960"/>
                    </a:lnTo>
                    <a:lnTo>
                      <a:pt x="1069" y="1358"/>
                    </a:lnTo>
                    <a:lnTo>
                      <a:pt x="689" y="1829"/>
                    </a:lnTo>
                    <a:lnTo>
                      <a:pt x="526" y="2082"/>
                    </a:lnTo>
                    <a:lnTo>
                      <a:pt x="363" y="2390"/>
                    </a:lnTo>
                    <a:lnTo>
                      <a:pt x="146" y="3005"/>
                    </a:lnTo>
                    <a:lnTo>
                      <a:pt x="1" y="3928"/>
                    </a:lnTo>
                    <a:lnTo>
                      <a:pt x="128" y="5431"/>
                    </a:lnTo>
                    <a:lnTo>
                      <a:pt x="218" y="5720"/>
                    </a:lnTo>
                    <a:lnTo>
                      <a:pt x="254" y="5829"/>
                    </a:lnTo>
                    <a:lnTo>
                      <a:pt x="562" y="5829"/>
                    </a:lnTo>
                    <a:lnTo>
                      <a:pt x="1503" y="5612"/>
                    </a:lnTo>
                    <a:lnTo>
                      <a:pt x="2300" y="5268"/>
                    </a:lnTo>
                    <a:lnTo>
                      <a:pt x="2698" y="4978"/>
                    </a:lnTo>
                    <a:lnTo>
                      <a:pt x="2517" y="4743"/>
                    </a:lnTo>
                    <a:lnTo>
                      <a:pt x="2209" y="4960"/>
                    </a:lnTo>
                    <a:lnTo>
                      <a:pt x="1576" y="5268"/>
                    </a:lnTo>
                    <a:lnTo>
                      <a:pt x="779" y="5485"/>
                    </a:lnTo>
                    <a:lnTo>
                      <a:pt x="472" y="5521"/>
                    </a:lnTo>
                    <a:lnTo>
                      <a:pt x="363" y="5050"/>
                    </a:lnTo>
                    <a:lnTo>
                      <a:pt x="327" y="3729"/>
                    </a:lnTo>
                    <a:lnTo>
                      <a:pt x="544" y="2715"/>
                    </a:lnTo>
                    <a:lnTo>
                      <a:pt x="797" y="2227"/>
                    </a:lnTo>
                    <a:lnTo>
                      <a:pt x="942" y="1991"/>
                    </a:lnTo>
                    <a:lnTo>
                      <a:pt x="1286" y="1575"/>
                    </a:lnTo>
                    <a:lnTo>
                      <a:pt x="1720" y="1195"/>
                    </a:lnTo>
                    <a:lnTo>
                      <a:pt x="2227" y="887"/>
                    </a:lnTo>
                    <a:lnTo>
                      <a:pt x="2499" y="761"/>
                    </a:lnTo>
                    <a:lnTo>
                      <a:pt x="2897" y="616"/>
                    </a:lnTo>
                    <a:lnTo>
                      <a:pt x="3802" y="399"/>
                    </a:lnTo>
                    <a:lnTo>
                      <a:pt x="4309" y="326"/>
                    </a:lnTo>
                    <a:lnTo>
                      <a:pt x="4291" y="978"/>
                    </a:lnTo>
                    <a:lnTo>
                      <a:pt x="4110" y="2154"/>
                    </a:lnTo>
                    <a:lnTo>
                      <a:pt x="3947" y="2679"/>
                    </a:lnTo>
                    <a:lnTo>
                      <a:pt x="4236" y="2788"/>
                    </a:lnTo>
                    <a:lnTo>
                      <a:pt x="4417" y="2209"/>
                    </a:lnTo>
                    <a:lnTo>
                      <a:pt x="4598" y="887"/>
                    </a:lnTo>
                    <a:lnTo>
                      <a:pt x="4616" y="163"/>
                    </a:lnTo>
                    <a:lnTo>
                      <a:pt x="4616" y="0"/>
                    </a:lnTo>
                    <a:close/>
                  </a:path>
                </a:pathLst>
              </a:custGeom>
              <a:solidFill>
                <a:srgbClr val="0C0C0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4" name="Google Shape;844;p26"/>
              <p:cNvSpPr/>
              <p:nvPr/>
            </p:nvSpPr>
            <p:spPr>
              <a:xfrm>
                <a:off x="5149528" y="2917576"/>
                <a:ext cx="146671" cy="185173"/>
              </a:xfrm>
              <a:custGeom>
                <a:avLst/>
                <a:gdLst/>
                <a:ahLst/>
                <a:cxnLst/>
                <a:rect l="l" t="t" r="r" b="b"/>
                <a:pathLst>
                  <a:path w="4617" h="5829" extrusionOk="0">
                    <a:moveTo>
                      <a:pt x="4616" y="0"/>
                    </a:moveTo>
                    <a:lnTo>
                      <a:pt x="4454" y="19"/>
                    </a:lnTo>
                    <a:lnTo>
                      <a:pt x="3874" y="73"/>
                    </a:lnTo>
                    <a:lnTo>
                      <a:pt x="2843" y="308"/>
                    </a:lnTo>
                    <a:lnTo>
                      <a:pt x="2390" y="489"/>
                    </a:lnTo>
                    <a:lnTo>
                      <a:pt x="2499" y="761"/>
                    </a:lnTo>
                    <a:lnTo>
                      <a:pt x="2897" y="616"/>
                    </a:lnTo>
                    <a:lnTo>
                      <a:pt x="3802" y="399"/>
                    </a:lnTo>
                    <a:lnTo>
                      <a:pt x="4309" y="326"/>
                    </a:lnTo>
                    <a:lnTo>
                      <a:pt x="4291" y="978"/>
                    </a:lnTo>
                    <a:lnTo>
                      <a:pt x="4110" y="2154"/>
                    </a:lnTo>
                    <a:lnTo>
                      <a:pt x="3947" y="2679"/>
                    </a:lnTo>
                    <a:lnTo>
                      <a:pt x="3838" y="3005"/>
                    </a:lnTo>
                    <a:lnTo>
                      <a:pt x="3549" y="3584"/>
                    </a:lnTo>
                    <a:lnTo>
                      <a:pt x="3187" y="4109"/>
                    </a:lnTo>
                    <a:lnTo>
                      <a:pt x="2752" y="4544"/>
                    </a:lnTo>
                    <a:lnTo>
                      <a:pt x="2517" y="4743"/>
                    </a:lnTo>
                    <a:lnTo>
                      <a:pt x="2209" y="4960"/>
                    </a:lnTo>
                    <a:lnTo>
                      <a:pt x="1576" y="5268"/>
                    </a:lnTo>
                    <a:lnTo>
                      <a:pt x="779" y="5485"/>
                    </a:lnTo>
                    <a:lnTo>
                      <a:pt x="472" y="5521"/>
                    </a:lnTo>
                    <a:lnTo>
                      <a:pt x="363" y="5050"/>
                    </a:lnTo>
                    <a:lnTo>
                      <a:pt x="327" y="3729"/>
                    </a:lnTo>
                    <a:lnTo>
                      <a:pt x="544" y="2715"/>
                    </a:lnTo>
                    <a:lnTo>
                      <a:pt x="797" y="2227"/>
                    </a:lnTo>
                    <a:lnTo>
                      <a:pt x="526" y="2082"/>
                    </a:lnTo>
                    <a:lnTo>
                      <a:pt x="363" y="2390"/>
                    </a:lnTo>
                    <a:lnTo>
                      <a:pt x="146" y="3005"/>
                    </a:lnTo>
                    <a:lnTo>
                      <a:pt x="1" y="3928"/>
                    </a:lnTo>
                    <a:lnTo>
                      <a:pt x="128" y="5431"/>
                    </a:lnTo>
                    <a:lnTo>
                      <a:pt x="218" y="5720"/>
                    </a:lnTo>
                    <a:lnTo>
                      <a:pt x="254" y="5829"/>
                    </a:lnTo>
                    <a:lnTo>
                      <a:pt x="562" y="5829"/>
                    </a:lnTo>
                    <a:lnTo>
                      <a:pt x="1503" y="5612"/>
                    </a:lnTo>
                    <a:lnTo>
                      <a:pt x="2300" y="5268"/>
                    </a:lnTo>
                    <a:lnTo>
                      <a:pt x="2698" y="4978"/>
                    </a:lnTo>
                    <a:lnTo>
                      <a:pt x="2969" y="4779"/>
                    </a:lnTo>
                    <a:lnTo>
                      <a:pt x="3422" y="4308"/>
                    </a:lnTo>
                    <a:lnTo>
                      <a:pt x="3802" y="3747"/>
                    </a:lnTo>
                    <a:lnTo>
                      <a:pt x="4110" y="3132"/>
                    </a:lnTo>
                    <a:lnTo>
                      <a:pt x="4236" y="2788"/>
                    </a:lnTo>
                    <a:lnTo>
                      <a:pt x="4417" y="2209"/>
                    </a:lnTo>
                    <a:lnTo>
                      <a:pt x="4598" y="887"/>
                    </a:lnTo>
                    <a:lnTo>
                      <a:pt x="4616" y="163"/>
                    </a:lnTo>
                    <a:lnTo>
                      <a:pt x="4616" y="0"/>
                    </a:lnTo>
                    <a:close/>
                  </a:path>
                </a:pathLst>
              </a:custGeom>
              <a:solidFill>
                <a:srgbClr val="0C0C0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5" name="Google Shape;845;p26"/>
              <p:cNvSpPr/>
              <p:nvPr/>
            </p:nvSpPr>
            <p:spPr>
              <a:xfrm>
                <a:off x="4703925" y="2452976"/>
                <a:ext cx="418060" cy="415169"/>
              </a:xfrm>
              <a:custGeom>
                <a:avLst/>
                <a:gdLst/>
                <a:ahLst/>
                <a:cxnLst/>
                <a:rect l="l" t="t" r="r" b="b"/>
                <a:pathLst>
                  <a:path w="13160" h="13069" extrusionOk="0">
                    <a:moveTo>
                      <a:pt x="6661" y="0"/>
                    </a:moveTo>
                    <a:lnTo>
                      <a:pt x="6064" y="181"/>
                    </a:lnTo>
                    <a:lnTo>
                      <a:pt x="5611" y="525"/>
                    </a:lnTo>
                    <a:lnTo>
                      <a:pt x="5304" y="996"/>
                    </a:lnTo>
                    <a:lnTo>
                      <a:pt x="5123" y="1575"/>
                    </a:lnTo>
                    <a:lnTo>
                      <a:pt x="5050" y="2245"/>
                    </a:lnTo>
                    <a:lnTo>
                      <a:pt x="5104" y="2951"/>
                    </a:lnTo>
                    <a:lnTo>
                      <a:pt x="5285" y="3675"/>
                    </a:lnTo>
                    <a:lnTo>
                      <a:pt x="5412" y="4019"/>
                    </a:lnTo>
                    <a:lnTo>
                      <a:pt x="5412" y="4019"/>
                    </a:lnTo>
                    <a:lnTo>
                      <a:pt x="5177" y="3729"/>
                    </a:lnTo>
                    <a:lnTo>
                      <a:pt x="4598" y="3204"/>
                    </a:lnTo>
                    <a:lnTo>
                      <a:pt x="3910" y="2788"/>
                    </a:lnTo>
                    <a:lnTo>
                      <a:pt x="3186" y="2498"/>
                    </a:lnTo>
                    <a:lnTo>
                      <a:pt x="2444" y="2317"/>
                    </a:lnTo>
                    <a:lnTo>
                      <a:pt x="1738" y="2299"/>
                    </a:lnTo>
                    <a:lnTo>
                      <a:pt x="1086" y="2444"/>
                    </a:lnTo>
                    <a:lnTo>
                      <a:pt x="561" y="2770"/>
                    </a:lnTo>
                    <a:lnTo>
                      <a:pt x="362" y="3005"/>
                    </a:lnTo>
                    <a:lnTo>
                      <a:pt x="127" y="3349"/>
                    </a:lnTo>
                    <a:lnTo>
                      <a:pt x="0" y="4001"/>
                    </a:lnTo>
                    <a:lnTo>
                      <a:pt x="199" y="4616"/>
                    </a:lnTo>
                    <a:lnTo>
                      <a:pt x="634" y="5195"/>
                    </a:lnTo>
                    <a:lnTo>
                      <a:pt x="941" y="5467"/>
                    </a:lnTo>
                    <a:lnTo>
                      <a:pt x="1285" y="5738"/>
                    </a:lnTo>
                    <a:lnTo>
                      <a:pt x="2027" y="6154"/>
                    </a:lnTo>
                    <a:lnTo>
                      <a:pt x="2860" y="6390"/>
                    </a:lnTo>
                    <a:lnTo>
                      <a:pt x="3729" y="6444"/>
                    </a:lnTo>
                    <a:lnTo>
                      <a:pt x="4163" y="6390"/>
                    </a:lnTo>
                    <a:lnTo>
                      <a:pt x="3548" y="6571"/>
                    </a:lnTo>
                    <a:lnTo>
                      <a:pt x="2950" y="6752"/>
                    </a:lnTo>
                    <a:lnTo>
                      <a:pt x="2607" y="6897"/>
                    </a:lnTo>
                    <a:lnTo>
                      <a:pt x="1937" y="7295"/>
                    </a:lnTo>
                    <a:lnTo>
                      <a:pt x="1303" y="7838"/>
                    </a:lnTo>
                    <a:lnTo>
                      <a:pt x="778" y="8453"/>
                    </a:lnTo>
                    <a:lnTo>
                      <a:pt x="435" y="9105"/>
                    </a:lnTo>
                    <a:lnTo>
                      <a:pt x="308" y="9793"/>
                    </a:lnTo>
                    <a:lnTo>
                      <a:pt x="471" y="10444"/>
                    </a:lnTo>
                    <a:lnTo>
                      <a:pt x="978" y="11042"/>
                    </a:lnTo>
                    <a:lnTo>
                      <a:pt x="1412" y="11313"/>
                    </a:lnTo>
                    <a:lnTo>
                      <a:pt x="1774" y="11476"/>
                    </a:lnTo>
                    <a:lnTo>
                      <a:pt x="2444" y="11566"/>
                    </a:lnTo>
                    <a:lnTo>
                      <a:pt x="3041" y="11404"/>
                    </a:lnTo>
                    <a:lnTo>
                      <a:pt x="3602" y="11078"/>
                    </a:lnTo>
                    <a:lnTo>
                      <a:pt x="4380" y="10354"/>
                    </a:lnTo>
                    <a:lnTo>
                      <a:pt x="5231" y="9268"/>
                    </a:lnTo>
                    <a:lnTo>
                      <a:pt x="5611" y="8833"/>
                    </a:lnTo>
                    <a:lnTo>
                      <a:pt x="5485" y="9014"/>
                    </a:lnTo>
                    <a:lnTo>
                      <a:pt x="5304" y="9358"/>
                    </a:lnTo>
                    <a:lnTo>
                      <a:pt x="5159" y="9919"/>
                    </a:lnTo>
                    <a:lnTo>
                      <a:pt x="5249" y="10698"/>
                    </a:lnTo>
                    <a:lnTo>
                      <a:pt x="5575" y="11458"/>
                    </a:lnTo>
                    <a:lnTo>
                      <a:pt x="6100" y="12128"/>
                    </a:lnTo>
                    <a:lnTo>
                      <a:pt x="6770" y="12652"/>
                    </a:lnTo>
                    <a:lnTo>
                      <a:pt x="7530" y="12978"/>
                    </a:lnTo>
                    <a:lnTo>
                      <a:pt x="8326" y="13069"/>
                    </a:lnTo>
                    <a:lnTo>
                      <a:pt x="8724" y="12978"/>
                    </a:lnTo>
                    <a:lnTo>
                      <a:pt x="9141" y="12833"/>
                    </a:lnTo>
                    <a:lnTo>
                      <a:pt x="9738" y="12417"/>
                    </a:lnTo>
                    <a:lnTo>
                      <a:pt x="10064" y="11874"/>
                    </a:lnTo>
                    <a:lnTo>
                      <a:pt x="10154" y="11277"/>
                    </a:lnTo>
                    <a:lnTo>
                      <a:pt x="10028" y="10607"/>
                    </a:lnTo>
                    <a:lnTo>
                      <a:pt x="9720" y="9956"/>
                    </a:lnTo>
                    <a:lnTo>
                      <a:pt x="9231" y="9322"/>
                    </a:lnTo>
                    <a:lnTo>
                      <a:pt x="8598" y="8743"/>
                    </a:lnTo>
                    <a:lnTo>
                      <a:pt x="8236" y="8507"/>
                    </a:lnTo>
                    <a:lnTo>
                      <a:pt x="9014" y="8797"/>
                    </a:lnTo>
                    <a:lnTo>
                      <a:pt x="10173" y="9051"/>
                    </a:lnTo>
                    <a:lnTo>
                      <a:pt x="10915" y="9105"/>
                    </a:lnTo>
                    <a:lnTo>
                      <a:pt x="11584" y="9014"/>
                    </a:lnTo>
                    <a:lnTo>
                      <a:pt x="12182" y="8797"/>
                    </a:lnTo>
                    <a:lnTo>
                      <a:pt x="12652" y="8417"/>
                    </a:lnTo>
                    <a:lnTo>
                      <a:pt x="12996" y="7856"/>
                    </a:lnTo>
                    <a:lnTo>
                      <a:pt x="13123" y="7494"/>
                    </a:lnTo>
                    <a:lnTo>
                      <a:pt x="13159" y="7096"/>
                    </a:lnTo>
                    <a:lnTo>
                      <a:pt x="12978" y="6335"/>
                    </a:lnTo>
                    <a:lnTo>
                      <a:pt x="12526" y="5666"/>
                    </a:lnTo>
                    <a:lnTo>
                      <a:pt x="11874" y="5123"/>
                    </a:lnTo>
                    <a:lnTo>
                      <a:pt x="11114" y="4725"/>
                    </a:lnTo>
                    <a:lnTo>
                      <a:pt x="10299" y="4489"/>
                    </a:lnTo>
                    <a:lnTo>
                      <a:pt x="9503" y="4471"/>
                    </a:lnTo>
                    <a:lnTo>
                      <a:pt x="8815" y="4706"/>
                    </a:lnTo>
                    <a:lnTo>
                      <a:pt x="8543" y="4942"/>
                    </a:lnTo>
                    <a:lnTo>
                      <a:pt x="8543" y="4942"/>
                    </a:lnTo>
                    <a:lnTo>
                      <a:pt x="8815" y="4670"/>
                    </a:lnTo>
                    <a:lnTo>
                      <a:pt x="9177" y="3982"/>
                    </a:lnTo>
                    <a:lnTo>
                      <a:pt x="9322" y="3204"/>
                    </a:lnTo>
                    <a:lnTo>
                      <a:pt x="9286" y="2390"/>
                    </a:lnTo>
                    <a:lnTo>
                      <a:pt x="9068" y="1611"/>
                    </a:lnTo>
                    <a:lnTo>
                      <a:pt x="8670" y="905"/>
                    </a:lnTo>
                    <a:lnTo>
                      <a:pt x="8127" y="362"/>
                    </a:lnTo>
                    <a:lnTo>
                      <a:pt x="7421" y="37"/>
                    </a:lnTo>
                    <a:lnTo>
                      <a:pt x="702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6" name="Google Shape;846;p26"/>
              <p:cNvSpPr/>
              <p:nvPr/>
            </p:nvSpPr>
            <p:spPr>
              <a:xfrm>
                <a:off x="4711390" y="2448370"/>
                <a:ext cx="415169" cy="424382"/>
              </a:xfrm>
              <a:custGeom>
                <a:avLst/>
                <a:gdLst/>
                <a:ahLst/>
                <a:cxnLst/>
                <a:rect l="l" t="t" r="r" b="b"/>
                <a:pathLst>
                  <a:path w="13069" h="13359" extrusionOk="0">
                    <a:moveTo>
                      <a:pt x="6517" y="1"/>
                    </a:moveTo>
                    <a:lnTo>
                      <a:pt x="6046" y="73"/>
                    </a:lnTo>
                    <a:lnTo>
                      <a:pt x="5612" y="272"/>
                    </a:lnTo>
                    <a:lnTo>
                      <a:pt x="5268" y="562"/>
                    </a:lnTo>
                    <a:lnTo>
                      <a:pt x="5123" y="761"/>
                    </a:lnTo>
                    <a:lnTo>
                      <a:pt x="4960" y="1014"/>
                    </a:lnTo>
                    <a:lnTo>
                      <a:pt x="4743" y="1630"/>
                    </a:lnTo>
                    <a:lnTo>
                      <a:pt x="4670" y="2354"/>
                    </a:lnTo>
                    <a:lnTo>
                      <a:pt x="4725" y="3150"/>
                    </a:lnTo>
                    <a:lnTo>
                      <a:pt x="4815" y="3548"/>
                    </a:lnTo>
                    <a:lnTo>
                      <a:pt x="4507" y="3277"/>
                    </a:lnTo>
                    <a:lnTo>
                      <a:pt x="3765" y="2824"/>
                    </a:lnTo>
                    <a:lnTo>
                      <a:pt x="2969" y="2480"/>
                    </a:lnTo>
                    <a:lnTo>
                      <a:pt x="2154" y="2317"/>
                    </a:lnTo>
                    <a:lnTo>
                      <a:pt x="1756" y="2299"/>
                    </a:lnTo>
                    <a:lnTo>
                      <a:pt x="1448" y="2299"/>
                    </a:lnTo>
                    <a:lnTo>
                      <a:pt x="942" y="2408"/>
                    </a:lnTo>
                    <a:lnTo>
                      <a:pt x="507" y="2607"/>
                    </a:lnTo>
                    <a:lnTo>
                      <a:pt x="145" y="2878"/>
                    </a:lnTo>
                    <a:lnTo>
                      <a:pt x="0" y="3059"/>
                    </a:lnTo>
                    <a:lnTo>
                      <a:pt x="236" y="3240"/>
                    </a:lnTo>
                    <a:lnTo>
                      <a:pt x="399" y="3059"/>
                    </a:lnTo>
                    <a:lnTo>
                      <a:pt x="761" y="2806"/>
                    </a:lnTo>
                    <a:lnTo>
                      <a:pt x="1358" y="2607"/>
                    </a:lnTo>
                    <a:lnTo>
                      <a:pt x="1738" y="2589"/>
                    </a:lnTo>
                    <a:lnTo>
                      <a:pt x="1756" y="2589"/>
                    </a:lnTo>
                    <a:lnTo>
                      <a:pt x="2209" y="2625"/>
                    </a:lnTo>
                    <a:lnTo>
                      <a:pt x="3132" y="2860"/>
                    </a:lnTo>
                    <a:lnTo>
                      <a:pt x="4019" y="3295"/>
                    </a:lnTo>
                    <a:lnTo>
                      <a:pt x="4761" y="3892"/>
                    </a:lnTo>
                    <a:lnTo>
                      <a:pt x="5050" y="4254"/>
                    </a:lnTo>
                    <a:lnTo>
                      <a:pt x="5141" y="4327"/>
                    </a:lnTo>
                    <a:lnTo>
                      <a:pt x="5250" y="4290"/>
                    </a:lnTo>
                    <a:lnTo>
                      <a:pt x="5322" y="4218"/>
                    </a:lnTo>
                    <a:lnTo>
                      <a:pt x="5322" y="4109"/>
                    </a:lnTo>
                    <a:lnTo>
                      <a:pt x="5159" y="3657"/>
                    </a:lnTo>
                    <a:lnTo>
                      <a:pt x="4996" y="2752"/>
                    </a:lnTo>
                    <a:lnTo>
                      <a:pt x="4996" y="1919"/>
                    </a:lnTo>
                    <a:lnTo>
                      <a:pt x="5195" y="1213"/>
                    </a:lnTo>
                    <a:lnTo>
                      <a:pt x="5376" y="924"/>
                    </a:lnTo>
                    <a:lnTo>
                      <a:pt x="5485" y="761"/>
                    </a:lnTo>
                    <a:lnTo>
                      <a:pt x="5793" y="525"/>
                    </a:lnTo>
                    <a:lnTo>
                      <a:pt x="6136" y="363"/>
                    </a:lnTo>
                    <a:lnTo>
                      <a:pt x="6553" y="290"/>
                    </a:lnTo>
                    <a:lnTo>
                      <a:pt x="6770" y="290"/>
                    </a:lnTo>
                    <a:lnTo>
                      <a:pt x="7096" y="326"/>
                    </a:lnTo>
                    <a:lnTo>
                      <a:pt x="7693" y="562"/>
                    </a:lnTo>
                    <a:lnTo>
                      <a:pt x="8200" y="996"/>
                    </a:lnTo>
                    <a:lnTo>
                      <a:pt x="8598" y="1593"/>
                    </a:lnTo>
                    <a:lnTo>
                      <a:pt x="8743" y="1955"/>
                    </a:lnTo>
                    <a:lnTo>
                      <a:pt x="8870" y="2372"/>
                    </a:lnTo>
                    <a:lnTo>
                      <a:pt x="8960" y="3222"/>
                    </a:lnTo>
                    <a:lnTo>
                      <a:pt x="8815" y="3983"/>
                    </a:lnTo>
                    <a:lnTo>
                      <a:pt x="8508" y="4652"/>
                    </a:lnTo>
                    <a:lnTo>
                      <a:pt x="8272" y="4906"/>
                    </a:lnTo>
                    <a:lnTo>
                      <a:pt x="8236" y="4942"/>
                    </a:lnTo>
                    <a:lnTo>
                      <a:pt x="8200" y="4978"/>
                    </a:lnTo>
                    <a:lnTo>
                      <a:pt x="8164" y="5014"/>
                    </a:lnTo>
                    <a:lnTo>
                      <a:pt x="8164" y="5141"/>
                    </a:lnTo>
                    <a:lnTo>
                      <a:pt x="8200" y="5177"/>
                    </a:lnTo>
                    <a:lnTo>
                      <a:pt x="8236" y="5213"/>
                    </a:lnTo>
                    <a:lnTo>
                      <a:pt x="8345" y="5232"/>
                    </a:lnTo>
                    <a:lnTo>
                      <a:pt x="8399" y="5195"/>
                    </a:lnTo>
                    <a:lnTo>
                      <a:pt x="8435" y="5159"/>
                    </a:lnTo>
                    <a:lnTo>
                      <a:pt x="8471" y="5141"/>
                    </a:lnTo>
                    <a:lnTo>
                      <a:pt x="8743" y="4942"/>
                    </a:lnTo>
                    <a:lnTo>
                      <a:pt x="9413" y="4761"/>
                    </a:lnTo>
                    <a:lnTo>
                      <a:pt x="10155" y="4797"/>
                    </a:lnTo>
                    <a:lnTo>
                      <a:pt x="10879" y="5032"/>
                    </a:lnTo>
                    <a:lnTo>
                      <a:pt x="11223" y="5195"/>
                    </a:lnTo>
                    <a:lnTo>
                      <a:pt x="11530" y="5376"/>
                    </a:lnTo>
                    <a:lnTo>
                      <a:pt x="12128" y="5865"/>
                    </a:lnTo>
                    <a:lnTo>
                      <a:pt x="12562" y="6480"/>
                    </a:lnTo>
                    <a:lnTo>
                      <a:pt x="12743" y="7023"/>
                    </a:lnTo>
                    <a:lnTo>
                      <a:pt x="12761" y="7404"/>
                    </a:lnTo>
                    <a:lnTo>
                      <a:pt x="12725" y="7603"/>
                    </a:lnTo>
                    <a:lnTo>
                      <a:pt x="12598" y="8019"/>
                    </a:lnTo>
                    <a:lnTo>
                      <a:pt x="12254" y="8490"/>
                    </a:lnTo>
                    <a:lnTo>
                      <a:pt x="11965" y="8743"/>
                    </a:lnTo>
                    <a:lnTo>
                      <a:pt x="11784" y="8833"/>
                    </a:lnTo>
                    <a:lnTo>
                      <a:pt x="11458" y="8978"/>
                    </a:lnTo>
                    <a:lnTo>
                      <a:pt x="10643" y="9087"/>
                    </a:lnTo>
                    <a:lnTo>
                      <a:pt x="9702" y="9014"/>
                    </a:lnTo>
                    <a:lnTo>
                      <a:pt x="8634" y="8725"/>
                    </a:lnTo>
                    <a:lnTo>
                      <a:pt x="8055" y="8508"/>
                    </a:lnTo>
                    <a:lnTo>
                      <a:pt x="7946" y="8490"/>
                    </a:lnTo>
                    <a:lnTo>
                      <a:pt x="7874" y="8580"/>
                    </a:lnTo>
                    <a:lnTo>
                      <a:pt x="7838" y="8689"/>
                    </a:lnTo>
                    <a:lnTo>
                      <a:pt x="7928" y="8779"/>
                    </a:lnTo>
                    <a:lnTo>
                      <a:pt x="8254" y="8996"/>
                    </a:lnTo>
                    <a:lnTo>
                      <a:pt x="8833" y="9503"/>
                    </a:lnTo>
                    <a:lnTo>
                      <a:pt x="9286" y="10082"/>
                    </a:lnTo>
                    <a:lnTo>
                      <a:pt x="9612" y="10698"/>
                    </a:lnTo>
                    <a:lnTo>
                      <a:pt x="9702" y="10987"/>
                    </a:lnTo>
                    <a:lnTo>
                      <a:pt x="9775" y="11349"/>
                    </a:lnTo>
                    <a:lnTo>
                      <a:pt x="9702" y="11965"/>
                    </a:lnTo>
                    <a:lnTo>
                      <a:pt x="9376" y="12472"/>
                    </a:lnTo>
                    <a:lnTo>
                      <a:pt x="8815" y="12834"/>
                    </a:lnTo>
                    <a:lnTo>
                      <a:pt x="8453" y="12978"/>
                    </a:lnTo>
                    <a:lnTo>
                      <a:pt x="8236" y="13033"/>
                    </a:lnTo>
                    <a:lnTo>
                      <a:pt x="7820" y="13051"/>
                    </a:lnTo>
                    <a:lnTo>
                      <a:pt x="7204" y="12942"/>
                    </a:lnTo>
                    <a:lnTo>
                      <a:pt x="6426" y="12544"/>
                    </a:lnTo>
                    <a:lnTo>
                      <a:pt x="5793" y="11965"/>
                    </a:lnTo>
                    <a:lnTo>
                      <a:pt x="5539" y="11621"/>
                    </a:lnTo>
                    <a:lnTo>
                      <a:pt x="5340" y="11277"/>
                    </a:lnTo>
                    <a:lnTo>
                      <a:pt x="5105" y="10589"/>
                    </a:lnTo>
                    <a:lnTo>
                      <a:pt x="5087" y="9938"/>
                    </a:lnTo>
                    <a:lnTo>
                      <a:pt x="5304" y="9340"/>
                    </a:lnTo>
                    <a:lnTo>
                      <a:pt x="5503" y="9087"/>
                    </a:lnTo>
                    <a:lnTo>
                      <a:pt x="5539" y="8978"/>
                    </a:lnTo>
                    <a:lnTo>
                      <a:pt x="5485" y="8870"/>
                    </a:lnTo>
                    <a:lnTo>
                      <a:pt x="5376" y="8815"/>
                    </a:lnTo>
                    <a:lnTo>
                      <a:pt x="5268" y="8888"/>
                    </a:lnTo>
                    <a:lnTo>
                      <a:pt x="4960" y="9232"/>
                    </a:lnTo>
                    <a:lnTo>
                      <a:pt x="4616" y="9648"/>
                    </a:lnTo>
                    <a:lnTo>
                      <a:pt x="4290" y="10064"/>
                    </a:lnTo>
                    <a:lnTo>
                      <a:pt x="3548" y="10879"/>
                    </a:lnTo>
                    <a:lnTo>
                      <a:pt x="2933" y="11313"/>
                    </a:lnTo>
                    <a:lnTo>
                      <a:pt x="2480" y="11512"/>
                    </a:lnTo>
                    <a:lnTo>
                      <a:pt x="2010" y="11549"/>
                    </a:lnTo>
                    <a:lnTo>
                      <a:pt x="1503" y="11458"/>
                    </a:lnTo>
                    <a:lnTo>
                      <a:pt x="1249" y="11313"/>
                    </a:lnTo>
                    <a:lnTo>
                      <a:pt x="1105" y="11585"/>
                    </a:lnTo>
                    <a:lnTo>
                      <a:pt x="1394" y="11730"/>
                    </a:lnTo>
                    <a:lnTo>
                      <a:pt x="1973" y="11856"/>
                    </a:lnTo>
                    <a:lnTo>
                      <a:pt x="2498" y="11820"/>
                    </a:lnTo>
                    <a:lnTo>
                      <a:pt x="3005" y="11621"/>
                    </a:lnTo>
                    <a:lnTo>
                      <a:pt x="3675" y="11168"/>
                    </a:lnTo>
                    <a:lnTo>
                      <a:pt x="4471" y="10318"/>
                    </a:lnTo>
                    <a:lnTo>
                      <a:pt x="4815" y="9901"/>
                    </a:lnTo>
                    <a:lnTo>
                      <a:pt x="4779" y="10119"/>
                    </a:lnTo>
                    <a:lnTo>
                      <a:pt x="4815" y="10589"/>
                    </a:lnTo>
                    <a:lnTo>
                      <a:pt x="4924" y="11060"/>
                    </a:lnTo>
                    <a:lnTo>
                      <a:pt x="5141" y="11549"/>
                    </a:lnTo>
                    <a:lnTo>
                      <a:pt x="5286" y="11784"/>
                    </a:lnTo>
                    <a:lnTo>
                      <a:pt x="5521" y="12092"/>
                    </a:lnTo>
                    <a:lnTo>
                      <a:pt x="6082" y="12653"/>
                    </a:lnTo>
                    <a:lnTo>
                      <a:pt x="6770" y="13087"/>
                    </a:lnTo>
                    <a:lnTo>
                      <a:pt x="7512" y="13322"/>
                    </a:lnTo>
                    <a:lnTo>
                      <a:pt x="7910" y="13359"/>
                    </a:lnTo>
                    <a:lnTo>
                      <a:pt x="8218" y="13340"/>
                    </a:lnTo>
                    <a:lnTo>
                      <a:pt x="8526" y="13268"/>
                    </a:lnTo>
                    <a:lnTo>
                      <a:pt x="8960" y="13105"/>
                    </a:lnTo>
                    <a:lnTo>
                      <a:pt x="9612" y="12653"/>
                    </a:lnTo>
                    <a:lnTo>
                      <a:pt x="9992" y="12055"/>
                    </a:lnTo>
                    <a:lnTo>
                      <a:pt x="10064" y="11331"/>
                    </a:lnTo>
                    <a:lnTo>
                      <a:pt x="9992" y="10915"/>
                    </a:lnTo>
                    <a:lnTo>
                      <a:pt x="9847" y="10444"/>
                    </a:lnTo>
                    <a:lnTo>
                      <a:pt x="9250" y="9521"/>
                    </a:lnTo>
                    <a:lnTo>
                      <a:pt x="8833" y="9105"/>
                    </a:lnTo>
                    <a:lnTo>
                      <a:pt x="9304" y="9232"/>
                    </a:lnTo>
                    <a:lnTo>
                      <a:pt x="10173" y="9377"/>
                    </a:lnTo>
                    <a:lnTo>
                      <a:pt x="10951" y="9377"/>
                    </a:lnTo>
                    <a:lnTo>
                      <a:pt x="11639" y="9232"/>
                    </a:lnTo>
                    <a:lnTo>
                      <a:pt x="11929" y="9105"/>
                    </a:lnTo>
                    <a:lnTo>
                      <a:pt x="12128" y="8996"/>
                    </a:lnTo>
                    <a:lnTo>
                      <a:pt x="12472" y="8707"/>
                    </a:lnTo>
                    <a:lnTo>
                      <a:pt x="12761" y="8345"/>
                    </a:lnTo>
                    <a:lnTo>
                      <a:pt x="12960" y="7910"/>
                    </a:lnTo>
                    <a:lnTo>
                      <a:pt x="13033" y="7657"/>
                    </a:lnTo>
                    <a:lnTo>
                      <a:pt x="13069" y="7277"/>
                    </a:lnTo>
                    <a:lnTo>
                      <a:pt x="12906" y="6517"/>
                    </a:lnTo>
                    <a:lnTo>
                      <a:pt x="12472" y="5811"/>
                    </a:lnTo>
                    <a:lnTo>
                      <a:pt x="11802" y="5195"/>
                    </a:lnTo>
                    <a:lnTo>
                      <a:pt x="11367" y="4924"/>
                    </a:lnTo>
                    <a:lnTo>
                      <a:pt x="11078" y="4779"/>
                    </a:lnTo>
                    <a:lnTo>
                      <a:pt x="10462" y="4562"/>
                    </a:lnTo>
                    <a:lnTo>
                      <a:pt x="9811" y="4453"/>
                    </a:lnTo>
                    <a:lnTo>
                      <a:pt x="9195" y="4489"/>
                    </a:lnTo>
                    <a:lnTo>
                      <a:pt x="8906" y="4562"/>
                    </a:lnTo>
                    <a:lnTo>
                      <a:pt x="8906" y="4562"/>
                    </a:lnTo>
                    <a:lnTo>
                      <a:pt x="9033" y="4272"/>
                    </a:lnTo>
                    <a:lnTo>
                      <a:pt x="9214" y="3639"/>
                    </a:lnTo>
                    <a:lnTo>
                      <a:pt x="9250" y="2933"/>
                    </a:lnTo>
                    <a:lnTo>
                      <a:pt x="9141" y="2227"/>
                    </a:lnTo>
                    <a:lnTo>
                      <a:pt x="9033" y="1865"/>
                    </a:lnTo>
                    <a:lnTo>
                      <a:pt x="8870" y="1449"/>
                    </a:lnTo>
                    <a:lnTo>
                      <a:pt x="8417" y="779"/>
                    </a:lnTo>
                    <a:lnTo>
                      <a:pt x="7838" y="290"/>
                    </a:lnTo>
                    <a:lnTo>
                      <a:pt x="7150" y="37"/>
                    </a:lnTo>
                    <a:lnTo>
                      <a:pt x="6788"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7" name="Google Shape;847;p26"/>
              <p:cNvSpPr/>
              <p:nvPr/>
            </p:nvSpPr>
            <p:spPr>
              <a:xfrm>
                <a:off x="4699890" y="2448370"/>
                <a:ext cx="426669" cy="368026"/>
              </a:xfrm>
              <a:custGeom>
                <a:avLst/>
                <a:gdLst/>
                <a:ahLst/>
                <a:cxnLst/>
                <a:rect l="l" t="t" r="r" b="b"/>
                <a:pathLst>
                  <a:path w="13431" h="11585" extrusionOk="0">
                    <a:moveTo>
                      <a:pt x="6879" y="1"/>
                    </a:moveTo>
                    <a:lnTo>
                      <a:pt x="6408" y="73"/>
                    </a:lnTo>
                    <a:lnTo>
                      <a:pt x="5974" y="272"/>
                    </a:lnTo>
                    <a:lnTo>
                      <a:pt x="5630" y="562"/>
                    </a:lnTo>
                    <a:lnTo>
                      <a:pt x="5485" y="743"/>
                    </a:lnTo>
                    <a:lnTo>
                      <a:pt x="5322" y="1014"/>
                    </a:lnTo>
                    <a:lnTo>
                      <a:pt x="5105" y="1630"/>
                    </a:lnTo>
                    <a:lnTo>
                      <a:pt x="5032" y="2354"/>
                    </a:lnTo>
                    <a:lnTo>
                      <a:pt x="5087" y="3150"/>
                    </a:lnTo>
                    <a:lnTo>
                      <a:pt x="5177" y="3548"/>
                    </a:lnTo>
                    <a:lnTo>
                      <a:pt x="4869" y="3277"/>
                    </a:lnTo>
                    <a:lnTo>
                      <a:pt x="4127" y="2824"/>
                    </a:lnTo>
                    <a:lnTo>
                      <a:pt x="3331" y="2480"/>
                    </a:lnTo>
                    <a:lnTo>
                      <a:pt x="2516" y="2317"/>
                    </a:lnTo>
                    <a:lnTo>
                      <a:pt x="2118" y="2299"/>
                    </a:lnTo>
                    <a:lnTo>
                      <a:pt x="1810" y="2299"/>
                    </a:lnTo>
                    <a:lnTo>
                      <a:pt x="1304" y="2408"/>
                    </a:lnTo>
                    <a:lnTo>
                      <a:pt x="869" y="2607"/>
                    </a:lnTo>
                    <a:lnTo>
                      <a:pt x="507" y="2878"/>
                    </a:lnTo>
                    <a:lnTo>
                      <a:pt x="362" y="3059"/>
                    </a:lnTo>
                    <a:lnTo>
                      <a:pt x="218" y="3277"/>
                    </a:lnTo>
                    <a:lnTo>
                      <a:pt x="37" y="3693"/>
                    </a:lnTo>
                    <a:lnTo>
                      <a:pt x="0" y="4073"/>
                    </a:lnTo>
                    <a:lnTo>
                      <a:pt x="37" y="4435"/>
                    </a:lnTo>
                    <a:lnTo>
                      <a:pt x="254" y="4942"/>
                    </a:lnTo>
                    <a:lnTo>
                      <a:pt x="724" y="5503"/>
                    </a:lnTo>
                    <a:lnTo>
                      <a:pt x="978" y="5738"/>
                    </a:lnTo>
                    <a:lnTo>
                      <a:pt x="1213" y="5919"/>
                    </a:lnTo>
                    <a:lnTo>
                      <a:pt x="1720" y="6245"/>
                    </a:lnTo>
                    <a:lnTo>
                      <a:pt x="2281" y="6499"/>
                    </a:lnTo>
                    <a:lnTo>
                      <a:pt x="2878" y="6661"/>
                    </a:lnTo>
                    <a:lnTo>
                      <a:pt x="3186" y="6698"/>
                    </a:lnTo>
                    <a:lnTo>
                      <a:pt x="3114" y="6734"/>
                    </a:lnTo>
                    <a:lnTo>
                      <a:pt x="3023" y="6752"/>
                    </a:lnTo>
                    <a:lnTo>
                      <a:pt x="2553" y="6951"/>
                    </a:lnTo>
                    <a:lnTo>
                      <a:pt x="1629" y="7585"/>
                    </a:lnTo>
                    <a:lnTo>
                      <a:pt x="869" y="8399"/>
                    </a:lnTo>
                    <a:lnTo>
                      <a:pt x="471" y="9069"/>
                    </a:lnTo>
                    <a:lnTo>
                      <a:pt x="326" y="9539"/>
                    </a:lnTo>
                    <a:lnTo>
                      <a:pt x="308" y="9775"/>
                    </a:lnTo>
                    <a:lnTo>
                      <a:pt x="290" y="9974"/>
                    </a:lnTo>
                    <a:lnTo>
                      <a:pt x="381" y="10426"/>
                    </a:lnTo>
                    <a:lnTo>
                      <a:pt x="616" y="10897"/>
                    </a:lnTo>
                    <a:lnTo>
                      <a:pt x="1105" y="11368"/>
                    </a:lnTo>
                    <a:lnTo>
                      <a:pt x="1467" y="11585"/>
                    </a:lnTo>
                    <a:lnTo>
                      <a:pt x="1611" y="11313"/>
                    </a:lnTo>
                    <a:lnTo>
                      <a:pt x="1358" y="11168"/>
                    </a:lnTo>
                    <a:lnTo>
                      <a:pt x="960" y="10843"/>
                    </a:lnTo>
                    <a:lnTo>
                      <a:pt x="706" y="10444"/>
                    </a:lnTo>
                    <a:lnTo>
                      <a:pt x="598" y="10028"/>
                    </a:lnTo>
                    <a:lnTo>
                      <a:pt x="598" y="9793"/>
                    </a:lnTo>
                    <a:lnTo>
                      <a:pt x="634" y="9594"/>
                    </a:lnTo>
                    <a:lnTo>
                      <a:pt x="761" y="9159"/>
                    </a:lnTo>
                    <a:lnTo>
                      <a:pt x="1123" y="8544"/>
                    </a:lnTo>
                    <a:lnTo>
                      <a:pt x="1847" y="7802"/>
                    </a:lnTo>
                    <a:lnTo>
                      <a:pt x="2697" y="7223"/>
                    </a:lnTo>
                    <a:lnTo>
                      <a:pt x="3132" y="7042"/>
                    </a:lnTo>
                    <a:lnTo>
                      <a:pt x="3403" y="6951"/>
                    </a:lnTo>
                    <a:lnTo>
                      <a:pt x="3693" y="6879"/>
                    </a:lnTo>
                    <a:lnTo>
                      <a:pt x="4019" y="6788"/>
                    </a:lnTo>
                    <a:lnTo>
                      <a:pt x="4345" y="6680"/>
                    </a:lnTo>
                    <a:lnTo>
                      <a:pt x="4435" y="6607"/>
                    </a:lnTo>
                    <a:lnTo>
                      <a:pt x="4435" y="6499"/>
                    </a:lnTo>
                    <a:lnTo>
                      <a:pt x="4381" y="6408"/>
                    </a:lnTo>
                    <a:lnTo>
                      <a:pt x="4254" y="6390"/>
                    </a:lnTo>
                    <a:lnTo>
                      <a:pt x="3838" y="6444"/>
                    </a:lnTo>
                    <a:lnTo>
                      <a:pt x="3005" y="6390"/>
                    </a:lnTo>
                    <a:lnTo>
                      <a:pt x="2209" y="6155"/>
                    </a:lnTo>
                    <a:lnTo>
                      <a:pt x="1485" y="5756"/>
                    </a:lnTo>
                    <a:lnTo>
                      <a:pt x="1177" y="5503"/>
                    </a:lnTo>
                    <a:lnTo>
                      <a:pt x="833" y="5195"/>
                    </a:lnTo>
                    <a:lnTo>
                      <a:pt x="417" y="4616"/>
                    </a:lnTo>
                    <a:lnTo>
                      <a:pt x="290" y="4073"/>
                    </a:lnTo>
                    <a:lnTo>
                      <a:pt x="417" y="3530"/>
                    </a:lnTo>
                    <a:lnTo>
                      <a:pt x="598" y="3240"/>
                    </a:lnTo>
                    <a:lnTo>
                      <a:pt x="761" y="3059"/>
                    </a:lnTo>
                    <a:lnTo>
                      <a:pt x="1123" y="2806"/>
                    </a:lnTo>
                    <a:lnTo>
                      <a:pt x="1720" y="2607"/>
                    </a:lnTo>
                    <a:lnTo>
                      <a:pt x="2100" y="2589"/>
                    </a:lnTo>
                    <a:lnTo>
                      <a:pt x="2118" y="2589"/>
                    </a:lnTo>
                    <a:lnTo>
                      <a:pt x="2571" y="2625"/>
                    </a:lnTo>
                    <a:lnTo>
                      <a:pt x="3494" y="2860"/>
                    </a:lnTo>
                    <a:lnTo>
                      <a:pt x="4381" y="3295"/>
                    </a:lnTo>
                    <a:lnTo>
                      <a:pt x="5123" y="3892"/>
                    </a:lnTo>
                    <a:lnTo>
                      <a:pt x="5412" y="4254"/>
                    </a:lnTo>
                    <a:lnTo>
                      <a:pt x="5503" y="4327"/>
                    </a:lnTo>
                    <a:lnTo>
                      <a:pt x="5612" y="4290"/>
                    </a:lnTo>
                    <a:lnTo>
                      <a:pt x="5684" y="4218"/>
                    </a:lnTo>
                    <a:lnTo>
                      <a:pt x="5684" y="4109"/>
                    </a:lnTo>
                    <a:lnTo>
                      <a:pt x="5521" y="3657"/>
                    </a:lnTo>
                    <a:lnTo>
                      <a:pt x="5358" y="2752"/>
                    </a:lnTo>
                    <a:lnTo>
                      <a:pt x="5358" y="1919"/>
                    </a:lnTo>
                    <a:lnTo>
                      <a:pt x="5557" y="1213"/>
                    </a:lnTo>
                    <a:lnTo>
                      <a:pt x="5738" y="924"/>
                    </a:lnTo>
                    <a:lnTo>
                      <a:pt x="5847" y="761"/>
                    </a:lnTo>
                    <a:lnTo>
                      <a:pt x="6155" y="525"/>
                    </a:lnTo>
                    <a:lnTo>
                      <a:pt x="6498" y="363"/>
                    </a:lnTo>
                    <a:lnTo>
                      <a:pt x="6915" y="290"/>
                    </a:lnTo>
                    <a:lnTo>
                      <a:pt x="7132" y="290"/>
                    </a:lnTo>
                    <a:lnTo>
                      <a:pt x="7458" y="326"/>
                    </a:lnTo>
                    <a:lnTo>
                      <a:pt x="8055" y="562"/>
                    </a:lnTo>
                    <a:lnTo>
                      <a:pt x="8562" y="996"/>
                    </a:lnTo>
                    <a:lnTo>
                      <a:pt x="8960" y="1593"/>
                    </a:lnTo>
                    <a:lnTo>
                      <a:pt x="9105" y="1955"/>
                    </a:lnTo>
                    <a:lnTo>
                      <a:pt x="9232" y="2372"/>
                    </a:lnTo>
                    <a:lnTo>
                      <a:pt x="9322" y="3222"/>
                    </a:lnTo>
                    <a:lnTo>
                      <a:pt x="9177" y="3983"/>
                    </a:lnTo>
                    <a:lnTo>
                      <a:pt x="8870" y="4652"/>
                    </a:lnTo>
                    <a:lnTo>
                      <a:pt x="8634" y="4906"/>
                    </a:lnTo>
                    <a:lnTo>
                      <a:pt x="8598" y="4942"/>
                    </a:lnTo>
                    <a:lnTo>
                      <a:pt x="8562" y="4978"/>
                    </a:lnTo>
                    <a:lnTo>
                      <a:pt x="8526" y="5014"/>
                    </a:lnTo>
                    <a:lnTo>
                      <a:pt x="8526" y="5141"/>
                    </a:lnTo>
                    <a:lnTo>
                      <a:pt x="8562" y="5177"/>
                    </a:lnTo>
                    <a:lnTo>
                      <a:pt x="8598" y="5213"/>
                    </a:lnTo>
                    <a:lnTo>
                      <a:pt x="8707" y="5232"/>
                    </a:lnTo>
                    <a:lnTo>
                      <a:pt x="8761" y="5195"/>
                    </a:lnTo>
                    <a:lnTo>
                      <a:pt x="8797" y="5159"/>
                    </a:lnTo>
                    <a:lnTo>
                      <a:pt x="8833" y="5141"/>
                    </a:lnTo>
                    <a:lnTo>
                      <a:pt x="9105" y="4942"/>
                    </a:lnTo>
                    <a:lnTo>
                      <a:pt x="9775" y="4761"/>
                    </a:lnTo>
                    <a:lnTo>
                      <a:pt x="10517" y="4797"/>
                    </a:lnTo>
                    <a:lnTo>
                      <a:pt x="11241" y="5032"/>
                    </a:lnTo>
                    <a:lnTo>
                      <a:pt x="11585" y="5195"/>
                    </a:lnTo>
                    <a:lnTo>
                      <a:pt x="11892" y="5376"/>
                    </a:lnTo>
                    <a:lnTo>
                      <a:pt x="12490" y="5865"/>
                    </a:lnTo>
                    <a:lnTo>
                      <a:pt x="12924" y="6480"/>
                    </a:lnTo>
                    <a:lnTo>
                      <a:pt x="13105" y="7023"/>
                    </a:lnTo>
                    <a:lnTo>
                      <a:pt x="13123" y="7404"/>
                    </a:lnTo>
                    <a:lnTo>
                      <a:pt x="13087" y="7603"/>
                    </a:lnTo>
                    <a:lnTo>
                      <a:pt x="12960" y="8019"/>
                    </a:lnTo>
                    <a:lnTo>
                      <a:pt x="12616" y="8490"/>
                    </a:lnTo>
                    <a:lnTo>
                      <a:pt x="12327" y="8743"/>
                    </a:lnTo>
                    <a:lnTo>
                      <a:pt x="12146" y="8833"/>
                    </a:lnTo>
                    <a:lnTo>
                      <a:pt x="11820" y="8978"/>
                    </a:lnTo>
                    <a:lnTo>
                      <a:pt x="11005" y="9087"/>
                    </a:lnTo>
                    <a:lnTo>
                      <a:pt x="10064" y="9014"/>
                    </a:lnTo>
                    <a:lnTo>
                      <a:pt x="8996" y="8725"/>
                    </a:lnTo>
                    <a:lnTo>
                      <a:pt x="8417" y="8508"/>
                    </a:lnTo>
                    <a:lnTo>
                      <a:pt x="8308" y="8490"/>
                    </a:lnTo>
                    <a:lnTo>
                      <a:pt x="8236" y="8580"/>
                    </a:lnTo>
                    <a:lnTo>
                      <a:pt x="8200" y="8689"/>
                    </a:lnTo>
                    <a:lnTo>
                      <a:pt x="8290" y="8779"/>
                    </a:lnTo>
                    <a:lnTo>
                      <a:pt x="8616" y="8996"/>
                    </a:lnTo>
                    <a:lnTo>
                      <a:pt x="9195" y="9503"/>
                    </a:lnTo>
                    <a:lnTo>
                      <a:pt x="9648" y="10082"/>
                    </a:lnTo>
                    <a:lnTo>
                      <a:pt x="9974" y="10698"/>
                    </a:lnTo>
                    <a:lnTo>
                      <a:pt x="10064" y="10987"/>
                    </a:lnTo>
                    <a:lnTo>
                      <a:pt x="10354" y="10915"/>
                    </a:lnTo>
                    <a:lnTo>
                      <a:pt x="10209" y="10444"/>
                    </a:lnTo>
                    <a:lnTo>
                      <a:pt x="9612" y="9521"/>
                    </a:lnTo>
                    <a:lnTo>
                      <a:pt x="9195" y="9105"/>
                    </a:lnTo>
                    <a:lnTo>
                      <a:pt x="9666" y="9232"/>
                    </a:lnTo>
                    <a:lnTo>
                      <a:pt x="10535" y="9377"/>
                    </a:lnTo>
                    <a:lnTo>
                      <a:pt x="11313" y="9377"/>
                    </a:lnTo>
                    <a:lnTo>
                      <a:pt x="12001" y="9232"/>
                    </a:lnTo>
                    <a:lnTo>
                      <a:pt x="12291" y="9105"/>
                    </a:lnTo>
                    <a:lnTo>
                      <a:pt x="12490" y="8996"/>
                    </a:lnTo>
                    <a:lnTo>
                      <a:pt x="12834" y="8707"/>
                    </a:lnTo>
                    <a:lnTo>
                      <a:pt x="13123" y="8345"/>
                    </a:lnTo>
                    <a:lnTo>
                      <a:pt x="13322" y="7910"/>
                    </a:lnTo>
                    <a:lnTo>
                      <a:pt x="13395" y="7657"/>
                    </a:lnTo>
                    <a:lnTo>
                      <a:pt x="13431" y="7277"/>
                    </a:lnTo>
                    <a:lnTo>
                      <a:pt x="13268" y="6517"/>
                    </a:lnTo>
                    <a:lnTo>
                      <a:pt x="12834" y="5811"/>
                    </a:lnTo>
                    <a:lnTo>
                      <a:pt x="12164" y="5195"/>
                    </a:lnTo>
                    <a:lnTo>
                      <a:pt x="11729" y="4924"/>
                    </a:lnTo>
                    <a:lnTo>
                      <a:pt x="11440" y="4779"/>
                    </a:lnTo>
                    <a:lnTo>
                      <a:pt x="10824" y="4562"/>
                    </a:lnTo>
                    <a:lnTo>
                      <a:pt x="10173" y="4453"/>
                    </a:lnTo>
                    <a:lnTo>
                      <a:pt x="9557" y="4489"/>
                    </a:lnTo>
                    <a:lnTo>
                      <a:pt x="9268" y="4562"/>
                    </a:lnTo>
                    <a:lnTo>
                      <a:pt x="9268" y="4562"/>
                    </a:lnTo>
                    <a:lnTo>
                      <a:pt x="9395" y="4272"/>
                    </a:lnTo>
                    <a:lnTo>
                      <a:pt x="9576" y="3639"/>
                    </a:lnTo>
                    <a:lnTo>
                      <a:pt x="9612" y="2933"/>
                    </a:lnTo>
                    <a:lnTo>
                      <a:pt x="9503" y="2227"/>
                    </a:lnTo>
                    <a:lnTo>
                      <a:pt x="9395" y="1865"/>
                    </a:lnTo>
                    <a:lnTo>
                      <a:pt x="9232" y="1449"/>
                    </a:lnTo>
                    <a:lnTo>
                      <a:pt x="8779" y="779"/>
                    </a:lnTo>
                    <a:lnTo>
                      <a:pt x="8200" y="290"/>
                    </a:lnTo>
                    <a:lnTo>
                      <a:pt x="7530" y="37"/>
                    </a:lnTo>
                    <a:lnTo>
                      <a:pt x="7150"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8" name="Google Shape;848;p26"/>
              <p:cNvSpPr/>
              <p:nvPr/>
            </p:nvSpPr>
            <p:spPr>
              <a:xfrm>
                <a:off x="4852851" y="2595580"/>
                <a:ext cx="112139" cy="112139"/>
              </a:xfrm>
              <a:custGeom>
                <a:avLst/>
                <a:gdLst/>
                <a:ahLst/>
                <a:cxnLst/>
                <a:rect l="l" t="t" r="r" b="b"/>
                <a:pathLst>
                  <a:path w="3530" h="3530" extrusionOk="0">
                    <a:moveTo>
                      <a:pt x="1484" y="0"/>
                    </a:moveTo>
                    <a:lnTo>
                      <a:pt x="1140" y="109"/>
                    </a:lnTo>
                    <a:lnTo>
                      <a:pt x="815" y="254"/>
                    </a:lnTo>
                    <a:lnTo>
                      <a:pt x="308" y="742"/>
                    </a:lnTo>
                    <a:lnTo>
                      <a:pt x="36" y="1358"/>
                    </a:lnTo>
                    <a:lnTo>
                      <a:pt x="0" y="2046"/>
                    </a:lnTo>
                    <a:lnTo>
                      <a:pt x="109" y="2389"/>
                    </a:lnTo>
                    <a:lnTo>
                      <a:pt x="254" y="2733"/>
                    </a:lnTo>
                    <a:lnTo>
                      <a:pt x="742" y="3222"/>
                    </a:lnTo>
                    <a:lnTo>
                      <a:pt x="1358" y="3512"/>
                    </a:lnTo>
                    <a:lnTo>
                      <a:pt x="2045" y="3530"/>
                    </a:lnTo>
                    <a:lnTo>
                      <a:pt x="2389" y="3439"/>
                    </a:lnTo>
                    <a:lnTo>
                      <a:pt x="2733" y="3276"/>
                    </a:lnTo>
                    <a:lnTo>
                      <a:pt x="3222" y="2806"/>
                    </a:lnTo>
                    <a:lnTo>
                      <a:pt x="3512" y="2172"/>
                    </a:lnTo>
                    <a:lnTo>
                      <a:pt x="3530" y="1484"/>
                    </a:lnTo>
                    <a:lnTo>
                      <a:pt x="3439" y="1141"/>
                    </a:lnTo>
                    <a:lnTo>
                      <a:pt x="3276" y="815"/>
                    </a:lnTo>
                    <a:lnTo>
                      <a:pt x="2806" y="308"/>
                    </a:lnTo>
                    <a:lnTo>
                      <a:pt x="2190" y="36"/>
                    </a:lnTo>
                    <a:lnTo>
                      <a:pt x="1484"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9" name="Google Shape;849;p26"/>
              <p:cNvSpPr/>
              <p:nvPr/>
            </p:nvSpPr>
            <p:spPr>
              <a:xfrm>
                <a:off x="4848245" y="2590974"/>
                <a:ext cx="121924" cy="117889"/>
              </a:xfrm>
              <a:custGeom>
                <a:avLst/>
                <a:gdLst/>
                <a:ahLst/>
                <a:cxnLst/>
                <a:rect l="l" t="t" r="r" b="b"/>
                <a:pathLst>
                  <a:path w="3838" h="3711" extrusionOk="0">
                    <a:moveTo>
                      <a:pt x="1593" y="0"/>
                    </a:moveTo>
                    <a:lnTo>
                      <a:pt x="1231" y="109"/>
                    </a:lnTo>
                    <a:lnTo>
                      <a:pt x="869" y="272"/>
                    </a:lnTo>
                    <a:lnTo>
                      <a:pt x="326" y="797"/>
                    </a:lnTo>
                    <a:lnTo>
                      <a:pt x="37" y="1467"/>
                    </a:lnTo>
                    <a:lnTo>
                      <a:pt x="0" y="2227"/>
                    </a:lnTo>
                    <a:lnTo>
                      <a:pt x="109" y="2589"/>
                    </a:lnTo>
                    <a:lnTo>
                      <a:pt x="399" y="2498"/>
                    </a:lnTo>
                    <a:lnTo>
                      <a:pt x="290" y="2172"/>
                    </a:lnTo>
                    <a:lnTo>
                      <a:pt x="326" y="1539"/>
                    </a:lnTo>
                    <a:lnTo>
                      <a:pt x="580" y="978"/>
                    </a:lnTo>
                    <a:lnTo>
                      <a:pt x="1032" y="525"/>
                    </a:lnTo>
                    <a:lnTo>
                      <a:pt x="1340" y="399"/>
                    </a:lnTo>
                    <a:lnTo>
                      <a:pt x="1647" y="308"/>
                    </a:lnTo>
                    <a:lnTo>
                      <a:pt x="2281" y="326"/>
                    </a:lnTo>
                    <a:lnTo>
                      <a:pt x="2589" y="435"/>
                    </a:lnTo>
                    <a:lnTo>
                      <a:pt x="2878" y="580"/>
                    </a:lnTo>
                    <a:lnTo>
                      <a:pt x="3295" y="1050"/>
                    </a:lnTo>
                    <a:lnTo>
                      <a:pt x="3439" y="1340"/>
                    </a:lnTo>
                    <a:lnTo>
                      <a:pt x="3530" y="1648"/>
                    </a:lnTo>
                    <a:lnTo>
                      <a:pt x="3512" y="2281"/>
                    </a:lnTo>
                    <a:lnTo>
                      <a:pt x="3403" y="2589"/>
                    </a:lnTo>
                    <a:lnTo>
                      <a:pt x="3240" y="2878"/>
                    </a:lnTo>
                    <a:lnTo>
                      <a:pt x="2788" y="3295"/>
                    </a:lnTo>
                    <a:lnTo>
                      <a:pt x="2498" y="3439"/>
                    </a:lnTo>
                    <a:lnTo>
                      <a:pt x="2589" y="3711"/>
                    </a:lnTo>
                    <a:lnTo>
                      <a:pt x="2951" y="3566"/>
                    </a:lnTo>
                    <a:lnTo>
                      <a:pt x="3494" y="3041"/>
                    </a:lnTo>
                    <a:lnTo>
                      <a:pt x="3675" y="2715"/>
                    </a:lnTo>
                    <a:lnTo>
                      <a:pt x="3801" y="2353"/>
                    </a:lnTo>
                    <a:lnTo>
                      <a:pt x="3838" y="1593"/>
                    </a:lnTo>
                    <a:lnTo>
                      <a:pt x="3711" y="1231"/>
                    </a:lnTo>
                    <a:lnTo>
                      <a:pt x="3566" y="887"/>
                    </a:lnTo>
                    <a:lnTo>
                      <a:pt x="3041" y="344"/>
                    </a:lnTo>
                    <a:lnTo>
                      <a:pt x="2715" y="163"/>
                    </a:lnTo>
                    <a:lnTo>
                      <a:pt x="2353" y="19"/>
                    </a:lnTo>
                    <a:lnTo>
                      <a:pt x="1593"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0" name="Google Shape;850;p26"/>
              <p:cNvSpPr/>
              <p:nvPr/>
            </p:nvSpPr>
            <p:spPr>
              <a:xfrm>
                <a:off x="4848245" y="2594437"/>
                <a:ext cx="82246" cy="118461"/>
              </a:xfrm>
              <a:custGeom>
                <a:avLst/>
                <a:gdLst/>
                <a:ahLst/>
                <a:cxnLst/>
                <a:rect l="l" t="t" r="r" b="b"/>
                <a:pathLst>
                  <a:path w="2589" h="3729" extrusionOk="0">
                    <a:moveTo>
                      <a:pt x="1231" y="0"/>
                    </a:moveTo>
                    <a:lnTo>
                      <a:pt x="869" y="163"/>
                    </a:lnTo>
                    <a:lnTo>
                      <a:pt x="326" y="688"/>
                    </a:lnTo>
                    <a:lnTo>
                      <a:pt x="37" y="1358"/>
                    </a:lnTo>
                    <a:lnTo>
                      <a:pt x="0" y="2118"/>
                    </a:lnTo>
                    <a:lnTo>
                      <a:pt x="109" y="2480"/>
                    </a:lnTo>
                    <a:lnTo>
                      <a:pt x="236" y="2769"/>
                    </a:lnTo>
                    <a:lnTo>
                      <a:pt x="598" y="3222"/>
                    </a:lnTo>
                    <a:lnTo>
                      <a:pt x="1068" y="3548"/>
                    </a:lnTo>
                    <a:lnTo>
                      <a:pt x="1629" y="3711"/>
                    </a:lnTo>
                    <a:lnTo>
                      <a:pt x="1919" y="3729"/>
                    </a:lnTo>
                    <a:lnTo>
                      <a:pt x="2263" y="3711"/>
                    </a:lnTo>
                    <a:lnTo>
                      <a:pt x="2589" y="3602"/>
                    </a:lnTo>
                    <a:lnTo>
                      <a:pt x="2498" y="3330"/>
                    </a:lnTo>
                    <a:lnTo>
                      <a:pt x="2172" y="3421"/>
                    </a:lnTo>
                    <a:lnTo>
                      <a:pt x="1539" y="3403"/>
                    </a:lnTo>
                    <a:lnTo>
                      <a:pt x="978" y="3149"/>
                    </a:lnTo>
                    <a:lnTo>
                      <a:pt x="525" y="2679"/>
                    </a:lnTo>
                    <a:lnTo>
                      <a:pt x="399" y="2389"/>
                    </a:lnTo>
                    <a:lnTo>
                      <a:pt x="290" y="2063"/>
                    </a:lnTo>
                    <a:lnTo>
                      <a:pt x="326" y="1430"/>
                    </a:lnTo>
                    <a:lnTo>
                      <a:pt x="580" y="869"/>
                    </a:lnTo>
                    <a:lnTo>
                      <a:pt x="1032" y="416"/>
                    </a:lnTo>
                    <a:lnTo>
                      <a:pt x="1340" y="290"/>
                    </a:lnTo>
                    <a:lnTo>
                      <a:pt x="1231"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spTree>
    <p:extLst>
      <p:ext uri="{BB962C8B-B14F-4D97-AF65-F5344CB8AC3E}">
        <p14:creationId xmlns:p14="http://schemas.microsoft.com/office/powerpoint/2010/main" val="218164913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851"/>
        <p:cNvGrpSpPr/>
        <p:nvPr/>
      </p:nvGrpSpPr>
      <p:grpSpPr>
        <a:xfrm>
          <a:off x="0" y="0"/>
          <a:ext cx="0" cy="0"/>
          <a:chOff x="0" y="0"/>
          <a:chExt cx="0" cy="0"/>
        </a:xfrm>
      </p:grpSpPr>
      <p:sp>
        <p:nvSpPr>
          <p:cNvPr id="852" name="Google Shape;852;p27"/>
          <p:cNvSpPr txBox="1">
            <a:spLocks noGrp="1"/>
          </p:cNvSpPr>
          <p:nvPr>
            <p:ph type="title"/>
          </p:nvPr>
        </p:nvSpPr>
        <p:spPr>
          <a:xfrm>
            <a:off x="5712951" y="719333"/>
            <a:ext cx="5528000" cy="64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5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853" name="Google Shape;853;p27"/>
          <p:cNvSpPr txBox="1">
            <a:spLocks noGrp="1"/>
          </p:cNvSpPr>
          <p:nvPr>
            <p:ph type="subTitle" idx="1"/>
          </p:nvPr>
        </p:nvSpPr>
        <p:spPr>
          <a:xfrm>
            <a:off x="7238133" y="1500467"/>
            <a:ext cx="4002800" cy="640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54" name="Google Shape;854;p27"/>
          <p:cNvGrpSpPr/>
          <p:nvPr/>
        </p:nvGrpSpPr>
        <p:grpSpPr>
          <a:xfrm>
            <a:off x="-588755" y="-310160"/>
            <a:ext cx="13515068" cy="7196355"/>
            <a:chOff x="-441567" y="-232620"/>
            <a:chExt cx="10136301" cy="5397266"/>
          </a:xfrm>
        </p:grpSpPr>
        <p:grpSp>
          <p:nvGrpSpPr>
            <p:cNvPr id="855" name="Google Shape;855;p27"/>
            <p:cNvGrpSpPr/>
            <p:nvPr/>
          </p:nvGrpSpPr>
          <p:grpSpPr>
            <a:xfrm rot="3401569">
              <a:off x="529416" y="-119829"/>
              <a:ext cx="691939" cy="1920819"/>
              <a:chOff x="5621053" y="396189"/>
              <a:chExt cx="872876" cy="2423098"/>
            </a:xfrm>
          </p:grpSpPr>
          <p:sp>
            <p:nvSpPr>
              <p:cNvPr id="856" name="Google Shape;856;p27"/>
              <p:cNvSpPr/>
              <p:nvPr/>
            </p:nvSpPr>
            <p:spPr>
              <a:xfrm>
                <a:off x="5942476" y="1646812"/>
                <a:ext cx="221960" cy="1172475"/>
              </a:xfrm>
              <a:custGeom>
                <a:avLst/>
                <a:gdLst/>
                <a:ahLst/>
                <a:cxnLst/>
                <a:rect l="l" t="t" r="r" b="b"/>
                <a:pathLst>
                  <a:path w="6987" h="36908" extrusionOk="0">
                    <a:moveTo>
                      <a:pt x="3729" y="1"/>
                    </a:moveTo>
                    <a:lnTo>
                      <a:pt x="3421" y="55"/>
                    </a:lnTo>
                    <a:lnTo>
                      <a:pt x="3494" y="598"/>
                    </a:lnTo>
                    <a:lnTo>
                      <a:pt x="3584" y="1684"/>
                    </a:lnTo>
                    <a:lnTo>
                      <a:pt x="3584" y="2770"/>
                    </a:lnTo>
                    <a:lnTo>
                      <a:pt x="3512" y="3874"/>
                    </a:lnTo>
                    <a:lnTo>
                      <a:pt x="3222" y="5594"/>
                    </a:lnTo>
                    <a:lnTo>
                      <a:pt x="2498" y="8055"/>
                    </a:lnTo>
                    <a:lnTo>
                      <a:pt x="1973" y="9395"/>
                    </a:lnTo>
                    <a:lnTo>
                      <a:pt x="1503" y="10607"/>
                    </a:lnTo>
                    <a:lnTo>
                      <a:pt x="652" y="13105"/>
                    </a:lnTo>
                    <a:lnTo>
                      <a:pt x="199" y="15042"/>
                    </a:lnTo>
                    <a:lnTo>
                      <a:pt x="36" y="16345"/>
                    </a:lnTo>
                    <a:lnTo>
                      <a:pt x="0" y="17685"/>
                    </a:lnTo>
                    <a:lnTo>
                      <a:pt x="109" y="19024"/>
                    </a:lnTo>
                    <a:lnTo>
                      <a:pt x="236" y="19712"/>
                    </a:lnTo>
                    <a:lnTo>
                      <a:pt x="471" y="20671"/>
                    </a:lnTo>
                    <a:lnTo>
                      <a:pt x="1104" y="22517"/>
                    </a:lnTo>
                    <a:lnTo>
                      <a:pt x="2371" y="25142"/>
                    </a:lnTo>
                    <a:lnTo>
                      <a:pt x="3313" y="26807"/>
                    </a:lnTo>
                    <a:lnTo>
                      <a:pt x="3747" y="27604"/>
                    </a:lnTo>
                    <a:lnTo>
                      <a:pt x="4200" y="28418"/>
                    </a:lnTo>
                    <a:lnTo>
                      <a:pt x="4797" y="29540"/>
                    </a:lnTo>
                    <a:lnTo>
                      <a:pt x="5720" y="31731"/>
                    </a:lnTo>
                    <a:lnTo>
                      <a:pt x="6335" y="33830"/>
                    </a:lnTo>
                    <a:lnTo>
                      <a:pt x="6643" y="35876"/>
                    </a:lnTo>
                    <a:lnTo>
                      <a:pt x="6697" y="36907"/>
                    </a:lnTo>
                    <a:lnTo>
                      <a:pt x="6987" y="36907"/>
                    </a:lnTo>
                    <a:lnTo>
                      <a:pt x="6951" y="35857"/>
                    </a:lnTo>
                    <a:lnTo>
                      <a:pt x="6625" y="33776"/>
                    </a:lnTo>
                    <a:lnTo>
                      <a:pt x="5991" y="31640"/>
                    </a:lnTo>
                    <a:lnTo>
                      <a:pt x="5068" y="29414"/>
                    </a:lnTo>
                    <a:lnTo>
                      <a:pt x="4471" y="28273"/>
                    </a:lnTo>
                    <a:lnTo>
                      <a:pt x="4019" y="27459"/>
                    </a:lnTo>
                    <a:lnTo>
                      <a:pt x="3566" y="26662"/>
                    </a:lnTo>
                    <a:lnTo>
                      <a:pt x="2607" y="24961"/>
                    </a:lnTo>
                    <a:lnTo>
                      <a:pt x="1376" y="22391"/>
                    </a:lnTo>
                    <a:lnTo>
                      <a:pt x="760" y="20599"/>
                    </a:lnTo>
                    <a:lnTo>
                      <a:pt x="525" y="19640"/>
                    </a:lnTo>
                    <a:lnTo>
                      <a:pt x="398" y="18988"/>
                    </a:lnTo>
                    <a:lnTo>
                      <a:pt x="290" y="17667"/>
                    </a:lnTo>
                    <a:lnTo>
                      <a:pt x="344" y="16363"/>
                    </a:lnTo>
                    <a:lnTo>
                      <a:pt x="507" y="15078"/>
                    </a:lnTo>
                    <a:lnTo>
                      <a:pt x="941" y="13160"/>
                    </a:lnTo>
                    <a:lnTo>
                      <a:pt x="1774" y="10698"/>
                    </a:lnTo>
                    <a:lnTo>
                      <a:pt x="2263" y="9503"/>
                    </a:lnTo>
                    <a:lnTo>
                      <a:pt x="2788" y="8146"/>
                    </a:lnTo>
                    <a:lnTo>
                      <a:pt x="3512" y="5648"/>
                    </a:lnTo>
                    <a:lnTo>
                      <a:pt x="3801" y="3892"/>
                    </a:lnTo>
                    <a:lnTo>
                      <a:pt x="3892" y="2770"/>
                    </a:lnTo>
                    <a:lnTo>
                      <a:pt x="3892" y="1666"/>
                    </a:lnTo>
                    <a:lnTo>
                      <a:pt x="3801" y="562"/>
                    </a:lnTo>
                    <a:lnTo>
                      <a:pt x="3729"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7" name="Google Shape;857;p27"/>
              <p:cNvSpPr/>
              <p:nvPr/>
            </p:nvSpPr>
            <p:spPr>
              <a:xfrm>
                <a:off x="5948226" y="1451315"/>
                <a:ext cx="235778" cy="242100"/>
              </a:xfrm>
              <a:custGeom>
                <a:avLst/>
                <a:gdLst/>
                <a:ahLst/>
                <a:cxnLst/>
                <a:rect l="l" t="t" r="r" b="b"/>
                <a:pathLst>
                  <a:path w="7422" h="7621" extrusionOk="0">
                    <a:moveTo>
                      <a:pt x="4942" y="1"/>
                    </a:moveTo>
                    <a:lnTo>
                      <a:pt x="2009" y="91"/>
                    </a:lnTo>
                    <a:lnTo>
                      <a:pt x="1376" y="2299"/>
                    </a:lnTo>
                    <a:lnTo>
                      <a:pt x="797" y="4616"/>
                    </a:lnTo>
                    <a:lnTo>
                      <a:pt x="326" y="6191"/>
                    </a:lnTo>
                    <a:lnTo>
                      <a:pt x="0" y="7114"/>
                    </a:lnTo>
                    <a:lnTo>
                      <a:pt x="941" y="7349"/>
                    </a:lnTo>
                    <a:lnTo>
                      <a:pt x="2752" y="7621"/>
                    </a:lnTo>
                    <a:lnTo>
                      <a:pt x="4562" y="7603"/>
                    </a:lnTo>
                    <a:lnTo>
                      <a:pt x="6426" y="7277"/>
                    </a:lnTo>
                    <a:lnTo>
                      <a:pt x="7421" y="6987"/>
                    </a:lnTo>
                    <a:lnTo>
                      <a:pt x="6752" y="5286"/>
                    </a:lnTo>
                    <a:lnTo>
                      <a:pt x="5792" y="2933"/>
                    </a:lnTo>
                    <a:lnTo>
                      <a:pt x="5213" y="1105"/>
                    </a:lnTo>
                    <a:lnTo>
                      <a:pt x="4942"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8" name="Google Shape;858;p27"/>
              <p:cNvSpPr/>
              <p:nvPr/>
            </p:nvSpPr>
            <p:spPr>
              <a:xfrm>
                <a:off x="5943048" y="1450171"/>
                <a:ext cx="245563" cy="248422"/>
              </a:xfrm>
              <a:custGeom>
                <a:avLst/>
                <a:gdLst/>
                <a:ahLst/>
                <a:cxnLst/>
                <a:rect l="l" t="t" r="r" b="b"/>
                <a:pathLst>
                  <a:path w="7730" h="7820" extrusionOk="0">
                    <a:moveTo>
                      <a:pt x="5249" y="0"/>
                    </a:moveTo>
                    <a:lnTo>
                      <a:pt x="4942" y="73"/>
                    </a:lnTo>
                    <a:lnTo>
                      <a:pt x="5340" y="1575"/>
                    </a:lnTo>
                    <a:lnTo>
                      <a:pt x="6173" y="3964"/>
                    </a:lnTo>
                    <a:lnTo>
                      <a:pt x="6625" y="5050"/>
                    </a:lnTo>
                    <a:lnTo>
                      <a:pt x="7005" y="5955"/>
                    </a:lnTo>
                    <a:lnTo>
                      <a:pt x="7385" y="6915"/>
                    </a:lnTo>
                    <a:lnTo>
                      <a:pt x="6516" y="7186"/>
                    </a:lnTo>
                    <a:lnTo>
                      <a:pt x="4815" y="7476"/>
                    </a:lnTo>
                    <a:lnTo>
                      <a:pt x="3096" y="7512"/>
                    </a:lnTo>
                    <a:lnTo>
                      <a:pt x="1304" y="7277"/>
                    </a:lnTo>
                    <a:lnTo>
                      <a:pt x="362" y="7041"/>
                    </a:lnTo>
                    <a:lnTo>
                      <a:pt x="706" y="6046"/>
                    </a:lnTo>
                    <a:lnTo>
                      <a:pt x="1195" y="4326"/>
                    </a:lnTo>
                    <a:lnTo>
                      <a:pt x="1412" y="3494"/>
                    </a:lnTo>
                    <a:lnTo>
                      <a:pt x="1756" y="2082"/>
                    </a:lnTo>
                    <a:lnTo>
                      <a:pt x="2317" y="181"/>
                    </a:lnTo>
                    <a:lnTo>
                      <a:pt x="2028" y="91"/>
                    </a:lnTo>
                    <a:lnTo>
                      <a:pt x="1466" y="2009"/>
                    </a:lnTo>
                    <a:lnTo>
                      <a:pt x="1123" y="3403"/>
                    </a:lnTo>
                    <a:lnTo>
                      <a:pt x="887" y="4308"/>
                    </a:lnTo>
                    <a:lnTo>
                      <a:pt x="399" y="6046"/>
                    </a:lnTo>
                    <a:lnTo>
                      <a:pt x="18" y="7096"/>
                    </a:lnTo>
                    <a:lnTo>
                      <a:pt x="0" y="7150"/>
                    </a:lnTo>
                    <a:lnTo>
                      <a:pt x="37" y="7222"/>
                    </a:lnTo>
                    <a:lnTo>
                      <a:pt x="73" y="7277"/>
                    </a:lnTo>
                    <a:lnTo>
                      <a:pt x="127" y="7295"/>
                    </a:lnTo>
                    <a:lnTo>
                      <a:pt x="1086" y="7530"/>
                    </a:lnTo>
                    <a:lnTo>
                      <a:pt x="2896" y="7802"/>
                    </a:lnTo>
                    <a:lnTo>
                      <a:pt x="3765" y="7820"/>
                    </a:lnTo>
                    <a:lnTo>
                      <a:pt x="4725" y="7802"/>
                    </a:lnTo>
                    <a:lnTo>
                      <a:pt x="6643" y="7458"/>
                    </a:lnTo>
                    <a:lnTo>
                      <a:pt x="7621" y="7150"/>
                    </a:lnTo>
                    <a:lnTo>
                      <a:pt x="7675" y="7132"/>
                    </a:lnTo>
                    <a:lnTo>
                      <a:pt x="7711" y="7078"/>
                    </a:lnTo>
                    <a:lnTo>
                      <a:pt x="7729" y="7023"/>
                    </a:lnTo>
                    <a:lnTo>
                      <a:pt x="7729" y="6969"/>
                    </a:lnTo>
                    <a:lnTo>
                      <a:pt x="7313" y="5901"/>
                    </a:lnTo>
                    <a:lnTo>
                      <a:pt x="6915" y="4942"/>
                    </a:lnTo>
                    <a:lnTo>
                      <a:pt x="6462" y="3856"/>
                    </a:lnTo>
                    <a:lnTo>
                      <a:pt x="5630" y="1503"/>
                    </a:lnTo>
                    <a:lnTo>
                      <a:pt x="5249"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9" name="Google Shape;859;p27"/>
              <p:cNvSpPr/>
              <p:nvPr/>
            </p:nvSpPr>
            <p:spPr>
              <a:xfrm>
                <a:off x="5625627" y="400795"/>
                <a:ext cx="863695" cy="1049979"/>
              </a:xfrm>
              <a:custGeom>
                <a:avLst/>
                <a:gdLst/>
                <a:ahLst/>
                <a:cxnLst/>
                <a:rect l="l" t="t" r="r" b="b"/>
                <a:pathLst>
                  <a:path w="27188" h="33052" extrusionOk="0">
                    <a:moveTo>
                      <a:pt x="12092" y="0"/>
                    </a:moveTo>
                    <a:lnTo>
                      <a:pt x="10445" y="127"/>
                    </a:lnTo>
                    <a:lnTo>
                      <a:pt x="8943" y="417"/>
                    </a:lnTo>
                    <a:lnTo>
                      <a:pt x="7549" y="869"/>
                    </a:lnTo>
                    <a:lnTo>
                      <a:pt x="6300" y="1466"/>
                    </a:lnTo>
                    <a:lnTo>
                      <a:pt x="5160" y="2190"/>
                    </a:lnTo>
                    <a:lnTo>
                      <a:pt x="4128" y="3059"/>
                    </a:lnTo>
                    <a:lnTo>
                      <a:pt x="3241" y="4037"/>
                    </a:lnTo>
                    <a:lnTo>
                      <a:pt x="2445" y="5123"/>
                    </a:lnTo>
                    <a:lnTo>
                      <a:pt x="1775" y="6299"/>
                    </a:lnTo>
                    <a:lnTo>
                      <a:pt x="1214" y="7548"/>
                    </a:lnTo>
                    <a:lnTo>
                      <a:pt x="761" y="8887"/>
                    </a:lnTo>
                    <a:lnTo>
                      <a:pt x="417" y="10263"/>
                    </a:lnTo>
                    <a:lnTo>
                      <a:pt x="182" y="11693"/>
                    </a:lnTo>
                    <a:lnTo>
                      <a:pt x="37" y="13159"/>
                    </a:lnTo>
                    <a:lnTo>
                      <a:pt x="1" y="14662"/>
                    </a:lnTo>
                    <a:lnTo>
                      <a:pt x="55" y="16164"/>
                    </a:lnTo>
                    <a:lnTo>
                      <a:pt x="200" y="17684"/>
                    </a:lnTo>
                    <a:lnTo>
                      <a:pt x="435" y="19187"/>
                    </a:lnTo>
                    <a:lnTo>
                      <a:pt x="779" y="20671"/>
                    </a:lnTo>
                    <a:lnTo>
                      <a:pt x="1196" y="22119"/>
                    </a:lnTo>
                    <a:lnTo>
                      <a:pt x="1702" y="23531"/>
                    </a:lnTo>
                    <a:lnTo>
                      <a:pt x="2282" y="24870"/>
                    </a:lnTo>
                    <a:lnTo>
                      <a:pt x="2951" y="26173"/>
                    </a:lnTo>
                    <a:lnTo>
                      <a:pt x="3693" y="27386"/>
                    </a:lnTo>
                    <a:lnTo>
                      <a:pt x="4526" y="28508"/>
                    </a:lnTo>
                    <a:lnTo>
                      <a:pt x="5413" y="29522"/>
                    </a:lnTo>
                    <a:lnTo>
                      <a:pt x="6390" y="30445"/>
                    </a:lnTo>
                    <a:lnTo>
                      <a:pt x="7422" y="31241"/>
                    </a:lnTo>
                    <a:lnTo>
                      <a:pt x="8526" y="31893"/>
                    </a:lnTo>
                    <a:lnTo>
                      <a:pt x="9685" y="32418"/>
                    </a:lnTo>
                    <a:lnTo>
                      <a:pt x="10915" y="32780"/>
                    </a:lnTo>
                    <a:lnTo>
                      <a:pt x="11567" y="32889"/>
                    </a:lnTo>
                    <a:lnTo>
                      <a:pt x="12526" y="33015"/>
                    </a:lnTo>
                    <a:lnTo>
                      <a:pt x="14336" y="33051"/>
                    </a:lnTo>
                    <a:lnTo>
                      <a:pt x="16002" y="32852"/>
                    </a:lnTo>
                    <a:lnTo>
                      <a:pt x="17522" y="32418"/>
                    </a:lnTo>
                    <a:lnTo>
                      <a:pt x="18916" y="31803"/>
                    </a:lnTo>
                    <a:lnTo>
                      <a:pt x="20183" y="31006"/>
                    </a:lnTo>
                    <a:lnTo>
                      <a:pt x="21341" y="30047"/>
                    </a:lnTo>
                    <a:lnTo>
                      <a:pt x="22355" y="28961"/>
                    </a:lnTo>
                    <a:lnTo>
                      <a:pt x="23278" y="27748"/>
                    </a:lnTo>
                    <a:lnTo>
                      <a:pt x="24074" y="26445"/>
                    </a:lnTo>
                    <a:lnTo>
                      <a:pt x="24780" y="25087"/>
                    </a:lnTo>
                    <a:lnTo>
                      <a:pt x="25378" y="23657"/>
                    </a:lnTo>
                    <a:lnTo>
                      <a:pt x="26102" y="21485"/>
                    </a:lnTo>
                    <a:lnTo>
                      <a:pt x="26771" y="18589"/>
                    </a:lnTo>
                    <a:lnTo>
                      <a:pt x="26970" y="17214"/>
                    </a:lnTo>
                    <a:lnTo>
                      <a:pt x="27097" y="16236"/>
                    </a:lnTo>
                    <a:lnTo>
                      <a:pt x="27188" y="14354"/>
                    </a:lnTo>
                    <a:lnTo>
                      <a:pt x="27133" y="12562"/>
                    </a:lnTo>
                    <a:lnTo>
                      <a:pt x="26916" y="10879"/>
                    </a:lnTo>
                    <a:lnTo>
                      <a:pt x="26554" y="9286"/>
                    </a:lnTo>
                    <a:lnTo>
                      <a:pt x="26047" y="7820"/>
                    </a:lnTo>
                    <a:lnTo>
                      <a:pt x="25396" y="6462"/>
                    </a:lnTo>
                    <a:lnTo>
                      <a:pt x="24617" y="5213"/>
                    </a:lnTo>
                    <a:lnTo>
                      <a:pt x="23694" y="4091"/>
                    </a:lnTo>
                    <a:lnTo>
                      <a:pt x="22644" y="3095"/>
                    </a:lnTo>
                    <a:lnTo>
                      <a:pt x="21468" y="2245"/>
                    </a:lnTo>
                    <a:lnTo>
                      <a:pt x="20183" y="1503"/>
                    </a:lnTo>
                    <a:lnTo>
                      <a:pt x="18771" y="923"/>
                    </a:lnTo>
                    <a:lnTo>
                      <a:pt x="17251" y="471"/>
                    </a:lnTo>
                    <a:lnTo>
                      <a:pt x="15622" y="181"/>
                    </a:lnTo>
                    <a:lnTo>
                      <a:pt x="13884" y="36"/>
                    </a:lnTo>
                    <a:lnTo>
                      <a:pt x="12979" y="18"/>
                    </a:lnTo>
                    <a:lnTo>
                      <a:pt x="12092"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0" name="Google Shape;860;p27"/>
              <p:cNvSpPr/>
              <p:nvPr/>
            </p:nvSpPr>
            <p:spPr>
              <a:xfrm>
                <a:off x="5621053" y="396189"/>
                <a:ext cx="865982" cy="1059764"/>
              </a:xfrm>
              <a:custGeom>
                <a:avLst/>
                <a:gdLst/>
                <a:ahLst/>
                <a:cxnLst/>
                <a:rect l="l" t="t" r="r" b="b"/>
                <a:pathLst>
                  <a:path w="27260" h="33360" extrusionOk="0">
                    <a:moveTo>
                      <a:pt x="12526" y="0"/>
                    </a:moveTo>
                    <a:lnTo>
                      <a:pt x="11874" y="19"/>
                    </a:lnTo>
                    <a:lnTo>
                      <a:pt x="10607" y="127"/>
                    </a:lnTo>
                    <a:lnTo>
                      <a:pt x="9394" y="326"/>
                    </a:lnTo>
                    <a:lnTo>
                      <a:pt x="8254" y="652"/>
                    </a:lnTo>
                    <a:lnTo>
                      <a:pt x="7168" y="1068"/>
                    </a:lnTo>
                    <a:lnTo>
                      <a:pt x="6154" y="1593"/>
                    </a:lnTo>
                    <a:lnTo>
                      <a:pt x="5213" y="2209"/>
                    </a:lnTo>
                    <a:lnTo>
                      <a:pt x="4344" y="2933"/>
                    </a:lnTo>
                    <a:lnTo>
                      <a:pt x="3548" y="3747"/>
                    </a:lnTo>
                    <a:lnTo>
                      <a:pt x="2824" y="4634"/>
                    </a:lnTo>
                    <a:lnTo>
                      <a:pt x="2172" y="5630"/>
                    </a:lnTo>
                    <a:lnTo>
                      <a:pt x="1611" y="6716"/>
                    </a:lnTo>
                    <a:lnTo>
                      <a:pt x="1122" y="7874"/>
                    </a:lnTo>
                    <a:lnTo>
                      <a:pt x="706" y="9123"/>
                    </a:lnTo>
                    <a:lnTo>
                      <a:pt x="398" y="10462"/>
                    </a:lnTo>
                    <a:lnTo>
                      <a:pt x="163" y="11856"/>
                    </a:lnTo>
                    <a:lnTo>
                      <a:pt x="91" y="12598"/>
                    </a:lnTo>
                    <a:lnTo>
                      <a:pt x="18" y="13431"/>
                    </a:lnTo>
                    <a:lnTo>
                      <a:pt x="0" y="15114"/>
                    </a:lnTo>
                    <a:lnTo>
                      <a:pt x="91" y="16816"/>
                    </a:lnTo>
                    <a:lnTo>
                      <a:pt x="290" y="18499"/>
                    </a:lnTo>
                    <a:lnTo>
                      <a:pt x="616" y="20200"/>
                    </a:lnTo>
                    <a:lnTo>
                      <a:pt x="1050" y="21848"/>
                    </a:lnTo>
                    <a:lnTo>
                      <a:pt x="1611" y="23458"/>
                    </a:lnTo>
                    <a:lnTo>
                      <a:pt x="2263" y="24997"/>
                    </a:lnTo>
                    <a:lnTo>
                      <a:pt x="3023" y="26463"/>
                    </a:lnTo>
                    <a:lnTo>
                      <a:pt x="3874" y="27821"/>
                    </a:lnTo>
                    <a:lnTo>
                      <a:pt x="4833" y="29070"/>
                    </a:lnTo>
                    <a:lnTo>
                      <a:pt x="5883" y="30192"/>
                    </a:lnTo>
                    <a:lnTo>
                      <a:pt x="7023" y="31169"/>
                    </a:lnTo>
                    <a:lnTo>
                      <a:pt x="8236" y="31984"/>
                    </a:lnTo>
                    <a:lnTo>
                      <a:pt x="9557" y="32617"/>
                    </a:lnTo>
                    <a:lnTo>
                      <a:pt x="10951" y="33052"/>
                    </a:lnTo>
                    <a:lnTo>
                      <a:pt x="11675" y="33178"/>
                    </a:lnTo>
                    <a:lnTo>
                      <a:pt x="12779" y="33323"/>
                    </a:lnTo>
                    <a:lnTo>
                      <a:pt x="13829" y="33359"/>
                    </a:lnTo>
                    <a:lnTo>
                      <a:pt x="14770" y="33323"/>
                    </a:lnTo>
                    <a:lnTo>
                      <a:pt x="16562" y="33052"/>
                    </a:lnTo>
                    <a:lnTo>
                      <a:pt x="18245" y="32509"/>
                    </a:lnTo>
                    <a:lnTo>
                      <a:pt x="19802" y="31694"/>
                    </a:lnTo>
                    <a:lnTo>
                      <a:pt x="20544" y="31169"/>
                    </a:lnTo>
                    <a:lnTo>
                      <a:pt x="20997" y="30807"/>
                    </a:lnTo>
                    <a:lnTo>
                      <a:pt x="21847" y="30047"/>
                    </a:lnTo>
                    <a:lnTo>
                      <a:pt x="22607" y="29214"/>
                    </a:lnTo>
                    <a:lnTo>
                      <a:pt x="23295" y="28327"/>
                    </a:lnTo>
                    <a:lnTo>
                      <a:pt x="24218" y="26916"/>
                    </a:lnTo>
                    <a:lnTo>
                      <a:pt x="25214" y="24961"/>
                    </a:lnTo>
                    <a:lnTo>
                      <a:pt x="25974" y="23006"/>
                    </a:lnTo>
                    <a:lnTo>
                      <a:pt x="26535" y="21124"/>
                    </a:lnTo>
                    <a:lnTo>
                      <a:pt x="27096" y="18608"/>
                    </a:lnTo>
                    <a:lnTo>
                      <a:pt x="27259" y="17377"/>
                    </a:lnTo>
                    <a:lnTo>
                      <a:pt x="26970" y="17341"/>
                    </a:lnTo>
                    <a:lnTo>
                      <a:pt x="26789" y="18553"/>
                    </a:lnTo>
                    <a:lnTo>
                      <a:pt x="26246" y="21033"/>
                    </a:lnTo>
                    <a:lnTo>
                      <a:pt x="25703" y="22879"/>
                    </a:lnTo>
                    <a:lnTo>
                      <a:pt x="24942" y="24816"/>
                    </a:lnTo>
                    <a:lnTo>
                      <a:pt x="23965" y="26753"/>
                    </a:lnTo>
                    <a:lnTo>
                      <a:pt x="22752" y="28581"/>
                    </a:lnTo>
                    <a:lnTo>
                      <a:pt x="21630" y="29830"/>
                    </a:lnTo>
                    <a:lnTo>
                      <a:pt x="20816" y="30572"/>
                    </a:lnTo>
                    <a:lnTo>
                      <a:pt x="20363" y="30934"/>
                    </a:lnTo>
                    <a:lnTo>
                      <a:pt x="19911" y="31260"/>
                    </a:lnTo>
                    <a:lnTo>
                      <a:pt x="18951" y="31821"/>
                    </a:lnTo>
                    <a:lnTo>
                      <a:pt x="17974" y="32291"/>
                    </a:lnTo>
                    <a:lnTo>
                      <a:pt x="16924" y="32635"/>
                    </a:lnTo>
                    <a:lnTo>
                      <a:pt x="15838" y="32889"/>
                    </a:lnTo>
                    <a:lnTo>
                      <a:pt x="14716" y="33034"/>
                    </a:lnTo>
                    <a:lnTo>
                      <a:pt x="13557" y="33052"/>
                    </a:lnTo>
                    <a:lnTo>
                      <a:pt x="12345" y="32979"/>
                    </a:lnTo>
                    <a:lnTo>
                      <a:pt x="11729" y="32889"/>
                    </a:lnTo>
                    <a:lnTo>
                      <a:pt x="11005" y="32762"/>
                    </a:lnTo>
                    <a:lnTo>
                      <a:pt x="9648" y="32328"/>
                    </a:lnTo>
                    <a:lnTo>
                      <a:pt x="8363" y="31712"/>
                    </a:lnTo>
                    <a:lnTo>
                      <a:pt x="7168" y="30916"/>
                    </a:lnTo>
                    <a:lnTo>
                      <a:pt x="6046" y="29956"/>
                    </a:lnTo>
                    <a:lnTo>
                      <a:pt x="5014" y="28852"/>
                    </a:lnTo>
                    <a:lnTo>
                      <a:pt x="4091" y="27622"/>
                    </a:lnTo>
                    <a:lnTo>
                      <a:pt x="3240" y="26282"/>
                    </a:lnTo>
                    <a:lnTo>
                      <a:pt x="2498" y="24834"/>
                    </a:lnTo>
                    <a:lnTo>
                      <a:pt x="1865" y="23314"/>
                    </a:lnTo>
                    <a:lnTo>
                      <a:pt x="1340" y="21739"/>
                    </a:lnTo>
                    <a:lnTo>
                      <a:pt x="905" y="20110"/>
                    </a:lnTo>
                    <a:lnTo>
                      <a:pt x="579" y="18445"/>
                    </a:lnTo>
                    <a:lnTo>
                      <a:pt x="380" y="16761"/>
                    </a:lnTo>
                    <a:lnTo>
                      <a:pt x="290" y="15096"/>
                    </a:lnTo>
                    <a:lnTo>
                      <a:pt x="326" y="13449"/>
                    </a:lnTo>
                    <a:lnTo>
                      <a:pt x="380" y="12634"/>
                    </a:lnTo>
                    <a:lnTo>
                      <a:pt x="471" y="11892"/>
                    </a:lnTo>
                    <a:lnTo>
                      <a:pt x="706" y="10481"/>
                    </a:lnTo>
                    <a:lnTo>
                      <a:pt x="1032" y="9141"/>
                    </a:lnTo>
                    <a:lnTo>
                      <a:pt x="1430" y="7892"/>
                    </a:lnTo>
                    <a:lnTo>
                      <a:pt x="1937" y="6734"/>
                    </a:lnTo>
                    <a:lnTo>
                      <a:pt x="2516" y="5666"/>
                    </a:lnTo>
                    <a:lnTo>
                      <a:pt x="3186" y="4670"/>
                    </a:lnTo>
                    <a:lnTo>
                      <a:pt x="3928" y="3783"/>
                    </a:lnTo>
                    <a:lnTo>
                      <a:pt x="4742" y="2987"/>
                    </a:lnTo>
                    <a:lnTo>
                      <a:pt x="5629" y="2299"/>
                    </a:lnTo>
                    <a:lnTo>
                      <a:pt x="6607" y="1702"/>
                    </a:lnTo>
                    <a:lnTo>
                      <a:pt x="7639" y="1213"/>
                    </a:lnTo>
                    <a:lnTo>
                      <a:pt x="8743" y="815"/>
                    </a:lnTo>
                    <a:lnTo>
                      <a:pt x="9919" y="543"/>
                    </a:lnTo>
                    <a:lnTo>
                      <a:pt x="11150" y="362"/>
                    </a:lnTo>
                    <a:lnTo>
                      <a:pt x="12435" y="308"/>
                    </a:lnTo>
                    <a:lnTo>
                      <a:pt x="13105" y="308"/>
                    </a:lnTo>
                    <a:lnTo>
                      <a:pt x="13123" y="19"/>
                    </a:lnTo>
                    <a:lnTo>
                      <a:pt x="1281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1" name="Google Shape;861;p27"/>
              <p:cNvSpPr/>
              <p:nvPr/>
            </p:nvSpPr>
            <p:spPr>
              <a:xfrm>
                <a:off x="5991906" y="396761"/>
                <a:ext cx="502022" cy="1059192"/>
              </a:xfrm>
              <a:custGeom>
                <a:avLst/>
                <a:gdLst/>
                <a:ahLst/>
                <a:cxnLst/>
                <a:rect l="l" t="t" r="r" b="b"/>
                <a:pathLst>
                  <a:path w="15803" h="33342" extrusionOk="0">
                    <a:moveTo>
                      <a:pt x="1431" y="1"/>
                    </a:moveTo>
                    <a:lnTo>
                      <a:pt x="1449" y="290"/>
                    </a:lnTo>
                    <a:lnTo>
                      <a:pt x="1558" y="290"/>
                    </a:lnTo>
                    <a:lnTo>
                      <a:pt x="2390" y="308"/>
                    </a:lnTo>
                    <a:lnTo>
                      <a:pt x="4019" y="453"/>
                    </a:lnTo>
                    <a:lnTo>
                      <a:pt x="5558" y="725"/>
                    </a:lnTo>
                    <a:lnTo>
                      <a:pt x="7006" y="1123"/>
                    </a:lnTo>
                    <a:lnTo>
                      <a:pt x="8345" y="1666"/>
                    </a:lnTo>
                    <a:lnTo>
                      <a:pt x="9594" y="2317"/>
                    </a:lnTo>
                    <a:lnTo>
                      <a:pt x="10734" y="3114"/>
                    </a:lnTo>
                    <a:lnTo>
                      <a:pt x="11784" y="4037"/>
                    </a:lnTo>
                    <a:lnTo>
                      <a:pt x="12255" y="4544"/>
                    </a:lnTo>
                    <a:lnTo>
                      <a:pt x="12744" y="5141"/>
                    </a:lnTo>
                    <a:lnTo>
                      <a:pt x="13594" y="6408"/>
                    </a:lnTo>
                    <a:lnTo>
                      <a:pt x="14300" y="7784"/>
                    </a:lnTo>
                    <a:lnTo>
                      <a:pt x="14825" y="9286"/>
                    </a:lnTo>
                    <a:lnTo>
                      <a:pt x="15223" y="10915"/>
                    </a:lnTo>
                    <a:lnTo>
                      <a:pt x="15440" y="12616"/>
                    </a:lnTo>
                    <a:lnTo>
                      <a:pt x="15513" y="14426"/>
                    </a:lnTo>
                    <a:lnTo>
                      <a:pt x="15404" y="16345"/>
                    </a:lnTo>
                    <a:lnTo>
                      <a:pt x="15296" y="17323"/>
                    </a:lnTo>
                    <a:lnTo>
                      <a:pt x="15115" y="18535"/>
                    </a:lnTo>
                    <a:lnTo>
                      <a:pt x="14572" y="21015"/>
                    </a:lnTo>
                    <a:lnTo>
                      <a:pt x="14029" y="22861"/>
                    </a:lnTo>
                    <a:lnTo>
                      <a:pt x="13268" y="24798"/>
                    </a:lnTo>
                    <a:lnTo>
                      <a:pt x="12291" y="26735"/>
                    </a:lnTo>
                    <a:lnTo>
                      <a:pt x="11078" y="28563"/>
                    </a:lnTo>
                    <a:lnTo>
                      <a:pt x="9956" y="29812"/>
                    </a:lnTo>
                    <a:lnTo>
                      <a:pt x="9142" y="30554"/>
                    </a:lnTo>
                    <a:lnTo>
                      <a:pt x="8689" y="30916"/>
                    </a:lnTo>
                    <a:lnTo>
                      <a:pt x="8237" y="31242"/>
                    </a:lnTo>
                    <a:lnTo>
                      <a:pt x="7277" y="31803"/>
                    </a:lnTo>
                    <a:lnTo>
                      <a:pt x="6300" y="32273"/>
                    </a:lnTo>
                    <a:lnTo>
                      <a:pt x="5250" y="32617"/>
                    </a:lnTo>
                    <a:lnTo>
                      <a:pt x="4164" y="32871"/>
                    </a:lnTo>
                    <a:lnTo>
                      <a:pt x="3042" y="33016"/>
                    </a:lnTo>
                    <a:lnTo>
                      <a:pt x="1883" y="33034"/>
                    </a:lnTo>
                    <a:lnTo>
                      <a:pt x="671" y="32961"/>
                    </a:lnTo>
                    <a:lnTo>
                      <a:pt x="55" y="32871"/>
                    </a:lnTo>
                    <a:lnTo>
                      <a:pt x="1" y="33160"/>
                    </a:lnTo>
                    <a:lnTo>
                      <a:pt x="1105" y="33305"/>
                    </a:lnTo>
                    <a:lnTo>
                      <a:pt x="2155" y="33341"/>
                    </a:lnTo>
                    <a:lnTo>
                      <a:pt x="3096" y="33305"/>
                    </a:lnTo>
                    <a:lnTo>
                      <a:pt x="4888" y="33034"/>
                    </a:lnTo>
                    <a:lnTo>
                      <a:pt x="6571" y="32491"/>
                    </a:lnTo>
                    <a:lnTo>
                      <a:pt x="8128" y="31676"/>
                    </a:lnTo>
                    <a:lnTo>
                      <a:pt x="8870" y="31151"/>
                    </a:lnTo>
                    <a:lnTo>
                      <a:pt x="9323" y="30789"/>
                    </a:lnTo>
                    <a:lnTo>
                      <a:pt x="10173" y="30029"/>
                    </a:lnTo>
                    <a:lnTo>
                      <a:pt x="10933" y="29196"/>
                    </a:lnTo>
                    <a:lnTo>
                      <a:pt x="11621" y="28309"/>
                    </a:lnTo>
                    <a:lnTo>
                      <a:pt x="12544" y="26898"/>
                    </a:lnTo>
                    <a:lnTo>
                      <a:pt x="13540" y="24943"/>
                    </a:lnTo>
                    <a:lnTo>
                      <a:pt x="14300" y="22988"/>
                    </a:lnTo>
                    <a:lnTo>
                      <a:pt x="14861" y="21106"/>
                    </a:lnTo>
                    <a:lnTo>
                      <a:pt x="15422" y="18590"/>
                    </a:lnTo>
                    <a:lnTo>
                      <a:pt x="15585" y="17359"/>
                    </a:lnTo>
                    <a:lnTo>
                      <a:pt x="15712" y="16363"/>
                    </a:lnTo>
                    <a:lnTo>
                      <a:pt x="15802" y="14426"/>
                    </a:lnTo>
                    <a:lnTo>
                      <a:pt x="15748" y="12580"/>
                    </a:lnTo>
                    <a:lnTo>
                      <a:pt x="15513" y="10825"/>
                    </a:lnTo>
                    <a:lnTo>
                      <a:pt x="15115" y="9196"/>
                    </a:lnTo>
                    <a:lnTo>
                      <a:pt x="14572" y="7657"/>
                    </a:lnTo>
                    <a:lnTo>
                      <a:pt x="13848" y="6245"/>
                    </a:lnTo>
                    <a:lnTo>
                      <a:pt x="12979" y="4942"/>
                    </a:lnTo>
                    <a:lnTo>
                      <a:pt x="12472" y="4345"/>
                    </a:lnTo>
                    <a:lnTo>
                      <a:pt x="11983" y="3820"/>
                    </a:lnTo>
                    <a:lnTo>
                      <a:pt x="10933" y="2878"/>
                    </a:lnTo>
                    <a:lnTo>
                      <a:pt x="9757" y="2064"/>
                    </a:lnTo>
                    <a:lnTo>
                      <a:pt x="8490" y="1394"/>
                    </a:lnTo>
                    <a:lnTo>
                      <a:pt x="7114" y="833"/>
                    </a:lnTo>
                    <a:lnTo>
                      <a:pt x="5630" y="435"/>
                    </a:lnTo>
                    <a:lnTo>
                      <a:pt x="4073" y="145"/>
                    </a:lnTo>
                    <a:lnTo>
                      <a:pt x="2408"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2" name="Google Shape;862;p27"/>
              <p:cNvSpPr/>
              <p:nvPr/>
            </p:nvSpPr>
            <p:spPr>
              <a:xfrm>
                <a:off x="5900480" y="1453602"/>
                <a:ext cx="194385" cy="138062"/>
              </a:xfrm>
              <a:custGeom>
                <a:avLst/>
                <a:gdLst/>
                <a:ahLst/>
                <a:cxnLst/>
                <a:rect l="l" t="t" r="r" b="b"/>
                <a:pathLst>
                  <a:path w="6119" h="4346" extrusionOk="0">
                    <a:moveTo>
                      <a:pt x="3585" y="1"/>
                    </a:moveTo>
                    <a:lnTo>
                      <a:pt x="2752" y="182"/>
                    </a:lnTo>
                    <a:lnTo>
                      <a:pt x="2046" y="399"/>
                    </a:lnTo>
                    <a:lnTo>
                      <a:pt x="1539" y="580"/>
                    </a:lnTo>
                    <a:lnTo>
                      <a:pt x="960" y="888"/>
                    </a:lnTo>
                    <a:lnTo>
                      <a:pt x="743" y="1051"/>
                    </a:lnTo>
                    <a:lnTo>
                      <a:pt x="381" y="1358"/>
                    </a:lnTo>
                    <a:lnTo>
                      <a:pt x="146" y="1684"/>
                    </a:lnTo>
                    <a:lnTo>
                      <a:pt x="19" y="2028"/>
                    </a:lnTo>
                    <a:lnTo>
                      <a:pt x="1" y="2209"/>
                    </a:lnTo>
                    <a:lnTo>
                      <a:pt x="19" y="2408"/>
                    </a:lnTo>
                    <a:lnTo>
                      <a:pt x="146" y="2752"/>
                    </a:lnTo>
                    <a:lnTo>
                      <a:pt x="417" y="3006"/>
                    </a:lnTo>
                    <a:lnTo>
                      <a:pt x="779" y="3169"/>
                    </a:lnTo>
                    <a:lnTo>
                      <a:pt x="1015" y="3187"/>
                    </a:lnTo>
                    <a:lnTo>
                      <a:pt x="1214" y="3205"/>
                    </a:lnTo>
                    <a:lnTo>
                      <a:pt x="1648" y="3096"/>
                    </a:lnTo>
                    <a:lnTo>
                      <a:pt x="2245" y="2807"/>
                    </a:lnTo>
                    <a:lnTo>
                      <a:pt x="2553" y="2553"/>
                    </a:lnTo>
                    <a:lnTo>
                      <a:pt x="3006" y="2137"/>
                    </a:lnTo>
                    <a:lnTo>
                      <a:pt x="3476" y="1449"/>
                    </a:lnTo>
                    <a:lnTo>
                      <a:pt x="3657" y="960"/>
                    </a:lnTo>
                    <a:lnTo>
                      <a:pt x="3639" y="1069"/>
                    </a:lnTo>
                    <a:lnTo>
                      <a:pt x="3639" y="1196"/>
                    </a:lnTo>
                    <a:lnTo>
                      <a:pt x="3621" y="1648"/>
                    </a:lnTo>
                    <a:lnTo>
                      <a:pt x="3675" y="2553"/>
                    </a:lnTo>
                    <a:lnTo>
                      <a:pt x="3838" y="3078"/>
                    </a:lnTo>
                    <a:lnTo>
                      <a:pt x="4019" y="3531"/>
                    </a:lnTo>
                    <a:lnTo>
                      <a:pt x="4381" y="4001"/>
                    </a:lnTo>
                    <a:lnTo>
                      <a:pt x="4689" y="4200"/>
                    </a:lnTo>
                    <a:lnTo>
                      <a:pt x="4852" y="4273"/>
                    </a:lnTo>
                    <a:lnTo>
                      <a:pt x="5051" y="4345"/>
                    </a:lnTo>
                    <a:lnTo>
                      <a:pt x="5377" y="4345"/>
                    </a:lnTo>
                    <a:lnTo>
                      <a:pt x="5648" y="4255"/>
                    </a:lnTo>
                    <a:lnTo>
                      <a:pt x="5974" y="4001"/>
                    </a:lnTo>
                    <a:lnTo>
                      <a:pt x="6119" y="3766"/>
                    </a:lnTo>
                    <a:lnTo>
                      <a:pt x="5847" y="3621"/>
                    </a:lnTo>
                    <a:lnTo>
                      <a:pt x="5721" y="3838"/>
                    </a:lnTo>
                    <a:lnTo>
                      <a:pt x="5395" y="4037"/>
                    </a:lnTo>
                    <a:lnTo>
                      <a:pt x="5123" y="4037"/>
                    </a:lnTo>
                    <a:lnTo>
                      <a:pt x="4960" y="4001"/>
                    </a:lnTo>
                    <a:lnTo>
                      <a:pt x="4689" y="3874"/>
                    </a:lnTo>
                    <a:lnTo>
                      <a:pt x="4273" y="3368"/>
                    </a:lnTo>
                    <a:lnTo>
                      <a:pt x="4128" y="2988"/>
                    </a:lnTo>
                    <a:lnTo>
                      <a:pt x="3983" y="2499"/>
                    </a:lnTo>
                    <a:lnTo>
                      <a:pt x="3929" y="1648"/>
                    </a:lnTo>
                    <a:lnTo>
                      <a:pt x="3947" y="1214"/>
                    </a:lnTo>
                    <a:lnTo>
                      <a:pt x="3947" y="996"/>
                    </a:lnTo>
                    <a:lnTo>
                      <a:pt x="3947" y="779"/>
                    </a:lnTo>
                    <a:lnTo>
                      <a:pt x="4001" y="743"/>
                    </a:lnTo>
                    <a:lnTo>
                      <a:pt x="4019" y="689"/>
                    </a:lnTo>
                    <a:lnTo>
                      <a:pt x="4001" y="580"/>
                    </a:lnTo>
                    <a:lnTo>
                      <a:pt x="3874" y="508"/>
                    </a:lnTo>
                    <a:lnTo>
                      <a:pt x="3748" y="508"/>
                    </a:lnTo>
                    <a:lnTo>
                      <a:pt x="3712" y="490"/>
                    </a:lnTo>
                    <a:lnTo>
                      <a:pt x="3585" y="490"/>
                    </a:lnTo>
                    <a:lnTo>
                      <a:pt x="3422" y="526"/>
                    </a:lnTo>
                    <a:lnTo>
                      <a:pt x="3386" y="616"/>
                    </a:lnTo>
                    <a:lnTo>
                      <a:pt x="3386" y="671"/>
                    </a:lnTo>
                    <a:lnTo>
                      <a:pt x="3404" y="707"/>
                    </a:lnTo>
                    <a:lnTo>
                      <a:pt x="3223" y="1232"/>
                    </a:lnTo>
                    <a:lnTo>
                      <a:pt x="2788" y="1920"/>
                    </a:lnTo>
                    <a:lnTo>
                      <a:pt x="2336" y="2336"/>
                    </a:lnTo>
                    <a:lnTo>
                      <a:pt x="2064" y="2553"/>
                    </a:lnTo>
                    <a:lnTo>
                      <a:pt x="1558" y="2807"/>
                    </a:lnTo>
                    <a:lnTo>
                      <a:pt x="1196" y="2897"/>
                    </a:lnTo>
                    <a:lnTo>
                      <a:pt x="1033" y="2897"/>
                    </a:lnTo>
                    <a:lnTo>
                      <a:pt x="870" y="2879"/>
                    </a:lnTo>
                    <a:lnTo>
                      <a:pt x="598" y="2770"/>
                    </a:lnTo>
                    <a:lnTo>
                      <a:pt x="417" y="2589"/>
                    </a:lnTo>
                    <a:lnTo>
                      <a:pt x="309" y="2354"/>
                    </a:lnTo>
                    <a:lnTo>
                      <a:pt x="309" y="2227"/>
                    </a:lnTo>
                    <a:lnTo>
                      <a:pt x="327" y="2082"/>
                    </a:lnTo>
                    <a:lnTo>
                      <a:pt x="417" y="1811"/>
                    </a:lnTo>
                    <a:lnTo>
                      <a:pt x="761" y="1395"/>
                    </a:lnTo>
                    <a:lnTo>
                      <a:pt x="1123" y="1141"/>
                    </a:lnTo>
                    <a:lnTo>
                      <a:pt x="1648" y="852"/>
                    </a:lnTo>
                    <a:lnTo>
                      <a:pt x="2155" y="671"/>
                    </a:lnTo>
                    <a:lnTo>
                      <a:pt x="2825" y="472"/>
                    </a:lnTo>
                    <a:lnTo>
                      <a:pt x="3639" y="309"/>
                    </a:lnTo>
                    <a:lnTo>
                      <a:pt x="3585"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3" name="Google Shape;863;p27"/>
              <p:cNvSpPr/>
              <p:nvPr/>
            </p:nvSpPr>
            <p:spPr>
              <a:xfrm>
                <a:off x="6014334" y="1452458"/>
                <a:ext cx="85137" cy="139205"/>
              </a:xfrm>
              <a:custGeom>
                <a:avLst/>
                <a:gdLst/>
                <a:ahLst/>
                <a:cxnLst/>
                <a:rect l="l" t="t" r="r" b="b"/>
                <a:pathLst>
                  <a:path w="2680" h="4382" extrusionOk="0">
                    <a:moveTo>
                      <a:pt x="182" y="1"/>
                    </a:moveTo>
                    <a:lnTo>
                      <a:pt x="55" y="37"/>
                    </a:lnTo>
                    <a:lnTo>
                      <a:pt x="1" y="37"/>
                    </a:lnTo>
                    <a:lnTo>
                      <a:pt x="55" y="345"/>
                    </a:lnTo>
                    <a:lnTo>
                      <a:pt x="109" y="327"/>
                    </a:lnTo>
                    <a:lnTo>
                      <a:pt x="218" y="308"/>
                    </a:lnTo>
                    <a:lnTo>
                      <a:pt x="345" y="327"/>
                    </a:lnTo>
                    <a:lnTo>
                      <a:pt x="417" y="363"/>
                    </a:lnTo>
                    <a:lnTo>
                      <a:pt x="1051" y="833"/>
                    </a:lnTo>
                    <a:lnTo>
                      <a:pt x="1702" y="1521"/>
                    </a:lnTo>
                    <a:lnTo>
                      <a:pt x="2028" y="1992"/>
                    </a:lnTo>
                    <a:lnTo>
                      <a:pt x="2137" y="2245"/>
                    </a:lnTo>
                    <a:lnTo>
                      <a:pt x="2318" y="2661"/>
                    </a:lnTo>
                    <a:lnTo>
                      <a:pt x="2372" y="3205"/>
                    </a:lnTo>
                    <a:lnTo>
                      <a:pt x="2318" y="3512"/>
                    </a:lnTo>
                    <a:lnTo>
                      <a:pt x="2263" y="3657"/>
                    </a:lnTo>
                    <a:lnTo>
                      <a:pt x="2137" y="3874"/>
                    </a:lnTo>
                    <a:lnTo>
                      <a:pt x="1811" y="4073"/>
                    </a:lnTo>
                    <a:lnTo>
                      <a:pt x="1539" y="4073"/>
                    </a:lnTo>
                    <a:lnTo>
                      <a:pt x="1376" y="4037"/>
                    </a:lnTo>
                    <a:lnTo>
                      <a:pt x="1268" y="4309"/>
                    </a:lnTo>
                    <a:lnTo>
                      <a:pt x="1467" y="4381"/>
                    </a:lnTo>
                    <a:lnTo>
                      <a:pt x="1793" y="4381"/>
                    </a:lnTo>
                    <a:lnTo>
                      <a:pt x="2064" y="4291"/>
                    </a:lnTo>
                    <a:lnTo>
                      <a:pt x="2390" y="4037"/>
                    </a:lnTo>
                    <a:lnTo>
                      <a:pt x="2535" y="3802"/>
                    </a:lnTo>
                    <a:lnTo>
                      <a:pt x="2607" y="3621"/>
                    </a:lnTo>
                    <a:lnTo>
                      <a:pt x="2680" y="3241"/>
                    </a:lnTo>
                    <a:lnTo>
                      <a:pt x="2607" y="2607"/>
                    </a:lnTo>
                    <a:lnTo>
                      <a:pt x="2426" y="2118"/>
                    </a:lnTo>
                    <a:lnTo>
                      <a:pt x="2300" y="1847"/>
                    </a:lnTo>
                    <a:lnTo>
                      <a:pt x="1956" y="1340"/>
                    </a:lnTo>
                    <a:lnTo>
                      <a:pt x="1250" y="616"/>
                    </a:lnTo>
                    <a:lnTo>
                      <a:pt x="598" y="109"/>
                    </a:lnTo>
                    <a:lnTo>
                      <a:pt x="453" y="37"/>
                    </a:lnTo>
                    <a:lnTo>
                      <a:pt x="182" y="1"/>
                    </a:ln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4" name="Google Shape;864;p27"/>
              <p:cNvSpPr/>
              <p:nvPr/>
            </p:nvSpPr>
            <p:spPr>
              <a:xfrm>
                <a:off x="6132795" y="520400"/>
                <a:ext cx="253028" cy="254172"/>
              </a:xfrm>
              <a:custGeom>
                <a:avLst/>
                <a:gdLst/>
                <a:ahLst/>
                <a:cxnLst/>
                <a:rect l="l" t="t" r="r" b="b"/>
                <a:pathLst>
                  <a:path w="7965" h="8001" extrusionOk="0">
                    <a:moveTo>
                      <a:pt x="2064" y="0"/>
                    </a:moveTo>
                    <a:lnTo>
                      <a:pt x="1231" y="181"/>
                    </a:lnTo>
                    <a:lnTo>
                      <a:pt x="815" y="398"/>
                    </a:lnTo>
                    <a:lnTo>
                      <a:pt x="598" y="634"/>
                    </a:lnTo>
                    <a:lnTo>
                      <a:pt x="254" y="1050"/>
                    </a:lnTo>
                    <a:lnTo>
                      <a:pt x="73" y="1448"/>
                    </a:lnTo>
                    <a:lnTo>
                      <a:pt x="0" y="1792"/>
                    </a:lnTo>
                    <a:lnTo>
                      <a:pt x="37" y="2118"/>
                    </a:lnTo>
                    <a:lnTo>
                      <a:pt x="163" y="2407"/>
                    </a:lnTo>
                    <a:lnTo>
                      <a:pt x="471" y="2824"/>
                    </a:lnTo>
                    <a:lnTo>
                      <a:pt x="1448" y="3493"/>
                    </a:lnTo>
                    <a:lnTo>
                      <a:pt x="2553" y="4073"/>
                    </a:lnTo>
                    <a:lnTo>
                      <a:pt x="3132" y="4453"/>
                    </a:lnTo>
                    <a:lnTo>
                      <a:pt x="3331" y="4652"/>
                    </a:lnTo>
                    <a:lnTo>
                      <a:pt x="3639" y="5086"/>
                    </a:lnTo>
                    <a:lnTo>
                      <a:pt x="4091" y="6136"/>
                    </a:lnTo>
                    <a:lnTo>
                      <a:pt x="4435" y="6933"/>
                    </a:lnTo>
                    <a:lnTo>
                      <a:pt x="4725" y="7385"/>
                    </a:lnTo>
                    <a:lnTo>
                      <a:pt x="5123" y="7747"/>
                    </a:lnTo>
                    <a:lnTo>
                      <a:pt x="5612" y="7964"/>
                    </a:lnTo>
                    <a:lnTo>
                      <a:pt x="5937" y="8000"/>
                    </a:lnTo>
                    <a:lnTo>
                      <a:pt x="6408" y="8000"/>
                    </a:lnTo>
                    <a:lnTo>
                      <a:pt x="7114" y="7838"/>
                    </a:lnTo>
                    <a:lnTo>
                      <a:pt x="7603" y="7457"/>
                    </a:lnTo>
                    <a:lnTo>
                      <a:pt x="7874" y="6933"/>
                    </a:lnTo>
                    <a:lnTo>
                      <a:pt x="7965" y="6263"/>
                    </a:lnTo>
                    <a:lnTo>
                      <a:pt x="7856" y="5485"/>
                    </a:lnTo>
                    <a:lnTo>
                      <a:pt x="7603" y="4652"/>
                    </a:lnTo>
                    <a:lnTo>
                      <a:pt x="7204" y="3801"/>
                    </a:lnTo>
                    <a:lnTo>
                      <a:pt x="6679" y="2950"/>
                    </a:lnTo>
                    <a:lnTo>
                      <a:pt x="6064" y="2136"/>
                    </a:lnTo>
                    <a:lnTo>
                      <a:pt x="5340" y="1412"/>
                    </a:lnTo>
                    <a:lnTo>
                      <a:pt x="4580" y="797"/>
                    </a:lnTo>
                    <a:lnTo>
                      <a:pt x="3765" y="344"/>
                    </a:lnTo>
                    <a:lnTo>
                      <a:pt x="2915" y="54"/>
                    </a:lnTo>
                    <a:lnTo>
                      <a:pt x="206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5" name="Google Shape;865;p27"/>
              <p:cNvSpPr/>
              <p:nvPr/>
            </p:nvSpPr>
            <p:spPr>
              <a:xfrm>
                <a:off x="6289759" y="826861"/>
                <a:ext cx="112171" cy="112171"/>
              </a:xfrm>
              <a:custGeom>
                <a:avLst/>
                <a:gdLst/>
                <a:ahLst/>
                <a:cxnLst/>
                <a:rect l="l" t="t" r="r" b="b"/>
                <a:pathLst>
                  <a:path w="3531" h="3531" extrusionOk="0">
                    <a:moveTo>
                      <a:pt x="1449" y="1"/>
                    </a:moveTo>
                    <a:lnTo>
                      <a:pt x="942" y="145"/>
                    </a:lnTo>
                    <a:lnTo>
                      <a:pt x="435" y="580"/>
                    </a:lnTo>
                    <a:lnTo>
                      <a:pt x="109" y="1159"/>
                    </a:lnTo>
                    <a:lnTo>
                      <a:pt x="1" y="1829"/>
                    </a:lnTo>
                    <a:lnTo>
                      <a:pt x="128" y="2480"/>
                    </a:lnTo>
                    <a:lnTo>
                      <a:pt x="471" y="3041"/>
                    </a:lnTo>
                    <a:lnTo>
                      <a:pt x="906" y="3331"/>
                    </a:lnTo>
                    <a:lnTo>
                      <a:pt x="1268" y="3458"/>
                    </a:lnTo>
                    <a:lnTo>
                      <a:pt x="1467" y="3494"/>
                    </a:lnTo>
                    <a:lnTo>
                      <a:pt x="1702" y="3530"/>
                    </a:lnTo>
                    <a:lnTo>
                      <a:pt x="2101" y="3530"/>
                    </a:lnTo>
                    <a:lnTo>
                      <a:pt x="2607" y="3403"/>
                    </a:lnTo>
                    <a:lnTo>
                      <a:pt x="3132" y="2969"/>
                    </a:lnTo>
                    <a:lnTo>
                      <a:pt x="3440" y="2372"/>
                    </a:lnTo>
                    <a:lnTo>
                      <a:pt x="3530" y="1684"/>
                    </a:lnTo>
                    <a:lnTo>
                      <a:pt x="3422" y="1014"/>
                    </a:lnTo>
                    <a:lnTo>
                      <a:pt x="3060" y="453"/>
                    </a:lnTo>
                    <a:lnTo>
                      <a:pt x="2625" y="163"/>
                    </a:lnTo>
                    <a:lnTo>
                      <a:pt x="2263" y="55"/>
                    </a:lnTo>
                    <a:lnTo>
                      <a:pt x="2046" y="37"/>
                    </a:lnTo>
                    <a:lnTo>
                      <a:pt x="184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66" name="Google Shape;866;p27"/>
            <p:cNvGrpSpPr/>
            <p:nvPr/>
          </p:nvGrpSpPr>
          <p:grpSpPr>
            <a:xfrm rot="1639478">
              <a:off x="-39290" y="-180968"/>
              <a:ext cx="691977" cy="1920925"/>
              <a:chOff x="5621053" y="396189"/>
              <a:chExt cx="872876" cy="2423098"/>
            </a:xfrm>
          </p:grpSpPr>
          <p:sp>
            <p:nvSpPr>
              <p:cNvPr id="867" name="Google Shape;867;p27"/>
              <p:cNvSpPr/>
              <p:nvPr/>
            </p:nvSpPr>
            <p:spPr>
              <a:xfrm>
                <a:off x="5942476" y="1646812"/>
                <a:ext cx="221960" cy="1172475"/>
              </a:xfrm>
              <a:custGeom>
                <a:avLst/>
                <a:gdLst/>
                <a:ahLst/>
                <a:cxnLst/>
                <a:rect l="l" t="t" r="r" b="b"/>
                <a:pathLst>
                  <a:path w="6987" h="36908" extrusionOk="0">
                    <a:moveTo>
                      <a:pt x="3729" y="1"/>
                    </a:moveTo>
                    <a:lnTo>
                      <a:pt x="3421" y="55"/>
                    </a:lnTo>
                    <a:lnTo>
                      <a:pt x="3494" y="598"/>
                    </a:lnTo>
                    <a:lnTo>
                      <a:pt x="3584" y="1684"/>
                    </a:lnTo>
                    <a:lnTo>
                      <a:pt x="3584" y="2770"/>
                    </a:lnTo>
                    <a:lnTo>
                      <a:pt x="3512" y="3874"/>
                    </a:lnTo>
                    <a:lnTo>
                      <a:pt x="3222" y="5594"/>
                    </a:lnTo>
                    <a:lnTo>
                      <a:pt x="2498" y="8055"/>
                    </a:lnTo>
                    <a:lnTo>
                      <a:pt x="1973" y="9395"/>
                    </a:lnTo>
                    <a:lnTo>
                      <a:pt x="1503" y="10607"/>
                    </a:lnTo>
                    <a:lnTo>
                      <a:pt x="652" y="13105"/>
                    </a:lnTo>
                    <a:lnTo>
                      <a:pt x="199" y="15042"/>
                    </a:lnTo>
                    <a:lnTo>
                      <a:pt x="36" y="16345"/>
                    </a:lnTo>
                    <a:lnTo>
                      <a:pt x="0" y="17685"/>
                    </a:lnTo>
                    <a:lnTo>
                      <a:pt x="109" y="19024"/>
                    </a:lnTo>
                    <a:lnTo>
                      <a:pt x="236" y="19712"/>
                    </a:lnTo>
                    <a:lnTo>
                      <a:pt x="471" y="20671"/>
                    </a:lnTo>
                    <a:lnTo>
                      <a:pt x="1104" y="22517"/>
                    </a:lnTo>
                    <a:lnTo>
                      <a:pt x="2371" y="25142"/>
                    </a:lnTo>
                    <a:lnTo>
                      <a:pt x="3313" y="26807"/>
                    </a:lnTo>
                    <a:lnTo>
                      <a:pt x="3747" y="27604"/>
                    </a:lnTo>
                    <a:lnTo>
                      <a:pt x="4200" y="28418"/>
                    </a:lnTo>
                    <a:lnTo>
                      <a:pt x="4797" y="29540"/>
                    </a:lnTo>
                    <a:lnTo>
                      <a:pt x="5720" y="31731"/>
                    </a:lnTo>
                    <a:lnTo>
                      <a:pt x="6335" y="33830"/>
                    </a:lnTo>
                    <a:lnTo>
                      <a:pt x="6643" y="35876"/>
                    </a:lnTo>
                    <a:lnTo>
                      <a:pt x="6697" y="36907"/>
                    </a:lnTo>
                    <a:lnTo>
                      <a:pt x="6987" y="36907"/>
                    </a:lnTo>
                    <a:lnTo>
                      <a:pt x="6951" y="35857"/>
                    </a:lnTo>
                    <a:lnTo>
                      <a:pt x="6625" y="33776"/>
                    </a:lnTo>
                    <a:lnTo>
                      <a:pt x="5991" y="31640"/>
                    </a:lnTo>
                    <a:lnTo>
                      <a:pt x="5068" y="29414"/>
                    </a:lnTo>
                    <a:lnTo>
                      <a:pt x="4471" y="28273"/>
                    </a:lnTo>
                    <a:lnTo>
                      <a:pt x="4019" y="27459"/>
                    </a:lnTo>
                    <a:lnTo>
                      <a:pt x="3566" y="26662"/>
                    </a:lnTo>
                    <a:lnTo>
                      <a:pt x="2607" y="24961"/>
                    </a:lnTo>
                    <a:lnTo>
                      <a:pt x="1376" y="22391"/>
                    </a:lnTo>
                    <a:lnTo>
                      <a:pt x="760" y="20599"/>
                    </a:lnTo>
                    <a:lnTo>
                      <a:pt x="525" y="19640"/>
                    </a:lnTo>
                    <a:lnTo>
                      <a:pt x="398" y="18988"/>
                    </a:lnTo>
                    <a:lnTo>
                      <a:pt x="290" y="17667"/>
                    </a:lnTo>
                    <a:lnTo>
                      <a:pt x="344" y="16363"/>
                    </a:lnTo>
                    <a:lnTo>
                      <a:pt x="507" y="15078"/>
                    </a:lnTo>
                    <a:lnTo>
                      <a:pt x="941" y="13160"/>
                    </a:lnTo>
                    <a:lnTo>
                      <a:pt x="1774" y="10698"/>
                    </a:lnTo>
                    <a:lnTo>
                      <a:pt x="2263" y="9503"/>
                    </a:lnTo>
                    <a:lnTo>
                      <a:pt x="2788" y="8146"/>
                    </a:lnTo>
                    <a:lnTo>
                      <a:pt x="3512" y="5648"/>
                    </a:lnTo>
                    <a:lnTo>
                      <a:pt x="3801" y="3892"/>
                    </a:lnTo>
                    <a:lnTo>
                      <a:pt x="3892" y="2770"/>
                    </a:lnTo>
                    <a:lnTo>
                      <a:pt x="3892" y="1666"/>
                    </a:lnTo>
                    <a:lnTo>
                      <a:pt x="3801" y="562"/>
                    </a:lnTo>
                    <a:lnTo>
                      <a:pt x="3729"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8" name="Google Shape;868;p27"/>
              <p:cNvSpPr/>
              <p:nvPr/>
            </p:nvSpPr>
            <p:spPr>
              <a:xfrm>
                <a:off x="5948226" y="1451315"/>
                <a:ext cx="235778" cy="242100"/>
              </a:xfrm>
              <a:custGeom>
                <a:avLst/>
                <a:gdLst/>
                <a:ahLst/>
                <a:cxnLst/>
                <a:rect l="l" t="t" r="r" b="b"/>
                <a:pathLst>
                  <a:path w="7422" h="7621" extrusionOk="0">
                    <a:moveTo>
                      <a:pt x="4942" y="1"/>
                    </a:moveTo>
                    <a:lnTo>
                      <a:pt x="2009" y="91"/>
                    </a:lnTo>
                    <a:lnTo>
                      <a:pt x="1376" y="2299"/>
                    </a:lnTo>
                    <a:lnTo>
                      <a:pt x="797" y="4616"/>
                    </a:lnTo>
                    <a:lnTo>
                      <a:pt x="326" y="6191"/>
                    </a:lnTo>
                    <a:lnTo>
                      <a:pt x="0" y="7114"/>
                    </a:lnTo>
                    <a:lnTo>
                      <a:pt x="941" y="7349"/>
                    </a:lnTo>
                    <a:lnTo>
                      <a:pt x="2752" y="7621"/>
                    </a:lnTo>
                    <a:lnTo>
                      <a:pt x="4562" y="7603"/>
                    </a:lnTo>
                    <a:lnTo>
                      <a:pt x="6426" y="7277"/>
                    </a:lnTo>
                    <a:lnTo>
                      <a:pt x="7421" y="6987"/>
                    </a:lnTo>
                    <a:lnTo>
                      <a:pt x="6752" y="5286"/>
                    </a:lnTo>
                    <a:lnTo>
                      <a:pt x="5792" y="2933"/>
                    </a:lnTo>
                    <a:lnTo>
                      <a:pt x="5213" y="1105"/>
                    </a:lnTo>
                    <a:lnTo>
                      <a:pt x="4942"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9" name="Google Shape;869;p27"/>
              <p:cNvSpPr/>
              <p:nvPr/>
            </p:nvSpPr>
            <p:spPr>
              <a:xfrm>
                <a:off x="5943048" y="1450171"/>
                <a:ext cx="245563" cy="248422"/>
              </a:xfrm>
              <a:custGeom>
                <a:avLst/>
                <a:gdLst/>
                <a:ahLst/>
                <a:cxnLst/>
                <a:rect l="l" t="t" r="r" b="b"/>
                <a:pathLst>
                  <a:path w="7730" h="7820" extrusionOk="0">
                    <a:moveTo>
                      <a:pt x="5249" y="0"/>
                    </a:moveTo>
                    <a:lnTo>
                      <a:pt x="4942" y="73"/>
                    </a:lnTo>
                    <a:lnTo>
                      <a:pt x="5340" y="1575"/>
                    </a:lnTo>
                    <a:lnTo>
                      <a:pt x="6173" y="3964"/>
                    </a:lnTo>
                    <a:lnTo>
                      <a:pt x="6625" y="5050"/>
                    </a:lnTo>
                    <a:lnTo>
                      <a:pt x="7005" y="5955"/>
                    </a:lnTo>
                    <a:lnTo>
                      <a:pt x="7385" y="6915"/>
                    </a:lnTo>
                    <a:lnTo>
                      <a:pt x="6516" y="7186"/>
                    </a:lnTo>
                    <a:lnTo>
                      <a:pt x="4815" y="7476"/>
                    </a:lnTo>
                    <a:lnTo>
                      <a:pt x="3096" y="7512"/>
                    </a:lnTo>
                    <a:lnTo>
                      <a:pt x="1304" y="7277"/>
                    </a:lnTo>
                    <a:lnTo>
                      <a:pt x="362" y="7041"/>
                    </a:lnTo>
                    <a:lnTo>
                      <a:pt x="706" y="6046"/>
                    </a:lnTo>
                    <a:lnTo>
                      <a:pt x="1195" y="4326"/>
                    </a:lnTo>
                    <a:lnTo>
                      <a:pt x="1412" y="3494"/>
                    </a:lnTo>
                    <a:lnTo>
                      <a:pt x="1756" y="2082"/>
                    </a:lnTo>
                    <a:lnTo>
                      <a:pt x="2317" y="181"/>
                    </a:lnTo>
                    <a:lnTo>
                      <a:pt x="2028" y="91"/>
                    </a:lnTo>
                    <a:lnTo>
                      <a:pt x="1466" y="2009"/>
                    </a:lnTo>
                    <a:lnTo>
                      <a:pt x="1123" y="3403"/>
                    </a:lnTo>
                    <a:lnTo>
                      <a:pt x="887" y="4308"/>
                    </a:lnTo>
                    <a:lnTo>
                      <a:pt x="399" y="6046"/>
                    </a:lnTo>
                    <a:lnTo>
                      <a:pt x="18" y="7096"/>
                    </a:lnTo>
                    <a:lnTo>
                      <a:pt x="0" y="7150"/>
                    </a:lnTo>
                    <a:lnTo>
                      <a:pt x="37" y="7222"/>
                    </a:lnTo>
                    <a:lnTo>
                      <a:pt x="73" y="7277"/>
                    </a:lnTo>
                    <a:lnTo>
                      <a:pt x="127" y="7295"/>
                    </a:lnTo>
                    <a:lnTo>
                      <a:pt x="1086" y="7530"/>
                    </a:lnTo>
                    <a:lnTo>
                      <a:pt x="2896" y="7802"/>
                    </a:lnTo>
                    <a:lnTo>
                      <a:pt x="3765" y="7820"/>
                    </a:lnTo>
                    <a:lnTo>
                      <a:pt x="4725" y="7802"/>
                    </a:lnTo>
                    <a:lnTo>
                      <a:pt x="6643" y="7458"/>
                    </a:lnTo>
                    <a:lnTo>
                      <a:pt x="7621" y="7150"/>
                    </a:lnTo>
                    <a:lnTo>
                      <a:pt x="7675" y="7132"/>
                    </a:lnTo>
                    <a:lnTo>
                      <a:pt x="7711" y="7078"/>
                    </a:lnTo>
                    <a:lnTo>
                      <a:pt x="7729" y="7023"/>
                    </a:lnTo>
                    <a:lnTo>
                      <a:pt x="7729" y="6969"/>
                    </a:lnTo>
                    <a:lnTo>
                      <a:pt x="7313" y="5901"/>
                    </a:lnTo>
                    <a:lnTo>
                      <a:pt x="6915" y="4942"/>
                    </a:lnTo>
                    <a:lnTo>
                      <a:pt x="6462" y="3856"/>
                    </a:lnTo>
                    <a:lnTo>
                      <a:pt x="5630" y="1503"/>
                    </a:lnTo>
                    <a:lnTo>
                      <a:pt x="5249"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0" name="Google Shape;870;p27"/>
              <p:cNvSpPr/>
              <p:nvPr/>
            </p:nvSpPr>
            <p:spPr>
              <a:xfrm>
                <a:off x="5625627" y="400795"/>
                <a:ext cx="863695" cy="1049979"/>
              </a:xfrm>
              <a:custGeom>
                <a:avLst/>
                <a:gdLst/>
                <a:ahLst/>
                <a:cxnLst/>
                <a:rect l="l" t="t" r="r" b="b"/>
                <a:pathLst>
                  <a:path w="27188" h="33052" extrusionOk="0">
                    <a:moveTo>
                      <a:pt x="12092" y="0"/>
                    </a:moveTo>
                    <a:lnTo>
                      <a:pt x="10445" y="127"/>
                    </a:lnTo>
                    <a:lnTo>
                      <a:pt x="8943" y="417"/>
                    </a:lnTo>
                    <a:lnTo>
                      <a:pt x="7549" y="869"/>
                    </a:lnTo>
                    <a:lnTo>
                      <a:pt x="6300" y="1466"/>
                    </a:lnTo>
                    <a:lnTo>
                      <a:pt x="5160" y="2190"/>
                    </a:lnTo>
                    <a:lnTo>
                      <a:pt x="4128" y="3059"/>
                    </a:lnTo>
                    <a:lnTo>
                      <a:pt x="3241" y="4037"/>
                    </a:lnTo>
                    <a:lnTo>
                      <a:pt x="2445" y="5123"/>
                    </a:lnTo>
                    <a:lnTo>
                      <a:pt x="1775" y="6299"/>
                    </a:lnTo>
                    <a:lnTo>
                      <a:pt x="1214" y="7548"/>
                    </a:lnTo>
                    <a:lnTo>
                      <a:pt x="761" y="8887"/>
                    </a:lnTo>
                    <a:lnTo>
                      <a:pt x="417" y="10263"/>
                    </a:lnTo>
                    <a:lnTo>
                      <a:pt x="182" y="11693"/>
                    </a:lnTo>
                    <a:lnTo>
                      <a:pt x="37" y="13159"/>
                    </a:lnTo>
                    <a:lnTo>
                      <a:pt x="1" y="14662"/>
                    </a:lnTo>
                    <a:lnTo>
                      <a:pt x="55" y="16164"/>
                    </a:lnTo>
                    <a:lnTo>
                      <a:pt x="200" y="17684"/>
                    </a:lnTo>
                    <a:lnTo>
                      <a:pt x="435" y="19187"/>
                    </a:lnTo>
                    <a:lnTo>
                      <a:pt x="779" y="20671"/>
                    </a:lnTo>
                    <a:lnTo>
                      <a:pt x="1196" y="22119"/>
                    </a:lnTo>
                    <a:lnTo>
                      <a:pt x="1702" y="23531"/>
                    </a:lnTo>
                    <a:lnTo>
                      <a:pt x="2282" y="24870"/>
                    </a:lnTo>
                    <a:lnTo>
                      <a:pt x="2951" y="26173"/>
                    </a:lnTo>
                    <a:lnTo>
                      <a:pt x="3693" y="27386"/>
                    </a:lnTo>
                    <a:lnTo>
                      <a:pt x="4526" y="28508"/>
                    </a:lnTo>
                    <a:lnTo>
                      <a:pt x="5413" y="29522"/>
                    </a:lnTo>
                    <a:lnTo>
                      <a:pt x="6390" y="30445"/>
                    </a:lnTo>
                    <a:lnTo>
                      <a:pt x="7422" y="31241"/>
                    </a:lnTo>
                    <a:lnTo>
                      <a:pt x="8526" y="31893"/>
                    </a:lnTo>
                    <a:lnTo>
                      <a:pt x="9685" y="32418"/>
                    </a:lnTo>
                    <a:lnTo>
                      <a:pt x="10915" y="32780"/>
                    </a:lnTo>
                    <a:lnTo>
                      <a:pt x="11567" y="32889"/>
                    </a:lnTo>
                    <a:lnTo>
                      <a:pt x="12526" y="33015"/>
                    </a:lnTo>
                    <a:lnTo>
                      <a:pt x="14336" y="33051"/>
                    </a:lnTo>
                    <a:lnTo>
                      <a:pt x="16002" y="32852"/>
                    </a:lnTo>
                    <a:lnTo>
                      <a:pt x="17522" y="32418"/>
                    </a:lnTo>
                    <a:lnTo>
                      <a:pt x="18916" y="31803"/>
                    </a:lnTo>
                    <a:lnTo>
                      <a:pt x="20183" y="31006"/>
                    </a:lnTo>
                    <a:lnTo>
                      <a:pt x="21341" y="30047"/>
                    </a:lnTo>
                    <a:lnTo>
                      <a:pt x="22355" y="28961"/>
                    </a:lnTo>
                    <a:lnTo>
                      <a:pt x="23278" y="27748"/>
                    </a:lnTo>
                    <a:lnTo>
                      <a:pt x="24074" y="26445"/>
                    </a:lnTo>
                    <a:lnTo>
                      <a:pt x="24780" y="25087"/>
                    </a:lnTo>
                    <a:lnTo>
                      <a:pt x="25378" y="23657"/>
                    </a:lnTo>
                    <a:lnTo>
                      <a:pt x="26102" y="21485"/>
                    </a:lnTo>
                    <a:lnTo>
                      <a:pt x="26771" y="18589"/>
                    </a:lnTo>
                    <a:lnTo>
                      <a:pt x="26970" y="17214"/>
                    </a:lnTo>
                    <a:lnTo>
                      <a:pt x="27097" y="16236"/>
                    </a:lnTo>
                    <a:lnTo>
                      <a:pt x="27188" y="14354"/>
                    </a:lnTo>
                    <a:lnTo>
                      <a:pt x="27133" y="12562"/>
                    </a:lnTo>
                    <a:lnTo>
                      <a:pt x="26916" y="10879"/>
                    </a:lnTo>
                    <a:lnTo>
                      <a:pt x="26554" y="9286"/>
                    </a:lnTo>
                    <a:lnTo>
                      <a:pt x="26047" y="7820"/>
                    </a:lnTo>
                    <a:lnTo>
                      <a:pt x="25396" y="6462"/>
                    </a:lnTo>
                    <a:lnTo>
                      <a:pt x="24617" y="5213"/>
                    </a:lnTo>
                    <a:lnTo>
                      <a:pt x="23694" y="4091"/>
                    </a:lnTo>
                    <a:lnTo>
                      <a:pt x="22644" y="3095"/>
                    </a:lnTo>
                    <a:lnTo>
                      <a:pt x="21468" y="2245"/>
                    </a:lnTo>
                    <a:lnTo>
                      <a:pt x="20183" y="1503"/>
                    </a:lnTo>
                    <a:lnTo>
                      <a:pt x="18771" y="923"/>
                    </a:lnTo>
                    <a:lnTo>
                      <a:pt x="17251" y="471"/>
                    </a:lnTo>
                    <a:lnTo>
                      <a:pt x="15622" y="181"/>
                    </a:lnTo>
                    <a:lnTo>
                      <a:pt x="13884" y="36"/>
                    </a:lnTo>
                    <a:lnTo>
                      <a:pt x="12979" y="18"/>
                    </a:lnTo>
                    <a:lnTo>
                      <a:pt x="12092"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1" name="Google Shape;871;p27"/>
              <p:cNvSpPr/>
              <p:nvPr/>
            </p:nvSpPr>
            <p:spPr>
              <a:xfrm>
                <a:off x="5621053" y="396189"/>
                <a:ext cx="865982" cy="1059764"/>
              </a:xfrm>
              <a:custGeom>
                <a:avLst/>
                <a:gdLst/>
                <a:ahLst/>
                <a:cxnLst/>
                <a:rect l="l" t="t" r="r" b="b"/>
                <a:pathLst>
                  <a:path w="27260" h="33360" extrusionOk="0">
                    <a:moveTo>
                      <a:pt x="12526" y="0"/>
                    </a:moveTo>
                    <a:lnTo>
                      <a:pt x="11874" y="19"/>
                    </a:lnTo>
                    <a:lnTo>
                      <a:pt x="10607" y="127"/>
                    </a:lnTo>
                    <a:lnTo>
                      <a:pt x="9394" y="326"/>
                    </a:lnTo>
                    <a:lnTo>
                      <a:pt x="8254" y="652"/>
                    </a:lnTo>
                    <a:lnTo>
                      <a:pt x="7168" y="1068"/>
                    </a:lnTo>
                    <a:lnTo>
                      <a:pt x="6154" y="1593"/>
                    </a:lnTo>
                    <a:lnTo>
                      <a:pt x="5213" y="2209"/>
                    </a:lnTo>
                    <a:lnTo>
                      <a:pt x="4344" y="2933"/>
                    </a:lnTo>
                    <a:lnTo>
                      <a:pt x="3548" y="3747"/>
                    </a:lnTo>
                    <a:lnTo>
                      <a:pt x="2824" y="4634"/>
                    </a:lnTo>
                    <a:lnTo>
                      <a:pt x="2172" y="5630"/>
                    </a:lnTo>
                    <a:lnTo>
                      <a:pt x="1611" y="6716"/>
                    </a:lnTo>
                    <a:lnTo>
                      <a:pt x="1122" y="7874"/>
                    </a:lnTo>
                    <a:lnTo>
                      <a:pt x="706" y="9123"/>
                    </a:lnTo>
                    <a:lnTo>
                      <a:pt x="398" y="10462"/>
                    </a:lnTo>
                    <a:lnTo>
                      <a:pt x="163" y="11856"/>
                    </a:lnTo>
                    <a:lnTo>
                      <a:pt x="91" y="12598"/>
                    </a:lnTo>
                    <a:lnTo>
                      <a:pt x="18" y="13431"/>
                    </a:lnTo>
                    <a:lnTo>
                      <a:pt x="0" y="15114"/>
                    </a:lnTo>
                    <a:lnTo>
                      <a:pt x="91" y="16816"/>
                    </a:lnTo>
                    <a:lnTo>
                      <a:pt x="290" y="18499"/>
                    </a:lnTo>
                    <a:lnTo>
                      <a:pt x="616" y="20200"/>
                    </a:lnTo>
                    <a:lnTo>
                      <a:pt x="1050" y="21848"/>
                    </a:lnTo>
                    <a:lnTo>
                      <a:pt x="1611" y="23458"/>
                    </a:lnTo>
                    <a:lnTo>
                      <a:pt x="2263" y="24997"/>
                    </a:lnTo>
                    <a:lnTo>
                      <a:pt x="3023" y="26463"/>
                    </a:lnTo>
                    <a:lnTo>
                      <a:pt x="3874" y="27821"/>
                    </a:lnTo>
                    <a:lnTo>
                      <a:pt x="4833" y="29070"/>
                    </a:lnTo>
                    <a:lnTo>
                      <a:pt x="5883" y="30192"/>
                    </a:lnTo>
                    <a:lnTo>
                      <a:pt x="7023" y="31169"/>
                    </a:lnTo>
                    <a:lnTo>
                      <a:pt x="8236" y="31984"/>
                    </a:lnTo>
                    <a:lnTo>
                      <a:pt x="9557" y="32617"/>
                    </a:lnTo>
                    <a:lnTo>
                      <a:pt x="10951" y="33052"/>
                    </a:lnTo>
                    <a:lnTo>
                      <a:pt x="11675" y="33178"/>
                    </a:lnTo>
                    <a:lnTo>
                      <a:pt x="12779" y="33323"/>
                    </a:lnTo>
                    <a:lnTo>
                      <a:pt x="13829" y="33359"/>
                    </a:lnTo>
                    <a:lnTo>
                      <a:pt x="14770" y="33323"/>
                    </a:lnTo>
                    <a:lnTo>
                      <a:pt x="16562" y="33052"/>
                    </a:lnTo>
                    <a:lnTo>
                      <a:pt x="18245" y="32509"/>
                    </a:lnTo>
                    <a:lnTo>
                      <a:pt x="19802" y="31694"/>
                    </a:lnTo>
                    <a:lnTo>
                      <a:pt x="20544" y="31169"/>
                    </a:lnTo>
                    <a:lnTo>
                      <a:pt x="20997" y="30807"/>
                    </a:lnTo>
                    <a:lnTo>
                      <a:pt x="21847" y="30047"/>
                    </a:lnTo>
                    <a:lnTo>
                      <a:pt x="22607" y="29214"/>
                    </a:lnTo>
                    <a:lnTo>
                      <a:pt x="23295" y="28327"/>
                    </a:lnTo>
                    <a:lnTo>
                      <a:pt x="24218" y="26916"/>
                    </a:lnTo>
                    <a:lnTo>
                      <a:pt x="25214" y="24961"/>
                    </a:lnTo>
                    <a:lnTo>
                      <a:pt x="25974" y="23006"/>
                    </a:lnTo>
                    <a:lnTo>
                      <a:pt x="26535" y="21124"/>
                    </a:lnTo>
                    <a:lnTo>
                      <a:pt x="27096" y="18608"/>
                    </a:lnTo>
                    <a:lnTo>
                      <a:pt x="27259" y="17377"/>
                    </a:lnTo>
                    <a:lnTo>
                      <a:pt x="26970" y="17341"/>
                    </a:lnTo>
                    <a:lnTo>
                      <a:pt x="26789" y="18553"/>
                    </a:lnTo>
                    <a:lnTo>
                      <a:pt x="26246" y="21033"/>
                    </a:lnTo>
                    <a:lnTo>
                      <a:pt x="25703" y="22879"/>
                    </a:lnTo>
                    <a:lnTo>
                      <a:pt x="24942" y="24816"/>
                    </a:lnTo>
                    <a:lnTo>
                      <a:pt x="23965" y="26753"/>
                    </a:lnTo>
                    <a:lnTo>
                      <a:pt x="22752" y="28581"/>
                    </a:lnTo>
                    <a:lnTo>
                      <a:pt x="21630" y="29830"/>
                    </a:lnTo>
                    <a:lnTo>
                      <a:pt x="20816" y="30572"/>
                    </a:lnTo>
                    <a:lnTo>
                      <a:pt x="20363" y="30934"/>
                    </a:lnTo>
                    <a:lnTo>
                      <a:pt x="19911" y="31260"/>
                    </a:lnTo>
                    <a:lnTo>
                      <a:pt x="18951" y="31821"/>
                    </a:lnTo>
                    <a:lnTo>
                      <a:pt x="17974" y="32291"/>
                    </a:lnTo>
                    <a:lnTo>
                      <a:pt x="16924" y="32635"/>
                    </a:lnTo>
                    <a:lnTo>
                      <a:pt x="15838" y="32889"/>
                    </a:lnTo>
                    <a:lnTo>
                      <a:pt x="14716" y="33034"/>
                    </a:lnTo>
                    <a:lnTo>
                      <a:pt x="13557" y="33052"/>
                    </a:lnTo>
                    <a:lnTo>
                      <a:pt x="12345" y="32979"/>
                    </a:lnTo>
                    <a:lnTo>
                      <a:pt x="11729" y="32889"/>
                    </a:lnTo>
                    <a:lnTo>
                      <a:pt x="11005" y="32762"/>
                    </a:lnTo>
                    <a:lnTo>
                      <a:pt x="9648" y="32328"/>
                    </a:lnTo>
                    <a:lnTo>
                      <a:pt x="8363" y="31712"/>
                    </a:lnTo>
                    <a:lnTo>
                      <a:pt x="7168" y="30916"/>
                    </a:lnTo>
                    <a:lnTo>
                      <a:pt x="6046" y="29956"/>
                    </a:lnTo>
                    <a:lnTo>
                      <a:pt x="5014" y="28852"/>
                    </a:lnTo>
                    <a:lnTo>
                      <a:pt x="4091" y="27622"/>
                    </a:lnTo>
                    <a:lnTo>
                      <a:pt x="3240" y="26282"/>
                    </a:lnTo>
                    <a:lnTo>
                      <a:pt x="2498" y="24834"/>
                    </a:lnTo>
                    <a:lnTo>
                      <a:pt x="1865" y="23314"/>
                    </a:lnTo>
                    <a:lnTo>
                      <a:pt x="1340" y="21739"/>
                    </a:lnTo>
                    <a:lnTo>
                      <a:pt x="905" y="20110"/>
                    </a:lnTo>
                    <a:lnTo>
                      <a:pt x="579" y="18445"/>
                    </a:lnTo>
                    <a:lnTo>
                      <a:pt x="380" y="16761"/>
                    </a:lnTo>
                    <a:lnTo>
                      <a:pt x="290" y="15096"/>
                    </a:lnTo>
                    <a:lnTo>
                      <a:pt x="326" y="13449"/>
                    </a:lnTo>
                    <a:lnTo>
                      <a:pt x="380" y="12634"/>
                    </a:lnTo>
                    <a:lnTo>
                      <a:pt x="471" y="11892"/>
                    </a:lnTo>
                    <a:lnTo>
                      <a:pt x="706" y="10481"/>
                    </a:lnTo>
                    <a:lnTo>
                      <a:pt x="1032" y="9141"/>
                    </a:lnTo>
                    <a:lnTo>
                      <a:pt x="1430" y="7892"/>
                    </a:lnTo>
                    <a:lnTo>
                      <a:pt x="1937" y="6734"/>
                    </a:lnTo>
                    <a:lnTo>
                      <a:pt x="2516" y="5666"/>
                    </a:lnTo>
                    <a:lnTo>
                      <a:pt x="3186" y="4670"/>
                    </a:lnTo>
                    <a:lnTo>
                      <a:pt x="3928" y="3783"/>
                    </a:lnTo>
                    <a:lnTo>
                      <a:pt x="4742" y="2987"/>
                    </a:lnTo>
                    <a:lnTo>
                      <a:pt x="5629" y="2299"/>
                    </a:lnTo>
                    <a:lnTo>
                      <a:pt x="6607" y="1702"/>
                    </a:lnTo>
                    <a:lnTo>
                      <a:pt x="7639" y="1213"/>
                    </a:lnTo>
                    <a:lnTo>
                      <a:pt x="8743" y="815"/>
                    </a:lnTo>
                    <a:lnTo>
                      <a:pt x="9919" y="543"/>
                    </a:lnTo>
                    <a:lnTo>
                      <a:pt x="11150" y="362"/>
                    </a:lnTo>
                    <a:lnTo>
                      <a:pt x="12435" y="308"/>
                    </a:lnTo>
                    <a:lnTo>
                      <a:pt x="13105" y="308"/>
                    </a:lnTo>
                    <a:lnTo>
                      <a:pt x="13123" y="19"/>
                    </a:lnTo>
                    <a:lnTo>
                      <a:pt x="1281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2" name="Google Shape;872;p27"/>
              <p:cNvSpPr/>
              <p:nvPr/>
            </p:nvSpPr>
            <p:spPr>
              <a:xfrm>
                <a:off x="5991906" y="396761"/>
                <a:ext cx="502022" cy="1059192"/>
              </a:xfrm>
              <a:custGeom>
                <a:avLst/>
                <a:gdLst/>
                <a:ahLst/>
                <a:cxnLst/>
                <a:rect l="l" t="t" r="r" b="b"/>
                <a:pathLst>
                  <a:path w="15803" h="33342" extrusionOk="0">
                    <a:moveTo>
                      <a:pt x="1431" y="1"/>
                    </a:moveTo>
                    <a:lnTo>
                      <a:pt x="1449" y="290"/>
                    </a:lnTo>
                    <a:lnTo>
                      <a:pt x="1558" y="290"/>
                    </a:lnTo>
                    <a:lnTo>
                      <a:pt x="2390" y="308"/>
                    </a:lnTo>
                    <a:lnTo>
                      <a:pt x="4019" y="453"/>
                    </a:lnTo>
                    <a:lnTo>
                      <a:pt x="5558" y="725"/>
                    </a:lnTo>
                    <a:lnTo>
                      <a:pt x="7006" y="1123"/>
                    </a:lnTo>
                    <a:lnTo>
                      <a:pt x="8345" y="1666"/>
                    </a:lnTo>
                    <a:lnTo>
                      <a:pt x="9594" y="2317"/>
                    </a:lnTo>
                    <a:lnTo>
                      <a:pt x="10734" y="3114"/>
                    </a:lnTo>
                    <a:lnTo>
                      <a:pt x="11784" y="4037"/>
                    </a:lnTo>
                    <a:lnTo>
                      <a:pt x="12255" y="4544"/>
                    </a:lnTo>
                    <a:lnTo>
                      <a:pt x="12744" y="5141"/>
                    </a:lnTo>
                    <a:lnTo>
                      <a:pt x="13594" y="6408"/>
                    </a:lnTo>
                    <a:lnTo>
                      <a:pt x="14300" y="7784"/>
                    </a:lnTo>
                    <a:lnTo>
                      <a:pt x="14825" y="9286"/>
                    </a:lnTo>
                    <a:lnTo>
                      <a:pt x="15223" y="10915"/>
                    </a:lnTo>
                    <a:lnTo>
                      <a:pt x="15440" y="12616"/>
                    </a:lnTo>
                    <a:lnTo>
                      <a:pt x="15513" y="14426"/>
                    </a:lnTo>
                    <a:lnTo>
                      <a:pt x="15404" y="16345"/>
                    </a:lnTo>
                    <a:lnTo>
                      <a:pt x="15296" y="17323"/>
                    </a:lnTo>
                    <a:lnTo>
                      <a:pt x="15115" y="18535"/>
                    </a:lnTo>
                    <a:lnTo>
                      <a:pt x="14572" y="21015"/>
                    </a:lnTo>
                    <a:lnTo>
                      <a:pt x="14029" y="22861"/>
                    </a:lnTo>
                    <a:lnTo>
                      <a:pt x="13268" y="24798"/>
                    </a:lnTo>
                    <a:lnTo>
                      <a:pt x="12291" y="26735"/>
                    </a:lnTo>
                    <a:lnTo>
                      <a:pt x="11078" y="28563"/>
                    </a:lnTo>
                    <a:lnTo>
                      <a:pt x="9956" y="29812"/>
                    </a:lnTo>
                    <a:lnTo>
                      <a:pt x="9142" y="30554"/>
                    </a:lnTo>
                    <a:lnTo>
                      <a:pt x="8689" y="30916"/>
                    </a:lnTo>
                    <a:lnTo>
                      <a:pt x="8237" y="31242"/>
                    </a:lnTo>
                    <a:lnTo>
                      <a:pt x="7277" y="31803"/>
                    </a:lnTo>
                    <a:lnTo>
                      <a:pt x="6300" y="32273"/>
                    </a:lnTo>
                    <a:lnTo>
                      <a:pt x="5250" y="32617"/>
                    </a:lnTo>
                    <a:lnTo>
                      <a:pt x="4164" y="32871"/>
                    </a:lnTo>
                    <a:lnTo>
                      <a:pt x="3042" y="33016"/>
                    </a:lnTo>
                    <a:lnTo>
                      <a:pt x="1883" y="33034"/>
                    </a:lnTo>
                    <a:lnTo>
                      <a:pt x="671" y="32961"/>
                    </a:lnTo>
                    <a:lnTo>
                      <a:pt x="55" y="32871"/>
                    </a:lnTo>
                    <a:lnTo>
                      <a:pt x="1" y="33160"/>
                    </a:lnTo>
                    <a:lnTo>
                      <a:pt x="1105" y="33305"/>
                    </a:lnTo>
                    <a:lnTo>
                      <a:pt x="2155" y="33341"/>
                    </a:lnTo>
                    <a:lnTo>
                      <a:pt x="3096" y="33305"/>
                    </a:lnTo>
                    <a:lnTo>
                      <a:pt x="4888" y="33034"/>
                    </a:lnTo>
                    <a:lnTo>
                      <a:pt x="6571" y="32491"/>
                    </a:lnTo>
                    <a:lnTo>
                      <a:pt x="8128" y="31676"/>
                    </a:lnTo>
                    <a:lnTo>
                      <a:pt x="8870" y="31151"/>
                    </a:lnTo>
                    <a:lnTo>
                      <a:pt x="9323" y="30789"/>
                    </a:lnTo>
                    <a:lnTo>
                      <a:pt x="10173" y="30029"/>
                    </a:lnTo>
                    <a:lnTo>
                      <a:pt x="10933" y="29196"/>
                    </a:lnTo>
                    <a:lnTo>
                      <a:pt x="11621" y="28309"/>
                    </a:lnTo>
                    <a:lnTo>
                      <a:pt x="12544" y="26898"/>
                    </a:lnTo>
                    <a:lnTo>
                      <a:pt x="13540" y="24943"/>
                    </a:lnTo>
                    <a:lnTo>
                      <a:pt x="14300" y="22988"/>
                    </a:lnTo>
                    <a:lnTo>
                      <a:pt x="14861" y="21106"/>
                    </a:lnTo>
                    <a:lnTo>
                      <a:pt x="15422" y="18590"/>
                    </a:lnTo>
                    <a:lnTo>
                      <a:pt x="15585" y="17359"/>
                    </a:lnTo>
                    <a:lnTo>
                      <a:pt x="15712" y="16363"/>
                    </a:lnTo>
                    <a:lnTo>
                      <a:pt x="15802" y="14426"/>
                    </a:lnTo>
                    <a:lnTo>
                      <a:pt x="15748" y="12580"/>
                    </a:lnTo>
                    <a:lnTo>
                      <a:pt x="15513" y="10825"/>
                    </a:lnTo>
                    <a:lnTo>
                      <a:pt x="15115" y="9196"/>
                    </a:lnTo>
                    <a:lnTo>
                      <a:pt x="14572" y="7657"/>
                    </a:lnTo>
                    <a:lnTo>
                      <a:pt x="13848" y="6245"/>
                    </a:lnTo>
                    <a:lnTo>
                      <a:pt x="12979" y="4942"/>
                    </a:lnTo>
                    <a:lnTo>
                      <a:pt x="12472" y="4345"/>
                    </a:lnTo>
                    <a:lnTo>
                      <a:pt x="11983" y="3820"/>
                    </a:lnTo>
                    <a:lnTo>
                      <a:pt x="10933" y="2878"/>
                    </a:lnTo>
                    <a:lnTo>
                      <a:pt x="9757" y="2064"/>
                    </a:lnTo>
                    <a:lnTo>
                      <a:pt x="8490" y="1394"/>
                    </a:lnTo>
                    <a:lnTo>
                      <a:pt x="7114" y="833"/>
                    </a:lnTo>
                    <a:lnTo>
                      <a:pt x="5630" y="435"/>
                    </a:lnTo>
                    <a:lnTo>
                      <a:pt x="4073" y="145"/>
                    </a:lnTo>
                    <a:lnTo>
                      <a:pt x="2408"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3" name="Google Shape;873;p27"/>
              <p:cNvSpPr/>
              <p:nvPr/>
            </p:nvSpPr>
            <p:spPr>
              <a:xfrm>
                <a:off x="5900480" y="1453602"/>
                <a:ext cx="194385" cy="138062"/>
              </a:xfrm>
              <a:custGeom>
                <a:avLst/>
                <a:gdLst/>
                <a:ahLst/>
                <a:cxnLst/>
                <a:rect l="l" t="t" r="r" b="b"/>
                <a:pathLst>
                  <a:path w="6119" h="4346" extrusionOk="0">
                    <a:moveTo>
                      <a:pt x="3585" y="1"/>
                    </a:moveTo>
                    <a:lnTo>
                      <a:pt x="2752" y="182"/>
                    </a:lnTo>
                    <a:lnTo>
                      <a:pt x="2046" y="399"/>
                    </a:lnTo>
                    <a:lnTo>
                      <a:pt x="1539" y="580"/>
                    </a:lnTo>
                    <a:lnTo>
                      <a:pt x="960" y="888"/>
                    </a:lnTo>
                    <a:lnTo>
                      <a:pt x="743" y="1051"/>
                    </a:lnTo>
                    <a:lnTo>
                      <a:pt x="381" y="1358"/>
                    </a:lnTo>
                    <a:lnTo>
                      <a:pt x="146" y="1684"/>
                    </a:lnTo>
                    <a:lnTo>
                      <a:pt x="19" y="2028"/>
                    </a:lnTo>
                    <a:lnTo>
                      <a:pt x="1" y="2209"/>
                    </a:lnTo>
                    <a:lnTo>
                      <a:pt x="19" y="2408"/>
                    </a:lnTo>
                    <a:lnTo>
                      <a:pt x="146" y="2752"/>
                    </a:lnTo>
                    <a:lnTo>
                      <a:pt x="417" y="3006"/>
                    </a:lnTo>
                    <a:lnTo>
                      <a:pt x="779" y="3169"/>
                    </a:lnTo>
                    <a:lnTo>
                      <a:pt x="1015" y="3187"/>
                    </a:lnTo>
                    <a:lnTo>
                      <a:pt x="1214" y="3205"/>
                    </a:lnTo>
                    <a:lnTo>
                      <a:pt x="1648" y="3096"/>
                    </a:lnTo>
                    <a:lnTo>
                      <a:pt x="2245" y="2807"/>
                    </a:lnTo>
                    <a:lnTo>
                      <a:pt x="2553" y="2553"/>
                    </a:lnTo>
                    <a:lnTo>
                      <a:pt x="3006" y="2137"/>
                    </a:lnTo>
                    <a:lnTo>
                      <a:pt x="3476" y="1449"/>
                    </a:lnTo>
                    <a:lnTo>
                      <a:pt x="3657" y="960"/>
                    </a:lnTo>
                    <a:lnTo>
                      <a:pt x="3639" y="1069"/>
                    </a:lnTo>
                    <a:lnTo>
                      <a:pt x="3639" y="1196"/>
                    </a:lnTo>
                    <a:lnTo>
                      <a:pt x="3621" y="1648"/>
                    </a:lnTo>
                    <a:lnTo>
                      <a:pt x="3675" y="2553"/>
                    </a:lnTo>
                    <a:lnTo>
                      <a:pt x="3838" y="3078"/>
                    </a:lnTo>
                    <a:lnTo>
                      <a:pt x="4019" y="3531"/>
                    </a:lnTo>
                    <a:lnTo>
                      <a:pt x="4381" y="4001"/>
                    </a:lnTo>
                    <a:lnTo>
                      <a:pt x="4689" y="4200"/>
                    </a:lnTo>
                    <a:lnTo>
                      <a:pt x="4852" y="4273"/>
                    </a:lnTo>
                    <a:lnTo>
                      <a:pt x="5051" y="4345"/>
                    </a:lnTo>
                    <a:lnTo>
                      <a:pt x="5377" y="4345"/>
                    </a:lnTo>
                    <a:lnTo>
                      <a:pt x="5648" y="4255"/>
                    </a:lnTo>
                    <a:lnTo>
                      <a:pt x="5974" y="4001"/>
                    </a:lnTo>
                    <a:lnTo>
                      <a:pt x="6119" y="3766"/>
                    </a:lnTo>
                    <a:lnTo>
                      <a:pt x="5847" y="3621"/>
                    </a:lnTo>
                    <a:lnTo>
                      <a:pt x="5721" y="3838"/>
                    </a:lnTo>
                    <a:lnTo>
                      <a:pt x="5395" y="4037"/>
                    </a:lnTo>
                    <a:lnTo>
                      <a:pt x="5123" y="4037"/>
                    </a:lnTo>
                    <a:lnTo>
                      <a:pt x="4960" y="4001"/>
                    </a:lnTo>
                    <a:lnTo>
                      <a:pt x="4689" y="3874"/>
                    </a:lnTo>
                    <a:lnTo>
                      <a:pt x="4273" y="3368"/>
                    </a:lnTo>
                    <a:lnTo>
                      <a:pt x="4128" y="2988"/>
                    </a:lnTo>
                    <a:lnTo>
                      <a:pt x="3983" y="2499"/>
                    </a:lnTo>
                    <a:lnTo>
                      <a:pt x="3929" y="1648"/>
                    </a:lnTo>
                    <a:lnTo>
                      <a:pt x="3947" y="1214"/>
                    </a:lnTo>
                    <a:lnTo>
                      <a:pt x="3947" y="996"/>
                    </a:lnTo>
                    <a:lnTo>
                      <a:pt x="3947" y="779"/>
                    </a:lnTo>
                    <a:lnTo>
                      <a:pt x="4001" y="743"/>
                    </a:lnTo>
                    <a:lnTo>
                      <a:pt x="4019" y="689"/>
                    </a:lnTo>
                    <a:lnTo>
                      <a:pt x="4001" y="580"/>
                    </a:lnTo>
                    <a:lnTo>
                      <a:pt x="3874" y="508"/>
                    </a:lnTo>
                    <a:lnTo>
                      <a:pt x="3748" y="508"/>
                    </a:lnTo>
                    <a:lnTo>
                      <a:pt x="3712" y="490"/>
                    </a:lnTo>
                    <a:lnTo>
                      <a:pt x="3585" y="490"/>
                    </a:lnTo>
                    <a:lnTo>
                      <a:pt x="3422" y="526"/>
                    </a:lnTo>
                    <a:lnTo>
                      <a:pt x="3386" y="616"/>
                    </a:lnTo>
                    <a:lnTo>
                      <a:pt x="3386" y="671"/>
                    </a:lnTo>
                    <a:lnTo>
                      <a:pt x="3404" y="707"/>
                    </a:lnTo>
                    <a:lnTo>
                      <a:pt x="3223" y="1232"/>
                    </a:lnTo>
                    <a:lnTo>
                      <a:pt x="2788" y="1920"/>
                    </a:lnTo>
                    <a:lnTo>
                      <a:pt x="2336" y="2336"/>
                    </a:lnTo>
                    <a:lnTo>
                      <a:pt x="2064" y="2553"/>
                    </a:lnTo>
                    <a:lnTo>
                      <a:pt x="1558" y="2807"/>
                    </a:lnTo>
                    <a:lnTo>
                      <a:pt x="1196" y="2897"/>
                    </a:lnTo>
                    <a:lnTo>
                      <a:pt x="1033" y="2897"/>
                    </a:lnTo>
                    <a:lnTo>
                      <a:pt x="870" y="2879"/>
                    </a:lnTo>
                    <a:lnTo>
                      <a:pt x="598" y="2770"/>
                    </a:lnTo>
                    <a:lnTo>
                      <a:pt x="417" y="2589"/>
                    </a:lnTo>
                    <a:lnTo>
                      <a:pt x="309" y="2354"/>
                    </a:lnTo>
                    <a:lnTo>
                      <a:pt x="309" y="2227"/>
                    </a:lnTo>
                    <a:lnTo>
                      <a:pt x="327" y="2082"/>
                    </a:lnTo>
                    <a:lnTo>
                      <a:pt x="417" y="1811"/>
                    </a:lnTo>
                    <a:lnTo>
                      <a:pt x="761" y="1395"/>
                    </a:lnTo>
                    <a:lnTo>
                      <a:pt x="1123" y="1141"/>
                    </a:lnTo>
                    <a:lnTo>
                      <a:pt x="1648" y="852"/>
                    </a:lnTo>
                    <a:lnTo>
                      <a:pt x="2155" y="671"/>
                    </a:lnTo>
                    <a:lnTo>
                      <a:pt x="2825" y="472"/>
                    </a:lnTo>
                    <a:lnTo>
                      <a:pt x="3639" y="309"/>
                    </a:lnTo>
                    <a:lnTo>
                      <a:pt x="3585"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4" name="Google Shape;874;p27"/>
              <p:cNvSpPr/>
              <p:nvPr/>
            </p:nvSpPr>
            <p:spPr>
              <a:xfrm>
                <a:off x="6014334" y="1452458"/>
                <a:ext cx="85137" cy="139205"/>
              </a:xfrm>
              <a:custGeom>
                <a:avLst/>
                <a:gdLst/>
                <a:ahLst/>
                <a:cxnLst/>
                <a:rect l="l" t="t" r="r" b="b"/>
                <a:pathLst>
                  <a:path w="2680" h="4382" extrusionOk="0">
                    <a:moveTo>
                      <a:pt x="182" y="1"/>
                    </a:moveTo>
                    <a:lnTo>
                      <a:pt x="55" y="37"/>
                    </a:lnTo>
                    <a:lnTo>
                      <a:pt x="1" y="37"/>
                    </a:lnTo>
                    <a:lnTo>
                      <a:pt x="55" y="345"/>
                    </a:lnTo>
                    <a:lnTo>
                      <a:pt x="109" y="327"/>
                    </a:lnTo>
                    <a:lnTo>
                      <a:pt x="218" y="308"/>
                    </a:lnTo>
                    <a:lnTo>
                      <a:pt x="345" y="327"/>
                    </a:lnTo>
                    <a:lnTo>
                      <a:pt x="417" y="363"/>
                    </a:lnTo>
                    <a:lnTo>
                      <a:pt x="1051" y="833"/>
                    </a:lnTo>
                    <a:lnTo>
                      <a:pt x="1702" y="1521"/>
                    </a:lnTo>
                    <a:lnTo>
                      <a:pt x="2028" y="1992"/>
                    </a:lnTo>
                    <a:lnTo>
                      <a:pt x="2137" y="2245"/>
                    </a:lnTo>
                    <a:lnTo>
                      <a:pt x="2318" y="2661"/>
                    </a:lnTo>
                    <a:lnTo>
                      <a:pt x="2372" y="3205"/>
                    </a:lnTo>
                    <a:lnTo>
                      <a:pt x="2318" y="3512"/>
                    </a:lnTo>
                    <a:lnTo>
                      <a:pt x="2263" y="3657"/>
                    </a:lnTo>
                    <a:lnTo>
                      <a:pt x="2137" y="3874"/>
                    </a:lnTo>
                    <a:lnTo>
                      <a:pt x="1811" y="4073"/>
                    </a:lnTo>
                    <a:lnTo>
                      <a:pt x="1539" y="4073"/>
                    </a:lnTo>
                    <a:lnTo>
                      <a:pt x="1376" y="4037"/>
                    </a:lnTo>
                    <a:lnTo>
                      <a:pt x="1268" y="4309"/>
                    </a:lnTo>
                    <a:lnTo>
                      <a:pt x="1467" y="4381"/>
                    </a:lnTo>
                    <a:lnTo>
                      <a:pt x="1793" y="4381"/>
                    </a:lnTo>
                    <a:lnTo>
                      <a:pt x="2064" y="4291"/>
                    </a:lnTo>
                    <a:lnTo>
                      <a:pt x="2390" y="4037"/>
                    </a:lnTo>
                    <a:lnTo>
                      <a:pt x="2535" y="3802"/>
                    </a:lnTo>
                    <a:lnTo>
                      <a:pt x="2607" y="3621"/>
                    </a:lnTo>
                    <a:lnTo>
                      <a:pt x="2680" y="3241"/>
                    </a:lnTo>
                    <a:lnTo>
                      <a:pt x="2607" y="2607"/>
                    </a:lnTo>
                    <a:lnTo>
                      <a:pt x="2426" y="2118"/>
                    </a:lnTo>
                    <a:lnTo>
                      <a:pt x="2300" y="1847"/>
                    </a:lnTo>
                    <a:lnTo>
                      <a:pt x="1956" y="1340"/>
                    </a:lnTo>
                    <a:lnTo>
                      <a:pt x="1250" y="616"/>
                    </a:lnTo>
                    <a:lnTo>
                      <a:pt x="598" y="109"/>
                    </a:lnTo>
                    <a:lnTo>
                      <a:pt x="453" y="37"/>
                    </a:lnTo>
                    <a:lnTo>
                      <a:pt x="182" y="1"/>
                    </a:ln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5" name="Google Shape;875;p27"/>
              <p:cNvSpPr/>
              <p:nvPr/>
            </p:nvSpPr>
            <p:spPr>
              <a:xfrm>
                <a:off x="6132795" y="520400"/>
                <a:ext cx="253028" cy="254172"/>
              </a:xfrm>
              <a:custGeom>
                <a:avLst/>
                <a:gdLst/>
                <a:ahLst/>
                <a:cxnLst/>
                <a:rect l="l" t="t" r="r" b="b"/>
                <a:pathLst>
                  <a:path w="7965" h="8001" extrusionOk="0">
                    <a:moveTo>
                      <a:pt x="2064" y="0"/>
                    </a:moveTo>
                    <a:lnTo>
                      <a:pt x="1231" y="181"/>
                    </a:lnTo>
                    <a:lnTo>
                      <a:pt x="815" y="398"/>
                    </a:lnTo>
                    <a:lnTo>
                      <a:pt x="598" y="634"/>
                    </a:lnTo>
                    <a:lnTo>
                      <a:pt x="254" y="1050"/>
                    </a:lnTo>
                    <a:lnTo>
                      <a:pt x="73" y="1448"/>
                    </a:lnTo>
                    <a:lnTo>
                      <a:pt x="0" y="1792"/>
                    </a:lnTo>
                    <a:lnTo>
                      <a:pt x="37" y="2118"/>
                    </a:lnTo>
                    <a:lnTo>
                      <a:pt x="163" y="2407"/>
                    </a:lnTo>
                    <a:lnTo>
                      <a:pt x="471" y="2824"/>
                    </a:lnTo>
                    <a:lnTo>
                      <a:pt x="1448" y="3493"/>
                    </a:lnTo>
                    <a:lnTo>
                      <a:pt x="2553" y="4073"/>
                    </a:lnTo>
                    <a:lnTo>
                      <a:pt x="3132" y="4453"/>
                    </a:lnTo>
                    <a:lnTo>
                      <a:pt x="3331" y="4652"/>
                    </a:lnTo>
                    <a:lnTo>
                      <a:pt x="3639" y="5086"/>
                    </a:lnTo>
                    <a:lnTo>
                      <a:pt x="4091" y="6136"/>
                    </a:lnTo>
                    <a:lnTo>
                      <a:pt x="4435" y="6933"/>
                    </a:lnTo>
                    <a:lnTo>
                      <a:pt x="4725" y="7385"/>
                    </a:lnTo>
                    <a:lnTo>
                      <a:pt x="5123" y="7747"/>
                    </a:lnTo>
                    <a:lnTo>
                      <a:pt x="5612" y="7964"/>
                    </a:lnTo>
                    <a:lnTo>
                      <a:pt x="5937" y="8000"/>
                    </a:lnTo>
                    <a:lnTo>
                      <a:pt x="6408" y="8000"/>
                    </a:lnTo>
                    <a:lnTo>
                      <a:pt x="7114" y="7838"/>
                    </a:lnTo>
                    <a:lnTo>
                      <a:pt x="7603" y="7457"/>
                    </a:lnTo>
                    <a:lnTo>
                      <a:pt x="7874" y="6933"/>
                    </a:lnTo>
                    <a:lnTo>
                      <a:pt x="7965" y="6263"/>
                    </a:lnTo>
                    <a:lnTo>
                      <a:pt x="7856" y="5485"/>
                    </a:lnTo>
                    <a:lnTo>
                      <a:pt x="7603" y="4652"/>
                    </a:lnTo>
                    <a:lnTo>
                      <a:pt x="7204" y="3801"/>
                    </a:lnTo>
                    <a:lnTo>
                      <a:pt x="6679" y="2950"/>
                    </a:lnTo>
                    <a:lnTo>
                      <a:pt x="6064" y="2136"/>
                    </a:lnTo>
                    <a:lnTo>
                      <a:pt x="5340" y="1412"/>
                    </a:lnTo>
                    <a:lnTo>
                      <a:pt x="4580" y="797"/>
                    </a:lnTo>
                    <a:lnTo>
                      <a:pt x="3765" y="344"/>
                    </a:lnTo>
                    <a:lnTo>
                      <a:pt x="2915" y="54"/>
                    </a:lnTo>
                    <a:lnTo>
                      <a:pt x="206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6" name="Google Shape;876;p27"/>
              <p:cNvSpPr/>
              <p:nvPr/>
            </p:nvSpPr>
            <p:spPr>
              <a:xfrm>
                <a:off x="6289759" y="826861"/>
                <a:ext cx="112171" cy="112171"/>
              </a:xfrm>
              <a:custGeom>
                <a:avLst/>
                <a:gdLst/>
                <a:ahLst/>
                <a:cxnLst/>
                <a:rect l="l" t="t" r="r" b="b"/>
                <a:pathLst>
                  <a:path w="3531" h="3531" extrusionOk="0">
                    <a:moveTo>
                      <a:pt x="1449" y="1"/>
                    </a:moveTo>
                    <a:lnTo>
                      <a:pt x="942" y="145"/>
                    </a:lnTo>
                    <a:lnTo>
                      <a:pt x="435" y="580"/>
                    </a:lnTo>
                    <a:lnTo>
                      <a:pt x="109" y="1159"/>
                    </a:lnTo>
                    <a:lnTo>
                      <a:pt x="1" y="1829"/>
                    </a:lnTo>
                    <a:lnTo>
                      <a:pt x="128" y="2480"/>
                    </a:lnTo>
                    <a:lnTo>
                      <a:pt x="471" y="3041"/>
                    </a:lnTo>
                    <a:lnTo>
                      <a:pt x="906" y="3331"/>
                    </a:lnTo>
                    <a:lnTo>
                      <a:pt x="1268" y="3458"/>
                    </a:lnTo>
                    <a:lnTo>
                      <a:pt x="1467" y="3494"/>
                    </a:lnTo>
                    <a:lnTo>
                      <a:pt x="1702" y="3530"/>
                    </a:lnTo>
                    <a:lnTo>
                      <a:pt x="2101" y="3530"/>
                    </a:lnTo>
                    <a:lnTo>
                      <a:pt x="2607" y="3403"/>
                    </a:lnTo>
                    <a:lnTo>
                      <a:pt x="3132" y="2969"/>
                    </a:lnTo>
                    <a:lnTo>
                      <a:pt x="3440" y="2372"/>
                    </a:lnTo>
                    <a:lnTo>
                      <a:pt x="3530" y="1684"/>
                    </a:lnTo>
                    <a:lnTo>
                      <a:pt x="3422" y="1014"/>
                    </a:lnTo>
                    <a:lnTo>
                      <a:pt x="3060" y="453"/>
                    </a:lnTo>
                    <a:lnTo>
                      <a:pt x="2625" y="163"/>
                    </a:lnTo>
                    <a:lnTo>
                      <a:pt x="2263" y="55"/>
                    </a:lnTo>
                    <a:lnTo>
                      <a:pt x="2046" y="37"/>
                    </a:lnTo>
                    <a:lnTo>
                      <a:pt x="184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77" name="Google Shape;877;p27"/>
            <p:cNvGrpSpPr/>
            <p:nvPr/>
          </p:nvGrpSpPr>
          <p:grpSpPr>
            <a:xfrm rot="-1779583">
              <a:off x="8572787" y="3198318"/>
              <a:ext cx="691989" cy="1920957"/>
              <a:chOff x="5621053" y="396189"/>
              <a:chExt cx="872876" cy="2423098"/>
            </a:xfrm>
          </p:grpSpPr>
          <p:sp>
            <p:nvSpPr>
              <p:cNvPr id="878" name="Google Shape;878;p27"/>
              <p:cNvSpPr/>
              <p:nvPr/>
            </p:nvSpPr>
            <p:spPr>
              <a:xfrm>
                <a:off x="5942476" y="1646812"/>
                <a:ext cx="221960" cy="1172475"/>
              </a:xfrm>
              <a:custGeom>
                <a:avLst/>
                <a:gdLst/>
                <a:ahLst/>
                <a:cxnLst/>
                <a:rect l="l" t="t" r="r" b="b"/>
                <a:pathLst>
                  <a:path w="6987" h="36908" extrusionOk="0">
                    <a:moveTo>
                      <a:pt x="3729" y="1"/>
                    </a:moveTo>
                    <a:lnTo>
                      <a:pt x="3421" y="55"/>
                    </a:lnTo>
                    <a:lnTo>
                      <a:pt x="3494" y="598"/>
                    </a:lnTo>
                    <a:lnTo>
                      <a:pt x="3584" y="1684"/>
                    </a:lnTo>
                    <a:lnTo>
                      <a:pt x="3584" y="2770"/>
                    </a:lnTo>
                    <a:lnTo>
                      <a:pt x="3512" y="3874"/>
                    </a:lnTo>
                    <a:lnTo>
                      <a:pt x="3222" y="5594"/>
                    </a:lnTo>
                    <a:lnTo>
                      <a:pt x="2498" y="8055"/>
                    </a:lnTo>
                    <a:lnTo>
                      <a:pt x="1973" y="9395"/>
                    </a:lnTo>
                    <a:lnTo>
                      <a:pt x="1503" y="10607"/>
                    </a:lnTo>
                    <a:lnTo>
                      <a:pt x="652" y="13105"/>
                    </a:lnTo>
                    <a:lnTo>
                      <a:pt x="199" y="15042"/>
                    </a:lnTo>
                    <a:lnTo>
                      <a:pt x="36" y="16345"/>
                    </a:lnTo>
                    <a:lnTo>
                      <a:pt x="0" y="17685"/>
                    </a:lnTo>
                    <a:lnTo>
                      <a:pt x="109" y="19024"/>
                    </a:lnTo>
                    <a:lnTo>
                      <a:pt x="236" y="19712"/>
                    </a:lnTo>
                    <a:lnTo>
                      <a:pt x="471" y="20671"/>
                    </a:lnTo>
                    <a:lnTo>
                      <a:pt x="1104" y="22517"/>
                    </a:lnTo>
                    <a:lnTo>
                      <a:pt x="2371" y="25142"/>
                    </a:lnTo>
                    <a:lnTo>
                      <a:pt x="3313" y="26807"/>
                    </a:lnTo>
                    <a:lnTo>
                      <a:pt x="3747" y="27604"/>
                    </a:lnTo>
                    <a:lnTo>
                      <a:pt x="4200" y="28418"/>
                    </a:lnTo>
                    <a:lnTo>
                      <a:pt x="4797" y="29540"/>
                    </a:lnTo>
                    <a:lnTo>
                      <a:pt x="5720" y="31731"/>
                    </a:lnTo>
                    <a:lnTo>
                      <a:pt x="6335" y="33830"/>
                    </a:lnTo>
                    <a:lnTo>
                      <a:pt x="6643" y="35876"/>
                    </a:lnTo>
                    <a:lnTo>
                      <a:pt x="6697" y="36907"/>
                    </a:lnTo>
                    <a:lnTo>
                      <a:pt x="6987" y="36907"/>
                    </a:lnTo>
                    <a:lnTo>
                      <a:pt x="6951" y="35857"/>
                    </a:lnTo>
                    <a:lnTo>
                      <a:pt x="6625" y="33776"/>
                    </a:lnTo>
                    <a:lnTo>
                      <a:pt x="5991" y="31640"/>
                    </a:lnTo>
                    <a:lnTo>
                      <a:pt x="5068" y="29414"/>
                    </a:lnTo>
                    <a:lnTo>
                      <a:pt x="4471" y="28273"/>
                    </a:lnTo>
                    <a:lnTo>
                      <a:pt x="4019" y="27459"/>
                    </a:lnTo>
                    <a:lnTo>
                      <a:pt x="3566" y="26662"/>
                    </a:lnTo>
                    <a:lnTo>
                      <a:pt x="2607" y="24961"/>
                    </a:lnTo>
                    <a:lnTo>
                      <a:pt x="1376" y="22391"/>
                    </a:lnTo>
                    <a:lnTo>
                      <a:pt x="760" y="20599"/>
                    </a:lnTo>
                    <a:lnTo>
                      <a:pt x="525" y="19640"/>
                    </a:lnTo>
                    <a:lnTo>
                      <a:pt x="398" y="18988"/>
                    </a:lnTo>
                    <a:lnTo>
                      <a:pt x="290" y="17667"/>
                    </a:lnTo>
                    <a:lnTo>
                      <a:pt x="344" y="16363"/>
                    </a:lnTo>
                    <a:lnTo>
                      <a:pt x="507" y="15078"/>
                    </a:lnTo>
                    <a:lnTo>
                      <a:pt x="941" y="13160"/>
                    </a:lnTo>
                    <a:lnTo>
                      <a:pt x="1774" y="10698"/>
                    </a:lnTo>
                    <a:lnTo>
                      <a:pt x="2263" y="9503"/>
                    </a:lnTo>
                    <a:lnTo>
                      <a:pt x="2788" y="8146"/>
                    </a:lnTo>
                    <a:lnTo>
                      <a:pt x="3512" y="5648"/>
                    </a:lnTo>
                    <a:lnTo>
                      <a:pt x="3801" y="3892"/>
                    </a:lnTo>
                    <a:lnTo>
                      <a:pt x="3892" y="2770"/>
                    </a:lnTo>
                    <a:lnTo>
                      <a:pt x="3892" y="1666"/>
                    </a:lnTo>
                    <a:lnTo>
                      <a:pt x="3801" y="562"/>
                    </a:lnTo>
                    <a:lnTo>
                      <a:pt x="3729"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9" name="Google Shape;879;p27"/>
              <p:cNvSpPr/>
              <p:nvPr/>
            </p:nvSpPr>
            <p:spPr>
              <a:xfrm>
                <a:off x="5948226" y="1451315"/>
                <a:ext cx="235778" cy="242100"/>
              </a:xfrm>
              <a:custGeom>
                <a:avLst/>
                <a:gdLst/>
                <a:ahLst/>
                <a:cxnLst/>
                <a:rect l="l" t="t" r="r" b="b"/>
                <a:pathLst>
                  <a:path w="7422" h="7621" extrusionOk="0">
                    <a:moveTo>
                      <a:pt x="4942" y="1"/>
                    </a:moveTo>
                    <a:lnTo>
                      <a:pt x="2009" y="91"/>
                    </a:lnTo>
                    <a:lnTo>
                      <a:pt x="1376" y="2299"/>
                    </a:lnTo>
                    <a:lnTo>
                      <a:pt x="797" y="4616"/>
                    </a:lnTo>
                    <a:lnTo>
                      <a:pt x="326" y="6191"/>
                    </a:lnTo>
                    <a:lnTo>
                      <a:pt x="0" y="7114"/>
                    </a:lnTo>
                    <a:lnTo>
                      <a:pt x="941" y="7349"/>
                    </a:lnTo>
                    <a:lnTo>
                      <a:pt x="2752" y="7621"/>
                    </a:lnTo>
                    <a:lnTo>
                      <a:pt x="4562" y="7603"/>
                    </a:lnTo>
                    <a:lnTo>
                      <a:pt x="6426" y="7277"/>
                    </a:lnTo>
                    <a:lnTo>
                      <a:pt x="7421" y="6987"/>
                    </a:lnTo>
                    <a:lnTo>
                      <a:pt x="6752" y="5286"/>
                    </a:lnTo>
                    <a:lnTo>
                      <a:pt x="5792" y="2933"/>
                    </a:lnTo>
                    <a:lnTo>
                      <a:pt x="5213" y="1105"/>
                    </a:lnTo>
                    <a:lnTo>
                      <a:pt x="4942"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0" name="Google Shape;880;p27"/>
              <p:cNvSpPr/>
              <p:nvPr/>
            </p:nvSpPr>
            <p:spPr>
              <a:xfrm>
                <a:off x="5943048" y="1450171"/>
                <a:ext cx="245563" cy="248422"/>
              </a:xfrm>
              <a:custGeom>
                <a:avLst/>
                <a:gdLst/>
                <a:ahLst/>
                <a:cxnLst/>
                <a:rect l="l" t="t" r="r" b="b"/>
                <a:pathLst>
                  <a:path w="7730" h="7820" extrusionOk="0">
                    <a:moveTo>
                      <a:pt x="5249" y="0"/>
                    </a:moveTo>
                    <a:lnTo>
                      <a:pt x="4942" y="73"/>
                    </a:lnTo>
                    <a:lnTo>
                      <a:pt x="5340" y="1575"/>
                    </a:lnTo>
                    <a:lnTo>
                      <a:pt x="6173" y="3964"/>
                    </a:lnTo>
                    <a:lnTo>
                      <a:pt x="6625" y="5050"/>
                    </a:lnTo>
                    <a:lnTo>
                      <a:pt x="7005" y="5955"/>
                    </a:lnTo>
                    <a:lnTo>
                      <a:pt x="7385" y="6915"/>
                    </a:lnTo>
                    <a:lnTo>
                      <a:pt x="6516" y="7186"/>
                    </a:lnTo>
                    <a:lnTo>
                      <a:pt x="4815" y="7476"/>
                    </a:lnTo>
                    <a:lnTo>
                      <a:pt x="3096" y="7512"/>
                    </a:lnTo>
                    <a:lnTo>
                      <a:pt x="1304" y="7277"/>
                    </a:lnTo>
                    <a:lnTo>
                      <a:pt x="362" y="7041"/>
                    </a:lnTo>
                    <a:lnTo>
                      <a:pt x="706" y="6046"/>
                    </a:lnTo>
                    <a:lnTo>
                      <a:pt x="1195" y="4326"/>
                    </a:lnTo>
                    <a:lnTo>
                      <a:pt x="1412" y="3494"/>
                    </a:lnTo>
                    <a:lnTo>
                      <a:pt x="1756" y="2082"/>
                    </a:lnTo>
                    <a:lnTo>
                      <a:pt x="2317" y="181"/>
                    </a:lnTo>
                    <a:lnTo>
                      <a:pt x="2028" y="91"/>
                    </a:lnTo>
                    <a:lnTo>
                      <a:pt x="1466" y="2009"/>
                    </a:lnTo>
                    <a:lnTo>
                      <a:pt x="1123" y="3403"/>
                    </a:lnTo>
                    <a:lnTo>
                      <a:pt x="887" y="4308"/>
                    </a:lnTo>
                    <a:lnTo>
                      <a:pt x="399" y="6046"/>
                    </a:lnTo>
                    <a:lnTo>
                      <a:pt x="18" y="7096"/>
                    </a:lnTo>
                    <a:lnTo>
                      <a:pt x="0" y="7150"/>
                    </a:lnTo>
                    <a:lnTo>
                      <a:pt x="37" y="7222"/>
                    </a:lnTo>
                    <a:lnTo>
                      <a:pt x="73" y="7277"/>
                    </a:lnTo>
                    <a:lnTo>
                      <a:pt x="127" y="7295"/>
                    </a:lnTo>
                    <a:lnTo>
                      <a:pt x="1086" y="7530"/>
                    </a:lnTo>
                    <a:lnTo>
                      <a:pt x="2896" y="7802"/>
                    </a:lnTo>
                    <a:lnTo>
                      <a:pt x="3765" y="7820"/>
                    </a:lnTo>
                    <a:lnTo>
                      <a:pt x="4725" y="7802"/>
                    </a:lnTo>
                    <a:lnTo>
                      <a:pt x="6643" y="7458"/>
                    </a:lnTo>
                    <a:lnTo>
                      <a:pt x="7621" y="7150"/>
                    </a:lnTo>
                    <a:lnTo>
                      <a:pt x="7675" y="7132"/>
                    </a:lnTo>
                    <a:lnTo>
                      <a:pt x="7711" y="7078"/>
                    </a:lnTo>
                    <a:lnTo>
                      <a:pt x="7729" y="7023"/>
                    </a:lnTo>
                    <a:lnTo>
                      <a:pt x="7729" y="6969"/>
                    </a:lnTo>
                    <a:lnTo>
                      <a:pt x="7313" y="5901"/>
                    </a:lnTo>
                    <a:lnTo>
                      <a:pt x="6915" y="4942"/>
                    </a:lnTo>
                    <a:lnTo>
                      <a:pt x="6462" y="3856"/>
                    </a:lnTo>
                    <a:lnTo>
                      <a:pt x="5630" y="1503"/>
                    </a:lnTo>
                    <a:lnTo>
                      <a:pt x="5249"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1" name="Google Shape;881;p27"/>
              <p:cNvSpPr/>
              <p:nvPr/>
            </p:nvSpPr>
            <p:spPr>
              <a:xfrm>
                <a:off x="5625627" y="400795"/>
                <a:ext cx="863695" cy="1049979"/>
              </a:xfrm>
              <a:custGeom>
                <a:avLst/>
                <a:gdLst/>
                <a:ahLst/>
                <a:cxnLst/>
                <a:rect l="l" t="t" r="r" b="b"/>
                <a:pathLst>
                  <a:path w="27188" h="33052" extrusionOk="0">
                    <a:moveTo>
                      <a:pt x="12092" y="0"/>
                    </a:moveTo>
                    <a:lnTo>
                      <a:pt x="10445" y="127"/>
                    </a:lnTo>
                    <a:lnTo>
                      <a:pt x="8943" y="417"/>
                    </a:lnTo>
                    <a:lnTo>
                      <a:pt x="7549" y="869"/>
                    </a:lnTo>
                    <a:lnTo>
                      <a:pt x="6300" y="1466"/>
                    </a:lnTo>
                    <a:lnTo>
                      <a:pt x="5160" y="2190"/>
                    </a:lnTo>
                    <a:lnTo>
                      <a:pt x="4128" y="3059"/>
                    </a:lnTo>
                    <a:lnTo>
                      <a:pt x="3241" y="4037"/>
                    </a:lnTo>
                    <a:lnTo>
                      <a:pt x="2445" y="5123"/>
                    </a:lnTo>
                    <a:lnTo>
                      <a:pt x="1775" y="6299"/>
                    </a:lnTo>
                    <a:lnTo>
                      <a:pt x="1214" y="7548"/>
                    </a:lnTo>
                    <a:lnTo>
                      <a:pt x="761" y="8887"/>
                    </a:lnTo>
                    <a:lnTo>
                      <a:pt x="417" y="10263"/>
                    </a:lnTo>
                    <a:lnTo>
                      <a:pt x="182" y="11693"/>
                    </a:lnTo>
                    <a:lnTo>
                      <a:pt x="37" y="13159"/>
                    </a:lnTo>
                    <a:lnTo>
                      <a:pt x="1" y="14662"/>
                    </a:lnTo>
                    <a:lnTo>
                      <a:pt x="55" y="16164"/>
                    </a:lnTo>
                    <a:lnTo>
                      <a:pt x="200" y="17684"/>
                    </a:lnTo>
                    <a:lnTo>
                      <a:pt x="435" y="19187"/>
                    </a:lnTo>
                    <a:lnTo>
                      <a:pt x="779" y="20671"/>
                    </a:lnTo>
                    <a:lnTo>
                      <a:pt x="1196" y="22119"/>
                    </a:lnTo>
                    <a:lnTo>
                      <a:pt x="1702" y="23531"/>
                    </a:lnTo>
                    <a:lnTo>
                      <a:pt x="2282" y="24870"/>
                    </a:lnTo>
                    <a:lnTo>
                      <a:pt x="2951" y="26173"/>
                    </a:lnTo>
                    <a:lnTo>
                      <a:pt x="3693" y="27386"/>
                    </a:lnTo>
                    <a:lnTo>
                      <a:pt x="4526" y="28508"/>
                    </a:lnTo>
                    <a:lnTo>
                      <a:pt x="5413" y="29522"/>
                    </a:lnTo>
                    <a:lnTo>
                      <a:pt x="6390" y="30445"/>
                    </a:lnTo>
                    <a:lnTo>
                      <a:pt x="7422" y="31241"/>
                    </a:lnTo>
                    <a:lnTo>
                      <a:pt x="8526" y="31893"/>
                    </a:lnTo>
                    <a:lnTo>
                      <a:pt x="9685" y="32418"/>
                    </a:lnTo>
                    <a:lnTo>
                      <a:pt x="10915" y="32780"/>
                    </a:lnTo>
                    <a:lnTo>
                      <a:pt x="11567" y="32889"/>
                    </a:lnTo>
                    <a:lnTo>
                      <a:pt x="12526" y="33015"/>
                    </a:lnTo>
                    <a:lnTo>
                      <a:pt x="14336" y="33051"/>
                    </a:lnTo>
                    <a:lnTo>
                      <a:pt x="16002" y="32852"/>
                    </a:lnTo>
                    <a:lnTo>
                      <a:pt x="17522" y="32418"/>
                    </a:lnTo>
                    <a:lnTo>
                      <a:pt x="18916" y="31803"/>
                    </a:lnTo>
                    <a:lnTo>
                      <a:pt x="20183" y="31006"/>
                    </a:lnTo>
                    <a:lnTo>
                      <a:pt x="21341" y="30047"/>
                    </a:lnTo>
                    <a:lnTo>
                      <a:pt x="22355" y="28961"/>
                    </a:lnTo>
                    <a:lnTo>
                      <a:pt x="23278" y="27748"/>
                    </a:lnTo>
                    <a:lnTo>
                      <a:pt x="24074" y="26445"/>
                    </a:lnTo>
                    <a:lnTo>
                      <a:pt x="24780" y="25087"/>
                    </a:lnTo>
                    <a:lnTo>
                      <a:pt x="25378" y="23657"/>
                    </a:lnTo>
                    <a:lnTo>
                      <a:pt x="26102" y="21485"/>
                    </a:lnTo>
                    <a:lnTo>
                      <a:pt x="26771" y="18589"/>
                    </a:lnTo>
                    <a:lnTo>
                      <a:pt x="26970" y="17214"/>
                    </a:lnTo>
                    <a:lnTo>
                      <a:pt x="27097" y="16236"/>
                    </a:lnTo>
                    <a:lnTo>
                      <a:pt x="27188" y="14354"/>
                    </a:lnTo>
                    <a:lnTo>
                      <a:pt x="27133" y="12562"/>
                    </a:lnTo>
                    <a:lnTo>
                      <a:pt x="26916" y="10879"/>
                    </a:lnTo>
                    <a:lnTo>
                      <a:pt x="26554" y="9286"/>
                    </a:lnTo>
                    <a:lnTo>
                      <a:pt x="26047" y="7820"/>
                    </a:lnTo>
                    <a:lnTo>
                      <a:pt x="25396" y="6462"/>
                    </a:lnTo>
                    <a:lnTo>
                      <a:pt x="24617" y="5213"/>
                    </a:lnTo>
                    <a:lnTo>
                      <a:pt x="23694" y="4091"/>
                    </a:lnTo>
                    <a:lnTo>
                      <a:pt x="22644" y="3095"/>
                    </a:lnTo>
                    <a:lnTo>
                      <a:pt x="21468" y="2245"/>
                    </a:lnTo>
                    <a:lnTo>
                      <a:pt x="20183" y="1503"/>
                    </a:lnTo>
                    <a:lnTo>
                      <a:pt x="18771" y="923"/>
                    </a:lnTo>
                    <a:lnTo>
                      <a:pt x="17251" y="471"/>
                    </a:lnTo>
                    <a:lnTo>
                      <a:pt x="15622" y="181"/>
                    </a:lnTo>
                    <a:lnTo>
                      <a:pt x="13884" y="36"/>
                    </a:lnTo>
                    <a:lnTo>
                      <a:pt x="12979" y="18"/>
                    </a:lnTo>
                    <a:lnTo>
                      <a:pt x="12092"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2" name="Google Shape;882;p27"/>
              <p:cNvSpPr/>
              <p:nvPr/>
            </p:nvSpPr>
            <p:spPr>
              <a:xfrm>
                <a:off x="5621053" y="396189"/>
                <a:ext cx="865982" cy="1059764"/>
              </a:xfrm>
              <a:custGeom>
                <a:avLst/>
                <a:gdLst/>
                <a:ahLst/>
                <a:cxnLst/>
                <a:rect l="l" t="t" r="r" b="b"/>
                <a:pathLst>
                  <a:path w="27260" h="33360" extrusionOk="0">
                    <a:moveTo>
                      <a:pt x="12526" y="0"/>
                    </a:moveTo>
                    <a:lnTo>
                      <a:pt x="11874" y="19"/>
                    </a:lnTo>
                    <a:lnTo>
                      <a:pt x="10607" y="127"/>
                    </a:lnTo>
                    <a:lnTo>
                      <a:pt x="9394" y="326"/>
                    </a:lnTo>
                    <a:lnTo>
                      <a:pt x="8254" y="652"/>
                    </a:lnTo>
                    <a:lnTo>
                      <a:pt x="7168" y="1068"/>
                    </a:lnTo>
                    <a:lnTo>
                      <a:pt x="6154" y="1593"/>
                    </a:lnTo>
                    <a:lnTo>
                      <a:pt x="5213" y="2209"/>
                    </a:lnTo>
                    <a:lnTo>
                      <a:pt x="4344" y="2933"/>
                    </a:lnTo>
                    <a:lnTo>
                      <a:pt x="3548" y="3747"/>
                    </a:lnTo>
                    <a:lnTo>
                      <a:pt x="2824" y="4634"/>
                    </a:lnTo>
                    <a:lnTo>
                      <a:pt x="2172" y="5630"/>
                    </a:lnTo>
                    <a:lnTo>
                      <a:pt x="1611" y="6716"/>
                    </a:lnTo>
                    <a:lnTo>
                      <a:pt x="1122" y="7874"/>
                    </a:lnTo>
                    <a:lnTo>
                      <a:pt x="706" y="9123"/>
                    </a:lnTo>
                    <a:lnTo>
                      <a:pt x="398" y="10462"/>
                    </a:lnTo>
                    <a:lnTo>
                      <a:pt x="163" y="11856"/>
                    </a:lnTo>
                    <a:lnTo>
                      <a:pt x="91" y="12598"/>
                    </a:lnTo>
                    <a:lnTo>
                      <a:pt x="18" y="13431"/>
                    </a:lnTo>
                    <a:lnTo>
                      <a:pt x="0" y="15114"/>
                    </a:lnTo>
                    <a:lnTo>
                      <a:pt x="91" y="16816"/>
                    </a:lnTo>
                    <a:lnTo>
                      <a:pt x="290" y="18499"/>
                    </a:lnTo>
                    <a:lnTo>
                      <a:pt x="616" y="20200"/>
                    </a:lnTo>
                    <a:lnTo>
                      <a:pt x="1050" y="21848"/>
                    </a:lnTo>
                    <a:lnTo>
                      <a:pt x="1611" y="23458"/>
                    </a:lnTo>
                    <a:lnTo>
                      <a:pt x="2263" y="24997"/>
                    </a:lnTo>
                    <a:lnTo>
                      <a:pt x="3023" y="26463"/>
                    </a:lnTo>
                    <a:lnTo>
                      <a:pt x="3874" y="27821"/>
                    </a:lnTo>
                    <a:lnTo>
                      <a:pt x="4833" y="29070"/>
                    </a:lnTo>
                    <a:lnTo>
                      <a:pt x="5883" y="30192"/>
                    </a:lnTo>
                    <a:lnTo>
                      <a:pt x="7023" y="31169"/>
                    </a:lnTo>
                    <a:lnTo>
                      <a:pt x="8236" y="31984"/>
                    </a:lnTo>
                    <a:lnTo>
                      <a:pt x="9557" y="32617"/>
                    </a:lnTo>
                    <a:lnTo>
                      <a:pt x="10951" y="33052"/>
                    </a:lnTo>
                    <a:lnTo>
                      <a:pt x="11675" y="33178"/>
                    </a:lnTo>
                    <a:lnTo>
                      <a:pt x="12779" y="33323"/>
                    </a:lnTo>
                    <a:lnTo>
                      <a:pt x="13829" y="33359"/>
                    </a:lnTo>
                    <a:lnTo>
                      <a:pt x="14770" y="33323"/>
                    </a:lnTo>
                    <a:lnTo>
                      <a:pt x="16562" y="33052"/>
                    </a:lnTo>
                    <a:lnTo>
                      <a:pt x="18245" y="32509"/>
                    </a:lnTo>
                    <a:lnTo>
                      <a:pt x="19802" y="31694"/>
                    </a:lnTo>
                    <a:lnTo>
                      <a:pt x="20544" y="31169"/>
                    </a:lnTo>
                    <a:lnTo>
                      <a:pt x="20997" y="30807"/>
                    </a:lnTo>
                    <a:lnTo>
                      <a:pt x="21847" y="30047"/>
                    </a:lnTo>
                    <a:lnTo>
                      <a:pt x="22607" y="29214"/>
                    </a:lnTo>
                    <a:lnTo>
                      <a:pt x="23295" y="28327"/>
                    </a:lnTo>
                    <a:lnTo>
                      <a:pt x="24218" y="26916"/>
                    </a:lnTo>
                    <a:lnTo>
                      <a:pt x="25214" y="24961"/>
                    </a:lnTo>
                    <a:lnTo>
                      <a:pt x="25974" y="23006"/>
                    </a:lnTo>
                    <a:lnTo>
                      <a:pt x="26535" y="21124"/>
                    </a:lnTo>
                    <a:lnTo>
                      <a:pt x="27096" y="18608"/>
                    </a:lnTo>
                    <a:lnTo>
                      <a:pt x="27259" y="17377"/>
                    </a:lnTo>
                    <a:lnTo>
                      <a:pt x="26970" y="17341"/>
                    </a:lnTo>
                    <a:lnTo>
                      <a:pt x="26789" y="18553"/>
                    </a:lnTo>
                    <a:lnTo>
                      <a:pt x="26246" y="21033"/>
                    </a:lnTo>
                    <a:lnTo>
                      <a:pt x="25703" y="22879"/>
                    </a:lnTo>
                    <a:lnTo>
                      <a:pt x="24942" y="24816"/>
                    </a:lnTo>
                    <a:lnTo>
                      <a:pt x="23965" y="26753"/>
                    </a:lnTo>
                    <a:lnTo>
                      <a:pt x="22752" y="28581"/>
                    </a:lnTo>
                    <a:lnTo>
                      <a:pt x="21630" y="29830"/>
                    </a:lnTo>
                    <a:lnTo>
                      <a:pt x="20816" y="30572"/>
                    </a:lnTo>
                    <a:lnTo>
                      <a:pt x="20363" y="30934"/>
                    </a:lnTo>
                    <a:lnTo>
                      <a:pt x="19911" y="31260"/>
                    </a:lnTo>
                    <a:lnTo>
                      <a:pt x="18951" y="31821"/>
                    </a:lnTo>
                    <a:lnTo>
                      <a:pt x="17974" y="32291"/>
                    </a:lnTo>
                    <a:lnTo>
                      <a:pt x="16924" y="32635"/>
                    </a:lnTo>
                    <a:lnTo>
                      <a:pt x="15838" y="32889"/>
                    </a:lnTo>
                    <a:lnTo>
                      <a:pt x="14716" y="33034"/>
                    </a:lnTo>
                    <a:lnTo>
                      <a:pt x="13557" y="33052"/>
                    </a:lnTo>
                    <a:lnTo>
                      <a:pt x="12345" y="32979"/>
                    </a:lnTo>
                    <a:lnTo>
                      <a:pt x="11729" y="32889"/>
                    </a:lnTo>
                    <a:lnTo>
                      <a:pt x="11005" y="32762"/>
                    </a:lnTo>
                    <a:lnTo>
                      <a:pt x="9648" y="32328"/>
                    </a:lnTo>
                    <a:lnTo>
                      <a:pt x="8363" y="31712"/>
                    </a:lnTo>
                    <a:lnTo>
                      <a:pt x="7168" y="30916"/>
                    </a:lnTo>
                    <a:lnTo>
                      <a:pt x="6046" y="29956"/>
                    </a:lnTo>
                    <a:lnTo>
                      <a:pt x="5014" y="28852"/>
                    </a:lnTo>
                    <a:lnTo>
                      <a:pt x="4091" y="27622"/>
                    </a:lnTo>
                    <a:lnTo>
                      <a:pt x="3240" y="26282"/>
                    </a:lnTo>
                    <a:lnTo>
                      <a:pt x="2498" y="24834"/>
                    </a:lnTo>
                    <a:lnTo>
                      <a:pt x="1865" y="23314"/>
                    </a:lnTo>
                    <a:lnTo>
                      <a:pt x="1340" y="21739"/>
                    </a:lnTo>
                    <a:lnTo>
                      <a:pt x="905" y="20110"/>
                    </a:lnTo>
                    <a:lnTo>
                      <a:pt x="579" y="18445"/>
                    </a:lnTo>
                    <a:lnTo>
                      <a:pt x="380" y="16761"/>
                    </a:lnTo>
                    <a:lnTo>
                      <a:pt x="290" y="15096"/>
                    </a:lnTo>
                    <a:lnTo>
                      <a:pt x="326" y="13449"/>
                    </a:lnTo>
                    <a:lnTo>
                      <a:pt x="380" y="12634"/>
                    </a:lnTo>
                    <a:lnTo>
                      <a:pt x="471" y="11892"/>
                    </a:lnTo>
                    <a:lnTo>
                      <a:pt x="706" y="10481"/>
                    </a:lnTo>
                    <a:lnTo>
                      <a:pt x="1032" y="9141"/>
                    </a:lnTo>
                    <a:lnTo>
                      <a:pt x="1430" y="7892"/>
                    </a:lnTo>
                    <a:lnTo>
                      <a:pt x="1937" y="6734"/>
                    </a:lnTo>
                    <a:lnTo>
                      <a:pt x="2516" y="5666"/>
                    </a:lnTo>
                    <a:lnTo>
                      <a:pt x="3186" y="4670"/>
                    </a:lnTo>
                    <a:lnTo>
                      <a:pt x="3928" y="3783"/>
                    </a:lnTo>
                    <a:lnTo>
                      <a:pt x="4742" y="2987"/>
                    </a:lnTo>
                    <a:lnTo>
                      <a:pt x="5629" y="2299"/>
                    </a:lnTo>
                    <a:lnTo>
                      <a:pt x="6607" y="1702"/>
                    </a:lnTo>
                    <a:lnTo>
                      <a:pt x="7639" y="1213"/>
                    </a:lnTo>
                    <a:lnTo>
                      <a:pt x="8743" y="815"/>
                    </a:lnTo>
                    <a:lnTo>
                      <a:pt x="9919" y="543"/>
                    </a:lnTo>
                    <a:lnTo>
                      <a:pt x="11150" y="362"/>
                    </a:lnTo>
                    <a:lnTo>
                      <a:pt x="12435" y="308"/>
                    </a:lnTo>
                    <a:lnTo>
                      <a:pt x="13105" y="308"/>
                    </a:lnTo>
                    <a:lnTo>
                      <a:pt x="13123" y="19"/>
                    </a:lnTo>
                    <a:lnTo>
                      <a:pt x="1281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3" name="Google Shape;883;p27"/>
              <p:cNvSpPr/>
              <p:nvPr/>
            </p:nvSpPr>
            <p:spPr>
              <a:xfrm>
                <a:off x="5991906" y="396761"/>
                <a:ext cx="502022" cy="1059192"/>
              </a:xfrm>
              <a:custGeom>
                <a:avLst/>
                <a:gdLst/>
                <a:ahLst/>
                <a:cxnLst/>
                <a:rect l="l" t="t" r="r" b="b"/>
                <a:pathLst>
                  <a:path w="15803" h="33342" extrusionOk="0">
                    <a:moveTo>
                      <a:pt x="1431" y="1"/>
                    </a:moveTo>
                    <a:lnTo>
                      <a:pt x="1449" y="290"/>
                    </a:lnTo>
                    <a:lnTo>
                      <a:pt x="1558" y="290"/>
                    </a:lnTo>
                    <a:lnTo>
                      <a:pt x="2390" y="308"/>
                    </a:lnTo>
                    <a:lnTo>
                      <a:pt x="4019" y="453"/>
                    </a:lnTo>
                    <a:lnTo>
                      <a:pt x="5558" y="725"/>
                    </a:lnTo>
                    <a:lnTo>
                      <a:pt x="7006" y="1123"/>
                    </a:lnTo>
                    <a:lnTo>
                      <a:pt x="8345" y="1666"/>
                    </a:lnTo>
                    <a:lnTo>
                      <a:pt x="9594" y="2317"/>
                    </a:lnTo>
                    <a:lnTo>
                      <a:pt x="10734" y="3114"/>
                    </a:lnTo>
                    <a:lnTo>
                      <a:pt x="11784" y="4037"/>
                    </a:lnTo>
                    <a:lnTo>
                      <a:pt x="12255" y="4544"/>
                    </a:lnTo>
                    <a:lnTo>
                      <a:pt x="12744" y="5141"/>
                    </a:lnTo>
                    <a:lnTo>
                      <a:pt x="13594" y="6408"/>
                    </a:lnTo>
                    <a:lnTo>
                      <a:pt x="14300" y="7784"/>
                    </a:lnTo>
                    <a:lnTo>
                      <a:pt x="14825" y="9286"/>
                    </a:lnTo>
                    <a:lnTo>
                      <a:pt x="15223" y="10915"/>
                    </a:lnTo>
                    <a:lnTo>
                      <a:pt x="15440" y="12616"/>
                    </a:lnTo>
                    <a:lnTo>
                      <a:pt x="15513" y="14426"/>
                    </a:lnTo>
                    <a:lnTo>
                      <a:pt x="15404" y="16345"/>
                    </a:lnTo>
                    <a:lnTo>
                      <a:pt x="15296" y="17323"/>
                    </a:lnTo>
                    <a:lnTo>
                      <a:pt x="15115" y="18535"/>
                    </a:lnTo>
                    <a:lnTo>
                      <a:pt x="14572" y="21015"/>
                    </a:lnTo>
                    <a:lnTo>
                      <a:pt x="14029" y="22861"/>
                    </a:lnTo>
                    <a:lnTo>
                      <a:pt x="13268" y="24798"/>
                    </a:lnTo>
                    <a:lnTo>
                      <a:pt x="12291" y="26735"/>
                    </a:lnTo>
                    <a:lnTo>
                      <a:pt x="11078" y="28563"/>
                    </a:lnTo>
                    <a:lnTo>
                      <a:pt x="9956" y="29812"/>
                    </a:lnTo>
                    <a:lnTo>
                      <a:pt x="9142" y="30554"/>
                    </a:lnTo>
                    <a:lnTo>
                      <a:pt x="8689" y="30916"/>
                    </a:lnTo>
                    <a:lnTo>
                      <a:pt x="8237" y="31242"/>
                    </a:lnTo>
                    <a:lnTo>
                      <a:pt x="7277" y="31803"/>
                    </a:lnTo>
                    <a:lnTo>
                      <a:pt x="6300" y="32273"/>
                    </a:lnTo>
                    <a:lnTo>
                      <a:pt x="5250" y="32617"/>
                    </a:lnTo>
                    <a:lnTo>
                      <a:pt x="4164" y="32871"/>
                    </a:lnTo>
                    <a:lnTo>
                      <a:pt x="3042" y="33016"/>
                    </a:lnTo>
                    <a:lnTo>
                      <a:pt x="1883" y="33034"/>
                    </a:lnTo>
                    <a:lnTo>
                      <a:pt x="671" y="32961"/>
                    </a:lnTo>
                    <a:lnTo>
                      <a:pt x="55" y="32871"/>
                    </a:lnTo>
                    <a:lnTo>
                      <a:pt x="1" y="33160"/>
                    </a:lnTo>
                    <a:lnTo>
                      <a:pt x="1105" y="33305"/>
                    </a:lnTo>
                    <a:lnTo>
                      <a:pt x="2155" y="33341"/>
                    </a:lnTo>
                    <a:lnTo>
                      <a:pt x="3096" y="33305"/>
                    </a:lnTo>
                    <a:lnTo>
                      <a:pt x="4888" y="33034"/>
                    </a:lnTo>
                    <a:lnTo>
                      <a:pt x="6571" y="32491"/>
                    </a:lnTo>
                    <a:lnTo>
                      <a:pt x="8128" y="31676"/>
                    </a:lnTo>
                    <a:lnTo>
                      <a:pt x="8870" y="31151"/>
                    </a:lnTo>
                    <a:lnTo>
                      <a:pt x="9323" y="30789"/>
                    </a:lnTo>
                    <a:lnTo>
                      <a:pt x="10173" y="30029"/>
                    </a:lnTo>
                    <a:lnTo>
                      <a:pt x="10933" y="29196"/>
                    </a:lnTo>
                    <a:lnTo>
                      <a:pt x="11621" y="28309"/>
                    </a:lnTo>
                    <a:lnTo>
                      <a:pt x="12544" y="26898"/>
                    </a:lnTo>
                    <a:lnTo>
                      <a:pt x="13540" y="24943"/>
                    </a:lnTo>
                    <a:lnTo>
                      <a:pt x="14300" y="22988"/>
                    </a:lnTo>
                    <a:lnTo>
                      <a:pt x="14861" y="21106"/>
                    </a:lnTo>
                    <a:lnTo>
                      <a:pt x="15422" y="18590"/>
                    </a:lnTo>
                    <a:lnTo>
                      <a:pt x="15585" y="17359"/>
                    </a:lnTo>
                    <a:lnTo>
                      <a:pt x="15712" y="16363"/>
                    </a:lnTo>
                    <a:lnTo>
                      <a:pt x="15802" y="14426"/>
                    </a:lnTo>
                    <a:lnTo>
                      <a:pt x="15748" y="12580"/>
                    </a:lnTo>
                    <a:lnTo>
                      <a:pt x="15513" y="10825"/>
                    </a:lnTo>
                    <a:lnTo>
                      <a:pt x="15115" y="9196"/>
                    </a:lnTo>
                    <a:lnTo>
                      <a:pt x="14572" y="7657"/>
                    </a:lnTo>
                    <a:lnTo>
                      <a:pt x="13848" y="6245"/>
                    </a:lnTo>
                    <a:lnTo>
                      <a:pt x="12979" y="4942"/>
                    </a:lnTo>
                    <a:lnTo>
                      <a:pt x="12472" y="4345"/>
                    </a:lnTo>
                    <a:lnTo>
                      <a:pt x="11983" y="3820"/>
                    </a:lnTo>
                    <a:lnTo>
                      <a:pt x="10933" y="2878"/>
                    </a:lnTo>
                    <a:lnTo>
                      <a:pt x="9757" y="2064"/>
                    </a:lnTo>
                    <a:lnTo>
                      <a:pt x="8490" y="1394"/>
                    </a:lnTo>
                    <a:lnTo>
                      <a:pt x="7114" y="833"/>
                    </a:lnTo>
                    <a:lnTo>
                      <a:pt x="5630" y="435"/>
                    </a:lnTo>
                    <a:lnTo>
                      <a:pt x="4073" y="145"/>
                    </a:lnTo>
                    <a:lnTo>
                      <a:pt x="2408"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4" name="Google Shape;884;p27"/>
              <p:cNvSpPr/>
              <p:nvPr/>
            </p:nvSpPr>
            <p:spPr>
              <a:xfrm>
                <a:off x="5900480" y="1453602"/>
                <a:ext cx="194385" cy="138062"/>
              </a:xfrm>
              <a:custGeom>
                <a:avLst/>
                <a:gdLst/>
                <a:ahLst/>
                <a:cxnLst/>
                <a:rect l="l" t="t" r="r" b="b"/>
                <a:pathLst>
                  <a:path w="6119" h="4346" extrusionOk="0">
                    <a:moveTo>
                      <a:pt x="3585" y="1"/>
                    </a:moveTo>
                    <a:lnTo>
                      <a:pt x="2752" y="182"/>
                    </a:lnTo>
                    <a:lnTo>
                      <a:pt x="2046" y="399"/>
                    </a:lnTo>
                    <a:lnTo>
                      <a:pt x="1539" y="580"/>
                    </a:lnTo>
                    <a:lnTo>
                      <a:pt x="960" y="888"/>
                    </a:lnTo>
                    <a:lnTo>
                      <a:pt x="743" y="1051"/>
                    </a:lnTo>
                    <a:lnTo>
                      <a:pt x="381" y="1358"/>
                    </a:lnTo>
                    <a:lnTo>
                      <a:pt x="146" y="1684"/>
                    </a:lnTo>
                    <a:lnTo>
                      <a:pt x="19" y="2028"/>
                    </a:lnTo>
                    <a:lnTo>
                      <a:pt x="1" y="2209"/>
                    </a:lnTo>
                    <a:lnTo>
                      <a:pt x="19" y="2408"/>
                    </a:lnTo>
                    <a:lnTo>
                      <a:pt x="146" y="2752"/>
                    </a:lnTo>
                    <a:lnTo>
                      <a:pt x="417" y="3006"/>
                    </a:lnTo>
                    <a:lnTo>
                      <a:pt x="779" y="3169"/>
                    </a:lnTo>
                    <a:lnTo>
                      <a:pt x="1015" y="3187"/>
                    </a:lnTo>
                    <a:lnTo>
                      <a:pt x="1214" y="3205"/>
                    </a:lnTo>
                    <a:lnTo>
                      <a:pt x="1648" y="3096"/>
                    </a:lnTo>
                    <a:lnTo>
                      <a:pt x="2245" y="2807"/>
                    </a:lnTo>
                    <a:lnTo>
                      <a:pt x="2553" y="2553"/>
                    </a:lnTo>
                    <a:lnTo>
                      <a:pt x="3006" y="2137"/>
                    </a:lnTo>
                    <a:lnTo>
                      <a:pt x="3476" y="1449"/>
                    </a:lnTo>
                    <a:lnTo>
                      <a:pt x="3657" y="960"/>
                    </a:lnTo>
                    <a:lnTo>
                      <a:pt x="3639" y="1069"/>
                    </a:lnTo>
                    <a:lnTo>
                      <a:pt x="3639" y="1196"/>
                    </a:lnTo>
                    <a:lnTo>
                      <a:pt x="3621" y="1648"/>
                    </a:lnTo>
                    <a:lnTo>
                      <a:pt x="3675" y="2553"/>
                    </a:lnTo>
                    <a:lnTo>
                      <a:pt x="3838" y="3078"/>
                    </a:lnTo>
                    <a:lnTo>
                      <a:pt x="4019" y="3531"/>
                    </a:lnTo>
                    <a:lnTo>
                      <a:pt x="4381" y="4001"/>
                    </a:lnTo>
                    <a:lnTo>
                      <a:pt x="4689" y="4200"/>
                    </a:lnTo>
                    <a:lnTo>
                      <a:pt x="4852" y="4273"/>
                    </a:lnTo>
                    <a:lnTo>
                      <a:pt x="5051" y="4345"/>
                    </a:lnTo>
                    <a:lnTo>
                      <a:pt x="5377" y="4345"/>
                    </a:lnTo>
                    <a:lnTo>
                      <a:pt x="5648" y="4255"/>
                    </a:lnTo>
                    <a:lnTo>
                      <a:pt x="5974" y="4001"/>
                    </a:lnTo>
                    <a:lnTo>
                      <a:pt x="6119" y="3766"/>
                    </a:lnTo>
                    <a:lnTo>
                      <a:pt x="5847" y="3621"/>
                    </a:lnTo>
                    <a:lnTo>
                      <a:pt x="5721" y="3838"/>
                    </a:lnTo>
                    <a:lnTo>
                      <a:pt x="5395" y="4037"/>
                    </a:lnTo>
                    <a:lnTo>
                      <a:pt x="5123" y="4037"/>
                    </a:lnTo>
                    <a:lnTo>
                      <a:pt x="4960" y="4001"/>
                    </a:lnTo>
                    <a:lnTo>
                      <a:pt x="4689" y="3874"/>
                    </a:lnTo>
                    <a:lnTo>
                      <a:pt x="4273" y="3368"/>
                    </a:lnTo>
                    <a:lnTo>
                      <a:pt x="4128" y="2988"/>
                    </a:lnTo>
                    <a:lnTo>
                      <a:pt x="3983" y="2499"/>
                    </a:lnTo>
                    <a:lnTo>
                      <a:pt x="3929" y="1648"/>
                    </a:lnTo>
                    <a:lnTo>
                      <a:pt x="3947" y="1214"/>
                    </a:lnTo>
                    <a:lnTo>
                      <a:pt x="3947" y="996"/>
                    </a:lnTo>
                    <a:lnTo>
                      <a:pt x="3947" y="779"/>
                    </a:lnTo>
                    <a:lnTo>
                      <a:pt x="4001" y="743"/>
                    </a:lnTo>
                    <a:lnTo>
                      <a:pt x="4019" y="689"/>
                    </a:lnTo>
                    <a:lnTo>
                      <a:pt x="4001" y="580"/>
                    </a:lnTo>
                    <a:lnTo>
                      <a:pt x="3874" y="508"/>
                    </a:lnTo>
                    <a:lnTo>
                      <a:pt x="3748" y="508"/>
                    </a:lnTo>
                    <a:lnTo>
                      <a:pt x="3712" y="490"/>
                    </a:lnTo>
                    <a:lnTo>
                      <a:pt x="3585" y="490"/>
                    </a:lnTo>
                    <a:lnTo>
                      <a:pt x="3422" y="526"/>
                    </a:lnTo>
                    <a:lnTo>
                      <a:pt x="3386" y="616"/>
                    </a:lnTo>
                    <a:lnTo>
                      <a:pt x="3386" y="671"/>
                    </a:lnTo>
                    <a:lnTo>
                      <a:pt x="3404" y="707"/>
                    </a:lnTo>
                    <a:lnTo>
                      <a:pt x="3223" y="1232"/>
                    </a:lnTo>
                    <a:lnTo>
                      <a:pt x="2788" y="1920"/>
                    </a:lnTo>
                    <a:lnTo>
                      <a:pt x="2336" y="2336"/>
                    </a:lnTo>
                    <a:lnTo>
                      <a:pt x="2064" y="2553"/>
                    </a:lnTo>
                    <a:lnTo>
                      <a:pt x="1558" y="2807"/>
                    </a:lnTo>
                    <a:lnTo>
                      <a:pt x="1196" y="2897"/>
                    </a:lnTo>
                    <a:lnTo>
                      <a:pt x="1033" y="2897"/>
                    </a:lnTo>
                    <a:lnTo>
                      <a:pt x="870" y="2879"/>
                    </a:lnTo>
                    <a:lnTo>
                      <a:pt x="598" y="2770"/>
                    </a:lnTo>
                    <a:lnTo>
                      <a:pt x="417" y="2589"/>
                    </a:lnTo>
                    <a:lnTo>
                      <a:pt x="309" y="2354"/>
                    </a:lnTo>
                    <a:lnTo>
                      <a:pt x="309" y="2227"/>
                    </a:lnTo>
                    <a:lnTo>
                      <a:pt x="327" y="2082"/>
                    </a:lnTo>
                    <a:lnTo>
                      <a:pt x="417" y="1811"/>
                    </a:lnTo>
                    <a:lnTo>
                      <a:pt x="761" y="1395"/>
                    </a:lnTo>
                    <a:lnTo>
                      <a:pt x="1123" y="1141"/>
                    </a:lnTo>
                    <a:lnTo>
                      <a:pt x="1648" y="852"/>
                    </a:lnTo>
                    <a:lnTo>
                      <a:pt x="2155" y="671"/>
                    </a:lnTo>
                    <a:lnTo>
                      <a:pt x="2825" y="472"/>
                    </a:lnTo>
                    <a:lnTo>
                      <a:pt x="3639" y="309"/>
                    </a:lnTo>
                    <a:lnTo>
                      <a:pt x="3585"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5" name="Google Shape;885;p27"/>
              <p:cNvSpPr/>
              <p:nvPr/>
            </p:nvSpPr>
            <p:spPr>
              <a:xfrm>
                <a:off x="6014334" y="1452458"/>
                <a:ext cx="85137" cy="139205"/>
              </a:xfrm>
              <a:custGeom>
                <a:avLst/>
                <a:gdLst/>
                <a:ahLst/>
                <a:cxnLst/>
                <a:rect l="l" t="t" r="r" b="b"/>
                <a:pathLst>
                  <a:path w="2680" h="4382" extrusionOk="0">
                    <a:moveTo>
                      <a:pt x="182" y="1"/>
                    </a:moveTo>
                    <a:lnTo>
                      <a:pt x="55" y="37"/>
                    </a:lnTo>
                    <a:lnTo>
                      <a:pt x="1" y="37"/>
                    </a:lnTo>
                    <a:lnTo>
                      <a:pt x="55" y="345"/>
                    </a:lnTo>
                    <a:lnTo>
                      <a:pt x="109" y="327"/>
                    </a:lnTo>
                    <a:lnTo>
                      <a:pt x="218" y="308"/>
                    </a:lnTo>
                    <a:lnTo>
                      <a:pt x="345" y="327"/>
                    </a:lnTo>
                    <a:lnTo>
                      <a:pt x="417" y="363"/>
                    </a:lnTo>
                    <a:lnTo>
                      <a:pt x="1051" y="833"/>
                    </a:lnTo>
                    <a:lnTo>
                      <a:pt x="1702" y="1521"/>
                    </a:lnTo>
                    <a:lnTo>
                      <a:pt x="2028" y="1992"/>
                    </a:lnTo>
                    <a:lnTo>
                      <a:pt x="2137" y="2245"/>
                    </a:lnTo>
                    <a:lnTo>
                      <a:pt x="2318" y="2661"/>
                    </a:lnTo>
                    <a:lnTo>
                      <a:pt x="2372" y="3205"/>
                    </a:lnTo>
                    <a:lnTo>
                      <a:pt x="2318" y="3512"/>
                    </a:lnTo>
                    <a:lnTo>
                      <a:pt x="2263" y="3657"/>
                    </a:lnTo>
                    <a:lnTo>
                      <a:pt x="2137" y="3874"/>
                    </a:lnTo>
                    <a:lnTo>
                      <a:pt x="1811" y="4073"/>
                    </a:lnTo>
                    <a:lnTo>
                      <a:pt x="1539" y="4073"/>
                    </a:lnTo>
                    <a:lnTo>
                      <a:pt x="1376" y="4037"/>
                    </a:lnTo>
                    <a:lnTo>
                      <a:pt x="1268" y="4309"/>
                    </a:lnTo>
                    <a:lnTo>
                      <a:pt x="1467" y="4381"/>
                    </a:lnTo>
                    <a:lnTo>
                      <a:pt x="1793" y="4381"/>
                    </a:lnTo>
                    <a:lnTo>
                      <a:pt x="2064" y="4291"/>
                    </a:lnTo>
                    <a:lnTo>
                      <a:pt x="2390" y="4037"/>
                    </a:lnTo>
                    <a:lnTo>
                      <a:pt x="2535" y="3802"/>
                    </a:lnTo>
                    <a:lnTo>
                      <a:pt x="2607" y="3621"/>
                    </a:lnTo>
                    <a:lnTo>
                      <a:pt x="2680" y="3241"/>
                    </a:lnTo>
                    <a:lnTo>
                      <a:pt x="2607" y="2607"/>
                    </a:lnTo>
                    <a:lnTo>
                      <a:pt x="2426" y="2118"/>
                    </a:lnTo>
                    <a:lnTo>
                      <a:pt x="2300" y="1847"/>
                    </a:lnTo>
                    <a:lnTo>
                      <a:pt x="1956" y="1340"/>
                    </a:lnTo>
                    <a:lnTo>
                      <a:pt x="1250" y="616"/>
                    </a:lnTo>
                    <a:lnTo>
                      <a:pt x="598" y="109"/>
                    </a:lnTo>
                    <a:lnTo>
                      <a:pt x="453" y="37"/>
                    </a:lnTo>
                    <a:lnTo>
                      <a:pt x="182" y="1"/>
                    </a:ln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6" name="Google Shape;886;p27"/>
              <p:cNvSpPr/>
              <p:nvPr/>
            </p:nvSpPr>
            <p:spPr>
              <a:xfrm>
                <a:off x="6132795" y="520400"/>
                <a:ext cx="253028" cy="254172"/>
              </a:xfrm>
              <a:custGeom>
                <a:avLst/>
                <a:gdLst/>
                <a:ahLst/>
                <a:cxnLst/>
                <a:rect l="l" t="t" r="r" b="b"/>
                <a:pathLst>
                  <a:path w="7965" h="8001" extrusionOk="0">
                    <a:moveTo>
                      <a:pt x="2064" y="0"/>
                    </a:moveTo>
                    <a:lnTo>
                      <a:pt x="1231" y="181"/>
                    </a:lnTo>
                    <a:lnTo>
                      <a:pt x="815" y="398"/>
                    </a:lnTo>
                    <a:lnTo>
                      <a:pt x="598" y="634"/>
                    </a:lnTo>
                    <a:lnTo>
                      <a:pt x="254" y="1050"/>
                    </a:lnTo>
                    <a:lnTo>
                      <a:pt x="73" y="1448"/>
                    </a:lnTo>
                    <a:lnTo>
                      <a:pt x="0" y="1792"/>
                    </a:lnTo>
                    <a:lnTo>
                      <a:pt x="37" y="2118"/>
                    </a:lnTo>
                    <a:lnTo>
                      <a:pt x="163" y="2407"/>
                    </a:lnTo>
                    <a:lnTo>
                      <a:pt x="471" y="2824"/>
                    </a:lnTo>
                    <a:lnTo>
                      <a:pt x="1448" y="3493"/>
                    </a:lnTo>
                    <a:lnTo>
                      <a:pt x="2553" y="4073"/>
                    </a:lnTo>
                    <a:lnTo>
                      <a:pt x="3132" y="4453"/>
                    </a:lnTo>
                    <a:lnTo>
                      <a:pt x="3331" y="4652"/>
                    </a:lnTo>
                    <a:lnTo>
                      <a:pt x="3639" y="5086"/>
                    </a:lnTo>
                    <a:lnTo>
                      <a:pt x="4091" y="6136"/>
                    </a:lnTo>
                    <a:lnTo>
                      <a:pt x="4435" y="6933"/>
                    </a:lnTo>
                    <a:lnTo>
                      <a:pt x="4725" y="7385"/>
                    </a:lnTo>
                    <a:lnTo>
                      <a:pt x="5123" y="7747"/>
                    </a:lnTo>
                    <a:lnTo>
                      <a:pt x="5612" y="7964"/>
                    </a:lnTo>
                    <a:lnTo>
                      <a:pt x="5937" y="8000"/>
                    </a:lnTo>
                    <a:lnTo>
                      <a:pt x="6408" y="8000"/>
                    </a:lnTo>
                    <a:lnTo>
                      <a:pt x="7114" y="7838"/>
                    </a:lnTo>
                    <a:lnTo>
                      <a:pt x="7603" y="7457"/>
                    </a:lnTo>
                    <a:lnTo>
                      <a:pt x="7874" y="6933"/>
                    </a:lnTo>
                    <a:lnTo>
                      <a:pt x="7965" y="6263"/>
                    </a:lnTo>
                    <a:lnTo>
                      <a:pt x="7856" y="5485"/>
                    </a:lnTo>
                    <a:lnTo>
                      <a:pt x="7603" y="4652"/>
                    </a:lnTo>
                    <a:lnTo>
                      <a:pt x="7204" y="3801"/>
                    </a:lnTo>
                    <a:lnTo>
                      <a:pt x="6679" y="2950"/>
                    </a:lnTo>
                    <a:lnTo>
                      <a:pt x="6064" y="2136"/>
                    </a:lnTo>
                    <a:lnTo>
                      <a:pt x="5340" y="1412"/>
                    </a:lnTo>
                    <a:lnTo>
                      <a:pt x="4580" y="797"/>
                    </a:lnTo>
                    <a:lnTo>
                      <a:pt x="3765" y="344"/>
                    </a:lnTo>
                    <a:lnTo>
                      <a:pt x="2915" y="54"/>
                    </a:lnTo>
                    <a:lnTo>
                      <a:pt x="206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7" name="Google Shape;887;p27"/>
              <p:cNvSpPr/>
              <p:nvPr/>
            </p:nvSpPr>
            <p:spPr>
              <a:xfrm>
                <a:off x="6289759" y="826861"/>
                <a:ext cx="112171" cy="112171"/>
              </a:xfrm>
              <a:custGeom>
                <a:avLst/>
                <a:gdLst/>
                <a:ahLst/>
                <a:cxnLst/>
                <a:rect l="l" t="t" r="r" b="b"/>
                <a:pathLst>
                  <a:path w="3531" h="3531" extrusionOk="0">
                    <a:moveTo>
                      <a:pt x="1449" y="1"/>
                    </a:moveTo>
                    <a:lnTo>
                      <a:pt x="942" y="145"/>
                    </a:lnTo>
                    <a:lnTo>
                      <a:pt x="435" y="580"/>
                    </a:lnTo>
                    <a:lnTo>
                      <a:pt x="109" y="1159"/>
                    </a:lnTo>
                    <a:lnTo>
                      <a:pt x="1" y="1829"/>
                    </a:lnTo>
                    <a:lnTo>
                      <a:pt x="128" y="2480"/>
                    </a:lnTo>
                    <a:lnTo>
                      <a:pt x="471" y="3041"/>
                    </a:lnTo>
                    <a:lnTo>
                      <a:pt x="906" y="3331"/>
                    </a:lnTo>
                    <a:lnTo>
                      <a:pt x="1268" y="3458"/>
                    </a:lnTo>
                    <a:lnTo>
                      <a:pt x="1467" y="3494"/>
                    </a:lnTo>
                    <a:lnTo>
                      <a:pt x="1702" y="3530"/>
                    </a:lnTo>
                    <a:lnTo>
                      <a:pt x="2101" y="3530"/>
                    </a:lnTo>
                    <a:lnTo>
                      <a:pt x="2607" y="3403"/>
                    </a:lnTo>
                    <a:lnTo>
                      <a:pt x="3132" y="2969"/>
                    </a:lnTo>
                    <a:lnTo>
                      <a:pt x="3440" y="2372"/>
                    </a:lnTo>
                    <a:lnTo>
                      <a:pt x="3530" y="1684"/>
                    </a:lnTo>
                    <a:lnTo>
                      <a:pt x="3422" y="1014"/>
                    </a:lnTo>
                    <a:lnTo>
                      <a:pt x="3060" y="453"/>
                    </a:lnTo>
                    <a:lnTo>
                      <a:pt x="2625" y="163"/>
                    </a:lnTo>
                    <a:lnTo>
                      <a:pt x="2263" y="55"/>
                    </a:lnTo>
                    <a:lnTo>
                      <a:pt x="2046" y="37"/>
                    </a:lnTo>
                    <a:lnTo>
                      <a:pt x="184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spTree>
    <p:extLst>
      <p:ext uri="{BB962C8B-B14F-4D97-AF65-F5344CB8AC3E}">
        <p14:creationId xmlns:p14="http://schemas.microsoft.com/office/powerpoint/2010/main" val="69555096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and text 7">
  <p:cSld name="Title and text 7">
    <p:spTree>
      <p:nvGrpSpPr>
        <p:cNvPr id="1" name="Shape 888"/>
        <p:cNvGrpSpPr/>
        <p:nvPr/>
      </p:nvGrpSpPr>
      <p:grpSpPr>
        <a:xfrm>
          <a:off x="0" y="0"/>
          <a:ext cx="0" cy="0"/>
          <a:chOff x="0" y="0"/>
          <a:chExt cx="0" cy="0"/>
        </a:xfrm>
      </p:grpSpPr>
      <p:sp>
        <p:nvSpPr>
          <p:cNvPr id="889" name="Google Shape;889;p28"/>
          <p:cNvSpPr txBox="1">
            <a:spLocks noGrp="1"/>
          </p:cNvSpPr>
          <p:nvPr>
            <p:ph type="title"/>
          </p:nvPr>
        </p:nvSpPr>
        <p:spPr>
          <a:xfrm>
            <a:off x="950967" y="5145467"/>
            <a:ext cx="6222000" cy="6400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90" name="Google Shape;890;p28"/>
          <p:cNvSpPr txBox="1">
            <a:spLocks noGrp="1"/>
          </p:cNvSpPr>
          <p:nvPr>
            <p:ph type="subTitle" idx="1"/>
          </p:nvPr>
        </p:nvSpPr>
        <p:spPr>
          <a:xfrm>
            <a:off x="950967" y="5791067"/>
            <a:ext cx="6322400" cy="35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grpSp>
        <p:nvGrpSpPr>
          <p:cNvPr id="891" name="Google Shape;891;p28"/>
          <p:cNvGrpSpPr/>
          <p:nvPr/>
        </p:nvGrpSpPr>
        <p:grpSpPr>
          <a:xfrm>
            <a:off x="-46583" y="290853"/>
            <a:ext cx="12285184" cy="6998795"/>
            <a:chOff x="-34937" y="218140"/>
            <a:chExt cx="9213888" cy="5249096"/>
          </a:xfrm>
        </p:grpSpPr>
        <p:grpSp>
          <p:nvGrpSpPr>
            <p:cNvPr id="892" name="Google Shape;892;p28"/>
            <p:cNvGrpSpPr/>
            <p:nvPr/>
          </p:nvGrpSpPr>
          <p:grpSpPr>
            <a:xfrm flipH="1">
              <a:off x="6533863" y="533828"/>
              <a:ext cx="830714" cy="355988"/>
              <a:chOff x="1925508" y="3606994"/>
              <a:chExt cx="1061479" cy="454879"/>
            </a:xfrm>
          </p:grpSpPr>
          <p:sp>
            <p:nvSpPr>
              <p:cNvPr id="893" name="Google Shape;893;p28"/>
              <p:cNvSpPr/>
              <p:nvPr/>
            </p:nvSpPr>
            <p:spPr>
              <a:xfrm>
                <a:off x="1930114" y="3611600"/>
                <a:ext cx="1052267" cy="445666"/>
              </a:xfrm>
              <a:custGeom>
                <a:avLst/>
                <a:gdLst/>
                <a:ahLst/>
                <a:cxnLst/>
                <a:rect l="l" t="t" r="r" b="b"/>
                <a:pathLst>
                  <a:path w="33124" h="14029" extrusionOk="0">
                    <a:moveTo>
                      <a:pt x="16924" y="1"/>
                    </a:moveTo>
                    <a:lnTo>
                      <a:pt x="15802" y="91"/>
                    </a:lnTo>
                    <a:lnTo>
                      <a:pt x="14770" y="344"/>
                    </a:lnTo>
                    <a:lnTo>
                      <a:pt x="13883" y="743"/>
                    </a:lnTo>
                    <a:lnTo>
                      <a:pt x="13177" y="1340"/>
                    </a:lnTo>
                    <a:lnTo>
                      <a:pt x="12688" y="2136"/>
                    </a:lnTo>
                    <a:lnTo>
                      <a:pt x="12435" y="3150"/>
                    </a:lnTo>
                    <a:lnTo>
                      <a:pt x="12417" y="3747"/>
                    </a:lnTo>
                    <a:lnTo>
                      <a:pt x="12290" y="3494"/>
                    </a:lnTo>
                    <a:lnTo>
                      <a:pt x="11928" y="3059"/>
                    </a:lnTo>
                    <a:lnTo>
                      <a:pt x="11494" y="2697"/>
                    </a:lnTo>
                    <a:lnTo>
                      <a:pt x="11005" y="2408"/>
                    </a:lnTo>
                    <a:lnTo>
                      <a:pt x="10191" y="2118"/>
                    </a:lnTo>
                    <a:lnTo>
                      <a:pt x="9014" y="2010"/>
                    </a:lnTo>
                    <a:lnTo>
                      <a:pt x="8163" y="2154"/>
                    </a:lnTo>
                    <a:lnTo>
                      <a:pt x="7638" y="2317"/>
                    </a:lnTo>
                    <a:lnTo>
                      <a:pt x="7186" y="2589"/>
                    </a:lnTo>
                    <a:lnTo>
                      <a:pt x="6788" y="2915"/>
                    </a:lnTo>
                    <a:lnTo>
                      <a:pt x="6498" y="3331"/>
                    </a:lnTo>
                    <a:lnTo>
                      <a:pt x="6317" y="3802"/>
                    </a:lnTo>
                    <a:lnTo>
                      <a:pt x="6245" y="4381"/>
                    </a:lnTo>
                    <a:lnTo>
                      <a:pt x="6335" y="5014"/>
                    </a:lnTo>
                    <a:lnTo>
                      <a:pt x="6444" y="5376"/>
                    </a:lnTo>
                    <a:lnTo>
                      <a:pt x="5991" y="5286"/>
                    </a:lnTo>
                    <a:lnTo>
                      <a:pt x="4869" y="5213"/>
                    </a:lnTo>
                    <a:lnTo>
                      <a:pt x="3656" y="5232"/>
                    </a:lnTo>
                    <a:lnTo>
                      <a:pt x="2426" y="5394"/>
                    </a:lnTo>
                    <a:lnTo>
                      <a:pt x="1321" y="5738"/>
                    </a:lnTo>
                    <a:lnTo>
                      <a:pt x="670" y="6118"/>
                    </a:lnTo>
                    <a:lnTo>
                      <a:pt x="344" y="6444"/>
                    </a:lnTo>
                    <a:lnTo>
                      <a:pt x="109" y="6824"/>
                    </a:lnTo>
                    <a:lnTo>
                      <a:pt x="0" y="7259"/>
                    </a:lnTo>
                    <a:lnTo>
                      <a:pt x="18" y="7766"/>
                    </a:lnTo>
                    <a:lnTo>
                      <a:pt x="199" y="8345"/>
                    </a:lnTo>
                    <a:lnTo>
                      <a:pt x="362" y="8671"/>
                    </a:lnTo>
                    <a:lnTo>
                      <a:pt x="489" y="8906"/>
                    </a:lnTo>
                    <a:lnTo>
                      <a:pt x="869" y="9304"/>
                    </a:lnTo>
                    <a:lnTo>
                      <a:pt x="1358" y="9648"/>
                    </a:lnTo>
                    <a:lnTo>
                      <a:pt x="1937" y="9938"/>
                    </a:lnTo>
                    <a:lnTo>
                      <a:pt x="2950" y="10263"/>
                    </a:lnTo>
                    <a:lnTo>
                      <a:pt x="4471" y="10499"/>
                    </a:lnTo>
                    <a:lnTo>
                      <a:pt x="6100" y="10517"/>
                    </a:lnTo>
                    <a:lnTo>
                      <a:pt x="7675" y="10354"/>
                    </a:lnTo>
                    <a:lnTo>
                      <a:pt x="9068" y="10028"/>
                    </a:lnTo>
                    <a:lnTo>
                      <a:pt x="10173" y="9539"/>
                    </a:lnTo>
                    <a:lnTo>
                      <a:pt x="10553" y="9250"/>
                    </a:lnTo>
                    <a:lnTo>
                      <a:pt x="10625" y="9648"/>
                    </a:lnTo>
                    <a:lnTo>
                      <a:pt x="11005" y="10426"/>
                    </a:lnTo>
                    <a:lnTo>
                      <a:pt x="11602" y="11150"/>
                    </a:lnTo>
                    <a:lnTo>
                      <a:pt x="12363" y="11838"/>
                    </a:lnTo>
                    <a:lnTo>
                      <a:pt x="13250" y="12435"/>
                    </a:lnTo>
                    <a:lnTo>
                      <a:pt x="14191" y="12960"/>
                    </a:lnTo>
                    <a:lnTo>
                      <a:pt x="15132" y="13395"/>
                    </a:lnTo>
                    <a:lnTo>
                      <a:pt x="16019" y="13702"/>
                    </a:lnTo>
                    <a:lnTo>
                      <a:pt x="16417" y="13811"/>
                    </a:lnTo>
                    <a:lnTo>
                      <a:pt x="17105" y="13938"/>
                    </a:lnTo>
                    <a:lnTo>
                      <a:pt x="18354" y="14028"/>
                    </a:lnTo>
                    <a:lnTo>
                      <a:pt x="19476" y="13883"/>
                    </a:lnTo>
                    <a:lnTo>
                      <a:pt x="20490" y="13521"/>
                    </a:lnTo>
                    <a:lnTo>
                      <a:pt x="21395" y="12960"/>
                    </a:lnTo>
                    <a:lnTo>
                      <a:pt x="22191" y="12236"/>
                    </a:lnTo>
                    <a:lnTo>
                      <a:pt x="22879" y="11331"/>
                    </a:lnTo>
                    <a:lnTo>
                      <a:pt x="23476" y="10263"/>
                    </a:lnTo>
                    <a:lnTo>
                      <a:pt x="23748" y="9684"/>
                    </a:lnTo>
                    <a:lnTo>
                      <a:pt x="24019" y="10010"/>
                    </a:lnTo>
                    <a:lnTo>
                      <a:pt x="24779" y="10571"/>
                    </a:lnTo>
                    <a:lnTo>
                      <a:pt x="25775" y="11006"/>
                    </a:lnTo>
                    <a:lnTo>
                      <a:pt x="26897" y="11313"/>
                    </a:lnTo>
                    <a:lnTo>
                      <a:pt x="28092" y="11494"/>
                    </a:lnTo>
                    <a:lnTo>
                      <a:pt x="29250" y="11530"/>
                    </a:lnTo>
                    <a:lnTo>
                      <a:pt x="30336" y="11404"/>
                    </a:lnTo>
                    <a:lnTo>
                      <a:pt x="31259" y="11132"/>
                    </a:lnTo>
                    <a:lnTo>
                      <a:pt x="31621" y="10933"/>
                    </a:lnTo>
                    <a:lnTo>
                      <a:pt x="31983" y="10698"/>
                    </a:lnTo>
                    <a:lnTo>
                      <a:pt x="32508" y="10245"/>
                    </a:lnTo>
                    <a:lnTo>
                      <a:pt x="32870" y="9811"/>
                    </a:lnTo>
                    <a:lnTo>
                      <a:pt x="33069" y="9395"/>
                    </a:lnTo>
                    <a:lnTo>
                      <a:pt x="33124" y="8996"/>
                    </a:lnTo>
                    <a:lnTo>
                      <a:pt x="33051" y="8652"/>
                    </a:lnTo>
                    <a:lnTo>
                      <a:pt x="32852" y="8345"/>
                    </a:lnTo>
                    <a:lnTo>
                      <a:pt x="32545" y="8091"/>
                    </a:lnTo>
                    <a:lnTo>
                      <a:pt x="31965" y="7820"/>
                    </a:lnTo>
                    <a:lnTo>
                      <a:pt x="30934" y="7711"/>
                    </a:lnTo>
                    <a:lnTo>
                      <a:pt x="30065" y="7856"/>
                    </a:lnTo>
                    <a:lnTo>
                      <a:pt x="29467" y="8055"/>
                    </a:lnTo>
                    <a:lnTo>
                      <a:pt x="28888" y="8363"/>
                    </a:lnTo>
                    <a:lnTo>
                      <a:pt x="28309" y="8779"/>
                    </a:lnTo>
                    <a:lnTo>
                      <a:pt x="28038" y="9033"/>
                    </a:lnTo>
                    <a:lnTo>
                      <a:pt x="28038" y="8399"/>
                    </a:lnTo>
                    <a:lnTo>
                      <a:pt x="27838" y="7168"/>
                    </a:lnTo>
                    <a:lnTo>
                      <a:pt x="27458" y="5974"/>
                    </a:lnTo>
                    <a:lnTo>
                      <a:pt x="26952" y="4815"/>
                    </a:lnTo>
                    <a:lnTo>
                      <a:pt x="26662" y="4272"/>
                    </a:lnTo>
                    <a:lnTo>
                      <a:pt x="26463" y="3928"/>
                    </a:lnTo>
                    <a:lnTo>
                      <a:pt x="25865" y="3240"/>
                    </a:lnTo>
                    <a:lnTo>
                      <a:pt x="25087" y="2589"/>
                    </a:lnTo>
                    <a:lnTo>
                      <a:pt x="24128" y="1973"/>
                    </a:lnTo>
                    <a:lnTo>
                      <a:pt x="23060" y="1430"/>
                    </a:lnTo>
                    <a:lnTo>
                      <a:pt x="21883" y="942"/>
                    </a:lnTo>
                    <a:lnTo>
                      <a:pt x="20653" y="544"/>
                    </a:lnTo>
                    <a:lnTo>
                      <a:pt x="19386" y="254"/>
                    </a:lnTo>
                    <a:lnTo>
                      <a:pt x="18137" y="55"/>
                    </a:lnTo>
                    <a:lnTo>
                      <a:pt x="16924"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4" name="Google Shape;894;p28"/>
              <p:cNvSpPr/>
              <p:nvPr/>
            </p:nvSpPr>
            <p:spPr>
              <a:xfrm>
                <a:off x="1925508" y="3606994"/>
                <a:ext cx="1061479" cy="454879"/>
              </a:xfrm>
              <a:custGeom>
                <a:avLst/>
                <a:gdLst/>
                <a:ahLst/>
                <a:cxnLst/>
                <a:rect l="l" t="t" r="r" b="b"/>
                <a:pathLst>
                  <a:path w="33414" h="14319" extrusionOk="0">
                    <a:moveTo>
                      <a:pt x="17594" y="1"/>
                    </a:moveTo>
                    <a:lnTo>
                      <a:pt x="15983" y="73"/>
                    </a:lnTo>
                    <a:lnTo>
                      <a:pt x="15277" y="236"/>
                    </a:lnTo>
                    <a:lnTo>
                      <a:pt x="14643" y="417"/>
                    </a:lnTo>
                    <a:lnTo>
                      <a:pt x="13865" y="833"/>
                    </a:lnTo>
                    <a:lnTo>
                      <a:pt x="13431" y="1177"/>
                    </a:lnTo>
                    <a:lnTo>
                      <a:pt x="13087" y="1557"/>
                    </a:lnTo>
                    <a:lnTo>
                      <a:pt x="12797" y="2010"/>
                    </a:lnTo>
                    <a:lnTo>
                      <a:pt x="12598" y="2517"/>
                    </a:lnTo>
                    <a:lnTo>
                      <a:pt x="12453" y="3078"/>
                    </a:lnTo>
                    <a:lnTo>
                      <a:pt x="12435" y="3385"/>
                    </a:lnTo>
                    <a:lnTo>
                      <a:pt x="12236" y="3150"/>
                    </a:lnTo>
                    <a:lnTo>
                      <a:pt x="11766" y="2734"/>
                    </a:lnTo>
                    <a:lnTo>
                      <a:pt x="11223" y="2426"/>
                    </a:lnTo>
                    <a:lnTo>
                      <a:pt x="10607" y="2191"/>
                    </a:lnTo>
                    <a:lnTo>
                      <a:pt x="9974" y="2064"/>
                    </a:lnTo>
                    <a:lnTo>
                      <a:pt x="9340" y="2010"/>
                    </a:lnTo>
                    <a:lnTo>
                      <a:pt x="8688" y="2064"/>
                    </a:lnTo>
                    <a:lnTo>
                      <a:pt x="8091" y="2191"/>
                    </a:lnTo>
                    <a:lnTo>
                      <a:pt x="7802" y="2299"/>
                    </a:lnTo>
                    <a:lnTo>
                      <a:pt x="7349" y="2517"/>
                    </a:lnTo>
                    <a:lnTo>
                      <a:pt x="6824" y="2951"/>
                    </a:lnTo>
                    <a:lnTo>
                      <a:pt x="6571" y="3313"/>
                    </a:lnTo>
                    <a:lnTo>
                      <a:pt x="6390" y="3693"/>
                    </a:lnTo>
                    <a:lnTo>
                      <a:pt x="6281" y="4109"/>
                    </a:lnTo>
                    <a:lnTo>
                      <a:pt x="6263" y="4815"/>
                    </a:lnTo>
                    <a:lnTo>
                      <a:pt x="6372" y="5322"/>
                    </a:lnTo>
                    <a:lnTo>
                      <a:pt x="5666" y="5232"/>
                    </a:lnTo>
                    <a:lnTo>
                      <a:pt x="3982" y="5214"/>
                    </a:lnTo>
                    <a:lnTo>
                      <a:pt x="2661" y="5377"/>
                    </a:lnTo>
                    <a:lnTo>
                      <a:pt x="1847" y="5576"/>
                    </a:lnTo>
                    <a:lnTo>
                      <a:pt x="1123" y="5883"/>
                    </a:lnTo>
                    <a:lnTo>
                      <a:pt x="543" y="6300"/>
                    </a:lnTo>
                    <a:lnTo>
                      <a:pt x="326" y="6553"/>
                    </a:lnTo>
                    <a:lnTo>
                      <a:pt x="163" y="6788"/>
                    </a:lnTo>
                    <a:lnTo>
                      <a:pt x="0" y="7313"/>
                    </a:lnTo>
                    <a:lnTo>
                      <a:pt x="18" y="7892"/>
                    </a:lnTo>
                    <a:lnTo>
                      <a:pt x="199" y="8544"/>
                    </a:lnTo>
                    <a:lnTo>
                      <a:pt x="362" y="8888"/>
                    </a:lnTo>
                    <a:lnTo>
                      <a:pt x="634" y="8743"/>
                    </a:lnTo>
                    <a:lnTo>
                      <a:pt x="489" y="8435"/>
                    </a:lnTo>
                    <a:lnTo>
                      <a:pt x="326" y="7892"/>
                    </a:lnTo>
                    <a:lnTo>
                      <a:pt x="308" y="7386"/>
                    </a:lnTo>
                    <a:lnTo>
                      <a:pt x="435" y="6933"/>
                    </a:lnTo>
                    <a:lnTo>
                      <a:pt x="561" y="6734"/>
                    </a:lnTo>
                    <a:lnTo>
                      <a:pt x="779" y="6499"/>
                    </a:lnTo>
                    <a:lnTo>
                      <a:pt x="1358" y="6101"/>
                    </a:lnTo>
                    <a:lnTo>
                      <a:pt x="2100" y="5811"/>
                    </a:lnTo>
                    <a:lnTo>
                      <a:pt x="2933" y="5630"/>
                    </a:lnTo>
                    <a:lnTo>
                      <a:pt x="4254" y="5503"/>
                    </a:lnTo>
                    <a:lnTo>
                      <a:pt x="5919" y="5558"/>
                    </a:lnTo>
                    <a:lnTo>
                      <a:pt x="6553" y="5666"/>
                    </a:lnTo>
                    <a:lnTo>
                      <a:pt x="6625" y="5666"/>
                    </a:lnTo>
                    <a:lnTo>
                      <a:pt x="6697" y="5612"/>
                    </a:lnTo>
                    <a:lnTo>
                      <a:pt x="6734" y="5539"/>
                    </a:lnTo>
                    <a:lnTo>
                      <a:pt x="6734" y="5467"/>
                    </a:lnTo>
                    <a:lnTo>
                      <a:pt x="6589" y="4978"/>
                    </a:lnTo>
                    <a:lnTo>
                      <a:pt x="6571" y="4091"/>
                    </a:lnTo>
                    <a:lnTo>
                      <a:pt x="6788" y="3530"/>
                    </a:lnTo>
                    <a:lnTo>
                      <a:pt x="7023" y="3204"/>
                    </a:lnTo>
                    <a:lnTo>
                      <a:pt x="7494" y="2788"/>
                    </a:lnTo>
                    <a:lnTo>
                      <a:pt x="7928" y="2589"/>
                    </a:lnTo>
                    <a:lnTo>
                      <a:pt x="8218" y="2480"/>
                    </a:lnTo>
                    <a:lnTo>
                      <a:pt x="8833" y="2336"/>
                    </a:lnTo>
                    <a:lnTo>
                      <a:pt x="9485" y="2318"/>
                    </a:lnTo>
                    <a:lnTo>
                      <a:pt x="10136" y="2390"/>
                    </a:lnTo>
                    <a:lnTo>
                      <a:pt x="10770" y="2553"/>
                    </a:lnTo>
                    <a:lnTo>
                      <a:pt x="11349" y="2824"/>
                    </a:lnTo>
                    <a:lnTo>
                      <a:pt x="11874" y="3204"/>
                    </a:lnTo>
                    <a:lnTo>
                      <a:pt x="12272" y="3675"/>
                    </a:lnTo>
                    <a:lnTo>
                      <a:pt x="12435" y="3947"/>
                    </a:lnTo>
                    <a:lnTo>
                      <a:pt x="12490" y="4037"/>
                    </a:lnTo>
                    <a:lnTo>
                      <a:pt x="12598" y="4037"/>
                    </a:lnTo>
                    <a:lnTo>
                      <a:pt x="12689" y="3983"/>
                    </a:lnTo>
                    <a:lnTo>
                      <a:pt x="12707" y="3892"/>
                    </a:lnTo>
                    <a:lnTo>
                      <a:pt x="12707" y="3566"/>
                    </a:lnTo>
                    <a:lnTo>
                      <a:pt x="12797" y="2951"/>
                    </a:lnTo>
                    <a:lnTo>
                      <a:pt x="12942" y="2408"/>
                    </a:lnTo>
                    <a:lnTo>
                      <a:pt x="13195" y="1919"/>
                    </a:lnTo>
                    <a:lnTo>
                      <a:pt x="13521" y="1503"/>
                    </a:lnTo>
                    <a:lnTo>
                      <a:pt x="13938" y="1141"/>
                    </a:lnTo>
                    <a:lnTo>
                      <a:pt x="14444" y="851"/>
                    </a:lnTo>
                    <a:lnTo>
                      <a:pt x="15024" y="616"/>
                    </a:lnTo>
                    <a:lnTo>
                      <a:pt x="15349" y="526"/>
                    </a:lnTo>
                    <a:lnTo>
                      <a:pt x="16073" y="363"/>
                    </a:lnTo>
                    <a:lnTo>
                      <a:pt x="17684" y="308"/>
                    </a:lnTo>
                    <a:lnTo>
                      <a:pt x="19386" y="526"/>
                    </a:lnTo>
                    <a:lnTo>
                      <a:pt x="21123" y="942"/>
                    </a:lnTo>
                    <a:lnTo>
                      <a:pt x="22771" y="1557"/>
                    </a:lnTo>
                    <a:lnTo>
                      <a:pt x="24273" y="2299"/>
                    </a:lnTo>
                    <a:lnTo>
                      <a:pt x="25504" y="3150"/>
                    </a:lnTo>
                    <a:lnTo>
                      <a:pt x="26210" y="3802"/>
                    </a:lnTo>
                    <a:lnTo>
                      <a:pt x="26554" y="4254"/>
                    </a:lnTo>
                    <a:lnTo>
                      <a:pt x="26680" y="4490"/>
                    </a:lnTo>
                    <a:lnTo>
                      <a:pt x="27024" y="5159"/>
                    </a:lnTo>
                    <a:lnTo>
                      <a:pt x="27549" y="6408"/>
                    </a:lnTo>
                    <a:lnTo>
                      <a:pt x="27875" y="7567"/>
                    </a:lnTo>
                    <a:lnTo>
                      <a:pt x="28020" y="8653"/>
                    </a:lnTo>
                    <a:lnTo>
                      <a:pt x="28038" y="9178"/>
                    </a:lnTo>
                    <a:lnTo>
                      <a:pt x="28038" y="9268"/>
                    </a:lnTo>
                    <a:lnTo>
                      <a:pt x="28128" y="9304"/>
                    </a:lnTo>
                    <a:lnTo>
                      <a:pt x="28201" y="9340"/>
                    </a:lnTo>
                    <a:lnTo>
                      <a:pt x="28291" y="9286"/>
                    </a:lnTo>
                    <a:lnTo>
                      <a:pt x="28526" y="9051"/>
                    </a:lnTo>
                    <a:lnTo>
                      <a:pt x="29051" y="8671"/>
                    </a:lnTo>
                    <a:lnTo>
                      <a:pt x="29848" y="8273"/>
                    </a:lnTo>
                    <a:lnTo>
                      <a:pt x="30879" y="8037"/>
                    </a:lnTo>
                    <a:lnTo>
                      <a:pt x="31821" y="8055"/>
                    </a:lnTo>
                    <a:lnTo>
                      <a:pt x="32219" y="8182"/>
                    </a:lnTo>
                    <a:lnTo>
                      <a:pt x="32581" y="8345"/>
                    </a:lnTo>
                    <a:lnTo>
                      <a:pt x="32943" y="8671"/>
                    </a:lnTo>
                    <a:lnTo>
                      <a:pt x="33088" y="8942"/>
                    </a:lnTo>
                    <a:lnTo>
                      <a:pt x="33106" y="9087"/>
                    </a:lnTo>
                    <a:lnTo>
                      <a:pt x="33106" y="9304"/>
                    </a:lnTo>
                    <a:lnTo>
                      <a:pt x="32961" y="9757"/>
                    </a:lnTo>
                    <a:lnTo>
                      <a:pt x="32599" y="10227"/>
                    </a:lnTo>
                    <a:lnTo>
                      <a:pt x="32038" y="10716"/>
                    </a:lnTo>
                    <a:lnTo>
                      <a:pt x="31694" y="10951"/>
                    </a:lnTo>
                    <a:lnTo>
                      <a:pt x="31350" y="11132"/>
                    </a:lnTo>
                    <a:lnTo>
                      <a:pt x="30463" y="11404"/>
                    </a:lnTo>
                    <a:lnTo>
                      <a:pt x="29413" y="11513"/>
                    </a:lnTo>
                    <a:lnTo>
                      <a:pt x="28273" y="11476"/>
                    </a:lnTo>
                    <a:lnTo>
                      <a:pt x="27115" y="11332"/>
                    </a:lnTo>
                    <a:lnTo>
                      <a:pt x="26010" y="11024"/>
                    </a:lnTo>
                    <a:lnTo>
                      <a:pt x="25033" y="10608"/>
                    </a:lnTo>
                    <a:lnTo>
                      <a:pt x="24273" y="10064"/>
                    </a:lnTo>
                    <a:lnTo>
                      <a:pt x="24019" y="9739"/>
                    </a:lnTo>
                    <a:lnTo>
                      <a:pt x="23947" y="9684"/>
                    </a:lnTo>
                    <a:lnTo>
                      <a:pt x="23875" y="9666"/>
                    </a:lnTo>
                    <a:lnTo>
                      <a:pt x="23802" y="9702"/>
                    </a:lnTo>
                    <a:lnTo>
                      <a:pt x="23748" y="9757"/>
                    </a:lnTo>
                    <a:lnTo>
                      <a:pt x="23458" y="10390"/>
                    </a:lnTo>
                    <a:lnTo>
                      <a:pt x="22825" y="11494"/>
                    </a:lnTo>
                    <a:lnTo>
                      <a:pt x="22101" y="12381"/>
                    </a:lnTo>
                    <a:lnTo>
                      <a:pt x="21304" y="13087"/>
                    </a:lnTo>
                    <a:lnTo>
                      <a:pt x="20399" y="13594"/>
                    </a:lnTo>
                    <a:lnTo>
                      <a:pt x="19422" y="13902"/>
                    </a:lnTo>
                    <a:lnTo>
                      <a:pt x="18354" y="14010"/>
                    </a:lnTo>
                    <a:lnTo>
                      <a:pt x="17214" y="13938"/>
                    </a:lnTo>
                    <a:lnTo>
                      <a:pt x="16598" y="13811"/>
                    </a:lnTo>
                    <a:lnTo>
                      <a:pt x="16182" y="13703"/>
                    </a:lnTo>
                    <a:lnTo>
                      <a:pt x="15277" y="13377"/>
                    </a:lnTo>
                    <a:lnTo>
                      <a:pt x="14336" y="12942"/>
                    </a:lnTo>
                    <a:lnTo>
                      <a:pt x="13413" y="12418"/>
                    </a:lnTo>
                    <a:lnTo>
                      <a:pt x="12562" y="11820"/>
                    </a:lnTo>
                    <a:lnTo>
                      <a:pt x="11838" y="11169"/>
                    </a:lnTo>
                    <a:lnTo>
                      <a:pt x="11259" y="10463"/>
                    </a:lnTo>
                    <a:lnTo>
                      <a:pt x="10915" y="9739"/>
                    </a:lnTo>
                    <a:lnTo>
                      <a:pt x="10861" y="9377"/>
                    </a:lnTo>
                    <a:lnTo>
                      <a:pt x="10824" y="9304"/>
                    </a:lnTo>
                    <a:lnTo>
                      <a:pt x="10752" y="9250"/>
                    </a:lnTo>
                    <a:lnTo>
                      <a:pt x="10680" y="9250"/>
                    </a:lnTo>
                    <a:lnTo>
                      <a:pt x="10607" y="9286"/>
                    </a:lnTo>
                    <a:lnTo>
                      <a:pt x="10281" y="9540"/>
                    </a:lnTo>
                    <a:lnTo>
                      <a:pt x="9322" y="9974"/>
                    </a:lnTo>
                    <a:lnTo>
                      <a:pt x="8091" y="10300"/>
                    </a:lnTo>
                    <a:lnTo>
                      <a:pt x="6679" y="10481"/>
                    </a:lnTo>
                    <a:lnTo>
                      <a:pt x="5919" y="10517"/>
                    </a:lnTo>
                    <a:lnTo>
                      <a:pt x="5919" y="10807"/>
                    </a:lnTo>
                    <a:lnTo>
                      <a:pt x="6661" y="10789"/>
                    </a:lnTo>
                    <a:lnTo>
                      <a:pt x="8037" y="10608"/>
                    </a:lnTo>
                    <a:lnTo>
                      <a:pt x="9250" y="10318"/>
                    </a:lnTo>
                    <a:lnTo>
                      <a:pt x="10227" y="9920"/>
                    </a:lnTo>
                    <a:lnTo>
                      <a:pt x="10607" y="9666"/>
                    </a:lnTo>
                    <a:lnTo>
                      <a:pt x="10716" y="10064"/>
                    </a:lnTo>
                    <a:lnTo>
                      <a:pt x="11150" y="10843"/>
                    </a:lnTo>
                    <a:lnTo>
                      <a:pt x="11802" y="11567"/>
                    </a:lnTo>
                    <a:lnTo>
                      <a:pt x="12598" y="12218"/>
                    </a:lnTo>
                    <a:lnTo>
                      <a:pt x="13467" y="12798"/>
                    </a:lnTo>
                    <a:lnTo>
                      <a:pt x="14408" y="13304"/>
                    </a:lnTo>
                    <a:lnTo>
                      <a:pt x="15766" y="13884"/>
                    </a:lnTo>
                    <a:lnTo>
                      <a:pt x="16526" y="14101"/>
                    </a:lnTo>
                    <a:lnTo>
                      <a:pt x="16997" y="14191"/>
                    </a:lnTo>
                    <a:lnTo>
                      <a:pt x="17883" y="14300"/>
                    </a:lnTo>
                    <a:lnTo>
                      <a:pt x="18318" y="14318"/>
                    </a:lnTo>
                    <a:lnTo>
                      <a:pt x="18770" y="14300"/>
                    </a:lnTo>
                    <a:lnTo>
                      <a:pt x="19639" y="14173"/>
                    </a:lnTo>
                    <a:lnTo>
                      <a:pt x="20454" y="13902"/>
                    </a:lnTo>
                    <a:lnTo>
                      <a:pt x="21214" y="13522"/>
                    </a:lnTo>
                    <a:lnTo>
                      <a:pt x="21920" y="12979"/>
                    </a:lnTo>
                    <a:lnTo>
                      <a:pt x="22571" y="12327"/>
                    </a:lnTo>
                    <a:lnTo>
                      <a:pt x="23151" y="11549"/>
                    </a:lnTo>
                    <a:lnTo>
                      <a:pt x="23694" y="10626"/>
                    </a:lnTo>
                    <a:lnTo>
                      <a:pt x="23929" y="10119"/>
                    </a:lnTo>
                    <a:lnTo>
                      <a:pt x="24237" y="10427"/>
                    </a:lnTo>
                    <a:lnTo>
                      <a:pt x="25069" y="10970"/>
                    </a:lnTo>
                    <a:lnTo>
                      <a:pt x="26101" y="11368"/>
                    </a:lnTo>
                    <a:lnTo>
                      <a:pt x="27223" y="11657"/>
                    </a:lnTo>
                    <a:lnTo>
                      <a:pt x="28400" y="11802"/>
                    </a:lnTo>
                    <a:lnTo>
                      <a:pt x="29558" y="11802"/>
                    </a:lnTo>
                    <a:lnTo>
                      <a:pt x="30608" y="11675"/>
                    </a:lnTo>
                    <a:lnTo>
                      <a:pt x="31495" y="11404"/>
                    </a:lnTo>
                    <a:lnTo>
                      <a:pt x="31857" y="11205"/>
                    </a:lnTo>
                    <a:lnTo>
                      <a:pt x="32237" y="10933"/>
                    </a:lnTo>
                    <a:lnTo>
                      <a:pt x="32852" y="10408"/>
                    </a:lnTo>
                    <a:lnTo>
                      <a:pt x="33251" y="9865"/>
                    </a:lnTo>
                    <a:lnTo>
                      <a:pt x="33414" y="9322"/>
                    </a:lnTo>
                    <a:lnTo>
                      <a:pt x="33414" y="9051"/>
                    </a:lnTo>
                    <a:lnTo>
                      <a:pt x="33377" y="8870"/>
                    </a:lnTo>
                    <a:lnTo>
                      <a:pt x="33214" y="8526"/>
                    </a:lnTo>
                    <a:lnTo>
                      <a:pt x="32925" y="8218"/>
                    </a:lnTo>
                    <a:lnTo>
                      <a:pt x="32545" y="7983"/>
                    </a:lnTo>
                    <a:lnTo>
                      <a:pt x="32309" y="7892"/>
                    </a:lnTo>
                    <a:lnTo>
                      <a:pt x="31911" y="7766"/>
                    </a:lnTo>
                    <a:lnTo>
                      <a:pt x="30952" y="7711"/>
                    </a:lnTo>
                    <a:lnTo>
                      <a:pt x="29920" y="7929"/>
                    </a:lnTo>
                    <a:lnTo>
                      <a:pt x="28852" y="8435"/>
                    </a:lnTo>
                    <a:lnTo>
                      <a:pt x="28327" y="8834"/>
                    </a:lnTo>
                    <a:lnTo>
                      <a:pt x="28309" y="8327"/>
                    </a:lnTo>
                    <a:lnTo>
                      <a:pt x="28128" y="7277"/>
                    </a:lnTo>
                    <a:lnTo>
                      <a:pt x="27784" y="6173"/>
                    </a:lnTo>
                    <a:lnTo>
                      <a:pt x="27278" y="4978"/>
                    </a:lnTo>
                    <a:lnTo>
                      <a:pt x="26952" y="4345"/>
                    </a:lnTo>
                    <a:lnTo>
                      <a:pt x="26807" y="4091"/>
                    </a:lnTo>
                    <a:lnTo>
                      <a:pt x="26409" y="3585"/>
                    </a:lnTo>
                    <a:lnTo>
                      <a:pt x="25667" y="2861"/>
                    </a:lnTo>
                    <a:lnTo>
                      <a:pt x="24345" y="1974"/>
                    </a:lnTo>
                    <a:lnTo>
                      <a:pt x="22789" y="1213"/>
                    </a:lnTo>
                    <a:lnTo>
                      <a:pt x="21087" y="616"/>
                    </a:lnTo>
                    <a:lnTo>
                      <a:pt x="19313" y="200"/>
                    </a:lnTo>
                    <a:lnTo>
                      <a:pt x="1759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5" name="Google Shape;895;p28"/>
              <p:cNvSpPr/>
              <p:nvPr/>
            </p:nvSpPr>
            <p:spPr>
              <a:xfrm>
                <a:off x="1925508" y="3606994"/>
                <a:ext cx="1061479" cy="454879"/>
              </a:xfrm>
              <a:custGeom>
                <a:avLst/>
                <a:gdLst/>
                <a:ahLst/>
                <a:cxnLst/>
                <a:rect l="l" t="t" r="r" b="b"/>
                <a:pathLst>
                  <a:path w="33414" h="14319" extrusionOk="0">
                    <a:moveTo>
                      <a:pt x="16924" y="1"/>
                    </a:moveTo>
                    <a:lnTo>
                      <a:pt x="15911" y="91"/>
                    </a:lnTo>
                    <a:lnTo>
                      <a:pt x="14969" y="308"/>
                    </a:lnTo>
                    <a:lnTo>
                      <a:pt x="14119" y="670"/>
                    </a:lnTo>
                    <a:lnTo>
                      <a:pt x="13757" y="924"/>
                    </a:lnTo>
                    <a:lnTo>
                      <a:pt x="13467" y="1141"/>
                    </a:lnTo>
                    <a:lnTo>
                      <a:pt x="12996" y="1666"/>
                    </a:lnTo>
                    <a:lnTo>
                      <a:pt x="12671" y="2281"/>
                    </a:lnTo>
                    <a:lnTo>
                      <a:pt x="12471" y="2987"/>
                    </a:lnTo>
                    <a:lnTo>
                      <a:pt x="12435" y="3385"/>
                    </a:lnTo>
                    <a:lnTo>
                      <a:pt x="12236" y="3150"/>
                    </a:lnTo>
                    <a:lnTo>
                      <a:pt x="11766" y="2734"/>
                    </a:lnTo>
                    <a:lnTo>
                      <a:pt x="11223" y="2426"/>
                    </a:lnTo>
                    <a:lnTo>
                      <a:pt x="10607" y="2191"/>
                    </a:lnTo>
                    <a:lnTo>
                      <a:pt x="9974" y="2064"/>
                    </a:lnTo>
                    <a:lnTo>
                      <a:pt x="9340" y="2010"/>
                    </a:lnTo>
                    <a:lnTo>
                      <a:pt x="8688" y="2064"/>
                    </a:lnTo>
                    <a:lnTo>
                      <a:pt x="8091" y="2191"/>
                    </a:lnTo>
                    <a:lnTo>
                      <a:pt x="7802" y="2299"/>
                    </a:lnTo>
                    <a:lnTo>
                      <a:pt x="7349" y="2517"/>
                    </a:lnTo>
                    <a:lnTo>
                      <a:pt x="6824" y="2951"/>
                    </a:lnTo>
                    <a:lnTo>
                      <a:pt x="6571" y="3313"/>
                    </a:lnTo>
                    <a:lnTo>
                      <a:pt x="6390" y="3693"/>
                    </a:lnTo>
                    <a:lnTo>
                      <a:pt x="6281" y="4109"/>
                    </a:lnTo>
                    <a:lnTo>
                      <a:pt x="6263" y="4815"/>
                    </a:lnTo>
                    <a:lnTo>
                      <a:pt x="6372" y="5322"/>
                    </a:lnTo>
                    <a:lnTo>
                      <a:pt x="5666" y="5232"/>
                    </a:lnTo>
                    <a:lnTo>
                      <a:pt x="3982" y="5214"/>
                    </a:lnTo>
                    <a:lnTo>
                      <a:pt x="2661" y="5377"/>
                    </a:lnTo>
                    <a:lnTo>
                      <a:pt x="1847" y="5576"/>
                    </a:lnTo>
                    <a:lnTo>
                      <a:pt x="1123" y="5883"/>
                    </a:lnTo>
                    <a:lnTo>
                      <a:pt x="543" y="6300"/>
                    </a:lnTo>
                    <a:lnTo>
                      <a:pt x="326" y="6553"/>
                    </a:lnTo>
                    <a:lnTo>
                      <a:pt x="163" y="6788"/>
                    </a:lnTo>
                    <a:lnTo>
                      <a:pt x="0" y="7313"/>
                    </a:lnTo>
                    <a:lnTo>
                      <a:pt x="18" y="7892"/>
                    </a:lnTo>
                    <a:lnTo>
                      <a:pt x="199" y="8544"/>
                    </a:lnTo>
                    <a:lnTo>
                      <a:pt x="362" y="8888"/>
                    </a:lnTo>
                    <a:lnTo>
                      <a:pt x="525" y="9159"/>
                    </a:lnTo>
                    <a:lnTo>
                      <a:pt x="978" y="9630"/>
                    </a:lnTo>
                    <a:lnTo>
                      <a:pt x="1575" y="10010"/>
                    </a:lnTo>
                    <a:lnTo>
                      <a:pt x="2263" y="10300"/>
                    </a:lnTo>
                    <a:lnTo>
                      <a:pt x="3421" y="10626"/>
                    </a:lnTo>
                    <a:lnTo>
                      <a:pt x="5105" y="10825"/>
                    </a:lnTo>
                    <a:lnTo>
                      <a:pt x="5919" y="10807"/>
                    </a:lnTo>
                    <a:lnTo>
                      <a:pt x="6661" y="10789"/>
                    </a:lnTo>
                    <a:lnTo>
                      <a:pt x="8037" y="10608"/>
                    </a:lnTo>
                    <a:lnTo>
                      <a:pt x="9250" y="10318"/>
                    </a:lnTo>
                    <a:lnTo>
                      <a:pt x="10227" y="9920"/>
                    </a:lnTo>
                    <a:lnTo>
                      <a:pt x="10607" y="9666"/>
                    </a:lnTo>
                    <a:lnTo>
                      <a:pt x="10716" y="10064"/>
                    </a:lnTo>
                    <a:lnTo>
                      <a:pt x="11150" y="10843"/>
                    </a:lnTo>
                    <a:lnTo>
                      <a:pt x="11802" y="11567"/>
                    </a:lnTo>
                    <a:lnTo>
                      <a:pt x="12598" y="12218"/>
                    </a:lnTo>
                    <a:lnTo>
                      <a:pt x="13467" y="12798"/>
                    </a:lnTo>
                    <a:lnTo>
                      <a:pt x="14408" y="13304"/>
                    </a:lnTo>
                    <a:lnTo>
                      <a:pt x="15766" y="13884"/>
                    </a:lnTo>
                    <a:lnTo>
                      <a:pt x="16526" y="14101"/>
                    </a:lnTo>
                    <a:lnTo>
                      <a:pt x="16997" y="14191"/>
                    </a:lnTo>
                    <a:lnTo>
                      <a:pt x="17883" y="14300"/>
                    </a:lnTo>
                    <a:lnTo>
                      <a:pt x="18318" y="14318"/>
                    </a:lnTo>
                    <a:lnTo>
                      <a:pt x="18770" y="14300"/>
                    </a:lnTo>
                    <a:lnTo>
                      <a:pt x="19639" y="14173"/>
                    </a:lnTo>
                    <a:lnTo>
                      <a:pt x="20454" y="13902"/>
                    </a:lnTo>
                    <a:lnTo>
                      <a:pt x="21214" y="13522"/>
                    </a:lnTo>
                    <a:lnTo>
                      <a:pt x="21920" y="12979"/>
                    </a:lnTo>
                    <a:lnTo>
                      <a:pt x="22571" y="12327"/>
                    </a:lnTo>
                    <a:lnTo>
                      <a:pt x="23151" y="11549"/>
                    </a:lnTo>
                    <a:lnTo>
                      <a:pt x="23694" y="10626"/>
                    </a:lnTo>
                    <a:lnTo>
                      <a:pt x="23929" y="10119"/>
                    </a:lnTo>
                    <a:lnTo>
                      <a:pt x="24237" y="10427"/>
                    </a:lnTo>
                    <a:lnTo>
                      <a:pt x="25069" y="10970"/>
                    </a:lnTo>
                    <a:lnTo>
                      <a:pt x="26101" y="11368"/>
                    </a:lnTo>
                    <a:lnTo>
                      <a:pt x="27223" y="11657"/>
                    </a:lnTo>
                    <a:lnTo>
                      <a:pt x="28400" y="11802"/>
                    </a:lnTo>
                    <a:lnTo>
                      <a:pt x="29558" y="11802"/>
                    </a:lnTo>
                    <a:lnTo>
                      <a:pt x="30608" y="11675"/>
                    </a:lnTo>
                    <a:lnTo>
                      <a:pt x="31495" y="11404"/>
                    </a:lnTo>
                    <a:lnTo>
                      <a:pt x="31857" y="11205"/>
                    </a:lnTo>
                    <a:lnTo>
                      <a:pt x="32237" y="10933"/>
                    </a:lnTo>
                    <a:lnTo>
                      <a:pt x="32852" y="10408"/>
                    </a:lnTo>
                    <a:lnTo>
                      <a:pt x="33251" y="9865"/>
                    </a:lnTo>
                    <a:lnTo>
                      <a:pt x="33414" y="9322"/>
                    </a:lnTo>
                    <a:lnTo>
                      <a:pt x="33414" y="9051"/>
                    </a:lnTo>
                    <a:lnTo>
                      <a:pt x="33377" y="8870"/>
                    </a:lnTo>
                    <a:lnTo>
                      <a:pt x="33214" y="8526"/>
                    </a:lnTo>
                    <a:lnTo>
                      <a:pt x="32925" y="8218"/>
                    </a:lnTo>
                    <a:lnTo>
                      <a:pt x="32545" y="7983"/>
                    </a:lnTo>
                    <a:lnTo>
                      <a:pt x="32309" y="7892"/>
                    </a:lnTo>
                    <a:lnTo>
                      <a:pt x="31911" y="7766"/>
                    </a:lnTo>
                    <a:lnTo>
                      <a:pt x="30952" y="7711"/>
                    </a:lnTo>
                    <a:lnTo>
                      <a:pt x="29920" y="7929"/>
                    </a:lnTo>
                    <a:lnTo>
                      <a:pt x="28852" y="8435"/>
                    </a:lnTo>
                    <a:lnTo>
                      <a:pt x="28327" y="8834"/>
                    </a:lnTo>
                    <a:lnTo>
                      <a:pt x="28309" y="8327"/>
                    </a:lnTo>
                    <a:lnTo>
                      <a:pt x="28128" y="7277"/>
                    </a:lnTo>
                    <a:lnTo>
                      <a:pt x="27784" y="6173"/>
                    </a:lnTo>
                    <a:lnTo>
                      <a:pt x="27278" y="4978"/>
                    </a:lnTo>
                    <a:lnTo>
                      <a:pt x="26952" y="4345"/>
                    </a:lnTo>
                    <a:lnTo>
                      <a:pt x="26680" y="4490"/>
                    </a:lnTo>
                    <a:lnTo>
                      <a:pt x="27024" y="5159"/>
                    </a:lnTo>
                    <a:lnTo>
                      <a:pt x="27549" y="6408"/>
                    </a:lnTo>
                    <a:lnTo>
                      <a:pt x="27875" y="7567"/>
                    </a:lnTo>
                    <a:lnTo>
                      <a:pt x="28020" y="8653"/>
                    </a:lnTo>
                    <a:lnTo>
                      <a:pt x="28038" y="9178"/>
                    </a:lnTo>
                    <a:lnTo>
                      <a:pt x="28038" y="9268"/>
                    </a:lnTo>
                    <a:lnTo>
                      <a:pt x="28128" y="9304"/>
                    </a:lnTo>
                    <a:lnTo>
                      <a:pt x="28201" y="9340"/>
                    </a:lnTo>
                    <a:lnTo>
                      <a:pt x="28291" y="9286"/>
                    </a:lnTo>
                    <a:lnTo>
                      <a:pt x="28526" y="9051"/>
                    </a:lnTo>
                    <a:lnTo>
                      <a:pt x="29051" y="8671"/>
                    </a:lnTo>
                    <a:lnTo>
                      <a:pt x="29848" y="8273"/>
                    </a:lnTo>
                    <a:lnTo>
                      <a:pt x="30879" y="8037"/>
                    </a:lnTo>
                    <a:lnTo>
                      <a:pt x="31821" y="8055"/>
                    </a:lnTo>
                    <a:lnTo>
                      <a:pt x="32219" y="8182"/>
                    </a:lnTo>
                    <a:lnTo>
                      <a:pt x="32581" y="8345"/>
                    </a:lnTo>
                    <a:lnTo>
                      <a:pt x="32943" y="8671"/>
                    </a:lnTo>
                    <a:lnTo>
                      <a:pt x="33088" y="8942"/>
                    </a:lnTo>
                    <a:lnTo>
                      <a:pt x="33106" y="9087"/>
                    </a:lnTo>
                    <a:lnTo>
                      <a:pt x="33106" y="9304"/>
                    </a:lnTo>
                    <a:lnTo>
                      <a:pt x="32961" y="9757"/>
                    </a:lnTo>
                    <a:lnTo>
                      <a:pt x="32599" y="10227"/>
                    </a:lnTo>
                    <a:lnTo>
                      <a:pt x="32038" y="10716"/>
                    </a:lnTo>
                    <a:lnTo>
                      <a:pt x="31694" y="10951"/>
                    </a:lnTo>
                    <a:lnTo>
                      <a:pt x="31350" y="11132"/>
                    </a:lnTo>
                    <a:lnTo>
                      <a:pt x="30463" y="11404"/>
                    </a:lnTo>
                    <a:lnTo>
                      <a:pt x="29413" y="11513"/>
                    </a:lnTo>
                    <a:lnTo>
                      <a:pt x="28273" y="11476"/>
                    </a:lnTo>
                    <a:lnTo>
                      <a:pt x="27115" y="11332"/>
                    </a:lnTo>
                    <a:lnTo>
                      <a:pt x="26010" y="11024"/>
                    </a:lnTo>
                    <a:lnTo>
                      <a:pt x="25033" y="10608"/>
                    </a:lnTo>
                    <a:lnTo>
                      <a:pt x="24273" y="10064"/>
                    </a:lnTo>
                    <a:lnTo>
                      <a:pt x="24019" y="9739"/>
                    </a:lnTo>
                    <a:lnTo>
                      <a:pt x="23947" y="9684"/>
                    </a:lnTo>
                    <a:lnTo>
                      <a:pt x="23875" y="9666"/>
                    </a:lnTo>
                    <a:lnTo>
                      <a:pt x="23802" y="9702"/>
                    </a:lnTo>
                    <a:lnTo>
                      <a:pt x="23748" y="9757"/>
                    </a:lnTo>
                    <a:lnTo>
                      <a:pt x="23458" y="10390"/>
                    </a:lnTo>
                    <a:lnTo>
                      <a:pt x="22825" y="11494"/>
                    </a:lnTo>
                    <a:lnTo>
                      <a:pt x="22101" y="12381"/>
                    </a:lnTo>
                    <a:lnTo>
                      <a:pt x="21304" y="13087"/>
                    </a:lnTo>
                    <a:lnTo>
                      <a:pt x="20399" y="13594"/>
                    </a:lnTo>
                    <a:lnTo>
                      <a:pt x="19422" y="13902"/>
                    </a:lnTo>
                    <a:lnTo>
                      <a:pt x="18354" y="14010"/>
                    </a:lnTo>
                    <a:lnTo>
                      <a:pt x="17214" y="13938"/>
                    </a:lnTo>
                    <a:lnTo>
                      <a:pt x="16598" y="13811"/>
                    </a:lnTo>
                    <a:lnTo>
                      <a:pt x="16182" y="13703"/>
                    </a:lnTo>
                    <a:lnTo>
                      <a:pt x="15277" y="13377"/>
                    </a:lnTo>
                    <a:lnTo>
                      <a:pt x="14336" y="12942"/>
                    </a:lnTo>
                    <a:lnTo>
                      <a:pt x="13413" y="12418"/>
                    </a:lnTo>
                    <a:lnTo>
                      <a:pt x="12562" y="11820"/>
                    </a:lnTo>
                    <a:lnTo>
                      <a:pt x="11838" y="11169"/>
                    </a:lnTo>
                    <a:lnTo>
                      <a:pt x="11259" y="10463"/>
                    </a:lnTo>
                    <a:lnTo>
                      <a:pt x="10915" y="9739"/>
                    </a:lnTo>
                    <a:lnTo>
                      <a:pt x="10861" y="9377"/>
                    </a:lnTo>
                    <a:lnTo>
                      <a:pt x="10824" y="9304"/>
                    </a:lnTo>
                    <a:lnTo>
                      <a:pt x="10752" y="9250"/>
                    </a:lnTo>
                    <a:lnTo>
                      <a:pt x="10680" y="9250"/>
                    </a:lnTo>
                    <a:lnTo>
                      <a:pt x="10607" y="9286"/>
                    </a:lnTo>
                    <a:lnTo>
                      <a:pt x="10281" y="9540"/>
                    </a:lnTo>
                    <a:lnTo>
                      <a:pt x="9322" y="9974"/>
                    </a:lnTo>
                    <a:lnTo>
                      <a:pt x="8091" y="10300"/>
                    </a:lnTo>
                    <a:lnTo>
                      <a:pt x="6679" y="10481"/>
                    </a:lnTo>
                    <a:lnTo>
                      <a:pt x="5919" y="10517"/>
                    </a:lnTo>
                    <a:lnTo>
                      <a:pt x="5123" y="10517"/>
                    </a:lnTo>
                    <a:lnTo>
                      <a:pt x="3512" y="10354"/>
                    </a:lnTo>
                    <a:lnTo>
                      <a:pt x="2408" y="10046"/>
                    </a:lnTo>
                    <a:lnTo>
                      <a:pt x="1756" y="9775"/>
                    </a:lnTo>
                    <a:lnTo>
                      <a:pt x="1213" y="9413"/>
                    </a:lnTo>
                    <a:lnTo>
                      <a:pt x="779" y="8997"/>
                    </a:lnTo>
                    <a:lnTo>
                      <a:pt x="634" y="8743"/>
                    </a:lnTo>
                    <a:lnTo>
                      <a:pt x="489" y="8435"/>
                    </a:lnTo>
                    <a:lnTo>
                      <a:pt x="326" y="7892"/>
                    </a:lnTo>
                    <a:lnTo>
                      <a:pt x="308" y="7386"/>
                    </a:lnTo>
                    <a:lnTo>
                      <a:pt x="435" y="6933"/>
                    </a:lnTo>
                    <a:lnTo>
                      <a:pt x="561" y="6734"/>
                    </a:lnTo>
                    <a:lnTo>
                      <a:pt x="779" y="6499"/>
                    </a:lnTo>
                    <a:lnTo>
                      <a:pt x="1358" y="6101"/>
                    </a:lnTo>
                    <a:lnTo>
                      <a:pt x="2100" y="5811"/>
                    </a:lnTo>
                    <a:lnTo>
                      <a:pt x="2933" y="5630"/>
                    </a:lnTo>
                    <a:lnTo>
                      <a:pt x="4254" y="5503"/>
                    </a:lnTo>
                    <a:lnTo>
                      <a:pt x="5919" y="5558"/>
                    </a:lnTo>
                    <a:lnTo>
                      <a:pt x="6553" y="5666"/>
                    </a:lnTo>
                    <a:lnTo>
                      <a:pt x="6625" y="5666"/>
                    </a:lnTo>
                    <a:lnTo>
                      <a:pt x="6697" y="5612"/>
                    </a:lnTo>
                    <a:lnTo>
                      <a:pt x="6734" y="5539"/>
                    </a:lnTo>
                    <a:lnTo>
                      <a:pt x="6734" y="5467"/>
                    </a:lnTo>
                    <a:lnTo>
                      <a:pt x="6589" y="4978"/>
                    </a:lnTo>
                    <a:lnTo>
                      <a:pt x="6571" y="4091"/>
                    </a:lnTo>
                    <a:lnTo>
                      <a:pt x="6788" y="3530"/>
                    </a:lnTo>
                    <a:lnTo>
                      <a:pt x="7023" y="3204"/>
                    </a:lnTo>
                    <a:lnTo>
                      <a:pt x="7494" y="2788"/>
                    </a:lnTo>
                    <a:lnTo>
                      <a:pt x="7928" y="2589"/>
                    </a:lnTo>
                    <a:lnTo>
                      <a:pt x="8218" y="2480"/>
                    </a:lnTo>
                    <a:lnTo>
                      <a:pt x="8833" y="2336"/>
                    </a:lnTo>
                    <a:lnTo>
                      <a:pt x="9485" y="2318"/>
                    </a:lnTo>
                    <a:lnTo>
                      <a:pt x="10136" y="2390"/>
                    </a:lnTo>
                    <a:lnTo>
                      <a:pt x="10770" y="2553"/>
                    </a:lnTo>
                    <a:lnTo>
                      <a:pt x="11349" y="2824"/>
                    </a:lnTo>
                    <a:lnTo>
                      <a:pt x="11874" y="3204"/>
                    </a:lnTo>
                    <a:lnTo>
                      <a:pt x="12272" y="3675"/>
                    </a:lnTo>
                    <a:lnTo>
                      <a:pt x="12435" y="3947"/>
                    </a:lnTo>
                    <a:lnTo>
                      <a:pt x="12490" y="4037"/>
                    </a:lnTo>
                    <a:lnTo>
                      <a:pt x="12598" y="4037"/>
                    </a:lnTo>
                    <a:lnTo>
                      <a:pt x="12689" y="3983"/>
                    </a:lnTo>
                    <a:lnTo>
                      <a:pt x="12707" y="3892"/>
                    </a:lnTo>
                    <a:lnTo>
                      <a:pt x="12725" y="3440"/>
                    </a:lnTo>
                    <a:lnTo>
                      <a:pt x="12870" y="2643"/>
                    </a:lnTo>
                    <a:lnTo>
                      <a:pt x="13159" y="1974"/>
                    </a:lnTo>
                    <a:lnTo>
                      <a:pt x="13630" y="1394"/>
                    </a:lnTo>
                    <a:lnTo>
                      <a:pt x="13938" y="1159"/>
                    </a:lnTo>
                    <a:lnTo>
                      <a:pt x="14281" y="924"/>
                    </a:lnTo>
                    <a:lnTo>
                      <a:pt x="15096" y="580"/>
                    </a:lnTo>
                    <a:lnTo>
                      <a:pt x="16001" y="381"/>
                    </a:lnTo>
                    <a:lnTo>
                      <a:pt x="16978" y="308"/>
                    </a:lnTo>
                    <a:lnTo>
                      <a:pt x="18010" y="327"/>
                    </a:lnTo>
                    <a:lnTo>
                      <a:pt x="19042" y="453"/>
                    </a:lnTo>
                    <a:lnTo>
                      <a:pt x="20598" y="779"/>
                    </a:lnTo>
                    <a:lnTo>
                      <a:pt x="21558" y="1087"/>
                    </a:lnTo>
                    <a:lnTo>
                      <a:pt x="21648" y="797"/>
                    </a:lnTo>
                    <a:lnTo>
                      <a:pt x="20671" y="489"/>
                    </a:lnTo>
                    <a:lnTo>
                      <a:pt x="19078" y="164"/>
                    </a:lnTo>
                    <a:lnTo>
                      <a:pt x="17992" y="37"/>
                    </a:lnTo>
                    <a:lnTo>
                      <a:pt x="1692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96" name="Google Shape;896;p28"/>
            <p:cNvSpPr/>
            <p:nvPr/>
          </p:nvSpPr>
          <p:spPr>
            <a:xfrm>
              <a:off x="7699531" y="218140"/>
              <a:ext cx="1011079" cy="482680"/>
            </a:xfrm>
            <a:custGeom>
              <a:avLst/>
              <a:gdLst/>
              <a:ahLst/>
              <a:cxnLst/>
              <a:rect l="l" t="t" r="r" b="b"/>
              <a:pathLst>
                <a:path w="25631" h="12236" extrusionOk="0">
                  <a:moveTo>
                    <a:pt x="12055" y="0"/>
                  </a:moveTo>
                  <a:lnTo>
                    <a:pt x="10788" y="18"/>
                  </a:lnTo>
                  <a:lnTo>
                    <a:pt x="9557" y="199"/>
                  </a:lnTo>
                  <a:lnTo>
                    <a:pt x="8381" y="525"/>
                  </a:lnTo>
                  <a:lnTo>
                    <a:pt x="7331" y="996"/>
                  </a:lnTo>
                  <a:lnTo>
                    <a:pt x="6408" y="1629"/>
                  </a:lnTo>
                  <a:lnTo>
                    <a:pt x="5684" y="2425"/>
                  </a:lnTo>
                  <a:lnTo>
                    <a:pt x="5213" y="3349"/>
                  </a:lnTo>
                  <a:lnTo>
                    <a:pt x="4996" y="4453"/>
                  </a:lnTo>
                  <a:lnTo>
                    <a:pt x="5032" y="5068"/>
                  </a:lnTo>
                  <a:lnTo>
                    <a:pt x="5032" y="5068"/>
                  </a:lnTo>
                  <a:lnTo>
                    <a:pt x="4797" y="4923"/>
                  </a:lnTo>
                  <a:lnTo>
                    <a:pt x="4308" y="4706"/>
                  </a:lnTo>
                  <a:lnTo>
                    <a:pt x="3548" y="4525"/>
                  </a:lnTo>
                  <a:lnTo>
                    <a:pt x="2552" y="4598"/>
                  </a:lnTo>
                  <a:lnTo>
                    <a:pt x="1647" y="4923"/>
                  </a:lnTo>
                  <a:lnTo>
                    <a:pt x="869" y="5503"/>
                  </a:lnTo>
                  <a:lnTo>
                    <a:pt x="308" y="6263"/>
                  </a:lnTo>
                  <a:lnTo>
                    <a:pt x="55" y="6951"/>
                  </a:lnTo>
                  <a:lnTo>
                    <a:pt x="0" y="7439"/>
                  </a:lnTo>
                  <a:lnTo>
                    <a:pt x="18" y="7964"/>
                  </a:lnTo>
                  <a:lnTo>
                    <a:pt x="145" y="8507"/>
                  </a:lnTo>
                  <a:lnTo>
                    <a:pt x="254" y="8779"/>
                  </a:lnTo>
                  <a:lnTo>
                    <a:pt x="398" y="9141"/>
                  </a:lnTo>
                  <a:lnTo>
                    <a:pt x="797" y="9738"/>
                  </a:lnTo>
                  <a:lnTo>
                    <a:pt x="1249" y="10227"/>
                  </a:lnTo>
                  <a:lnTo>
                    <a:pt x="1792" y="10589"/>
                  </a:lnTo>
                  <a:lnTo>
                    <a:pt x="2371" y="10842"/>
                  </a:lnTo>
                  <a:lnTo>
                    <a:pt x="3005" y="11005"/>
                  </a:lnTo>
                  <a:lnTo>
                    <a:pt x="4018" y="11096"/>
                  </a:lnTo>
                  <a:lnTo>
                    <a:pt x="5430" y="10933"/>
                  </a:lnTo>
                  <a:lnTo>
                    <a:pt x="6842" y="10534"/>
                  </a:lnTo>
                  <a:lnTo>
                    <a:pt x="8145" y="9955"/>
                  </a:lnTo>
                  <a:lnTo>
                    <a:pt x="9286" y="9267"/>
                  </a:lnTo>
                  <a:lnTo>
                    <a:pt x="9738" y="8905"/>
                  </a:lnTo>
                  <a:lnTo>
                    <a:pt x="9955" y="9231"/>
                  </a:lnTo>
                  <a:lnTo>
                    <a:pt x="10516" y="9847"/>
                  </a:lnTo>
                  <a:lnTo>
                    <a:pt x="11222" y="10426"/>
                  </a:lnTo>
                  <a:lnTo>
                    <a:pt x="12019" y="10933"/>
                  </a:lnTo>
                  <a:lnTo>
                    <a:pt x="12924" y="11385"/>
                  </a:lnTo>
                  <a:lnTo>
                    <a:pt x="13865" y="11729"/>
                  </a:lnTo>
                  <a:lnTo>
                    <a:pt x="14861" y="12001"/>
                  </a:lnTo>
                  <a:lnTo>
                    <a:pt x="15838" y="12182"/>
                  </a:lnTo>
                  <a:lnTo>
                    <a:pt x="16797" y="12236"/>
                  </a:lnTo>
                  <a:lnTo>
                    <a:pt x="17684" y="12182"/>
                  </a:lnTo>
                  <a:lnTo>
                    <a:pt x="18517" y="12001"/>
                  </a:lnTo>
                  <a:lnTo>
                    <a:pt x="19223" y="11693"/>
                  </a:lnTo>
                  <a:lnTo>
                    <a:pt x="19820" y="11222"/>
                  </a:lnTo>
                  <a:lnTo>
                    <a:pt x="20236" y="10607"/>
                  </a:lnTo>
                  <a:lnTo>
                    <a:pt x="20472" y="9829"/>
                  </a:lnTo>
                  <a:lnTo>
                    <a:pt x="20472" y="8869"/>
                  </a:lnTo>
                  <a:lnTo>
                    <a:pt x="20381" y="8308"/>
                  </a:lnTo>
                  <a:lnTo>
                    <a:pt x="20417" y="8362"/>
                  </a:lnTo>
                  <a:lnTo>
                    <a:pt x="20598" y="8417"/>
                  </a:lnTo>
                  <a:lnTo>
                    <a:pt x="21123" y="8399"/>
                  </a:lnTo>
                  <a:lnTo>
                    <a:pt x="22173" y="8163"/>
                  </a:lnTo>
                  <a:lnTo>
                    <a:pt x="23386" y="7711"/>
                  </a:lnTo>
                  <a:lnTo>
                    <a:pt x="24255" y="7204"/>
                  </a:lnTo>
                  <a:lnTo>
                    <a:pt x="24761" y="6824"/>
                  </a:lnTo>
                  <a:lnTo>
                    <a:pt x="25178" y="6389"/>
                  </a:lnTo>
                  <a:lnTo>
                    <a:pt x="25467" y="5901"/>
                  </a:lnTo>
                  <a:lnTo>
                    <a:pt x="25630" y="5358"/>
                  </a:lnTo>
                  <a:lnTo>
                    <a:pt x="25594" y="4760"/>
                  </a:lnTo>
                  <a:lnTo>
                    <a:pt x="25377" y="4127"/>
                  </a:lnTo>
                  <a:lnTo>
                    <a:pt x="24906" y="3439"/>
                  </a:lnTo>
                  <a:lnTo>
                    <a:pt x="24580" y="3077"/>
                  </a:lnTo>
                  <a:lnTo>
                    <a:pt x="24218" y="2733"/>
                  </a:lnTo>
                  <a:lnTo>
                    <a:pt x="23386" y="2208"/>
                  </a:lnTo>
                  <a:lnTo>
                    <a:pt x="22463" y="1864"/>
                  </a:lnTo>
                  <a:lnTo>
                    <a:pt x="21503" y="1738"/>
                  </a:lnTo>
                  <a:lnTo>
                    <a:pt x="20544" y="1864"/>
                  </a:lnTo>
                  <a:lnTo>
                    <a:pt x="19639" y="2244"/>
                  </a:lnTo>
                  <a:lnTo>
                    <a:pt x="18825" y="2914"/>
                  </a:lnTo>
                  <a:lnTo>
                    <a:pt x="18155" y="3892"/>
                  </a:lnTo>
                  <a:lnTo>
                    <a:pt x="17901" y="4507"/>
                  </a:lnTo>
                  <a:lnTo>
                    <a:pt x="17920" y="3946"/>
                  </a:lnTo>
                  <a:lnTo>
                    <a:pt x="17684" y="2950"/>
                  </a:lnTo>
                  <a:lnTo>
                    <a:pt x="17196" y="2100"/>
                  </a:lnTo>
                  <a:lnTo>
                    <a:pt x="16453" y="1376"/>
                  </a:lnTo>
                  <a:lnTo>
                    <a:pt x="15530" y="815"/>
                  </a:lnTo>
                  <a:lnTo>
                    <a:pt x="14462" y="398"/>
                  </a:lnTo>
                  <a:lnTo>
                    <a:pt x="13286" y="109"/>
                  </a:lnTo>
                  <a:lnTo>
                    <a:pt x="12055" y="0"/>
                  </a:lnTo>
                  <a:close/>
                </a:path>
              </a:pathLst>
            </a:cu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7" name="Google Shape;897;p28"/>
            <p:cNvSpPr/>
            <p:nvPr/>
          </p:nvSpPr>
          <p:spPr>
            <a:xfrm>
              <a:off x="-34937" y="4820818"/>
              <a:ext cx="9213888" cy="646417"/>
            </a:xfrm>
            <a:custGeom>
              <a:avLst/>
              <a:gdLst/>
              <a:ahLst/>
              <a:cxnLst/>
              <a:rect l="l" t="t" r="r" b="b"/>
              <a:pathLst>
                <a:path w="281512" h="19750" extrusionOk="0">
                  <a:moveTo>
                    <a:pt x="0" y="0"/>
                  </a:moveTo>
                  <a:lnTo>
                    <a:pt x="0" y="19750"/>
                  </a:lnTo>
                  <a:lnTo>
                    <a:pt x="281511" y="19750"/>
                  </a:lnTo>
                  <a:lnTo>
                    <a:pt x="281511" y="3229"/>
                  </a:lnTo>
                  <a:lnTo>
                    <a:pt x="281221" y="3220"/>
                  </a:lnTo>
                  <a:lnTo>
                    <a:pt x="280693" y="3141"/>
                  </a:lnTo>
                  <a:lnTo>
                    <a:pt x="280227" y="3000"/>
                  </a:lnTo>
                  <a:lnTo>
                    <a:pt x="279813" y="2806"/>
                  </a:lnTo>
                  <a:lnTo>
                    <a:pt x="279268" y="2446"/>
                  </a:lnTo>
                  <a:lnTo>
                    <a:pt x="278643" y="1856"/>
                  </a:lnTo>
                  <a:lnTo>
                    <a:pt x="278353" y="1540"/>
                  </a:lnTo>
                  <a:lnTo>
                    <a:pt x="278080" y="1249"/>
                  </a:lnTo>
                  <a:lnTo>
                    <a:pt x="277508" y="704"/>
                  </a:lnTo>
                  <a:lnTo>
                    <a:pt x="277016" y="370"/>
                  </a:lnTo>
                  <a:lnTo>
                    <a:pt x="276655" y="194"/>
                  </a:lnTo>
                  <a:lnTo>
                    <a:pt x="276241" y="70"/>
                  </a:lnTo>
                  <a:lnTo>
                    <a:pt x="275775" y="9"/>
                  </a:lnTo>
                  <a:lnTo>
                    <a:pt x="275520" y="0"/>
                  </a:lnTo>
                  <a:lnTo>
                    <a:pt x="275265" y="9"/>
                  </a:lnTo>
                  <a:lnTo>
                    <a:pt x="274799" y="70"/>
                  </a:lnTo>
                  <a:lnTo>
                    <a:pt x="274385" y="194"/>
                  </a:lnTo>
                  <a:lnTo>
                    <a:pt x="274025" y="370"/>
                  </a:lnTo>
                  <a:lnTo>
                    <a:pt x="273532" y="704"/>
                  </a:lnTo>
                  <a:lnTo>
                    <a:pt x="272960" y="1249"/>
                  </a:lnTo>
                  <a:lnTo>
                    <a:pt x="272687" y="1540"/>
                  </a:lnTo>
                  <a:lnTo>
                    <a:pt x="272397" y="1856"/>
                  </a:lnTo>
                  <a:lnTo>
                    <a:pt x="271773" y="2446"/>
                  </a:lnTo>
                  <a:lnTo>
                    <a:pt x="271227" y="2806"/>
                  </a:lnTo>
                  <a:lnTo>
                    <a:pt x="270814" y="3000"/>
                  </a:lnTo>
                  <a:lnTo>
                    <a:pt x="270347" y="3141"/>
                  </a:lnTo>
                  <a:lnTo>
                    <a:pt x="269820" y="3220"/>
                  </a:lnTo>
                  <a:lnTo>
                    <a:pt x="269529" y="3229"/>
                  </a:lnTo>
                  <a:lnTo>
                    <a:pt x="269239" y="3220"/>
                  </a:lnTo>
                  <a:lnTo>
                    <a:pt x="268711" y="3141"/>
                  </a:lnTo>
                  <a:lnTo>
                    <a:pt x="268245" y="3000"/>
                  </a:lnTo>
                  <a:lnTo>
                    <a:pt x="267831" y="2806"/>
                  </a:lnTo>
                  <a:lnTo>
                    <a:pt x="267286" y="2446"/>
                  </a:lnTo>
                  <a:lnTo>
                    <a:pt x="266661" y="1856"/>
                  </a:lnTo>
                  <a:lnTo>
                    <a:pt x="266371" y="1540"/>
                  </a:lnTo>
                  <a:lnTo>
                    <a:pt x="266098" y="1249"/>
                  </a:lnTo>
                  <a:lnTo>
                    <a:pt x="265526" y="704"/>
                  </a:lnTo>
                  <a:lnTo>
                    <a:pt x="265034" y="370"/>
                  </a:lnTo>
                  <a:lnTo>
                    <a:pt x="264673" y="194"/>
                  </a:lnTo>
                  <a:lnTo>
                    <a:pt x="264260" y="70"/>
                  </a:lnTo>
                  <a:lnTo>
                    <a:pt x="263793" y="9"/>
                  </a:lnTo>
                  <a:lnTo>
                    <a:pt x="263538" y="0"/>
                  </a:lnTo>
                  <a:lnTo>
                    <a:pt x="263283" y="9"/>
                  </a:lnTo>
                  <a:lnTo>
                    <a:pt x="262817" y="70"/>
                  </a:lnTo>
                  <a:lnTo>
                    <a:pt x="262403" y="194"/>
                  </a:lnTo>
                  <a:lnTo>
                    <a:pt x="262043" y="370"/>
                  </a:lnTo>
                  <a:lnTo>
                    <a:pt x="261550" y="704"/>
                  </a:lnTo>
                  <a:lnTo>
                    <a:pt x="260978" y="1249"/>
                  </a:lnTo>
                  <a:lnTo>
                    <a:pt x="260706" y="1540"/>
                  </a:lnTo>
                  <a:lnTo>
                    <a:pt x="260415" y="1856"/>
                  </a:lnTo>
                  <a:lnTo>
                    <a:pt x="259791" y="2446"/>
                  </a:lnTo>
                  <a:lnTo>
                    <a:pt x="259245" y="2806"/>
                  </a:lnTo>
                  <a:lnTo>
                    <a:pt x="258832" y="3000"/>
                  </a:lnTo>
                  <a:lnTo>
                    <a:pt x="258366" y="3141"/>
                  </a:lnTo>
                  <a:lnTo>
                    <a:pt x="257838" y="3220"/>
                  </a:lnTo>
                  <a:lnTo>
                    <a:pt x="257547" y="3229"/>
                  </a:lnTo>
                  <a:lnTo>
                    <a:pt x="257257" y="3220"/>
                  </a:lnTo>
                  <a:lnTo>
                    <a:pt x="256729" y="3141"/>
                  </a:lnTo>
                  <a:lnTo>
                    <a:pt x="256263" y="3000"/>
                  </a:lnTo>
                  <a:lnTo>
                    <a:pt x="255850" y="2806"/>
                  </a:lnTo>
                  <a:lnTo>
                    <a:pt x="255304" y="2446"/>
                  </a:lnTo>
                  <a:lnTo>
                    <a:pt x="254680" y="1856"/>
                  </a:lnTo>
                  <a:lnTo>
                    <a:pt x="254389" y="1540"/>
                  </a:lnTo>
                  <a:lnTo>
                    <a:pt x="254116" y="1249"/>
                  </a:lnTo>
                  <a:lnTo>
                    <a:pt x="253545" y="704"/>
                  </a:lnTo>
                  <a:lnTo>
                    <a:pt x="253052" y="370"/>
                  </a:lnTo>
                  <a:lnTo>
                    <a:pt x="252691" y="194"/>
                  </a:lnTo>
                  <a:lnTo>
                    <a:pt x="252278" y="70"/>
                  </a:lnTo>
                  <a:lnTo>
                    <a:pt x="251812" y="9"/>
                  </a:lnTo>
                  <a:lnTo>
                    <a:pt x="251557" y="0"/>
                  </a:lnTo>
                  <a:lnTo>
                    <a:pt x="251301" y="9"/>
                  </a:lnTo>
                  <a:lnTo>
                    <a:pt x="250835" y="70"/>
                  </a:lnTo>
                  <a:lnTo>
                    <a:pt x="250422" y="194"/>
                  </a:lnTo>
                  <a:lnTo>
                    <a:pt x="250061" y="370"/>
                  </a:lnTo>
                  <a:lnTo>
                    <a:pt x="249568" y="704"/>
                  </a:lnTo>
                  <a:lnTo>
                    <a:pt x="248997" y="1249"/>
                  </a:lnTo>
                  <a:lnTo>
                    <a:pt x="248724" y="1540"/>
                  </a:lnTo>
                  <a:lnTo>
                    <a:pt x="248433" y="1856"/>
                  </a:lnTo>
                  <a:lnTo>
                    <a:pt x="247809" y="2446"/>
                  </a:lnTo>
                  <a:lnTo>
                    <a:pt x="247263" y="2806"/>
                  </a:lnTo>
                  <a:lnTo>
                    <a:pt x="246850" y="3000"/>
                  </a:lnTo>
                  <a:lnTo>
                    <a:pt x="246384" y="3141"/>
                  </a:lnTo>
                  <a:lnTo>
                    <a:pt x="245856" y="3220"/>
                  </a:lnTo>
                  <a:lnTo>
                    <a:pt x="245566" y="3229"/>
                  </a:lnTo>
                  <a:lnTo>
                    <a:pt x="245275" y="3220"/>
                  </a:lnTo>
                  <a:lnTo>
                    <a:pt x="244747" y="3141"/>
                  </a:lnTo>
                  <a:lnTo>
                    <a:pt x="244281" y="3000"/>
                  </a:lnTo>
                  <a:lnTo>
                    <a:pt x="243868" y="2806"/>
                  </a:lnTo>
                  <a:lnTo>
                    <a:pt x="243322" y="2446"/>
                  </a:lnTo>
                  <a:lnTo>
                    <a:pt x="242698" y="1856"/>
                  </a:lnTo>
                  <a:lnTo>
                    <a:pt x="242407" y="1540"/>
                  </a:lnTo>
                  <a:lnTo>
                    <a:pt x="242135" y="1249"/>
                  </a:lnTo>
                  <a:lnTo>
                    <a:pt x="241563" y="704"/>
                  </a:lnTo>
                  <a:lnTo>
                    <a:pt x="241079" y="370"/>
                  </a:lnTo>
                  <a:lnTo>
                    <a:pt x="240710" y="194"/>
                  </a:lnTo>
                  <a:lnTo>
                    <a:pt x="240296" y="70"/>
                  </a:lnTo>
                  <a:lnTo>
                    <a:pt x="239839" y="9"/>
                  </a:lnTo>
                  <a:lnTo>
                    <a:pt x="239575" y="0"/>
                  </a:lnTo>
                  <a:lnTo>
                    <a:pt x="239320" y="9"/>
                  </a:lnTo>
                  <a:lnTo>
                    <a:pt x="238853" y="70"/>
                  </a:lnTo>
                  <a:lnTo>
                    <a:pt x="238449" y="194"/>
                  </a:lnTo>
                  <a:lnTo>
                    <a:pt x="238079" y="370"/>
                  </a:lnTo>
                  <a:lnTo>
                    <a:pt x="237595" y="704"/>
                  </a:lnTo>
                  <a:lnTo>
                    <a:pt x="237015" y="1249"/>
                  </a:lnTo>
                  <a:lnTo>
                    <a:pt x="236742" y="1540"/>
                  </a:lnTo>
                  <a:lnTo>
                    <a:pt x="236452" y="1856"/>
                  </a:lnTo>
                  <a:lnTo>
                    <a:pt x="235836" y="2446"/>
                  </a:lnTo>
                  <a:lnTo>
                    <a:pt x="235290" y="2806"/>
                  </a:lnTo>
                  <a:lnTo>
                    <a:pt x="234877" y="3000"/>
                  </a:lnTo>
                  <a:lnTo>
                    <a:pt x="234411" y="3141"/>
                  </a:lnTo>
                  <a:lnTo>
                    <a:pt x="233883" y="3220"/>
                  </a:lnTo>
                  <a:lnTo>
                    <a:pt x="233584" y="3229"/>
                  </a:lnTo>
                  <a:lnTo>
                    <a:pt x="233293" y="3220"/>
                  </a:lnTo>
                  <a:lnTo>
                    <a:pt x="232766" y="3141"/>
                  </a:lnTo>
                  <a:lnTo>
                    <a:pt x="232299" y="3000"/>
                  </a:lnTo>
                  <a:lnTo>
                    <a:pt x="231886" y="2806"/>
                  </a:lnTo>
                  <a:lnTo>
                    <a:pt x="231341" y="2446"/>
                  </a:lnTo>
                  <a:lnTo>
                    <a:pt x="230725" y="1856"/>
                  </a:lnTo>
                  <a:lnTo>
                    <a:pt x="230434" y="1540"/>
                  </a:lnTo>
                  <a:lnTo>
                    <a:pt x="230153" y="1249"/>
                  </a:lnTo>
                  <a:lnTo>
                    <a:pt x="229581" y="704"/>
                  </a:lnTo>
                  <a:lnTo>
                    <a:pt x="229097" y="370"/>
                  </a:lnTo>
                  <a:lnTo>
                    <a:pt x="228728" y="194"/>
                  </a:lnTo>
                  <a:lnTo>
                    <a:pt x="228323" y="70"/>
                  </a:lnTo>
                  <a:lnTo>
                    <a:pt x="227857" y="9"/>
                  </a:lnTo>
                  <a:lnTo>
                    <a:pt x="227602" y="0"/>
                  </a:lnTo>
                  <a:lnTo>
                    <a:pt x="227338" y="9"/>
                  </a:lnTo>
                  <a:lnTo>
                    <a:pt x="226880" y="70"/>
                  </a:lnTo>
                  <a:lnTo>
                    <a:pt x="226467" y="194"/>
                  </a:lnTo>
                  <a:lnTo>
                    <a:pt x="226097" y="370"/>
                  </a:lnTo>
                  <a:lnTo>
                    <a:pt x="225614" y="704"/>
                  </a:lnTo>
                  <a:lnTo>
                    <a:pt x="225042" y="1249"/>
                  </a:lnTo>
                  <a:lnTo>
                    <a:pt x="224760" y="1540"/>
                  </a:lnTo>
                  <a:lnTo>
                    <a:pt x="224479" y="1856"/>
                  </a:lnTo>
                  <a:lnTo>
                    <a:pt x="223854" y="2446"/>
                  </a:lnTo>
                  <a:lnTo>
                    <a:pt x="223309" y="2806"/>
                  </a:lnTo>
                  <a:lnTo>
                    <a:pt x="222895" y="3000"/>
                  </a:lnTo>
                  <a:lnTo>
                    <a:pt x="222429" y="3141"/>
                  </a:lnTo>
                  <a:lnTo>
                    <a:pt x="221901" y="3220"/>
                  </a:lnTo>
                  <a:lnTo>
                    <a:pt x="221611" y="3229"/>
                  </a:lnTo>
                  <a:lnTo>
                    <a:pt x="221312" y="3220"/>
                  </a:lnTo>
                  <a:lnTo>
                    <a:pt x="220784" y="3141"/>
                  </a:lnTo>
                  <a:lnTo>
                    <a:pt x="220326" y="3000"/>
                  </a:lnTo>
                  <a:lnTo>
                    <a:pt x="219913" y="2806"/>
                  </a:lnTo>
                  <a:lnTo>
                    <a:pt x="219359" y="2446"/>
                  </a:lnTo>
                  <a:lnTo>
                    <a:pt x="218743" y="1856"/>
                  </a:lnTo>
                  <a:lnTo>
                    <a:pt x="218453" y="1540"/>
                  </a:lnTo>
                  <a:lnTo>
                    <a:pt x="218180" y="1249"/>
                  </a:lnTo>
                  <a:lnTo>
                    <a:pt x="217608" y="704"/>
                  </a:lnTo>
                  <a:lnTo>
                    <a:pt x="217115" y="370"/>
                  </a:lnTo>
                  <a:lnTo>
                    <a:pt x="216746" y="194"/>
                  </a:lnTo>
                  <a:lnTo>
                    <a:pt x="216341" y="70"/>
                  </a:lnTo>
                  <a:lnTo>
                    <a:pt x="215875" y="9"/>
                  </a:lnTo>
                  <a:lnTo>
                    <a:pt x="215620" y="0"/>
                  </a:lnTo>
                  <a:lnTo>
                    <a:pt x="215365" y="9"/>
                  </a:lnTo>
                  <a:lnTo>
                    <a:pt x="214899" y="70"/>
                  </a:lnTo>
                  <a:lnTo>
                    <a:pt x="214485" y="194"/>
                  </a:lnTo>
                  <a:lnTo>
                    <a:pt x="214116" y="370"/>
                  </a:lnTo>
                  <a:lnTo>
                    <a:pt x="213632" y="704"/>
                  </a:lnTo>
                  <a:lnTo>
                    <a:pt x="213060" y="1249"/>
                  </a:lnTo>
                  <a:lnTo>
                    <a:pt x="212787" y="1540"/>
                  </a:lnTo>
                  <a:lnTo>
                    <a:pt x="212497" y="1856"/>
                  </a:lnTo>
                  <a:lnTo>
                    <a:pt x="211872" y="2446"/>
                  </a:lnTo>
                  <a:lnTo>
                    <a:pt x="211327" y="2806"/>
                  </a:lnTo>
                  <a:lnTo>
                    <a:pt x="210913" y="3000"/>
                  </a:lnTo>
                  <a:lnTo>
                    <a:pt x="210447" y="3141"/>
                  </a:lnTo>
                  <a:lnTo>
                    <a:pt x="209919" y="3220"/>
                  </a:lnTo>
                  <a:lnTo>
                    <a:pt x="209629" y="3229"/>
                  </a:lnTo>
                  <a:lnTo>
                    <a:pt x="209339" y="3220"/>
                  </a:lnTo>
                  <a:lnTo>
                    <a:pt x="208811" y="3141"/>
                  </a:lnTo>
                  <a:lnTo>
                    <a:pt x="208345" y="3000"/>
                  </a:lnTo>
                  <a:lnTo>
                    <a:pt x="207931" y="2806"/>
                  </a:lnTo>
                  <a:lnTo>
                    <a:pt x="207386" y="2446"/>
                  </a:lnTo>
                  <a:lnTo>
                    <a:pt x="206761" y="1856"/>
                  </a:lnTo>
                  <a:lnTo>
                    <a:pt x="206471" y="1540"/>
                  </a:lnTo>
                  <a:lnTo>
                    <a:pt x="206198" y="1249"/>
                  </a:lnTo>
                  <a:lnTo>
                    <a:pt x="205626" y="704"/>
                  </a:lnTo>
                  <a:lnTo>
                    <a:pt x="205134" y="370"/>
                  </a:lnTo>
                  <a:lnTo>
                    <a:pt x="204773" y="194"/>
                  </a:lnTo>
                  <a:lnTo>
                    <a:pt x="204359" y="70"/>
                  </a:lnTo>
                  <a:lnTo>
                    <a:pt x="203893" y="9"/>
                  </a:lnTo>
                  <a:lnTo>
                    <a:pt x="203638" y="0"/>
                  </a:lnTo>
                  <a:lnTo>
                    <a:pt x="203383" y="9"/>
                  </a:lnTo>
                  <a:lnTo>
                    <a:pt x="202917" y="70"/>
                  </a:lnTo>
                  <a:lnTo>
                    <a:pt x="202503" y="194"/>
                  </a:lnTo>
                  <a:lnTo>
                    <a:pt x="202143" y="370"/>
                  </a:lnTo>
                  <a:lnTo>
                    <a:pt x="201650" y="704"/>
                  </a:lnTo>
                  <a:lnTo>
                    <a:pt x="201078" y="1249"/>
                  </a:lnTo>
                  <a:lnTo>
                    <a:pt x="200805" y="1540"/>
                  </a:lnTo>
                  <a:lnTo>
                    <a:pt x="200515" y="1856"/>
                  </a:lnTo>
                  <a:lnTo>
                    <a:pt x="199890" y="2446"/>
                  </a:lnTo>
                  <a:lnTo>
                    <a:pt x="199345" y="2806"/>
                  </a:lnTo>
                  <a:lnTo>
                    <a:pt x="198932" y="3000"/>
                  </a:lnTo>
                  <a:lnTo>
                    <a:pt x="198465" y="3141"/>
                  </a:lnTo>
                  <a:lnTo>
                    <a:pt x="197946" y="3220"/>
                  </a:lnTo>
                  <a:lnTo>
                    <a:pt x="197647" y="3229"/>
                  </a:lnTo>
                  <a:lnTo>
                    <a:pt x="197357" y="3220"/>
                  </a:lnTo>
                  <a:lnTo>
                    <a:pt x="196829" y="3141"/>
                  </a:lnTo>
                  <a:lnTo>
                    <a:pt x="196363" y="3000"/>
                  </a:lnTo>
                  <a:lnTo>
                    <a:pt x="195949" y="2806"/>
                  </a:lnTo>
                  <a:lnTo>
                    <a:pt x="195404" y="2446"/>
                  </a:lnTo>
                  <a:lnTo>
                    <a:pt x="194779" y="1856"/>
                  </a:lnTo>
                  <a:lnTo>
                    <a:pt x="194489" y="1540"/>
                  </a:lnTo>
                  <a:lnTo>
                    <a:pt x="194216" y="1249"/>
                  </a:lnTo>
                  <a:lnTo>
                    <a:pt x="193644" y="704"/>
                  </a:lnTo>
                  <a:lnTo>
                    <a:pt x="193161" y="370"/>
                  </a:lnTo>
                  <a:lnTo>
                    <a:pt x="192791" y="194"/>
                  </a:lnTo>
                  <a:lnTo>
                    <a:pt x="192378" y="70"/>
                  </a:lnTo>
                  <a:lnTo>
                    <a:pt x="191920" y="9"/>
                  </a:lnTo>
                  <a:lnTo>
                    <a:pt x="191656" y="0"/>
                  </a:lnTo>
                  <a:lnTo>
                    <a:pt x="191401" y="9"/>
                  </a:lnTo>
                  <a:lnTo>
                    <a:pt x="190935" y="70"/>
                  </a:lnTo>
                  <a:lnTo>
                    <a:pt x="190530" y="194"/>
                  </a:lnTo>
                  <a:lnTo>
                    <a:pt x="190161" y="370"/>
                  </a:lnTo>
                  <a:lnTo>
                    <a:pt x="189677" y="704"/>
                  </a:lnTo>
                  <a:lnTo>
                    <a:pt x="189096" y="1249"/>
                  </a:lnTo>
                  <a:lnTo>
                    <a:pt x="188824" y="1540"/>
                  </a:lnTo>
                  <a:lnTo>
                    <a:pt x="188533" y="1856"/>
                  </a:lnTo>
                  <a:lnTo>
                    <a:pt x="187917" y="2446"/>
                  </a:lnTo>
                  <a:lnTo>
                    <a:pt x="187372" y="2806"/>
                  </a:lnTo>
                  <a:lnTo>
                    <a:pt x="186959" y="3000"/>
                  </a:lnTo>
                  <a:lnTo>
                    <a:pt x="186492" y="3141"/>
                  </a:lnTo>
                  <a:lnTo>
                    <a:pt x="185964" y="3220"/>
                  </a:lnTo>
                  <a:lnTo>
                    <a:pt x="185665" y="3229"/>
                  </a:lnTo>
                  <a:lnTo>
                    <a:pt x="185375" y="3220"/>
                  </a:lnTo>
                  <a:lnTo>
                    <a:pt x="184847" y="3141"/>
                  </a:lnTo>
                  <a:lnTo>
                    <a:pt x="184381" y="3000"/>
                  </a:lnTo>
                  <a:lnTo>
                    <a:pt x="183968" y="2806"/>
                  </a:lnTo>
                  <a:lnTo>
                    <a:pt x="183422" y="2446"/>
                  </a:lnTo>
                  <a:lnTo>
                    <a:pt x="182806" y="1856"/>
                  </a:lnTo>
                  <a:lnTo>
                    <a:pt x="182516" y="1540"/>
                  </a:lnTo>
                  <a:lnTo>
                    <a:pt x="182243" y="1249"/>
                  </a:lnTo>
                  <a:lnTo>
                    <a:pt x="181663" y="704"/>
                  </a:lnTo>
                  <a:lnTo>
                    <a:pt x="181179" y="370"/>
                  </a:lnTo>
                  <a:lnTo>
                    <a:pt x="180809" y="194"/>
                  </a:lnTo>
                  <a:lnTo>
                    <a:pt x="180405" y="70"/>
                  </a:lnTo>
                  <a:lnTo>
                    <a:pt x="179938" y="9"/>
                  </a:lnTo>
                  <a:lnTo>
                    <a:pt x="179683" y="0"/>
                  </a:lnTo>
                  <a:lnTo>
                    <a:pt x="179419" y="9"/>
                  </a:lnTo>
                  <a:lnTo>
                    <a:pt x="178962" y="70"/>
                  </a:lnTo>
                  <a:lnTo>
                    <a:pt x="178548" y="194"/>
                  </a:lnTo>
                  <a:lnTo>
                    <a:pt x="178179" y="370"/>
                  </a:lnTo>
                  <a:lnTo>
                    <a:pt x="177695" y="704"/>
                  </a:lnTo>
                  <a:lnTo>
                    <a:pt x="177123" y="1249"/>
                  </a:lnTo>
                  <a:lnTo>
                    <a:pt x="176851" y="1540"/>
                  </a:lnTo>
                  <a:lnTo>
                    <a:pt x="176560" y="1856"/>
                  </a:lnTo>
                  <a:lnTo>
                    <a:pt x="175936" y="2446"/>
                  </a:lnTo>
                  <a:lnTo>
                    <a:pt x="175390" y="2806"/>
                  </a:lnTo>
                  <a:lnTo>
                    <a:pt x="174977" y="3000"/>
                  </a:lnTo>
                  <a:lnTo>
                    <a:pt x="174511" y="3141"/>
                  </a:lnTo>
                  <a:lnTo>
                    <a:pt x="173983" y="3220"/>
                  </a:lnTo>
                  <a:lnTo>
                    <a:pt x="173692" y="3229"/>
                  </a:lnTo>
                  <a:lnTo>
                    <a:pt x="173402" y="3220"/>
                  </a:lnTo>
                  <a:lnTo>
                    <a:pt x="172874" y="3141"/>
                  </a:lnTo>
                  <a:lnTo>
                    <a:pt x="172408" y="3000"/>
                  </a:lnTo>
                  <a:lnTo>
                    <a:pt x="171995" y="2806"/>
                  </a:lnTo>
                  <a:lnTo>
                    <a:pt x="171449" y="2446"/>
                  </a:lnTo>
                  <a:lnTo>
                    <a:pt x="170824" y="1856"/>
                  </a:lnTo>
                  <a:lnTo>
                    <a:pt x="170534" y="1540"/>
                  </a:lnTo>
                  <a:lnTo>
                    <a:pt x="170261" y="1249"/>
                  </a:lnTo>
                  <a:lnTo>
                    <a:pt x="169690" y="704"/>
                  </a:lnTo>
                  <a:lnTo>
                    <a:pt x="169197" y="370"/>
                  </a:lnTo>
                  <a:lnTo>
                    <a:pt x="168836" y="194"/>
                  </a:lnTo>
                  <a:lnTo>
                    <a:pt x="168423" y="70"/>
                  </a:lnTo>
                  <a:lnTo>
                    <a:pt x="167957" y="9"/>
                  </a:lnTo>
                  <a:lnTo>
                    <a:pt x="167701" y="0"/>
                  </a:lnTo>
                  <a:lnTo>
                    <a:pt x="167446" y="9"/>
                  </a:lnTo>
                  <a:lnTo>
                    <a:pt x="166980" y="70"/>
                  </a:lnTo>
                  <a:lnTo>
                    <a:pt x="166567" y="194"/>
                  </a:lnTo>
                  <a:lnTo>
                    <a:pt x="166206" y="370"/>
                  </a:lnTo>
                  <a:lnTo>
                    <a:pt x="165713" y="704"/>
                  </a:lnTo>
                  <a:lnTo>
                    <a:pt x="165141" y="1249"/>
                  </a:lnTo>
                  <a:lnTo>
                    <a:pt x="164869" y="1540"/>
                  </a:lnTo>
                  <a:lnTo>
                    <a:pt x="164578" y="1856"/>
                  </a:lnTo>
                  <a:lnTo>
                    <a:pt x="163954" y="2446"/>
                  </a:lnTo>
                  <a:lnTo>
                    <a:pt x="163408" y="2806"/>
                  </a:lnTo>
                  <a:lnTo>
                    <a:pt x="162995" y="3000"/>
                  </a:lnTo>
                  <a:lnTo>
                    <a:pt x="162529" y="3141"/>
                  </a:lnTo>
                  <a:lnTo>
                    <a:pt x="162010" y="3220"/>
                  </a:lnTo>
                  <a:lnTo>
                    <a:pt x="161711" y="3229"/>
                  </a:lnTo>
                  <a:lnTo>
                    <a:pt x="161420" y="3220"/>
                  </a:lnTo>
                  <a:lnTo>
                    <a:pt x="160892" y="3141"/>
                  </a:lnTo>
                  <a:lnTo>
                    <a:pt x="160426" y="3000"/>
                  </a:lnTo>
                  <a:lnTo>
                    <a:pt x="160013" y="2806"/>
                  </a:lnTo>
                  <a:lnTo>
                    <a:pt x="159467" y="2446"/>
                  </a:lnTo>
                  <a:lnTo>
                    <a:pt x="158843" y="1856"/>
                  </a:lnTo>
                  <a:lnTo>
                    <a:pt x="158561" y="1540"/>
                  </a:lnTo>
                  <a:lnTo>
                    <a:pt x="158280" y="1249"/>
                  </a:lnTo>
                  <a:lnTo>
                    <a:pt x="157708" y="704"/>
                  </a:lnTo>
                  <a:lnTo>
                    <a:pt x="157224" y="370"/>
                  </a:lnTo>
                  <a:lnTo>
                    <a:pt x="156855" y="194"/>
                  </a:lnTo>
                  <a:lnTo>
                    <a:pt x="156441" y="70"/>
                  </a:lnTo>
                  <a:lnTo>
                    <a:pt x="155984" y="9"/>
                  </a:lnTo>
                  <a:lnTo>
                    <a:pt x="155728" y="0"/>
                  </a:lnTo>
                  <a:lnTo>
                    <a:pt x="155465" y="9"/>
                  </a:lnTo>
                  <a:lnTo>
                    <a:pt x="155007" y="70"/>
                  </a:lnTo>
                  <a:lnTo>
                    <a:pt x="154594" y="194"/>
                  </a:lnTo>
                  <a:lnTo>
                    <a:pt x="154224" y="370"/>
                  </a:lnTo>
                  <a:lnTo>
                    <a:pt x="153740" y="704"/>
                  </a:lnTo>
                  <a:lnTo>
                    <a:pt x="153168" y="1249"/>
                  </a:lnTo>
                  <a:lnTo>
                    <a:pt x="152887" y="1540"/>
                  </a:lnTo>
                  <a:lnTo>
                    <a:pt x="152605" y="1856"/>
                  </a:lnTo>
                  <a:lnTo>
                    <a:pt x="151981" y="2446"/>
                  </a:lnTo>
                  <a:lnTo>
                    <a:pt x="151435" y="2806"/>
                  </a:lnTo>
                  <a:lnTo>
                    <a:pt x="151022" y="3000"/>
                  </a:lnTo>
                  <a:lnTo>
                    <a:pt x="150556" y="3141"/>
                  </a:lnTo>
                  <a:lnTo>
                    <a:pt x="150028" y="3220"/>
                  </a:lnTo>
                  <a:lnTo>
                    <a:pt x="149738" y="3229"/>
                  </a:lnTo>
                  <a:lnTo>
                    <a:pt x="149438" y="3220"/>
                  </a:lnTo>
                  <a:lnTo>
                    <a:pt x="148911" y="3141"/>
                  </a:lnTo>
                  <a:lnTo>
                    <a:pt x="148453" y="3000"/>
                  </a:lnTo>
                  <a:lnTo>
                    <a:pt x="148040" y="2806"/>
                  </a:lnTo>
                  <a:lnTo>
                    <a:pt x="147494" y="2446"/>
                  </a:lnTo>
                  <a:lnTo>
                    <a:pt x="146870" y="1856"/>
                  </a:lnTo>
                  <a:lnTo>
                    <a:pt x="146579" y="1540"/>
                  </a:lnTo>
                  <a:lnTo>
                    <a:pt x="146307" y="1249"/>
                  </a:lnTo>
                  <a:lnTo>
                    <a:pt x="145735" y="704"/>
                  </a:lnTo>
                  <a:lnTo>
                    <a:pt x="145242" y="370"/>
                  </a:lnTo>
                  <a:lnTo>
                    <a:pt x="144873" y="194"/>
                  </a:lnTo>
                  <a:lnTo>
                    <a:pt x="144468" y="70"/>
                  </a:lnTo>
                  <a:lnTo>
                    <a:pt x="144002" y="9"/>
                  </a:lnTo>
                  <a:lnTo>
                    <a:pt x="143747" y="0"/>
                  </a:lnTo>
                  <a:lnTo>
                    <a:pt x="143492" y="9"/>
                  </a:lnTo>
                  <a:lnTo>
                    <a:pt x="143025" y="70"/>
                  </a:lnTo>
                  <a:lnTo>
                    <a:pt x="142612" y="194"/>
                  </a:lnTo>
                  <a:lnTo>
                    <a:pt x="142242" y="370"/>
                  </a:lnTo>
                  <a:lnTo>
                    <a:pt x="141758" y="704"/>
                  </a:lnTo>
                  <a:lnTo>
                    <a:pt x="141187" y="1249"/>
                  </a:lnTo>
                  <a:lnTo>
                    <a:pt x="140914" y="1540"/>
                  </a:lnTo>
                  <a:lnTo>
                    <a:pt x="140624" y="1856"/>
                  </a:lnTo>
                  <a:lnTo>
                    <a:pt x="139999" y="2446"/>
                  </a:lnTo>
                  <a:lnTo>
                    <a:pt x="139454" y="2806"/>
                  </a:lnTo>
                  <a:lnTo>
                    <a:pt x="139040" y="3000"/>
                  </a:lnTo>
                  <a:lnTo>
                    <a:pt x="138574" y="3141"/>
                  </a:lnTo>
                  <a:lnTo>
                    <a:pt x="138046" y="3220"/>
                  </a:lnTo>
                  <a:lnTo>
                    <a:pt x="137756" y="3229"/>
                  </a:lnTo>
                  <a:lnTo>
                    <a:pt x="137465" y="3220"/>
                  </a:lnTo>
                  <a:lnTo>
                    <a:pt x="136938" y="3141"/>
                  </a:lnTo>
                  <a:lnTo>
                    <a:pt x="136471" y="3000"/>
                  </a:lnTo>
                  <a:lnTo>
                    <a:pt x="136058" y="2806"/>
                  </a:lnTo>
                  <a:lnTo>
                    <a:pt x="135512" y="2446"/>
                  </a:lnTo>
                  <a:lnTo>
                    <a:pt x="134888" y="1856"/>
                  </a:lnTo>
                  <a:lnTo>
                    <a:pt x="134598" y="1540"/>
                  </a:lnTo>
                  <a:lnTo>
                    <a:pt x="134325" y="1249"/>
                  </a:lnTo>
                  <a:lnTo>
                    <a:pt x="133753" y="704"/>
                  </a:lnTo>
                  <a:lnTo>
                    <a:pt x="133260" y="370"/>
                  </a:lnTo>
                  <a:lnTo>
                    <a:pt x="132900" y="194"/>
                  </a:lnTo>
                  <a:lnTo>
                    <a:pt x="132486" y="70"/>
                  </a:lnTo>
                  <a:lnTo>
                    <a:pt x="132020" y="9"/>
                  </a:lnTo>
                  <a:lnTo>
                    <a:pt x="131765" y="0"/>
                  </a:lnTo>
                  <a:lnTo>
                    <a:pt x="131510" y="9"/>
                  </a:lnTo>
                  <a:lnTo>
                    <a:pt x="131043" y="70"/>
                  </a:lnTo>
                  <a:lnTo>
                    <a:pt x="130630" y="194"/>
                  </a:lnTo>
                  <a:lnTo>
                    <a:pt x="130269" y="370"/>
                  </a:lnTo>
                  <a:lnTo>
                    <a:pt x="129777" y="704"/>
                  </a:lnTo>
                  <a:lnTo>
                    <a:pt x="129205" y="1249"/>
                  </a:lnTo>
                  <a:lnTo>
                    <a:pt x="128932" y="1540"/>
                  </a:lnTo>
                  <a:lnTo>
                    <a:pt x="128642" y="1856"/>
                  </a:lnTo>
                  <a:lnTo>
                    <a:pt x="128017" y="2446"/>
                  </a:lnTo>
                  <a:lnTo>
                    <a:pt x="127472" y="2806"/>
                  </a:lnTo>
                  <a:lnTo>
                    <a:pt x="127058" y="3000"/>
                  </a:lnTo>
                  <a:lnTo>
                    <a:pt x="126592" y="3141"/>
                  </a:lnTo>
                  <a:lnTo>
                    <a:pt x="126064" y="3220"/>
                  </a:lnTo>
                  <a:lnTo>
                    <a:pt x="125774" y="3229"/>
                  </a:lnTo>
                  <a:lnTo>
                    <a:pt x="125484" y="3220"/>
                  </a:lnTo>
                  <a:lnTo>
                    <a:pt x="124956" y="3141"/>
                  </a:lnTo>
                  <a:lnTo>
                    <a:pt x="124490" y="3000"/>
                  </a:lnTo>
                  <a:lnTo>
                    <a:pt x="124076" y="2806"/>
                  </a:lnTo>
                  <a:lnTo>
                    <a:pt x="123531" y="2446"/>
                  </a:lnTo>
                  <a:lnTo>
                    <a:pt x="122906" y="1856"/>
                  </a:lnTo>
                  <a:lnTo>
                    <a:pt x="122625" y="1540"/>
                  </a:lnTo>
                  <a:lnTo>
                    <a:pt x="122343" y="1249"/>
                  </a:lnTo>
                  <a:lnTo>
                    <a:pt x="121771" y="704"/>
                  </a:lnTo>
                  <a:lnTo>
                    <a:pt x="121287" y="370"/>
                  </a:lnTo>
                  <a:lnTo>
                    <a:pt x="120918" y="194"/>
                  </a:lnTo>
                  <a:lnTo>
                    <a:pt x="120504" y="70"/>
                  </a:lnTo>
                  <a:lnTo>
                    <a:pt x="120047" y="9"/>
                  </a:lnTo>
                  <a:lnTo>
                    <a:pt x="119783" y="0"/>
                  </a:lnTo>
                  <a:lnTo>
                    <a:pt x="119528" y="9"/>
                  </a:lnTo>
                  <a:lnTo>
                    <a:pt x="119062" y="70"/>
                  </a:lnTo>
                  <a:lnTo>
                    <a:pt x="118657" y="194"/>
                  </a:lnTo>
                  <a:lnTo>
                    <a:pt x="118288" y="370"/>
                  </a:lnTo>
                  <a:lnTo>
                    <a:pt x="117804" y="704"/>
                  </a:lnTo>
                  <a:lnTo>
                    <a:pt x="117232" y="1249"/>
                  </a:lnTo>
                  <a:lnTo>
                    <a:pt x="116950" y="1540"/>
                  </a:lnTo>
                  <a:lnTo>
                    <a:pt x="116660" y="1856"/>
                  </a:lnTo>
                  <a:lnTo>
                    <a:pt x="116044" y="2446"/>
                  </a:lnTo>
                  <a:lnTo>
                    <a:pt x="115499" y="2806"/>
                  </a:lnTo>
                  <a:lnTo>
                    <a:pt x="115085" y="3000"/>
                  </a:lnTo>
                  <a:lnTo>
                    <a:pt x="114619" y="3141"/>
                  </a:lnTo>
                  <a:lnTo>
                    <a:pt x="114091" y="3220"/>
                  </a:lnTo>
                  <a:lnTo>
                    <a:pt x="113801" y="3229"/>
                  </a:lnTo>
                  <a:lnTo>
                    <a:pt x="113502" y="3220"/>
                  </a:lnTo>
                  <a:lnTo>
                    <a:pt x="112974" y="3141"/>
                  </a:lnTo>
                  <a:lnTo>
                    <a:pt x="112508" y="3000"/>
                  </a:lnTo>
                  <a:lnTo>
                    <a:pt x="112094" y="2806"/>
                  </a:lnTo>
                  <a:lnTo>
                    <a:pt x="111549" y="2446"/>
                  </a:lnTo>
                  <a:lnTo>
                    <a:pt x="110933" y="1856"/>
                  </a:lnTo>
                  <a:lnTo>
                    <a:pt x="110643" y="1540"/>
                  </a:lnTo>
                  <a:lnTo>
                    <a:pt x="110370" y="1249"/>
                  </a:lnTo>
                  <a:lnTo>
                    <a:pt x="109798" y="704"/>
                  </a:lnTo>
                  <a:lnTo>
                    <a:pt x="109306" y="370"/>
                  </a:lnTo>
                  <a:lnTo>
                    <a:pt x="108936" y="194"/>
                  </a:lnTo>
                  <a:lnTo>
                    <a:pt x="108531" y="70"/>
                  </a:lnTo>
                  <a:lnTo>
                    <a:pt x="108065" y="9"/>
                  </a:lnTo>
                  <a:lnTo>
                    <a:pt x="107810" y="0"/>
                  </a:lnTo>
                  <a:lnTo>
                    <a:pt x="107555" y="9"/>
                  </a:lnTo>
                  <a:lnTo>
                    <a:pt x="107089" y="70"/>
                  </a:lnTo>
                  <a:lnTo>
                    <a:pt x="106675" y="194"/>
                  </a:lnTo>
                  <a:lnTo>
                    <a:pt x="106306" y="370"/>
                  </a:lnTo>
                  <a:lnTo>
                    <a:pt x="105822" y="704"/>
                  </a:lnTo>
                  <a:lnTo>
                    <a:pt x="105250" y="1249"/>
                  </a:lnTo>
                  <a:lnTo>
                    <a:pt x="104977" y="1540"/>
                  </a:lnTo>
                  <a:lnTo>
                    <a:pt x="104687" y="1856"/>
                  </a:lnTo>
                  <a:lnTo>
                    <a:pt x="104062" y="2446"/>
                  </a:lnTo>
                  <a:lnTo>
                    <a:pt x="103517" y="2806"/>
                  </a:lnTo>
                  <a:lnTo>
                    <a:pt x="103104" y="3000"/>
                  </a:lnTo>
                  <a:lnTo>
                    <a:pt x="102637" y="3141"/>
                  </a:lnTo>
                  <a:lnTo>
                    <a:pt x="102109" y="3220"/>
                  </a:lnTo>
                  <a:lnTo>
                    <a:pt x="101819" y="3229"/>
                  </a:lnTo>
                  <a:lnTo>
                    <a:pt x="101529" y="3220"/>
                  </a:lnTo>
                  <a:lnTo>
                    <a:pt x="101001" y="3141"/>
                  </a:lnTo>
                  <a:lnTo>
                    <a:pt x="100535" y="3000"/>
                  </a:lnTo>
                  <a:lnTo>
                    <a:pt x="100121" y="2806"/>
                  </a:lnTo>
                  <a:lnTo>
                    <a:pt x="99576" y="2446"/>
                  </a:lnTo>
                  <a:lnTo>
                    <a:pt x="98951" y="1856"/>
                  </a:lnTo>
                  <a:lnTo>
                    <a:pt x="98661" y="1540"/>
                  </a:lnTo>
                  <a:lnTo>
                    <a:pt x="98388" y="1249"/>
                  </a:lnTo>
                  <a:lnTo>
                    <a:pt x="97816" y="704"/>
                  </a:lnTo>
                  <a:lnTo>
                    <a:pt x="97324" y="370"/>
                  </a:lnTo>
                  <a:lnTo>
                    <a:pt x="96963" y="194"/>
                  </a:lnTo>
                  <a:lnTo>
                    <a:pt x="96550" y="70"/>
                  </a:lnTo>
                  <a:lnTo>
                    <a:pt x="96083" y="9"/>
                  </a:lnTo>
                  <a:lnTo>
                    <a:pt x="95828" y="0"/>
                  </a:lnTo>
                  <a:lnTo>
                    <a:pt x="95573" y="9"/>
                  </a:lnTo>
                  <a:lnTo>
                    <a:pt x="95107" y="70"/>
                  </a:lnTo>
                  <a:lnTo>
                    <a:pt x="94693" y="194"/>
                  </a:lnTo>
                  <a:lnTo>
                    <a:pt x="94333" y="370"/>
                  </a:lnTo>
                  <a:lnTo>
                    <a:pt x="93840" y="704"/>
                  </a:lnTo>
                  <a:lnTo>
                    <a:pt x="93268" y="1249"/>
                  </a:lnTo>
                  <a:lnTo>
                    <a:pt x="92996" y="1540"/>
                  </a:lnTo>
                  <a:lnTo>
                    <a:pt x="92705" y="1856"/>
                  </a:lnTo>
                  <a:lnTo>
                    <a:pt x="92081" y="2446"/>
                  </a:lnTo>
                  <a:lnTo>
                    <a:pt x="91535" y="2806"/>
                  </a:lnTo>
                  <a:lnTo>
                    <a:pt x="91122" y="3000"/>
                  </a:lnTo>
                  <a:lnTo>
                    <a:pt x="90655" y="3141"/>
                  </a:lnTo>
                  <a:lnTo>
                    <a:pt x="90128" y="3220"/>
                  </a:lnTo>
                  <a:lnTo>
                    <a:pt x="89837" y="3229"/>
                  </a:lnTo>
                  <a:lnTo>
                    <a:pt x="89547" y="3220"/>
                  </a:lnTo>
                  <a:lnTo>
                    <a:pt x="89019" y="3141"/>
                  </a:lnTo>
                  <a:lnTo>
                    <a:pt x="88553" y="3000"/>
                  </a:lnTo>
                  <a:lnTo>
                    <a:pt x="88139" y="2806"/>
                  </a:lnTo>
                  <a:lnTo>
                    <a:pt x="87594" y="2446"/>
                  </a:lnTo>
                  <a:lnTo>
                    <a:pt x="86969" y="1856"/>
                  </a:lnTo>
                  <a:lnTo>
                    <a:pt x="86679" y="1540"/>
                  </a:lnTo>
                  <a:lnTo>
                    <a:pt x="86406" y="1249"/>
                  </a:lnTo>
                  <a:lnTo>
                    <a:pt x="85835" y="704"/>
                  </a:lnTo>
                  <a:lnTo>
                    <a:pt x="85351" y="370"/>
                  </a:lnTo>
                  <a:lnTo>
                    <a:pt x="84981" y="194"/>
                  </a:lnTo>
                  <a:lnTo>
                    <a:pt x="84568" y="70"/>
                  </a:lnTo>
                  <a:lnTo>
                    <a:pt x="84110" y="9"/>
                  </a:lnTo>
                  <a:lnTo>
                    <a:pt x="83846" y="0"/>
                  </a:lnTo>
                  <a:lnTo>
                    <a:pt x="83591" y="9"/>
                  </a:lnTo>
                  <a:lnTo>
                    <a:pt x="83125" y="70"/>
                  </a:lnTo>
                  <a:lnTo>
                    <a:pt x="82720" y="194"/>
                  </a:lnTo>
                  <a:lnTo>
                    <a:pt x="82351" y="370"/>
                  </a:lnTo>
                  <a:lnTo>
                    <a:pt x="81867" y="704"/>
                  </a:lnTo>
                  <a:lnTo>
                    <a:pt x="81286" y="1249"/>
                  </a:lnTo>
                  <a:lnTo>
                    <a:pt x="81014" y="1540"/>
                  </a:lnTo>
                  <a:lnTo>
                    <a:pt x="80723" y="1856"/>
                  </a:lnTo>
                  <a:lnTo>
                    <a:pt x="80108" y="2446"/>
                  </a:lnTo>
                  <a:lnTo>
                    <a:pt x="79562" y="2806"/>
                  </a:lnTo>
                  <a:lnTo>
                    <a:pt x="79149" y="3000"/>
                  </a:lnTo>
                  <a:lnTo>
                    <a:pt x="78682" y="3141"/>
                  </a:lnTo>
                  <a:lnTo>
                    <a:pt x="78155" y="3220"/>
                  </a:lnTo>
                  <a:lnTo>
                    <a:pt x="77864" y="3229"/>
                  </a:lnTo>
                  <a:lnTo>
                    <a:pt x="77565" y="3220"/>
                  </a:lnTo>
                  <a:lnTo>
                    <a:pt x="77037" y="3141"/>
                  </a:lnTo>
                  <a:lnTo>
                    <a:pt x="76571" y="3000"/>
                  </a:lnTo>
                  <a:lnTo>
                    <a:pt x="76158" y="2806"/>
                  </a:lnTo>
                  <a:lnTo>
                    <a:pt x="75612" y="2446"/>
                  </a:lnTo>
                  <a:lnTo>
                    <a:pt x="74996" y="1856"/>
                  </a:lnTo>
                  <a:lnTo>
                    <a:pt x="74706" y="1540"/>
                  </a:lnTo>
                  <a:lnTo>
                    <a:pt x="74433" y="1249"/>
                  </a:lnTo>
                  <a:lnTo>
                    <a:pt x="73862" y="704"/>
                  </a:lnTo>
                  <a:lnTo>
                    <a:pt x="73369" y="370"/>
                  </a:lnTo>
                  <a:lnTo>
                    <a:pt x="72999" y="194"/>
                  </a:lnTo>
                  <a:lnTo>
                    <a:pt x="72595" y="70"/>
                  </a:lnTo>
                  <a:lnTo>
                    <a:pt x="72129" y="9"/>
                  </a:lnTo>
                  <a:lnTo>
                    <a:pt x="71873" y="0"/>
                  </a:lnTo>
                  <a:lnTo>
                    <a:pt x="71610" y="9"/>
                  </a:lnTo>
                  <a:lnTo>
                    <a:pt x="71152" y="70"/>
                  </a:lnTo>
                  <a:lnTo>
                    <a:pt x="70739" y="194"/>
                  </a:lnTo>
                  <a:lnTo>
                    <a:pt x="70369" y="370"/>
                  </a:lnTo>
                  <a:lnTo>
                    <a:pt x="69885" y="704"/>
                  </a:lnTo>
                  <a:lnTo>
                    <a:pt x="69313" y="1249"/>
                  </a:lnTo>
                  <a:lnTo>
                    <a:pt x="69041" y="1540"/>
                  </a:lnTo>
                  <a:lnTo>
                    <a:pt x="68750" y="1856"/>
                  </a:lnTo>
                  <a:lnTo>
                    <a:pt x="68126" y="2446"/>
                  </a:lnTo>
                  <a:lnTo>
                    <a:pt x="67580" y="2806"/>
                  </a:lnTo>
                  <a:lnTo>
                    <a:pt x="67167" y="3000"/>
                  </a:lnTo>
                  <a:lnTo>
                    <a:pt x="66701" y="3141"/>
                  </a:lnTo>
                  <a:lnTo>
                    <a:pt x="66173" y="3220"/>
                  </a:lnTo>
                  <a:lnTo>
                    <a:pt x="65883" y="3229"/>
                  </a:lnTo>
                  <a:lnTo>
                    <a:pt x="65592" y="3220"/>
                  </a:lnTo>
                  <a:lnTo>
                    <a:pt x="65064" y="3141"/>
                  </a:lnTo>
                  <a:lnTo>
                    <a:pt x="64598" y="3000"/>
                  </a:lnTo>
                  <a:lnTo>
                    <a:pt x="64185" y="2806"/>
                  </a:lnTo>
                  <a:lnTo>
                    <a:pt x="63639" y="2446"/>
                  </a:lnTo>
                  <a:lnTo>
                    <a:pt x="63015" y="1856"/>
                  </a:lnTo>
                  <a:lnTo>
                    <a:pt x="62724" y="1540"/>
                  </a:lnTo>
                  <a:lnTo>
                    <a:pt x="62452" y="1249"/>
                  </a:lnTo>
                  <a:lnTo>
                    <a:pt x="61880" y="704"/>
                  </a:lnTo>
                  <a:lnTo>
                    <a:pt x="61387" y="370"/>
                  </a:lnTo>
                  <a:lnTo>
                    <a:pt x="61026" y="194"/>
                  </a:lnTo>
                  <a:lnTo>
                    <a:pt x="60613" y="70"/>
                  </a:lnTo>
                  <a:lnTo>
                    <a:pt x="60147" y="9"/>
                  </a:lnTo>
                  <a:lnTo>
                    <a:pt x="59892" y="0"/>
                  </a:lnTo>
                  <a:lnTo>
                    <a:pt x="59637" y="9"/>
                  </a:lnTo>
                  <a:lnTo>
                    <a:pt x="59170" y="70"/>
                  </a:lnTo>
                  <a:lnTo>
                    <a:pt x="58757" y="194"/>
                  </a:lnTo>
                  <a:lnTo>
                    <a:pt x="58396" y="370"/>
                  </a:lnTo>
                  <a:lnTo>
                    <a:pt x="57903" y="704"/>
                  </a:lnTo>
                  <a:lnTo>
                    <a:pt x="57332" y="1249"/>
                  </a:lnTo>
                  <a:lnTo>
                    <a:pt x="57059" y="1540"/>
                  </a:lnTo>
                  <a:lnTo>
                    <a:pt x="56769" y="1856"/>
                  </a:lnTo>
                  <a:lnTo>
                    <a:pt x="56144" y="2446"/>
                  </a:lnTo>
                  <a:lnTo>
                    <a:pt x="55599" y="2806"/>
                  </a:lnTo>
                  <a:lnTo>
                    <a:pt x="55185" y="3000"/>
                  </a:lnTo>
                  <a:lnTo>
                    <a:pt x="54719" y="3141"/>
                  </a:lnTo>
                  <a:lnTo>
                    <a:pt x="54191" y="3220"/>
                  </a:lnTo>
                  <a:lnTo>
                    <a:pt x="53901" y="3229"/>
                  </a:lnTo>
                  <a:lnTo>
                    <a:pt x="53610" y="3220"/>
                  </a:lnTo>
                  <a:lnTo>
                    <a:pt x="53083" y="3141"/>
                  </a:lnTo>
                  <a:lnTo>
                    <a:pt x="52616" y="3000"/>
                  </a:lnTo>
                  <a:lnTo>
                    <a:pt x="52203" y="2806"/>
                  </a:lnTo>
                  <a:lnTo>
                    <a:pt x="51657" y="2446"/>
                  </a:lnTo>
                  <a:lnTo>
                    <a:pt x="51033" y="1856"/>
                  </a:lnTo>
                  <a:lnTo>
                    <a:pt x="50743" y="1540"/>
                  </a:lnTo>
                  <a:lnTo>
                    <a:pt x="50470" y="1249"/>
                  </a:lnTo>
                  <a:lnTo>
                    <a:pt x="49898" y="704"/>
                  </a:lnTo>
                  <a:lnTo>
                    <a:pt x="49414" y="370"/>
                  </a:lnTo>
                  <a:lnTo>
                    <a:pt x="49045" y="194"/>
                  </a:lnTo>
                  <a:lnTo>
                    <a:pt x="48631" y="70"/>
                  </a:lnTo>
                  <a:lnTo>
                    <a:pt x="48174" y="9"/>
                  </a:lnTo>
                  <a:lnTo>
                    <a:pt x="47910" y="0"/>
                  </a:lnTo>
                  <a:lnTo>
                    <a:pt x="47655" y="9"/>
                  </a:lnTo>
                  <a:lnTo>
                    <a:pt x="47188" y="70"/>
                  </a:lnTo>
                  <a:lnTo>
                    <a:pt x="46784" y="194"/>
                  </a:lnTo>
                  <a:lnTo>
                    <a:pt x="46414" y="370"/>
                  </a:lnTo>
                  <a:lnTo>
                    <a:pt x="45930" y="704"/>
                  </a:lnTo>
                  <a:lnTo>
                    <a:pt x="45359" y="1249"/>
                  </a:lnTo>
                  <a:lnTo>
                    <a:pt x="45077" y="1540"/>
                  </a:lnTo>
                  <a:lnTo>
                    <a:pt x="44787" y="1856"/>
                  </a:lnTo>
                  <a:lnTo>
                    <a:pt x="44171" y="2446"/>
                  </a:lnTo>
                  <a:lnTo>
                    <a:pt x="43626" y="2806"/>
                  </a:lnTo>
                  <a:lnTo>
                    <a:pt x="43212" y="3000"/>
                  </a:lnTo>
                  <a:lnTo>
                    <a:pt x="42746" y="3141"/>
                  </a:lnTo>
                  <a:lnTo>
                    <a:pt x="42218" y="3220"/>
                  </a:lnTo>
                  <a:lnTo>
                    <a:pt x="41928" y="3229"/>
                  </a:lnTo>
                  <a:lnTo>
                    <a:pt x="41629" y="3220"/>
                  </a:lnTo>
                  <a:lnTo>
                    <a:pt x="41101" y="3141"/>
                  </a:lnTo>
                  <a:lnTo>
                    <a:pt x="40635" y="3000"/>
                  </a:lnTo>
                  <a:lnTo>
                    <a:pt x="40221" y="2806"/>
                  </a:lnTo>
                  <a:lnTo>
                    <a:pt x="39676" y="2446"/>
                  </a:lnTo>
                  <a:lnTo>
                    <a:pt x="39060" y="1856"/>
                  </a:lnTo>
                  <a:lnTo>
                    <a:pt x="38770" y="1540"/>
                  </a:lnTo>
                  <a:lnTo>
                    <a:pt x="38497" y="1249"/>
                  </a:lnTo>
                  <a:lnTo>
                    <a:pt x="37925" y="704"/>
                  </a:lnTo>
                  <a:lnTo>
                    <a:pt x="37432" y="370"/>
                  </a:lnTo>
                  <a:lnTo>
                    <a:pt x="37063" y="194"/>
                  </a:lnTo>
                  <a:lnTo>
                    <a:pt x="36658" y="70"/>
                  </a:lnTo>
                  <a:lnTo>
                    <a:pt x="36192" y="9"/>
                  </a:lnTo>
                  <a:lnTo>
                    <a:pt x="35937" y="0"/>
                  </a:lnTo>
                  <a:lnTo>
                    <a:pt x="35673" y="9"/>
                  </a:lnTo>
                  <a:lnTo>
                    <a:pt x="35215" y="70"/>
                  </a:lnTo>
                  <a:lnTo>
                    <a:pt x="34802" y="194"/>
                  </a:lnTo>
                  <a:lnTo>
                    <a:pt x="34432" y="370"/>
                  </a:lnTo>
                  <a:lnTo>
                    <a:pt x="33949" y="704"/>
                  </a:lnTo>
                  <a:lnTo>
                    <a:pt x="33377" y="1249"/>
                  </a:lnTo>
                  <a:lnTo>
                    <a:pt x="33104" y="1540"/>
                  </a:lnTo>
                  <a:lnTo>
                    <a:pt x="32814" y="1856"/>
                  </a:lnTo>
                  <a:lnTo>
                    <a:pt x="32189" y="2446"/>
                  </a:lnTo>
                  <a:lnTo>
                    <a:pt x="31644" y="2806"/>
                  </a:lnTo>
                  <a:lnTo>
                    <a:pt x="31230" y="3000"/>
                  </a:lnTo>
                  <a:lnTo>
                    <a:pt x="30764" y="3141"/>
                  </a:lnTo>
                  <a:lnTo>
                    <a:pt x="30236" y="3220"/>
                  </a:lnTo>
                  <a:lnTo>
                    <a:pt x="29946" y="3229"/>
                  </a:lnTo>
                  <a:lnTo>
                    <a:pt x="29656" y="3220"/>
                  </a:lnTo>
                  <a:lnTo>
                    <a:pt x="29128" y="3141"/>
                  </a:lnTo>
                  <a:lnTo>
                    <a:pt x="28662" y="3000"/>
                  </a:lnTo>
                  <a:lnTo>
                    <a:pt x="28248" y="2806"/>
                  </a:lnTo>
                  <a:lnTo>
                    <a:pt x="27703" y="2446"/>
                  </a:lnTo>
                  <a:lnTo>
                    <a:pt x="27078" y="1856"/>
                  </a:lnTo>
                  <a:lnTo>
                    <a:pt x="26788" y="1540"/>
                  </a:lnTo>
                  <a:lnTo>
                    <a:pt x="26515" y="1249"/>
                  </a:lnTo>
                  <a:lnTo>
                    <a:pt x="25943" y="704"/>
                  </a:lnTo>
                  <a:lnTo>
                    <a:pt x="25451" y="370"/>
                  </a:lnTo>
                  <a:lnTo>
                    <a:pt x="25090" y="194"/>
                  </a:lnTo>
                  <a:lnTo>
                    <a:pt x="24676" y="70"/>
                  </a:lnTo>
                  <a:lnTo>
                    <a:pt x="24210" y="9"/>
                  </a:lnTo>
                  <a:lnTo>
                    <a:pt x="23955" y="0"/>
                  </a:lnTo>
                  <a:lnTo>
                    <a:pt x="23700" y="9"/>
                  </a:lnTo>
                  <a:lnTo>
                    <a:pt x="23234" y="70"/>
                  </a:lnTo>
                  <a:lnTo>
                    <a:pt x="22829" y="194"/>
                  </a:lnTo>
                  <a:lnTo>
                    <a:pt x="22459" y="370"/>
                  </a:lnTo>
                  <a:lnTo>
                    <a:pt x="21967" y="704"/>
                  </a:lnTo>
                  <a:lnTo>
                    <a:pt x="21395" y="1249"/>
                  </a:lnTo>
                  <a:lnTo>
                    <a:pt x="21122" y="1540"/>
                  </a:lnTo>
                  <a:lnTo>
                    <a:pt x="20832" y="1856"/>
                  </a:lnTo>
                  <a:lnTo>
                    <a:pt x="20216" y="2446"/>
                  </a:lnTo>
                  <a:lnTo>
                    <a:pt x="19662" y="2806"/>
                  </a:lnTo>
                  <a:lnTo>
                    <a:pt x="19249" y="3000"/>
                  </a:lnTo>
                  <a:lnTo>
                    <a:pt x="18782" y="3141"/>
                  </a:lnTo>
                  <a:lnTo>
                    <a:pt x="18263" y="3220"/>
                  </a:lnTo>
                  <a:lnTo>
                    <a:pt x="17964" y="3229"/>
                  </a:lnTo>
                  <a:lnTo>
                    <a:pt x="17674" y="3220"/>
                  </a:lnTo>
                  <a:lnTo>
                    <a:pt x="17146" y="3141"/>
                  </a:lnTo>
                  <a:lnTo>
                    <a:pt x="16680" y="3000"/>
                  </a:lnTo>
                  <a:lnTo>
                    <a:pt x="16266" y="2806"/>
                  </a:lnTo>
                  <a:lnTo>
                    <a:pt x="15721" y="2446"/>
                  </a:lnTo>
                  <a:lnTo>
                    <a:pt x="15096" y="1856"/>
                  </a:lnTo>
                  <a:lnTo>
                    <a:pt x="14815" y="1540"/>
                  </a:lnTo>
                  <a:lnTo>
                    <a:pt x="14533" y="1249"/>
                  </a:lnTo>
                  <a:lnTo>
                    <a:pt x="13961" y="704"/>
                  </a:lnTo>
                  <a:lnTo>
                    <a:pt x="13478" y="370"/>
                  </a:lnTo>
                  <a:lnTo>
                    <a:pt x="13108" y="194"/>
                  </a:lnTo>
                  <a:lnTo>
                    <a:pt x="12695" y="70"/>
                  </a:lnTo>
                  <a:lnTo>
                    <a:pt x="12237" y="9"/>
                  </a:lnTo>
                  <a:lnTo>
                    <a:pt x="11982" y="0"/>
                  </a:lnTo>
                  <a:lnTo>
                    <a:pt x="11718" y="9"/>
                  </a:lnTo>
                  <a:lnTo>
                    <a:pt x="11261" y="70"/>
                  </a:lnTo>
                  <a:lnTo>
                    <a:pt x="10847" y="194"/>
                  </a:lnTo>
                  <a:lnTo>
                    <a:pt x="10478" y="370"/>
                  </a:lnTo>
                  <a:lnTo>
                    <a:pt x="9994" y="704"/>
                  </a:lnTo>
                  <a:lnTo>
                    <a:pt x="9422" y="1249"/>
                  </a:lnTo>
                  <a:lnTo>
                    <a:pt x="9141" y="1540"/>
                  </a:lnTo>
                  <a:lnTo>
                    <a:pt x="8859" y="1856"/>
                  </a:lnTo>
                  <a:lnTo>
                    <a:pt x="8234" y="2446"/>
                  </a:lnTo>
                  <a:lnTo>
                    <a:pt x="7689" y="2806"/>
                  </a:lnTo>
                  <a:lnTo>
                    <a:pt x="7275" y="3000"/>
                  </a:lnTo>
                  <a:lnTo>
                    <a:pt x="6809" y="3141"/>
                  </a:lnTo>
                  <a:lnTo>
                    <a:pt x="6281" y="3220"/>
                  </a:lnTo>
                  <a:lnTo>
                    <a:pt x="5991" y="3229"/>
                  </a:lnTo>
                  <a:lnTo>
                    <a:pt x="5692" y="3220"/>
                  </a:lnTo>
                  <a:lnTo>
                    <a:pt x="5173" y="3141"/>
                  </a:lnTo>
                  <a:lnTo>
                    <a:pt x="4707" y="3000"/>
                  </a:lnTo>
                  <a:lnTo>
                    <a:pt x="4293" y="2806"/>
                  </a:lnTo>
                  <a:lnTo>
                    <a:pt x="3748" y="2446"/>
                  </a:lnTo>
                  <a:lnTo>
                    <a:pt x="3123" y="1856"/>
                  </a:lnTo>
                  <a:lnTo>
                    <a:pt x="2833" y="1540"/>
                  </a:lnTo>
                  <a:lnTo>
                    <a:pt x="2560" y="1249"/>
                  </a:lnTo>
                  <a:lnTo>
                    <a:pt x="1988" y="704"/>
                  </a:lnTo>
                  <a:lnTo>
                    <a:pt x="1496" y="370"/>
                  </a:lnTo>
                  <a:lnTo>
                    <a:pt x="1135" y="194"/>
                  </a:lnTo>
                  <a:lnTo>
                    <a:pt x="722" y="70"/>
                  </a:lnTo>
                  <a:lnTo>
                    <a:pt x="255" y="9"/>
                  </a:lnTo>
                  <a:lnTo>
                    <a:pt x="0" y="0"/>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01374685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and text 8">
  <p:cSld name="Title and text 8">
    <p:spTree>
      <p:nvGrpSpPr>
        <p:cNvPr id="1" name="Shape 898"/>
        <p:cNvGrpSpPr/>
        <p:nvPr/>
      </p:nvGrpSpPr>
      <p:grpSpPr>
        <a:xfrm>
          <a:off x="0" y="0"/>
          <a:ext cx="0" cy="0"/>
          <a:chOff x="0" y="0"/>
          <a:chExt cx="0" cy="0"/>
        </a:xfrm>
      </p:grpSpPr>
      <p:grpSp>
        <p:nvGrpSpPr>
          <p:cNvPr id="899" name="Google Shape;899;p29"/>
          <p:cNvGrpSpPr/>
          <p:nvPr/>
        </p:nvGrpSpPr>
        <p:grpSpPr>
          <a:xfrm>
            <a:off x="11541056" y="4204918"/>
            <a:ext cx="1107600" cy="1790349"/>
            <a:chOff x="5217955" y="2289659"/>
            <a:chExt cx="980409" cy="1584754"/>
          </a:xfrm>
        </p:grpSpPr>
        <p:sp>
          <p:nvSpPr>
            <p:cNvPr id="900" name="Google Shape;900;p29"/>
            <p:cNvSpPr/>
            <p:nvPr/>
          </p:nvSpPr>
          <p:spPr>
            <a:xfrm>
              <a:off x="5512948" y="2567402"/>
              <a:ext cx="679094" cy="1300117"/>
            </a:xfrm>
            <a:custGeom>
              <a:avLst/>
              <a:gdLst/>
              <a:ahLst/>
              <a:cxnLst/>
              <a:rect l="l" t="t" r="r" b="b"/>
              <a:pathLst>
                <a:path w="21377" h="40926" extrusionOk="0">
                  <a:moveTo>
                    <a:pt x="1629" y="0"/>
                  </a:moveTo>
                  <a:lnTo>
                    <a:pt x="0" y="290"/>
                  </a:lnTo>
                  <a:lnTo>
                    <a:pt x="109" y="779"/>
                  </a:lnTo>
                  <a:lnTo>
                    <a:pt x="489" y="1684"/>
                  </a:lnTo>
                  <a:lnTo>
                    <a:pt x="1285" y="2914"/>
                  </a:lnTo>
                  <a:lnTo>
                    <a:pt x="1883" y="3638"/>
                  </a:lnTo>
                  <a:lnTo>
                    <a:pt x="2227" y="4073"/>
                  </a:lnTo>
                  <a:lnTo>
                    <a:pt x="2552" y="4507"/>
                  </a:lnTo>
                  <a:lnTo>
                    <a:pt x="2987" y="5105"/>
                  </a:lnTo>
                  <a:lnTo>
                    <a:pt x="3765" y="6354"/>
                  </a:lnTo>
                  <a:lnTo>
                    <a:pt x="4489" y="7711"/>
                  </a:lnTo>
                  <a:lnTo>
                    <a:pt x="5213" y="9250"/>
                  </a:lnTo>
                  <a:lnTo>
                    <a:pt x="5575" y="10136"/>
                  </a:lnTo>
                  <a:lnTo>
                    <a:pt x="6064" y="11331"/>
                  </a:lnTo>
                  <a:lnTo>
                    <a:pt x="6987" y="13847"/>
                  </a:lnTo>
                  <a:lnTo>
                    <a:pt x="7874" y="16544"/>
                  </a:lnTo>
                  <a:lnTo>
                    <a:pt x="8725" y="19440"/>
                  </a:lnTo>
                  <a:lnTo>
                    <a:pt x="9141" y="20960"/>
                  </a:lnTo>
                  <a:lnTo>
                    <a:pt x="9521" y="22318"/>
                  </a:lnTo>
                  <a:lnTo>
                    <a:pt x="10336" y="25105"/>
                  </a:lnTo>
                  <a:lnTo>
                    <a:pt x="11313" y="27929"/>
                  </a:lnTo>
                  <a:lnTo>
                    <a:pt x="12471" y="30717"/>
                  </a:lnTo>
                  <a:lnTo>
                    <a:pt x="13811" y="33414"/>
                  </a:lnTo>
                  <a:lnTo>
                    <a:pt x="14969" y="35314"/>
                  </a:lnTo>
                  <a:lnTo>
                    <a:pt x="15820" y="36509"/>
                  </a:lnTo>
                  <a:lnTo>
                    <a:pt x="16725" y="37631"/>
                  </a:lnTo>
                  <a:lnTo>
                    <a:pt x="17721" y="38681"/>
                  </a:lnTo>
                  <a:lnTo>
                    <a:pt x="18770" y="39658"/>
                  </a:lnTo>
                  <a:lnTo>
                    <a:pt x="19893" y="40527"/>
                  </a:lnTo>
                  <a:lnTo>
                    <a:pt x="20490" y="40925"/>
                  </a:lnTo>
                  <a:lnTo>
                    <a:pt x="21377" y="39550"/>
                  </a:lnTo>
                  <a:lnTo>
                    <a:pt x="20816" y="39169"/>
                  </a:lnTo>
                  <a:lnTo>
                    <a:pt x="19784" y="38355"/>
                  </a:lnTo>
                  <a:lnTo>
                    <a:pt x="18807" y="37450"/>
                  </a:lnTo>
                  <a:lnTo>
                    <a:pt x="17883" y="36454"/>
                  </a:lnTo>
                  <a:lnTo>
                    <a:pt x="16635" y="34825"/>
                  </a:lnTo>
                  <a:lnTo>
                    <a:pt x="15168" y="32454"/>
                  </a:lnTo>
                  <a:lnTo>
                    <a:pt x="13901" y="29884"/>
                  </a:lnTo>
                  <a:lnTo>
                    <a:pt x="12815" y="27223"/>
                  </a:lnTo>
                  <a:lnTo>
                    <a:pt x="11892" y="24508"/>
                  </a:lnTo>
                  <a:lnTo>
                    <a:pt x="11096" y="21829"/>
                  </a:lnTo>
                  <a:lnTo>
                    <a:pt x="10734" y="20544"/>
                  </a:lnTo>
                  <a:lnTo>
                    <a:pt x="10317" y="18988"/>
                  </a:lnTo>
                  <a:lnTo>
                    <a:pt x="9449" y="16055"/>
                  </a:lnTo>
                  <a:lnTo>
                    <a:pt x="8544" y="13304"/>
                  </a:lnTo>
                  <a:lnTo>
                    <a:pt x="7602" y="10734"/>
                  </a:lnTo>
                  <a:lnTo>
                    <a:pt x="7096" y="9503"/>
                  </a:lnTo>
                  <a:lnTo>
                    <a:pt x="6716" y="8580"/>
                  </a:lnTo>
                  <a:lnTo>
                    <a:pt x="5955" y="6951"/>
                  </a:lnTo>
                  <a:lnTo>
                    <a:pt x="5177" y="5503"/>
                  </a:lnTo>
                  <a:lnTo>
                    <a:pt x="4344" y="4181"/>
                  </a:lnTo>
                  <a:lnTo>
                    <a:pt x="3892" y="3530"/>
                  </a:lnTo>
                  <a:lnTo>
                    <a:pt x="3548" y="3077"/>
                  </a:lnTo>
                  <a:lnTo>
                    <a:pt x="3168" y="2589"/>
                  </a:lnTo>
                  <a:lnTo>
                    <a:pt x="2643" y="1973"/>
                  </a:lnTo>
                  <a:lnTo>
                    <a:pt x="1991" y="996"/>
                  </a:lnTo>
                  <a:lnTo>
                    <a:pt x="1702" y="344"/>
                  </a:lnTo>
                  <a:lnTo>
                    <a:pt x="1629"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1" name="Google Shape;901;p29"/>
            <p:cNvSpPr/>
            <p:nvPr/>
          </p:nvSpPr>
          <p:spPr>
            <a:xfrm>
              <a:off x="5508342" y="2566259"/>
              <a:ext cx="690022" cy="1308154"/>
            </a:xfrm>
            <a:custGeom>
              <a:avLst/>
              <a:gdLst/>
              <a:ahLst/>
              <a:cxnLst/>
              <a:rect l="l" t="t" r="r" b="b"/>
              <a:pathLst>
                <a:path w="21721" h="41179" extrusionOk="0">
                  <a:moveTo>
                    <a:pt x="1919" y="0"/>
                  </a:moveTo>
                  <a:lnTo>
                    <a:pt x="1611" y="54"/>
                  </a:lnTo>
                  <a:lnTo>
                    <a:pt x="1702" y="416"/>
                  </a:lnTo>
                  <a:lnTo>
                    <a:pt x="1992" y="1104"/>
                  </a:lnTo>
                  <a:lnTo>
                    <a:pt x="2661" y="2100"/>
                  </a:lnTo>
                  <a:lnTo>
                    <a:pt x="3186" y="2733"/>
                  </a:lnTo>
                  <a:lnTo>
                    <a:pt x="3566" y="3204"/>
                  </a:lnTo>
                  <a:lnTo>
                    <a:pt x="3910" y="3656"/>
                  </a:lnTo>
                  <a:lnTo>
                    <a:pt x="4363" y="4290"/>
                  </a:lnTo>
                  <a:lnTo>
                    <a:pt x="5195" y="5611"/>
                  </a:lnTo>
                  <a:lnTo>
                    <a:pt x="5974" y="7059"/>
                  </a:lnTo>
                  <a:lnTo>
                    <a:pt x="6716" y="8688"/>
                  </a:lnTo>
                  <a:lnTo>
                    <a:pt x="7114" y="9593"/>
                  </a:lnTo>
                  <a:lnTo>
                    <a:pt x="7603" y="10824"/>
                  </a:lnTo>
                  <a:lnTo>
                    <a:pt x="8544" y="13394"/>
                  </a:lnTo>
                  <a:lnTo>
                    <a:pt x="9449" y="16128"/>
                  </a:lnTo>
                  <a:lnTo>
                    <a:pt x="10318" y="19060"/>
                  </a:lnTo>
                  <a:lnTo>
                    <a:pt x="10734" y="20616"/>
                  </a:lnTo>
                  <a:lnTo>
                    <a:pt x="11096" y="21902"/>
                  </a:lnTo>
                  <a:lnTo>
                    <a:pt x="11874" y="24562"/>
                  </a:lnTo>
                  <a:lnTo>
                    <a:pt x="12797" y="27259"/>
                  </a:lnTo>
                  <a:lnTo>
                    <a:pt x="13883" y="29938"/>
                  </a:lnTo>
                  <a:lnTo>
                    <a:pt x="15132" y="32490"/>
                  </a:lnTo>
                  <a:lnTo>
                    <a:pt x="16599" y="34879"/>
                  </a:lnTo>
                  <a:lnTo>
                    <a:pt x="17847" y="36508"/>
                  </a:lnTo>
                  <a:lnTo>
                    <a:pt x="18752" y="37504"/>
                  </a:lnTo>
                  <a:lnTo>
                    <a:pt x="19730" y="38427"/>
                  </a:lnTo>
                  <a:lnTo>
                    <a:pt x="20762" y="39260"/>
                  </a:lnTo>
                  <a:lnTo>
                    <a:pt x="21305" y="39622"/>
                  </a:lnTo>
                  <a:lnTo>
                    <a:pt x="20581" y="40762"/>
                  </a:lnTo>
                  <a:lnTo>
                    <a:pt x="20001" y="40364"/>
                  </a:lnTo>
                  <a:lnTo>
                    <a:pt x="18897" y="39495"/>
                  </a:lnTo>
                  <a:lnTo>
                    <a:pt x="17866" y="38518"/>
                  </a:lnTo>
                  <a:lnTo>
                    <a:pt x="16906" y="37468"/>
                  </a:lnTo>
                  <a:lnTo>
                    <a:pt x="16019" y="36346"/>
                  </a:lnTo>
                  <a:lnTo>
                    <a:pt x="15187" y="35151"/>
                  </a:lnTo>
                  <a:lnTo>
                    <a:pt x="14028" y="33287"/>
                  </a:lnTo>
                  <a:lnTo>
                    <a:pt x="12707" y="30608"/>
                  </a:lnTo>
                  <a:lnTo>
                    <a:pt x="11585" y="27857"/>
                  </a:lnTo>
                  <a:lnTo>
                    <a:pt x="10625" y="25051"/>
                  </a:lnTo>
                  <a:lnTo>
                    <a:pt x="9793" y="22300"/>
                  </a:lnTo>
                  <a:lnTo>
                    <a:pt x="9431" y="20960"/>
                  </a:lnTo>
                  <a:lnTo>
                    <a:pt x="9014" y="19440"/>
                  </a:lnTo>
                  <a:lnTo>
                    <a:pt x="8164" y="16544"/>
                  </a:lnTo>
                  <a:lnTo>
                    <a:pt x="7277" y="13847"/>
                  </a:lnTo>
                  <a:lnTo>
                    <a:pt x="6354" y="11313"/>
                  </a:lnTo>
                  <a:lnTo>
                    <a:pt x="5865" y="10118"/>
                  </a:lnTo>
                  <a:lnTo>
                    <a:pt x="5485" y="9231"/>
                  </a:lnTo>
                  <a:lnTo>
                    <a:pt x="4779" y="7675"/>
                  </a:lnTo>
                  <a:lnTo>
                    <a:pt x="4037" y="6299"/>
                  </a:lnTo>
                  <a:lnTo>
                    <a:pt x="3259" y="5050"/>
                  </a:lnTo>
                  <a:lnTo>
                    <a:pt x="2824" y="4453"/>
                  </a:lnTo>
                  <a:lnTo>
                    <a:pt x="2516" y="4055"/>
                  </a:lnTo>
                  <a:lnTo>
                    <a:pt x="2191" y="3638"/>
                  </a:lnTo>
                  <a:lnTo>
                    <a:pt x="2136" y="3566"/>
                  </a:lnTo>
                  <a:lnTo>
                    <a:pt x="1557" y="2860"/>
                  </a:lnTo>
                  <a:lnTo>
                    <a:pt x="761" y="1647"/>
                  </a:lnTo>
                  <a:lnTo>
                    <a:pt x="399" y="778"/>
                  </a:lnTo>
                  <a:lnTo>
                    <a:pt x="290" y="290"/>
                  </a:lnTo>
                  <a:lnTo>
                    <a:pt x="1" y="344"/>
                  </a:lnTo>
                  <a:lnTo>
                    <a:pt x="109" y="851"/>
                  </a:lnTo>
                  <a:lnTo>
                    <a:pt x="489" y="1774"/>
                  </a:lnTo>
                  <a:lnTo>
                    <a:pt x="1304" y="3023"/>
                  </a:lnTo>
                  <a:lnTo>
                    <a:pt x="1901" y="3765"/>
                  </a:lnTo>
                  <a:lnTo>
                    <a:pt x="1955" y="3837"/>
                  </a:lnTo>
                  <a:lnTo>
                    <a:pt x="2281" y="4236"/>
                  </a:lnTo>
                  <a:lnTo>
                    <a:pt x="2589" y="4634"/>
                  </a:lnTo>
                  <a:lnTo>
                    <a:pt x="3005" y="5231"/>
                  </a:lnTo>
                  <a:lnTo>
                    <a:pt x="3783" y="6462"/>
                  </a:lnTo>
                  <a:lnTo>
                    <a:pt x="4507" y="7819"/>
                  </a:lnTo>
                  <a:lnTo>
                    <a:pt x="5213" y="9358"/>
                  </a:lnTo>
                  <a:lnTo>
                    <a:pt x="5575" y="10227"/>
                  </a:lnTo>
                  <a:lnTo>
                    <a:pt x="6064" y="11421"/>
                  </a:lnTo>
                  <a:lnTo>
                    <a:pt x="6987" y="13937"/>
                  </a:lnTo>
                  <a:lnTo>
                    <a:pt x="7874" y="16634"/>
                  </a:lnTo>
                  <a:lnTo>
                    <a:pt x="8725" y="19512"/>
                  </a:lnTo>
                  <a:lnTo>
                    <a:pt x="9141" y="21051"/>
                  </a:lnTo>
                  <a:lnTo>
                    <a:pt x="9521" y="22390"/>
                  </a:lnTo>
                  <a:lnTo>
                    <a:pt x="10354" y="25196"/>
                  </a:lnTo>
                  <a:lnTo>
                    <a:pt x="11331" y="28038"/>
                  </a:lnTo>
                  <a:lnTo>
                    <a:pt x="12490" y="30825"/>
                  </a:lnTo>
                  <a:lnTo>
                    <a:pt x="13829" y="33540"/>
                  </a:lnTo>
                  <a:lnTo>
                    <a:pt x="15006" y="35441"/>
                  </a:lnTo>
                  <a:lnTo>
                    <a:pt x="15856" y="36635"/>
                  </a:lnTo>
                  <a:lnTo>
                    <a:pt x="16780" y="37776"/>
                  </a:lnTo>
                  <a:lnTo>
                    <a:pt x="17757" y="38843"/>
                  </a:lnTo>
                  <a:lnTo>
                    <a:pt x="18807" y="39821"/>
                  </a:lnTo>
                  <a:lnTo>
                    <a:pt x="19947" y="40690"/>
                  </a:lnTo>
                  <a:lnTo>
                    <a:pt x="20544" y="41088"/>
                  </a:lnTo>
                  <a:lnTo>
                    <a:pt x="20671" y="41178"/>
                  </a:lnTo>
                  <a:lnTo>
                    <a:pt x="21721" y="39531"/>
                  </a:lnTo>
                  <a:lnTo>
                    <a:pt x="21594" y="39459"/>
                  </a:lnTo>
                  <a:lnTo>
                    <a:pt x="21051" y="39079"/>
                  </a:lnTo>
                  <a:lnTo>
                    <a:pt x="20019" y="38282"/>
                  </a:lnTo>
                  <a:lnTo>
                    <a:pt x="19042" y="37377"/>
                  </a:lnTo>
                  <a:lnTo>
                    <a:pt x="18137" y="36382"/>
                  </a:lnTo>
                  <a:lnTo>
                    <a:pt x="16888" y="34771"/>
                  </a:lnTo>
                  <a:lnTo>
                    <a:pt x="15422" y="32400"/>
                  </a:lnTo>
                  <a:lnTo>
                    <a:pt x="14173" y="29848"/>
                  </a:lnTo>
                  <a:lnTo>
                    <a:pt x="13087" y="27187"/>
                  </a:lnTo>
                  <a:lnTo>
                    <a:pt x="12164" y="24490"/>
                  </a:lnTo>
                  <a:lnTo>
                    <a:pt x="11386" y="21829"/>
                  </a:lnTo>
                  <a:lnTo>
                    <a:pt x="11024" y="20544"/>
                  </a:lnTo>
                  <a:lnTo>
                    <a:pt x="10607" y="18987"/>
                  </a:lnTo>
                  <a:lnTo>
                    <a:pt x="9738" y="16037"/>
                  </a:lnTo>
                  <a:lnTo>
                    <a:pt x="8833" y="13286"/>
                  </a:lnTo>
                  <a:lnTo>
                    <a:pt x="7892" y="10715"/>
                  </a:lnTo>
                  <a:lnTo>
                    <a:pt x="7385" y="9485"/>
                  </a:lnTo>
                  <a:lnTo>
                    <a:pt x="7005" y="8562"/>
                  </a:lnTo>
                  <a:lnTo>
                    <a:pt x="6227" y="6914"/>
                  </a:lnTo>
                  <a:lnTo>
                    <a:pt x="5449" y="5466"/>
                  </a:lnTo>
                  <a:lnTo>
                    <a:pt x="4616" y="4127"/>
                  </a:lnTo>
                  <a:lnTo>
                    <a:pt x="4164" y="3475"/>
                  </a:lnTo>
                  <a:lnTo>
                    <a:pt x="3820" y="3023"/>
                  </a:lnTo>
                  <a:lnTo>
                    <a:pt x="3421" y="2534"/>
                  </a:lnTo>
                  <a:lnTo>
                    <a:pt x="2915" y="1919"/>
                  </a:lnTo>
                  <a:lnTo>
                    <a:pt x="2281" y="978"/>
                  </a:lnTo>
                  <a:lnTo>
                    <a:pt x="1992" y="326"/>
                  </a:lnTo>
                  <a:lnTo>
                    <a:pt x="1919"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2" name="Google Shape;902;p29"/>
            <p:cNvSpPr/>
            <p:nvPr/>
          </p:nvSpPr>
          <p:spPr>
            <a:xfrm>
              <a:off x="5960870" y="3211393"/>
              <a:ext cx="136886" cy="174848"/>
            </a:xfrm>
            <a:custGeom>
              <a:avLst/>
              <a:gdLst/>
              <a:ahLst/>
              <a:cxnLst/>
              <a:rect l="l" t="t" r="r" b="b"/>
              <a:pathLst>
                <a:path w="4309" h="5504" extrusionOk="0">
                  <a:moveTo>
                    <a:pt x="4308" y="1"/>
                  </a:moveTo>
                  <a:lnTo>
                    <a:pt x="3783" y="55"/>
                  </a:lnTo>
                  <a:lnTo>
                    <a:pt x="2897" y="254"/>
                  </a:lnTo>
                  <a:lnTo>
                    <a:pt x="2136" y="526"/>
                  </a:lnTo>
                  <a:lnTo>
                    <a:pt x="1521" y="869"/>
                  </a:lnTo>
                  <a:lnTo>
                    <a:pt x="1050" y="1286"/>
                  </a:lnTo>
                  <a:lnTo>
                    <a:pt x="670" y="1738"/>
                  </a:lnTo>
                  <a:lnTo>
                    <a:pt x="272" y="2444"/>
                  </a:lnTo>
                  <a:lnTo>
                    <a:pt x="37" y="3440"/>
                  </a:lnTo>
                  <a:lnTo>
                    <a:pt x="0" y="4345"/>
                  </a:lnTo>
                  <a:lnTo>
                    <a:pt x="145" y="5358"/>
                  </a:lnTo>
                  <a:lnTo>
                    <a:pt x="200" y="5503"/>
                  </a:lnTo>
                  <a:lnTo>
                    <a:pt x="326" y="5503"/>
                  </a:lnTo>
                  <a:lnTo>
                    <a:pt x="1159" y="5358"/>
                  </a:lnTo>
                  <a:lnTo>
                    <a:pt x="1883" y="5069"/>
                  </a:lnTo>
                  <a:lnTo>
                    <a:pt x="2643" y="4562"/>
                  </a:lnTo>
                  <a:lnTo>
                    <a:pt x="3367" y="3747"/>
                  </a:lnTo>
                  <a:lnTo>
                    <a:pt x="3820" y="2897"/>
                  </a:lnTo>
                  <a:lnTo>
                    <a:pt x="4055" y="2227"/>
                  </a:lnTo>
                  <a:lnTo>
                    <a:pt x="4218" y="1431"/>
                  </a:lnTo>
                  <a:lnTo>
                    <a:pt x="4308" y="507"/>
                  </a:lnTo>
                  <a:lnTo>
                    <a:pt x="4308"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3" name="Google Shape;903;p29"/>
            <p:cNvSpPr/>
            <p:nvPr/>
          </p:nvSpPr>
          <p:spPr>
            <a:xfrm>
              <a:off x="5955692" y="3206215"/>
              <a:ext cx="146671" cy="185205"/>
            </a:xfrm>
            <a:custGeom>
              <a:avLst/>
              <a:gdLst/>
              <a:ahLst/>
              <a:cxnLst/>
              <a:rect l="l" t="t" r="r" b="b"/>
              <a:pathLst>
                <a:path w="4617" h="5830" extrusionOk="0">
                  <a:moveTo>
                    <a:pt x="4616" y="1"/>
                  </a:moveTo>
                  <a:lnTo>
                    <a:pt x="4453" y="19"/>
                  </a:lnTo>
                  <a:lnTo>
                    <a:pt x="3838" y="91"/>
                  </a:lnTo>
                  <a:lnTo>
                    <a:pt x="2734" y="363"/>
                  </a:lnTo>
                  <a:lnTo>
                    <a:pt x="2263" y="562"/>
                  </a:lnTo>
                  <a:lnTo>
                    <a:pt x="1919" y="725"/>
                  </a:lnTo>
                  <a:lnTo>
                    <a:pt x="1322" y="1123"/>
                  </a:lnTo>
                  <a:lnTo>
                    <a:pt x="851" y="1612"/>
                  </a:lnTo>
                  <a:lnTo>
                    <a:pt x="471" y="2191"/>
                  </a:lnTo>
                  <a:lnTo>
                    <a:pt x="326" y="2499"/>
                  </a:lnTo>
                  <a:lnTo>
                    <a:pt x="127" y="3078"/>
                  </a:lnTo>
                  <a:lnTo>
                    <a:pt x="1" y="4182"/>
                  </a:lnTo>
                  <a:lnTo>
                    <a:pt x="145" y="5467"/>
                  </a:lnTo>
                  <a:lnTo>
                    <a:pt x="218" y="5720"/>
                  </a:lnTo>
                  <a:lnTo>
                    <a:pt x="254" y="5829"/>
                  </a:lnTo>
                  <a:lnTo>
                    <a:pt x="634" y="5829"/>
                  </a:lnTo>
                  <a:lnTo>
                    <a:pt x="1756" y="5539"/>
                  </a:lnTo>
                  <a:lnTo>
                    <a:pt x="2661" y="5033"/>
                  </a:lnTo>
                  <a:lnTo>
                    <a:pt x="3114" y="4634"/>
                  </a:lnTo>
                  <a:lnTo>
                    <a:pt x="2897" y="4417"/>
                  </a:lnTo>
                  <a:lnTo>
                    <a:pt x="2535" y="4743"/>
                  </a:lnTo>
                  <a:lnTo>
                    <a:pt x="1811" y="5177"/>
                  </a:lnTo>
                  <a:lnTo>
                    <a:pt x="851" y="5485"/>
                  </a:lnTo>
                  <a:lnTo>
                    <a:pt x="471" y="5521"/>
                  </a:lnTo>
                  <a:lnTo>
                    <a:pt x="381" y="5105"/>
                  </a:lnTo>
                  <a:lnTo>
                    <a:pt x="326" y="3965"/>
                  </a:lnTo>
                  <a:lnTo>
                    <a:pt x="453" y="3078"/>
                  </a:lnTo>
                  <a:lnTo>
                    <a:pt x="616" y="2625"/>
                  </a:lnTo>
                  <a:lnTo>
                    <a:pt x="743" y="2336"/>
                  </a:lnTo>
                  <a:lnTo>
                    <a:pt x="1087" y="1811"/>
                  </a:lnTo>
                  <a:lnTo>
                    <a:pt x="1521" y="1358"/>
                  </a:lnTo>
                  <a:lnTo>
                    <a:pt x="2064" y="978"/>
                  </a:lnTo>
                  <a:lnTo>
                    <a:pt x="2390" y="833"/>
                  </a:lnTo>
                  <a:lnTo>
                    <a:pt x="2806" y="652"/>
                  </a:lnTo>
                  <a:lnTo>
                    <a:pt x="3765" y="399"/>
                  </a:lnTo>
                  <a:lnTo>
                    <a:pt x="4327" y="327"/>
                  </a:lnTo>
                  <a:lnTo>
                    <a:pt x="4290" y="942"/>
                  </a:lnTo>
                  <a:lnTo>
                    <a:pt x="4146" y="2046"/>
                  </a:lnTo>
                  <a:lnTo>
                    <a:pt x="4001" y="2535"/>
                  </a:lnTo>
                  <a:lnTo>
                    <a:pt x="4290" y="2625"/>
                  </a:lnTo>
                  <a:lnTo>
                    <a:pt x="4435" y="2082"/>
                  </a:lnTo>
                  <a:lnTo>
                    <a:pt x="4616" y="851"/>
                  </a:lnTo>
                  <a:lnTo>
                    <a:pt x="4616" y="164"/>
                  </a:lnTo>
                  <a:lnTo>
                    <a:pt x="461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4" name="Google Shape;904;p29"/>
            <p:cNvSpPr/>
            <p:nvPr/>
          </p:nvSpPr>
          <p:spPr>
            <a:xfrm>
              <a:off x="5955692" y="3206215"/>
              <a:ext cx="146671" cy="185205"/>
            </a:xfrm>
            <a:custGeom>
              <a:avLst/>
              <a:gdLst/>
              <a:ahLst/>
              <a:cxnLst/>
              <a:rect l="l" t="t" r="r" b="b"/>
              <a:pathLst>
                <a:path w="4617" h="5830" extrusionOk="0">
                  <a:moveTo>
                    <a:pt x="4616" y="1"/>
                  </a:moveTo>
                  <a:lnTo>
                    <a:pt x="4453" y="19"/>
                  </a:lnTo>
                  <a:lnTo>
                    <a:pt x="3838" y="91"/>
                  </a:lnTo>
                  <a:lnTo>
                    <a:pt x="2734" y="363"/>
                  </a:lnTo>
                  <a:lnTo>
                    <a:pt x="2263" y="562"/>
                  </a:lnTo>
                  <a:lnTo>
                    <a:pt x="2390" y="833"/>
                  </a:lnTo>
                  <a:lnTo>
                    <a:pt x="2806" y="652"/>
                  </a:lnTo>
                  <a:lnTo>
                    <a:pt x="3765" y="399"/>
                  </a:lnTo>
                  <a:lnTo>
                    <a:pt x="4327" y="327"/>
                  </a:lnTo>
                  <a:lnTo>
                    <a:pt x="4290" y="942"/>
                  </a:lnTo>
                  <a:lnTo>
                    <a:pt x="4146" y="2046"/>
                  </a:lnTo>
                  <a:lnTo>
                    <a:pt x="4001" y="2535"/>
                  </a:lnTo>
                  <a:lnTo>
                    <a:pt x="3802" y="3096"/>
                  </a:lnTo>
                  <a:lnTo>
                    <a:pt x="3259" y="4037"/>
                  </a:lnTo>
                  <a:lnTo>
                    <a:pt x="2897" y="4417"/>
                  </a:lnTo>
                  <a:lnTo>
                    <a:pt x="2535" y="4743"/>
                  </a:lnTo>
                  <a:lnTo>
                    <a:pt x="1811" y="5177"/>
                  </a:lnTo>
                  <a:lnTo>
                    <a:pt x="851" y="5485"/>
                  </a:lnTo>
                  <a:lnTo>
                    <a:pt x="471" y="5521"/>
                  </a:lnTo>
                  <a:lnTo>
                    <a:pt x="381" y="5105"/>
                  </a:lnTo>
                  <a:lnTo>
                    <a:pt x="326" y="3965"/>
                  </a:lnTo>
                  <a:lnTo>
                    <a:pt x="453" y="3078"/>
                  </a:lnTo>
                  <a:lnTo>
                    <a:pt x="616" y="2625"/>
                  </a:lnTo>
                  <a:lnTo>
                    <a:pt x="326" y="2499"/>
                  </a:lnTo>
                  <a:lnTo>
                    <a:pt x="127" y="3078"/>
                  </a:lnTo>
                  <a:lnTo>
                    <a:pt x="1" y="4182"/>
                  </a:lnTo>
                  <a:lnTo>
                    <a:pt x="145" y="5467"/>
                  </a:lnTo>
                  <a:lnTo>
                    <a:pt x="218" y="5720"/>
                  </a:lnTo>
                  <a:lnTo>
                    <a:pt x="254" y="5829"/>
                  </a:lnTo>
                  <a:lnTo>
                    <a:pt x="634" y="5829"/>
                  </a:lnTo>
                  <a:lnTo>
                    <a:pt x="1756" y="5539"/>
                  </a:lnTo>
                  <a:lnTo>
                    <a:pt x="2661" y="5033"/>
                  </a:lnTo>
                  <a:lnTo>
                    <a:pt x="3114" y="4634"/>
                  </a:lnTo>
                  <a:lnTo>
                    <a:pt x="3494" y="4236"/>
                  </a:lnTo>
                  <a:lnTo>
                    <a:pt x="4091" y="3223"/>
                  </a:lnTo>
                  <a:lnTo>
                    <a:pt x="4290" y="2625"/>
                  </a:lnTo>
                  <a:lnTo>
                    <a:pt x="4435" y="2082"/>
                  </a:lnTo>
                  <a:lnTo>
                    <a:pt x="4616" y="851"/>
                  </a:lnTo>
                  <a:lnTo>
                    <a:pt x="4616" y="164"/>
                  </a:lnTo>
                  <a:lnTo>
                    <a:pt x="461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5" name="Google Shape;905;p29"/>
            <p:cNvSpPr/>
            <p:nvPr/>
          </p:nvSpPr>
          <p:spPr>
            <a:xfrm>
              <a:off x="5534232" y="3159644"/>
              <a:ext cx="234603" cy="142064"/>
            </a:xfrm>
            <a:custGeom>
              <a:avLst/>
              <a:gdLst/>
              <a:ahLst/>
              <a:cxnLst/>
              <a:rect l="l" t="t" r="r" b="b"/>
              <a:pathLst>
                <a:path w="7385" h="4472" extrusionOk="0">
                  <a:moveTo>
                    <a:pt x="1919" y="1"/>
                  </a:moveTo>
                  <a:lnTo>
                    <a:pt x="688" y="73"/>
                  </a:lnTo>
                  <a:lnTo>
                    <a:pt x="0" y="164"/>
                  </a:lnTo>
                  <a:lnTo>
                    <a:pt x="109" y="725"/>
                  </a:lnTo>
                  <a:lnTo>
                    <a:pt x="434" y="1702"/>
                  </a:lnTo>
                  <a:lnTo>
                    <a:pt x="833" y="2480"/>
                  </a:lnTo>
                  <a:lnTo>
                    <a:pt x="1321" y="3114"/>
                  </a:lnTo>
                  <a:lnTo>
                    <a:pt x="1882" y="3603"/>
                  </a:lnTo>
                  <a:lnTo>
                    <a:pt x="2498" y="3965"/>
                  </a:lnTo>
                  <a:lnTo>
                    <a:pt x="3131" y="4218"/>
                  </a:lnTo>
                  <a:lnTo>
                    <a:pt x="3765" y="4363"/>
                  </a:lnTo>
                  <a:lnTo>
                    <a:pt x="4724" y="4471"/>
                  </a:lnTo>
                  <a:lnTo>
                    <a:pt x="5901" y="4381"/>
                  </a:lnTo>
                  <a:lnTo>
                    <a:pt x="7186" y="4109"/>
                  </a:lnTo>
                  <a:lnTo>
                    <a:pt x="7385" y="4037"/>
                  </a:lnTo>
                  <a:lnTo>
                    <a:pt x="7385" y="3892"/>
                  </a:lnTo>
                  <a:lnTo>
                    <a:pt x="7204" y="2933"/>
                  </a:lnTo>
                  <a:lnTo>
                    <a:pt x="6824" y="2100"/>
                  </a:lnTo>
                  <a:lnTo>
                    <a:pt x="6335" y="1485"/>
                  </a:lnTo>
                  <a:lnTo>
                    <a:pt x="5901" y="1087"/>
                  </a:lnTo>
                  <a:lnTo>
                    <a:pt x="5358" y="725"/>
                  </a:lnTo>
                  <a:lnTo>
                    <a:pt x="4706" y="417"/>
                  </a:lnTo>
                  <a:lnTo>
                    <a:pt x="3928" y="200"/>
                  </a:lnTo>
                  <a:lnTo>
                    <a:pt x="3005" y="55"/>
                  </a:lnTo>
                  <a:lnTo>
                    <a:pt x="1919"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6" name="Google Shape;906;p29"/>
            <p:cNvSpPr/>
            <p:nvPr/>
          </p:nvSpPr>
          <p:spPr>
            <a:xfrm>
              <a:off x="5528482" y="3155609"/>
              <a:ext cx="244959" cy="150133"/>
            </a:xfrm>
            <a:custGeom>
              <a:avLst/>
              <a:gdLst/>
              <a:ahLst/>
              <a:cxnLst/>
              <a:rect l="l" t="t" r="r" b="b"/>
              <a:pathLst>
                <a:path w="7711" h="4726" extrusionOk="0">
                  <a:moveTo>
                    <a:pt x="2896" y="1"/>
                  </a:moveTo>
                  <a:lnTo>
                    <a:pt x="1140" y="19"/>
                  </a:lnTo>
                  <a:lnTo>
                    <a:pt x="163" y="146"/>
                  </a:lnTo>
                  <a:lnTo>
                    <a:pt x="0" y="164"/>
                  </a:lnTo>
                  <a:lnTo>
                    <a:pt x="36" y="327"/>
                  </a:lnTo>
                  <a:lnTo>
                    <a:pt x="145" y="906"/>
                  </a:lnTo>
                  <a:lnTo>
                    <a:pt x="489" y="1956"/>
                  </a:lnTo>
                  <a:lnTo>
                    <a:pt x="977" y="2843"/>
                  </a:lnTo>
                  <a:lnTo>
                    <a:pt x="1611" y="3549"/>
                  </a:lnTo>
                  <a:lnTo>
                    <a:pt x="1973" y="3838"/>
                  </a:lnTo>
                  <a:lnTo>
                    <a:pt x="2389" y="4110"/>
                  </a:lnTo>
                  <a:lnTo>
                    <a:pt x="3312" y="4508"/>
                  </a:lnTo>
                  <a:lnTo>
                    <a:pt x="3837" y="4635"/>
                  </a:lnTo>
                  <a:lnTo>
                    <a:pt x="4453" y="4725"/>
                  </a:lnTo>
                  <a:lnTo>
                    <a:pt x="5557" y="4725"/>
                  </a:lnTo>
                  <a:lnTo>
                    <a:pt x="6462" y="4617"/>
                  </a:lnTo>
                  <a:lnTo>
                    <a:pt x="7439" y="4381"/>
                  </a:lnTo>
                  <a:lnTo>
                    <a:pt x="7620" y="4309"/>
                  </a:lnTo>
                  <a:lnTo>
                    <a:pt x="7711" y="4273"/>
                  </a:lnTo>
                  <a:lnTo>
                    <a:pt x="7711" y="4182"/>
                  </a:lnTo>
                  <a:lnTo>
                    <a:pt x="7711" y="4092"/>
                  </a:lnTo>
                  <a:lnTo>
                    <a:pt x="7620" y="3386"/>
                  </a:lnTo>
                  <a:lnTo>
                    <a:pt x="7349" y="2589"/>
                  </a:lnTo>
                  <a:lnTo>
                    <a:pt x="7041" y="2010"/>
                  </a:lnTo>
                  <a:lnTo>
                    <a:pt x="6570" y="1449"/>
                  </a:lnTo>
                  <a:lnTo>
                    <a:pt x="5937" y="924"/>
                  </a:lnTo>
                  <a:lnTo>
                    <a:pt x="5539" y="689"/>
                  </a:lnTo>
                  <a:lnTo>
                    <a:pt x="5394" y="960"/>
                  </a:lnTo>
                  <a:lnTo>
                    <a:pt x="5720" y="1141"/>
                  </a:lnTo>
                  <a:lnTo>
                    <a:pt x="6263" y="1558"/>
                  </a:lnTo>
                  <a:lnTo>
                    <a:pt x="6842" y="2245"/>
                  </a:lnTo>
                  <a:lnTo>
                    <a:pt x="7258" y="3150"/>
                  </a:lnTo>
                  <a:lnTo>
                    <a:pt x="7403" y="3856"/>
                  </a:lnTo>
                  <a:lnTo>
                    <a:pt x="7421" y="4055"/>
                  </a:lnTo>
                  <a:lnTo>
                    <a:pt x="6969" y="4200"/>
                  </a:lnTo>
                  <a:lnTo>
                    <a:pt x="5593" y="4417"/>
                  </a:lnTo>
                  <a:lnTo>
                    <a:pt x="4489" y="4417"/>
                  </a:lnTo>
                  <a:lnTo>
                    <a:pt x="3892" y="4327"/>
                  </a:lnTo>
                  <a:lnTo>
                    <a:pt x="3403" y="4218"/>
                  </a:lnTo>
                  <a:lnTo>
                    <a:pt x="2534" y="3856"/>
                  </a:lnTo>
                  <a:lnTo>
                    <a:pt x="2154" y="3603"/>
                  </a:lnTo>
                  <a:lnTo>
                    <a:pt x="1828" y="3331"/>
                  </a:lnTo>
                  <a:lnTo>
                    <a:pt x="1249" y="2698"/>
                  </a:lnTo>
                  <a:lnTo>
                    <a:pt x="796" y="1901"/>
                  </a:lnTo>
                  <a:lnTo>
                    <a:pt x="471" y="960"/>
                  </a:lnTo>
                  <a:lnTo>
                    <a:pt x="362" y="417"/>
                  </a:lnTo>
                  <a:lnTo>
                    <a:pt x="1267" y="309"/>
                  </a:lnTo>
                  <a:lnTo>
                    <a:pt x="2914" y="291"/>
                  </a:lnTo>
                  <a:lnTo>
                    <a:pt x="3638" y="381"/>
                  </a:lnTo>
                  <a:lnTo>
                    <a:pt x="3674" y="91"/>
                  </a:lnTo>
                  <a:lnTo>
                    <a:pt x="289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7" name="Google Shape;907;p29"/>
            <p:cNvSpPr/>
            <p:nvPr/>
          </p:nvSpPr>
          <p:spPr>
            <a:xfrm>
              <a:off x="5528482" y="3155609"/>
              <a:ext cx="244959" cy="150133"/>
            </a:xfrm>
            <a:custGeom>
              <a:avLst/>
              <a:gdLst/>
              <a:ahLst/>
              <a:cxnLst/>
              <a:rect l="l" t="t" r="r" b="b"/>
              <a:pathLst>
                <a:path w="7711" h="4726" extrusionOk="0">
                  <a:moveTo>
                    <a:pt x="2896" y="1"/>
                  </a:moveTo>
                  <a:lnTo>
                    <a:pt x="1140" y="19"/>
                  </a:lnTo>
                  <a:lnTo>
                    <a:pt x="163" y="146"/>
                  </a:lnTo>
                  <a:lnTo>
                    <a:pt x="0" y="164"/>
                  </a:lnTo>
                  <a:lnTo>
                    <a:pt x="36" y="327"/>
                  </a:lnTo>
                  <a:lnTo>
                    <a:pt x="145" y="906"/>
                  </a:lnTo>
                  <a:lnTo>
                    <a:pt x="489" y="1956"/>
                  </a:lnTo>
                  <a:lnTo>
                    <a:pt x="977" y="2843"/>
                  </a:lnTo>
                  <a:lnTo>
                    <a:pt x="1611" y="3549"/>
                  </a:lnTo>
                  <a:lnTo>
                    <a:pt x="1973" y="3838"/>
                  </a:lnTo>
                  <a:lnTo>
                    <a:pt x="2154" y="3603"/>
                  </a:lnTo>
                  <a:lnTo>
                    <a:pt x="1828" y="3331"/>
                  </a:lnTo>
                  <a:lnTo>
                    <a:pt x="1249" y="2698"/>
                  </a:lnTo>
                  <a:lnTo>
                    <a:pt x="796" y="1901"/>
                  </a:lnTo>
                  <a:lnTo>
                    <a:pt x="471" y="960"/>
                  </a:lnTo>
                  <a:lnTo>
                    <a:pt x="362" y="417"/>
                  </a:lnTo>
                  <a:lnTo>
                    <a:pt x="1267" y="309"/>
                  </a:lnTo>
                  <a:lnTo>
                    <a:pt x="2914" y="291"/>
                  </a:lnTo>
                  <a:lnTo>
                    <a:pt x="3638" y="381"/>
                  </a:lnTo>
                  <a:lnTo>
                    <a:pt x="4127" y="472"/>
                  </a:lnTo>
                  <a:lnTo>
                    <a:pt x="5014" y="761"/>
                  </a:lnTo>
                  <a:lnTo>
                    <a:pt x="5394" y="960"/>
                  </a:lnTo>
                  <a:lnTo>
                    <a:pt x="5720" y="1141"/>
                  </a:lnTo>
                  <a:lnTo>
                    <a:pt x="6263" y="1558"/>
                  </a:lnTo>
                  <a:lnTo>
                    <a:pt x="6842" y="2245"/>
                  </a:lnTo>
                  <a:lnTo>
                    <a:pt x="7258" y="3150"/>
                  </a:lnTo>
                  <a:lnTo>
                    <a:pt x="7403" y="3856"/>
                  </a:lnTo>
                  <a:lnTo>
                    <a:pt x="7421" y="4055"/>
                  </a:lnTo>
                  <a:lnTo>
                    <a:pt x="6969" y="4200"/>
                  </a:lnTo>
                  <a:lnTo>
                    <a:pt x="5593" y="4417"/>
                  </a:lnTo>
                  <a:lnTo>
                    <a:pt x="4489" y="4417"/>
                  </a:lnTo>
                  <a:lnTo>
                    <a:pt x="3892" y="4327"/>
                  </a:lnTo>
                  <a:lnTo>
                    <a:pt x="3837" y="4635"/>
                  </a:lnTo>
                  <a:lnTo>
                    <a:pt x="4453" y="4725"/>
                  </a:lnTo>
                  <a:lnTo>
                    <a:pt x="5557" y="4725"/>
                  </a:lnTo>
                  <a:lnTo>
                    <a:pt x="6462" y="4617"/>
                  </a:lnTo>
                  <a:lnTo>
                    <a:pt x="7439" y="4381"/>
                  </a:lnTo>
                  <a:lnTo>
                    <a:pt x="7620" y="4309"/>
                  </a:lnTo>
                  <a:lnTo>
                    <a:pt x="7711" y="4273"/>
                  </a:lnTo>
                  <a:lnTo>
                    <a:pt x="7711" y="4182"/>
                  </a:lnTo>
                  <a:lnTo>
                    <a:pt x="7711" y="4092"/>
                  </a:lnTo>
                  <a:lnTo>
                    <a:pt x="7620" y="3386"/>
                  </a:lnTo>
                  <a:lnTo>
                    <a:pt x="7349" y="2589"/>
                  </a:lnTo>
                  <a:lnTo>
                    <a:pt x="7041" y="2010"/>
                  </a:lnTo>
                  <a:lnTo>
                    <a:pt x="6570" y="1449"/>
                  </a:lnTo>
                  <a:lnTo>
                    <a:pt x="5937" y="924"/>
                  </a:lnTo>
                  <a:lnTo>
                    <a:pt x="5539" y="689"/>
                  </a:lnTo>
                  <a:lnTo>
                    <a:pt x="5141" y="490"/>
                  </a:lnTo>
                  <a:lnTo>
                    <a:pt x="4199" y="182"/>
                  </a:lnTo>
                  <a:lnTo>
                    <a:pt x="3674" y="91"/>
                  </a:lnTo>
                  <a:lnTo>
                    <a:pt x="289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8" name="Google Shape;908;p29"/>
            <p:cNvSpPr/>
            <p:nvPr/>
          </p:nvSpPr>
          <p:spPr>
            <a:xfrm>
              <a:off x="5222561" y="2294265"/>
              <a:ext cx="609523" cy="613557"/>
            </a:xfrm>
            <a:custGeom>
              <a:avLst/>
              <a:gdLst/>
              <a:ahLst/>
              <a:cxnLst/>
              <a:rect l="l" t="t" r="r" b="b"/>
              <a:pathLst>
                <a:path w="19187" h="19314" extrusionOk="0">
                  <a:moveTo>
                    <a:pt x="12888" y="1"/>
                  </a:moveTo>
                  <a:lnTo>
                    <a:pt x="12363" y="91"/>
                  </a:lnTo>
                  <a:lnTo>
                    <a:pt x="11856" y="290"/>
                  </a:lnTo>
                  <a:lnTo>
                    <a:pt x="11386" y="580"/>
                  </a:lnTo>
                  <a:lnTo>
                    <a:pt x="10933" y="978"/>
                  </a:lnTo>
                  <a:lnTo>
                    <a:pt x="10734" y="1213"/>
                  </a:lnTo>
                  <a:lnTo>
                    <a:pt x="10354" y="1720"/>
                  </a:lnTo>
                  <a:lnTo>
                    <a:pt x="9811" y="2879"/>
                  </a:lnTo>
                  <a:lnTo>
                    <a:pt x="9503" y="4109"/>
                  </a:lnTo>
                  <a:lnTo>
                    <a:pt x="9485" y="5376"/>
                  </a:lnTo>
                  <a:lnTo>
                    <a:pt x="9576" y="6010"/>
                  </a:lnTo>
                  <a:lnTo>
                    <a:pt x="9268" y="5141"/>
                  </a:lnTo>
                  <a:lnTo>
                    <a:pt x="8978" y="4254"/>
                  </a:lnTo>
                  <a:lnTo>
                    <a:pt x="8743" y="3766"/>
                  </a:lnTo>
                  <a:lnTo>
                    <a:pt x="8110" y="2788"/>
                  </a:lnTo>
                  <a:lnTo>
                    <a:pt x="7295" y="1901"/>
                  </a:lnTo>
                  <a:lnTo>
                    <a:pt x="6336" y="1177"/>
                  </a:lnTo>
                  <a:lnTo>
                    <a:pt x="5340" y="688"/>
                  </a:lnTo>
                  <a:lnTo>
                    <a:pt x="4580" y="562"/>
                  </a:lnTo>
                  <a:lnTo>
                    <a:pt x="4091" y="598"/>
                  </a:lnTo>
                  <a:lnTo>
                    <a:pt x="3603" y="743"/>
                  </a:lnTo>
                  <a:lnTo>
                    <a:pt x="3150" y="996"/>
                  </a:lnTo>
                  <a:lnTo>
                    <a:pt x="2716" y="1394"/>
                  </a:lnTo>
                  <a:lnTo>
                    <a:pt x="2336" y="1937"/>
                  </a:lnTo>
                  <a:lnTo>
                    <a:pt x="2155" y="2263"/>
                  </a:lnTo>
                  <a:lnTo>
                    <a:pt x="2046" y="2535"/>
                  </a:lnTo>
                  <a:lnTo>
                    <a:pt x="1883" y="3060"/>
                  </a:lnTo>
                  <a:lnTo>
                    <a:pt x="1847" y="3548"/>
                  </a:lnTo>
                  <a:lnTo>
                    <a:pt x="1883" y="4037"/>
                  </a:lnTo>
                  <a:lnTo>
                    <a:pt x="2118" y="4689"/>
                  </a:lnTo>
                  <a:lnTo>
                    <a:pt x="2643" y="5503"/>
                  </a:lnTo>
                  <a:lnTo>
                    <a:pt x="3766" y="6571"/>
                  </a:lnTo>
                  <a:lnTo>
                    <a:pt x="5413" y="7784"/>
                  </a:lnTo>
                  <a:lnTo>
                    <a:pt x="6064" y="8309"/>
                  </a:lnTo>
                  <a:lnTo>
                    <a:pt x="5811" y="8128"/>
                  </a:lnTo>
                  <a:lnTo>
                    <a:pt x="5268" y="7874"/>
                  </a:lnTo>
                  <a:lnTo>
                    <a:pt x="4725" y="7748"/>
                  </a:lnTo>
                  <a:lnTo>
                    <a:pt x="4146" y="7729"/>
                  </a:lnTo>
                  <a:lnTo>
                    <a:pt x="3585" y="7820"/>
                  </a:lnTo>
                  <a:lnTo>
                    <a:pt x="3023" y="8001"/>
                  </a:lnTo>
                  <a:lnTo>
                    <a:pt x="2209" y="8435"/>
                  </a:lnTo>
                  <a:lnTo>
                    <a:pt x="1250" y="9250"/>
                  </a:lnTo>
                  <a:lnTo>
                    <a:pt x="526" y="10264"/>
                  </a:lnTo>
                  <a:lnTo>
                    <a:pt x="164" y="11114"/>
                  </a:lnTo>
                  <a:lnTo>
                    <a:pt x="37" y="11693"/>
                  </a:lnTo>
                  <a:lnTo>
                    <a:pt x="1" y="12291"/>
                  </a:lnTo>
                  <a:lnTo>
                    <a:pt x="73" y="12870"/>
                  </a:lnTo>
                  <a:lnTo>
                    <a:pt x="164" y="13160"/>
                  </a:lnTo>
                  <a:lnTo>
                    <a:pt x="290" y="13467"/>
                  </a:lnTo>
                  <a:lnTo>
                    <a:pt x="580" y="13974"/>
                  </a:lnTo>
                  <a:lnTo>
                    <a:pt x="924" y="14336"/>
                  </a:lnTo>
                  <a:lnTo>
                    <a:pt x="1322" y="14590"/>
                  </a:lnTo>
                  <a:lnTo>
                    <a:pt x="1774" y="14716"/>
                  </a:lnTo>
                  <a:lnTo>
                    <a:pt x="2245" y="14752"/>
                  </a:lnTo>
                  <a:lnTo>
                    <a:pt x="2987" y="14644"/>
                  </a:lnTo>
                  <a:lnTo>
                    <a:pt x="4019" y="14228"/>
                  </a:lnTo>
                  <a:lnTo>
                    <a:pt x="4996" y="13594"/>
                  </a:lnTo>
                  <a:lnTo>
                    <a:pt x="5883" y="12852"/>
                  </a:lnTo>
                  <a:lnTo>
                    <a:pt x="6589" y="12074"/>
                  </a:lnTo>
                  <a:lnTo>
                    <a:pt x="6843" y="11693"/>
                  </a:lnTo>
                  <a:lnTo>
                    <a:pt x="6571" y="12236"/>
                  </a:lnTo>
                  <a:lnTo>
                    <a:pt x="6137" y="13359"/>
                  </a:lnTo>
                  <a:lnTo>
                    <a:pt x="5829" y="14535"/>
                  </a:lnTo>
                  <a:lnTo>
                    <a:pt x="5702" y="15676"/>
                  </a:lnTo>
                  <a:lnTo>
                    <a:pt x="5793" y="16762"/>
                  </a:lnTo>
                  <a:lnTo>
                    <a:pt x="6046" y="17504"/>
                  </a:lnTo>
                  <a:lnTo>
                    <a:pt x="6300" y="17938"/>
                  </a:lnTo>
                  <a:lnTo>
                    <a:pt x="6643" y="18336"/>
                  </a:lnTo>
                  <a:lnTo>
                    <a:pt x="7060" y="18680"/>
                  </a:lnTo>
                  <a:lnTo>
                    <a:pt x="7567" y="18970"/>
                  </a:lnTo>
                  <a:lnTo>
                    <a:pt x="8182" y="19205"/>
                  </a:lnTo>
                  <a:lnTo>
                    <a:pt x="8526" y="19296"/>
                  </a:lnTo>
                  <a:lnTo>
                    <a:pt x="8816" y="19314"/>
                  </a:lnTo>
                  <a:lnTo>
                    <a:pt x="9395" y="19277"/>
                  </a:lnTo>
                  <a:lnTo>
                    <a:pt x="9938" y="19115"/>
                  </a:lnTo>
                  <a:lnTo>
                    <a:pt x="10463" y="18843"/>
                  </a:lnTo>
                  <a:lnTo>
                    <a:pt x="11169" y="18300"/>
                  </a:lnTo>
                  <a:lnTo>
                    <a:pt x="11947" y="17323"/>
                  </a:lnTo>
                  <a:lnTo>
                    <a:pt x="12490" y="16164"/>
                  </a:lnTo>
                  <a:lnTo>
                    <a:pt x="12779" y="14952"/>
                  </a:lnTo>
                  <a:lnTo>
                    <a:pt x="12761" y="14065"/>
                  </a:lnTo>
                  <a:lnTo>
                    <a:pt x="12671" y="13522"/>
                  </a:lnTo>
                  <a:lnTo>
                    <a:pt x="12472" y="13015"/>
                  </a:lnTo>
                  <a:lnTo>
                    <a:pt x="12182" y="12580"/>
                  </a:lnTo>
                  <a:lnTo>
                    <a:pt x="12001" y="12381"/>
                  </a:lnTo>
                  <a:lnTo>
                    <a:pt x="12200" y="12580"/>
                  </a:lnTo>
                  <a:lnTo>
                    <a:pt x="12671" y="12906"/>
                  </a:lnTo>
                  <a:lnTo>
                    <a:pt x="13431" y="13250"/>
                  </a:lnTo>
                  <a:lnTo>
                    <a:pt x="14590" y="13449"/>
                  </a:lnTo>
                  <a:lnTo>
                    <a:pt x="15802" y="13341"/>
                  </a:lnTo>
                  <a:lnTo>
                    <a:pt x="16943" y="12960"/>
                  </a:lnTo>
                  <a:lnTo>
                    <a:pt x="17956" y="12327"/>
                  </a:lnTo>
                  <a:lnTo>
                    <a:pt x="18553" y="11712"/>
                  </a:lnTo>
                  <a:lnTo>
                    <a:pt x="18843" y="11241"/>
                  </a:lnTo>
                  <a:lnTo>
                    <a:pt x="19060" y="10716"/>
                  </a:lnTo>
                  <a:lnTo>
                    <a:pt x="19169" y="10137"/>
                  </a:lnTo>
                  <a:lnTo>
                    <a:pt x="19187" y="9829"/>
                  </a:lnTo>
                  <a:lnTo>
                    <a:pt x="19169" y="9304"/>
                  </a:lnTo>
                  <a:lnTo>
                    <a:pt x="18934" y="8435"/>
                  </a:lnTo>
                  <a:lnTo>
                    <a:pt x="18517" y="7784"/>
                  </a:lnTo>
                  <a:lnTo>
                    <a:pt x="17902" y="7331"/>
                  </a:lnTo>
                  <a:lnTo>
                    <a:pt x="17160" y="7060"/>
                  </a:lnTo>
                  <a:lnTo>
                    <a:pt x="16273" y="6969"/>
                  </a:lnTo>
                  <a:lnTo>
                    <a:pt x="15277" y="7042"/>
                  </a:lnTo>
                  <a:lnTo>
                    <a:pt x="14209" y="7259"/>
                  </a:lnTo>
                  <a:lnTo>
                    <a:pt x="13630" y="7422"/>
                  </a:lnTo>
                  <a:lnTo>
                    <a:pt x="14119" y="7150"/>
                  </a:lnTo>
                  <a:lnTo>
                    <a:pt x="14915" y="6426"/>
                  </a:lnTo>
                  <a:lnTo>
                    <a:pt x="15495" y="5521"/>
                  </a:lnTo>
                  <a:lnTo>
                    <a:pt x="15875" y="4526"/>
                  </a:lnTo>
                  <a:lnTo>
                    <a:pt x="16056" y="3494"/>
                  </a:lnTo>
                  <a:lnTo>
                    <a:pt x="15983" y="2498"/>
                  </a:lnTo>
                  <a:lnTo>
                    <a:pt x="15694" y="1575"/>
                  </a:lnTo>
                  <a:lnTo>
                    <a:pt x="15151" y="833"/>
                  </a:lnTo>
                  <a:lnTo>
                    <a:pt x="14789" y="544"/>
                  </a:lnTo>
                  <a:lnTo>
                    <a:pt x="14517" y="381"/>
                  </a:lnTo>
                  <a:lnTo>
                    <a:pt x="13974" y="145"/>
                  </a:lnTo>
                  <a:lnTo>
                    <a:pt x="13431" y="19"/>
                  </a:lnTo>
                  <a:lnTo>
                    <a:pt x="1288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9" name="Google Shape;909;p29"/>
            <p:cNvSpPr/>
            <p:nvPr/>
          </p:nvSpPr>
          <p:spPr>
            <a:xfrm>
              <a:off x="5217955" y="2308084"/>
              <a:ext cx="618736" cy="604345"/>
            </a:xfrm>
            <a:custGeom>
              <a:avLst/>
              <a:gdLst/>
              <a:ahLst/>
              <a:cxnLst/>
              <a:rect l="l" t="t" r="r" b="b"/>
              <a:pathLst>
                <a:path w="19477" h="19024" extrusionOk="0">
                  <a:moveTo>
                    <a:pt x="15006" y="0"/>
                  </a:moveTo>
                  <a:lnTo>
                    <a:pt x="14843" y="235"/>
                  </a:lnTo>
                  <a:lnTo>
                    <a:pt x="15151" y="471"/>
                  </a:lnTo>
                  <a:lnTo>
                    <a:pt x="15603" y="1050"/>
                  </a:lnTo>
                  <a:lnTo>
                    <a:pt x="15911" y="1774"/>
                  </a:lnTo>
                  <a:lnTo>
                    <a:pt x="16038" y="2625"/>
                  </a:lnTo>
                  <a:lnTo>
                    <a:pt x="16038" y="3077"/>
                  </a:lnTo>
                  <a:lnTo>
                    <a:pt x="15965" y="3693"/>
                  </a:lnTo>
                  <a:lnTo>
                    <a:pt x="15621" y="4815"/>
                  </a:lnTo>
                  <a:lnTo>
                    <a:pt x="15006" y="5810"/>
                  </a:lnTo>
                  <a:lnTo>
                    <a:pt x="14191" y="6589"/>
                  </a:lnTo>
                  <a:lnTo>
                    <a:pt x="13721" y="6860"/>
                  </a:lnTo>
                  <a:lnTo>
                    <a:pt x="13630" y="6932"/>
                  </a:lnTo>
                  <a:lnTo>
                    <a:pt x="13648" y="7041"/>
                  </a:lnTo>
                  <a:lnTo>
                    <a:pt x="13721" y="7150"/>
                  </a:lnTo>
                  <a:lnTo>
                    <a:pt x="13829" y="7132"/>
                  </a:lnTo>
                  <a:lnTo>
                    <a:pt x="14554" y="6932"/>
                  </a:lnTo>
                  <a:lnTo>
                    <a:pt x="15875" y="6715"/>
                  </a:lnTo>
                  <a:lnTo>
                    <a:pt x="16997" y="6733"/>
                  </a:lnTo>
                  <a:lnTo>
                    <a:pt x="17902" y="6987"/>
                  </a:lnTo>
                  <a:lnTo>
                    <a:pt x="18264" y="7204"/>
                  </a:lnTo>
                  <a:lnTo>
                    <a:pt x="18481" y="7385"/>
                  </a:lnTo>
                  <a:lnTo>
                    <a:pt x="18825" y="7819"/>
                  </a:lnTo>
                  <a:lnTo>
                    <a:pt x="19042" y="8381"/>
                  </a:lnTo>
                  <a:lnTo>
                    <a:pt x="19169" y="9032"/>
                  </a:lnTo>
                  <a:lnTo>
                    <a:pt x="19169" y="9394"/>
                  </a:lnTo>
                  <a:lnTo>
                    <a:pt x="19151" y="9883"/>
                  </a:lnTo>
                  <a:lnTo>
                    <a:pt x="18843" y="10806"/>
                  </a:lnTo>
                  <a:lnTo>
                    <a:pt x="18228" y="11584"/>
                  </a:lnTo>
                  <a:lnTo>
                    <a:pt x="17341" y="12236"/>
                  </a:lnTo>
                  <a:lnTo>
                    <a:pt x="16798" y="12471"/>
                  </a:lnTo>
                  <a:lnTo>
                    <a:pt x="16183" y="12688"/>
                  </a:lnTo>
                  <a:lnTo>
                    <a:pt x="14934" y="12851"/>
                  </a:lnTo>
                  <a:lnTo>
                    <a:pt x="13757" y="12706"/>
                  </a:lnTo>
                  <a:lnTo>
                    <a:pt x="12997" y="12399"/>
                  </a:lnTo>
                  <a:lnTo>
                    <a:pt x="12544" y="12109"/>
                  </a:lnTo>
                  <a:lnTo>
                    <a:pt x="12345" y="11928"/>
                  </a:lnTo>
                  <a:lnTo>
                    <a:pt x="12291" y="11892"/>
                  </a:lnTo>
                  <a:lnTo>
                    <a:pt x="12255" y="11838"/>
                  </a:lnTo>
                  <a:lnTo>
                    <a:pt x="12200" y="11801"/>
                  </a:lnTo>
                  <a:lnTo>
                    <a:pt x="12092" y="11801"/>
                  </a:lnTo>
                  <a:lnTo>
                    <a:pt x="12038" y="11838"/>
                  </a:lnTo>
                  <a:lnTo>
                    <a:pt x="12001" y="11892"/>
                  </a:lnTo>
                  <a:lnTo>
                    <a:pt x="12001" y="12001"/>
                  </a:lnTo>
                  <a:lnTo>
                    <a:pt x="12038" y="12055"/>
                  </a:lnTo>
                  <a:lnTo>
                    <a:pt x="12092" y="12091"/>
                  </a:lnTo>
                  <a:lnTo>
                    <a:pt x="12128" y="12145"/>
                  </a:lnTo>
                  <a:lnTo>
                    <a:pt x="12327" y="12381"/>
                  </a:lnTo>
                  <a:lnTo>
                    <a:pt x="12599" y="12924"/>
                  </a:lnTo>
                  <a:lnTo>
                    <a:pt x="12743" y="13539"/>
                  </a:lnTo>
                  <a:lnTo>
                    <a:pt x="12780" y="14209"/>
                  </a:lnTo>
                  <a:lnTo>
                    <a:pt x="12689" y="14915"/>
                  </a:lnTo>
                  <a:lnTo>
                    <a:pt x="12508" y="15603"/>
                  </a:lnTo>
                  <a:lnTo>
                    <a:pt x="12219" y="16290"/>
                  </a:lnTo>
                  <a:lnTo>
                    <a:pt x="11875" y="16924"/>
                  </a:lnTo>
                  <a:lnTo>
                    <a:pt x="11657" y="17213"/>
                  </a:lnTo>
                  <a:lnTo>
                    <a:pt x="11332" y="17612"/>
                  </a:lnTo>
                  <a:lnTo>
                    <a:pt x="10644" y="18227"/>
                  </a:lnTo>
                  <a:lnTo>
                    <a:pt x="9884" y="18607"/>
                  </a:lnTo>
                  <a:lnTo>
                    <a:pt x="9087" y="18734"/>
                  </a:lnTo>
                  <a:lnTo>
                    <a:pt x="8707" y="18698"/>
                  </a:lnTo>
                  <a:lnTo>
                    <a:pt x="8273" y="18607"/>
                  </a:lnTo>
                  <a:lnTo>
                    <a:pt x="7549" y="18299"/>
                  </a:lnTo>
                  <a:lnTo>
                    <a:pt x="6951" y="17865"/>
                  </a:lnTo>
                  <a:lnTo>
                    <a:pt x="6499" y="17322"/>
                  </a:lnTo>
                  <a:lnTo>
                    <a:pt x="6336" y="17014"/>
                  </a:lnTo>
                  <a:lnTo>
                    <a:pt x="6227" y="16743"/>
                  </a:lnTo>
                  <a:lnTo>
                    <a:pt x="6083" y="16182"/>
                  </a:lnTo>
                  <a:lnTo>
                    <a:pt x="5992" y="15204"/>
                  </a:lnTo>
                  <a:lnTo>
                    <a:pt x="6191" y="13756"/>
                  </a:lnTo>
                  <a:lnTo>
                    <a:pt x="6734" y="12163"/>
                  </a:lnTo>
                  <a:lnTo>
                    <a:pt x="7114" y="11331"/>
                  </a:lnTo>
                  <a:lnTo>
                    <a:pt x="7150" y="11204"/>
                  </a:lnTo>
                  <a:lnTo>
                    <a:pt x="7060" y="11132"/>
                  </a:lnTo>
                  <a:lnTo>
                    <a:pt x="6951" y="11096"/>
                  </a:lnTo>
                  <a:lnTo>
                    <a:pt x="6861" y="11186"/>
                  </a:lnTo>
                  <a:lnTo>
                    <a:pt x="6517" y="11693"/>
                  </a:lnTo>
                  <a:lnTo>
                    <a:pt x="5449" y="12743"/>
                  </a:lnTo>
                  <a:lnTo>
                    <a:pt x="4454" y="13449"/>
                  </a:lnTo>
                  <a:lnTo>
                    <a:pt x="3766" y="13811"/>
                  </a:lnTo>
                  <a:lnTo>
                    <a:pt x="3060" y="14064"/>
                  </a:lnTo>
                  <a:lnTo>
                    <a:pt x="2390" y="14173"/>
                  </a:lnTo>
                  <a:lnTo>
                    <a:pt x="2064" y="14155"/>
                  </a:lnTo>
                  <a:lnTo>
                    <a:pt x="1793" y="14100"/>
                  </a:lnTo>
                  <a:lnTo>
                    <a:pt x="1304" y="13883"/>
                  </a:lnTo>
                  <a:lnTo>
                    <a:pt x="906" y="13521"/>
                  </a:lnTo>
                  <a:lnTo>
                    <a:pt x="580" y="12996"/>
                  </a:lnTo>
                  <a:lnTo>
                    <a:pt x="453" y="12670"/>
                  </a:lnTo>
                  <a:lnTo>
                    <a:pt x="363" y="12363"/>
                  </a:lnTo>
                  <a:lnTo>
                    <a:pt x="290" y="11747"/>
                  </a:lnTo>
                  <a:lnTo>
                    <a:pt x="363" y="11114"/>
                  </a:lnTo>
                  <a:lnTo>
                    <a:pt x="526" y="10498"/>
                  </a:lnTo>
                  <a:lnTo>
                    <a:pt x="797" y="9901"/>
                  </a:lnTo>
                  <a:lnTo>
                    <a:pt x="1159" y="9358"/>
                  </a:lnTo>
                  <a:lnTo>
                    <a:pt x="1811" y="8616"/>
                  </a:lnTo>
                  <a:lnTo>
                    <a:pt x="2300" y="8236"/>
                  </a:lnTo>
                  <a:lnTo>
                    <a:pt x="2806" y="7892"/>
                  </a:lnTo>
                  <a:lnTo>
                    <a:pt x="3820" y="7512"/>
                  </a:lnTo>
                  <a:lnTo>
                    <a:pt x="4562" y="7439"/>
                  </a:lnTo>
                  <a:lnTo>
                    <a:pt x="5033" y="7494"/>
                  </a:lnTo>
                  <a:lnTo>
                    <a:pt x="5485" y="7638"/>
                  </a:lnTo>
                  <a:lnTo>
                    <a:pt x="5920" y="7856"/>
                  </a:lnTo>
                  <a:lnTo>
                    <a:pt x="6119" y="8000"/>
                  </a:lnTo>
                  <a:lnTo>
                    <a:pt x="6227" y="8037"/>
                  </a:lnTo>
                  <a:lnTo>
                    <a:pt x="6318" y="7982"/>
                  </a:lnTo>
                  <a:lnTo>
                    <a:pt x="6372" y="7874"/>
                  </a:lnTo>
                  <a:lnTo>
                    <a:pt x="6318" y="7765"/>
                  </a:lnTo>
                  <a:lnTo>
                    <a:pt x="5775" y="7331"/>
                  </a:lnTo>
                  <a:lnTo>
                    <a:pt x="5141" y="6860"/>
                  </a:lnTo>
                  <a:lnTo>
                    <a:pt x="4490" y="6389"/>
                  </a:lnTo>
                  <a:lnTo>
                    <a:pt x="3549" y="5611"/>
                  </a:lnTo>
                  <a:lnTo>
                    <a:pt x="2987" y="5050"/>
                  </a:lnTo>
                  <a:lnTo>
                    <a:pt x="2535" y="4435"/>
                  </a:lnTo>
                  <a:lnTo>
                    <a:pt x="2245" y="3783"/>
                  </a:lnTo>
                  <a:lnTo>
                    <a:pt x="2137" y="3077"/>
                  </a:lnTo>
                  <a:lnTo>
                    <a:pt x="2263" y="2317"/>
                  </a:lnTo>
                  <a:lnTo>
                    <a:pt x="2444" y="1901"/>
                  </a:lnTo>
                  <a:lnTo>
                    <a:pt x="2173" y="1774"/>
                  </a:lnTo>
                  <a:lnTo>
                    <a:pt x="1974" y="2226"/>
                  </a:lnTo>
                  <a:lnTo>
                    <a:pt x="1829" y="3059"/>
                  </a:lnTo>
                  <a:lnTo>
                    <a:pt x="1938" y="3837"/>
                  </a:lnTo>
                  <a:lnTo>
                    <a:pt x="2263" y="4561"/>
                  </a:lnTo>
                  <a:lnTo>
                    <a:pt x="2734" y="5213"/>
                  </a:lnTo>
                  <a:lnTo>
                    <a:pt x="3331" y="5810"/>
                  </a:lnTo>
                  <a:lnTo>
                    <a:pt x="4309" y="6625"/>
                  </a:lnTo>
                  <a:lnTo>
                    <a:pt x="4960" y="7095"/>
                  </a:lnTo>
                  <a:lnTo>
                    <a:pt x="5033" y="7168"/>
                  </a:lnTo>
                  <a:lnTo>
                    <a:pt x="5105" y="7204"/>
                  </a:lnTo>
                  <a:lnTo>
                    <a:pt x="4743" y="7150"/>
                  </a:lnTo>
                  <a:lnTo>
                    <a:pt x="4001" y="7186"/>
                  </a:lnTo>
                  <a:lnTo>
                    <a:pt x="3259" y="7367"/>
                  </a:lnTo>
                  <a:lnTo>
                    <a:pt x="2499" y="7729"/>
                  </a:lnTo>
                  <a:lnTo>
                    <a:pt x="2119" y="7982"/>
                  </a:lnTo>
                  <a:lnTo>
                    <a:pt x="1865" y="8181"/>
                  </a:lnTo>
                  <a:lnTo>
                    <a:pt x="1358" y="8652"/>
                  </a:lnTo>
                  <a:lnTo>
                    <a:pt x="906" y="9195"/>
                  </a:lnTo>
                  <a:lnTo>
                    <a:pt x="526" y="9792"/>
                  </a:lnTo>
                  <a:lnTo>
                    <a:pt x="236" y="10426"/>
                  </a:lnTo>
                  <a:lnTo>
                    <a:pt x="55" y="11077"/>
                  </a:lnTo>
                  <a:lnTo>
                    <a:pt x="1" y="11765"/>
                  </a:lnTo>
                  <a:lnTo>
                    <a:pt x="73" y="12435"/>
                  </a:lnTo>
                  <a:lnTo>
                    <a:pt x="164" y="12779"/>
                  </a:lnTo>
                  <a:lnTo>
                    <a:pt x="309" y="13141"/>
                  </a:lnTo>
                  <a:lnTo>
                    <a:pt x="671" y="13720"/>
                  </a:lnTo>
                  <a:lnTo>
                    <a:pt x="1141" y="14155"/>
                  </a:lnTo>
                  <a:lnTo>
                    <a:pt x="1720" y="14390"/>
                  </a:lnTo>
                  <a:lnTo>
                    <a:pt x="2028" y="14444"/>
                  </a:lnTo>
                  <a:lnTo>
                    <a:pt x="2300" y="14462"/>
                  </a:lnTo>
                  <a:lnTo>
                    <a:pt x="2861" y="14408"/>
                  </a:lnTo>
                  <a:lnTo>
                    <a:pt x="3730" y="14155"/>
                  </a:lnTo>
                  <a:lnTo>
                    <a:pt x="4870" y="13539"/>
                  </a:lnTo>
                  <a:lnTo>
                    <a:pt x="5920" y="12743"/>
                  </a:lnTo>
                  <a:lnTo>
                    <a:pt x="6354" y="12308"/>
                  </a:lnTo>
                  <a:lnTo>
                    <a:pt x="6101" y="12996"/>
                  </a:lnTo>
                  <a:lnTo>
                    <a:pt x="5775" y="14354"/>
                  </a:lnTo>
                  <a:lnTo>
                    <a:pt x="5702" y="15584"/>
                  </a:lnTo>
                  <a:lnTo>
                    <a:pt x="5883" y="16670"/>
                  </a:lnTo>
                  <a:lnTo>
                    <a:pt x="6064" y="17141"/>
                  </a:lnTo>
                  <a:lnTo>
                    <a:pt x="6245" y="17485"/>
                  </a:lnTo>
                  <a:lnTo>
                    <a:pt x="6752" y="18082"/>
                  </a:lnTo>
                  <a:lnTo>
                    <a:pt x="7386" y="18553"/>
                  </a:lnTo>
                  <a:lnTo>
                    <a:pt x="8182" y="18879"/>
                  </a:lnTo>
                  <a:lnTo>
                    <a:pt x="8653" y="19005"/>
                  </a:lnTo>
                  <a:lnTo>
                    <a:pt x="8852" y="19024"/>
                  </a:lnTo>
                  <a:lnTo>
                    <a:pt x="9051" y="19024"/>
                  </a:lnTo>
                  <a:lnTo>
                    <a:pt x="9431" y="19005"/>
                  </a:lnTo>
                  <a:lnTo>
                    <a:pt x="10191" y="18806"/>
                  </a:lnTo>
                  <a:lnTo>
                    <a:pt x="10915" y="18390"/>
                  </a:lnTo>
                  <a:lnTo>
                    <a:pt x="11585" y="17775"/>
                  </a:lnTo>
                  <a:lnTo>
                    <a:pt x="11893" y="17394"/>
                  </a:lnTo>
                  <a:lnTo>
                    <a:pt x="12273" y="16870"/>
                  </a:lnTo>
                  <a:lnTo>
                    <a:pt x="12816" y="15675"/>
                  </a:lnTo>
                  <a:lnTo>
                    <a:pt x="13087" y="14408"/>
                  </a:lnTo>
                  <a:lnTo>
                    <a:pt x="13051" y="13485"/>
                  </a:lnTo>
                  <a:lnTo>
                    <a:pt x="12924" y="12906"/>
                  </a:lnTo>
                  <a:lnTo>
                    <a:pt x="12816" y="12652"/>
                  </a:lnTo>
                  <a:lnTo>
                    <a:pt x="13250" y="12851"/>
                  </a:lnTo>
                  <a:lnTo>
                    <a:pt x="14228" y="13105"/>
                  </a:lnTo>
                  <a:lnTo>
                    <a:pt x="15296" y="13141"/>
                  </a:lnTo>
                  <a:lnTo>
                    <a:pt x="16382" y="12942"/>
                  </a:lnTo>
                  <a:lnTo>
                    <a:pt x="16907" y="12743"/>
                  </a:lnTo>
                  <a:lnTo>
                    <a:pt x="17504" y="12489"/>
                  </a:lnTo>
                  <a:lnTo>
                    <a:pt x="18445" y="11801"/>
                  </a:lnTo>
                  <a:lnTo>
                    <a:pt x="18970" y="11150"/>
                  </a:lnTo>
                  <a:lnTo>
                    <a:pt x="19223" y="10697"/>
                  </a:lnTo>
                  <a:lnTo>
                    <a:pt x="19386" y="10191"/>
                  </a:lnTo>
                  <a:lnTo>
                    <a:pt x="19477" y="9666"/>
                  </a:lnTo>
                  <a:lnTo>
                    <a:pt x="19477" y="9394"/>
                  </a:lnTo>
                  <a:lnTo>
                    <a:pt x="19459" y="8996"/>
                  </a:lnTo>
                  <a:lnTo>
                    <a:pt x="19332" y="8272"/>
                  </a:lnTo>
                  <a:lnTo>
                    <a:pt x="19079" y="7656"/>
                  </a:lnTo>
                  <a:lnTo>
                    <a:pt x="18680" y="7168"/>
                  </a:lnTo>
                  <a:lnTo>
                    <a:pt x="18427" y="6969"/>
                  </a:lnTo>
                  <a:lnTo>
                    <a:pt x="18101" y="6751"/>
                  </a:lnTo>
                  <a:lnTo>
                    <a:pt x="17305" y="6462"/>
                  </a:lnTo>
                  <a:lnTo>
                    <a:pt x="16345" y="6389"/>
                  </a:lnTo>
                  <a:lnTo>
                    <a:pt x="15241" y="6480"/>
                  </a:lnTo>
                  <a:lnTo>
                    <a:pt x="14626" y="6607"/>
                  </a:lnTo>
                  <a:lnTo>
                    <a:pt x="14626" y="6607"/>
                  </a:lnTo>
                  <a:lnTo>
                    <a:pt x="14988" y="6281"/>
                  </a:lnTo>
                  <a:lnTo>
                    <a:pt x="15585" y="5503"/>
                  </a:lnTo>
                  <a:lnTo>
                    <a:pt x="16020" y="4598"/>
                  </a:lnTo>
                  <a:lnTo>
                    <a:pt x="16291" y="3620"/>
                  </a:lnTo>
                  <a:lnTo>
                    <a:pt x="16327" y="3095"/>
                  </a:lnTo>
                  <a:lnTo>
                    <a:pt x="16345" y="2588"/>
                  </a:lnTo>
                  <a:lnTo>
                    <a:pt x="16201" y="1665"/>
                  </a:lnTo>
                  <a:lnTo>
                    <a:pt x="15857" y="869"/>
                  </a:lnTo>
                  <a:lnTo>
                    <a:pt x="15350" y="235"/>
                  </a:lnTo>
                  <a:lnTo>
                    <a:pt x="15006"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0" name="Google Shape;910;p29"/>
            <p:cNvSpPr/>
            <p:nvPr/>
          </p:nvSpPr>
          <p:spPr>
            <a:xfrm>
              <a:off x="5286954" y="2289659"/>
              <a:ext cx="549737" cy="571021"/>
            </a:xfrm>
            <a:custGeom>
              <a:avLst/>
              <a:gdLst/>
              <a:ahLst/>
              <a:cxnLst/>
              <a:rect l="l" t="t" r="r" b="b"/>
              <a:pathLst>
                <a:path w="17305" h="17975" extrusionOk="0">
                  <a:moveTo>
                    <a:pt x="10879" y="1"/>
                  </a:moveTo>
                  <a:lnTo>
                    <a:pt x="10318" y="91"/>
                  </a:lnTo>
                  <a:lnTo>
                    <a:pt x="9793" y="290"/>
                  </a:lnTo>
                  <a:lnTo>
                    <a:pt x="9286" y="598"/>
                  </a:lnTo>
                  <a:lnTo>
                    <a:pt x="8816" y="1014"/>
                  </a:lnTo>
                  <a:lnTo>
                    <a:pt x="8599" y="1268"/>
                  </a:lnTo>
                  <a:lnTo>
                    <a:pt x="8291" y="1666"/>
                  </a:lnTo>
                  <a:lnTo>
                    <a:pt x="7820" y="2517"/>
                  </a:lnTo>
                  <a:lnTo>
                    <a:pt x="7494" y="3458"/>
                  </a:lnTo>
                  <a:lnTo>
                    <a:pt x="7313" y="4435"/>
                  </a:lnTo>
                  <a:lnTo>
                    <a:pt x="7295" y="4942"/>
                  </a:lnTo>
                  <a:lnTo>
                    <a:pt x="7205" y="4635"/>
                  </a:lnTo>
                  <a:lnTo>
                    <a:pt x="7078" y="4345"/>
                  </a:lnTo>
                  <a:lnTo>
                    <a:pt x="6933" y="4001"/>
                  </a:lnTo>
                  <a:lnTo>
                    <a:pt x="6553" y="3331"/>
                  </a:lnTo>
                  <a:lnTo>
                    <a:pt x="6064" y="2680"/>
                  </a:lnTo>
                  <a:lnTo>
                    <a:pt x="5503" y="2082"/>
                  </a:lnTo>
                  <a:lnTo>
                    <a:pt x="4888" y="1539"/>
                  </a:lnTo>
                  <a:lnTo>
                    <a:pt x="4236" y="1105"/>
                  </a:lnTo>
                  <a:lnTo>
                    <a:pt x="3549" y="779"/>
                  </a:lnTo>
                  <a:lnTo>
                    <a:pt x="2879" y="580"/>
                  </a:lnTo>
                  <a:lnTo>
                    <a:pt x="2535" y="562"/>
                  </a:lnTo>
                  <a:lnTo>
                    <a:pt x="2245" y="562"/>
                  </a:lnTo>
                  <a:lnTo>
                    <a:pt x="1594" y="707"/>
                  </a:lnTo>
                  <a:lnTo>
                    <a:pt x="924" y="1105"/>
                  </a:lnTo>
                  <a:lnTo>
                    <a:pt x="290" y="1811"/>
                  </a:lnTo>
                  <a:lnTo>
                    <a:pt x="1" y="2354"/>
                  </a:lnTo>
                  <a:lnTo>
                    <a:pt x="272" y="2481"/>
                  </a:lnTo>
                  <a:lnTo>
                    <a:pt x="490" y="2082"/>
                  </a:lnTo>
                  <a:lnTo>
                    <a:pt x="960" y="1467"/>
                  </a:lnTo>
                  <a:lnTo>
                    <a:pt x="1521" y="1069"/>
                  </a:lnTo>
                  <a:lnTo>
                    <a:pt x="2173" y="870"/>
                  </a:lnTo>
                  <a:lnTo>
                    <a:pt x="2517" y="870"/>
                  </a:lnTo>
                  <a:lnTo>
                    <a:pt x="2843" y="888"/>
                  </a:lnTo>
                  <a:lnTo>
                    <a:pt x="3476" y="1069"/>
                  </a:lnTo>
                  <a:lnTo>
                    <a:pt x="4128" y="1376"/>
                  </a:lnTo>
                  <a:lnTo>
                    <a:pt x="4743" y="1793"/>
                  </a:lnTo>
                  <a:lnTo>
                    <a:pt x="5594" y="2589"/>
                  </a:lnTo>
                  <a:lnTo>
                    <a:pt x="6300" y="3494"/>
                  </a:lnTo>
                  <a:lnTo>
                    <a:pt x="6662" y="4146"/>
                  </a:lnTo>
                  <a:lnTo>
                    <a:pt x="6807" y="4454"/>
                  </a:lnTo>
                  <a:lnTo>
                    <a:pt x="6951" y="4870"/>
                  </a:lnTo>
                  <a:lnTo>
                    <a:pt x="7078" y="5286"/>
                  </a:lnTo>
                  <a:lnTo>
                    <a:pt x="7223" y="5757"/>
                  </a:lnTo>
                  <a:lnTo>
                    <a:pt x="7422" y="6227"/>
                  </a:lnTo>
                  <a:lnTo>
                    <a:pt x="7476" y="6300"/>
                  </a:lnTo>
                  <a:lnTo>
                    <a:pt x="7603" y="6300"/>
                  </a:lnTo>
                  <a:lnTo>
                    <a:pt x="7694" y="6245"/>
                  </a:lnTo>
                  <a:lnTo>
                    <a:pt x="7694" y="6137"/>
                  </a:lnTo>
                  <a:lnTo>
                    <a:pt x="7603" y="5503"/>
                  </a:lnTo>
                  <a:lnTo>
                    <a:pt x="7639" y="4254"/>
                  </a:lnTo>
                  <a:lnTo>
                    <a:pt x="7929" y="3042"/>
                  </a:lnTo>
                  <a:lnTo>
                    <a:pt x="8454" y="1956"/>
                  </a:lnTo>
                  <a:lnTo>
                    <a:pt x="8834" y="1467"/>
                  </a:lnTo>
                  <a:lnTo>
                    <a:pt x="9033" y="1232"/>
                  </a:lnTo>
                  <a:lnTo>
                    <a:pt x="9449" y="852"/>
                  </a:lnTo>
                  <a:lnTo>
                    <a:pt x="9902" y="562"/>
                  </a:lnTo>
                  <a:lnTo>
                    <a:pt x="10390" y="381"/>
                  </a:lnTo>
                  <a:lnTo>
                    <a:pt x="10897" y="290"/>
                  </a:lnTo>
                  <a:lnTo>
                    <a:pt x="11404" y="309"/>
                  </a:lnTo>
                  <a:lnTo>
                    <a:pt x="11911" y="435"/>
                  </a:lnTo>
                  <a:lnTo>
                    <a:pt x="12418" y="671"/>
                  </a:lnTo>
                  <a:lnTo>
                    <a:pt x="12671" y="815"/>
                  </a:lnTo>
                  <a:lnTo>
                    <a:pt x="12979" y="1051"/>
                  </a:lnTo>
                  <a:lnTo>
                    <a:pt x="13431" y="1630"/>
                  </a:lnTo>
                  <a:lnTo>
                    <a:pt x="13739" y="2354"/>
                  </a:lnTo>
                  <a:lnTo>
                    <a:pt x="13866" y="3205"/>
                  </a:lnTo>
                  <a:lnTo>
                    <a:pt x="13866" y="3657"/>
                  </a:lnTo>
                  <a:lnTo>
                    <a:pt x="13793" y="4273"/>
                  </a:lnTo>
                  <a:lnTo>
                    <a:pt x="13449" y="5395"/>
                  </a:lnTo>
                  <a:lnTo>
                    <a:pt x="12834" y="6390"/>
                  </a:lnTo>
                  <a:lnTo>
                    <a:pt x="12019" y="7169"/>
                  </a:lnTo>
                  <a:lnTo>
                    <a:pt x="11549" y="7440"/>
                  </a:lnTo>
                  <a:lnTo>
                    <a:pt x="11458" y="7512"/>
                  </a:lnTo>
                  <a:lnTo>
                    <a:pt x="11476" y="7621"/>
                  </a:lnTo>
                  <a:lnTo>
                    <a:pt x="11549" y="7730"/>
                  </a:lnTo>
                  <a:lnTo>
                    <a:pt x="11657" y="7712"/>
                  </a:lnTo>
                  <a:lnTo>
                    <a:pt x="12382" y="7512"/>
                  </a:lnTo>
                  <a:lnTo>
                    <a:pt x="13703" y="7295"/>
                  </a:lnTo>
                  <a:lnTo>
                    <a:pt x="14825" y="7313"/>
                  </a:lnTo>
                  <a:lnTo>
                    <a:pt x="15730" y="7567"/>
                  </a:lnTo>
                  <a:lnTo>
                    <a:pt x="16092" y="7784"/>
                  </a:lnTo>
                  <a:lnTo>
                    <a:pt x="16309" y="7965"/>
                  </a:lnTo>
                  <a:lnTo>
                    <a:pt x="16653" y="8399"/>
                  </a:lnTo>
                  <a:lnTo>
                    <a:pt x="16870" y="8961"/>
                  </a:lnTo>
                  <a:lnTo>
                    <a:pt x="16997" y="9612"/>
                  </a:lnTo>
                  <a:lnTo>
                    <a:pt x="16997" y="9974"/>
                  </a:lnTo>
                  <a:lnTo>
                    <a:pt x="16979" y="10463"/>
                  </a:lnTo>
                  <a:lnTo>
                    <a:pt x="16671" y="11386"/>
                  </a:lnTo>
                  <a:lnTo>
                    <a:pt x="16056" y="12164"/>
                  </a:lnTo>
                  <a:lnTo>
                    <a:pt x="15169" y="12816"/>
                  </a:lnTo>
                  <a:lnTo>
                    <a:pt x="14626" y="13051"/>
                  </a:lnTo>
                  <a:lnTo>
                    <a:pt x="14011" y="13268"/>
                  </a:lnTo>
                  <a:lnTo>
                    <a:pt x="12762" y="13431"/>
                  </a:lnTo>
                  <a:lnTo>
                    <a:pt x="11585" y="13286"/>
                  </a:lnTo>
                  <a:lnTo>
                    <a:pt x="10825" y="12979"/>
                  </a:lnTo>
                  <a:lnTo>
                    <a:pt x="10372" y="12689"/>
                  </a:lnTo>
                  <a:lnTo>
                    <a:pt x="10173" y="12508"/>
                  </a:lnTo>
                  <a:lnTo>
                    <a:pt x="10119" y="12472"/>
                  </a:lnTo>
                  <a:lnTo>
                    <a:pt x="10083" y="12418"/>
                  </a:lnTo>
                  <a:lnTo>
                    <a:pt x="10028" y="12381"/>
                  </a:lnTo>
                  <a:lnTo>
                    <a:pt x="9920" y="12381"/>
                  </a:lnTo>
                  <a:lnTo>
                    <a:pt x="9866" y="12418"/>
                  </a:lnTo>
                  <a:lnTo>
                    <a:pt x="9829" y="12472"/>
                  </a:lnTo>
                  <a:lnTo>
                    <a:pt x="9829" y="12581"/>
                  </a:lnTo>
                  <a:lnTo>
                    <a:pt x="9866" y="12635"/>
                  </a:lnTo>
                  <a:lnTo>
                    <a:pt x="9920" y="12671"/>
                  </a:lnTo>
                  <a:lnTo>
                    <a:pt x="9956" y="12725"/>
                  </a:lnTo>
                  <a:lnTo>
                    <a:pt x="10155" y="12961"/>
                  </a:lnTo>
                  <a:lnTo>
                    <a:pt x="10427" y="13504"/>
                  </a:lnTo>
                  <a:lnTo>
                    <a:pt x="10571" y="14119"/>
                  </a:lnTo>
                  <a:lnTo>
                    <a:pt x="10608" y="14789"/>
                  </a:lnTo>
                  <a:lnTo>
                    <a:pt x="10517" y="15495"/>
                  </a:lnTo>
                  <a:lnTo>
                    <a:pt x="10336" y="16183"/>
                  </a:lnTo>
                  <a:lnTo>
                    <a:pt x="10047" y="16870"/>
                  </a:lnTo>
                  <a:lnTo>
                    <a:pt x="9703" y="17504"/>
                  </a:lnTo>
                  <a:lnTo>
                    <a:pt x="9485" y="17793"/>
                  </a:lnTo>
                  <a:lnTo>
                    <a:pt x="9721" y="17974"/>
                  </a:lnTo>
                  <a:lnTo>
                    <a:pt x="10101" y="17450"/>
                  </a:lnTo>
                  <a:lnTo>
                    <a:pt x="10644" y="16255"/>
                  </a:lnTo>
                  <a:lnTo>
                    <a:pt x="10915" y="14988"/>
                  </a:lnTo>
                  <a:lnTo>
                    <a:pt x="10879" y="14065"/>
                  </a:lnTo>
                  <a:lnTo>
                    <a:pt x="10752" y="13486"/>
                  </a:lnTo>
                  <a:lnTo>
                    <a:pt x="10644" y="13232"/>
                  </a:lnTo>
                  <a:lnTo>
                    <a:pt x="11078" y="13431"/>
                  </a:lnTo>
                  <a:lnTo>
                    <a:pt x="12056" y="13685"/>
                  </a:lnTo>
                  <a:lnTo>
                    <a:pt x="13124" y="13721"/>
                  </a:lnTo>
                  <a:lnTo>
                    <a:pt x="14210" y="13522"/>
                  </a:lnTo>
                  <a:lnTo>
                    <a:pt x="14735" y="13323"/>
                  </a:lnTo>
                  <a:lnTo>
                    <a:pt x="15332" y="13069"/>
                  </a:lnTo>
                  <a:lnTo>
                    <a:pt x="16273" y="12381"/>
                  </a:lnTo>
                  <a:lnTo>
                    <a:pt x="16798" y="11730"/>
                  </a:lnTo>
                  <a:lnTo>
                    <a:pt x="17051" y="11277"/>
                  </a:lnTo>
                  <a:lnTo>
                    <a:pt x="17214" y="10771"/>
                  </a:lnTo>
                  <a:lnTo>
                    <a:pt x="17305" y="10246"/>
                  </a:lnTo>
                  <a:lnTo>
                    <a:pt x="17305" y="9974"/>
                  </a:lnTo>
                  <a:lnTo>
                    <a:pt x="17287" y="9576"/>
                  </a:lnTo>
                  <a:lnTo>
                    <a:pt x="17160" y="8852"/>
                  </a:lnTo>
                  <a:lnTo>
                    <a:pt x="16907" y="8236"/>
                  </a:lnTo>
                  <a:lnTo>
                    <a:pt x="16508" y="7748"/>
                  </a:lnTo>
                  <a:lnTo>
                    <a:pt x="16255" y="7549"/>
                  </a:lnTo>
                  <a:lnTo>
                    <a:pt x="15929" y="7331"/>
                  </a:lnTo>
                  <a:lnTo>
                    <a:pt x="15133" y="7042"/>
                  </a:lnTo>
                  <a:lnTo>
                    <a:pt x="14173" y="6969"/>
                  </a:lnTo>
                  <a:lnTo>
                    <a:pt x="13069" y="7060"/>
                  </a:lnTo>
                  <a:lnTo>
                    <a:pt x="12454" y="7187"/>
                  </a:lnTo>
                  <a:lnTo>
                    <a:pt x="12454" y="7187"/>
                  </a:lnTo>
                  <a:lnTo>
                    <a:pt x="12816" y="6861"/>
                  </a:lnTo>
                  <a:lnTo>
                    <a:pt x="13413" y="6083"/>
                  </a:lnTo>
                  <a:lnTo>
                    <a:pt x="13848" y="5178"/>
                  </a:lnTo>
                  <a:lnTo>
                    <a:pt x="14119" y="4200"/>
                  </a:lnTo>
                  <a:lnTo>
                    <a:pt x="14155" y="3675"/>
                  </a:lnTo>
                  <a:lnTo>
                    <a:pt x="14173" y="3168"/>
                  </a:lnTo>
                  <a:lnTo>
                    <a:pt x="14029" y="2245"/>
                  </a:lnTo>
                  <a:lnTo>
                    <a:pt x="13685" y="1449"/>
                  </a:lnTo>
                  <a:lnTo>
                    <a:pt x="13178" y="815"/>
                  </a:lnTo>
                  <a:lnTo>
                    <a:pt x="12834" y="580"/>
                  </a:lnTo>
                  <a:lnTo>
                    <a:pt x="12563" y="399"/>
                  </a:lnTo>
                  <a:lnTo>
                    <a:pt x="12001" y="146"/>
                  </a:lnTo>
                  <a:lnTo>
                    <a:pt x="11440" y="19"/>
                  </a:lnTo>
                  <a:lnTo>
                    <a:pt x="10879"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1" name="Google Shape;911;p29"/>
            <p:cNvSpPr/>
            <p:nvPr/>
          </p:nvSpPr>
          <p:spPr>
            <a:xfrm>
              <a:off x="5454877" y="2509903"/>
              <a:ext cx="166208" cy="166208"/>
            </a:xfrm>
            <a:custGeom>
              <a:avLst/>
              <a:gdLst/>
              <a:ahLst/>
              <a:cxnLst/>
              <a:rect l="l" t="t" r="r" b="b"/>
              <a:pathLst>
                <a:path w="5232" h="5232" extrusionOk="0">
                  <a:moveTo>
                    <a:pt x="2353" y="0"/>
                  </a:moveTo>
                  <a:lnTo>
                    <a:pt x="1828" y="109"/>
                  </a:lnTo>
                  <a:lnTo>
                    <a:pt x="1575" y="199"/>
                  </a:lnTo>
                  <a:lnTo>
                    <a:pt x="1340" y="308"/>
                  </a:lnTo>
                  <a:lnTo>
                    <a:pt x="905" y="616"/>
                  </a:lnTo>
                  <a:lnTo>
                    <a:pt x="543" y="978"/>
                  </a:lnTo>
                  <a:lnTo>
                    <a:pt x="272" y="1394"/>
                  </a:lnTo>
                  <a:lnTo>
                    <a:pt x="91" y="1865"/>
                  </a:lnTo>
                  <a:lnTo>
                    <a:pt x="0" y="2371"/>
                  </a:lnTo>
                  <a:lnTo>
                    <a:pt x="0" y="2878"/>
                  </a:lnTo>
                  <a:lnTo>
                    <a:pt x="109" y="3385"/>
                  </a:lnTo>
                  <a:lnTo>
                    <a:pt x="199" y="3638"/>
                  </a:lnTo>
                  <a:lnTo>
                    <a:pt x="308" y="3892"/>
                  </a:lnTo>
                  <a:lnTo>
                    <a:pt x="616" y="4308"/>
                  </a:lnTo>
                  <a:lnTo>
                    <a:pt x="978" y="4670"/>
                  </a:lnTo>
                  <a:lnTo>
                    <a:pt x="1394" y="4942"/>
                  </a:lnTo>
                  <a:lnTo>
                    <a:pt x="1865" y="5123"/>
                  </a:lnTo>
                  <a:lnTo>
                    <a:pt x="2371" y="5231"/>
                  </a:lnTo>
                  <a:lnTo>
                    <a:pt x="2878" y="5231"/>
                  </a:lnTo>
                  <a:lnTo>
                    <a:pt x="3385" y="5123"/>
                  </a:lnTo>
                  <a:lnTo>
                    <a:pt x="3638" y="5014"/>
                  </a:lnTo>
                  <a:lnTo>
                    <a:pt x="3892" y="4905"/>
                  </a:lnTo>
                  <a:lnTo>
                    <a:pt x="4308" y="4616"/>
                  </a:lnTo>
                  <a:lnTo>
                    <a:pt x="4670" y="4236"/>
                  </a:lnTo>
                  <a:lnTo>
                    <a:pt x="4942" y="3819"/>
                  </a:lnTo>
                  <a:lnTo>
                    <a:pt x="5123" y="3349"/>
                  </a:lnTo>
                  <a:lnTo>
                    <a:pt x="5231" y="2860"/>
                  </a:lnTo>
                  <a:lnTo>
                    <a:pt x="5231" y="2335"/>
                  </a:lnTo>
                  <a:lnTo>
                    <a:pt x="5123" y="1828"/>
                  </a:lnTo>
                  <a:lnTo>
                    <a:pt x="5032" y="1575"/>
                  </a:lnTo>
                  <a:lnTo>
                    <a:pt x="4905" y="1340"/>
                  </a:lnTo>
                  <a:lnTo>
                    <a:pt x="4616" y="905"/>
                  </a:lnTo>
                  <a:lnTo>
                    <a:pt x="4236" y="543"/>
                  </a:lnTo>
                  <a:lnTo>
                    <a:pt x="3819" y="272"/>
                  </a:lnTo>
                  <a:lnTo>
                    <a:pt x="3349" y="91"/>
                  </a:lnTo>
                  <a:lnTo>
                    <a:pt x="2860"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2" name="Google Shape;912;p29"/>
            <p:cNvSpPr/>
            <p:nvPr/>
          </p:nvSpPr>
          <p:spPr>
            <a:xfrm>
              <a:off x="5456592" y="2558190"/>
              <a:ext cx="169067" cy="122527"/>
            </a:xfrm>
            <a:custGeom>
              <a:avLst/>
              <a:gdLst/>
              <a:ahLst/>
              <a:cxnLst/>
              <a:rect l="l" t="t" r="r" b="b"/>
              <a:pathLst>
                <a:path w="5322" h="3857" extrusionOk="0">
                  <a:moveTo>
                    <a:pt x="5105" y="1"/>
                  </a:moveTo>
                  <a:lnTo>
                    <a:pt x="4833" y="127"/>
                  </a:lnTo>
                  <a:lnTo>
                    <a:pt x="4924" y="363"/>
                  </a:lnTo>
                  <a:lnTo>
                    <a:pt x="5014" y="833"/>
                  </a:lnTo>
                  <a:lnTo>
                    <a:pt x="5014" y="1322"/>
                  </a:lnTo>
                  <a:lnTo>
                    <a:pt x="4924" y="1793"/>
                  </a:lnTo>
                  <a:lnTo>
                    <a:pt x="4761" y="2227"/>
                  </a:lnTo>
                  <a:lnTo>
                    <a:pt x="4489" y="2625"/>
                  </a:lnTo>
                  <a:lnTo>
                    <a:pt x="4164" y="2969"/>
                  </a:lnTo>
                  <a:lnTo>
                    <a:pt x="3765" y="3259"/>
                  </a:lnTo>
                  <a:lnTo>
                    <a:pt x="3530" y="3367"/>
                  </a:lnTo>
                  <a:lnTo>
                    <a:pt x="3295" y="3458"/>
                  </a:lnTo>
                  <a:lnTo>
                    <a:pt x="2824" y="3548"/>
                  </a:lnTo>
                  <a:lnTo>
                    <a:pt x="2335" y="3548"/>
                  </a:lnTo>
                  <a:lnTo>
                    <a:pt x="1865" y="3476"/>
                  </a:lnTo>
                  <a:lnTo>
                    <a:pt x="1630" y="3385"/>
                  </a:lnTo>
                  <a:lnTo>
                    <a:pt x="1412" y="3277"/>
                  </a:lnTo>
                  <a:lnTo>
                    <a:pt x="996" y="3023"/>
                  </a:lnTo>
                  <a:lnTo>
                    <a:pt x="652" y="2680"/>
                  </a:lnTo>
                  <a:lnTo>
                    <a:pt x="381" y="2281"/>
                  </a:lnTo>
                  <a:lnTo>
                    <a:pt x="290" y="2064"/>
                  </a:lnTo>
                  <a:lnTo>
                    <a:pt x="0" y="2173"/>
                  </a:lnTo>
                  <a:lnTo>
                    <a:pt x="127" y="2426"/>
                  </a:lnTo>
                  <a:lnTo>
                    <a:pt x="435" y="2879"/>
                  </a:lnTo>
                  <a:lnTo>
                    <a:pt x="815" y="3259"/>
                  </a:lnTo>
                  <a:lnTo>
                    <a:pt x="1267" y="3548"/>
                  </a:lnTo>
                  <a:lnTo>
                    <a:pt x="1521" y="3657"/>
                  </a:lnTo>
                  <a:lnTo>
                    <a:pt x="1774" y="3747"/>
                  </a:lnTo>
                  <a:lnTo>
                    <a:pt x="2299" y="3856"/>
                  </a:lnTo>
                  <a:lnTo>
                    <a:pt x="2842" y="3856"/>
                  </a:lnTo>
                  <a:lnTo>
                    <a:pt x="3385" y="3747"/>
                  </a:lnTo>
                  <a:lnTo>
                    <a:pt x="3639" y="3639"/>
                  </a:lnTo>
                  <a:lnTo>
                    <a:pt x="3910" y="3512"/>
                  </a:lnTo>
                  <a:lnTo>
                    <a:pt x="4363" y="3204"/>
                  </a:lnTo>
                  <a:lnTo>
                    <a:pt x="4725" y="2806"/>
                  </a:lnTo>
                  <a:lnTo>
                    <a:pt x="5014" y="2372"/>
                  </a:lnTo>
                  <a:lnTo>
                    <a:pt x="5213" y="1865"/>
                  </a:lnTo>
                  <a:lnTo>
                    <a:pt x="5322" y="1340"/>
                  </a:lnTo>
                  <a:lnTo>
                    <a:pt x="5322" y="815"/>
                  </a:lnTo>
                  <a:lnTo>
                    <a:pt x="5213" y="272"/>
                  </a:lnTo>
                  <a:lnTo>
                    <a:pt x="5105"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3" name="Google Shape;913;p29"/>
            <p:cNvSpPr/>
            <p:nvPr/>
          </p:nvSpPr>
          <p:spPr>
            <a:xfrm>
              <a:off x="5449699" y="2504725"/>
              <a:ext cx="175960" cy="169067"/>
            </a:xfrm>
            <a:custGeom>
              <a:avLst/>
              <a:gdLst/>
              <a:ahLst/>
              <a:cxnLst/>
              <a:rect l="l" t="t" r="r" b="b"/>
              <a:pathLst>
                <a:path w="5539" h="5322" extrusionOk="0">
                  <a:moveTo>
                    <a:pt x="2498" y="0"/>
                  </a:moveTo>
                  <a:lnTo>
                    <a:pt x="1955" y="127"/>
                  </a:lnTo>
                  <a:lnTo>
                    <a:pt x="1684" y="218"/>
                  </a:lnTo>
                  <a:lnTo>
                    <a:pt x="1430" y="344"/>
                  </a:lnTo>
                  <a:lnTo>
                    <a:pt x="978" y="652"/>
                  </a:lnTo>
                  <a:lnTo>
                    <a:pt x="616" y="1032"/>
                  </a:lnTo>
                  <a:lnTo>
                    <a:pt x="308" y="1485"/>
                  </a:lnTo>
                  <a:lnTo>
                    <a:pt x="199" y="1738"/>
                  </a:lnTo>
                  <a:lnTo>
                    <a:pt x="109" y="1991"/>
                  </a:lnTo>
                  <a:lnTo>
                    <a:pt x="0" y="2534"/>
                  </a:lnTo>
                  <a:lnTo>
                    <a:pt x="18" y="3077"/>
                  </a:lnTo>
                  <a:lnTo>
                    <a:pt x="127" y="3602"/>
                  </a:lnTo>
                  <a:lnTo>
                    <a:pt x="217" y="3856"/>
                  </a:lnTo>
                  <a:lnTo>
                    <a:pt x="507" y="3747"/>
                  </a:lnTo>
                  <a:lnTo>
                    <a:pt x="417" y="3512"/>
                  </a:lnTo>
                  <a:lnTo>
                    <a:pt x="308" y="3041"/>
                  </a:lnTo>
                  <a:lnTo>
                    <a:pt x="308" y="2553"/>
                  </a:lnTo>
                  <a:lnTo>
                    <a:pt x="398" y="2082"/>
                  </a:lnTo>
                  <a:lnTo>
                    <a:pt x="471" y="1847"/>
                  </a:lnTo>
                  <a:lnTo>
                    <a:pt x="579" y="1629"/>
                  </a:lnTo>
                  <a:lnTo>
                    <a:pt x="851" y="1213"/>
                  </a:lnTo>
                  <a:lnTo>
                    <a:pt x="1177" y="869"/>
                  </a:lnTo>
                  <a:lnTo>
                    <a:pt x="1575" y="598"/>
                  </a:lnTo>
                  <a:lnTo>
                    <a:pt x="1810" y="507"/>
                  </a:lnTo>
                  <a:lnTo>
                    <a:pt x="2046" y="417"/>
                  </a:lnTo>
                  <a:lnTo>
                    <a:pt x="2516" y="308"/>
                  </a:lnTo>
                  <a:lnTo>
                    <a:pt x="3005" y="308"/>
                  </a:lnTo>
                  <a:lnTo>
                    <a:pt x="3476" y="399"/>
                  </a:lnTo>
                  <a:lnTo>
                    <a:pt x="3910" y="580"/>
                  </a:lnTo>
                  <a:lnTo>
                    <a:pt x="4308" y="833"/>
                  </a:lnTo>
                  <a:lnTo>
                    <a:pt x="4652" y="1159"/>
                  </a:lnTo>
                  <a:lnTo>
                    <a:pt x="4942" y="1575"/>
                  </a:lnTo>
                  <a:lnTo>
                    <a:pt x="5050" y="1810"/>
                  </a:lnTo>
                  <a:lnTo>
                    <a:pt x="5141" y="2046"/>
                  </a:lnTo>
                  <a:lnTo>
                    <a:pt x="5231" y="2516"/>
                  </a:lnTo>
                  <a:lnTo>
                    <a:pt x="5231" y="3005"/>
                  </a:lnTo>
                  <a:lnTo>
                    <a:pt x="5141" y="3476"/>
                  </a:lnTo>
                  <a:lnTo>
                    <a:pt x="4978" y="3910"/>
                  </a:lnTo>
                  <a:lnTo>
                    <a:pt x="4706" y="4308"/>
                  </a:lnTo>
                  <a:lnTo>
                    <a:pt x="4381" y="4652"/>
                  </a:lnTo>
                  <a:lnTo>
                    <a:pt x="3982" y="4942"/>
                  </a:lnTo>
                  <a:lnTo>
                    <a:pt x="3747" y="5050"/>
                  </a:lnTo>
                  <a:lnTo>
                    <a:pt x="3856" y="5322"/>
                  </a:lnTo>
                  <a:lnTo>
                    <a:pt x="4127" y="5195"/>
                  </a:lnTo>
                  <a:lnTo>
                    <a:pt x="4580" y="4887"/>
                  </a:lnTo>
                  <a:lnTo>
                    <a:pt x="4942" y="4489"/>
                  </a:lnTo>
                  <a:lnTo>
                    <a:pt x="5231" y="4055"/>
                  </a:lnTo>
                  <a:lnTo>
                    <a:pt x="5430" y="3548"/>
                  </a:lnTo>
                  <a:lnTo>
                    <a:pt x="5539" y="3023"/>
                  </a:lnTo>
                  <a:lnTo>
                    <a:pt x="5539" y="2498"/>
                  </a:lnTo>
                  <a:lnTo>
                    <a:pt x="5430" y="1955"/>
                  </a:lnTo>
                  <a:lnTo>
                    <a:pt x="5322" y="1684"/>
                  </a:lnTo>
                  <a:lnTo>
                    <a:pt x="5213" y="1430"/>
                  </a:lnTo>
                  <a:lnTo>
                    <a:pt x="4887" y="978"/>
                  </a:lnTo>
                  <a:lnTo>
                    <a:pt x="4507" y="598"/>
                  </a:lnTo>
                  <a:lnTo>
                    <a:pt x="4055" y="308"/>
                  </a:lnTo>
                  <a:lnTo>
                    <a:pt x="3548" y="109"/>
                  </a:lnTo>
                  <a:lnTo>
                    <a:pt x="3023"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14" name="Google Shape;914;p29"/>
          <p:cNvGrpSpPr/>
          <p:nvPr/>
        </p:nvGrpSpPr>
        <p:grpSpPr>
          <a:xfrm flipH="1">
            <a:off x="9905267" y="1538837"/>
            <a:ext cx="1107619" cy="474651"/>
            <a:chOff x="1925508" y="3606994"/>
            <a:chExt cx="1061479" cy="454879"/>
          </a:xfrm>
        </p:grpSpPr>
        <p:sp>
          <p:nvSpPr>
            <p:cNvPr id="915" name="Google Shape;915;p29"/>
            <p:cNvSpPr/>
            <p:nvPr/>
          </p:nvSpPr>
          <p:spPr>
            <a:xfrm>
              <a:off x="1930114" y="3611600"/>
              <a:ext cx="1052267" cy="445666"/>
            </a:xfrm>
            <a:custGeom>
              <a:avLst/>
              <a:gdLst/>
              <a:ahLst/>
              <a:cxnLst/>
              <a:rect l="l" t="t" r="r" b="b"/>
              <a:pathLst>
                <a:path w="33124" h="14029" extrusionOk="0">
                  <a:moveTo>
                    <a:pt x="16924" y="1"/>
                  </a:moveTo>
                  <a:lnTo>
                    <a:pt x="15802" y="91"/>
                  </a:lnTo>
                  <a:lnTo>
                    <a:pt x="14770" y="344"/>
                  </a:lnTo>
                  <a:lnTo>
                    <a:pt x="13883" y="743"/>
                  </a:lnTo>
                  <a:lnTo>
                    <a:pt x="13177" y="1340"/>
                  </a:lnTo>
                  <a:lnTo>
                    <a:pt x="12688" y="2136"/>
                  </a:lnTo>
                  <a:lnTo>
                    <a:pt x="12435" y="3150"/>
                  </a:lnTo>
                  <a:lnTo>
                    <a:pt x="12417" y="3747"/>
                  </a:lnTo>
                  <a:lnTo>
                    <a:pt x="12290" y="3494"/>
                  </a:lnTo>
                  <a:lnTo>
                    <a:pt x="11928" y="3059"/>
                  </a:lnTo>
                  <a:lnTo>
                    <a:pt x="11494" y="2697"/>
                  </a:lnTo>
                  <a:lnTo>
                    <a:pt x="11005" y="2408"/>
                  </a:lnTo>
                  <a:lnTo>
                    <a:pt x="10191" y="2118"/>
                  </a:lnTo>
                  <a:lnTo>
                    <a:pt x="9014" y="2010"/>
                  </a:lnTo>
                  <a:lnTo>
                    <a:pt x="8163" y="2154"/>
                  </a:lnTo>
                  <a:lnTo>
                    <a:pt x="7638" y="2317"/>
                  </a:lnTo>
                  <a:lnTo>
                    <a:pt x="7186" y="2589"/>
                  </a:lnTo>
                  <a:lnTo>
                    <a:pt x="6788" y="2915"/>
                  </a:lnTo>
                  <a:lnTo>
                    <a:pt x="6498" y="3331"/>
                  </a:lnTo>
                  <a:lnTo>
                    <a:pt x="6317" y="3802"/>
                  </a:lnTo>
                  <a:lnTo>
                    <a:pt x="6245" y="4381"/>
                  </a:lnTo>
                  <a:lnTo>
                    <a:pt x="6335" y="5014"/>
                  </a:lnTo>
                  <a:lnTo>
                    <a:pt x="6444" y="5376"/>
                  </a:lnTo>
                  <a:lnTo>
                    <a:pt x="5991" y="5286"/>
                  </a:lnTo>
                  <a:lnTo>
                    <a:pt x="4869" y="5213"/>
                  </a:lnTo>
                  <a:lnTo>
                    <a:pt x="3656" y="5232"/>
                  </a:lnTo>
                  <a:lnTo>
                    <a:pt x="2426" y="5394"/>
                  </a:lnTo>
                  <a:lnTo>
                    <a:pt x="1321" y="5738"/>
                  </a:lnTo>
                  <a:lnTo>
                    <a:pt x="670" y="6118"/>
                  </a:lnTo>
                  <a:lnTo>
                    <a:pt x="344" y="6444"/>
                  </a:lnTo>
                  <a:lnTo>
                    <a:pt x="109" y="6824"/>
                  </a:lnTo>
                  <a:lnTo>
                    <a:pt x="0" y="7259"/>
                  </a:lnTo>
                  <a:lnTo>
                    <a:pt x="18" y="7766"/>
                  </a:lnTo>
                  <a:lnTo>
                    <a:pt x="199" y="8345"/>
                  </a:lnTo>
                  <a:lnTo>
                    <a:pt x="362" y="8671"/>
                  </a:lnTo>
                  <a:lnTo>
                    <a:pt x="489" y="8906"/>
                  </a:lnTo>
                  <a:lnTo>
                    <a:pt x="869" y="9304"/>
                  </a:lnTo>
                  <a:lnTo>
                    <a:pt x="1358" y="9648"/>
                  </a:lnTo>
                  <a:lnTo>
                    <a:pt x="1937" y="9938"/>
                  </a:lnTo>
                  <a:lnTo>
                    <a:pt x="2950" y="10263"/>
                  </a:lnTo>
                  <a:lnTo>
                    <a:pt x="4471" y="10499"/>
                  </a:lnTo>
                  <a:lnTo>
                    <a:pt x="6100" y="10517"/>
                  </a:lnTo>
                  <a:lnTo>
                    <a:pt x="7675" y="10354"/>
                  </a:lnTo>
                  <a:lnTo>
                    <a:pt x="9068" y="10028"/>
                  </a:lnTo>
                  <a:lnTo>
                    <a:pt x="10173" y="9539"/>
                  </a:lnTo>
                  <a:lnTo>
                    <a:pt x="10553" y="9250"/>
                  </a:lnTo>
                  <a:lnTo>
                    <a:pt x="10625" y="9648"/>
                  </a:lnTo>
                  <a:lnTo>
                    <a:pt x="11005" y="10426"/>
                  </a:lnTo>
                  <a:lnTo>
                    <a:pt x="11602" y="11150"/>
                  </a:lnTo>
                  <a:lnTo>
                    <a:pt x="12363" y="11838"/>
                  </a:lnTo>
                  <a:lnTo>
                    <a:pt x="13250" y="12435"/>
                  </a:lnTo>
                  <a:lnTo>
                    <a:pt x="14191" y="12960"/>
                  </a:lnTo>
                  <a:lnTo>
                    <a:pt x="15132" y="13395"/>
                  </a:lnTo>
                  <a:lnTo>
                    <a:pt x="16019" y="13702"/>
                  </a:lnTo>
                  <a:lnTo>
                    <a:pt x="16417" y="13811"/>
                  </a:lnTo>
                  <a:lnTo>
                    <a:pt x="17105" y="13938"/>
                  </a:lnTo>
                  <a:lnTo>
                    <a:pt x="18354" y="14028"/>
                  </a:lnTo>
                  <a:lnTo>
                    <a:pt x="19476" y="13883"/>
                  </a:lnTo>
                  <a:lnTo>
                    <a:pt x="20490" y="13521"/>
                  </a:lnTo>
                  <a:lnTo>
                    <a:pt x="21395" y="12960"/>
                  </a:lnTo>
                  <a:lnTo>
                    <a:pt x="22191" y="12236"/>
                  </a:lnTo>
                  <a:lnTo>
                    <a:pt x="22879" y="11331"/>
                  </a:lnTo>
                  <a:lnTo>
                    <a:pt x="23476" y="10263"/>
                  </a:lnTo>
                  <a:lnTo>
                    <a:pt x="23748" y="9684"/>
                  </a:lnTo>
                  <a:lnTo>
                    <a:pt x="24019" y="10010"/>
                  </a:lnTo>
                  <a:lnTo>
                    <a:pt x="24779" y="10571"/>
                  </a:lnTo>
                  <a:lnTo>
                    <a:pt x="25775" y="11006"/>
                  </a:lnTo>
                  <a:lnTo>
                    <a:pt x="26897" y="11313"/>
                  </a:lnTo>
                  <a:lnTo>
                    <a:pt x="28092" y="11494"/>
                  </a:lnTo>
                  <a:lnTo>
                    <a:pt x="29250" y="11530"/>
                  </a:lnTo>
                  <a:lnTo>
                    <a:pt x="30336" y="11404"/>
                  </a:lnTo>
                  <a:lnTo>
                    <a:pt x="31259" y="11132"/>
                  </a:lnTo>
                  <a:lnTo>
                    <a:pt x="31621" y="10933"/>
                  </a:lnTo>
                  <a:lnTo>
                    <a:pt x="31983" y="10698"/>
                  </a:lnTo>
                  <a:lnTo>
                    <a:pt x="32508" y="10245"/>
                  </a:lnTo>
                  <a:lnTo>
                    <a:pt x="32870" y="9811"/>
                  </a:lnTo>
                  <a:lnTo>
                    <a:pt x="33069" y="9395"/>
                  </a:lnTo>
                  <a:lnTo>
                    <a:pt x="33124" y="8996"/>
                  </a:lnTo>
                  <a:lnTo>
                    <a:pt x="33051" y="8652"/>
                  </a:lnTo>
                  <a:lnTo>
                    <a:pt x="32852" y="8345"/>
                  </a:lnTo>
                  <a:lnTo>
                    <a:pt x="32545" y="8091"/>
                  </a:lnTo>
                  <a:lnTo>
                    <a:pt x="31965" y="7820"/>
                  </a:lnTo>
                  <a:lnTo>
                    <a:pt x="30934" y="7711"/>
                  </a:lnTo>
                  <a:lnTo>
                    <a:pt x="30065" y="7856"/>
                  </a:lnTo>
                  <a:lnTo>
                    <a:pt x="29467" y="8055"/>
                  </a:lnTo>
                  <a:lnTo>
                    <a:pt x="28888" y="8363"/>
                  </a:lnTo>
                  <a:lnTo>
                    <a:pt x="28309" y="8779"/>
                  </a:lnTo>
                  <a:lnTo>
                    <a:pt x="28038" y="9033"/>
                  </a:lnTo>
                  <a:lnTo>
                    <a:pt x="28038" y="8399"/>
                  </a:lnTo>
                  <a:lnTo>
                    <a:pt x="27838" y="7168"/>
                  </a:lnTo>
                  <a:lnTo>
                    <a:pt x="27458" y="5974"/>
                  </a:lnTo>
                  <a:lnTo>
                    <a:pt x="26952" y="4815"/>
                  </a:lnTo>
                  <a:lnTo>
                    <a:pt x="26662" y="4272"/>
                  </a:lnTo>
                  <a:lnTo>
                    <a:pt x="26463" y="3928"/>
                  </a:lnTo>
                  <a:lnTo>
                    <a:pt x="25865" y="3240"/>
                  </a:lnTo>
                  <a:lnTo>
                    <a:pt x="25087" y="2589"/>
                  </a:lnTo>
                  <a:lnTo>
                    <a:pt x="24128" y="1973"/>
                  </a:lnTo>
                  <a:lnTo>
                    <a:pt x="23060" y="1430"/>
                  </a:lnTo>
                  <a:lnTo>
                    <a:pt x="21883" y="942"/>
                  </a:lnTo>
                  <a:lnTo>
                    <a:pt x="20653" y="544"/>
                  </a:lnTo>
                  <a:lnTo>
                    <a:pt x="19386" y="254"/>
                  </a:lnTo>
                  <a:lnTo>
                    <a:pt x="18137" y="55"/>
                  </a:lnTo>
                  <a:lnTo>
                    <a:pt x="16924"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6" name="Google Shape;916;p29"/>
            <p:cNvSpPr/>
            <p:nvPr/>
          </p:nvSpPr>
          <p:spPr>
            <a:xfrm>
              <a:off x="1925508" y="3606994"/>
              <a:ext cx="1061479" cy="454879"/>
            </a:xfrm>
            <a:custGeom>
              <a:avLst/>
              <a:gdLst/>
              <a:ahLst/>
              <a:cxnLst/>
              <a:rect l="l" t="t" r="r" b="b"/>
              <a:pathLst>
                <a:path w="33414" h="14319" extrusionOk="0">
                  <a:moveTo>
                    <a:pt x="17594" y="1"/>
                  </a:moveTo>
                  <a:lnTo>
                    <a:pt x="15983" y="73"/>
                  </a:lnTo>
                  <a:lnTo>
                    <a:pt x="15277" y="236"/>
                  </a:lnTo>
                  <a:lnTo>
                    <a:pt x="14643" y="417"/>
                  </a:lnTo>
                  <a:lnTo>
                    <a:pt x="13865" y="833"/>
                  </a:lnTo>
                  <a:lnTo>
                    <a:pt x="13431" y="1177"/>
                  </a:lnTo>
                  <a:lnTo>
                    <a:pt x="13087" y="1557"/>
                  </a:lnTo>
                  <a:lnTo>
                    <a:pt x="12797" y="2010"/>
                  </a:lnTo>
                  <a:lnTo>
                    <a:pt x="12598" y="2517"/>
                  </a:lnTo>
                  <a:lnTo>
                    <a:pt x="12453" y="3078"/>
                  </a:lnTo>
                  <a:lnTo>
                    <a:pt x="12435" y="3385"/>
                  </a:lnTo>
                  <a:lnTo>
                    <a:pt x="12236" y="3150"/>
                  </a:lnTo>
                  <a:lnTo>
                    <a:pt x="11766" y="2734"/>
                  </a:lnTo>
                  <a:lnTo>
                    <a:pt x="11223" y="2426"/>
                  </a:lnTo>
                  <a:lnTo>
                    <a:pt x="10607" y="2191"/>
                  </a:lnTo>
                  <a:lnTo>
                    <a:pt x="9974" y="2064"/>
                  </a:lnTo>
                  <a:lnTo>
                    <a:pt x="9340" y="2010"/>
                  </a:lnTo>
                  <a:lnTo>
                    <a:pt x="8688" y="2064"/>
                  </a:lnTo>
                  <a:lnTo>
                    <a:pt x="8091" y="2191"/>
                  </a:lnTo>
                  <a:lnTo>
                    <a:pt x="7802" y="2299"/>
                  </a:lnTo>
                  <a:lnTo>
                    <a:pt x="7349" y="2517"/>
                  </a:lnTo>
                  <a:lnTo>
                    <a:pt x="6824" y="2951"/>
                  </a:lnTo>
                  <a:lnTo>
                    <a:pt x="6571" y="3313"/>
                  </a:lnTo>
                  <a:lnTo>
                    <a:pt x="6390" y="3693"/>
                  </a:lnTo>
                  <a:lnTo>
                    <a:pt x="6281" y="4109"/>
                  </a:lnTo>
                  <a:lnTo>
                    <a:pt x="6263" y="4815"/>
                  </a:lnTo>
                  <a:lnTo>
                    <a:pt x="6372" y="5322"/>
                  </a:lnTo>
                  <a:lnTo>
                    <a:pt x="5666" y="5232"/>
                  </a:lnTo>
                  <a:lnTo>
                    <a:pt x="3982" y="5214"/>
                  </a:lnTo>
                  <a:lnTo>
                    <a:pt x="2661" y="5377"/>
                  </a:lnTo>
                  <a:lnTo>
                    <a:pt x="1847" y="5576"/>
                  </a:lnTo>
                  <a:lnTo>
                    <a:pt x="1123" y="5883"/>
                  </a:lnTo>
                  <a:lnTo>
                    <a:pt x="543" y="6300"/>
                  </a:lnTo>
                  <a:lnTo>
                    <a:pt x="326" y="6553"/>
                  </a:lnTo>
                  <a:lnTo>
                    <a:pt x="163" y="6788"/>
                  </a:lnTo>
                  <a:lnTo>
                    <a:pt x="0" y="7313"/>
                  </a:lnTo>
                  <a:lnTo>
                    <a:pt x="18" y="7892"/>
                  </a:lnTo>
                  <a:lnTo>
                    <a:pt x="199" y="8544"/>
                  </a:lnTo>
                  <a:lnTo>
                    <a:pt x="362" y="8888"/>
                  </a:lnTo>
                  <a:lnTo>
                    <a:pt x="634" y="8743"/>
                  </a:lnTo>
                  <a:lnTo>
                    <a:pt x="489" y="8435"/>
                  </a:lnTo>
                  <a:lnTo>
                    <a:pt x="326" y="7892"/>
                  </a:lnTo>
                  <a:lnTo>
                    <a:pt x="308" y="7386"/>
                  </a:lnTo>
                  <a:lnTo>
                    <a:pt x="435" y="6933"/>
                  </a:lnTo>
                  <a:lnTo>
                    <a:pt x="561" y="6734"/>
                  </a:lnTo>
                  <a:lnTo>
                    <a:pt x="779" y="6499"/>
                  </a:lnTo>
                  <a:lnTo>
                    <a:pt x="1358" y="6101"/>
                  </a:lnTo>
                  <a:lnTo>
                    <a:pt x="2100" y="5811"/>
                  </a:lnTo>
                  <a:lnTo>
                    <a:pt x="2933" y="5630"/>
                  </a:lnTo>
                  <a:lnTo>
                    <a:pt x="4254" y="5503"/>
                  </a:lnTo>
                  <a:lnTo>
                    <a:pt x="5919" y="5558"/>
                  </a:lnTo>
                  <a:lnTo>
                    <a:pt x="6553" y="5666"/>
                  </a:lnTo>
                  <a:lnTo>
                    <a:pt x="6625" y="5666"/>
                  </a:lnTo>
                  <a:lnTo>
                    <a:pt x="6697" y="5612"/>
                  </a:lnTo>
                  <a:lnTo>
                    <a:pt x="6734" y="5539"/>
                  </a:lnTo>
                  <a:lnTo>
                    <a:pt x="6734" y="5467"/>
                  </a:lnTo>
                  <a:lnTo>
                    <a:pt x="6589" y="4978"/>
                  </a:lnTo>
                  <a:lnTo>
                    <a:pt x="6571" y="4091"/>
                  </a:lnTo>
                  <a:lnTo>
                    <a:pt x="6788" y="3530"/>
                  </a:lnTo>
                  <a:lnTo>
                    <a:pt x="7023" y="3204"/>
                  </a:lnTo>
                  <a:lnTo>
                    <a:pt x="7494" y="2788"/>
                  </a:lnTo>
                  <a:lnTo>
                    <a:pt x="7928" y="2589"/>
                  </a:lnTo>
                  <a:lnTo>
                    <a:pt x="8218" y="2480"/>
                  </a:lnTo>
                  <a:lnTo>
                    <a:pt x="8833" y="2336"/>
                  </a:lnTo>
                  <a:lnTo>
                    <a:pt x="9485" y="2318"/>
                  </a:lnTo>
                  <a:lnTo>
                    <a:pt x="10136" y="2390"/>
                  </a:lnTo>
                  <a:lnTo>
                    <a:pt x="10770" y="2553"/>
                  </a:lnTo>
                  <a:lnTo>
                    <a:pt x="11349" y="2824"/>
                  </a:lnTo>
                  <a:lnTo>
                    <a:pt x="11874" y="3204"/>
                  </a:lnTo>
                  <a:lnTo>
                    <a:pt x="12272" y="3675"/>
                  </a:lnTo>
                  <a:lnTo>
                    <a:pt x="12435" y="3947"/>
                  </a:lnTo>
                  <a:lnTo>
                    <a:pt x="12490" y="4037"/>
                  </a:lnTo>
                  <a:lnTo>
                    <a:pt x="12598" y="4037"/>
                  </a:lnTo>
                  <a:lnTo>
                    <a:pt x="12689" y="3983"/>
                  </a:lnTo>
                  <a:lnTo>
                    <a:pt x="12707" y="3892"/>
                  </a:lnTo>
                  <a:lnTo>
                    <a:pt x="12707" y="3566"/>
                  </a:lnTo>
                  <a:lnTo>
                    <a:pt x="12797" y="2951"/>
                  </a:lnTo>
                  <a:lnTo>
                    <a:pt x="12942" y="2408"/>
                  </a:lnTo>
                  <a:lnTo>
                    <a:pt x="13195" y="1919"/>
                  </a:lnTo>
                  <a:lnTo>
                    <a:pt x="13521" y="1503"/>
                  </a:lnTo>
                  <a:lnTo>
                    <a:pt x="13938" y="1141"/>
                  </a:lnTo>
                  <a:lnTo>
                    <a:pt x="14444" y="851"/>
                  </a:lnTo>
                  <a:lnTo>
                    <a:pt x="15024" y="616"/>
                  </a:lnTo>
                  <a:lnTo>
                    <a:pt x="15349" y="526"/>
                  </a:lnTo>
                  <a:lnTo>
                    <a:pt x="16073" y="363"/>
                  </a:lnTo>
                  <a:lnTo>
                    <a:pt x="17684" y="308"/>
                  </a:lnTo>
                  <a:lnTo>
                    <a:pt x="19386" y="526"/>
                  </a:lnTo>
                  <a:lnTo>
                    <a:pt x="21123" y="942"/>
                  </a:lnTo>
                  <a:lnTo>
                    <a:pt x="22771" y="1557"/>
                  </a:lnTo>
                  <a:lnTo>
                    <a:pt x="24273" y="2299"/>
                  </a:lnTo>
                  <a:lnTo>
                    <a:pt x="25504" y="3150"/>
                  </a:lnTo>
                  <a:lnTo>
                    <a:pt x="26210" y="3802"/>
                  </a:lnTo>
                  <a:lnTo>
                    <a:pt x="26554" y="4254"/>
                  </a:lnTo>
                  <a:lnTo>
                    <a:pt x="26680" y="4490"/>
                  </a:lnTo>
                  <a:lnTo>
                    <a:pt x="27024" y="5159"/>
                  </a:lnTo>
                  <a:lnTo>
                    <a:pt x="27549" y="6408"/>
                  </a:lnTo>
                  <a:lnTo>
                    <a:pt x="27875" y="7567"/>
                  </a:lnTo>
                  <a:lnTo>
                    <a:pt x="28020" y="8653"/>
                  </a:lnTo>
                  <a:lnTo>
                    <a:pt x="28038" y="9178"/>
                  </a:lnTo>
                  <a:lnTo>
                    <a:pt x="28038" y="9268"/>
                  </a:lnTo>
                  <a:lnTo>
                    <a:pt x="28128" y="9304"/>
                  </a:lnTo>
                  <a:lnTo>
                    <a:pt x="28201" y="9340"/>
                  </a:lnTo>
                  <a:lnTo>
                    <a:pt x="28291" y="9286"/>
                  </a:lnTo>
                  <a:lnTo>
                    <a:pt x="28526" y="9051"/>
                  </a:lnTo>
                  <a:lnTo>
                    <a:pt x="29051" y="8671"/>
                  </a:lnTo>
                  <a:lnTo>
                    <a:pt x="29848" y="8273"/>
                  </a:lnTo>
                  <a:lnTo>
                    <a:pt x="30879" y="8037"/>
                  </a:lnTo>
                  <a:lnTo>
                    <a:pt x="31821" y="8055"/>
                  </a:lnTo>
                  <a:lnTo>
                    <a:pt x="32219" y="8182"/>
                  </a:lnTo>
                  <a:lnTo>
                    <a:pt x="32581" y="8345"/>
                  </a:lnTo>
                  <a:lnTo>
                    <a:pt x="32943" y="8671"/>
                  </a:lnTo>
                  <a:lnTo>
                    <a:pt x="33088" y="8942"/>
                  </a:lnTo>
                  <a:lnTo>
                    <a:pt x="33106" y="9087"/>
                  </a:lnTo>
                  <a:lnTo>
                    <a:pt x="33106" y="9304"/>
                  </a:lnTo>
                  <a:lnTo>
                    <a:pt x="32961" y="9757"/>
                  </a:lnTo>
                  <a:lnTo>
                    <a:pt x="32599" y="10227"/>
                  </a:lnTo>
                  <a:lnTo>
                    <a:pt x="32038" y="10716"/>
                  </a:lnTo>
                  <a:lnTo>
                    <a:pt x="31694" y="10951"/>
                  </a:lnTo>
                  <a:lnTo>
                    <a:pt x="31350" y="11132"/>
                  </a:lnTo>
                  <a:lnTo>
                    <a:pt x="30463" y="11404"/>
                  </a:lnTo>
                  <a:lnTo>
                    <a:pt x="29413" y="11513"/>
                  </a:lnTo>
                  <a:lnTo>
                    <a:pt x="28273" y="11476"/>
                  </a:lnTo>
                  <a:lnTo>
                    <a:pt x="27115" y="11332"/>
                  </a:lnTo>
                  <a:lnTo>
                    <a:pt x="26010" y="11024"/>
                  </a:lnTo>
                  <a:lnTo>
                    <a:pt x="25033" y="10608"/>
                  </a:lnTo>
                  <a:lnTo>
                    <a:pt x="24273" y="10064"/>
                  </a:lnTo>
                  <a:lnTo>
                    <a:pt x="24019" y="9739"/>
                  </a:lnTo>
                  <a:lnTo>
                    <a:pt x="23947" y="9684"/>
                  </a:lnTo>
                  <a:lnTo>
                    <a:pt x="23875" y="9666"/>
                  </a:lnTo>
                  <a:lnTo>
                    <a:pt x="23802" y="9702"/>
                  </a:lnTo>
                  <a:lnTo>
                    <a:pt x="23748" y="9757"/>
                  </a:lnTo>
                  <a:lnTo>
                    <a:pt x="23458" y="10390"/>
                  </a:lnTo>
                  <a:lnTo>
                    <a:pt x="22825" y="11494"/>
                  </a:lnTo>
                  <a:lnTo>
                    <a:pt x="22101" y="12381"/>
                  </a:lnTo>
                  <a:lnTo>
                    <a:pt x="21304" y="13087"/>
                  </a:lnTo>
                  <a:lnTo>
                    <a:pt x="20399" y="13594"/>
                  </a:lnTo>
                  <a:lnTo>
                    <a:pt x="19422" y="13902"/>
                  </a:lnTo>
                  <a:lnTo>
                    <a:pt x="18354" y="14010"/>
                  </a:lnTo>
                  <a:lnTo>
                    <a:pt x="17214" y="13938"/>
                  </a:lnTo>
                  <a:lnTo>
                    <a:pt x="16598" y="13811"/>
                  </a:lnTo>
                  <a:lnTo>
                    <a:pt x="16182" y="13703"/>
                  </a:lnTo>
                  <a:lnTo>
                    <a:pt x="15277" y="13377"/>
                  </a:lnTo>
                  <a:lnTo>
                    <a:pt x="14336" y="12942"/>
                  </a:lnTo>
                  <a:lnTo>
                    <a:pt x="13413" y="12418"/>
                  </a:lnTo>
                  <a:lnTo>
                    <a:pt x="12562" y="11820"/>
                  </a:lnTo>
                  <a:lnTo>
                    <a:pt x="11838" y="11169"/>
                  </a:lnTo>
                  <a:lnTo>
                    <a:pt x="11259" y="10463"/>
                  </a:lnTo>
                  <a:lnTo>
                    <a:pt x="10915" y="9739"/>
                  </a:lnTo>
                  <a:lnTo>
                    <a:pt x="10861" y="9377"/>
                  </a:lnTo>
                  <a:lnTo>
                    <a:pt x="10824" y="9304"/>
                  </a:lnTo>
                  <a:lnTo>
                    <a:pt x="10752" y="9250"/>
                  </a:lnTo>
                  <a:lnTo>
                    <a:pt x="10680" y="9250"/>
                  </a:lnTo>
                  <a:lnTo>
                    <a:pt x="10607" y="9286"/>
                  </a:lnTo>
                  <a:lnTo>
                    <a:pt x="10281" y="9540"/>
                  </a:lnTo>
                  <a:lnTo>
                    <a:pt x="9322" y="9974"/>
                  </a:lnTo>
                  <a:lnTo>
                    <a:pt x="8091" y="10300"/>
                  </a:lnTo>
                  <a:lnTo>
                    <a:pt x="6679" y="10481"/>
                  </a:lnTo>
                  <a:lnTo>
                    <a:pt x="5919" y="10517"/>
                  </a:lnTo>
                  <a:lnTo>
                    <a:pt x="5919" y="10807"/>
                  </a:lnTo>
                  <a:lnTo>
                    <a:pt x="6661" y="10789"/>
                  </a:lnTo>
                  <a:lnTo>
                    <a:pt x="8037" y="10608"/>
                  </a:lnTo>
                  <a:lnTo>
                    <a:pt x="9250" y="10318"/>
                  </a:lnTo>
                  <a:lnTo>
                    <a:pt x="10227" y="9920"/>
                  </a:lnTo>
                  <a:lnTo>
                    <a:pt x="10607" y="9666"/>
                  </a:lnTo>
                  <a:lnTo>
                    <a:pt x="10716" y="10064"/>
                  </a:lnTo>
                  <a:lnTo>
                    <a:pt x="11150" y="10843"/>
                  </a:lnTo>
                  <a:lnTo>
                    <a:pt x="11802" y="11567"/>
                  </a:lnTo>
                  <a:lnTo>
                    <a:pt x="12598" y="12218"/>
                  </a:lnTo>
                  <a:lnTo>
                    <a:pt x="13467" y="12798"/>
                  </a:lnTo>
                  <a:lnTo>
                    <a:pt x="14408" y="13304"/>
                  </a:lnTo>
                  <a:lnTo>
                    <a:pt x="15766" y="13884"/>
                  </a:lnTo>
                  <a:lnTo>
                    <a:pt x="16526" y="14101"/>
                  </a:lnTo>
                  <a:lnTo>
                    <a:pt x="16997" y="14191"/>
                  </a:lnTo>
                  <a:lnTo>
                    <a:pt x="17883" y="14300"/>
                  </a:lnTo>
                  <a:lnTo>
                    <a:pt x="18318" y="14318"/>
                  </a:lnTo>
                  <a:lnTo>
                    <a:pt x="18770" y="14300"/>
                  </a:lnTo>
                  <a:lnTo>
                    <a:pt x="19639" y="14173"/>
                  </a:lnTo>
                  <a:lnTo>
                    <a:pt x="20454" y="13902"/>
                  </a:lnTo>
                  <a:lnTo>
                    <a:pt x="21214" y="13522"/>
                  </a:lnTo>
                  <a:lnTo>
                    <a:pt x="21920" y="12979"/>
                  </a:lnTo>
                  <a:lnTo>
                    <a:pt x="22571" y="12327"/>
                  </a:lnTo>
                  <a:lnTo>
                    <a:pt x="23151" y="11549"/>
                  </a:lnTo>
                  <a:lnTo>
                    <a:pt x="23694" y="10626"/>
                  </a:lnTo>
                  <a:lnTo>
                    <a:pt x="23929" y="10119"/>
                  </a:lnTo>
                  <a:lnTo>
                    <a:pt x="24237" y="10427"/>
                  </a:lnTo>
                  <a:lnTo>
                    <a:pt x="25069" y="10970"/>
                  </a:lnTo>
                  <a:lnTo>
                    <a:pt x="26101" y="11368"/>
                  </a:lnTo>
                  <a:lnTo>
                    <a:pt x="27223" y="11657"/>
                  </a:lnTo>
                  <a:lnTo>
                    <a:pt x="28400" y="11802"/>
                  </a:lnTo>
                  <a:lnTo>
                    <a:pt x="29558" y="11802"/>
                  </a:lnTo>
                  <a:lnTo>
                    <a:pt x="30608" y="11675"/>
                  </a:lnTo>
                  <a:lnTo>
                    <a:pt x="31495" y="11404"/>
                  </a:lnTo>
                  <a:lnTo>
                    <a:pt x="31857" y="11205"/>
                  </a:lnTo>
                  <a:lnTo>
                    <a:pt x="32237" y="10933"/>
                  </a:lnTo>
                  <a:lnTo>
                    <a:pt x="32852" y="10408"/>
                  </a:lnTo>
                  <a:lnTo>
                    <a:pt x="33251" y="9865"/>
                  </a:lnTo>
                  <a:lnTo>
                    <a:pt x="33414" y="9322"/>
                  </a:lnTo>
                  <a:lnTo>
                    <a:pt x="33414" y="9051"/>
                  </a:lnTo>
                  <a:lnTo>
                    <a:pt x="33377" y="8870"/>
                  </a:lnTo>
                  <a:lnTo>
                    <a:pt x="33214" y="8526"/>
                  </a:lnTo>
                  <a:lnTo>
                    <a:pt x="32925" y="8218"/>
                  </a:lnTo>
                  <a:lnTo>
                    <a:pt x="32545" y="7983"/>
                  </a:lnTo>
                  <a:lnTo>
                    <a:pt x="32309" y="7892"/>
                  </a:lnTo>
                  <a:lnTo>
                    <a:pt x="31911" y="7766"/>
                  </a:lnTo>
                  <a:lnTo>
                    <a:pt x="30952" y="7711"/>
                  </a:lnTo>
                  <a:lnTo>
                    <a:pt x="29920" y="7929"/>
                  </a:lnTo>
                  <a:lnTo>
                    <a:pt x="28852" y="8435"/>
                  </a:lnTo>
                  <a:lnTo>
                    <a:pt x="28327" y="8834"/>
                  </a:lnTo>
                  <a:lnTo>
                    <a:pt x="28309" y="8327"/>
                  </a:lnTo>
                  <a:lnTo>
                    <a:pt x="28128" y="7277"/>
                  </a:lnTo>
                  <a:lnTo>
                    <a:pt x="27784" y="6173"/>
                  </a:lnTo>
                  <a:lnTo>
                    <a:pt x="27278" y="4978"/>
                  </a:lnTo>
                  <a:lnTo>
                    <a:pt x="26952" y="4345"/>
                  </a:lnTo>
                  <a:lnTo>
                    <a:pt x="26807" y="4091"/>
                  </a:lnTo>
                  <a:lnTo>
                    <a:pt x="26409" y="3585"/>
                  </a:lnTo>
                  <a:lnTo>
                    <a:pt x="25667" y="2861"/>
                  </a:lnTo>
                  <a:lnTo>
                    <a:pt x="24345" y="1974"/>
                  </a:lnTo>
                  <a:lnTo>
                    <a:pt x="22789" y="1213"/>
                  </a:lnTo>
                  <a:lnTo>
                    <a:pt x="21087" y="616"/>
                  </a:lnTo>
                  <a:lnTo>
                    <a:pt x="19313" y="200"/>
                  </a:lnTo>
                  <a:lnTo>
                    <a:pt x="1759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7" name="Google Shape;917;p29"/>
            <p:cNvSpPr/>
            <p:nvPr/>
          </p:nvSpPr>
          <p:spPr>
            <a:xfrm>
              <a:off x="1925508" y="3606994"/>
              <a:ext cx="1061479" cy="454879"/>
            </a:xfrm>
            <a:custGeom>
              <a:avLst/>
              <a:gdLst/>
              <a:ahLst/>
              <a:cxnLst/>
              <a:rect l="l" t="t" r="r" b="b"/>
              <a:pathLst>
                <a:path w="33414" h="14319" extrusionOk="0">
                  <a:moveTo>
                    <a:pt x="16924" y="1"/>
                  </a:moveTo>
                  <a:lnTo>
                    <a:pt x="15911" y="91"/>
                  </a:lnTo>
                  <a:lnTo>
                    <a:pt x="14969" y="308"/>
                  </a:lnTo>
                  <a:lnTo>
                    <a:pt x="14119" y="670"/>
                  </a:lnTo>
                  <a:lnTo>
                    <a:pt x="13757" y="924"/>
                  </a:lnTo>
                  <a:lnTo>
                    <a:pt x="13467" y="1141"/>
                  </a:lnTo>
                  <a:lnTo>
                    <a:pt x="12996" y="1666"/>
                  </a:lnTo>
                  <a:lnTo>
                    <a:pt x="12671" y="2281"/>
                  </a:lnTo>
                  <a:lnTo>
                    <a:pt x="12471" y="2987"/>
                  </a:lnTo>
                  <a:lnTo>
                    <a:pt x="12435" y="3385"/>
                  </a:lnTo>
                  <a:lnTo>
                    <a:pt x="12236" y="3150"/>
                  </a:lnTo>
                  <a:lnTo>
                    <a:pt x="11766" y="2734"/>
                  </a:lnTo>
                  <a:lnTo>
                    <a:pt x="11223" y="2426"/>
                  </a:lnTo>
                  <a:lnTo>
                    <a:pt x="10607" y="2191"/>
                  </a:lnTo>
                  <a:lnTo>
                    <a:pt x="9974" y="2064"/>
                  </a:lnTo>
                  <a:lnTo>
                    <a:pt x="9340" y="2010"/>
                  </a:lnTo>
                  <a:lnTo>
                    <a:pt x="8688" y="2064"/>
                  </a:lnTo>
                  <a:lnTo>
                    <a:pt x="8091" y="2191"/>
                  </a:lnTo>
                  <a:lnTo>
                    <a:pt x="7802" y="2299"/>
                  </a:lnTo>
                  <a:lnTo>
                    <a:pt x="7349" y="2517"/>
                  </a:lnTo>
                  <a:lnTo>
                    <a:pt x="6824" y="2951"/>
                  </a:lnTo>
                  <a:lnTo>
                    <a:pt x="6571" y="3313"/>
                  </a:lnTo>
                  <a:lnTo>
                    <a:pt x="6390" y="3693"/>
                  </a:lnTo>
                  <a:lnTo>
                    <a:pt x="6281" y="4109"/>
                  </a:lnTo>
                  <a:lnTo>
                    <a:pt x="6263" y="4815"/>
                  </a:lnTo>
                  <a:lnTo>
                    <a:pt x="6372" y="5322"/>
                  </a:lnTo>
                  <a:lnTo>
                    <a:pt x="5666" y="5232"/>
                  </a:lnTo>
                  <a:lnTo>
                    <a:pt x="3982" y="5214"/>
                  </a:lnTo>
                  <a:lnTo>
                    <a:pt x="2661" y="5377"/>
                  </a:lnTo>
                  <a:lnTo>
                    <a:pt x="1847" y="5576"/>
                  </a:lnTo>
                  <a:lnTo>
                    <a:pt x="1123" y="5883"/>
                  </a:lnTo>
                  <a:lnTo>
                    <a:pt x="543" y="6300"/>
                  </a:lnTo>
                  <a:lnTo>
                    <a:pt x="326" y="6553"/>
                  </a:lnTo>
                  <a:lnTo>
                    <a:pt x="163" y="6788"/>
                  </a:lnTo>
                  <a:lnTo>
                    <a:pt x="0" y="7313"/>
                  </a:lnTo>
                  <a:lnTo>
                    <a:pt x="18" y="7892"/>
                  </a:lnTo>
                  <a:lnTo>
                    <a:pt x="199" y="8544"/>
                  </a:lnTo>
                  <a:lnTo>
                    <a:pt x="362" y="8888"/>
                  </a:lnTo>
                  <a:lnTo>
                    <a:pt x="525" y="9159"/>
                  </a:lnTo>
                  <a:lnTo>
                    <a:pt x="978" y="9630"/>
                  </a:lnTo>
                  <a:lnTo>
                    <a:pt x="1575" y="10010"/>
                  </a:lnTo>
                  <a:lnTo>
                    <a:pt x="2263" y="10300"/>
                  </a:lnTo>
                  <a:lnTo>
                    <a:pt x="3421" y="10626"/>
                  </a:lnTo>
                  <a:lnTo>
                    <a:pt x="5105" y="10825"/>
                  </a:lnTo>
                  <a:lnTo>
                    <a:pt x="5919" y="10807"/>
                  </a:lnTo>
                  <a:lnTo>
                    <a:pt x="6661" y="10789"/>
                  </a:lnTo>
                  <a:lnTo>
                    <a:pt x="8037" y="10608"/>
                  </a:lnTo>
                  <a:lnTo>
                    <a:pt x="9250" y="10318"/>
                  </a:lnTo>
                  <a:lnTo>
                    <a:pt x="10227" y="9920"/>
                  </a:lnTo>
                  <a:lnTo>
                    <a:pt x="10607" y="9666"/>
                  </a:lnTo>
                  <a:lnTo>
                    <a:pt x="10716" y="10064"/>
                  </a:lnTo>
                  <a:lnTo>
                    <a:pt x="11150" y="10843"/>
                  </a:lnTo>
                  <a:lnTo>
                    <a:pt x="11802" y="11567"/>
                  </a:lnTo>
                  <a:lnTo>
                    <a:pt x="12598" y="12218"/>
                  </a:lnTo>
                  <a:lnTo>
                    <a:pt x="13467" y="12798"/>
                  </a:lnTo>
                  <a:lnTo>
                    <a:pt x="14408" y="13304"/>
                  </a:lnTo>
                  <a:lnTo>
                    <a:pt x="15766" y="13884"/>
                  </a:lnTo>
                  <a:lnTo>
                    <a:pt x="16526" y="14101"/>
                  </a:lnTo>
                  <a:lnTo>
                    <a:pt x="16997" y="14191"/>
                  </a:lnTo>
                  <a:lnTo>
                    <a:pt x="17883" y="14300"/>
                  </a:lnTo>
                  <a:lnTo>
                    <a:pt x="18318" y="14318"/>
                  </a:lnTo>
                  <a:lnTo>
                    <a:pt x="18770" y="14300"/>
                  </a:lnTo>
                  <a:lnTo>
                    <a:pt x="19639" y="14173"/>
                  </a:lnTo>
                  <a:lnTo>
                    <a:pt x="20454" y="13902"/>
                  </a:lnTo>
                  <a:lnTo>
                    <a:pt x="21214" y="13522"/>
                  </a:lnTo>
                  <a:lnTo>
                    <a:pt x="21920" y="12979"/>
                  </a:lnTo>
                  <a:lnTo>
                    <a:pt x="22571" y="12327"/>
                  </a:lnTo>
                  <a:lnTo>
                    <a:pt x="23151" y="11549"/>
                  </a:lnTo>
                  <a:lnTo>
                    <a:pt x="23694" y="10626"/>
                  </a:lnTo>
                  <a:lnTo>
                    <a:pt x="23929" y="10119"/>
                  </a:lnTo>
                  <a:lnTo>
                    <a:pt x="24237" y="10427"/>
                  </a:lnTo>
                  <a:lnTo>
                    <a:pt x="25069" y="10970"/>
                  </a:lnTo>
                  <a:lnTo>
                    <a:pt x="26101" y="11368"/>
                  </a:lnTo>
                  <a:lnTo>
                    <a:pt x="27223" y="11657"/>
                  </a:lnTo>
                  <a:lnTo>
                    <a:pt x="28400" y="11802"/>
                  </a:lnTo>
                  <a:lnTo>
                    <a:pt x="29558" y="11802"/>
                  </a:lnTo>
                  <a:lnTo>
                    <a:pt x="30608" y="11675"/>
                  </a:lnTo>
                  <a:lnTo>
                    <a:pt x="31495" y="11404"/>
                  </a:lnTo>
                  <a:lnTo>
                    <a:pt x="31857" y="11205"/>
                  </a:lnTo>
                  <a:lnTo>
                    <a:pt x="32237" y="10933"/>
                  </a:lnTo>
                  <a:lnTo>
                    <a:pt x="32852" y="10408"/>
                  </a:lnTo>
                  <a:lnTo>
                    <a:pt x="33251" y="9865"/>
                  </a:lnTo>
                  <a:lnTo>
                    <a:pt x="33414" y="9322"/>
                  </a:lnTo>
                  <a:lnTo>
                    <a:pt x="33414" y="9051"/>
                  </a:lnTo>
                  <a:lnTo>
                    <a:pt x="33377" y="8870"/>
                  </a:lnTo>
                  <a:lnTo>
                    <a:pt x="33214" y="8526"/>
                  </a:lnTo>
                  <a:lnTo>
                    <a:pt x="32925" y="8218"/>
                  </a:lnTo>
                  <a:lnTo>
                    <a:pt x="32545" y="7983"/>
                  </a:lnTo>
                  <a:lnTo>
                    <a:pt x="32309" y="7892"/>
                  </a:lnTo>
                  <a:lnTo>
                    <a:pt x="31911" y="7766"/>
                  </a:lnTo>
                  <a:lnTo>
                    <a:pt x="30952" y="7711"/>
                  </a:lnTo>
                  <a:lnTo>
                    <a:pt x="29920" y="7929"/>
                  </a:lnTo>
                  <a:lnTo>
                    <a:pt x="28852" y="8435"/>
                  </a:lnTo>
                  <a:lnTo>
                    <a:pt x="28327" y="8834"/>
                  </a:lnTo>
                  <a:lnTo>
                    <a:pt x="28309" y="8327"/>
                  </a:lnTo>
                  <a:lnTo>
                    <a:pt x="28128" y="7277"/>
                  </a:lnTo>
                  <a:lnTo>
                    <a:pt x="27784" y="6173"/>
                  </a:lnTo>
                  <a:lnTo>
                    <a:pt x="27278" y="4978"/>
                  </a:lnTo>
                  <a:lnTo>
                    <a:pt x="26952" y="4345"/>
                  </a:lnTo>
                  <a:lnTo>
                    <a:pt x="26680" y="4490"/>
                  </a:lnTo>
                  <a:lnTo>
                    <a:pt x="27024" y="5159"/>
                  </a:lnTo>
                  <a:lnTo>
                    <a:pt x="27549" y="6408"/>
                  </a:lnTo>
                  <a:lnTo>
                    <a:pt x="27875" y="7567"/>
                  </a:lnTo>
                  <a:lnTo>
                    <a:pt x="28020" y="8653"/>
                  </a:lnTo>
                  <a:lnTo>
                    <a:pt x="28038" y="9178"/>
                  </a:lnTo>
                  <a:lnTo>
                    <a:pt x="28038" y="9268"/>
                  </a:lnTo>
                  <a:lnTo>
                    <a:pt x="28128" y="9304"/>
                  </a:lnTo>
                  <a:lnTo>
                    <a:pt x="28201" y="9340"/>
                  </a:lnTo>
                  <a:lnTo>
                    <a:pt x="28291" y="9286"/>
                  </a:lnTo>
                  <a:lnTo>
                    <a:pt x="28526" y="9051"/>
                  </a:lnTo>
                  <a:lnTo>
                    <a:pt x="29051" y="8671"/>
                  </a:lnTo>
                  <a:lnTo>
                    <a:pt x="29848" y="8273"/>
                  </a:lnTo>
                  <a:lnTo>
                    <a:pt x="30879" y="8037"/>
                  </a:lnTo>
                  <a:lnTo>
                    <a:pt x="31821" y="8055"/>
                  </a:lnTo>
                  <a:lnTo>
                    <a:pt x="32219" y="8182"/>
                  </a:lnTo>
                  <a:lnTo>
                    <a:pt x="32581" y="8345"/>
                  </a:lnTo>
                  <a:lnTo>
                    <a:pt x="32943" y="8671"/>
                  </a:lnTo>
                  <a:lnTo>
                    <a:pt x="33088" y="8942"/>
                  </a:lnTo>
                  <a:lnTo>
                    <a:pt x="33106" y="9087"/>
                  </a:lnTo>
                  <a:lnTo>
                    <a:pt x="33106" y="9304"/>
                  </a:lnTo>
                  <a:lnTo>
                    <a:pt x="32961" y="9757"/>
                  </a:lnTo>
                  <a:lnTo>
                    <a:pt x="32599" y="10227"/>
                  </a:lnTo>
                  <a:lnTo>
                    <a:pt x="32038" y="10716"/>
                  </a:lnTo>
                  <a:lnTo>
                    <a:pt x="31694" y="10951"/>
                  </a:lnTo>
                  <a:lnTo>
                    <a:pt x="31350" y="11132"/>
                  </a:lnTo>
                  <a:lnTo>
                    <a:pt x="30463" y="11404"/>
                  </a:lnTo>
                  <a:lnTo>
                    <a:pt x="29413" y="11513"/>
                  </a:lnTo>
                  <a:lnTo>
                    <a:pt x="28273" y="11476"/>
                  </a:lnTo>
                  <a:lnTo>
                    <a:pt x="27115" y="11332"/>
                  </a:lnTo>
                  <a:lnTo>
                    <a:pt x="26010" y="11024"/>
                  </a:lnTo>
                  <a:lnTo>
                    <a:pt x="25033" y="10608"/>
                  </a:lnTo>
                  <a:lnTo>
                    <a:pt x="24273" y="10064"/>
                  </a:lnTo>
                  <a:lnTo>
                    <a:pt x="24019" y="9739"/>
                  </a:lnTo>
                  <a:lnTo>
                    <a:pt x="23947" y="9684"/>
                  </a:lnTo>
                  <a:lnTo>
                    <a:pt x="23875" y="9666"/>
                  </a:lnTo>
                  <a:lnTo>
                    <a:pt x="23802" y="9702"/>
                  </a:lnTo>
                  <a:lnTo>
                    <a:pt x="23748" y="9757"/>
                  </a:lnTo>
                  <a:lnTo>
                    <a:pt x="23458" y="10390"/>
                  </a:lnTo>
                  <a:lnTo>
                    <a:pt x="22825" y="11494"/>
                  </a:lnTo>
                  <a:lnTo>
                    <a:pt x="22101" y="12381"/>
                  </a:lnTo>
                  <a:lnTo>
                    <a:pt x="21304" y="13087"/>
                  </a:lnTo>
                  <a:lnTo>
                    <a:pt x="20399" y="13594"/>
                  </a:lnTo>
                  <a:lnTo>
                    <a:pt x="19422" y="13902"/>
                  </a:lnTo>
                  <a:lnTo>
                    <a:pt x="18354" y="14010"/>
                  </a:lnTo>
                  <a:lnTo>
                    <a:pt x="17214" y="13938"/>
                  </a:lnTo>
                  <a:lnTo>
                    <a:pt x="16598" y="13811"/>
                  </a:lnTo>
                  <a:lnTo>
                    <a:pt x="16182" y="13703"/>
                  </a:lnTo>
                  <a:lnTo>
                    <a:pt x="15277" y="13377"/>
                  </a:lnTo>
                  <a:lnTo>
                    <a:pt x="14336" y="12942"/>
                  </a:lnTo>
                  <a:lnTo>
                    <a:pt x="13413" y="12418"/>
                  </a:lnTo>
                  <a:lnTo>
                    <a:pt x="12562" y="11820"/>
                  </a:lnTo>
                  <a:lnTo>
                    <a:pt x="11838" y="11169"/>
                  </a:lnTo>
                  <a:lnTo>
                    <a:pt x="11259" y="10463"/>
                  </a:lnTo>
                  <a:lnTo>
                    <a:pt x="10915" y="9739"/>
                  </a:lnTo>
                  <a:lnTo>
                    <a:pt x="10861" y="9377"/>
                  </a:lnTo>
                  <a:lnTo>
                    <a:pt x="10824" y="9304"/>
                  </a:lnTo>
                  <a:lnTo>
                    <a:pt x="10752" y="9250"/>
                  </a:lnTo>
                  <a:lnTo>
                    <a:pt x="10680" y="9250"/>
                  </a:lnTo>
                  <a:lnTo>
                    <a:pt x="10607" y="9286"/>
                  </a:lnTo>
                  <a:lnTo>
                    <a:pt x="10281" y="9540"/>
                  </a:lnTo>
                  <a:lnTo>
                    <a:pt x="9322" y="9974"/>
                  </a:lnTo>
                  <a:lnTo>
                    <a:pt x="8091" y="10300"/>
                  </a:lnTo>
                  <a:lnTo>
                    <a:pt x="6679" y="10481"/>
                  </a:lnTo>
                  <a:lnTo>
                    <a:pt x="5919" y="10517"/>
                  </a:lnTo>
                  <a:lnTo>
                    <a:pt x="5123" y="10517"/>
                  </a:lnTo>
                  <a:lnTo>
                    <a:pt x="3512" y="10354"/>
                  </a:lnTo>
                  <a:lnTo>
                    <a:pt x="2408" y="10046"/>
                  </a:lnTo>
                  <a:lnTo>
                    <a:pt x="1756" y="9775"/>
                  </a:lnTo>
                  <a:lnTo>
                    <a:pt x="1213" y="9413"/>
                  </a:lnTo>
                  <a:lnTo>
                    <a:pt x="779" y="8997"/>
                  </a:lnTo>
                  <a:lnTo>
                    <a:pt x="634" y="8743"/>
                  </a:lnTo>
                  <a:lnTo>
                    <a:pt x="489" y="8435"/>
                  </a:lnTo>
                  <a:lnTo>
                    <a:pt x="326" y="7892"/>
                  </a:lnTo>
                  <a:lnTo>
                    <a:pt x="308" y="7386"/>
                  </a:lnTo>
                  <a:lnTo>
                    <a:pt x="435" y="6933"/>
                  </a:lnTo>
                  <a:lnTo>
                    <a:pt x="561" y="6734"/>
                  </a:lnTo>
                  <a:lnTo>
                    <a:pt x="779" y="6499"/>
                  </a:lnTo>
                  <a:lnTo>
                    <a:pt x="1358" y="6101"/>
                  </a:lnTo>
                  <a:lnTo>
                    <a:pt x="2100" y="5811"/>
                  </a:lnTo>
                  <a:lnTo>
                    <a:pt x="2933" y="5630"/>
                  </a:lnTo>
                  <a:lnTo>
                    <a:pt x="4254" y="5503"/>
                  </a:lnTo>
                  <a:lnTo>
                    <a:pt x="5919" y="5558"/>
                  </a:lnTo>
                  <a:lnTo>
                    <a:pt x="6553" y="5666"/>
                  </a:lnTo>
                  <a:lnTo>
                    <a:pt x="6625" y="5666"/>
                  </a:lnTo>
                  <a:lnTo>
                    <a:pt x="6697" y="5612"/>
                  </a:lnTo>
                  <a:lnTo>
                    <a:pt x="6734" y="5539"/>
                  </a:lnTo>
                  <a:lnTo>
                    <a:pt x="6734" y="5467"/>
                  </a:lnTo>
                  <a:lnTo>
                    <a:pt x="6589" y="4978"/>
                  </a:lnTo>
                  <a:lnTo>
                    <a:pt x="6571" y="4091"/>
                  </a:lnTo>
                  <a:lnTo>
                    <a:pt x="6788" y="3530"/>
                  </a:lnTo>
                  <a:lnTo>
                    <a:pt x="7023" y="3204"/>
                  </a:lnTo>
                  <a:lnTo>
                    <a:pt x="7494" y="2788"/>
                  </a:lnTo>
                  <a:lnTo>
                    <a:pt x="7928" y="2589"/>
                  </a:lnTo>
                  <a:lnTo>
                    <a:pt x="8218" y="2480"/>
                  </a:lnTo>
                  <a:lnTo>
                    <a:pt x="8833" y="2336"/>
                  </a:lnTo>
                  <a:lnTo>
                    <a:pt x="9485" y="2318"/>
                  </a:lnTo>
                  <a:lnTo>
                    <a:pt x="10136" y="2390"/>
                  </a:lnTo>
                  <a:lnTo>
                    <a:pt x="10770" y="2553"/>
                  </a:lnTo>
                  <a:lnTo>
                    <a:pt x="11349" y="2824"/>
                  </a:lnTo>
                  <a:lnTo>
                    <a:pt x="11874" y="3204"/>
                  </a:lnTo>
                  <a:lnTo>
                    <a:pt x="12272" y="3675"/>
                  </a:lnTo>
                  <a:lnTo>
                    <a:pt x="12435" y="3947"/>
                  </a:lnTo>
                  <a:lnTo>
                    <a:pt x="12490" y="4037"/>
                  </a:lnTo>
                  <a:lnTo>
                    <a:pt x="12598" y="4037"/>
                  </a:lnTo>
                  <a:lnTo>
                    <a:pt x="12689" y="3983"/>
                  </a:lnTo>
                  <a:lnTo>
                    <a:pt x="12707" y="3892"/>
                  </a:lnTo>
                  <a:lnTo>
                    <a:pt x="12725" y="3440"/>
                  </a:lnTo>
                  <a:lnTo>
                    <a:pt x="12870" y="2643"/>
                  </a:lnTo>
                  <a:lnTo>
                    <a:pt x="13159" y="1974"/>
                  </a:lnTo>
                  <a:lnTo>
                    <a:pt x="13630" y="1394"/>
                  </a:lnTo>
                  <a:lnTo>
                    <a:pt x="13938" y="1159"/>
                  </a:lnTo>
                  <a:lnTo>
                    <a:pt x="14281" y="924"/>
                  </a:lnTo>
                  <a:lnTo>
                    <a:pt x="15096" y="580"/>
                  </a:lnTo>
                  <a:lnTo>
                    <a:pt x="16001" y="381"/>
                  </a:lnTo>
                  <a:lnTo>
                    <a:pt x="16978" y="308"/>
                  </a:lnTo>
                  <a:lnTo>
                    <a:pt x="18010" y="327"/>
                  </a:lnTo>
                  <a:lnTo>
                    <a:pt x="19042" y="453"/>
                  </a:lnTo>
                  <a:lnTo>
                    <a:pt x="20598" y="779"/>
                  </a:lnTo>
                  <a:lnTo>
                    <a:pt x="21558" y="1087"/>
                  </a:lnTo>
                  <a:lnTo>
                    <a:pt x="21648" y="797"/>
                  </a:lnTo>
                  <a:lnTo>
                    <a:pt x="20671" y="489"/>
                  </a:lnTo>
                  <a:lnTo>
                    <a:pt x="19078" y="164"/>
                  </a:lnTo>
                  <a:lnTo>
                    <a:pt x="17992" y="37"/>
                  </a:lnTo>
                  <a:lnTo>
                    <a:pt x="1692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918" name="Google Shape;918;p29"/>
          <p:cNvSpPr/>
          <p:nvPr/>
        </p:nvSpPr>
        <p:spPr>
          <a:xfrm>
            <a:off x="10372909" y="445387"/>
            <a:ext cx="1348105" cy="643573"/>
          </a:xfrm>
          <a:custGeom>
            <a:avLst/>
            <a:gdLst/>
            <a:ahLst/>
            <a:cxnLst/>
            <a:rect l="l" t="t" r="r" b="b"/>
            <a:pathLst>
              <a:path w="25631" h="12236" extrusionOk="0">
                <a:moveTo>
                  <a:pt x="12055" y="0"/>
                </a:moveTo>
                <a:lnTo>
                  <a:pt x="10788" y="18"/>
                </a:lnTo>
                <a:lnTo>
                  <a:pt x="9557" y="199"/>
                </a:lnTo>
                <a:lnTo>
                  <a:pt x="8381" y="525"/>
                </a:lnTo>
                <a:lnTo>
                  <a:pt x="7331" y="996"/>
                </a:lnTo>
                <a:lnTo>
                  <a:pt x="6408" y="1629"/>
                </a:lnTo>
                <a:lnTo>
                  <a:pt x="5684" y="2425"/>
                </a:lnTo>
                <a:lnTo>
                  <a:pt x="5213" y="3349"/>
                </a:lnTo>
                <a:lnTo>
                  <a:pt x="4996" y="4453"/>
                </a:lnTo>
                <a:lnTo>
                  <a:pt x="5032" y="5068"/>
                </a:lnTo>
                <a:lnTo>
                  <a:pt x="5032" y="5068"/>
                </a:lnTo>
                <a:lnTo>
                  <a:pt x="4797" y="4923"/>
                </a:lnTo>
                <a:lnTo>
                  <a:pt x="4308" y="4706"/>
                </a:lnTo>
                <a:lnTo>
                  <a:pt x="3548" y="4525"/>
                </a:lnTo>
                <a:lnTo>
                  <a:pt x="2552" y="4598"/>
                </a:lnTo>
                <a:lnTo>
                  <a:pt x="1647" y="4923"/>
                </a:lnTo>
                <a:lnTo>
                  <a:pt x="869" y="5503"/>
                </a:lnTo>
                <a:lnTo>
                  <a:pt x="308" y="6263"/>
                </a:lnTo>
                <a:lnTo>
                  <a:pt x="55" y="6951"/>
                </a:lnTo>
                <a:lnTo>
                  <a:pt x="0" y="7439"/>
                </a:lnTo>
                <a:lnTo>
                  <a:pt x="18" y="7964"/>
                </a:lnTo>
                <a:lnTo>
                  <a:pt x="145" y="8507"/>
                </a:lnTo>
                <a:lnTo>
                  <a:pt x="254" y="8779"/>
                </a:lnTo>
                <a:lnTo>
                  <a:pt x="398" y="9141"/>
                </a:lnTo>
                <a:lnTo>
                  <a:pt x="797" y="9738"/>
                </a:lnTo>
                <a:lnTo>
                  <a:pt x="1249" y="10227"/>
                </a:lnTo>
                <a:lnTo>
                  <a:pt x="1792" y="10589"/>
                </a:lnTo>
                <a:lnTo>
                  <a:pt x="2371" y="10842"/>
                </a:lnTo>
                <a:lnTo>
                  <a:pt x="3005" y="11005"/>
                </a:lnTo>
                <a:lnTo>
                  <a:pt x="4018" y="11096"/>
                </a:lnTo>
                <a:lnTo>
                  <a:pt x="5430" y="10933"/>
                </a:lnTo>
                <a:lnTo>
                  <a:pt x="6842" y="10534"/>
                </a:lnTo>
                <a:lnTo>
                  <a:pt x="8145" y="9955"/>
                </a:lnTo>
                <a:lnTo>
                  <a:pt x="9286" y="9267"/>
                </a:lnTo>
                <a:lnTo>
                  <a:pt x="9738" y="8905"/>
                </a:lnTo>
                <a:lnTo>
                  <a:pt x="9955" y="9231"/>
                </a:lnTo>
                <a:lnTo>
                  <a:pt x="10516" y="9847"/>
                </a:lnTo>
                <a:lnTo>
                  <a:pt x="11222" y="10426"/>
                </a:lnTo>
                <a:lnTo>
                  <a:pt x="12019" y="10933"/>
                </a:lnTo>
                <a:lnTo>
                  <a:pt x="12924" y="11385"/>
                </a:lnTo>
                <a:lnTo>
                  <a:pt x="13865" y="11729"/>
                </a:lnTo>
                <a:lnTo>
                  <a:pt x="14861" y="12001"/>
                </a:lnTo>
                <a:lnTo>
                  <a:pt x="15838" y="12182"/>
                </a:lnTo>
                <a:lnTo>
                  <a:pt x="16797" y="12236"/>
                </a:lnTo>
                <a:lnTo>
                  <a:pt x="17684" y="12182"/>
                </a:lnTo>
                <a:lnTo>
                  <a:pt x="18517" y="12001"/>
                </a:lnTo>
                <a:lnTo>
                  <a:pt x="19223" y="11693"/>
                </a:lnTo>
                <a:lnTo>
                  <a:pt x="19820" y="11222"/>
                </a:lnTo>
                <a:lnTo>
                  <a:pt x="20236" y="10607"/>
                </a:lnTo>
                <a:lnTo>
                  <a:pt x="20472" y="9829"/>
                </a:lnTo>
                <a:lnTo>
                  <a:pt x="20472" y="8869"/>
                </a:lnTo>
                <a:lnTo>
                  <a:pt x="20381" y="8308"/>
                </a:lnTo>
                <a:lnTo>
                  <a:pt x="20417" y="8362"/>
                </a:lnTo>
                <a:lnTo>
                  <a:pt x="20598" y="8417"/>
                </a:lnTo>
                <a:lnTo>
                  <a:pt x="21123" y="8399"/>
                </a:lnTo>
                <a:lnTo>
                  <a:pt x="22173" y="8163"/>
                </a:lnTo>
                <a:lnTo>
                  <a:pt x="23386" y="7711"/>
                </a:lnTo>
                <a:lnTo>
                  <a:pt x="24255" y="7204"/>
                </a:lnTo>
                <a:lnTo>
                  <a:pt x="24761" y="6824"/>
                </a:lnTo>
                <a:lnTo>
                  <a:pt x="25178" y="6389"/>
                </a:lnTo>
                <a:lnTo>
                  <a:pt x="25467" y="5901"/>
                </a:lnTo>
                <a:lnTo>
                  <a:pt x="25630" y="5358"/>
                </a:lnTo>
                <a:lnTo>
                  <a:pt x="25594" y="4760"/>
                </a:lnTo>
                <a:lnTo>
                  <a:pt x="25377" y="4127"/>
                </a:lnTo>
                <a:lnTo>
                  <a:pt x="24906" y="3439"/>
                </a:lnTo>
                <a:lnTo>
                  <a:pt x="24580" y="3077"/>
                </a:lnTo>
                <a:lnTo>
                  <a:pt x="24218" y="2733"/>
                </a:lnTo>
                <a:lnTo>
                  <a:pt x="23386" y="2208"/>
                </a:lnTo>
                <a:lnTo>
                  <a:pt x="22463" y="1864"/>
                </a:lnTo>
                <a:lnTo>
                  <a:pt x="21503" y="1738"/>
                </a:lnTo>
                <a:lnTo>
                  <a:pt x="20544" y="1864"/>
                </a:lnTo>
                <a:lnTo>
                  <a:pt x="19639" y="2244"/>
                </a:lnTo>
                <a:lnTo>
                  <a:pt x="18825" y="2914"/>
                </a:lnTo>
                <a:lnTo>
                  <a:pt x="18155" y="3892"/>
                </a:lnTo>
                <a:lnTo>
                  <a:pt x="17901" y="4507"/>
                </a:lnTo>
                <a:lnTo>
                  <a:pt x="17920" y="3946"/>
                </a:lnTo>
                <a:lnTo>
                  <a:pt x="17684" y="2950"/>
                </a:lnTo>
                <a:lnTo>
                  <a:pt x="17196" y="2100"/>
                </a:lnTo>
                <a:lnTo>
                  <a:pt x="16453" y="1376"/>
                </a:lnTo>
                <a:lnTo>
                  <a:pt x="15530" y="815"/>
                </a:lnTo>
                <a:lnTo>
                  <a:pt x="14462" y="398"/>
                </a:lnTo>
                <a:lnTo>
                  <a:pt x="13286" y="109"/>
                </a:lnTo>
                <a:lnTo>
                  <a:pt x="12055" y="0"/>
                </a:lnTo>
                <a:close/>
              </a:path>
            </a:pathLst>
          </a:custGeom>
          <a:solidFill>
            <a:schemeClr val="lt2"/>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9" name="Google Shape;919;p29"/>
          <p:cNvSpPr txBox="1">
            <a:spLocks noGrp="1"/>
          </p:cNvSpPr>
          <p:nvPr>
            <p:ph type="title"/>
          </p:nvPr>
        </p:nvSpPr>
        <p:spPr>
          <a:xfrm>
            <a:off x="960000" y="716367"/>
            <a:ext cx="6683600" cy="625200"/>
          </a:xfrm>
          <a:prstGeom prst="rect">
            <a:avLst/>
          </a:prstGeom>
        </p:spPr>
        <p:txBody>
          <a:bodyPr spcFirstLastPara="1" wrap="square" lIns="91425" tIns="91425" rIns="91425" bIns="91425" anchor="ctr" anchorCtr="0">
            <a:noAutofit/>
          </a:bodyPr>
          <a:lstStyle>
            <a:lvl1pPr lvl="0" rtl="0">
              <a:spcBef>
                <a:spcPts val="0"/>
              </a:spcBef>
              <a:spcAft>
                <a:spcPts val="0"/>
              </a:spcAft>
              <a:buSzPts val="4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20" name="Google Shape;920;p29"/>
          <p:cNvSpPr txBox="1">
            <a:spLocks noGrp="1"/>
          </p:cNvSpPr>
          <p:nvPr>
            <p:ph type="subTitle" idx="1"/>
          </p:nvPr>
        </p:nvSpPr>
        <p:spPr>
          <a:xfrm>
            <a:off x="950967" y="1472933"/>
            <a:ext cx="7408000" cy="466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95959"/>
              </a:buClr>
              <a:buSzPts val="1400"/>
              <a:buFont typeface="Inter"/>
              <a:buChar char="●"/>
              <a:defRPr sz="1867">
                <a:solidFill>
                  <a:schemeClr val="dk1"/>
                </a:solidFill>
              </a:defRPr>
            </a:lvl1pPr>
            <a:lvl2pPr lvl="1" rtl="0">
              <a:lnSpc>
                <a:spcPct val="100000"/>
              </a:lnSpc>
              <a:spcBef>
                <a:spcPts val="0"/>
              </a:spcBef>
              <a:spcAft>
                <a:spcPts val="0"/>
              </a:spcAft>
              <a:buClr>
                <a:srgbClr val="595959"/>
              </a:buClr>
              <a:buSzPts val="1400"/>
              <a:buFont typeface="Inter"/>
              <a:buChar char="○"/>
              <a:defRPr/>
            </a:lvl2pPr>
            <a:lvl3pPr lvl="2" rtl="0">
              <a:lnSpc>
                <a:spcPct val="100000"/>
              </a:lnSpc>
              <a:spcBef>
                <a:spcPts val="0"/>
              </a:spcBef>
              <a:spcAft>
                <a:spcPts val="0"/>
              </a:spcAft>
              <a:buClr>
                <a:srgbClr val="595959"/>
              </a:buClr>
              <a:buSzPts val="1400"/>
              <a:buFont typeface="Inter"/>
              <a:buChar char="■"/>
              <a:defRPr/>
            </a:lvl3pPr>
            <a:lvl4pPr lvl="3" rtl="0">
              <a:lnSpc>
                <a:spcPct val="100000"/>
              </a:lnSpc>
              <a:spcBef>
                <a:spcPts val="0"/>
              </a:spcBef>
              <a:spcAft>
                <a:spcPts val="0"/>
              </a:spcAft>
              <a:buClr>
                <a:srgbClr val="595959"/>
              </a:buClr>
              <a:buSzPts val="1400"/>
              <a:buFont typeface="Inter"/>
              <a:buChar char="●"/>
              <a:defRPr/>
            </a:lvl4pPr>
            <a:lvl5pPr lvl="4" rtl="0">
              <a:lnSpc>
                <a:spcPct val="100000"/>
              </a:lnSpc>
              <a:spcBef>
                <a:spcPts val="0"/>
              </a:spcBef>
              <a:spcAft>
                <a:spcPts val="0"/>
              </a:spcAft>
              <a:buClr>
                <a:srgbClr val="595959"/>
              </a:buClr>
              <a:buSzPts val="1400"/>
              <a:buFont typeface="Inter"/>
              <a:buChar char="○"/>
              <a:defRPr/>
            </a:lvl5pPr>
            <a:lvl6pPr lvl="5" rtl="0">
              <a:lnSpc>
                <a:spcPct val="100000"/>
              </a:lnSpc>
              <a:spcBef>
                <a:spcPts val="0"/>
              </a:spcBef>
              <a:spcAft>
                <a:spcPts val="0"/>
              </a:spcAft>
              <a:buClr>
                <a:srgbClr val="595959"/>
              </a:buClr>
              <a:buSzPts val="1400"/>
              <a:buFont typeface="Inter"/>
              <a:buChar char="■"/>
              <a:defRPr/>
            </a:lvl6pPr>
            <a:lvl7pPr lvl="6" rtl="0">
              <a:lnSpc>
                <a:spcPct val="100000"/>
              </a:lnSpc>
              <a:spcBef>
                <a:spcPts val="0"/>
              </a:spcBef>
              <a:spcAft>
                <a:spcPts val="0"/>
              </a:spcAft>
              <a:buClr>
                <a:srgbClr val="595959"/>
              </a:buClr>
              <a:buSzPts val="1400"/>
              <a:buFont typeface="Inter"/>
              <a:buChar char="●"/>
              <a:defRPr/>
            </a:lvl7pPr>
            <a:lvl8pPr lvl="7" rtl="0">
              <a:lnSpc>
                <a:spcPct val="100000"/>
              </a:lnSpc>
              <a:spcBef>
                <a:spcPts val="0"/>
              </a:spcBef>
              <a:spcAft>
                <a:spcPts val="0"/>
              </a:spcAft>
              <a:buClr>
                <a:srgbClr val="595959"/>
              </a:buClr>
              <a:buSzPts val="1400"/>
              <a:buFont typeface="Inter"/>
              <a:buChar char="○"/>
              <a:defRPr/>
            </a:lvl8pPr>
            <a:lvl9pPr lvl="8" rtl="0">
              <a:lnSpc>
                <a:spcPct val="100000"/>
              </a:lnSpc>
              <a:spcBef>
                <a:spcPts val="0"/>
              </a:spcBef>
              <a:spcAft>
                <a:spcPts val="0"/>
              </a:spcAft>
              <a:buClr>
                <a:srgbClr val="595959"/>
              </a:buClr>
              <a:buSzPts val="1400"/>
              <a:buFont typeface="Inter"/>
              <a:buChar char="■"/>
              <a:defRPr/>
            </a:lvl9pPr>
          </a:lstStyle>
          <a:p>
            <a:endParaRPr/>
          </a:p>
        </p:txBody>
      </p:sp>
    </p:spTree>
    <p:extLst>
      <p:ext uri="{BB962C8B-B14F-4D97-AF65-F5344CB8AC3E}">
        <p14:creationId xmlns:p14="http://schemas.microsoft.com/office/powerpoint/2010/main" val="420948169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and text 9">
  <p:cSld name="Title and text 9">
    <p:spTree>
      <p:nvGrpSpPr>
        <p:cNvPr id="1" name="Shape 921"/>
        <p:cNvGrpSpPr/>
        <p:nvPr/>
      </p:nvGrpSpPr>
      <p:grpSpPr>
        <a:xfrm>
          <a:off x="0" y="0"/>
          <a:ext cx="0" cy="0"/>
          <a:chOff x="0" y="0"/>
          <a:chExt cx="0" cy="0"/>
        </a:xfrm>
      </p:grpSpPr>
      <p:sp>
        <p:nvSpPr>
          <p:cNvPr id="922" name="Google Shape;922;p30"/>
          <p:cNvSpPr txBox="1">
            <a:spLocks noGrp="1"/>
          </p:cNvSpPr>
          <p:nvPr>
            <p:ph type="title"/>
          </p:nvPr>
        </p:nvSpPr>
        <p:spPr>
          <a:xfrm>
            <a:off x="960000" y="716367"/>
            <a:ext cx="6683600" cy="625200"/>
          </a:xfrm>
          <a:prstGeom prst="rect">
            <a:avLst/>
          </a:prstGeom>
        </p:spPr>
        <p:txBody>
          <a:bodyPr spcFirstLastPara="1" wrap="square" lIns="91425" tIns="91425" rIns="91425" bIns="91425" anchor="ctr" anchorCtr="0">
            <a:noAutofit/>
          </a:bodyPr>
          <a:lstStyle>
            <a:lvl1pPr lvl="0" rtl="0">
              <a:spcBef>
                <a:spcPts val="0"/>
              </a:spcBef>
              <a:spcAft>
                <a:spcPts val="0"/>
              </a:spcAft>
              <a:buSzPts val="4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23" name="Google Shape;923;p30"/>
          <p:cNvSpPr txBox="1">
            <a:spLocks noGrp="1"/>
          </p:cNvSpPr>
          <p:nvPr>
            <p:ph type="subTitle" idx="1"/>
          </p:nvPr>
        </p:nvSpPr>
        <p:spPr>
          <a:xfrm>
            <a:off x="950967" y="1472933"/>
            <a:ext cx="6779600" cy="9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95959"/>
              </a:buClr>
              <a:buSzPts val="1400"/>
              <a:buFont typeface="Inter"/>
              <a:buChar char="●"/>
              <a:defRPr sz="1867">
                <a:solidFill>
                  <a:schemeClr val="dk1"/>
                </a:solidFill>
              </a:defRPr>
            </a:lvl1pPr>
            <a:lvl2pPr lvl="1" rtl="0">
              <a:lnSpc>
                <a:spcPct val="100000"/>
              </a:lnSpc>
              <a:spcBef>
                <a:spcPts val="2133"/>
              </a:spcBef>
              <a:spcAft>
                <a:spcPts val="0"/>
              </a:spcAft>
              <a:buClr>
                <a:srgbClr val="595959"/>
              </a:buClr>
              <a:buSzPts val="1400"/>
              <a:buFont typeface="Inter"/>
              <a:buChar char="○"/>
              <a:defRPr/>
            </a:lvl2pPr>
            <a:lvl3pPr lvl="2" rtl="0">
              <a:lnSpc>
                <a:spcPct val="100000"/>
              </a:lnSpc>
              <a:spcBef>
                <a:spcPts val="0"/>
              </a:spcBef>
              <a:spcAft>
                <a:spcPts val="0"/>
              </a:spcAft>
              <a:buClr>
                <a:srgbClr val="595959"/>
              </a:buClr>
              <a:buSzPts val="1400"/>
              <a:buFont typeface="Inter"/>
              <a:buChar char="■"/>
              <a:defRPr/>
            </a:lvl3pPr>
            <a:lvl4pPr lvl="3" rtl="0">
              <a:lnSpc>
                <a:spcPct val="100000"/>
              </a:lnSpc>
              <a:spcBef>
                <a:spcPts val="0"/>
              </a:spcBef>
              <a:spcAft>
                <a:spcPts val="0"/>
              </a:spcAft>
              <a:buClr>
                <a:srgbClr val="595959"/>
              </a:buClr>
              <a:buSzPts val="1400"/>
              <a:buFont typeface="Inter"/>
              <a:buChar char="●"/>
              <a:defRPr/>
            </a:lvl4pPr>
            <a:lvl5pPr lvl="4" rtl="0">
              <a:lnSpc>
                <a:spcPct val="100000"/>
              </a:lnSpc>
              <a:spcBef>
                <a:spcPts val="0"/>
              </a:spcBef>
              <a:spcAft>
                <a:spcPts val="0"/>
              </a:spcAft>
              <a:buClr>
                <a:srgbClr val="595959"/>
              </a:buClr>
              <a:buSzPts val="1400"/>
              <a:buFont typeface="Inter"/>
              <a:buChar char="○"/>
              <a:defRPr/>
            </a:lvl5pPr>
            <a:lvl6pPr lvl="5" rtl="0">
              <a:lnSpc>
                <a:spcPct val="100000"/>
              </a:lnSpc>
              <a:spcBef>
                <a:spcPts val="0"/>
              </a:spcBef>
              <a:spcAft>
                <a:spcPts val="0"/>
              </a:spcAft>
              <a:buClr>
                <a:srgbClr val="595959"/>
              </a:buClr>
              <a:buSzPts val="1400"/>
              <a:buFont typeface="Inter"/>
              <a:buChar char="■"/>
              <a:defRPr/>
            </a:lvl6pPr>
            <a:lvl7pPr lvl="6" rtl="0">
              <a:lnSpc>
                <a:spcPct val="100000"/>
              </a:lnSpc>
              <a:spcBef>
                <a:spcPts val="0"/>
              </a:spcBef>
              <a:spcAft>
                <a:spcPts val="0"/>
              </a:spcAft>
              <a:buClr>
                <a:srgbClr val="595959"/>
              </a:buClr>
              <a:buSzPts val="1400"/>
              <a:buFont typeface="Inter"/>
              <a:buChar char="●"/>
              <a:defRPr/>
            </a:lvl7pPr>
            <a:lvl8pPr lvl="7" rtl="0">
              <a:lnSpc>
                <a:spcPct val="100000"/>
              </a:lnSpc>
              <a:spcBef>
                <a:spcPts val="0"/>
              </a:spcBef>
              <a:spcAft>
                <a:spcPts val="0"/>
              </a:spcAft>
              <a:buClr>
                <a:srgbClr val="595959"/>
              </a:buClr>
              <a:buSzPts val="1400"/>
              <a:buFont typeface="Inter"/>
              <a:buChar char="○"/>
              <a:defRPr/>
            </a:lvl8pPr>
            <a:lvl9pPr lvl="8" rtl="0">
              <a:lnSpc>
                <a:spcPct val="100000"/>
              </a:lnSpc>
              <a:spcBef>
                <a:spcPts val="0"/>
              </a:spcBef>
              <a:spcAft>
                <a:spcPts val="0"/>
              </a:spcAft>
              <a:buClr>
                <a:srgbClr val="595959"/>
              </a:buClr>
              <a:buSzPts val="1400"/>
              <a:buFont typeface="Inter"/>
              <a:buChar char="■"/>
              <a:defRPr/>
            </a:lvl9pPr>
          </a:lstStyle>
          <a:p>
            <a:endParaRPr/>
          </a:p>
        </p:txBody>
      </p:sp>
      <p:sp>
        <p:nvSpPr>
          <p:cNvPr id="924" name="Google Shape;924;p30"/>
          <p:cNvSpPr/>
          <p:nvPr/>
        </p:nvSpPr>
        <p:spPr>
          <a:xfrm rot="-1095147">
            <a:off x="9500653" y="6003657"/>
            <a:ext cx="966819" cy="1027391"/>
          </a:xfrm>
          <a:custGeom>
            <a:avLst/>
            <a:gdLst/>
            <a:ahLst/>
            <a:cxnLst/>
            <a:rect l="l" t="t" r="r" b="b"/>
            <a:pathLst>
              <a:path w="22825" h="24255" extrusionOk="0">
                <a:moveTo>
                  <a:pt x="17431" y="1"/>
                </a:moveTo>
                <a:lnTo>
                  <a:pt x="16942" y="91"/>
                </a:lnTo>
                <a:lnTo>
                  <a:pt x="16472" y="344"/>
                </a:lnTo>
                <a:lnTo>
                  <a:pt x="16055" y="706"/>
                </a:lnTo>
                <a:lnTo>
                  <a:pt x="15494" y="1394"/>
                </a:lnTo>
                <a:lnTo>
                  <a:pt x="14969" y="2372"/>
                </a:lnTo>
                <a:lnTo>
                  <a:pt x="14806" y="2806"/>
                </a:lnTo>
                <a:lnTo>
                  <a:pt x="14607" y="3458"/>
                </a:lnTo>
                <a:lnTo>
                  <a:pt x="14481" y="4797"/>
                </a:lnTo>
                <a:lnTo>
                  <a:pt x="14462" y="6155"/>
                </a:lnTo>
                <a:lnTo>
                  <a:pt x="14354" y="7494"/>
                </a:lnTo>
                <a:lnTo>
                  <a:pt x="14209" y="8146"/>
                </a:lnTo>
                <a:lnTo>
                  <a:pt x="13956" y="8960"/>
                </a:lnTo>
                <a:lnTo>
                  <a:pt x="13250" y="10517"/>
                </a:lnTo>
                <a:lnTo>
                  <a:pt x="12852" y="11241"/>
                </a:lnTo>
                <a:lnTo>
                  <a:pt x="12200" y="8073"/>
                </a:lnTo>
                <a:lnTo>
                  <a:pt x="11422" y="4489"/>
                </a:lnTo>
                <a:lnTo>
                  <a:pt x="11313" y="4091"/>
                </a:lnTo>
                <a:lnTo>
                  <a:pt x="11114" y="3729"/>
                </a:lnTo>
                <a:lnTo>
                  <a:pt x="10933" y="3530"/>
                </a:lnTo>
                <a:lnTo>
                  <a:pt x="10553" y="3349"/>
                </a:lnTo>
                <a:lnTo>
                  <a:pt x="10191" y="3440"/>
                </a:lnTo>
                <a:lnTo>
                  <a:pt x="9829" y="3711"/>
                </a:lnTo>
                <a:lnTo>
                  <a:pt x="9358" y="4345"/>
                </a:lnTo>
                <a:lnTo>
                  <a:pt x="8978" y="5286"/>
                </a:lnTo>
                <a:lnTo>
                  <a:pt x="8924" y="5630"/>
                </a:lnTo>
                <a:lnTo>
                  <a:pt x="8942" y="6082"/>
                </a:lnTo>
                <a:lnTo>
                  <a:pt x="9141" y="6933"/>
                </a:lnTo>
                <a:lnTo>
                  <a:pt x="9684" y="8164"/>
                </a:lnTo>
                <a:lnTo>
                  <a:pt x="10118" y="8960"/>
                </a:lnTo>
                <a:lnTo>
                  <a:pt x="10553" y="9757"/>
                </a:lnTo>
                <a:lnTo>
                  <a:pt x="11005" y="11024"/>
                </a:lnTo>
                <a:lnTo>
                  <a:pt x="11114" y="11892"/>
                </a:lnTo>
                <a:lnTo>
                  <a:pt x="11078" y="12327"/>
                </a:lnTo>
                <a:lnTo>
                  <a:pt x="11023" y="12580"/>
                </a:lnTo>
                <a:lnTo>
                  <a:pt x="10842" y="13033"/>
                </a:lnTo>
                <a:lnTo>
                  <a:pt x="10571" y="13431"/>
                </a:lnTo>
                <a:lnTo>
                  <a:pt x="10209" y="13721"/>
                </a:lnTo>
                <a:lnTo>
                  <a:pt x="9974" y="13811"/>
                </a:lnTo>
                <a:lnTo>
                  <a:pt x="9738" y="13865"/>
                </a:lnTo>
                <a:lnTo>
                  <a:pt x="9304" y="13829"/>
                </a:lnTo>
                <a:lnTo>
                  <a:pt x="8906" y="13630"/>
                </a:lnTo>
                <a:lnTo>
                  <a:pt x="8562" y="13322"/>
                </a:lnTo>
                <a:lnTo>
                  <a:pt x="8127" y="12689"/>
                </a:lnTo>
                <a:lnTo>
                  <a:pt x="7765" y="11675"/>
                </a:lnTo>
                <a:lnTo>
                  <a:pt x="7675" y="11168"/>
                </a:lnTo>
                <a:lnTo>
                  <a:pt x="7602" y="10662"/>
                </a:lnTo>
                <a:lnTo>
                  <a:pt x="7331" y="9612"/>
                </a:lnTo>
                <a:lnTo>
                  <a:pt x="7005" y="8924"/>
                </a:lnTo>
                <a:lnTo>
                  <a:pt x="6716" y="8544"/>
                </a:lnTo>
                <a:lnTo>
                  <a:pt x="6372" y="8272"/>
                </a:lnTo>
                <a:lnTo>
                  <a:pt x="5955" y="8109"/>
                </a:lnTo>
                <a:lnTo>
                  <a:pt x="5702" y="8091"/>
                </a:lnTo>
                <a:lnTo>
                  <a:pt x="5467" y="8091"/>
                </a:lnTo>
                <a:lnTo>
                  <a:pt x="5032" y="8254"/>
                </a:lnTo>
                <a:lnTo>
                  <a:pt x="4688" y="8544"/>
                </a:lnTo>
                <a:lnTo>
                  <a:pt x="4435" y="8942"/>
                </a:lnTo>
                <a:lnTo>
                  <a:pt x="4254" y="9413"/>
                </a:lnTo>
                <a:lnTo>
                  <a:pt x="4182" y="9938"/>
                </a:lnTo>
                <a:lnTo>
                  <a:pt x="4218" y="10444"/>
                </a:lnTo>
                <a:lnTo>
                  <a:pt x="4363" y="10951"/>
                </a:lnTo>
                <a:lnTo>
                  <a:pt x="4471" y="11168"/>
                </a:lnTo>
                <a:lnTo>
                  <a:pt x="4725" y="11603"/>
                </a:lnTo>
                <a:lnTo>
                  <a:pt x="5412" y="12327"/>
                </a:lnTo>
                <a:lnTo>
                  <a:pt x="6607" y="13286"/>
                </a:lnTo>
                <a:lnTo>
                  <a:pt x="7385" y="13938"/>
                </a:lnTo>
                <a:lnTo>
                  <a:pt x="7729" y="14318"/>
                </a:lnTo>
                <a:lnTo>
                  <a:pt x="8290" y="15205"/>
                </a:lnTo>
                <a:lnTo>
                  <a:pt x="8526" y="15929"/>
                </a:lnTo>
                <a:lnTo>
                  <a:pt x="8562" y="16418"/>
                </a:lnTo>
                <a:lnTo>
                  <a:pt x="8507" y="16888"/>
                </a:lnTo>
                <a:lnTo>
                  <a:pt x="8326" y="17323"/>
                </a:lnTo>
                <a:lnTo>
                  <a:pt x="8182" y="17522"/>
                </a:lnTo>
                <a:lnTo>
                  <a:pt x="8019" y="17685"/>
                </a:lnTo>
                <a:lnTo>
                  <a:pt x="7657" y="17938"/>
                </a:lnTo>
                <a:lnTo>
                  <a:pt x="7240" y="18101"/>
                </a:lnTo>
                <a:lnTo>
                  <a:pt x="6806" y="18155"/>
                </a:lnTo>
                <a:lnTo>
                  <a:pt x="6100" y="18083"/>
                </a:lnTo>
                <a:lnTo>
                  <a:pt x="5231" y="17721"/>
                </a:lnTo>
                <a:lnTo>
                  <a:pt x="4869" y="17431"/>
                </a:lnTo>
                <a:lnTo>
                  <a:pt x="4544" y="17105"/>
                </a:lnTo>
                <a:lnTo>
                  <a:pt x="4019" y="16345"/>
                </a:lnTo>
                <a:lnTo>
                  <a:pt x="3421" y="15096"/>
                </a:lnTo>
                <a:lnTo>
                  <a:pt x="3095" y="14209"/>
                </a:lnTo>
                <a:lnTo>
                  <a:pt x="2860" y="13648"/>
                </a:lnTo>
                <a:lnTo>
                  <a:pt x="2335" y="12924"/>
                </a:lnTo>
                <a:lnTo>
                  <a:pt x="1883" y="12598"/>
                </a:lnTo>
                <a:lnTo>
                  <a:pt x="1611" y="12526"/>
                </a:lnTo>
                <a:lnTo>
                  <a:pt x="1430" y="12508"/>
                </a:lnTo>
                <a:lnTo>
                  <a:pt x="1086" y="12562"/>
                </a:lnTo>
                <a:lnTo>
                  <a:pt x="634" y="12834"/>
                </a:lnTo>
                <a:lnTo>
                  <a:pt x="181" y="13413"/>
                </a:lnTo>
                <a:lnTo>
                  <a:pt x="0" y="14155"/>
                </a:lnTo>
                <a:lnTo>
                  <a:pt x="37" y="14517"/>
                </a:lnTo>
                <a:lnTo>
                  <a:pt x="109" y="14879"/>
                </a:lnTo>
                <a:lnTo>
                  <a:pt x="417" y="15531"/>
                </a:lnTo>
                <a:lnTo>
                  <a:pt x="1104" y="16418"/>
                </a:lnTo>
                <a:lnTo>
                  <a:pt x="1647" y="16942"/>
                </a:lnTo>
                <a:lnTo>
                  <a:pt x="2426" y="17721"/>
                </a:lnTo>
                <a:lnTo>
                  <a:pt x="4182" y="19694"/>
                </a:lnTo>
                <a:lnTo>
                  <a:pt x="5593" y="21232"/>
                </a:lnTo>
                <a:lnTo>
                  <a:pt x="6571" y="22173"/>
                </a:lnTo>
                <a:lnTo>
                  <a:pt x="7566" y="22970"/>
                </a:lnTo>
                <a:lnTo>
                  <a:pt x="8580" y="23585"/>
                </a:lnTo>
                <a:lnTo>
                  <a:pt x="9087" y="23802"/>
                </a:lnTo>
                <a:lnTo>
                  <a:pt x="9557" y="23947"/>
                </a:lnTo>
                <a:lnTo>
                  <a:pt x="10625" y="24146"/>
                </a:lnTo>
                <a:lnTo>
                  <a:pt x="12399" y="24255"/>
                </a:lnTo>
                <a:lnTo>
                  <a:pt x="16182" y="24020"/>
                </a:lnTo>
                <a:lnTo>
                  <a:pt x="18336" y="23947"/>
                </a:lnTo>
                <a:lnTo>
                  <a:pt x="18752" y="23947"/>
                </a:lnTo>
                <a:lnTo>
                  <a:pt x="19603" y="23839"/>
                </a:lnTo>
                <a:lnTo>
                  <a:pt x="20381" y="23585"/>
                </a:lnTo>
                <a:lnTo>
                  <a:pt x="20816" y="23241"/>
                </a:lnTo>
                <a:lnTo>
                  <a:pt x="21033" y="22934"/>
                </a:lnTo>
                <a:lnTo>
                  <a:pt x="21105" y="22753"/>
                </a:lnTo>
                <a:lnTo>
                  <a:pt x="21160" y="22499"/>
                </a:lnTo>
                <a:lnTo>
                  <a:pt x="21142" y="22047"/>
                </a:lnTo>
                <a:lnTo>
                  <a:pt x="20942" y="21649"/>
                </a:lnTo>
                <a:lnTo>
                  <a:pt x="20617" y="21287"/>
                </a:lnTo>
                <a:lnTo>
                  <a:pt x="20200" y="20997"/>
                </a:lnTo>
                <a:lnTo>
                  <a:pt x="19712" y="20780"/>
                </a:lnTo>
                <a:lnTo>
                  <a:pt x="19169" y="20635"/>
                </a:lnTo>
                <a:lnTo>
                  <a:pt x="18644" y="20599"/>
                </a:lnTo>
                <a:lnTo>
                  <a:pt x="18372" y="20617"/>
                </a:lnTo>
                <a:lnTo>
                  <a:pt x="17359" y="20816"/>
                </a:lnTo>
                <a:lnTo>
                  <a:pt x="15820" y="21178"/>
                </a:lnTo>
                <a:lnTo>
                  <a:pt x="15060" y="21214"/>
                </a:lnTo>
                <a:lnTo>
                  <a:pt x="14571" y="21160"/>
                </a:lnTo>
                <a:lnTo>
                  <a:pt x="14318" y="21087"/>
                </a:lnTo>
                <a:lnTo>
                  <a:pt x="14499" y="20762"/>
                </a:lnTo>
                <a:lnTo>
                  <a:pt x="15024" y="20291"/>
                </a:lnTo>
                <a:lnTo>
                  <a:pt x="15711" y="19983"/>
                </a:lnTo>
                <a:lnTo>
                  <a:pt x="16472" y="19839"/>
                </a:lnTo>
                <a:lnTo>
                  <a:pt x="16834" y="19839"/>
                </a:lnTo>
                <a:lnTo>
                  <a:pt x="17594" y="19875"/>
                </a:lnTo>
                <a:lnTo>
                  <a:pt x="18716" y="19965"/>
                </a:lnTo>
                <a:lnTo>
                  <a:pt x="19440" y="19947"/>
                </a:lnTo>
                <a:lnTo>
                  <a:pt x="19820" y="19893"/>
                </a:lnTo>
                <a:lnTo>
                  <a:pt x="20182" y="19802"/>
                </a:lnTo>
                <a:lnTo>
                  <a:pt x="20852" y="19440"/>
                </a:lnTo>
                <a:lnTo>
                  <a:pt x="21377" y="18915"/>
                </a:lnTo>
                <a:lnTo>
                  <a:pt x="21576" y="18409"/>
                </a:lnTo>
                <a:lnTo>
                  <a:pt x="21612" y="18065"/>
                </a:lnTo>
                <a:lnTo>
                  <a:pt x="21594" y="17884"/>
                </a:lnTo>
                <a:lnTo>
                  <a:pt x="21540" y="17666"/>
                </a:lnTo>
                <a:lnTo>
                  <a:pt x="21341" y="17286"/>
                </a:lnTo>
                <a:lnTo>
                  <a:pt x="21033" y="16997"/>
                </a:lnTo>
                <a:lnTo>
                  <a:pt x="20653" y="16798"/>
                </a:lnTo>
                <a:lnTo>
                  <a:pt x="19983" y="16599"/>
                </a:lnTo>
                <a:lnTo>
                  <a:pt x="19024" y="16617"/>
                </a:lnTo>
                <a:lnTo>
                  <a:pt x="18571" y="16725"/>
                </a:lnTo>
                <a:lnTo>
                  <a:pt x="17702" y="17051"/>
                </a:lnTo>
                <a:lnTo>
                  <a:pt x="16399" y="17558"/>
                </a:lnTo>
                <a:lnTo>
                  <a:pt x="15530" y="17721"/>
                </a:lnTo>
                <a:lnTo>
                  <a:pt x="15078" y="17703"/>
                </a:lnTo>
                <a:lnTo>
                  <a:pt x="15060" y="17485"/>
                </a:lnTo>
                <a:lnTo>
                  <a:pt x="15114" y="17069"/>
                </a:lnTo>
                <a:lnTo>
                  <a:pt x="15368" y="16508"/>
                </a:lnTo>
                <a:lnTo>
                  <a:pt x="15947" y="15875"/>
                </a:lnTo>
                <a:lnTo>
                  <a:pt x="16725" y="15422"/>
                </a:lnTo>
                <a:lnTo>
                  <a:pt x="17123" y="15277"/>
                </a:lnTo>
                <a:lnTo>
                  <a:pt x="17974" y="15078"/>
                </a:lnTo>
                <a:lnTo>
                  <a:pt x="19693" y="14915"/>
                </a:lnTo>
                <a:lnTo>
                  <a:pt x="20544" y="14734"/>
                </a:lnTo>
                <a:lnTo>
                  <a:pt x="20961" y="14626"/>
                </a:lnTo>
                <a:lnTo>
                  <a:pt x="21757" y="14209"/>
                </a:lnTo>
                <a:lnTo>
                  <a:pt x="22390" y="13630"/>
                </a:lnTo>
                <a:lnTo>
                  <a:pt x="22698" y="13087"/>
                </a:lnTo>
                <a:lnTo>
                  <a:pt x="22807" y="12689"/>
                </a:lnTo>
                <a:lnTo>
                  <a:pt x="22825" y="12472"/>
                </a:lnTo>
                <a:lnTo>
                  <a:pt x="22807" y="12218"/>
                </a:lnTo>
                <a:lnTo>
                  <a:pt x="22662" y="11748"/>
                </a:lnTo>
                <a:lnTo>
                  <a:pt x="22409" y="11331"/>
                </a:lnTo>
                <a:lnTo>
                  <a:pt x="22047" y="10987"/>
                </a:lnTo>
                <a:lnTo>
                  <a:pt x="21594" y="10716"/>
                </a:lnTo>
                <a:lnTo>
                  <a:pt x="21105" y="10517"/>
                </a:lnTo>
                <a:lnTo>
                  <a:pt x="20580" y="10426"/>
                </a:lnTo>
                <a:lnTo>
                  <a:pt x="20056" y="10426"/>
                </a:lnTo>
                <a:lnTo>
                  <a:pt x="19802" y="10463"/>
                </a:lnTo>
                <a:lnTo>
                  <a:pt x="19295" y="10589"/>
                </a:lnTo>
                <a:lnTo>
                  <a:pt x="18390" y="11042"/>
                </a:lnTo>
                <a:lnTo>
                  <a:pt x="17159" y="12019"/>
                </a:lnTo>
                <a:lnTo>
                  <a:pt x="16417" y="12779"/>
                </a:lnTo>
                <a:lnTo>
                  <a:pt x="16997" y="11494"/>
                </a:lnTo>
                <a:lnTo>
                  <a:pt x="17558" y="9920"/>
                </a:lnTo>
                <a:lnTo>
                  <a:pt x="17829" y="9141"/>
                </a:lnTo>
                <a:lnTo>
                  <a:pt x="18318" y="7566"/>
                </a:lnTo>
                <a:lnTo>
                  <a:pt x="18499" y="6752"/>
                </a:lnTo>
                <a:lnTo>
                  <a:pt x="18662" y="6064"/>
                </a:lnTo>
                <a:lnTo>
                  <a:pt x="18933" y="4562"/>
                </a:lnTo>
                <a:lnTo>
                  <a:pt x="19060" y="3023"/>
                </a:lnTo>
                <a:lnTo>
                  <a:pt x="18951" y="1901"/>
                </a:lnTo>
                <a:lnTo>
                  <a:pt x="18770" y="1195"/>
                </a:lnTo>
                <a:lnTo>
                  <a:pt x="18626" y="851"/>
                </a:lnTo>
                <a:lnTo>
                  <a:pt x="18463" y="562"/>
                </a:lnTo>
                <a:lnTo>
                  <a:pt x="18119" y="218"/>
                </a:lnTo>
                <a:lnTo>
                  <a:pt x="17829" y="73"/>
                </a:lnTo>
                <a:lnTo>
                  <a:pt x="17666" y="19"/>
                </a:lnTo>
                <a:lnTo>
                  <a:pt x="17431" y="1"/>
                </a:lnTo>
                <a:close/>
              </a:path>
            </a:pathLst>
          </a:custGeom>
          <a:solidFill>
            <a:schemeClr val="accent2"/>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5" name="Google Shape;925;p30"/>
          <p:cNvSpPr/>
          <p:nvPr/>
        </p:nvSpPr>
        <p:spPr>
          <a:xfrm>
            <a:off x="10758567" y="6138670"/>
            <a:ext cx="964928" cy="854657"/>
          </a:xfrm>
          <a:custGeom>
            <a:avLst/>
            <a:gdLst/>
            <a:ahLst/>
            <a:cxnLst/>
            <a:rect l="l" t="t" r="r" b="b"/>
            <a:pathLst>
              <a:path w="26138" h="23151" extrusionOk="0">
                <a:moveTo>
                  <a:pt x="16472" y="1"/>
                </a:moveTo>
                <a:lnTo>
                  <a:pt x="15983" y="55"/>
                </a:lnTo>
                <a:lnTo>
                  <a:pt x="15530" y="254"/>
                </a:lnTo>
                <a:lnTo>
                  <a:pt x="15114" y="544"/>
                </a:lnTo>
                <a:lnTo>
                  <a:pt x="14752" y="924"/>
                </a:lnTo>
                <a:lnTo>
                  <a:pt x="14462" y="1376"/>
                </a:lnTo>
                <a:lnTo>
                  <a:pt x="14281" y="1865"/>
                </a:lnTo>
                <a:lnTo>
                  <a:pt x="14245" y="2118"/>
                </a:lnTo>
                <a:lnTo>
                  <a:pt x="14209" y="2625"/>
                </a:lnTo>
                <a:lnTo>
                  <a:pt x="14390" y="3621"/>
                </a:lnTo>
                <a:lnTo>
                  <a:pt x="14987" y="5069"/>
                </a:lnTo>
                <a:lnTo>
                  <a:pt x="15512" y="5974"/>
                </a:lnTo>
                <a:lnTo>
                  <a:pt x="15766" y="6426"/>
                </a:lnTo>
                <a:lnTo>
                  <a:pt x="16236" y="7385"/>
                </a:lnTo>
                <a:lnTo>
                  <a:pt x="16562" y="8363"/>
                </a:lnTo>
                <a:lnTo>
                  <a:pt x="16634" y="9377"/>
                </a:lnTo>
                <a:lnTo>
                  <a:pt x="16544" y="9883"/>
                </a:lnTo>
                <a:lnTo>
                  <a:pt x="16490" y="10064"/>
                </a:lnTo>
                <a:lnTo>
                  <a:pt x="16327" y="10444"/>
                </a:lnTo>
                <a:lnTo>
                  <a:pt x="16073" y="10734"/>
                </a:lnTo>
                <a:lnTo>
                  <a:pt x="15748" y="10915"/>
                </a:lnTo>
                <a:lnTo>
                  <a:pt x="15567" y="10951"/>
                </a:lnTo>
                <a:lnTo>
                  <a:pt x="15349" y="10933"/>
                </a:lnTo>
                <a:lnTo>
                  <a:pt x="14987" y="10770"/>
                </a:lnTo>
                <a:lnTo>
                  <a:pt x="14535" y="10318"/>
                </a:lnTo>
                <a:lnTo>
                  <a:pt x="14318" y="9938"/>
                </a:lnTo>
                <a:lnTo>
                  <a:pt x="12544" y="6879"/>
                </a:lnTo>
                <a:lnTo>
                  <a:pt x="10770" y="3802"/>
                </a:lnTo>
                <a:lnTo>
                  <a:pt x="10498" y="3349"/>
                </a:lnTo>
                <a:lnTo>
                  <a:pt x="9829" y="2444"/>
                </a:lnTo>
                <a:lnTo>
                  <a:pt x="9250" y="1901"/>
                </a:lnTo>
                <a:lnTo>
                  <a:pt x="8815" y="1630"/>
                </a:lnTo>
                <a:lnTo>
                  <a:pt x="8363" y="1467"/>
                </a:lnTo>
                <a:lnTo>
                  <a:pt x="7874" y="1430"/>
                </a:lnTo>
                <a:lnTo>
                  <a:pt x="7602" y="1467"/>
                </a:lnTo>
                <a:lnTo>
                  <a:pt x="7313" y="1539"/>
                </a:lnTo>
                <a:lnTo>
                  <a:pt x="6806" y="1847"/>
                </a:lnTo>
                <a:lnTo>
                  <a:pt x="6444" y="2281"/>
                </a:lnTo>
                <a:lnTo>
                  <a:pt x="6209" y="2842"/>
                </a:lnTo>
                <a:lnTo>
                  <a:pt x="6064" y="3476"/>
                </a:lnTo>
                <a:lnTo>
                  <a:pt x="6046" y="4146"/>
                </a:lnTo>
                <a:lnTo>
                  <a:pt x="6118" y="4815"/>
                </a:lnTo>
                <a:lnTo>
                  <a:pt x="6281" y="5485"/>
                </a:lnTo>
                <a:lnTo>
                  <a:pt x="6390" y="5793"/>
                </a:lnTo>
                <a:lnTo>
                  <a:pt x="6752" y="6643"/>
                </a:lnTo>
                <a:lnTo>
                  <a:pt x="7747" y="8218"/>
                </a:lnTo>
                <a:lnTo>
                  <a:pt x="8978" y="9594"/>
                </a:lnTo>
                <a:lnTo>
                  <a:pt x="10444" y="10734"/>
                </a:lnTo>
                <a:lnTo>
                  <a:pt x="11241" y="11205"/>
                </a:lnTo>
                <a:lnTo>
                  <a:pt x="11910" y="11549"/>
                </a:lnTo>
                <a:lnTo>
                  <a:pt x="12815" y="12182"/>
                </a:lnTo>
                <a:lnTo>
                  <a:pt x="13214" y="12743"/>
                </a:lnTo>
                <a:lnTo>
                  <a:pt x="13322" y="13087"/>
                </a:lnTo>
                <a:lnTo>
                  <a:pt x="13340" y="13268"/>
                </a:lnTo>
                <a:lnTo>
                  <a:pt x="13304" y="13648"/>
                </a:lnTo>
                <a:lnTo>
                  <a:pt x="13105" y="14155"/>
                </a:lnTo>
                <a:lnTo>
                  <a:pt x="12580" y="14698"/>
                </a:lnTo>
                <a:lnTo>
                  <a:pt x="11874" y="15042"/>
                </a:lnTo>
                <a:lnTo>
                  <a:pt x="11494" y="15114"/>
                </a:lnTo>
                <a:lnTo>
                  <a:pt x="11114" y="15114"/>
                </a:lnTo>
                <a:lnTo>
                  <a:pt x="10372" y="14988"/>
                </a:lnTo>
                <a:lnTo>
                  <a:pt x="9666" y="14698"/>
                </a:lnTo>
                <a:lnTo>
                  <a:pt x="8978" y="14318"/>
                </a:lnTo>
                <a:lnTo>
                  <a:pt x="8670" y="14101"/>
                </a:lnTo>
                <a:lnTo>
                  <a:pt x="7874" y="13521"/>
                </a:lnTo>
                <a:lnTo>
                  <a:pt x="6281" y="12327"/>
                </a:lnTo>
                <a:lnTo>
                  <a:pt x="5430" y="11838"/>
                </a:lnTo>
                <a:lnTo>
                  <a:pt x="4996" y="11621"/>
                </a:lnTo>
                <a:lnTo>
                  <a:pt x="4037" y="11295"/>
                </a:lnTo>
                <a:lnTo>
                  <a:pt x="3077" y="11168"/>
                </a:lnTo>
                <a:lnTo>
                  <a:pt x="2100" y="11259"/>
                </a:lnTo>
                <a:lnTo>
                  <a:pt x="1647" y="11422"/>
                </a:lnTo>
                <a:lnTo>
                  <a:pt x="1412" y="11530"/>
                </a:lnTo>
                <a:lnTo>
                  <a:pt x="1014" y="11802"/>
                </a:lnTo>
                <a:lnTo>
                  <a:pt x="652" y="12146"/>
                </a:lnTo>
                <a:lnTo>
                  <a:pt x="362" y="12544"/>
                </a:lnTo>
                <a:lnTo>
                  <a:pt x="145" y="12997"/>
                </a:lnTo>
                <a:lnTo>
                  <a:pt x="18" y="13467"/>
                </a:lnTo>
                <a:lnTo>
                  <a:pt x="0" y="13938"/>
                </a:lnTo>
                <a:lnTo>
                  <a:pt x="91" y="14408"/>
                </a:lnTo>
                <a:lnTo>
                  <a:pt x="181" y="14626"/>
                </a:lnTo>
                <a:lnTo>
                  <a:pt x="290" y="14825"/>
                </a:lnTo>
                <a:lnTo>
                  <a:pt x="579" y="15169"/>
                </a:lnTo>
                <a:lnTo>
                  <a:pt x="1104" y="15585"/>
                </a:lnTo>
                <a:lnTo>
                  <a:pt x="1955" y="15965"/>
                </a:lnTo>
                <a:lnTo>
                  <a:pt x="2896" y="16218"/>
                </a:lnTo>
                <a:lnTo>
                  <a:pt x="3349" y="16309"/>
                </a:lnTo>
                <a:lnTo>
                  <a:pt x="4471" y="16544"/>
                </a:lnTo>
                <a:lnTo>
                  <a:pt x="6679" y="17069"/>
                </a:lnTo>
                <a:lnTo>
                  <a:pt x="9883" y="18028"/>
                </a:lnTo>
                <a:lnTo>
                  <a:pt x="14082" y="19567"/>
                </a:lnTo>
                <a:lnTo>
                  <a:pt x="18191" y="21323"/>
                </a:lnTo>
                <a:lnTo>
                  <a:pt x="20255" y="22264"/>
                </a:lnTo>
                <a:lnTo>
                  <a:pt x="20924" y="22572"/>
                </a:lnTo>
                <a:lnTo>
                  <a:pt x="22010" y="22970"/>
                </a:lnTo>
                <a:lnTo>
                  <a:pt x="22861" y="23151"/>
                </a:lnTo>
                <a:lnTo>
                  <a:pt x="23513" y="23060"/>
                </a:lnTo>
                <a:lnTo>
                  <a:pt x="24001" y="22716"/>
                </a:lnTo>
                <a:lnTo>
                  <a:pt x="24418" y="22101"/>
                </a:lnTo>
                <a:lnTo>
                  <a:pt x="24924" y="20671"/>
                </a:lnTo>
                <a:lnTo>
                  <a:pt x="25286" y="19259"/>
                </a:lnTo>
                <a:lnTo>
                  <a:pt x="25522" y="18264"/>
                </a:lnTo>
                <a:lnTo>
                  <a:pt x="25884" y="16218"/>
                </a:lnTo>
                <a:lnTo>
                  <a:pt x="26083" y="14137"/>
                </a:lnTo>
                <a:lnTo>
                  <a:pt x="26137" y="12073"/>
                </a:lnTo>
                <a:lnTo>
                  <a:pt x="26083" y="11024"/>
                </a:lnTo>
                <a:lnTo>
                  <a:pt x="26047" y="10372"/>
                </a:lnTo>
                <a:lnTo>
                  <a:pt x="25866" y="9377"/>
                </a:lnTo>
                <a:lnTo>
                  <a:pt x="25612" y="8761"/>
                </a:lnTo>
                <a:lnTo>
                  <a:pt x="25449" y="8490"/>
                </a:lnTo>
                <a:lnTo>
                  <a:pt x="25250" y="8218"/>
                </a:lnTo>
                <a:lnTo>
                  <a:pt x="24725" y="7784"/>
                </a:lnTo>
                <a:lnTo>
                  <a:pt x="24110" y="7548"/>
                </a:lnTo>
                <a:lnTo>
                  <a:pt x="23458" y="7530"/>
                </a:lnTo>
                <a:lnTo>
                  <a:pt x="23151" y="7639"/>
                </a:lnTo>
                <a:lnTo>
                  <a:pt x="22952" y="7747"/>
                </a:lnTo>
                <a:lnTo>
                  <a:pt x="22626" y="8037"/>
                </a:lnTo>
                <a:lnTo>
                  <a:pt x="22300" y="8580"/>
                </a:lnTo>
                <a:lnTo>
                  <a:pt x="22083" y="9503"/>
                </a:lnTo>
                <a:lnTo>
                  <a:pt x="22028" y="10499"/>
                </a:lnTo>
                <a:lnTo>
                  <a:pt x="22028" y="10969"/>
                </a:lnTo>
                <a:lnTo>
                  <a:pt x="22010" y="11440"/>
                </a:lnTo>
                <a:lnTo>
                  <a:pt x="21757" y="12417"/>
                </a:lnTo>
                <a:lnTo>
                  <a:pt x="21413" y="13033"/>
                </a:lnTo>
                <a:lnTo>
                  <a:pt x="21105" y="13340"/>
                </a:lnTo>
                <a:lnTo>
                  <a:pt x="20761" y="13558"/>
                </a:lnTo>
                <a:lnTo>
                  <a:pt x="20345" y="13612"/>
                </a:lnTo>
                <a:lnTo>
                  <a:pt x="20128" y="13594"/>
                </a:lnTo>
                <a:lnTo>
                  <a:pt x="19947" y="13540"/>
                </a:lnTo>
                <a:lnTo>
                  <a:pt x="19639" y="13377"/>
                </a:lnTo>
                <a:lnTo>
                  <a:pt x="19277" y="12997"/>
                </a:lnTo>
                <a:lnTo>
                  <a:pt x="18988" y="12309"/>
                </a:lnTo>
                <a:lnTo>
                  <a:pt x="18825" y="11530"/>
                </a:lnTo>
                <a:lnTo>
                  <a:pt x="18788" y="11150"/>
                </a:lnTo>
                <a:lnTo>
                  <a:pt x="18499" y="6969"/>
                </a:lnTo>
                <a:lnTo>
                  <a:pt x="18191" y="2806"/>
                </a:lnTo>
                <a:lnTo>
                  <a:pt x="18155" y="2444"/>
                </a:lnTo>
                <a:lnTo>
                  <a:pt x="18046" y="1702"/>
                </a:lnTo>
                <a:lnTo>
                  <a:pt x="17829" y="1014"/>
                </a:lnTo>
                <a:lnTo>
                  <a:pt x="17431" y="435"/>
                </a:lnTo>
                <a:lnTo>
                  <a:pt x="17159" y="236"/>
                </a:lnTo>
                <a:lnTo>
                  <a:pt x="16924" y="109"/>
                </a:lnTo>
                <a:lnTo>
                  <a:pt x="16472" y="1"/>
                </a:lnTo>
                <a:close/>
              </a:path>
            </a:pathLst>
          </a:custGeom>
          <a:solidFill>
            <a:schemeClr val="dk2"/>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74064471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and text 10">
  <p:cSld name="Title and text 10">
    <p:spTree>
      <p:nvGrpSpPr>
        <p:cNvPr id="1" name="Shape 926"/>
        <p:cNvGrpSpPr/>
        <p:nvPr/>
      </p:nvGrpSpPr>
      <p:grpSpPr>
        <a:xfrm>
          <a:off x="0" y="0"/>
          <a:ext cx="0" cy="0"/>
          <a:chOff x="0" y="0"/>
          <a:chExt cx="0" cy="0"/>
        </a:xfrm>
      </p:grpSpPr>
      <p:sp>
        <p:nvSpPr>
          <p:cNvPr id="927" name="Google Shape;927;p31"/>
          <p:cNvSpPr txBox="1">
            <a:spLocks noGrp="1"/>
          </p:cNvSpPr>
          <p:nvPr>
            <p:ph type="title"/>
          </p:nvPr>
        </p:nvSpPr>
        <p:spPr>
          <a:xfrm>
            <a:off x="953467" y="2237267"/>
            <a:ext cx="3981200" cy="22764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28" name="Google Shape;928;p31"/>
          <p:cNvSpPr txBox="1">
            <a:spLocks noGrp="1"/>
          </p:cNvSpPr>
          <p:nvPr>
            <p:ph type="subTitle" idx="1"/>
          </p:nvPr>
        </p:nvSpPr>
        <p:spPr>
          <a:xfrm>
            <a:off x="953467" y="4513667"/>
            <a:ext cx="4122000" cy="89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grpSp>
        <p:nvGrpSpPr>
          <p:cNvPr id="929" name="Google Shape;929;p31"/>
          <p:cNvGrpSpPr/>
          <p:nvPr/>
        </p:nvGrpSpPr>
        <p:grpSpPr>
          <a:xfrm>
            <a:off x="-536582" y="294066"/>
            <a:ext cx="12918035" cy="7254335"/>
            <a:chOff x="-402436" y="220549"/>
            <a:chExt cx="9688526" cy="5440751"/>
          </a:xfrm>
        </p:grpSpPr>
        <p:grpSp>
          <p:nvGrpSpPr>
            <p:cNvPr id="930" name="Google Shape;930;p31"/>
            <p:cNvGrpSpPr/>
            <p:nvPr/>
          </p:nvGrpSpPr>
          <p:grpSpPr>
            <a:xfrm>
              <a:off x="8554402" y="220549"/>
              <a:ext cx="731688" cy="1342774"/>
              <a:chOff x="4699890" y="2448370"/>
              <a:chExt cx="872304" cy="1600828"/>
            </a:xfrm>
          </p:grpSpPr>
          <p:sp>
            <p:nvSpPr>
              <p:cNvPr id="931" name="Google Shape;931;p31"/>
              <p:cNvSpPr/>
              <p:nvPr/>
            </p:nvSpPr>
            <p:spPr>
              <a:xfrm>
                <a:off x="4886779" y="2742759"/>
                <a:ext cx="679094" cy="1300117"/>
              </a:xfrm>
              <a:custGeom>
                <a:avLst/>
                <a:gdLst/>
                <a:ahLst/>
                <a:cxnLst/>
                <a:rect l="l" t="t" r="r" b="b"/>
                <a:pathLst>
                  <a:path w="21377" h="40926" extrusionOk="0">
                    <a:moveTo>
                      <a:pt x="1629" y="1"/>
                    </a:moveTo>
                    <a:lnTo>
                      <a:pt x="0" y="272"/>
                    </a:lnTo>
                    <a:lnTo>
                      <a:pt x="109" y="761"/>
                    </a:lnTo>
                    <a:lnTo>
                      <a:pt x="489" y="1684"/>
                    </a:lnTo>
                    <a:lnTo>
                      <a:pt x="1285" y="2897"/>
                    </a:lnTo>
                    <a:lnTo>
                      <a:pt x="1882" y="3639"/>
                    </a:lnTo>
                    <a:lnTo>
                      <a:pt x="2244" y="4073"/>
                    </a:lnTo>
                    <a:lnTo>
                      <a:pt x="2570" y="4490"/>
                    </a:lnTo>
                    <a:lnTo>
                      <a:pt x="2987" y="5105"/>
                    </a:lnTo>
                    <a:lnTo>
                      <a:pt x="3765" y="6336"/>
                    </a:lnTo>
                    <a:lnTo>
                      <a:pt x="4489" y="7712"/>
                    </a:lnTo>
                    <a:lnTo>
                      <a:pt x="5213" y="9250"/>
                    </a:lnTo>
                    <a:lnTo>
                      <a:pt x="5575" y="10137"/>
                    </a:lnTo>
                    <a:lnTo>
                      <a:pt x="6064" y="11332"/>
                    </a:lnTo>
                    <a:lnTo>
                      <a:pt x="6987" y="13848"/>
                    </a:lnTo>
                    <a:lnTo>
                      <a:pt x="7874" y="16545"/>
                    </a:lnTo>
                    <a:lnTo>
                      <a:pt x="8743" y="19441"/>
                    </a:lnTo>
                    <a:lnTo>
                      <a:pt x="9141" y="20961"/>
                    </a:lnTo>
                    <a:lnTo>
                      <a:pt x="9521" y="22319"/>
                    </a:lnTo>
                    <a:lnTo>
                      <a:pt x="10353" y="25106"/>
                    </a:lnTo>
                    <a:lnTo>
                      <a:pt x="11331" y="27930"/>
                    </a:lnTo>
                    <a:lnTo>
                      <a:pt x="12471" y="30717"/>
                    </a:lnTo>
                    <a:lnTo>
                      <a:pt x="13811" y="33396"/>
                    </a:lnTo>
                    <a:lnTo>
                      <a:pt x="14969" y="35297"/>
                    </a:lnTo>
                    <a:lnTo>
                      <a:pt x="15820" y="36491"/>
                    </a:lnTo>
                    <a:lnTo>
                      <a:pt x="16743" y="37632"/>
                    </a:lnTo>
                    <a:lnTo>
                      <a:pt x="17720" y="38681"/>
                    </a:lnTo>
                    <a:lnTo>
                      <a:pt x="18770" y="39659"/>
                    </a:lnTo>
                    <a:lnTo>
                      <a:pt x="19892" y="40528"/>
                    </a:lnTo>
                    <a:lnTo>
                      <a:pt x="20490" y="40926"/>
                    </a:lnTo>
                    <a:lnTo>
                      <a:pt x="21377" y="39532"/>
                    </a:lnTo>
                    <a:lnTo>
                      <a:pt x="20834" y="39170"/>
                    </a:lnTo>
                    <a:lnTo>
                      <a:pt x="19784" y="38356"/>
                    </a:lnTo>
                    <a:lnTo>
                      <a:pt x="18806" y="37451"/>
                    </a:lnTo>
                    <a:lnTo>
                      <a:pt x="17901" y="36455"/>
                    </a:lnTo>
                    <a:lnTo>
                      <a:pt x="16634" y="34826"/>
                    </a:lnTo>
                    <a:lnTo>
                      <a:pt x="15168" y="32437"/>
                    </a:lnTo>
                    <a:lnTo>
                      <a:pt x="13901" y="29885"/>
                    </a:lnTo>
                    <a:lnTo>
                      <a:pt x="12815" y="27206"/>
                    </a:lnTo>
                    <a:lnTo>
                      <a:pt x="11892" y="24509"/>
                    </a:lnTo>
                    <a:lnTo>
                      <a:pt x="11096" y="21830"/>
                    </a:lnTo>
                    <a:lnTo>
                      <a:pt x="10734" y="20545"/>
                    </a:lnTo>
                    <a:lnTo>
                      <a:pt x="10317" y="18988"/>
                    </a:lnTo>
                    <a:lnTo>
                      <a:pt x="9448" y="16038"/>
                    </a:lnTo>
                    <a:lnTo>
                      <a:pt x="8543" y="13305"/>
                    </a:lnTo>
                    <a:lnTo>
                      <a:pt x="7602" y="10716"/>
                    </a:lnTo>
                    <a:lnTo>
                      <a:pt x="7113" y="9504"/>
                    </a:lnTo>
                    <a:lnTo>
                      <a:pt x="6715" y="8580"/>
                    </a:lnTo>
                    <a:lnTo>
                      <a:pt x="5955" y="6933"/>
                    </a:lnTo>
                    <a:lnTo>
                      <a:pt x="5177" y="5503"/>
                    </a:lnTo>
                    <a:lnTo>
                      <a:pt x="4344" y="4164"/>
                    </a:lnTo>
                    <a:lnTo>
                      <a:pt x="3892" y="3530"/>
                    </a:lnTo>
                    <a:lnTo>
                      <a:pt x="3548" y="3060"/>
                    </a:lnTo>
                    <a:lnTo>
                      <a:pt x="3168" y="2589"/>
                    </a:lnTo>
                    <a:lnTo>
                      <a:pt x="2643" y="1956"/>
                    </a:lnTo>
                    <a:lnTo>
                      <a:pt x="1991" y="996"/>
                    </a:lnTo>
                    <a:lnTo>
                      <a:pt x="1701" y="327"/>
                    </a:lnTo>
                    <a:lnTo>
                      <a:pt x="1629"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2" name="Google Shape;932;p31"/>
              <p:cNvSpPr/>
              <p:nvPr/>
            </p:nvSpPr>
            <p:spPr>
              <a:xfrm>
                <a:off x="4882172" y="2741615"/>
                <a:ext cx="690022" cy="1307582"/>
              </a:xfrm>
              <a:custGeom>
                <a:avLst/>
                <a:gdLst/>
                <a:ahLst/>
                <a:cxnLst/>
                <a:rect l="l" t="t" r="r" b="b"/>
                <a:pathLst>
                  <a:path w="21721" h="41161" extrusionOk="0">
                    <a:moveTo>
                      <a:pt x="1919" y="1"/>
                    </a:moveTo>
                    <a:lnTo>
                      <a:pt x="1611" y="55"/>
                    </a:lnTo>
                    <a:lnTo>
                      <a:pt x="1702" y="399"/>
                    </a:lnTo>
                    <a:lnTo>
                      <a:pt x="2009" y="1087"/>
                    </a:lnTo>
                    <a:lnTo>
                      <a:pt x="2661" y="2082"/>
                    </a:lnTo>
                    <a:lnTo>
                      <a:pt x="3186" y="2716"/>
                    </a:lnTo>
                    <a:lnTo>
                      <a:pt x="3566" y="3186"/>
                    </a:lnTo>
                    <a:lnTo>
                      <a:pt x="3910" y="3657"/>
                    </a:lnTo>
                    <a:lnTo>
                      <a:pt x="4362" y="4290"/>
                    </a:lnTo>
                    <a:lnTo>
                      <a:pt x="5195" y="5612"/>
                    </a:lnTo>
                    <a:lnTo>
                      <a:pt x="5973" y="7042"/>
                    </a:lnTo>
                    <a:lnTo>
                      <a:pt x="6734" y="8671"/>
                    </a:lnTo>
                    <a:lnTo>
                      <a:pt x="7114" y="9594"/>
                    </a:lnTo>
                    <a:lnTo>
                      <a:pt x="7602" y="10825"/>
                    </a:lnTo>
                    <a:lnTo>
                      <a:pt x="8544" y="13395"/>
                    </a:lnTo>
                    <a:lnTo>
                      <a:pt x="9449" y="16128"/>
                    </a:lnTo>
                    <a:lnTo>
                      <a:pt x="10317" y="19060"/>
                    </a:lnTo>
                    <a:lnTo>
                      <a:pt x="10734" y="20617"/>
                    </a:lnTo>
                    <a:lnTo>
                      <a:pt x="11096" y="21902"/>
                    </a:lnTo>
                    <a:lnTo>
                      <a:pt x="11874" y="24563"/>
                    </a:lnTo>
                    <a:lnTo>
                      <a:pt x="12797" y="27260"/>
                    </a:lnTo>
                    <a:lnTo>
                      <a:pt x="13883" y="29921"/>
                    </a:lnTo>
                    <a:lnTo>
                      <a:pt x="15150" y="32491"/>
                    </a:lnTo>
                    <a:lnTo>
                      <a:pt x="16598" y="34880"/>
                    </a:lnTo>
                    <a:lnTo>
                      <a:pt x="17847" y="36509"/>
                    </a:lnTo>
                    <a:lnTo>
                      <a:pt x="18752" y="37505"/>
                    </a:lnTo>
                    <a:lnTo>
                      <a:pt x="19730" y="38410"/>
                    </a:lnTo>
                    <a:lnTo>
                      <a:pt x="20761" y="39242"/>
                    </a:lnTo>
                    <a:lnTo>
                      <a:pt x="21304" y="39622"/>
                    </a:lnTo>
                    <a:lnTo>
                      <a:pt x="20580" y="40745"/>
                    </a:lnTo>
                    <a:lnTo>
                      <a:pt x="20001" y="40346"/>
                    </a:lnTo>
                    <a:lnTo>
                      <a:pt x="18897" y="39478"/>
                    </a:lnTo>
                    <a:lnTo>
                      <a:pt x="17865" y="38518"/>
                    </a:lnTo>
                    <a:lnTo>
                      <a:pt x="16906" y="37468"/>
                    </a:lnTo>
                    <a:lnTo>
                      <a:pt x="16019" y="36346"/>
                    </a:lnTo>
                    <a:lnTo>
                      <a:pt x="15186" y="35152"/>
                    </a:lnTo>
                    <a:lnTo>
                      <a:pt x="14046" y="33269"/>
                    </a:lnTo>
                    <a:lnTo>
                      <a:pt x="12725" y="30608"/>
                    </a:lnTo>
                    <a:lnTo>
                      <a:pt x="11584" y="27839"/>
                    </a:lnTo>
                    <a:lnTo>
                      <a:pt x="10625" y="25052"/>
                    </a:lnTo>
                    <a:lnTo>
                      <a:pt x="9811" y="22300"/>
                    </a:lnTo>
                    <a:lnTo>
                      <a:pt x="9449" y="20961"/>
                    </a:lnTo>
                    <a:lnTo>
                      <a:pt x="9032" y="19422"/>
                    </a:lnTo>
                    <a:lnTo>
                      <a:pt x="8163" y="16526"/>
                    </a:lnTo>
                    <a:lnTo>
                      <a:pt x="7277" y="13829"/>
                    </a:lnTo>
                    <a:lnTo>
                      <a:pt x="6353" y="11313"/>
                    </a:lnTo>
                    <a:lnTo>
                      <a:pt x="5865" y="10101"/>
                    </a:lnTo>
                    <a:lnTo>
                      <a:pt x="5503" y="9232"/>
                    </a:lnTo>
                    <a:lnTo>
                      <a:pt x="4779" y="7675"/>
                    </a:lnTo>
                    <a:lnTo>
                      <a:pt x="4037" y="6300"/>
                    </a:lnTo>
                    <a:lnTo>
                      <a:pt x="3258" y="5051"/>
                    </a:lnTo>
                    <a:lnTo>
                      <a:pt x="2824" y="4453"/>
                    </a:lnTo>
                    <a:lnTo>
                      <a:pt x="2516" y="4037"/>
                    </a:lnTo>
                    <a:lnTo>
                      <a:pt x="2172" y="3621"/>
                    </a:lnTo>
                    <a:lnTo>
                      <a:pt x="2136" y="3566"/>
                    </a:lnTo>
                    <a:lnTo>
                      <a:pt x="1557" y="2861"/>
                    </a:lnTo>
                    <a:lnTo>
                      <a:pt x="779" y="1648"/>
                    </a:lnTo>
                    <a:lnTo>
                      <a:pt x="398" y="761"/>
                    </a:lnTo>
                    <a:lnTo>
                      <a:pt x="290" y="290"/>
                    </a:lnTo>
                    <a:lnTo>
                      <a:pt x="0" y="345"/>
                    </a:lnTo>
                    <a:lnTo>
                      <a:pt x="109" y="851"/>
                    </a:lnTo>
                    <a:lnTo>
                      <a:pt x="489" y="1775"/>
                    </a:lnTo>
                    <a:lnTo>
                      <a:pt x="1303" y="3023"/>
                    </a:lnTo>
                    <a:lnTo>
                      <a:pt x="1901" y="3766"/>
                    </a:lnTo>
                    <a:lnTo>
                      <a:pt x="1955" y="3802"/>
                    </a:lnTo>
                    <a:lnTo>
                      <a:pt x="2281" y="4218"/>
                    </a:lnTo>
                    <a:lnTo>
                      <a:pt x="2589" y="4616"/>
                    </a:lnTo>
                    <a:lnTo>
                      <a:pt x="3005" y="5214"/>
                    </a:lnTo>
                    <a:lnTo>
                      <a:pt x="3783" y="6463"/>
                    </a:lnTo>
                    <a:lnTo>
                      <a:pt x="4507" y="7802"/>
                    </a:lnTo>
                    <a:lnTo>
                      <a:pt x="5213" y="9340"/>
                    </a:lnTo>
                    <a:lnTo>
                      <a:pt x="5593" y="10227"/>
                    </a:lnTo>
                    <a:lnTo>
                      <a:pt x="6064" y="11422"/>
                    </a:lnTo>
                    <a:lnTo>
                      <a:pt x="6987" y="13938"/>
                    </a:lnTo>
                    <a:lnTo>
                      <a:pt x="7874" y="16635"/>
                    </a:lnTo>
                    <a:lnTo>
                      <a:pt x="8725" y="19513"/>
                    </a:lnTo>
                    <a:lnTo>
                      <a:pt x="9141" y="21033"/>
                    </a:lnTo>
                    <a:lnTo>
                      <a:pt x="9521" y="22391"/>
                    </a:lnTo>
                    <a:lnTo>
                      <a:pt x="10354" y="25196"/>
                    </a:lnTo>
                    <a:lnTo>
                      <a:pt x="11331" y="28020"/>
                    </a:lnTo>
                    <a:lnTo>
                      <a:pt x="12489" y="30826"/>
                    </a:lnTo>
                    <a:lnTo>
                      <a:pt x="13829" y="33523"/>
                    </a:lnTo>
                    <a:lnTo>
                      <a:pt x="15005" y="35441"/>
                    </a:lnTo>
                    <a:lnTo>
                      <a:pt x="15856" y="36636"/>
                    </a:lnTo>
                    <a:lnTo>
                      <a:pt x="16779" y="37776"/>
                    </a:lnTo>
                    <a:lnTo>
                      <a:pt x="17757" y="38826"/>
                    </a:lnTo>
                    <a:lnTo>
                      <a:pt x="18825" y="39803"/>
                    </a:lnTo>
                    <a:lnTo>
                      <a:pt x="19947" y="40690"/>
                    </a:lnTo>
                    <a:lnTo>
                      <a:pt x="20544" y="41088"/>
                    </a:lnTo>
                    <a:lnTo>
                      <a:pt x="20671" y="41161"/>
                    </a:lnTo>
                    <a:lnTo>
                      <a:pt x="21721" y="39532"/>
                    </a:lnTo>
                    <a:lnTo>
                      <a:pt x="21594" y="39441"/>
                    </a:lnTo>
                    <a:lnTo>
                      <a:pt x="21051" y="39079"/>
                    </a:lnTo>
                    <a:lnTo>
                      <a:pt x="20019" y="38265"/>
                    </a:lnTo>
                    <a:lnTo>
                      <a:pt x="19042" y="37360"/>
                    </a:lnTo>
                    <a:lnTo>
                      <a:pt x="18137" y="36382"/>
                    </a:lnTo>
                    <a:lnTo>
                      <a:pt x="16888" y="34771"/>
                    </a:lnTo>
                    <a:lnTo>
                      <a:pt x="15440" y="32382"/>
                    </a:lnTo>
                    <a:lnTo>
                      <a:pt x="14173" y="29830"/>
                    </a:lnTo>
                    <a:lnTo>
                      <a:pt x="13105" y="27187"/>
                    </a:lnTo>
                    <a:lnTo>
                      <a:pt x="12182" y="24490"/>
                    </a:lnTo>
                    <a:lnTo>
                      <a:pt x="11385" y="21830"/>
                    </a:lnTo>
                    <a:lnTo>
                      <a:pt x="11041" y="20526"/>
                    </a:lnTo>
                    <a:lnTo>
                      <a:pt x="10607" y="18970"/>
                    </a:lnTo>
                    <a:lnTo>
                      <a:pt x="9738" y="16038"/>
                    </a:lnTo>
                    <a:lnTo>
                      <a:pt x="8833" y="13286"/>
                    </a:lnTo>
                    <a:lnTo>
                      <a:pt x="7892" y="10716"/>
                    </a:lnTo>
                    <a:lnTo>
                      <a:pt x="7385" y="9485"/>
                    </a:lnTo>
                    <a:lnTo>
                      <a:pt x="7005" y="8544"/>
                    </a:lnTo>
                    <a:lnTo>
                      <a:pt x="6245" y="6915"/>
                    </a:lnTo>
                    <a:lnTo>
                      <a:pt x="5467" y="5449"/>
                    </a:lnTo>
                    <a:lnTo>
                      <a:pt x="4616" y="4128"/>
                    </a:lnTo>
                    <a:lnTo>
                      <a:pt x="4163" y="3476"/>
                    </a:lnTo>
                    <a:lnTo>
                      <a:pt x="3801" y="3005"/>
                    </a:lnTo>
                    <a:lnTo>
                      <a:pt x="3421" y="2535"/>
                    </a:lnTo>
                    <a:lnTo>
                      <a:pt x="2914" y="1919"/>
                    </a:lnTo>
                    <a:lnTo>
                      <a:pt x="2281" y="960"/>
                    </a:lnTo>
                    <a:lnTo>
                      <a:pt x="1991" y="327"/>
                    </a:lnTo>
                    <a:lnTo>
                      <a:pt x="1919"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3" name="Google Shape;933;p31"/>
              <p:cNvSpPr/>
              <p:nvPr/>
            </p:nvSpPr>
            <p:spPr>
              <a:xfrm>
                <a:off x="5154706" y="2922754"/>
                <a:ext cx="136314" cy="174817"/>
              </a:xfrm>
              <a:custGeom>
                <a:avLst/>
                <a:gdLst/>
                <a:ahLst/>
                <a:cxnLst/>
                <a:rect l="l" t="t" r="r" b="b"/>
                <a:pathLst>
                  <a:path w="4291" h="5503" extrusionOk="0">
                    <a:moveTo>
                      <a:pt x="4291" y="0"/>
                    </a:moveTo>
                    <a:lnTo>
                      <a:pt x="3784" y="55"/>
                    </a:lnTo>
                    <a:lnTo>
                      <a:pt x="2879" y="254"/>
                    </a:lnTo>
                    <a:lnTo>
                      <a:pt x="2137" y="525"/>
                    </a:lnTo>
                    <a:lnTo>
                      <a:pt x="1521" y="869"/>
                    </a:lnTo>
                    <a:lnTo>
                      <a:pt x="1033" y="1285"/>
                    </a:lnTo>
                    <a:lnTo>
                      <a:pt x="652" y="1738"/>
                    </a:lnTo>
                    <a:lnTo>
                      <a:pt x="272" y="2444"/>
                    </a:lnTo>
                    <a:lnTo>
                      <a:pt x="19" y="3439"/>
                    </a:lnTo>
                    <a:lnTo>
                      <a:pt x="1" y="4344"/>
                    </a:lnTo>
                    <a:lnTo>
                      <a:pt x="146" y="5358"/>
                    </a:lnTo>
                    <a:lnTo>
                      <a:pt x="200" y="5503"/>
                    </a:lnTo>
                    <a:lnTo>
                      <a:pt x="327" y="5503"/>
                    </a:lnTo>
                    <a:lnTo>
                      <a:pt x="1141" y="5358"/>
                    </a:lnTo>
                    <a:lnTo>
                      <a:pt x="1865" y="5068"/>
                    </a:lnTo>
                    <a:lnTo>
                      <a:pt x="2643" y="4562"/>
                    </a:lnTo>
                    <a:lnTo>
                      <a:pt x="3367" y="3747"/>
                    </a:lnTo>
                    <a:lnTo>
                      <a:pt x="3802" y="2896"/>
                    </a:lnTo>
                    <a:lnTo>
                      <a:pt x="4037" y="2227"/>
                    </a:lnTo>
                    <a:lnTo>
                      <a:pt x="4200" y="1430"/>
                    </a:lnTo>
                    <a:lnTo>
                      <a:pt x="4291" y="507"/>
                    </a:lnTo>
                    <a:lnTo>
                      <a:pt x="4291"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4" name="Google Shape;934;p31"/>
              <p:cNvSpPr/>
              <p:nvPr/>
            </p:nvSpPr>
            <p:spPr>
              <a:xfrm>
                <a:off x="5149528" y="2917576"/>
                <a:ext cx="146671" cy="185173"/>
              </a:xfrm>
              <a:custGeom>
                <a:avLst/>
                <a:gdLst/>
                <a:ahLst/>
                <a:cxnLst/>
                <a:rect l="l" t="t" r="r" b="b"/>
                <a:pathLst>
                  <a:path w="4617" h="5829" extrusionOk="0">
                    <a:moveTo>
                      <a:pt x="4616" y="0"/>
                    </a:moveTo>
                    <a:lnTo>
                      <a:pt x="4454" y="19"/>
                    </a:lnTo>
                    <a:lnTo>
                      <a:pt x="3874" y="73"/>
                    </a:lnTo>
                    <a:lnTo>
                      <a:pt x="2843" y="308"/>
                    </a:lnTo>
                    <a:lnTo>
                      <a:pt x="2390" y="489"/>
                    </a:lnTo>
                    <a:lnTo>
                      <a:pt x="2082" y="634"/>
                    </a:lnTo>
                    <a:lnTo>
                      <a:pt x="1539" y="960"/>
                    </a:lnTo>
                    <a:lnTo>
                      <a:pt x="1069" y="1358"/>
                    </a:lnTo>
                    <a:lnTo>
                      <a:pt x="689" y="1829"/>
                    </a:lnTo>
                    <a:lnTo>
                      <a:pt x="526" y="2082"/>
                    </a:lnTo>
                    <a:lnTo>
                      <a:pt x="363" y="2390"/>
                    </a:lnTo>
                    <a:lnTo>
                      <a:pt x="146" y="3005"/>
                    </a:lnTo>
                    <a:lnTo>
                      <a:pt x="1" y="3928"/>
                    </a:lnTo>
                    <a:lnTo>
                      <a:pt x="128" y="5431"/>
                    </a:lnTo>
                    <a:lnTo>
                      <a:pt x="218" y="5720"/>
                    </a:lnTo>
                    <a:lnTo>
                      <a:pt x="254" y="5829"/>
                    </a:lnTo>
                    <a:lnTo>
                      <a:pt x="562" y="5829"/>
                    </a:lnTo>
                    <a:lnTo>
                      <a:pt x="1503" y="5612"/>
                    </a:lnTo>
                    <a:lnTo>
                      <a:pt x="2300" y="5268"/>
                    </a:lnTo>
                    <a:lnTo>
                      <a:pt x="2698" y="4978"/>
                    </a:lnTo>
                    <a:lnTo>
                      <a:pt x="2517" y="4743"/>
                    </a:lnTo>
                    <a:lnTo>
                      <a:pt x="2209" y="4960"/>
                    </a:lnTo>
                    <a:lnTo>
                      <a:pt x="1576" y="5268"/>
                    </a:lnTo>
                    <a:lnTo>
                      <a:pt x="779" y="5485"/>
                    </a:lnTo>
                    <a:lnTo>
                      <a:pt x="472" y="5521"/>
                    </a:lnTo>
                    <a:lnTo>
                      <a:pt x="363" y="5050"/>
                    </a:lnTo>
                    <a:lnTo>
                      <a:pt x="327" y="3729"/>
                    </a:lnTo>
                    <a:lnTo>
                      <a:pt x="544" y="2715"/>
                    </a:lnTo>
                    <a:lnTo>
                      <a:pt x="797" y="2227"/>
                    </a:lnTo>
                    <a:lnTo>
                      <a:pt x="942" y="1991"/>
                    </a:lnTo>
                    <a:lnTo>
                      <a:pt x="1286" y="1575"/>
                    </a:lnTo>
                    <a:lnTo>
                      <a:pt x="1720" y="1195"/>
                    </a:lnTo>
                    <a:lnTo>
                      <a:pt x="2227" y="887"/>
                    </a:lnTo>
                    <a:lnTo>
                      <a:pt x="2499" y="761"/>
                    </a:lnTo>
                    <a:lnTo>
                      <a:pt x="2897" y="616"/>
                    </a:lnTo>
                    <a:lnTo>
                      <a:pt x="3802" y="399"/>
                    </a:lnTo>
                    <a:lnTo>
                      <a:pt x="4309" y="326"/>
                    </a:lnTo>
                    <a:lnTo>
                      <a:pt x="4291" y="978"/>
                    </a:lnTo>
                    <a:lnTo>
                      <a:pt x="4110" y="2154"/>
                    </a:lnTo>
                    <a:lnTo>
                      <a:pt x="3947" y="2679"/>
                    </a:lnTo>
                    <a:lnTo>
                      <a:pt x="4236" y="2788"/>
                    </a:lnTo>
                    <a:lnTo>
                      <a:pt x="4417" y="2209"/>
                    </a:lnTo>
                    <a:lnTo>
                      <a:pt x="4598" y="887"/>
                    </a:lnTo>
                    <a:lnTo>
                      <a:pt x="4616" y="163"/>
                    </a:lnTo>
                    <a:lnTo>
                      <a:pt x="4616" y="0"/>
                    </a:lnTo>
                    <a:close/>
                  </a:path>
                </a:pathLst>
              </a:custGeom>
              <a:solidFill>
                <a:srgbClr val="0C0C0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5" name="Google Shape;935;p31"/>
              <p:cNvSpPr/>
              <p:nvPr/>
            </p:nvSpPr>
            <p:spPr>
              <a:xfrm>
                <a:off x="5149528" y="2917576"/>
                <a:ext cx="146671" cy="185173"/>
              </a:xfrm>
              <a:custGeom>
                <a:avLst/>
                <a:gdLst/>
                <a:ahLst/>
                <a:cxnLst/>
                <a:rect l="l" t="t" r="r" b="b"/>
                <a:pathLst>
                  <a:path w="4617" h="5829" extrusionOk="0">
                    <a:moveTo>
                      <a:pt x="4616" y="0"/>
                    </a:moveTo>
                    <a:lnTo>
                      <a:pt x="4454" y="19"/>
                    </a:lnTo>
                    <a:lnTo>
                      <a:pt x="3874" y="73"/>
                    </a:lnTo>
                    <a:lnTo>
                      <a:pt x="2843" y="308"/>
                    </a:lnTo>
                    <a:lnTo>
                      <a:pt x="2390" y="489"/>
                    </a:lnTo>
                    <a:lnTo>
                      <a:pt x="2499" y="761"/>
                    </a:lnTo>
                    <a:lnTo>
                      <a:pt x="2897" y="616"/>
                    </a:lnTo>
                    <a:lnTo>
                      <a:pt x="3802" y="399"/>
                    </a:lnTo>
                    <a:lnTo>
                      <a:pt x="4309" y="326"/>
                    </a:lnTo>
                    <a:lnTo>
                      <a:pt x="4291" y="978"/>
                    </a:lnTo>
                    <a:lnTo>
                      <a:pt x="4110" y="2154"/>
                    </a:lnTo>
                    <a:lnTo>
                      <a:pt x="3947" y="2679"/>
                    </a:lnTo>
                    <a:lnTo>
                      <a:pt x="3838" y="3005"/>
                    </a:lnTo>
                    <a:lnTo>
                      <a:pt x="3549" y="3584"/>
                    </a:lnTo>
                    <a:lnTo>
                      <a:pt x="3187" y="4109"/>
                    </a:lnTo>
                    <a:lnTo>
                      <a:pt x="2752" y="4544"/>
                    </a:lnTo>
                    <a:lnTo>
                      <a:pt x="2517" y="4743"/>
                    </a:lnTo>
                    <a:lnTo>
                      <a:pt x="2209" y="4960"/>
                    </a:lnTo>
                    <a:lnTo>
                      <a:pt x="1576" y="5268"/>
                    </a:lnTo>
                    <a:lnTo>
                      <a:pt x="779" y="5485"/>
                    </a:lnTo>
                    <a:lnTo>
                      <a:pt x="472" y="5521"/>
                    </a:lnTo>
                    <a:lnTo>
                      <a:pt x="363" y="5050"/>
                    </a:lnTo>
                    <a:lnTo>
                      <a:pt x="327" y="3729"/>
                    </a:lnTo>
                    <a:lnTo>
                      <a:pt x="544" y="2715"/>
                    </a:lnTo>
                    <a:lnTo>
                      <a:pt x="797" y="2227"/>
                    </a:lnTo>
                    <a:lnTo>
                      <a:pt x="526" y="2082"/>
                    </a:lnTo>
                    <a:lnTo>
                      <a:pt x="363" y="2390"/>
                    </a:lnTo>
                    <a:lnTo>
                      <a:pt x="146" y="3005"/>
                    </a:lnTo>
                    <a:lnTo>
                      <a:pt x="1" y="3928"/>
                    </a:lnTo>
                    <a:lnTo>
                      <a:pt x="128" y="5431"/>
                    </a:lnTo>
                    <a:lnTo>
                      <a:pt x="218" y="5720"/>
                    </a:lnTo>
                    <a:lnTo>
                      <a:pt x="254" y="5829"/>
                    </a:lnTo>
                    <a:lnTo>
                      <a:pt x="562" y="5829"/>
                    </a:lnTo>
                    <a:lnTo>
                      <a:pt x="1503" y="5612"/>
                    </a:lnTo>
                    <a:lnTo>
                      <a:pt x="2300" y="5268"/>
                    </a:lnTo>
                    <a:lnTo>
                      <a:pt x="2698" y="4978"/>
                    </a:lnTo>
                    <a:lnTo>
                      <a:pt x="2969" y="4779"/>
                    </a:lnTo>
                    <a:lnTo>
                      <a:pt x="3422" y="4308"/>
                    </a:lnTo>
                    <a:lnTo>
                      <a:pt x="3802" y="3747"/>
                    </a:lnTo>
                    <a:lnTo>
                      <a:pt x="4110" y="3132"/>
                    </a:lnTo>
                    <a:lnTo>
                      <a:pt x="4236" y="2788"/>
                    </a:lnTo>
                    <a:lnTo>
                      <a:pt x="4417" y="2209"/>
                    </a:lnTo>
                    <a:lnTo>
                      <a:pt x="4598" y="887"/>
                    </a:lnTo>
                    <a:lnTo>
                      <a:pt x="4616" y="163"/>
                    </a:lnTo>
                    <a:lnTo>
                      <a:pt x="4616" y="0"/>
                    </a:lnTo>
                    <a:close/>
                  </a:path>
                </a:pathLst>
              </a:custGeom>
              <a:solidFill>
                <a:srgbClr val="0C0C0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6" name="Google Shape;936;p31"/>
              <p:cNvSpPr/>
              <p:nvPr/>
            </p:nvSpPr>
            <p:spPr>
              <a:xfrm>
                <a:off x="4703925" y="2452976"/>
                <a:ext cx="418060" cy="415169"/>
              </a:xfrm>
              <a:custGeom>
                <a:avLst/>
                <a:gdLst/>
                <a:ahLst/>
                <a:cxnLst/>
                <a:rect l="l" t="t" r="r" b="b"/>
                <a:pathLst>
                  <a:path w="13160" h="13069" extrusionOk="0">
                    <a:moveTo>
                      <a:pt x="6661" y="0"/>
                    </a:moveTo>
                    <a:lnTo>
                      <a:pt x="6064" y="181"/>
                    </a:lnTo>
                    <a:lnTo>
                      <a:pt x="5611" y="525"/>
                    </a:lnTo>
                    <a:lnTo>
                      <a:pt x="5304" y="996"/>
                    </a:lnTo>
                    <a:lnTo>
                      <a:pt x="5123" y="1575"/>
                    </a:lnTo>
                    <a:lnTo>
                      <a:pt x="5050" y="2245"/>
                    </a:lnTo>
                    <a:lnTo>
                      <a:pt x="5104" y="2951"/>
                    </a:lnTo>
                    <a:lnTo>
                      <a:pt x="5285" y="3675"/>
                    </a:lnTo>
                    <a:lnTo>
                      <a:pt x="5412" y="4019"/>
                    </a:lnTo>
                    <a:lnTo>
                      <a:pt x="5412" y="4019"/>
                    </a:lnTo>
                    <a:lnTo>
                      <a:pt x="5177" y="3729"/>
                    </a:lnTo>
                    <a:lnTo>
                      <a:pt x="4598" y="3204"/>
                    </a:lnTo>
                    <a:lnTo>
                      <a:pt x="3910" y="2788"/>
                    </a:lnTo>
                    <a:lnTo>
                      <a:pt x="3186" y="2498"/>
                    </a:lnTo>
                    <a:lnTo>
                      <a:pt x="2444" y="2317"/>
                    </a:lnTo>
                    <a:lnTo>
                      <a:pt x="1738" y="2299"/>
                    </a:lnTo>
                    <a:lnTo>
                      <a:pt x="1086" y="2444"/>
                    </a:lnTo>
                    <a:lnTo>
                      <a:pt x="561" y="2770"/>
                    </a:lnTo>
                    <a:lnTo>
                      <a:pt x="362" y="3005"/>
                    </a:lnTo>
                    <a:lnTo>
                      <a:pt x="127" y="3349"/>
                    </a:lnTo>
                    <a:lnTo>
                      <a:pt x="0" y="4001"/>
                    </a:lnTo>
                    <a:lnTo>
                      <a:pt x="199" y="4616"/>
                    </a:lnTo>
                    <a:lnTo>
                      <a:pt x="634" y="5195"/>
                    </a:lnTo>
                    <a:lnTo>
                      <a:pt x="941" y="5467"/>
                    </a:lnTo>
                    <a:lnTo>
                      <a:pt x="1285" y="5738"/>
                    </a:lnTo>
                    <a:lnTo>
                      <a:pt x="2027" y="6154"/>
                    </a:lnTo>
                    <a:lnTo>
                      <a:pt x="2860" y="6390"/>
                    </a:lnTo>
                    <a:lnTo>
                      <a:pt x="3729" y="6444"/>
                    </a:lnTo>
                    <a:lnTo>
                      <a:pt x="4163" y="6390"/>
                    </a:lnTo>
                    <a:lnTo>
                      <a:pt x="3548" y="6571"/>
                    </a:lnTo>
                    <a:lnTo>
                      <a:pt x="2950" y="6752"/>
                    </a:lnTo>
                    <a:lnTo>
                      <a:pt x="2607" y="6897"/>
                    </a:lnTo>
                    <a:lnTo>
                      <a:pt x="1937" y="7295"/>
                    </a:lnTo>
                    <a:lnTo>
                      <a:pt x="1303" y="7838"/>
                    </a:lnTo>
                    <a:lnTo>
                      <a:pt x="778" y="8453"/>
                    </a:lnTo>
                    <a:lnTo>
                      <a:pt x="435" y="9105"/>
                    </a:lnTo>
                    <a:lnTo>
                      <a:pt x="308" y="9793"/>
                    </a:lnTo>
                    <a:lnTo>
                      <a:pt x="471" y="10444"/>
                    </a:lnTo>
                    <a:lnTo>
                      <a:pt x="978" y="11042"/>
                    </a:lnTo>
                    <a:lnTo>
                      <a:pt x="1412" y="11313"/>
                    </a:lnTo>
                    <a:lnTo>
                      <a:pt x="1774" y="11476"/>
                    </a:lnTo>
                    <a:lnTo>
                      <a:pt x="2444" y="11566"/>
                    </a:lnTo>
                    <a:lnTo>
                      <a:pt x="3041" y="11404"/>
                    </a:lnTo>
                    <a:lnTo>
                      <a:pt x="3602" y="11078"/>
                    </a:lnTo>
                    <a:lnTo>
                      <a:pt x="4380" y="10354"/>
                    </a:lnTo>
                    <a:lnTo>
                      <a:pt x="5231" y="9268"/>
                    </a:lnTo>
                    <a:lnTo>
                      <a:pt x="5611" y="8833"/>
                    </a:lnTo>
                    <a:lnTo>
                      <a:pt x="5485" y="9014"/>
                    </a:lnTo>
                    <a:lnTo>
                      <a:pt x="5304" y="9358"/>
                    </a:lnTo>
                    <a:lnTo>
                      <a:pt x="5159" y="9919"/>
                    </a:lnTo>
                    <a:lnTo>
                      <a:pt x="5249" y="10698"/>
                    </a:lnTo>
                    <a:lnTo>
                      <a:pt x="5575" y="11458"/>
                    </a:lnTo>
                    <a:lnTo>
                      <a:pt x="6100" y="12128"/>
                    </a:lnTo>
                    <a:lnTo>
                      <a:pt x="6770" y="12652"/>
                    </a:lnTo>
                    <a:lnTo>
                      <a:pt x="7530" y="12978"/>
                    </a:lnTo>
                    <a:lnTo>
                      <a:pt x="8326" y="13069"/>
                    </a:lnTo>
                    <a:lnTo>
                      <a:pt x="8724" y="12978"/>
                    </a:lnTo>
                    <a:lnTo>
                      <a:pt x="9141" y="12833"/>
                    </a:lnTo>
                    <a:lnTo>
                      <a:pt x="9738" y="12417"/>
                    </a:lnTo>
                    <a:lnTo>
                      <a:pt x="10064" y="11874"/>
                    </a:lnTo>
                    <a:lnTo>
                      <a:pt x="10154" y="11277"/>
                    </a:lnTo>
                    <a:lnTo>
                      <a:pt x="10028" y="10607"/>
                    </a:lnTo>
                    <a:lnTo>
                      <a:pt x="9720" y="9956"/>
                    </a:lnTo>
                    <a:lnTo>
                      <a:pt x="9231" y="9322"/>
                    </a:lnTo>
                    <a:lnTo>
                      <a:pt x="8598" y="8743"/>
                    </a:lnTo>
                    <a:lnTo>
                      <a:pt x="8236" y="8507"/>
                    </a:lnTo>
                    <a:lnTo>
                      <a:pt x="9014" y="8797"/>
                    </a:lnTo>
                    <a:lnTo>
                      <a:pt x="10173" y="9051"/>
                    </a:lnTo>
                    <a:lnTo>
                      <a:pt x="10915" y="9105"/>
                    </a:lnTo>
                    <a:lnTo>
                      <a:pt x="11584" y="9014"/>
                    </a:lnTo>
                    <a:lnTo>
                      <a:pt x="12182" y="8797"/>
                    </a:lnTo>
                    <a:lnTo>
                      <a:pt x="12652" y="8417"/>
                    </a:lnTo>
                    <a:lnTo>
                      <a:pt x="12996" y="7856"/>
                    </a:lnTo>
                    <a:lnTo>
                      <a:pt x="13123" y="7494"/>
                    </a:lnTo>
                    <a:lnTo>
                      <a:pt x="13159" y="7096"/>
                    </a:lnTo>
                    <a:lnTo>
                      <a:pt x="12978" y="6335"/>
                    </a:lnTo>
                    <a:lnTo>
                      <a:pt x="12526" y="5666"/>
                    </a:lnTo>
                    <a:lnTo>
                      <a:pt x="11874" y="5123"/>
                    </a:lnTo>
                    <a:lnTo>
                      <a:pt x="11114" y="4725"/>
                    </a:lnTo>
                    <a:lnTo>
                      <a:pt x="10299" y="4489"/>
                    </a:lnTo>
                    <a:lnTo>
                      <a:pt x="9503" y="4471"/>
                    </a:lnTo>
                    <a:lnTo>
                      <a:pt x="8815" y="4706"/>
                    </a:lnTo>
                    <a:lnTo>
                      <a:pt x="8543" y="4942"/>
                    </a:lnTo>
                    <a:lnTo>
                      <a:pt x="8543" y="4942"/>
                    </a:lnTo>
                    <a:lnTo>
                      <a:pt x="8815" y="4670"/>
                    </a:lnTo>
                    <a:lnTo>
                      <a:pt x="9177" y="3982"/>
                    </a:lnTo>
                    <a:lnTo>
                      <a:pt x="9322" y="3204"/>
                    </a:lnTo>
                    <a:lnTo>
                      <a:pt x="9286" y="2390"/>
                    </a:lnTo>
                    <a:lnTo>
                      <a:pt x="9068" y="1611"/>
                    </a:lnTo>
                    <a:lnTo>
                      <a:pt x="8670" y="905"/>
                    </a:lnTo>
                    <a:lnTo>
                      <a:pt x="8127" y="362"/>
                    </a:lnTo>
                    <a:lnTo>
                      <a:pt x="7421" y="37"/>
                    </a:lnTo>
                    <a:lnTo>
                      <a:pt x="7023"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7" name="Google Shape;937;p31"/>
              <p:cNvSpPr/>
              <p:nvPr/>
            </p:nvSpPr>
            <p:spPr>
              <a:xfrm>
                <a:off x="4711390" y="2448370"/>
                <a:ext cx="415169" cy="424382"/>
              </a:xfrm>
              <a:custGeom>
                <a:avLst/>
                <a:gdLst/>
                <a:ahLst/>
                <a:cxnLst/>
                <a:rect l="l" t="t" r="r" b="b"/>
                <a:pathLst>
                  <a:path w="13069" h="13359" extrusionOk="0">
                    <a:moveTo>
                      <a:pt x="6517" y="1"/>
                    </a:moveTo>
                    <a:lnTo>
                      <a:pt x="6046" y="73"/>
                    </a:lnTo>
                    <a:lnTo>
                      <a:pt x="5612" y="272"/>
                    </a:lnTo>
                    <a:lnTo>
                      <a:pt x="5268" y="562"/>
                    </a:lnTo>
                    <a:lnTo>
                      <a:pt x="5123" y="761"/>
                    </a:lnTo>
                    <a:lnTo>
                      <a:pt x="4960" y="1014"/>
                    </a:lnTo>
                    <a:lnTo>
                      <a:pt x="4743" y="1630"/>
                    </a:lnTo>
                    <a:lnTo>
                      <a:pt x="4670" y="2354"/>
                    </a:lnTo>
                    <a:lnTo>
                      <a:pt x="4725" y="3150"/>
                    </a:lnTo>
                    <a:lnTo>
                      <a:pt x="4815" y="3548"/>
                    </a:lnTo>
                    <a:lnTo>
                      <a:pt x="4507" y="3277"/>
                    </a:lnTo>
                    <a:lnTo>
                      <a:pt x="3765" y="2824"/>
                    </a:lnTo>
                    <a:lnTo>
                      <a:pt x="2969" y="2480"/>
                    </a:lnTo>
                    <a:lnTo>
                      <a:pt x="2154" y="2317"/>
                    </a:lnTo>
                    <a:lnTo>
                      <a:pt x="1756" y="2299"/>
                    </a:lnTo>
                    <a:lnTo>
                      <a:pt x="1448" y="2299"/>
                    </a:lnTo>
                    <a:lnTo>
                      <a:pt x="942" y="2408"/>
                    </a:lnTo>
                    <a:lnTo>
                      <a:pt x="507" y="2607"/>
                    </a:lnTo>
                    <a:lnTo>
                      <a:pt x="145" y="2878"/>
                    </a:lnTo>
                    <a:lnTo>
                      <a:pt x="0" y="3059"/>
                    </a:lnTo>
                    <a:lnTo>
                      <a:pt x="236" y="3240"/>
                    </a:lnTo>
                    <a:lnTo>
                      <a:pt x="399" y="3059"/>
                    </a:lnTo>
                    <a:lnTo>
                      <a:pt x="761" y="2806"/>
                    </a:lnTo>
                    <a:lnTo>
                      <a:pt x="1358" y="2607"/>
                    </a:lnTo>
                    <a:lnTo>
                      <a:pt x="1738" y="2589"/>
                    </a:lnTo>
                    <a:lnTo>
                      <a:pt x="1756" y="2589"/>
                    </a:lnTo>
                    <a:lnTo>
                      <a:pt x="2209" y="2625"/>
                    </a:lnTo>
                    <a:lnTo>
                      <a:pt x="3132" y="2860"/>
                    </a:lnTo>
                    <a:lnTo>
                      <a:pt x="4019" y="3295"/>
                    </a:lnTo>
                    <a:lnTo>
                      <a:pt x="4761" y="3892"/>
                    </a:lnTo>
                    <a:lnTo>
                      <a:pt x="5050" y="4254"/>
                    </a:lnTo>
                    <a:lnTo>
                      <a:pt x="5141" y="4327"/>
                    </a:lnTo>
                    <a:lnTo>
                      <a:pt x="5250" y="4290"/>
                    </a:lnTo>
                    <a:lnTo>
                      <a:pt x="5322" y="4218"/>
                    </a:lnTo>
                    <a:lnTo>
                      <a:pt x="5322" y="4109"/>
                    </a:lnTo>
                    <a:lnTo>
                      <a:pt x="5159" y="3657"/>
                    </a:lnTo>
                    <a:lnTo>
                      <a:pt x="4996" y="2752"/>
                    </a:lnTo>
                    <a:lnTo>
                      <a:pt x="4996" y="1919"/>
                    </a:lnTo>
                    <a:lnTo>
                      <a:pt x="5195" y="1213"/>
                    </a:lnTo>
                    <a:lnTo>
                      <a:pt x="5376" y="924"/>
                    </a:lnTo>
                    <a:lnTo>
                      <a:pt x="5485" y="761"/>
                    </a:lnTo>
                    <a:lnTo>
                      <a:pt x="5793" y="525"/>
                    </a:lnTo>
                    <a:lnTo>
                      <a:pt x="6136" y="363"/>
                    </a:lnTo>
                    <a:lnTo>
                      <a:pt x="6553" y="290"/>
                    </a:lnTo>
                    <a:lnTo>
                      <a:pt x="6770" y="290"/>
                    </a:lnTo>
                    <a:lnTo>
                      <a:pt x="7096" y="326"/>
                    </a:lnTo>
                    <a:lnTo>
                      <a:pt x="7693" y="562"/>
                    </a:lnTo>
                    <a:lnTo>
                      <a:pt x="8200" y="996"/>
                    </a:lnTo>
                    <a:lnTo>
                      <a:pt x="8598" y="1593"/>
                    </a:lnTo>
                    <a:lnTo>
                      <a:pt x="8743" y="1955"/>
                    </a:lnTo>
                    <a:lnTo>
                      <a:pt x="8870" y="2372"/>
                    </a:lnTo>
                    <a:lnTo>
                      <a:pt x="8960" y="3222"/>
                    </a:lnTo>
                    <a:lnTo>
                      <a:pt x="8815" y="3983"/>
                    </a:lnTo>
                    <a:lnTo>
                      <a:pt x="8508" y="4652"/>
                    </a:lnTo>
                    <a:lnTo>
                      <a:pt x="8272" y="4906"/>
                    </a:lnTo>
                    <a:lnTo>
                      <a:pt x="8236" y="4942"/>
                    </a:lnTo>
                    <a:lnTo>
                      <a:pt x="8200" y="4978"/>
                    </a:lnTo>
                    <a:lnTo>
                      <a:pt x="8164" y="5014"/>
                    </a:lnTo>
                    <a:lnTo>
                      <a:pt x="8164" y="5141"/>
                    </a:lnTo>
                    <a:lnTo>
                      <a:pt x="8200" y="5177"/>
                    </a:lnTo>
                    <a:lnTo>
                      <a:pt x="8236" y="5213"/>
                    </a:lnTo>
                    <a:lnTo>
                      <a:pt x="8345" y="5232"/>
                    </a:lnTo>
                    <a:lnTo>
                      <a:pt x="8399" y="5195"/>
                    </a:lnTo>
                    <a:lnTo>
                      <a:pt x="8435" y="5159"/>
                    </a:lnTo>
                    <a:lnTo>
                      <a:pt x="8471" y="5141"/>
                    </a:lnTo>
                    <a:lnTo>
                      <a:pt x="8743" y="4942"/>
                    </a:lnTo>
                    <a:lnTo>
                      <a:pt x="9413" y="4761"/>
                    </a:lnTo>
                    <a:lnTo>
                      <a:pt x="10155" y="4797"/>
                    </a:lnTo>
                    <a:lnTo>
                      <a:pt x="10879" y="5032"/>
                    </a:lnTo>
                    <a:lnTo>
                      <a:pt x="11223" y="5195"/>
                    </a:lnTo>
                    <a:lnTo>
                      <a:pt x="11530" y="5376"/>
                    </a:lnTo>
                    <a:lnTo>
                      <a:pt x="12128" y="5865"/>
                    </a:lnTo>
                    <a:lnTo>
                      <a:pt x="12562" y="6480"/>
                    </a:lnTo>
                    <a:lnTo>
                      <a:pt x="12743" y="7023"/>
                    </a:lnTo>
                    <a:lnTo>
                      <a:pt x="12761" y="7404"/>
                    </a:lnTo>
                    <a:lnTo>
                      <a:pt x="12725" y="7603"/>
                    </a:lnTo>
                    <a:lnTo>
                      <a:pt x="12598" y="8019"/>
                    </a:lnTo>
                    <a:lnTo>
                      <a:pt x="12254" y="8490"/>
                    </a:lnTo>
                    <a:lnTo>
                      <a:pt x="11965" y="8743"/>
                    </a:lnTo>
                    <a:lnTo>
                      <a:pt x="11784" y="8833"/>
                    </a:lnTo>
                    <a:lnTo>
                      <a:pt x="11458" y="8978"/>
                    </a:lnTo>
                    <a:lnTo>
                      <a:pt x="10643" y="9087"/>
                    </a:lnTo>
                    <a:lnTo>
                      <a:pt x="9702" y="9014"/>
                    </a:lnTo>
                    <a:lnTo>
                      <a:pt x="8634" y="8725"/>
                    </a:lnTo>
                    <a:lnTo>
                      <a:pt x="8055" y="8508"/>
                    </a:lnTo>
                    <a:lnTo>
                      <a:pt x="7946" y="8490"/>
                    </a:lnTo>
                    <a:lnTo>
                      <a:pt x="7874" y="8580"/>
                    </a:lnTo>
                    <a:lnTo>
                      <a:pt x="7838" y="8689"/>
                    </a:lnTo>
                    <a:lnTo>
                      <a:pt x="7928" y="8779"/>
                    </a:lnTo>
                    <a:lnTo>
                      <a:pt x="8254" y="8996"/>
                    </a:lnTo>
                    <a:lnTo>
                      <a:pt x="8833" y="9503"/>
                    </a:lnTo>
                    <a:lnTo>
                      <a:pt x="9286" y="10082"/>
                    </a:lnTo>
                    <a:lnTo>
                      <a:pt x="9612" y="10698"/>
                    </a:lnTo>
                    <a:lnTo>
                      <a:pt x="9702" y="10987"/>
                    </a:lnTo>
                    <a:lnTo>
                      <a:pt x="9775" y="11349"/>
                    </a:lnTo>
                    <a:lnTo>
                      <a:pt x="9702" y="11965"/>
                    </a:lnTo>
                    <a:lnTo>
                      <a:pt x="9376" y="12472"/>
                    </a:lnTo>
                    <a:lnTo>
                      <a:pt x="8815" y="12834"/>
                    </a:lnTo>
                    <a:lnTo>
                      <a:pt x="8453" y="12978"/>
                    </a:lnTo>
                    <a:lnTo>
                      <a:pt x="8236" y="13033"/>
                    </a:lnTo>
                    <a:lnTo>
                      <a:pt x="7820" y="13051"/>
                    </a:lnTo>
                    <a:lnTo>
                      <a:pt x="7204" y="12942"/>
                    </a:lnTo>
                    <a:lnTo>
                      <a:pt x="6426" y="12544"/>
                    </a:lnTo>
                    <a:lnTo>
                      <a:pt x="5793" y="11965"/>
                    </a:lnTo>
                    <a:lnTo>
                      <a:pt x="5539" y="11621"/>
                    </a:lnTo>
                    <a:lnTo>
                      <a:pt x="5340" y="11277"/>
                    </a:lnTo>
                    <a:lnTo>
                      <a:pt x="5105" y="10589"/>
                    </a:lnTo>
                    <a:lnTo>
                      <a:pt x="5087" y="9938"/>
                    </a:lnTo>
                    <a:lnTo>
                      <a:pt x="5304" y="9340"/>
                    </a:lnTo>
                    <a:lnTo>
                      <a:pt x="5503" y="9087"/>
                    </a:lnTo>
                    <a:lnTo>
                      <a:pt x="5539" y="8978"/>
                    </a:lnTo>
                    <a:lnTo>
                      <a:pt x="5485" y="8870"/>
                    </a:lnTo>
                    <a:lnTo>
                      <a:pt x="5376" y="8815"/>
                    </a:lnTo>
                    <a:lnTo>
                      <a:pt x="5268" y="8888"/>
                    </a:lnTo>
                    <a:lnTo>
                      <a:pt x="4960" y="9232"/>
                    </a:lnTo>
                    <a:lnTo>
                      <a:pt x="4616" y="9648"/>
                    </a:lnTo>
                    <a:lnTo>
                      <a:pt x="4290" y="10064"/>
                    </a:lnTo>
                    <a:lnTo>
                      <a:pt x="3548" y="10879"/>
                    </a:lnTo>
                    <a:lnTo>
                      <a:pt x="2933" y="11313"/>
                    </a:lnTo>
                    <a:lnTo>
                      <a:pt x="2480" y="11512"/>
                    </a:lnTo>
                    <a:lnTo>
                      <a:pt x="2010" y="11549"/>
                    </a:lnTo>
                    <a:lnTo>
                      <a:pt x="1503" y="11458"/>
                    </a:lnTo>
                    <a:lnTo>
                      <a:pt x="1249" y="11313"/>
                    </a:lnTo>
                    <a:lnTo>
                      <a:pt x="1105" y="11585"/>
                    </a:lnTo>
                    <a:lnTo>
                      <a:pt x="1394" y="11730"/>
                    </a:lnTo>
                    <a:lnTo>
                      <a:pt x="1973" y="11856"/>
                    </a:lnTo>
                    <a:lnTo>
                      <a:pt x="2498" y="11820"/>
                    </a:lnTo>
                    <a:lnTo>
                      <a:pt x="3005" y="11621"/>
                    </a:lnTo>
                    <a:lnTo>
                      <a:pt x="3675" y="11168"/>
                    </a:lnTo>
                    <a:lnTo>
                      <a:pt x="4471" y="10318"/>
                    </a:lnTo>
                    <a:lnTo>
                      <a:pt x="4815" y="9901"/>
                    </a:lnTo>
                    <a:lnTo>
                      <a:pt x="4779" y="10119"/>
                    </a:lnTo>
                    <a:lnTo>
                      <a:pt x="4815" y="10589"/>
                    </a:lnTo>
                    <a:lnTo>
                      <a:pt x="4924" y="11060"/>
                    </a:lnTo>
                    <a:lnTo>
                      <a:pt x="5141" y="11549"/>
                    </a:lnTo>
                    <a:lnTo>
                      <a:pt x="5286" y="11784"/>
                    </a:lnTo>
                    <a:lnTo>
                      <a:pt x="5521" y="12092"/>
                    </a:lnTo>
                    <a:lnTo>
                      <a:pt x="6082" y="12653"/>
                    </a:lnTo>
                    <a:lnTo>
                      <a:pt x="6770" y="13087"/>
                    </a:lnTo>
                    <a:lnTo>
                      <a:pt x="7512" y="13322"/>
                    </a:lnTo>
                    <a:lnTo>
                      <a:pt x="7910" y="13359"/>
                    </a:lnTo>
                    <a:lnTo>
                      <a:pt x="8218" y="13340"/>
                    </a:lnTo>
                    <a:lnTo>
                      <a:pt x="8526" y="13268"/>
                    </a:lnTo>
                    <a:lnTo>
                      <a:pt x="8960" y="13105"/>
                    </a:lnTo>
                    <a:lnTo>
                      <a:pt x="9612" y="12653"/>
                    </a:lnTo>
                    <a:lnTo>
                      <a:pt x="9992" y="12055"/>
                    </a:lnTo>
                    <a:lnTo>
                      <a:pt x="10064" y="11331"/>
                    </a:lnTo>
                    <a:lnTo>
                      <a:pt x="9992" y="10915"/>
                    </a:lnTo>
                    <a:lnTo>
                      <a:pt x="9847" y="10444"/>
                    </a:lnTo>
                    <a:lnTo>
                      <a:pt x="9250" y="9521"/>
                    </a:lnTo>
                    <a:lnTo>
                      <a:pt x="8833" y="9105"/>
                    </a:lnTo>
                    <a:lnTo>
                      <a:pt x="9304" y="9232"/>
                    </a:lnTo>
                    <a:lnTo>
                      <a:pt x="10173" y="9377"/>
                    </a:lnTo>
                    <a:lnTo>
                      <a:pt x="10951" y="9377"/>
                    </a:lnTo>
                    <a:lnTo>
                      <a:pt x="11639" y="9232"/>
                    </a:lnTo>
                    <a:lnTo>
                      <a:pt x="11929" y="9105"/>
                    </a:lnTo>
                    <a:lnTo>
                      <a:pt x="12128" y="8996"/>
                    </a:lnTo>
                    <a:lnTo>
                      <a:pt x="12472" y="8707"/>
                    </a:lnTo>
                    <a:lnTo>
                      <a:pt x="12761" y="8345"/>
                    </a:lnTo>
                    <a:lnTo>
                      <a:pt x="12960" y="7910"/>
                    </a:lnTo>
                    <a:lnTo>
                      <a:pt x="13033" y="7657"/>
                    </a:lnTo>
                    <a:lnTo>
                      <a:pt x="13069" y="7277"/>
                    </a:lnTo>
                    <a:lnTo>
                      <a:pt x="12906" y="6517"/>
                    </a:lnTo>
                    <a:lnTo>
                      <a:pt x="12472" y="5811"/>
                    </a:lnTo>
                    <a:lnTo>
                      <a:pt x="11802" y="5195"/>
                    </a:lnTo>
                    <a:lnTo>
                      <a:pt x="11367" y="4924"/>
                    </a:lnTo>
                    <a:lnTo>
                      <a:pt x="11078" y="4779"/>
                    </a:lnTo>
                    <a:lnTo>
                      <a:pt x="10462" y="4562"/>
                    </a:lnTo>
                    <a:lnTo>
                      <a:pt x="9811" y="4453"/>
                    </a:lnTo>
                    <a:lnTo>
                      <a:pt x="9195" y="4489"/>
                    </a:lnTo>
                    <a:lnTo>
                      <a:pt x="8906" y="4562"/>
                    </a:lnTo>
                    <a:lnTo>
                      <a:pt x="8906" y="4562"/>
                    </a:lnTo>
                    <a:lnTo>
                      <a:pt x="9033" y="4272"/>
                    </a:lnTo>
                    <a:lnTo>
                      <a:pt x="9214" y="3639"/>
                    </a:lnTo>
                    <a:lnTo>
                      <a:pt x="9250" y="2933"/>
                    </a:lnTo>
                    <a:lnTo>
                      <a:pt x="9141" y="2227"/>
                    </a:lnTo>
                    <a:lnTo>
                      <a:pt x="9033" y="1865"/>
                    </a:lnTo>
                    <a:lnTo>
                      <a:pt x="8870" y="1449"/>
                    </a:lnTo>
                    <a:lnTo>
                      <a:pt x="8417" y="779"/>
                    </a:lnTo>
                    <a:lnTo>
                      <a:pt x="7838" y="290"/>
                    </a:lnTo>
                    <a:lnTo>
                      <a:pt x="7150" y="37"/>
                    </a:lnTo>
                    <a:lnTo>
                      <a:pt x="6788"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8" name="Google Shape;938;p31"/>
              <p:cNvSpPr/>
              <p:nvPr/>
            </p:nvSpPr>
            <p:spPr>
              <a:xfrm>
                <a:off x="4699890" y="2448370"/>
                <a:ext cx="426669" cy="368026"/>
              </a:xfrm>
              <a:custGeom>
                <a:avLst/>
                <a:gdLst/>
                <a:ahLst/>
                <a:cxnLst/>
                <a:rect l="l" t="t" r="r" b="b"/>
                <a:pathLst>
                  <a:path w="13431" h="11585" extrusionOk="0">
                    <a:moveTo>
                      <a:pt x="6879" y="1"/>
                    </a:moveTo>
                    <a:lnTo>
                      <a:pt x="6408" y="73"/>
                    </a:lnTo>
                    <a:lnTo>
                      <a:pt x="5974" y="272"/>
                    </a:lnTo>
                    <a:lnTo>
                      <a:pt x="5630" y="562"/>
                    </a:lnTo>
                    <a:lnTo>
                      <a:pt x="5485" y="743"/>
                    </a:lnTo>
                    <a:lnTo>
                      <a:pt x="5322" y="1014"/>
                    </a:lnTo>
                    <a:lnTo>
                      <a:pt x="5105" y="1630"/>
                    </a:lnTo>
                    <a:lnTo>
                      <a:pt x="5032" y="2354"/>
                    </a:lnTo>
                    <a:lnTo>
                      <a:pt x="5087" y="3150"/>
                    </a:lnTo>
                    <a:lnTo>
                      <a:pt x="5177" y="3548"/>
                    </a:lnTo>
                    <a:lnTo>
                      <a:pt x="4869" y="3277"/>
                    </a:lnTo>
                    <a:lnTo>
                      <a:pt x="4127" y="2824"/>
                    </a:lnTo>
                    <a:lnTo>
                      <a:pt x="3331" y="2480"/>
                    </a:lnTo>
                    <a:lnTo>
                      <a:pt x="2516" y="2317"/>
                    </a:lnTo>
                    <a:lnTo>
                      <a:pt x="2118" y="2299"/>
                    </a:lnTo>
                    <a:lnTo>
                      <a:pt x="1810" y="2299"/>
                    </a:lnTo>
                    <a:lnTo>
                      <a:pt x="1304" y="2408"/>
                    </a:lnTo>
                    <a:lnTo>
                      <a:pt x="869" y="2607"/>
                    </a:lnTo>
                    <a:lnTo>
                      <a:pt x="507" y="2878"/>
                    </a:lnTo>
                    <a:lnTo>
                      <a:pt x="362" y="3059"/>
                    </a:lnTo>
                    <a:lnTo>
                      <a:pt x="218" y="3277"/>
                    </a:lnTo>
                    <a:lnTo>
                      <a:pt x="37" y="3693"/>
                    </a:lnTo>
                    <a:lnTo>
                      <a:pt x="0" y="4073"/>
                    </a:lnTo>
                    <a:lnTo>
                      <a:pt x="37" y="4435"/>
                    </a:lnTo>
                    <a:lnTo>
                      <a:pt x="254" y="4942"/>
                    </a:lnTo>
                    <a:lnTo>
                      <a:pt x="724" y="5503"/>
                    </a:lnTo>
                    <a:lnTo>
                      <a:pt x="978" y="5738"/>
                    </a:lnTo>
                    <a:lnTo>
                      <a:pt x="1213" y="5919"/>
                    </a:lnTo>
                    <a:lnTo>
                      <a:pt x="1720" y="6245"/>
                    </a:lnTo>
                    <a:lnTo>
                      <a:pt x="2281" y="6499"/>
                    </a:lnTo>
                    <a:lnTo>
                      <a:pt x="2878" y="6661"/>
                    </a:lnTo>
                    <a:lnTo>
                      <a:pt x="3186" y="6698"/>
                    </a:lnTo>
                    <a:lnTo>
                      <a:pt x="3114" y="6734"/>
                    </a:lnTo>
                    <a:lnTo>
                      <a:pt x="3023" y="6752"/>
                    </a:lnTo>
                    <a:lnTo>
                      <a:pt x="2553" y="6951"/>
                    </a:lnTo>
                    <a:lnTo>
                      <a:pt x="1629" y="7585"/>
                    </a:lnTo>
                    <a:lnTo>
                      <a:pt x="869" y="8399"/>
                    </a:lnTo>
                    <a:lnTo>
                      <a:pt x="471" y="9069"/>
                    </a:lnTo>
                    <a:lnTo>
                      <a:pt x="326" y="9539"/>
                    </a:lnTo>
                    <a:lnTo>
                      <a:pt x="308" y="9775"/>
                    </a:lnTo>
                    <a:lnTo>
                      <a:pt x="290" y="9974"/>
                    </a:lnTo>
                    <a:lnTo>
                      <a:pt x="381" y="10426"/>
                    </a:lnTo>
                    <a:lnTo>
                      <a:pt x="616" y="10897"/>
                    </a:lnTo>
                    <a:lnTo>
                      <a:pt x="1105" y="11368"/>
                    </a:lnTo>
                    <a:lnTo>
                      <a:pt x="1467" y="11585"/>
                    </a:lnTo>
                    <a:lnTo>
                      <a:pt x="1611" y="11313"/>
                    </a:lnTo>
                    <a:lnTo>
                      <a:pt x="1358" y="11168"/>
                    </a:lnTo>
                    <a:lnTo>
                      <a:pt x="960" y="10843"/>
                    </a:lnTo>
                    <a:lnTo>
                      <a:pt x="706" y="10444"/>
                    </a:lnTo>
                    <a:lnTo>
                      <a:pt x="598" y="10028"/>
                    </a:lnTo>
                    <a:lnTo>
                      <a:pt x="598" y="9793"/>
                    </a:lnTo>
                    <a:lnTo>
                      <a:pt x="634" y="9594"/>
                    </a:lnTo>
                    <a:lnTo>
                      <a:pt x="761" y="9159"/>
                    </a:lnTo>
                    <a:lnTo>
                      <a:pt x="1123" y="8544"/>
                    </a:lnTo>
                    <a:lnTo>
                      <a:pt x="1847" y="7802"/>
                    </a:lnTo>
                    <a:lnTo>
                      <a:pt x="2697" y="7223"/>
                    </a:lnTo>
                    <a:lnTo>
                      <a:pt x="3132" y="7042"/>
                    </a:lnTo>
                    <a:lnTo>
                      <a:pt x="3403" y="6951"/>
                    </a:lnTo>
                    <a:lnTo>
                      <a:pt x="3693" y="6879"/>
                    </a:lnTo>
                    <a:lnTo>
                      <a:pt x="4019" y="6788"/>
                    </a:lnTo>
                    <a:lnTo>
                      <a:pt x="4345" y="6680"/>
                    </a:lnTo>
                    <a:lnTo>
                      <a:pt x="4435" y="6607"/>
                    </a:lnTo>
                    <a:lnTo>
                      <a:pt x="4435" y="6499"/>
                    </a:lnTo>
                    <a:lnTo>
                      <a:pt x="4381" y="6408"/>
                    </a:lnTo>
                    <a:lnTo>
                      <a:pt x="4254" y="6390"/>
                    </a:lnTo>
                    <a:lnTo>
                      <a:pt x="3838" y="6444"/>
                    </a:lnTo>
                    <a:lnTo>
                      <a:pt x="3005" y="6390"/>
                    </a:lnTo>
                    <a:lnTo>
                      <a:pt x="2209" y="6155"/>
                    </a:lnTo>
                    <a:lnTo>
                      <a:pt x="1485" y="5756"/>
                    </a:lnTo>
                    <a:lnTo>
                      <a:pt x="1177" y="5503"/>
                    </a:lnTo>
                    <a:lnTo>
                      <a:pt x="833" y="5195"/>
                    </a:lnTo>
                    <a:lnTo>
                      <a:pt x="417" y="4616"/>
                    </a:lnTo>
                    <a:lnTo>
                      <a:pt x="290" y="4073"/>
                    </a:lnTo>
                    <a:lnTo>
                      <a:pt x="417" y="3530"/>
                    </a:lnTo>
                    <a:lnTo>
                      <a:pt x="598" y="3240"/>
                    </a:lnTo>
                    <a:lnTo>
                      <a:pt x="761" y="3059"/>
                    </a:lnTo>
                    <a:lnTo>
                      <a:pt x="1123" y="2806"/>
                    </a:lnTo>
                    <a:lnTo>
                      <a:pt x="1720" y="2607"/>
                    </a:lnTo>
                    <a:lnTo>
                      <a:pt x="2100" y="2589"/>
                    </a:lnTo>
                    <a:lnTo>
                      <a:pt x="2118" y="2589"/>
                    </a:lnTo>
                    <a:lnTo>
                      <a:pt x="2571" y="2625"/>
                    </a:lnTo>
                    <a:lnTo>
                      <a:pt x="3494" y="2860"/>
                    </a:lnTo>
                    <a:lnTo>
                      <a:pt x="4381" y="3295"/>
                    </a:lnTo>
                    <a:lnTo>
                      <a:pt x="5123" y="3892"/>
                    </a:lnTo>
                    <a:lnTo>
                      <a:pt x="5412" y="4254"/>
                    </a:lnTo>
                    <a:lnTo>
                      <a:pt x="5503" y="4327"/>
                    </a:lnTo>
                    <a:lnTo>
                      <a:pt x="5612" y="4290"/>
                    </a:lnTo>
                    <a:lnTo>
                      <a:pt x="5684" y="4218"/>
                    </a:lnTo>
                    <a:lnTo>
                      <a:pt x="5684" y="4109"/>
                    </a:lnTo>
                    <a:lnTo>
                      <a:pt x="5521" y="3657"/>
                    </a:lnTo>
                    <a:lnTo>
                      <a:pt x="5358" y="2752"/>
                    </a:lnTo>
                    <a:lnTo>
                      <a:pt x="5358" y="1919"/>
                    </a:lnTo>
                    <a:lnTo>
                      <a:pt x="5557" y="1213"/>
                    </a:lnTo>
                    <a:lnTo>
                      <a:pt x="5738" y="924"/>
                    </a:lnTo>
                    <a:lnTo>
                      <a:pt x="5847" y="761"/>
                    </a:lnTo>
                    <a:lnTo>
                      <a:pt x="6155" y="525"/>
                    </a:lnTo>
                    <a:lnTo>
                      <a:pt x="6498" y="363"/>
                    </a:lnTo>
                    <a:lnTo>
                      <a:pt x="6915" y="290"/>
                    </a:lnTo>
                    <a:lnTo>
                      <a:pt x="7132" y="290"/>
                    </a:lnTo>
                    <a:lnTo>
                      <a:pt x="7458" y="326"/>
                    </a:lnTo>
                    <a:lnTo>
                      <a:pt x="8055" y="562"/>
                    </a:lnTo>
                    <a:lnTo>
                      <a:pt x="8562" y="996"/>
                    </a:lnTo>
                    <a:lnTo>
                      <a:pt x="8960" y="1593"/>
                    </a:lnTo>
                    <a:lnTo>
                      <a:pt x="9105" y="1955"/>
                    </a:lnTo>
                    <a:lnTo>
                      <a:pt x="9232" y="2372"/>
                    </a:lnTo>
                    <a:lnTo>
                      <a:pt x="9322" y="3222"/>
                    </a:lnTo>
                    <a:lnTo>
                      <a:pt x="9177" y="3983"/>
                    </a:lnTo>
                    <a:lnTo>
                      <a:pt x="8870" y="4652"/>
                    </a:lnTo>
                    <a:lnTo>
                      <a:pt x="8634" y="4906"/>
                    </a:lnTo>
                    <a:lnTo>
                      <a:pt x="8598" y="4942"/>
                    </a:lnTo>
                    <a:lnTo>
                      <a:pt x="8562" y="4978"/>
                    </a:lnTo>
                    <a:lnTo>
                      <a:pt x="8526" y="5014"/>
                    </a:lnTo>
                    <a:lnTo>
                      <a:pt x="8526" y="5141"/>
                    </a:lnTo>
                    <a:lnTo>
                      <a:pt x="8562" y="5177"/>
                    </a:lnTo>
                    <a:lnTo>
                      <a:pt x="8598" y="5213"/>
                    </a:lnTo>
                    <a:lnTo>
                      <a:pt x="8707" y="5232"/>
                    </a:lnTo>
                    <a:lnTo>
                      <a:pt x="8761" y="5195"/>
                    </a:lnTo>
                    <a:lnTo>
                      <a:pt x="8797" y="5159"/>
                    </a:lnTo>
                    <a:lnTo>
                      <a:pt x="8833" y="5141"/>
                    </a:lnTo>
                    <a:lnTo>
                      <a:pt x="9105" y="4942"/>
                    </a:lnTo>
                    <a:lnTo>
                      <a:pt x="9775" y="4761"/>
                    </a:lnTo>
                    <a:lnTo>
                      <a:pt x="10517" y="4797"/>
                    </a:lnTo>
                    <a:lnTo>
                      <a:pt x="11241" y="5032"/>
                    </a:lnTo>
                    <a:lnTo>
                      <a:pt x="11585" y="5195"/>
                    </a:lnTo>
                    <a:lnTo>
                      <a:pt x="11892" y="5376"/>
                    </a:lnTo>
                    <a:lnTo>
                      <a:pt x="12490" y="5865"/>
                    </a:lnTo>
                    <a:lnTo>
                      <a:pt x="12924" y="6480"/>
                    </a:lnTo>
                    <a:lnTo>
                      <a:pt x="13105" y="7023"/>
                    </a:lnTo>
                    <a:lnTo>
                      <a:pt x="13123" y="7404"/>
                    </a:lnTo>
                    <a:lnTo>
                      <a:pt x="13087" y="7603"/>
                    </a:lnTo>
                    <a:lnTo>
                      <a:pt x="12960" y="8019"/>
                    </a:lnTo>
                    <a:lnTo>
                      <a:pt x="12616" y="8490"/>
                    </a:lnTo>
                    <a:lnTo>
                      <a:pt x="12327" y="8743"/>
                    </a:lnTo>
                    <a:lnTo>
                      <a:pt x="12146" y="8833"/>
                    </a:lnTo>
                    <a:lnTo>
                      <a:pt x="11820" y="8978"/>
                    </a:lnTo>
                    <a:lnTo>
                      <a:pt x="11005" y="9087"/>
                    </a:lnTo>
                    <a:lnTo>
                      <a:pt x="10064" y="9014"/>
                    </a:lnTo>
                    <a:lnTo>
                      <a:pt x="8996" y="8725"/>
                    </a:lnTo>
                    <a:lnTo>
                      <a:pt x="8417" y="8508"/>
                    </a:lnTo>
                    <a:lnTo>
                      <a:pt x="8308" y="8490"/>
                    </a:lnTo>
                    <a:lnTo>
                      <a:pt x="8236" y="8580"/>
                    </a:lnTo>
                    <a:lnTo>
                      <a:pt x="8200" y="8689"/>
                    </a:lnTo>
                    <a:lnTo>
                      <a:pt x="8290" y="8779"/>
                    </a:lnTo>
                    <a:lnTo>
                      <a:pt x="8616" y="8996"/>
                    </a:lnTo>
                    <a:lnTo>
                      <a:pt x="9195" y="9503"/>
                    </a:lnTo>
                    <a:lnTo>
                      <a:pt x="9648" y="10082"/>
                    </a:lnTo>
                    <a:lnTo>
                      <a:pt x="9974" y="10698"/>
                    </a:lnTo>
                    <a:lnTo>
                      <a:pt x="10064" y="10987"/>
                    </a:lnTo>
                    <a:lnTo>
                      <a:pt x="10354" y="10915"/>
                    </a:lnTo>
                    <a:lnTo>
                      <a:pt x="10209" y="10444"/>
                    </a:lnTo>
                    <a:lnTo>
                      <a:pt x="9612" y="9521"/>
                    </a:lnTo>
                    <a:lnTo>
                      <a:pt x="9195" y="9105"/>
                    </a:lnTo>
                    <a:lnTo>
                      <a:pt x="9666" y="9232"/>
                    </a:lnTo>
                    <a:lnTo>
                      <a:pt x="10535" y="9377"/>
                    </a:lnTo>
                    <a:lnTo>
                      <a:pt x="11313" y="9377"/>
                    </a:lnTo>
                    <a:lnTo>
                      <a:pt x="12001" y="9232"/>
                    </a:lnTo>
                    <a:lnTo>
                      <a:pt x="12291" y="9105"/>
                    </a:lnTo>
                    <a:lnTo>
                      <a:pt x="12490" y="8996"/>
                    </a:lnTo>
                    <a:lnTo>
                      <a:pt x="12834" y="8707"/>
                    </a:lnTo>
                    <a:lnTo>
                      <a:pt x="13123" y="8345"/>
                    </a:lnTo>
                    <a:lnTo>
                      <a:pt x="13322" y="7910"/>
                    </a:lnTo>
                    <a:lnTo>
                      <a:pt x="13395" y="7657"/>
                    </a:lnTo>
                    <a:lnTo>
                      <a:pt x="13431" y="7277"/>
                    </a:lnTo>
                    <a:lnTo>
                      <a:pt x="13268" y="6517"/>
                    </a:lnTo>
                    <a:lnTo>
                      <a:pt x="12834" y="5811"/>
                    </a:lnTo>
                    <a:lnTo>
                      <a:pt x="12164" y="5195"/>
                    </a:lnTo>
                    <a:lnTo>
                      <a:pt x="11729" y="4924"/>
                    </a:lnTo>
                    <a:lnTo>
                      <a:pt x="11440" y="4779"/>
                    </a:lnTo>
                    <a:lnTo>
                      <a:pt x="10824" y="4562"/>
                    </a:lnTo>
                    <a:lnTo>
                      <a:pt x="10173" y="4453"/>
                    </a:lnTo>
                    <a:lnTo>
                      <a:pt x="9557" y="4489"/>
                    </a:lnTo>
                    <a:lnTo>
                      <a:pt x="9268" y="4562"/>
                    </a:lnTo>
                    <a:lnTo>
                      <a:pt x="9268" y="4562"/>
                    </a:lnTo>
                    <a:lnTo>
                      <a:pt x="9395" y="4272"/>
                    </a:lnTo>
                    <a:lnTo>
                      <a:pt x="9576" y="3639"/>
                    </a:lnTo>
                    <a:lnTo>
                      <a:pt x="9612" y="2933"/>
                    </a:lnTo>
                    <a:lnTo>
                      <a:pt x="9503" y="2227"/>
                    </a:lnTo>
                    <a:lnTo>
                      <a:pt x="9395" y="1865"/>
                    </a:lnTo>
                    <a:lnTo>
                      <a:pt x="9232" y="1449"/>
                    </a:lnTo>
                    <a:lnTo>
                      <a:pt x="8779" y="779"/>
                    </a:lnTo>
                    <a:lnTo>
                      <a:pt x="8200" y="290"/>
                    </a:lnTo>
                    <a:lnTo>
                      <a:pt x="7530" y="37"/>
                    </a:lnTo>
                    <a:lnTo>
                      <a:pt x="7150"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9" name="Google Shape;939;p31"/>
              <p:cNvSpPr/>
              <p:nvPr/>
            </p:nvSpPr>
            <p:spPr>
              <a:xfrm>
                <a:off x="4852851" y="2595580"/>
                <a:ext cx="112139" cy="112139"/>
              </a:xfrm>
              <a:custGeom>
                <a:avLst/>
                <a:gdLst/>
                <a:ahLst/>
                <a:cxnLst/>
                <a:rect l="l" t="t" r="r" b="b"/>
                <a:pathLst>
                  <a:path w="3530" h="3530" extrusionOk="0">
                    <a:moveTo>
                      <a:pt x="1484" y="0"/>
                    </a:moveTo>
                    <a:lnTo>
                      <a:pt x="1140" y="109"/>
                    </a:lnTo>
                    <a:lnTo>
                      <a:pt x="815" y="254"/>
                    </a:lnTo>
                    <a:lnTo>
                      <a:pt x="308" y="742"/>
                    </a:lnTo>
                    <a:lnTo>
                      <a:pt x="36" y="1358"/>
                    </a:lnTo>
                    <a:lnTo>
                      <a:pt x="0" y="2046"/>
                    </a:lnTo>
                    <a:lnTo>
                      <a:pt x="109" y="2389"/>
                    </a:lnTo>
                    <a:lnTo>
                      <a:pt x="254" y="2733"/>
                    </a:lnTo>
                    <a:lnTo>
                      <a:pt x="742" y="3222"/>
                    </a:lnTo>
                    <a:lnTo>
                      <a:pt x="1358" y="3512"/>
                    </a:lnTo>
                    <a:lnTo>
                      <a:pt x="2045" y="3530"/>
                    </a:lnTo>
                    <a:lnTo>
                      <a:pt x="2389" y="3439"/>
                    </a:lnTo>
                    <a:lnTo>
                      <a:pt x="2733" y="3276"/>
                    </a:lnTo>
                    <a:lnTo>
                      <a:pt x="3222" y="2806"/>
                    </a:lnTo>
                    <a:lnTo>
                      <a:pt x="3512" y="2172"/>
                    </a:lnTo>
                    <a:lnTo>
                      <a:pt x="3530" y="1484"/>
                    </a:lnTo>
                    <a:lnTo>
                      <a:pt x="3439" y="1141"/>
                    </a:lnTo>
                    <a:lnTo>
                      <a:pt x="3276" y="815"/>
                    </a:lnTo>
                    <a:lnTo>
                      <a:pt x="2806" y="308"/>
                    </a:lnTo>
                    <a:lnTo>
                      <a:pt x="2190" y="36"/>
                    </a:lnTo>
                    <a:lnTo>
                      <a:pt x="14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0" name="Google Shape;940;p31"/>
              <p:cNvSpPr/>
              <p:nvPr/>
            </p:nvSpPr>
            <p:spPr>
              <a:xfrm>
                <a:off x="4848245" y="2590974"/>
                <a:ext cx="121924" cy="117889"/>
              </a:xfrm>
              <a:custGeom>
                <a:avLst/>
                <a:gdLst/>
                <a:ahLst/>
                <a:cxnLst/>
                <a:rect l="l" t="t" r="r" b="b"/>
                <a:pathLst>
                  <a:path w="3838" h="3711" extrusionOk="0">
                    <a:moveTo>
                      <a:pt x="1593" y="0"/>
                    </a:moveTo>
                    <a:lnTo>
                      <a:pt x="1231" y="109"/>
                    </a:lnTo>
                    <a:lnTo>
                      <a:pt x="869" y="272"/>
                    </a:lnTo>
                    <a:lnTo>
                      <a:pt x="326" y="797"/>
                    </a:lnTo>
                    <a:lnTo>
                      <a:pt x="37" y="1467"/>
                    </a:lnTo>
                    <a:lnTo>
                      <a:pt x="0" y="2227"/>
                    </a:lnTo>
                    <a:lnTo>
                      <a:pt x="109" y="2589"/>
                    </a:lnTo>
                    <a:lnTo>
                      <a:pt x="399" y="2498"/>
                    </a:lnTo>
                    <a:lnTo>
                      <a:pt x="290" y="2172"/>
                    </a:lnTo>
                    <a:lnTo>
                      <a:pt x="326" y="1539"/>
                    </a:lnTo>
                    <a:lnTo>
                      <a:pt x="580" y="978"/>
                    </a:lnTo>
                    <a:lnTo>
                      <a:pt x="1032" y="525"/>
                    </a:lnTo>
                    <a:lnTo>
                      <a:pt x="1340" y="399"/>
                    </a:lnTo>
                    <a:lnTo>
                      <a:pt x="1647" y="308"/>
                    </a:lnTo>
                    <a:lnTo>
                      <a:pt x="2281" y="326"/>
                    </a:lnTo>
                    <a:lnTo>
                      <a:pt x="2589" y="435"/>
                    </a:lnTo>
                    <a:lnTo>
                      <a:pt x="2878" y="580"/>
                    </a:lnTo>
                    <a:lnTo>
                      <a:pt x="3295" y="1050"/>
                    </a:lnTo>
                    <a:lnTo>
                      <a:pt x="3439" y="1340"/>
                    </a:lnTo>
                    <a:lnTo>
                      <a:pt x="3530" y="1648"/>
                    </a:lnTo>
                    <a:lnTo>
                      <a:pt x="3512" y="2281"/>
                    </a:lnTo>
                    <a:lnTo>
                      <a:pt x="3403" y="2589"/>
                    </a:lnTo>
                    <a:lnTo>
                      <a:pt x="3240" y="2878"/>
                    </a:lnTo>
                    <a:lnTo>
                      <a:pt x="2788" y="3295"/>
                    </a:lnTo>
                    <a:lnTo>
                      <a:pt x="2498" y="3439"/>
                    </a:lnTo>
                    <a:lnTo>
                      <a:pt x="2589" y="3711"/>
                    </a:lnTo>
                    <a:lnTo>
                      <a:pt x="2951" y="3566"/>
                    </a:lnTo>
                    <a:lnTo>
                      <a:pt x="3494" y="3041"/>
                    </a:lnTo>
                    <a:lnTo>
                      <a:pt x="3675" y="2715"/>
                    </a:lnTo>
                    <a:lnTo>
                      <a:pt x="3801" y="2353"/>
                    </a:lnTo>
                    <a:lnTo>
                      <a:pt x="3838" y="1593"/>
                    </a:lnTo>
                    <a:lnTo>
                      <a:pt x="3711" y="1231"/>
                    </a:lnTo>
                    <a:lnTo>
                      <a:pt x="3566" y="887"/>
                    </a:lnTo>
                    <a:lnTo>
                      <a:pt x="3041" y="344"/>
                    </a:lnTo>
                    <a:lnTo>
                      <a:pt x="2715" y="163"/>
                    </a:lnTo>
                    <a:lnTo>
                      <a:pt x="2353" y="19"/>
                    </a:lnTo>
                    <a:lnTo>
                      <a:pt x="1593"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1" name="Google Shape;941;p31"/>
              <p:cNvSpPr/>
              <p:nvPr/>
            </p:nvSpPr>
            <p:spPr>
              <a:xfrm>
                <a:off x="4848245" y="2594437"/>
                <a:ext cx="82246" cy="118461"/>
              </a:xfrm>
              <a:custGeom>
                <a:avLst/>
                <a:gdLst/>
                <a:ahLst/>
                <a:cxnLst/>
                <a:rect l="l" t="t" r="r" b="b"/>
                <a:pathLst>
                  <a:path w="2589" h="3729" extrusionOk="0">
                    <a:moveTo>
                      <a:pt x="1231" y="0"/>
                    </a:moveTo>
                    <a:lnTo>
                      <a:pt x="869" y="163"/>
                    </a:lnTo>
                    <a:lnTo>
                      <a:pt x="326" y="688"/>
                    </a:lnTo>
                    <a:lnTo>
                      <a:pt x="37" y="1358"/>
                    </a:lnTo>
                    <a:lnTo>
                      <a:pt x="0" y="2118"/>
                    </a:lnTo>
                    <a:lnTo>
                      <a:pt x="109" y="2480"/>
                    </a:lnTo>
                    <a:lnTo>
                      <a:pt x="236" y="2769"/>
                    </a:lnTo>
                    <a:lnTo>
                      <a:pt x="598" y="3222"/>
                    </a:lnTo>
                    <a:lnTo>
                      <a:pt x="1068" y="3548"/>
                    </a:lnTo>
                    <a:lnTo>
                      <a:pt x="1629" y="3711"/>
                    </a:lnTo>
                    <a:lnTo>
                      <a:pt x="1919" y="3729"/>
                    </a:lnTo>
                    <a:lnTo>
                      <a:pt x="2263" y="3711"/>
                    </a:lnTo>
                    <a:lnTo>
                      <a:pt x="2589" y="3602"/>
                    </a:lnTo>
                    <a:lnTo>
                      <a:pt x="2498" y="3330"/>
                    </a:lnTo>
                    <a:lnTo>
                      <a:pt x="2172" y="3421"/>
                    </a:lnTo>
                    <a:lnTo>
                      <a:pt x="1539" y="3403"/>
                    </a:lnTo>
                    <a:lnTo>
                      <a:pt x="978" y="3149"/>
                    </a:lnTo>
                    <a:lnTo>
                      <a:pt x="525" y="2679"/>
                    </a:lnTo>
                    <a:lnTo>
                      <a:pt x="399" y="2389"/>
                    </a:lnTo>
                    <a:lnTo>
                      <a:pt x="290" y="2063"/>
                    </a:lnTo>
                    <a:lnTo>
                      <a:pt x="326" y="1430"/>
                    </a:lnTo>
                    <a:lnTo>
                      <a:pt x="580" y="869"/>
                    </a:lnTo>
                    <a:lnTo>
                      <a:pt x="1032" y="416"/>
                    </a:lnTo>
                    <a:lnTo>
                      <a:pt x="1340" y="290"/>
                    </a:lnTo>
                    <a:lnTo>
                      <a:pt x="1231"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42" name="Google Shape;942;p31"/>
            <p:cNvGrpSpPr/>
            <p:nvPr/>
          </p:nvGrpSpPr>
          <p:grpSpPr>
            <a:xfrm flipH="1">
              <a:off x="1456902" y="4188349"/>
              <a:ext cx="731688" cy="1342774"/>
              <a:chOff x="4699890" y="2448370"/>
              <a:chExt cx="872304" cy="1600828"/>
            </a:xfrm>
          </p:grpSpPr>
          <p:sp>
            <p:nvSpPr>
              <p:cNvPr id="943" name="Google Shape;943;p31"/>
              <p:cNvSpPr/>
              <p:nvPr/>
            </p:nvSpPr>
            <p:spPr>
              <a:xfrm>
                <a:off x="4886779" y="2742759"/>
                <a:ext cx="679094" cy="1300117"/>
              </a:xfrm>
              <a:custGeom>
                <a:avLst/>
                <a:gdLst/>
                <a:ahLst/>
                <a:cxnLst/>
                <a:rect l="l" t="t" r="r" b="b"/>
                <a:pathLst>
                  <a:path w="21377" h="40926" extrusionOk="0">
                    <a:moveTo>
                      <a:pt x="1629" y="1"/>
                    </a:moveTo>
                    <a:lnTo>
                      <a:pt x="0" y="272"/>
                    </a:lnTo>
                    <a:lnTo>
                      <a:pt x="109" y="761"/>
                    </a:lnTo>
                    <a:lnTo>
                      <a:pt x="489" y="1684"/>
                    </a:lnTo>
                    <a:lnTo>
                      <a:pt x="1285" y="2897"/>
                    </a:lnTo>
                    <a:lnTo>
                      <a:pt x="1882" y="3639"/>
                    </a:lnTo>
                    <a:lnTo>
                      <a:pt x="2244" y="4073"/>
                    </a:lnTo>
                    <a:lnTo>
                      <a:pt x="2570" y="4490"/>
                    </a:lnTo>
                    <a:lnTo>
                      <a:pt x="2987" y="5105"/>
                    </a:lnTo>
                    <a:lnTo>
                      <a:pt x="3765" y="6336"/>
                    </a:lnTo>
                    <a:lnTo>
                      <a:pt x="4489" y="7712"/>
                    </a:lnTo>
                    <a:lnTo>
                      <a:pt x="5213" y="9250"/>
                    </a:lnTo>
                    <a:lnTo>
                      <a:pt x="5575" y="10137"/>
                    </a:lnTo>
                    <a:lnTo>
                      <a:pt x="6064" y="11332"/>
                    </a:lnTo>
                    <a:lnTo>
                      <a:pt x="6987" y="13848"/>
                    </a:lnTo>
                    <a:lnTo>
                      <a:pt x="7874" y="16545"/>
                    </a:lnTo>
                    <a:lnTo>
                      <a:pt x="8743" y="19441"/>
                    </a:lnTo>
                    <a:lnTo>
                      <a:pt x="9141" y="20961"/>
                    </a:lnTo>
                    <a:lnTo>
                      <a:pt x="9521" y="22319"/>
                    </a:lnTo>
                    <a:lnTo>
                      <a:pt x="10353" y="25106"/>
                    </a:lnTo>
                    <a:lnTo>
                      <a:pt x="11331" y="27930"/>
                    </a:lnTo>
                    <a:lnTo>
                      <a:pt x="12471" y="30717"/>
                    </a:lnTo>
                    <a:lnTo>
                      <a:pt x="13811" y="33396"/>
                    </a:lnTo>
                    <a:lnTo>
                      <a:pt x="14969" y="35297"/>
                    </a:lnTo>
                    <a:lnTo>
                      <a:pt x="15820" y="36491"/>
                    </a:lnTo>
                    <a:lnTo>
                      <a:pt x="16743" y="37632"/>
                    </a:lnTo>
                    <a:lnTo>
                      <a:pt x="17720" y="38681"/>
                    </a:lnTo>
                    <a:lnTo>
                      <a:pt x="18770" y="39659"/>
                    </a:lnTo>
                    <a:lnTo>
                      <a:pt x="19892" y="40528"/>
                    </a:lnTo>
                    <a:lnTo>
                      <a:pt x="20490" y="40926"/>
                    </a:lnTo>
                    <a:lnTo>
                      <a:pt x="21377" y="39532"/>
                    </a:lnTo>
                    <a:lnTo>
                      <a:pt x="20834" y="39170"/>
                    </a:lnTo>
                    <a:lnTo>
                      <a:pt x="19784" y="38356"/>
                    </a:lnTo>
                    <a:lnTo>
                      <a:pt x="18806" y="37451"/>
                    </a:lnTo>
                    <a:lnTo>
                      <a:pt x="17901" y="36455"/>
                    </a:lnTo>
                    <a:lnTo>
                      <a:pt x="16634" y="34826"/>
                    </a:lnTo>
                    <a:lnTo>
                      <a:pt x="15168" y="32437"/>
                    </a:lnTo>
                    <a:lnTo>
                      <a:pt x="13901" y="29885"/>
                    </a:lnTo>
                    <a:lnTo>
                      <a:pt x="12815" y="27206"/>
                    </a:lnTo>
                    <a:lnTo>
                      <a:pt x="11892" y="24509"/>
                    </a:lnTo>
                    <a:lnTo>
                      <a:pt x="11096" y="21830"/>
                    </a:lnTo>
                    <a:lnTo>
                      <a:pt x="10734" y="20545"/>
                    </a:lnTo>
                    <a:lnTo>
                      <a:pt x="10317" y="18988"/>
                    </a:lnTo>
                    <a:lnTo>
                      <a:pt x="9448" y="16038"/>
                    </a:lnTo>
                    <a:lnTo>
                      <a:pt x="8543" y="13305"/>
                    </a:lnTo>
                    <a:lnTo>
                      <a:pt x="7602" y="10716"/>
                    </a:lnTo>
                    <a:lnTo>
                      <a:pt x="7113" y="9504"/>
                    </a:lnTo>
                    <a:lnTo>
                      <a:pt x="6715" y="8580"/>
                    </a:lnTo>
                    <a:lnTo>
                      <a:pt x="5955" y="6933"/>
                    </a:lnTo>
                    <a:lnTo>
                      <a:pt x="5177" y="5503"/>
                    </a:lnTo>
                    <a:lnTo>
                      <a:pt x="4344" y="4164"/>
                    </a:lnTo>
                    <a:lnTo>
                      <a:pt x="3892" y="3530"/>
                    </a:lnTo>
                    <a:lnTo>
                      <a:pt x="3548" y="3060"/>
                    </a:lnTo>
                    <a:lnTo>
                      <a:pt x="3168" y="2589"/>
                    </a:lnTo>
                    <a:lnTo>
                      <a:pt x="2643" y="1956"/>
                    </a:lnTo>
                    <a:lnTo>
                      <a:pt x="1991" y="996"/>
                    </a:lnTo>
                    <a:lnTo>
                      <a:pt x="1701" y="327"/>
                    </a:lnTo>
                    <a:lnTo>
                      <a:pt x="1629"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4" name="Google Shape;944;p31"/>
              <p:cNvSpPr/>
              <p:nvPr/>
            </p:nvSpPr>
            <p:spPr>
              <a:xfrm>
                <a:off x="4882172" y="2741615"/>
                <a:ext cx="690022" cy="1307582"/>
              </a:xfrm>
              <a:custGeom>
                <a:avLst/>
                <a:gdLst/>
                <a:ahLst/>
                <a:cxnLst/>
                <a:rect l="l" t="t" r="r" b="b"/>
                <a:pathLst>
                  <a:path w="21721" h="41161" extrusionOk="0">
                    <a:moveTo>
                      <a:pt x="1919" y="1"/>
                    </a:moveTo>
                    <a:lnTo>
                      <a:pt x="1611" y="55"/>
                    </a:lnTo>
                    <a:lnTo>
                      <a:pt x="1702" y="399"/>
                    </a:lnTo>
                    <a:lnTo>
                      <a:pt x="2009" y="1087"/>
                    </a:lnTo>
                    <a:lnTo>
                      <a:pt x="2661" y="2082"/>
                    </a:lnTo>
                    <a:lnTo>
                      <a:pt x="3186" y="2716"/>
                    </a:lnTo>
                    <a:lnTo>
                      <a:pt x="3566" y="3186"/>
                    </a:lnTo>
                    <a:lnTo>
                      <a:pt x="3910" y="3657"/>
                    </a:lnTo>
                    <a:lnTo>
                      <a:pt x="4362" y="4290"/>
                    </a:lnTo>
                    <a:lnTo>
                      <a:pt x="5195" y="5612"/>
                    </a:lnTo>
                    <a:lnTo>
                      <a:pt x="5973" y="7042"/>
                    </a:lnTo>
                    <a:lnTo>
                      <a:pt x="6734" y="8671"/>
                    </a:lnTo>
                    <a:lnTo>
                      <a:pt x="7114" y="9594"/>
                    </a:lnTo>
                    <a:lnTo>
                      <a:pt x="7602" y="10825"/>
                    </a:lnTo>
                    <a:lnTo>
                      <a:pt x="8544" y="13395"/>
                    </a:lnTo>
                    <a:lnTo>
                      <a:pt x="9449" y="16128"/>
                    </a:lnTo>
                    <a:lnTo>
                      <a:pt x="10317" y="19060"/>
                    </a:lnTo>
                    <a:lnTo>
                      <a:pt x="10734" y="20617"/>
                    </a:lnTo>
                    <a:lnTo>
                      <a:pt x="11096" y="21902"/>
                    </a:lnTo>
                    <a:lnTo>
                      <a:pt x="11874" y="24563"/>
                    </a:lnTo>
                    <a:lnTo>
                      <a:pt x="12797" y="27260"/>
                    </a:lnTo>
                    <a:lnTo>
                      <a:pt x="13883" y="29921"/>
                    </a:lnTo>
                    <a:lnTo>
                      <a:pt x="15150" y="32491"/>
                    </a:lnTo>
                    <a:lnTo>
                      <a:pt x="16598" y="34880"/>
                    </a:lnTo>
                    <a:lnTo>
                      <a:pt x="17847" y="36509"/>
                    </a:lnTo>
                    <a:lnTo>
                      <a:pt x="18752" y="37505"/>
                    </a:lnTo>
                    <a:lnTo>
                      <a:pt x="19730" y="38410"/>
                    </a:lnTo>
                    <a:lnTo>
                      <a:pt x="20761" y="39242"/>
                    </a:lnTo>
                    <a:lnTo>
                      <a:pt x="21304" y="39622"/>
                    </a:lnTo>
                    <a:lnTo>
                      <a:pt x="20580" y="40745"/>
                    </a:lnTo>
                    <a:lnTo>
                      <a:pt x="20001" y="40346"/>
                    </a:lnTo>
                    <a:lnTo>
                      <a:pt x="18897" y="39478"/>
                    </a:lnTo>
                    <a:lnTo>
                      <a:pt x="17865" y="38518"/>
                    </a:lnTo>
                    <a:lnTo>
                      <a:pt x="16906" y="37468"/>
                    </a:lnTo>
                    <a:lnTo>
                      <a:pt x="16019" y="36346"/>
                    </a:lnTo>
                    <a:lnTo>
                      <a:pt x="15186" y="35152"/>
                    </a:lnTo>
                    <a:lnTo>
                      <a:pt x="14046" y="33269"/>
                    </a:lnTo>
                    <a:lnTo>
                      <a:pt x="12725" y="30608"/>
                    </a:lnTo>
                    <a:lnTo>
                      <a:pt x="11584" y="27839"/>
                    </a:lnTo>
                    <a:lnTo>
                      <a:pt x="10625" y="25052"/>
                    </a:lnTo>
                    <a:lnTo>
                      <a:pt x="9811" y="22300"/>
                    </a:lnTo>
                    <a:lnTo>
                      <a:pt x="9449" y="20961"/>
                    </a:lnTo>
                    <a:lnTo>
                      <a:pt x="9032" y="19422"/>
                    </a:lnTo>
                    <a:lnTo>
                      <a:pt x="8163" y="16526"/>
                    </a:lnTo>
                    <a:lnTo>
                      <a:pt x="7277" y="13829"/>
                    </a:lnTo>
                    <a:lnTo>
                      <a:pt x="6353" y="11313"/>
                    </a:lnTo>
                    <a:lnTo>
                      <a:pt x="5865" y="10101"/>
                    </a:lnTo>
                    <a:lnTo>
                      <a:pt x="5503" y="9232"/>
                    </a:lnTo>
                    <a:lnTo>
                      <a:pt x="4779" y="7675"/>
                    </a:lnTo>
                    <a:lnTo>
                      <a:pt x="4037" y="6300"/>
                    </a:lnTo>
                    <a:lnTo>
                      <a:pt x="3258" y="5051"/>
                    </a:lnTo>
                    <a:lnTo>
                      <a:pt x="2824" y="4453"/>
                    </a:lnTo>
                    <a:lnTo>
                      <a:pt x="2516" y="4037"/>
                    </a:lnTo>
                    <a:lnTo>
                      <a:pt x="2172" y="3621"/>
                    </a:lnTo>
                    <a:lnTo>
                      <a:pt x="2136" y="3566"/>
                    </a:lnTo>
                    <a:lnTo>
                      <a:pt x="1557" y="2861"/>
                    </a:lnTo>
                    <a:lnTo>
                      <a:pt x="779" y="1648"/>
                    </a:lnTo>
                    <a:lnTo>
                      <a:pt x="398" y="761"/>
                    </a:lnTo>
                    <a:lnTo>
                      <a:pt x="290" y="290"/>
                    </a:lnTo>
                    <a:lnTo>
                      <a:pt x="0" y="345"/>
                    </a:lnTo>
                    <a:lnTo>
                      <a:pt x="109" y="851"/>
                    </a:lnTo>
                    <a:lnTo>
                      <a:pt x="489" y="1775"/>
                    </a:lnTo>
                    <a:lnTo>
                      <a:pt x="1303" y="3023"/>
                    </a:lnTo>
                    <a:lnTo>
                      <a:pt x="1901" y="3766"/>
                    </a:lnTo>
                    <a:lnTo>
                      <a:pt x="1955" y="3802"/>
                    </a:lnTo>
                    <a:lnTo>
                      <a:pt x="2281" y="4218"/>
                    </a:lnTo>
                    <a:lnTo>
                      <a:pt x="2589" y="4616"/>
                    </a:lnTo>
                    <a:lnTo>
                      <a:pt x="3005" y="5214"/>
                    </a:lnTo>
                    <a:lnTo>
                      <a:pt x="3783" y="6463"/>
                    </a:lnTo>
                    <a:lnTo>
                      <a:pt x="4507" y="7802"/>
                    </a:lnTo>
                    <a:lnTo>
                      <a:pt x="5213" y="9340"/>
                    </a:lnTo>
                    <a:lnTo>
                      <a:pt x="5593" y="10227"/>
                    </a:lnTo>
                    <a:lnTo>
                      <a:pt x="6064" y="11422"/>
                    </a:lnTo>
                    <a:lnTo>
                      <a:pt x="6987" y="13938"/>
                    </a:lnTo>
                    <a:lnTo>
                      <a:pt x="7874" y="16635"/>
                    </a:lnTo>
                    <a:lnTo>
                      <a:pt x="8725" y="19513"/>
                    </a:lnTo>
                    <a:lnTo>
                      <a:pt x="9141" y="21033"/>
                    </a:lnTo>
                    <a:lnTo>
                      <a:pt x="9521" y="22391"/>
                    </a:lnTo>
                    <a:lnTo>
                      <a:pt x="10354" y="25196"/>
                    </a:lnTo>
                    <a:lnTo>
                      <a:pt x="11331" y="28020"/>
                    </a:lnTo>
                    <a:lnTo>
                      <a:pt x="12489" y="30826"/>
                    </a:lnTo>
                    <a:lnTo>
                      <a:pt x="13829" y="33523"/>
                    </a:lnTo>
                    <a:lnTo>
                      <a:pt x="15005" y="35441"/>
                    </a:lnTo>
                    <a:lnTo>
                      <a:pt x="15856" y="36636"/>
                    </a:lnTo>
                    <a:lnTo>
                      <a:pt x="16779" y="37776"/>
                    </a:lnTo>
                    <a:lnTo>
                      <a:pt x="17757" y="38826"/>
                    </a:lnTo>
                    <a:lnTo>
                      <a:pt x="18825" y="39803"/>
                    </a:lnTo>
                    <a:lnTo>
                      <a:pt x="19947" y="40690"/>
                    </a:lnTo>
                    <a:lnTo>
                      <a:pt x="20544" y="41088"/>
                    </a:lnTo>
                    <a:lnTo>
                      <a:pt x="20671" y="41161"/>
                    </a:lnTo>
                    <a:lnTo>
                      <a:pt x="21721" y="39532"/>
                    </a:lnTo>
                    <a:lnTo>
                      <a:pt x="21594" y="39441"/>
                    </a:lnTo>
                    <a:lnTo>
                      <a:pt x="21051" y="39079"/>
                    </a:lnTo>
                    <a:lnTo>
                      <a:pt x="20019" y="38265"/>
                    </a:lnTo>
                    <a:lnTo>
                      <a:pt x="19042" y="37360"/>
                    </a:lnTo>
                    <a:lnTo>
                      <a:pt x="18137" y="36382"/>
                    </a:lnTo>
                    <a:lnTo>
                      <a:pt x="16888" y="34771"/>
                    </a:lnTo>
                    <a:lnTo>
                      <a:pt x="15440" y="32382"/>
                    </a:lnTo>
                    <a:lnTo>
                      <a:pt x="14173" y="29830"/>
                    </a:lnTo>
                    <a:lnTo>
                      <a:pt x="13105" y="27187"/>
                    </a:lnTo>
                    <a:lnTo>
                      <a:pt x="12182" y="24490"/>
                    </a:lnTo>
                    <a:lnTo>
                      <a:pt x="11385" y="21830"/>
                    </a:lnTo>
                    <a:lnTo>
                      <a:pt x="11041" y="20526"/>
                    </a:lnTo>
                    <a:lnTo>
                      <a:pt x="10607" y="18970"/>
                    </a:lnTo>
                    <a:lnTo>
                      <a:pt x="9738" y="16038"/>
                    </a:lnTo>
                    <a:lnTo>
                      <a:pt x="8833" y="13286"/>
                    </a:lnTo>
                    <a:lnTo>
                      <a:pt x="7892" y="10716"/>
                    </a:lnTo>
                    <a:lnTo>
                      <a:pt x="7385" y="9485"/>
                    </a:lnTo>
                    <a:lnTo>
                      <a:pt x="7005" y="8544"/>
                    </a:lnTo>
                    <a:lnTo>
                      <a:pt x="6245" y="6915"/>
                    </a:lnTo>
                    <a:lnTo>
                      <a:pt x="5467" y="5449"/>
                    </a:lnTo>
                    <a:lnTo>
                      <a:pt x="4616" y="4128"/>
                    </a:lnTo>
                    <a:lnTo>
                      <a:pt x="4163" y="3476"/>
                    </a:lnTo>
                    <a:lnTo>
                      <a:pt x="3801" y="3005"/>
                    </a:lnTo>
                    <a:lnTo>
                      <a:pt x="3421" y="2535"/>
                    </a:lnTo>
                    <a:lnTo>
                      <a:pt x="2914" y="1919"/>
                    </a:lnTo>
                    <a:lnTo>
                      <a:pt x="2281" y="960"/>
                    </a:lnTo>
                    <a:lnTo>
                      <a:pt x="1991" y="327"/>
                    </a:lnTo>
                    <a:lnTo>
                      <a:pt x="1919"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5" name="Google Shape;945;p31"/>
              <p:cNvSpPr/>
              <p:nvPr/>
            </p:nvSpPr>
            <p:spPr>
              <a:xfrm>
                <a:off x="5154706" y="2922754"/>
                <a:ext cx="136314" cy="174817"/>
              </a:xfrm>
              <a:custGeom>
                <a:avLst/>
                <a:gdLst/>
                <a:ahLst/>
                <a:cxnLst/>
                <a:rect l="l" t="t" r="r" b="b"/>
                <a:pathLst>
                  <a:path w="4291" h="5503" extrusionOk="0">
                    <a:moveTo>
                      <a:pt x="4291" y="0"/>
                    </a:moveTo>
                    <a:lnTo>
                      <a:pt x="3784" y="55"/>
                    </a:lnTo>
                    <a:lnTo>
                      <a:pt x="2879" y="254"/>
                    </a:lnTo>
                    <a:lnTo>
                      <a:pt x="2137" y="525"/>
                    </a:lnTo>
                    <a:lnTo>
                      <a:pt x="1521" y="869"/>
                    </a:lnTo>
                    <a:lnTo>
                      <a:pt x="1033" y="1285"/>
                    </a:lnTo>
                    <a:lnTo>
                      <a:pt x="652" y="1738"/>
                    </a:lnTo>
                    <a:lnTo>
                      <a:pt x="272" y="2444"/>
                    </a:lnTo>
                    <a:lnTo>
                      <a:pt x="19" y="3439"/>
                    </a:lnTo>
                    <a:lnTo>
                      <a:pt x="1" y="4344"/>
                    </a:lnTo>
                    <a:lnTo>
                      <a:pt x="146" y="5358"/>
                    </a:lnTo>
                    <a:lnTo>
                      <a:pt x="200" y="5503"/>
                    </a:lnTo>
                    <a:lnTo>
                      <a:pt x="327" y="5503"/>
                    </a:lnTo>
                    <a:lnTo>
                      <a:pt x="1141" y="5358"/>
                    </a:lnTo>
                    <a:lnTo>
                      <a:pt x="1865" y="5068"/>
                    </a:lnTo>
                    <a:lnTo>
                      <a:pt x="2643" y="4562"/>
                    </a:lnTo>
                    <a:lnTo>
                      <a:pt x="3367" y="3747"/>
                    </a:lnTo>
                    <a:lnTo>
                      <a:pt x="3802" y="2896"/>
                    </a:lnTo>
                    <a:lnTo>
                      <a:pt x="4037" y="2227"/>
                    </a:lnTo>
                    <a:lnTo>
                      <a:pt x="4200" y="1430"/>
                    </a:lnTo>
                    <a:lnTo>
                      <a:pt x="4291" y="507"/>
                    </a:lnTo>
                    <a:lnTo>
                      <a:pt x="4291"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6" name="Google Shape;946;p31"/>
              <p:cNvSpPr/>
              <p:nvPr/>
            </p:nvSpPr>
            <p:spPr>
              <a:xfrm>
                <a:off x="5149528" y="2917576"/>
                <a:ext cx="146671" cy="185173"/>
              </a:xfrm>
              <a:custGeom>
                <a:avLst/>
                <a:gdLst/>
                <a:ahLst/>
                <a:cxnLst/>
                <a:rect l="l" t="t" r="r" b="b"/>
                <a:pathLst>
                  <a:path w="4617" h="5829" extrusionOk="0">
                    <a:moveTo>
                      <a:pt x="4616" y="0"/>
                    </a:moveTo>
                    <a:lnTo>
                      <a:pt x="4454" y="19"/>
                    </a:lnTo>
                    <a:lnTo>
                      <a:pt x="3874" y="73"/>
                    </a:lnTo>
                    <a:lnTo>
                      <a:pt x="2843" y="308"/>
                    </a:lnTo>
                    <a:lnTo>
                      <a:pt x="2390" y="489"/>
                    </a:lnTo>
                    <a:lnTo>
                      <a:pt x="2082" y="634"/>
                    </a:lnTo>
                    <a:lnTo>
                      <a:pt x="1539" y="960"/>
                    </a:lnTo>
                    <a:lnTo>
                      <a:pt x="1069" y="1358"/>
                    </a:lnTo>
                    <a:lnTo>
                      <a:pt x="689" y="1829"/>
                    </a:lnTo>
                    <a:lnTo>
                      <a:pt x="526" y="2082"/>
                    </a:lnTo>
                    <a:lnTo>
                      <a:pt x="363" y="2390"/>
                    </a:lnTo>
                    <a:lnTo>
                      <a:pt x="146" y="3005"/>
                    </a:lnTo>
                    <a:lnTo>
                      <a:pt x="1" y="3928"/>
                    </a:lnTo>
                    <a:lnTo>
                      <a:pt x="128" y="5431"/>
                    </a:lnTo>
                    <a:lnTo>
                      <a:pt x="218" y="5720"/>
                    </a:lnTo>
                    <a:lnTo>
                      <a:pt x="254" y="5829"/>
                    </a:lnTo>
                    <a:lnTo>
                      <a:pt x="562" y="5829"/>
                    </a:lnTo>
                    <a:lnTo>
                      <a:pt x="1503" y="5612"/>
                    </a:lnTo>
                    <a:lnTo>
                      <a:pt x="2300" y="5268"/>
                    </a:lnTo>
                    <a:lnTo>
                      <a:pt x="2698" y="4978"/>
                    </a:lnTo>
                    <a:lnTo>
                      <a:pt x="2517" y="4743"/>
                    </a:lnTo>
                    <a:lnTo>
                      <a:pt x="2209" y="4960"/>
                    </a:lnTo>
                    <a:lnTo>
                      <a:pt x="1576" y="5268"/>
                    </a:lnTo>
                    <a:lnTo>
                      <a:pt x="779" y="5485"/>
                    </a:lnTo>
                    <a:lnTo>
                      <a:pt x="472" y="5521"/>
                    </a:lnTo>
                    <a:lnTo>
                      <a:pt x="363" y="5050"/>
                    </a:lnTo>
                    <a:lnTo>
                      <a:pt x="327" y="3729"/>
                    </a:lnTo>
                    <a:lnTo>
                      <a:pt x="544" y="2715"/>
                    </a:lnTo>
                    <a:lnTo>
                      <a:pt x="797" y="2227"/>
                    </a:lnTo>
                    <a:lnTo>
                      <a:pt x="942" y="1991"/>
                    </a:lnTo>
                    <a:lnTo>
                      <a:pt x="1286" y="1575"/>
                    </a:lnTo>
                    <a:lnTo>
                      <a:pt x="1720" y="1195"/>
                    </a:lnTo>
                    <a:lnTo>
                      <a:pt x="2227" y="887"/>
                    </a:lnTo>
                    <a:lnTo>
                      <a:pt x="2499" y="761"/>
                    </a:lnTo>
                    <a:lnTo>
                      <a:pt x="2897" y="616"/>
                    </a:lnTo>
                    <a:lnTo>
                      <a:pt x="3802" y="399"/>
                    </a:lnTo>
                    <a:lnTo>
                      <a:pt x="4309" y="326"/>
                    </a:lnTo>
                    <a:lnTo>
                      <a:pt x="4291" y="978"/>
                    </a:lnTo>
                    <a:lnTo>
                      <a:pt x="4110" y="2154"/>
                    </a:lnTo>
                    <a:lnTo>
                      <a:pt x="3947" y="2679"/>
                    </a:lnTo>
                    <a:lnTo>
                      <a:pt x="4236" y="2788"/>
                    </a:lnTo>
                    <a:lnTo>
                      <a:pt x="4417" y="2209"/>
                    </a:lnTo>
                    <a:lnTo>
                      <a:pt x="4598" y="887"/>
                    </a:lnTo>
                    <a:lnTo>
                      <a:pt x="4616" y="163"/>
                    </a:lnTo>
                    <a:lnTo>
                      <a:pt x="4616" y="0"/>
                    </a:lnTo>
                    <a:close/>
                  </a:path>
                </a:pathLst>
              </a:custGeom>
              <a:solidFill>
                <a:srgbClr val="0C0C0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7" name="Google Shape;947;p31"/>
              <p:cNvSpPr/>
              <p:nvPr/>
            </p:nvSpPr>
            <p:spPr>
              <a:xfrm>
                <a:off x="5149528" y="2917576"/>
                <a:ext cx="146671" cy="185173"/>
              </a:xfrm>
              <a:custGeom>
                <a:avLst/>
                <a:gdLst/>
                <a:ahLst/>
                <a:cxnLst/>
                <a:rect l="l" t="t" r="r" b="b"/>
                <a:pathLst>
                  <a:path w="4617" h="5829" extrusionOk="0">
                    <a:moveTo>
                      <a:pt x="4616" y="0"/>
                    </a:moveTo>
                    <a:lnTo>
                      <a:pt x="4454" y="19"/>
                    </a:lnTo>
                    <a:lnTo>
                      <a:pt x="3874" y="73"/>
                    </a:lnTo>
                    <a:lnTo>
                      <a:pt x="2843" y="308"/>
                    </a:lnTo>
                    <a:lnTo>
                      <a:pt x="2390" y="489"/>
                    </a:lnTo>
                    <a:lnTo>
                      <a:pt x="2499" y="761"/>
                    </a:lnTo>
                    <a:lnTo>
                      <a:pt x="2897" y="616"/>
                    </a:lnTo>
                    <a:lnTo>
                      <a:pt x="3802" y="399"/>
                    </a:lnTo>
                    <a:lnTo>
                      <a:pt x="4309" y="326"/>
                    </a:lnTo>
                    <a:lnTo>
                      <a:pt x="4291" y="978"/>
                    </a:lnTo>
                    <a:lnTo>
                      <a:pt x="4110" y="2154"/>
                    </a:lnTo>
                    <a:lnTo>
                      <a:pt x="3947" y="2679"/>
                    </a:lnTo>
                    <a:lnTo>
                      <a:pt x="3838" y="3005"/>
                    </a:lnTo>
                    <a:lnTo>
                      <a:pt x="3549" y="3584"/>
                    </a:lnTo>
                    <a:lnTo>
                      <a:pt x="3187" y="4109"/>
                    </a:lnTo>
                    <a:lnTo>
                      <a:pt x="2752" y="4544"/>
                    </a:lnTo>
                    <a:lnTo>
                      <a:pt x="2517" y="4743"/>
                    </a:lnTo>
                    <a:lnTo>
                      <a:pt x="2209" y="4960"/>
                    </a:lnTo>
                    <a:lnTo>
                      <a:pt x="1576" y="5268"/>
                    </a:lnTo>
                    <a:lnTo>
                      <a:pt x="779" y="5485"/>
                    </a:lnTo>
                    <a:lnTo>
                      <a:pt x="472" y="5521"/>
                    </a:lnTo>
                    <a:lnTo>
                      <a:pt x="363" y="5050"/>
                    </a:lnTo>
                    <a:lnTo>
                      <a:pt x="327" y="3729"/>
                    </a:lnTo>
                    <a:lnTo>
                      <a:pt x="544" y="2715"/>
                    </a:lnTo>
                    <a:lnTo>
                      <a:pt x="797" y="2227"/>
                    </a:lnTo>
                    <a:lnTo>
                      <a:pt x="526" y="2082"/>
                    </a:lnTo>
                    <a:lnTo>
                      <a:pt x="363" y="2390"/>
                    </a:lnTo>
                    <a:lnTo>
                      <a:pt x="146" y="3005"/>
                    </a:lnTo>
                    <a:lnTo>
                      <a:pt x="1" y="3928"/>
                    </a:lnTo>
                    <a:lnTo>
                      <a:pt x="128" y="5431"/>
                    </a:lnTo>
                    <a:lnTo>
                      <a:pt x="218" y="5720"/>
                    </a:lnTo>
                    <a:lnTo>
                      <a:pt x="254" y="5829"/>
                    </a:lnTo>
                    <a:lnTo>
                      <a:pt x="562" y="5829"/>
                    </a:lnTo>
                    <a:lnTo>
                      <a:pt x="1503" y="5612"/>
                    </a:lnTo>
                    <a:lnTo>
                      <a:pt x="2300" y="5268"/>
                    </a:lnTo>
                    <a:lnTo>
                      <a:pt x="2698" y="4978"/>
                    </a:lnTo>
                    <a:lnTo>
                      <a:pt x="2969" y="4779"/>
                    </a:lnTo>
                    <a:lnTo>
                      <a:pt x="3422" y="4308"/>
                    </a:lnTo>
                    <a:lnTo>
                      <a:pt x="3802" y="3747"/>
                    </a:lnTo>
                    <a:lnTo>
                      <a:pt x="4110" y="3132"/>
                    </a:lnTo>
                    <a:lnTo>
                      <a:pt x="4236" y="2788"/>
                    </a:lnTo>
                    <a:lnTo>
                      <a:pt x="4417" y="2209"/>
                    </a:lnTo>
                    <a:lnTo>
                      <a:pt x="4598" y="887"/>
                    </a:lnTo>
                    <a:lnTo>
                      <a:pt x="4616" y="163"/>
                    </a:lnTo>
                    <a:lnTo>
                      <a:pt x="4616" y="0"/>
                    </a:lnTo>
                    <a:close/>
                  </a:path>
                </a:pathLst>
              </a:custGeom>
              <a:solidFill>
                <a:srgbClr val="0C0C0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8" name="Google Shape;948;p31"/>
              <p:cNvSpPr/>
              <p:nvPr/>
            </p:nvSpPr>
            <p:spPr>
              <a:xfrm>
                <a:off x="4703925" y="2452976"/>
                <a:ext cx="418060" cy="415169"/>
              </a:xfrm>
              <a:custGeom>
                <a:avLst/>
                <a:gdLst/>
                <a:ahLst/>
                <a:cxnLst/>
                <a:rect l="l" t="t" r="r" b="b"/>
                <a:pathLst>
                  <a:path w="13160" h="13069" extrusionOk="0">
                    <a:moveTo>
                      <a:pt x="6661" y="0"/>
                    </a:moveTo>
                    <a:lnTo>
                      <a:pt x="6064" y="181"/>
                    </a:lnTo>
                    <a:lnTo>
                      <a:pt x="5611" y="525"/>
                    </a:lnTo>
                    <a:lnTo>
                      <a:pt x="5304" y="996"/>
                    </a:lnTo>
                    <a:lnTo>
                      <a:pt x="5123" y="1575"/>
                    </a:lnTo>
                    <a:lnTo>
                      <a:pt x="5050" y="2245"/>
                    </a:lnTo>
                    <a:lnTo>
                      <a:pt x="5104" y="2951"/>
                    </a:lnTo>
                    <a:lnTo>
                      <a:pt x="5285" y="3675"/>
                    </a:lnTo>
                    <a:lnTo>
                      <a:pt x="5412" y="4019"/>
                    </a:lnTo>
                    <a:lnTo>
                      <a:pt x="5412" y="4019"/>
                    </a:lnTo>
                    <a:lnTo>
                      <a:pt x="5177" y="3729"/>
                    </a:lnTo>
                    <a:lnTo>
                      <a:pt x="4598" y="3204"/>
                    </a:lnTo>
                    <a:lnTo>
                      <a:pt x="3910" y="2788"/>
                    </a:lnTo>
                    <a:lnTo>
                      <a:pt x="3186" y="2498"/>
                    </a:lnTo>
                    <a:lnTo>
                      <a:pt x="2444" y="2317"/>
                    </a:lnTo>
                    <a:lnTo>
                      <a:pt x="1738" y="2299"/>
                    </a:lnTo>
                    <a:lnTo>
                      <a:pt x="1086" y="2444"/>
                    </a:lnTo>
                    <a:lnTo>
                      <a:pt x="561" y="2770"/>
                    </a:lnTo>
                    <a:lnTo>
                      <a:pt x="362" y="3005"/>
                    </a:lnTo>
                    <a:lnTo>
                      <a:pt x="127" y="3349"/>
                    </a:lnTo>
                    <a:lnTo>
                      <a:pt x="0" y="4001"/>
                    </a:lnTo>
                    <a:lnTo>
                      <a:pt x="199" y="4616"/>
                    </a:lnTo>
                    <a:lnTo>
                      <a:pt x="634" y="5195"/>
                    </a:lnTo>
                    <a:lnTo>
                      <a:pt x="941" y="5467"/>
                    </a:lnTo>
                    <a:lnTo>
                      <a:pt x="1285" y="5738"/>
                    </a:lnTo>
                    <a:lnTo>
                      <a:pt x="2027" y="6154"/>
                    </a:lnTo>
                    <a:lnTo>
                      <a:pt x="2860" y="6390"/>
                    </a:lnTo>
                    <a:lnTo>
                      <a:pt x="3729" y="6444"/>
                    </a:lnTo>
                    <a:lnTo>
                      <a:pt x="4163" y="6390"/>
                    </a:lnTo>
                    <a:lnTo>
                      <a:pt x="3548" y="6571"/>
                    </a:lnTo>
                    <a:lnTo>
                      <a:pt x="2950" y="6752"/>
                    </a:lnTo>
                    <a:lnTo>
                      <a:pt x="2607" y="6897"/>
                    </a:lnTo>
                    <a:lnTo>
                      <a:pt x="1937" y="7295"/>
                    </a:lnTo>
                    <a:lnTo>
                      <a:pt x="1303" y="7838"/>
                    </a:lnTo>
                    <a:lnTo>
                      <a:pt x="778" y="8453"/>
                    </a:lnTo>
                    <a:lnTo>
                      <a:pt x="435" y="9105"/>
                    </a:lnTo>
                    <a:lnTo>
                      <a:pt x="308" y="9793"/>
                    </a:lnTo>
                    <a:lnTo>
                      <a:pt x="471" y="10444"/>
                    </a:lnTo>
                    <a:lnTo>
                      <a:pt x="978" y="11042"/>
                    </a:lnTo>
                    <a:lnTo>
                      <a:pt x="1412" y="11313"/>
                    </a:lnTo>
                    <a:lnTo>
                      <a:pt x="1774" y="11476"/>
                    </a:lnTo>
                    <a:lnTo>
                      <a:pt x="2444" y="11566"/>
                    </a:lnTo>
                    <a:lnTo>
                      <a:pt x="3041" y="11404"/>
                    </a:lnTo>
                    <a:lnTo>
                      <a:pt x="3602" y="11078"/>
                    </a:lnTo>
                    <a:lnTo>
                      <a:pt x="4380" y="10354"/>
                    </a:lnTo>
                    <a:lnTo>
                      <a:pt x="5231" y="9268"/>
                    </a:lnTo>
                    <a:lnTo>
                      <a:pt x="5611" y="8833"/>
                    </a:lnTo>
                    <a:lnTo>
                      <a:pt x="5485" y="9014"/>
                    </a:lnTo>
                    <a:lnTo>
                      <a:pt x="5304" y="9358"/>
                    </a:lnTo>
                    <a:lnTo>
                      <a:pt x="5159" y="9919"/>
                    </a:lnTo>
                    <a:lnTo>
                      <a:pt x="5249" y="10698"/>
                    </a:lnTo>
                    <a:lnTo>
                      <a:pt x="5575" y="11458"/>
                    </a:lnTo>
                    <a:lnTo>
                      <a:pt x="6100" y="12128"/>
                    </a:lnTo>
                    <a:lnTo>
                      <a:pt x="6770" y="12652"/>
                    </a:lnTo>
                    <a:lnTo>
                      <a:pt x="7530" y="12978"/>
                    </a:lnTo>
                    <a:lnTo>
                      <a:pt x="8326" y="13069"/>
                    </a:lnTo>
                    <a:lnTo>
                      <a:pt x="8724" y="12978"/>
                    </a:lnTo>
                    <a:lnTo>
                      <a:pt x="9141" y="12833"/>
                    </a:lnTo>
                    <a:lnTo>
                      <a:pt x="9738" y="12417"/>
                    </a:lnTo>
                    <a:lnTo>
                      <a:pt x="10064" y="11874"/>
                    </a:lnTo>
                    <a:lnTo>
                      <a:pt x="10154" y="11277"/>
                    </a:lnTo>
                    <a:lnTo>
                      <a:pt x="10028" y="10607"/>
                    </a:lnTo>
                    <a:lnTo>
                      <a:pt x="9720" y="9956"/>
                    </a:lnTo>
                    <a:lnTo>
                      <a:pt x="9231" y="9322"/>
                    </a:lnTo>
                    <a:lnTo>
                      <a:pt x="8598" y="8743"/>
                    </a:lnTo>
                    <a:lnTo>
                      <a:pt x="8236" y="8507"/>
                    </a:lnTo>
                    <a:lnTo>
                      <a:pt x="9014" y="8797"/>
                    </a:lnTo>
                    <a:lnTo>
                      <a:pt x="10173" y="9051"/>
                    </a:lnTo>
                    <a:lnTo>
                      <a:pt x="10915" y="9105"/>
                    </a:lnTo>
                    <a:lnTo>
                      <a:pt x="11584" y="9014"/>
                    </a:lnTo>
                    <a:lnTo>
                      <a:pt x="12182" y="8797"/>
                    </a:lnTo>
                    <a:lnTo>
                      <a:pt x="12652" y="8417"/>
                    </a:lnTo>
                    <a:lnTo>
                      <a:pt x="12996" y="7856"/>
                    </a:lnTo>
                    <a:lnTo>
                      <a:pt x="13123" y="7494"/>
                    </a:lnTo>
                    <a:lnTo>
                      <a:pt x="13159" y="7096"/>
                    </a:lnTo>
                    <a:lnTo>
                      <a:pt x="12978" y="6335"/>
                    </a:lnTo>
                    <a:lnTo>
                      <a:pt x="12526" y="5666"/>
                    </a:lnTo>
                    <a:lnTo>
                      <a:pt x="11874" y="5123"/>
                    </a:lnTo>
                    <a:lnTo>
                      <a:pt x="11114" y="4725"/>
                    </a:lnTo>
                    <a:lnTo>
                      <a:pt x="10299" y="4489"/>
                    </a:lnTo>
                    <a:lnTo>
                      <a:pt x="9503" y="4471"/>
                    </a:lnTo>
                    <a:lnTo>
                      <a:pt x="8815" y="4706"/>
                    </a:lnTo>
                    <a:lnTo>
                      <a:pt x="8543" y="4942"/>
                    </a:lnTo>
                    <a:lnTo>
                      <a:pt x="8543" y="4942"/>
                    </a:lnTo>
                    <a:lnTo>
                      <a:pt x="8815" y="4670"/>
                    </a:lnTo>
                    <a:lnTo>
                      <a:pt x="9177" y="3982"/>
                    </a:lnTo>
                    <a:lnTo>
                      <a:pt x="9322" y="3204"/>
                    </a:lnTo>
                    <a:lnTo>
                      <a:pt x="9286" y="2390"/>
                    </a:lnTo>
                    <a:lnTo>
                      <a:pt x="9068" y="1611"/>
                    </a:lnTo>
                    <a:lnTo>
                      <a:pt x="8670" y="905"/>
                    </a:lnTo>
                    <a:lnTo>
                      <a:pt x="8127" y="362"/>
                    </a:lnTo>
                    <a:lnTo>
                      <a:pt x="7421" y="37"/>
                    </a:lnTo>
                    <a:lnTo>
                      <a:pt x="702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9" name="Google Shape;949;p31"/>
              <p:cNvSpPr/>
              <p:nvPr/>
            </p:nvSpPr>
            <p:spPr>
              <a:xfrm>
                <a:off x="4711390" y="2448370"/>
                <a:ext cx="415169" cy="424382"/>
              </a:xfrm>
              <a:custGeom>
                <a:avLst/>
                <a:gdLst/>
                <a:ahLst/>
                <a:cxnLst/>
                <a:rect l="l" t="t" r="r" b="b"/>
                <a:pathLst>
                  <a:path w="13069" h="13359" extrusionOk="0">
                    <a:moveTo>
                      <a:pt x="6517" y="1"/>
                    </a:moveTo>
                    <a:lnTo>
                      <a:pt x="6046" y="73"/>
                    </a:lnTo>
                    <a:lnTo>
                      <a:pt x="5612" y="272"/>
                    </a:lnTo>
                    <a:lnTo>
                      <a:pt x="5268" y="562"/>
                    </a:lnTo>
                    <a:lnTo>
                      <a:pt x="5123" y="761"/>
                    </a:lnTo>
                    <a:lnTo>
                      <a:pt x="4960" y="1014"/>
                    </a:lnTo>
                    <a:lnTo>
                      <a:pt x="4743" y="1630"/>
                    </a:lnTo>
                    <a:lnTo>
                      <a:pt x="4670" y="2354"/>
                    </a:lnTo>
                    <a:lnTo>
                      <a:pt x="4725" y="3150"/>
                    </a:lnTo>
                    <a:lnTo>
                      <a:pt x="4815" y="3548"/>
                    </a:lnTo>
                    <a:lnTo>
                      <a:pt x="4507" y="3277"/>
                    </a:lnTo>
                    <a:lnTo>
                      <a:pt x="3765" y="2824"/>
                    </a:lnTo>
                    <a:lnTo>
                      <a:pt x="2969" y="2480"/>
                    </a:lnTo>
                    <a:lnTo>
                      <a:pt x="2154" y="2317"/>
                    </a:lnTo>
                    <a:lnTo>
                      <a:pt x="1756" y="2299"/>
                    </a:lnTo>
                    <a:lnTo>
                      <a:pt x="1448" y="2299"/>
                    </a:lnTo>
                    <a:lnTo>
                      <a:pt x="942" y="2408"/>
                    </a:lnTo>
                    <a:lnTo>
                      <a:pt x="507" y="2607"/>
                    </a:lnTo>
                    <a:lnTo>
                      <a:pt x="145" y="2878"/>
                    </a:lnTo>
                    <a:lnTo>
                      <a:pt x="0" y="3059"/>
                    </a:lnTo>
                    <a:lnTo>
                      <a:pt x="236" y="3240"/>
                    </a:lnTo>
                    <a:lnTo>
                      <a:pt x="399" y="3059"/>
                    </a:lnTo>
                    <a:lnTo>
                      <a:pt x="761" y="2806"/>
                    </a:lnTo>
                    <a:lnTo>
                      <a:pt x="1358" y="2607"/>
                    </a:lnTo>
                    <a:lnTo>
                      <a:pt x="1738" y="2589"/>
                    </a:lnTo>
                    <a:lnTo>
                      <a:pt x="1756" y="2589"/>
                    </a:lnTo>
                    <a:lnTo>
                      <a:pt x="2209" y="2625"/>
                    </a:lnTo>
                    <a:lnTo>
                      <a:pt x="3132" y="2860"/>
                    </a:lnTo>
                    <a:lnTo>
                      <a:pt x="4019" y="3295"/>
                    </a:lnTo>
                    <a:lnTo>
                      <a:pt x="4761" y="3892"/>
                    </a:lnTo>
                    <a:lnTo>
                      <a:pt x="5050" y="4254"/>
                    </a:lnTo>
                    <a:lnTo>
                      <a:pt x="5141" y="4327"/>
                    </a:lnTo>
                    <a:lnTo>
                      <a:pt x="5250" y="4290"/>
                    </a:lnTo>
                    <a:lnTo>
                      <a:pt x="5322" y="4218"/>
                    </a:lnTo>
                    <a:lnTo>
                      <a:pt x="5322" y="4109"/>
                    </a:lnTo>
                    <a:lnTo>
                      <a:pt x="5159" y="3657"/>
                    </a:lnTo>
                    <a:lnTo>
                      <a:pt x="4996" y="2752"/>
                    </a:lnTo>
                    <a:lnTo>
                      <a:pt x="4996" y="1919"/>
                    </a:lnTo>
                    <a:lnTo>
                      <a:pt x="5195" y="1213"/>
                    </a:lnTo>
                    <a:lnTo>
                      <a:pt x="5376" y="924"/>
                    </a:lnTo>
                    <a:lnTo>
                      <a:pt x="5485" y="761"/>
                    </a:lnTo>
                    <a:lnTo>
                      <a:pt x="5793" y="525"/>
                    </a:lnTo>
                    <a:lnTo>
                      <a:pt x="6136" y="363"/>
                    </a:lnTo>
                    <a:lnTo>
                      <a:pt x="6553" y="290"/>
                    </a:lnTo>
                    <a:lnTo>
                      <a:pt x="6770" y="290"/>
                    </a:lnTo>
                    <a:lnTo>
                      <a:pt x="7096" y="326"/>
                    </a:lnTo>
                    <a:lnTo>
                      <a:pt x="7693" y="562"/>
                    </a:lnTo>
                    <a:lnTo>
                      <a:pt x="8200" y="996"/>
                    </a:lnTo>
                    <a:lnTo>
                      <a:pt x="8598" y="1593"/>
                    </a:lnTo>
                    <a:lnTo>
                      <a:pt x="8743" y="1955"/>
                    </a:lnTo>
                    <a:lnTo>
                      <a:pt x="8870" y="2372"/>
                    </a:lnTo>
                    <a:lnTo>
                      <a:pt x="8960" y="3222"/>
                    </a:lnTo>
                    <a:lnTo>
                      <a:pt x="8815" y="3983"/>
                    </a:lnTo>
                    <a:lnTo>
                      <a:pt x="8508" y="4652"/>
                    </a:lnTo>
                    <a:lnTo>
                      <a:pt x="8272" y="4906"/>
                    </a:lnTo>
                    <a:lnTo>
                      <a:pt x="8236" y="4942"/>
                    </a:lnTo>
                    <a:lnTo>
                      <a:pt x="8200" y="4978"/>
                    </a:lnTo>
                    <a:lnTo>
                      <a:pt x="8164" y="5014"/>
                    </a:lnTo>
                    <a:lnTo>
                      <a:pt x="8164" y="5141"/>
                    </a:lnTo>
                    <a:lnTo>
                      <a:pt x="8200" y="5177"/>
                    </a:lnTo>
                    <a:lnTo>
                      <a:pt x="8236" y="5213"/>
                    </a:lnTo>
                    <a:lnTo>
                      <a:pt x="8345" y="5232"/>
                    </a:lnTo>
                    <a:lnTo>
                      <a:pt x="8399" y="5195"/>
                    </a:lnTo>
                    <a:lnTo>
                      <a:pt x="8435" y="5159"/>
                    </a:lnTo>
                    <a:lnTo>
                      <a:pt x="8471" y="5141"/>
                    </a:lnTo>
                    <a:lnTo>
                      <a:pt x="8743" y="4942"/>
                    </a:lnTo>
                    <a:lnTo>
                      <a:pt x="9413" y="4761"/>
                    </a:lnTo>
                    <a:lnTo>
                      <a:pt x="10155" y="4797"/>
                    </a:lnTo>
                    <a:lnTo>
                      <a:pt x="10879" y="5032"/>
                    </a:lnTo>
                    <a:lnTo>
                      <a:pt x="11223" y="5195"/>
                    </a:lnTo>
                    <a:lnTo>
                      <a:pt x="11530" y="5376"/>
                    </a:lnTo>
                    <a:lnTo>
                      <a:pt x="12128" y="5865"/>
                    </a:lnTo>
                    <a:lnTo>
                      <a:pt x="12562" y="6480"/>
                    </a:lnTo>
                    <a:lnTo>
                      <a:pt x="12743" y="7023"/>
                    </a:lnTo>
                    <a:lnTo>
                      <a:pt x="12761" y="7404"/>
                    </a:lnTo>
                    <a:lnTo>
                      <a:pt x="12725" y="7603"/>
                    </a:lnTo>
                    <a:lnTo>
                      <a:pt x="12598" y="8019"/>
                    </a:lnTo>
                    <a:lnTo>
                      <a:pt x="12254" y="8490"/>
                    </a:lnTo>
                    <a:lnTo>
                      <a:pt x="11965" y="8743"/>
                    </a:lnTo>
                    <a:lnTo>
                      <a:pt x="11784" y="8833"/>
                    </a:lnTo>
                    <a:lnTo>
                      <a:pt x="11458" y="8978"/>
                    </a:lnTo>
                    <a:lnTo>
                      <a:pt x="10643" y="9087"/>
                    </a:lnTo>
                    <a:lnTo>
                      <a:pt x="9702" y="9014"/>
                    </a:lnTo>
                    <a:lnTo>
                      <a:pt x="8634" y="8725"/>
                    </a:lnTo>
                    <a:lnTo>
                      <a:pt x="8055" y="8508"/>
                    </a:lnTo>
                    <a:lnTo>
                      <a:pt x="7946" y="8490"/>
                    </a:lnTo>
                    <a:lnTo>
                      <a:pt x="7874" y="8580"/>
                    </a:lnTo>
                    <a:lnTo>
                      <a:pt x="7838" y="8689"/>
                    </a:lnTo>
                    <a:lnTo>
                      <a:pt x="7928" y="8779"/>
                    </a:lnTo>
                    <a:lnTo>
                      <a:pt x="8254" y="8996"/>
                    </a:lnTo>
                    <a:lnTo>
                      <a:pt x="8833" y="9503"/>
                    </a:lnTo>
                    <a:lnTo>
                      <a:pt x="9286" y="10082"/>
                    </a:lnTo>
                    <a:lnTo>
                      <a:pt x="9612" y="10698"/>
                    </a:lnTo>
                    <a:lnTo>
                      <a:pt x="9702" y="10987"/>
                    </a:lnTo>
                    <a:lnTo>
                      <a:pt x="9775" y="11349"/>
                    </a:lnTo>
                    <a:lnTo>
                      <a:pt x="9702" y="11965"/>
                    </a:lnTo>
                    <a:lnTo>
                      <a:pt x="9376" y="12472"/>
                    </a:lnTo>
                    <a:lnTo>
                      <a:pt x="8815" y="12834"/>
                    </a:lnTo>
                    <a:lnTo>
                      <a:pt x="8453" y="12978"/>
                    </a:lnTo>
                    <a:lnTo>
                      <a:pt x="8236" y="13033"/>
                    </a:lnTo>
                    <a:lnTo>
                      <a:pt x="7820" y="13051"/>
                    </a:lnTo>
                    <a:lnTo>
                      <a:pt x="7204" y="12942"/>
                    </a:lnTo>
                    <a:lnTo>
                      <a:pt x="6426" y="12544"/>
                    </a:lnTo>
                    <a:lnTo>
                      <a:pt x="5793" y="11965"/>
                    </a:lnTo>
                    <a:lnTo>
                      <a:pt x="5539" y="11621"/>
                    </a:lnTo>
                    <a:lnTo>
                      <a:pt x="5340" y="11277"/>
                    </a:lnTo>
                    <a:lnTo>
                      <a:pt x="5105" y="10589"/>
                    </a:lnTo>
                    <a:lnTo>
                      <a:pt x="5087" y="9938"/>
                    </a:lnTo>
                    <a:lnTo>
                      <a:pt x="5304" y="9340"/>
                    </a:lnTo>
                    <a:lnTo>
                      <a:pt x="5503" y="9087"/>
                    </a:lnTo>
                    <a:lnTo>
                      <a:pt x="5539" y="8978"/>
                    </a:lnTo>
                    <a:lnTo>
                      <a:pt x="5485" y="8870"/>
                    </a:lnTo>
                    <a:lnTo>
                      <a:pt x="5376" y="8815"/>
                    </a:lnTo>
                    <a:lnTo>
                      <a:pt x="5268" y="8888"/>
                    </a:lnTo>
                    <a:lnTo>
                      <a:pt x="4960" y="9232"/>
                    </a:lnTo>
                    <a:lnTo>
                      <a:pt x="4616" y="9648"/>
                    </a:lnTo>
                    <a:lnTo>
                      <a:pt x="4290" y="10064"/>
                    </a:lnTo>
                    <a:lnTo>
                      <a:pt x="3548" y="10879"/>
                    </a:lnTo>
                    <a:lnTo>
                      <a:pt x="2933" y="11313"/>
                    </a:lnTo>
                    <a:lnTo>
                      <a:pt x="2480" y="11512"/>
                    </a:lnTo>
                    <a:lnTo>
                      <a:pt x="2010" y="11549"/>
                    </a:lnTo>
                    <a:lnTo>
                      <a:pt x="1503" y="11458"/>
                    </a:lnTo>
                    <a:lnTo>
                      <a:pt x="1249" y="11313"/>
                    </a:lnTo>
                    <a:lnTo>
                      <a:pt x="1105" y="11585"/>
                    </a:lnTo>
                    <a:lnTo>
                      <a:pt x="1394" y="11730"/>
                    </a:lnTo>
                    <a:lnTo>
                      <a:pt x="1973" y="11856"/>
                    </a:lnTo>
                    <a:lnTo>
                      <a:pt x="2498" y="11820"/>
                    </a:lnTo>
                    <a:lnTo>
                      <a:pt x="3005" y="11621"/>
                    </a:lnTo>
                    <a:lnTo>
                      <a:pt x="3675" y="11168"/>
                    </a:lnTo>
                    <a:lnTo>
                      <a:pt x="4471" y="10318"/>
                    </a:lnTo>
                    <a:lnTo>
                      <a:pt x="4815" y="9901"/>
                    </a:lnTo>
                    <a:lnTo>
                      <a:pt x="4779" y="10119"/>
                    </a:lnTo>
                    <a:lnTo>
                      <a:pt x="4815" y="10589"/>
                    </a:lnTo>
                    <a:lnTo>
                      <a:pt x="4924" y="11060"/>
                    </a:lnTo>
                    <a:lnTo>
                      <a:pt x="5141" y="11549"/>
                    </a:lnTo>
                    <a:lnTo>
                      <a:pt x="5286" y="11784"/>
                    </a:lnTo>
                    <a:lnTo>
                      <a:pt x="5521" y="12092"/>
                    </a:lnTo>
                    <a:lnTo>
                      <a:pt x="6082" y="12653"/>
                    </a:lnTo>
                    <a:lnTo>
                      <a:pt x="6770" y="13087"/>
                    </a:lnTo>
                    <a:lnTo>
                      <a:pt x="7512" y="13322"/>
                    </a:lnTo>
                    <a:lnTo>
                      <a:pt x="7910" y="13359"/>
                    </a:lnTo>
                    <a:lnTo>
                      <a:pt x="8218" y="13340"/>
                    </a:lnTo>
                    <a:lnTo>
                      <a:pt x="8526" y="13268"/>
                    </a:lnTo>
                    <a:lnTo>
                      <a:pt x="8960" y="13105"/>
                    </a:lnTo>
                    <a:lnTo>
                      <a:pt x="9612" y="12653"/>
                    </a:lnTo>
                    <a:lnTo>
                      <a:pt x="9992" y="12055"/>
                    </a:lnTo>
                    <a:lnTo>
                      <a:pt x="10064" y="11331"/>
                    </a:lnTo>
                    <a:lnTo>
                      <a:pt x="9992" y="10915"/>
                    </a:lnTo>
                    <a:lnTo>
                      <a:pt x="9847" y="10444"/>
                    </a:lnTo>
                    <a:lnTo>
                      <a:pt x="9250" y="9521"/>
                    </a:lnTo>
                    <a:lnTo>
                      <a:pt x="8833" y="9105"/>
                    </a:lnTo>
                    <a:lnTo>
                      <a:pt x="9304" y="9232"/>
                    </a:lnTo>
                    <a:lnTo>
                      <a:pt x="10173" y="9377"/>
                    </a:lnTo>
                    <a:lnTo>
                      <a:pt x="10951" y="9377"/>
                    </a:lnTo>
                    <a:lnTo>
                      <a:pt x="11639" y="9232"/>
                    </a:lnTo>
                    <a:lnTo>
                      <a:pt x="11929" y="9105"/>
                    </a:lnTo>
                    <a:lnTo>
                      <a:pt x="12128" y="8996"/>
                    </a:lnTo>
                    <a:lnTo>
                      <a:pt x="12472" y="8707"/>
                    </a:lnTo>
                    <a:lnTo>
                      <a:pt x="12761" y="8345"/>
                    </a:lnTo>
                    <a:lnTo>
                      <a:pt x="12960" y="7910"/>
                    </a:lnTo>
                    <a:lnTo>
                      <a:pt x="13033" y="7657"/>
                    </a:lnTo>
                    <a:lnTo>
                      <a:pt x="13069" y="7277"/>
                    </a:lnTo>
                    <a:lnTo>
                      <a:pt x="12906" y="6517"/>
                    </a:lnTo>
                    <a:lnTo>
                      <a:pt x="12472" y="5811"/>
                    </a:lnTo>
                    <a:lnTo>
                      <a:pt x="11802" y="5195"/>
                    </a:lnTo>
                    <a:lnTo>
                      <a:pt x="11367" y="4924"/>
                    </a:lnTo>
                    <a:lnTo>
                      <a:pt x="11078" y="4779"/>
                    </a:lnTo>
                    <a:lnTo>
                      <a:pt x="10462" y="4562"/>
                    </a:lnTo>
                    <a:lnTo>
                      <a:pt x="9811" y="4453"/>
                    </a:lnTo>
                    <a:lnTo>
                      <a:pt x="9195" y="4489"/>
                    </a:lnTo>
                    <a:lnTo>
                      <a:pt x="8906" y="4562"/>
                    </a:lnTo>
                    <a:lnTo>
                      <a:pt x="8906" y="4562"/>
                    </a:lnTo>
                    <a:lnTo>
                      <a:pt x="9033" y="4272"/>
                    </a:lnTo>
                    <a:lnTo>
                      <a:pt x="9214" y="3639"/>
                    </a:lnTo>
                    <a:lnTo>
                      <a:pt x="9250" y="2933"/>
                    </a:lnTo>
                    <a:lnTo>
                      <a:pt x="9141" y="2227"/>
                    </a:lnTo>
                    <a:lnTo>
                      <a:pt x="9033" y="1865"/>
                    </a:lnTo>
                    <a:lnTo>
                      <a:pt x="8870" y="1449"/>
                    </a:lnTo>
                    <a:lnTo>
                      <a:pt x="8417" y="779"/>
                    </a:lnTo>
                    <a:lnTo>
                      <a:pt x="7838" y="290"/>
                    </a:lnTo>
                    <a:lnTo>
                      <a:pt x="7150" y="37"/>
                    </a:lnTo>
                    <a:lnTo>
                      <a:pt x="6788"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0" name="Google Shape;950;p31"/>
              <p:cNvSpPr/>
              <p:nvPr/>
            </p:nvSpPr>
            <p:spPr>
              <a:xfrm>
                <a:off x="4699890" y="2448370"/>
                <a:ext cx="426669" cy="368026"/>
              </a:xfrm>
              <a:custGeom>
                <a:avLst/>
                <a:gdLst/>
                <a:ahLst/>
                <a:cxnLst/>
                <a:rect l="l" t="t" r="r" b="b"/>
                <a:pathLst>
                  <a:path w="13431" h="11585" extrusionOk="0">
                    <a:moveTo>
                      <a:pt x="6879" y="1"/>
                    </a:moveTo>
                    <a:lnTo>
                      <a:pt x="6408" y="73"/>
                    </a:lnTo>
                    <a:lnTo>
                      <a:pt x="5974" y="272"/>
                    </a:lnTo>
                    <a:lnTo>
                      <a:pt x="5630" y="562"/>
                    </a:lnTo>
                    <a:lnTo>
                      <a:pt x="5485" y="743"/>
                    </a:lnTo>
                    <a:lnTo>
                      <a:pt x="5322" y="1014"/>
                    </a:lnTo>
                    <a:lnTo>
                      <a:pt x="5105" y="1630"/>
                    </a:lnTo>
                    <a:lnTo>
                      <a:pt x="5032" y="2354"/>
                    </a:lnTo>
                    <a:lnTo>
                      <a:pt x="5087" y="3150"/>
                    </a:lnTo>
                    <a:lnTo>
                      <a:pt x="5177" y="3548"/>
                    </a:lnTo>
                    <a:lnTo>
                      <a:pt x="4869" y="3277"/>
                    </a:lnTo>
                    <a:lnTo>
                      <a:pt x="4127" y="2824"/>
                    </a:lnTo>
                    <a:lnTo>
                      <a:pt x="3331" y="2480"/>
                    </a:lnTo>
                    <a:lnTo>
                      <a:pt x="2516" y="2317"/>
                    </a:lnTo>
                    <a:lnTo>
                      <a:pt x="2118" y="2299"/>
                    </a:lnTo>
                    <a:lnTo>
                      <a:pt x="1810" y="2299"/>
                    </a:lnTo>
                    <a:lnTo>
                      <a:pt x="1304" y="2408"/>
                    </a:lnTo>
                    <a:lnTo>
                      <a:pt x="869" y="2607"/>
                    </a:lnTo>
                    <a:lnTo>
                      <a:pt x="507" y="2878"/>
                    </a:lnTo>
                    <a:lnTo>
                      <a:pt x="362" y="3059"/>
                    </a:lnTo>
                    <a:lnTo>
                      <a:pt x="218" y="3277"/>
                    </a:lnTo>
                    <a:lnTo>
                      <a:pt x="37" y="3693"/>
                    </a:lnTo>
                    <a:lnTo>
                      <a:pt x="0" y="4073"/>
                    </a:lnTo>
                    <a:lnTo>
                      <a:pt x="37" y="4435"/>
                    </a:lnTo>
                    <a:lnTo>
                      <a:pt x="254" y="4942"/>
                    </a:lnTo>
                    <a:lnTo>
                      <a:pt x="724" y="5503"/>
                    </a:lnTo>
                    <a:lnTo>
                      <a:pt x="978" y="5738"/>
                    </a:lnTo>
                    <a:lnTo>
                      <a:pt x="1213" y="5919"/>
                    </a:lnTo>
                    <a:lnTo>
                      <a:pt x="1720" y="6245"/>
                    </a:lnTo>
                    <a:lnTo>
                      <a:pt x="2281" y="6499"/>
                    </a:lnTo>
                    <a:lnTo>
                      <a:pt x="2878" y="6661"/>
                    </a:lnTo>
                    <a:lnTo>
                      <a:pt x="3186" y="6698"/>
                    </a:lnTo>
                    <a:lnTo>
                      <a:pt x="3114" y="6734"/>
                    </a:lnTo>
                    <a:lnTo>
                      <a:pt x="3023" y="6752"/>
                    </a:lnTo>
                    <a:lnTo>
                      <a:pt x="2553" y="6951"/>
                    </a:lnTo>
                    <a:lnTo>
                      <a:pt x="1629" y="7585"/>
                    </a:lnTo>
                    <a:lnTo>
                      <a:pt x="869" y="8399"/>
                    </a:lnTo>
                    <a:lnTo>
                      <a:pt x="471" y="9069"/>
                    </a:lnTo>
                    <a:lnTo>
                      <a:pt x="326" y="9539"/>
                    </a:lnTo>
                    <a:lnTo>
                      <a:pt x="308" y="9775"/>
                    </a:lnTo>
                    <a:lnTo>
                      <a:pt x="290" y="9974"/>
                    </a:lnTo>
                    <a:lnTo>
                      <a:pt x="381" y="10426"/>
                    </a:lnTo>
                    <a:lnTo>
                      <a:pt x="616" y="10897"/>
                    </a:lnTo>
                    <a:lnTo>
                      <a:pt x="1105" y="11368"/>
                    </a:lnTo>
                    <a:lnTo>
                      <a:pt x="1467" y="11585"/>
                    </a:lnTo>
                    <a:lnTo>
                      <a:pt x="1611" y="11313"/>
                    </a:lnTo>
                    <a:lnTo>
                      <a:pt x="1358" y="11168"/>
                    </a:lnTo>
                    <a:lnTo>
                      <a:pt x="960" y="10843"/>
                    </a:lnTo>
                    <a:lnTo>
                      <a:pt x="706" y="10444"/>
                    </a:lnTo>
                    <a:lnTo>
                      <a:pt x="598" y="10028"/>
                    </a:lnTo>
                    <a:lnTo>
                      <a:pt x="598" y="9793"/>
                    </a:lnTo>
                    <a:lnTo>
                      <a:pt x="634" y="9594"/>
                    </a:lnTo>
                    <a:lnTo>
                      <a:pt x="761" y="9159"/>
                    </a:lnTo>
                    <a:lnTo>
                      <a:pt x="1123" y="8544"/>
                    </a:lnTo>
                    <a:lnTo>
                      <a:pt x="1847" y="7802"/>
                    </a:lnTo>
                    <a:lnTo>
                      <a:pt x="2697" y="7223"/>
                    </a:lnTo>
                    <a:lnTo>
                      <a:pt x="3132" y="7042"/>
                    </a:lnTo>
                    <a:lnTo>
                      <a:pt x="3403" y="6951"/>
                    </a:lnTo>
                    <a:lnTo>
                      <a:pt x="3693" y="6879"/>
                    </a:lnTo>
                    <a:lnTo>
                      <a:pt x="4019" y="6788"/>
                    </a:lnTo>
                    <a:lnTo>
                      <a:pt x="4345" y="6680"/>
                    </a:lnTo>
                    <a:lnTo>
                      <a:pt x="4435" y="6607"/>
                    </a:lnTo>
                    <a:lnTo>
                      <a:pt x="4435" y="6499"/>
                    </a:lnTo>
                    <a:lnTo>
                      <a:pt x="4381" y="6408"/>
                    </a:lnTo>
                    <a:lnTo>
                      <a:pt x="4254" y="6390"/>
                    </a:lnTo>
                    <a:lnTo>
                      <a:pt x="3838" y="6444"/>
                    </a:lnTo>
                    <a:lnTo>
                      <a:pt x="3005" y="6390"/>
                    </a:lnTo>
                    <a:lnTo>
                      <a:pt x="2209" y="6155"/>
                    </a:lnTo>
                    <a:lnTo>
                      <a:pt x="1485" y="5756"/>
                    </a:lnTo>
                    <a:lnTo>
                      <a:pt x="1177" y="5503"/>
                    </a:lnTo>
                    <a:lnTo>
                      <a:pt x="833" y="5195"/>
                    </a:lnTo>
                    <a:lnTo>
                      <a:pt x="417" y="4616"/>
                    </a:lnTo>
                    <a:lnTo>
                      <a:pt x="290" y="4073"/>
                    </a:lnTo>
                    <a:lnTo>
                      <a:pt x="417" y="3530"/>
                    </a:lnTo>
                    <a:lnTo>
                      <a:pt x="598" y="3240"/>
                    </a:lnTo>
                    <a:lnTo>
                      <a:pt x="761" y="3059"/>
                    </a:lnTo>
                    <a:lnTo>
                      <a:pt x="1123" y="2806"/>
                    </a:lnTo>
                    <a:lnTo>
                      <a:pt x="1720" y="2607"/>
                    </a:lnTo>
                    <a:lnTo>
                      <a:pt x="2100" y="2589"/>
                    </a:lnTo>
                    <a:lnTo>
                      <a:pt x="2118" y="2589"/>
                    </a:lnTo>
                    <a:lnTo>
                      <a:pt x="2571" y="2625"/>
                    </a:lnTo>
                    <a:lnTo>
                      <a:pt x="3494" y="2860"/>
                    </a:lnTo>
                    <a:lnTo>
                      <a:pt x="4381" y="3295"/>
                    </a:lnTo>
                    <a:lnTo>
                      <a:pt x="5123" y="3892"/>
                    </a:lnTo>
                    <a:lnTo>
                      <a:pt x="5412" y="4254"/>
                    </a:lnTo>
                    <a:lnTo>
                      <a:pt x="5503" y="4327"/>
                    </a:lnTo>
                    <a:lnTo>
                      <a:pt x="5612" y="4290"/>
                    </a:lnTo>
                    <a:lnTo>
                      <a:pt x="5684" y="4218"/>
                    </a:lnTo>
                    <a:lnTo>
                      <a:pt x="5684" y="4109"/>
                    </a:lnTo>
                    <a:lnTo>
                      <a:pt x="5521" y="3657"/>
                    </a:lnTo>
                    <a:lnTo>
                      <a:pt x="5358" y="2752"/>
                    </a:lnTo>
                    <a:lnTo>
                      <a:pt x="5358" y="1919"/>
                    </a:lnTo>
                    <a:lnTo>
                      <a:pt x="5557" y="1213"/>
                    </a:lnTo>
                    <a:lnTo>
                      <a:pt x="5738" y="924"/>
                    </a:lnTo>
                    <a:lnTo>
                      <a:pt x="5847" y="761"/>
                    </a:lnTo>
                    <a:lnTo>
                      <a:pt x="6155" y="525"/>
                    </a:lnTo>
                    <a:lnTo>
                      <a:pt x="6498" y="363"/>
                    </a:lnTo>
                    <a:lnTo>
                      <a:pt x="6915" y="290"/>
                    </a:lnTo>
                    <a:lnTo>
                      <a:pt x="7132" y="290"/>
                    </a:lnTo>
                    <a:lnTo>
                      <a:pt x="7458" y="326"/>
                    </a:lnTo>
                    <a:lnTo>
                      <a:pt x="8055" y="562"/>
                    </a:lnTo>
                    <a:lnTo>
                      <a:pt x="8562" y="996"/>
                    </a:lnTo>
                    <a:lnTo>
                      <a:pt x="8960" y="1593"/>
                    </a:lnTo>
                    <a:lnTo>
                      <a:pt x="9105" y="1955"/>
                    </a:lnTo>
                    <a:lnTo>
                      <a:pt x="9232" y="2372"/>
                    </a:lnTo>
                    <a:lnTo>
                      <a:pt x="9322" y="3222"/>
                    </a:lnTo>
                    <a:lnTo>
                      <a:pt x="9177" y="3983"/>
                    </a:lnTo>
                    <a:lnTo>
                      <a:pt x="8870" y="4652"/>
                    </a:lnTo>
                    <a:lnTo>
                      <a:pt x="8634" y="4906"/>
                    </a:lnTo>
                    <a:lnTo>
                      <a:pt x="8598" y="4942"/>
                    </a:lnTo>
                    <a:lnTo>
                      <a:pt x="8562" y="4978"/>
                    </a:lnTo>
                    <a:lnTo>
                      <a:pt x="8526" y="5014"/>
                    </a:lnTo>
                    <a:lnTo>
                      <a:pt x="8526" y="5141"/>
                    </a:lnTo>
                    <a:lnTo>
                      <a:pt x="8562" y="5177"/>
                    </a:lnTo>
                    <a:lnTo>
                      <a:pt x="8598" y="5213"/>
                    </a:lnTo>
                    <a:lnTo>
                      <a:pt x="8707" y="5232"/>
                    </a:lnTo>
                    <a:lnTo>
                      <a:pt x="8761" y="5195"/>
                    </a:lnTo>
                    <a:lnTo>
                      <a:pt x="8797" y="5159"/>
                    </a:lnTo>
                    <a:lnTo>
                      <a:pt x="8833" y="5141"/>
                    </a:lnTo>
                    <a:lnTo>
                      <a:pt x="9105" y="4942"/>
                    </a:lnTo>
                    <a:lnTo>
                      <a:pt x="9775" y="4761"/>
                    </a:lnTo>
                    <a:lnTo>
                      <a:pt x="10517" y="4797"/>
                    </a:lnTo>
                    <a:lnTo>
                      <a:pt x="11241" y="5032"/>
                    </a:lnTo>
                    <a:lnTo>
                      <a:pt x="11585" y="5195"/>
                    </a:lnTo>
                    <a:lnTo>
                      <a:pt x="11892" y="5376"/>
                    </a:lnTo>
                    <a:lnTo>
                      <a:pt x="12490" y="5865"/>
                    </a:lnTo>
                    <a:lnTo>
                      <a:pt x="12924" y="6480"/>
                    </a:lnTo>
                    <a:lnTo>
                      <a:pt x="13105" y="7023"/>
                    </a:lnTo>
                    <a:lnTo>
                      <a:pt x="13123" y="7404"/>
                    </a:lnTo>
                    <a:lnTo>
                      <a:pt x="13087" y="7603"/>
                    </a:lnTo>
                    <a:lnTo>
                      <a:pt x="12960" y="8019"/>
                    </a:lnTo>
                    <a:lnTo>
                      <a:pt x="12616" y="8490"/>
                    </a:lnTo>
                    <a:lnTo>
                      <a:pt x="12327" y="8743"/>
                    </a:lnTo>
                    <a:lnTo>
                      <a:pt x="12146" y="8833"/>
                    </a:lnTo>
                    <a:lnTo>
                      <a:pt x="11820" y="8978"/>
                    </a:lnTo>
                    <a:lnTo>
                      <a:pt x="11005" y="9087"/>
                    </a:lnTo>
                    <a:lnTo>
                      <a:pt x="10064" y="9014"/>
                    </a:lnTo>
                    <a:lnTo>
                      <a:pt x="8996" y="8725"/>
                    </a:lnTo>
                    <a:lnTo>
                      <a:pt x="8417" y="8508"/>
                    </a:lnTo>
                    <a:lnTo>
                      <a:pt x="8308" y="8490"/>
                    </a:lnTo>
                    <a:lnTo>
                      <a:pt x="8236" y="8580"/>
                    </a:lnTo>
                    <a:lnTo>
                      <a:pt x="8200" y="8689"/>
                    </a:lnTo>
                    <a:lnTo>
                      <a:pt x="8290" y="8779"/>
                    </a:lnTo>
                    <a:lnTo>
                      <a:pt x="8616" y="8996"/>
                    </a:lnTo>
                    <a:lnTo>
                      <a:pt x="9195" y="9503"/>
                    </a:lnTo>
                    <a:lnTo>
                      <a:pt x="9648" y="10082"/>
                    </a:lnTo>
                    <a:lnTo>
                      <a:pt x="9974" y="10698"/>
                    </a:lnTo>
                    <a:lnTo>
                      <a:pt x="10064" y="10987"/>
                    </a:lnTo>
                    <a:lnTo>
                      <a:pt x="10354" y="10915"/>
                    </a:lnTo>
                    <a:lnTo>
                      <a:pt x="10209" y="10444"/>
                    </a:lnTo>
                    <a:lnTo>
                      <a:pt x="9612" y="9521"/>
                    </a:lnTo>
                    <a:lnTo>
                      <a:pt x="9195" y="9105"/>
                    </a:lnTo>
                    <a:lnTo>
                      <a:pt x="9666" y="9232"/>
                    </a:lnTo>
                    <a:lnTo>
                      <a:pt x="10535" y="9377"/>
                    </a:lnTo>
                    <a:lnTo>
                      <a:pt x="11313" y="9377"/>
                    </a:lnTo>
                    <a:lnTo>
                      <a:pt x="12001" y="9232"/>
                    </a:lnTo>
                    <a:lnTo>
                      <a:pt x="12291" y="9105"/>
                    </a:lnTo>
                    <a:lnTo>
                      <a:pt x="12490" y="8996"/>
                    </a:lnTo>
                    <a:lnTo>
                      <a:pt x="12834" y="8707"/>
                    </a:lnTo>
                    <a:lnTo>
                      <a:pt x="13123" y="8345"/>
                    </a:lnTo>
                    <a:lnTo>
                      <a:pt x="13322" y="7910"/>
                    </a:lnTo>
                    <a:lnTo>
                      <a:pt x="13395" y="7657"/>
                    </a:lnTo>
                    <a:lnTo>
                      <a:pt x="13431" y="7277"/>
                    </a:lnTo>
                    <a:lnTo>
                      <a:pt x="13268" y="6517"/>
                    </a:lnTo>
                    <a:lnTo>
                      <a:pt x="12834" y="5811"/>
                    </a:lnTo>
                    <a:lnTo>
                      <a:pt x="12164" y="5195"/>
                    </a:lnTo>
                    <a:lnTo>
                      <a:pt x="11729" y="4924"/>
                    </a:lnTo>
                    <a:lnTo>
                      <a:pt x="11440" y="4779"/>
                    </a:lnTo>
                    <a:lnTo>
                      <a:pt x="10824" y="4562"/>
                    </a:lnTo>
                    <a:lnTo>
                      <a:pt x="10173" y="4453"/>
                    </a:lnTo>
                    <a:lnTo>
                      <a:pt x="9557" y="4489"/>
                    </a:lnTo>
                    <a:lnTo>
                      <a:pt x="9268" y="4562"/>
                    </a:lnTo>
                    <a:lnTo>
                      <a:pt x="9268" y="4562"/>
                    </a:lnTo>
                    <a:lnTo>
                      <a:pt x="9395" y="4272"/>
                    </a:lnTo>
                    <a:lnTo>
                      <a:pt x="9576" y="3639"/>
                    </a:lnTo>
                    <a:lnTo>
                      <a:pt x="9612" y="2933"/>
                    </a:lnTo>
                    <a:lnTo>
                      <a:pt x="9503" y="2227"/>
                    </a:lnTo>
                    <a:lnTo>
                      <a:pt x="9395" y="1865"/>
                    </a:lnTo>
                    <a:lnTo>
                      <a:pt x="9232" y="1449"/>
                    </a:lnTo>
                    <a:lnTo>
                      <a:pt x="8779" y="779"/>
                    </a:lnTo>
                    <a:lnTo>
                      <a:pt x="8200" y="290"/>
                    </a:lnTo>
                    <a:lnTo>
                      <a:pt x="7530" y="37"/>
                    </a:lnTo>
                    <a:lnTo>
                      <a:pt x="7150"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1" name="Google Shape;951;p31"/>
              <p:cNvSpPr/>
              <p:nvPr/>
            </p:nvSpPr>
            <p:spPr>
              <a:xfrm>
                <a:off x="4852851" y="2595580"/>
                <a:ext cx="112139" cy="112139"/>
              </a:xfrm>
              <a:custGeom>
                <a:avLst/>
                <a:gdLst/>
                <a:ahLst/>
                <a:cxnLst/>
                <a:rect l="l" t="t" r="r" b="b"/>
                <a:pathLst>
                  <a:path w="3530" h="3530" extrusionOk="0">
                    <a:moveTo>
                      <a:pt x="1484" y="0"/>
                    </a:moveTo>
                    <a:lnTo>
                      <a:pt x="1140" y="109"/>
                    </a:lnTo>
                    <a:lnTo>
                      <a:pt x="815" y="254"/>
                    </a:lnTo>
                    <a:lnTo>
                      <a:pt x="308" y="742"/>
                    </a:lnTo>
                    <a:lnTo>
                      <a:pt x="36" y="1358"/>
                    </a:lnTo>
                    <a:lnTo>
                      <a:pt x="0" y="2046"/>
                    </a:lnTo>
                    <a:lnTo>
                      <a:pt x="109" y="2389"/>
                    </a:lnTo>
                    <a:lnTo>
                      <a:pt x="254" y="2733"/>
                    </a:lnTo>
                    <a:lnTo>
                      <a:pt x="742" y="3222"/>
                    </a:lnTo>
                    <a:lnTo>
                      <a:pt x="1358" y="3512"/>
                    </a:lnTo>
                    <a:lnTo>
                      <a:pt x="2045" y="3530"/>
                    </a:lnTo>
                    <a:lnTo>
                      <a:pt x="2389" y="3439"/>
                    </a:lnTo>
                    <a:lnTo>
                      <a:pt x="2733" y="3276"/>
                    </a:lnTo>
                    <a:lnTo>
                      <a:pt x="3222" y="2806"/>
                    </a:lnTo>
                    <a:lnTo>
                      <a:pt x="3512" y="2172"/>
                    </a:lnTo>
                    <a:lnTo>
                      <a:pt x="3530" y="1484"/>
                    </a:lnTo>
                    <a:lnTo>
                      <a:pt x="3439" y="1141"/>
                    </a:lnTo>
                    <a:lnTo>
                      <a:pt x="3276" y="815"/>
                    </a:lnTo>
                    <a:lnTo>
                      <a:pt x="2806" y="308"/>
                    </a:lnTo>
                    <a:lnTo>
                      <a:pt x="2190" y="36"/>
                    </a:lnTo>
                    <a:lnTo>
                      <a:pt x="1484"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2" name="Google Shape;952;p31"/>
              <p:cNvSpPr/>
              <p:nvPr/>
            </p:nvSpPr>
            <p:spPr>
              <a:xfrm>
                <a:off x="4848245" y="2590974"/>
                <a:ext cx="121924" cy="117889"/>
              </a:xfrm>
              <a:custGeom>
                <a:avLst/>
                <a:gdLst/>
                <a:ahLst/>
                <a:cxnLst/>
                <a:rect l="l" t="t" r="r" b="b"/>
                <a:pathLst>
                  <a:path w="3838" h="3711" extrusionOk="0">
                    <a:moveTo>
                      <a:pt x="1593" y="0"/>
                    </a:moveTo>
                    <a:lnTo>
                      <a:pt x="1231" y="109"/>
                    </a:lnTo>
                    <a:lnTo>
                      <a:pt x="869" y="272"/>
                    </a:lnTo>
                    <a:lnTo>
                      <a:pt x="326" y="797"/>
                    </a:lnTo>
                    <a:lnTo>
                      <a:pt x="37" y="1467"/>
                    </a:lnTo>
                    <a:lnTo>
                      <a:pt x="0" y="2227"/>
                    </a:lnTo>
                    <a:lnTo>
                      <a:pt x="109" y="2589"/>
                    </a:lnTo>
                    <a:lnTo>
                      <a:pt x="399" y="2498"/>
                    </a:lnTo>
                    <a:lnTo>
                      <a:pt x="290" y="2172"/>
                    </a:lnTo>
                    <a:lnTo>
                      <a:pt x="326" y="1539"/>
                    </a:lnTo>
                    <a:lnTo>
                      <a:pt x="580" y="978"/>
                    </a:lnTo>
                    <a:lnTo>
                      <a:pt x="1032" y="525"/>
                    </a:lnTo>
                    <a:lnTo>
                      <a:pt x="1340" y="399"/>
                    </a:lnTo>
                    <a:lnTo>
                      <a:pt x="1647" y="308"/>
                    </a:lnTo>
                    <a:lnTo>
                      <a:pt x="2281" y="326"/>
                    </a:lnTo>
                    <a:lnTo>
                      <a:pt x="2589" y="435"/>
                    </a:lnTo>
                    <a:lnTo>
                      <a:pt x="2878" y="580"/>
                    </a:lnTo>
                    <a:lnTo>
                      <a:pt x="3295" y="1050"/>
                    </a:lnTo>
                    <a:lnTo>
                      <a:pt x="3439" y="1340"/>
                    </a:lnTo>
                    <a:lnTo>
                      <a:pt x="3530" y="1648"/>
                    </a:lnTo>
                    <a:lnTo>
                      <a:pt x="3512" y="2281"/>
                    </a:lnTo>
                    <a:lnTo>
                      <a:pt x="3403" y="2589"/>
                    </a:lnTo>
                    <a:lnTo>
                      <a:pt x="3240" y="2878"/>
                    </a:lnTo>
                    <a:lnTo>
                      <a:pt x="2788" y="3295"/>
                    </a:lnTo>
                    <a:lnTo>
                      <a:pt x="2498" y="3439"/>
                    </a:lnTo>
                    <a:lnTo>
                      <a:pt x="2589" y="3711"/>
                    </a:lnTo>
                    <a:lnTo>
                      <a:pt x="2951" y="3566"/>
                    </a:lnTo>
                    <a:lnTo>
                      <a:pt x="3494" y="3041"/>
                    </a:lnTo>
                    <a:lnTo>
                      <a:pt x="3675" y="2715"/>
                    </a:lnTo>
                    <a:lnTo>
                      <a:pt x="3801" y="2353"/>
                    </a:lnTo>
                    <a:lnTo>
                      <a:pt x="3838" y="1593"/>
                    </a:lnTo>
                    <a:lnTo>
                      <a:pt x="3711" y="1231"/>
                    </a:lnTo>
                    <a:lnTo>
                      <a:pt x="3566" y="887"/>
                    </a:lnTo>
                    <a:lnTo>
                      <a:pt x="3041" y="344"/>
                    </a:lnTo>
                    <a:lnTo>
                      <a:pt x="2715" y="163"/>
                    </a:lnTo>
                    <a:lnTo>
                      <a:pt x="2353" y="19"/>
                    </a:lnTo>
                    <a:lnTo>
                      <a:pt x="1593"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3" name="Google Shape;953;p31"/>
              <p:cNvSpPr/>
              <p:nvPr/>
            </p:nvSpPr>
            <p:spPr>
              <a:xfrm>
                <a:off x="4848245" y="2594437"/>
                <a:ext cx="82246" cy="118461"/>
              </a:xfrm>
              <a:custGeom>
                <a:avLst/>
                <a:gdLst/>
                <a:ahLst/>
                <a:cxnLst/>
                <a:rect l="l" t="t" r="r" b="b"/>
                <a:pathLst>
                  <a:path w="2589" h="3729" extrusionOk="0">
                    <a:moveTo>
                      <a:pt x="1231" y="0"/>
                    </a:moveTo>
                    <a:lnTo>
                      <a:pt x="869" y="163"/>
                    </a:lnTo>
                    <a:lnTo>
                      <a:pt x="326" y="688"/>
                    </a:lnTo>
                    <a:lnTo>
                      <a:pt x="37" y="1358"/>
                    </a:lnTo>
                    <a:lnTo>
                      <a:pt x="0" y="2118"/>
                    </a:lnTo>
                    <a:lnTo>
                      <a:pt x="109" y="2480"/>
                    </a:lnTo>
                    <a:lnTo>
                      <a:pt x="236" y="2769"/>
                    </a:lnTo>
                    <a:lnTo>
                      <a:pt x="598" y="3222"/>
                    </a:lnTo>
                    <a:lnTo>
                      <a:pt x="1068" y="3548"/>
                    </a:lnTo>
                    <a:lnTo>
                      <a:pt x="1629" y="3711"/>
                    </a:lnTo>
                    <a:lnTo>
                      <a:pt x="1919" y="3729"/>
                    </a:lnTo>
                    <a:lnTo>
                      <a:pt x="2263" y="3711"/>
                    </a:lnTo>
                    <a:lnTo>
                      <a:pt x="2589" y="3602"/>
                    </a:lnTo>
                    <a:lnTo>
                      <a:pt x="2498" y="3330"/>
                    </a:lnTo>
                    <a:lnTo>
                      <a:pt x="2172" y="3421"/>
                    </a:lnTo>
                    <a:lnTo>
                      <a:pt x="1539" y="3403"/>
                    </a:lnTo>
                    <a:lnTo>
                      <a:pt x="978" y="3149"/>
                    </a:lnTo>
                    <a:lnTo>
                      <a:pt x="525" y="2679"/>
                    </a:lnTo>
                    <a:lnTo>
                      <a:pt x="399" y="2389"/>
                    </a:lnTo>
                    <a:lnTo>
                      <a:pt x="290" y="2063"/>
                    </a:lnTo>
                    <a:lnTo>
                      <a:pt x="326" y="1430"/>
                    </a:lnTo>
                    <a:lnTo>
                      <a:pt x="580" y="869"/>
                    </a:lnTo>
                    <a:lnTo>
                      <a:pt x="1032" y="416"/>
                    </a:lnTo>
                    <a:lnTo>
                      <a:pt x="1340" y="290"/>
                    </a:lnTo>
                    <a:lnTo>
                      <a:pt x="1231"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954" name="Google Shape;954;p31"/>
            <p:cNvSpPr/>
            <p:nvPr/>
          </p:nvSpPr>
          <p:spPr>
            <a:xfrm>
              <a:off x="8520709" y="4585164"/>
              <a:ext cx="723696" cy="640993"/>
            </a:xfrm>
            <a:custGeom>
              <a:avLst/>
              <a:gdLst/>
              <a:ahLst/>
              <a:cxnLst/>
              <a:rect l="l" t="t" r="r" b="b"/>
              <a:pathLst>
                <a:path w="26138" h="23151" extrusionOk="0">
                  <a:moveTo>
                    <a:pt x="16472" y="1"/>
                  </a:moveTo>
                  <a:lnTo>
                    <a:pt x="15983" y="55"/>
                  </a:lnTo>
                  <a:lnTo>
                    <a:pt x="15530" y="254"/>
                  </a:lnTo>
                  <a:lnTo>
                    <a:pt x="15114" y="544"/>
                  </a:lnTo>
                  <a:lnTo>
                    <a:pt x="14752" y="924"/>
                  </a:lnTo>
                  <a:lnTo>
                    <a:pt x="14462" y="1376"/>
                  </a:lnTo>
                  <a:lnTo>
                    <a:pt x="14281" y="1865"/>
                  </a:lnTo>
                  <a:lnTo>
                    <a:pt x="14245" y="2118"/>
                  </a:lnTo>
                  <a:lnTo>
                    <a:pt x="14209" y="2625"/>
                  </a:lnTo>
                  <a:lnTo>
                    <a:pt x="14390" y="3621"/>
                  </a:lnTo>
                  <a:lnTo>
                    <a:pt x="14987" y="5069"/>
                  </a:lnTo>
                  <a:lnTo>
                    <a:pt x="15512" y="5974"/>
                  </a:lnTo>
                  <a:lnTo>
                    <a:pt x="15766" y="6426"/>
                  </a:lnTo>
                  <a:lnTo>
                    <a:pt x="16236" y="7385"/>
                  </a:lnTo>
                  <a:lnTo>
                    <a:pt x="16562" y="8363"/>
                  </a:lnTo>
                  <a:lnTo>
                    <a:pt x="16634" y="9377"/>
                  </a:lnTo>
                  <a:lnTo>
                    <a:pt x="16544" y="9883"/>
                  </a:lnTo>
                  <a:lnTo>
                    <a:pt x="16490" y="10064"/>
                  </a:lnTo>
                  <a:lnTo>
                    <a:pt x="16327" y="10444"/>
                  </a:lnTo>
                  <a:lnTo>
                    <a:pt x="16073" y="10734"/>
                  </a:lnTo>
                  <a:lnTo>
                    <a:pt x="15748" y="10915"/>
                  </a:lnTo>
                  <a:lnTo>
                    <a:pt x="15567" y="10951"/>
                  </a:lnTo>
                  <a:lnTo>
                    <a:pt x="15349" y="10933"/>
                  </a:lnTo>
                  <a:lnTo>
                    <a:pt x="14987" y="10770"/>
                  </a:lnTo>
                  <a:lnTo>
                    <a:pt x="14535" y="10318"/>
                  </a:lnTo>
                  <a:lnTo>
                    <a:pt x="14318" y="9938"/>
                  </a:lnTo>
                  <a:lnTo>
                    <a:pt x="12544" y="6879"/>
                  </a:lnTo>
                  <a:lnTo>
                    <a:pt x="10770" y="3802"/>
                  </a:lnTo>
                  <a:lnTo>
                    <a:pt x="10498" y="3349"/>
                  </a:lnTo>
                  <a:lnTo>
                    <a:pt x="9829" y="2444"/>
                  </a:lnTo>
                  <a:lnTo>
                    <a:pt x="9250" y="1901"/>
                  </a:lnTo>
                  <a:lnTo>
                    <a:pt x="8815" y="1630"/>
                  </a:lnTo>
                  <a:lnTo>
                    <a:pt x="8363" y="1467"/>
                  </a:lnTo>
                  <a:lnTo>
                    <a:pt x="7874" y="1430"/>
                  </a:lnTo>
                  <a:lnTo>
                    <a:pt x="7602" y="1467"/>
                  </a:lnTo>
                  <a:lnTo>
                    <a:pt x="7313" y="1539"/>
                  </a:lnTo>
                  <a:lnTo>
                    <a:pt x="6806" y="1847"/>
                  </a:lnTo>
                  <a:lnTo>
                    <a:pt x="6444" y="2281"/>
                  </a:lnTo>
                  <a:lnTo>
                    <a:pt x="6209" y="2842"/>
                  </a:lnTo>
                  <a:lnTo>
                    <a:pt x="6064" y="3476"/>
                  </a:lnTo>
                  <a:lnTo>
                    <a:pt x="6046" y="4146"/>
                  </a:lnTo>
                  <a:lnTo>
                    <a:pt x="6118" y="4815"/>
                  </a:lnTo>
                  <a:lnTo>
                    <a:pt x="6281" y="5485"/>
                  </a:lnTo>
                  <a:lnTo>
                    <a:pt x="6390" y="5793"/>
                  </a:lnTo>
                  <a:lnTo>
                    <a:pt x="6752" y="6643"/>
                  </a:lnTo>
                  <a:lnTo>
                    <a:pt x="7747" y="8218"/>
                  </a:lnTo>
                  <a:lnTo>
                    <a:pt x="8978" y="9594"/>
                  </a:lnTo>
                  <a:lnTo>
                    <a:pt x="10444" y="10734"/>
                  </a:lnTo>
                  <a:lnTo>
                    <a:pt x="11241" y="11205"/>
                  </a:lnTo>
                  <a:lnTo>
                    <a:pt x="11910" y="11549"/>
                  </a:lnTo>
                  <a:lnTo>
                    <a:pt x="12815" y="12182"/>
                  </a:lnTo>
                  <a:lnTo>
                    <a:pt x="13214" y="12743"/>
                  </a:lnTo>
                  <a:lnTo>
                    <a:pt x="13322" y="13087"/>
                  </a:lnTo>
                  <a:lnTo>
                    <a:pt x="13340" y="13268"/>
                  </a:lnTo>
                  <a:lnTo>
                    <a:pt x="13304" y="13648"/>
                  </a:lnTo>
                  <a:lnTo>
                    <a:pt x="13105" y="14155"/>
                  </a:lnTo>
                  <a:lnTo>
                    <a:pt x="12580" y="14698"/>
                  </a:lnTo>
                  <a:lnTo>
                    <a:pt x="11874" y="15042"/>
                  </a:lnTo>
                  <a:lnTo>
                    <a:pt x="11494" y="15114"/>
                  </a:lnTo>
                  <a:lnTo>
                    <a:pt x="11114" y="15114"/>
                  </a:lnTo>
                  <a:lnTo>
                    <a:pt x="10372" y="14988"/>
                  </a:lnTo>
                  <a:lnTo>
                    <a:pt x="9666" y="14698"/>
                  </a:lnTo>
                  <a:lnTo>
                    <a:pt x="8978" y="14318"/>
                  </a:lnTo>
                  <a:lnTo>
                    <a:pt x="8670" y="14101"/>
                  </a:lnTo>
                  <a:lnTo>
                    <a:pt x="7874" y="13521"/>
                  </a:lnTo>
                  <a:lnTo>
                    <a:pt x="6281" y="12327"/>
                  </a:lnTo>
                  <a:lnTo>
                    <a:pt x="5430" y="11838"/>
                  </a:lnTo>
                  <a:lnTo>
                    <a:pt x="4996" y="11621"/>
                  </a:lnTo>
                  <a:lnTo>
                    <a:pt x="4037" y="11295"/>
                  </a:lnTo>
                  <a:lnTo>
                    <a:pt x="3077" y="11168"/>
                  </a:lnTo>
                  <a:lnTo>
                    <a:pt x="2100" y="11259"/>
                  </a:lnTo>
                  <a:lnTo>
                    <a:pt x="1647" y="11422"/>
                  </a:lnTo>
                  <a:lnTo>
                    <a:pt x="1412" y="11530"/>
                  </a:lnTo>
                  <a:lnTo>
                    <a:pt x="1014" y="11802"/>
                  </a:lnTo>
                  <a:lnTo>
                    <a:pt x="652" y="12146"/>
                  </a:lnTo>
                  <a:lnTo>
                    <a:pt x="362" y="12544"/>
                  </a:lnTo>
                  <a:lnTo>
                    <a:pt x="145" y="12997"/>
                  </a:lnTo>
                  <a:lnTo>
                    <a:pt x="18" y="13467"/>
                  </a:lnTo>
                  <a:lnTo>
                    <a:pt x="0" y="13938"/>
                  </a:lnTo>
                  <a:lnTo>
                    <a:pt x="91" y="14408"/>
                  </a:lnTo>
                  <a:lnTo>
                    <a:pt x="181" y="14626"/>
                  </a:lnTo>
                  <a:lnTo>
                    <a:pt x="290" y="14825"/>
                  </a:lnTo>
                  <a:lnTo>
                    <a:pt x="579" y="15169"/>
                  </a:lnTo>
                  <a:lnTo>
                    <a:pt x="1104" y="15585"/>
                  </a:lnTo>
                  <a:lnTo>
                    <a:pt x="1955" y="15965"/>
                  </a:lnTo>
                  <a:lnTo>
                    <a:pt x="2896" y="16218"/>
                  </a:lnTo>
                  <a:lnTo>
                    <a:pt x="3349" y="16309"/>
                  </a:lnTo>
                  <a:lnTo>
                    <a:pt x="4471" y="16544"/>
                  </a:lnTo>
                  <a:lnTo>
                    <a:pt x="6679" y="17069"/>
                  </a:lnTo>
                  <a:lnTo>
                    <a:pt x="9883" y="18028"/>
                  </a:lnTo>
                  <a:lnTo>
                    <a:pt x="14082" y="19567"/>
                  </a:lnTo>
                  <a:lnTo>
                    <a:pt x="18191" y="21323"/>
                  </a:lnTo>
                  <a:lnTo>
                    <a:pt x="20255" y="22264"/>
                  </a:lnTo>
                  <a:lnTo>
                    <a:pt x="20924" y="22572"/>
                  </a:lnTo>
                  <a:lnTo>
                    <a:pt x="22010" y="22970"/>
                  </a:lnTo>
                  <a:lnTo>
                    <a:pt x="22861" y="23151"/>
                  </a:lnTo>
                  <a:lnTo>
                    <a:pt x="23513" y="23060"/>
                  </a:lnTo>
                  <a:lnTo>
                    <a:pt x="24001" y="22716"/>
                  </a:lnTo>
                  <a:lnTo>
                    <a:pt x="24418" y="22101"/>
                  </a:lnTo>
                  <a:lnTo>
                    <a:pt x="24924" y="20671"/>
                  </a:lnTo>
                  <a:lnTo>
                    <a:pt x="25286" y="19259"/>
                  </a:lnTo>
                  <a:lnTo>
                    <a:pt x="25522" y="18264"/>
                  </a:lnTo>
                  <a:lnTo>
                    <a:pt x="25884" y="16218"/>
                  </a:lnTo>
                  <a:lnTo>
                    <a:pt x="26083" y="14137"/>
                  </a:lnTo>
                  <a:lnTo>
                    <a:pt x="26137" y="12073"/>
                  </a:lnTo>
                  <a:lnTo>
                    <a:pt x="26083" y="11024"/>
                  </a:lnTo>
                  <a:lnTo>
                    <a:pt x="26047" y="10372"/>
                  </a:lnTo>
                  <a:lnTo>
                    <a:pt x="25866" y="9377"/>
                  </a:lnTo>
                  <a:lnTo>
                    <a:pt x="25612" y="8761"/>
                  </a:lnTo>
                  <a:lnTo>
                    <a:pt x="25449" y="8490"/>
                  </a:lnTo>
                  <a:lnTo>
                    <a:pt x="25250" y="8218"/>
                  </a:lnTo>
                  <a:lnTo>
                    <a:pt x="24725" y="7784"/>
                  </a:lnTo>
                  <a:lnTo>
                    <a:pt x="24110" y="7548"/>
                  </a:lnTo>
                  <a:lnTo>
                    <a:pt x="23458" y="7530"/>
                  </a:lnTo>
                  <a:lnTo>
                    <a:pt x="23151" y="7639"/>
                  </a:lnTo>
                  <a:lnTo>
                    <a:pt x="22952" y="7747"/>
                  </a:lnTo>
                  <a:lnTo>
                    <a:pt x="22626" y="8037"/>
                  </a:lnTo>
                  <a:lnTo>
                    <a:pt x="22300" y="8580"/>
                  </a:lnTo>
                  <a:lnTo>
                    <a:pt x="22083" y="9503"/>
                  </a:lnTo>
                  <a:lnTo>
                    <a:pt x="22028" y="10499"/>
                  </a:lnTo>
                  <a:lnTo>
                    <a:pt x="22028" y="10969"/>
                  </a:lnTo>
                  <a:lnTo>
                    <a:pt x="22010" y="11440"/>
                  </a:lnTo>
                  <a:lnTo>
                    <a:pt x="21757" y="12417"/>
                  </a:lnTo>
                  <a:lnTo>
                    <a:pt x="21413" y="13033"/>
                  </a:lnTo>
                  <a:lnTo>
                    <a:pt x="21105" y="13340"/>
                  </a:lnTo>
                  <a:lnTo>
                    <a:pt x="20761" y="13558"/>
                  </a:lnTo>
                  <a:lnTo>
                    <a:pt x="20345" y="13612"/>
                  </a:lnTo>
                  <a:lnTo>
                    <a:pt x="20128" y="13594"/>
                  </a:lnTo>
                  <a:lnTo>
                    <a:pt x="19947" y="13540"/>
                  </a:lnTo>
                  <a:lnTo>
                    <a:pt x="19639" y="13377"/>
                  </a:lnTo>
                  <a:lnTo>
                    <a:pt x="19277" y="12997"/>
                  </a:lnTo>
                  <a:lnTo>
                    <a:pt x="18988" y="12309"/>
                  </a:lnTo>
                  <a:lnTo>
                    <a:pt x="18825" y="11530"/>
                  </a:lnTo>
                  <a:lnTo>
                    <a:pt x="18788" y="11150"/>
                  </a:lnTo>
                  <a:lnTo>
                    <a:pt x="18499" y="6969"/>
                  </a:lnTo>
                  <a:lnTo>
                    <a:pt x="18191" y="2806"/>
                  </a:lnTo>
                  <a:lnTo>
                    <a:pt x="18155" y="2444"/>
                  </a:lnTo>
                  <a:lnTo>
                    <a:pt x="18046" y="1702"/>
                  </a:lnTo>
                  <a:lnTo>
                    <a:pt x="17829" y="1014"/>
                  </a:lnTo>
                  <a:lnTo>
                    <a:pt x="17431" y="435"/>
                  </a:lnTo>
                  <a:lnTo>
                    <a:pt x="17159" y="236"/>
                  </a:lnTo>
                  <a:lnTo>
                    <a:pt x="16924" y="109"/>
                  </a:lnTo>
                  <a:lnTo>
                    <a:pt x="16472" y="1"/>
                  </a:lnTo>
                  <a:close/>
                </a:path>
              </a:pathLst>
            </a:custGeom>
            <a:solidFill>
              <a:schemeClr val="accen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5" name="Google Shape;955;p31"/>
            <p:cNvSpPr/>
            <p:nvPr/>
          </p:nvSpPr>
          <p:spPr>
            <a:xfrm rot="2021254">
              <a:off x="-199511" y="506687"/>
              <a:ext cx="725081" cy="770508"/>
            </a:xfrm>
            <a:custGeom>
              <a:avLst/>
              <a:gdLst/>
              <a:ahLst/>
              <a:cxnLst/>
              <a:rect l="l" t="t" r="r" b="b"/>
              <a:pathLst>
                <a:path w="22825" h="24255" extrusionOk="0">
                  <a:moveTo>
                    <a:pt x="17431" y="1"/>
                  </a:moveTo>
                  <a:lnTo>
                    <a:pt x="16942" y="91"/>
                  </a:lnTo>
                  <a:lnTo>
                    <a:pt x="16472" y="344"/>
                  </a:lnTo>
                  <a:lnTo>
                    <a:pt x="16055" y="706"/>
                  </a:lnTo>
                  <a:lnTo>
                    <a:pt x="15494" y="1394"/>
                  </a:lnTo>
                  <a:lnTo>
                    <a:pt x="14969" y="2372"/>
                  </a:lnTo>
                  <a:lnTo>
                    <a:pt x="14806" y="2806"/>
                  </a:lnTo>
                  <a:lnTo>
                    <a:pt x="14607" y="3458"/>
                  </a:lnTo>
                  <a:lnTo>
                    <a:pt x="14481" y="4797"/>
                  </a:lnTo>
                  <a:lnTo>
                    <a:pt x="14462" y="6155"/>
                  </a:lnTo>
                  <a:lnTo>
                    <a:pt x="14354" y="7494"/>
                  </a:lnTo>
                  <a:lnTo>
                    <a:pt x="14209" y="8146"/>
                  </a:lnTo>
                  <a:lnTo>
                    <a:pt x="13956" y="8960"/>
                  </a:lnTo>
                  <a:lnTo>
                    <a:pt x="13250" y="10517"/>
                  </a:lnTo>
                  <a:lnTo>
                    <a:pt x="12852" y="11241"/>
                  </a:lnTo>
                  <a:lnTo>
                    <a:pt x="12200" y="8073"/>
                  </a:lnTo>
                  <a:lnTo>
                    <a:pt x="11422" y="4489"/>
                  </a:lnTo>
                  <a:lnTo>
                    <a:pt x="11313" y="4091"/>
                  </a:lnTo>
                  <a:lnTo>
                    <a:pt x="11114" y="3729"/>
                  </a:lnTo>
                  <a:lnTo>
                    <a:pt x="10933" y="3530"/>
                  </a:lnTo>
                  <a:lnTo>
                    <a:pt x="10553" y="3349"/>
                  </a:lnTo>
                  <a:lnTo>
                    <a:pt x="10191" y="3440"/>
                  </a:lnTo>
                  <a:lnTo>
                    <a:pt x="9829" y="3711"/>
                  </a:lnTo>
                  <a:lnTo>
                    <a:pt x="9358" y="4345"/>
                  </a:lnTo>
                  <a:lnTo>
                    <a:pt x="8978" y="5286"/>
                  </a:lnTo>
                  <a:lnTo>
                    <a:pt x="8924" y="5630"/>
                  </a:lnTo>
                  <a:lnTo>
                    <a:pt x="8942" y="6082"/>
                  </a:lnTo>
                  <a:lnTo>
                    <a:pt x="9141" y="6933"/>
                  </a:lnTo>
                  <a:lnTo>
                    <a:pt x="9684" y="8164"/>
                  </a:lnTo>
                  <a:lnTo>
                    <a:pt x="10118" y="8960"/>
                  </a:lnTo>
                  <a:lnTo>
                    <a:pt x="10553" y="9757"/>
                  </a:lnTo>
                  <a:lnTo>
                    <a:pt x="11005" y="11024"/>
                  </a:lnTo>
                  <a:lnTo>
                    <a:pt x="11114" y="11892"/>
                  </a:lnTo>
                  <a:lnTo>
                    <a:pt x="11078" y="12327"/>
                  </a:lnTo>
                  <a:lnTo>
                    <a:pt x="11023" y="12580"/>
                  </a:lnTo>
                  <a:lnTo>
                    <a:pt x="10842" y="13033"/>
                  </a:lnTo>
                  <a:lnTo>
                    <a:pt x="10571" y="13431"/>
                  </a:lnTo>
                  <a:lnTo>
                    <a:pt x="10209" y="13721"/>
                  </a:lnTo>
                  <a:lnTo>
                    <a:pt x="9974" y="13811"/>
                  </a:lnTo>
                  <a:lnTo>
                    <a:pt x="9738" y="13865"/>
                  </a:lnTo>
                  <a:lnTo>
                    <a:pt x="9304" y="13829"/>
                  </a:lnTo>
                  <a:lnTo>
                    <a:pt x="8906" y="13630"/>
                  </a:lnTo>
                  <a:lnTo>
                    <a:pt x="8562" y="13322"/>
                  </a:lnTo>
                  <a:lnTo>
                    <a:pt x="8127" y="12689"/>
                  </a:lnTo>
                  <a:lnTo>
                    <a:pt x="7765" y="11675"/>
                  </a:lnTo>
                  <a:lnTo>
                    <a:pt x="7675" y="11168"/>
                  </a:lnTo>
                  <a:lnTo>
                    <a:pt x="7602" y="10662"/>
                  </a:lnTo>
                  <a:lnTo>
                    <a:pt x="7331" y="9612"/>
                  </a:lnTo>
                  <a:lnTo>
                    <a:pt x="7005" y="8924"/>
                  </a:lnTo>
                  <a:lnTo>
                    <a:pt x="6716" y="8544"/>
                  </a:lnTo>
                  <a:lnTo>
                    <a:pt x="6372" y="8272"/>
                  </a:lnTo>
                  <a:lnTo>
                    <a:pt x="5955" y="8109"/>
                  </a:lnTo>
                  <a:lnTo>
                    <a:pt x="5702" y="8091"/>
                  </a:lnTo>
                  <a:lnTo>
                    <a:pt x="5467" y="8091"/>
                  </a:lnTo>
                  <a:lnTo>
                    <a:pt x="5032" y="8254"/>
                  </a:lnTo>
                  <a:lnTo>
                    <a:pt x="4688" y="8544"/>
                  </a:lnTo>
                  <a:lnTo>
                    <a:pt x="4435" y="8942"/>
                  </a:lnTo>
                  <a:lnTo>
                    <a:pt x="4254" y="9413"/>
                  </a:lnTo>
                  <a:lnTo>
                    <a:pt x="4182" y="9938"/>
                  </a:lnTo>
                  <a:lnTo>
                    <a:pt x="4218" y="10444"/>
                  </a:lnTo>
                  <a:lnTo>
                    <a:pt x="4363" y="10951"/>
                  </a:lnTo>
                  <a:lnTo>
                    <a:pt x="4471" y="11168"/>
                  </a:lnTo>
                  <a:lnTo>
                    <a:pt x="4725" y="11603"/>
                  </a:lnTo>
                  <a:lnTo>
                    <a:pt x="5412" y="12327"/>
                  </a:lnTo>
                  <a:lnTo>
                    <a:pt x="6607" y="13286"/>
                  </a:lnTo>
                  <a:lnTo>
                    <a:pt x="7385" y="13938"/>
                  </a:lnTo>
                  <a:lnTo>
                    <a:pt x="7729" y="14318"/>
                  </a:lnTo>
                  <a:lnTo>
                    <a:pt x="8290" y="15205"/>
                  </a:lnTo>
                  <a:lnTo>
                    <a:pt x="8526" y="15929"/>
                  </a:lnTo>
                  <a:lnTo>
                    <a:pt x="8562" y="16418"/>
                  </a:lnTo>
                  <a:lnTo>
                    <a:pt x="8507" y="16888"/>
                  </a:lnTo>
                  <a:lnTo>
                    <a:pt x="8326" y="17323"/>
                  </a:lnTo>
                  <a:lnTo>
                    <a:pt x="8182" y="17522"/>
                  </a:lnTo>
                  <a:lnTo>
                    <a:pt x="8019" y="17685"/>
                  </a:lnTo>
                  <a:lnTo>
                    <a:pt x="7657" y="17938"/>
                  </a:lnTo>
                  <a:lnTo>
                    <a:pt x="7240" y="18101"/>
                  </a:lnTo>
                  <a:lnTo>
                    <a:pt x="6806" y="18155"/>
                  </a:lnTo>
                  <a:lnTo>
                    <a:pt x="6100" y="18083"/>
                  </a:lnTo>
                  <a:lnTo>
                    <a:pt x="5231" y="17721"/>
                  </a:lnTo>
                  <a:lnTo>
                    <a:pt x="4869" y="17431"/>
                  </a:lnTo>
                  <a:lnTo>
                    <a:pt x="4544" y="17105"/>
                  </a:lnTo>
                  <a:lnTo>
                    <a:pt x="4019" y="16345"/>
                  </a:lnTo>
                  <a:lnTo>
                    <a:pt x="3421" y="15096"/>
                  </a:lnTo>
                  <a:lnTo>
                    <a:pt x="3095" y="14209"/>
                  </a:lnTo>
                  <a:lnTo>
                    <a:pt x="2860" y="13648"/>
                  </a:lnTo>
                  <a:lnTo>
                    <a:pt x="2335" y="12924"/>
                  </a:lnTo>
                  <a:lnTo>
                    <a:pt x="1883" y="12598"/>
                  </a:lnTo>
                  <a:lnTo>
                    <a:pt x="1611" y="12526"/>
                  </a:lnTo>
                  <a:lnTo>
                    <a:pt x="1430" y="12508"/>
                  </a:lnTo>
                  <a:lnTo>
                    <a:pt x="1086" y="12562"/>
                  </a:lnTo>
                  <a:lnTo>
                    <a:pt x="634" y="12834"/>
                  </a:lnTo>
                  <a:lnTo>
                    <a:pt x="181" y="13413"/>
                  </a:lnTo>
                  <a:lnTo>
                    <a:pt x="0" y="14155"/>
                  </a:lnTo>
                  <a:lnTo>
                    <a:pt x="37" y="14517"/>
                  </a:lnTo>
                  <a:lnTo>
                    <a:pt x="109" y="14879"/>
                  </a:lnTo>
                  <a:lnTo>
                    <a:pt x="417" y="15531"/>
                  </a:lnTo>
                  <a:lnTo>
                    <a:pt x="1104" y="16418"/>
                  </a:lnTo>
                  <a:lnTo>
                    <a:pt x="1647" y="16942"/>
                  </a:lnTo>
                  <a:lnTo>
                    <a:pt x="2426" y="17721"/>
                  </a:lnTo>
                  <a:lnTo>
                    <a:pt x="4182" y="19694"/>
                  </a:lnTo>
                  <a:lnTo>
                    <a:pt x="5593" y="21232"/>
                  </a:lnTo>
                  <a:lnTo>
                    <a:pt x="6571" y="22173"/>
                  </a:lnTo>
                  <a:lnTo>
                    <a:pt x="7566" y="22970"/>
                  </a:lnTo>
                  <a:lnTo>
                    <a:pt x="8580" y="23585"/>
                  </a:lnTo>
                  <a:lnTo>
                    <a:pt x="9087" y="23802"/>
                  </a:lnTo>
                  <a:lnTo>
                    <a:pt x="9557" y="23947"/>
                  </a:lnTo>
                  <a:lnTo>
                    <a:pt x="10625" y="24146"/>
                  </a:lnTo>
                  <a:lnTo>
                    <a:pt x="12399" y="24255"/>
                  </a:lnTo>
                  <a:lnTo>
                    <a:pt x="16182" y="24020"/>
                  </a:lnTo>
                  <a:lnTo>
                    <a:pt x="18336" y="23947"/>
                  </a:lnTo>
                  <a:lnTo>
                    <a:pt x="18752" y="23947"/>
                  </a:lnTo>
                  <a:lnTo>
                    <a:pt x="19603" y="23839"/>
                  </a:lnTo>
                  <a:lnTo>
                    <a:pt x="20381" y="23585"/>
                  </a:lnTo>
                  <a:lnTo>
                    <a:pt x="20816" y="23241"/>
                  </a:lnTo>
                  <a:lnTo>
                    <a:pt x="21033" y="22934"/>
                  </a:lnTo>
                  <a:lnTo>
                    <a:pt x="21105" y="22753"/>
                  </a:lnTo>
                  <a:lnTo>
                    <a:pt x="21160" y="22499"/>
                  </a:lnTo>
                  <a:lnTo>
                    <a:pt x="21142" y="22047"/>
                  </a:lnTo>
                  <a:lnTo>
                    <a:pt x="20942" y="21649"/>
                  </a:lnTo>
                  <a:lnTo>
                    <a:pt x="20617" y="21287"/>
                  </a:lnTo>
                  <a:lnTo>
                    <a:pt x="20200" y="20997"/>
                  </a:lnTo>
                  <a:lnTo>
                    <a:pt x="19712" y="20780"/>
                  </a:lnTo>
                  <a:lnTo>
                    <a:pt x="19169" y="20635"/>
                  </a:lnTo>
                  <a:lnTo>
                    <a:pt x="18644" y="20599"/>
                  </a:lnTo>
                  <a:lnTo>
                    <a:pt x="18372" y="20617"/>
                  </a:lnTo>
                  <a:lnTo>
                    <a:pt x="17359" y="20816"/>
                  </a:lnTo>
                  <a:lnTo>
                    <a:pt x="15820" y="21178"/>
                  </a:lnTo>
                  <a:lnTo>
                    <a:pt x="15060" y="21214"/>
                  </a:lnTo>
                  <a:lnTo>
                    <a:pt x="14571" y="21160"/>
                  </a:lnTo>
                  <a:lnTo>
                    <a:pt x="14318" y="21087"/>
                  </a:lnTo>
                  <a:lnTo>
                    <a:pt x="14499" y="20762"/>
                  </a:lnTo>
                  <a:lnTo>
                    <a:pt x="15024" y="20291"/>
                  </a:lnTo>
                  <a:lnTo>
                    <a:pt x="15711" y="19983"/>
                  </a:lnTo>
                  <a:lnTo>
                    <a:pt x="16472" y="19839"/>
                  </a:lnTo>
                  <a:lnTo>
                    <a:pt x="16834" y="19839"/>
                  </a:lnTo>
                  <a:lnTo>
                    <a:pt x="17594" y="19875"/>
                  </a:lnTo>
                  <a:lnTo>
                    <a:pt x="18716" y="19965"/>
                  </a:lnTo>
                  <a:lnTo>
                    <a:pt x="19440" y="19947"/>
                  </a:lnTo>
                  <a:lnTo>
                    <a:pt x="19820" y="19893"/>
                  </a:lnTo>
                  <a:lnTo>
                    <a:pt x="20182" y="19802"/>
                  </a:lnTo>
                  <a:lnTo>
                    <a:pt x="20852" y="19440"/>
                  </a:lnTo>
                  <a:lnTo>
                    <a:pt x="21377" y="18915"/>
                  </a:lnTo>
                  <a:lnTo>
                    <a:pt x="21576" y="18409"/>
                  </a:lnTo>
                  <a:lnTo>
                    <a:pt x="21612" y="18065"/>
                  </a:lnTo>
                  <a:lnTo>
                    <a:pt x="21594" y="17884"/>
                  </a:lnTo>
                  <a:lnTo>
                    <a:pt x="21540" y="17666"/>
                  </a:lnTo>
                  <a:lnTo>
                    <a:pt x="21341" y="17286"/>
                  </a:lnTo>
                  <a:lnTo>
                    <a:pt x="21033" y="16997"/>
                  </a:lnTo>
                  <a:lnTo>
                    <a:pt x="20653" y="16798"/>
                  </a:lnTo>
                  <a:lnTo>
                    <a:pt x="19983" y="16599"/>
                  </a:lnTo>
                  <a:lnTo>
                    <a:pt x="19024" y="16617"/>
                  </a:lnTo>
                  <a:lnTo>
                    <a:pt x="18571" y="16725"/>
                  </a:lnTo>
                  <a:lnTo>
                    <a:pt x="17702" y="17051"/>
                  </a:lnTo>
                  <a:lnTo>
                    <a:pt x="16399" y="17558"/>
                  </a:lnTo>
                  <a:lnTo>
                    <a:pt x="15530" y="17721"/>
                  </a:lnTo>
                  <a:lnTo>
                    <a:pt x="15078" y="17703"/>
                  </a:lnTo>
                  <a:lnTo>
                    <a:pt x="15060" y="17485"/>
                  </a:lnTo>
                  <a:lnTo>
                    <a:pt x="15114" y="17069"/>
                  </a:lnTo>
                  <a:lnTo>
                    <a:pt x="15368" y="16508"/>
                  </a:lnTo>
                  <a:lnTo>
                    <a:pt x="15947" y="15875"/>
                  </a:lnTo>
                  <a:lnTo>
                    <a:pt x="16725" y="15422"/>
                  </a:lnTo>
                  <a:lnTo>
                    <a:pt x="17123" y="15277"/>
                  </a:lnTo>
                  <a:lnTo>
                    <a:pt x="17974" y="15078"/>
                  </a:lnTo>
                  <a:lnTo>
                    <a:pt x="19693" y="14915"/>
                  </a:lnTo>
                  <a:lnTo>
                    <a:pt x="20544" y="14734"/>
                  </a:lnTo>
                  <a:lnTo>
                    <a:pt x="20961" y="14626"/>
                  </a:lnTo>
                  <a:lnTo>
                    <a:pt x="21757" y="14209"/>
                  </a:lnTo>
                  <a:lnTo>
                    <a:pt x="22390" y="13630"/>
                  </a:lnTo>
                  <a:lnTo>
                    <a:pt x="22698" y="13087"/>
                  </a:lnTo>
                  <a:lnTo>
                    <a:pt x="22807" y="12689"/>
                  </a:lnTo>
                  <a:lnTo>
                    <a:pt x="22825" y="12472"/>
                  </a:lnTo>
                  <a:lnTo>
                    <a:pt x="22807" y="12218"/>
                  </a:lnTo>
                  <a:lnTo>
                    <a:pt x="22662" y="11748"/>
                  </a:lnTo>
                  <a:lnTo>
                    <a:pt x="22409" y="11331"/>
                  </a:lnTo>
                  <a:lnTo>
                    <a:pt x="22047" y="10987"/>
                  </a:lnTo>
                  <a:lnTo>
                    <a:pt x="21594" y="10716"/>
                  </a:lnTo>
                  <a:lnTo>
                    <a:pt x="21105" y="10517"/>
                  </a:lnTo>
                  <a:lnTo>
                    <a:pt x="20580" y="10426"/>
                  </a:lnTo>
                  <a:lnTo>
                    <a:pt x="20056" y="10426"/>
                  </a:lnTo>
                  <a:lnTo>
                    <a:pt x="19802" y="10463"/>
                  </a:lnTo>
                  <a:lnTo>
                    <a:pt x="19295" y="10589"/>
                  </a:lnTo>
                  <a:lnTo>
                    <a:pt x="18390" y="11042"/>
                  </a:lnTo>
                  <a:lnTo>
                    <a:pt x="17159" y="12019"/>
                  </a:lnTo>
                  <a:lnTo>
                    <a:pt x="16417" y="12779"/>
                  </a:lnTo>
                  <a:lnTo>
                    <a:pt x="16997" y="11494"/>
                  </a:lnTo>
                  <a:lnTo>
                    <a:pt x="17558" y="9920"/>
                  </a:lnTo>
                  <a:lnTo>
                    <a:pt x="17829" y="9141"/>
                  </a:lnTo>
                  <a:lnTo>
                    <a:pt x="18318" y="7566"/>
                  </a:lnTo>
                  <a:lnTo>
                    <a:pt x="18499" y="6752"/>
                  </a:lnTo>
                  <a:lnTo>
                    <a:pt x="18662" y="6064"/>
                  </a:lnTo>
                  <a:lnTo>
                    <a:pt x="18933" y="4562"/>
                  </a:lnTo>
                  <a:lnTo>
                    <a:pt x="19060" y="3023"/>
                  </a:lnTo>
                  <a:lnTo>
                    <a:pt x="18951" y="1901"/>
                  </a:lnTo>
                  <a:lnTo>
                    <a:pt x="18770" y="1195"/>
                  </a:lnTo>
                  <a:lnTo>
                    <a:pt x="18626" y="851"/>
                  </a:lnTo>
                  <a:lnTo>
                    <a:pt x="18463" y="562"/>
                  </a:lnTo>
                  <a:lnTo>
                    <a:pt x="18119" y="218"/>
                  </a:lnTo>
                  <a:lnTo>
                    <a:pt x="17829" y="73"/>
                  </a:lnTo>
                  <a:lnTo>
                    <a:pt x="17666" y="19"/>
                  </a:lnTo>
                  <a:lnTo>
                    <a:pt x="17431" y="1"/>
                  </a:lnTo>
                  <a:close/>
                </a:path>
              </a:pathLst>
            </a:custGeom>
            <a:solidFill>
              <a:schemeClr val="accent6"/>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956" name="Google Shape;956;p31"/>
            <p:cNvGrpSpPr/>
            <p:nvPr/>
          </p:nvGrpSpPr>
          <p:grpSpPr>
            <a:xfrm flipH="1">
              <a:off x="6458000" y="492328"/>
              <a:ext cx="830714" cy="355988"/>
              <a:chOff x="1925508" y="3606994"/>
              <a:chExt cx="1061479" cy="454879"/>
            </a:xfrm>
          </p:grpSpPr>
          <p:sp>
            <p:nvSpPr>
              <p:cNvPr id="957" name="Google Shape;957;p31"/>
              <p:cNvSpPr/>
              <p:nvPr/>
            </p:nvSpPr>
            <p:spPr>
              <a:xfrm>
                <a:off x="1930114" y="3611600"/>
                <a:ext cx="1052267" cy="445666"/>
              </a:xfrm>
              <a:custGeom>
                <a:avLst/>
                <a:gdLst/>
                <a:ahLst/>
                <a:cxnLst/>
                <a:rect l="l" t="t" r="r" b="b"/>
                <a:pathLst>
                  <a:path w="33124" h="14029" extrusionOk="0">
                    <a:moveTo>
                      <a:pt x="16924" y="1"/>
                    </a:moveTo>
                    <a:lnTo>
                      <a:pt x="15802" y="91"/>
                    </a:lnTo>
                    <a:lnTo>
                      <a:pt x="14770" y="344"/>
                    </a:lnTo>
                    <a:lnTo>
                      <a:pt x="13883" y="743"/>
                    </a:lnTo>
                    <a:lnTo>
                      <a:pt x="13177" y="1340"/>
                    </a:lnTo>
                    <a:lnTo>
                      <a:pt x="12688" y="2136"/>
                    </a:lnTo>
                    <a:lnTo>
                      <a:pt x="12435" y="3150"/>
                    </a:lnTo>
                    <a:lnTo>
                      <a:pt x="12417" y="3747"/>
                    </a:lnTo>
                    <a:lnTo>
                      <a:pt x="12290" y="3494"/>
                    </a:lnTo>
                    <a:lnTo>
                      <a:pt x="11928" y="3059"/>
                    </a:lnTo>
                    <a:lnTo>
                      <a:pt x="11494" y="2697"/>
                    </a:lnTo>
                    <a:lnTo>
                      <a:pt x="11005" y="2408"/>
                    </a:lnTo>
                    <a:lnTo>
                      <a:pt x="10191" y="2118"/>
                    </a:lnTo>
                    <a:lnTo>
                      <a:pt x="9014" y="2010"/>
                    </a:lnTo>
                    <a:lnTo>
                      <a:pt x="8163" y="2154"/>
                    </a:lnTo>
                    <a:lnTo>
                      <a:pt x="7638" y="2317"/>
                    </a:lnTo>
                    <a:lnTo>
                      <a:pt x="7186" y="2589"/>
                    </a:lnTo>
                    <a:lnTo>
                      <a:pt x="6788" y="2915"/>
                    </a:lnTo>
                    <a:lnTo>
                      <a:pt x="6498" y="3331"/>
                    </a:lnTo>
                    <a:lnTo>
                      <a:pt x="6317" y="3802"/>
                    </a:lnTo>
                    <a:lnTo>
                      <a:pt x="6245" y="4381"/>
                    </a:lnTo>
                    <a:lnTo>
                      <a:pt x="6335" y="5014"/>
                    </a:lnTo>
                    <a:lnTo>
                      <a:pt x="6444" y="5376"/>
                    </a:lnTo>
                    <a:lnTo>
                      <a:pt x="5991" y="5286"/>
                    </a:lnTo>
                    <a:lnTo>
                      <a:pt x="4869" y="5213"/>
                    </a:lnTo>
                    <a:lnTo>
                      <a:pt x="3656" y="5232"/>
                    </a:lnTo>
                    <a:lnTo>
                      <a:pt x="2426" y="5394"/>
                    </a:lnTo>
                    <a:lnTo>
                      <a:pt x="1321" y="5738"/>
                    </a:lnTo>
                    <a:lnTo>
                      <a:pt x="670" y="6118"/>
                    </a:lnTo>
                    <a:lnTo>
                      <a:pt x="344" y="6444"/>
                    </a:lnTo>
                    <a:lnTo>
                      <a:pt x="109" y="6824"/>
                    </a:lnTo>
                    <a:lnTo>
                      <a:pt x="0" y="7259"/>
                    </a:lnTo>
                    <a:lnTo>
                      <a:pt x="18" y="7766"/>
                    </a:lnTo>
                    <a:lnTo>
                      <a:pt x="199" y="8345"/>
                    </a:lnTo>
                    <a:lnTo>
                      <a:pt x="362" y="8671"/>
                    </a:lnTo>
                    <a:lnTo>
                      <a:pt x="489" y="8906"/>
                    </a:lnTo>
                    <a:lnTo>
                      <a:pt x="869" y="9304"/>
                    </a:lnTo>
                    <a:lnTo>
                      <a:pt x="1358" y="9648"/>
                    </a:lnTo>
                    <a:lnTo>
                      <a:pt x="1937" y="9938"/>
                    </a:lnTo>
                    <a:lnTo>
                      <a:pt x="2950" y="10263"/>
                    </a:lnTo>
                    <a:lnTo>
                      <a:pt x="4471" y="10499"/>
                    </a:lnTo>
                    <a:lnTo>
                      <a:pt x="6100" y="10517"/>
                    </a:lnTo>
                    <a:lnTo>
                      <a:pt x="7675" y="10354"/>
                    </a:lnTo>
                    <a:lnTo>
                      <a:pt x="9068" y="10028"/>
                    </a:lnTo>
                    <a:lnTo>
                      <a:pt x="10173" y="9539"/>
                    </a:lnTo>
                    <a:lnTo>
                      <a:pt x="10553" y="9250"/>
                    </a:lnTo>
                    <a:lnTo>
                      <a:pt x="10625" y="9648"/>
                    </a:lnTo>
                    <a:lnTo>
                      <a:pt x="11005" y="10426"/>
                    </a:lnTo>
                    <a:lnTo>
                      <a:pt x="11602" y="11150"/>
                    </a:lnTo>
                    <a:lnTo>
                      <a:pt x="12363" y="11838"/>
                    </a:lnTo>
                    <a:lnTo>
                      <a:pt x="13250" y="12435"/>
                    </a:lnTo>
                    <a:lnTo>
                      <a:pt x="14191" y="12960"/>
                    </a:lnTo>
                    <a:lnTo>
                      <a:pt x="15132" y="13395"/>
                    </a:lnTo>
                    <a:lnTo>
                      <a:pt x="16019" y="13702"/>
                    </a:lnTo>
                    <a:lnTo>
                      <a:pt x="16417" y="13811"/>
                    </a:lnTo>
                    <a:lnTo>
                      <a:pt x="17105" y="13938"/>
                    </a:lnTo>
                    <a:lnTo>
                      <a:pt x="18354" y="14028"/>
                    </a:lnTo>
                    <a:lnTo>
                      <a:pt x="19476" y="13883"/>
                    </a:lnTo>
                    <a:lnTo>
                      <a:pt x="20490" y="13521"/>
                    </a:lnTo>
                    <a:lnTo>
                      <a:pt x="21395" y="12960"/>
                    </a:lnTo>
                    <a:lnTo>
                      <a:pt x="22191" y="12236"/>
                    </a:lnTo>
                    <a:lnTo>
                      <a:pt x="22879" y="11331"/>
                    </a:lnTo>
                    <a:lnTo>
                      <a:pt x="23476" y="10263"/>
                    </a:lnTo>
                    <a:lnTo>
                      <a:pt x="23748" y="9684"/>
                    </a:lnTo>
                    <a:lnTo>
                      <a:pt x="24019" y="10010"/>
                    </a:lnTo>
                    <a:lnTo>
                      <a:pt x="24779" y="10571"/>
                    </a:lnTo>
                    <a:lnTo>
                      <a:pt x="25775" y="11006"/>
                    </a:lnTo>
                    <a:lnTo>
                      <a:pt x="26897" y="11313"/>
                    </a:lnTo>
                    <a:lnTo>
                      <a:pt x="28092" y="11494"/>
                    </a:lnTo>
                    <a:lnTo>
                      <a:pt x="29250" y="11530"/>
                    </a:lnTo>
                    <a:lnTo>
                      <a:pt x="30336" y="11404"/>
                    </a:lnTo>
                    <a:lnTo>
                      <a:pt x="31259" y="11132"/>
                    </a:lnTo>
                    <a:lnTo>
                      <a:pt x="31621" y="10933"/>
                    </a:lnTo>
                    <a:lnTo>
                      <a:pt x="31983" y="10698"/>
                    </a:lnTo>
                    <a:lnTo>
                      <a:pt x="32508" y="10245"/>
                    </a:lnTo>
                    <a:lnTo>
                      <a:pt x="32870" y="9811"/>
                    </a:lnTo>
                    <a:lnTo>
                      <a:pt x="33069" y="9395"/>
                    </a:lnTo>
                    <a:lnTo>
                      <a:pt x="33124" y="8996"/>
                    </a:lnTo>
                    <a:lnTo>
                      <a:pt x="33051" y="8652"/>
                    </a:lnTo>
                    <a:lnTo>
                      <a:pt x="32852" y="8345"/>
                    </a:lnTo>
                    <a:lnTo>
                      <a:pt x="32545" y="8091"/>
                    </a:lnTo>
                    <a:lnTo>
                      <a:pt x="31965" y="7820"/>
                    </a:lnTo>
                    <a:lnTo>
                      <a:pt x="30934" y="7711"/>
                    </a:lnTo>
                    <a:lnTo>
                      <a:pt x="30065" y="7856"/>
                    </a:lnTo>
                    <a:lnTo>
                      <a:pt x="29467" y="8055"/>
                    </a:lnTo>
                    <a:lnTo>
                      <a:pt x="28888" y="8363"/>
                    </a:lnTo>
                    <a:lnTo>
                      <a:pt x="28309" y="8779"/>
                    </a:lnTo>
                    <a:lnTo>
                      <a:pt x="28038" y="9033"/>
                    </a:lnTo>
                    <a:lnTo>
                      <a:pt x="28038" y="8399"/>
                    </a:lnTo>
                    <a:lnTo>
                      <a:pt x="27838" y="7168"/>
                    </a:lnTo>
                    <a:lnTo>
                      <a:pt x="27458" y="5974"/>
                    </a:lnTo>
                    <a:lnTo>
                      <a:pt x="26952" y="4815"/>
                    </a:lnTo>
                    <a:lnTo>
                      <a:pt x="26662" y="4272"/>
                    </a:lnTo>
                    <a:lnTo>
                      <a:pt x="26463" y="3928"/>
                    </a:lnTo>
                    <a:lnTo>
                      <a:pt x="25865" y="3240"/>
                    </a:lnTo>
                    <a:lnTo>
                      <a:pt x="25087" y="2589"/>
                    </a:lnTo>
                    <a:lnTo>
                      <a:pt x="24128" y="1973"/>
                    </a:lnTo>
                    <a:lnTo>
                      <a:pt x="23060" y="1430"/>
                    </a:lnTo>
                    <a:lnTo>
                      <a:pt x="21883" y="942"/>
                    </a:lnTo>
                    <a:lnTo>
                      <a:pt x="20653" y="544"/>
                    </a:lnTo>
                    <a:lnTo>
                      <a:pt x="19386" y="254"/>
                    </a:lnTo>
                    <a:lnTo>
                      <a:pt x="18137" y="55"/>
                    </a:lnTo>
                    <a:lnTo>
                      <a:pt x="16924"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8" name="Google Shape;958;p31"/>
              <p:cNvSpPr/>
              <p:nvPr/>
            </p:nvSpPr>
            <p:spPr>
              <a:xfrm>
                <a:off x="1925508" y="3606994"/>
                <a:ext cx="1061479" cy="454879"/>
              </a:xfrm>
              <a:custGeom>
                <a:avLst/>
                <a:gdLst/>
                <a:ahLst/>
                <a:cxnLst/>
                <a:rect l="l" t="t" r="r" b="b"/>
                <a:pathLst>
                  <a:path w="33414" h="14319" extrusionOk="0">
                    <a:moveTo>
                      <a:pt x="17594" y="1"/>
                    </a:moveTo>
                    <a:lnTo>
                      <a:pt x="15983" y="73"/>
                    </a:lnTo>
                    <a:lnTo>
                      <a:pt x="15277" y="236"/>
                    </a:lnTo>
                    <a:lnTo>
                      <a:pt x="14643" y="417"/>
                    </a:lnTo>
                    <a:lnTo>
                      <a:pt x="13865" y="833"/>
                    </a:lnTo>
                    <a:lnTo>
                      <a:pt x="13431" y="1177"/>
                    </a:lnTo>
                    <a:lnTo>
                      <a:pt x="13087" y="1557"/>
                    </a:lnTo>
                    <a:lnTo>
                      <a:pt x="12797" y="2010"/>
                    </a:lnTo>
                    <a:lnTo>
                      <a:pt x="12598" y="2517"/>
                    </a:lnTo>
                    <a:lnTo>
                      <a:pt x="12453" y="3078"/>
                    </a:lnTo>
                    <a:lnTo>
                      <a:pt x="12435" y="3385"/>
                    </a:lnTo>
                    <a:lnTo>
                      <a:pt x="12236" y="3150"/>
                    </a:lnTo>
                    <a:lnTo>
                      <a:pt x="11766" y="2734"/>
                    </a:lnTo>
                    <a:lnTo>
                      <a:pt x="11223" y="2426"/>
                    </a:lnTo>
                    <a:lnTo>
                      <a:pt x="10607" y="2191"/>
                    </a:lnTo>
                    <a:lnTo>
                      <a:pt x="9974" y="2064"/>
                    </a:lnTo>
                    <a:lnTo>
                      <a:pt x="9340" y="2010"/>
                    </a:lnTo>
                    <a:lnTo>
                      <a:pt x="8688" y="2064"/>
                    </a:lnTo>
                    <a:lnTo>
                      <a:pt x="8091" y="2191"/>
                    </a:lnTo>
                    <a:lnTo>
                      <a:pt x="7802" y="2299"/>
                    </a:lnTo>
                    <a:lnTo>
                      <a:pt x="7349" y="2517"/>
                    </a:lnTo>
                    <a:lnTo>
                      <a:pt x="6824" y="2951"/>
                    </a:lnTo>
                    <a:lnTo>
                      <a:pt x="6571" y="3313"/>
                    </a:lnTo>
                    <a:lnTo>
                      <a:pt x="6390" y="3693"/>
                    </a:lnTo>
                    <a:lnTo>
                      <a:pt x="6281" y="4109"/>
                    </a:lnTo>
                    <a:lnTo>
                      <a:pt x="6263" y="4815"/>
                    </a:lnTo>
                    <a:lnTo>
                      <a:pt x="6372" y="5322"/>
                    </a:lnTo>
                    <a:lnTo>
                      <a:pt x="5666" y="5232"/>
                    </a:lnTo>
                    <a:lnTo>
                      <a:pt x="3982" y="5214"/>
                    </a:lnTo>
                    <a:lnTo>
                      <a:pt x="2661" y="5377"/>
                    </a:lnTo>
                    <a:lnTo>
                      <a:pt x="1847" y="5576"/>
                    </a:lnTo>
                    <a:lnTo>
                      <a:pt x="1123" y="5883"/>
                    </a:lnTo>
                    <a:lnTo>
                      <a:pt x="543" y="6300"/>
                    </a:lnTo>
                    <a:lnTo>
                      <a:pt x="326" y="6553"/>
                    </a:lnTo>
                    <a:lnTo>
                      <a:pt x="163" y="6788"/>
                    </a:lnTo>
                    <a:lnTo>
                      <a:pt x="0" y="7313"/>
                    </a:lnTo>
                    <a:lnTo>
                      <a:pt x="18" y="7892"/>
                    </a:lnTo>
                    <a:lnTo>
                      <a:pt x="199" y="8544"/>
                    </a:lnTo>
                    <a:lnTo>
                      <a:pt x="362" y="8888"/>
                    </a:lnTo>
                    <a:lnTo>
                      <a:pt x="634" y="8743"/>
                    </a:lnTo>
                    <a:lnTo>
                      <a:pt x="489" y="8435"/>
                    </a:lnTo>
                    <a:lnTo>
                      <a:pt x="326" y="7892"/>
                    </a:lnTo>
                    <a:lnTo>
                      <a:pt x="308" y="7386"/>
                    </a:lnTo>
                    <a:lnTo>
                      <a:pt x="435" y="6933"/>
                    </a:lnTo>
                    <a:lnTo>
                      <a:pt x="561" y="6734"/>
                    </a:lnTo>
                    <a:lnTo>
                      <a:pt x="779" y="6499"/>
                    </a:lnTo>
                    <a:lnTo>
                      <a:pt x="1358" y="6101"/>
                    </a:lnTo>
                    <a:lnTo>
                      <a:pt x="2100" y="5811"/>
                    </a:lnTo>
                    <a:lnTo>
                      <a:pt x="2933" y="5630"/>
                    </a:lnTo>
                    <a:lnTo>
                      <a:pt x="4254" y="5503"/>
                    </a:lnTo>
                    <a:lnTo>
                      <a:pt x="5919" y="5558"/>
                    </a:lnTo>
                    <a:lnTo>
                      <a:pt x="6553" y="5666"/>
                    </a:lnTo>
                    <a:lnTo>
                      <a:pt x="6625" y="5666"/>
                    </a:lnTo>
                    <a:lnTo>
                      <a:pt x="6697" y="5612"/>
                    </a:lnTo>
                    <a:lnTo>
                      <a:pt x="6734" y="5539"/>
                    </a:lnTo>
                    <a:lnTo>
                      <a:pt x="6734" y="5467"/>
                    </a:lnTo>
                    <a:lnTo>
                      <a:pt x="6589" y="4978"/>
                    </a:lnTo>
                    <a:lnTo>
                      <a:pt x="6571" y="4091"/>
                    </a:lnTo>
                    <a:lnTo>
                      <a:pt x="6788" y="3530"/>
                    </a:lnTo>
                    <a:lnTo>
                      <a:pt x="7023" y="3204"/>
                    </a:lnTo>
                    <a:lnTo>
                      <a:pt x="7494" y="2788"/>
                    </a:lnTo>
                    <a:lnTo>
                      <a:pt x="7928" y="2589"/>
                    </a:lnTo>
                    <a:lnTo>
                      <a:pt x="8218" y="2480"/>
                    </a:lnTo>
                    <a:lnTo>
                      <a:pt x="8833" y="2336"/>
                    </a:lnTo>
                    <a:lnTo>
                      <a:pt x="9485" y="2318"/>
                    </a:lnTo>
                    <a:lnTo>
                      <a:pt x="10136" y="2390"/>
                    </a:lnTo>
                    <a:lnTo>
                      <a:pt x="10770" y="2553"/>
                    </a:lnTo>
                    <a:lnTo>
                      <a:pt x="11349" y="2824"/>
                    </a:lnTo>
                    <a:lnTo>
                      <a:pt x="11874" y="3204"/>
                    </a:lnTo>
                    <a:lnTo>
                      <a:pt x="12272" y="3675"/>
                    </a:lnTo>
                    <a:lnTo>
                      <a:pt x="12435" y="3947"/>
                    </a:lnTo>
                    <a:lnTo>
                      <a:pt x="12490" y="4037"/>
                    </a:lnTo>
                    <a:lnTo>
                      <a:pt x="12598" y="4037"/>
                    </a:lnTo>
                    <a:lnTo>
                      <a:pt x="12689" y="3983"/>
                    </a:lnTo>
                    <a:lnTo>
                      <a:pt x="12707" y="3892"/>
                    </a:lnTo>
                    <a:lnTo>
                      <a:pt x="12707" y="3566"/>
                    </a:lnTo>
                    <a:lnTo>
                      <a:pt x="12797" y="2951"/>
                    </a:lnTo>
                    <a:lnTo>
                      <a:pt x="12942" y="2408"/>
                    </a:lnTo>
                    <a:lnTo>
                      <a:pt x="13195" y="1919"/>
                    </a:lnTo>
                    <a:lnTo>
                      <a:pt x="13521" y="1503"/>
                    </a:lnTo>
                    <a:lnTo>
                      <a:pt x="13938" y="1141"/>
                    </a:lnTo>
                    <a:lnTo>
                      <a:pt x="14444" y="851"/>
                    </a:lnTo>
                    <a:lnTo>
                      <a:pt x="15024" y="616"/>
                    </a:lnTo>
                    <a:lnTo>
                      <a:pt x="15349" y="526"/>
                    </a:lnTo>
                    <a:lnTo>
                      <a:pt x="16073" y="363"/>
                    </a:lnTo>
                    <a:lnTo>
                      <a:pt x="17684" y="308"/>
                    </a:lnTo>
                    <a:lnTo>
                      <a:pt x="19386" y="526"/>
                    </a:lnTo>
                    <a:lnTo>
                      <a:pt x="21123" y="942"/>
                    </a:lnTo>
                    <a:lnTo>
                      <a:pt x="22771" y="1557"/>
                    </a:lnTo>
                    <a:lnTo>
                      <a:pt x="24273" y="2299"/>
                    </a:lnTo>
                    <a:lnTo>
                      <a:pt x="25504" y="3150"/>
                    </a:lnTo>
                    <a:lnTo>
                      <a:pt x="26210" y="3802"/>
                    </a:lnTo>
                    <a:lnTo>
                      <a:pt x="26554" y="4254"/>
                    </a:lnTo>
                    <a:lnTo>
                      <a:pt x="26680" y="4490"/>
                    </a:lnTo>
                    <a:lnTo>
                      <a:pt x="27024" y="5159"/>
                    </a:lnTo>
                    <a:lnTo>
                      <a:pt x="27549" y="6408"/>
                    </a:lnTo>
                    <a:lnTo>
                      <a:pt x="27875" y="7567"/>
                    </a:lnTo>
                    <a:lnTo>
                      <a:pt x="28020" y="8653"/>
                    </a:lnTo>
                    <a:lnTo>
                      <a:pt x="28038" y="9178"/>
                    </a:lnTo>
                    <a:lnTo>
                      <a:pt x="28038" y="9268"/>
                    </a:lnTo>
                    <a:lnTo>
                      <a:pt x="28128" y="9304"/>
                    </a:lnTo>
                    <a:lnTo>
                      <a:pt x="28201" y="9340"/>
                    </a:lnTo>
                    <a:lnTo>
                      <a:pt x="28291" y="9286"/>
                    </a:lnTo>
                    <a:lnTo>
                      <a:pt x="28526" y="9051"/>
                    </a:lnTo>
                    <a:lnTo>
                      <a:pt x="29051" y="8671"/>
                    </a:lnTo>
                    <a:lnTo>
                      <a:pt x="29848" y="8273"/>
                    </a:lnTo>
                    <a:lnTo>
                      <a:pt x="30879" y="8037"/>
                    </a:lnTo>
                    <a:lnTo>
                      <a:pt x="31821" y="8055"/>
                    </a:lnTo>
                    <a:lnTo>
                      <a:pt x="32219" y="8182"/>
                    </a:lnTo>
                    <a:lnTo>
                      <a:pt x="32581" y="8345"/>
                    </a:lnTo>
                    <a:lnTo>
                      <a:pt x="32943" y="8671"/>
                    </a:lnTo>
                    <a:lnTo>
                      <a:pt x="33088" y="8942"/>
                    </a:lnTo>
                    <a:lnTo>
                      <a:pt x="33106" y="9087"/>
                    </a:lnTo>
                    <a:lnTo>
                      <a:pt x="33106" y="9304"/>
                    </a:lnTo>
                    <a:lnTo>
                      <a:pt x="32961" y="9757"/>
                    </a:lnTo>
                    <a:lnTo>
                      <a:pt x="32599" y="10227"/>
                    </a:lnTo>
                    <a:lnTo>
                      <a:pt x="32038" y="10716"/>
                    </a:lnTo>
                    <a:lnTo>
                      <a:pt x="31694" y="10951"/>
                    </a:lnTo>
                    <a:lnTo>
                      <a:pt x="31350" y="11132"/>
                    </a:lnTo>
                    <a:lnTo>
                      <a:pt x="30463" y="11404"/>
                    </a:lnTo>
                    <a:lnTo>
                      <a:pt x="29413" y="11513"/>
                    </a:lnTo>
                    <a:lnTo>
                      <a:pt x="28273" y="11476"/>
                    </a:lnTo>
                    <a:lnTo>
                      <a:pt x="27115" y="11332"/>
                    </a:lnTo>
                    <a:lnTo>
                      <a:pt x="26010" y="11024"/>
                    </a:lnTo>
                    <a:lnTo>
                      <a:pt x="25033" y="10608"/>
                    </a:lnTo>
                    <a:lnTo>
                      <a:pt x="24273" y="10064"/>
                    </a:lnTo>
                    <a:lnTo>
                      <a:pt x="24019" y="9739"/>
                    </a:lnTo>
                    <a:lnTo>
                      <a:pt x="23947" y="9684"/>
                    </a:lnTo>
                    <a:lnTo>
                      <a:pt x="23875" y="9666"/>
                    </a:lnTo>
                    <a:lnTo>
                      <a:pt x="23802" y="9702"/>
                    </a:lnTo>
                    <a:lnTo>
                      <a:pt x="23748" y="9757"/>
                    </a:lnTo>
                    <a:lnTo>
                      <a:pt x="23458" y="10390"/>
                    </a:lnTo>
                    <a:lnTo>
                      <a:pt x="22825" y="11494"/>
                    </a:lnTo>
                    <a:lnTo>
                      <a:pt x="22101" y="12381"/>
                    </a:lnTo>
                    <a:lnTo>
                      <a:pt x="21304" y="13087"/>
                    </a:lnTo>
                    <a:lnTo>
                      <a:pt x="20399" y="13594"/>
                    </a:lnTo>
                    <a:lnTo>
                      <a:pt x="19422" y="13902"/>
                    </a:lnTo>
                    <a:lnTo>
                      <a:pt x="18354" y="14010"/>
                    </a:lnTo>
                    <a:lnTo>
                      <a:pt x="17214" y="13938"/>
                    </a:lnTo>
                    <a:lnTo>
                      <a:pt x="16598" y="13811"/>
                    </a:lnTo>
                    <a:lnTo>
                      <a:pt x="16182" y="13703"/>
                    </a:lnTo>
                    <a:lnTo>
                      <a:pt x="15277" y="13377"/>
                    </a:lnTo>
                    <a:lnTo>
                      <a:pt x="14336" y="12942"/>
                    </a:lnTo>
                    <a:lnTo>
                      <a:pt x="13413" y="12418"/>
                    </a:lnTo>
                    <a:lnTo>
                      <a:pt x="12562" y="11820"/>
                    </a:lnTo>
                    <a:lnTo>
                      <a:pt x="11838" y="11169"/>
                    </a:lnTo>
                    <a:lnTo>
                      <a:pt x="11259" y="10463"/>
                    </a:lnTo>
                    <a:lnTo>
                      <a:pt x="10915" y="9739"/>
                    </a:lnTo>
                    <a:lnTo>
                      <a:pt x="10861" y="9377"/>
                    </a:lnTo>
                    <a:lnTo>
                      <a:pt x="10824" y="9304"/>
                    </a:lnTo>
                    <a:lnTo>
                      <a:pt x="10752" y="9250"/>
                    </a:lnTo>
                    <a:lnTo>
                      <a:pt x="10680" y="9250"/>
                    </a:lnTo>
                    <a:lnTo>
                      <a:pt x="10607" y="9286"/>
                    </a:lnTo>
                    <a:lnTo>
                      <a:pt x="10281" y="9540"/>
                    </a:lnTo>
                    <a:lnTo>
                      <a:pt x="9322" y="9974"/>
                    </a:lnTo>
                    <a:lnTo>
                      <a:pt x="8091" y="10300"/>
                    </a:lnTo>
                    <a:lnTo>
                      <a:pt x="6679" y="10481"/>
                    </a:lnTo>
                    <a:lnTo>
                      <a:pt x="5919" y="10517"/>
                    </a:lnTo>
                    <a:lnTo>
                      <a:pt x="5919" y="10807"/>
                    </a:lnTo>
                    <a:lnTo>
                      <a:pt x="6661" y="10789"/>
                    </a:lnTo>
                    <a:lnTo>
                      <a:pt x="8037" y="10608"/>
                    </a:lnTo>
                    <a:lnTo>
                      <a:pt x="9250" y="10318"/>
                    </a:lnTo>
                    <a:lnTo>
                      <a:pt x="10227" y="9920"/>
                    </a:lnTo>
                    <a:lnTo>
                      <a:pt x="10607" y="9666"/>
                    </a:lnTo>
                    <a:lnTo>
                      <a:pt x="10716" y="10064"/>
                    </a:lnTo>
                    <a:lnTo>
                      <a:pt x="11150" y="10843"/>
                    </a:lnTo>
                    <a:lnTo>
                      <a:pt x="11802" y="11567"/>
                    </a:lnTo>
                    <a:lnTo>
                      <a:pt x="12598" y="12218"/>
                    </a:lnTo>
                    <a:lnTo>
                      <a:pt x="13467" y="12798"/>
                    </a:lnTo>
                    <a:lnTo>
                      <a:pt x="14408" y="13304"/>
                    </a:lnTo>
                    <a:lnTo>
                      <a:pt x="15766" y="13884"/>
                    </a:lnTo>
                    <a:lnTo>
                      <a:pt x="16526" y="14101"/>
                    </a:lnTo>
                    <a:lnTo>
                      <a:pt x="16997" y="14191"/>
                    </a:lnTo>
                    <a:lnTo>
                      <a:pt x="17883" y="14300"/>
                    </a:lnTo>
                    <a:lnTo>
                      <a:pt x="18318" y="14318"/>
                    </a:lnTo>
                    <a:lnTo>
                      <a:pt x="18770" y="14300"/>
                    </a:lnTo>
                    <a:lnTo>
                      <a:pt x="19639" y="14173"/>
                    </a:lnTo>
                    <a:lnTo>
                      <a:pt x="20454" y="13902"/>
                    </a:lnTo>
                    <a:lnTo>
                      <a:pt x="21214" y="13522"/>
                    </a:lnTo>
                    <a:lnTo>
                      <a:pt x="21920" y="12979"/>
                    </a:lnTo>
                    <a:lnTo>
                      <a:pt x="22571" y="12327"/>
                    </a:lnTo>
                    <a:lnTo>
                      <a:pt x="23151" y="11549"/>
                    </a:lnTo>
                    <a:lnTo>
                      <a:pt x="23694" y="10626"/>
                    </a:lnTo>
                    <a:lnTo>
                      <a:pt x="23929" y="10119"/>
                    </a:lnTo>
                    <a:lnTo>
                      <a:pt x="24237" y="10427"/>
                    </a:lnTo>
                    <a:lnTo>
                      <a:pt x="25069" y="10970"/>
                    </a:lnTo>
                    <a:lnTo>
                      <a:pt x="26101" y="11368"/>
                    </a:lnTo>
                    <a:lnTo>
                      <a:pt x="27223" y="11657"/>
                    </a:lnTo>
                    <a:lnTo>
                      <a:pt x="28400" y="11802"/>
                    </a:lnTo>
                    <a:lnTo>
                      <a:pt x="29558" y="11802"/>
                    </a:lnTo>
                    <a:lnTo>
                      <a:pt x="30608" y="11675"/>
                    </a:lnTo>
                    <a:lnTo>
                      <a:pt x="31495" y="11404"/>
                    </a:lnTo>
                    <a:lnTo>
                      <a:pt x="31857" y="11205"/>
                    </a:lnTo>
                    <a:lnTo>
                      <a:pt x="32237" y="10933"/>
                    </a:lnTo>
                    <a:lnTo>
                      <a:pt x="32852" y="10408"/>
                    </a:lnTo>
                    <a:lnTo>
                      <a:pt x="33251" y="9865"/>
                    </a:lnTo>
                    <a:lnTo>
                      <a:pt x="33414" y="9322"/>
                    </a:lnTo>
                    <a:lnTo>
                      <a:pt x="33414" y="9051"/>
                    </a:lnTo>
                    <a:lnTo>
                      <a:pt x="33377" y="8870"/>
                    </a:lnTo>
                    <a:lnTo>
                      <a:pt x="33214" y="8526"/>
                    </a:lnTo>
                    <a:lnTo>
                      <a:pt x="32925" y="8218"/>
                    </a:lnTo>
                    <a:lnTo>
                      <a:pt x="32545" y="7983"/>
                    </a:lnTo>
                    <a:lnTo>
                      <a:pt x="32309" y="7892"/>
                    </a:lnTo>
                    <a:lnTo>
                      <a:pt x="31911" y="7766"/>
                    </a:lnTo>
                    <a:lnTo>
                      <a:pt x="30952" y="7711"/>
                    </a:lnTo>
                    <a:lnTo>
                      <a:pt x="29920" y="7929"/>
                    </a:lnTo>
                    <a:lnTo>
                      <a:pt x="28852" y="8435"/>
                    </a:lnTo>
                    <a:lnTo>
                      <a:pt x="28327" y="8834"/>
                    </a:lnTo>
                    <a:lnTo>
                      <a:pt x="28309" y="8327"/>
                    </a:lnTo>
                    <a:lnTo>
                      <a:pt x="28128" y="7277"/>
                    </a:lnTo>
                    <a:lnTo>
                      <a:pt x="27784" y="6173"/>
                    </a:lnTo>
                    <a:lnTo>
                      <a:pt x="27278" y="4978"/>
                    </a:lnTo>
                    <a:lnTo>
                      <a:pt x="26952" y="4345"/>
                    </a:lnTo>
                    <a:lnTo>
                      <a:pt x="26807" y="4091"/>
                    </a:lnTo>
                    <a:lnTo>
                      <a:pt x="26409" y="3585"/>
                    </a:lnTo>
                    <a:lnTo>
                      <a:pt x="25667" y="2861"/>
                    </a:lnTo>
                    <a:lnTo>
                      <a:pt x="24345" y="1974"/>
                    </a:lnTo>
                    <a:lnTo>
                      <a:pt x="22789" y="1213"/>
                    </a:lnTo>
                    <a:lnTo>
                      <a:pt x="21087" y="616"/>
                    </a:lnTo>
                    <a:lnTo>
                      <a:pt x="19313" y="200"/>
                    </a:lnTo>
                    <a:lnTo>
                      <a:pt x="1759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9" name="Google Shape;959;p31"/>
              <p:cNvSpPr/>
              <p:nvPr/>
            </p:nvSpPr>
            <p:spPr>
              <a:xfrm>
                <a:off x="1925508" y="3606994"/>
                <a:ext cx="1061479" cy="454879"/>
              </a:xfrm>
              <a:custGeom>
                <a:avLst/>
                <a:gdLst/>
                <a:ahLst/>
                <a:cxnLst/>
                <a:rect l="l" t="t" r="r" b="b"/>
                <a:pathLst>
                  <a:path w="33414" h="14319" extrusionOk="0">
                    <a:moveTo>
                      <a:pt x="16924" y="1"/>
                    </a:moveTo>
                    <a:lnTo>
                      <a:pt x="15911" y="91"/>
                    </a:lnTo>
                    <a:lnTo>
                      <a:pt x="14969" y="308"/>
                    </a:lnTo>
                    <a:lnTo>
                      <a:pt x="14119" y="670"/>
                    </a:lnTo>
                    <a:lnTo>
                      <a:pt x="13757" y="924"/>
                    </a:lnTo>
                    <a:lnTo>
                      <a:pt x="13467" y="1141"/>
                    </a:lnTo>
                    <a:lnTo>
                      <a:pt x="12996" y="1666"/>
                    </a:lnTo>
                    <a:lnTo>
                      <a:pt x="12671" y="2281"/>
                    </a:lnTo>
                    <a:lnTo>
                      <a:pt x="12471" y="2987"/>
                    </a:lnTo>
                    <a:lnTo>
                      <a:pt x="12435" y="3385"/>
                    </a:lnTo>
                    <a:lnTo>
                      <a:pt x="12236" y="3150"/>
                    </a:lnTo>
                    <a:lnTo>
                      <a:pt x="11766" y="2734"/>
                    </a:lnTo>
                    <a:lnTo>
                      <a:pt x="11223" y="2426"/>
                    </a:lnTo>
                    <a:lnTo>
                      <a:pt x="10607" y="2191"/>
                    </a:lnTo>
                    <a:lnTo>
                      <a:pt x="9974" y="2064"/>
                    </a:lnTo>
                    <a:lnTo>
                      <a:pt x="9340" y="2010"/>
                    </a:lnTo>
                    <a:lnTo>
                      <a:pt x="8688" y="2064"/>
                    </a:lnTo>
                    <a:lnTo>
                      <a:pt x="8091" y="2191"/>
                    </a:lnTo>
                    <a:lnTo>
                      <a:pt x="7802" y="2299"/>
                    </a:lnTo>
                    <a:lnTo>
                      <a:pt x="7349" y="2517"/>
                    </a:lnTo>
                    <a:lnTo>
                      <a:pt x="6824" y="2951"/>
                    </a:lnTo>
                    <a:lnTo>
                      <a:pt x="6571" y="3313"/>
                    </a:lnTo>
                    <a:lnTo>
                      <a:pt x="6390" y="3693"/>
                    </a:lnTo>
                    <a:lnTo>
                      <a:pt x="6281" y="4109"/>
                    </a:lnTo>
                    <a:lnTo>
                      <a:pt x="6263" y="4815"/>
                    </a:lnTo>
                    <a:lnTo>
                      <a:pt x="6372" y="5322"/>
                    </a:lnTo>
                    <a:lnTo>
                      <a:pt x="5666" y="5232"/>
                    </a:lnTo>
                    <a:lnTo>
                      <a:pt x="3982" y="5214"/>
                    </a:lnTo>
                    <a:lnTo>
                      <a:pt x="2661" y="5377"/>
                    </a:lnTo>
                    <a:lnTo>
                      <a:pt x="1847" y="5576"/>
                    </a:lnTo>
                    <a:lnTo>
                      <a:pt x="1123" y="5883"/>
                    </a:lnTo>
                    <a:lnTo>
                      <a:pt x="543" y="6300"/>
                    </a:lnTo>
                    <a:lnTo>
                      <a:pt x="326" y="6553"/>
                    </a:lnTo>
                    <a:lnTo>
                      <a:pt x="163" y="6788"/>
                    </a:lnTo>
                    <a:lnTo>
                      <a:pt x="0" y="7313"/>
                    </a:lnTo>
                    <a:lnTo>
                      <a:pt x="18" y="7892"/>
                    </a:lnTo>
                    <a:lnTo>
                      <a:pt x="199" y="8544"/>
                    </a:lnTo>
                    <a:lnTo>
                      <a:pt x="362" y="8888"/>
                    </a:lnTo>
                    <a:lnTo>
                      <a:pt x="525" y="9159"/>
                    </a:lnTo>
                    <a:lnTo>
                      <a:pt x="978" y="9630"/>
                    </a:lnTo>
                    <a:lnTo>
                      <a:pt x="1575" y="10010"/>
                    </a:lnTo>
                    <a:lnTo>
                      <a:pt x="2263" y="10300"/>
                    </a:lnTo>
                    <a:lnTo>
                      <a:pt x="3421" y="10626"/>
                    </a:lnTo>
                    <a:lnTo>
                      <a:pt x="5105" y="10825"/>
                    </a:lnTo>
                    <a:lnTo>
                      <a:pt x="5919" y="10807"/>
                    </a:lnTo>
                    <a:lnTo>
                      <a:pt x="6661" y="10789"/>
                    </a:lnTo>
                    <a:lnTo>
                      <a:pt x="8037" y="10608"/>
                    </a:lnTo>
                    <a:lnTo>
                      <a:pt x="9250" y="10318"/>
                    </a:lnTo>
                    <a:lnTo>
                      <a:pt x="10227" y="9920"/>
                    </a:lnTo>
                    <a:lnTo>
                      <a:pt x="10607" y="9666"/>
                    </a:lnTo>
                    <a:lnTo>
                      <a:pt x="10716" y="10064"/>
                    </a:lnTo>
                    <a:lnTo>
                      <a:pt x="11150" y="10843"/>
                    </a:lnTo>
                    <a:lnTo>
                      <a:pt x="11802" y="11567"/>
                    </a:lnTo>
                    <a:lnTo>
                      <a:pt x="12598" y="12218"/>
                    </a:lnTo>
                    <a:lnTo>
                      <a:pt x="13467" y="12798"/>
                    </a:lnTo>
                    <a:lnTo>
                      <a:pt x="14408" y="13304"/>
                    </a:lnTo>
                    <a:lnTo>
                      <a:pt x="15766" y="13884"/>
                    </a:lnTo>
                    <a:lnTo>
                      <a:pt x="16526" y="14101"/>
                    </a:lnTo>
                    <a:lnTo>
                      <a:pt x="16997" y="14191"/>
                    </a:lnTo>
                    <a:lnTo>
                      <a:pt x="17883" y="14300"/>
                    </a:lnTo>
                    <a:lnTo>
                      <a:pt x="18318" y="14318"/>
                    </a:lnTo>
                    <a:lnTo>
                      <a:pt x="18770" y="14300"/>
                    </a:lnTo>
                    <a:lnTo>
                      <a:pt x="19639" y="14173"/>
                    </a:lnTo>
                    <a:lnTo>
                      <a:pt x="20454" y="13902"/>
                    </a:lnTo>
                    <a:lnTo>
                      <a:pt x="21214" y="13522"/>
                    </a:lnTo>
                    <a:lnTo>
                      <a:pt x="21920" y="12979"/>
                    </a:lnTo>
                    <a:lnTo>
                      <a:pt x="22571" y="12327"/>
                    </a:lnTo>
                    <a:lnTo>
                      <a:pt x="23151" y="11549"/>
                    </a:lnTo>
                    <a:lnTo>
                      <a:pt x="23694" y="10626"/>
                    </a:lnTo>
                    <a:lnTo>
                      <a:pt x="23929" y="10119"/>
                    </a:lnTo>
                    <a:lnTo>
                      <a:pt x="24237" y="10427"/>
                    </a:lnTo>
                    <a:lnTo>
                      <a:pt x="25069" y="10970"/>
                    </a:lnTo>
                    <a:lnTo>
                      <a:pt x="26101" y="11368"/>
                    </a:lnTo>
                    <a:lnTo>
                      <a:pt x="27223" y="11657"/>
                    </a:lnTo>
                    <a:lnTo>
                      <a:pt x="28400" y="11802"/>
                    </a:lnTo>
                    <a:lnTo>
                      <a:pt x="29558" y="11802"/>
                    </a:lnTo>
                    <a:lnTo>
                      <a:pt x="30608" y="11675"/>
                    </a:lnTo>
                    <a:lnTo>
                      <a:pt x="31495" y="11404"/>
                    </a:lnTo>
                    <a:lnTo>
                      <a:pt x="31857" y="11205"/>
                    </a:lnTo>
                    <a:lnTo>
                      <a:pt x="32237" y="10933"/>
                    </a:lnTo>
                    <a:lnTo>
                      <a:pt x="32852" y="10408"/>
                    </a:lnTo>
                    <a:lnTo>
                      <a:pt x="33251" y="9865"/>
                    </a:lnTo>
                    <a:lnTo>
                      <a:pt x="33414" y="9322"/>
                    </a:lnTo>
                    <a:lnTo>
                      <a:pt x="33414" y="9051"/>
                    </a:lnTo>
                    <a:lnTo>
                      <a:pt x="33377" y="8870"/>
                    </a:lnTo>
                    <a:lnTo>
                      <a:pt x="33214" y="8526"/>
                    </a:lnTo>
                    <a:lnTo>
                      <a:pt x="32925" y="8218"/>
                    </a:lnTo>
                    <a:lnTo>
                      <a:pt x="32545" y="7983"/>
                    </a:lnTo>
                    <a:lnTo>
                      <a:pt x="32309" y="7892"/>
                    </a:lnTo>
                    <a:lnTo>
                      <a:pt x="31911" y="7766"/>
                    </a:lnTo>
                    <a:lnTo>
                      <a:pt x="30952" y="7711"/>
                    </a:lnTo>
                    <a:lnTo>
                      <a:pt x="29920" y="7929"/>
                    </a:lnTo>
                    <a:lnTo>
                      <a:pt x="28852" y="8435"/>
                    </a:lnTo>
                    <a:lnTo>
                      <a:pt x="28327" y="8834"/>
                    </a:lnTo>
                    <a:lnTo>
                      <a:pt x="28309" y="8327"/>
                    </a:lnTo>
                    <a:lnTo>
                      <a:pt x="28128" y="7277"/>
                    </a:lnTo>
                    <a:lnTo>
                      <a:pt x="27784" y="6173"/>
                    </a:lnTo>
                    <a:lnTo>
                      <a:pt x="27278" y="4978"/>
                    </a:lnTo>
                    <a:lnTo>
                      <a:pt x="26952" y="4345"/>
                    </a:lnTo>
                    <a:lnTo>
                      <a:pt x="26680" y="4490"/>
                    </a:lnTo>
                    <a:lnTo>
                      <a:pt x="27024" y="5159"/>
                    </a:lnTo>
                    <a:lnTo>
                      <a:pt x="27549" y="6408"/>
                    </a:lnTo>
                    <a:lnTo>
                      <a:pt x="27875" y="7567"/>
                    </a:lnTo>
                    <a:lnTo>
                      <a:pt x="28020" y="8653"/>
                    </a:lnTo>
                    <a:lnTo>
                      <a:pt x="28038" y="9178"/>
                    </a:lnTo>
                    <a:lnTo>
                      <a:pt x="28038" y="9268"/>
                    </a:lnTo>
                    <a:lnTo>
                      <a:pt x="28128" y="9304"/>
                    </a:lnTo>
                    <a:lnTo>
                      <a:pt x="28201" y="9340"/>
                    </a:lnTo>
                    <a:lnTo>
                      <a:pt x="28291" y="9286"/>
                    </a:lnTo>
                    <a:lnTo>
                      <a:pt x="28526" y="9051"/>
                    </a:lnTo>
                    <a:lnTo>
                      <a:pt x="29051" y="8671"/>
                    </a:lnTo>
                    <a:lnTo>
                      <a:pt x="29848" y="8273"/>
                    </a:lnTo>
                    <a:lnTo>
                      <a:pt x="30879" y="8037"/>
                    </a:lnTo>
                    <a:lnTo>
                      <a:pt x="31821" y="8055"/>
                    </a:lnTo>
                    <a:lnTo>
                      <a:pt x="32219" y="8182"/>
                    </a:lnTo>
                    <a:lnTo>
                      <a:pt x="32581" y="8345"/>
                    </a:lnTo>
                    <a:lnTo>
                      <a:pt x="32943" y="8671"/>
                    </a:lnTo>
                    <a:lnTo>
                      <a:pt x="33088" y="8942"/>
                    </a:lnTo>
                    <a:lnTo>
                      <a:pt x="33106" y="9087"/>
                    </a:lnTo>
                    <a:lnTo>
                      <a:pt x="33106" y="9304"/>
                    </a:lnTo>
                    <a:lnTo>
                      <a:pt x="32961" y="9757"/>
                    </a:lnTo>
                    <a:lnTo>
                      <a:pt x="32599" y="10227"/>
                    </a:lnTo>
                    <a:lnTo>
                      <a:pt x="32038" y="10716"/>
                    </a:lnTo>
                    <a:lnTo>
                      <a:pt x="31694" y="10951"/>
                    </a:lnTo>
                    <a:lnTo>
                      <a:pt x="31350" y="11132"/>
                    </a:lnTo>
                    <a:lnTo>
                      <a:pt x="30463" y="11404"/>
                    </a:lnTo>
                    <a:lnTo>
                      <a:pt x="29413" y="11513"/>
                    </a:lnTo>
                    <a:lnTo>
                      <a:pt x="28273" y="11476"/>
                    </a:lnTo>
                    <a:lnTo>
                      <a:pt x="27115" y="11332"/>
                    </a:lnTo>
                    <a:lnTo>
                      <a:pt x="26010" y="11024"/>
                    </a:lnTo>
                    <a:lnTo>
                      <a:pt x="25033" y="10608"/>
                    </a:lnTo>
                    <a:lnTo>
                      <a:pt x="24273" y="10064"/>
                    </a:lnTo>
                    <a:lnTo>
                      <a:pt x="24019" y="9739"/>
                    </a:lnTo>
                    <a:lnTo>
                      <a:pt x="23947" y="9684"/>
                    </a:lnTo>
                    <a:lnTo>
                      <a:pt x="23875" y="9666"/>
                    </a:lnTo>
                    <a:lnTo>
                      <a:pt x="23802" y="9702"/>
                    </a:lnTo>
                    <a:lnTo>
                      <a:pt x="23748" y="9757"/>
                    </a:lnTo>
                    <a:lnTo>
                      <a:pt x="23458" y="10390"/>
                    </a:lnTo>
                    <a:lnTo>
                      <a:pt x="22825" y="11494"/>
                    </a:lnTo>
                    <a:lnTo>
                      <a:pt x="22101" y="12381"/>
                    </a:lnTo>
                    <a:lnTo>
                      <a:pt x="21304" y="13087"/>
                    </a:lnTo>
                    <a:lnTo>
                      <a:pt x="20399" y="13594"/>
                    </a:lnTo>
                    <a:lnTo>
                      <a:pt x="19422" y="13902"/>
                    </a:lnTo>
                    <a:lnTo>
                      <a:pt x="18354" y="14010"/>
                    </a:lnTo>
                    <a:lnTo>
                      <a:pt x="17214" y="13938"/>
                    </a:lnTo>
                    <a:lnTo>
                      <a:pt x="16598" y="13811"/>
                    </a:lnTo>
                    <a:lnTo>
                      <a:pt x="16182" y="13703"/>
                    </a:lnTo>
                    <a:lnTo>
                      <a:pt x="15277" y="13377"/>
                    </a:lnTo>
                    <a:lnTo>
                      <a:pt x="14336" y="12942"/>
                    </a:lnTo>
                    <a:lnTo>
                      <a:pt x="13413" y="12418"/>
                    </a:lnTo>
                    <a:lnTo>
                      <a:pt x="12562" y="11820"/>
                    </a:lnTo>
                    <a:lnTo>
                      <a:pt x="11838" y="11169"/>
                    </a:lnTo>
                    <a:lnTo>
                      <a:pt x="11259" y="10463"/>
                    </a:lnTo>
                    <a:lnTo>
                      <a:pt x="10915" y="9739"/>
                    </a:lnTo>
                    <a:lnTo>
                      <a:pt x="10861" y="9377"/>
                    </a:lnTo>
                    <a:lnTo>
                      <a:pt x="10824" y="9304"/>
                    </a:lnTo>
                    <a:lnTo>
                      <a:pt x="10752" y="9250"/>
                    </a:lnTo>
                    <a:lnTo>
                      <a:pt x="10680" y="9250"/>
                    </a:lnTo>
                    <a:lnTo>
                      <a:pt x="10607" y="9286"/>
                    </a:lnTo>
                    <a:lnTo>
                      <a:pt x="10281" y="9540"/>
                    </a:lnTo>
                    <a:lnTo>
                      <a:pt x="9322" y="9974"/>
                    </a:lnTo>
                    <a:lnTo>
                      <a:pt x="8091" y="10300"/>
                    </a:lnTo>
                    <a:lnTo>
                      <a:pt x="6679" y="10481"/>
                    </a:lnTo>
                    <a:lnTo>
                      <a:pt x="5919" y="10517"/>
                    </a:lnTo>
                    <a:lnTo>
                      <a:pt x="5123" y="10517"/>
                    </a:lnTo>
                    <a:lnTo>
                      <a:pt x="3512" y="10354"/>
                    </a:lnTo>
                    <a:lnTo>
                      <a:pt x="2408" y="10046"/>
                    </a:lnTo>
                    <a:lnTo>
                      <a:pt x="1756" y="9775"/>
                    </a:lnTo>
                    <a:lnTo>
                      <a:pt x="1213" y="9413"/>
                    </a:lnTo>
                    <a:lnTo>
                      <a:pt x="779" y="8997"/>
                    </a:lnTo>
                    <a:lnTo>
                      <a:pt x="634" y="8743"/>
                    </a:lnTo>
                    <a:lnTo>
                      <a:pt x="489" y="8435"/>
                    </a:lnTo>
                    <a:lnTo>
                      <a:pt x="326" y="7892"/>
                    </a:lnTo>
                    <a:lnTo>
                      <a:pt x="308" y="7386"/>
                    </a:lnTo>
                    <a:lnTo>
                      <a:pt x="435" y="6933"/>
                    </a:lnTo>
                    <a:lnTo>
                      <a:pt x="561" y="6734"/>
                    </a:lnTo>
                    <a:lnTo>
                      <a:pt x="779" y="6499"/>
                    </a:lnTo>
                    <a:lnTo>
                      <a:pt x="1358" y="6101"/>
                    </a:lnTo>
                    <a:lnTo>
                      <a:pt x="2100" y="5811"/>
                    </a:lnTo>
                    <a:lnTo>
                      <a:pt x="2933" y="5630"/>
                    </a:lnTo>
                    <a:lnTo>
                      <a:pt x="4254" y="5503"/>
                    </a:lnTo>
                    <a:lnTo>
                      <a:pt x="5919" y="5558"/>
                    </a:lnTo>
                    <a:lnTo>
                      <a:pt x="6553" y="5666"/>
                    </a:lnTo>
                    <a:lnTo>
                      <a:pt x="6625" y="5666"/>
                    </a:lnTo>
                    <a:lnTo>
                      <a:pt x="6697" y="5612"/>
                    </a:lnTo>
                    <a:lnTo>
                      <a:pt x="6734" y="5539"/>
                    </a:lnTo>
                    <a:lnTo>
                      <a:pt x="6734" y="5467"/>
                    </a:lnTo>
                    <a:lnTo>
                      <a:pt x="6589" y="4978"/>
                    </a:lnTo>
                    <a:lnTo>
                      <a:pt x="6571" y="4091"/>
                    </a:lnTo>
                    <a:lnTo>
                      <a:pt x="6788" y="3530"/>
                    </a:lnTo>
                    <a:lnTo>
                      <a:pt x="7023" y="3204"/>
                    </a:lnTo>
                    <a:lnTo>
                      <a:pt x="7494" y="2788"/>
                    </a:lnTo>
                    <a:lnTo>
                      <a:pt x="7928" y="2589"/>
                    </a:lnTo>
                    <a:lnTo>
                      <a:pt x="8218" y="2480"/>
                    </a:lnTo>
                    <a:lnTo>
                      <a:pt x="8833" y="2336"/>
                    </a:lnTo>
                    <a:lnTo>
                      <a:pt x="9485" y="2318"/>
                    </a:lnTo>
                    <a:lnTo>
                      <a:pt x="10136" y="2390"/>
                    </a:lnTo>
                    <a:lnTo>
                      <a:pt x="10770" y="2553"/>
                    </a:lnTo>
                    <a:lnTo>
                      <a:pt x="11349" y="2824"/>
                    </a:lnTo>
                    <a:lnTo>
                      <a:pt x="11874" y="3204"/>
                    </a:lnTo>
                    <a:lnTo>
                      <a:pt x="12272" y="3675"/>
                    </a:lnTo>
                    <a:lnTo>
                      <a:pt x="12435" y="3947"/>
                    </a:lnTo>
                    <a:lnTo>
                      <a:pt x="12490" y="4037"/>
                    </a:lnTo>
                    <a:lnTo>
                      <a:pt x="12598" y="4037"/>
                    </a:lnTo>
                    <a:lnTo>
                      <a:pt x="12689" y="3983"/>
                    </a:lnTo>
                    <a:lnTo>
                      <a:pt x="12707" y="3892"/>
                    </a:lnTo>
                    <a:lnTo>
                      <a:pt x="12725" y="3440"/>
                    </a:lnTo>
                    <a:lnTo>
                      <a:pt x="12870" y="2643"/>
                    </a:lnTo>
                    <a:lnTo>
                      <a:pt x="13159" y="1974"/>
                    </a:lnTo>
                    <a:lnTo>
                      <a:pt x="13630" y="1394"/>
                    </a:lnTo>
                    <a:lnTo>
                      <a:pt x="13938" y="1159"/>
                    </a:lnTo>
                    <a:lnTo>
                      <a:pt x="14281" y="924"/>
                    </a:lnTo>
                    <a:lnTo>
                      <a:pt x="15096" y="580"/>
                    </a:lnTo>
                    <a:lnTo>
                      <a:pt x="16001" y="381"/>
                    </a:lnTo>
                    <a:lnTo>
                      <a:pt x="16978" y="308"/>
                    </a:lnTo>
                    <a:lnTo>
                      <a:pt x="18010" y="327"/>
                    </a:lnTo>
                    <a:lnTo>
                      <a:pt x="19042" y="453"/>
                    </a:lnTo>
                    <a:lnTo>
                      <a:pt x="20598" y="779"/>
                    </a:lnTo>
                    <a:lnTo>
                      <a:pt x="21558" y="1087"/>
                    </a:lnTo>
                    <a:lnTo>
                      <a:pt x="21648" y="797"/>
                    </a:lnTo>
                    <a:lnTo>
                      <a:pt x="20671" y="489"/>
                    </a:lnTo>
                    <a:lnTo>
                      <a:pt x="19078" y="164"/>
                    </a:lnTo>
                    <a:lnTo>
                      <a:pt x="17992" y="37"/>
                    </a:lnTo>
                    <a:lnTo>
                      <a:pt x="1692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60" name="Google Shape;960;p31"/>
            <p:cNvGrpSpPr/>
            <p:nvPr/>
          </p:nvGrpSpPr>
          <p:grpSpPr>
            <a:xfrm>
              <a:off x="5741850" y="220553"/>
              <a:ext cx="830714" cy="355988"/>
              <a:chOff x="1925508" y="3606994"/>
              <a:chExt cx="1061479" cy="454879"/>
            </a:xfrm>
          </p:grpSpPr>
          <p:sp>
            <p:nvSpPr>
              <p:cNvPr id="961" name="Google Shape;961;p31"/>
              <p:cNvSpPr/>
              <p:nvPr/>
            </p:nvSpPr>
            <p:spPr>
              <a:xfrm>
                <a:off x="1930114" y="3611600"/>
                <a:ext cx="1052267" cy="445666"/>
              </a:xfrm>
              <a:custGeom>
                <a:avLst/>
                <a:gdLst/>
                <a:ahLst/>
                <a:cxnLst/>
                <a:rect l="l" t="t" r="r" b="b"/>
                <a:pathLst>
                  <a:path w="33124" h="14029" extrusionOk="0">
                    <a:moveTo>
                      <a:pt x="16924" y="1"/>
                    </a:moveTo>
                    <a:lnTo>
                      <a:pt x="15802" y="91"/>
                    </a:lnTo>
                    <a:lnTo>
                      <a:pt x="14770" y="344"/>
                    </a:lnTo>
                    <a:lnTo>
                      <a:pt x="13883" y="743"/>
                    </a:lnTo>
                    <a:lnTo>
                      <a:pt x="13177" y="1340"/>
                    </a:lnTo>
                    <a:lnTo>
                      <a:pt x="12688" y="2136"/>
                    </a:lnTo>
                    <a:lnTo>
                      <a:pt x="12435" y="3150"/>
                    </a:lnTo>
                    <a:lnTo>
                      <a:pt x="12417" y="3747"/>
                    </a:lnTo>
                    <a:lnTo>
                      <a:pt x="12290" y="3494"/>
                    </a:lnTo>
                    <a:lnTo>
                      <a:pt x="11928" y="3059"/>
                    </a:lnTo>
                    <a:lnTo>
                      <a:pt x="11494" y="2697"/>
                    </a:lnTo>
                    <a:lnTo>
                      <a:pt x="11005" y="2408"/>
                    </a:lnTo>
                    <a:lnTo>
                      <a:pt x="10191" y="2118"/>
                    </a:lnTo>
                    <a:lnTo>
                      <a:pt x="9014" y="2010"/>
                    </a:lnTo>
                    <a:lnTo>
                      <a:pt x="8163" y="2154"/>
                    </a:lnTo>
                    <a:lnTo>
                      <a:pt x="7638" y="2317"/>
                    </a:lnTo>
                    <a:lnTo>
                      <a:pt x="7186" y="2589"/>
                    </a:lnTo>
                    <a:lnTo>
                      <a:pt x="6788" y="2915"/>
                    </a:lnTo>
                    <a:lnTo>
                      <a:pt x="6498" y="3331"/>
                    </a:lnTo>
                    <a:lnTo>
                      <a:pt x="6317" y="3802"/>
                    </a:lnTo>
                    <a:lnTo>
                      <a:pt x="6245" y="4381"/>
                    </a:lnTo>
                    <a:lnTo>
                      <a:pt x="6335" y="5014"/>
                    </a:lnTo>
                    <a:lnTo>
                      <a:pt x="6444" y="5376"/>
                    </a:lnTo>
                    <a:lnTo>
                      <a:pt x="5991" y="5286"/>
                    </a:lnTo>
                    <a:lnTo>
                      <a:pt x="4869" y="5213"/>
                    </a:lnTo>
                    <a:lnTo>
                      <a:pt x="3656" y="5232"/>
                    </a:lnTo>
                    <a:lnTo>
                      <a:pt x="2426" y="5394"/>
                    </a:lnTo>
                    <a:lnTo>
                      <a:pt x="1321" y="5738"/>
                    </a:lnTo>
                    <a:lnTo>
                      <a:pt x="670" y="6118"/>
                    </a:lnTo>
                    <a:lnTo>
                      <a:pt x="344" y="6444"/>
                    </a:lnTo>
                    <a:lnTo>
                      <a:pt x="109" y="6824"/>
                    </a:lnTo>
                    <a:lnTo>
                      <a:pt x="0" y="7259"/>
                    </a:lnTo>
                    <a:lnTo>
                      <a:pt x="18" y="7766"/>
                    </a:lnTo>
                    <a:lnTo>
                      <a:pt x="199" y="8345"/>
                    </a:lnTo>
                    <a:lnTo>
                      <a:pt x="362" y="8671"/>
                    </a:lnTo>
                    <a:lnTo>
                      <a:pt x="489" y="8906"/>
                    </a:lnTo>
                    <a:lnTo>
                      <a:pt x="869" y="9304"/>
                    </a:lnTo>
                    <a:lnTo>
                      <a:pt x="1358" y="9648"/>
                    </a:lnTo>
                    <a:lnTo>
                      <a:pt x="1937" y="9938"/>
                    </a:lnTo>
                    <a:lnTo>
                      <a:pt x="2950" y="10263"/>
                    </a:lnTo>
                    <a:lnTo>
                      <a:pt x="4471" y="10499"/>
                    </a:lnTo>
                    <a:lnTo>
                      <a:pt x="6100" y="10517"/>
                    </a:lnTo>
                    <a:lnTo>
                      <a:pt x="7675" y="10354"/>
                    </a:lnTo>
                    <a:lnTo>
                      <a:pt x="9068" y="10028"/>
                    </a:lnTo>
                    <a:lnTo>
                      <a:pt x="10173" y="9539"/>
                    </a:lnTo>
                    <a:lnTo>
                      <a:pt x="10553" y="9250"/>
                    </a:lnTo>
                    <a:lnTo>
                      <a:pt x="10625" y="9648"/>
                    </a:lnTo>
                    <a:lnTo>
                      <a:pt x="11005" y="10426"/>
                    </a:lnTo>
                    <a:lnTo>
                      <a:pt x="11602" y="11150"/>
                    </a:lnTo>
                    <a:lnTo>
                      <a:pt x="12363" y="11838"/>
                    </a:lnTo>
                    <a:lnTo>
                      <a:pt x="13250" y="12435"/>
                    </a:lnTo>
                    <a:lnTo>
                      <a:pt x="14191" y="12960"/>
                    </a:lnTo>
                    <a:lnTo>
                      <a:pt x="15132" y="13395"/>
                    </a:lnTo>
                    <a:lnTo>
                      <a:pt x="16019" y="13702"/>
                    </a:lnTo>
                    <a:lnTo>
                      <a:pt x="16417" y="13811"/>
                    </a:lnTo>
                    <a:lnTo>
                      <a:pt x="17105" y="13938"/>
                    </a:lnTo>
                    <a:lnTo>
                      <a:pt x="18354" y="14028"/>
                    </a:lnTo>
                    <a:lnTo>
                      <a:pt x="19476" y="13883"/>
                    </a:lnTo>
                    <a:lnTo>
                      <a:pt x="20490" y="13521"/>
                    </a:lnTo>
                    <a:lnTo>
                      <a:pt x="21395" y="12960"/>
                    </a:lnTo>
                    <a:lnTo>
                      <a:pt x="22191" y="12236"/>
                    </a:lnTo>
                    <a:lnTo>
                      <a:pt x="22879" y="11331"/>
                    </a:lnTo>
                    <a:lnTo>
                      <a:pt x="23476" y="10263"/>
                    </a:lnTo>
                    <a:lnTo>
                      <a:pt x="23748" y="9684"/>
                    </a:lnTo>
                    <a:lnTo>
                      <a:pt x="24019" y="10010"/>
                    </a:lnTo>
                    <a:lnTo>
                      <a:pt x="24779" y="10571"/>
                    </a:lnTo>
                    <a:lnTo>
                      <a:pt x="25775" y="11006"/>
                    </a:lnTo>
                    <a:lnTo>
                      <a:pt x="26897" y="11313"/>
                    </a:lnTo>
                    <a:lnTo>
                      <a:pt x="28092" y="11494"/>
                    </a:lnTo>
                    <a:lnTo>
                      <a:pt x="29250" y="11530"/>
                    </a:lnTo>
                    <a:lnTo>
                      <a:pt x="30336" y="11404"/>
                    </a:lnTo>
                    <a:lnTo>
                      <a:pt x="31259" y="11132"/>
                    </a:lnTo>
                    <a:lnTo>
                      <a:pt x="31621" y="10933"/>
                    </a:lnTo>
                    <a:lnTo>
                      <a:pt x="31983" y="10698"/>
                    </a:lnTo>
                    <a:lnTo>
                      <a:pt x="32508" y="10245"/>
                    </a:lnTo>
                    <a:lnTo>
                      <a:pt x="32870" y="9811"/>
                    </a:lnTo>
                    <a:lnTo>
                      <a:pt x="33069" y="9395"/>
                    </a:lnTo>
                    <a:lnTo>
                      <a:pt x="33124" y="8996"/>
                    </a:lnTo>
                    <a:lnTo>
                      <a:pt x="33051" y="8652"/>
                    </a:lnTo>
                    <a:lnTo>
                      <a:pt x="32852" y="8345"/>
                    </a:lnTo>
                    <a:lnTo>
                      <a:pt x="32545" y="8091"/>
                    </a:lnTo>
                    <a:lnTo>
                      <a:pt x="31965" y="7820"/>
                    </a:lnTo>
                    <a:lnTo>
                      <a:pt x="30934" y="7711"/>
                    </a:lnTo>
                    <a:lnTo>
                      <a:pt x="30065" y="7856"/>
                    </a:lnTo>
                    <a:lnTo>
                      <a:pt x="29467" y="8055"/>
                    </a:lnTo>
                    <a:lnTo>
                      <a:pt x="28888" y="8363"/>
                    </a:lnTo>
                    <a:lnTo>
                      <a:pt x="28309" y="8779"/>
                    </a:lnTo>
                    <a:lnTo>
                      <a:pt x="28038" y="9033"/>
                    </a:lnTo>
                    <a:lnTo>
                      <a:pt x="28038" y="8399"/>
                    </a:lnTo>
                    <a:lnTo>
                      <a:pt x="27838" y="7168"/>
                    </a:lnTo>
                    <a:lnTo>
                      <a:pt x="27458" y="5974"/>
                    </a:lnTo>
                    <a:lnTo>
                      <a:pt x="26952" y="4815"/>
                    </a:lnTo>
                    <a:lnTo>
                      <a:pt x="26662" y="4272"/>
                    </a:lnTo>
                    <a:lnTo>
                      <a:pt x="26463" y="3928"/>
                    </a:lnTo>
                    <a:lnTo>
                      <a:pt x="25865" y="3240"/>
                    </a:lnTo>
                    <a:lnTo>
                      <a:pt x="25087" y="2589"/>
                    </a:lnTo>
                    <a:lnTo>
                      <a:pt x="24128" y="1973"/>
                    </a:lnTo>
                    <a:lnTo>
                      <a:pt x="23060" y="1430"/>
                    </a:lnTo>
                    <a:lnTo>
                      <a:pt x="21883" y="942"/>
                    </a:lnTo>
                    <a:lnTo>
                      <a:pt x="20653" y="544"/>
                    </a:lnTo>
                    <a:lnTo>
                      <a:pt x="19386" y="254"/>
                    </a:lnTo>
                    <a:lnTo>
                      <a:pt x="18137" y="55"/>
                    </a:lnTo>
                    <a:lnTo>
                      <a:pt x="16924"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2" name="Google Shape;962;p31"/>
              <p:cNvSpPr/>
              <p:nvPr/>
            </p:nvSpPr>
            <p:spPr>
              <a:xfrm>
                <a:off x="1925508" y="3606994"/>
                <a:ext cx="1061479" cy="454879"/>
              </a:xfrm>
              <a:custGeom>
                <a:avLst/>
                <a:gdLst/>
                <a:ahLst/>
                <a:cxnLst/>
                <a:rect l="l" t="t" r="r" b="b"/>
                <a:pathLst>
                  <a:path w="33414" h="14319" extrusionOk="0">
                    <a:moveTo>
                      <a:pt x="17594" y="1"/>
                    </a:moveTo>
                    <a:lnTo>
                      <a:pt x="15983" y="73"/>
                    </a:lnTo>
                    <a:lnTo>
                      <a:pt x="15277" y="236"/>
                    </a:lnTo>
                    <a:lnTo>
                      <a:pt x="14643" y="417"/>
                    </a:lnTo>
                    <a:lnTo>
                      <a:pt x="13865" y="833"/>
                    </a:lnTo>
                    <a:lnTo>
                      <a:pt x="13431" y="1177"/>
                    </a:lnTo>
                    <a:lnTo>
                      <a:pt x="13087" y="1557"/>
                    </a:lnTo>
                    <a:lnTo>
                      <a:pt x="12797" y="2010"/>
                    </a:lnTo>
                    <a:lnTo>
                      <a:pt x="12598" y="2517"/>
                    </a:lnTo>
                    <a:lnTo>
                      <a:pt x="12453" y="3078"/>
                    </a:lnTo>
                    <a:lnTo>
                      <a:pt x="12435" y="3385"/>
                    </a:lnTo>
                    <a:lnTo>
                      <a:pt x="12236" y="3150"/>
                    </a:lnTo>
                    <a:lnTo>
                      <a:pt x="11766" y="2734"/>
                    </a:lnTo>
                    <a:lnTo>
                      <a:pt x="11223" y="2426"/>
                    </a:lnTo>
                    <a:lnTo>
                      <a:pt x="10607" y="2191"/>
                    </a:lnTo>
                    <a:lnTo>
                      <a:pt x="9974" y="2064"/>
                    </a:lnTo>
                    <a:lnTo>
                      <a:pt x="9340" y="2010"/>
                    </a:lnTo>
                    <a:lnTo>
                      <a:pt x="8688" y="2064"/>
                    </a:lnTo>
                    <a:lnTo>
                      <a:pt x="8091" y="2191"/>
                    </a:lnTo>
                    <a:lnTo>
                      <a:pt x="7802" y="2299"/>
                    </a:lnTo>
                    <a:lnTo>
                      <a:pt x="7349" y="2517"/>
                    </a:lnTo>
                    <a:lnTo>
                      <a:pt x="6824" y="2951"/>
                    </a:lnTo>
                    <a:lnTo>
                      <a:pt x="6571" y="3313"/>
                    </a:lnTo>
                    <a:lnTo>
                      <a:pt x="6390" y="3693"/>
                    </a:lnTo>
                    <a:lnTo>
                      <a:pt x="6281" y="4109"/>
                    </a:lnTo>
                    <a:lnTo>
                      <a:pt x="6263" y="4815"/>
                    </a:lnTo>
                    <a:lnTo>
                      <a:pt x="6372" y="5322"/>
                    </a:lnTo>
                    <a:lnTo>
                      <a:pt x="5666" y="5232"/>
                    </a:lnTo>
                    <a:lnTo>
                      <a:pt x="3982" y="5214"/>
                    </a:lnTo>
                    <a:lnTo>
                      <a:pt x="2661" y="5377"/>
                    </a:lnTo>
                    <a:lnTo>
                      <a:pt x="1847" y="5576"/>
                    </a:lnTo>
                    <a:lnTo>
                      <a:pt x="1123" y="5883"/>
                    </a:lnTo>
                    <a:lnTo>
                      <a:pt x="543" y="6300"/>
                    </a:lnTo>
                    <a:lnTo>
                      <a:pt x="326" y="6553"/>
                    </a:lnTo>
                    <a:lnTo>
                      <a:pt x="163" y="6788"/>
                    </a:lnTo>
                    <a:lnTo>
                      <a:pt x="0" y="7313"/>
                    </a:lnTo>
                    <a:lnTo>
                      <a:pt x="18" y="7892"/>
                    </a:lnTo>
                    <a:lnTo>
                      <a:pt x="199" y="8544"/>
                    </a:lnTo>
                    <a:lnTo>
                      <a:pt x="362" y="8888"/>
                    </a:lnTo>
                    <a:lnTo>
                      <a:pt x="634" y="8743"/>
                    </a:lnTo>
                    <a:lnTo>
                      <a:pt x="489" y="8435"/>
                    </a:lnTo>
                    <a:lnTo>
                      <a:pt x="326" y="7892"/>
                    </a:lnTo>
                    <a:lnTo>
                      <a:pt x="308" y="7386"/>
                    </a:lnTo>
                    <a:lnTo>
                      <a:pt x="435" y="6933"/>
                    </a:lnTo>
                    <a:lnTo>
                      <a:pt x="561" y="6734"/>
                    </a:lnTo>
                    <a:lnTo>
                      <a:pt x="779" y="6499"/>
                    </a:lnTo>
                    <a:lnTo>
                      <a:pt x="1358" y="6101"/>
                    </a:lnTo>
                    <a:lnTo>
                      <a:pt x="2100" y="5811"/>
                    </a:lnTo>
                    <a:lnTo>
                      <a:pt x="2933" y="5630"/>
                    </a:lnTo>
                    <a:lnTo>
                      <a:pt x="4254" y="5503"/>
                    </a:lnTo>
                    <a:lnTo>
                      <a:pt x="5919" y="5558"/>
                    </a:lnTo>
                    <a:lnTo>
                      <a:pt x="6553" y="5666"/>
                    </a:lnTo>
                    <a:lnTo>
                      <a:pt x="6625" y="5666"/>
                    </a:lnTo>
                    <a:lnTo>
                      <a:pt x="6697" y="5612"/>
                    </a:lnTo>
                    <a:lnTo>
                      <a:pt x="6734" y="5539"/>
                    </a:lnTo>
                    <a:lnTo>
                      <a:pt x="6734" y="5467"/>
                    </a:lnTo>
                    <a:lnTo>
                      <a:pt x="6589" y="4978"/>
                    </a:lnTo>
                    <a:lnTo>
                      <a:pt x="6571" y="4091"/>
                    </a:lnTo>
                    <a:lnTo>
                      <a:pt x="6788" y="3530"/>
                    </a:lnTo>
                    <a:lnTo>
                      <a:pt x="7023" y="3204"/>
                    </a:lnTo>
                    <a:lnTo>
                      <a:pt x="7494" y="2788"/>
                    </a:lnTo>
                    <a:lnTo>
                      <a:pt x="7928" y="2589"/>
                    </a:lnTo>
                    <a:lnTo>
                      <a:pt x="8218" y="2480"/>
                    </a:lnTo>
                    <a:lnTo>
                      <a:pt x="8833" y="2336"/>
                    </a:lnTo>
                    <a:lnTo>
                      <a:pt x="9485" y="2318"/>
                    </a:lnTo>
                    <a:lnTo>
                      <a:pt x="10136" y="2390"/>
                    </a:lnTo>
                    <a:lnTo>
                      <a:pt x="10770" y="2553"/>
                    </a:lnTo>
                    <a:lnTo>
                      <a:pt x="11349" y="2824"/>
                    </a:lnTo>
                    <a:lnTo>
                      <a:pt x="11874" y="3204"/>
                    </a:lnTo>
                    <a:lnTo>
                      <a:pt x="12272" y="3675"/>
                    </a:lnTo>
                    <a:lnTo>
                      <a:pt x="12435" y="3947"/>
                    </a:lnTo>
                    <a:lnTo>
                      <a:pt x="12490" y="4037"/>
                    </a:lnTo>
                    <a:lnTo>
                      <a:pt x="12598" y="4037"/>
                    </a:lnTo>
                    <a:lnTo>
                      <a:pt x="12689" y="3983"/>
                    </a:lnTo>
                    <a:lnTo>
                      <a:pt x="12707" y="3892"/>
                    </a:lnTo>
                    <a:lnTo>
                      <a:pt x="12707" y="3566"/>
                    </a:lnTo>
                    <a:lnTo>
                      <a:pt x="12797" y="2951"/>
                    </a:lnTo>
                    <a:lnTo>
                      <a:pt x="12942" y="2408"/>
                    </a:lnTo>
                    <a:lnTo>
                      <a:pt x="13195" y="1919"/>
                    </a:lnTo>
                    <a:lnTo>
                      <a:pt x="13521" y="1503"/>
                    </a:lnTo>
                    <a:lnTo>
                      <a:pt x="13938" y="1141"/>
                    </a:lnTo>
                    <a:lnTo>
                      <a:pt x="14444" y="851"/>
                    </a:lnTo>
                    <a:lnTo>
                      <a:pt x="15024" y="616"/>
                    </a:lnTo>
                    <a:lnTo>
                      <a:pt x="15349" y="526"/>
                    </a:lnTo>
                    <a:lnTo>
                      <a:pt x="16073" y="363"/>
                    </a:lnTo>
                    <a:lnTo>
                      <a:pt x="17684" y="308"/>
                    </a:lnTo>
                    <a:lnTo>
                      <a:pt x="19386" y="526"/>
                    </a:lnTo>
                    <a:lnTo>
                      <a:pt x="21123" y="942"/>
                    </a:lnTo>
                    <a:lnTo>
                      <a:pt x="22771" y="1557"/>
                    </a:lnTo>
                    <a:lnTo>
                      <a:pt x="24273" y="2299"/>
                    </a:lnTo>
                    <a:lnTo>
                      <a:pt x="25504" y="3150"/>
                    </a:lnTo>
                    <a:lnTo>
                      <a:pt x="26210" y="3802"/>
                    </a:lnTo>
                    <a:lnTo>
                      <a:pt x="26554" y="4254"/>
                    </a:lnTo>
                    <a:lnTo>
                      <a:pt x="26680" y="4490"/>
                    </a:lnTo>
                    <a:lnTo>
                      <a:pt x="27024" y="5159"/>
                    </a:lnTo>
                    <a:lnTo>
                      <a:pt x="27549" y="6408"/>
                    </a:lnTo>
                    <a:lnTo>
                      <a:pt x="27875" y="7567"/>
                    </a:lnTo>
                    <a:lnTo>
                      <a:pt x="28020" y="8653"/>
                    </a:lnTo>
                    <a:lnTo>
                      <a:pt x="28038" y="9178"/>
                    </a:lnTo>
                    <a:lnTo>
                      <a:pt x="28038" y="9268"/>
                    </a:lnTo>
                    <a:lnTo>
                      <a:pt x="28128" y="9304"/>
                    </a:lnTo>
                    <a:lnTo>
                      <a:pt x="28201" y="9340"/>
                    </a:lnTo>
                    <a:lnTo>
                      <a:pt x="28291" y="9286"/>
                    </a:lnTo>
                    <a:lnTo>
                      <a:pt x="28526" y="9051"/>
                    </a:lnTo>
                    <a:lnTo>
                      <a:pt x="29051" y="8671"/>
                    </a:lnTo>
                    <a:lnTo>
                      <a:pt x="29848" y="8273"/>
                    </a:lnTo>
                    <a:lnTo>
                      <a:pt x="30879" y="8037"/>
                    </a:lnTo>
                    <a:lnTo>
                      <a:pt x="31821" y="8055"/>
                    </a:lnTo>
                    <a:lnTo>
                      <a:pt x="32219" y="8182"/>
                    </a:lnTo>
                    <a:lnTo>
                      <a:pt x="32581" y="8345"/>
                    </a:lnTo>
                    <a:lnTo>
                      <a:pt x="32943" y="8671"/>
                    </a:lnTo>
                    <a:lnTo>
                      <a:pt x="33088" y="8942"/>
                    </a:lnTo>
                    <a:lnTo>
                      <a:pt x="33106" y="9087"/>
                    </a:lnTo>
                    <a:lnTo>
                      <a:pt x="33106" y="9304"/>
                    </a:lnTo>
                    <a:lnTo>
                      <a:pt x="32961" y="9757"/>
                    </a:lnTo>
                    <a:lnTo>
                      <a:pt x="32599" y="10227"/>
                    </a:lnTo>
                    <a:lnTo>
                      <a:pt x="32038" y="10716"/>
                    </a:lnTo>
                    <a:lnTo>
                      <a:pt x="31694" y="10951"/>
                    </a:lnTo>
                    <a:lnTo>
                      <a:pt x="31350" y="11132"/>
                    </a:lnTo>
                    <a:lnTo>
                      <a:pt x="30463" y="11404"/>
                    </a:lnTo>
                    <a:lnTo>
                      <a:pt x="29413" y="11513"/>
                    </a:lnTo>
                    <a:lnTo>
                      <a:pt x="28273" y="11476"/>
                    </a:lnTo>
                    <a:lnTo>
                      <a:pt x="27115" y="11332"/>
                    </a:lnTo>
                    <a:lnTo>
                      <a:pt x="26010" y="11024"/>
                    </a:lnTo>
                    <a:lnTo>
                      <a:pt x="25033" y="10608"/>
                    </a:lnTo>
                    <a:lnTo>
                      <a:pt x="24273" y="10064"/>
                    </a:lnTo>
                    <a:lnTo>
                      <a:pt x="24019" y="9739"/>
                    </a:lnTo>
                    <a:lnTo>
                      <a:pt x="23947" y="9684"/>
                    </a:lnTo>
                    <a:lnTo>
                      <a:pt x="23875" y="9666"/>
                    </a:lnTo>
                    <a:lnTo>
                      <a:pt x="23802" y="9702"/>
                    </a:lnTo>
                    <a:lnTo>
                      <a:pt x="23748" y="9757"/>
                    </a:lnTo>
                    <a:lnTo>
                      <a:pt x="23458" y="10390"/>
                    </a:lnTo>
                    <a:lnTo>
                      <a:pt x="22825" y="11494"/>
                    </a:lnTo>
                    <a:lnTo>
                      <a:pt x="22101" y="12381"/>
                    </a:lnTo>
                    <a:lnTo>
                      <a:pt x="21304" y="13087"/>
                    </a:lnTo>
                    <a:lnTo>
                      <a:pt x="20399" y="13594"/>
                    </a:lnTo>
                    <a:lnTo>
                      <a:pt x="19422" y="13902"/>
                    </a:lnTo>
                    <a:lnTo>
                      <a:pt x="18354" y="14010"/>
                    </a:lnTo>
                    <a:lnTo>
                      <a:pt x="17214" y="13938"/>
                    </a:lnTo>
                    <a:lnTo>
                      <a:pt x="16598" y="13811"/>
                    </a:lnTo>
                    <a:lnTo>
                      <a:pt x="16182" y="13703"/>
                    </a:lnTo>
                    <a:lnTo>
                      <a:pt x="15277" y="13377"/>
                    </a:lnTo>
                    <a:lnTo>
                      <a:pt x="14336" y="12942"/>
                    </a:lnTo>
                    <a:lnTo>
                      <a:pt x="13413" y="12418"/>
                    </a:lnTo>
                    <a:lnTo>
                      <a:pt x="12562" y="11820"/>
                    </a:lnTo>
                    <a:lnTo>
                      <a:pt x="11838" y="11169"/>
                    </a:lnTo>
                    <a:lnTo>
                      <a:pt x="11259" y="10463"/>
                    </a:lnTo>
                    <a:lnTo>
                      <a:pt x="10915" y="9739"/>
                    </a:lnTo>
                    <a:lnTo>
                      <a:pt x="10861" y="9377"/>
                    </a:lnTo>
                    <a:lnTo>
                      <a:pt x="10824" y="9304"/>
                    </a:lnTo>
                    <a:lnTo>
                      <a:pt x="10752" y="9250"/>
                    </a:lnTo>
                    <a:lnTo>
                      <a:pt x="10680" y="9250"/>
                    </a:lnTo>
                    <a:lnTo>
                      <a:pt x="10607" y="9286"/>
                    </a:lnTo>
                    <a:lnTo>
                      <a:pt x="10281" y="9540"/>
                    </a:lnTo>
                    <a:lnTo>
                      <a:pt x="9322" y="9974"/>
                    </a:lnTo>
                    <a:lnTo>
                      <a:pt x="8091" y="10300"/>
                    </a:lnTo>
                    <a:lnTo>
                      <a:pt x="6679" y="10481"/>
                    </a:lnTo>
                    <a:lnTo>
                      <a:pt x="5919" y="10517"/>
                    </a:lnTo>
                    <a:lnTo>
                      <a:pt x="5919" y="10807"/>
                    </a:lnTo>
                    <a:lnTo>
                      <a:pt x="6661" y="10789"/>
                    </a:lnTo>
                    <a:lnTo>
                      <a:pt x="8037" y="10608"/>
                    </a:lnTo>
                    <a:lnTo>
                      <a:pt x="9250" y="10318"/>
                    </a:lnTo>
                    <a:lnTo>
                      <a:pt x="10227" y="9920"/>
                    </a:lnTo>
                    <a:lnTo>
                      <a:pt x="10607" y="9666"/>
                    </a:lnTo>
                    <a:lnTo>
                      <a:pt x="10716" y="10064"/>
                    </a:lnTo>
                    <a:lnTo>
                      <a:pt x="11150" y="10843"/>
                    </a:lnTo>
                    <a:lnTo>
                      <a:pt x="11802" y="11567"/>
                    </a:lnTo>
                    <a:lnTo>
                      <a:pt x="12598" y="12218"/>
                    </a:lnTo>
                    <a:lnTo>
                      <a:pt x="13467" y="12798"/>
                    </a:lnTo>
                    <a:lnTo>
                      <a:pt x="14408" y="13304"/>
                    </a:lnTo>
                    <a:lnTo>
                      <a:pt x="15766" y="13884"/>
                    </a:lnTo>
                    <a:lnTo>
                      <a:pt x="16526" y="14101"/>
                    </a:lnTo>
                    <a:lnTo>
                      <a:pt x="16997" y="14191"/>
                    </a:lnTo>
                    <a:lnTo>
                      <a:pt x="17883" y="14300"/>
                    </a:lnTo>
                    <a:lnTo>
                      <a:pt x="18318" y="14318"/>
                    </a:lnTo>
                    <a:lnTo>
                      <a:pt x="18770" y="14300"/>
                    </a:lnTo>
                    <a:lnTo>
                      <a:pt x="19639" y="14173"/>
                    </a:lnTo>
                    <a:lnTo>
                      <a:pt x="20454" y="13902"/>
                    </a:lnTo>
                    <a:lnTo>
                      <a:pt x="21214" y="13522"/>
                    </a:lnTo>
                    <a:lnTo>
                      <a:pt x="21920" y="12979"/>
                    </a:lnTo>
                    <a:lnTo>
                      <a:pt x="22571" y="12327"/>
                    </a:lnTo>
                    <a:lnTo>
                      <a:pt x="23151" y="11549"/>
                    </a:lnTo>
                    <a:lnTo>
                      <a:pt x="23694" y="10626"/>
                    </a:lnTo>
                    <a:lnTo>
                      <a:pt x="23929" y="10119"/>
                    </a:lnTo>
                    <a:lnTo>
                      <a:pt x="24237" y="10427"/>
                    </a:lnTo>
                    <a:lnTo>
                      <a:pt x="25069" y="10970"/>
                    </a:lnTo>
                    <a:lnTo>
                      <a:pt x="26101" y="11368"/>
                    </a:lnTo>
                    <a:lnTo>
                      <a:pt x="27223" y="11657"/>
                    </a:lnTo>
                    <a:lnTo>
                      <a:pt x="28400" y="11802"/>
                    </a:lnTo>
                    <a:lnTo>
                      <a:pt x="29558" y="11802"/>
                    </a:lnTo>
                    <a:lnTo>
                      <a:pt x="30608" y="11675"/>
                    </a:lnTo>
                    <a:lnTo>
                      <a:pt x="31495" y="11404"/>
                    </a:lnTo>
                    <a:lnTo>
                      <a:pt x="31857" y="11205"/>
                    </a:lnTo>
                    <a:lnTo>
                      <a:pt x="32237" y="10933"/>
                    </a:lnTo>
                    <a:lnTo>
                      <a:pt x="32852" y="10408"/>
                    </a:lnTo>
                    <a:lnTo>
                      <a:pt x="33251" y="9865"/>
                    </a:lnTo>
                    <a:lnTo>
                      <a:pt x="33414" y="9322"/>
                    </a:lnTo>
                    <a:lnTo>
                      <a:pt x="33414" y="9051"/>
                    </a:lnTo>
                    <a:lnTo>
                      <a:pt x="33377" y="8870"/>
                    </a:lnTo>
                    <a:lnTo>
                      <a:pt x="33214" y="8526"/>
                    </a:lnTo>
                    <a:lnTo>
                      <a:pt x="32925" y="8218"/>
                    </a:lnTo>
                    <a:lnTo>
                      <a:pt x="32545" y="7983"/>
                    </a:lnTo>
                    <a:lnTo>
                      <a:pt x="32309" y="7892"/>
                    </a:lnTo>
                    <a:lnTo>
                      <a:pt x="31911" y="7766"/>
                    </a:lnTo>
                    <a:lnTo>
                      <a:pt x="30952" y="7711"/>
                    </a:lnTo>
                    <a:lnTo>
                      <a:pt x="29920" y="7929"/>
                    </a:lnTo>
                    <a:lnTo>
                      <a:pt x="28852" y="8435"/>
                    </a:lnTo>
                    <a:lnTo>
                      <a:pt x="28327" y="8834"/>
                    </a:lnTo>
                    <a:lnTo>
                      <a:pt x="28309" y="8327"/>
                    </a:lnTo>
                    <a:lnTo>
                      <a:pt x="28128" y="7277"/>
                    </a:lnTo>
                    <a:lnTo>
                      <a:pt x="27784" y="6173"/>
                    </a:lnTo>
                    <a:lnTo>
                      <a:pt x="27278" y="4978"/>
                    </a:lnTo>
                    <a:lnTo>
                      <a:pt x="26952" y="4345"/>
                    </a:lnTo>
                    <a:lnTo>
                      <a:pt x="26807" y="4091"/>
                    </a:lnTo>
                    <a:lnTo>
                      <a:pt x="26409" y="3585"/>
                    </a:lnTo>
                    <a:lnTo>
                      <a:pt x="25667" y="2861"/>
                    </a:lnTo>
                    <a:lnTo>
                      <a:pt x="24345" y="1974"/>
                    </a:lnTo>
                    <a:lnTo>
                      <a:pt x="22789" y="1213"/>
                    </a:lnTo>
                    <a:lnTo>
                      <a:pt x="21087" y="616"/>
                    </a:lnTo>
                    <a:lnTo>
                      <a:pt x="19313" y="200"/>
                    </a:lnTo>
                    <a:lnTo>
                      <a:pt x="1759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3" name="Google Shape;963;p31"/>
              <p:cNvSpPr/>
              <p:nvPr/>
            </p:nvSpPr>
            <p:spPr>
              <a:xfrm>
                <a:off x="1925508" y="3606994"/>
                <a:ext cx="1061479" cy="454879"/>
              </a:xfrm>
              <a:custGeom>
                <a:avLst/>
                <a:gdLst/>
                <a:ahLst/>
                <a:cxnLst/>
                <a:rect l="l" t="t" r="r" b="b"/>
                <a:pathLst>
                  <a:path w="33414" h="14319" extrusionOk="0">
                    <a:moveTo>
                      <a:pt x="16924" y="1"/>
                    </a:moveTo>
                    <a:lnTo>
                      <a:pt x="15911" y="91"/>
                    </a:lnTo>
                    <a:lnTo>
                      <a:pt x="14969" y="308"/>
                    </a:lnTo>
                    <a:lnTo>
                      <a:pt x="14119" y="670"/>
                    </a:lnTo>
                    <a:lnTo>
                      <a:pt x="13757" y="924"/>
                    </a:lnTo>
                    <a:lnTo>
                      <a:pt x="13467" y="1141"/>
                    </a:lnTo>
                    <a:lnTo>
                      <a:pt x="12996" y="1666"/>
                    </a:lnTo>
                    <a:lnTo>
                      <a:pt x="12671" y="2281"/>
                    </a:lnTo>
                    <a:lnTo>
                      <a:pt x="12471" y="2987"/>
                    </a:lnTo>
                    <a:lnTo>
                      <a:pt x="12435" y="3385"/>
                    </a:lnTo>
                    <a:lnTo>
                      <a:pt x="12236" y="3150"/>
                    </a:lnTo>
                    <a:lnTo>
                      <a:pt x="11766" y="2734"/>
                    </a:lnTo>
                    <a:lnTo>
                      <a:pt x="11223" y="2426"/>
                    </a:lnTo>
                    <a:lnTo>
                      <a:pt x="10607" y="2191"/>
                    </a:lnTo>
                    <a:lnTo>
                      <a:pt x="9974" y="2064"/>
                    </a:lnTo>
                    <a:lnTo>
                      <a:pt x="9340" y="2010"/>
                    </a:lnTo>
                    <a:lnTo>
                      <a:pt x="8688" y="2064"/>
                    </a:lnTo>
                    <a:lnTo>
                      <a:pt x="8091" y="2191"/>
                    </a:lnTo>
                    <a:lnTo>
                      <a:pt x="7802" y="2299"/>
                    </a:lnTo>
                    <a:lnTo>
                      <a:pt x="7349" y="2517"/>
                    </a:lnTo>
                    <a:lnTo>
                      <a:pt x="6824" y="2951"/>
                    </a:lnTo>
                    <a:lnTo>
                      <a:pt x="6571" y="3313"/>
                    </a:lnTo>
                    <a:lnTo>
                      <a:pt x="6390" y="3693"/>
                    </a:lnTo>
                    <a:lnTo>
                      <a:pt x="6281" y="4109"/>
                    </a:lnTo>
                    <a:lnTo>
                      <a:pt x="6263" y="4815"/>
                    </a:lnTo>
                    <a:lnTo>
                      <a:pt x="6372" y="5322"/>
                    </a:lnTo>
                    <a:lnTo>
                      <a:pt x="5666" y="5232"/>
                    </a:lnTo>
                    <a:lnTo>
                      <a:pt x="3982" y="5214"/>
                    </a:lnTo>
                    <a:lnTo>
                      <a:pt x="2661" y="5377"/>
                    </a:lnTo>
                    <a:lnTo>
                      <a:pt x="1847" y="5576"/>
                    </a:lnTo>
                    <a:lnTo>
                      <a:pt x="1123" y="5883"/>
                    </a:lnTo>
                    <a:lnTo>
                      <a:pt x="543" y="6300"/>
                    </a:lnTo>
                    <a:lnTo>
                      <a:pt x="326" y="6553"/>
                    </a:lnTo>
                    <a:lnTo>
                      <a:pt x="163" y="6788"/>
                    </a:lnTo>
                    <a:lnTo>
                      <a:pt x="0" y="7313"/>
                    </a:lnTo>
                    <a:lnTo>
                      <a:pt x="18" y="7892"/>
                    </a:lnTo>
                    <a:lnTo>
                      <a:pt x="199" y="8544"/>
                    </a:lnTo>
                    <a:lnTo>
                      <a:pt x="362" y="8888"/>
                    </a:lnTo>
                    <a:lnTo>
                      <a:pt x="525" y="9159"/>
                    </a:lnTo>
                    <a:lnTo>
                      <a:pt x="978" y="9630"/>
                    </a:lnTo>
                    <a:lnTo>
                      <a:pt x="1575" y="10010"/>
                    </a:lnTo>
                    <a:lnTo>
                      <a:pt x="2263" y="10300"/>
                    </a:lnTo>
                    <a:lnTo>
                      <a:pt x="3421" y="10626"/>
                    </a:lnTo>
                    <a:lnTo>
                      <a:pt x="5105" y="10825"/>
                    </a:lnTo>
                    <a:lnTo>
                      <a:pt x="5919" y="10807"/>
                    </a:lnTo>
                    <a:lnTo>
                      <a:pt x="6661" y="10789"/>
                    </a:lnTo>
                    <a:lnTo>
                      <a:pt x="8037" y="10608"/>
                    </a:lnTo>
                    <a:lnTo>
                      <a:pt x="9250" y="10318"/>
                    </a:lnTo>
                    <a:lnTo>
                      <a:pt x="10227" y="9920"/>
                    </a:lnTo>
                    <a:lnTo>
                      <a:pt x="10607" y="9666"/>
                    </a:lnTo>
                    <a:lnTo>
                      <a:pt x="10716" y="10064"/>
                    </a:lnTo>
                    <a:lnTo>
                      <a:pt x="11150" y="10843"/>
                    </a:lnTo>
                    <a:lnTo>
                      <a:pt x="11802" y="11567"/>
                    </a:lnTo>
                    <a:lnTo>
                      <a:pt x="12598" y="12218"/>
                    </a:lnTo>
                    <a:lnTo>
                      <a:pt x="13467" y="12798"/>
                    </a:lnTo>
                    <a:lnTo>
                      <a:pt x="14408" y="13304"/>
                    </a:lnTo>
                    <a:lnTo>
                      <a:pt x="15766" y="13884"/>
                    </a:lnTo>
                    <a:lnTo>
                      <a:pt x="16526" y="14101"/>
                    </a:lnTo>
                    <a:lnTo>
                      <a:pt x="16997" y="14191"/>
                    </a:lnTo>
                    <a:lnTo>
                      <a:pt x="17883" y="14300"/>
                    </a:lnTo>
                    <a:lnTo>
                      <a:pt x="18318" y="14318"/>
                    </a:lnTo>
                    <a:lnTo>
                      <a:pt x="18770" y="14300"/>
                    </a:lnTo>
                    <a:lnTo>
                      <a:pt x="19639" y="14173"/>
                    </a:lnTo>
                    <a:lnTo>
                      <a:pt x="20454" y="13902"/>
                    </a:lnTo>
                    <a:lnTo>
                      <a:pt x="21214" y="13522"/>
                    </a:lnTo>
                    <a:lnTo>
                      <a:pt x="21920" y="12979"/>
                    </a:lnTo>
                    <a:lnTo>
                      <a:pt x="22571" y="12327"/>
                    </a:lnTo>
                    <a:lnTo>
                      <a:pt x="23151" y="11549"/>
                    </a:lnTo>
                    <a:lnTo>
                      <a:pt x="23694" y="10626"/>
                    </a:lnTo>
                    <a:lnTo>
                      <a:pt x="23929" y="10119"/>
                    </a:lnTo>
                    <a:lnTo>
                      <a:pt x="24237" y="10427"/>
                    </a:lnTo>
                    <a:lnTo>
                      <a:pt x="25069" y="10970"/>
                    </a:lnTo>
                    <a:lnTo>
                      <a:pt x="26101" y="11368"/>
                    </a:lnTo>
                    <a:lnTo>
                      <a:pt x="27223" y="11657"/>
                    </a:lnTo>
                    <a:lnTo>
                      <a:pt x="28400" y="11802"/>
                    </a:lnTo>
                    <a:lnTo>
                      <a:pt x="29558" y="11802"/>
                    </a:lnTo>
                    <a:lnTo>
                      <a:pt x="30608" y="11675"/>
                    </a:lnTo>
                    <a:lnTo>
                      <a:pt x="31495" y="11404"/>
                    </a:lnTo>
                    <a:lnTo>
                      <a:pt x="31857" y="11205"/>
                    </a:lnTo>
                    <a:lnTo>
                      <a:pt x="32237" y="10933"/>
                    </a:lnTo>
                    <a:lnTo>
                      <a:pt x="32852" y="10408"/>
                    </a:lnTo>
                    <a:lnTo>
                      <a:pt x="33251" y="9865"/>
                    </a:lnTo>
                    <a:lnTo>
                      <a:pt x="33414" y="9322"/>
                    </a:lnTo>
                    <a:lnTo>
                      <a:pt x="33414" y="9051"/>
                    </a:lnTo>
                    <a:lnTo>
                      <a:pt x="33377" y="8870"/>
                    </a:lnTo>
                    <a:lnTo>
                      <a:pt x="33214" y="8526"/>
                    </a:lnTo>
                    <a:lnTo>
                      <a:pt x="32925" y="8218"/>
                    </a:lnTo>
                    <a:lnTo>
                      <a:pt x="32545" y="7983"/>
                    </a:lnTo>
                    <a:lnTo>
                      <a:pt x="32309" y="7892"/>
                    </a:lnTo>
                    <a:lnTo>
                      <a:pt x="31911" y="7766"/>
                    </a:lnTo>
                    <a:lnTo>
                      <a:pt x="30952" y="7711"/>
                    </a:lnTo>
                    <a:lnTo>
                      <a:pt x="29920" y="7929"/>
                    </a:lnTo>
                    <a:lnTo>
                      <a:pt x="28852" y="8435"/>
                    </a:lnTo>
                    <a:lnTo>
                      <a:pt x="28327" y="8834"/>
                    </a:lnTo>
                    <a:lnTo>
                      <a:pt x="28309" y="8327"/>
                    </a:lnTo>
                    <a:lnTo>
                      <a:pt x="28128" y="7277"/>
                    </a:lnTo>
                    <a:lnTo>
                      <a:pt x="27784" y="6173"/>
                    </a:lnTo>
                    <a:lnTo>
                      <a:pt x="27278" y="4978"/>
                    </a:lnTo>
                    <a:lnTo>
                      <a:pt x="26952" y="4345"/>
                    </a:lnTo>
                    <a:lnTo>
                      <a:pt x="26680" y="4490"/>
                    </a:lnTo>
                    <a:lnTo>
                      <a:pt x="27024" y="5159"/>
                    </a:lnTo>
                    <a:lnTo>
                      <a:pt x="27549" y="6408"/>
                    </a:lnTo>
                    <a:lnTo>
                      <a:pt x="27875" y="7567"/>
                    </a:lnTo>
                    <a:lnTo>
                      <a:pt x="28020" y="8653"/>
                    </a:lnTo>
                    <a:lnTo>
                      <a:pt x="28038" y="9178"/>
                    </a:lnTo>
                    <a:lnTo>
                      <a:pt x="28038" y="9268"/>
                    </a:lnTo>
                    <a:lnTo>
                      <a:pt x="28128" y="9304"/>
                    </a:lnTo>
                    <a:lnTo>
                      <a:pt x="28201" y="9340"/>
                    </a:lnTo>
                    <a:lnTo>
                      <a:pt x="28291" y="9286"/>
                    </a:lnTo>
                    <a:lnTo>
                      <a:pt x="28526" y="9051"/>
                    </a:lnTo>
                    <a:lnTo>
                      <a:pt x="29051" y="8671"/>
                    </a:lnTo>
                    <a:lnTo>
                      <a:pt x="29848" y="8273"/>
                    </a:lnTo>
                    <a:lnTo>
                      <a:pt x="30879" y="8037"/>
                    </a:lnTo>
                    <a:lnTo>
                      <a:pt x="31821" y="8055"/>
                    </a:lnTo>
                    <a:lnTo>
                      <a:pt x="32219" y="8182"/>
                    </a:lnTo>
                    <a:lnTo>
                      <a:pt x="32581" y="8345"/>
                    </a:lnTo>
                    <a:lnTo>
                      <a:pt x="32943" y="8671"/>
                    </a:lnTo>
                    <a:lnTo>
                      <a:pt x="33088" y="8942"/>
                    </a:lnTo>
                    <a:lnTo>
                      <a:pt x="33106" y="9087"/>
                    </a:lnTo>
                    <a:lnTo>
                      <a:pt x="33106" y="9304"/>
                    </a:lnTo>
                    <a:lnTo>
                      <a:pt x="32961" y="9757"/>
                    </a:lnTo>
                    <a:lnTo>
                      <a:pt x="32599" y="10227"/>
                    </a:lnTo>
                    <a:lnTo>
                      <a:pt x="32038" y="10716"/>
                    </a:lnTo>
                    <a:lnTo>
                      <a:pt x="31694" y="10951"/>
                    </a:lnTo>
                    <a:lnTo>
                      <a:pt x="31350" y="11132"/>
                    </a:lnTo>
                    <a:lnTo>
                      <a:pt x="30463" y="11404"/>
                    </a:lnTo>
                    <a:lnTo>
                      <a:pt x="29413" y="11513"/>
                    </a:lnTo>
                    <a:lnTo>
                      <a:pt x="28273" y="11476"/>
                    </a:lnTo>
                    <a:lnTo>
                      <a:pt x="27115" y="11332"/>
                    </a:lnTo>
                    <a:lnTo>
                      <a:pt x="26010" y="11024"/>
                    </a:lnTo>
                    <a:lnTo>
                      <a:pt x="25033" y="10608"/>
                    </a:lnTo>
                    <a:lnTo>
                      <a:pt x="24273" y="10064"/>
                    </a:lnTo>
                    <a:lnTo>
                      <a:pt x="24019" y="9739"/>
                    </a:lnTo>
                    <a:lnTo>
                      <a:pt x="23947" y="9684"/>
                    </a:lnTo>
                    <a:lnTo>
                      <a:pt x="23875" y="9666"/>
                    </a:lnTo>
                    <a:lnTo>
                      <a:pt x="23802" y="9702"/>
                    </a:lnTo>
                    <a:lnTo>
                      <a:pt x="23748" y="9757"/>
                    </a:lnTo>
                    <a:lnTo>
                      <a:pt x="23458" y="10390"/>
                    </a:lnTo>
                    <a:lnTo>
                      <a:pt x="22825" y="11494"/>
                    </a:lnTo>
                    <a:lnTo>
                      <a:pt x="22101" y="12381"/>
                    </a:lnTo>
                    <a:lnTo>
                      <a:pt x="21304" y="13087"/>
                    </a:lnTo>
                    <a:lnTo>
                      <a:pt x="20399" y="13594"/>
                    </a:lnTo>
                    <a:lnTo>
                      <a:pt x="19422" y="13902"/>
                    </a:lnTo>
                    <a:lnTo>
                      <a:pt x="18354" y="14010"/>
                    </a:lnTo>
                    <a:lnTo>
                      <a:pt x="17214" y="13938"/>
                    </a:lnTo>
                    <a:lnTo>
                      <a:pt x="16598" y="13811"/>
                    </a:lnTo>
                    <a:lnTo>
                      <a:pt x="16182" y="13703"/>
                    </a:lnTo>
                    <a:lnTo>
                      <a:pt x="15277" y="13377"/>
                    </a:lnTo>
                    <a:lnTo>
                      <a:pt x="14336" y="12942"/>
                    </a:lnTo>
                    <a:lnTo>
                      <a:pt x="13413" y="12418"/>
                    </a:lnTo>
                    <a:lnTo>
                      <a:pt x="12562" y="11820"/>
                    </a:lnTo>
                    <a:lnTo>
                      <a:pt x="11838" y="11169"/>
                    </a:lnTo>
                    <a:lnTo>
                      <a:pt x="11259" y="10463"/>
                    </a:lnTo>
                    <a:lnTo>
                      <a:pt x="10915" y="9739"/>
                    </a:lnTo>
                    <a:lnTo>
                      <a:pt x="10861" y="9377"/>
                    </a:lnTo>
                    <a:lnTo>
                      <a:pt x="10824" y="9304"/>
                    </a:lnTo>
                    <a:lnTo>
                      <a:pt x="10752" y="9250"/>
                    </a:lnTo>
                    <a:lnTo>
                      <a:pt x="10680" y="9250"/>
                    </a:lnTo>
                    <a:lnTo>
                      <a:pt x="10607" y="9286"/>
                    </a:lnTo>
                    <a:lnTo>
                      <a:pt x="10281" y="9540"/>
                    </a:lnTo>
                    <a:lnTo>
                      <a:pt x="9322" y="9974"/>
                    </a:lnTo>
                    <a:lnTo>
                      <a:pt x="8091" y="10300"/>
                    </a:lnTo>
                    <a:lnTo>
                      <a:pt x="6679" y="10481"/>
                    </a:lnTo>
                    <a:lnTo>
                      <a:pt x="5919" y="10517"/>
                    </a:lnTo>
                    <a:lnTo>
                      <a:pt x="5123" y="10517"/>
                    </a:lnTo>
                    <a:lnTo>
                      <a:pt x="3512" y="10354"/>
                    </a:lnTo>
                    <a:lnTo>
                      <a:pt x="2408" y="10046"/>
                    </a:lnTo>
                    <a:lnTo>
                      <a:pt x="1756" y="9775"/>
                    </a:lnTo>
                    <a:lnTo>
                      <a:pt x="1213" y="9413"/>
                    </a:lnTo>
                    <a:lnTo>
                      <a:pt x="779" y="8997"/>
                    </a:lnTo>
                    <a:lnTo>
                      <a:pt x="634" y="8743"/>
                    </a:lnTo>
                    <a:lnTo>
                      <a:pt x="489" y="8435"/>
                    </a:lnTo>
                    <a:lnTo>
                      <a:pt x="326" y="7892"/>
                    </a:lnTo>
                    <a:lnTo>
                      <a:pt x="308" y="7386"/>
                    </a:lnTo>
                    <a:lnTo>
                      <a:pt x="435" y="6933"/>
                    </a:lnTo>
                    <a:lnTo>
                      <a:pt x="561" y="6734"/>
                    </a:lnTo>
                    <a:lnTo>
                      <a:pt x="779" y="6499"/>
                    </a:lnTo>
                    <a:lnTo>
                      <a:pt x="1358" y="6101"/>
                    </a:lnTo>
                    <a:lnTo>
                      <a:pt x="2100" y="5811"/>
                    </a:lnTo>
                    <a:lnTo>
                      <a:pt x="2933" y="5630"/>
                    </a:lnTo>
                    <a:lnTo>
                      <a:pt x="4254" y="5503"/>
                    </a:lnTo>
                    <a:lnTo>
                      <a:pt x="5919" y="5558"/>
                    </a:lnTo>
                    <a:lnTo>
                      <a:pt x="6553" y="5666"/>
                    </a:lnTo>
                    <a:lnTo>
                      <a:pt x="6625" y="5666"/>
                    </a:lnTo>
                    <a:lnTo>
                      <a:pt x="6697" y="5612"/>
                    </a:lnTo>
                    <a:lnTo>
                      <a:pt x="6734" y="5539"/>
                    </a:lnTo>
                    <a:lnTo>
                      <a:pt x="6734" y="5467"/>
                    </a:lnTo>
                    <a:lnTo>
                      <a:pt x="6589" y="4978"/>
                    </a:lnTo>
                    <a:lnTo>
                      <a:pt x="6571" y="4091"/>
                    </a:lnTo>
                    <a:lnTo>
                      <a:pt x="6788" y="3530"/>
                    </a:lnTo>
                    <a:lnTo>
                      <a:pt x="7023" y="3204"/>
                    </a:lnTo>
                    <a:lnTo>
                      <a:pt x="7494" y="2788"/>
                    </a:lnTo>
                    <a:lnTo>
                      <a:pt x="7928" y="2589"/>
                    </a:lnTo>
                    <a:lnTo>
                      <a:pt x="8218" y="2480"/>
                    </a:lnTo>
                    <a:lnTo>
                      <a:pt x="8833" y="2336"/>
                    </a:lnTo>
                    <a:lnTo>
                      <a:pt x="9485" y="2318"/>
                    </a:lnTo>
                    <a:lnTo>
                      <a:pt x="10136" y="2390"/>
                    </a:lnTo>
                    <a:lnTo>
                      <a:pt x="10770" y="2553"/>
                    </a:lnTo>
                    <a:lnTo>
                      <a:pt x="11349" y="2824"/>
                    </a:lnTo>
                    <a:lnTo>
                      <a:pt x="11874" y="3204"/>
                    </a:lnTo>
                    <a:lnTo>
                      <a:pt x="12272" y="3675"/>
                    </a:lnTo>
                    <a:lnTo>
                      <a:pt x="12435" y="3947"/>
                    </a:lnTo>
                    <a:lnTo>
                      <a:pt x="12490" y="4037"/>
                    </a:lnTo>
                    <a:lnTo>
                      <a:pt x="12598" y="4037"/>
                    </a:lnTo>
                    <a:lnTo>
                      <a:pt x="12689" y="3983"/>
                    </a:lnTo>
                    <a:lnTo>
                      <a:pt x="12707" y="3892"/>
                    </a:lnTo>
                    <a:lnTo>
                      <a:pt x="12725" y="3440"/>
                    </a:lnTo>
                    <a:lnTo>
                      <a:pt x="12870" y="2643"/>
                    </a:lnTo>
                    <a:lnTo>
                      <a:pt x="13159" y="1974"/>
                    </a:lnTo>
                    <a:lnTo>
                      <a:pt x="13630" y="1394"/>
                    </a:lnTo>
                    <a:lnTo>
                      <a:pt x="13938" y="1159"/>
                    </a:lnTo>
                    <a:lnTo>
                      <a:pt x="14281" y="924"/>
                    </a:lnTo>
                    <a:lnTo>
                      <a:pt x="15096" y="580"/>
                    </a:lnTo>
                    <a:lnTo>
                      <a:pt x="16001" y="381"/>
                    </a:lnTo>
                    <a:lnTo>
                      <a:pt x="16978" y="308"/>
                    </a:lnTo>
                    <a:lnTo>
                      <a:pt x="18010" y="327"/>
                    </a:lnTo>
                    <a:lnTo>
                      <a:pt x="19042" y="453"/>
                    </a:lnTo>
                    <a:lnTo>
                      <a:pt x="20598" y="779"/>
                    </a:lnTo>
                    <a:lnTo>
                      <a:pt x="21558" y="1087"/>
                    </a:lnTo>
                    <a:lnTo>
                      <a:pt x="21648" y="797"/>
                    </a:lnTo>
                    <a:lnTo>
                      <a:pt x="20671" y="489"/>
                    </a:lnTo>
                    <a:lnTo>
                      <a:pt x="19078" y="164"/>
                    </a:lnTo>
                    <a:lnTo>
                      <a:pt x="17992" y="37"/>
                    </a:lnTo>
                    <a:lnTo>
                      <a:pt x="1692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64" name="Google Shape;964;p31"/>
            <p:cNvGrpSpPr/>
            <p:nvPr/>
          </p:nvGrpSpPr>
          <p:grpSpPr>
            <a:xfrm flipH="1">
              <a:off x="-402436" y="4058154"/>
              <a:ext cx="2235066" cy="1603147"/>
              <a:chOff x="389676" y="1789416"/>
              <a:chExt cx="2235066" cy="1603147"/>
            </a:xfrm>
          </p:grpSpPr>
          <p:sp>
            <p:nvSpPr>
              <p:cNvPr id="965" name="Google Shape;965;p31"/>
              <p:cNvSpPr/>
              <p:nvPr/>
            </p:nvSpPr>
            <p:spPr>
              <a:xfrm>
                <a:off x="394854" y="1794023"/>
                <a:ext cx="2224710" cy="1593934"/>
              </a:xfrm>
              <a:custGeom>
                <a:avLst/>
                <a:gdLst/>
                <a:ahLst/>
                <a:cxnLst/>
                <a:rect l="l" t="t" r="r" b="b"/>
                <a:pathLst>
                  <a:path w="70031" h="50175" extrusionOk="0">
                    <a:moveTo>
                      <a:pt x="34047" y="0"/>
                    </a:moveTo>
                    <a:lnTo>
                      <a:pt x="32418" y="37"/>
                    </a:lnTo>
                    <a:lnTo>
                      <a:pt x="31603" y="109"/>
                    </a:lnTo>
                    <a:lnTo>
                      <a:pt x="30644" y="199"/>
                    </a:lnTo>
                    <a:lnTo>
                      <a:pt x="28780" y="507"/>
                    </a:lnTo>
                    <a:lnTo>
                      <a:pt x="26988" y="942"/>
                    </a:lnTo>
                    <a:lnTo>
                      <a:pt x="25286" y="1485"/>
                    </a:lnTo>
                    <a:lnTo>
                      <a:pt x="23639" y="2154"/>
                    </a:lnTo>
                    <a:lnTo>
                      <a:pt x="22083" y="2933"/>
                    </a:lnTo>
                    <a:lnTo>
                      <a:pt x="20598" y="3801"/>
                    </a:lnTo>
                    <a:lnTo>
                      <a:pt x="19168" y="4779"/>
                    </a:lnTo>
                    <a:lnTo>
                      <a:pt x="17811" y="5847"/>
                    </a:lnTo>
                    <a:lnTo>
                      <a:pt x="16508" y="7005"/>
                    </a:lnTo>
                    <a:lnTo>
                      <a:pt x="15277" y="8236"/>
                    </a:lnTo>
                    <a:lnTo>
                      <a:pt x="14100" y="9557"/>
                    </a:lnTo>
                    <a:lnTo>
                      <a:pt x="12453" y="11639"/>
                    </a:lnTo>
                    <a:lnTo>
                      <a:pt x="10444" y="14662"/>
                    </a:lnTo>
                    <a:lnTo>
                      <a:pt x="8634" y="17865"/>
                    </a:lnTo>
                    <a:lnTo>
                      <a:pt x="7023" y="21232"/>
                    </a:lnTo>
                    <a:lnTo>
                      <a:pt x="5575" y="24725"/>
                    </a:lnTo>
                    <a:lnTo>
                      <a:pt x="4290" y="28273"/>
                    </a:lnTo>
                    <a:lnTo>
                      <a:pt x="3150" y="31839"/>
                    </a:lnTo>
                    <a:lnTo>
                      <a:pt x="2118" y="35387"/>
                    </a:lnTo>
                    <a:lnTo>
                      <a:pt x="760" y="40599"/>
                    </a:lnTo>
                    <a:lnTo>
                      <a:pt x="0" y="43876"/>
                    </a:lnTo>
                    <a:lnTo>
                      <a:pt x="36" y="43930"/>
                    </a:lnTo>
                    <a:lnTo>
                      <a:pt x="634" y="44437"/>
                    </a:lnTo>
                    <a:lnTo>
                      <a:pt x="2046" y="45324"/>
                    </a:lnTo>
                    <a:lnTo>
                      <a:pt x="3837" y="46138"/>
                    </a:lnTo>
                    <a:lnTo>
                      <a:pt x="5412" y="46717"/>
                    </a:lnTo>
                    <a:lnTo>
                      <a:pt x="7313" y="47315"/>
                    </a:lnTo>
                    <a:lnTo>
                      <a:pt x="9593" y="47894"/>
                    </a:lnTo>
                    <a:lnTo>
                      <a:pt x="12254" y="48455"/>
                    </a:lnTo>
                    <a:lnTo>
                      <a:pt x="15367" y="48962"/>
                    </a:lnTo>
                    <a:lnTo>
                      <a:pt x="18951" y="49396"/>
                    </a:lnTo>
                    <a:lnTo>
                      <a:pt x="23006" y="49758"/>
                    </a:lnTo>
                    <a:lnTo>
                      <a:pt x="27603" y="50012"/>
                    </a:lnTo>
                    <a:lnTo>
                      <a:pt x="32744" y="50156"/>
                    </a:lnTo>
                    <a:lnTo>
                      <a:pt x="35549" y="50174"/>
                    </a:lnTo>
                    <a:lnTo>
                      <a:pt x="38373" y="50156"/>
                    </a:lnTo>
                    <a:lnTo>
                      <a:pt x="43477" y="50012"/>
                    </a:lnTo>
                    <a:lnTo>
                      <a:pt x="48002" y="49758"/>
                    </a:lnTo>
                    <a:lnTo>
                      <a:pt x="51984" y="49396"/>
                    </a:lnTo>
                    <a:lnTo>
                      <a:pt x="55460" y="48962"/>
                    </a:lnTo>
                    <a:lnTo>
                      <a:pt x="58446" y="48455"/>
                    </a:lnTo>
                    <a:lnTo>
                      <a:pt x="60998" y="47894"/>
                    </a:lnTo>
                    <a:lnTo>
                      <a:pt x="63134" y="47315"/>
                    </a:lnTo>
                    <a:lnTo>
                      <a:pt x="64908" y="46717"/>
                    </a:lnTo>
                    <a:lnTo>
                      <a:pt x="66338" y="46138"/>
                    </a:lnTo>
                    <a:lnTo>
                      <a:pt x="67931" y="45324"/>
                    </a:lnTo>
                    <a:lnTo>
                      <a:pt x="69162" y="44437"/>
                    </a:lnTo>
                    <a:lnTo>
                      <a:pt x="69632" y="43930"/>
                    </a:lnTo>
                    <a:lnTo>
                      <a:pt x="69650" y="43876"/>
                    </a:lnTo>
                    <a:lnTo>
                      <a:pt x="69777" y="42916"/>
                    </a:lnTo>
                    <a:lnTo>
                      <a:pt x="69958" y="40998"/>
                    </a:lnTo>
                    <a:lnTo>
                      <a:pt x="70030" y="39079"/>
                    </a:lnTo>
                    <a:lnTo>
                      <a:pt x="70012" y="37178"/>
                    </a:lnTo>
                    <a:lnTo>
                      <a:pt x="69886" y="35296"/>
                    </a:lnTo>
                    <a:lnTo>
                      <a:pt x="69668" y="33414"/>
                    </a:lnTo>
                    <a:lnTo>
                      <a:pt x="69343" y="31531"/>
                    </a:lnTo>
                    <a:lnTo>
                      <a:pt x="68908" y="29649"/>
                    </a:lnTo>
                    <a:lnTo>
                      <a:pt x="68655" y="28707"/>
                    </a:lnTo>
                    <a:lnTo>
                      <a:pt x="68184" y="27241"/>
                    </a:lnTo>
                    <a:lnTo>
                      <a:pt x="67044" y="24327"/>
                    </a:lnTo>
                    <a:lnTo>
                      <a:pt x="65686" y="21485"/>
                    </a:lnTo>
                    <a:lnTo>
                      <a:pt x="64130" y="18734"/>
                    </a:lnTo>
                    <a:lnTo>
                      <a:pt x="62374" y="16092"/>
                    </a:lnTo>
                    <a:lnTo>
                      <a:pt x="60437" y="13558"/>
                    </a:lnTo>
                    <a:lnTo>
                      <a:pt x="58319" y="11186"/>
                    </a:lnTo>
                    <a:lnTo>
                      <a:pt x="56057" y="8996"/>
                    </a:lnTo>
                    <a:lnTo>
                      <a:pt x="53632" y="6987"/>
                    </a:lnTo>
                    <a:lnTo>
                      <a:pt x="51061" y="5177"/>
                    </a:lnTo>
                    <a:lnTo>
                      <a:pt x="48364" y="3620"/>
                    </a:lnTo>
                    <a:lnTo>
                      <a:pt x="45541" y="2299"/>
                    </a:lnTo>
                    <a:lnTo>
                      <a:pt x="42608" y="1267"/>
                    </a:lnTo>
                    <a:lnTo>
                      <a:pt x="39568" y="507"/>
                    </a:lnTo>
                    <a:lnTo>
                      <a:pt x="37233" y="181"/>
                    </a:lnTo>
                    <a:lnTo>
                      <a:pt x="35640" y="37"/>
                    </a:lnTo>
                    <a:lnTo>
                      <a:pt x="3404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6" name="Google Shape;966;p31"/>
              <p:cNvSpPr/>
              <p:nvPr/>
            </p:nvSpPr>
            <p:spPr>
              <a:xfrm>
                <a:off x="709384" y="1794594"/>
                <a:ext cx="1712364" cy="830339"/>
              </a:xfrm>
              <a:custGeom>
                <a:avLst/>
                <a:gdLst/>
                <a:ahLst/>
                <a:cxnLst/>
                <a:rect l="l" t="t" r="r" b="b"/>
                <a:pathLst>
                  <a:path w="53903" h="26138" extrusionOk="0">
                    <a:moveTo>
                      <a:pt x="22969" y="0"/>
                    </a:moveTo>
                    <a:lnTo>
                      <a:pt x="21702" y="91"/>
                    </a:lnTo>
                    <a:lnTo>
                      <a:pt x="20761" y="181"/>
                    </a:lnTo>
                    <a:lnTo>
                      <a:pt x="18951" y="471"/>
                    </a:lnTo>
                    <a:lnTo>
                      <a:pt x="17214" y="887"/>
                    </a:lnTo>
                    <a:lnTo>
                      <a:pt x="15530" y="1412"/>
                    </a:lnTo>
                    <a:lnTo>
                      <a:pt x="13937" y="2046"/>
                    </a:lnTo>
                    <a:lnTo>
                      <a:pt x="12399" y="2788"/>
                    </a:lnTo>
                    <a:lnTo>
                      <a:pt x="10933" y="3639"/>
                    </a:lnTo>
                    <a:lnTo>
                      <a:pt x="9539" y="4562"/>
                    </a:lnTo>
                    <a:lnTo>
                      <a:pt x="8200" y="5593"/>
                    </a:lnTo>
                    <a:lnTo>
                      <a:pt x="6933" y="6698"/>
                    </a:lnTo>
                    <a:lnTo>
                      <a:pt x="5720" y="7874"/>
                    </a:lnTo>
                    <a:lnTo>
                      <a:pt x="4561" y="9141"/>
                    </a:lnTo>
                    <a:lnTo>
                      <a:pt x="2914" y="11132"/>
                    </a:lnTo>
                    <a:lnTo>
                      <a:pt x="923" y="14028"/>
                    </a:lnTo>
                    <a:lnTo>
                      <a:pt x="0" y="15567"/>
                    </a:lnTo>
                    <a:lnTo>
                      <a:pt x="380" y="15693"/>
                    </a:lnTo>
                    <a:lnTo>
                      <a:pt x="1195" y="15856"/>
                    </a:lnTo>
                    <a:lnTo>
                      <a:pt x="2480" y="15983"/>
                    </a:lnTo>
                    <a:lnTo>
                      <a:pt x="5086" y="15856"/>
                    </a:lnTo>
                    <a:lnTo>
                      <a:pt x="6408" y="15675"/>
                    </a:lnTo>
                    <a:lnTo>
                      <a:pt x="7331" y="15549"/>
                    </a:lnTo>
                    <a:lnTo>
                      <a:pt x="9249" y="15205"/>
                    </a:lnTo>
                    <a:lnTo>
                      <a:pt x="10715" y="15078"/>
                    </a:lnTo>
                    <a:lnTo>
                      <a:pt x="11657" y="15096"/>
                    </a:lnTo>
                    <a:lnTo>
                      <a:pt x="12562" y="15241"/>
                    </a:lnTo>
                    <a:lnTo>
                      <a:pt x="13431" y="15567"/>
                    </a:lnTo>
                    <a:lnTo>
                      <a:pt x="13847" y="15820"/>
                    </a:lnTo>
                    <a:lnTo>
                      <a:pt x="14263" y="16092"/>
                    </a:lnTo>
                    <a:lnTo>
                      <a:pt x="15023" y="16761"/>
                    </a:lnTo>
                    <a:lnTo>
                      <a:pt x="16055" y="17884"/>
                    </a:lnTo>
                    <a:lnTo>
                      <a:pt x="17340" y="19513"/>
                    </a:lnTo>
                    <a:lnTo>
                      <a:pt x="18372" y="20689"/>
                    </a:lnTo>
                    <a:lnTo>
                      <a:pt x="19132" y="21377"/>
                    </a:lnTo>
                    <a:lnTo>
                      <a:pt x="19567" y="21685"/>
                    </a:lnTo>
                    <a:lnTo>
                      <a:pt x="20091" y="22010"/>
                    </a:lnTo>
                    <a:lnTo>
                      <a:pt x="21159" y="22463"/>
                    </a:lnTo>
                    <a:lnTo>
                      <a:pt x="22191" y="22680"/>
                    </a:lnTo>
                    <a:lnTo>
                      <a:pt x="23205" y="22662"/>
                    </a:lnTo>
                    <a:lnTo>
                      <a:pt x="24182" y="22445"/>
                    </a:lnTo>
                    <a:lnTo>
                      <a:pt x="25123" y="22047"/>
                    </a:lnTo>
                    <a:lnTo>
                      <a:pt x="26028" y="21449"/>
                    </a:lnTo>
                    <a:lnTo>
                      <a:pt x="26879" y="20689"/>
                    </a:lnTo>
                    <a:lnTo>
                      <a:pt x="27277" y="20255"/>
                    </a:lnTo>
                    <a:lnTo>
                      <a:pt x="27712" y="19802"/>
                    </a:lnTo>
                    <a:lnTo>
                      <a:pt x="28454" y="18789"/>
                    </a:lnTo>
                    <a:lnTo>
                      <a:pt x="29467" y="17069"/>
                    </a:lnTo>
                    <a:lnTo>
                      <a:pt x="30753" y="14680"/>
                    </a:lnTo>
                    <a:lnTo>
                      <a:pt x="31839" y="13087"/>
                    </a:lnTo>
                    <a:lnTo>
                      <a:pt x="32671" y="12182"/>
                    </a:lnTo>
                    <a:lnTo>
                      <a:pt x="33142" y="11820"/>
                    </a:lnTo>
                    <a:lnTo>
                      <a:pt x="33359" y="11657"/>
                    </a:lnTo>
                    <a:lnTo>
                      <a:pt x="33757" y="11458"/>
                    </a:lnTo>
                    <a:lnTo>
                      <a:pt x="34119" y="11386"/>
                    </a:lnTo>
                    <a:lnTo>
                      <a:pt x="34445" y="11404"/>
                    </a:lnTo>
                    <a:lnTo>
                      <a:pt x="34879" y="11585"/>
                    </a:lnTo>
                    <a:lnTo>
                      <a:pt x="35368" y="12110"/>
                    </a:lnTo>
                    <a:lnTo>
                      <a:pt x="35784" y="12834"/>
                    </a:lnTo>
                    <a:lnTo>
                      <a:pt x="36110" y="13666"/>
                    </a:lnTo>
                    <a:lnTo>
                      <a:pt x="36508" y="14969"/>
                    </a:lnTo>
                    <a:lnTo>
                      <a:pt x="36726" y="15675"/>
                    </a:lnTo>
                    <a:lnTo>
                      <a:pt x="37214" y="17015"/>
                    </a:lnTo>
                    <a:lnTo>
                      <a:pt x="38011" y="19205"/>
                    </a:lnTo>
                    <a:lnTo>
                      <a:pt x="38608" y="20671"/>
                    </a:lnTo>
                    <a:lnTo>
                      <a:pt x="39332" y="22083"/>
                    </a:lnTo>
                    <a:lnTo>
                      <a:pt x="40165" y="23368"/>
                    </a:lnTo>
                    <a:lnTo>
                      <a:pt x="41160" y="24490"/>
                    </a:lnTo>
                    <a:lnTo>
                      <a:pt x="42029" y="25160"/>
                    </a:lnTo>
                    <a:lnTo>
                      <a:pt x="42681" y="25540"/>
                    </a:lnTo>
                    <a:lnTo>
                      <a:pt x="43025" y="25685"/>
                    </a:lnTo>
                    <a:lnTo>
                      <a:pt x="43441" y="25848"/>
                    </a:lnTo>
                    <a:lnTo>
                      <a:pt x="44255" y="26065"/>
                    </a:lnTo>
                    <a:lnTo>
                      <a:pt x="45088" y="26137"/>
                    </a:lnTo>
                    <a:lnTo>
                      <a:pt x="45884" y="26083"/>
                    </a:lnTo>
                    <a:lnTo>
                      <a:pt x="46681" y="25920"/>
                    </a:lnTo>
                    <a:lnTo>
                      <a:pt x="47441" y="25667"/>
                    </a:lnTo>
                    <a:lnTo>
                      <a:pt x="48563" y="25124"/>
                    </a:lnTo>
                    <a:lnTo>
                      <a:pt x="49939" y="24110"/>
                    </a:lnTo>
                    <a:lnTo>
                      <a:pt x="51188" y="22879"/>
                    </a:lnTo>
                    <a:lnTo>
                      <a:pt x="52256" y="21522"/>
                    </a:lnTo>
                    <a:lnTo>
                      <a:pt x="53125" y="20092"/>
                    </a:lnTo>
                    <a:lnTo>
                      <a:pt x="53468" y="19386"/>
                    </a:lnTo>
                    <a:lnTo>
                      <a:pt x="53704" y="18807"/>
                    </a:lnTo>
                    <a:lnTo>
                      <a:pt x="53903" y="18209"/>
                    </a:lnTo>
                    <a:lnTo>
                      <a:pt x="53233" y="17178"/>
                    </a:lnTo>
                    <a:lnTo>
                      <a:pt x="51821" y="15187"/>
                    </a:lnTo>
                    <a:lnTo>
                      <a:pt x="50301" y="13268"/>
                    </a:lnTo>
                    <a:lnTo>
                      <a:pt x="48672" y="11458"/>
                    </a:lnTo>
                    <a:lnTo>
                      <a:pt x="46952" y="9720"/>
                    </a:lnTo>
                    <a:lnTo>
                      <a:pt x="45142" y="8109"/>
                    </a:lnTo>
                    <a:lnTo>
                      <a:pt x="43242" y="6607"/>
                    </a:lnTo>
                    <a:lnTo>
                      <a:pt x="41251" y="5231"/>
                    </a:lnTo>
                    <a:lnTo>
                      <a:pt x="39187" y="4001"/>
                    </a:lnTo>
                    <a:lnTo>
                      <a:pt x="37051" y="2915"/>
                    </a:lnTo>
                    <a:lnTo>
                      <a:pt x="34843" y="1973"/>
                    </a:lnTo>
                    <a:lnTo>
                      <a:pt x="32581" y="1213"/>
                    </a:lnTo>
                    <a:lnTo>
                      <a:pt x="30246" y="616"/>
                    </a:lnTo>
                    <a:lnTo>
                      <a:pt x="27875" y="218"/>
                    </a:lnTo>
                    <a:lnTo>
                      <a:pt x="25431"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7" name="Google Shape;967;p31"/>
              <p:cNvSpPr/>
              <p:nvPr/>
            </p:nvSpPr>
            <p:spPr>
              <a:xfrm>
                <a:off x="839885" y="2590974"/>
                <a:ext cx="227169" cy="362848"/>
              </a:xfrm>
              <a:custGeom>
                <a:avLst/>
                <a:gdLst/>
                <a:ahLst/>
                <a:cxnLst/>
                <a:rect l="l" t="t" r="r" b="b"/>
                <a:pathLst>
                  <a:path w="7151" h="11422" extrusionOk="0">
                    <a:moveTo>
                      <a:pt x="3585" y="0"/>
                    </a:moveTo>
                    <a:lnTo>
                      <a:pt x="3205" y="19"/>
                    </a:lnTo>
                    <a:lnTo>
                      <a:pt x="2517" y="254"/>
                    </a:lnTo>
                    <a:lnTo>
                      <a:pt x="1865" y="688"/>
                    </a:lnTo>
                    <a:lnTo>
                      <a:pt x="1304" y="1304"/>
                    </a:lnTo>
                    <a:lnTo>
                      <a:pt x="815" y="2064"/>
                    </a:lnTo>
                    <a:lnTo>
                      <a:pt x="435" y="2987"/>
                    </a:lnTo>
                    <a:lnTo>
                      <a:pt x="164" y="4001"/>
                    </a:lnTo>
                    <a:lnTo>
                      <a:pt x="19" y="5123"/>
                    </a:lnTo>
                    <a:lnTo>
                      <a:pt x="1" y="5720"/>
                    </a:lnTo>
                    <a:lnTo>
                      <a:pt x="19" y="6299"/>
                    </a:lnTo>
                    <a:lnTo>
                      <a:pt x="164" y="7422"/>
                    </a:lnTo>
                    <a:lnTo>
                      <a:pt x="435" y="8435"/>
                    </a:lnTo>
                    <a:lnTo>
                      <a:pt x="815" y="9358"/>
                    </a:lnTo>
                    <a:lnTo>
                      <a:pt x="1304" y="10119"/>
                    </a:lnTo>
                    <a:lnTo>
                      <a:pt x="1865" y="10752"/>
                    </a:lnTo>
                    <a:lnTo>
                      <a:pt x="2517" y="11168"/>
                    </a:lnTo>
                    <a:lnTo>
                      <a:pt x="3205" y="11404"/>
                    </a:lnTo>
                    <a:lnTo>
                      <a:pt x="3585" y="11422"/>
                    </a:lnTo>
                    <a:lnTo>
                      <a:pt x="3947" y="11404"/>
                    </a:lnTo>
                    <a:lnTo>
                      <a:pt x="4653" y="11168"/>
                    </a:lnTo>
                    <a:lnTo>
                      <a:pt x="5286" y="10752"/>
                    </a:lnTo>
                    <a:lnTo>
                      <a:pt x="5865" y="10119"/>
                    </a:lnTo>
                    <a:lnTo>
                      <a:pt x="6336" y="9358"/>
                    </a:lnTo>
                    <a:lnTo>
                      <a:pt x="6734" y="8435"/>
                    </a:lnTo>
                    <a:lnTo>
                      <a:pt x="7006" y="7422"/>
                    </a:lnTo>
                    <a:lnTo>
                      <a:pt x="7151" y="6299"/>
                    </a:lnTo>
                    <a:lnTo>
                      <a:pt x="7151" y="5720"/>
                    </a:lnTo>
                    <a:lnTo>
                      <a:pt x="7151" y="5123"/>
                    </a:lnTo>
                    <a:lnTo>
                      <a:pt x="7006" y="4001"/>
                    </a:lnTo>
                    <a:lnTo>
                      <a:pt x="6734" y="2987"/>
                    </a:lnTo>
                    <a:lnTo>
                      <a:pt x="6336" y="2064"/>
                    </a:lnTo>
                    <a:lnTo>
                      <a:pt x="5865" y="1304"/>
                    </a:lnTo>
                    <a:lnTo>
                      <a:pt x="5286" y="688"/>
                    </a:lnTo>
                    <a:lnTo>
                      <a:pt x="4653" y="254"/>
                    </a:lnTo>
                    <a:lnTo>
                      <a:pt x="3947" y="19"/>
                    </a:lnTo>
                    <a:lnTo>
                      <a:pt x="3585"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8" name="Google Shape;968;p31"/>
              <p:cNvSpPr/>
              <p:nvPr/>
            </p:nvSpPr>
            <p:spPr>
              <a:xfrm>
                <a:off x="772061" y="2394905"/>
                <a:ext cx="67855" cy="106389"/>
              </a:xfrm>
              <a:custGeom>
                <a:avLst/>
                <a:gdLst/>
                <a:ahLst/>
                <a:cxnLst/>
                <a:rect l="l" t="t" r="r" b="b"/>
                <a:pathLst>
                  <a:path w="2136" h="3349" extrusionOk="0">
                    <a:moveTo>
                      <a:pt x="1068" y="0"/>
                    </a:moveTo>
                    <a:lnTo>
                      <a:pt x="851" y="18"/>
                    </a:lnTo>
                    <a:lnTo>
                      <a:pt x="471" y="272"/>
                    </a:lnTo>
                    <a:lnTo>
                      <a:pt x="163" y="742"/>
                    </a:lnTo>
                    <a:lnTo>
                      <a:pt x="0" y="1340"/>
                    </a:lnTo>
                    <a:lnTo>
                      <a:pt x="0" y="1684"/>
                    </a:lnTo>
                    <a:lnTo>
                      <a:pt x="0" y="2009"/>
                    </a:lnTo>
                    <a:lnTo>
                      <a:pt x="163" y="2625"/>
                    </a:lnTo>
                    <a:lnTo>
                      <a:pt x="471" y="3077"/>
                    </a:lnTo>
                    <a:lnTo>
                      <a:pt x="851" y="3331"/>
                    </a:lnTo>
                    <a:lnTo>
                      <a:pt x="1068" y="3349"/>
                    </a:lnTo>
                    <a:lnTo>
                      <a:pt x="1285" y="3331"/>
                    </a:lnTo>
                    <a:lnTo>
                      <a:pt x="1665" y="3077"/>
                    </a:lnTo>
                    <a:lnTo>
                      <a:pt x="1955" y="2625"/>
                    </a:lnTo>
                    <a:lnTo>
                      <a:pt x="2118" y="2009"/>
                    </a:lnTo>
                    <a:lnTo>
                      <a:pt x="2136" y="1684"/>
                    </a:lnTo>
                    <a:lnTo>
                      <a:pt x="2118" y="1340"/>
                    </a:lnTo>
                    <a:lnTo>
                      <a:pt x="1955" y="742"/>
                    </a:lnTo>
                    <a:lnTo>
                      <a:pt x="1665" y="272"/>
                    </a:lnTo>
                    <a:lnTo>
                      <a:pt x="1285" y="18"/>
                    </a:lnTo>
                    <a:lnTo>
                      <a:pt x="106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9" name="Google Shape;969;p31"/>
              <p:cNvSpPr/>
              <p:nvPr/>
            </p:nvSpPr>
            <p:spPr>
              <a:xfrm>
                <a:off x="899131" y="2427657"/>
                <a:ext cx="90887" cy="122527"/>
              </a:xfrm>
              <a:custGeom>
                <a:avLst/>
                <a:gdLst/>
                <a:ahLst/>
                <a:cxnLst/>
                <a:rect l="l" t="t" r="r" b="b"/>
                <a:pathLst>
                  <a:path w="2861" h="3857" extrusionOk="0">
                    <a:moveTo>
                      <a:pt x="1430" y="1"/>
                    </a:moveTo>
                    <a:lnTo>
                      <a:pt x="1141" y="37"/>
                    </a:lnTo>
                    <a:lnTo>
                      <a:pt x="616" y="327"/>
                    </a:lnTo>
                    <a:lnTo>
                      <a:pt x="236" y="852"/>
                    </a:lnTo>
                    <a:lnTo>
                      <a:pt x="18" y="1539"/>
                    </a:lnTo>
                    <a:lnTo>
                      <a:pt x="0" y="1938"/>
                    </a:lnTo>
                    <a:lnTo>
                      <a:pt x="18" y="2336"/>
                    </a:lnTo>
                    <a:lnTo>
                      <a:pt x="236" y="3024"/>
                    </a:lnTo>
                    <a:lnTo>
                      <a:pt x="616" y="3549"/>
                    </a:lnTo>
                    <a:lnTo>
                      <a:pt x="1141" y="3838"/>
                    </a:lnTo>
                    <a:lnTo>
                      <a:pt x="1430" y="3856"/>
                    </a:lnTo>
                    <a:lnTo>
                      <a:pt x="1720" y="3838"/>
                    </a:lnTo>
                    <a:lnTo>
                      <a:pt x="2227" y="3549"/>
                    </a:lnTo>
                    <a:lnTo>
                      <a:pt x="2625" y="3024"/>
                    </a:lnTo>
                    <a:lnTo>
                      <a:pt x="2842" y="2336"/>
                    </a:lnTo>
                    <a:lnTo>
                      <a:pt x="2860" y="1938"/>
                    </a:lnTo>
                    <a:lnTo>
                      <a:pt x="2842" y="1539"/>
                    </a:lnTo>
                    <a:lnTo>
                      <a:pt x="2625" y="852"/>
                    </a:lnTo>
                    <a:lnTo>
                      <a:pt x="2227" y="327"/>
                    </a:lnTo>
                    <a:lnTo>
                      <a:pt x="1720" y="37"/>
                    </a:lnTo>
                    <a:lnTo>
                      <a:pt x="1430"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0" name="Google Shape;970;p31"/>
              <p:cNvSpPr/>
              <p:nvPr/>
            </p:nvSpPr>
            <p:spPr>
              <a:xfrm>
                <a:off x="389676" y="1789416"/>
                <a:ext cx="2222423" cy="1603147"/>
              </a:xfrm>
              <a:custGeom>
                <a:avLst/>
                <a:gdLst/>
                <a:ahLst/>
                <a:cxnLst/>
                <a:rect l="l" t="t" r="r" b="b"/>
                <a:pathLst>
                  <a:path w="69959" h="50465" extrusionOk="0">
                    <a:moveTo>
                      <a:pt x="33305" y="1"/>
                    </a:moveTo>
                    <a:lnTo>
                      <a:pt x="31766" y="91"/>
                    </a:lnTo>
                    <a:lnTo>
                      <a:pt x="30898" y="182"/>
                    </a:lnTo>
                    <a:lnTo>
                      <a:pt x="29196" y="453"/>
                    </a:lnTo>
                    <a:lnTo>
                      <a:pt x="27549" y="815"/>
                    </a:lnTo>
                    <a:lnTo>
                      <a:pt x="25956" y="1286"/>
                    </a:lnTo>
                    <a:lnTo>
                      <a:pt x="24400" y="1865"/>
                    </a:lnTo>
                    <a:lnTo>
                      <a:pt x="22879" y="2553"/>
                    </a:lnTo>
                    <a:lnTo>
                      <a:pt x="21413" y="3349"/>
                    </a:lnTo>
                    <a:lnTo>
                      <a:pt x="20001" y="4236"/>
                    </a:lnTo>
                    <a:lnTo>
                      <a:pt x="18607" y="5250"/>
                    </a:lnTo>
                    <a:lnTo>
                      <a:pt x="17268" y="6372"/>
                    </a:lnTo>
                    <a:lnTo>
                      <a:pt x="15983" y="7603"/>
                    </a:lnTo>
                    <a:lnTo>
                      <a:pt x="14716" y="8924"/>
                    </a:lnTo>
                    <a:lnTo>
                      <a:pt x="13503" y="10372"/>
                    </a:lnTo>
                    <a:lnTo>
                      <a:pt x="12327" y="11929"/>
                    </a:lnTo>
                    <a:lnTo>
                      <a:pt x="11186" y="13612"/>
                    </a:lnTo>
                    <a:lnTo>
                      <a:pt x="10082" y="15386"/>
                    </a:lnTo>
                    <a:lnTo>
                      <a:pt x="9557" y="16327"/>
                    </a:lnTo>
                    <a:lnTo>
                      <a:pt x="8707" y="17884"/>
                    </a:lnTo>
                    <a:lnTo>
                      <a:pt x="7132" y="21124"/>
                    </a:lnTo>
                    <a:lnTo>
                      <a:pt x="5720" y="24490"/>
                    </a:lnTo>
                    <a:lnTo>
                      <a:pt x="4453" y="27947"/>
                    </a:lnTo>
                    <a:lnTo>
                      <a:pt x="3313" y="31459"/>
                    </a:lnTo>
                    <a:lnTo>
                      <a:pt x="2263" y="35025"/>
                    </a:lnTo>
                    <a:lnTo>
                      <a:pt x="851" y="40419"/>
                    </a:lnTo>
                    <a:lnTo>
                      <a:pt x="18" y="43984"/>
                    </a:lnTo>
                    <a:lnTo>
                      <a:pt x="0" y="44057"/>
                    </a:lnTo>
                    <a:lnTo>
                      <a:pt x="37" y="44111"/>
                    </a:lnTo>
                    <a:lnTo>
                      <a:pt x="109" y="44202"/>
                    </a:lnTo>
                    <a:lnTo>
                      <a:pt x="779" y="44781"/>
                    </a:lnTo>
                    <a:lnTo>
                      <a:pt x="2263" y="45686"/>
                    </a:lnTo>
                    <a:lnTo>
                      <a:pt x="4109" y="46518"/>
                    </a:lnTo>
                    <a:lnTo>
                      <a:pt x="5684" y="47098"/>
                    </a:lnTo>
                    <a:lnTo>
                      <a:pt x="7602" y="47677"/>
                    </a:lnTo>
                    <a:lnTo>
                      <a:pt x="9883" y="48256"/>
                    </a:lnTo>
                    <a:lnTo>
                      <a:pt x="12562" y="48799"/>
                    </a:lnTo>
                    <a:lnTo>
                      <a:pt x="15675" y="49288"/>
                    </a:lnTo>
                    <a:lnTo>
                      <a:pt x="19223" y="49722"/>
                    </a:lnTo>
                    <a:lnTo>
                      <a:pt x="23277" y="50066"/>
                    </a:lnTo>
                    <a:lnTo>
                      <a:pt x="27839" y="50319"/>
                    </a:lnTo>
                    <a:lnTo>
                      <a:pt x="32925" y="50446"/>
                    </a:lnTo>
                    <a:lnTo>
                      <a:pt x="35712" y="50464"/>
                    </a:lnTo>
                    <a:lnTo>
                      <a:pt x="38500" y="50446"/>
                    </a:lnTo>
                    <a:lnTo>
                      <a:pt x="43568" y="50319"/>
                    </a:lnTo>
                    <a:lnTo>
                      <a:pt x="48075" y="50066"/>
                    </a:lnTo>
                    <a:lnTo>
                      <a:pt x="52039" y="49722"/>
                    </a:lnTo>
                    <a:lnTo>
                      <a:pt x="55514" y="49288"/>
                    </a:lnTo>
                    <a:lnTo>
                      <a:pt x="58501" y="48781"/>
                    </a:lnTo>
                    <a:lnTo>
                      <a:pt x="61053" y="48238"/>
                    </a:lnTo>
                    <a:lnTo>
                      <a:pt x="63207" y="47677"/>
                    </a:lnTo>
                    <a:lnTo>
                      <a:pt x="64999" y="47080"/>
                    </a:lnTo>
                    <a:lnTo>
                      <a:pt x="66447" y="46500"/>
                    </a:lnTo>
                    <a:lnTo>
                      <a:pt x="68076" y="45686"/>
                    </a:lnTo>
                    <a:lnTo>
                      <a:pt x="69361" y="44763"/>
                    </a:lnTo>
                    <a:lnTo>
                      <a:pt x="69904" y="44183"/>
                    </a:lnTo>
                    <a:lnTo>
                      <a:pt x="69958" y="44093"/>
                    </a:lnTo>
                    <a:lnTo>
                      <a:pt x="69687" y="43948"/>
                    </a:lnTo>
                    <a:lnTo>
                      <a:pt x="69650" y="44002"/>
                    </a:lnTo>
                    <a:lnTo>
                      <a:pt x="69144" y="44527"/>
                    </a:lnTo>
                    <a:lnTo>
                      <a:pt x="67895" y="45414"/>
                    </a:lnTo>
                    <a:lnTo>
                      <a:pt x="66266" y="46211"/>
                    </a:lnTo>
                    <a:lnTo>
                      <a:pt x="64836" y="46790"/>
                    </a:lnTo>
                    <a:lnTo>
                      <a:pt x="63062" y="47369"/>
                    </a:lnTo>
                    <a:lnTo>
                      <a:pt x="60926" y="47930"/>
                    </a:lnTo>
                    <a:lnTo>
                      <a:pt x="58374" y="48473"/>
                    </a:lnTo>
                    <a:lnTo>
                      <a:pt x="55405" y="48980"/>
                    </a:lnTo>
                    <a:lnTo>
                      <a:pt x="51948" y="49414"/>
                    </a:lnTo>
                    <a:lnTo>
                      <a:pt x="48002" y="49758"/>
                    </a:lnTo>
                    <a:lnTo>
                      <a:pt x="43532" y="50012"/>
                    </a:lnTo>
                    <a:lnTo>
                      <a:pt x="38482" y="50157"/>
                    </a:lnTo>
                    <a:lnTo>
                      <a:pt x="33088" y="50157"/>
                    </a:lnTo>
                    <a:lnTo>
                      <a:pt x="28237" y="50030"/>
                    </a:lnTo>
                    <a:lnTo>
                      <a:pt x="23875" y="49795"/>
                    </a:lnTo>
                    <a:lnTo>
                      <a:pt x="19983" y="49469"/>
                    </a:lnTo>
                    <a:lnTo>
                      <a:pt x="16526" y="49071"/>
                    </a:lnTo>
                    <a:lnTo>
                      <a:pt x="13485" y="48618"/>
                    </a:lnTo>
                    <a:lnTo>
                      <a:pt x="10824" y="48111"/>
                    </a:lnTo>
                    <a:lnTo>
                      <a:pt x="8526" y="47568"/>
                    </a:lnTo>
                    <a:lnTo>
                      <a:pt x="6571" y="47025"/>
                    </a:lnTo>
                    <a:lnTo>
                      <a:pt x="4942" y="46464"/>
                    </a:lnTo>
                    <a:lnTo>
                      <a:pt x="2987" y="45668"/>
                    </a:lnTo>
                    <a:lnTo>
                      <a:pt x="1322" y="44763"/>
                    </a:lnTo>
                    <a:lnTo>
                      <a:pt x="471" y="44129"/>
                    </a:lnTo>
                    <a:lnTo>
                      <a:pt x="326" y="43984"/>
                    </a:lnTo>
                    <a:lnTo>
                      <a:pt x="942" y="41324"/>
                    </a:lnTo>
                    <a:lnTo>
                      <a:pt x="2516" y="35115"/>
                    </a:lnTo>
                    <a:lnTo>
                      <a:pt x="4055" y="29993"/>
                    </a:lnTo>
                    <a:lnTo>
                      <a:pt x="5268" y="26499"/>
                    </a:lnTo>
                    <a:lnTo>
                      <a:pt x="6643" y="22988"/>
                    </a:lnTo>
                    <a:lnTo>
                      <a:pt x="8218" y="19513"/>
                    </a:lnTo>
                    <a:lnTo>
                      <a:pt x="10010" y="16164"/>
                    </a:lnTo>
                    <a:lnTo>
                      <a:pt x="12019" y="12960"/>
                    </a:lnTo>
                    <a:lnTo>
                      <a:pt x="13684" y="10734"/>
                    </a:lnTo>
                    <a:lnTo>
                      <a:pt x="14879" y="9304"/>
                    </a:lnTo>
                    <a:lnTo>
                      <a:pt x="16146" y="7965"/>
                    </a:lnTo>
                    <a:lnTo>
                      <a:pt x="17467" y="6716"/>
                    </a:lnTo>
                    <a:lnTo>
                      <a:pt x="18861" y="5539"/>
                    </a:lnTo>
                    <a:lnTo>
                      <a:pt x="20327" y="4471"/>
                    </a:lnTo>
                    <a:lnTo>
                      <a:pt x="21866" y="3512"/>
                    </a:lnTo>
                    <a:lnTo>
                      <a:pt x="23495" y="2643"/>
                    </a:lnTo>
                    <a:lnTo>
                      <a:pt x="25178" y="1919"/>
                    </a:lnTo>
                    <a:lnTo>
                      <a:pt x="26970" y="1304"/>
                    </a:lnTo>
                    <a:lnTo>
                      <a:pt x="28834" y="833"/>
                    </a:lnTo>
                    <a:lnTo>
                      <a:pt x="30771" y="507"/>
                    </a:lnTo>
                    <a:lnTo>
                      <a:pt x="31784" y="399"/>
                    </a:lnTo>
                    <a:lnTo>
                      <a:pt x="32617" y="344"/>
                    </a:lnTo>
                    <a:lnTo>
                      <a:pt x="34264" y="290"/>
                    </a:lnTo>
                    <a:lnTo>
                      <a:pt x="35893" y="344"/>
                    </a:lnTo>
                    <a:lnTo>
                      <a:pt x="37486" y="489"/>
                    </a:lnTo>
                    <a:lnTo>
                      <a:pt x="39079" y="706"/>
                    </a:lnTo>
                    <a:lnTo>
                      <a:pt x="40636" y="1014"/>
                    </a:lnTo>
                    <a:lnTo>
                      <a:pt x="42916" y="1630"/>
                    </a:lnTo>
                    <a:lnTo>
                      <a:pt x="45867" y="2697"/>
                    </a:lnTo>
                    <a:lnTo>
                      <a:pt x="48690" y="4055"/>
                    </a:lnTo>
                    <a:lnTo>
                      <a:pt x="51387" y="5666"/>
                    </a:lnTo>
                    <a:lnTo>
                      <a:pt x="53957" y="7512"/>
                    </a:lnTo>
                    <a:lnTo>
                      <a:pt x="56365" y="9539"/>
                    </a:lnTo>
                    <a:lnTo>
                      <a:pt x="58609" y="11766"/>
                    </a:lnTo>
                    <a:lnTo>
                      <a:pt x="60691" y="14155"/>
                    </a:lnTo>
                    <a:lnTo>
                      <a:pt x="62591" y="16653"/>
                    </a:lnTo>
                    <a:lnTo>
                      <a:pt x="64311" y="19259"/>
                    </a:lnTo>
                    <a:lnTo>
                      <a:pt x="65831" y="21956"/>
                    </a:lnTo>
                    <a:lnTo>
                      <a:pt x="67134" y="24708"/>
                    </a:lnTo>
                    <a:lnTo>
                      <a:pt x="68220" y="27495"/>
                    </a:lnTo>
                    <a:lnTo>
                      <a:pt x="68673" y="28907"/>
                    </a:lnTo>
                    <a:lnTo>
                      <a:pt x="68963" y="28816"/>
                    </a:lnTo>
                    <a:lnTo>
                      <a:pt x="68474" y="27296"/>
                    </a:lnTo>
                    <a:lnTo>
                      <a:pt x="67315" y="24345"/>
                    </a:lnTo>
                    <a:lnTo>
                      <a:pt x="65940" y="21468"/>
                    </a:lnTo>
                    <a:lnTo>
                      <a:pt x="64383" y="18698"/>
                    </a:lnTo>
                    <a:lnTo>
                      <a:pt x="62609" y="16056"/>
                    </a:lnTo>
                    <a:lnTo>
                      <a:pt x="60673" y="13558"/>
                    </a:lnTo>
                    <a:lnTo>
                      <a:pt x="58573" y="11205"/>
                    </a:lnTo>
                    <a:lnTo>
                      <a:pt x="56310" y="9015"/>
                    </a:lnTo>
                    <a:lnTo>
                      <a:pt x="55116" y="8001"/>
                    </a:lnTo>
                    <a:lnTo>
                      <a:pt x="53776" y="6933"/>
                    </a:lnTo>
                    <a:lnTo>
                      <a:pt x="51043" y="5032"/>
                    </a:lnTo>
                    <a:lnTo>
                      <a:pt x="48238" y="3422"/>
                    </a:lnTo>
                    <a:lnTo>
                      <a:pt x="45342" y="2118"/>
                    </a:lnTo>
                    <a:lnTo>
                      <a:pt x="42391" y="1123"/>
                    </a:lnTo>
                    <a:lnTo>
                      <a:pt x="39405" y="435"/>
                    </a:lnTo>
                    <a:lnTo>
                      <a:pt x="36364" y="55"/>
                    </a:lnTo>
                    <a:lnTo>
                      <a:pt x="33305"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1" name="Google Shape;971;p31"/>
              <p:cNvSpPr/>
              <p:nvPr/>
            </p:nvSpPr>
            <p:spPr>
              <a:xfrm>
                <a:off x="2571214" y="2704829"/>
                <a:ext cx="53528" cy="483597"/>
              </a:xfrm>
              <a:custGeom>
                <a:avLst/>
                <a:gdLst/>
                <a:ahLst/>
                <a:cxnLst/>
                <a:rect l="l" t="t" r="r" b="b"/>
                <a:pathLst>
                  <a:path w="1685" h="15223" extrusionOk="0">
                    <a:moveTo>
                      <a:pt x="291" y="0"/>
                    </a:moveTo>
                    <a:lnTo>
                      <a:pt x="1" y="73"/>
                    </a:lnTo>
                    <a:lnTo>
                      <a:pt x="254" y="996"/>
                    </a:lnTo>
                    <a:lnTo>
                      <a:pt x="689" y="2842"/>
                    </a:lnTo>
                    <a:lnTo>
                      <a:pt x="997" y="4688"/>
                    </a:lnTo>
                    <a:lnTo>
                      <a:pt x="1232" y="6553"/>
                    </a:lnTo>
                    <a:lnTo>
                      <a:pt x="1359" y="8435"/>
                    </a:lnTo>
                    <a:lnTo>
                      <a:pt x="1377" y="10336"/>
                    </a:lnTo>
                    <a:lnTo>
                      <a:pt x="1304" y="12254"/>
                    </a:lnTo>
                    <a:lnTo>
                      <a:pt x="1123" y="14191"/>
                    </a:lnTo>
                    <a:lnTo>
                      <a:pt x="997" y="15186"/>
                    </a:lnTo>
                    <a:lnTo>
                      <a:pt x="1304" y="15223"/>
                    </a:lnTo>
                    <a:lnTo>
                      <a:pt x="1431" y="14227"/>
                    </a:lnTo>
                    <a:lnTo>
                      <a:pt x="1612" y="12272"/>
                    </a:lnTo>
                    <a:lnTo>
                      <a:pt x="1684" y="10336"/>
                    </a:lnTo>
                    <a:lnTo>
                      <a:pt x="1648" y="8435"/>
                    </a:lnTo>
                    <a:lnTo>
                      <a:pt x="1521" y="6535"/>
                    </a:lnTo>
                    <a:lnTo>
                      <a:pt x="1304" y="4652"/>
                    </a:lnTo>
                    <a:lnTo>
                      <a:pt x="978" y="2788"/>
                    </a:lnTo>
                    <a:lnTo>
                      <a:pt x="544" y="923"/>
                    </a:lnTo>
                    <a:lnTo>
                      <a:pt x="291" y="0"/>
                    </a:ln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spTree>
    <p:extLst>
      <p:ext uri="{BB962C8B-B14F-4D97-AF65-F5344CB8AC3E}">
        <p14:creationId xmlns:p14="http://schemas.microsoft.com/office/powerpoint/2010/main" val="30930351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C3BD842-2644-45CF-8A8E-8D36B5993A9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01B38D3-0B40-4A54-849B-43E339C0C7E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749A12-8811-4B52-82ED-F4F071A78C50}"/>
              </a:ext>
            </a:extLst>
          </p:cNvPr>
          <p:cNvSpPr>
            <a:spLocks noGrp="1"/>
          </p:cNvSpPr>
          <p:nvPr>
            <p:ph type="dt" sz="half" idx="10"/>
          </p:nvPr>
        </p:nvSpPr>
        <p:spPr/>
        <p:txBody>
          <a:bodyPr/>
          <a:lstStyle/>
          <a:p>
            <a:fld id="{FB7BD145-AFBC-4E69-B9DC-2C3F19D55FB7}" type="datetimeFigureOut">
              <a:rPr lang="en-US" smtClean="0"/>
              <a:t>4/5/2023</a:t>
            </a:fld>
            <a:endParaRPr lang="en-US"/>
          </a:p>
        </p:txBody>
      </p:sp>
      <p:sp>
        <p:nvSpPr>
          <p:cNvPr id="5" name="Footer Placeholder 4">
            <a:extLst>
              <a:ext uri="{FF2B5EF4-FFF2-40B4-BE49-F238E27FC236}">
                <a16:creationId xmlns:a16="http://schemas.microsoft.com/office/drawing/2014/main" id="{AFCCE8DA-88EA-40D9-BB7C-CD4CEC2065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533B78-143B-42BE-9117-292EA56565DD}"/>
              </a:ext>
            </a:extLst>
          </p:cNvPr>
          <p:cNvSpPr>
            <a:spLocks noGrp="1"/>
          </p:cNvSpPr>
          <p:nvPr>
            <p:ph type="sldNum" sz="quarter" idx="12"/>
          </p:nvPr>
        </p:nvSpPr>
        <p:spPr/>
        <p:txBody>
          <a:bodyPr/>
          <a:lstStyle/>
          <a:p>
            <a:fld id="{373DFB01-19CB-4D8E-8FB0-D09096230C4A}" type="slidenum">
              <a:rPr lang="en-US" smtClean="0"/>
              <a:t>‹#›</a:t>
            </a:fld>
            <a:endParaRPr lang="en-US"/>
          </a:p>
        </p:txBody>
      </p:sp>
    </p:spTree>
    <p:extLst>
      <p:ext uri="{BB962C8B-B14F-4D97-AF65-F5344CB8AC3E}">
        <p14:creationId xmlns:p14="http://schemas.microsoft.com/office/powerpoint/2010/main" val="2070091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and text 11">
  <p:cSld name="Title and text 11">
    <p:spTree>
      <p:nvGrpSpPr>
        <p:cNvPr id="1" name="Shape 972"/>
        <p:cNvGrpSpPr/>
        <p:nvPr/>
      </p:nvGrpSpPr>
      <p:grpSpPr>
        <a:xfrm>
          <a:off x="0" y="0"/>
          <a:ext cx="0" cy="0"/>
          <a:chOff x="0" y="0"/>
          <a:chExt cx="0" cy="0"/>
        </a:xfrm>
      </p:grpSpPr>
      <p:sp>
        <p:nvSpPr>
          <p:cNvPr id="973" name="Google Shape;973;p32"/>
          <p:cNvSpPr txBox="1">
            <a:spLocks noGrp="1"/>
          </p:cNvSpPr>
          <p:nvPr>
            <p:ph type="title"/>
          </p:nvPr>
        </p:nvSpPr>
        <p:spPr>
          <a:xfrm>
            <a:off x="6182667" y="2164900"/>
            <a:ext cx="5056000" cy="1480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74" name="Google Shape;974;p32"/>
          <p:cNvSpPr txBox="1">
            <a:spLocks noGrp="1"/>
          </p:cNvSpPr>
          <p:nvPr>
            <p:ph type="subTitle" idx="1"/>
          </p:nvPr>
        </p:nvSpPr>
        <p:spPr>
          <a:xfrm>
            <a:off x="6182667" y="3769033"/>
            <a:ext cx="4394800" cy="68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grpSp>
        <p:nvGrpSpPr>
          <p:cNvPr id="975" name="Google Shape;975;p32"/>
          <p:cNvGrpSpPr/>
          <p:nvPr/>
        </p:nvGrpSpPr>
        <p:grpSpPr>
          <a:xfrm>
            <a:off x="-46600" y="379504"/>
            <a:ext cx="12827512" cy="6910143"/>
            <a:chOff x="-34950" y="284628"/>
            <a:chExt cx="9620634" cy="5182607"/>
          </a:xfrm>
        </p:grpSpPr>
        <p:grpSp>
          <p:nvGrpSpPr>
            <p:cNvPr id="976" name="Google Shape;976;p32"/>
            <p:cNvGrpSpPr/>
            <p:nvPr/>
          </p:nvGrpSpPr>
          <p:grpSpPr>
            <a:xfrm>
              <a:off x="-34950" y="4608497"/>
              <a:ext cx="9213900" cy="858739"/>
              <a:chOff x="-34950" y="4608497"/>
              <a:chExt cx="9213900" cy="858739"/>
            </a:xfrm>
          </p:grpSpPr>
          <p:sp>
            <p:nvSpPr>
              <p:cNvPr id="977" name="Google Shape;977;p32"/>
              <p:cNvSpPr/>
              <p:nvPr/>
            </p:nvSpPr>
            <p:spPr>
              <a:xfrm>
                <a:off x="-34950" y="4608497"/>
                <a:ext cx="9213888" cy="646417"/>
              </a:xfrm>
              <a:custGeom>
                <a:avLst/>
                <a:gdLst/>
                <a:ahLst/>
                <a:cxnLst/>
                <a:rect l="l" t="t" r="r" b="b"/>
                <a:pathLst>
                  <a:path w="281512" h="19750" extrusionOk="0">
                    <a:moveTo>
                      <a:pt x="0" y="0"/>
                    </a:moveTo>
                    <a:lnTo>
                      <a:pt x="0" y="19750"/>
                    </a:lnTo>
                    <a:lnTo>
                      <a:pt x="281511" y="19750"/>
                    </a:lnTo>
                    <a:lnTo>
                      <a:pt x="281511" y="3229"/>
                    </a:lnTo>
                    <a:lnTo>
                      <a:pt x="281221" y="3220"/>
                    </a:lnTo>
                    <a:lnTo>
                      <a:pt x="280693" y="3141"/>
                    </a:lnTo>
                    <a:lnTo>
                      <a:pt x="280227" y="3000"/>
                    </a:lnTo>
                    <a:lnTo>
                      <a:pt x="279813" y="2806"/>
                    </a:lnTo>
                    <a:lnTo>
                      <a:pt x="279268" y="2446"/>
                    </a:lnTo>
                    <a:lnTo>
                      <a:pt x="278643" y="1856"/>
                    </a:lnTo>
                    <a:lnTo>
                      <a:pt x="278353" y="1540"/>
                    </a:lnTo>
                    <a:lnTo>
                      <a:pt x="278080" y="1249"/>
                    </a:lnTo>
                    <a:lnTo>
                      <a:pt x="277508" y="704"/>
                    </a:lnTo>
                    <a:lnTo>
                      <a:pt x="277016" y="370"/>
                    </a:lnTo>
                    <a:lnTo>
                      <a:pt x="276655" y="194"/>
                    </a:lnTo>
                    <a:lnTo>
                      <a:pt x="276241" y="70"/>
                    </a:lnTo>
                    <a:lnTo>
                      <a:pt x="275775" y="9"/>
                    </a:lnTo>
                    <a:lnTo>
                      <a:pt x="275520" y="0"/>
                    </a:lnTo>
                    <a:lnTo>
                      <a:pt x="275265" y="9"/>
                    </a:lnTo>
                    <a:lnTo>
                      <a:pt x="274799" y="70"/>
                    </a:lnTo>
                    <a:lnTo>
                      <a:pt x="274385" y="194"/>
                    </a:lnTo>
                    <a:lnTo>
                      <a:pt x="274025" y="370"/>
                    </a:lnTo>
                    <a:lnTo>
                      <a:pt x="273532" y="704"/>
                    </a:lnTo>
                    <a:lnTo>
                      <a:pt x="272960" y="1249"/>
                    </a:lnTo>
                    <a:lnTo>
                      <a:pt x="272687" y="1540"/>
                    </a:lnTo>
                    <a:lnTo>
                      <a:pt x="272397" y="1856"/>
                    </a:lnTo>
                    <a:lnTo>
                      <a:pt x="271773" y="2446"/>
                    </a:lnTo>
                    <a:lnTo>
                      <a:pt x="271227" y="2806"/>
                    </a:lnTo>
                    <a:lnTo>
                      <a:pt x="270814" y="3000"/>
                    </a:lnTo>
                    <a:lnTo>
                      <a:pt x="270347" y="3141"/>
                    </a:lnTo>
                    <a:lnTo>
                      <a:pt x="269820" y="3220"/>
                    </a:lnTo>
                    <a:lnTo>
                      <a:pt x="269529" y="3229"/>
                    </a:lnTo>
                    <a:lnTo>
                      <a:pt x="269239" y="3220"/>
                    </a:lnTo>
                    <a:lnTo>
                      <a:pt x="268711" y="3141"/>
                    </a:lnTo>
                    <a:lnTo>
                      <a:pt x="268245" y="3000"/>
                    </a:lnTo>
                    <a:lnTo>
                      <a:pt x="267831" y="2806"/>
                    </a:lnTo>
                    <a:lnTo>
                      <a:pt x="267286" y="2446"/>
                    </a:lnTo>
                    <a:lnTo>
                      <a:pt x="266661" y="1856"/>
                    </a:lnTo>
                    <a:lnTo>
                      <a:pt x="266371" y="1540"/>
                    </a:lnTo>
                    <a:lnTo>
                      <a:pt x="266098" y="1249"/>
                    </a:lnTo>
                    <a:lnTo>
                      <a:pt x="265526" y="704"/>
                    </a:lnTo>
                    <a:lnTo>
                      <a:pt x="265034" y="370"/>
                    </a:lnTo>
                    <a:lnTo>
                      <a:pt x="264673" y="194"/>
                    </a:lnTo>
                    <a:lnTo>
                      <a:pt x="264260" y="70"/>
                    </a:lnTo>
                    <a:lnTo>
                      <a:pt x="263793" y="9"/>
                    </a:lnTo>
                    <a:lnTo>
                      <a:pt x="263538" y="0"/>
                    </a:lnTo>
                    <a:lnTo>
                      <a:pt x="263283" y="9"/>
                    </a:lnTo>
                    <a:lnTo>
                      <a:pt x="262817" y="70"/>
                    </a:lnTo>
                    <a:lnTo>
                      <a:pt x="262403" y="194"/>
                    </a:lnTo>
                    <a:lnTo>
                      <a:pt x="262043" y="370"/>
                    </a:lnTo>
                    <a:lnTo>
                      <a:pt x="261550" y="704"/>
                    </a:lnTo>
                    <a:lnTo>
                      <a:pt x="260978" y="1249"/>
                    </a:lnTo>
                    <a:lnTo>
                      <a:pt x="260706" y="1540"/>
                    </a:lnTo>
                    <a:lnTo>
                      <a:pt x="260415" y="1856"/>
                    </a:lnTo>
                    <a:lnTo>
                      <a:pt x="259791" y="2446"/>
                    </a:lnTo>
                    <a:lnTo>
                      <a:pt x="259245" y="2806"/>
                    </a:lnTo>
                    <a:lnTo>
                      <a:pt x="258832" y="3000"/>
                    </a:lnTo>
                    <a:lnTo>
                      <a:pt x="258366" y="3141"/>
                    </a:lnTo>
                    <a:lnTo>
                      <a:pt x="257838" y="3220"/>
                    </a:lnTo>
                    <a:lnTo>
                      <a:pt x="257547" y="3229"/>
                    </a:lnTo>
                    <a:lnTo>
                      <a:pt x="257257" y="3220"/>
                    </a:lnTo>
                    <a:lnTo>
                      <a:pt x="256729" y="3141"/>
                    </a:lnTo>
                    <a:lnTo>
                      <a:pt x="256263" y="3000"/>
                    </a:lnTo>
                    <a:lnTo>
                      <a:pt x="255850" y="2806"/>
                    </a:lnTo>
                    <a:lnTo>
                      <a:pt x="255304" y="2446"/>
                    </a:lnTo>
                    <a:lnTo>
                      <a:pt x="254680" y="1856"/>
                    </a:lnTo>
                    <a:lnTo>
                      <a:pt x="254389" y="1540"/>
                    </a:lnTo>
                    <a:lnTo>
                      <a:pt x="254116" y="1249"/>
                    </a:lnTo>
                    <a:lnTo>
                      <a:pt x="253545" y="704"/>
                    </a:lnTo>
                    <a:lnTo>
                      <a:pt x="253052" y="370"/>
                    </a:lnTo>
                    <a:lnTo>
                      <a:pt x="252691" y="194"/>
                    </a:lnTo>
                    <a:lnTo>
                      <a:pt x="252278" y="70"/>
                    </a:lnTo>
                    <a:lnTo>
                      <a:pt x="251812" y="9"/>
                    </a:lnTo>
                    <a:lnTo>
                      <a:pt x="251557" y="0"/>
                    </a:lnTo>
                    <a:lnTo>
                      <a:pt x="251301" y="9"/>
                    </a:lnTo>
                    <a:lnTo>
                      <a:pt x="250835" y="70"/>
                    </a:lnTo>
                    <a:lnTo>
                      <a:pt x="250422" y="194"/>
                    </a:lnTo>
                    <a:lnTo>
                      <a:pt x="250061" y="370"/>
                    </a:lnTo>
                    <a:lnTo>
                      <a:pt x="249568" y="704"/>
                    </a:lnTo>
                    <a:lnTo>
                      <a:pt x="248997" y="1249"/>
                    </a:lnTo>
                    <a:lnTo>
                      <a:pt x="248724" y="1540"/>
                    </a:lnTo>
                    <a:lnTo>
                      <a:pt x="248433" y="1856"/>
                    </a:lnTo>
                    <a:lnTo>
                      <a:pt x="247809" y="2446"/>
                    </a:lnTo>
                    <a:lnTo>
                      <a:pt x="247263" y="2806"/>
                    </a:lnTo>
                    <a:lnTo>
                      <a:pt x="246850" y="3000"/>
                    </a:lnTo>
                    <a:lnTo>
                      <a:pt x="246384" y="3141"/>
                    </a:lnTo>
                    <a:lnTo>
                      <a:pt x="245856" y="3220"/>
                    </a:lnTo>
                    <a:lnTo>
                      <a:pt x="245566" y="3229"/>
                    </a:lnTo>
                    <a:lnTo>
                      <a:pt x="245275" y="3220"/>
                    </a:lnTo>
                    <a:lnTo>
                      <a:pt x="244747" y="3141"/>
                    </a:lnTo>
                    <a:lnTo>
                      <a:pt x="244281" y="3000"/>
                    </a:lnTo>
                    <a:lnTo>
                      <a:pt x="243868" y="2806"/>
                    </a:lnTo>
                    <a:lnTo>
                      <a:pt x="243322" y="2446"/>
                    </a:lnTo>
                    <a:lnTo>
                      <a:pt x="242698" y="1856"/>
                    </a:lnTo>
                    <a:lnTo>
                      <a:pt x="242407" y="1540"/>
                    </a:lnTo>
                    <a:lnTo>
                      <a:pt x="242135" y="1249"/>
                    </a:lnTo>
                    <a:lnTo>
                      <a:pt x="241563" y="704"/>
                    </a:lnTo>
                    <a:lnTo>
                      <a:pt x="241079" y="370"/>
                    </a:lnTo>
                    <a:lnTo>
                      <a:pt x="240710" y="194"/>
                    </a:lnTo>
                    <a:lnTo>
                      <a:pt x="240296" y="70"/>
                    </a:lnTo>
                    <a:lnTo>
                      <a:pt x="239839" y="9"/>
                    </a:lnTo>
                    <a:lnTo>
                      <a:pt x="239575" y="0"/>
                    </a:lnTo>
                    <a:lnTo>
                      <a:pt x="239320" y="9"/>
                    </a:lnTo>
                    <a:lnTo>
                      <a:pt x="238853" y="70"/>
                    </a:lnTo>
                    <a:lnTo>
                      <a:pt x="238449" y="194"/>
                    </a:lnTo>
                    <a:lnTo>
                      <a:pt x="238079" y="370"/>
                    </a:lnTo>
                    <a:lnTo>
                      <a:pt x="237595" y="704"/>
                    </a:lnTo>
                    <a:lnTo>
                      <a:pt x="237015" y="1249"/>
                    </a:lnTo>
                    <a:lnTo>
                      <a:pt x="236742" y="1540"/>
                    </a:lnTo>
                    <a:lnTo>
                      <a:pt x="236452" y="1856"/>
                    </a:lnTo>
                    <a:lnTo>
                      <a:pt x="235836" y="2446"/>
                    </a:lnTo>
                    <a:lnTo>
                      <a:pt x="235290" y="2806"/>
                    </a:lnTo>
                    <a:lnTo>
                      <a:pt x="234877" y="3000"/>
                    </a:lnTo>
                    <a:lnTo>
                      <a:pt x="234411" y="3141"/>
                    </a:lnTo>
                    <a:lnTo>
                      <a:pt x="233883" y="3220"/>
                    </a:lnTo>
                    <a:lnTo>
                      <a:pt x="233584" y="3229"/>
                    </a:lnTo>
                    <a:lnTo>
                      <a:pt x="233293" y="3220"/>
                    </a:lnTo>
                    <a:lnTo>
                      <a:pt x="232766" y="3141"/>
                    </a:lnTo>
                    <a:lnTo>
                      <a:pt x="232299" y="3000"/>
                    </a:lnTo>
                    <a:lnTo>
                      <a:pt x="231886" y="2806"/>
                    </a:lnTo>
                    <a:lnTo>
                      <a:pt x="231341" y="2446"/>
                    </a:lnTo>
                    <a:lnTo>
                      <a:pt x="230725" y="1856"/>
                    </a:lnTo>
                    <a:lnTo>
                      <a:pt x="230434" y="1540"/>
                    </a:lnTo>
                    <a:lnTo>
                      <a:pt x="230153" y="1249"/>
                    </a:lnTo>
                    <a:lnTo>
                      <a:pt x="229581" y="704"/>
                    </a:lnTo>
                    <a:lnTo>
                      <a:pt x="229097" y="370"/>
                    </a:lnTo>
                    <a:lnTo>
                      <a:pt x="228728" y="194"/>
                    </a:lnTo>
                    <a:lnTo>
                      <a:pt x="228323" y="70"/>
                    </a:lnTo>
                    <a:lnTo>
                      <a:pt x="227857" y="9"/>
                    </a:lnTo>
                    <a:lnTo>
                      <a:pt x="227602" y="0"/>
                    </a:lnTo>
                    <a:lnTo>
                      <a:pt x="227338" y="9"/>
                    </a:lnTo>
                    <a:lnTo>
                      <a:pt x="226880" y="70"/>
                    </a:lnTo>
                    <a:lnTo>
                      <a:pt x="226467" y="194"/>
                    </a:lnTo>
                    <a:lnTo>
                      <a:pt x="226097" y="370"/>
                    </a:lnTo>
                    <a:lnTo>
                      <a:pt x="225614" y="704"/>
                    </a:lnTo>
                    <a:lnTo>
                      <a:pt x="225042" y="1249"/>
                    </a:lnTo>
                    <a:lnTo>
                      <a:pt x="224760" y="1540"/>
                    </a:lnTo>
                    <a:lnTo>
                      <a:pt x="224479" y="1856"/>
                    </a:lnTo>
                    <a:lnTo>
                      <a:pt x="223854" y="2446"/>
                    </a:lnTo>
                    <a:lnTo>
                      <a:pt x="223309" y="2806"/>
                    </a:lnTo>
                    <a:lnTo>
                      <a:pt x="222895" y="3000"/>
                    </a:lnTo>
                    <a:lnTo>
                      <a:pt x="222429" y="3141"/>
                    </a:lnTo>
                    <a:lnTo>
                      <a:pt x="221901" y="3220"/>
                    </a:lnTo>
                    <a:lnTo>
                      <a:pt x="221611" y="3229"/>
                    </a:lnTo>
                    <a:lnTo>
                      <a:pt x="221312" y="3220"/>
                    </a:lnTo>
                    <a:lnTo>
                      <a:pt x="220784" y="3141"/>
                    </a:lnTo>
                    <a:lnTo>
                      <a:pt x="220326" y="3000"/>
                    </a:lnTo>
                    <a:lnTo>
                      <a:pt x="219913" y="2806"/>
                    </a:lnTo>
                    <a:lnTo>
                      <a:pt x="219359" y="2446"/>
                    </a:lnTo>
                    <a:lnTo>
                      <a:pt x="218743" y="1856"/>
                    </a:lnTo>
                    <a:lnTo>
                      <a:pt x="218453" y="1540"/>
                    </a:lnTo>
                    <a:lnTo>
                      <a:pt x="218180" y="1249"/>
                    </a:lnTo>
                    <a:lnTo>
                      <a:pt x="217608" y="704"/>
                    </a:lnTo>
                    <a:lnTo>
                      <a:pt x="217115" y="370"/>
                    </a:lnTo>
                    <a:lnTo>
                      <a:pt x="216746" y="194"/>
                    </a:lnTo>
                    <a:lnTo>
                      <a:pt x="216341" y="70"/>
                    </a:lnTo>
                    <a:lnTo>
                      <a:pt x="215875" y="9"/>
                    </a:lnTo>
                    <a:lnTo>
                      <a:pt x="215620" y="0"/>
                    </a:lnTo>
                    <a:lnTo>
                      <a:pt x="215365" y="9"/>
                    </a:lnTo>
                    <a:lnTo>
                      <a:pt x="214899" y="70"/>
                    </a:lnTo>
                    <a:lnTo>
                      <a:pt x="214485" y="194"/>
                    </a:lnTo>
                    <a:lnTo>
                      <a:pt x="214116" y="370"/>
                    </a:lnTo>
                    <a:lnTo>
                      <a:pt x="213632" y="704"/>
                    </a:lnTo>
                    <a:lnTo>
                      <a:pt x="213060" y="1249"/>
                    </a:lnTo>
                    <a:lnTo>
                      <a:pt x="212787" y="1540"/>
                    </a:lnTo>
                    <a:lnTo>
                      <a:pt x="212497" y="1856"/>
                    </a:lnTo>
                    <a:lnTo>
                      <a:pt x="211872" y="2446"/>
                    </a:lnTo>
                    <a:lnTo>
                      <a:pt x="211327" y="2806"/>
                    </a:lnTo>
                    <a:lnTo>
                      <a:pt x="210913" y="3000"/>
                    </a:lnTo>
                    <a:lnTo>
                      <a:pt x="210447" y="3141"/>
                    </a:lnTo>
                    <a:lnTo>
                      <a:pt x="209919" y="3220"/>
                    </a:lnTo>
                    <a:lnTo>
                      <a:pt x="209629" y="3229"/>
                    </a:lnTo>
                    <a:lnTo>
                      <a:pt x="209339" y="3220"/>
                    </a:lnTo>
                    <a:lnTo>
                      <a:pt x="208811" y="3141"/>
                    </a:lnTo>
                    <a:lnTo>
                      <a:pt x="208345" y="3000"/>
                    </a:lnTo>
                    <a:lnTo>
                      <a:pt x="207931" y="2806"/>
                    </a:lnTo>
                    <a:lnTo>
                      <a:pt x="207386" y="2446"/>
                    </a:lnTo>
                    <a:lnTo>
                      <a:pt x="206761" y="1856"/>
                    </a:lnTo>
                    <a:lnTo>
                      <a:pt x="206471" y="1540"/>
                    </a:lnTo>
                    <a:lnTo>
                      <a:pt x="206198" y="1249"/>
                    </a:lnTo>
                    <a:lnTo>
                      <a:pt x="205626" y="704"/>
                    </a:lnTo>
                    <a:lnTo>
                      <a:pt x="205134" y="370"/>
                    </a:lnTo>
                    <a:lnTo>
                      <a:pt x="204773" y="194"/>
                    </a:lnTo>
                    <a:lnTo>
                      <a:pt x="204359" y="70"/>
                    </a:lnTo>
                    <a:lnTo>
                      <a:pt x="203893" y="9"/>
                    </a:lnTo>
                    <a:lnTo>
                      <a:pt x="203638" y="0"/>
                    </a:lnTo>
                    <a:lnTo>
                      <a:pt x="203383" y="9"/>
                    </a:lnTo>
                    <a:lnTo>
                      <a:pt x="202917" y="70"/>
                    </a:lnTo>
                    <a:lnTo>
                      <a:pt x="202503" y="194"/>
                    </a:lnTo>
                    <a:lnTo>
                      <a:pt x="202143" y="370"/>
                    </a:lnTo>
                    <a:lnTo>
                      <a:pt x="201650" y="704"/>
                    </a:lnTo>
                    <a:lnTo>
                      <a:pt x="201078" y="1249"/>
                    </a:lnTo>
                    <a:lnTo>
                      <a:pt x="200805" y="1540"/>
                    </a:lnTo>
                    <a:lnTo>
                      <a:pt x="200515" y="1856"/>
                    </a:lnTo>
                    <a:lnTo>
                      <a:pt x="199890" y="2446"/>
                    </a:lnTo>
                    <a:lnTo>
                      <a:pt x="199345" y="2806"/>
                    </a:lnTo>
                    <a:lnTo>
                      <a:pt x="198932" y="3000"/>
                    </a:lnTo>
                    <a:lnTo>
                      <a:pt x="198465" y="3141"/>
                    </a:lnTo>
                    <a:lnTo>
                      <a:pt x="197946" y="3220"/>
                    </a:lnTo>
                    <a:lnTo>
                      <a:pt x="197647" y="3229"/>
                    </a:lnTo>
                    <a:lnTo>
                      <a:pt x="197357" y="3220"/>
                    </a:lnTo>
                    <a:lnTo>
                      <a:pt x="196829" y="3141"/>
                    </a:lnTo>
                    <a:lnTo>
                      <a:pt x="196363" y="3000"/>
                    </a:lnTo>
                    <a:lnTo>
                      <a:pt x="195949" y="2806"/>
                    </a:lnTo>
                    <a:lnTo>
                      <a:pt x="195404" y="2446"/>
                    </a:lnTo>
                    <a:lnTo>
                      <a:pt x="194779" y="1856"/>
                    </a:lnTo>
                    <a:lnTo>
                      <a:pt x="194489" y="1540"/>
                    </a:lnTo>
                    <a:lnTo>
                      <a:pt x="194216" y="1249"/>
                    </a:lnTo>
                    <a:lnTo>
                      <a:pt x="193644" y="704"/>
                    </a:lnTo>
                    <a:lnTo>
                      <a:pt x="193161" y="370"/>
                    </a:lnTo>
                    <a:lnTo>
                      <a:pt x="192791" y="194"/>
                    </a:lnTo>
                    <a:lnTo>
                      <a:pt x="192378" y="70"/>
                    </a:lnTo>
                    <a:lnTo>
                      <a:pt x="191920" y="9"/>
                    </a:lnTo>
                    <a:lnTo>
                      <a:pt x="191656" y="0"/>
                    </a:lnTo>
                    <a:lnTo>
                      <a:pt x="191401" y="9"/>
                    </a:lnTo>
                    <a:lnTo>
                      <a:pt x="190935" y="70"/>
                    </a:lnTo>
                    <a:lnTo>
                      <a:pt x="190530" y="194"/>
                    </a:lnTo>
                    <a:lnTo>
                      <a:pt x="190161" y="370"/>
                    </a:lnTo>
                    <a:lnTo>
                      <a:pt x="189677" y="704"/>
                    </a:lnTo>
                    <a:lnTo>
                      <a:pt x="189096" y="1249"/>
                    </a:lnTo>
                    <a:lnTo>
                      <a:pt x="188824" y="1540"/>
                    </a:lnTo>
                    <a:lnTo>
                      <a:pt x="188533" y="1856"/>
                    </a:lnTo>
                    <a:lnTo>
                      <a:pt x="187917" y="2446"/>
                    </a:lnTo>
                    <a:lnTo>
                      <a:pt x="187372" y="2806"/>
                    </a:lnTo>
                    <a:lnTo>
                      <a:pt x="186959" y="3000"/>
                    </a:lnTo>
                    <a:lnTo>
                      <a:pt x="186492" y="3141"/>
                    </a:lnTo>
                    <a:lnTo>
                      <a:pt x="185964" y="3220"/>
                    </a:lnTo>
                    <a:lnTo>
                      <a:pt x="185665" y="3229"/>
                    </a:lnTo>
                    <a:lnTo>
                      <a:pt x="185375" y="3220"/>
                    </a:lnTo>
                    <a:lnTo>
                      <a:pt x="184847" y="3141"/>
                    </a:lnTo>
                    <a:lnTo>
                      <a:pt x="184381" y="3000"/>
                    </a:lnTo>
                    <a:lnTo>
                      <a:pt x="183968" y="2806"/>
                    </a:lnTo>
                    <a:lnTo>
                      <a:pt x="183422" y="2446"/>
                    </a:lnTo>
                    <a:lnTo>
                      <a:pt x="182806" y="1856"/>
                    </a:lnTo>
                    <a:lnTo>
                      <a:pt x="182516" y="1540"/>
                    </a:lnTo>
                    <a:lnTo>
                      <a:pt x="182243" y="1249"/>
                    </a:lnTo>
                    <a:lnTo>
                      <a:pt x="181663" y="704"/>
                    </a:lnTo>
                    <a:lnTo>
                      <a:pt x="181179" y="370"/>
                    </a:lnTo>
                    <a:lnTo>
                      <a:pt x="180809" y="194"/>
                    </a:lnTo>
                    <a:lnTo>
                      <a:pt x="180405" y="70"/>
                    </a:lnTo>
                    <a:lnTo>
                      <a:pt x="179938" y="9"/>
                    </a:lnTo>
                    <a:lnTo>
                      <a:pt x="179683" y="0"/>
                    </a:lnTo>
                    <a:lnTo>
                      <a:pt x="179419" y="9"/>
                    </a:lnTo>
                    <a:lnTo>
                      <a:pt x="178962" y="70"/>
                    </a:lnTo>
                    <a:lnTo>
                      <a:pt x="178548" y="194"/>
                    </a:lnTo>
                    <a:lnTo>
                      <a:pt x="178179" y="370"/>
                    </a:lnTo>
                    <a:lnTo>
                      <a:pt x="177695" y="704"/>
                    </a:lnTo>
                    <a:lnTo>
                      <a:pt x="177123" y="1249"/>
                    </a:lnTo>
                    <a:lnTo>
                      <a:pt x="176851" y="1540"/>
                    </a:lnTo>
                    <a:lnTo>
                      <a:pt x="176560" y="1856"/>
                    </a:lnTo>
                    <a:lnTo>
                      <a:pt x="175936" y="2446"/>
                    </a:lnTo>
                    <a:lnTo>
                      <a:pt x="175390" y="2806"/>
                    </a:lnTo>
                    <a:lnTo>
                      <a:pt x="174977" y="3000"/>
                    </a:lnTo>
                    <a:lnTo>
                      <a:pt x="174511" y="3141"/>
                    </a:lnTo>
                    <a:lnTo>
                      <a:pt x="173983" y="3220"/>
                    </a:lnTo>
                    <a:lnTo>
                      <a:pt x="173692" y="3229"/>
                    </a:lnTo>
                    <a:lnTo>
                      <a:pt x="173402" y="3220"/>
                    </a:lnTo>
                    <a:lnTo>
                      <a:pt x="172874" y="3141"/>
                    </a:lnTo>
                    <a:lnTo>
                      <a:pt x="172408" y="3000"/>
                    </a:lnTo>
                    <a:lnTo>
                      <a:pt x="171995" y="2806"/>
                    </a:lnTo>
                    <a:lnTo>
                      <a:pt x="171449" y="2446"/>
                    </a:lnTo>
                    <a:lnTo>
                      <a:pt x="170824" y="1856"/>
                    </a:lnTo>
                    <a:lnTo>
                      <a:pt x="170534" y="1540"/>
                    </a:lnTo>
                    <a:lnTo>
                      <a:pt x="170261" y="1249"/>
                    </a:lnTo>
                    <a:lnTo>
                      <a:pt x="169690" y="704"/>
                    </a:lnTo>
                    <a:lnTo>
                      <a:pt x="169197" y="370"/>
                    </a:lnTo>
                    <a:lnTo>
                      <a:pt x="168836" y="194"/>
                    </a:lnTo>
                    <a:lnTo>
                      <a:pt x="168423" y="70"/>
                    </a:lnTo>
                    <a:lnTo>
                      <a:pt x="167957" y="9"/>
                    </a:lnTo>
                    <a:lnTo>
                      <a:pt x="167701" y="0"/>
                    </a:lnTo>
                    <a:lnTo>
                      <a:pt x="167446" y="9"/>
                    </a:lnTo>
                    <a:lnTo>
                      <a:pt x="166980" y="70"/>
                    </a:lnTo>
                    <a:lnTo>
                      <a:pt x="166567" y="194"/>
                    </a:lnTo>
                    <a:lnTo>
                      <a:pt x="166206" y="370"/>
                    </a:lnTo>
                    <a:lnTo>
                      <a:pt x="165713" y="704"/>
                    </a:lnTo>
                    <a:lnTo>
                      <a:pt x="165141" y="1249"/>
                    </a:lnTo>
                    <a:lnTo>
                      <a:pt x="164869" y="1540"/>
                    </a:lnTo>
                    <a:lnTo>
                      <a:pt x="164578" y="1856"/>
                    </a:lnTo>
                    <a:lnTo>
                      <a:pt x="163954" y="2446"/>
                    </a:lnTo>
                    <a:lnTo>
                      <a:pt x="163408" y="2806"/>
                    </a:lnTo>
                    <a:lnTo>
                      <a:pt x="162995" y="3000"/>
                    </a:lnTo>
                    <a:lnTo>
                      <a:pt x="162529" y="3141"/>
                    </a:lnTo>
                    <a:lnTo>
                      <a:pt x="162010" y="3220"/>
                    </a:lnTo>
                    <a:lnTo>
                      <a:pt x="161711" y="3229"/>
                    </a:lnTo>
                    <a:lnTo>
                      <a:pt x="161420" y="3220"/>
                    </a:lnTo>
                    <a:lnTo>
                      <a:pt x="160892" y="3141"/>
                    </a:lnTo>
                    <a:lnTo>
                      <a:pt x="160426" y="3000"/>
                    </a:lnTo>
                    <a:lnTo>
                      <a:pt x="160013" y="2806"/>
                    </a:lnTo>
                    <a:lnTo>
                      <a:pt x="159467" y="2446"/>
                    </a:lnTo>
                    <a:lnTo>
                      <a:pt x="158843" y="1856"/>
                    </a:lnTo>
                    <a:lnTo>
                      <a:pt x="158561" y="1540"/>
                    </a:lnTo>
                    <a:lnTo>
                      <a:pt x="158280" y="1249"/>
                    </a:lnTo>
                    <a:lnTo>
                      <a:pt x="157708" y="704"/>
                    </a:lnTo>
                    <a:lnTo>
                      <a:pt x="157224" y="370"/>
                    </a:lnTo>
                    <a:lnTo>
                      <a:pt x="156855" y="194"/>
                    </a:lnTo>
                    <a:lnTo>
                      <a:pt x="156441" y="70"/>
                    </a:lnTo>
                    <a:lnTo>
                      <a:pt x="155984" y="9"/>
                    </a:lnTo>
                    <a:lnTo>
                      <a:pt x="155728" y="0"/>
                    </a:lnTo>
                    <a:lnTo>
                      <a:pt x="155465" y="9"/>
                    </a:lnTo>
                    <a:lnTo>
                      <a:pt x="155007" y="70"/>
                    </a:lnTo>
                    <a:lnTo>
                      <a:pt x="154594" y="194"/>
                    </a:lnTo>
                    <a:lnTo>
                      <a:pt x="154224" y="370"/>
                    </a:lnTo>
                    <a:lnTo>
                      <a:pt x="153740" y="704"/>
                    </a:lnTo>
                    <a:lnTo>
                      <a:pt x="153168" y="1249"/>
                    </a:lnTo>
                    <a:lnTo>
                      <a:pt x="152887" y="1540"/>
                    </a:lnTo>
                    <a:lnTo>
                      <a:pt x="152605" y="1856"/>
                    </a:lnTo>
                    <a:lnTo>
                      <a:pt x="151981" y="2446"/>
                    </a:lnTo>
                    <a:lnTo>
                      <a:pt x="151435" y="2806"/>
                    </a:lnTo>
                    <a:lnTo>
                      <a:pt x="151022" y="3000"/>
                    </a:lnTo>
                    <a:lnTo>
                      <a:pt x="150556" y="3141"/>
                    </a:lnTo>
                    <a:lnTo>
                      <a:pt x="150028" y="3220"/>
                    </a:lnTo>
                    <a:lnTo>
                      <a:pt x="149738" y="3229"/>
                    </a:lnTo>
                    <a:lnTo>
                      <a:pt x="149438" y="3220"/>
                    </a:lnTo>
                    <a:lnTo>
                      <a:pt x="148911" y="3141"/>
                    </a:lnTo>
                    <a:lnTo>
                      <a:pt x="148453" y="3000"/>
                    </a:lnTo>
                    <a:lnTo>
                      <a:pt x="148040" y="2806"/>
                    </a:lnTo>
                    <a:lnTo>
                      <a:pt x="147494" y="2446"/>
                    </a:lnTo>
                    <a:lnTo>
                      <a:pt x="146870" y="1856"/>
                    </a:lnTo>
                    <a:lnTo>
                      <a:pt x="146579" y="1540"/>
                    </a:lnTo>
                    <a:lnTo>
                      <a:pt x="146307" y="1249"/>
                    </a:lnTo>
                    <a:lnTo>
                      <a:pt x="145735" y="704"/>
                    </a:lnTo>
                    <a:lnTo>
                      <a:pt x="145242" y="370"/>
                    </a:lnTo>
                    <a:lnTo>
                      <a:pt x="144873" y="194"/>
                    </a:lnTo>
                    <a:lnTo>
                      <a:pt x="144468" y="70"/>
                    </a:lnTo>
                    <a:lnTo>
                      <a:pt x="144002" y="9"/>
                    </a:lnTo>
                    <a:lnTo>
                      <a:pt x="143747" y="0"/>
                    </a:lnTo>
                    <a:lnTo>
                      <a:pt x="143492" y="9"/>
                    </a:lnTo>
                    <a:lnTo>
                      <a:pt x="143025" y="70"/>
                    </a:lnTo>
                    <a:lnTo>
                      <a:pt x="142612" y="194"/>
                    </a:lnTo>
                    <a:lnTo>
                      <a:pt x="142242" y="370"/>
                    </a:lnTo>
                    <a:lnTo>
                      <a:pt x="141758" y="704"/>
                    </a:lnTo>
                    <a:lnTo>
                      <a:pt x="141187" y="1249"/>
                    </a:lnTo>
                    <a:lnTo>
                      <a:pt x="140914" y="1540"/>
                    </a:lnTo>
                    <a:lnTo>
                      <a:pt x="140624" y="1856"/>
                    </a:lnTo>
                    <a:lnTo>
                      <a:pt x="139999" y="2446"/>
                    </a:lnTo>
                    <a:lnTo>
                      <a:pt x="139454" y="2806"/>
                    </a:lnTo>
                    <a:lnTo>
                      <a:pt x="139040" y="3000"/>
                    </a:lnTo>
                    <a:lnTo>
                      <a:pt x="138574" y="3141"/>
                    </a:lnTo>
                    <a:lnTo>
                      <a:pt x="138046" y="3220"/>
                    </a:lnTo>
                    <a:lnTo>
                      <a:pt x="137756" y="3229"/>
                    </a:lnTo>
                    <a:lnTo>
                      <a:pt x="137465" y="3220"/>
                    </a:lnTo>
                    <a:lnTo>
                      <a:pt x="136938" y="3141"/>
                    </a:lnTo>
                    <a:lnTo>
                      <a:pt x="136471" y="3000"/>
                    </a:lnTo>
                    <a:lnTo>
                      <a:pt x="136058" y="2806"/>
                    </a:lnTo>
                    <a:lnTo>
                      <a:pt x="135512" y="2446"/>
                    </a:lnTo>
                    <a:lnTo>
                      <a:pt x="134888" y="1856"/>
                    </a:lnTo>
                    <a:lnTo>
                      <a:pt x="134598" y="1540"/>
                    </a:lnTo>
                    <a:lnTo>
                      <a:pt x="134325" y="1249"/>
                    </a:lnTo>
                    <a:lnTo>
                      <a:pt x="133753" y="704"/>
                    </a:lnTo>
                    <a:lnTo>
                      <a:pt x="133260" y="370"/>
                    </a:lnTo>
                    <a:lnTo>
                      <a:pt x="132900" y="194"/>
                    </a:lnTo>
                    <a:lnTo>
                      <a:pt x="132486" y="70"/>
                    </a:lnTo>
                    <a:lnTo>
                      <a:pt x="132020" y="9"/>
                    </a:lnTo>
                    <a:lnTo>
                      <a:pt x="131765" y="0"/>
                    </a:lnTo>
                    <a:lnTo>
                      <a:pt x="131510" y="9"/>
                    </a:lnTo>
                    <a:lnTo>
                      <a:pt x="131043" y="70"/>
                    </a:lnTo>
                    <a:lnTo>
                      <a:pt x="130630" y="194"/>
                    </a:lnTo>
                    <a:lnTo>
                      <a:pt x="130269" y="370"/>
                    </a:lnTo>
                    <a:lnTo>
                      <a:pt x="129777" y="704"/>
                    </a:lnTo>
                    <a:lnTo>
                      <a:pt x="129205" y="1249"/>
                    </a:lnTo>
                    <a:lnTo>
                      <a:pt x="128932" y="1540"/>
                    </a:lnTo>
                    <a:lnTo>
                      <a:pt x="128642" y="1856"/>
                    </a:lnTo>
                    <a:lnTo>
                      <a:pt x="128017" y="2446"/>
                    </a:lnTo>
                    <a:lnTo>
                      <a:pt x="127472" y="2806"/>
                    </a:lnTo>
                    <a:lnTo>
                      <a:pt x="127058" y="3000"/>
                    </a:lnTo>
                    <a:lnTo>
                      <a:pt x="126592" y="3141"/>
                    </a:lnTo>
                    <a:lnTo>
                      <a:pt x="126064" y="3220"/>
                    </a:lnTo>
                    <a:lnTo>
                      <a:pt x="125774" y="3229"/>
                    </a:lnTo>
                    <a:lnTo>
                      <a:pt x="125484" y="3220"/>
                    </a:lnTo>
                    <a:lnTo>
                      <a:pt x="124956" y="3141"/>
                    </a:lnTo>
                    <a:lnTo>
                      <a:pt x="124490" y="3000"/>
                    </a:lnTo>
                    <a:lnTo>
                      <a:pt x="124076" y="2806"/>
                    </a:lnTo>
                    <a:lnTo>
                      <a:pt x="123531" y="2446"/>
                    </a:lnTo>
                    <a:lnTo>
                      <a:pt x="122906" y="1856"/>
                    </a:lnTo>
                    <a:lnTo>
                      <a:pt x="122625" y="1540"/>
                    </a:lnTo>
                    <a:lnTo>
                      <a:pt x="122343" y="1249"/>
                    </a:lnTo>
                    <a:lnTo>
                      <a:pt x="121771" y="704"/>
                    </a:lnTo>
                    <a:lnTo>
                      <a:pt x="121287" y="370"/>
                    </a:lnTo>
                    <a:lnTo>
                      <a:pt x="120918" y="194"/>
                    </a:lnTo>
                    <a:lnTo>
                      <a:pt x="120504" y="70"/>
                    </a:lnTo>
                    <a:lnTo>
                      <a:pt x="120047" y="9"/>
                    </a:lnTo>
                    <a:lnTo>
                      <a:pt x="119783" y="0"/>
                    </a:lnTo>
                    <a:lnTo>
                      <a:pt x="119528" y="9"/>
                    </a:lnTo>
                    <a:lnTo>
                      <a:pt x="119062" y="70"/>
                    </a:lnTo>
                    <a:lnTo>
                      <a:pt x="118657" y="194"/>
                    </a:lnTo>
                    <a:lnTo>
                      <a:pt x="118288" y="370"/>
                    </a:lnTo>
                    <a:lnTo>
                      <a:pt x="117804" y="704"/>
                    </a:lnTo>
                    <a:lnTo>
                      <a:pt x="117232" y="1249"/>
                    </a:lnTo>
                    <a:lnTo>
                      <a:pt x="116950" y="1540"/>
                    </a:lnTo>
                    <a:lnTo>
                      <a:pt x="116660" y="1856"/>
                    </a:lnTo>
                    <a:lnTo>
                      <a:pt x="116044" y="2446"/>
                    </a:lnTo>
                    <a:lnTo>
                      <a:pt x="115499" y="2806"/>
                    </a:lnTo>
                    <a:lnTo>
                      <a:pt x="115085" y="3000"/>
                    </a:lnTo>
                    <a:lnTo>
                      <a:pt x="114619" y="3141"/>
                    </a:lnTo>
                    <a:lnTo>
                      <a:pt x="114091" y="3220"/>
                    </a:lnTo>
                    <a:lnTo>
                      <a:pt x="113801" y="3229"/>
                    </a:lnTo>
                    <a:lnTo>
                      <a:pt x="113502" y="3220"/>
                    </a:lnTo>
                    <a:lnTo>
                      <a:pt x="112974" y="3141"/>
                    </a:lnTo>
                    <a:lnTo>
                      <a:pt x="112508" y="3000"/>
                    </a:lnTo>
                    <a:lnTo>
                      <a:pt x="112094" y="2806"/>
                    </a:lnTo>
                    <a:lnTo>
                      <a:pt x="111549" y="2446"/>
                    </a:lnTo>
                    <a:lnTo>
                      <a:pt x="110933" y="1856"/>
                    </a:lnTo>
                    <a:lnTo>
                      <a:pt x="110643" y="1540"/>
                    </a:lnTo>
                    <a:lnTo>
                      <a:pt x="110370" y="1249"/>
                    </a:lnTo>
                    <a:lnTo>
                      <a:pt x="109798" y="704"/>
                    </a:lnTo>
                    <a:lnTo>
                      <a:pt x="109306" y="370"/>
                    </a:lnTo>
                    <a:lnTo>
                      <a:pt x="108936" y="194"/>
                    </a:lnTo>
                    <a:lnTo>
                      <a:pt x="108531" y="70"/>
                    </a:lnTo>
                    <a:lnTo>
                      <a:pt x="108065" y="9"/>
                    </a:lnTo>
                    <a:lnTo>
                      <a:pt x="107810" y="0"/>
                    </a:lnTo>
                    <a:lnTo>
                      <a:pt x="107555" y="9"/>
                    </a:lnTo>
                    <a:lnTo>
                      <a:pt x="107089" y="70"/>
                    </a:lnTo>
                    <a:lnTo>
                      <a:pt x="106675" y="194"/>
                    </a:lnTo>
                    <a:lnTo>
                      <a:pt x="106306" y="370"/>
                    </a:lnTo>
                    <a:lnTo>
                      <a:pt x="105822" y="704"/>
                    </a:lnTo>
                    <a:lnTo>
                      <a:pt x="105250" y="1249"/>
                    </a:lnTo>
                    <a:lnTo>
                      <a:pt x="104977" y="1540"/>
                    </a:lnTo>
                    <a:lnTo>
                      <a:pt x="104687" y="1856"/>
                    </a:lnTo>
                    <a:lnTo>
                      <a:pt x="104062" y="2446"/>
                    </a:lnTo>
                    <a:lnTo>
                      <a:pt x="103517" y="2806"/>
                    </a:lnTo>
                    <a:lnTo>
                      <a:pt x="103104" y="3000"/>
                    </a:lnTo>
                    <a:lnTo>
                      <a:pt x="102637" y="3141"/>
                    </a:lnTo>
                    <a:lnTo>
                      <a:pt x="102109" y="3220"/>
                    </a:lnTo>
                    <a:lnTo>
                      <a:pt x="101819" y="3229"/>
                    </a:lnTo>
                    <a:lnTo>
                      <a:pt x="101529" y="3220"/>
                    </a:lnTo>
                    <a:lnTo>
                      <a:pt x="101001" y="3141"/>
                    </a:lnTo>
                    <a:lnTo>
                      <a:pt x="100535" y="3000"/>
                    </a:lnTo>
                    <a:lnTo>
                      <a:pt x="100121" y="2806"/>
                    </a:lnTo>
                    <a:lnTo>
                      <a:pt x="99576" y="2446"/>
                    </a:lnTo>
                    <a:lnTo>
                      <a:pt x="98951" y="1856"/>
                    </a:lnTo>
                    <a:lnTo>
                      <a:pt x="98661" y="1540"/>
                    </a:lnTo>
                    <a:lnTo>
                      <a:pt x="98388" y="1249"/>
                    </a:lnTo>
                    <a:lnTo>
                      <a:pt x="97816" y="704"/>
                    </a:lnTo>
                    <a:lnTo>
                      <a:pt x="97324" y="370"/>
                    </a:lnTo>
                    <a:lnTo>
                      <a:pt x="96963" y="194"/>
                    </a:lnTo>
                    <a:lnTo>
                      <a:pt x="96550" y="70"/>
                    </a:lnTo>
                    <a:lnTo>
                      <a:pt x="96083" y="9"/>
                    </a:lnTo>
                    <a:lnTo>
                      <a:pt x="95828" y="0"/>
                    </a:lnTo>
                    <a:lnTo>
                      <a:pt x="95573" y="9"/>
                    </a:lnTo>
                    <a:lnTo>
                      <a:pt x="95107" y="70"/>
                    </a:lnTo>
                    <a:lnTo>
                      <a:pt x="94693" y="194"/>
                    </a:lnTo>
                    <a:lnTo>
                      <a:pt x="94333" y="370"/>
                    </a:lnTo>
                    <a:lnTo>
                      <a:pt x="93840" y="704"/>
                    </a:lnTo>
                    <a:lnTo>
                      <a:pt x="93268" y="1249"/>
                    </a:lnTo>
                    <a:lnTo>
                      <a:pt x="92996" y="1540"/>
                    </a:lnTo>
                    <a:lnTo>
                      <a:pt x="92705" y="1856"/>
                    </a:lnTo>
                    <a:lnTo>
                      <a:pt x="92081" y="2446"/>
                    </a:lnTo>
                    <a:lnTo>
                      <a:pt x="91535" y="2806"/>
                    </a:lnTo>
                    <a:lnTo>
                      <a:pt x="91122" y="3000"/>
                    </a:lnTo>
                    <a:lnTo>
                      <a:pt x="90655" y="3141"/>
                    </a:lnTo>
                    <a:lnTo>
                      <a:pt x="90128" y="3220"/>
                    </a:lnTo>
                    <a:lnTo>
                      <a:pt x="89837" y="3229"/>
                    </a:lnTo>
                    <a:lnTo>
                      <a:pt x="89547" y="3220"/>
                    </a:lnTo>
                    <a:lnTo>
                      <a:pt x="89019" y="3141"/>
                    </a:lnTo>
                    <a:lnTo>
                      <a:pt x="88553" y="3000"/>
                    </a:lnTo>
                    <a:lnTo>
                      <a:pt x="88139" y="2806"/>
                    </a:lnTo>
                    <a:lnTo>
                      <a:pt x="87594" y="2446"/>
                    </a:lnTo>
                    <a:lnTo>
                      <a:pt x="86969" y="1856"/>
                    </a:lnTo>
                    <a:lnTo>
                      <a:pt x="86679" y="1540"/>
                    </a:lnTo>
                    <a:lnTo>
                      <a:pt x="86406" y="1249"/>
                    </a:lnTo>
                    <a:lnTo>
                      <a:pt x="85835" y="704"/>
                    </a:lnTo>
                    <a:lnTo>
                      <a:pt x="85351" y="370"/>
                    </a:lnTo>
                    <a:lnTo>
                      <a:pt x="84981" y="194"/>
                    </a:lnTo>
                    <a:lnTo>
                      <a:pt x="84568" y="70"/>
                    </a:lnTo>
                    <a:lnTo>
                      <a:pt x="84110" y="9"/>
                    </a:lnTo>
                    <a:lnTo>
                      <a:pt x="83846" y="0"/>
                    </a:lnTo>
                    <a:lnTo>
                      <a:pt x="83591" y="9"/>
                    </a:lnTo>
                    <a:lnTo>
                      <a:pt x="83125" y="70"/>
                    </a:lnTo>
                    <a:lnTo>
                      <a:pt x="82720" y="194"/>
                    </a:lnTo>
                    <a:lnTo>
                      <a:pt x="82351" y="370"/>
                    </a:lnTo>
                    <a:lnTo>
                      <a:pt x="81867" y="704"/>
                    </a:lnTo>
                    <a:lnTo>
                      <a:pt x="81286" y="1249"/>
                    </a:lnTo>
                    <a:lnTo>
                      <a:pt x="81014" y="1540"/>
                    </a:lnTo>
                    <a:lnTo>
                      <a:pt x="80723" y="1856"/>
                    </a:lnTo>
                    <a:lnTo>
                      <a:pt x="80108" y="2446"/>
                    </a:lnTo>
                    <a:lnTo>
                      <a:pt x="79562" y="2806"/>
                    </a:lnTo>
                    <a:lnTo>
                      <a:pt x="79149" y="3000"/>
                    </a:lnTo>
                    <a:lnTo>
                      <a:pt x="78682" y="3141"/>
                    </a:lnTo>
                    <a:lnTo>
                      <a:pt x="78155" y="3220"/>
                    </a:lnTo>
                    <a:lnTo>
                      <a:pt x="77864" y="3229"/>
                    </a:lnTo>
                    <a:lnTo>
                      <a:pt x="77565" y="3220"/>
                    </a:lnTo>
                    <a:lnTo>
                      <a:pt x="77037" y="3141"/>
                    </a:lnTo>
                    <a:lnTo>
                      <a:pt x="76571" y="3000"/>
                    </a:lnTo>
                    <a:lnTo>
                      <a:pt x="76158" y="2806"/>
                    </a:lnTo>
                    <a:lnTo>
                      <a:pt x="75612" y="2446"/>
                    </a:lnTo>
                    <a:lnTo>
                      <a:pt x="74996" y="1856"/>
                    </a:lnTo>
                    <a:lnTo>
                      <a:pt x="74706" y="1540"/>
                    </a:lnTo>
                    <a:lnTo>
                      <a:pt x="74433" y="1249"/>
                    </a:lnTo>
                    <a:lnTo>
                      <a:pt x="73862" y="704"/>
                    </a:lnTo>
                    <a:lnTo>
                      <a:pt x="73369" y="370"/>
                    </a:lnTo>
                    <a:lnTo>
                      <a:pt x="72999" y="194"/>
                    </a:lnTo>
                    <a:lnTo>
                      <a:pt x="72595" y="70"/>
                    </a:lnTo>
                    <a:lnTo>
                      <a:pt x="72129" y="9"/>
                    </a:lnTo>
                    <a:lnTo>
                      <a:pt x="71873" y="0"/>
                    </a:lnTo>
                    <a:lnTo>
                      <a:pt x="71610" y="9"/>
                    </a:lnTo>
                    <a:lnTo>
                      <a:pt x="71152" y="70"/>
                    </a:lnTo>
                    <a:lnTo>
                      <a:pt x="70739" y="194"/>
                    </a:lnTo>
                    <a:lnTo>
                      <a:pt x="70369" y="370"/>
                    </a:lnTo>
                    <a:lnTo>
                      <a:pt x="69885" y="704"/>
                    </a:lnTo>
                    <a:lnTo>
                      <a:pt x="69313" y="1249"/>
                    </a:lnTo>
                    <a:lnTo>
                      <a:pt x="69041" y="1540"/>
                    </a:lnTo>
                    <a:lnTo>
                      <a:pt x="68750" y="1856"/>
                    </a:lnTo>
                    <a:lnTo>
                      <a:pt x="68126" y="2446"/>
                    </a:lnTo>
                    <a:lnTo>
                      <a:pt x="67580" y="2806"/>
                    </a:lnTo>
                    <a:lnTo>
                      <a:pt x="67167" y="3000"/>
                    </a:lnTo>
                    <a:lnTo>
                      <a:pt x="66701" y="3141"/>
                    </a:lnTo>
                    <a:lnTo>
                      <a:pt x="66173" y="3220"/>
                    </a:lnTo>
                    <a:lnTo>
                      <a:pt x="65883" y="3229"/>
                    </a:lnTo>
                    <a:lnTo>
                      <a:pt x="65592" y="3220"/>
                    </a:lnTo>
                    <a:lnTo>
                      <a:pt x="65064" y="3141"/>
                    </a:lnTo>
                    <a:lnTo>
                      <a:pt x="64598" y="3000"/>
                    </a:lnTo>
                    <a:lnTo>
                      <a:pt x="64185" y="2806"/>
                    </a:lnTo>
                    <a:lnTo>
                      <a:pt x="63639" y="2446"/>
                    </a:lnTo>
                    <a:lnTo>
                      <a:pt x="63015" y="1856"/>
                    </a:lnTo>
                    <a:lnTo>
                      <a:pt x="62724" y="1540"/>
                    </a:lnTo>
                    <a:lnTo>
                      <a:pt x="62452" y="1249"/>
                    </a:lnTo>
                    <a:lnTo>
                      <a:pt x="61880" y="704"/>
                    </a:lnTo>
                    <a:lnTo>
                      <a:pt x="61387" y="370"/>
                    </a:lnTo>
                    <a:lnTo>
                      <a:pt x="61026" y="194"/>
                    </a:lnTo>
                    <a:lnTo>
                      <a:pt x="60613" y="70"/>
                    </a:lnTo>
                    <a:lnTo>
                      <a:pt x="60147" y="9"/>
                    </a:lnTo>
                    <a:lnTo>
                      <a:pt x="59892" y="0"/>
                    </a:lnTo>
                    <a:lnTo>
                      <a:pt x="59637" y="9"/>
                    </a:lnTo>
                    <a:lnTo>
                      <a:pt x="59170" y="70"/>
                    </a:lnTo>
                    <a:lnTo>
                      <a:pt x="58757" y="194"/>
                    </a:lnTo>
                    <a:lnTo>
                      <a:pt x="58396" y="370"/>
                    </a:lnTo>
                    <a:lnTo>
                      <a:pt x="57903" y="704"/>
                    </a:lnTo>
                    <a:lnTo>
                      <a:pt x="57332" y="1249"/>
                    </a:lnTo>
                    <a:lnTo>
                      <a:pt x="57059" y="1540"/>
                    </a:lnTo>
                    <a:lnTo>
                      <a:pt x="56769" y="1856"/>
                    </a:lnTo>
                    <a:lnTo>
                      <a:pt x="56144" y="2446"/>
                    </a:lnTo>
                    <a:lnTo>
                      <a:pt x="55599" y="2806"/>
                    </a:lnTo>
                    <a:lnTo>
                      <a:pt x="55185" y="3000"/>
                    </a:lnTo>
                    <a:lnTo>
                      <a:pt x="54719" y="3141"/>
                    </a:lnTo>
                    <a:lnTo>
                      <a:pt x="54191" y="3220"/>
                    </a:lnTo>
                    <a:lnTo>
                      <a:pt x="53901" y="3229"/>
                    </a:lnTo>
                    <a:lnTo>
                      <a:pt x="53610" y="3220"/>
                    </a:lnTo>
                    <a:lnTo>
                      <a:pt x="53083" y="3141"/>
                    </a:lnTo>
                    <a:lnTo>
                      <a:pt x="52616" y="3000"/>
                    </a:lnTo>
                    <a:lnTo>
                      <a:pt x="52203" y="2806"/>
                    </a:lnTo>
                    <a:lnTo>
                      <a:pt x="51657" y="2446"/>
                    </a:lnTo>
                    <a:lnTo>
                      <a:pt x="51033" y="1856"/>
                    </a:lnTo>
                    <a:lnTo>
                      <a:pt x="50743" y="1540"/>
                    </a:lnTo>
                    <a:lnTo>
                      <a:pt x="50470" y="1249"/>
                    </a:lnTo>
                    <a:lnTo>
                      <a:pt x="49898" y="704"/>
                    </a:lnTo>
                    <a:lnTo>
                      <a:pt x="49414" y="370"/>
                    </a:lnTo>
                    <a:lnTo>
                      <a:pt x="49045" y="194"/>
                    </a:lnTo>
                    <a:lnTo>
                      <a:pt x="48631" y="70"/>
                    </a:lnTo>
                    <a:lnTo>
                      <a:pt x="48174" y="9"/>
                    </a:lnTo>
                    <a:lnTo>
                      <a:pt x="47910" y="0"/>
                    </a:lnTo>
                    <a:lnTo>
                      <a:pt x="47655" y="9"/>
                    </a:lnTo>
                    <a:lnTo>
                      <a:pt x="47188" y="70"/>
                    </a:lnTo>
                    <a:lnTo>
                      <a:pt x="46784" y="194"/>
                    </a:lnTo>
                    <a:lnTo>
                      <a:pt x="46414" y="370"/>
                    </a:lnTo>
                    <a:lnTo>
                      <a:pt x="45930" y="704"/>
                    </a:lnTo>
                    <a:lnTo>
                      <a:pt x="45359" y="1249"/>
                    </a:lnTo>
                    <a:lnTo>
                      <a:pt x="45077" y="1540"/>
                    </a:lnTo>
                    <a:lnTo>
                      <a:pt x="44787" y="1856"/>
                    </a:lnTo>
                    <a:lnTo>
                      <a:pt x="44171" y="2446"/>
                    </a:lnTo>
                    <a:lnTo>
                      <a:pt x="43626" y="2806"/>
                    </a:lnTo>
                    <a:lnTo>
                      <a:pt x="43212" y="3000"/>
                    </a:lnTo>
                    <a:lnTo>
                      <a:pt x="42746" y="3141"/>
                    </a:lnTo>
                    <a:lnTo>
                      <a:pt x="42218" y="3220"/>
                    </a:lnTo>
                    <a:lnTo>
                      <a:pt x="41928" y="3229"/>
                    </a:lnTo>
                    <a:lnTo>
                      <a:pt x="41629" y="3220"/>
                    </a:lnTo>
                    <a:lnTo>
                      <a:pt x="41101" y="3141"/>
                    </a:lnTo>
                    <a:lnTo>
                      <a:pt x="40635" y="3000"/>
                    </a:lnTo>
                    <a:lnTo>
                      <a:pt x="40221" y="2806"/>
                    </a:lnTo>
                    <a:lnTo>
                      <a:pt x="39676" y="2446"/>
                    </a:lnTo>
                    <a:lnTo>
                      <a:pt x="39060" y="1856"/>
                    </a:lnTo>
                    <a:lnTo>
                      <a:pt x="38770" y="1540"/>
                    </a:lnTo>
                    <a:lnTo>
                      <a:pt x="38497" y="1249"/>
                    </a:lnTo>
                    <a:lnTo>
                      <a:pt x="37925" y="704"/>
                    </a:lnTo>
                    <a:lnTo>
                      <a:pt x="37432" y="370"/>
                    </a:lnTo>
                    <a:lnTo>
                      <a:pt x="37063" y="194"/>
                    </a:lnTo>
                    <a:lnTo>
                      <a:pt x="36658" y="70"/>
                    </a:lnTo>
                    <a:lnTo>
                      <a:pt x="36192" y="9"/>
                    </a:lnTo>
                    <a:lnTo>
                      <a:pt x="35937" y="0"/>
                    </a:lnTo>
                    <a:lnTo>
                      <a:pt x="35673" y="9"/>
                    </a:lnTo>
                    <a:lnTo>
                      <a:pt x="35215" y="70"/>
                    </a:lnTo>
                    <a:lnTo>
                      <a:pt x="34802" y="194"/>
                    </a:lnTo>
                    <a:lnTo>
                      <a:pt x="34432" y="370"/>
                    </a:lnTo>
                    <a:lnTo>
                      <a:pt x="33949" y="704"/>
                    </a:lnTo>
                    <a:lnTo>
                      <a:pt x="33377" y="1249"/>
                    </a:lnTo>
                    <a:lnTo>
                      <a:pt x="33104" y="1540"/>
                    </a:lnTo>
                    <a:lnTo>
                      <a:pt x="32814" y="1856"/>
                    </a:lnTo>
                    <a:lnTo>
                      <a:pt x="32189" y="2446"/>
                    </a:lnTo>
                    <a:lnTo>
                      <a:pt x="31644" y="2806"/>
                    </a:lnTo>
                    <a:lnTo>
                      <a:pt x="31230" y="3000"/>
                    </a:lnTo>
                    <a:lnTo>
                      <a:pt x="30764" y="3141"/>
                    </a:lnTo>
                    <a:lnTo>
                      <a:pt x="30236" y="3220"/>
                    </a:lnTo>
                    <a:lnTo>
                      <a:pt x="29946" y="3229"/>
                    </a:lnTo>
                    <a:lnTo>
                      <a:pt x="29656" y="3220"/>
                    </a:lnTo>
                    <a:lnTo>
                      <a:pt x="29128" y="3141"/>
                    </a:lnTo>
                    <a:lnTo>
                      <a:pt x="28662" y="3000"/>
                    </a:lnTo>
                    <a:lnTo>
                      <a:pt x="28248" y="2806"/>
                    </a:lnTo>
                    <a:lnTo>
                      <a:pt x="27703" y="2446"/>
                    </a:lnTo>
                    <a:lnTo>
                      <a:pt x="27078" y="1856"/>
                    </a:lnTo>
                    <a:lnTo>
                      <a:pt x="26788" y="1540"/>
                    </a:lnTo>
                    <a:lnTo>
                      <a:pt x="26515" y="1249"/>
                    </a:lnTo>
                    <a:lnTo>
                      <a:pt x="25943" y="704"/>
                    </a:lnTo>
                    <a:lnTo>
                      <a:pt x="25451" y="370"/>
                    </a:lnTo>
                    <a:lnTo>
                      <a:pt x="25090" y="194"/>
                    </a:lnTo>
                    <a:lnTo>
                      <a:pt x="24676" y="70"/>
                    </a:lnTo>
                    <a:lnTo>
                      <a:pt x="24210" y="9"/>
                    </a:lnTo>
                    <a:lnTo>
                      <a:pt x="23955" y="0"/>
                    </a:lnTo>
                    <a:lnTo>
                      <a:pt x="23700" y="9"/>
                    </a:lnTo>
                    <a:lnTo>
                      <a:pt x="23234" y="70"/>
                    </a:lnTo>
                    <a:lnTo>
                      <a:pt x="22829" y="194"/>
                    </a:lnTo>
                    <a:lnTo>
                      <a:pt x="22459" y="370"/>
                    </a:lnTo>
                    <a:lnTo>
                      <a:pt x="21967" y="704"/>
                    </a:lnTo>
                    <a:lnTo>
                      <a:pt x="21395" y="1249"/>
                    </a:lnTo>
                    <a:lnTo>
                      <a:pt x="21122" y="1540"/>
                    </a:lnTo>
                    <a:lnTo>
                      <a:pt x="20832" y="1856"/>
                    </a:lnTo>
                    <a:lnTo>
                      <a:pt x="20216" y="2446"/>
                    </a:lnTo>
                    <a:lnTo>
                      <a:pt x="19662" y="2806"/>
                    </a:lnTo>
                    <a:lnTo>
                      <a:pt x="19249" y="3000"/>
                    </a:lnTo>
                    <a:lnTo>
                      <a:pt x="18782" y="3141"/>
                    </a:lnTo>
                    <a:lnTo>
                      <a:pt x="18263" y="3220"/>
                    </a:lnTo>
                    <a:lnTo>
                      <a:pt x="17964" y="3229"/>
                    </a:lnTo>
                    <a:lnTo>
                      <a:pt x="17674" y="3220"/>
                    </a:lnTo>
                    <a:lnTo>
                      <a:pt x="17146" y="3141"/>
                    </a:lnTo>
                    <a:lnTo>
                      <a:pt x="16680" y="3000"/>
                    </a:lnTo>
                    <a:lnTo>
                      <a:pt x="16266" y="2806"/>
                    </a:lnTo>
                    <a:lnTo>
                      <a:pt x="15721" y="2446"/>
                    </a:lnTo>
                    <a:lnTo>
                      <a:pt x="15096" y="1856"/>
                    </a:lnTo>
                    <a:lnTo>
                      <a:pt x="14815" y="1540"/>
                    </a:lnTo>
                    <a:lnTo>
                      <a:pt x="14533" y="1249"/>
                    </a:lnTo>
                    <a:lnTo>
                      <a:pt x="13961" y="704"/>
                    </a:lnTo>
                    <a:lnTo>
                      <a:pt x="13478" y="370"/>
                    </a:lnTo>
                    <a:lnTo>
                      <a:pt x="13108" y="194"/>
                    </a:lnTo>
                    <a:lnTo>
                      <a:pt x="12695" y="70"/>
                    </a:lnTo>
                    <a:lnTo>
                      <a:pt x="12237" y="9"/>
                    </a:lnTo>
                    <a:lnTo>
                      <a:pt x="11982" y="0"/>
                    </a:lnTo>
                    <a:lnTo>
                      <a:pt x="11718" y="9"/>
                    </a:lnTo>
                    <a:lnTo>
                      <a:pt x="11261" y="70"/>
                    </a:lnTo>
                    <a:lnTo>
                      <a:pt x="10847" y="194"/>
                    </a:lnTo>
                    <a:lnTo>
                      <a:pt x="10478" y="370"/>
                    </a:lnTo>
                    <a:lnTo>
                      <a:pt x="9994" y="704"/>
                    </a:lnTo>
                    <a:lnTo>
                      <a:pt x="9422" y="1249"/>
                    </a:lnTo>
                    <a:lnTo>
                      <a:pt x="9141" y="1540"/>
                    </a:lnTo>
                    <a:lnTo>
                      <a:pt x="8859" y="1856"/>
                    </a:lnTo>
                    <a:lnTo>
                      <a:pt x="8234" y="2446"/>
                    </a:lnTo>
                    <a:lnTo>
                      <a:pt x="7689" y="2806"/>
                    </a:lnTo>
                    <a:lnTo>
                      <a:pt x="7275" y="3000"/>
                    </a:lnTo>
                    <a:lnTo>
                      <a:pt x="6809" y="3141"/>
                    </a:lnTo>
                    <a:lnTo>
                      <a:pt x="6281" y="3220"/>
                    </a:lnTo>
                    <a:lnTo>
                      <a:pt x="5991" y="3229"/>
                    </a:lnTo>
                    <a:lnTo>
                      <a:pt x="5692" y="3220"/>
                    </a:lnTo>
                    <a:lnTo>
                      <a:pt x="5173" y="3141"/>
                    </a:lnTo>
                    <a:lnTo>
                      <a:pt x="4707" y="3000"/>
                    </a:lnTo>
                    <a:lnTo>
                      <a:pt x="4293" y="2806"/>
                    </a:lnTo>
                    <a:lnTo>
                      <a:pt x="3748" y="2446"/>
                    </a:lnTo>
                    <a:lnTo>
                      <a:pt x="3123" y="1856"/>
                    </a:lnTo>
                    <a:lnTo>
                      <a:pt x="2833" y="1540"/>
                    </a:lnTo>
                    <a:lnTo>
                      <a:pt x="2560" y="1249"/>
                    </a:lnTo>
                    <a:lnTo>
                      <a:pt x="1988" y="704"/>
                    </a:lnTo>
                    <a:lnTo>
                      <a:pt x="1496" y="370"/>
                    </a:lnTo>
                    <a:lnTo>
                      <a:pt x="1135" y="194"/>
                    </a:lnTo>
                    <a:lnTo>
                      <a:pt x="722" y="70"/>
                    </a:lnTo>
                    <a:lnTo>
                      <a:pt x="255" y="9"/>
                    </a:lnTo>
                    <a:lnTo>
                      <a:pt x="0" y="0"/>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8" name="Google Shape;978;p32"/>
              <p:cNvSpPr/>
              <p:nvPr/>
            </p:nvSpPr>
            <p:spPr>
              <a:xfrm>
                <a:off x="-34937" y="4820818"/>
                <a:ext cx="9213888" cy="646417"/>
              </a:xfrm>
              <a:custGeom>
                <a:avLst/>
                <a:gdLst/>
                <a:ahLst/>
                <a:cxnLst/>
                <a:rect l="l" t="t" r="r" b="b"/>
                <a:pathLst>
                  <a:path w="281512" h="19750" extrusionOk="0">
                    <a:moveTo>
                      <a:pt x="0" y="0"/>
                    </a:moveTo>
                    <a:lnTo>
                      <a:pt x="0" y="19750"/>
                    </a:lnTo>
                    <a:lnTo>
                      <a:pt x="281511" y="19750"/>
                    </a:lnTo>
                    <a:lnTo>
                      <a:pt x="281511" y="3229"/>
                    </a:lnTo>
                    <a:lnTo>
                      <a:pt x="281221" y="3220"/>
                    </a:lnTo>
                    <a:lnTo>
                      <a:pt x="280693" y="3141"/>
                    </a:lnTo>
                    <a:lnTo>
                      <a:pt x="280227" y="3000"/>
                    </a:lnTo>
                    <a:lnTo>
                      <a:pt x="279813" y="2806"/>
                    </a:lnTo>
                    <a:lnTo>
                      <a:pt x="279268" y="2446"/>
                    </a:lnTo>
                    <a:lnTo>
                      <a:pt x="278643" y="1856"/>
                    </a:lnTo>
                    <a:lnTo>
                      <a:pt x="278353" y="1540"/>
                    </a:lnTo>
                    <a:lnTo>
                      <a:pt x="278080" y="1249"/>
                    </a:lnTo>
                    <a:lnTo>
                      <a:pt x="277508" y="704"/>
                    </a:lnTo>
                    <a:lnTo>
                      <a:pt x="277016" y="370"/>
                    </a:lnTo>
                    <a:lnTo>
                      <a:pt x="276655" y="194"/>
                    </a:lnTo>
                    <a:lnTo>
                      <a:pt x="276241" y="70"/>
                    </a:lnTo>
                    <a:lnTo>
                      <a:pt x="275775" y="9"/>
                    </a:lnTo>
                    <a:lnTo>
                      <a:pt x="275520" y="0"/>
                    </a:lnTo>
                    <a:lnTo>
                      <a:pt x="275265" y="9"/>
                    </a:lnTo>
                    <a:lnTo>
                      <a:pt x="274799" y="70"/>
                    </a:lnTo>
                    <a:lnTo>
                      <a:pt x="274385" y="194"/>
                    </a:lnTo>
                    <a:lnTo>
                      <a:pt x="274025" y="370"/>
                    </a:lnTo>
                    <a:lnTo>
                      <a:pt x="273532" y="704"/>
                    </a:lnTo>
                    <a:lnTo>
                      <a:pt x="272960" y="1249"/>
                    </a:lnTo>
                    <a:lnTo>
                      <a:pt x="272687" y="1540"/>
                    </a:lnTo>
                    <a:lnTo>
                      <a:pt x="272397" y="1856"/>
                    </a:lnTo>
                    <a:lnTo>
                      <a:pt x="271773" y="2446"/>
                    </a:lnTo>
                    <a:lnTo>
                      <a:pt x="271227" y="2806"/>
                    </a:lnTo>
                    <a:lnTo>
                      <a:pt x="270814" y="3000"/>
                    </a:lnTo>
                    <a:lnTo>
                      <a:pt x="270347" y="3141"/>
                    </a:lnTo>
                    <a:lnTo>
                      <a:pt x="269820" y="3220"/>
                    </a:lnTo>
                    <a:lnTo>
                      <a:pt x="269529" y="3229"/>
                    </a:lnTo>
                    <a:lnTo>
                      <a:pt x="269239" y="3220"/>
                    </a:lnTo>
                    <a:lnTo>
                      <a:pt x="268711" y="3141"/>
                    </a:lnTo>
                    <a:lnTo>
                      <a:pt x="268245" y="3000"/>
                    </a:lnTo>
                    <a:lnTo>
                      <a:pt x="267831" y="2806"/>
                    </a:lnTo>
                    <a:lnTo>
                      <a:pt x="267286" y="2446"/>
                    </a:lnTo>
                    <a:lnTo>
                      <a:pt x="266661" y="1856"/>
                    </a:lnTo>
                    <a:lnTo>
                      <a:pt x="266371" y="1540"/>
                    </a:lnTo>
                    <a:lnTo>
                      <a:pt x="266098" y="1249"/>
                    </a:lnTo>
                    <a:lnTo>
                      <a:pt x="265526" y="704"/>
                    </a:lnTo>
                    <a:lnTo>
                      <a:pt x="265034" y="370"/>
                    </a:lnTo>
                    <a:lnTo>
                      <a:pt x="264673" y="194"/>
                    </a:lnTo>
                    <a:lnTo>
                      <a:pt x="264260" y="70"/>
                    </a:lnTo>
                    <a:lnTo>
                      <a:pt x="263793" y="9"/>
                    </a:lnTo>
                    <a:lnTo>
                      <a:pt x="263538" y="0"/>
                    </a:lnTo>
                    <a:lnTo>
                      <a:pt x="263283" y="9"/>
                    </a:lnTo>
                    <a:lnTo>
                      <a:pt x="262817" y="70"/>
                    </a:lnTo>
                    <a:lnTo>
                      <a:pt x="262403" y="194"/>
                    </a:lnTo>
                    <a:lnTo>
                      <a:pt x="262043" y="370"/>
                    </a:lnTo>
                    <a:lnTo>
                      <a:pt x="261550" y="704"/>
                    </a:lnTo>
                    <a:lnTo>
                      <a:pt x="260978" y="1249"/>
                    </a:lnTo>
                    <a:lnTo>
                      <a:pt x="260706" y="1540"/>
                    </a:lnTo>
                    <a:lnTo>
                      <a:pt x="260415" y="1856"/>
                    </a:lnTo>
                    <a:lnTo>
                      <a:pt x="259791" y="2446"/>
                    </a:lnTo>
                    <a:lnTo>
                      <a:pt x="259245" y="2806"/>
                    </a:lnTo>
                    <a:lnTo>
                      <a:pt x="258832" y="3000"/>
                    </a:lnTo>
                    <a:lnTo>
                      <a:pt x="258366" y="3141"/>
                    </a:lnTo>
                    <a:lnTo>
                      <a:pt x="257838" y="3220"/>
                    </a:lnTo>
                    <a:lnTo>
                      <a:pt x="257547" y="3229"/>
                    </a:lnTo>
                    <a:lnTo>
                      <a:pt x="257257" y="3220"/>
                    </a:lnTo>
                    <a:lnTo>
                      <a:pt x="256729" y="3141"/>
                    </a:lnTo>
                    <a:lnTo>
                      <a:pt x="256263" y="3000"/>
                    </a:lnTo>
                    <a:lnTo>
                      <a:pt x="255850" y="2806"/>
                    </a:lnTo>
                    <a:lnTo>
                      <a:pt x="255304" y="2446"/>
                    </a:lnTo>
                    <a:lnTo>
                      <a:pt x="254680" y="1856"/>
                    </a:lnTo>
                    <a:lnTo>
                      <a:pt x="254389" y="1540"/>
                    </a:lnTo>
                    <a:lnTo>
                      <a:pt x="254116" y="1249"/>
                    </a:lnTo>
                    <a:lnTo>
                      <a:pt x="253545" y="704"/>
                    </a:lnTo>
                    <a:lnTo>
                      <a:pt x="253052" y="370"/>
                    </a:lnTo>
                    <a:lnTo>
                      <a:pt x="252691" y="194"/>
                    </a:lnTo>
                    <a:lnTo>
                      <a:pt x="252278" y="70"/>
                    </a:lnTo>
                    <a:lnTo>
                      <a:pt x="251812" y="9"/>
                    </a:lnTo>
                    <a:lnTo>
                      <a:pt x="251557" y="0"/>
                    </a:lnTo>
                    <a:lnTo>
                      <a:pt x="251301" y="9"/>
                    </a:lnTo>
                    <a:lnTo>
                      <a:pt x="250835" y="70"/>
                    </a:lnTo>
                    <a:lnTo>
                      <a:pt x="250422" y="194"/>
                    </a:lnTo>
                    <a:lnTo>
                      <a:pt x="250061" y="370"/>
                    </a:lnTo>
                    <a:lnTo>
                      <a:pt x="249568" y="704"/>
                    </a:lnTo>
                    <a:lnTo>
                      <a:pt x="248997" y="1249"/>
                    </a:lnTo>
                    <a:lnTo>
                      <a:pt x="248724" y="1540"/>
                    </a:lnTo>
                    <a:lnTo>
                      <a:pt x="248433" y="1856"/>
                    </a:lnTo>
                    <a:lnTo>
                      <a:pt x="247809" y="2446"/>
                    </a:lnTo>
                    <a:lnTo>
                      <a:pt x="247263" y="2806"/>
                    </a:lnTo>
                    <a:lnTo>
                      <a:pt x="246850" y="3000"/>
                    </a:lnTo>
                    <a:lnTo>
                      <a:pt x="246384" y="3141"/>
                    </a:lnTo>
                    <a:lnTo>
                      <a:pt x="245856" y="3220"/>
                    </a:lnTo>
                    <a:lnTo>
                      <a:pt x="245566" y="3229"/>
                    </a:lnTo>
                    <a:lnTo>
                      <a:pt x="245275" y="3220"/>
                    </a:lnTo>
                    <a:lnTo>
                      <a:pt x="244747" y="3141"/>
                    </a:lnTo>
                    <a:lnTo>
                      <a:pt x="244281" y="3000"/>
                    </a:lnTo>
                    <a:lnTo>
                      <a:pt x="243868" y="2806"/>
                    </a:lnTo>
                    <a:lnTo>
                      <a:pt x="243322" y="2446"/>
                    </a:lnTo>
                    <a:lnTo>
                      <a:pt x="242698" y="1856"/>
                    </a:lnTo>
                    <a:lnTo>
                      <a:pt x="242407" y="1540"/>
                    </a:lnTo>
                    <a:lnTo>
                      <a:pt x="242135" y="1249"/>
                    </a:lnTo>
                    <a:lnTo>
                      <a:pt x="241563" y="704"/>
                    </a:lnTo>
                    <a:lnTo>
                      <a:pt x="241079" y="370"/>
                    </a:lnTo>
                    <a:lnTo>
                      <a:pt x="240710" y="194"/>
                    </a:lnTo>
                    <a:lnTo>
                      <a:pt x="240296" y="70"/>
                    </a:lnTo>
                    <a:lnTo>
                      <a:pt x="239839" y="9"/>
                    </a:lnTo>
                    <a:lnTo>
                      <a:pt x="239575" y="0"/>
                    </a:lnTo>
                    <a:lnTo>
                      <a:pt x="239320" y="9"/>
                    </a:lnTo>
                    <a:lnTo>
                      <a:pt x="238853" y="70"/>
                    </a:lnTo>
                    <a:lnTo>
                      <a:pt x="238449" y="194"/>
                    </a:lnTo>
                    <a:lnTo>
                      <a:pt x="238079" y="370"/>
                    </a:lnTo>
                    <a:lnTo>
                      <a:pt x="237595" y="704"/>
                    </a:lnTo>
                    <a:lnTo>
                      <a:pt x="237015" y="1249"/>
                    </a:lnTo>
                    <a:lnTo>
                      <a:pt x="236742" y="1540"/>
                    </a:lnTo>
                    <a:lnTo>
                      <a:pt x="236452" y="1856"/>
                    </a:lnTo>
                    <a:lnTo>
                      <a:pt x="235836" y="2446"/>
                    </a:lnTo>
                    <a:lnTo>
                      <a:pt x="235290" y="2806"/>
                    </a:lnTo>
                    <a:lnTo>
                      <a:pt x="234877" y="3000"/>
                    </a:lnTo>
                    <a:lnTo>
                      <a:pt x="234411" y="3141"/>
                    </a:lnTo>
                    <a:lnTo>
                      <a:pt x="233883" y="3220"/>
                    </a:lnTo>
                    <a:lnTo>
                      <a:pt x="233584" y="3229"/>
                    </a:lnTo>
                    <a:lnTo>
                      <a:pt x="233293" y="3220"/>
                    </a:lnTo>
                    <a:lnTo>
                      <a:pt x="232766" y="3141"/>
                    </a:lnTo>
                    <a:lnTo>
                      <a:pt x="232299" y="3000"/>
                    </a:lnTo>
                    <a:lnTo>
                      <a:pt x="231886" y="2806"/>
                    </a:lnTo>
                    <a:lnTo>
                      <a:pt x="231341" y="2446"/>
                    </a:lnTo>
                    <a:lnTo>
                      <a:pt x="230725" y="1856"/>
                    </a:lnTo>
                    <a:lnTo>
                      <a:pt x="230434" y="1540"/>
                    </a:lnTo>
                    <a:lnTo>
                      <a:pt x="230153" y="1249"/>
                    </a:lnTo>
                    <a:lnTo>
                      <a:pt x="229581" y="704"/>
                    </a:lnTo>
                    <a:lnTo>
                      <a:pt x="229097" y="370"/>
                    </a:lnTo>
                    <a:lnTo>
                      <a:pt x="228728" y="194"/>
                    </a:lnTo>
                    <a:lnTo>
                      <a:pt x="228323" y="70"/>
                    </a:lnTo>
                    <a:lnTo>
                      <a:pt x="227857" y="9"/>
                    </a:lnTo>
                    <a:lnTo>
                      <a:pt x="227602" y="0"/>
                    </a:lnTo>
                    <a:lnTo>
                      <a:pt x="227338" y="9"/>
                    </a:lnTo>
                    <a:lnTo>
                      <a:pt x="226880" y="70"/>
                    </a:lnTo>
                    <a:lnTo>
                      <a:pt x="226467" y="194"/>
                    </a:lnTo>
                    <a:lnTo>
                      <a:pt x="226097" y="370"/>
                    </a:lnTo>
                    <a:lnTo>
                      <a:pt x="225614" y="704"/>
                    </a:lnTo>
                    <a:lnTo>
                      <a:pt x="225042" y="1249"/>
                    </a:lnTo>
                    <a:lnTo>
                      <a:pt x="224760" y="1540"/>
                    </a:lnTo>
                    <a:lnTo>
                      <a:pt x="224479" y="1856"/>
                    </a:lnTo>
                    <a:lnTo>
                      <a:pt x="223854" y="2446"/>
                    </a:lnTo>
                    <a:lnTo>
                      <a:pt x="223309" y="2806"/>
                    </a:lnTo>
                    <a:lnTo>
                      <a:pt x="222895" y="3000"/>
                    </a:lnTo>
                    <a:lnTo>
                      <a:pt x="222429" y="3141"/>
                    </a:lnTo>
                    <a:lnTo>
                      <a:pt x="221901" y="3220"/>
                    </a:lnTo>
                    <a:lnTo>
                      <a:pt x="221611" y="3229"/>
                    </a:lnTo>
                    <a:lnTo>
                      <a:pt x="221312" y="3220"/>
                    </a:lnTo>
                    <a:lnTo>
                      <a:pt x="220784" y="3141"/>
                    </a:lnTo>
                    <a:lnTo>
                      <a:pt x="220326" y="3000"/>
                    </a:lnTo>
                    <a:lnTo>
                      <a:pt x="219913" y="2806"/>
                    </a:lnTo>
                    <a:lnTo>
                      <a:pt x="219359" y="2446"/>
                    </a:lnTo>
                    <a:lnTo>
                      <a:pt x="218743" y="1856"/>
                    </a:lnTo>
                    <a:lnTo>
                      <a:pt x="218453" y="1540"/>
                    </a:lnTo>
                    <a:lnTo>
                      <a:pt x="218180" y="1249"/>
                    </a:lnTo>
                    <a:lnTo>
                      <a:pt x="217608" y="704"/>
                    </a:lnTo>
                    <a:lnTo>
                      <a:pt x="217115" y="370"/>
                    </a:lnTo>
                    <a:lnTo>
                      <a:pt x="216746" y="194"/>
                    </a:lnTo>
                    <a:lnTo>
                      <a:pt x="216341" y="70"/>
                    </a:lnTo>
                    <a:lnTo>
                      <a:pt x="215875" y="9"/>
                    </a:lnTo>
                    <a:lnTo>
                      <a:pt x="215620" y="0"/>
                    </a:lnTo>
                    <a:lnTo>
                      <a:pt x="215365" y="9"/>
                    </a:lnTo>
                    <a:lnTo>
                      <a:pt x="214899" y="70"/>
                    </a:lnTo>
                    <a:lnTo>
                      <a:pt x="214485" y="194"/>
                    </a:lnTo>
                    <a:lnTo>
                      <a:pt x="214116" y="370"/>
                    </a:lnTo>
                    <a:lnTo>
                      <a:pt x="213632" y="704"/>
                    </a:lnTo>
                    <a:lnTo>
                      <a:pt x="213060" y="1249"/>
                    </a:lnTo>
                    <a:lnTo>
                      <a:pt x="212787" y="1540"/>
                    </a:lnTo>
                    <a:lnTo>
                      <a:pt x="212497" y="1856"/>
                    </a:lnTo>
                    <a:lnTo>
                      <a:pt x="211872" y="2446"/>
                    </a:lnTo>
                    <a:lnTo>
                      <a:pt x="211327" y="2806"/>
                    </a:lnTo>
                    <a:lnTo>
                      <a:pt x="210913" y="3000"/>
                    </a:lnTo>
                    <a:lnTo>
                      <a:pt x="210447" y="3141"/>
                    </a:lnTo>
                    <a:lnTo>
                      <a:pt x="209919" y="3220"/>
                    </a:lnTo>
                    <a:lnTo>
                      <a:pt x="209629" y="3229"/>
                    </a:lnTo>
                    <a:lnTo>
                      <a:pt x="209339" y="3220"/>
                    </a:lnTo>
                    <a:lnTo>
                      <a:pt x="208811" y="3141"/>
                    </a:lnTo>
                    <a:lnTo>
                      <a:pt x="208345" y="3000"/>
                    </a:lnTo>
                    <a:lnTo>
                      <a:pt x="207931" y="2806"/>
                    </a:lnTo>
                    <a:lnTo>
                      <a:pt x="207386" y="2446"/>
                    </a:lnTo>
                    <a:lnTo>
                      <a:pt x="206761" y="1856"/>
                    </a:lnTo>
                    <a:lnTo>
                      <a:pt x="206471" y="1540"/>
                    </a:lnTo>
                    <a:lnTo>
                      <a:pt x="206198" y="1249"/>
                    </a:lnTo>
                    <a:lnTo>
                      <a:pt x="205626" y="704"/>
                    </a:lnTo>
                    <a:lnTo>
                      <a:pt x="205134" y="370"/>
                    </a:lnTo>
                    <a:lnTo>
                      <a:pt x="204773" y="194"/>
                    </a:lnTo>
                    <a:lnTo>
                      <a:pt x="204359" y="70"/>
                    </a:lnTo>
                    <a:lnTo>
                      <a:pt x="203893" y="9"/>
                    </a:lnTo>
                    <a:lnTo>
                      <a:pt x="203638" y="0"/>
                    </a:lnTo>
                    <a:lnTo>
                      <a:pt x="203383" y="9"/>
                    </a:lnTo>
                    <a:lnTo>
                      <a:pt x="202917" y="70"/>
                    </a:lnTo>
                    <a:lnTo>
                      <a:pt x="202503" y="194"/>
                    </a:lnTo>
                    <a:lnTo>
                      <a:pt x="202143" y="370"/>
                    </a:lnTo>
                    <a:lnTo>
                      <a:pt x="201650" y="704"/>
                    </a:lnTo>
                    <a:lnTo>
                      <a:pt x="201078" y="1249"/>
                    </a:lnTo>
                    <a:lnTo>
                      <a:pt x="200805" y="1540"/>
                    </a:lnTo>
                    <a:lnTo>
                      <a:pt x="200515" y="1856"/>
                    </a:lnTo>
                    <a:lnTo>
                      <a:pt x="199890" y="2446"/>
                    </a:lnTo>
                    <a:lnTo>
                      <a:pt x="199345" y="2806"/>
                    </a:lnTo>
                    <a:lnTo>
                      <a:pt x="198932" y="3000"/>
                    </a:lnTo>
                    <a:lnTo>
                      <a:pt x="198465" y="3141"/>
                    </a:lnTo>
                    <a:lnTo>
                      <a:pt x="197946" y="3220"/>
                    </a:lnTo>
                    <a:lnTo>
                      <a:pt x="197647" y="3229"/>
                    </a:lnTo>
                    <a:lnTo>
                      <a:pt x="197357" y="3220"/>
                    </a:lnTo>
                    <a:lnTo>
                      <a:pt x="196829" y="3141"/>
                    </a:lnTo>
                    <a:lnTo>
                      <a:pt x="196363" y="3000"/>
                    </a:lnTo>
                    <a:lnTo>
                      <a:pt x="195949" y="2806"/>
                    </a:lnTo>
                    <a:lnTo>
                      <a:pt x="195404" y="2446"/>
                    </a:lnTo>
                    <a:lnTo>
                      <a:pt x="194779" y="1856"/>
                    </a:lnTo>
                    <a:lnTo>
                      <a:pt x="194489" y="1540"/>
                    </a:lnTo>
                    <a:lnTo>
                      <a:pt x="194216" y="1249"/>
                    </a:lnTo>
                    <a:lnTo>
                      <a:pt x="193644" y="704"/>
                    </a:lnTo>
                    <a:lnTo>
                      <a:pt x="193161" y="370"/>
                    </a:lnTo>
                    <a:lnTo>
                      <a:pt x="192791" y="194"/>
                    </a:lnTo>
                    <a:lnTo>
                      <a:pt x="192378" y="70"/>
                    </a:lnTo>
                    <a:lnTo>
                      <a:pt x="191920" y="9"/>
                    </a:lnTo>
                    <a:lnTo>
                      <a:pt x="191656" y="0"/>
                    </a:lnTo>
                    <a:lnTo>
                      <a:pt x="191401" y="9"/>
                    </a:lnTo>
                    <a:lnTo>
                      <a:pt x="190935" y="70"/>
                    </a:lnTo>
                    <a:lnTo>
                      <a:pt x="190530" y="194"/>
                    </a:lnTo>
                    <a:lnTo>
                      <a:pt x="190161" y="370"/>
                    </a:lnTo>
                    <a:lnTo>
                      <a:pt x="189677" y="704"/>
                    </a:lnTo>
                    <a:lnTo>
                      <a:pt x="189096" y="1249"/>
                    </a:lnTo>
                    <a:lnTo>
                      <a:pt x="188824" y="1540"/>
                    </a:lnTo>
                    <a:lnTo>
                      <a:pt x="188533" y="1856"/>
                    </a:lnTo>
                    <a:lnTo>
                      <a:pt x="187917" y="2446"/>
                    </a:lnTo>
                    <a:lnTo>
                      <a:pt x="187372" y="2806"/>
                    </a:lnTo>
                    <a:lnTo>
                      <a:pt x="186959" y="3000"/>
                    </a:lnTo>
                    <a:lnTo>
                      <a:pt x="186492" y="3141"/>
                    </a:lnTo>
                    <a:lnTo>
                      <a:pt x="185964" y="3220"/>
                    </a:lnTo>
                    <a:lnTo>
                      <a:pt x="185665" y="3229"/>
                    </a:lnTo>
                    <a:lnTo>
                      <a:pt x="185375" y="3220"/>
                    </a:lnTo>
                    <a:lnTo>
                      <a:pt x="184847" y="3141"/>
                    </a:lnTo>
                    <a:lnTo>
                      <a:pt x="184381" y="3000"/>
                    </a:lnTo>
                    <a:lnTo>
                      <a:pt x="183968" y="2806"/>
                    </a:lnTo>
                    <a:lnTo>
                      <a:pt x="183422" y="2446"/>
                    </a:lnTo>
                    <a:lnTo>
                      <a:pt x="182806" y="1856"/>
                    </a:lnTo>
                    <a:lnTo>
                      <a:pt x="182516" y="1540"/>
                    </a:lnTo>
                    <a:lnTo>
                      <a:pt x="182243" y="1249"/>
                    </a:lnTo>
                    <a:lnTo>
                      <a:pt x="181663" y="704"/>
                    </a:lnTo>
                    <a:lnTo>
                      <a:pt x="181179" y="370"/>
                    </a:lnTo>
                    <a:lnTo>
                      <a:pt x="180809" y="194"/>
                    </a:lnTo>
                    <a:lnTo>
                      <a:pt x="180405" y="70"/>
                    </a:lnTo>
                    <a:lnTo>
                      <a:pt x="179938" y="9"/>
                    </a:lnTo>
                    <a:lnTo>
                      <a:pt x="179683" y="0"/>
                    </a:lnTo>
                    <a:lnTo>
                      <a:pt x="179419" y="9"/>
                    </a:lnTo>
                    <a:lnTo>
                      <a:pt x="178962" y="70"/>
                    </a:lnTo>
                    <a:lnTo>
                      <a:pt x="178548" y="194"/>
                    </a:lnTo>
                    <a:lnTo>
                      <a:pt x="178179" y="370"/>
                    </a:lnTo>
                    <a:lnTo>
                      <a:pt x="177695" y="704"/>
                    </a:lnTo>
                    <a:lnTo>
                      <a:pt x="177123" y="1249"/>
                    </a:lnTo>
                    <a:lnTo>
                      <a:pt x="176851" y="1540"/>
                    </a:lnTo>
                    <a:lnTo>
                      <a:pt x="176560" y="1856"/>
                    </a:lnTo>
                    <a:lnTo>
                      <a:pt x="175936" y="2446"/>
                    </a:lnTo>
                    <a:lnTo>
                      <a:pt x="175390" y="2806"/>
                    </a:lnTo>
                    <a:lnTo>
                      <a:pt x="174977" y="3000"/>
                    </a:lnTo>
                    <a:lnTo>
                      <a:pt x="174511" y="3141"/>
                    </a:lnTo>
                    <a:lnTo>
                      <a:pt x="173983" y="3220"/>
                    </a:lnTo>
                    <a:lnTo>
                      <a:pt x="173692" y="3229"/>
                    </a:lnTo>
                    <a:lnTo>
                      <a:pt x="173402" y="3220"/>
                    </a:lnTo>
                    <a:lnTo>
                      <a:pt x="172874" y="3141"/>
                    </a:lnTo>
                    <a:lnTo>
                      <a:pt x="172408" y="3000"/>
                    </a:lnTo>
                    <a:lnTo>
                      <a:pt x="171995" y="2806"/>
                    </a:lnTo>
                    <a:lnTo>
                      <a:pt x="171449" y="2446"/>
                    </a:lnTo>
                    <a:lnTo>
                      <a:pt x="170824" y="1856"/>
                    </a:lnTo>
                    <a:lnTo>
                      <a:pt x="170534" y="1540"/>
                    </a:lnTo>
                    <a:lnTo>
                      <a:pt x="170261" y="1249"/>
                    </a:lnTo>
                    <a:lnTo>
                      <a:pt x="169690" y="704"/>
                    </a:lnTo>
                    <a:lnTo>
                      <a:pt x="169197" y="370"/>
                    </a:lnTo>
                    <a:lnTo>
                      <a:pt x="168836" y="194"/>
                    </a:lnTo>
                    <a:lnTo>
                      <a:pt x="168423" y="70"/>
                    </a:lnTo>
                    <a:lnTo>
                      <a:pt x="167957" y="9"/>
                    </a:lnTo>
                    <a:lnTo>
                      <a:pt x="167701" y="0"/>
                    </a:lnTo>
                    <a:lnTo>
                      <a:pt x="167446" y="9"/>
                    </a:lnTo>
                    <a:lnTo>
                      <a:pt x="166980" y="70"/>
                    </a:lnTo>
                    <a:lnTo>
                      <a:pt x="166567" y="194"/>
                    </a:lnTo>
                    <a:lnTo>
                      <a:pt x="166206" y="370"/>
                    </a:lnTo>
                    <a:lnTo>
                      <a:pt x="165713" y="704"/>
                    </a:lnTo>
                    <a:lnTo>
                      <a:pt x="165141" y="1249"/>
                    </a:lnTo>
                    <a:lnTo>
                      <a:pt x="164869" y="1540"/>
                    </a:lnTo>
                    <a:lnTo>
                      <a:pt x="164578" y="1856"/>
                    </a:lnTo>
                    <a:lnTo>
                      <a:pt x="163954" y="2446"/>
                    </a:lnTo>
                    <a:lnTo>
                      <a:pt x="163408" y="2806"/>
                    </a:lnTo>
                    <a:lnTo>
                      <a:pt x="162995" y="3000"/>
                    </a:lnTo>
                    <a:lnTo>
                      <a:pt x="162529" y="3141"/>
                    </a:lnTo>
                    <a:lnTo>
                      <a:pt x="162010" y="3220"/>
                    </a:lnTo>
                    <a:lnTo>
                      <a:pt x="161711" y="3229"/>
                    </a:lnTo>
                    <a:lnTo>
                      <a:pt x="161420" y="3220"/>
                    </a:lnTo>
                    <a:lnTo>
                      <a:pt x="160892" y="3141"/>
                    </a:lnTo>
                    <a:lnTo>
                      <a:pt x="160426" y="3000"/>
                    </a:lnTo>
                    <a:lnTo>
                      <a:pt x="160013" y="2806"/>
                    </a:lnTo>
                    <a:lnTo>
                      <a:pt x="159467" y="2446"/>
                    </a:lnTo>
                    <a:lnTo>
                      <a:pt x="158843" y="1856"/>
                    </a:lnTo>
                    <a:lnTo>
                      <a:pt x="158561" y="1540"/>
                    </a:lnTo>
                    <a:lnTo>
                      <a:pt x="158280" y="1249"/>
                    </a:lnTo>
                    <a:lnTo>
                      <a:pt x="157708" y="704"/>
                    </a:lnTo>
                    <a:lnTo>
                      <a:pt x="157224" y="370"/>
                    </a:lnTo>
                    <a:lnTo>
                      <a:pt x="156855" y="194"/>
                    </a:lnTo>
                    <a:lnTo>
                      <a:pt x="156441" y="70"/>
                    </a:lnTo>
                    <a:lnTo>
                      <a:pt x="155984" y="9"/>
                    </a:lnTo>
                    <a:lnTo>
                      <a:pt x="155728" y="0"/>
                    </a:lnTo>
                    <a:lnTo>
                      <a:pt x="155465" y="9"/>
                    </a:lnTo>
                    <a:lnTo>
                      <a:pt x="155007" y="70"/>
                    </a:lnTo>
                    <a:lnTo>
                      <a:pt x="154594" y="194"/>
                    </a:lnTo>
                    <a:lnTo>
                      <a:pt x="154224" y="370"/>
                    </a:lnTo>
                    <a:lnTo>
                      <a:pt x="153740" y="704"/>
                    </a:lnTo>
                    <a:lnTo>
                      <a:pt x="153168" y="1249"/>
                    </a:lnTo>
                    <a:lnTo>
                      <a:pt x="152887" y="1540"/>
                    </a:lnTo>
                    <a:lnTo>
                      <a:pt x="152605" y="1856"/>
                    </a:lnTo>
                    <a:lnTo>
                      <a:pt x="151981" y="2446"/>
                    </a:lnTo>
                    <a:lnTo>
                      <a:pt x="151435" y="2806"/>
                    </a:lnTo>
                    <a:lnTo>
                      <a:pt x="151022" y="3000"/>
                    </a:lnTo>
                    <a:lnTo>
                      <a:pt x="150556" y="3141"/>
                    </a:lnTo>
                    <a:lnTo>
                      <a:pt x="150028" y="3220"/>
                    </a:lnTo>
                    <a:lnTo>
                      <a:pt x="149738" y="3229"/>
                    </a:lnTo>
                    <a:lnTo>
                      <a:pt x="149438" y="3220"/>
                    </a:lnTo>
                    <a:lnTo>
                      <a:pt x="148911" y="3141"/>
                    </a:lnTo>
                    <a:lnTo>
                      <a:pt x="148453" y="3000"/>
                    </a:lnTo>
                    <a:lnTo>
                      <a:pt x="148040" y="2806"/>
                    </a:lnTo>
                    <a:lnTo>
                      <a:pt x="147494" y="2446"/>
                    </a:lnTo>
                    <a:lnTo>
                      <a:pt x="146870" y="1856"/>
                    </a:lnTo>
                    <a:lnTo>
                      <a:pt x="146579" y="1540"/>
                    </a:lnTo>
                    <a:lnTo>
                      <a:pt x="146307" y="1249"/>
                    </a:lnTo>
                    <a:lnTo>
                      <a:pt x="145735" y="704"/>
                    </a:lnTo>
                    <a:lnTo>
                      <a:pt x="145242" y="370"/>
                    </a:lnTo>
                    <a:lnTo>
                      <a:pt x="144873" y="194"/>
                    </a:lnTo>
                    <a:lnTo>
                      <a:pt x="144468" y="70"/>
                    </a:lnTo>
                    <a:lnTo>
                      <a:pt x="144002" y="9"/>
                    </a:lnTo>
                    <a:lnTo>
                      <a:pt x="143747" y="0"/>
                    </a:lnTo>
                    <a:lnTo>
                      <a:pt x="143492" y="9"/>
                    </a:lnTo>
                    <a:lnTo>
                      <a:pt x="143025" y="70"/>
                    </a:lnTo>
                    <a:lnTo>
                      <a:pt x="142612" y="194"/>
                    </a:lnTo>
                    <a:lnTo>
                      <a:pt x="142242" y="370"/>
                    </a:lnTo>
                    <a:lnTo>
                      <a:pt x="141758" y="704"/>
                    </a:lnTo>
                    <a:lnTo>
                      <a:pt x="141187" y="1249"/>
                    </a:lnTo>
                    <a:lnTo>
                      <a:pt x="140914" y="1540"/>
                    </a:lnTo>
                    <a:lnTo>
                      <a:pt x="140624" y="1856"/>
                    </a:lnTo>
                    <a:lnTo>
                      <a:pt x="139999" y="2446"/>
                    </a:lnTo>
                    <a:lnTo>
                      <a:pt x="139454" y="2806"/>
                    </a:lnTo>
                    <a:lnTo>
                      <a:pt x="139040" y="3000"/>
                    </a:lnTo>
                    <a:lnTo>
                      <a:pt x="138574" y="3141"/>
                    </a:lnTo>
                    <a:lnTo>
                      <a:pt x="138046" y="3220"/>
                    </a:lnTo>
                    <a:lnTo>
                      <a:pt x="137756" y="3229"/>
                    </a:lnTo>
                    <a:lnTo>
                      <a:pt x="137465" y="3220"/>
                    </a:lnTo>
                    <a:lnTo>
                      <a:pt x="136938" y="3141"/>
                    </a:lnTo>
                    <a:lnTo>
                      <a:pt x="136471" y="3000"/>
                    </a:lnTo>
                    <a:lnTo>
                      <a:pt x="136058" y="2806"/>
                    </a:lnTo>
                    <a:lnTo>
                      <a:pt x="135512" y="2446"/>
                    </a:lnTo>
                    <a:lnTo>
                      <a:pt x="134888" y="1856"/>
                    </a:lnTo>
                    <a:lnTo>
                      <a:pt x="134598" y="1540"/>
                    </a:lnTo>
                    <a:lnTo>
                      <a:pt x="134325" y="1249"/>
                    </a:lnTo>
                    <a:lnTo>
                      <a:pt x="133753" y="704"/>
                    </a:lnTo>
                    <a:lnTo>
                      <a:pt x="133260" y="370"/>
                    </a:lnTo>
                    <a:lnTo>
                      <a:pt x="132900" y="194"/>
                    </a:lnTo>
                    <a:lnTo>
                      <a:pt x="132486" y="70"/>
                    </a:lnTo>
                    <a:lnTo>
                      <a:pt x="132020" y="9"/>
                    </a:lnTo>
                    <a:lnTo>
                      <a:pt x="131765" y="0"/>
                    </a:lnTo>
                    <a:lnTo>
                      <a:pt x="131510" y="9"/>
                    </a:lnTo>
                    <a:lnTo>
                      <a:pt x="131043" y="70"/>
                    </a:lnTo>
                    <a:lnTo>
                      <a:pt x="130630" y="194"/>
                    </a:lnTo>
                    <a:lnTo>
                      <a:pt x="130269" y="370"/>
                    </a:lnTo>
                    <a:lnTo>
                      <a:pt x="129777" y="704"/>
                    </a:lnTo>
                    <a:lnTo>
                      <a:pt x="129205" y="1249"/>
                    </a:lnTo>
                    <a:lnTo>
                      <a:pt x="128932" y="1540"/>
                    </a:lnTo>
                    <a:lnTo>
                      <a:pt x="128642" y="1856"/>
                    </a:lnTo>
                    <a:lnTo>
                      <a:pt x="128017" y="2446"/>
                    </a:lnTo>
                    <a:lnTo>
                      <a:pt x="127472" y="2806"/>
                    </a:lnTo>
                    <a:lnTo>
                      <a:pt x="127058" y="3000"/>
                    </a:lnTo>
                    <a:lnTo>
                      <a:pt x="126592" y="3141"/>
                    </a:lnTo>
                    <a:lnTo>
                      <a:pt x="126064" y="3220"/>
                    </a:lnTo>
                    <a:lnTo>
                      <a:pt x="125774" y="3229"/>
                    </a:lnTo>
                    <a:lnTo>
                      <a:pt x="125484" y="3220"/>
                    </a:lnTo>
                    <a:lnTo>
                      <a:pt x="124956" y="3141"/>
                    </a:lnTo>
                    <a:lnTo>
                      <a:pt x="124490" y="3000"/>
                    </a:lnTo>
                    <a:lnTo>
                      <a:pt x="124076" y="2806"/>
                    </a:lnTo>
                    <a:lnTo>
                      <a:pt x="123531" y="2446"/>
                    </a:lnTo>
                    <a:lnTo>
                      <a:pt x="122906" y="1856"/>
                    </a:lnTo>
                    <a:lnTo>
                      <a:pt x="122625" y="1540"/>
                    </a:lnTo>
                    <a:lnTo>
                      <a:pt x="122343" y="1249"/>
                    </a:lnTo>
                    <a:lnTo>
                      <a:pt x="121771" y="704"/>
                    </a:lnTo>
                    <a:lnTo>
                      <a:pt x="121287" y="370"/>
                    </a:lnTo>
                    <a:lnTo>
                      <a:pt x="120918" y="194"/>
                    </a:lnTo>
                    <a:lnTo>
                      <a:pt x="120504" y="70"/>
                    </a:lnTo>
                    <a:lnTo>
                      <a:pt x="120047" y="9"/>
                    </a:lnTo>
                    <a:lnTo>
                      <a:pt x="119783" y="0"/>
                    </a:lnTo>
                    <a:lnTo>
                      <a:pt x="119528" y="9"/>
                    </a:lnTo>
                    <a:lnTo>
                      <a:pt x="119062" y="70"/>
                    </a:lnTo>
                    <a:lnTo>
                      <a:pt x="118657" y="194"/>
                    </a:lnTo>
                    <a:lnTo>
                      <a:pt x="118288" y="370"/>
                    </a:lnTo>
                    <a:lnTo>
                      <a:pt x="117804" y="704"/>
                    </a:lnTo>
                    <a:lnTo>
                      <a:pt x="117232" y="1249"/>
                    </a:lnTo>
                    <a:lnTo>
                      <a:pt x="116950" y="1540"/>
                    </a:lnTo>
                    <a:lnTo>
                      <a:pt x="116660" y="1856"/>
                    </a:lnTo>
                    <a:lnTo>
                      <a:pt x="116044" y="2446"/>
                    </a:lnTo>
                    <a:lnTo>
                      <a:pt x="115499" y="2806"/>
                    </a:lnTo>
                    <a:lnTo>
                      <a:pt x="115085" y="3000"/>
                    </a:lnTo>
                    <a:lnTo>
                      <a:pt x="114619" y="3141"/>
                    </a:lnTo>
                    <a:lnTo>
                      <a:pt x="114091" y="3220"/>
                    </a:lnTo>
                    <a:lnTo>
                      <a:pt x="113801" y="3229"/>
                    </a:lnTo>
                    <a:lnTo>
                      <a:pt x="113502" y="3220"/>
                    </a:lnTo>
                    <a:lnTo>
                      <a:pt x="112974" y="3141"/>
                    </a:lnTo>
                    <a:lnTo>
                      <a:pt x="112508" y="3000"/>
                    </a:lnTo>
                    <a:lnTo>
                      <a:pt x="112094" y="2806"/>
                    </a:lnTo>
                    <a:lnTo>
                      <a:pt x="111549" y="2446"/>
                    </a:lnTo>
                    <a:lnTo>
                      <a:pt x="110933" y="1856"/>
                    </a:lnTo>
                    <a:lnTo>
                      <a:pt x="110643" y="1540"/>
                    </a:lnTo>
                    <a:lnTo>
                      <a:pt x="110370" y="1249"/>
                    </a:lnTo>
                    <a:lnTo>
                      <a:pt x="109798" y="704"/>
                    </a:lnTo>
                    <a:lnTo>
                      <a:pt x="109306" y="370"/>
                    </a:lnTo>
                    <a:lnTo>
                      <a:pt x="108936" y="194"/>
                    </a:lnTo>
                    <a:lnTo>
                      <a:pt x="108531" y="70"/>
                    </a:lnTo>
                    <a:lnTo>
                      <a:pt x="108065" y="9"/>
                    </a:lnTo>
                    <a:lnTo>
                      <a:pt x="107810" y="0"/>
                    </a:lnTo>
                    <a:lnTo>
                      <a:pt x="107555" y="9"/>
                    </a:lnTo>
                    <a:lnTo>
                      <a:pt x="107089" y="70"/>
                    </a:lnTo>
                    <a:lnTo>
                      <a:pt x="106675" y="194"/>
                    </a:lnTo>
                    <a:lnTo>
                      <a:pt x="106306" y="370"/>
                    </a:lnTo>
                    <a:lnTo>
                      <a:pt x="105822" y="704"/>
                    </a:lnTo>
                    <a:lnTo>
                      <a:pt x="105250" y="1249"/>
                    </a:lnTo>
                    <a:lnTo>
                      <a:pt x="104977" y="1540"/>
                    </a:lnTo>
                    <a:lnTo>
                      <a:pt x="104687" y="1856"/>
                    </a:lnTo>
                    <a:lnTo>
                      <a:pt x="104062" y="2446"/>
                    </a:lnTo>
                    <a:lnTo>
                      <a:pt x="103517" y="2806"/>
                    </a:lnTo>
                    <a:lnTo>
                      <a:pt x="103104" y="3000"/>
                    </a:lnTo>
                    <a:lnTo>
                      <a:pt x="102637" y="3141"/>
                    </a:lnTo>
                    <a:lnTo>
                      <a:pt x="102109" y="3220"/>
                    </a:lnTo>
                    <a:lnTo>
                      <a:pt x="101819" y="3229"/>
                    </a:lnTo>
                    <a:lnTo>
                      <a:pt x="101529" y="3220"/>
                    </a:lnTo>
                    <a:lnTo>
                      <a:pt x="101001" y="3141"/>
                    </a:lnTo>
                    <a:lnTo>
                      <a:pt x="100535" y="3000"/>
                    </a:lnTo>
                    <a:lnTo>
                      <a:pt x="100121" y="2806"/>
                    </a:lnTo>
                    <a:lnTo>
                      <a:pt x="99576" y="2446"/>
                    </a:lnTo>
                    <a:lnTo>
                      <a:pt x="98951" y="1856"/>
                    </a:lnTo>
                    <a:lnTo>
                      <a:pt x="98661" y="1540"/>
                    </a:lnTo>
                    <a:lnTo>
                      <a:pt x="98388" y="1249"/>
                    </a:lnTo>
                    <a:lnTo>
                      <a:pt x="97816" y="704"/>
                    </a:lnTo>
                    <a:lnTo>
                      <a:pt x="97324" y="370"/>
                    </a:lnTo>
                    <a:lnTo>
                      <a:pt x="96963" y="194"/>
                    </a:lnTo>
                    <a:lnTo>
                      <a:pt x="96550" y="70"/>
                    </a:lnTo>
                    <a:lnTo>
                      <a:pt x="96083" y="9"/>
                    </a:lnTo>
                    <a:lnTo>
                      <a:pt x="95828" y="0"/>
                    </a:lnTo>
                    <a:lnTo>
                      <a:pt x="95573" y="9"/>
                    </a:lnTo>
                    <a:lnTo>
                      <a:pt x="95107" y="70"/>
                    </a:lnTo>
                    <a:lnTo>
                      <a:pt x="94693" y="194"/>
                    </a:lnTo>
                    <a:lnTo>
                      <a:pt x="94333" y="370"/>
                    </a:lnTo>
                    <a:lnTo>
                      <a:pt x="93840" y="704"/>
                    </a:lnTo>
                    <a:lnTo>
                      <a:pt x="93268" y="1249"/>
                    </a:lnTo>
                    <a:lnTo>
                      <a:pt x="92996" y="1540"/>
                    </a:lnTo>
                    <a:lnTo>
                      <a:pt x="92705" y="1856"/>
                    </a:lnTo>
                    <a:lnTo>
                      <a:pt x="92081" y="2446"/>
                    </a:lnTo>
                    <a:lnTo>
                      <a:pt x="91535" y="2806"/>
                    </a:lnTo>
                    <a:lnTo>
                      <a:pt x="91122" y="3000"/>
                    </a:lnTo>
                    <a:lnTo>
                      <a:pt x="90655" y="3141"/>
                    </a:lnTo>
                    <a:lnTo>
                      <a:pt x="90128" y="3220"/>
                    </a:lnTo>
                    <a:lnTo>
                      <a:pt x="89837" y="3229"/>
                    </a:lnTo>
                    <a:lnTo>
                      <a:pt x="89547" y="3220"/>
                    </a:lnTo>
                    <a:lnTo>
                      <a:pt x="89019" y="3141"/>
                    </a:lnTo>
                    <a:lnTo>
                      <a:pt x="88553" y="3000"/>
                    </a:lnTo>
                    <a:lnTo>
                      <a:pt x="88139" y="2806"/>
                    </a:lnTo>
                    <a:lnTo>
                      <a:pt x="87594" y="2446"/>
                    </a:lnTo>
                    <a:lnTo>
                      <a:pt x="86969" y="1856"/>
                    </a:lnTo>
                    <a:lnTo>
                      <a:pt x="86679" y="1540"/>
                    </a:lnTo>
                    <a:lnTo>
                      <a:pt x="86406" y="1249"/>
                    </a:lnTo>
                    <a:lnTo>
                      <a:pt x="85835" y="704"/>
                    </a:lnTo>
                    <a:lnTo>
                      <a:pt x="85351" y="370"/>
                    </a:lnTo>
                    <a:lnTo>
                      <a:pt x="84981" y="194"/>
                    </a:lnTo>
                    <a:lnTo>
                      <a:pt x="84568" y="70"/>
                    </a:lnTo>
                    <a:lnTo>
                      <a:pt x="84110" y="9"/>
                    </a:lnTo>
                    <a:lnTo>
                      <a:pt x="83846" y="0"/>
                    </a:lnTo>
                    <a:lnTo>
                      <a:pt x="83591" y="9"/>
                    </a:lnTo>
                    <a:lnTo>
                      <a:pt x="83125" y="70"/>
                    </a:lnTo>
                    <a:lnTo>
                      <a:pt x="82720" y="194"/>
                    </a:lnTo>
                    <a:lnTo>
                      <a:pt x="82351" y="370"/>
                    </a:lnTo>
                    <a:lnTo>
                      <a:pt x="81867" y="704"/>
                    </a:lnTo>
                    <a:lnTo>
                      <a:pt x="81286" y="1249"/>
                    </a:lnTo>
                    <a:lnTo>
                      <a:pt x="81014" y="1540"/>
                    </a:lnTo>
                    <a:lnTo>
                      <a:pt x="80723" y="1856"/>
                    </a:lnTo>
                    <a:lnTo>
                      <a:pt x="80108" y="2446"/>
                    </a:lnTo>
                    <a:lnTo>
                      <a:pt x="79562" y="2806"/>
                    </a:lnTo>
                    <a:lnTo>
                      <a:pt x="79149" y="3000"/>
                    </a:lnTo>
                    <a:lnTo>
                      <a:pt x="78682" y="3141"/>
                    </a:lnTo>
                    <a:lnTo>
                      <a:pt x="78155" y="3220"/>
                    </a:lnTo>
                    <a:lnTo>
                      <a:pt x="77864" y="3229"/>
                    </a:lnTo>
                    <a:lnTo>
                      <a:pt x="77565" y="3220"/>
                    </a:lnTo>
                    <a:lnTo>
                      <a:pt x="77037" y="3141"/>
                    </a:lnTo>
                    <a:lnTo>
                      <a:pt x="76571" y="3000"/>
                    </a:lnTo>
                    <a:lnTo>
                      <a:pt x="76158" y="2806"/>
                    </a:lnTo>
                    <a:lnTo>
                      <a:pt x="75612" y="2446"/>
                    </a:lnTo>
                    <a:lnTo>
                      <a:pt x="74996" y="1856"/>
                    </a:lnTo>
                    <a:lnTo>
                      <a:pt x="74706" y="1540"/>
                    </a:lnTo>
                    <a:lnTo>
                      <a:pt x="74433" y="1249"/>
                    </a:lnTo>
                    <a:lnTo>
                      <a:pt x="73862" y="704"/>
                    </a:lnTo>
                    <a:lnTo>
                      <a:pt x="73369" y="370"/>
                    </a:lnTo>
                    <a:lnTo>
                      <a:pt x="72999" y="194"/>
                    </a:lnTo>
                    <a:lnTo>
                      <a:pt x="72595" y="70"/>
                    </a:lnTo>
                    <a:lnTo>
                      <a:pt x="72129" y="9"/>
                    </a:lnTo>
                    <a:lnTo>
                      <a:pt x="71873" y="0"/>
                    </a:lnTo>
                    <a:lnTo>
                      <a:pt x="71610" y="9"/>
                    </a:lnTo>
                    <a:lnTo>
                      <a:pt x="71152" y="70"/>
                    </a:lnTo>
                    <a:lnTo>
                      <a:pt x="70739" y="194"/>
                    </a:lnTo>
                    <a:lnTo>
                      <a:pt x="70369" y="370"/>
                    </a:lnTo>
                    <a:lnTo>
                      <a:pt x="69885" y="704"/>
                    </a:lnTo>
                    <a:lnTo>
                      <a:pt x="69313" y="1249"/>
                    </a:lnTo>
                    <a:lnTo>
                      <a:pt x="69041" y="1540"/>
                    </a:lnTo>
                    <a:lnTo>
                      <a:pt x="68750" y="1856"/>
                    </a:lnTo>
                    <a:lnTo>
                      <a:pt x="68126" y="2446"/>
                    </a:lnTo>
                    <a:lnTo>
                      <a:pt x="67580" y="2806"/>
                    </a:lnTo>
                    <a:lnTo>
                      <a:pt x="67167" y="3000"/>
                    </a:lnTo>
                    <a:lnTo>
                      <a:pt x="66701" y="3141"/>
                    </a:lnTo>
                    <a:lnTo>
                      <a:pt x="66173" y="3220"/>
                    </a:lnTo>
                    <a:lnTo>
                      <a:pt x="65883" y="3229"/>
                    </a:lnTo>
                    <a:lnTo>
                      <a:pt x="65592" y="3220"/>
                    </a:lnTo>
                    <a:lnTo>
                      <a:pt x="65064" y="3141"/>
                    </a:lnTo>
                    <a:lnTo>
                      <a:pt x="64598" y="3000"/>
                    </a:lnTo>
                    <a:lnTo>
                      <a:pt x="64185" y="2806"/>
                    </a:lnTo>
                    <a:lnTo>
                      <a:pt x="63639" y="2446"/>
                    </a:lnTo>
                    <a:lnTo>
                      <a:pt x="63015" y="1856"/>
                    </a:lnTo>
                    <a:lnTo>
                      <a:pt x="62724" y="1540"/>
                    </a:lnTo>
                    <a:lnTo>
                      <a:pt x="62452" y="1249"/>
                    </a:lnTo>
                    <a:lnTo>
                      <a:pt x="61880" y="704"/>
                    </a:lnTo>
                    <a:lnTo>
                      <a:pt x="61387" y="370"/>
                    </a:lnTo>
                    <a:lnTo>
                      <a:pt x="61026" y="194"/>
                    </a:lnTo>
                    <a:lnTo>
                      <a:pt x="60613" y="70"/>
                    </a:lnTo>
                    <a:lnTo>
                      <a:pt x="60147" y="9"/>
                    </a:lnTo>
                    <a:lnTo>
                      <a:pt x="59892" y="0"/>
                    </a:lnTo>
                    <a:lnTo>
                      <a:pt x="59637" y="9"/>
                    </a:lnTo>
                    <a:lnTo>
                      <a:pt x="59170" y="70"/>
                    </a:lnTo>
                    <a:lnTo>
                      <a:pt x="58757" y="194"/>
                    </a:lnTo>
                    <a:lnTo>
                      <a:pt x="58396" y="370"/>
                    </a:lnTo>
                    <a:lnTo>
                      <a:pt x="57903" y="704"/>
                    </a:lnTo>
                    <a:lnTo>
                      <a:pt x="57332" y="1249"/>
                    </a:lnTo>
                    <a:lnTo>
                      <a:pt x="57059" y="1540"/>
                    </a:lnTo>
                    <a:lnTo>
                      <a:pt x="56769" y="1856"/>
                    </a:lnTo>
                    <a:lnTo>
                      <a:pt x="56144" y="2446"/>
                    </a:lnTo>
                    <a:lnTo>
                      <a:pt x="55599" y="2806"/>
                    </a:lnTo>
                    <a:lnTo>
                      <a:pt x="55185" y="3000"/>
                    </a:lnTo>
                    <a:lnTo>
                      <a:pt x="54719" y="3141"/>
                    </a:lnTo>
                    <a:lnTo>
                      <a:pt x="54191" y="3220"/>
                    </a:lnTo>
                    <a:lnTo>
                      <a:pt x="53901" y="3229"/>
                    </a:lnTo>
                    <a:lnTo>
                      <a:pt x="53610" y="3220"/>
                    </a:lnTo>
                    <a:lnTo>
                      <a:pt x="53083" y="3141"/>
                    </a:lnTo>
                    <a:lnTo>
                      <a:pt x="52616" y="3000"/>
                    </a:lnTo>
                    <a:lnTo>
                      <a:pt x="52203" y="2806"/>
                    </a:lnTo>
                    <a:lnTo>
                      <a:pt x="51657" y="2446"/>
                    </a:lnTo>
                    <a:lnTo>
                      <a:pt x="51033" y="1856"/>
                    </a:lnTo>
                    <a:lnTo>
                      <a:pt x="50743" y="1540"/>
                    </a:lnTo>
                    <a:lnTo>
                      <a:pt x="50470" y="1249"/>
                    </a:lnTo>
                    <a:lnTo>
                      <a:pt x="49898" y="704"/>
                    </a:lnTo>
                    <a:lnTo>
                      <a:pt x="49414" y="370"/>
                    </a:lnTo>
                    <a:lnTo>
                      <a:pt x="49045" y="194"/>
                    </a:lnTo>
                    <a:lnTo>
                      <a:pt x="48631" y="70"/>
                    </a:lnTo>
                    <a:lnTo>
                      <a:pt x="48174" y="9"/>
                    </a:lnTo>
                    <a:lnTo>
                      <a:pt x="47910" y="0"/>
                    </a:lnTo>
                    <a:lnTo>
                      <a:pt x="47655" y="9"/>
                    </a:lnTo>
                    <a:lnTo>
                      <a:pt x="47188" y="70"/>
                    </a:lnTo>
                    <a:lnTo>
                      <a:pt x="46784" y="194"/>
                    </a:lnTo>
                    <a:lnTo>
                      <a:pt x="46414" y="370"/>
                    </a:lnTo>
                    <a:lnTo>
                      <a:pt x="45930" y="704"/>
                    </a:lnTo>
                    <a:lnTo>
                      <a:pt x="45359" y="1249"/>
                    </a:lnTo>
                    <a:lnTo>
                      <a:pt x="45077" y="1540"/>
                    </a:lnTo>
                    <a:lnTo>
                      <a:pt x="44787" y="1856"/>
                    </a:lnTo>
                    <a:lnTo>
                      <a:pt x="44171" y="2446"/>
                    </a:lnTo>
                    <a:lnTo>
                      <a:pt x="43626" y="2806"/>
                    </a:lnTo>
                    <a:lnTo>
                      <a:pt x="43212" y="3000"/>
                    </a:lnTo>
                    <a:lnTo>
                      <a:pt x="42746" y="3141"/>
                    </a:lnTo>
                    <a:lnTo>
                      <a:pt x="42218" y="3220"/>
                    </a:lnTo>
                    <a:lnTo>
                      <a:pt x="41928" y="3229"/>
                    </a:lnTo>
                    <a:lnTo>
                      <a:pt x="41629" y="3220"/>
                    </a:lnTo>
                    <a:lnTo>
                      <a:pt x="41101" y="3141"/>
                    </a:lnTo>
                    <a:lnTo>
                      <a:pt x="40635" y="3000"/>
                    </a:lnTo>
                    <a:lnTo>
                      <a:pt x="40221" y="2806"/>
                    </a:lnTo>
                    <a:lnTo>
                      <a:pt x="39676" y="2446"/>
                    </a:lnTo>
                    <a:lnTo>
                      <a:pt x="39060" y="1856"/>
                    </a:lnTo>
                    <a:lnTo>
                      <a:pt x="38770" y="1540"/>
                    </a:lnTo>
                    <a:lnTo>
                      <a:pt x="38497" y="1249"/>
                    </a:lnTo>
                    <a:lnTo>
                      <a:pt x="37925" y="704"/>
                    </a:lnTo>
                    <a:lnTo>
                      <a:pt x="37432" y="370"/>
                    </a:lnTo>
                    <a:lnTo>
                      <a:pt x="37063" y="194"/>
                    </a:lnTo>
                    <a:lnTo>
                      <a:pt x="36658" y="70"/>
                    </a:lnTo>
                    <a:lnTo>
                      <a:pt x="36192" y="9"/>
                    </a:lnTo>
                    <a:lnTo>
                      <a:pt x="35937" y="0"/>
                    </a:lnTo>
                    <a:lnTo>
                      <a:pt x="35673" y="9"/>
                    </a:lnTo>
                    <a:lnTo>
                      <a:pt x="35215" y="70"/>
                    </a:lnTo>
                    <a:lnTo>
                      <a:pt x="34802" y="194"/>
                    </a:lnTo>
                    <a:lnTo>
                      <a:pt x="34432" y="370"/>
                    </a:lnTo>
                    <a:lnTo>
                      <a:pt x="33949" y="704"/>
                    </a:lnTo>
                    <a:lnTo>
                      <a:pt x="33377" y="1249"/>
                    </a:lnTo>
                    <a:lnTo>
                      <a:pt x="33104" y="1540"/>
                    </a:lnTo>
                    <a:lnTo>
                      <a:pt x="32814" y="1856"/>
                    </a:lnTo>
                    <a:lnTo>
                      <a:pt x="32189" y="2446"/>
                    </a:lnTo>
                    <a:lnTo>
                      <a:pt x="31644" y="2806"/>
                    </a:lnTo>
                    <a:lnTo>
                      <a:pt x="31230" y="3000"/>
                    </a:lnTo>
                    <a:lnTo>
                      <a:pt x="30764" y="3141"/>
                    </a:lnTo>
                    <a:lnTo>
                      <a:pt x="30236" y="3220"/>
                    </a:lnTo>
                    <a:lnTo>
                      <a:pt x="29946" y="3229"/>
                    </a:lnTo>
                    <a:lnTo>
                      <a:pt x="29656" y="3220"/>
                    </a:lnTo>
                    <a:lnTo>
                      <a:pt x="29128" y="3141"/>
                    </a:lnTo>
                    <a:lnTo>
                      <a:pt x="28662" y="3000"/>
                    </a:lnTo>
                    <a:lnTo>
                      <a:pt x="28248" y="2806"/>
                    </a:lnTo>
                    <a:lnTo>
                      <a:pt x="27703" y="2446"/>
                    </a:lnTo>
                    <a:lnTo>
                      <a:pt x="27078" y="1856"/>
                    </a:lnTo>
                    <a:lnTo>
                      <a:pt x="26788" y="1540"/>
                    </a:lnTo>
                    <a:lnTo>
                      <a:pt x="26515" y="1249"/>
                    </a:lnTo>
                    <a:lnTo>
                      <a:pt x="25943" y="704"/>
                    </a:lnTo>
                    <a:lnTo>
                      <a:pt x="25451" y="370"/>
                    </a:lnTo>
                    <a:lnTo>
                      <a:pt x="25090" y="194"/>
                    </a:lnTo>
                    <a:lnTo>
                      <a:pt x="24676" y="70"/>
                    </a:lnTo>
                    <a:lnTo>
                      <a:pt x="24210" y="9"/>
                    </a:lnTo>
                    <a:lnTo>
                      <a:pt x="23955" y="0"/>
                    </a:lnTo>
                    <a:lnTo>
                      <a:pt x="23700" y="9"/>
                    </a:lnTo>
                    <a:lnTo>
                      <a:pt x="23234" y="70"/>
                    </a:lnTo>
                    <a:lnTo>
                      <a:pt x="22829" y="194"/>
                    </a:lnTo>
                    <a:lnTo>
                      <a:pt x="22459" y="370"/>
                    </a:lnTo>
                    <a:lnTo>
                      <a:pt x="21967" y="704"/>
                    </a:lnTo>
                    <a:lnTo>
                      <a:pt x="21395" y="1249"/>
                    </a:lnTo>
                    <a:lnTo>
                      <a:pt x="21122" y="1540"/>
                    </a:lnTo>
                    <a:lnTo>
                      <a:pt x="20832" y="1856"/>
                    </a:lnTo>
                    <a:lnTo>
                      <a:pt x="20216" y="2446"/>
                    </a:lnTo>
                    <a:lnTo>
                      <a:pt x="19662" y="2806"/>
                    </a:lnTo>
                    <a:lnTo>
                      <a:pt x="19249" y="3000"/>
                    </a:lnTo>
                    <a:lnTo>
                      <a:pt x="18782" y="3141"/>
                    </a:lnTo>
                    <a:lnTo>
                      <a:pt x="18263" y="3220"/>
                    </a:lnTo>
                    <a:lnTo>
                      <a:pt x="17964" y="3229"/>
                    </a:lnTo>
                    <a:lnTo>
                      <a:pt x="17674" y="3220"/>
                    </a:lnTo>
                    <a:lnTo>
                      <a:pt x="17146" y="3141"/>
                    </a:lnTo>
                    <a:lnTo>
                      <a:pt x="16680" y="3000"/>
                    </a:lnTo>
                    <a:lnTo>
                      <a:pt x="16266" y="2806"/>
                    </a:lnTo>
                    <a:lnTo>
                      <a:pt x="15721" y="2446"/>
                    </a:lnTo>
                    <a:lnTo>
                      <a:pt x="15096" y="1856"/>
                    </a:lnTo>
                    <a:lnTo>
                      <a:pt x="14815" y="1540"/>
                    </a:lnTo>
                    <a:lnTo>
                      <a:pt x="14533" y="1249"/>
                    </a:lnTo>
                    <a:lnTo>
                      <a:pt x="13961" y="704"/>
                    </a:lnTo>
                    <a:lnTo>
                      <a:pt x="13478" y="370"/>
                    </a:lnTo>
                    <a:lnTo>
                      <a:pt x="13108" y="194"/>
                    </a:lnTo>
                    <a:lnTo>
                      <a:pt x="12695" y="70"/>
                    </a:lnTo>
                    <a:lnTo>
                      <a:pt x="12237" y="9"/>
                    </a:lnTo>
                    <a:lnTo>
                      <a:pt x="11982" y="0"/>
                    </a:lnTo>
                    <a:lnTo>
                      <a:pt x="11718" y="9"/>
                    </a:lnTo>
                    <a:lnTo>
                      <a:pt x="11261" y="70"/>
                    </a:lnTo>
                    <a:lnTo>
                      <a:pt x="10847" y="194"/>
                    </a:lnTo>
                    <a:lnTo>
                      <a:pt x="10478" y="370"/>
                    </a:lnTo>
                    <a:lnTo>
                      <a:pt x="9994" y="704"/>
                    </a:lnTo>
                    <a:lnTo>
                      <a:pt x="9422" y="1249"/>
                    </a:lnTo>
                    <a:lnTo>
                      <a:pt x="9141" y="1540"/>
                    </a:lnTo>
                    <a:lnTo>
                      <a:pt x="8859" y="1856"/>
                    </a:lnTo>
                    <a:lnTo>
                      <a:pt x="8234" y="2446"/>
                    </a:lnTo>
                    <a:lnTo>
                      <a:pt x="7689" y="2806"/>
                    </a:lnTo>
                    <a:lnTo>
                      <a:pt x="7275" y="3000"/>
                    </a:lnTo>
                    <a:lnTo>
                      <a:pt x="6809" y="3141"/>
                    </a:lnTo>
                    <a:lnTo>
                      <a:pt x="6281" y="3220"/>
                    </a:lnTo>
                    <a:lnTo>
                      <a:pt x="5991" y="3229"/>
                    </a:lnTo>
                    <a:lnTo>
                      <a:pt x="5692" y="3220"/>
                    </a:lnTo>
                    <a:lnTo>
                      <a:pt x="5173" y="3141"/>
                    </a:lnTo>
                    <a:lnTo>
                      <a:pt x="4707" y="3000"/>
                    </a:lnTo>
                    <a:lnTo>
                      <a:pt x="4293" y="2806"/>
                    </a:lnTo>
                    <a:lnTo>
                      <a:pt x="3748" y="2446"/>
                    </a:lnTo>
                    <a:lnTo>
                      <a:pt x="3123" y="1856"/>
                    </a:lnTo>
                    <a:lnTo>
                      <a:pt x="2833" y="1540"/>
                    </a:lnTo>
                    <a:lnTo>
                      <a:pt x="2560" y="1249"/>
                    </a:lnTo>
                    <a:lnTo>
                      <a:pt x="1988" y="704"/>
                    </a:lnTo>
                    <a:lnTo>
                      <a:pt x="1496" y="370"/>
                    </a:lnTo>
                    <a:lnTo>
                      <a:pt x="1135" y="194"/>
                    </a:lnTo>
                    <a:lnTo>
                      <a:pt x="722" y="70"/>
                    </a:lnTo>
                    <a:lnTo>
                      <a:pt x="255" y="9"/>
                    </a:lnTo>
                    <a:lnTo>
                      <a:pt x="0" y="0"/>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979" name="Google Shape;979;p32"/>
            <p:cNvSpPr/>
            <p:nvPr/>
          </p:nvSpPr>
          <p:spPr>
            <a:xfrm>
              <a:off x="7699531" y="640627"/>
              <a:ext cx="1011079" cy="482680"/>
            </a:xfrm>
            <a:custGeom>
              <a:avLst/>
              <a:gdLst/>
              <a:ahLst/>
              <a:cxnLst/>
              <a:rect l="l" t="t" r="r" b="b"/>
              <a:pathLst>
                <a:path w="25631" h="12236" extrusionOk="0">
                  <a:moveTo>
                    <a:pt x="12055" y="0"/>
                  </a:moveTo>
                  <a:lnTo>
                    <a:pt x="10788" y="18"/>
                  </a:lnTo>
                  <a:lnTo>
                    <a:pt x="9557" y="199"/>
                  </a:lnTo>
                  <a:lnTo>
                    <a:pt x="8381" y="525"/>
                  </a:lnTo>
                  <a:lnTo>
                    <a:pt x="7331" y="996"/>
                  </a:lnTo>
                  <a:lnTo>
                    <a:pt x="6408" y="1629"/>
                  </a:lnTo>
                  <a:lnTo>
                    <a:pt x="5684" y="2425"/>
                  </a:lnTo>
                  <a:lnTo>
                    <a:pt x="5213" y="3349"/>
                  </a:lnTo>
                  <a:lnTo>
                    <a:pt x="4996" y="4453"/>
                  </a:lnTo>
                  <a:lnTo>
                    <a:pt x="5032" y="5068"/>
                  </a:lnTo>
                  <a:lnTo>
                    <a:pt x="5032" y="5068"/>
                  </a:lnTo>
                  <a:lnTo>
                    <a:pt x="4797" y="4923"/>
                  </a:lnTo>
                  <a:lnTo>
                    <a:pt x="4308" y="4706"/>
                  </a:lnTo>
                  <a:lnTo>
                    <a:pt x="3548" y="4525"/>
                  </a:lnTo>
                  <a:lnTo>
                    <a:pt x="2552" y="4598"/>
                  </a:lnTo>
                  <a:lnTo>
                    <a:pt x="1647" y="4923"/>
                  </a:lnTo>
                  <a:lnTo>
                    <a:pt x="869" y="5503"/>
                  </a:lnTo>
                  <a:lnTo>
                    <a:pt x="308" y="6263"/>
                  </a:lnTo>
                  <a:lnTo>
                    <a:pt x="55" y="6951"/>
                  </a:lnTo>
                  <a:lnTo>
                    <a:pt x="0" y="7439"/>
                  </a:lnTo>
                  <a:lnTo>
                    <a:pt x="18" y="7964"/>
                  </a:lnTo>
                  <a:lnTo>
                    <a:pt x="145" y="8507"/>
                  </a:lnTo>
                  <a:lnTo>
                    <a:pt x="254" y="8779"/>
                  </a:lnTo>
                  <a:lnTo>
                    <a:pt x="398" y="9141"/>
                  </a:lnTo>
                  <a:lnTo>
                    <a:pt x="797" y="9738"/>
                  </a:lnTo>
                  <a:lnTo>
                    <a:pt x="1249" y="10227"/>
                  </a:lnTo>
                  <a:lnTo>
                    <a:pt x="1792" y="10589"/>
                  </a:lnTo>
                  <a:lnTo>
                    <a:pt x="2371" y="10842"/>
                  </a:lnTo>
                  <a:lnTo>
                    <a:pt x="3005" y="11005"/>
                  </a:lnTo>
                  <a:lnTo>
                    <a:pt x="4018" y="11096"/>
                  </a:lnTo>
                  <a:lnTo>
                    <a:pt x="5430" y="10933"/>
                  </a:lnTo>
                  <a:lnTo>
                    <a:pt x="6842" y="10534"/>
                  </a:lnTo>
                  <a:lnTo>
                    <a:pt x="8145" y="9955"/>
                  </a:lnTo>
                  <a:lnTo>
                    <a:pt x="9286" y="9267"/>
                  </a:lnTo>
                  <a:lnTo>
                    <a:pt x="9738" y="8905"/>
                  </a:lnTo>
                  <a:lnTo>
                    <a:pt x="9955" y="9231"/>
                  </a:lnTo>
                  <a:lnTo>
                    <a:pt x="10516" y="9847"/>
                  </a:lnTo>
                  <a:lnTo>
                    <a:pt x="11222" y="10426"/>
                  </a:lnTo>
                  <a:lnTo>
                    <a:pt x="12019" y="10933"/>
                  </a:lnTo>
                  <a:lnTo>
                    <a:pt x="12924" y="11385"/>
                  </a:lnTo>
                  <a:lnTo>
                    <a:pt x="13865" y="11729"/>
                  </a:lnTo>
                  <a:lnTo>
                    <a:pt x="14861" y="12001"/>
                  </a:lnTo>
                  <a:lnTo>
                    <a:pt x="15838" y="12182"/>
                  </a:lnTo>
                  <a:lnTo>
                    <a:pt x="16797" y="12236"/>
                  </a:lnTo>
                  <a:lnTo>
                    <a:pt x="17684" y="12182"/>
                  </a:lnTo>
                  <a:lnTo>
                    <a:pt x="18517" y="12001"/>
                  </a:lnTo>
                  <a:lnTo>
                    <a:pt x="19223" y="11693"/>
                  </a:lnTo>
                  <a:lnTo>
                    <a:pt x="19820" y="11222"/>
                  </a:lnTo>
                  <a:lnTo>
                    <a:pt x="20236" y="10607"/>
                  </a:lnTo>
                  <a:lnTo>
                    <a:pt x="20472" y="9829"/>
                  </a:lnTo>
                  <a:lnTo>
                    <a:pt x="20472" y="8869"/>
                  </a:lnTo>
                  <a:lnTo>
                    <a:pt x="20381" y="8308"/>
                  </a:lnTo>
                  <a:lnTo>
                    <a:pt x="20417" y="8362"/>
                  </a:lnTo>
                  <a:lnTo>
                    <a:pt x="20598" y="8417"/>
                  </a:lnTo>
                  <a:lnTo>
                    <a:pt x="21123" y="8399"/>
                  </a:lnTo>
                  <a:lnTo>
                    <a:pt x="22173" y="8163"/>
                  </a:lnTo>
                  <a:lnTo>
                    <a:pt x="23386" y="7711"/>
                  </a:lnTo>
                  <a:lnTo>
                    <a:pt x="24255" y="7204"/>
                  </a:lnTo>
                  <a:lnTo>
                    <a:pt x="24761" y="6824"/>
                  </a:lnTo>
                  <a:lnTo>
                    <a:pt x="25178" y="6389"/>
                  </a:lnTo>
                  <a:lnTo>
                    <a:pt x="25467" y="5901"/>
                  </a:lnTo>
                  <a:lnTo>
                    <a:pt x="25630" y="5358"/>
                  </a:lnTo>
                  <a:lnTo>
                    <a:pt x="25594" y="4760"/>
                  </a:lnTo>
                  <a:lnTo>
                    <a:pt x="25377" y="4127"/>
                  </a:lnTo>
                  <a:lnTo>
                    <a:pt x="24906" y="3439"/>
                  </a:lnTo>
                  <a:lnTo>
                    <a:pt x="24580" y="3077"/>
                  </a:lnTo>
                  <a:lnTo>
                    <a:pt x="24218" y="2733"/>
                  </a:lnTo>
                  <a:lnTo>
                    <a:pt x="23386" y="2208"/>
                  </a:lnTo>
                  <a:lnTo>
                    <a:pt x="22463" y="1864"/>
                  </a:lnTo>
                  <a:lnTo>
                    <a:pt x="21503" y="1738"/>
                  </a:lnTo>
                  <a:lnTo>
                    <a:pt x="20544" y="1864"/>
                  </a:lnTo>
                  <a:lnTo>
                    <a:pt x="19639" y="2244"/>
                  </a:lnTo>
                  <a:lnTo>
                    <a:pt x="18825" y="2914"/>
                  </a:lnTo>
                  <a:lnTo>
                    <a:pt x="18155" y="3892"/>
                  </a:lnTo>
                  <a:lnTo>
                    <a:pt x="17901" y="4507"/>
                  </a:lnTo>
                  <a:lnTo>
                    <a:pt x="17920" y="3946"/>
                  </a:lnTo>
                  <a:lnTo>
                    <a:pt x="17684" y="2950"/>
                  </a:lnTo>
                  <a:lnTo>
                    <a:pt x="17196" y="2100"/>
                  </a:lnTo>
                  <a:lnTo>
                    <a:pt x="16453" y="1376"/>
                  </a:lnTo>
                  <a:lnTo>
                    <a:pt x="15530" y="815"/>
                  </a:lnTo>
                  <a:lnTo>
                    <a:pt x="14462" y="398"/>
                  </a:lnTo>
                  <a:lnTo>
                    <a:pt x="13286" y="109"/>
                  </a:lnTo>
                  <a:lnTo>
                    <a:pt x="12055" y="0"/>
                  </a:lnTo>
                  <a:close/>
                </a:path>
              </a:pathLst>
            </a:cu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980" name="Google Shape;980;p32"/>
            <p:cNvGrpSpPr/>
            <p:nvPr/>
          </p:nvGrpSpPr>
          <p:grpSpPr>
            <a:xfrm>
              <a:off x="6613600" y="284628"/>
              <a:ext cx="830714" cy="355988"/>
              <a:chOff x="1925508" y="3606994"/>
              <a:chExt cx="1061479" cy="454879"/>
            </a:xfrm>
          </p:grpSpPr>
          <p:sp>
            <p:nvSpPr>
              <p:cNvPr id="981" name="Google Shape;981;p32"/>
              <p:cNvSpPr/>
              <p:nvPr/>
            </p:nvSpPr>
            <p:spPr>
              <a:xfrm>
                <a:off x="1930114" y="3611600"/>
                <a:ext cx="1052267" cy="445666"/>
              </a:xfrm>
              <a:custGeom>
                <a:avLst/>
                <a:gdLst/>
                <a:ahLst/>
                <a:cxnLst/>
                <a:rect l="l" t="t" r="r" b="b"/>
                <a:pathLst>
                  <a:path w="33124" h="14029" extrusionOk="0">
                    <a:moveTo>
                      <a:pt x="16924" y="1"/>
                    </a:moveTo>
                    <a:lnTo>
                      <a:pt x="15802" y="91"/>
                    </a:lnTo>
                    <a:lnTo>
                      <a:pt x="14770" y="344"/>
                    </a:lnTo>
                    <a:lnTo>
                      <a:pt x="13883" y="743"/>
                    </a:lnTo>
                    <a:lnTo>
                      <a:pt x="13177" y="1340"/>
                    </a:lnTo>
                    <a:lnTo>
                      <a:pt x="12688" y="2136"/>
                    </a:lnTo>
                    <a:lnTo>
                      <a:pt x="12435" y="3150"/>
                    </a:lnTo>
                    <a:lnTo>
                      <a:pt x="12417" y="3747"/>
                    </a:lnTo>
                    <a:lnTo>
                      <a:pt x="12290" y="3494"/>
                    </a:lnTo>
                    <a:lnTo>
                      <a:pt x="11928" y="3059"/>
                    </a:lnTo>
                    <a:lnTo>
                      <a:pt x="11494" y="2697"/>
                    </a:lnTo>
                    <a:lnTo>
                      <a:pt x="11005" y="2408"/>
                    </a:lnTo>
                    <a:lnTo>
                      <a:pt x="10191" y="2118"/>
                    </a:lnTo>
                    <a:lnTo>
                      <a:pt x="9014" y="2010"/>
                    </a:lnTo>
                    <a:lnTo>
                      <a:pt x="8163" y="2154"/>
                    </a:lnTo>
                    <a:lnTo>
                      <a:pt x="7638" y="2317"/>
                    </a:lnTo>
                    <a:lnTo>
                      <a:pt x="7186" y="2589"/>
                    </a:lnTo>
                    <a:lnTo>
                      <a:pt x="6788" y="2915"/>
                    </a:lnTo>
                    <a:lnTo>
                      <a:pt x="6498" y="3331"/>
                    </a:lnTo>
                    <a:lnTo>
                      <a:pt x="6317" y="3802"/>
                    </a:lnTo>
                    <a:lnTo>
                      <a:pt x="6245" y="4381"/>
                    </a:lnTo>
                    <a:lnTo>
                      <a:pt x="6335" y="5014"/>
                    </a:lnTo>
                    <a:lnTo>
                      <a:pt x="6444" y="5376"/>
                    </a:lnTo>
                    <a:lnTo>
                      <a:pt x="5991" y="5286"/>
                    </a:lnTo>
                    <a:lnTo>
                      <a:pt x="4869" y="5213"/>
                    </a:lnTo>
                    <a:lnTo>
                      <a:pt x="3656" y="5232"/>
                    </a:lnTo>
                    <a:lnTo>
                      <a:pt x="2426" y="5394"/>
                    </a:lnTo>
                    <a:lnTo>
                      <a:pt x="1321" y="5738"/>
                    </a:lnTo>
                    <a:lnTo>
                      <a:pt x="670" y="6118"/>
                    </a:lnTo>
                    <a:lnTo>
                      <a:pt x="344" y="6444"/>
                    </a:lnTo>
                    <a:lnTo>
                      <a:pt x="109" y="6824"/>
                    </a:lnTo>
                    <a:lnTo>
                      <a:pt x="0" y="7259"/>
                    </a:lnTo>
                    <a:lnTo>
                      <a:pt x="18" y="7766"/>
                    </a:lnTo>
                    <a:lnTo>
                      <a:pt x="199" y="8345"/>
                    </a:lnTo>
                    <a:lnTo>
                      <a:pt x="362" y="8671"/>
                    </a:lnTo>
                    <a:lnTo>
                      <a:pt x="489" y="8906"/>
                    </a:lnTo>
                    <a:lnTo>
                      <a:pt x="869" y="9304"/>
                    </a:lnTo>
                    <a:lnTo>
                      <a:pt x="1358" y="9648"/>
                    </a:lnTo>
                    <a:lnTo>
                      <a:pt x="1937" y="9938"/>
                    </a:lnTo>
                    <a:lnTo>
                      <a:pt x="2950" y="10263"/>
                    </a:lnTo>
                    <a:lnTo>
                      <a:pt x="4471" y="10499"/>
                    </a:lnTo>
                    <a:lnTo>
                      <a:pt x="6100" y="10517"/>
                    </a:lnTo>
                    <a:lnTo>
                      <a:pt x="7675" y="10354"/>
                    </a:lnTo>
                    <a:lnTo>
                      <a:pt x="9068" y="10028"/>
                    </a:lnTo>
                    <a:lnTo>
                      <a:pt x="10173" y="9539"/>
                    </a:lnTo>
                    <a:lnTo>
                      <a:pt x="10553" y="9250"/>
                    </a:lnTo>
                    <a:lnTo>
                      <a:pt x="10625" y="9648"/>
                    </a:lnTo>
                    <a:lnTo>
                      <a:pt x="11005" y="10426"/>
                    </a:lnTo>
                    <a:lnTo>
                      <a:pt x="11602" y="11150"/>
                    </a:lnTo>
                    <a:lnTo>
                      <a:pt x="12363" y="11838"/>
                    </a:lnTo>
                    <a:lnTo>
                      <a:pt x="13250" y="12435"/>
                    </a:lnTo>
                    <a:lnTo>
                      <a:pt x="14191" y="12960"/>
                    </a:lnTo>
                    <a:lnTo>
                      <a:pt x="15132" y="13395"/>
                    </a:lnTo>
                    <a:lnTo>
                      <a:pt x="16019" y="13702"/>
                    </a:lnTo>
                    <a:lnTo>
                      <a:pt x="16417" y="13811"/>
                    </a:lnTo>
                    <a:lnTo>
                      <a:pt x="17105" y="13938"/>
                    </a:lnTo>
                    <a:lnTo>
                      <a:pt x="18354" y="14028"/>
                    </a:lnTo>
                    <a:lnTo>
                      <a:pt x="19476" y="13883"/>
                    </a:lnTo>
                    <a:lnTo>
                      <a:pt x="20490" y="13521"/>
                    </a:lnTo>
                    <a:lnTo>
                      <a:pt x="21395" y="12960"/>
                    </a:lnTo>
                    <a:lnTo>
                      <a:pt x="22191" y="12236"/>
                    </a:lnTo>
                    <a:lnTo>
                      <a:pt x="22879" y="11331"/>
                    </a:lnTo>
                    <a:lnTo>
                      <a:pt x="23476" y="10263"/>
                    </a:lnTo>
                    <a:lnTo>
                      <a:pt x="23748" y="9684"/>
                    </a:lnTo>
                    <a:lnTo>
                      <a:pt x="24019" y="10010"/>
                    </a:lnTo>
                    <a:lnTo>
                      <a:pt x="24779" y="10571"/>
                    </a:lnTo>
                    <a:lnTo>
                      <a:pt x="25775" y="11006"/>
                    </a:lnTo>
                    <a:lnTo>
                      <a:pt x="26897" y="11313"/>
                    </a:lnTo>
                    <a:lnTo>
                      <a:pt x="28092" y="11494"/>
                    </a:lnTo>
                    <a:lnTo>
                      <a:pt x="29250" y="11530"/>
                    </a:lnTo>
                    <a:lnTo>
                      <a:pt x="30336" y="11404"/>
                    </a:lnTo>
                    <a:lnTo>
                      <a:pt x="31259" y="11132"/>
                    </a:lnTo>
                    <a:lnTo>
                      <a:pt x="31621" y="10933"/>
                    </a:lnTo>
                    <a:lnTo>
                      <a:pt x="31983" y="10698"/>
                    </a:lnTo>
                    <a:lnTo>
                      <a:pt x="32508" y="10245"/>
                    </a:lnTo>
                    <a:lnTo>
                      <a:pt x="32870" y="9811"/>
                    </a:lnTo>
                    <a:lnTo>
                      <a:pt x="33069" y="9395"/>
                    </a:lnTo>
                    <a:lnTo>
                      <a:pt x="33124" y="8996"/>
                    </a:lnTo>
                    <a:lnTo>
                      <a:pt x="33051" y="8652"/>
                    </a:lnTo>
                    <a:lnTo>
                      <a:pt x="32852" y="8345"/>
                    </a:lnTo>
                    <a:lnTo>
                      <a:pt x="32545" y="8091"/>
                    </a:lnTo>
                    <a:lnTo>
                      <a:pt x="31965" y="7820"/>
                    </a:lnTo>
                    <a:lnTo>
                      <a:pt x="30934" y="7711"/>
                    </a:lnTo>
                    <a:lnTo>
                      <a:pt x="30065" y="7856"/>
                    </a:lnTo>
                    <a:lnTo>
                      <a:pt x="29467" y="8055"/>
                    </a:lnTo>
                    <a:lnTo>
                      <a:pt x="28888" y="8363"/>
                    </a:lnTo>
                    <a:lnTo>
                      <a:pt x="28309" y="8779"/>
                    </a:lnTo>
                    <a:lnTo>
                      <a:pt x="28038" y="9033"/>
                    </a:lnTo>
                    <a:lnTo>
                      <a:pt x="28038" y="8399"/>
                    </a:lnTo>
                    <a:lnTo>
                      <a:pt x="27838" y="7168"/>
                    </a:lnTo>
                    <a:lnTo>
                      <a:pt x="27458" y="5974"/>
                    </a:lnTo>
                    <a:lnTo>
                      <a:pt x="26952" y="4815"/>
                    </a:lnTo>
                    <a:lnTo>
                      <a:pt x="26662" y="4272"/>
                    </a:lnTo>
                    <a:lnTo>
                      <a:pt x="26463" y="3928"/>
                    </a:lnTo>
                    <a:lnTo>
                      <a:pt x="25865" y="3240"/>
                    </a:lnTo>
                    <a:lnTo>
                      <a:pt x="25087" y="2589"/>
                    </a:lnTo>
                    <a:lnTo>
                      <a:pt x="24128" y="1973"/>
                    </a:lnTo>
                    <a:lnTo>
                      <a:pt x="23060" y="1430"/>
                    </a:lnTo>
                    <a:lnTo>
                      <a:pt x="21883" y="942"/>
                    </a:lnTo>
                    <a:lnTo>
                      <a:pt x="20653" y="544"/>
                    </a:lnTo>
                    <a:lnTo>
                      <a:pt x="19386" y="254"/>
                    </a:lnTo>
                    <a:lnTo>
                      <a:pt x="18137" y="55"/>
                    </a:lnTo>
                    <a:lnTo>
                      <a:pt x="16924"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2" name="Google Shape;982;p32"/>
              <p:cNvSpPr/>
              <p:nvPr/>
            </p:nvSpPr>
            <p:spPr>
              <a:xfrm>
                <a:off x="1925508" y="3606994"/>
                <a:ext cx="1061479" cy="454879"/>
              </a:xfrm>
              <a:custGeom>
                <a:avLst/>
                <a:gdLst/>
                <a:ahLst/>
                <a:cxnLst/>
                <a:rect l="l" t="t" r="r" b="b"/>
                <a:pathLst>
                  <a:path w="33414" h="14319" extrusionOk="0">
                    <a:moveTo>
                      <a:pt x="17594" y="1"/>
                    </a:moveTo>
                    <a:lnTo>
                      <a:pt x="15983" y="73"/>
                    </a:lnTo>
                    <a:lnTo>
                      <a:pt x="15277" y="236"/>
                    </a:lnTo>
                    <a:lnTo>
                      <a:pt x="14643" y="417"/>
                    </a:lnTo>
                    <a:lnTo>
                      <a:pt x="13865" y="833"/>
                    </a:lnTo>
                    <a:lnTo>
                      <a:pt x="13431" y="1177"/>
                    </a:lnTo>
                    <a:lnTo>
                      <a:pt x="13087" y="1557"/>
                    </a:lnTo>
                    <a:lnTo>
                      <a:pt x="12797" y="2010"/>
                    </a:lnTo>
                    <a:lnTo>
                      <a:pt x="12598" y="2517"/>
                    </a:lnTo>
                    <a:lnTo>
                      <a:pt x="12453" y="3078"/>
                    </a:lnTo>
                    <a:lnTo>
                      <a:pt x="12435" y="3385"/>
                    </a:lnTo>
                    <a:lnTo>
                      <a:pt x="12236" y="3150"/>
                    </a:lnTo>
                    <a:lnTo>
                      <a:pt x="11766" y="2734"/>
                    </a:lnTo>
                    <a:lnTo>
                      <a:pt x="11223" y="2426"/>
                    </a:lnTo>
                    <a:lnTo>
                      <a:pt x="10607" y="2191"/>
                    </a:lnTo>
                    <a:lnTo>
                      <a:pt x="9974" y="2064"/>
                    </a:lnTo>
                    <a:lnTo>
                      <a:pt x="9340" y="2010"/>
                    </a:lnTo>
                    <a:lnTo>
                      <a:pt x="8688" y="2064"/>
                    </a:lnTo>
                    <a:lnTo>
                      <a:pt x="8091" y="2191"/>
                    </a:lnTo>
                    <a:lnTo>
                      <a:pt x="7802" y="2299"/>
                    </a:lnTo>
                    <a:lnTo>
                      <a:pt x="7349" y="2517"/>
                    </a:lnTo>
                    <a:lnTo>
                      <a:pt x="6824" y="2951"/>
                    </a:lnTo>
                    <a:lnTo>
                      <a:pt x="6571" y="3313"/>
                    </a:lnTo>
                    <a:lnTo>
                      <a:pt x="6390" y="3693"/>
                    </a:lnTo>
                    <a:lnTo>
                      <a:pt x="6281" y="4109"/>
                    </a:lnTo>
                    <a:lnTo>
                      <a:pt x="6263" y="4815"/>
                    </a:lnTo>
                    <a:lnTo>
                      <a:pt x="6372" y="5322"/>
                    </a:lnTo>
                    <a:lnTo>
                      <a:pt x="5666" y="5232"/>
                    </a:lnTo>
                    <a:lnTo>
                      <a:pt x="3982" y="5214"/>
                    </a:lnTo>
                    <a:lnTo>
                      <a:pt x="2661" y="5377"/>
                    </a:lnTo>
                    <a:lnTo>
                      <a:pt x="1847" y="5576"/>
                    </a:lnTo>
                    <a:lnTo>
                      <a:pt x="1123" y="5883"/>
                    </a:lnTo>
                    <a:lnTo>
                      <a:pt x="543" y="6300"/>
                    </a:lnTo>
                    <a:lnTo>
                      <a:pt x="326" y="6553"/>
                    </a:lnTo>
                    <a:lnTo>
                      <a:pt x="163" y="6788"/>
                    </a:lnTo>
                    <a:lnTo>
                      <a:pt x="0" y="7313"/>
                    </a:lnTo>
                    <a:lnTo>
                      <a:pt x="18" y="7892"/>
                    </a:lnTo>
                    <a:lnTo>
                      <a:pt x="199" y="8544"/>
                    </a:lnTo>
                    <a:lnTo>
                      <a:pt x="362" y="8888"/>
                    </a:lnTo>
                    <a:lnTo>
                      <a:pt x="634" y="8743"/>
                    </a:lnTo>
                    <a:lnTo>
                      <a:pt x="489" y="8435"/>
                    </a:lnTo>
                    <a:lnTo>
                      <a:pt x="326" y="7892"/>
                    </a:lnTo>
                    <a:lnTo>
                      <a:pt x="308" y="7386"/>
                    </a:lnTo>
                    <a:lnTo>
                      <a:pt x="435" y="6933"/>
                    </a:lnTo>
                    <a:lnTo>
                      <a:pt x="561" y="6734"/>
                    </a:lnTo>
                    <a:lnTo>
                      <a:pt x="779" y="6499"/>
                    </a:lnTo>
                    <a:lnTo>
                      <a:pt x="1358" y="6101"/>
                    </a:lnTo>
                    <a:lnTo>
                      <a:pt x="2100" y="5811"/>
                    </a:lnTo>
                    <a:lnTo>
                      <a:pt x="2933" y="5630"/>
                    </a:lnTo>
                    <a:lnTo>
                      <a:pt x="4254" y="5503"/>
                    </a:lnTo>
                    <a:lnTo>
                      <a:pt x="5919" y="5558"/>
                    </a:lnTo>
                    <a:lnTo>
                      <a:pt x="6553" y="5666"/>
                    </a:lnTo>
                    <a:lnTo>
                      <a:pt x="6625" y="5666"/>
                    </a:lnTo>
                    <a:lnTo>
                      <a:pt x="6697" y="5612"/>
                    </a:lnTo>
                    <a:lnTo>
                      <a:pt x="6734" y="5539"/>
                    </a:lnTo>
                    <a:lnTo>
                      <a:pt x="6734" y="5467"/>
                    </a:lnTo>
                    <a:lnTo>
                      <a:pt x="6589" y="4978"/>
                    </a:lnTo>
                    <a:lnTo>
                      <a:pt x="6571" y="4091"/>
                    </a:lnTo>
                    <a:lnTo>
                      <a:pt x="6788" y="3530"/>
                    </a:lnTo>
                    <a:lnTo>
                      <a:pt x="7023" y="3204"/>
                    </a:lnTo>
                    <a:lnTo>
                      <a:pt x="7494" y="2788"/>
                    </a:lnTo>
                    <a:lnTo>
                      <a:pt x="7928" y="2589"/>
                    </a:lnTo>
                    <a:lnTo>
                      <a:pt x="8218" y="2480"/>
                    </a:lnTo>
                    <a:lnTo>
                      <a:pt x="8833" y="2336"/>
                    </a:lnTo>
                    <a:lnTo>
                      <a:pt x="9485" y="2318"/>
                    </a:lnTo>
                    <a:lnTo>
                      <a:pt x="10136" y="2390"/>
                    </a:lnTo>
                    <a:lnTo>
                      <a:pt x="10770" y="2553"/>
                    </a:lnTo>
                    <a:lnTo>
                      <a:pt x="11349" y="2824"/>
                    </a:lnTo>
                    <a:lnTo>
                      <a:pt x="11874" y="3204"/>
                    </a:lnTo>
                    <a:lnTo>
                      <a:pt x="12272" y="3675"/>
                    </a:lnTo>
                    <a:lnTo>
                      <a:pt x="12435" y="3947"/>
                    </a:lnTo>
                    <a:lnTo>
                      <a:pt x="12490" y="4037"/>
                    </a:lnTo>
                    <a:lnTo>
                      <a:pt x="12598" y="4037"/>
                    </a:lnTo>
                    <a:lnTo>
                      <a:pt x="12689" y="3983"/>
                    </a:lnTo>
                    <a:lnTo>
                      <a:pt x="12707" y="3892"/>
                    </a:lnTo>
                    <a:lnTo>
                      <a:pt x="12707" y="3566"/>
                    </a:lnTo>
                    <a:lnTo>
                      <a:pt x="12797" y="2951"/>
                    </a:lnTo>
                    <a:lnTo>
                      <a:pt x="12942" y="2408"/>
                    </a:lnTo>
                    <a:lnTo>
                      <a:pt x="13195" y="1919"/>
                    </a:lnTo>
                    <a:lnTo>
                      <a:pt x="13521" y="1503"/>
                    </a:lnTo>
                    <a:lnTo>
                      <a:pt x="13938" y="1141"/>
                    </a:lnTo>
                    <a:lnTo>
                      <a:pt x="14444" y="851"/>
                    </a:lnTo>
                    <a:lnTo>
                      <a:pt x="15024" y="616"/>
                    </a:lnTo>
                    <a:lnTo>
                      <a:pt x="15349" y="526"/>
                    </a:lnTo>
                    <a:lnTo>
                      <a:pt x="16073" y="363"/>
                    </a:lnTo>
                    <a:lnTo>
                      <a:pt x="17684" y="308"/>
                    </a:lnTo>
                    <a:lnTo>
                      <a:pt x="19386" y="526"/>
                    </a:lnTo>
                    <a:lnTo>
                      <a:pt x="21123" y="942"/>
                    </a:lnTo>
                    <a:lnTo>
                      <a:pt x="22771" y="1557"/>
                    </a:lnTo>
                    <a:lnTo>
                      <a:pt x="24273" y="2299"/>
                    </a:lnTo>
                    <a:lnTo>
                      <a:pt x="25504" y="3150"/>
                    </a:lnTo>
                    <a:lnTo>
                      <a:pt x="26210" y="3802"/>
                    </a:lnTo>
                    <a:lnTo>
                      <a:pt x="26554" y="4254"/>
                    </a:lnTo>
                    <a:lnTo>
                      <a:pt x="26680" y="4490"/>
                    </a:lnTo>
                    <a:lnTo>
                      <a:pt x="27024" y="5159"/>
                    </a:lnTo>
                    <a:lnTo>
                      <a:pt x="27549" y="6408"/>
                    </a:lnTo>
                    <a:lnTo>
                      <a:pt x="27875" y="7567"/>
                    </a:lnTo>
                    <a:lnTo>
                      <a:pt x="28020" y="8653"/>
                    </a:lnTo>
                    <a:lnTo>
                      <a:pt x="28038" y="9178"/>
                    </a:lnTo>
                    <a:lnTo>
                      <a:pt x="28038" y="9268"/>
                    </a:lnTo>
                    <a:lnTo>
                      <a:pt x="28128" y="9304"/>
                    </a:lnTo>
                    <a:lnTo>
                      <a:pt x="28201" y="9340"/>
                    </a:lnTo>
                    <a:lnTo>
                      <a:pt x="28291" y="9286"/>
                    </a:lnTo>
                    <a:lnTo>
                      <a:pt x="28526" y="9051"/>
                    </a:lnTo>
                    <a:lnTo>
                      <a:pt x="29051" y="8671"/>
                    </a:lnTo>
                    <a:lnTo>
                      <a:pt x="29848" y="8273"/>
                    </a:lnTo>
                    <a:lnTo>
                      <a:pt x="30879" y="8037"/>
                    </a:lnTo>
                    <a:lnTo>
                      <a:pt x="31821" y="8055"/>
                    </a:lnTo>
                    <a:lnTo>
                      <a:pt x="32219" y="8182"/>
                    </a:lnTo>
                    <a:lnTo>
                      <a:pt x="32581" y="8345"/>
                    </a:lnTo>
                    <a:lnTo>
                      <a:pt x="32943" y="8671"/>
                    </a:lnTo>
                    <a:lnTo>
                      <a:pt x="33088" y="8942"/>
                    </a:lnTo>
                    <a:lnTo>
                      <a:pt x="33106" y="9087"/>
                    </a:lnTo>
                    <a:lnTo>
                      <a:pt x="33106" y="9304"/>
                    </a:lnTo>
                    <a:lnTo>
                      <a:pt x="32961" y="9757"/>
                    </a:lnTo>
                    <a:lnTo>
                      <a:pt x="32599" y="10227"/>
                    </a:lnTo>
                    <a:lnTo>
                      <a:pt x="32038" y="10716"/>
                    </a:lnTo>
                    <a:lnTo>
                      <a:pt x="31694" y="10951"/>
                    </a:lnTo>
                    <a:lnTo>
                      <a:pt x="31350" y="11132"/>
                    </a:lnTo>
                    <a:lnTo>
                      <a:pt x="30463" y="11404"/>
                    </a:lnTo>
                    <a:lnTo>
                      <a:pt x="29413" y="11513"/>
                    </a:lnTo>
                    <a:lnTo>
                      <a:pt x="28273" y="11476"/>
                    </a:lnTo>
                    <a:lnTo>
                      <a:pt x="27115" y="11332"/>
                    </a:lnTo>
                    <a:lnTo>
                      <a:pt x="26010" y="11024"/>
                    </a:lnTo>
                    <a:lnTo>
                      <a:pt x="25033" y="10608"/>
                    </a:lnTo>
                    <a:lnTo>
                      <a:pt x="24273" y="10064"/>
                    </a:lnTo>
                    <a:lnTo>
                      <a:pt x="24019" y="9739"/>
                    </a:lnTo>
                    <a:lnTo>
                      <a:pt x="23947" y="9684"/>
                    </a:lnTo>
                    <a:lnTo>
                      <a:pt x="23875" y="9666"/>
                    </a:lnTo>
                    <a:lnTo>
                      <a:pt x="23802" y="9702"/>
                    </a:lnTo>
                    <a:lnTo>
                      <a:pt x="23748" y="9757"/>
                    </a:lnTo>
                    <a:lnTo>
                      <a:pt x="23458" y="10390"/>
                    </a:lnTo>
                    <a:lnTo>
                      <a:pt x="22825" y="11494"/>
                    </a:lnTo>
                    <a:lnTo>
                      <a:pt x="22101" y="12381"/>
                    </a:lnTo>
                    <a:lnTo>
                      <a:pt x="21304" y="13087"/>
                    </a:lnTo>
                    <a:lnTo>
                      <a:pt x="20399" y="13594"/>
                    </a:lnTo>
                    <a:lnTo>
                      <a:pt x="19422" y="13902"/>
                    </a:lnTo>
                    <a:lnTo>
                      <a:pt x="18354" y="14010"/>
                    </a:lnTo>
                    <a:lnTo>
                      <a:pt x="17214" y="13938"/>
                    </a:lnTo>
                    <a:lnTo>
                      <a:pt x="16598" y="13811"/>
                    </a:lnTo>
                    <a:lnTo>
                      <a:pt x="16182" y="13703"/>
                    </a:lnTo>
                    <a:lnTo>
                      <a:pt x="15277" y="13377"/>
                    </a:lnTo>
                    <a:lnTo>
                      <a:pt x="14336" y="12942"/>
                    </a:lnTo>
                    <a:lnTo>
                      <a:pt x="13413" y="12418"/>
                    </a:lnTo>
                    <a:lnTo>
                      <a:pt x="12562" y="11820"/>
                    </a:lnTo>
                    <a:lnTo>
                      <a:pt x="11838" y="11169"/>
                    </a:lnTo>
                    <a:lnTo>
                      <a:pt x="11259" y="10463"/>
                    </a:lnTo>
                    <a:lnTo>
                      <a:pt x="10915" y="9739"/>
                    </a:lnTo>
                    <a:lnTo>
                      <a:pt x="10861" y="9377"/>
                    </a:lnTo>
                    <a:lnTo>
                      <a:pt x="10824" y="9304"/>
                    </a:lnTo>
                    <a:lnTo>
                      <a:pt x="10752" y="9250"/>
                    </a:lnTo>
                    <a:lnTo>
                      <a:pt x="10680" y="9250"/>
                    </a:lnTo>
                    <a:lnTo>
                      <a:pt x="10607" y="9286"/>
                    </a:lnTo>
                    <a:lnTo>
                      <a:pt x="10281" y="9540"/>
                    </a:lnTo>
                    <a:lnTo>
                      <a:pt x="9322" y="9974"/>
                    </a:lnTo>
                    <a:lnTo>
                      <a:pt x="8091" y="10300"/>
                    </a:lnTo>
                    <a:lnTo>
                      <a:pt x="6679" y="10481"/>
                    </a:lnTo>
                    <a:lnTo>
                      <a:pt x="5919" y="10517"/>
                    </a:lnTo>
                    <a:lnTo>
                      <a:pt x="5919" y="10807"/>
                    </a:lnTo>
                    <a:lnTo>
                      <a:pt x="6661" y="10789"/>
                    </a:lnTo>
                    <a:lnTo>
                      <a:pt x="8037" y="10608"/>
                    </a:lnTo>
                    <a:lnTo>
                      <a:pt x="9250" y="10318"/>
                    </a:lnTo>
                    <a:lnTo>
                      <a:pt x="10227" y="9920"/>
                    </a:lnTo>
                    <a:lnTo>
                      <a:pt x="10607" y="9666"/>
                    </a:lnTo>
                    <a:lnTo>
                      <a:pt x="10716" y="10064"/>
                    </a:lnTo>
                    <a:lnTo>
                      <a:pt x="11150" y="10843"/>
                    </a:lnTo>
                    <a:lnTo>
                      <a:pt x="11802" y="11567"/>
                    </a:lnTo>
                    <a:lnTo>
                      <a:pt x="12598" y="12218"/>
                    </a:lnTo>
                    <a:lnTo>
                      <a:pt x="13467" y="12798"/>
                    </a:lnTo>
                    <a:lnTo>
                      <a:pt x="14408" y="13304"/>
                    </a:lnTo>
                    <a:lnTo>
                      <a:pt x="15766" y="13884"/>
                    </a:lnTo>
                    <a:lnTo>
                      <a:pt x="16526" y="14101"/>
                    </a:lnTo>
                    <a:lnTo>
                      <a:pt x="16997" y="14191"/>
                    </a:lnTo>
                    <a:lnTo>
                      <a:pt x="17883" y="14300"/>
                    </a:lnTo>
                    <a:lnTo>
                      <a:pt x="18318" y="14318"/>
                    </a:lnTo>
                    <a:lnTo>
                      <a:pt x="18770" y="14300"/>
                    </a:lnTo>
                    <a:lnTo>
                      <a:pt x="19639" y="14173"/>
                    </a:lnTo>
                    <a:lnTo>
                      <a:pt x="20454" y="13902"/>
                    </a:lnTo>
                    <a:lnTo>
                      <a:pt x="21214" y="13522"/>
                    </a:lnTo>
                    <a:lnTo>
                      <a:pt x="21920" y="12979"/>
                    </a:lnTo>
                    <a:lnTo>
                      <a:pt x="22571" y="12327"/>
                    </a:lnTo>
                    <a:lnTo>
                      <a:pt x="23151" y="11549"/>
                    </a:lnTo>
                    <a:lnTo>
                      <a:pt x="23694" y="10626"/>
                    </a:lnTo>
                    <a:lnTo>
                      <a:pt x="23929" y="10119"/>
                    </a:lnTo>
                    <a:lnTo>
                      <a:pt x="24237" y="10427"/>
                    </a:lnTo>
                    <a:lnTo>
                      <a:pt x="25069" y="10970"/>
                    </a:lnTo>
                    <a:lnTo>
                      <a:pt x="26101" y="11368"/>
                    </a:lnTo>
                    <a:lnTo>
                      <a:pt x="27223" y="11657"/>
                    </a:lnTo>
                    <a:lnTo>
                      <a:pt x="28400" y="11802"/>
                    </a:lnTo>
                    <a:lnTo>
                      <a:pt x="29558" y="11802"/>
                    </a:lnTo>
                    <a:lnTo>
                      <a:pt x="30608" y="11675"/>
                    </a:lnTo>
                    <a:lnTo>
                      <a:pt x="31495" y="11404"/>
                    </a:lnTo>
                    <a:lnTo>
                      <a:pt x="31857" y="11205"/>
                    </a:lnTo>
                    <a:lnTo>
                      <a:pt x="32237" y="10933"/>
                    </a:lnTo>
                    <a:lnTo>
                      <a:pt x="32852" y="10408"/>
                    </a:lnTo>
                    <a:lnTo>
                      <a:pt x="33251" y="9865"/>
                    </a:lnTo>
                    <a:lnTo>
                      <a:pt x="33414" y="9322"/>
                    </a:lnTo>
                    <a:lnTo>
                      <a:pt x="33414" y="9051"/>
                    </a:lnTo>
                    <a:lnTo>
                      <a:pt x="33377" y="8870"/>
                    </a:lnTo>
                    <a:lnTo>
                      <a:pt x="33214" y="8526"/>
                    </a:lnTo>
                    <a:lnTo>
                      <a:pt x="32925" y="8218"/>
                    </a:lnTo>
                    <a:lnTo>
                      <a:pt x="32545" y="7983"/>
                    </a:lnTo>
                    <a:lnTo>
                      <a:pt x="32309" y="7892"/>
                    </a:lnTo>
                    <a:lnTo>
                      <a:pt x="31911" y="7766"/>
                    </a:lnTo>
                    <a:lnTo>
                      <a:pt x="30952" y="7711"/>
                    </a:lnTo>
                    <a:lnTo>
                      <a:pt x="29920" y="7929"/>
                    </a:lnTo>
                    <a:lnTo>
                      <a:pt x="28852" y="8435"/>
                    </a:lnTo>
                    <a:lnTo>
                      <a:pt x="28327" y="8834"/>
                    </a:lnTo>
                    <a:lnTo>
                      <a:pt x="28309" y="8327"/>
                    </a:lnTo>
                    <a:lnTo>
                      <a:pt x="28128" y="7277"/>
                    </a:lnTo>
                    <a:lnTo>
                      <a:pt x="27784" y="6173"/>
                    </a:lnTo>
                    <a:lnTo>
                      <a:pt x="27278" y="4978"/>
                    </a:lnTo>
                    <a:lnTo>
                      <a:pt x="26952" y="4345"/>
                    </a:lnTo>
                    <a:lnTo>
                      <a:pt x="26807" y="4091"/>
                    </a:lnTo>
                    <a:lnTo>
                      <a:pt x="26409" y="3585"/>
                    </a:lnTo>
                    <a:lnTo>
                      <a:pt x="25667" y="2861"/>
                    </a:lnTo>
                    <a:lnTo>
                      <a:pt x="24345" y="1974"/>
                    </a:lnTo>
                    <a:lnTo>
                      <a:pt x="22789" y="1213"/>
                    </a:lnTo>
                    <a:lnTo>
                      <a:pt x="21087" y="616"/>
                    </a:lnTo>
                    <a:lnTo>
                      <a:pt x="19313" y="200"/>
                    </a:lnTo>
                    <a:lnTo>
                      <a:pt x="1759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3" name="Google Shape;983;p32"/>
              <p:cNvSpPr/>
              <p:nvPr/>
            </p:nvSpPr>
            <p:spPr>
              <a:xfrm>
                <a:off x="1925508" y="3606994"/>
                <a:ext cx="1061479" cy="454879"/>
              </a:xfrm>
              <a:custGeom>
                <a:avLst/>
                <a:gdLst/>
                <a:ahLst/>
                <a:cxnLst/>
                <a:rect l="l" t="t" r="r" b="b"/>
                <a:pathLst>
                  <a:path w="33414" h="14319" extrusionOk="0">
                    <a:moveTo>
                      <a:pt x="16924" y="1"/>
                    </a:moveTo>
                    <a:lnTo>
                      <a:pt x="15911" y="91"/>
                    </a:lnTo>
                    <a:lnTo>
                      <a:pt x="14969" y="308"/>
                    </a:lnTo>
                    <a:lnTo>
                      <a:pt x="14119" y="670"/>
                    </a:lnTo>
                    <a:lnTo>
                      <a:pt x="13757" y="924"/>
                    </a:lnTo>
                    <a:lnTo>
                      <a:pt x="13467" y="1141"/>
                    </a:lnTo>
                    <a:lnTo>
                      <a:pt x="12996" y="1666"/>
                    </a:lnTo>
                    <a:lnTo>
                      <a:pt x="12671" y="2281"/>
                    </a:lnTo>
                    <a:lnTo>
                      <a:pt x="12471" y="2987"/>
                    </a:lnTo>
                    <a:lnTo>
                      <a:pt x="12435" y="3385"/>
                    </a:lnTo>
                    <a:lnTo>
                      <a:pt x="12236" y="3150"/>
                    </a:lnTo>
                    <a:lnTo>
                      <a:pt x="11766" y="2734"/>
                    </a:lnTo>
                    <a:lnTo>
                      <a:pt x="11223" y="2426"/>
                    </a:lnTo>
                    <a:lnTo>
                      <a:pt x="10607" y="2191"/>
                    </a:lnTo>
                    <a:lnTo>
                      <a:pt x="9974" y="2064"/>
                    </a:lnTo>
                    <a:lnTo>
                      <a:pt x="9340" y="2010"/>
                    </a:lnTo>
                    <a:lnTo>
                      <a:pt x="8688" y="2064"/>
                    </a:lnTo>
                    <a:lnTo>
                      <a:pt x="8091" y="2191"/>
                    </a:lnTo>
                    <a:lnTo>
                      <a:pt x="7802" y="2299"/>
                    </a:lnTo>
                    <a:lnTo>
                      <a:pt x="7349" y="2517"/>
                    </a:lnTo>
                    <a:lnTo>
                      <a:pt x="6824" y="2951"/>
                    </a:lnTo>
                    <a:lnTo>
                      <a:pt x="6571" y="3313"/>
                    </a:lnTo>
                    <a:lnTo>
                      <a:pt x="6390" y="3693"/>
                    </a:lnTo>
                    <a:lnTo>
                      <a:pt x="6281" y="4109"/>
                    </a:lnTo>
                    <a:lnTo>
                      <a:pt x="6263" y="4815"/>
                    </a:lnTo>
                    <a:lnTo>
                      <a:pt x="6372" y="5322"/>
                    </a:lnTo>
                    <a:lnTo>
                      <a:pt x="5666" y="5232"/>
                    </a:lnTo>
                    <a:lnTo>
                      <a:pt x="3982" y="5214"/>
                    </a:lnTo>
                    <a:lnTo>
                      <a:pt x="2661" y="5377"/>
                    </a:lnTo>
                    <a:lnTo>
                      <a:pt x="1847" y="5576"/>
                    </a:lnTo>
                    <a:lnTo>
                      <a:pt x="1123" y="5883"/>
                    </a:lnTo>
                    <a:lnTo>
                      <a:pt x="543" y="6300"/>
                    </a:lnTo>
                    <a:lnTo>
                      <a:pt x="326" y="6553"/>
                    </a:lnTo>
                    <a:lnTo>
                      <a:pt x="163" y="6788"/>
                    </a:lnTo>
                    <a:lnTo>
                      <a:pt x="0" y="7313"/>
                    </a:lnTo>
                    <a:lnTo>
                      <a:pt x="18" y="7892"/>
                    </a:lnTo>
                    <a:lnTo>
                      <a:pt x="199" y="8544"/>
                    </a:lnTo>
                    <a:lnTo>
                      <a:pt x="362" y="8888"/>
                    </a:lnTo>
                    <a:lnTo>
                      <a:pt x="525" y="9159"/>
                    </a:lnTo>
                    <a:lnTo>
                      <a:pt x="978" y="9630"/>
                    </a:lnTo>
                    <a:lnTo>
                      <a:pt x="1575" y="10010"/>
                    </a:lnTo>
                    <a:lnTo>
                      <a:pt x="2263" y="10300"/>
                    </a:lnTo>
                    <a:lnTo>
                      <a:pt x="3421" y="10626"/>
                    </a:lnTo>
                    <a:lnTo>
                      <a:pt x="5105" y="10825"/>
                    </a:lnTo>
                    <a:lnTo>
                      <a:pt x="5919" y="10807"/>
                    </a:lnTo>
                    <a:lnTo>
                      <a:pt x="6661" y="10789"/>
                    </a:lnTo>
                    <a:lnTo>
                      <a:pt x="8037" y="10608"/>
                    </a:lnTo>
                    <a:lnTo>
                      <a:pt x="9250" y="10318"/>
                    </a:lnTo>
                    <a:lnTo>
                      <a:pt x="10227" y="9920"/>
                    </a:lnTo>
                    <a:lnTo>
                      <a:pt x="10607" y="9666"/>
                    </a:lnTo>
                    <a:lnTo>
                      <a:pt x="10716" y="10064"/>
                    </a:lnTo>
                    <a:lnTo>
                      <a:pt x="11150" y="10843"/>
                    </a:lnTo>
                    <a:lnTo>
                      <a:pt x="11802" y="11567"/>
                    </a:lnTo>
                    <a:lnTo>
                      <a:pt x="12598" y="12218"/>
                    </a:lnTo>
                    <a:lnTo>
                      <a:pt x="13467" y="12798"/>
                    </a:lnTo>
                    <a:lnTo>
                      <a:pt x="14408" y="13304"/>
                    </a:lnTo>
                    <a:lnTo>
                      <a:pt x="15766" y="13884"/>
                    </a:lnTo>
                    <a:lnTo>
                      <a:pt x="16526" y="14101"/>
                    </a:lnTo>
                    <a:lnTo>
                      <a:pt x="16997" y="14191"/>
                    </a:lnTo>
                    <a:lnTo>
                      <a:pt x="17883" y="14300"/>
                    </a:lnTo>
                    <a:lnTo>
                      <a:pt x="18318" y="14318"/>
                    </a:lnTo>
                    <a:lnTo>
                      <a:pt x="18770" y="14300"/>
                    </a:lnTo>
                    <a:lnTo>
                      <a:pt x="19639" y="14173"/>
                    </a:lnTo>
                    <a:lnTo>
                      <a:pt x="20454" y="13902"/>
                    </a:lnTo>
                    <a:lnTo>
                      <a:pt x="21214" y="13522"/>
                    </a:lnTo>
                    <a:lnTo>
                      <a:pt x="21920" y="12979"/>
                    </a:lnTo>
                    <a:lnTo>
                      <a:pt x="22571" y="12327"/>
                    </a:lnTo>
                    <a:lnTo>
                      <a:pt x="23151" y="11549"/>
                    </a:lnTo>
                    <a:lnTo>
                      <a:pt x="23694" y="10626"/>
                    </a:lnTo>
                    <a:lnTo>
                      <a:pt x="23929" y="10119"/>
                    </a:lnTo>
                    <a:lnTo>
                      <a:pt x="24237" y="10427"/>
                    </a:lnTo>
                    <a:lnTo>
                      <a:pt x="25069" y="10970"/>
                    </a:lnTo>
                    <a:lnTo>
                      <a:pt x="26101" y="11368"/>
                    </a:lnTo>
                    <a:lnTo>
                      <a:pt x="27223" y="11657"/>
                    </a:lnTo>
                    <a:lnTo>
                      <a:pt x="28400" y="11802"/>
                    </a:lnTo>
                    <a:lnTo>
                      <a:pt x="29558" y="11802"/>
                    </a:lnTo>
                    <a:lnTo>
                      <a:pt x="30608" y="11675"/>
                    </a:lnTo>
                    <a:lnTo>
                      <a:pt x="31495" y="11404"/>
                    </a:lnTo>
                    <a:lnTo>
                      <a:pt x="31857" y="11205"/>
                    </a:lnTo>
                    <a:lnTo>
                      <a:pt x="32237" y="10933"/>
                    </a:lnTo>
                    <a:lnTo>
                      <a:pt x="32852" y="10408"/>
                    </a:lnTo>
                    <a:lnTo>
                      <a:pt x="33251" y="9865"/>
                    </a:lnTo>
                    <a:lnTo>
                      <a:pt x="33414" y="9322"/>
                    </a:lnTo>
                    <a:lnTo>
                      <a:pt x="33414" y="9051"/>
                    </a:lnTo>
                    <a:lnTo>
                      <a:pt x="33377" y="8870"/>
                    </a:lnTo>
                    <a:lnTo>
                      <a:pt x="33214" y="8526"/>
                    </a:lnTo>
                    <a:lnTo>
                      <a:pt x="32925" y="8218"/>
                    </a:lnTo>
                    <a:lnTo>
                      <a:pt x="32545" y="7983"/>
                    </a:lnTo>
                    <a:lnTo>
                      <a:pt x="32309" y="7892"/>
                    </a:lnTo>
                    <a:lnTo>
                      <a:pt x="31911" y="7766"/>
                    </a:lnTo>
                    <a:lnTo>
                      <a:pt x="30952" y="7711"/>
                    </a:lnTo>
                    <a:lnTo>
                      <a:pt x="29920" y="7929"/>
                    </a:lnTo>
                    <a:lnTo>
                      <a:pt x="28852" y="8435"/>
                    </a:lnTo>
                    <a:lnTo>
                      <a:pt x="28327" y="8834"/>
                    </a:lnTo>
                    <a:lnTo>
                      <a:pt x="28309" y="8327"/>
                    </a:lnTo>
                    <a:lnTo>
                      <a:pt x="28128" y="7277"/>
                    </a:lnTo>
                    <a:lnTo>
                      <a:pt x="27784" y="6173"/>
                    </a:lnTo>
                    <a:lnTo>
                      <a:pt x="27278" y="4978"/>
                    </a:lnTo>
                    <a:lnTo>
                      <a:pt x="26952" y="4345"/>
                    </a:lnTo>
                    <a:lnTo>
                      <a:pt x="26680" y="4490"/>
                    </a:lnTo>
                    <a:lnTo>
                      <a:pt x="27024" y="5159"/>
                    </a:lnTo>
                    <a:lnTo>
                      <a:pt x="27549" y="6408"/>
                    </a:lnTo>
                    <a:lnTo>
                      <a:pt x="27875" y="7567"/>
                    </a:lnTo>
                    <a:lnTo>
                      <a:pt x="28020" y="8653"/>
                    </a:lnTo>
                    <a:lnTo>
                      <a:pt x="28038" y="9178"/>
                    </a:lnTo>
                    <a:lnTo>
                      <a:pt x="28038" y="9268"/>
                    </a:lnTo>
                    <a:lnTo>
                      <a:pt x="28128" y="9304"/>
                    </a:lnTo>
                    <a:lnTo>
                      <a:pt x="28201" y="9340"/>
                    </a:lnTo>
                    <a:lnTo>
                      <a:pt x="28291" y="9286"/>
                    </a:lnTo>
                    <a:lnTo>
                      <a:pt x="28526" y="9051"/>
                    </a:lnTo>
                    <a:lnTo>
                      <a:pt x="29051" y="8671"/>
                    </a:lnTo>
                    <a:lnTo>
                      <a:pt x="29848" y="8273"/>
                    </a:lnTo>
                    <a:lnTo>
                      <a:pt x="30879" y="8037"/>
                    </a:lnTo>
                    <a:lnTo>
                      <a:pt x="31821" y="8055"/>
                    </a:lnTo>
                    <a:lnTo>
                      <a:pt x="32219" y="8182"/>
                    </a:lnTo>
                    <a:lnTo>
                      <a:pt x="32581" y="8345"/>
                    </a:lnTo>
                    <a:lnTo>
                      <a:pt x="32943" y="8671"/>
                    </a:lnTo>
                    <a:lnTo>
                      <a:pt x="33088" y="8942"/>
                    </a:lnTo>
                    <a:lnTo>
                      <a:pt x="33106" y="9087"/>
                    </a:lnTo>
                    <a:lnTo>
                      <a:pt x="33106" y="9304"/>
                    </a:lnTo>
                    <a:lnTo>
                      <a:pt x="32961" y="9757"/>
                    </a:lnTo>
                    <a:lnTo>
                      <a:pt x="32599" y="10227"/>
                    </a:lnTo>
                    <a:lnTo>
                      <a:pt x="32038" y="10716"/>
                    </a:lnTo>
                    <a:lnTo>
                      <a:pt x="31694" y="10951"/>
                    </a:lnTo>
                    <a:lnTo>
                      <a:pt x="31350" y="11132"/>
                    </a:lnTo>
                    <a:lnTo>
                      <a:pt x="30463" y="11404"/>
                    </a:lnTo>
                    <a:lnTo>
                      <a:pt x="29413" y="11513"/>
                    </a:lnTo>
                    <a:lnTo>
                      <a:pt x="28273" y="11476"/>
                    </a:lnTo>
                    <a:lnTo>
                      <a:pt x="27115" y="11332"/>
                    </a:lnTo>
                    <a:lnTo>
                      <a:pt x="26010" y="11024"/>
                    </a:lnTo>
                    <a:lnTo>
                      <a:pt x="25033" y="10608"/>
                    </a:lnTo>
                    <a:lnTo>
                      <a:pt x="24273" y="10064"/>
                    </a:lnTo>
                    <a:lnTo>
                      <a:pt x="24019" y="9739"/>
                    </a:lnTo>
                    <a:lnTo>
                      <a:pt x="23947" y="9684"/>
                    </a:lnTo>
                    <a:lnTo>
                      <a:pt x="23875" y="9666"/>
                    </a:lnTo>
                    <a:lnTo>
                      <a:pt x="23802" y="9702"/>
                    </a:lnTo>
                    <a:lnTo>
                      <a:pt x="23748" y="9757"/>
                    </a:lnTo>
                    <a:lnTo>
                      <a:pt x="23458" y="10390"/>
                    </a:lnTo>
                    <a:lnTo>
                      <a:pt x="22825" y="11494"/>
                    </a:lnTo>
                    <a:lnTo>
                      <a:pt x="22101" y="12381"/>
                    </a:lnTo>
                    <a:lnTo>
                      <a:pt x="21304" y="13087"/>
                    </a:lnTo>
                    <a:lnTo>
                      <a:pt x="20399" y="13594"/>
                    </a:lnTo>
                    <a:lnTo>
                      <a:pt x="19422" y="13902"/>
                    </a:lnTo>
                    <a:lnTo>
                      <a:pt x="18354" y="14010"/>
                    </a:lnTo>
                    <a:lnTo>
                      <a:pt x="17214" y="13938"/>
                    </a:lnTo>
                    <a:lnTo>
                      <a:pt x="16598" y="13811"/>
                    </a:lnTo>
                    <a:lnTo>
                      <a:pt x="16182" y="13703"/>
                    </a:lnTo>
                    <a:lnTo>
                      <a:pt x="15277" y="13377"/>
                    </a:lnTo>
                    <a:lnTo>
                      <a:pt x="14336" y="12942"/>
                    </a:lnTo>
                    <a:lnTo>
                      <a:pt x="13413" y="12418"/>
                    </a:lnTo>
                    <a:lnTo>
                      <a:pt x="12562" y="11820"/>
                    </a:lnTo>
                    <a:lnTo>
                      <a:pt x="11838" y="11169"/>
                    </a:lnTo>
                    <a:lnTo>
                      <a:pt x="11259" y="10463"/>
                    </a:lnTo>
                    <a:lnTo>
                      <a:pt x="10915" y="9739"/>
                    </a:lnTo>
                    <a:lnTo>
                      <a:pt x="10861" y="9377"/>
                    </a:lnTo>
                    <a:lnTo>
                      <a:pt x="10824" y="9304"/>
                    </a:lnTo>
                    <a:lnTo>
                      <a:pt x="10752" y="9250"/>
                    </a:lnTo>
                    <a:lnTo>
                      <a:pt x="10680" y="9250"/>
                    </a:lnTo>
                    <a:lnTo>
                      <a:pt x="10607" y="9286"/>
                    </a:lnTo>
                    <a:lnTo>
                      <a:pt x="10281" y="9540"/>
                    </a:lnTo>
                    <a:lnTo>
                      <a:pt x="9322" y="9974"/>
                    </a:lnTo>
                    <a:lnTo>
                      <a:pt x="8091" y="10300"/>
                    </a:lnTo>
                    <a:lnTo>
                      <a:pt x="6679" y="10481"/>
                    </a:lnTo>
                    <a:lnTo>
                      <a:pt x="5919" y="10517"/>
                    </a:lnTo>
                    <a:lnTo>
                      <a:pt x="5123" y="10517"/>
                    </a:lnTo>
                    <a:lnTo>
                      <a:pt x="3512" y="10354"/>
                    </a:lnTo>
                    <a:lnTo>
                      <a:pt x="2408" y="10046"/>
                    </a:lnTo>
                    <a:lnTo>
                      <a:pt x="1756" y="9775"/>
                    </a:lnTo>
                    <a:lnTo>
                      <a:pt x="1213" y="9413"/>
                    </a:lnTo>
                    <a:lnTo>
                      <a:pt x="779" y="8997"/>
                    </a:lnTo>
                    <a:lnTo>
                      <a:pt x="634" y="8743"/>
                    </a:lnTo>
                    <a:lnTo>
                      <a:pt x="489" y="8435"/>
                    </a:lnTo>
                    <a:lnTo>
                      <a:pt x="326" y="7892"/>
                    </a:lnTo>
                    <a:lnTo>
                      <a:pt x="308" y="7386"/>
                    </a:lnTo>
                    <a:lnTo>
                      <a:pt x="435" y="6933"/>
                    </a:lnTo>
                    <a:lnTo>
                      <a:pt x="561" y="6734"/>
                    </a:lnTo>
                    <a:lnTo>
                      <a:pt x="779" y="6499"/>
                    </a:lnTo>
                    <a:lnTo>
                      <a:pt x="1358" y="6101"/>
                    </a:lnTo>
                    <a:lnTo>
                      <a:pt x="2100" y="5811"/>
                    </a:lnTo>
                    <a:lnTo>
                      <a:pt x="2933" y="5630"/>
                    </a:lnTo>
                    <a:lnTo>
                      <a:pt x="4254" y="5503"/>
                    </a:lnTo>
                    <a:lnTo>
                      <a:pt x="5919" y="5558"/>
                    </a:lnTo>
                    <a:lnTo>
                      <a:pt x="6553" y="5666"/>
                    </a:lnTo>
                    <a:lnTo>
                      <a:pt x="6625" y="5666"/>
                    </a:lnTo>
                    <a:lnTo>
                      <a:pt x="6697" y="5612"/>
                    </a:lnTo>
                    <a:lnTo>
                      <a:pt x="6734" y="5539"/>
                    </a:lnTo>
                    <a:lnTo>
                      <a:pt x="6734" y="5467"/>
                    </a:lnTo>
                    <a:lnTo>
                      <a:pt x="6589" y="4978"/>
                    </a:lnTo>
                    <a:lnTo>
                      <a:pt x="6571" y="4091"/>
                    </a:lnTo>
                    <a:lnTo>
                      <a:pt x="6788" y="3530"/>
                    </a:lnTo>
                    <a:lnTo>
                      <a:pt x="7023" y="3204"/>
                    </a:lnTo>
                    <a:lnTo>
                      <a:pt x="7494" y="2788"/>
                    </a:lnTo>
                    <a:lnTo>
                      <a:pt x="7928" y="2589"/>
                    </a:lnTo>
                    <a:lnTo>
                      <a:pt x="8218" y="2480"/>
                    </a:lnTo>
                    <a:lnTo>
                      <a:pt x="8833" y="2336"/>
                    </a:lnTo>
                    <a:lnTo>
                      <a:pt x="9485" y="2318"/>
                    </a:lnTo>
                    <a:lnTo>
                      <a:pt x="10136" y="2390"/>
                    </a:lnTo>
                    <a:lnTo>
                      <a:pt x="10770" y="2553"/>
                    </a:lnTo>
                    <a:lnTo>
                      <a:pt x="11349" y="2824"/>
                    </a:lnTo>
                    <a:lnTo>
                      <a:pt x="11874" y="3204"/>
                    </a:lnTo>
                    <a:lnTo>
                      <a:pt x="12272" y="3675"/>
                    </a:lnTo>
                    <a:lnTo>
                      <a:pt x="12435" y="3947"/>
                    </a:lnTo>
                    <a:lnTo>
                      <a:pt x="12490" y="4037"/>
                    </a:lnTo>
                    <a:lnTo>
                      <a:pt x="12598" y="4037"/>
                    </a:lnTo>
                    <a:lnTo>
                      <a:pt x="12689" y="3983"/>
                    </a:lnTo>
                    <a:lnTo>
                      <a:pt x="12707" y="3892"/>
                    </a:lnTo>
                    <a:lnTo>
                      <a:pt x="12725" y="3440"/>
                    </a:lnTo>
                    <a:lnTo>
                      <a:pt x="12870" y="2643"/>
                    </a:lnTo>
                    <a:lnTo>
                      <a:pt x="13159" y="1974"/>
                    </a:lnTo>
                    <a:lnTo>
                      <a:pt x="13630" y="1394"/>
                    </a:lnTo>
                    <a:lnTo>
                      <a:pt x="13938" y="1159"/>
                    </a:lnTo>
                    <a:lnTo>
                      <a:pt x="14281" y="924"/>
                    </a:lnTo>
                    <a:lnTo>
                      <a:pt x="15096" y="580"/>
                    </a:lnTo>
                    <a:lnTo>
                      <a:pt x="16001" y="381"/>
                    </a:lnTo>
                    <a:lnTo>
                      <a:pt x="16978" y="308"/>
                    </a:lnTo>
                    <a:lnTo>
                      <a:pt x="18010" y="327"/>
                    </a:lnTo>
                    <a:lnTo>
                      <a:pt x="19042" y="453"/>
                    </a:lnTo>
                    <a:lnTo>
                      <a:pt x="20598" y="779"/>
                    </a:lnTo>
                    <a:lnTo>
                      <a:pt x="21558" y="1087"/>
                    </a:lnTo>
                    <a:lnTo>
                      <a:pt x="21648" y="797"/>
                    </a:lnTo>
                    <a:lnTo>
                      <a:pt x="20671" y="489"/>
                    </a:lnTo>
                    <a:lnTo>
                      <a:pt x="19078" y="164"/>
                    </a:lnTo>
                    <a:lnTo>
                      <a:pt x="17992" y="37"/>
                    </a:lnTo>
                    <a:lnTo>
                      <a:pt x="1692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84" name="Google Shape;984;p32"/>
            <p:cNvGrpSpPr/>
            <p:nvPr/>
          </p:nvGrpSpPr>
          <p:grpSpPr>
            <a:xfrm rot="-782537">
              <a:off x="8685891" y="2687352"/>
              <a:ext cx="691972" cy="1920911"/>
              <a:chOff x="5621053" y="396189"/>
              <a:chExt cx="872876" cy="2423098"/>
            </a:xfrm>
          </p:grpSpPr>
          <p:sp>
            <p:nvSpPr>
              <p:cNvPr id="985" name="Google Shape;985;p32"/>
              <p:cNvSpPr/>
              <p:nvPr/>
            </p:nvSpPr>
            <p:spPr>
              <a:xfrm>
                <a:off x="5942476" y="1646812"/>
                <a:ext cx="221960" cy="1172475"/>
              </a:xfrm>
              <a:custGeom>
                <a:avLst/>
                <a:gdLst/>
                <a:ahLst/>
                <a:cxnLst/>
                <a:rect l="l" t="t" r="r" b="b"/>
                <a:pathLst>
                  <a:path w="6987" h="36908" extrusionOk="0">
                    <a:moveTo>
                      <a:pt x="3729" y="1"/>
                    </a:moveTo>
                    <a:lnTo>
                      <a:pt x="3421" y="55"/>
                    </a:lnTo>
                    <a:lnTo>
                      <a:pt x="3494" y="598"/>
                    </a:lnTo>
                    <a:lnTo>
                      <a:pt x="3584" y="1684"/>
                    </a:lnTo>
                    <a:lnTo>
                      <a:pt x="3584" y="2770"/>
                    </a:lnTo>
                    <a:lnTo>
                      <a:pt x="3512" y="3874"/>
                    </a:lnTo>
                    <a:lnTo>
                      <a:pt x="3222" y="5594"/>
                    </a:lnTo>
                    <a:lnTo>
                      <a:pt x="2498" y="8055"/>
                    </a:lnTo>
                    <a:lnTo>
                      <a:pt x="1973" y="9395"/>
                    </a:lnTo>
                    <a:lnTo>
                      <a:pt x="1503" y="10607"/>
                    </a:lnTo>
                    <a:lnTo>
                      <a:pt x="652" y="13105"/>
                    </a:lnTo>
                    <a:lnTo>
                      <a:pt x="199" y="15042"/>
                    </a:lnTo>
                    <a:lnTo>
                      <a:pt x="36" y="16345"/>
                    </a:lnTo>
                    <a:lnTo>
                      <a:pt x="0" y="17685"/>
                    </a:lnTo>
                    <a:lnTo>
                      <a:pt x="109" y="19024"/>
                    </a:lnTo>
                    <a:lnTo>
                      <a:pt x="236" y="19712"/>
                    </a:lnTo>
                    <a:lnTo>
                      <a:pt x="471" y="20671"/>
                    </a:lnTo>
                    <a:lnTo>
                      <a:pt x="1104" y="22517"/>
                    </a:lnTo>
                    <a:lnTo>
                      <a:pt x="2371" y="25142"/>
                    </a:lnTo>
                    <a:lnTo>
                      <a:pt x="3313" y="26807"/>
                    </a:lnTo>
                    <a:lnTo>
                      <a:pt x="3747" y="27604"/>
                    </a:lnTo>
                    <a:lnTo>
                      <a:pt x="4200" y="28418"/>
                    </a:lnTo>
                    <a:lnTo>
                      <a:pt x="4797" y="29540"/>
                    </a:lnTo>
                    <a:lnTo>
                      <a:pt x="5720" y="31731"/>
                    </a:lnTo>
                    <a:lnTo>
                      <a:pt x="6335" y="33830"/>
                    </a:lnTo>
                    <a:lnTo>
                      <a:pt x="6643" y="35876"/>
                    </a:lnTo>
                    <a:lnTo>
                      <a:pt x="6697" y="36907"/>
                    </a:lnTo>
                    <a:lnTo>
                      <a:pt x="6987" y="36907"/>
                    </a:lnTo>
                    <a:lnTo>
                      <a:pt x="6951" y="35857"/>
                    </a:lnTo>
                    <a:lnTo>
                      <a:pt x="6625" y="33776"/>
                    </a:lnTo>
                    <a:lnTo>
                      <a:pt x="5991" y="31640"/>
                    </a:lnTo>
                    <a:lnTo>
                      <a:pt x="5068" y="29414"/>
                    </a:lnTo>
                    <a:lnTo>
                      <a:pt x="4471" y="28273"/>
                    </a:lnTo>
                    <a:lnTo>
                      <a:pt x="4019" y="27459"/>
                    </a:lnTo>
                    <a:lnTo>
                      <a:pt x="3566" y="26662"/>
                    </a:lnTo>
                    <a:lnTo>
                      <a:pt x="2607" y="24961"/>
                    </a:lnTo>
                    <a:lnTo>
                      <a:pt x="1376" y="22391"/>
                    </a:lnTo>
                    <a:lnTo>
                      <a:pt x="760" y="20599"/>
                    </a:lnTo>
                    <a:lnTo>
                      <a:pt x="525" y="19640"/>
                    </a:lnTo>
                    <a:lnTo>
                      <a:pt x="398" y="18988"/>
                    </a:lnTo>
                    <a:lnTo>
                      <a:pt x="290" y="17667"/>
                    </a:lnTo>
                    <a:lnTo>
                      <a:pt x="344" y="16363"/>
                    </a:lnTo>
                    <a:lnTo>
                      <a:pt x="507" y="15078"/>
                    </a:lnTo>
                    <a:lnTo>
                      <a:pt x="941" y="13160"/>
                    </a:lnTo>
                    <a:lnTo>
                      <a:pt x="1774" y="10698"/>
                    </a:lnTo>
                    <a:lnTo>
                      <a:pt x="2263" y="9503"/>
                    </a:lnTo>
                    <a:lnTo>
                      <a:pt x="2788" y="8146"/>
                    </a:lnTo>
                    <a:lnTo>
                      <a:pt x="3512" y="5648"/>
                    </a:lnTo>
                    <a:lnTo>
                      <a:pt x="3801" y="3892"/>
                    </a:lnTo>
                    <a:lnTo>
                      <a:pt x="3892" y="2770"/>
                    </a:lnTo>
                    <a:lnTo>
                      <a:pt x="3892" y="1666"/>
                    </a:lnTo>
                    <a:lnTo>
                      <a:pt x="3801" y="562"/>
                    </a:lnTo>
                    <a:lnTo>
                      <a:pt x="3729"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6" name="Google Shape;986;p32"/>
              <p:cNvSpPr/>
              <p:nvPr/>
            </p:nvSpPr>
            <p:spPr>
              <a:xfrm>
                <a:off x="5948226" y="1451315"/>
                <a:ext cx="235778" cy="242100"/>
              </a:xfrm>
              <a:custGeom>
                <a:avLst/>
                <a:gdLst/>
                <a:ahLst/>
                <a:cxnLst/>
                <a:rect l="l" t="t" r="r" b="b"/>
                <a:pathLst>
                  <a:path w="7422" h="7621" extrusionOk="0">
                    <a:moveTo>
                      <a:pt x="4942" y="1"/>
                    </a:moveTo>
                    <a:lnTo>
                      <a:pt x="2009" y="91"/>
                    </a:lnTo>
                    <a:lnTo>
                      <a:pt x="1376" y="2299"/>
                    </a:lnTo>
                    <a:lnTo>
                      <a:pt x="797" y="4616"/>
                    </a:lnTo>
                    <a:lnTo>
                      <a:pt x="326" y="6191"/>
                    </a:lnTo>
                    <a:lnTo>
                      <a:pt x="0" y="7114"/>
                    </a:lnTo>
                    <a:lnTo>
                      <a:pt x="941" y="7349"/>
                    </a:lnTo>
                    <a:lnTo>
                      <a:pt x="2752" y="7621"/>
                    </a:lnTo>
                    <a:lnTo>
                      <a:pt x="4562" y="7603"/>
                    </a:lnTo>
                    <a:lnTo>
                      <a:pt x="6426" y="7277"/>
                    </a:lnTo>
                    <a:lnTo>
                      <a:pt x="7421" y="6987"/>
                    </a:lnTo>
                    <a:lnTo>
                      <a:pt x="6752" y="5286"/>
                    </a:lnTo>
                    <a:lnTo>
                      <a:pt x="5792" y="2933"/>
                    </a:lnTo>
                    <a:lnTo>
                      <a:pt x="5213" y="1105"/>
                    </a:lnTo>
                    <a:lnTo>
                      <a:pt x="4942"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7" name="Google Shape;987;p32"/>
              <p:cNvSpPr/>
              <p:nvPr/>
            </p:nvSpPr>
            <p:spPr>
              <a:xfrm>
                <a:off x="5943048" y="1450171"/>
                <a:ext cx="245563" cy="248422"/>
              </a:xfrm>
              <a:custGeom>
                <a:avLst/>
                <a:gdLst/>
                <a:ahLst/>
                <a:cxnLst/>
                <a:rect l="l" t="t" r="r" b="b"/>
                <a:pathLst>
                  <a:path w="7730" h="7820" extrusionOk="0">
                    <a:moveTo>
                      <a:pt x="5249" y="0"/>
                    </a:moveTo>
                    <a:lnTo>
                      <a:pt x="4942" y="73"/>
                    </a:lnTo>
                    <a:lnTo>
                      <a:pt x="5340" y="1575"/>
                    </a:lnTo>
                    <a:lnTo>
                      <a:pt x="6173" y="3964"/>
                    </a:lnTo>
                    <a:lnTo>
                      <a:pt x="6625" y="5050"/>
                    </a:lnTo>
                    <a:lnTo>
                      <a:pt x="7005" y="5955"/>
                    </a:lnTo>
                    <a:lnTo>
                      <a:pt x="7385" y="6915"/>
                    </a:lnTo>
                    <a:lnTo>
                      <a:pt x="6516" y="7186"/>
                    </a:lnTo>
                    <a:lnTo>
                      <a:pt x="4815" y="7476"/>
                    </a:lnTo>
                    <a:lnTo>
                      <a:pt x="3096" y="7512"/>
                    </a:lnTo>
                    <a:lnTo>
                      <a:pt x="1304" y="7277"/>
                    </a:lnTo>
                    <a:lnTo>
                      <a:pt x="362" y="7041"/>
                    </a:lnTo>
                    <a:lnTo>
                      <a:pt x="706" y="6046"/>
                    </a:lnTo>
                    <a:lnTo>
                      <a:pt x="1195" y="4326"/>
                    </a:lnTo>
                    <a:lnTo>
                      <a:pt x="1412" y="3494"/>
                    </a:lnTo>
                    <a:lnTo>
                      <a:pt x="1756" y="2082"/>
                    </a:lnTo>
                    <a:lnTo>
                      <a:pt x="2317" y="181"/>
                    </a:lnTo>
                    <a:lnTo>
                      <a:pt x="2028" y="91"/>
                    </a:lnTo>
                    <a:lnTo>
                      <a:pt x="1466" y="2009"/>
                    </a:lnTo>
                    <a:lnTo>
                      <a:pt x="1123" y="3403"/>
                    </a:lnTo>
                    <a:lnTo>
                      <a:pt x="887" y="4308"/>
                    </a:lnTo>
                    <a:lnTo>
                      <a:pt x="399" y="6046"/>
                    </a:lnTo>
                    <a:lnTo>
                      <a:pt x="18" y="7096"/>
                    </a:lnTo>
                    <a:lnTo>
                      <a:pt x="0" y="7150"/>
                    </a:lnTo>
                    <a:lnTo>
                      <a:pt x="37" y="7222"/>
                    </a:lnTo>
                    <a:lnTo>
                      <a:pt x="73" y="7277"/>
                    </a:lnTo>
                    <a:lnTo>
                      <a:pt x="127" y="7295"/>
                    </a:lnTo>
                    <a:lnTo>
                      <a:pt x="1086" y="7530"/>
                    </a:lnTo>
                    <a:lnTo>
                      <a:pt x="2896" y="7802"/>
                    </a:lnTo>
                    <a:lnTo>
                      <a:pt x="3765" y="7820"/>
                    </a:lnTo>
                    <a:lnTo>
                      <a:pt x="4725" y="7802"/>
                    </a:lnTo>
                    <a:lnTo>
                      <a:pt x="6643" y="7458"/>
                    </a:lnTo>
                    <a:lnTo>
                      <a:pt x="7621" y="7150"/>
                    </a:lnTo>
                    <a:lnTo>
                      <a:pt x="7675" y="7132"/>
                    </a:lnTo>
                    <a:lnTo>
                      <a:pt x="7711" y="7078"/>
                    </a:lnTo>
                    <a:lnTo>
                      <a:pt x="7729" y="7023"/>
                    </a:lnTo>
                    <a:lnTo>
                      <a:pt x="7729" y="6969"/>
                    </a:lnTo>
                    <a:lnTo>
                      <a:pt x="7313" y="5901"/>
                    </a:lnTo>
                    <a:lnTo>
                      <a:pt x="6915" y="4942"/>
                    </a:lnTo>
                    <a:lnTo>
                      <a:pt x="6462" y="3856"/>
                    </a:lnTo>
                    <a:lnTo>
                      <a:pt x="5630" y="1503"/>
                    </a:lnTo>
                    <a:lnTo>
                      <a:pt x="5249"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8" name="Google Shape;988;p32"/>
              <p:cNvSpPr/>
              <p:nvPr/>
            </p:nvSpPr>
            <p:spPr>
              <a:xfrm>
                <a:off x="5625627" y="400795"/>
                <a:ext cx="863695" cy="1049979"/>
              </a:xfrm>
              <a:custGeom>
                <a:avLst/>
                <a:gdLst/>
                <a:ahLst/>
                <a:cxnLst/>
                <a:rect l="l" t="t" r="r" b="b"/>
                <a:pathLst>
                  <a:path w="27188" h="33052" extrusionOk="0">
                    <a:moveTo>
                      <a:pt x="12092" y="0"/>
                    </a:moveTo>
                    <a:lnTo>
                      <a:pt x="10445" y="127"/>
                    </a:lnTo>
                    <a:lnTo>
                      <a:pt x="8943" y="417"/>
                    </a:lnTo>
                    <a:lnTo>
                      <a:pt x="7549" y="869"/>
                    </a:lnTo>
                    <a:lnTo>
                      <a:pt x="6300" y="1466"/>
                    </a:lnTo>
                    <a:lnTo>
                      <a:pt x="5160" y="2190"/>
                    </a:lnTo>
                    <a:lnTo>
                      <a:pt x="4128" y="3059"/>
                    </a:lnTo>
                    <a:lnTo>
                      <a:pt x="3241" y="4037"/>
                    </a:lnTo>
                    <a:lnTo>
                      <a:pt x="2445" y="5123"/>
                    </a:lnTo>
                    <a:lnTo>
                      <a:pt x="1775" y="6299"/>
                    </a:lnTo>
                    <a:lnTo>
                      <a:pt x="1214" y="7548"/>
                    </a:lnTo>
                    <a:lnTo>
                      <a:pt x="761" y="8887"/>
                    </a:lnTo>
                    <a:lnTo>
                      <a:pt x="417" y="10263"/>
                    </a:lnTo>
                    <a:lnTo>
                      <a:pt x="182" y="11693"/>
                    </a:lnTo>
                    <a:lnTo>
                      <a:pt x="37" y="13159"/>
                    </a:lnTo>
                    <a:lnTo>
                      <a:pt x="1" y="14662"/>
                    </a:lnTo>
                    <a:lnTo>
                      <a:pt x="55" y="16164"/>
                    </a:lnTo>
                    <a:lnTo>
                      <a:pt x="200" y="17684"/>
                    </a:lnTo>
                    <a:lnTo>
                      <a:pt x="435" y="19187"/>
                    </a:lnTo>
                    <a:lnTo>
                      <a:pt x="779" y="20671"/>
                    </a:lnTo>
                    <a:lnTo>
                      <a:pt x="1196" y="22119"/>
                    </a:lnTo>
                    <a:lnTo>
                      <a:pt x="1702" y="23531"/>
                    </a:lnTo>
                    <a:lnTo>
                      <a:pt x="2282" y="24870"/>
                    </a:lnTo>
                    <a:lnTo>
                      <a:pt x="2951" y="26173"/>
                    </a:lnTo>
                    <a:lnTo>
                      <a:pt x="3693" y="27386"/>
                    </a:lnTo>
                    <a:lnTo>
                      <a:pt x="4526" y="28508"/>
                    </a:lnTo>
                    <a:lnTo>
                      <a:pt x="5413" y="29522"/>
                    </a:lnTo>
                    <a:lnTo>
                      <a:pt x="6390" y="30445"/>
                    </a:lnTo>
                    <a:lnTo>
                      <a:pt x="7422" y="31241"/>
                    </a:lnTo>
                    <a:lnTo>
                      <a:pt x="8526" y="31893"/>
                    </a:lnTo>
                    <a:lnTo>
                      <a:pt x="9685" y="32418"/>
                    </a:lnTo>
                    <a:lnTo>
                      <a:pt x="10915" y="32780"/>
                    </a:lnTo>
                    <a:lnTo>
                      <a:pt x="11567" y="32889"/>
                    </a:lnTo>
                    <a:lnTo>
                      <a:pt x="12526" y="33015"/>
                    </a:lnTo>
                    <a:lnTo>
                      <a:pt x="14336" y="33051"/>
                    </a:lnTo>
                    <a:lnTo>
                      <a:pt x="16002" y="32852"/>
                    </a:lnTo>
                    <a:lnTo>
                      <a:pt x="17522" y="32418"/>
                    </a:lnTo>
                    <a:lnTo>
                      <a:pt x="18916" y="31803"/>
                    </a:lnTo>
                    <a:lnTo>
                      <a:pt x="20183" y="31006"/>
                    </a:lnTo>
                    <a:lnTo>
                      <a:pt x="21341" y="30047"/>
                    </a:lnTo>
                    <a:lnTo>
                      <a:pt x="22355" y="28961"/>
                    </a:lnTo>
                    <a:lnTo>
                      <a:pt x="23278" y="27748"/>
                    </a:lnTo>
                    <a:lnTo>
                      <a:pt x="24074" y="26445"/>
                    </a:lnTo>
                    <a:lnTo>
                      <a:pt x="24780" y="25087"/>
                    </a:lnTo>
                    <a:lnTo>
                      <a:pt x="25378" y="23657"/>
                    </a:lnTo>
                    <a:lnTo>
                      <a:pt x="26102" y="21485"/>
                    </a:lnTo>
                    <a:lnTo>
                      <a:pt x="26771" y="18589"/>
                    </a:lnTo>
                    <a:lnTo>
                      <a:pt x="26970" y="17214"/>
                    </a:lnTo>
                    <a:lnTo>
                      <a:pt x="27097" y="16236"/>
                    </a:lnTo>
                    <a:lnTo>
                      <a:pt x="27188" y="14354"/>
                    </a:lnTo>
                    <a:lnTo>
                      <a:pt x="27133" y="12562"/>
                    </a:lnTo>
                    <a:lnTo>
                      <a:pt x="26916" y="10879"/>
                    </a:lnTo>
                    <a:lnTo>
                      <a:pt x="26554" y="9286"/>
                    </a:lnTo>
                    <a:lnTo>
                      <a:pt x="26047" y="7820"/>
                    </a:lnTo>
                    <a:lnTo>
                      <a:pt x="25396" y="6462"/>
                    </a:lnTo>
                    <a:lnTo>
                      <a:pt x="24617" y="5213"/>
                    </a:lnTo>
                    <a:lnTo>
                      <a:pt x="23694" y="4091"/>
                    </a:lnTo>
                    <a:lnTo>
                      <a:pt x="22644" y="3095"/>
                    </a:lnTo>
                    <a:lnTo>
                      <a:pt x="21468" y="2245"/>
                    </a:lnTo>
                    <a:lnTo>
                      <a:pt x="20183" y="1503"/>
                    </a:lnTo>
                    <a:lnTo>
                      <a:pt x="18771" y="923"/>
                    </a:lnTo>
                    <a:lnTo>
                      <a:pt x="17251" y="471"/>
                    </a:lnTo>
                    <a:lnTo>
                      <a:pt x="15622" y="181"/>
                    </a:lnTo>
                    <a:lnTo>
                      <a:pt x="13884" y="36"/>
                    </a:lnTo>
                    <a:lnTo>
                      <a:pt x="12979" y="18"/>
                    </a:lnTo>
                    <a:lnTo>
                      <a:pt x="12092"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9" name="Google Shape;989;p32"/>
              <p:cNvSpPr/>
              <p:nvPr/>
            </p:nvSpPr>
            <p:spPr>
              <a:xfrm>
                <a:off x="5621053" y="396189"/>
                <a:ext cx="865982" cy="1059764"/>
              </a:xfrm>
              <a:custGeom>
                <a:avLst/>
                <a:gdLst/>
                <a:ahLst/>
                <a:cxnLst/>
                <a:rect l="l" t="t" r="r" b="b"/>
                <a:pathLst>
                  <a:path w="27260" h="33360" extrusionOk="0">
                    <a:moveTo>
                      <a:pt x="12526" y="0"/>
                    </a:moveTo>
                    <a:lnTo>
                      <a:pt x="11874" y="19"/>
                    </a:lnTo>
                    <a:lnTo>
                      <a:pt x="10607" y="127"/>
                    </a:lnTo>
                    <a:lnTo>
                      <a:pt x="9394" y="326"/>
                    </a:lnTo>
                    <a:lnTo>
                      <a:pt x="8254" y="652"/>
                    </a:lnTo>
                    <a:lnTo>
                      <a:pt x="7168" y="1068"/>
                    </a:lnTo>
                    <a:lnTo>
                      <a:pt x="6154" y="1593"/>
                    </a:lnTo>
                    <a:lnTo>
                      <a:pt x="5213" y="2209"/>
                    </a:lnTo>
                    <a:lnTo>
                      <a:pt x="4344" y="2933"/>
                    </a:lnTo>
                    <a:lnTo>
                      <a:pt x="3548" y="3747"/>
                    </a:lnTo>
                    <a:lnTo>
                      <a:pt x="2824" y="4634"/>
                    </a:lnTo>
                    <a:lnTo>
                      <a:pt x="2172" y="5630"/>
                    </a:lnTo>
                    <a:lnTo>
                      <a:pt x="1611" y="6716"/>
                    </a:lnTo>
                    <a:lnTo>
                      <a:pt x="1122" y="7874"/>
                    </a:lnTo>
                    <a:lnTo>
                      <a:pt x="706" y="9123"/>
                    </a:lnTo>
                    <a:lnTo>
                      <a:pt x="398" y="10462"/>
                    </a:lnTo>
                    <a:lnTo>
                      <a:pt x="163" y="11856"/>
                    </a:lnTo>
                    <a:lnTo>
                      <a:pt x="91" y="12598"/>
                    </a:lnTo>
                    <a:lnTo>
                      <a:pt x="18" y="13431"/>
                    </a:lnTo>
                    <a:lnTo>
                      <a:pt x="0" y="15114"/>
                    </a:lnTo>
                    <a:lnTo>
                      <a:pt x="91" y="16816"/>
                    </a:lnTo>
                    <a:lnTo>
                      <a:pt x="290" y="18499"/>
                    </a:lnTo>
                    <a:lnTo>
                      <a:pt x="616" y="20200"/>
                    </a:lnTo>
                    <a:lnTo>
                      <a:pt x="1050" y="21848"/>
                    </a:lnTo>
                    <a:lnTo>
                      <a:pt x="1611" y="23458"/>
                    </a:lnTo>
                    <a:lnTo>
                      <a:pt x="2263" y="24997"/>
                    </a:lnTo>
                    <a:lnTo>
                      <a:pt x="3023" y="26463"/>
                    </a:lnTo>
                    <a:lnTo>
                      <a:pt x="3874" y="27821"/>
                    </a:lnTo>
                    <a:lnTo>
                      <a:pt x="4833" y="29070"/>
                    </a:lnTo>
                    <a:lnTo>
                      <a:pt x="5883" y="30192"/>
                    </a:lnTo>
                    <a:lnTo>
                      <a:pt x="7023" y="31169"/>
                    </a:lnTo>
                    <a:lnTo>
                      <a:pt x="8236" y="31984"/>
                    </a:lnTo>
                    <a:lnTo>
                      <a:pt x="9557" y="32617"/>
                    </a:lnTo>
                    <a:lnTo>
                      <a:pt x="10951" y="33052"/>
                    </a:lnTo>
                    <a:lnTo>
                      <a:pt x="11675" y="33178"/>
                    </a:lnTo>
                    <a:lnTo>
                      <a:pt x="12779" y="33323"/>
                    </a:lnTo>
                    <a:lnTo>
                      <a:pt x="13829" y="33359"/>
                    </a:lnTo>
                    <a:lnTo>
                      <a:pt x="14770" y="33323"/>
                    </a:lnTo>
                    <a:lnTo>
                      <a:pt x="16562" y="33052"/>
                    </a:lnTo>
                    <a:lnTo>
                      <a:pt x="18245" y="32509"/>
                    </a:lnTo>
                    <a:lnTo>
                      <a:pt x="19802" y="31694"/>
                    </a:lnTo>
                    <a:lnTo>
                      <a:pt x="20544" y="31169"/>
                    </a:lnTo>
                    <a:lnTo>
                      <a:pt x="20997" y="30807"/>
                    </a:lnTo>
                    <a:lnTo>
                      <a:pt x="21847" y="30047"/>
                    </a:lnTo>
                    <a:lnTo>
                      <a:pt x="22607" y="29214"/>
                    </a:lnTo>
                    <a:lnTo>
                      <a:pt x="23295" y="28327"/>
                    </a:lnTo>
                    <a:lnTo>
                      <a:pt x="24218" y="26916"/>
                    </a:lnTo>
                    <a:lnTo>
                      <a:pt x="25214" y="24961"/>
                    </a:lnTo>
                    <a:lnTo>
                      <a:pt x="25974" y="23006"/>
                    </a:lnTo>
                    <a:lnTo>
                      <a:pt x="26535" y="21124"/>
                    </a:lnTo>
                    <a:lnTo>
                      <a:pt x="27096" y="18608"/>
                    </a:lnTo>
                    <a:lnTo>
                      <a:pt x="27259" y="17377"/>
                    </a:lnTo>
                    <a:lnTo>
                      <a:pt x="26970" y="17341"/>
                    </a:lnTo>
                    <a:lnTo>
                      <a:pt x="26789" y="18553"/>
                    </a:lnTo>
                    <a:lnTo>
                      <a:pt x="26246" y="21033"/>
                    </a:lnTo>
                    <a:lnTo>
                      <a:pt x="25703" y="22879"/>
                    </a:lnTo>
                    <a:lnTo>
                      <a:pt x="24942" y="24816"/>
                    </a:lnTo>
                    <a:lnTo>
                      <a:pt x="23965" y="26753"/>
                    </a:lnTo>
                    <a:lnTo>
                      <a:pt x="22752" y="28581"/>
                    </a:lnTo>
                    <a:lnTo>
                      <a:pt x="21630" y="29830"/>
                    </a:lnTo>
                    <a:lnTo>
                      <a:pt x="20816" y="30572"/>
                    </a:lnTo>
                    <a:lnTo>
                      <a:pt x="20363" y="30934"/>
                    </a:lnTo>
                    <a:lnTo>
                      <a:pt x="19911" y="31260"/>
                    </a:lnTo>
                    <a:lnTo>
                      <a:pt x="18951" y="31821"/>
                    </a:lnTo>
                    <a:lnTo>
                      <a:pt x="17974" y="32291"/>
                    </a:lnTo>
                    <a:lnTo>
                      <a:pt x="16924" y="32635"/>
                    </a:lnTo>
                    <a:lnTo>
                      <a:pt x="15838" y="32889"/>
                    </a:lnTo>
                    <a:lnTo>
                      <a:pt x="14716" y="33034"/>
                    </a:lnTo>
                    <a:lnTo>
                      <a:pt x="13557" y="33052"/>
                    </a:lnTo>
                    <a:lnTo>
                      <a:pt x="12345" y="32979"/>
                    </a:lnTo>
                    <a:lnTo>
                      <a:pt x="11729" y="32889"/>
                    </a:lnTo>
                    <a:lnTo>
                      <a:pt x="11005" y="32762"/>
                    </a:lnTo>
                    <a:lnTo>
                      <a:pt x="9648" y="32328"/>
                    </a:lnTo>
                    <a:lnTo>
                      <a:pt x="8363" y="31712"/>
                    </a:lnTo>
                    <a:lnTo>
                      <a:pt x="7168" y="30916"/>
                    </a:lnTo>
                    <a:lnTo>
                      <a:pt x="6046" y="29956"/>
                    </a:lnTo>
                    <a:lnTo>
                      <a:pt x="5014" y="28852"/>
                    </a:lnTo>
                    <a:lnTo>
                      <a:pt x="4091" y="27622"/>
                    </a:lnTo>
                    <a:lnTo>
                      <a:pt x="3240" y="26282"/>
                    </a:lnTo>
                    <a:lnTo>
                      <a:pt x="2498" y="24834"/>
                    </a:lnTo>
                    <a:lnTo>
                      <a:pt x="1865" y="23314"/>
                    </a:lnTo>
                    <a:lnTo>
                      <a:pt x="1340" y="21739"/>
                    </a:lnTo>
                    <a:lnTo>
                      <a:pt x="905" y="20110"/>
                    </a:lnTo>
                    <a:lnTo>
                      <a:pt x="579" y="18445"/>
                    </a:lnTo>
                    <a:lnTo>
                      <a:pt x="380" y="16761"/>
                    </a:lnTo>
                    <a:lnTo>
                      <a:pt x="290" y="15096"/>
                    </a:lnTo>
                    <a:lnTo>
                      <a:pt x="326" y="13449"/>
                    </a:lnTo>
                    <a:lnTo>
                      <a:pt x="380" y="12634"/>
                    </a:lnTo>
                    <a:lnTo>
                      <a:pt x="471" y="11892"/>
                    </a:lnTo>
                    <a:lnTo>
                      <a:pt x="706" y="10481"/>
                    </a:lnTo>
                    <a:lnTo>
                      <a:pt x="1032" y="9141"/>
                    </a:lnTo>
                    <a:lnTo>
                      <a:pt x="1430" y="7892"/>
                    </a:lnTo>
                    <a:lnTo>
                      <a:pt x="1937" y="6734"/>
                    </a:lnTo>
                    <a:lnTo>
                      <a:pt x="2516" y="5666"/>
                    </a:lnTo>
                    <a:lnTo>
                      <a:pt x="3186" y="4670"/>
                    </a:lnTo>
                    <a:lnTo>
                      <a:pt x="3928" y="3783"/>
                    </a:lnTo>
                    <a:lnTo>
                      <a:pt x="4742" y="2987"/>
                    </a:lnTo>
                    <a:lnTo>
                      <a:pt x="5629" y="2299"/>
                    </a:lnTo>
                    <a:lnTo>
                      <a:pt x="6607" y="1702"/>
                    </a:lnTo>
                    <a:lnTo>
                      <a:pt x="7639" y="1213"/>
                    </a:lnTo>
                    <a:lnTo>
                      <a:pt x="8743" y="815"/>
                    </a:lnTo>
                    <a:lnTo>
                      <a:pt x="9919" y="543"/>
                    </a:lnTo>
                    <a:lnTo>
                      <a:pt x="11150" y="362"/>
                    </a:lnTo>
                    <a:lnTo>
                      <a:pt x="12435" y="308"/>
                    </a:lnTo>
                    <a:lnTo>
                      <a:pt x="13105" y="308"/>
                    </a:lnTo>
                    <a:lnTo>
                      <a:pt x="13123" y="19"/>
                    </a:lnTo>
                    <a:lnTo>
                      <a:pt x="1281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0" name="Google Shape;990;p32"/>
              <p:cNvSpPr/>
              <p:nvPr/>
            </p:nvSpPr>
            <p:spPr>
              <a:xfrm>
                <a:off x="5991906" y="396761"/>
                <a:ext cx="502022" cy="1059192"/>
              </a:xfrm>
              <a:custGeom>
                <a:avLst/>
                <a:gdLst/>
                <a:ahLst/>
                <a:cxnLst/>
                <a:rect l="l" t="t" r="r" b="b"/>
                <a:pathLst>
                  <a:path w="15803" h="33342" extrusionOk="0">
                    <a:moveTo>
                      <a:pt x="1431" y="1"/>
                    </a:moveTo>
                    <a:lnTo>
                      <a:pt x="1449" y="290"/>
                    </a:lnTo>
                    <a:lnTo>
                      <a:pt x="1558" y="290"/>
                    </a:lnTo>
                    <a:lnTo>
                      <a:pt x="2390" y="308"/>
                    </a:lnTo>
                    <a:lnTo>
                      <a:pt x="4019" y="453"/>
                    </a:lnTo>
                    <a:lnTo>
                      <a:pt x="5558" y="725"/>
                    </a:lnTo>
                    <a:lnTo>
                      <a:pt x="7006" y="1123"/>
                    </a:lnTo>
                    <a:lnTo>
                      <a:pt x="8345" y="1666"/>
                    </a:lnTo>
                    <a:lnTo>
                      <a:pt x="9594" y="2317"/>
                    </a:lnTo>
                    <a:lnTo>
                      <a:pt x="10734" y="3114"/>
                    </a:lnTo>
                    <a:lnTo>
                      <a:pt x="11784" y="4037"/>
                    </a:lnTo>
                    <a:lnTo>
                      <a:pt x="12255" y="4544"/>
                    </a:lnTo>
                    <a:lnTo>
                      <a:pt x="12744" y="5141"/>
                    </a:lnTo>
                    <a:lnTo>
                      <a:pt x="13594" y="6408"/>
                    </a:lnTo>
                    <a:lnTo>
                      <a:pt x="14300" y="7784"/>
                    </a:lnTo>
                    <a:lnTo>
                      <a:pt x="14825" y="9286"/>
                    </a:lnTo>
                    <a:lnTo>
                      <a:pt x="15223" y="10915"/>
                    </a:lnTo>
                    <a:lnTo>
                      <a:pt x="15440" y="12616"/>
                    </a:lnTo>
                    <a:lnTo>
                      <a:pt x="15513" y="14426"/>
                    </a:lnTo>
                    <a:lnTo>
                      <a:pt x="15404" y="16345"/>
                    </a:lnTo>
                    <a:lnTo>
                      <a:pt x="15296" y="17323"/>
                    </a:lnTo>
                    <a:lnTo>
                      <a:pt x="15115" y="18535"/>
                    </a:lnTo>
                    <a:lnTo>
                      <a:pt x="14572" y="21015"/>
                    </a:lnTo>
                    <a:lnTo>
                      <a:pt x="14029" y="22861"/>
                    </a:lnTo>
                    <a:lnTo>
                      <a:pt x="13268" y="24798"/>
                    </a:lnTo>
                    <a:lnTo>
                      <a:pt x="12291" y="26735"/>
                    </a:lnTo>
                    <a:lnTo>
                      <a:pt x="11078" y="28563"/>
                    </a:lnTo>
                    <a:lnTo>
                      <a:pt x="9956" y="29812"/>
                    </a:lnTo>
                    <a:lnTo>
                      <a:pt x="9142" y="30554"/>
                    </a:lnTo>
                    <a:lnTo>
                      <a:pt x="8689" y="30916"/>
                    </a:lnTo>
                    <a:lnTo>
                      <a:pt x="8237" y="31242"/>
                    </a:lnTo>
                    <a:lnTo>
                      <a:pt x="7277" y="31803"/>
                    </a:lnTo>
                    <a:lnTo>
                      <a:pt x="6300" y="32273"/>
                    </a:lnTo>
                    <a:lnTo>
                      <a:pt x="5250" y="32617"/>
                    </a:lnTo>
                    <a:lnTo>
                      <a:pt x="4164" y="32871"/>
                    </a:lnTo>
                    <a:lnTo>
                      <a:pt x="3042" y="33016"/>
                    </a:lnTo>
                    <a:lnTo>
                      <a:pt x="1883" y="33034"/>
                    </a:lnTo>
                    <a:lnTo>
                      <a:pt x="671" y="32961"/>
                    </a:lnTo>
                    <a:lnTo>
                      <a:pt x="55" y="32871"/>
                    </a:lnTo>
                    <a:lnTo>
                      <a:pt x="1" y="33160"/>
                    </a:lnTo>
                    <a:lnTo>
                      <a:pt x="1105" y="33305"/>
                    </a:lnTo>
                    <a:lnTo>
                      <a:pt x="2155" y="33341"/>
                    </a:lnTo>
                    <a:lnTo>
                      <a:pt x="3096" y="33305"/>
                    </a:lnTo>
                    <a:lnTo>
                      <a:pt x="4888" y="33034"/>
                    </a:lnTo>
                    <a:lnTo>
                      <a:pt x="6571" y="32491"/>
                    </a:lnTo>
                    <a:lnTo>
                      <a:pt x="8128" y="31676"/>
                    </a:lnTo>
                    <a:lnTo>
                      <a:pt x="8870" y="31151"/>
                    </a:lnTo>
                    <a:lnTo>
                      <a:pt x="9323" y="30789"/>
                    </a:lnTo>
                    <a:lnTo>
                      <a:pt x="10173" y="30029"/>
                    </a:lnTo>
                    <a:lnTo>
                      <a:pt x="10933" y="29196"/>
                    </a:lnTo>
                    <a:lnTo>
                      <a:pt x="11621" y="28309"/>
                    </a:lnTo>
                    <a:lnTo>
                      <a:pt x="12544" y="26898"/>
                    </a:lnTo>
                    <a:lnTo>
                      <a:pt x="13540" y="24943"/>
                    </a:lnTo>
                    <a:lnTo>
                      <a:pt x="14300" y="22988"/>
                    </a:lnTo>
                    <a:lnTo>
                      <a:pt x="14861" y="21106"/>
                    </a:lnTo>
                    <a:lnTo>
                      <a:pt x="15422" y="18590"/>
                    </a:lnTo>
                    <a:lnTo>
                      <a:pt x="15585" y="17359"/>
                    </a:lnTo>
                    <a:lnTo>
                      <a:pt x="15712" y="16363"/>
                    </a:lnTo>
                    <a:lnTo>
                      <a:pt x="15802" y="14426"/>
                    </a:lnTo>
                    <a:lnTo>
                      <a:pt x="15748" y="12580"/>
                    </a:lnTo>
                    <a:lnTo>
                      <a:pt x="15513" y="10825"/>
                    </a:lnTo>
                    <a:lnTo>
                      <a:pt x="15115" y="9196"/>
                    </a:lnTo>
                    <a:lnTo>
                      <a:pt x="14572" y="7657"/>
                    </a:lnTo>
                    <a:lnTo>
                      <a:pt x="13848" y="6245"/>
                    </a:lnTo>
                    <a:lnTo>
                      <a:pt x="12979" y="4942"/>
                    </a:lnTo>
                    <a:lnTo>
                      <a:pt x="12472" y="4345"/>
                    </a:lnTo>
                    <a:lnTo>
                      <a:pt x="11983" y="3820"/>
                    </a:lnTo>
                    <a:lnTo>
                      <a:pt x="10933" y="2878"/>
                    </a:lnTo>
                    <a:lnTo>
                      <a:pt x="9757" y="2064"/>
                    </a:lnTo>
                    <a:lnTo>
                      <a:pt x="8490" y="1394"/>
                    </a:lnTo>
                    <a:lnTo>
                      <a:pt x="7114" y="833"/>
                    </a:lnTo>
                    <a:lnTo>
                      <a:pt x="5630" y="435"/>
                    </a:lnTo>
                    <a:lnTo>
                      <a:pt x="4073" y="145"/>
                    </a:lnTo>
                    <a:lnTo>
                      <a:pt x="2408"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1" name="Google Shape;991;p32"/>
              <p:cNvSpPr/>
              <p:nvPr/>
            </p:nvSpPr>
            <p:spPr>
              <a:xfrm>
                <a:off x="5900480" y="1453602"/>
                <a:ext cx="194385" cy="138062"/>
              </a:xfrm>
              <a:custGeom>
                <a:avLst/>
                <a:gdLst/>
                <a:ahLst/>
                <a:cxnLst/>
                <a:rect l="l" t="t" r="r" b="b"/>
                <a:pathLst>
                  <a:path w="6119" h="4346" extrusionOk="0">
                    <a:moveTo>
                      <a:pt x="3585" y="1"/>
                    </a:moveTo>
                    <a:lnTo>
                      <a:pt x="2752" y="182"/>
                    </a:lnTo>
                    <a:lnTo>
                      <a:pt x="2046" y="399"/>
                    </a:lnTo>
                    <a:lnTo>
                      <a:pt x="1539" y="580"/>
                    </a:lnTo>
                    <a:lnTo>
                      <a:pt x="960" y="888"/>
                    </a:lnTo>
                    <a:lnTo>
                      <a:pt x="743" y="1051"/>
                    </a:lnTo>
                    <a:lnTo>
                      <a:pt x="381" y="1358"/>
                    </a:lnTo>
                    <a:lnTo>
                      <a:pt x="146" y="1684"/>
                    </a:lnTo>
                    <a:lnTo>
                      <a:pt x="19" y="2028"/>
                    </a:lnTo>
                    <a:lnTo>
                      <a:pt x="1" y="2209"/>
                    </a:lnTo>
                    <a:lnTo>
                      <a:pt x="19" y="2408"/>
                    </a:lnTo>
                    <a:lnTo>
                      <a:pt x="146" y="2752"/>
                    </a:lnTo>
                    <a:lnTo>
                      <a:pt x="417" y="3006"/>
                    </a:lnTo>
                    <a:lnTo>
                      <a:pt x="779" y="3169"/>
                    </a:lnTo>
                    <a:lnTo>
                      <a:pt x="1015" y="3187"/>
                    </a:lnTo>
                    <a:lnTo>
                      <a:pt x="1214" y="3205"/>
                    </a:lnTo>
                    <a:lnTo>
                      <a:pt x="1648" y="3096"/>
                    </a:lnTo>
                    <a:lnTo>
                      <a:pt x="2245" y="2807"/>
                    </a:lnTo>
                    <a:lnTo>
                      <a:pt x="2553" y="2553"/>
                    </a:lnTo>
                    <a:lnTo>
                      <a:pt x="3006" y="2137"/>
                    </a:lnTo>
                    <a:lnTo>
                      <a:pt x="3476" y="1449"/>
                    </a:lnTo>
                    <a:lnTo>
                      <a:pt x="3657" y="960"/>
                    </a:lnTo>
                    <a:lnTo>
                      <a:pt x="3639" y="1069"/>
                    </a:lnTo>
                    <a:lnTo>
                      <a:pt x="3639" y="1196"/>
                    </a:lnTo>
                    <a:lnTo>
                      <a:pt x="3621" y="1648"/>
                    </a:lnTo>
                    <a:lnTo>
                      <a:pt x="3675" y="2553"/>
                    </a:lnTo>
                    <a:lnTo>
                      <a:pt x="3838" y="3078"/>
                    </a:lnTo>
                    <a:lnTo>
                      <a:pt x="4019" y="3531"/>
                    </a:lnTo>
                    <a:lnTo>
                      <a:pt x="4381" y="4001"/>
                    </a:lnTo>
                    <a:lnTo>
                      <a:pt x="4689" y="4200"/>
                    </a:lnTo>
                    <a:lnTo>
                      <a:pt x="4852" y="4273"/>
                    </a:lnTo>
                    <a:lnTo>
                      <a:pt x="5051" y="4345"/>
                    </a:lnTo>
                    <a:lnTo>
                      <a:pt x="5377" y="4345"/>
                    </a:lnTo>
                    <a:lnTo>
                      <a:pt x="5648" y="4255"/>
                    </a:lnTo>
                    <a:lnTo>
                      <a:pt x="5974" y="4001"/>
                    </a:lnTo>
                    <a:lnTo>
                      <a:pt x="6119" y="3766"/>
                    </a:lnTo>
                    <a:lnTo>
                      <a:pt x="5847" y="3621"/>
                    </a:lnTo>
                    <a:lnTo>
                      <a:pt x="5721" y="3838"/>
                    </a:lnTo>
                    <a:lnTo>
                      <a:pt x="5395" y="4037"/>
                    </a:lnTo>
                    <a:lnTo>
                      <a:pt x="5123" y="4037"/>
                    </a:lnTo>
                    <a:lnTo>
                      <a:pt x="4960" y="4001"/>
                    </a:lnTo>
                    <a:lnTo>
                      <a:pt x="4689" y="3874"/>
                    </a:lnTo>
                    <a:lnTo>
                      <a:pt x="4273" y="3368"/>
                    </a:lnTo>
                    <a:lnTo>
                      <a:pt x="4128" y="2988"/>
                    </a:lnTo>
                    <a:lnTo>
                      <a:pt x="3983" y="2499"/>
                    </a:lnTo>
                    <a:lnTo>
                      <a:pt x="3929" y="1648"/>
                    </a:lnTo>
                    <a:lnTo>
                      <a:pt x="3947" y="1214"/>
                    </a:lnTo>
                    <a:lnTo>
                      <a:pt x="3947" y="996"/>
                    </a:lnTo>
                    <a:lnTo>
                      <a:pt x="3947" y="779"/>
                    </a:lnTo>
                    <a:lnTo>
                      <a:pt x="4001" y="743"/>
                    </a:lnTo>
                    <a:lnTo>
                      <a:pt x="4019" y="689"/>
                    </a:lnTo>
                    <a:lnTo>
                      <a:pt x="4001" y="580"/>
                    </a:lnTo>
                    <a:lnTo>
                      <a:pt x="3874" y="508"/>
                    </a:lnTo>
                    <a:lnTo>
                      <a:pt x="3748" y="508"/>
                    </a:lnTo>
                    <a:lnTo>
                      <a:pt x="3712" y="490"/>
                    </a:lnTo>
                    <a:lnTo>
                      <a:pt x="3585" y="490"/>
                    </a:lnTo>
                    <a:lnTo>
                      <a:pt x="3422" y="526"/>
                    </a:lnTo>
                    <a:lnTo>
                      <a:pt x="3386" y="616"/>
                    </a:lnTo>
                    <a:lnTo>
                      <a:pt x="3386" y="671"/>
                    </a:lnTo>
                    <a:lnTo>
                      <a:pt x="3404" y="707"/>
                    </a:lnTo>
                    <a:lnTo>
                      <a:pt x="3223" y="1232"/>
                    </a:lnTo>
                    <a:lnTo>
                      <a:pt x="2788" y="1920"/>
                    </a:lnTo>
                    <a:lnTo>
                      <a:pt x="2336" y="2336"/>
                    </a:lnTo>
                    <a:lnTo>
                      <a:pt x="2064" y="2553"/>
                    </a:lnTo>
                    <a:lnTo>
                      <a:pt x="1558" y="2807"/>
                    </a:lnTo>
                    <a:lnTo>
                      <a:pt x="1196" y="2897"/>
                    </a:lnTo>
                    <a:lnTo>
                      <a:pt x="1033" y="2897"/>
                    </a:lnTo>
                    <a:lnTo>
                      <a:pt x="870" y="2879"/>
                    </a:lnTo>
                    <a:lnTo>
                      <a:pt x="598" y="2770"/>
                    </a:lnTo>
                    <a:lnTo>
                      <a:pt x="417" y="2589"/>
                    </a:lnTo>
                    <a:lnTo>
                      <a:pt x="309" y="2354"/>
                    </a:lnTo>
                    <a:lnTo>
                      <a:pt x="309" y="2227"/>
                    </a:lnTo>
                    <a:lnTo>
                      <a:pt x="327" y="2082"/>
                    </a:lnTo>
                    <a:lnTo>
                      <a:pt x="417" y="1811"/>
                    </a:lnTo>
                    <a:lnTo>
                      <a:pt x="761" y="1395"/>
                    </a:lnTo>
                    <a:lnTo>
                      <a:pt x="1123" y="1141"/>
                    </a:lnTo>
                    <a:lnTo>
                      <a:pt x="1648" y="852"/>
                    </a:lnTo>
                    <a:lnTo>
                      <a:pt x="2155" y="671"/>
                    </a:lnTo>
                    <a:lnTo>
                      <a:pt x="2825" y="472"/>
                    </a:lnTo>
                    <a:lnTo>
                      <a:pt x="3639" y="309"/>
                    </a:lnTo>
                    <a:lnTo>
                      <a:pt x="3585"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2" name="Google Shape;992;p32"/>
              <p:cNvSpPr/>
              <p:nvPr/>
            </p:nvSpPr>
            <p:spPr>
              <a:xfrm>
                <a:off x="6014334" y="1452458"/>
                <a:ext cx="85137" cy="139205"/>
              </a:xfrm>
              <a:custGeom>
                <a:avLst/>
                <a:gdLst/>
                <a:ahLst/>
                <a:cxnLst/>
                <a:rect l="l" t="t" r="r" b="b"/>
                <a:pathLst>
                  <a:path w="2680" h="4382" extrusionOk="0">
                    <a:moveTo>
                      <a:pt x="182" y="1"/>
                    </a:moveTo>
                    <a:lnTo>
                      <a:pt x="55" y="37"/>
                    </a:lnTo>
                    <a:lnTo>
                      <a:pt x="1" y="37"/>
                    </a:lnTo>
                    <a:lnTo>
                      <a:pt x="55" y="345"/>
                    </a:lnTo>
                    <a:lnTo>
                      <a:pt x="109" y="327"/>
                    </a:lnTo>
                    <a:lnTo>
                      <a:pt x="218" y="308"/>
                    </a:lnTo>
                    <a:lnTo>
                      <a:pt x="345" y="327"/>
                    </a:lnTo>
                    <a:lnTo>
                      <a:pt x="417" y="363"/>
                    </a:lnTo>
                    <a:lnTo>
                      <a:pt x="1051" y="833"/>
                    </a:lnTo>
                    <a:lnTo>
                      <a:pt x="1702" y="1521"/>
                    </a:lnTo>
                    <a:lnTo>
                      <a:pt x="2028" y="1992"/>
                    </a:lnTo>
                    <a:lnTo>
                      <a:pt x="2137" y="2245"/>
                    </a:lnTo>
                    <a:lnTo>
                      <a:pt x="2318" y="2661"/>
                    </a:lnTo>
                    <a:lnTo>
                      <a:pt x="2372" y="3205"/>
                    </a:lnTo>
                    <a:lnTo>
                      <a:pt x="2318" y="3512"/>
                    </a:lnTo>
                    <a:lnTo>
                      <a:pt x="2263" y="3657"/>
                    </a:lnTo>
                    <a:lnTo>
                      <a:pt x="2137" y="3874"/>
                    </a:lnTo>
                    <a:lnTo>
                      <a:pt x="1811" y="4073"/>
                    </a:lnTo>
                    <a:lnTo>
                      <a:pt x="1539" y="4073"/>
                    </a:lnTo>
                    <a:lnTo>
                      <a:pt x="1376" y="4037"/>
                    </a:lnTo>
                    <a:lnTo>
                      <a:pt x="1268" y="4309"/>
                    </a:lnTo>
                    <a:lnTo>
                      <a:pt x="1467" y="4381"/>
                    </a:lnTo>
                    <a:lnTo>
                      <a:pt x="1793" y="4381"/>
                    </a:lnTo>
                    <a:lnTo>
                      <a:pt x="2064" y="4291"/>
                    </a:lnTo>
                    <a:lnTo>
                      <a:pt x="2390" y="4037"/>
                    </a:lnTo>
                    <a:lnTo>
                      <a:pt x="2535" y="3802"/>
                    </a:lnTo>
                    <a:lnTo>
                      <a:pt x="2607" y="3621"/>
                    </a:lnTo>
                    <a:lnTo>
                      <a:pt x="2680" y="3241"/>
                    </a:lnTo>
                    <a:lnTo>
                      <a:pt x="2607" y="2607"/>
                    </a:lnTo>
                    <a:lnTo>
                      <a:pt x="2426" y="2118"/>
                    </a:lnTo>
                    <a:lnTo>
                      <a:pt x="2300" y="1847"/>
                    </a:lnTo>
                    <a:lnTo>
                      <a:pt x="1956" y="1340"/>
                    </a:lnTo>
                    <a:lnTo>
                      <a:pt x="1250" y="616"/>
                    </a:lnTo>
                    <a:lnTo>
                      <a:pt x="598" y="109"/>
                    </a:lnTo>
                    <a:lnTo>
                      <a:pt x="453" y="37"/>
                    </a:lnTo>
                    <a:lnTo>
                      <a:pt x="182" y="1"/>
                    </a:ln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3" name="Google Shape;993;p32"/>
              <p:cNvSpPr/>
              <p:nvPr/>
            </p:nvSpPr>
            <p:spPr>
              <a:xfrm>
                <a:off x="6132795" y="520400"/>
                <a:ext cx="253028" cy="254172"/>
              </a:xfrm>
              <a:custGeom>
                <a:avLst/>
                <a:gdLst/>
                <a:ahLst/>
                <a:cxnLst/>
                <a:rect l="l" t="t" r="r" b="b"/>
                <a:pathLst>
                  <a:path w="7965" h="8001" extrusionOk="0">
                    <a:moveTo>
                      <a:pt x="2064" y="0"/>
                    </a:moveTo>
                    <a:lnTo>
                      <a:pt x="1231" y="181"/>
                    </a:lnTo>
                    <a:lnTo>
                      <a:pt x="815" y="398"/>
                    </a:lnTo>
                    <a:lnTo>
                      <a:pt x="598" y="634"/>
                    </a:lnTo>
                    <a:lnTo>
                      <a:pt x="254" y="1050"/>
                    </a:lnTo>
                    <a:lnTo>
                      <a:pt x="73" y="1448"/>
                    </a:lnTo>
                    <a:lnTo>
                      <a:pt x="0" y="1792"/>
                    </a:lnTo>
                    <a:lnTo>
                      <a:pt x="37" y="2118"/>
                    </a:lnTo>
                    <a:lnTo>
                      <a:pt x="163" y="2407"/>
                    </a:lnTo>
                    <a:lnTo>
                      <a:pt x="471" y="2824"/>
                    </a:lnTo>
                    <a:lnTo>
                      <a:pt x="1448" y="3493"/>
                    </a:lnTo>
                    <a:lnTo>
                      <a:pt x="2553" y="4073"/>
                    </a:lnTo>
                    <a:lnTo>
                      <a:pt x="3132" y="4453"/>
                    </a:lnTo>
                    <a:lnTo>
                      <a:pt x="3331" y="4652"/>
                    </a:lnTo>
                    <a:lnTo>
                      <a:pt x="3639" y="5086"/>
                    </a:lnTo>
                    <a:lnTo>
                      <a:pt x="4091" y="6136"/>
                    </a:lnTo>
                    <a:lnTo>
                      <a:pt x="4435" y="6933"/>
                    </a:lnTo>
                    <a:lnTo>
                      <a:pt x="4725" y="7385"/>
                    </a:lnTo>
                    <a:lnTo>
                      <a:pt x="5123" y="7747"/>
                    </a:lnTo>
                    <a:lnTo>
                      <a:pt x="5612" y="7964"/>
                    </a:lnTo>
                    <a:lnTo>
                      <a:pt x="5937" y="8000"/>
                    </a:lnTo>
                    <a:lnTo>
                      <a:pt x="6408" y="8000"/>
                    </a:lnTo>
                    <a:lnTo>
                      <a:pt x="7114" y="7838"/>
                    </a:lnTo>
                    <a:lnTo>
                      <a:pt x="7603" y="7457"/>
                    </a:lnTo>
                    <a:lnTo>
                      <a:pt x="7874" y="6933"/>
                    </a:lnTo>
                    <a:lnTo>
                      <a:pt x="7965" y="6263"/>
                    </a:lnTo>
                    <a:lnTo>
                      <a:pt x="7856" y="5485"/>
                    </a:lnTo>
                    <a:lnTo>
                      <a:pt x="7603" y="4652"/>
                    </a:lnTo>
                    <a:lnTo>
                      <a:pt x="7204" y="3801"/>
                    </a:lnTo>
                    <a:lnTo>
                      <a:pt x="6679" y="2950"/>
                    </a:lnTo>
                    <a:lnTo>
                      <a:pt x="6064" y="2136"/>
                    </a:lnTo>
                    <a:lnTo>
                      <a:pt x="5340" y="1412"/>
                    </a:lnTo>
                    <a:lnTo>
                      <a:pt x="4580" y="797"/>
                    </a:lnTo>
                    <a:lnTo>
                      <a:pt x="3765" y="344"/>
                    </a:lnTo>
                    <a:lnTo>
                      <a:pt x="2915" y="54"/>
                    </a:lnTo>
                    <a:lnTo>
                      <a:pt x="206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4" name="Google Shape;994;p32"/>
              <p:cNvSpPr/>
              <p:nvPr/>
            </p:nvSpPr>
            <p:spPr>
              <a:xfrm>
                <a:off x="6289759" y="826861"/>
                <a:ext cx="112171" cy="112171"/>
              </a:xfrm>
              <a:custGeom>
                <a:avLst/>
                <a:gdLst/>
                <a:ahLst/>
                <a:cxnLst/>
                <a:rect l="l" t="t" r="r" b="b"/>
                <a:pathLst>
                  <a:path w="3531" h="3531" extrusionOk="0">
                    <a:moveTo>
                      <a:pt x="1449" y="1"/>
                    </a:moveTo>
                    <a:lnTo>
                      <a:pt x="942" y="145"/>
                    </a:lnTo>
                    <a:lnTo>
                      <a:pt x="435" y="580"/>
                    </a:lnTo>
                    <a:lnTo>
                      <a:pt x="109" y="1159"/>
                    </a:lnTo>
                    <a:lnTo>
                      <a:pt x="1" y="1829"/>
                    </a:lnTo>
                    <a:lnTo>
                      <a:pt x="128" y="2480"/>
                    </a:lnTo>
                    <a:lnTo>
                      <a:pt x="471" y="3041"/>
                    </a:lnTo>
                    <a:lnTo>
                      <a:pt x="906" y="3331"/>
                    </a:lnTo>
                    <a:lnTo>
                      <a:pt x="1268" y="3458"/>
                    </a:lnTo>
                    <a:lnTo>
                      <a:pt x="1467" y="3494"/>
                    </a:lnTo>
                    <a:lnTo>
                      <a:pt x="1702" y="3530"/>
                    </a:lnTo>
                    <a:lnTo>
                      <a:pt x="2101" y="3530"/>
                    </a:lnTo>
                    <a:lnTo>
                      <a:pt x="2607" y="3403"/>
                    </a:lnTo>
                    <a:lnTo>
                      <a:pt x="3132" y="2969"/>
                    </a:lnTo>
                    <a:lnTo>
                      <a:pt x="3440" y="2372"/>
                    </a:lnTo>
                    <a:lnTo>
                      <a:pt x="3530" y="1684"/>
                    </a:lnTo>
                    <a:lnTo>
                      <a:pt x="3422" y="1014"/>
                    </a:lnTo>
                    <a:lnTo>
                      <a:pt x="3060" y="453"/>
                    </a:lnTo>
                    <a:lnTo>
                      <a:pt x="2625" y="163"/>
                    </a:lnTo>
                    <a:lnTo>
                      <a:pt x="2263" y="55"/>
                    </a:lnTo>
                    <a:lnTo>
                      <a:pt x="2046" y="37"/>
                    </a:lnTo>
                    <a:lnTo>
                      <a:pt x="184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95" name="Google Shape;995;p32"/>
            <p:cNvGrpSpPr/>
            <p:nvPr/>
          </p:nvGrpSpPr>
          <p:grpSpPr>
            <a:xfrm rot="-2545406">
              <a:off x="8256877" y="2931712"/>
              <a:ext cx="691982" cy="1920938"/>
              <a:chOff x="5621053" y="396189"/>
              <a:chExt cx="872876" cy="2423098"/>
            </a:xfrm>
          </p:grpSpPr>
          <p:sp>
            <p:nvSpPr>
              <p:cNvPr id="996" name="Google Shape;996;p32"/>
              <p:cNvSpPr/>
              <p:nvPr/>
            </p:nvSpPr>
            <p:spPr>
              <a:xfrm>
                <a:off x="5942476" y="1646812"/>
                <a:ext cx="221960" cy="1172475"/>
              </a:xfrm>
              <a:custGeom>
                <a:avLst/>
                <a:gdLst/>
                <a:ahLst/>
                <a:cxnLst/>
                <a:rect l="l" t="t" r="r" b="b"/>
                <a:pathLst>
                  <a:path w="6987" h="36908" extrusionOk="0">
                    <a:moveTo>
                      <a:pt x="3729" y="1"/>
                    </a:moveTo>
                    <a:lnTo>
                      <a:pt x="3421" y="55"/>
                    </a:lnTo>
                    <a:lnTo>
                      <a:pt x="3494" y="598"/>
                    </a:lnTo>
                    <a:lnTo>
                      <a:pt x="3584" y="1684"/>
                    </a:lnTo>
                    <a:lnTo>
                      <a:pt x="3584" y="2770"/>
                    </a:lnTo>
                    <a:lnTo>
                      <a:pt x="3512" y="3874"/>
                    </a:lnTo>
                    <a:lnTo>
                      <a:pt x="3222" y="5594"/>
                    </a:lnTo>
                    <a:lnTo>
                      <a:pt x="2498" y="8055"/>
                    </a:lnTo>
                    <a:lnTo>
                      <a:pt x="1973" y="9395"/>
                    </a:lnTo>
                    <a:lnTo>
                      <a:pt x="1503" y="10607"/>
                    </a:lnTo>
                    <a:lnTo>
                      <a:pt x="652" y="13105"/>
                    </a:lnTo>
                    <a:lnTo>
                      <a:pt x="199" y="15042"/>
                    </a:lnTo>
                    <a:lnTo>
                      <a:pt x="36" y="16345"/>
                    </a:lnTo>
                    <a:lnTo>
                      <a:pt x="0" y="17685"/>
                    </a:lnTo>
                    <a:lnTo>
                      <a:pt x="109" y="19024"/>
                    </a:lnTo>
                    <a:lnTo>
                      <a:pt x="236" y="19712"/>
                    </a:lnTo>
                    <a:lnTo>
                      <a:pt x="471" y="20671"/>
                    </a:lnTo>
                    <a:lnTo>
                      <a:pt x="1104" y="22517"/>
                    </a:lnTo>
                    <a:lnTo>
                      <a:pt x="2371" y="25142"/>
                    </a:lnTo>
                    <a:lnTo>
                      <a:pt x="3313" y="26807"/>
                    </a:lnTo>
                    <a:lnTo>
                      <a:pt x="3747" y="27604"/>
                    </a:lnTo>
                    <a:lnTo>
                      <a:pt x="4200" y="28418"/>
                    </a:lnTo>
                    <a:lnTo>
                      <a:pt x="4797" y="29540"/>
                    </a:lnTo>
                    <a:lnTo>
                      <a:pt x="5720" y="31731"/>
                    </a:lnTo>
                    <a:lnTo>
                      <a:pt x="6335" y="33830"/>
                    </a:lnTo>
                    <a:lnTo>
                      <a:pt x="6643" y="35876"/>
                    </a:lnTo>
                    <a:lnTo>
                      <a:pt x="6697" y="36907"/>
                    </a:lnTo>
                    <a:lnTo>
                      <a:pt x="6987" y="36907"/>
                    </a:lnTo>
                    <a:lnTo>
                      <a:pt x="6951" y="35857"/>
                    </a:lnTo>
                    <a:lnTo>
                      <a:pt x="6625" y="33776"/>
                    </a:lnTo>
                    <a:lnTo>
                      <a:pt x="5991" y="31640"/>
                    </a:lnTo>
                    <a:lnTo>
                      <a:pt x="5068" y="29414"/>
                    </a:lnTo>
                    <a:lnTo>
                      <a:pt x="4471" y="28273"/>
                    </a:lnTo>
                    <a:lnTo>
                      <a:pt x="4019" y="27459"/>
                    </a:lnTo>
                    <a:lnTo>
                      <a:pt x="3566" y="26662"/>
                    </a:lnTo>
                    <a:lnTo>
                      <a:pt x="2607" y="24961"/>
                    </a:lnTo>
                    <a:lnTo>
                      <a:pt x="1376" y="22391"/>
                    </a:lnTo>
                    <a:lnTo>
                      <a:pt x="760" y="20599"/>
                    </a:lnTo>
                    <a:lnTo>
                      <a:pt x="525" y="19640"/>
                    </a:lnTo>
                    <a:lnTo>
                      <a:pt x="398" y="18988"/>
                    </a:lnTo>
                    <a:lnTo>
                      <a:pt x="290" y="17667"/>
                    </a:lnTo>
                    <a:lnTo>
                      <a:pt x="344" y="16363"/>
                    </a:lnTo>
                    <a:lnTo>
                      <a:pt x="507" y="15078"/>
                    </a:lnTo>
                    <a:lnTo>
                      <a:pt x="941" y="13160"/>
                    </a:lnTo>
                    <a:lnTo>
                      <a:pt x="1774" y="10698"/>
                    </a:lnTo>
                    <a:lnTo>
                      <a:pt x="2263" y="9503"/>
                    </a:lnTo>
                    <a:lnTo>
                      <a:pt x="2788" y="8146"/>
                    </a:lnTo>
                    <a:lnTo>
                      <a:pt x="3512" y="5648"/>
                    </a:lnTo>
                    <a:lnTo>
                      <a:pt x="3801" y="3892"/>
                    </a:lnTo>
                    <a:lnTo>
                      <a:pt x="3892" y="2770"/>
                    </a:lnTo>
                    <a:lnTo>
                      <a:pt x="3892" y="1666"/>
                    </a:lnTo>
                    <a:lnTo>
                      <a:pt x="3801" y="562"/>
                    </a:lnTo>
                    <a:lnTo>
                      <a:pt x="3729"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7" name="Google Shape;997;p32"/>
              <p:cNvSpPr/>
              <p:nvPr/>
            </p:nvSpPr>
            <p:spPr>
              <a:xfrm>
                <a:off x="5948226" y="1451315"/>
                <a:ext cx="235778" cy="242100"/>
              </a:xfrm>
              <a:custGeom>
                <a:avLst/>
                <a:gdLst/>
                <a:ahLst/>
                <a:cxnLst/>
                <a:rect l="l" t="t" r="r" b="b"/>
                <a:pathLst>
                  <a:path w="7422" h="7621" extrusionOk="0">
                    <a:moveTo>
                      <a:pt x="4942" y="1"/>
                    </a:moveTo>
                    <a:lnTo>
                      <a:pt x="2009" y="91"/>
                    </a:lnTo>
                    <a:lnTo>
                      <a:pt x="1376" y="2299"/>
                    </a:lnTo>
                    <a:lnTo>
                      <a:pt x="797" y="4616"/>
                    </a:lnTo>
                    <a:lnTo>
                      <a:pt x="326" y="6191"/>
                    </a:lnTo>
                    <a:lnTo>
                      <a:pt x="0" y="7114"/>
                    </a:lnTo>
                    <a:lnTo>
                      <a:pt x="941" y="7349"/>
                    </a:lnTo>
                    <a:lnTo>
                      <a:pt x="2752" y="7621"/>
                    </a:lnTo>
                    <a:lnTo>
                      <a:pt x="4562" y="7603"/>
                    </a:lnTo>
                    <a:lnTo>
                      <a:pt x="6426" y="7277"/>
                    </a:lnTo>
                    <a:lnTo>
                      <a:pt x="7421" y="6987"/>
                    </a:lnTo>
                    <a:lnTo>
                      <a:pt x="6752" y="5286"/>
                    </a:lnTo>
                    <a:lnTo>
                      <a:pt x="5792" y="2933"/>
                    </a:lnTo>
                    <a:lnTo>
                      <a:pt x="5213" y="1105"/>
                    </a:lnTo>
                    <a:lnTo>
                      <a:pt x="4942"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8" name="Google Shape;998;p32"/>
              <p:cNvSpPr/>
              <p:nvPr/>
            </p:nvSpPr>
            <p:spPr>
              <a:xfrm>
                <a:off x="5943048" y="1450171"/>
                <a:ext cx="245563" cy="248422"/>
              </a:xfrm>
              <a:custGeom>
                <a:avLst/>
                <a:gdLst/>
                <a:ahLst/>
                <a:cxnLst/>
                <a:rect l="l" t="t" r="r" b="b"/>
                <a:pathLst>
                  <a:path w="7730" h="7820" extrusionOk="0">
                    <a:moveTo>
                      <a:pt x="5249" y="0"/>
                    </a:moveTo>
                    <a:lnTo>
                      <a:pt x="4942" y="73"/>
                    </a:lnTo>
                    <a:lnTo>
                      <a:pt x="5340" y="1575"/>
                    </a:lnTo>
                    <a:lnTo>
                      <a:pt x="6173" y="3964"/>
                    </a:lnTo>
                    <a:lnTo>
                      <a:pt x="6625" y="5050"/>
                    </a:lnTo>
                    <a:lnTo>
                      <a:pt x="7005" y="5955"/>
                    </a:lnTo>
                    <a:lnTo>
                      <a:pt x="7385" y="6915"/>
                    </a:lnTo>
                    <a:lnTo>
                      <a:pt x="6516" y="7186"/>
                    </a:lnTo>
                    <a:lnTo>
                      <a:pt x="4815" y="7476"/>
                    </a:lnTo>
                    <a:lnTo>
                      <a:pt x="3096" y="7512"/>
                    </a:lnTo>
                    <a:lnTo>
                      <a:pt x="1304" y="7277"/>
                    </a:lnTo>
                    <a:lnTo>
                      <a:pt x="362" y="7041"/>
                    </a:lnTo>
                    <a:lnTo>
                      <a:pt x="706" y="6046"/>
                    </a:lnTo>
                    <a:lnTo>
                      <a:pt x="1195" y="4326"/>
                    </a:lnTo>
                    <a:lnTo>
                      <a:pt x="1412" y="3494"/>
                    </a:lnTo>
                    <a:lnTo>
                      <a:pt x="1756" y="2082"/>
                    </a:lnTo>
                    <a:lnTo>
                      <a:pt x="2317" y="181"/>
                    </a:lnTo>
                    <a:lnTo>
                      <a:pt x="2028" y="91"/>
                    </a:lnTo>
                    <a:lnTo>
                      <a:pt x="1466" y="2009"/>
                    </a:lnTo>
                    <a:lnTo>
                      <a:pt x="1123" y="3403"/>
                    </a:lnTo>
                    <a:lnTo>
                      <a:pt x="887" y="4308"/>
                    </a:lnTo>
                    <a:lnTo>
                      <a:pt x="399" y="6046"/>
                    </a:lnTo>
                    <a:lnTo>
                      <a:pt x="18" y="7096"/>
                    </a:lnTo>
                    <a:lnTo>
                      <a:pt x="0" y="7150"/>
                    </a:lnTo>
                    <a:lnTo>
                      <a:pt x="37" y="7222"/>
                    </a:lnTo>
                    <a:lnTo>
                      <a:pt x="73" y="7277"/>
                    </a:lnTo>
                    <a:lnTo>
                      <a:pt x="127" y="7295"/>
                    </a:lnTo>
                    <a:lnTo>
                      <a:pt x="1086" y="7530"/>
                    </a:lnTo>
                    <a:lnTo>
                      <a:pt x="2896" y="7802"/>
                    </a:lnTo>
                    <a:lnTo>
                      <a:pt x="3765" y="7820"/>
                    </a:lnTo>
                    <a:lnTo>
                      <a:pt x="4725" y="7802"/>
                    </a:lnTo>
                    <a:lnTo>
                      <a:pt x="6643" y="7458"/>
                    </a:lnTo>
                    <a:lnTo>
                      <a:pt x="7621" y="7150"/>
                    </a:lnTo>
                    <a:lnTo>
                      <a:pt x="7675" y="7132"/>
                    </a:lnTo>
                    <a:lnTo>
                      <a:pt x="7711" y="7078"/>
                    </a:lnTo>
                    <a:lnTo>
                      <a:pt x="7729" y="7023"/>
                    </a:lnTo>
                    <a:lnTo>
                      <a:pt x="7729" y="6969"/>
                    </a:lnTo>
                    <a:lnTo>
                      <a:pt x="7313" y="5901"/>
                    </a:lnTo>
                    <a:lnTo>
                      <a:pt x="6915" y="4942"/>
                    </a:lnTo>
                    <a:lnTo>
                      <a:pt x="6462" y="3856"/>
                    </a:lnTo>
                    <a:lnTo>
                      <a:pt x="5630" y="1503"/>
                    </a:lnTo>
                    <a:lnTo>
                      <a:pt x="5249"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9" name="Google Shape;999;p32"/>
              <p:cNvSpPr/>
              <p:nvPr/>
            </p:nvSpPr>
            <p:spPr>
              <a:xfrm>
                <a:off x="5625627" y="400795"/>
                <a:ext cx="863695" cy="1049979"/>
              </a:xfrm>
              <a:custGeom>
                <a:avLst/>
                <a:gdLst/>
                <a:ahLst/>
                <a:cxnLst/>
                <a:rect l="l" t="t" r="r" b="b"/>
                <a:pathLst>
                  <a:path w="27188" h="33052" extrusionOk="0">
                    <a:moveTo>
                      <a:pt x="12092" y="0"/>
                    </a:moveTo>
                    <a:lnTo>
                      <a:pt x="10445" y="127"/>
                    </a:lnTo>
                    <a:lnTo>
                      <a:pt x="8943" y="417"/>
                    </a:lnTo>
                    <a:lnTo>
                      <a:pt x="7549" y="869"/>
                    </a:lnTo>
                    <a:lnTo>
                      <a:pt x="6300" y="1466"/>
                    </a:lnTo>
                    <a:lnTo>
                      <a:pt x="5160" y="2190"/>
                    </a:lnTo>
                    <a:lnTo>
                      <a:pt x="4128" y="3059"/>
                    </a:lnTo>
                    <a:lnTo>
                      <a:pt x="3241" y="4037"/>
                    </a:lnTo>
                    <a:lnTo>
                      <a:pt x="2445" y="5123"/>
                    </a:lnTo>
                    <a:lnTo>
                      <a:pt x="1775" y="6299"/>
                    </a:lnTo>
                    <a:lnTo>
                      <a:pt x="1214" y="7548"/>
                    </a:lnTo>
                    <a:lnTo>
                      <a:pt x="761" y="8887"/>
                    </a:lnTo>
                    <a:lnTo>
                      <a:pt x="417" y="10263"/>
                    </a:lnTo>
                    <a:lnTo>
                      <a:pt x="182" y="11693"/>
                    </a:lnTo>
                    <a:lnTo>
                      <a:pt x="37" y="13159"/>
                    </a:lnTo>
                    <a:lnTo>
                      <a:pt x="1" y="14662"/>
                    </a:lnTo>
                    <a:lnTo>
                      <a:pt x="55" y="16164"/>
                    </a:lnTo>
                    <a:lnTo>
                      <a:pt x="200" y="17684"/>
                    </a:lnTo>
                    <a:lnTo>
                      <a:pt x="435" y="19187"/>
                    </a:lnTo>
                    <a:lnTo>
                      <a:pt x="779" y="20671"/>
                    </a:lnTo>
                    <a:lnTo>
                      <a:pt x="1196" y="22119"/>
                    </a:lnTo>
                    <a:lnTo>
                      <a:pt x="1702" y="23531"/>
                    </a:lnTo>
                    <a:lnTo>
                      <a:pt x="2282" y="24870"/>
                    </a:lnTo>
                    <a:lnTo>
                      <a:pt x="2951" y="26173"/>
                    </a:lnTo>
                    <a:lnTo>
                      <a:pt x="3693" y="27386"/>
                    </a:lnTo>
                    <a:lnTo>
                      <a:pt x="4526" y="28508"/>
                    </a:lnTo>
                    <a:lnTo>
                      <a:pt x="5413" y="29522"/>
                    </a:lnTo>
                    <a:lnTo>
                      <a:pt x="6390" y="30445"/>
                    </a:lnTo>
                    <a:lnTo>
                      <a:pt x="7422" y="31241"/>
                    </a:lnTo>
                    <a:lnTo>
                      <a:pt x="8526" y="31893"/>
                    </a:lnTo>
                    <a:lnTo>
                      <a:pt x="9685" y="32418"/>
                    </a:lnTo>
                    <a:lnTo>
                      <a:pt x="10915" y="32780"/>
                    </a:lnTo>
                    <a:lnTo>
                      <a:pt x="11567" y="32889"/>
                    </a:lnTo>
                    <a:lnTo>
                      <a:pt x="12526" y="33015"/>
                    </a:lnTo>
                    <a:lnTo>
                      <a:pt x="14336" y="33051"/>
                    </a:lnTo>
                    <a:lnTo>
                      <a:pt x="16002" y="32852"/>
                    </a:lnTo>
                    <a:lnTo>
                      <a:pt x="17522" y="32418"/>
                    </a:lnTo>
                    <a:lnTo>
                      <a:pt x="18916" y="31803"/>
                    </a:lnTo>
                    <a:lnTo>
                      <a:pt x="20183" y="31006"/>
                    </a:lnTo>
                    <a:lnTo>
                      <a:pt x="21341" y="30047"/>
                    </a:lnTo>
                    <a:lnTo>
                      <a:pt x="22355" y="28961"/>
                    </a:lnTo>
                    <a:lnTo>
                      <a:pt x="23278" y="27748"/>
                    </a:lnTo>
                    <a:lnTo>
                      <a:pt x="24074" y="26445"/>
                    </a:lnTo>
                    <a:lnTo>
                      <a:pt x="24780" y="25087"/>
                    </a:lnTo>
                    <a:lnTo>
                      <a:pt x="25378" y="23657"/>
                    </a:lnTo>
                    <a:lnTo>
                      <a:pt x="26102" y="21485"/>
                    </a:lnTo>
                    <a:lnTo>
                      <a:pt x="26771" y="18589"/>
                    </a:lnTo>
                    <a:lnTo>
                      <a:pt x="26970" y="17214"/>
                    </a:lnTo>
                    <a:lnTo>
                      <a:pt x="27097" y="16236"/>
                    </a:lnTo>
                    <a:lnTo>
                      <a:pt x="27188" y="14354"/>
                    </a:lnTo>
                    <a:lnTo>
                      <a:pt x="27133" y="12562"/>
                    </a:lnTo>
                    <a:lnTo>
                      <a:pt x="26916" y="10879"/>
                    </a:lnTo>
                    <a:lnTo>
                      <a:pt x="26554" y="9286"/>
                    </a:lnTo>
                    <a:lnTo>
                      <a:pt x="26047" y="7820"/>
                    </a:lnTo>
                    <a:lnTo>
                      <a:pt x="25396" y="6462"/>
                    </a:lnTo>
                    <a:lnTo>
                      <a:pt x="24617" y="5213"/>
                    </a:lnTo>
                    <a:lnTo>
                      <a:pt x="23694" y="4091"/>
                    </a:lnTo>
                    <a:lnTo>
                      <a:pt x="22644" y="3095"/>
                    </a:lnTo>
                    <a:lnTo>
                      <a:pt x="21468" y="2245"/>
                    </a:lnTo>
                    <a:lnTo>
                      <a:pt x="20183" y="1503"/>
                    </a:lnTo>
                    <a:lnTo>
                      <a:pt x="18771" y="923"/>
                    </a:lnTo>
                    <a:lnTo>
                      <a:pt x="17251" y="471"/>
                    </a:lnTo>
                    <a:lnTo>
                      <a:pt x="15622" y="181"/>
                    </a:lnTo>
                    <a:lnTo>
                      <a:pt x="13884" y="36"/>
                    </a:lnTo>
                    <a:lnTo>
                      <a:pt x="12979" y="18"/>
                    </a:lnTo>
                    <a:lnTo>
                      <a:pt x="12092"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0" name="Google Shape;1000;p32"/>
              <p:cNvSpPr/>
              <p:nvPr/>
            </p:nvSpPr>
            <p:spPr>
              <a:xfrm>
                <a:off x="5621053" y="396189"/>
                <a:ext cx="865982" cy="1059764"/>
              </a:xfrm>
              <a:custGeom>
                <a:avLst/>
                <a:gdLst/>
                <a:ahLst/>
                <a:cxnLst/>
                <a:rect l="l" t="t" r="r" b="b"/>
                <a:pathLst>
                  <a:path w="27260" h="33360" extrusionOk="0">
                    <a:moveTo>
                      <a:pt x="12526" y="0"/>
                    </a:moveTo>
                    <a:lnTo>
                      <a:pt x="11874" y="19"/>
                    </a:lnTo>
                    <a:lnTo>
                      <a:pt x="10607" y="127"/>
                    </a:lnTo>
                    <a:lnTo>
                      <a:pt x="9394" y="326"/>
                    </a:lnTo>
                    <a:lnTo>
                      <a:pt x="8254" y="652"/>
                    </a:lnTo>
                    <a:lnTo>
                      <a:pt x="7168" y="1068"/>
                    </a:lnTo>
                    <a:lnTo>
                      <a:pt x="6154" y="1593"/>
                    </a:lnTo>
                    <a:lnTo>
                      <a:pt x="5213" y="2209"/>
                    </a:lnTo>
                    <a:lnTo>
                      <a:pt x="4344" y="2933"/>
                    </a:lnTo>
                    <a:lnTo>
                      <a:pt x="3548" y="3747"/>
                    </a:lnTo>
                    <a:lnTo>
                      <a:pt x="2824" y="4634"/>
                    </a:lnTo>
                    <a:lnTo>
                      <a:pt x="2172" y="5630"/>
                    </a:lnTo>
                    <a:lnTo>
                      <a:pt x="1611" y="6716"/>
                    </a:lnTo>
                    <a:lnTo>
                      <a:pt x="1122" y="7874"/>
                    </a:lnTo>
                    <a:lnTo>
                      <a:pt x="706" y="9123"/>
                    </a:lnTo>
                    <a:lnTo>
                      <a:pt x="398" y="10462"/>
                    </a:lnTo>
                    <a:lnTo>
                      <a:pt x="163" y="11856"/>
                    </a:lnTo>
                    <a:lnTo>
                      <a:pt x="91" y="12598"/>
                    </a:lnTo>
                    <a:lnTo>
                      <a:pt x="18" y="13431"/>
                    </a:lnTo>
                    <a:lnTo>
                      <a:pt x="0" y="15114"/>
                    </a:lnTo>
                    <a:lnTo>
                      <a:pt x="91" y="16816"/>
                    </a:lnTo>
                    <a:lnTo>
                      <a:pt x="290" y="18499"/>
                    </a:lnTo>
                    <a:lnTo>
                      <a:pt x="616" y="20200"/>
                    </a:lnTo>
                    <a:lnTo>
                      <a:pt x="1050" y="21848"/>
                    </a:lnTo>
                    <a:lnTo>
                      <a:pt x="1611" y="23458"/>
                    </a:lnTo>
                    <a:lnTo>
                      <a:pt x="2263" y="24997"/>
                    </a:lnTo>
                    <a:lnTo>
                      <a:pt x="3023" y="26463"/>
                    </a:lnTo>
                    <a:lnTo>
                      <a:pt x="3874" y="27821"/>
                    </a:lnTo>
                    <a:lnTo>
                      <a:pt x="4833" y="29070"/>
                    </a:lnTo>
                    <a:lnTo>
                      <a:pt x="5883" y="30192"/>
                    </a:lnTo>
                    <a:lnTo>
                      <a:pt x="7023" y="31169"/>
                    </a:lnTo>
                    <a:lnTo>
                      <a:pt x="8236" y="31984"/>
                    </a:lnTo>
                    <a:lnTo>
                      <a:pt x="9557" y="32617"/>
                    </a:lnTo>
                    <a:lnTo>
                      <a:pt x="10951" y="33052"/>
                    </a:lnTo>
                    <a:lnTo>
                      <a:pt x="11675" y="33178"/>
                    </a:lnTo>
                    <a:lnTo>
                      <a:pt x="12779" y="33323"/>
                    </a:lnTo>
                    <a:lnTo>
                      <a:pt x="13829" y="33359"/>
                    </a:lnTo>
                    <a:lnTo>
                      <a:pt x="14770" y="33323"/>
                    </a:lnTo>
                    <a:lnTo>
                      <a:pt x="16562" y="33052"/>
                    </a:lnTo>
                    <a:lnTo>
                      <a:pt x="18245" y="32509"/>
                    </a:lnTo>
                    <a:lnTo>
                      <a:pt x="19802" y="31694"/>
                    </a:lnTo>
                    <a:lnTo>
                      <a:pt x="20544" y="31169"/>
                    </a:lnTo>
                    <a:lnTo>
                      <a:pt x="20997" y="30807"/>
                    </a:lnTo>
                    <a:lnTo>
                      <a:pt x="21847" y="30047"/>
                    </a:lnTo>
                    <a:lnTo>
                      <a:pt x="22607" y="29214"/>
                    </a:lnTo>
                    <a:lnTo>
                      <a:pt x="23295" y="28327"/>
                    </a:lnTo>
                    <a:lnTo>
                      <a:pt x="24218" y="26916"/>
                    </a:lnTo>
                    <a:lnTo>
                      <a:pt x="25214" y="24961"/>
                    </a:lnTo>
                    <a:lnTo>
                      <a:pt x="25974" y="23006"/>
                    </a:lnTo>
                    <a:lnTo>
                      <a:pt x="26535" y="21124"/>
                    </a:lnTo>
                    <a:lnTo>
                      <a:pt x="27096" y="18608"/>
                    </a:lnTo>
                    <a:lnTo>
                      <a:pt x="27259" y="17377"/>
                    </a:lnTo>
                    <a:lnTo>
                      <a:pt x="26970" y="17341"/>
                    </a:lnTo>
                    <a:lnTo>
                      <a:pt x="26789" y="18553"/>
                    </a:lnTo>
                    <a:lnTo>
                      <a:pt x="26246" y="21033"/>
                    </a:lnTo>
                    <a:lnTo>
                      <a:pt x="25703" y="22879"/>
                    </a:lnTo>
                    <a:lnTo>
                      <a:pt x="24942" y="24816"/>
                    </a:lnTo>
                    <a:lnTo>
                      <a:pt x="23965" y="26753"/>
                    </a:lnTo>
                    <a:lnTo>
                      <a:pt x="22752" y="28581"/>
                    </a:lnTo>
                    <a:lnTo>
                      <a:pt x="21630" y="29830"/>
                    </a:lnTo>
                    <a:lnTo>
                      <a:pt x="20816" y="30572"/>
                    </a:lnTo>
                    <a:lnTo>
                      <a:pt x="20363" y="30934"/>
                    </a:lnTo>
                    <a:lnTo>
                      <a:pt x="19911" y="31260"/>
                    </a:lnTo>
                    <a:lnTo>
                      <a:pt x="18951" y="31821"/>
                    </a:lnTo>
                    <a:lnTo>
                      <a:pt x="17974" y="32291"/>
                    </a:lnTo>
                    <a:lnTo>
                      <a:pt x="16924" y="32635"/>
                    </a:lnTo>
                    <a:lnTo>
                      <a:pt x="15838" y="32889"/>
                    </a:lnTo>
                    <a:lnTo>
                      <a:pt x="14716" y="33034"/>
                    </a:lnTo>
                    <a:lnTo>
                      <a:pt x="13557" y="33052"/>
                    </a:lnTo>
                    <a:lnTo>
                      <a:pt x="12345" y="32979"/>
                    </a:lnTo>
                    <a:lnTo>
                      <a:pt x="11729" y="32889"/>
                    </a:lnTo>
                    <a:lnTo>
                      <a:pt x="11005" y="32762"/>
                    </a:lnTo>
                    <a:lnTo>
                      <a:pt x="9648" y="32328"/>
                    </a:lnTo>
                    <a:lnTo>
                      <a:pt x="8363" y="31712"/>
                    </a:lnTo>
                    <a:lnTo>
                      <a:pt x="7168" y="30916"/>
                    </a:lnTo>
                    <a:lnTo>
                      <a:pt x="6046" y="29956"/>
                    </a:lnTo>
                    <a:lnTo>
                      <a:pt x="5014" y="28852"/>
                    </a:lnTo>
                    <a:lnTo>
                      <a:pt x="4091" y="27622"/>
                    </a:lnTo>
                    <a:lnTo>
                      <a:pt x="3240" y="26282"/>
                    </a:lnTo>
                    <a:lnTo>
                      <a:pt x="2498" y="24834"/>
                    </a:lnTo>
                    <a:lnTo>
                      <a:pt x="1865" y="23314"/>
                    </a:lnTo>
                    <a:lnTo>
                      <a:pt x="1340" y="21739"/>
                    </a:lnTo>
                    <a:lnTo>
                      <a:pt x="905" y="20110"/>
                    </a:lnTo>
                    <a:lnTo>
                      <a:pt x="579" y="18445"/>
                    </a:lnTo>
                    <a:lnTo>
                      <a:pt x="380" y="16761"/>
                    </a:lnTo>
                    <a:lnTo>
                      <a:pt x="290" y="15096"/>
                    </a:lnTo>
                    <a:lnTo>
                      <a:pt x="326" y="13449"/>
                    </a:lnTo>
                    <a:lnTo>
                      <a:pt x="380" y="12634"/>
                    </a:lnTo>
                    <a:lnTo>
                      <a:pt x="471" y="11892"/>
                    </a:lnTo>
                    <a:lnTo>
                      <a:pt x="706" y="10481"/>
                    </a:lnTo>
                    <a:lnTo>
                      <a:pt x="1032" y="9141"/>
                    </a:lnTo>
                    <a:lnTo>
                      <a:pt x="1430" y="7892"/>
                    </a:lnTo>
                    <a:lnTo>
                      <a:pt x="1937" y="6734"/>
                    </a:lnTo>
                    <a:lnTo>
                      <a:pt x="2516" y="5666"/>
                    </a:lnTo>
                    <a:lnTo>
                      <a:pt x="3186" y="4670"/>
                    </a:lnTo>
                    <a:lnTo>
                      <a:pt x="3928" y="3783"/>
                    </a:lnTo>
                    <a:lnTo>
                      <a:pt x="4742" y="2987"/>
                    </a:lnTo>
                    <a:lnTo>
                      <a:pt x="5629" y="2299"/>
                    </a:lnTo>
                    <a:lnTo>
                      <a:pt x="6607" y="1702"/>
                    </a:lnTo>
                    <a:lnTo>
                      <a:pt x="7639" y="1213"/>
                    </a:lnTo>
                    <a:lnTo>
                      <a:pt x="8743" y="815"/>
                    </a:lnTo>
                    <a:lnTo>
                      <a:pt x="9919" y="543"/>
                    </a:lnTo>
                    <a:lnTo>
                      <a:pt x="11150" y="362"/>
                    </a:lnTo>
                    <a:lnTo>
                      <a:pt x="12435" y="308"/>
                    </a:lnTo>
                    <a:lnTo>
                      <a:pt x="13105" y="308"/>
                    </a:lnTo>
                    <a:lnTo>
                      <a:pt x="13123" y="19"/>
                    </a:lnTo>
                    <a:lnTo>
                      <a:pt x="1281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1" name="Google Shape;1001;p32"/>
              <p:cNvSpPr/>
              <p:nvPr/>
            </p:nvSpPr>
            <p:spPr>
              <a:xfrm>
                <a:off x="5991906" y="396761"/>
                <a:ext cx="502022" cy="1059192"/>
              </a:xfrm>
              <a:custGeom>
                <a:avLst/>
                <a:gdLst/>
                <a:ahLst/>
                <a:cxnLst/>
                <a:rect l="l" t="t" r="r" b="b"/>
                <a:pathLst>
                  <a:path w="15803" h="33342" extrusionOk="0">
                    <a:moveTo>
                      <a:pt x="1431" y="1"/>
                    </a:moveTo>
                    <a:lnTo>
                      <a:pt x="1449" y="290"/>
                    </a:lnTo>
                    <a:lnTo>
                      <a:pt x="1558" y="290"/>
                    </a:lnTo>
                    <a:lnTo>
                      <a:pt x="2390" y="308"/>
                    </a:lnTo>
                    <a:lnTo>
                      <a:pt x="4019" y="453"/>
                    </a:lnTo>
                    <a:lnTo>
                      <a:pt x="5558" y="725"/>
                    </a:lnTo>
                    <a:lnTo>
                      <a:pt x="7006" y="1123"/>
                    </a:lnTo>
                    <a:lnTo>
                      <a:pt x="8345" y="1666"/>
                    </a:lnTo>
                    <a:lnTo>
                      <a:pt x="9594" y="2317"/>
                    </a:lnTo>
                    <a:lnTo>
                      <a:pt x="10734" y="3114"/>
                    </a:lnTo>
                    <a:lnTo>
                      <a:pt x="11784" y="4037"/>
                    </a:lnTo>
                    <a:lnTo>
                      <a:pt x="12255" y="4544"/>
                    </a:lnTo>
                    <a:lnTo>
                      <a:pt x="12744" y="5141"/>
                    </a:lnTo>
                    <a:lnTo>
                      <a:pt x="13594" y="6408"/>
                    </a:lnTo>
                    <a:lnTo>
                      <a:pt x="14300" y="7784"/>
                    </a:lnTo>
                    <a:lnTo>
                      <a:pt x="14825" y="9286"/>
                    </a:lnTo>
                    <a:lnTo>
                      <a:pt x="15223" y="10915"/>
                    </a:lnTo>
                    <a:lnTo>
                      <a:pt x="15440" y="12616"/>
                    </a:lnTo>
                    <a:lnTo>
                      <a:pt x="15513" y="14426"/>
                    </a:lnTo>
                    <a:lnTo>
                      <a:pt x="15404" y="16345"/>
                    </a:lnTo>
                    <a:lnTo>
                      <a:pt x="15296" y="17323"/>
                    </a:lnTo>
                    <a:lnTo>
                      <a:pt x="15115" y="18535"/>
                    </a:lnTo>
                    <a:lnTo>
                      <a:pt x="14572" y="21015"/>
                    </a:lnTo>
                    <a:lnTo>
                      <a:pt x="14029" y="22861"/>
                    </a:lnTo>
                    <a:lnTo>
                      <a:pt x="13268" y="24798"/>
                    </a:lnTo>
                    <a:lnTo>
                      <a:pt x="12291" y="26735"/>
                    </a:lnTo>
                    <a:lnTo>
                      <a:pt x="11078" y="28563"/>
                    </a:lnTo>
                    <a:lnTo>
                      <a:pt x="9956" y="29812"/>
                    </a:lnTo>
                    <a:lnTo>
                      <a:pt x="9142" y="30554"/>
                    </a:lnTo>
                    <a:lnTo>
                      <a:pt x="8689" y="30916"/>
                    </a:lnTo>
                    <a:lnTo>
                      <a:pt x="8237" y="31242"/>
                    </a:lnTo>
                    <a:lnTo>
                      <a:pt x="7277" y="31803"/>
                    </a:lnTo>
                    <a:lnTo>
                      <a:pt x="6300" y="32273"/>
                    </a:lnTo>
                    <a:lnTo>
                      <a:pt x="5250" y="32617"/>
                    </a:lnTo>
                    <a:lnTo>
                      <a:pt x="4164" y="32871"/>
                    </a:lnTo>
                    <a:lnTo>
                      <a:pt x="3042" y="33016"/>
                    </a:lnTo>
                    <a:lnTo>
                      <a:pt x="1883" y="33034"/>
                    </a:lnTo>
                    <a:lnTo>
                      <a:pt x="671" y="32961"/>
                    </a:lnTo>
                    <a:lnTo>
                      <a:pt x="55" y="32871"/>
                    </a:lnTo>
                    <a:lnTo>
                      <a:pt x="1" y="33160"/>
                    </a:lnTo>
                    <a:lnTo>
                      <a:pt x="1105" y="33305"/>
                    </a:lnTo>
                    <a:lnTo>
                      <a:pt x="2155" y="33341"/>
                    </a:lnTo>
                    <a:lnTo>
                      <a:pt x="3096" y="33305"/>
                    </a:lnTo>
                    <a:lnTo>
                      <a:pt x="4888" y="33034"/>
                    </a:lnTo>
                    <a:lnTo>
                      <a:pt x="6571" y="32491"/>
                    </a:lnTo>
                    <a:lnTo>
                      <a:pt x="8128" y="31676"/>
                    </a:lnTo>
                    <a:lnTo>
                      <a:pt x="8870" y="31151"/>
                    </a:lnTo>
                    <a:lnTo>
                      <a:pt x="9323" y="30789"/>
                    </a:lnTo>
                    <a:lnTo>
                      <a:pt x="10173" y="30029"/>
                    </a:lnTo>
                    <a:lnTo>
                      <a:pt x="10933" y="29196"/>
                    </a:lnTo>
                    <a:lnTo>
                      <a:pt x="11621" y="28309"/>
                    </a:lnTo>
                    <a:lnTo>
                      <a:pt x="12544" y="26898"/>
                    </a:lnTo>
                    <a:lnTo>
                      <a:pt x="13540" y="24943"/>
                    </a:lnTo>
                    <a:lnTo>
                      <a:pt x="14300" y="22988"/>
                    </a:lnTo>
                    <a:lnTo>
                      <a:pt x="14861" y="21106"/>
                    </a:lnTo>
                    <a:lnTo>
                      <a:pt x="15422" y="18590"/>
                    </a:lnTo>
                    <a:lnTo>
                      <a:pt x="15585" y="17359"/>
                    </a:lnTo>
                    <a:lnTo>
                      <a:pt x="15712" y="16363"/>
                    </a:lnTo>
                    <a:lnTo>
                      <a:pt x="15802" y="14426"/>
                    </a:lnTo>
                    <a:lnTo>
                      <a:pt x="15748" y="12580"/>
                    </a:lnTo>
                    <a:lnTo>
                      <a:pt x="15513" y="10825"/>
                    </a:lnTo>
                    <a:lnTo>
                      <a:pt x="15115" y="9196"/>
                    </a:lnTo>
                    <a:lnTo>
                      <a:pt x="14572" y="7657"/>
                    </a:lnTo>
                    <a:lnTo>
                      <a:pt x="13848" y="6245"/>
                    </a:lnTo>
                    <a:lnTo>
                      <a:pt x="12979" y="4942"/>
                    </a:lnTo>
                    <a:lnTo>
                      <a:pt x="12472" y="4345"/>
                    </a:lnTo>
                    <a:lnTo>
                      <a:pt x="11983" y="3820"/>
                    </a:lnTo>
                    <a:lnTo>
                      <a:pt x="10933" y="2878"/>
                    </a:lnTo>
                    <a:lnTo>
                      <a:pt x="9757" y="2064"/>
                    </a:lnTo>
                    <a:lnTo>
                      <a:pt x="8490" y="1394"/>
                    </a:lnTo>
                    <a:lnTo>
                      <a:pt x="7114" y="833"/>
                    </a:lnTo>
                    <a:lnTo>
                      <a:pt x="5630" y="435"/>
                    </a:lnTo>
                    <a:lnTo>
                      <a:pt x="4073" y="145"/>
                    </a:lnTo>
                    <a:lnTo>
                      <a:pt x="2408"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2" name="Google Shape;1002;p32"/>
              <p:cNvSpPr/>
              <p:nvPr/>
            </p:nvSpPr>
            <p:spPr>
              <a:xfrm>
                <a:off x="5900480" y="1453602"/>
                <a:ext cx="194385" cy="138062"/>
              </a:xfrm>
              <a:custGeom>
                <a:avLst/>
                <a:gdLst/>
                <a:ahLst/>
                <a:cxnLst/>
                <a:rect l="l" t="t" r="r" b="b"/>
                <a:pathLst>
                  <a:path w="6119" h="4346" extrusionOk="0">
                    <a:moveTo>
                      <a:pt x="3585" y="1"/>
                    </a:moveTo>
                    <a:lnTo>
                      <a:pt x="2752" y="182"/>
                    </a:lnTo>
                    <a:lnTo>
                      <a:pt x="2046" y="399"/>
                    </a:lnTo>
                    <a:lnTo>
                      <a:pt x="1539" y="580"/>
                    </a:lnTo>
                    <a:lnTo>
                      <a:pt x="960" y="888"/>
                    </a:lnTo>
                    <a:lnTo>
                      <a:pt x="743" y="1051"/>
                    </a:lnTo>
                    <a:lnTo>
                      <a:pt x="381" y="1358"/>
                    </a:lnTo>
                    <a:lnTo>
                      <a:pt x="146" y="1684"/>
                    </a:lnTo>
                    <a:lnTo>
                      <a:pt x="19" y="2028"/>
                    </a:lnTo>
                    <a:lnTo>
                      <a:pt x="1" y="2209"/>
                    </a:lnTo>
                    <a:lnTo>
                      <a:pt x="19" y="2408"/>
                    </a:lnTo>
                    <a:lnTo>
                      <a:pt x="146" y="2752"/>
                    </a:lnTo>
                    <a:lnTo>
                      <a:pt x="417" y="3006"/>
                    </a:lnTo>
                    <a:lnTo>
                      <a:pt x="779" y="3169"/>
                    </a:lnTo>
                    <a:lnTo>
                      <a:pt x="1015" y="3187"/>
                    </a:lnTo>
                    <a:lnTo>
                      <a:pt x="1214" y="3205"/>
                    </a:lnTo>
                    <a:lnTo>
                      <a:pt x="1648" y="3096"/>
                    </a:lnTo>
                    <a:lnTo>
                      <a:pt x="2245" y="2807"/>
                    </a:lnTo>
                    <a:lnTo>
                      <a:pt x="2553" y="2553"/>
                    </a:lnTo>
                    <a:lnTo>
                      <a:pt x="3006" y="2137"/>
                    </a:lnTo>
                    <a:lnTo>
                      <a:pt x="3476" y="1449"/>
                    </a:lnTo>
                    <a:lnTo>
                      <a:pt x="3657" y="960"/>
                    </a:lnTo>
                    <a:lnTo>
                      <a:pt x="3639" y="1069"/>
                    </a:lnTo>
                    <a:lnTo>
                      <a:pt x="3639" y="1196"/>
                    </a:lnTo>
                    <a:lnTo>
                      <a:pt x="3621" y="1648"/>
                    </a:lnTo>
                    <a:lnTo>
                      <a:pt x="3675" y="2553"/>
                    </a:lnTo>
                    <a:lnTo>
                      <a:pt x="3838" y="3078"/>
                    </a:lnTo>
                    <a:lnTo>
                      <a:pt x="4019" y="3531"/>
                    </a:lnTo>
                    <a:lnTo>
                      <a:pt x="4381" y="4001"/>
                    </a:lnTo>
                    <a:lnTo>
                      <a:pt x="4689" y="4200"/>
                    </a:lnTo>
                    <a:lnTo>
                      <a:pt x="4852" y="4273"/>
                    </a:lnTo>
                    <a:lnTo>
                      <a:pt x="5051" y="4345"/>
                    </a:lnTo>
                    <a:lnTo>
                      <a:pt x="5377" y="4345"/>
                    </a:lnTo>
                    <a:lnTo>
                      <a:pt x="5648" y="4255"/>
                    </a:lnTo>
                    <a:lnTo>
                      <a:pt x="5974" y="4001"/>
                    </a:lnTo>
                    <a:lnTo>
                      <a:pt x="6119" y="3766"/>
                    </a:lnTo>
                    <a:lnTo>
                      <a:pt x="5847" y="3621"/>
                    </a:lnTo>
                    <a:lnTo>
                      <a:pt x="5721" y="3838"/>
                    </a:lnTo>
                    <a:lnTo>
                      <a:pt x="5395" y="4037"/>
                    </a:lnTo>
                    <a:lnTo>
                      <a:pt x="5123" y="4037"/>
                    </a:lnTo>
                    <a:lnTo>
                      <a:pt x="4960" y="4001"/>
                    </a:lnTo>
                    <a:lnTo>
                      <a:pt x="4689" y="3874"/>
                    </a:lnTo>
                    <a:lnTo>
                      <a:pt x="4273" y="3368"/>
                    </a:lnTo>
                    <a:lnTo>
                      <a:pt x="4128" y="2988"/>
                    </a:lnTo>
                    <a:lnTo>
                      <a:pt x="3983" y="2499"/>
                    </a:lnTo>
                    <a:lnTo>
                      <a:pt x="3929" y="1648"/>
                    </a:lnTo>
                    <a:lnTo>
                      <a:pt x="3947" y="1214"/>
                    </a:lnTo>
                    <a:lnTo>
                      <a:pt x="3947" y="996"/>
                    </a:lnTo>
                    <a:lnTo>
                      <a:pt x="3947" y="779"/>
                    </a:lnTo>
                    <a:lnTo>
                      <a:pt x="4001" y="743"/>
                    </a:lnTo>
                    <a:lnTo>
                      <a:pt x="4019" y="689"/>
                    </a:lnTo>
                    <a:lnTo>
                      <a:pt x="4001" y="580"/>
                    </a:lnTo>
                    <a:lnTo>
                      <a:pt x="3874" y="508"/>
                    </a:lnTo>
                    <a:lnTo>
                      <a:pt x="3748" y="508"/>
                    </a:lnTo>
                    <a:lnTo>
                      <a:pt x="3712" y="490"/>
                    </a:lnTo>
                    <a:lnTo>
                      <a:pt x="3585" y="490"/>
                    </a:lnTo>
                    <a:lnTo>
                      <a:pt x="3422" y="526"/>
                    </a:lnTo>
                    <a:lnTo>
                      <a:pt x="3386" y="616"/>
                    </a:lnTo>
                    <a:lnTo>
                      <a:pt x="3386" y="671"/>
                    </a:lnTo>
                    <a:lnTo>
                      <a:pt x="3404" y="707"/>
                    </a:lnTo>
                    <a:lnTo>
                      <a:pt x="3223" y="1232"/>
                    </a:lnTo>
                    <a:lnTo>
                      <a:pt x="2788" y="1920"/>
                    </a:lnTo>
                    <a:lnTo>
                      <a:pt x="2336" y="2336"/>
                    </a:lnTo>
                    <a:lnTo>
                      <a:pt x="2064" y="2553"/>
                    </a:lnTo>
                    <a:lnTo>
                      <a:pt x="1558" y="2807"/>
                    </a:lnTo>
                    <a:lnTo>
                      <a:pt x="1196" y="2897"/>
                    </a:lnTo>
                    <a:lnTo>
                      <a:pt x="1033" y="2897"/>
                    </a:lnTo>
                    <a:lnTo>
                      <a:pt x="870" y="2879"/>
                    </a:lnTo>
                    <a:lnTo>
                      <a:pt x="598" y="2770"/>
                    </a:lnTo>
                    <a:lnTo>
                      <a:pt x="417" y="2589"/>
                    </a:lnTo>
                    <a:lnTo>
                      <a:pt x="309" y="2354"/>
                    </a:lnTo>
                    <a:lnTo>
                      <a:pt x="309" y="2227"/>
                    </a:lnTo>
                    <a:lnTo>
                      <a:pt x="327" y="2082"/>
                    </a:lnTo>
                    <a:lnTo>
                      <a:pt x="417" y="1811"/>
                    </a:lnTo>
                    <a:lnTo>
                      <a:pt x="761" y="1395"/>
                    </a:lnTo>
                    <a:lnTo>
                      <a:pt x="1123" y="1141"/>
                    </a:lnTo>
                    <a:lnTo>
                      <a:pt x="1648" y="852"/>
                    </a:lnTo>
                    <a:lnTo>
                      <a:pt x="2155" y="671"/>
                    </a:lnTo>
                    <a:lnTo>
                      <a:pt x="2825" y="472"/>
                    </a:lnTo>
                    <a:lnTo>
                      <a:pt x="3639" y="309"/>
                    </a:lnTo>
                    <a:lnTo>
                      <a:pt x="3585"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3" name="Google Shape;1003;p32"/>
              <p:cNvSpPr/>
              <p:nvPr/>
            </p:nvSpPr>
            <p:spPr>
              <a:xfrm>
                <a:off x="6014334" y="1452458"/>
                <a:ext cx="85137" cy="139205"/>
              </a:xfrm>
              <a:custGeom>
                <a:avLst/>
                <a:gdLst/>
                <a:ahLst/>
                <a:cxnLst/>
                <a:rect l="l" t="t" r="r" b="b"/>
                <a:pathLst>
                  <a:path w="2680" h="4382" extrusionOk="0">
                    <a:moveTo>
                      <a:pt x="182" y="1"/>
                    </a:moveTo>
                    <a:lnTo>
                      <a:pt x="55" y="37"/>
                    </a:lnTo>
                    <a:lnTo>
                      <a:pt x="1" y="37"/>
                    </a:lnTo>
                    <a:lnTo>
                      <a:pt x="55" y="345"/>
                    </a:lnTo>
                    <a:lnTo>
                      <a:pt x="109" y="327"/>
                    </a:lnTo>
                    <a:lnTo>
                      <a:pt x="218" y="308"/>
                    </a:lnTo>
                    <a:lnTo>
                      <a:pt x="345" y="327"/>
                    </a:lnTo>
                    <a:lnTo>
                      <a:pt x="417" y="363"/>
                    </a:lnTo>
                    <a:lnTo>
                      <a:pt x="1051" y="833"/>
                    </a:lnTo>
                    <a:lnTo>
                      <a:pt x="1702" y="1521"/>
                    </a:lnTo>
                    <a:lnTo>
                      <a:pt x="2028" y="1992"/>
                    </a:lnTo>
                    <a:lnTo>
                      <a:pt x="2137" y="2245"/>
                    </a:lnTo>
                    <a:lnTo>
                      <a:pt x="2318" y="2661"/>
                    </a:lnTo>
                    <a:lnTo>
                      <a:pt x="2372" y="3205"/>
                    </a:lnTo>
                    <a:lnTo>
                      <a:pt x="2318" y="3512"/>
                    </a:lnTo>
                    <a:lnTo>
                      <a:pt x="2263" y="3657"/>
                    </a:lnTo>
                    <a:lnTo>
                      <a:pt x="2137" y="3874"/>
                    </a:lnTo>
                    <a:lnTo>
                      <a:pt x="1811" y="4073"/>
                    </a:lnTo>
                    <a:lnTo>
                      <a:pt x="1539" y="4073"/>
                    </a:lnTo>
                    <a:lnTo>
                      <a:pt x="1376" y="4037"/>
                    </a:lnTo>
                    <a:lnTo>
                      <a:pt x="1268" y="4309"/>
                    </a:lnTo>
                    <a:lnTo>
                      <a:pt x="1467" y="4381"/>
                    </a:lnTo>
                    <a:lnTo>
                      <a:pt x="1793" y="4381"/>
                    </a:lnTo>
                    <a:lnTo>
                      <a:pt x="2064" y="4291"/>
                    </a:lnTo>
                    <a:lnTo>
                      <a:pt x="2390" y="4037"/>
                    </a:lnTo>
                    <a:lnTo>
                      <a:pt x="2535" y="3802"/>
                    </a:lnTo>
                    <a:lnTo>
                      <a:pt x="2607" y="3621"/>
                    </a:lnTo>
                    <a:lnTo>
                      <a:pt x="2680" y="3241"/>
                    </a:lnTo>
                    <a:lnTo>
                      <a:pt x="2607" y="2607"/>
                    </a:lnTo>
                    <a:lnTo>
                      <a:pt x="2426" y="2118"/>
                    </a:lnTo>
                    <a:lnTo>
                      <a:pt x="2300" y="1847"/>
                    </a:lnTo>
                    <a:lnTo>
                      <a:pt x="1956" y="1340"/>
                    </a:lnTo>
                    <a:lnTo>
                      <a:pt x="1250" y="616"/>
                    </a:lnTo>
                    <a:lnTo>
                      <a:pt x="598" y="109"/>
                    </a:lnTo>
                    <a:lnTo>
                      <a:pt x="453" y="37"/>
                    </a:lnTo>
                    <a:lnTo>
                      <a:pt x="182" y="1"/>
                    </a:ln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4" name="Google Shape;1004;p32"/>
              <p:cNvSpPr/>
              <p:nvPr/>
            </p:nvSpPr>
            <p:spPr>
              <a:xfrm>
                <a:off x="6132795" y="520400"/>
                <a:ext cx="253028" cy="254172"/>
              </a:xfrm>
              <a:custGeom>
                <a:avLst/>
                <a:gdLst/>
                <a:ahLst/>
                <a:cxnLst/>
                <a:rect l="l" t="t" r="r" b="b"/>
                <a:pathLst>
                  <a:path w="7965" h="8001" extrusionOk="0">
                    <a:moveTo>
                      <a:pt x="2064" y="0"/>
                    </a:moveTo>
                    <a:lnTo>
                      <a:pt x="1231" y="181"/>
                    </a:lnTo>
                    <a:lnTo>
                      <a:pt x="815" y="398"/>
                    </a:lnTo>
                    <a:lnTo>
                      <a:pt x="598" y="634"/>
                    </a:lnTo>
                    <a:lnTo>
                      <a:pt x="254" y="1050"/>
                    </a:lnTo>
                    <a:lnTo>
                      <a:pt x="73" y="1448"/>
                    </a:lnTo>
                    <a:lnTo>
                      <a:pt x="0" y="1792"/>
                    </a:lnTo>
                    <a:lnTo>
                      <a:pt x="37" y="2118"/>
                    </a:lnTo>
                    <a:lnTo>
                      <a:pt x="163" y="2407"/>
                    </a:lnTo>
                    <a:lnTo>
                      <a:pt x="471" y="2824"/>
                    </a:lnTo>
                    <a:lnTo>
                      <a:pt x="1448" y="3493"/>
                    </a:lnTo>
                    <a:lnTo>
                      <a:pt x="2553" y="4073"/>
                    </a:lnTo>
                    <a:lnTo>
                      <a:pt x="3132" y="4453"/>
                    </a:lnTo>
                    <a:lnTo>
                      <a:pt x="3331" y="4652"/>
                    </a:lnTo>
                    <a:lnTo>
                      <a:pt x="3639" y="5086"/>
                    </a:lnTo>
                    <a:lnTo>
                      <a:pt x="4091" y="6136"/>
                    </a:lnTo>
                    <a:lnTo>
                      <a:pt x="4435" y="6933"/>
                    </a:lnTo>
                    <a:lnTo>
                      <a:pt x="4725" y="7385"/>
                    </a:lnTo>
                    <a:lnTo>
                      <a:pt x="5123" y="7747"/>
                    </a:lnTo>
                    <a:lnTo>
                      <a:pt x="5612" y="7964"/>
                    </a:lnTo>
                    <a:lnTo>
                      <a:pt x="5937" y="8000"/>
                    </a:lnTo>
                    <a:lnTo>
                      <a:pt x="6408" y="8000"/>
                    </a:lnTo>
                    <a:lnTo>
                      <a:pt x="7114" y="7838"/>
                    </a:lnTo>
                    <a:lnTo>
                      <a:pt x="7603" y="7457"/>
                    </a:lnTo>
                    <a:lnTo>
                      <a:pt x="7874" y="6933"/>
                    </a:lnTo>
                    <a:lnTo>
                      <a:pt x="7965" y="6263"/>
                    </a:lnTo>
                    <a:lnTo>
                      <a:pt x="7856" y="5485"/>
                    </a:lnTo>
                    <a:lnTo>
                      <a:pt x="7603" y="4652"/>
                    </a:lnTo>
                    <a:lnTo>
                      <a:pt x="7204" y="3801"/>
                    </a:lnTo>
                    <a:lnTo>
                      <a:pt x="6679" y="2950"/>
                    </a:lnTo>
                    <a:lnTo>
                      <a:pt x="6064" y="2136"/>
                    </a:lnTo>
                    <a:lnTo>
                      <a:pt x="5340" y="1412"/>
                    </a:lnTo>
                    <a:lnTo>
                      <a:pt x="4580" y="797"/>
                    </a:lnTo>
                    <a:lnTo>
                      <a:pt x="3765" y="344"/>
                    </a:lnTo>
                    <a:lnTo>
                      <a:pt x="2915" y="54"/>
                    </a:lnTo>
                    <a:lnTo>
                      <a:pt x="206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5" name="Google Shape;1005;p32"/>
              <p:cNvSpPr/>
              <p:nvPr/>
            </p:nvSpPr>
            <p:spPr>
              <a:xfrm>
                <a:off x="6289759" y="826861"/>
                <a:ext cx="112171" cy="112171"/>
              </a:xfrm>
              <a:custGeom>
                <a:avLst/>
                <a:gdLst/>
                <a:ahLst/>
                <a:cxnLst/>
                <a:rect l="l" t="t" r="r" b="b"/>
                <a:pathLst>
                  <a:path w="3531" h="3531" extrusionOk="0">
                    <a:moveTo>
                      <a:pt x="1449" y="1"/>
                    </a:moveTo>
                    <a:lnTo>
                      <a:pt x="942" y="145"/>
                    </a:lnTo>
                    <a:lnTo>
                      <a:pt x="435" y="580"/>
                    </a:lnTo>
                    <a:lnTo>
                      <a:pt x="109" y="1159"/>
                    </a:lnTo>
                    <a:lnTo>
                      <a:pt x="1" y="1829"/>
                    </a:lnTo>
                    <a:lnTo>
                      <a:pt x="128" y="2480"/>
                    </a:lnTo>
                    <a:lnTo>
                      <a:pt x="471" y="3041"/>
                    </a:lnTo>
                    <a:lnTo>
                      <a:pt x="906" y="3331"/>
                    </a:lnTo>
                    <a:lnTo>
                      <a:pt x="1268" y="3458"/>
                    </a:lnTo>
                    <a:lnTo>
                      <a:pt x="1467" y="3494"/>
                    </a:lnTo>
                    <a:lnTo>
                      <a:pt x="1702" y="3530"/>
                    </a:lnTo>
                    <a:lnTo>
                      <a:pt x="2101" y="3530"/>
                    </a:lnTo>
                    <a:lnTo>
                      <a:pt x="2607" y="3403"/>
                    </a:lnTo>
                    <a:lnTo>
                      <a:pt x="3132" y="2969"/>
                    </a:lnTo>
                    <a:lnTo>
                      <a:pt x="3440" y="2372"/>
                    </a:lnTo>
                    <a:lnTo>
                      <a:pt x="3530" y="1684"/>
                    </a:lnTo>
                    <a:lnTo>
                      <a:pt x="3422" y="1014"/>
                    </a:lnTo>
                    <a:lnTo>
                      <a:pt x="3060" y="453"/>
                    </a:lnTo>
                    <a:lnTo>
                      <a:pt x="2625" y="163"/>
                    </a:lnTo>
                    <a:lnTo>
                      <a:pt x="2263" y="55"/>
                    </a:lnTo>
                    <a:lnTo>
                      <a:pt x="2046" y="37"/>
                    </a:lnTo>
                    <a:lnTo>
                      <a:pt x="184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spTree>
    <p:extLst>
      <p:ext uri="{BB962C8B-B14F-4D97-AF65-F5344CB8AC3E}">
        <p14:creationId xmlns:p14="http://schemas.microsoft.com/office/powerpoint/2010/main" val="373683932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006"/>
        <p:cNvGrpSpPr/>
        <p:nvPr/>
      </p:nvGrpSpPr>
      <p:grpSpPr>
        <a:xfrm>
          <a:off x="0" y="0"/>
          <a:ext cx="0" cy="0"/>
          <a:chOff x="0" y="0"/>
          <a:chExt cx="0" cy="0"/>
        </a:xfrm>
      </p:grpSpPr>
      <p:sp>
        <p:nvSpPr>
          <p:cNvPr id="1007" name="Google Shape;1007;p33"/>
          <p:cNvSpPr txBox="1">
            <a:spLocks noGrp="1"/>
          </p:cNvSpPr>
          <p:nvPr>
            <p:ph type="subTitle" idx="1"/>
          </p:nvPr>
        </p:nvSpPr>
        <p:spPr>
          <a:xfrm>
            <a:off x="1764867" y="2475433"/>
            <a:ext cx="1918400" cy="4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133">
                <a:solidFill>
                  <a:schemeClr val="lt2"/>
                </a:solidFill>
                <a:latin typeface="Rubik Medium"/>
                <a:ea typeface="Rubik Medium"/>
                <a:cs typeface="Rubik Medium"/>
                <a:sym typeface="Rubik Medium"/>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1008" name="Google Shape;1008;p33"/>
          <p:cNvSpPr txBox="1">
            <a:spLocks noGrp="1"/>
          </p:cNvSpPr>
          <p:nvPr>
            <p:ph type="subTitle" idx="2"/>
          </p:nvPr>
        </p:nvSpPr>
        <p:spPr>
          <a:xfrm>
            <a:off x="8508724" y="2475433"/>
            <a:ext cx="1918400" cy="4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133">
                <a:solidFill>
                  <a:schemeClr val="lt2"/>
                </a:solidFill>
                <a:latin typeface="Rubik Medium"/>
                <a:ea typeface="Rubik Medium"/>
                <a:cs typeface="Rubik Medium"/>
                <a:sym typeface="Rubik Medium"/>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1009" name="Google Shape;1009;p33"/>
          <p:cNvSpPr txBox="1">
            <a:spLocks noGrp="1"/>
          </p:cNvSpPr>
          <p:nvPr>
            <p:ph type="subTitle" idx="3"/>
          </p:nvPr>
        </p:nvSpPr>
        <p:spPr>
          <a:xfrm>
            <a:off x="953467" y="3179051"/>
            <a:ext cx="3541200" cy="126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10" name="Google Shape;1010;p33"/>
          <p:cNvSpPr txBox="1">
            <a:spLocks noGrp="1"/>
          </p:cNvSpPr>
          <p:nvPr>
            <p:ph type="subTitle" idx="4"/>
          </p:nvPr>
        </p:nvSpPr>
        <p:spPr>
          <a:xfrm>
            <a:off x="7697327" y="3179051"/>
            <a:ext cx="3541200" cy="126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11" name="Google Shape;1011;p33"/>
          <p:cNvSpPr txBox="1">
            <a:spLocks noGrp="1"/>
          </p:cNvSpPr>
          <p:nvPr>
            <p:ph type="title"/>
          </p:nvPr>
        </p:nvSpPr>
        <p:spPr>
          <a:xfrm>
            <a:off x="960000" y="713333"/>
            <a:ext cx="6314000" cy="64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012" name="Google Shape;1012;p33"/>
          <p:cNvGrpSpPr/>
          <p:nvPr/>
        </p:nvGrpSpPr>
        <p:grpSpPr>
          <a:xfrm>
            <a:off x="-347054" y="243688"/>
            <a:ext cx="13041321" cy="6614325"/>
            <a:chOff x="-260291" y="182766"/>
            <a:chExt cx="9780991" cy="4960744"/>
          </a:xfrm>
        </p:grpSpPr>
        <p:sp>
          <p:nvSpPr>
            <p:cNvPr id="1013" name="Google Shape;1013;p33"/>
            <p:cNvSpPr/>
            <p:nvPr/>
          </p:nvSpPr>
          <p:spPr>
            <a:xfrm>
              <a:off x="-34937" y="4497093"/>
              <a:ext cx="9213888" cy="646417"/>
            </a:xfrm>
            <a:custGeom>
              <a:avLst/>
              <a:gdLst/>
              <a:ahLst/>
              <a:cxnLst/>
              <a:rect l="l" t="t" r="r" b="b"/>
              <a:pathLst>
                <a:path w="281512" h="19750" extrusionOk="0">
                  <a:moveTo>
                    <a:pt x="0" y="0"/>
                  </a:moveTo>
                  <a:lnTo>
                    <a:pt x="0" y="19750"/>
                  </a:lnTo>
                  <a:lnTo>
                    <a:pt x="281511" y="19750"/>
                  </a:lnTo>
                  <a:lnTo>
                    <a:pt x="281511" y="3229"/>
                  </a:lnTo>
                  <a:lnTo>
                    <a:pt x="281221" y="3220"/>
                  </a:lnTo>
                  <a:lnTo>
                    <a:pt x="280693" y="3141"/>
                  </a:lnTo>
                  <a:lnTo>
                    <a:pt x="280227" y="3000"/>
                  </a:lnTo>
                  <a:lnTo>
                    <a:pt x="279813" y="2806"/>
                  </a:lnTo>
                  <a:lnTo>
                    <a:pt x="279268" y="2446"/>
                  </a:lnTo>
                  <a:lnTo>
                    <a:pt x="278643" y="1856"/>
                  </a:lnTo>
                  <a:lnTo>
                    <a:pt x="278353" y="1540"/>
                  </a:lnTo>
                  <a:lnTo>
                    <a:pt x="278080" y="1249"/>
                  </a:lnTo>
                  <a:lnTo>
                    <a:pt x="277508" y="704"/>
                  </a:lnTo>
                  <a:lnTo>
                    <a:pt x="277016" y="370"/>
                  </a:lnTo>
                  <a:lnTo>
                    <a:pt x="276655" y="194"/>
                  </a:lnTo>
                  <a:lnTo>
                    <a:pt x="276241" y="70"/>
                  </a:lnTo>
                  <a:lnTo>
                    <a:pt x="275775" y="9"/>
                  </a:lnTo>
                  <a:lnTo>
                    <a:pt x="275520" y="0"/>
                  </a:lnTo>
                  <a:lnTo>
                    <a:pt x="275265" y="9"/>
                  </a:lnTo>
                  <a:lnTo>
                    <a:pt x="274799" y="70"/>
                  </a:lnTo>
                  <a:lnTo>
                    <a:pt x="274385" y="194"/>
                  </a:lnTo>
                  <a:lnTo>
                    <a:pt x="274025" y="370"/>
                  </a:lnTo>
                  <a:lnTo>
                    <a:pt x="273532" y="704"/>
                  </a:lnTo>
                  <a:lnTo>
                    <a:pt x="272960" y="1249"/>
                  </a:lnTo>
                  <a:lnTo>
                    <a:pt x="272687" y="1540"/>
                  </a:lnTo>
                  <a:lnTo>
                    <a:pt x="272397" y="1856"/>
                  </a:lnTo>
                  <a:lnTo>
                    <a:pt x="271773" y="2446"/>
                  </a:lnTo>
                  <a:lnTo>
                    <a:pt x="271227" y="2806"/>
                  </a:lnTo>
                  <a:lnTo>
                    <a:pt x="270814" y="3000"/>
                  </a:lnTo>
                  <a:lnTo>
                    <a:pt x="270347" y="3141"/>
                  </a:lnTo>
                  <a:lnTo>
                    <a:pt x="269820" y="3220"/>
                  </a:lnTo>
                  <a:lnTo>
                    <a:pt x="269529" y="3229"/>
                  </a:lnTo>
                  <a:lnTo>
                    <a:pt x="269239" y="3220"/>
                  </a:lnTo>
                  <a:lnTo>
                    <a:pt x="268711" y="3141"/>
                  </a:lnTo>
                  <a:lnTo>
                    <a:pt x="268245" y="3000"/>
                  </a:lnTo>
                  <a:lnTo>
                    <a:pt x="267831" y="2806"/>
                  </a:lnTo>
                  <a:lnTo>
                    <a:pt x="267286" y="2446"/>
                  </a:lnTo>
                  <a:lnTo>
                    <a:pt x="266661" y="1856"/>
                  </a:lnTo>
                  <a:lnTo>
                    <a:pt x="266371" y="1540"/>
                  </a:lnTo>
                  <a:lnTo>
                    <a:pt x="266098" y="1249"/>
                  </a:lnTo>
                  <a:lnTo>
                    <a:pt x="265526" y="704"/>
                  </a:lnTo>
                  <a:lnTo>
                    <a:pt x="265034" y="370"/>
                  </a:lnTo>
                  <a:lnTo>
                    <a:pt x="264673" y="194"/>
                  </a:lnTo>
                  <a:lnTo>
                    <a:pt x="264260" y="70"/>
                  </a:lnTo>
                  <a:lnTo>
                    <a:pt x="263793" y="9"/>
                  </a:lnTo>
                  <a:lnTo>
                    <a:pt x="263538" y="0"/>
                  </a:lnTo>
                  <a:lnTo>
                    <a:pt x="263283" y="9"/>
                  </a:lnTo>
                  <a:lnTo>
                    <a:pt x="262817" y="70"/>
                  </a:lnTo>
                  <a:lnTo>
                    <a:pt x="262403" y="194"/>
                  </a:lnTo>
                  <a:lnTo>
                    <a:pt x="262043" y="370"/>
                  </a:lnTo>
                  <a:lnTo>
                    <a:pt x="261550" y="704"/>
                  </a:lnTo>
                  <a:lnTo>
                    <a:pt x="260978" y="1249"/>
                  </a:lnTo>
                  <a:lnTo>
                    <a:pt x="260706" y="1540"/>
                  </a:lnTo>
                  <a:lnTo>
                    <a:pt x="260415" y="1856"/>
                  </a:lnTo>
                  <a:lnTo>
                    <a:pt x="259791" y="2446"/>
                  </a:lnTo>
                  <a:lnTo>
                    <a:pt x="259245" y="2806"/>
                  </a:lnTo>
                  <a:lnTo>
                    <a:pt x="258832" y="3000"/>
                  </a:lnTo>
                  <a:lnTo>
                    <a:pt x="258366" y="3141"/>
                  </a:lnTo>
                  <a:lnTo>
                    <a:pt x="257838" y="3220"/>
                  </a:lnTo>
                  <a:lnTo>
                    <a:pt x="257547" y="3229"/>
                  </a:lnTo>
                  <a:lnTo>
                    <a:pt x="257257" y="3220"/>
                  </a:lnTo>
                  <a:lnTo>
                    <a:pt x="256729" y="3141"/>
                  </a:lnTo>
                  <a:lnTo>
                    <a:pt x="256263" y="3000"/>
                  </a:lnTo>
                  <a:lnTo>
                    <a:pt x="255850" y="2806"/>
                  </a:lnTo>
                  <a:lnTo>
                    <a:pt x="255304" y="2446"/>
                  </a:lnTo>
                  <a:lnTo>
                    <a:pt x="254680" y="1856"/>
                  </a:lnTo>
                  <a:lnTo>
                    <a:pt x="254389" y="1540"/>
                  </a:lnTo>
                  <a:lnTo>
                    <a:pt x="254116" y="1249"/>
                  </a:lnTo>
                  <a:lnTo>
                    <a:pt x="253545" y="704"/>
                  </a:lnTo>
                  <a:lnTo>
                    <a:pt x="253052" y="370"/>
                  </a:lnTo>
                  <a:lnTo>
                    <a:pt x="252691" y="194"/>
                  </a:lnTo>
                  <a:lnTo>
                    <a:pt x="252278" y="70"/>
                  </a:lnTo>
                  <a:lnTo>
                    <a:pt x="251812" y="9"/>
                  </a:lnTo>
                  <a:lnTo>
                    <a:pt x="251557" y="0"/>
                  </a:lnTo>
                  <a:lnTo>
                    <a:pt x="251301" y="9"/>
                  </a:lnTo>
                  <a:lnTo>
                    <a:pt x="250835" y="70"/>
                  </a:lnTo>
                  <a:lnTo>
                    <a:pt x="250422" y="194"/>
                  </a:lnTo>
                  <a:lnTo>
                    <a:pt x="250061" y="370"/>
                  </a:lnTo>
                  <a:lnTo>
                    <a:pt x="249568" y="704"/>
                  </a:lnTo>
                  <a:lnTo>
                    <a:pt x="248997" y="1249"/>
                  </a:lnTo>
                  <a:lnTo>
                    <a:pt x="248724" y="1540"/>
                  </a:lnTo>
                  <a:lnTo>
                    <a:pt x="248433" y="1856"/>
                  </a:lnTo>
                  <a:lnTo>
                    <a:pt x="247809" y="2446"/>
                  </a:lnTo>
                  <a:lnTo>
                    <a:pt x="247263" y="2806"/>
                  </a:lnTo>
                  <a:lnTo>
                    <a:pt x="246850" y="3000"/>
                  </a:lnTo>
                  <a:lnTo>
                    <a:pt x="246384" y="3141"/>
                  </a:lnTo>
                  <a:lnTo>
                    <a:pt x="245856" y="3220"/>
                  </a:lnTo>
                  <a:lnTo>
                    <a:pt x="245566" y="3229"/>
                  </a:lnTo>
                  <a:lnTo>
                    <a:pt x="245275" y="3220"/>
                  </a:lnTo>
                  <a:lnTo>
                    <a:pt x="244747" y="3141"/>
                  </a:lnTo>
                  <a:lnTo>
                    <a:pt x="244281" y="3000"/>
                  </a:lnTo>
                  <a:lnTo>
                    <a:pt x="243868" y="2806"/>
                  </a:lnTo>
                  <a:lnTo>
                    <a:pt x="243322" y="2446"/>
                  </a:lnTo>
                  <a:lnTo>
                    <a:pt x="242698" y="1856"/>
                  </a:lnTo>
                  <a:lnTo>
                    <a:pt x="242407" y="1540"/>
                  </a:lnTo>
                  <a:lnTo>
                    <a:pt x="242135" y="1249"/>
                  </a:lnTo>
                  <a:lnTo>
                    <a:pt x="241563" y="704"/>
                  </a:lnTo>
                  <a:lnTo>
                    <a:pt x="241079" y="370"/>
                  </a:lnTo>
                  <a:lnTo>
                    <a:pt x="240710" y="194"/>
                  </a:lnTo>
                  <a:lnTo>
                    <a:pt x="240296" y="70"/>
                  </a:lnTo>
                  <a:lnTo>
                    <a:pt x="239839" y="9"/>
                  </a:lnTo>
                  <a:lnTo>
                    <a:pt x="239575" y="0"/>
                  </a:lnTo>
                  <a:lnTo>
                    <a:pt x="239320" y="9"/>
                  </a:lnTo>
                  <a:lnTo>
                    <a:pt x="238853" y="70"/>
                  </a:lnTo>
                  <a:lnTo>
                    <a:pt x="238449" y="194"/>
                  </a:lnTo>
                  <a:lnTo>
                    <a:pt x="238079" y="370"/>
                  </a:lnTo>
                  <a:lnTo>
                    <a:pt x="237595" y="704"/>
                  </a:lnTo>
                  <a:lnTo>
                    <a:pt x="237015" y="1249"/>
                  </a:lnTo>
                  <a:lnTo>
                    <a:pt x="236742" y="1540"/>
                  </a:lnTo>
                  <a:lnTo>
                    <a:pt x="236452" y="1856"/>
                  </a:lnTo>
                  <a:lnTo>
                    <a:pt x="235836" y="2446"/>
                  </a:lnTo>
                  <a:lnTo>
                    <a:pt x="235290" y="2806"/>
                  </a:lnTo>
                  <a:lnTo>
                    <a:pt x="234877" y="3000"/>
                  </a:lnTo>
                  <a:lnTo>
                    <a:pt x="234411" y="3141"/>
                  </a:lnTo>
                  <a:lnTo>
                    <a:pt x="233883" y="3220"/>
                  </a:lnTo>
                  <a:lnTo>
                    <a:pt x="233584" y="3229"/>
                  </a:lnTo>
                  <a:lnTo>
                    <a:pt x="233293" y="3220"/>
                  </a:lnTo>
                  <a:lnTo>
                    <a:pt x="232766" y="3141"/>
                  </a:lnTo>
                  <a:lnTo>
                    <a:pt x="232299" y="3000"/>
                  </a:lnTo>
                  <a:lnTo>
                    <a:pt x="231886" y="2806"/>
                  </a:lnTo>
                  <a:lnTo>
                    <a:pt x="231341" y="2446"/>
                  </a:lnTo>
                  <a:lnTo>
                    <a:pt x="230725" y="1856"/>
                  </a:lnTo>
                  <a:lnTo>
                    <a:pt x="230434" y="1540"/>
                  </a:lnTo>
                  <a:lnTo>
                    <a:pt x="230153" y="1249"/>
                  </a:lnTo>
                  <a:lnTo>
                    <a:pt x="229581" y="704"/>
                  </a:lnTo>
                  <a:lnTo>
                    <a:pt x="229097" y="370"/>
                  </a:lnTo>
                  <a:lnTo>
                    <a:pt x="228728" y="194"/>
                  </a:lnTo>
                  <a:lnTo>
                    <a:pt x="228323" y="70"/>
                  </a:lnTo>
                  <a:lnTo>
                    <a:pt x="227857" y="9"/>
                  </a:lnTo>
                  <a:lnTo>
                    <a:pt x="227602" y="0"/>
                  </a:lnTo>
                  <a:lnTo>
                    <a:pt x="227338" y="9"/>
                  </a:lnTo>
                  <a:lnTo>
                    <a:pt x="226880" y="70"/>
                  </a:lnTo>
                  <a:lnTo>
                    <a:pt x="226467" y="194"/>
                  </a:lnTo>
                  <a:lnTo>
                    <a:pt x="226097" y="370"/>
                  </a:lnTo>
                  <a:lnTo>
                    <a:pt x="225614" y="704"/>
                  </a:lnTo>
                  <a:lnTo>
                    <a:pt x="225042" y="1249"/>
                  </a:lnTo>
                  <a:lnTo>
                    <a:pt x="224760" y="1540"/>
                  </a:lnTo>
                  <a:lnTo>
                    <a:pt x="224479" y="1856"/>
                  </a:lnTo>
                  <a:lnTo>
                    <a:pt x="223854" y="2446"/>
                  </a:lnTo>
                  <a:lnTo>
                    <a:pt x="223309" y="2806"/>
                  </a:lnTo>
                  <a:lnTo>
                    <a:pt x="222895" y="3000"/>
                  </a:lnTo>
                  <a:lnTo>
                    <a:pt x="222429" y="3141"/>
                  </a:lnTo>
                  <a:lnTo>
                    <a:pt x="221901" y="3220"/>
                  </a:lnTo>
                  <a:lnTo>
                    <a:pt x="221611" y="3229"/>
                  </a:lnTo>
                  <a:lnTo>
                    <a:pt x="221312" y="3220"/>
                  </a:lnTo>
                  <a:lnTo>
                    <a:pt x="220784" y="3141"/>
                  </a:lnTo>
                  <a:lnTo>
                    <a:pt x="220326" y="3000"/>
                  </a:lnTo>
                  <a:lnTo>
                    <a:pt x="219913" y="2806"/>
                  </a:lnTo>
                  <a:lnTo>
                    <a:pt x="219359" y="2446"/>
                  </a:lnTo>
                  <a:lnTo>
                    <a:pt x="218743" y="1856"/>
                  </a:lnTo>
                  <a:lnTo>
                    <a:pt x="218453" y="1540"/>
                  </a:lnTo>
                  <a:lnTo>
                    <a:pt x="218180" y="1249"/>
                  </a:lnTo>
                  <a:lnTo>
                    <a:pt x="217608" y="704"/>
                  </a:lnTo>
                  <a:lnTo>
                    <a:pt x="217115" y="370"/>
                  </a:lnTo>
                  <a:lnTo>
                    <a:pt x="216746" y="194"/>
                  </a:lnTo>
                  <a:lnTo>
                    <a:pt x="216341" y="70"/>
                  </a:lnTo>
                  <a:lnTo>
                    <a:pt x="215875" y="9"/>
                  </a:lnTo>
                  <a:lnTo>
                    <a:pt x="215620" y="0"/>
                  </a:lnTo>
                  <a:lnTo>
                    <a:pt x="215365" y="9"/>
                  </a:lnTo>
                  <a:lnTo>
                    <a:pt x="214899" y="70"/>
                  </a:lnTo>
                  <a:lnTo>
                    <a:pt x="214485" y="194"/>
                  </a:lnTo>
                  <a:lnTo>
                    <a:pt x="214116" y="370"/>
                  </a:lnTo>
                  <a:lnTo>
                    <a:pt x="213632" y="704"/>
                  </a:lnTo>
                  <a:lnTo>
                    <a:pt x="213060" y="1249"/>
                  </a:lnTo>
                  <a:lnTo>
                    <a:pt x="212787" y="1540"/>
                  </a:lnTo>
                  <a:lnTo>
                    <a:pt x="212497" y="1856"/>
                  </a:lnTo>
                  <a:lnTo>
                    <a:pt x="211872" y="2446"/>
                  </a:lnTo>
                  <a:lnTo>
                    <a:pt x="211327" y="2806"/>
                  </a:lnTo>
                  <a:lnTo>
                    <a:pt x="210913" y="3000"/>
                  </a:lnTo>
                  <a:lnTo>
                    <a:pt x="210447" y="3141"/>
                  </a:lnTo>
                  <a:lnTo>
                    <a:pt x="209919" y="3220"/>
                  </a:lnTo>
                  <a:lnTo>
                    <a:pt x="209629" y="3229"/>
                  </a:lnTo>
                  <a:lnTo>
                    <a:pt x="209339" y="3220"/>
                  </a:lnTo>
                  <a:lnTo>
                    <a:pt x="208811" y="3141"/>
                  </a:lnTo>
                  <a:lnTo>
                    <a:pt x="208345" y="3000"/>
                  </a:lnTo>
                  <a:lnTo>
                    <a:pt x="207931" y="2806"/>
                  </a:lnTo>
                  <a:lnTo>
                    <a:pt x="207386" y="2446"/>
                  </a:lnTo>
                  <a:lnTo>
                    <a:pt x="206761" y="1856"/>
                  </a:lnTo>
                  <a:lnTo>
                    <a:pt x="206471" y="1540"/>
                  </a:lnTo>
                  <a:lnTo>
                    <a:pt x="206198" y="1249"/>
                  </a:lnTo>
                  <a:lnTo>
                    <a:pt x="205626" y="704"/>
                  </a:lnTo>
                  <a:lnTo>
                    <a:pt x="205134" y="370"/>
                  </a:lnTo>
                  <a:lnTo>
                    <a:pt x="204773" y="194"/>
                  </a:lnTo>
                  <a:lnTo>
                    <a:pt x="204359" y="70"/>
                  </a:lnTo>
                  <a:lnTo>
                    <a:pt x="203893" y="9"/>
                  </a:lnTo>
                  <a:lnTo>
                    <a:pt x="203638" y="0"/>
                  </a:lnTo>
                  <a:lnTo>
                    <a:pt x="203383" y="9"/>
                  </a:lnTo>
                  <a:lnTo>
                    <a:pt x="202917" y="70"/>
                  </a:lnTo>
                  <a:lnTo>
                    <a:pt x="202503" y="194"/>
                  </a:lnTo>
                  <a:lnTo>
                    <a:pt x="202143" y="370"/>
                  </a:lnTo>
                  <a:lnTo>
                    <a:pt x="201650" y="704"/>
                  </a:lnTo>
                  <a:lnTo>
                    <a:pt x="201078" y="1249"/>
                  </a:lnTo>
                  <a:lnTo>
                    <a:pt x="200805" y="1540"/>
                  </a:lnTo>
                  <a:lnTo>
                    <a:pt x="200515" y="1856"/>
                  </a:lnTo>
                  <a:lnTo>
                    <a:pt x="199890" y="2446"/>
                  </a:lnTo>
                  <a:lnTo>
                    <a:pt x="199345" y="2806"/>
                  </a:lnTo>
                  <a:lnTo>
                    <a:pt x="198932" y="3000"/>
                  </a:lnTo>
                  <a:lnTo>
                    <a:pt x="198465" y="3141"/>
                  </a:lnTo>
                  <a:lnTo>
                    <a:pt x="197946" y="3220"/>
                  </a:lnTo>
                  <a:lnTo>
                    <a:pt x="197647" y="3229"/>
                  </a:lnTo>
                  <a:lnTo>
                    <a:pt x="197357" y="3220"/>
                  </a:lnTo>
                  <a:lnTo>
                    <a:pt x="196829" y="3141"/>
                  </a:lnTo>
                  <a:lnTo>
                    <a:pt x="196363" y="3000"/>
                  </a:lnTo>
                  <a:lnTo>
                    <a:pt x="195949" y="2806"/>
                  </a:lnTo>
                  <a:lnTo>
                    <a:pt x="195404" y="2446"/>
                  </a:lnTo>
                  <a:lnTo>
                    <a:pt x="194779" y="1856"/>
                  </a:lnTo>
                  <a:lnTo>
                    <a:pt x="194489" y="1540"/>
                  </a:lnTo>
                  <a:lnTo>
                    <a:pt x="194216" y="1249"/>
                  </a:lnTo>
                  <a:lnTo>
                    <a:pt x="193644" y="704"/>
                  </a:lnTo>
                  <a:lnTo>
                    <a:pt x="193161" y="370"/>
                  </a:lnTo>
                  <a:lnTo>
                    <a:pt x="192791" y="194"/>
                  </a:lnTo>
                  <a:lnTo>
                    <a:pt x="192378" y="70"/>
                  </a:lnTo>
                  <a:lnTo>
                    <a:pt x="191920" y="9"/>
                  </a:lnTo>
                  <a:lnTo>
                    <a:pt x="191656" y="0"/>
                  </a:lnTo>
                  <a:lnTo>
                    <a:pt x="191401" y="9"/>
                  </a:lnTo>
                  <a:lnTo>
                    <a:pt x="190935" y="70"/>
                  </a:lnTo>
                  <a:lnTo>
                    <a:pt x="190530" y="194"/>
                  </a:lnTo>
                  <a:lnTo>
                    <a:pt x="190161" y="370"/>
                  </a:lnTo>
                  <a:lnTo>
                    <a:pt x="189677" y="704"/>
                  </a:lnTo>
                  <a:lnTo>
                    <a:pt x="189096" y="1249"/>
                  </a:lnTo>
                  <a:lnTo>
                    <a:pt x="188824" y="1540"/>
                  </a:lnTo>
                  <a:lnTo>
                    <a:pt x="188533" y="1856"/>
                  </a:lnTo>
                  <a:lnTo>
                    <a:pt x="187917" y="2446"/>
                  </a:lnTo>
                  <a:lnTo>
                    <a:pt x="187372" y="2806"/>
                  </a:lnTo>
                  <a:lnTo>
                    <a:pt x="186959" y="3000"/>
                  </a:lnTo>
                  <a:lnTo>
                    <a:pt x="186492" y="3141"/>
                  </a:lnTo>
                  <a:lnTo>
                    <a:pt x="185964" y="3220"/>
                  </a:lnTo>
                  <a:lnTo>
                    <a:pt x="185665" y="3229"/>
                  </a:lnTo>
                  <a:lnTo>
                    <a:pt x="185375" y="3220"/>
                  </a:lnTo>
                  <a:lnTo>
                    <a:pt x="184847" y="3141"/>
                  </a:lnTo>
                  <a:lnTo>
                    <a:pt x="184381" y="3000"/>
                  </a:lnTo>
                  <a:lnTo>
                    <a:pt x="183968" y="2806"/>
                  </a:lnTo>
                  <a:lnTo>
                    <a:pt x="183422" y="2446"/>
                  </a:lnTo>
                  <a:lnTo>
                    <a:pt x="182806" y="1856"/>
                  </a:lnTo>
                  <a:lnTo>
                    <a:pt x="182516" y="1540"/>
                  </a:lnTo>
                  <a:lnTo>
                    <a:pt x="182243" y="1249"/>
                  </a:lnTo>
                  <a:lnTo>
                    <a:pt x="181663" y="704"/>
                  </a:lnTo>
                  <a:lnTo>
                    <a:pt x="181179" y="370"/>
                  </a:lnTo>
                  <a:lnTo>
                    <a:pt x="180809" y="194"/>
                  </a:lnTo>
                  <a:lnTo>
                    <a:pt x="180405" y="70"/>
                  </a:lnTo>
                  <a:lnTo>
                    <a:pt x="179938" y="9"/>
                  </a:lnTo>
                  <a:lnTo>
                    <a:pt x="179683" y="0"/>
                  </a:lnTo>
                  <a:lnTo>
                    <a:pt x="179419" y="9"/>
                  </a:lnTo>
                  <a:lnTo>
                    <a:pt x="178962" y="70"/>
                  </a:lnTo>
                  <a:lnTo>
                    <a:pt x="178548" y="194"/>
                  </a:lnTo>
                  <a:lnTo>
                    <a:pt x="178179" y="370"/>
                  </a:lnTo>
                  <a:lnTo>
                    <a:pt x="177695" y="704"/>
                  </a:lnTo>
                  <a:lnTo>
                    <a:pt x="177123" y="1249"/>
                  </a:lnTo>
                  <a:lnTo>
                    <a:pt x="176851" y="1540"/>
                  </a:lnTo>
                  <a:lnTo>
                    <a:pt x="176560" y="1856"/>
                  </a:lnTo>
                  <a:lnTo>
                    <a:pt x="175936" y="2446"/>
                  </a:lnTo>
                  <a:lnTo>
                    <a:pt x="175390" y="2806"/>
                  </a:lnTo>
                  <a:lnTo>
                    <a:pt x="174977" y="3000"/>
                  </a:lnTo>
                  <a:lnTo>
                    <a:pt x="174511" y="3141"/>
                  </a:lnTo>
                  <a:lnTo>
                    <a:pt x="173983" y="3220"/>
                  </a:lnTo>
                  <a:lnTo>
                    <a:pt x="173692" y="3229"/>
                  </a:lnTo>
                  <a:lnTo>
                    <a:pt x="173402" y="3220"/>
                  </a:lnTo>
                  <a:lnTo>
                    <a:pt x="172874" y="3141"/>
                  </a:lnTo>
                  <a:lnTo>
                    <a:pt x="172408" y="3000"/>
                  </a:lnTo>
                  <a:lnTo>
                    <a:pt x="171995" y="2806"/>
                  </a:lnTo>
                  <a:lnTo>
                    <a:pt x="171449" y="2446"/>
                  </a:lnTo>
                  <a:lnTo>
                    <a:pt x="170824" y="1856"/>
                  </a:lnTo>
                  <a:lnTo>
                    <a:pt x="170534" y="1540"/>
                  </a:lnTo>
                  <a:lnTo>
                    <a:pt x="170261" y="1249"/>
                  </a:lnTo>
                  <a:lnTo>
                    <a:pt x="169690" y="704"/>
                  </a:lnTo>
                  <a:lnTo>
                    <a:pt x="169197" y="370"/>
                  </a:lnTo>
                  <a:lnTo>
                    <a:pt x="168836" y="194"/>
                  </a:lnTo>
                  <a:lnTo>
                    <a:pt x="168423" y="70"/>
                  </a:lnTo>
                  <a:lnTo>
                    <a:pt x="167957" y="9"/>
                  </a:lnTo>
                  <a:lnTo>
                    <a:pt x="167701" y="0"/>
                  </a:lnTo>
                  <a:lnTo>
                    <a:pt x="167446" y="9"/>
                  </a:lnTo>
                  <a:lnTo>
                    <a:pt x="166980" y="70"/>
                  </a:lnTo>
                  <a:lnTo>
                    <a:pt x="166567" y="194"/>
                  </a:lnTo>
                  <a:lnTo>
                    <a:pt x="166206" y="370"/>
                  </a:lnTo>
                  <a:lnTo>
                    <a:pt x="165713" y="704"/>
                  </a:lnTo>
                  <a:lnTo>
                    <a:pt x="165141" y="1249"/>
                  </a:lnTo>
                  <a:lnTo>
                    <a:pt x="164869" y="1540"/>
                  </a:lnTo>
                  <a:lnTo>
                    <a:pt x="164578" y="1856"/>
                  </a:lnTo>
                  <a:lnTo>
                    <a:pt x="163954" y="2446"/>
                  </a:lnTo>
                  <a:lnTo>
                    <a:pt x="163408" y="2806"/>
                  </a:lnTo>
                  <a:lnTo>
                    <a:pt x="162995" y="3000"/>
                  </a:lnTo>
                  <a:lnTo>
                    <a:pt x="162529" y="3141"/>
                  </a:lnTo>
                  <a:lnTo>
                    <a:pt x="162010" y="3220"/>
                  </a:lnTo>
                  <a:lnTo>
                    <a:pt x="161711" y="3229"/>
                  </a:lnTo>
                  <a:lnTo>
                    <a:pt x="161420" y="3220"/>
                  </a:lnTo>
                  <a:lnTo>
                    <a:pt x="160892" y="3141"/>
                  </a:lnTo>
                  <a:lnTo>
                    <a:pt x="160426" y="3000"/>
                  </a:lnTo>
                  <a:lnTo>
                    <a:pt x="160013" y="2806"/>
                  </a:lnTo>
                  <a:lnTo>
                    <a:pt x="159467" y="2446"/>
                  </a:lnTo>
                  <a:lnTo>
                    <a:pt x="158843" y="1856"/>
                  </a:lnTo>
                  <a:lnTo>
                    <a:pt x="158561" y="1540"/>
                  </a:lnTo>
                  <a:lnTo>
                    <a:pt x="158280" y="1249"/>
                  </a:lnTo>
                  <a:lnTo>
                    <a:pt x="157708" y="704"/>
                  </a:lnTo>
                  <a:lnTo>
                    <a:pt x="157224" y="370"/>
                  </a:lnTo>
                  <a:lnTo>
                    <a:pt x="156855" y="194"/>
                  </a:lnTo>
                  <a:lnTo>
                    <a:pt x="156441" y="70"/>
                  </a:lnTo>
                  <a:lnTo>
                    <a:pt x="155984" y="9"/>
                  </a:lnTo>
                  <a:lnTo>
                    <a:pt x="155728" y="0"/>
                  </a:lnTo>
                  <a:lnTo>
                    <a:pt x="155465" y="9"/>
                  </a:lnTo>
                  <a:lnTo>
                    <a:pt x="155007" y="70"/>
                  </a:lnTo>
                  <a:lnTo>
                    <a:pt x="154594" y="194"/>
                  </a:lnTo>
                  <a:lnTo>
                    <a:pt x="154224" y="370"/>
                  </a:lnTo>
                  <a:lnTo>
                    <a:pt x="153740" y="704"/>
                  </a:lnTo>
                  <a:lnTo>
                    <a:pt x="153168" y="1249"/>
                  </a:lnTo>
                  <a:lnTo>
                    <a:pt x="152887" y="1540"/>
                  </a:lnTo>
                  <a:lnTo>
                    <a:pt x="152605" y="1856"/>
                  </a:lnTo>
                  <a:lnTo>
                    <a:pt x="151981" y="2446"/>
                  </a:lnTo>
                  <a:lnTo>
                    <a:pt x="151435" y="2806"/>
                  </a:lnTo>
                  <a:lnTo>
                    <a:pt x="151022" y="3000"/>
                  </a:lnTo>
                  <a:lnTo>
                    <a:pt x="150556" y="3141"/>
                  </a:lnTo>
                  <a:lnTo>
                    <a:pt x="150028" y="3220"/>
                  </a:lnTo>
                  <a:lnTo>
                    <a:pt x="149738" y="3229"/>
                  </a:lnTo>
                  <a:lnTo>
                    <a:pt x="149438" y="3220"/>
                  </a:lnTo>
                  <a:lnTo>
                    <a:pt x="148911" y="3141"/>
                  </a:lnTo>
                  <a:lnTo>
                    <a:pt x="148453" y="3000"/>
                  </a:lnTo>
                  <a:lnTo>
                    <a:pt x="148040" y="2806"/>
                  </a:lnTo>
                  <a:lnTo>
                    <a:pt x="147494" y="2446"/>
                  </a:lnTo>
                  <a:lnTo>
                    <a:pt x="146870" y="1856"/>
                  </a:lnTo>
                  <a:lnTo>
                    <a:pt x="146579" y="1540"/>
                  </a:lnTo>
                  <a:lnTo>
                    <a:pt x="146307" y="1249"/>
                  </a:lnTo>
                  <a:lnTo>
                    <a:pt x="145735" y="704"/>
                  </a:lnTo>
                  <a:lnTo>
                    <a:pt x="145242" y="370"/>
                  </a:lnTo>
                  <a:lnTo>
                    <a:pt x="144873" y="194"/>
                  </a:lnTo>
                  <a:lnTo>
                    <a:pt x="144468" y="70"/>
                  </a:lnTo>
                  <a:lnTo>
                    <a:pt x="144002" y="9"/>
                  </a:lnTo>
                  <a:lnTo>
                    <a:pt x="143747" y="0"/>
                  </a:lnTo>
                  <a:lnTo>
                    <a:pt x="143492" y="9"/>
                  </a:lnTo>
                  <a:lnTo>
                    <a:pt x="143025" y="70"/>
                  </a:lnTo>
                  <a:lnTo>
                    <a:pt x="142612" y="194"/>
                  </a:lnTo>
                  <a:lnTo>
                    <a:pt x="142242" y="370"/>
                  </a:lnTo>
                  <a:lnTo>
                    <a:pt x="141758" y="704"/>
                  </a:lnTo>
                  <a:lnTo>
                    <a:pt x="141187" y="1249"/>
                  </a:lnTo>
                  <a:lnTo>
                    <a:pt x="140914" y="1540"/>
                  </a:lnTo>
                  <a:lnTo>
                    <a:pt x="140624" y="1856"/>
                  </a:lnTo>
                  <a:lnTo>
                    <a:pt x="139999" y="2446"/>
                  </a:lnTo>
                  <a:lnTo>
                    <a:pt x="139454" y="2806"/>
                  </a:lnTo>
                  <a:lnTo>
                    <a:pt x="139040" y="3000"/>
                  </a:lnTo>
                  <a:lnTo>
                    <a:pt x="138574" y="3141"/>
                  </a:lnTo>
                  <a:lnTo>
                    <a:pt x="138046" y="3220"/>
                  </a:lnTo>
                  <a:lnTo>
                    <a:pt x="137756" y="3229"/>
                  </a:lnTo>
                  <a:lnTo>
                    <a:pt x="137465" y="3220"/>
                  </a:lnTo>
                  <a:lnTo>
                    <a:pt x="136938" y="3141"/>
                  </a:lnTo>
                  <a:lnTo>
                    <a:pt x="136471" y="3000"/>
                  </a:lnTo>
                  <a:lnTo>
                    <a:pt x="136058" y="2806"/>
                  </a:lnTo>
                  <a:lnTo>
                    <a:pt x="135512" y="2446"/>
                  </a:lnTo>
                  <a:lnTo>
                    <a:pt x="134888" y="1856"/>
                  </a:lnTo>
                  <a:lnTo>
                    <a:pt x="134598" y="1540"/>
                  </a:lnTo>
                  <a:lnTo>
                    <a:pt x="134325" y="1249"/>
                  </a:lnTo>
                  <a:lnTo>
                    <a:pt x="133753" y="704"/>
                  </a:lnTo>
                  <a:lnTo>
                    <a:pt x="133260" y="370"/>
                  </a:lnTo>
                  <a:lnTo>
                    <a:pt x="132900" y="194"/>
                  </a:lnTo>
                  <a:lnTo>
                    <a:pt x="132486" y="70"/>
                  </a:lnTo>
                  <a:lnTo>
                    <a:pt x="132020" y="9"/>
                  </a:lnTo>
                  <a:lnTo>
                    <a:pt x="131765" y="0"/>
                  </a:lnTo>
                  <a:lnTo>
                    <a:pt x="131510" y="9"/>
                  </a:lnTo>
                  <a:lnTo>
                    <a:pt x="131043" y="70"/>
                  </a:lnTo>
                  <a:lnTo>
                    <a:pt x="130630" y="194"/>
                  </a:lnTo>
                  <a:lnTo>
                    <a:pt x="130269" y="370"/>
                  </a:lnTo>
                  <a:lnTo>
                    <a:pt x="129777" y="704"/>
                  </a:lnTo>
                  <a:lnTo>
                    <a:pt x="129205" y="1249"/>
                  </a:lnTo>
                  <a:lnTo>
                    <a:pt x="128932" y="1540"/>
                  </a:lnTo>
                  <a:lnTo>
                    <a:pt x="128642" y="1856"/>
                  </a:lnTo>
                  <a:lnTo>
                    <a:pt x="128017" y="2446"/>
                  </a:lnTo>
                  <a:lnTo>
                    <a:pt x="127472" y="2806"/>
                  </a:lnTo>
                  <a:lnTo>
                    <a:pt x="127058" y="3000"/>
                  </a:lnTo>
                  <a:lnTo>
                    <a:pt x="126592" y="3141"/>
                  </a:lnTo>
                  <a:lnTo>
                    <a:pt x="126064" y="3220"/>
                  </a:lnTo>
                  <a:lnTo>
                    <a:pt x="125774" y="3229"/>
                  </a:lnTo>
                  <a:lnTo>
                    <a:pt x="125484" y="3220"/>
                  </a:lnTo>
                  <a:lnTo>
                    <a:pt x="124956" y="3141"/>
                  </a:lnTo>
                  <a:lnTo>
                    <a:pt x="124490" y="3000"/>
                  </a:lnTo>
                  <a:lnTo>
                    <a:pt x="124076" y="2806"/>
                  </a:lnTo>
                  <a:lnTo>
                    <a:pt x="123531" y="2446"/>
                  </a:lnTo>
                  <a:lnTo>
                    <a:pt x="122906" y="1856"/>
                  </a:lnTo>
                  <a:lnTo>
                    <a:pt x="122625" y="1540"/>
                  </a:lnTo>
                  <a:lnTo>
                    <a:pt x="122343" y="1249"/>
                  </a:lnTo>
                  <a:lnTo>
                    <a:pt x="121771" y="704"/>
                  </a:lnTo>
                  <a:lnTo>
                    <a:pt x="121287" y="370"/>
                  </a:lnTo>
                  <a:lnTo>
                    <a:pt x="120918" y="194"/>
                  </a:lnTo>
                  <a:lnTo>
                    <a:pt x="120504" y="70"/>
                  </a:lnTo>
                  <a:lnTo>
                    <a:pt x="120047" y="9"/>
                  </a:lnTo>
                  <a:lnTo>
                    <a:pt x="119783" y="0"/>
                  </a:lnTo>
                  <a:lnTo>
                    <a:pt x="119528" y="9"/>
                  </a:lnTo>
                  <a:lnTo>
                    <a:pt x="119062" y="70"/>
                  </a:lnTo>
                  <a:lnTo>
                    <a:pt x="118657" y="194"/>
                  </a:lnTo>
                  <a:lnTo>
                    <a:pt x="118288" y="370"/>
                  </a:lnTo>
                  <a:lnTo>
                    <a:pt x="117804" y="704"/>
                  </a:lnTo>
                  <a:lnTo>
                    <a:pt x="117232" y="1249"/>
                  </a:lnTo>
                  <a:lnTo>
                    <a:pt x="116950" y="1540"/>
                  </a:lnTo>
                  <a:lnTo>
                    <a:pt x="116660" y="1856"/>
                  </a:lnTo>
                  <a:lnTo>
                    <a:pt x="116044" y="2446"/>
                  </a:lnTo>
                  <a:lnTo>
                    <a:pt x="115499" y="2806"/>
                  </a:lnTo>
                  <a:lnTo>
                    <a:pt x="115085" y="3000"/>
                  </a:lnTo>
                  <a:lnTo>
                    <a:pt x="114619" y="3141"/>
                  </a:lnTo>
                  <a:lnTo>
                    <a:pt x="114091" y="3220"/>
                  </a:lnTo>
                  <a:lnTo>
                    <a:pt x="113801" y="3229"/>
                  </a:lnTo>
                  <a:lnTo>
                    <a:pt x="113502" y="3220"/>
                  </a:lnTo>
                  <a:lnTo>
                    <a:pt x="112974" y="3141"/>
                  </a:lnTo>
                  <a:lnTo>
                    <a:pt x="112508" y="3000"/>
                  </a:lnTo>
                  <a:lnTo>
                    <a:pt x="112094" y="2806"/>
                  </a:lnTo>
                  <a:lnTo>
                    <a:pt x="111549" y="2446"/>
                  </a:lnTo>
                  <a:lnTo>
                    <a:pt x="110933" y="1856"/>
                  </a:lnTo>
                  <a:lnTo>
                    <a:pt x="110643" y="1540"/>
                  </a:lnTo>
                  <a:lnTo>
                    <a:pt x="110370" y="1249"/>
                  </a:lnTo>
                  <a:lnTo>
                    <a:pt x="109798" y="704"/>
                  </a:lnTo>
                  <a:lnTo>
                    <a:pt x="109306" y="370"/>
                  </a:lnTo>
                  <a:lnTo>
                    <a:pt x="108936" y="194"/>
                  </a:lnTo>
                  <a:lnTo>
                    <a:pt x="108531" y="70"/>
                  </a:lnTo>
                  <a:lnTo>
                    <a:pt x="108065" y="9"/>
                  </a:lnTo>
                  <a:lnTo>
                    <a:pt x="107810" y="0"/>
                  </a:lnTo>
                  <a:lnTo>
                    <a:pt x="107555" y="9"/>
                  </a:lnTo>
                  <a:lnTo>
                    <a:pt x="107089" y="70"/>
                  </a:lnTo>
                  <a:lnTo>
                    <a:pt x="106675" y="194"/>
                  </a:lnTo>
                  <a:lnTo>
                    <a:pt x="106306" y="370"/>
                  </a:lnTo>
                  <a:lnTo>
                    <a:pt x="105822" y="704"/>
                  </a:lnTo>
                  <a:lnTo>
                    <a:pt x="105250" y="1249"/>
                  </a:lnTo>
                  <a:lnTo>
                    <a:pt x="104977" y="1540"/>
                  </a:lnTo>
                  <a:lnTo>
                    <a:pt x="104687" y="1856"/>
                  </a:lnTo>
                  <a:lnTo>
                    <a:pt x="104062" y="2446"/>
                  </a:lnTo>
                  <a:lnTo>
                    <a:pt x="103517" y="2806"/>
                  </a:lnTo>
                  <a:lnTo>
                    <a:pt x="103104" y="3000"/>
                  </a:lnTo>
                  <a:lnTo>
                    <a:pt x="102637" y="3141"/>
                  </a:lnTo>
                  <a:lnTo>
                    <a:pt x="102109" y="3220"/>
                  </a:lnTo>
                  <a:lnTo>
                    <a:pt x="101819" y="3229"/>
                  </a:lnTo>
                  <a:lnTo>
                    <a:pt x="101529" y="3220"/>
                  </a:lnTo>
                  <a:lnTo>
                    <a:pt x="101001" y="3141"/>
                  </a:lnTo>
                  <a:lnTo>
                    <a:pt x="100535" y="3000"/>
                  </a:lnTo>
                  <a:lnTo>
                    <a:pt x="100121" y="2806"/>
                  </a:lnTo>
                  <a:lnTo>
                    <a:pt x="99576" y="2446"/>
                  </a:lnTo>
                  <a:lnTo>
                    <a:pt x="98951" y="1856"/>
                  </a:lnTo>
                  <a:lnTo>
                    <a:pt x="98661" y="1540"/>
                  </a:lnTo>
                  <a:lnTo>
                    <a:pt x="98388" y="1249"/>
                  </a:lnTo>
                  <a:lnTo>
                    <a:pt x="97816" y="704"/>
                  </a:lnTo>
                  <a:lnTo>
                    <a:pt x="97324" y="370"/>
                  </a:lnTo>
                  <a:lnTo>
                    <a:pt x="96963" y="194"/>
                  </a:lnTo>
                  <a:lnTo>
                    <a:pt x="96550" y="70"/>
                  </a:lnTo>
                  <a:lnTo>
                    <a:pt x="96083" y="9"/>
                  </a:lnTo>
                  <a:lnTo>
                    <a:pt x="95828" y="0"/>
                  </a:lnTo>
                  <a:lnTo>
                    <a:pt x="95573" y="9"/>
                  </a:lnTo>
                  <a:lnTo>
                    <a:pt x="95107" y="70"/>
                  </a:lnTo>
                  <a:lnTo>
                    <a:pt x="94693" y="194"/>
                  </a:lnTo>
                  <a:lnTo>
                    <a:pt x="94333" y="370"/>
                  </a:lnTo>
                  <a:lnTo>
                    <a:pt x="93840" y="704"/>
                  </a:lnTo>
                  <a:lnTo>
                    <a:pt x="93268" y="1249"/>
                  </a:lnTo>
                  <a:lnTo>
                    <a:pt x="92996" y="1540"/>
                  </a:lnTo>
                  <a:lnTo>
                    <a:pt x="92705" y="1856"/>
                  </a:lnTo>
                  <a:lnTo>
                    <a:pt x="92081" y="2446"/>
                  </a:lnTo>
                  <a:lnTo>
                    <a:pt x="91535" y="2806"/>
                  </a:lnTo>
                  <a:lnTo>
                    <a:pt x="91122" y="3000"/>
                  </a:lnTo>
                  <a:lnTo>
                    <a:pt x="90655" y="3141"/>
                  </a:lnTo>
                  <a:lnTo>
                    <a:pt x="90128" y="3220"/>
                  </a:lnTo>
                  <a:lnTo>
                    <a:pt x="89837" y="3229"/>
                  </a:lnTo>
                  <a:lnTo>
                    <a:pt x="89547" y="3220"/>
                  </a:lnTo>
                  <a:lnTo>
                    <a:pt x="89019" y="3141"/>
                  </a:lnTo>
                  <a:lnTo>
                    <a:pt x="88553" y="3000"/>
                  </a:lnTo>
                  <a:lnTo>
                    <a:pt x="88139" y="2806"/>
                  </a:lnTo>
                  <a:lnTo>
                    <a:pt x="87594" y="2446"/>
                  </a:lnTo>
                  <a:lnTo>
                    <a:pt x="86969" y="1856"/>
                  </a:lnTo>
                  <a:lnTo>
                    <a:pt x="86679" y="1540"/>
                  </a:lnTo>
                  <a:lnTo>
                    <a:pt x="86406" y="1249"/>
                  </a:lnTo>
                  <a:lnTo>
                    <a:pt x="85835" y="704"/>
                  </a:lnTo>
                  <a:lnTo>
                    <a:pt x="85351" y="370"/>
                  </a:lnTo>
                  <a:lnTo>
                    <a:pt x="84981" y="194"/>
                  </a:lnTo>
                  <a:lnTo>
                    <a:pt x="84568" y="70"/>
                  </a:lnTo>
                  <a:lnTo>
                    <a:pt x="84110" y="9"/>
                  </a:lnTo>
                  <a:lnTo>
                    <a:pt x="83846" y="0"/>
                  </a:lnTo>
                  <a:lnTo>
                    <a:pt x="83591" y="9"/>
                  </a:lnTo>
                  <a:lnTo>
                    <a:pt x="83125" y="70"/>
                  </a:lnTo>
                  <a:lnTo>
                    <a:pt x="82720" y="194"/>
                  </a:lnTo>
                  <a:lnTo>
                    <a:pt x="82351" y="370"/>
                  </a:lnTo>
                  <a:lnTo>
                    <a:pt x="81867" y="704"/>
                  </a:lnTo>
                  <a:lnTo>
                    <a:pt x="81286" y="1249"/>
                  </a:lnTo>
                  <a:lnTo>
                    <a:pt x="81014" y="1540"/>
                  </a:lnTo>
                  <a:lnTo>
                    <a:pt x="80723" y="1856"/>
                  </a:lnTo>
                  <a:lnTo>
                    <a:pt x="80108" y="2446"/>
                  </a:lnTo>
                  <a:lnTo>
                    <a:pt x="79562" y="2806"/>
                  </a:lnTo>
                  <a:lnTo>
                    <a:pt x="79149" y="3000"/>
                  </a:lnTo>
                  <a:lnTo>
                    <a:pt x="78682" y="3141"/>
                  </a:lnTo>
                  <a:lnTo>
                    <a:pt x="78155" y="3220"/>
                  </a:lnTo>
                  <a:lnTo>
                    <a:pt x="77864" y="3229"/>
                  </a:lnTo>
                  <a:lnTo>
                    <a:pt x="77565" y="3220"/>
                  </a:lnTo>
                  <a:lnTo>
                    <a:pt x="77037" y="3141"/>
                  </a:lnTo>
                  <a:lnTo>
                    <a:pt x="76571" y="3000"/>
                  </a:lnTo>
                  <a:lnTo>
                    <a:pt x="76158" y="2806"/>
                  </a:lnTo>
                  <a:lnTo>
                    <a:pt x="75612" y="2446"/>
                  </a:lnTo>
                  <a:lnTo>
                    <a:pt x="74996" y="1856"/>
                  </a:lnTo>
                  <a:lnTo>
                    <a:pt x="74706" y="1540"/>
                  </a:lnTo>
                  <a:lnTo>
                    <a:pt x="74433" y="1249"/>
                  </a:lnTo>
                  <a:lnTo>
                    <a:pt x="73862" y="704"/>
                  </a:lnTo>
                  <a:lnTo>
                    <a:pt x="73369" y="370"/>
                  </a:lnTo>
                  <a:lnTo>
                    <a:pt x="72999" y="194"/>
                  </a:lnTo>
                  <a:lnTo>
                    <a:pt x="72595" y="70"/>
                  </a:lnTo>
                  <a:lnTo>
                    <a:pt x="72129" y="9"/>
                  </a:lnTo>
                  <a:lnTo>
                    <a:pt x="71873" y="0"/>
                  </a:lnTo>
                  <a:lnTo>
                    <a:pt x="71610" y="9"/>
                  </a:lnTo>
                  <a:lnTo>
                    <a:pt x="71152" y="70"/>
                  </a:lnTo>
                  <a:lnTo>
                    <a:pt x="70739" y="194"/>
                  </a:lnTo>
                  <a:lnTo>
                    <a:pt x="70369" y="370"/>
                  </a:lnTo>
                  <a:lnTo>
                    <a:pt x="69885" y="704"/>
                  </a:lnTo>
                  <a:lnTo>
                    <a:pt x="69313" y="1249"/>
                  </a:lnTo>
                  <a:lnTo>
                    <a:pt x="69041" y="1540"/>
                  </a:lnTo>
                  <a:lnTo>
                    <a:pt x="68750" y="1856"/>
                  </a:lnTo>
                  <a:lnTo>
                    <a:pt x="68126" y="2446"/>
                  </a:lnTo>
                  <a:lnTo>
                    <a:pt x="67580" y="2806"/>
                  </a:lnTo>
                  <a:lnTo>
                    <a:pt x="67167" y="3000"/>
                  </a:lnTo>
                  <a:lnTo>
                    <a:pt x="66701" y="3141"/>
                  </a:lnTo>
                  <a:lnTo>
                    <a:pt x="66173" y="3220"/>
                  </a:lnTo>
                  <a:lnTo>
                    <a:pt x="65883" y="3229"/>
                  </a:lnTo>
                  <a:lnTo>
                    <a:pt x="65592" y="3220"/>
                  </a:lnTo>
                  <a:lnTo>
                    <a:pt x="65064" y="3141"/>
                  </a:lnTo>
                  <a:lnTo>
                    <a:pt x="64598" y="3000"/>
                  </a:lnTo>
                  <a:lnTo>
                    <a:pt x="64185" y="2806"/>
                  </a:lnTo>
                  <a:lnTo>
                    <a:pt x="63639" y="2446"/>
                  </a:lnTo>
                  <a:lnTo>
                    <a:pt x="63015" y="1856"/>
                  </a:lnTo>
                  <a:lnTo>
                    <a:pt x="62724" y="1540"/>
                  </a:lnTo>
                  <a:lnTo>
                    <a:pt x="62452" y="1249"/>
                  </a:lnTo>
                  <a:lnTo>
                    <a:pt x="61880" y="704"/>
                  </a:lnTo>
                  <a:lnTo>
                    <a:pt x="61387" y="370"/>
                  </a:lnTo>
                  <a:lnTo>
                    <a:pt x="61026" y="194"/>
                  </a:lnTo>
                  <a:lnTo>
                    <a:pt x="60613" y="70"/>
                  </a:lnTo>
                  <a:lnTo>
                    <a:pt x="60147" y="9"/>
                  </a:lnTo>
                  <a:lnTo>
                    <a:pt x="59892" y="0"/>
                  </a:lnTo>
                  <a:lnTo>
                    <a:pt x="59637" y="9"/>
                  </a:lnTo>
                  <a:lnTo>
                    <a:pt x="59170" y="70"/>
                  </a:lnTo>
                  <a:lnTo>
                    <a:pt x="58757" y="194"/>
                  </a:lnTo>
                  <a:lnTo>
                    <a:pt x="58396" y="370"/>
                  </a:lnTo>
                  <a:lnTo>
                    <a:pt x="57903" y="704"/>
                  </a:lnTo>
                  <a:lnTo>
                    <a:pt x="57332" y="1249"/>
                  </a:lnTo>
                  <a:lnTo>
                    <a:pt x="57059" y="1540"/>
                  </a:lnTo>
                  <a:lnTo>
                    <a:pt x="56769" y="1856"/>
                  </a:lnTo>
                  <a:lnTo>
                    <a:pt x="56144" y="2446"/>
                  </a:lnTo>
                  <a:lnTo>
                    <a:pt x="55599" y="2806"/>
                  </a:lnTo>
                  <a:lnTo>
                    <a:pt x="55185" y="3000"/>
                  </a:lnTo>
                  <a:lnTo>
                    <a:pt x="54719" y="3141"/>
                  </a:lnTo>
                  <a:lnTo>
                    <a:pt x="54191" y="3220"/>
                  </a:lnTo>
                  <a:lnTo>
                    <a:pt x="53901" y="3229"/>
                  </a:lnTo>
                  <a:lnTo>
                    <a:pt x="53610" y="3220"/>
                  </a:lnTo>
                  <a:lnTo>
                    <a:pt x="53083" y="3141"/>
                  </a:lnTo>
                  <a:lnTo>
                    <a:pt x="52616" y="3000"/>
                  </a:lnTo>
                  <a:lnTo>
                    <a:pt x="52203" y="2806"/>
                  </a:lnTo>
                  <a:lnTo>
                    <a:pt x="51657" y="2446"/>
                  </a:lnTo>
                  <a:lnTo>
                    <a:pt x="51033" y="1856"/>
                  </a:lnTo>
                  <a:lnTo>
                    <a:pt x="50743" y="1540"/>
                  </a:lnTo>
                  <a:lnTo>
                    <a:pt x="50470" y="1249"/>
                  </a:lnTo>
                  <a:lnTo>
                    <a:pt x="49898" y="704"/>
                  </a:lnTo>
                  <a:lnTo>
                    <a:pt x="49414" y="370"/>
                  </a:lnTo>
                  <a:lnTo>
                    <a:pt x="49045" y="194"/>
                  </a:lnTo>
                  <a:lnTo>
                    <a:pt x="48631" y="70"/>
                  </a:lnTo>
                  <a:lnTo>
                    <a:pt x="48174" y="9"/>
                  </a:lnTo>
                  <a:lnTo>
                    <a:pt x="47910" y="0"/>
                  </a:lnTo>
                  <a:lnTo>
                    <a:pt x="47655" y="9"/>
                  </a:lnTo>
                  <a:lnTo>
                    <a:pt x="47188" y="70"/>
                  </a:lnTo>
                  <a:lnTo>
                    <a:pt x="46784" y="194"/>
                  </a:lnTo>
                  <a:lnTo>
                    <a:pt x="46414" y="370"/>
                  </a:lnTo>
                  <a:lnTo>
                    <a:pt x="45930" y="704"/>
                  </a:lnTo>
                  <a:lnTo>
                    <a:pt x="45359" y="1249"/>
                  </a:lnTo>
                  <a:lnTo>
                    <a:pt x="45077" y="1540"/>
                  </a:lnTo>
                  <a:lnTo>
                    <a:pt x="44787" y="1856"/>
                  </a:lnTo>
                  <a:lnTo>
                    <a:pt x="44171" y="2446"/>
                  </a:lnTo>
                  <a:lnTo>
                    <a:pt x="43626" y="2806"/>
                  </a:lnTo>
                  <a:lnTo>
                    <a:pt x="43212" y="3000"/>
                  </a:lnTo>
                  <a:lnTo>
                    <a:pt x="42746" y="3141"/>
                  </a:lnTo>
                  <a:lnTo>
                    <a:pt x="42218" y="3220"/>
                  </a:lnTo>
                  <a:lnTo>
                    <a:pt x="41928" y="3229"/>
                  </a:lnTo>
                  <a:lnTo>
                    <a:pt x="41629" y="3220"/>
                  </a:lnTo>
                  <a:lnTo>
                    <a:pt x="41101" y="3141"/>
                  </a:lnTo>
                  <a:lnTo>
                    <a:pt x="40635" y="3000"/>
                  </a:lnTo>
                  <a:lnTo>
                    <a:pt x="40221" y="2806"/>
                  </a:lnTo>
                  <a:lnTo>
                    <a:pt x="39676" y="2446"/>
                  </a:lnTo>
                  <a:lnTo>
                    <a:pt x="39060" y="1856"/>
                  </a:lnTo>
                  <a:lnTo>
                    <a:pt x="38770" y="1540"/>
                  </a:lnTo>
                  <a:lnTo>
                    <a:pt x="38497" y="1249"/>
                  </a:lnTo>
                  <a:lnTo>
                    <a:pt x="37925" y="704"/>
                  </a:lnTo>
                  <a:lnTo>
                    <a:pt x="37432" y="370"/>
                  </a:lnTo>
                  <a:lnTo>
                    <a:pt x="37063" y="194"/>
                  </a:lnTo>
                  <a:lnTo>
                    <a:pt x="36658" y="70"/>
                  </a:lnTo>
                  <a:lnTo>
                    <a:pt x="36192" y="9"/>
                  </a:lnTo>
                  <a:lnTo>
                    <a:pt x="35937" y="0"/>
                  </a:lnTo>
                  <a:lnTo>
                    <a:pt x="35673" y="9"/>
                  </a:lnTo>
                  <a:lnTo>
                    <a:pt x="35215" y="70"/>
                  </a:lnTo>
                  <a:lnTo>
                    <a:pt x="34802" y="194"/>
                  </a:lnTo>
                  <a:lnTo>
                    <a:pt x="34432" y="370"/>
                  </a:lnTo>
                  <a:lnTo>
                    <a:pt x="33949" y="704"/>
                  </a:lnTo>
                  <a:lnTo>
                    <a:pt x="33377" y="1249"/>
                  </a:lnTo>
                  <a:lnTo>
                    <a:pt x="33104" y="1540"/>
                  </a:lnTo>
                  <a:lnTo>
                    <a:pt x="32814" y="1856"/>
                  </a:lnTo>
                  <a:lnTo>
                    <a:pt x="32189" y="2446"/>
                  </a:lnTo>
                  <a:lnTo>
                    <a:pt x="31644" y="2806"/>
                  </a:lnTo>
                  <a:lnTo>
                    <a:pt x="31230" y="3000"/>
                  </a:lnTo>
                  <a:lnTo>
                    <a:pt x="30764" y="3141"/>
                  </a:lnTo>
                  <a:lnTo>
                    <a:pt x="30236" y="3220"/>
                  </a:lnTo>
                  <a:lnTo>
                    <a:pt x="29946" y="3229"/>
                  </a:lnTo>
                  <a:lnTo>
                    <a:pt x="29656" y="3220"/>
                  </a:lnTo>
                  <a:lnTo>
                    <a:pt x="29128" y="3141"/>
                  </a:lnTo>
                  <a:lnTo>
                    <a:pt x="28662" y="3000"/>
                  </a:lnTo>
                  <a:lnTo>
                    <a:pt x="28248" y="2806"/>
                  </a:lnTo>
                  <a:lnTo>
                    <a:pt x="27703" y="2446"/>
                  </a:lnTo>
                  <a:lnTo>
                    <a:pt x="27078" y="1856"/>
                  </a:lnTo>
                  <a:lnTo>
                    <a:pt x="26788" y="1540"/>
                  </a:lnTo>
                  <a:lnTo>
                    <a:pt x="26515" y="1249"/>
                  </a:lnTo>
                  <a:lnTo>
                    <a:pt x="25943" y="704"/>
                  </a:lnTo>
                  <a:lnTo>
                    <a:pt x="25451" y="370"/>
                  </a:lnTo>
                  <a:lnTo>
                    <a:pt x="25090" y="194"/>
                  </a:lnTo>
                  <a:lnTo>
                    <a:pt x="24676" y="70"/>
                  </a:lnTo>
                  <a:lnTo>
                    <a:pt x="24210" y="9"/>
                  </a:lnTo>
                  <a:lnTo>
                    <a:pt x="23955" y="0"/>
                  </a:lnTo>
                  <a:lnTo>
                    <a:pt x="23700" y="9"/>
                  </a:lnTo>
                  <a:lnTo>
                    <a:pt x="23234" y="70"/>
                  </a:lnTo>
                  <a:lnTo>
                    <a:pt x="22829" y="194"/>
                  </a:lnTo>
                  <a:lnTo>
                    <a:pt x="22459" y="370"/>
                  </a:lnTo>
                  <a:lnTo>
                    <a:pt x="21967" y="704"/>
                  </a:lnTo>
                  <a:lnTo>
                    <a:pt x="21395" y="1249"/>
                  </a:lnTo>
                  <a:lnTo>
                    <a:pt x="21122" y="1540"/>
                  </a:lnTo>
                  <a:lnTo>
                    <a:pt x="20832" y="1856"/>
                  </a:lnTo>
                  <a:lnTo>
                    <a:pt x="20216" y="2446"/>
                  </a:lnTo>
                  <a:lnTo>
                    <a:pt x="19662" y="2806"/>
                  </a:lnTo>
                  <a:lnTo>
                    <a:pt x="19249" y="3000"/>
                  </a:lnTo>
                  <a:lnTo>
                    <a:pt x="18782" y="3141"/>
                  </a:lnTo>
                  <a:lnTo>
                    <a:pt x="18263" y="3220"/>
                  </a:lnTo>
                  <a:lnTo>
                    <a:pt x="17964" y="3229"/>
                  </a:lnTo>
                  <a:lnTo>
                    <a:pt x="17674" y="3220"/>
                  </a:lnTo>
                  <a:lnTo>
                    <a:pt x="17146" y="3141"/>
                  </a:lnTo>
                  <a:lnTo>
                    <a:pt x="16680" y="3000"/>
                  </a:lnTo>
                  <a:lnTo>
                    <a:pt x="16266" y="2806"/>
                  </a:lnTo>
                  <a:lnTo>
                    <a:pt x="15721" y="2446"/>
                  </a:lnTo>
                  <a:lnTo>
                    <a:pt x="15096" y="1856"/>
                  </a:lnTo>
                  <a:lnTo>
                    <a:pt x="14815" y="1540"/>
                  </a:lnTo>
                  <a:lnTo>
                    <a:pt x="14533" y="1249"/>
                  </a:lnTo>
                  <a:lnTo>
                    <a:pt x="13961" y="704"/>
                  </a:lnTo>
                  <a:lnTo>
                    <a:pt x="13478" y="370"/>
                  </a:lnTo>
                  <a:lnTo>
                    <a:pt x="13108" y="194"/>
                  </a:lnTo>
                  <a:lnTo>
                    <a:pt x="12695" y="70"/>
                  </a:lnTo>
                  <a:lnTo>
                    <a:pt x="12237" y="9"/>
                  </a:lnTo>
                  <a:lnTo>
                    <a:pt x="11982" y="0"/>
                  </a:lnTo>
                  <a:lnTo>
                    <a:pt x="11718" y="9"/>
                  </a:lnTo>
                  <a:lnTo>
                    <a:pt x="11261" y="70"/>
                  </a:lnTo>
                  <a:lnTo>
                    <a:pt x="10847" y="194"/>
                  </a:lnTo>
                  <a:lnTo>
                    <a:pt x="10478" y="370"/>
                  </a:lnTo>
                  <a:lnTo>
                    <a:pt x="9994" y="704"/>
                  </a:lnTo>
                  <a:lnTo>
                    <a:pt x="9422" y="1249"/>
                  </a:lnTo>
                  <a:lnTo>
                    <a:pt x="9141" y="1540"/>
                  </a:lnTo>
                  <a:lnTo>
                    <a:pt x="8859" y="1856"/>
                  </a:lnTo>
                  <a:lnTo>
                    <a:pt x="8234" y="2446"/>
                  </a:lnTo>
                  <a:lnTo>
                    <a:pt x="7689" y="2806"/>
                  </a:lnTo>
                  <a:lnTo>
                    <a:pt x="7275" y="3000"/>
                  </a:lnTo>
                  <a:lnTo>
                    <a:pt x="6809" y="3141"/>
                  </a:lnTo>
                  <a:lnTo>
                    <a:pt x="6281" y="3220"/>
                  </a:lnTo>
                  <a:lnTo>
                    <a:pt x="5991" y="3229"/>
                  </a:lnTo>
                  <a:lnTo>
                    <a:pt x="5692" y="3220"/>
                  </a:lnTo>
                  <a:lnTo>
                    <a:pt x="5173" y="3141"/>
                  </a:lnTo>
                  <a:lnTo>
                    <a:pt x="4707" y="3000"/>
                  </a:lnTo>
                  <a:lnTo>
                    <a:pt x="4293" y="2806"/>
                  </a:lnTo>
                  <a:lnTo>
                    <a:pt x="3748" y="2446"/>
                  </a:lnTo>
                  <a:lnTo>
                    <a:pt x="3123" y="1856"/>
                  </a:lnTo>
                  <a:lnTo>
                    <a:pt x="2833" y="1540"/>
                  </a:lnTo>
                  <a:lnTo>
                    <a:pt x="2560" y="1249"/>
                  </a:lnTo>
                  <a:lnTo>
                    <a:pt x="1988" y="704"/>
                  </a:lnTo>
                  <a:lnTo>
                    <a:pt x="1496" y="370"/>
                  </a:lnTo>
                  <a:lnTo>
                    <a:pt x="1135" y="194"/>
                  </a:lnTo>
                  <a:lnTo>
                    <a:pt x="722" y="70"/>
                  </a:lnTo>
                  <a:lnTo>
                    <a:pt x="255" y="9"/>
                  </a:lnTo>
                  <a:lnTo>
                    <a:pt x="0" y="0"/>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014" name="Google Shape;1014;p33"/>
            <p:cNvGrpSpPr/>
            <p:nvPr/>
          </p:nvGrpSpPr>
          <p:grpSpPr>
            <a:xfrm rot="375795" flipH="1">
              <a:off x="-189236" y="2807426"/>
              <a:ext cx="731607" cy="1342624"/>
              <a:chOff x="4699890" y="2448370"/>
              <a:chExt cx="872304" cy="1600828"/>
            </a:xfrm>
          </p:grpSpPr>
          <p:sp>
            <p:nvSpPr>
              <p:cNvPr id="1015" name="Google Shape;1015;p33"/>
              <p:cNvSpPr/>
              <p:nvPr/>
            </p:nvSpPr>
            <p:spPr>
              <a:xfrm>
                <a:off x="4886779" y="2742759"/>
                <a:ext cx="679094" cy="1300117"/>
              </a:xfrm>
              <a:custGeom>
                <a:avLst/>
                <a:gdLst/>
                <a:ahLst/>
                <a:cxnLst/>
                <a:rect l="l" t="t" r="r" b="b"/>
                <a:pathLst>
                  <a:path w="21377" h="40926" extrusionOk="0">
                    <a:moveTo>
                      <a:pt x="1629" y="1"/>
                    </a:moveTo>
                    <a:lnTo>
                      <a:pt x="0" y="272"/>
                    </a:lnTo>
                    <a:lnTo>
                      <a:pt x="109" y="761"/>
                    </a:lnTo>
                    <a:lnTo>
                      <a:pt x="489" y="1684"/>
                    </a:lnTo>
                    <a:lnTo>
                      <a:pt x="1285" y="2897"/>
                    </a:lnTo>
                    <a:lnTo>
                      <a:pt x="1882" y="3639"/>
                    </a:lnTo>
                    <a:lnTo>
                      <a:pt x="2244" y="4073"/>
                    </a:lnTo>
                    <a:lnTo>
                      <a:pt x="2570" y="4490"/>
                    </a:lnTo>
                    <a:lnTo>
                      <a:pt x="2987" y="5105"/>
                    </a:lnTo>
                    <a:lnTo>
                      <a:pt x="3765" y="6336"/>
                    </a:lnTo>
                    <a:lnTo>
                      <a:pt x="4489" y="7712"/>
                    </a:lnTo>
                    <a:lnTo>
                      <a:pt x="5213" y="9250"/>
                    </a:lnTo>
                    <a:lnTo>
                      <a:pt x="5575" y="10137"/>
                    </a:lnTo>
                    <a:lnTo>
                      <a:pt x="6064" y="11332"/>
                    </a:lnTo>
                    <a:lnTo>
                      <a:pt x="6987" y="13848"/>
                    </a:lnTo>
                    <a:lnTo>
                      <a:pt x="7874" y="16545"/>
                    </a:lnTo>
                    <a:lnTo>
                      <a:pt x="8743" y="19441"/>
                    </a:lnTo>
                    <a:lnTo>
                      <a:pt x="9141" y="20961"/>
                    </a:lnTo>
                    <a:lnTo>
                      <a:pt x="9521" y="22319"/>
                    </a:lnTo>
                    <a:lnTo>
                      <a:pt x="10353" y="25106"/>
                    </a:lnTo>
                    <a:lnTo>
                      <a:pt x="11331" y="27930"/>
                    </a:lnTo>
                    <a:lnTo>
                      <a:pt x="12471" y="30717"/>
                    </a:lnTo>
                    <a:lnTo>
                      <a:pt x="13811" y="33396"/>
                    </a:lnTo>
                    <a:lnTo>
                      <a:pt x="14969" y="35297"/>
                    </a:lnTo>
                    <a:lnTo>
                      <a:pt x="15820" y="36491"/>
                    </a:lnTo>
                    <a:lnTo>
                      <a:pt x="16743" y="37632"/>
                    </a:lnTo>
                    <a:lnTo>
                      <a:pt x="17720" y="38681"/>
                    </a:lnTo>
                    <a:lnTo>
                      <a:pt x="18770" y="39659"/>
                    </a:lnTo>
                    <a:lnTo>
                      <a:pt x="19892" y="40528"/>
                    </a:lnTo>
                    <a:lnTo>
                      <a:pt x="20490" y="40926"/>
                    </a:lnTo>
                    <a:lnTo>
                      <a:pt x="21377" y="39532"/>
                    </a:lnTo>
                    <a:lnTo>
                      <a:pt x="20834" y="39170"/>
                    </a:lnTo>
                    <a:lnTo>
                      <a:pt x="19784" y="38356"/>
                    </a:lnTo>
                    <a:lnTo>
                      <a:pt x="18806" y="37451"/>
                    </a:lnTo>
                    <a:lnTo>
                      <a:pt x="17901" y="36455"/>
                    </a:lnTo>
                    <a:lnTo>
                      <a:pt x="16634" y="34826"/>
                    </a:lnTo>
                    <a:lnTo>
                      <a:pt x="15168" y="32437"/>
                    </a:lnTo>
                    <a:lnTo>
                      <a:pt x="13901" y="29885"/>
                    </a:lnTo>
                    <a:lnTo>
                      <a:pt x="12815" y="27206"/>
                    </a:lnTo>
                    <a:lnTo>
                      <a:pt x="11892" y="24509"/>
                    </a:lnTo>
                    <a:lnTo>
                      <a:pt x="11096" y="21830"/>
                    </a:lnTo>
                    <a:lnTo>
                      <a:pt x="10734" y="20545"/>
                    </a:lnTo>
                    <a:lnTo>
                      <a:pt x="10317" y="18988"/>
                    </a:lnTo>
                    <a:lnTo>
                      <a:pt x="9448" y="16038"/>
                    </a:lnTo>
                    <a:lnTo>
                      <a:pt x="8543" y="13305"/>
                    </a:lnTo>
                    <a:lnTo>
                      <a:pt x="7602" y="10716"/>
                    </a:lnTo>
                    <a:lnTo>
                      <a:pt x="7113" y="9504"/>
                    </a:lnTo>
                    <a:lnTo>
                      <a:pt x="6715" y="8580"/>
                    </a:lnTo>
                    <a:lnTo>
                      <a:pt x="5955" y="6933"/>
                    </a:lnTo>
                    <a:lnTo>
                      <a:pt x="5177" y="5503"/>
                    </a:lnTo>
                    <a:lnTo>
                      <a:pt x="4344" y="4164"/>
                    </a:lnTo>
                    <a:lnTo>
                      <a:pt x="3892" y="3530"/>
                    </a:lnTo>
                    <a:lnTo>
                      <a:pt x="3548" y="3060"/>
                    </a:lnTo>
                    <a:lnTo>
                      <a:pt x="3168" y="2589"/>
                    </a:lnTo>
                    <a:lnTo>
                      <a:pt x="2643" y="1956"/>
                    </a:lnTo>
                    <a:lnTo>
                      <a:pt x="1991" y="996"/>
                    </a:lnTo>
                    <a:lnTo>
                      <a:pt x="1701" y="327"/>
                    </a:lnTo>
                    <a:lnTo>
                      <a:pt x="1629"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6" name="Google Shape;1016;p33"/>
              <p:cNvSpPr/>
              <p:nvPr/>
            </p:nvSpPr>
            <p:spPr>
              <a:xfrm>
                <a:off x="4882172" y="2741615"/>
                <a:ext cx="690022" cy="1307582"/>
              </a:xfrm>
              <a:custGeom>
                <a:avLst/>
                <a:gdLst/>
                <a:ahLst/>
                <a:cxnLst/>
                <a:rect l="l" t="t" r="r" b="b"/>
                <a:pathLst>
                  <a:path w="21721" h="41161" extrusionOk="0">
                    <a:moveTo>
                      <a:pt x="1919" y="1"/>
                    </a:moveTo>
                    <a:lnTo>
                      <a:pt x="1611" y="55"/>
                    </a:lnTo>
                    <a:lnTo>
                      <a:pt x="1702" y="399"/>
                    </a:lnTo>
                    <a:lnTo>
                      <a:pt x="2009" y="1087"/>
                    </a:lnTo>
                    <a:lnTo>
                      <a:pt x="2661" y="2082"/>
                    </a:lnTo>
                    <a:lnTo>
                      <a:pt x="3186" y="2716"/>
                    </a:lnTo>
                    <a:lnTo>
                      <a:pt x="3566" y="3186"/>
                    </a:lnTo>
                    <a:lnTo>
                      <a:pt x="3910" y="3657"/>
                    </a:lnTo>
                    <a:lnTo>
                      <a:pt x="4362" y="4290"/>
                    </a:lnTo>
                    <a:lnTo>
                      <a:pt x="5195" y="5612"/>
                    </a:lnTo>
                    <a:lnTo>
                      <a:pt x="5973" y="7042"/>
                    </a:lnTo>
                    <a:lnTo>
                      <a:pt x="6734" y="8671"/>
                    </a:lnTo>
                    <a:lnTo>
                      <a:pt x="7114" y="9594"/>
                    </a:lnTo>
                    <a:lnTo>
                      <a:pt x="7602" y="10825"/>
                    </a:lnTo>
                    <a:lnTo>
                      <a:pt x="8544" y="13395"/>
                    </a:lnTo>
                    <a:lnTo>
                      <a:pt x="9449" y="16128"/>
                    </a:lnTo>
                    <a:lnTo>
                      <a:pt x="10317" y="19060"/>
                    </a:lnTo>
                    <a:lnTo>
                      <a:pt x="10734" y="20617"/>
                    </a:lnTo>
                    <a:lnTo>
                      <a:pt x="11096" y="21902"/>
                    </a:lnTo>
                    <a:lnTo>
                      <a:pt x="11874" y="24563"/>
                    </a:lnTo>
                    <a:lnTo>
                      <a:pt x="12797" y="27260"/>
                    </a:lnTo>
                    <a:lnTo>
                      <a:pt x="13883" y="29921"/>
                    </a:lnTo>
                    <a:lnTo>
                      <a:pt x="15150" y="32491"/>
                    </a:lnTo>
                    <a:lnTo>
                      <a:pt x="16598" y="34880"/>
                    </a:lnTo>
                    <a:lnTo>
                      <a:pt x="17847" y="36509"/>
                    </a:lnTo>
                    <a:lnTo>
                      <a:pt x="18752" y="37505"/>
                    </a:lnTo>
                    <a:lnTo>
                      <a:pt x="19730" y="38410"/>
                    </a:lnTo>
                    <a:lnTo>
                      <a:pt x="20761" y="39242"/>
                    </a:lnTo>
                    <a:lnTo>
                      <a:pt x="21304" y="39622"/>
                    </a:lnTo>
                    <a:lnTo>
                      <a:pt x="20580" y="40745"/>
                    </a:lnTo>
                    <a:lnTo>
                      <a:pt x="20001" y="40346"/>
                    </a:lnTo>
                    <a:lnTo>
                      <a:pt x="18897" y="39478"/>
                    </a:lnTo>
                    <a:lnTo>
                      <a:pt x="17865" y="38518"/>
                    </a:lnTo>
                    <a:lnTo>
                      <a:pt x="16906" y="37468"/>
                    </a:lnTo>
                    <a:lnTo>
                      <a:pt x="16019" y="36346"/>
                    </a:lnTo>
                    <a:lnTo>
                      <a:pt x="15186" y="35152"/>
                    </a:lnTo>
                    <a:lnTo>
                      <a:pt x="14046" y="33269"/>
                    </a:lnTo>
                    <a:lnTo>
                      <a:pt x="12725" y="30608"/>
                    </a:lnTo>
                    <a:lnTo>
                      <a:pt x="11584" y="27839"/>
                    </a:lnTo>
                    <a:lnTo>
                      <a:pt x="10625" y="25052"/>
                    </a:lnTo>
                    <a:lnTo>
                      <a:pt x="9811" y="22300"/>
                    </a:lnTo>
                    <a:lnTo>
                      <a:pt x="9449" y="20961"/>
                    </a:lnTo>
                    <a:lnTo>
                      <a:pt x="9032" y="19422"/>
                    </a:lnTo>
                    <a:lnTo>
                      <a:pt x="8163" y="16526"/>
                    </a:lnTo>
                    <a:lnTo>
                      <a:pt x="7277" y="13829"/>
                    </a:lnTo>
                    <a:lnTo>
                      <a:pt x="6353" y="11313"/>
                    </a:lnTo>
                    <a:lnTo>
                      <a:pt x="5865" y="10101"/>
                    </a:lnTo>
                    <a:lnTo>
                      <a:pt x="5503" y="9232"/>
                    </a:lnTo>
                    <a:lnTo>
                      <a:pt x="4779" y="7675"/>
                    </a:lnTo>
                    <a:lnTo>
                      <a:pt x="4037" y="6300"/>
                    </a:lnTo>
                    <a:lnTo>
                      <a:pt x="3258" y="5051"/>
                    </a:lnTo>
                    <a:lnTo>
                      <a:pt x="2824" y="4453"/>
                    </a:lnTo>
                    <a:lnTo>
                      <a:pt x="2516" y="4037"/>
                    </a:lnTo>
                    <a:lnTo>
                      <a:pt x="2172" y="3621"/>
                    </a:lnTo>
                    <a:lnTo>
                      <a:pt x="2136" y="3566"/>
                    </a:lnTo>
                    <a:lnTo>
                      <a:pt x="1557" y="2861"/>
                    </a:lnTo>
                    <a:lnTo>
                      <a:pt x="779" y="1648"/>
                    </a:lnTo>
                    <a:lnTo>
                      <a:pt x="398" y="761"/>
                    </a:lnTo>
                    <a:lnTo>
                      <a:pt x="290" y="290"/>
                    </a:lnTo>
                    <a:lnTo>
                      <a:pt x="0" y="345"/>
                    </a:lnTo>
                    <a:lnTo>
                      <a:pt x="109" y="851"/>
                    </a:lnTo>
                    <a:lnTo>
                      <a:pt x="489" y="1775"/>
                    </a:lnTo>
                    <a:lnTo>
                      <a:pt x="1303" y="3023"/>
                    </a:lnTo>
                    <a:lnTo>
                      <a:pt x="1901" y="3766"/>
                    </a:lnTo>
                    <a:lnTo>
                      <a:pt x="1955" y="3802"/>
                    </a:lnTo>
                    <a:lnTo>
                      <a:pt x="2281" y="4218"/>
                    </a:lnTo>
                    <a:lnTo>
                      <a:pt x="2589" y="4616"/>
                    </a:lnTo>
                    <a:lnTo>
                      <a:pt x="3005" y="5214"/>
                    </a:lnTo>
                    <a:lnTo>
                      <a:pt x="3783" y="6463"/>
                    </a:lnTo>
                    <a:lnTo>
                      <a:pt x="4507" y="7802"/>
                    </a:lnTo>
                    <a:lnTo>
                      <a:pt x="5213" y="9340"/>
                    </a:lnTo>
                    <a:lnTo>
                      <a:pt x="5593" y="10227"/>
                    </a:lnTo>
                    <a:lnTo>
                      <a:pt x="6064" y="11422"/>
                    </a:lnTo>
                    <a:lnTo>
                      <a:pt x="6987" y="13938"/>
                    </a:lnTo>
                    <a:lnTo>
                      <a:pt x="7874" y="16635"/>
                    </a:lnTo>
                    <a:lnTo>
                      <a:pt x="8725" y="19513"/>
                    </a:lnTo>
                    <a:lnTo>
                      <a:pt x="9141" y="21033"/>
                    </a:lnTo>
                    <a:lnTo>
                      <a:pt x="9521" y="22391"/>
                    </a:lnTo>
                    <a:lnTo>
                      <a:pt x="10354" y="25196"/>
                    </a:lnTo>
                    <a:lnTo>
                      <a:pt x="11331" y="28020"/>
                    </a:lnTo>
                    <a:lnTo>
                      <a:pt x="12489" y="30826"/>
                    </a:lnTo>
                    <a:lnTo>
                      <a:pt x="13829" y="33523"/>
                    </a:lnTo>
                    <a:lnTo>
                      <a:pt x="15005" y="35441"/>
                    </a:lnTo>
                    <a:lnTo>
                      <a:pt x="15856" y="36636"/>
                    </a:lnTo>
                    <a:lnTo>
                      <a:pt x="16779" y="37776"/>
                    </a:lnTo>
                    <a:lnTo>
                      <a:pt x="17757" y="38826"/>
                    </a:lnTo>
                    <a:lnTo>
                      <a:pt x="18825" y="39803"/>
                    </a:lnTo>
                    <a:lnTo>
                      <a:pt x="19947" y="40690"/>
                    </a:lnTo>
                    <a:lnTo>
                      <a:pt x="20544" y="41088"/>
                    </a:lnTo>
                    <a:lnTo>
                      <a:pt x="20671" y="41161"/>
                    </a:lnTo>
                    <a:lnTo>
                      <a:pt x="21721" y="39532"/>
                    </a:lnTo>
                    <a:lnTo>
                      <a:pt x="21594" y="39441"/>
                    </a:lnTo>
                    <a:lnTo>
                      <a:pt x="21051" y="39079"/>
                    </a:lnTo>
                    <a:lnTo>
                      <a:pt x="20019" y="38265"/>
                    </a:lnTo>
                    <a:lnTo>
                      <a:pt x="19042" y="37360"/>
                    </a:lnTo>
                    <a:lnTo>
                      <a:pt x="18137" y="36382"/>
                    </a:lnTo>
                    <a:lnTo>
                      <a:pt x="16888" y="34771"/>
                    </a:lnTo>
                    <a:lnTo>
                      <a:pt x="15440" y="32382"/>
                    </a:lnTo>
                    <a:lnTo>
                      <a:pt x="14173" y="29830"/>
                    </a:lnTo>
                    <a:lnTo>
                      <a:pt x="13105" y="27187"/>
                    </a:lnTo>
                    <a:lnTo>
                      <a:pt x="12182" y="24490"/>
                    </a:lnTo>
                    <a:lnTo>
                      <a:pt x="11385" y="21830"/>
                    </a:lnTo>
                    <a:lnTo>
                      <a:pt x="11041" y="20526"/>
                    </a:lnTo>
                    <a:lnTo>
                      <a:pt x="10607" y="18970"/>
                    </a:lnTo>
                    <a:lnTo>
                      <a:pt x="9738" y="16038"/>
                    </a:lnTo>
                    <a:lnTo>
                      <a:pt x="8833" y="13286"/>
                    </a:lnTo>
                    <a:lnTo>
                      <a:pt x="7892" y="10716"/>
                    </a:lnTo>
                    <a:lnTo>
                      <a:pt x="7385" y="9485"/>
                    </a:lnTo>
                    <a:lnTo>
                      <a:pt x="7005" y="8544"/>
                    </a:lnTo>
                    <a:lnTo>
                      <a:pt x="6245" y="6915"/>
                    </a:lnTo>
                    <a:lnTo>
                      <a:pt x="5467" y="5449"/>
                    </a:lnTo>
                    <a:lnTo>
                      <a:pt x="4616" y="4128"/>
                    </a:lnTo>
                    <a:lnTo>
                      <a:pt x="4163" y="3476"/>
                    </a:lnTo>
                    <a:lnTo>
                      <a:pt x="3801" y="3005"/>
                    </a:lnTo>
                    <a:lnTo>
                      <a:pt x="3421" y="2535"/>
                    </a:lnTo>
                    <a:lnTo>
                      <a:pt x="2914" y="1919"/>
                    </a:lnTo>
                    <a:lnTo>
                      <a:pt x="2281" y="960"/>
                    </a:lnTo>
                    <a:lnTo>
                      <a:pt x="1991" y="327"/>
                    </a:lnTo>
                    <a:lnTo>
                      <a:pt x="1919"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7" name="Google Shape;1017;p33"/>
              <p:cNvSpPr/>
              <p:nvPr/>
            </p:nvSpPr>
            <p:spPr>
              <a:xfrm>
                <a:off x="5154706" y="2922754"/>
                <a:ext cx="136314" cy="174817"/>
              </a:xfrm>
              <a:custGeom>
                <a:avLst/>
                <a:gdLst/>
                <a:ahLst/>
                <a:cxnLst/>
                <a:rect l="l" t="t" r="r" b="b"/>
                <a:pathLst>
                  <a:path w="4291" h="5503" extrusionOk="0">
                    <a:moveTo>
                      <a:pt x="4291" y="0"/>
                    </a:moveTo>
                    <a:lnTo>
                      <a:pt x="3784" y="55"/>
                    </a:lnTo>
                    <a:lnTo>
                      <a:pt x="2879" y="254"/>
                    </a:lnTo>
                    <a:lnTo>
                      <a:pt x="2137" y="525"/>
                    </a:lnTo>
                    <a:lnTo>
                      <a:pt x="1521" y="869"/>
                    </a:lnTo>
                    <a:lnTo>
                      <a:pt x="1033" y="1285"/>
                    </a:lnTo>
                    <a:lnTo>
                      <a:pt x="652" y="1738"/>
                    </a:lnTo>
                    <a:lnTo>
                      <a:pt x="272" y="2444"/>
                    </a:lnTo>
                    <a:lnTo>
                      <a:pt x="19" y="3439"/>
                    </a:lnTo>
                    <a:lnTo>
                      <a:pt x="1" y="4344"/>
                    </a:lnTo>
                    <a:lnTo>
                      <a:pt x="146" y="5358"/>
                    </a:lnTo>
                    <a:lnTo>
                      <a:pt x="200" y="5503"/>
                    </a:lnTo>
                    <a:lnTo>
                      <a:pt x="327" y="5503"/>
                    </a:lnTo>
                    <a:lnTo>
                      <a:pt x="1141" y="5358"/>
                    </a:lnTo>
                    <a:lnTo>
                      <a:pt x="1865" y="5068"/>
                    </a:lnTo>
                    <a:lnTo>
                      <a:pt x="2643" y="4562"/>
                    </a:lnTo>
                    <a:lnTo>
                      <a:pt x="3367" y="3747"/>
                    </a:lnTo>
                    <a:lnTo>
                      <a:pt x="3802" y="2896"/>
                    </a:lnTo>
                    <a:lnTo>
                      <a:pt x="4037" y="2227"/>
                    </a:lnTo>
                    <a:lnTo>
                      <a:pt x="4200" y="1430"/>
                    </a:lnTo>
                    <a:lnTo>
                      <a:pt x="4291" y="507"/>
                    </a:lnTo>
                    <a:lnTo>
                      <a:pt x="4291"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8" name="Google Shape;1018;p33"/>
              <p:cNvSpPr/>
              <p:nvPr/>
            </p:nvSpPr>
            <p:spPr>
              <a:xfrm>
                <a:off x="5149528" y="2917576"/>
                <a:ext cx="146671" cy="185173"/>
              </a:xfrm>
              <a:custGeom>
                <a:avLst/>
                <a:gdLst/>
                <a:ahLst/>
                <a:cxnLst/>
                <a:rect l="l" t="t" r="r" b="b"/>
                <a:pathLst>
                  <a:path w="4617" h="5829" extrusionOk="0">
                    <a:moveTo>
                      <a:pt x="4616" y="0"/>
                    </a:moveTo>
                    <a:lnTo>
                      <a:pt x="4454" y="19"/>
                    </a:lnTo>
                    <a:lnTo>
                      <a:pt x="3874" y="73"/>
                    </a:lnTo>
                    <a:lnTo>
                      <a:pt x="2843" y="308"/>
                    </a:lnTo>
                    <a:lnTo>
                      <a:pt x="2390" y="489"/>
                    </a:lnTo>
                    <a:lnTo>
                      <a:pt x="2082" y="634"/>
                    </a:lnTo>
                    <a:lnTo>
                      <a:pt x="1539" y="960"/>
                    </a:lnTo>
                    <a:lnTo>
                      <a:pt x="1069" y="1358"/>
                    </a:lnTo>
                    <a:lnTo>
                      <a:pt x="689" y="1829"/>
                    </a:lnTo>
                    <a:lnTo>
                      <a:pt x="526" y="2082"/>
                    </a:lnTo>
                    <a:lnTo>
                      <a:pt x="363" y="2390"/>
                    </a:lnTo>
                    <a:lnTo>
                      <a:pt x="146" y="3005"/>
                    </a:lnTo>
                    <a:lnTo>
                      <a:pt x="1" y="3928"/>
                    </a:lnTo>
                    <a:lnTo>
                      <a:pt x="128" y="5431"/>
                    </a:lnTo>
                    <a:lnTo>
                      <a:pt x="218" y="5720"/>
                    </a:lnTo>
                    <a:lnTo>
                      <a:pt x="254" y="5829"/>
                    </a:lnTo>
                    <a:lnTo>
                      <a:pt x="562" y="5829"/>
                    </a:lnTo>
                    <a:lnTo>
                      <a:pt x="1503" y="5612"/>
                    </a:lnTo>
                    <a:lnTo>
                      <a:pt x="2300" y="5268"/>
                    </a:lnTo>
                    <a:lnTo>
                      <a:pt x="2698" y="4978"/>
                    </a:lnTo>
                    <a:lnTo>
                      <a:pt x="2517" y="4743"/>
                    </a:lnTo>
                    <a:lnTo>
                      <a:pt x="2209" y="4960"/>
                    </a:lnTo>
                    <a:lnTo>
                      <a:pt x="1576" y="5268"/>
                    </a:lnTo>
                    <a:lnTo>
                      <a:pt x="779" y="5485"/>
                    </a:lnTo>
                    <a:lnTo>
                      <a:pt x="472" y="5521"/>
                    </a:lnTo>
                    <a:lnTo>
                      <a:pt x="363" y="5050"/>
                    </a:lnTo>
                    <a:lnTo>
                      <a:pt x="327" y="3729"/>
                    </a:lnTo>
                    <a:lnTo>
                      <a:pt x="544" y="2715"/>
                    </a:lnTo>
                    <a:lnTo>
                      <a:pt x="797" y="2227"/>
                    </a:lnTo>
                    <a:lnTo>
                      <a:pt x="942" y="1991"/>
                    </a:lnTo>
                    <a:lnTo>
                      <a:pt x="1286" y="1575"/>
                    </a:lnTo>
                    <a:lnTo>
                      <a:pt x="1720" y="1195"/>
                    </a:lnTo>
                    <a:lnTo>
                      <a:pt x="2227" y="887"/>
                    </a:lnTo>
                    <a:lnTo>
                      <a:pt x="2499" y="761"/>
                    </a:lnTo>
                    <a:lnTo>
                      <a:pt x="2897" y="616"/>
                    </a:lnTo>
                    <a:lnTo>
                      <a:pt x="3802" y="399"/>
                    </a:lnTo>
                    <a:lnTo>
                      <a:pt x="4309" y="326"/>
                    </a:lnTo>
                    <a:lnTo>
                      <a:pt x="4291" y="978"/>
                    </a:lnTo>
                    <a:lnTo>
                      <a:pt x="4110" y="2154"/>
                    </a:lnTo>
                    <a:lnTo>
                      <a:pt x="3947" y="2679"/>
                    </a:lnTo>
                    <a:lnTo>
                      <a:pt x="4236" y="2788"/>
                    </a:lnTo>
                    <a:lnTo>
                      <a:pt x="4417" y="2209"/>
                    </a:lnTo>
                    <a:lnTo>
                      <a:pt x="4598" y="887"/>
                    </a:lnTo>
                    <a:lnTo>
                      <a:pt x="4616" y="163"/>
                    </a:lnTo>
                    <a:lnTo>
                      <a:pt x="4616" y="0"/>
                    </a:lnTo>
                    <a:close/>
                  </a:path>
                </a:pathLst>
              </a:custGeom>
              <a:solidFill>
                <a:srgbClr val="0C0C0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9" name="Google Shape;1019;p33"/>
              <p:cNvSpPr/>
              <p:nvPr/>
            </p:nvSpPr>
            <p:spPr>
              <a:xfrm>
                <a:off x="5149528" y="2917576"/>
                <a:ext cx="146671" cy="185173"/>
              </a:xfrm>
              <a:custGeom>
                <a:avLst/>
                <a:gdLst/>
                <a:ahLst/>
                <a:cxnLst/>
                <a:rect l="l" t="t" r="r" b="b"/>
                <a:pathLst>
                  <a:path w="4617" h="5829" extrusionOk="0">
                    <a:moveTo>
                      <a:pt x="4616" y="0"/>
                    </a:moveTo>
                    <a:lnTo>
                      <a:pt x="4454" y="19"/>
                    </a:lnTo>
                    <a:lnTo>
                      <a:pt x="3874" y="73"/>
                    </a:lnTo>
                    <a:lnTo>
                      <a:pt x="2843" y="308"/>
                    </a:lnTo>
                    <a:lnTo>
                      <a:pt x="2390" y="489"/>
                    </a:lnTo>
                    <a:lnTo>
                      <a:pt x="2499" y="761"/>
                    </a:lnTo>
                    <a:lnTo>
                      <a:pt x="2897" y="616"/>
                    </a:lnTo>
                    <a:lnTo>
                      <a:pt x="3802" y="399"/>
                    </a:lnTo>
                    <a:lnTo>
                      <a:pt x="4309" y="326"/>
                    </a:lnTo>
                    <a:lnTo>
                      <a:pt x="4291" y="978"/>
                    </a:lnTo>
                    <a:lnTo>
                      <a:pt x="4110" y="2154"/>
                    </a:lnTo>
                    <a:lnTo>
                      <a:pt x="3947" y="2679"/>
                    </a:lnTo>
                    <a:lnTo>
                      <a:pt x="3838" y="3005"/>
                    </a:lnTo>
                    <a:lnTo>
                      <a:pt x="3549" y="3584"/>
                    </a:lnTo>
                    <a:lnTo>
                      <a:pt x="3187" y="4109"/>
                    </a:lnTo>
                    <a:lnTo>
                      <a:pt x="2752" y="4544"/>
                    </a:lnTo>
                    <a:lnTo>
                      <a:pt x="2517" y="4743"/>
                    </a:lnTo>
                    <a:lnTo>
                      <a:pt x="2209" y="4960"/>
                    </a:lnTo>
                    <a:lnTo>
                      <a:pt x="1576" y="5268"/>
                    </a:lnTo>
                    <a:lnTo>
                      <a:pt x="779" y="5485"/>
                    </a:lnTo>
                    <a:lnTo>
                      <a:pt x="472" y="5521"/>
                    </a:lnTo>
                    <a:lnTo>
                      <a:pt x="363" y="5050"/>
                    </a:lnTo>
                    <a:lnTo>
                      <a:pt x="327" y="3729"/>
                    </a:lnTo>
                    <a:lnTo>
                      <a:pt x="544" y="2715"/>
                    </a:lnTo>
                    <a:lnTo>
                      <a:pt x="797" y="2227"/>
                    </a:lnTo>
                    <a:lnTo>
                      <a:pt x="526" y="2082"/>
                    </a:lnTo>
                    <a:lnTo>
                      <a:pt x="363" y="2390"/>
                    </a:lnTo>
                    <a:lnTo>
                      <a:pt x="146" y="3005"/>
                    </a:lnTo>
                    <a:lnTo>
                      <a:pt x="1" y="3928"/>
                    </a:lnTo>
                    <a:lnTo>
                      <a:pt x="128" y="5431"/>
                    </a:lnTo>
                    <a:lnTo>
                      <a:pt x="218" y="5720"/>
                    </a:lnTo>
                    <a:lnTo>
                      <a:pt x="254" y="5829"/>
                    </a:lnTo>
                    <a:lnTo>
                      <a:pt x="562" y="5829"/>
                    </a:lnTo>
                    <a:lnTo>
                      <a:pt x="1503" y="5612"/>
                    </a:lnTo>
                    <a:lnTo>
                      <a:pt x="2300" y="5268"/>
                    </a:lnTo>
                    <a:lnTo>
                      <a:pt x="2698" y="4978"/>
                    </a:lnTo>
                    <a:lnTo>
                      <a:pt x="2969" y="4779"/>
                    </a:lnTo>
                    <a:lnTo>
                      <a:pt x="3422" y="4308"/>
                    </a:lnTo>
                    <a:lnTo>
                      <a:pt x="3802" y="3747"/>
                    </a:lnTo>
                    <a:lnTo>
                      <a:pt x="4110" y="3132"/>
                    </a:lnTo>
                    <a:lnTo>
                      <a:pt x="4236" y="2788"/>
                    </a:lnTo>
                    <a:lnTo>
                      <a:pt x="4417" y="2209"/>
                    </a:lnTo>
                    <a:lnTo>
                      <a:pt x="4598" y="887"/>
                    </a:lnTo>
                    <a:lnTo>
                      <a:pt x="4616" y="163"/>
                    </a:lnTo>
                    <a:lnTo>
                      <a:pt x="4616" y="0"/>
                    </a:lnTo>
                    <a:close/>
                  </a:path>
                </a:pathLst>
              </a:custGeom>
              <a:solidFill>
                <a:srgbClr val="0C0C0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0" name="Google Shape;1020;p33"/>
              <p:cNvSpPr/>
              <p:nvPr/>
            </p:nvSpPr>
            <p:spPr>
              <a:xfrm>
                <a:off x="4703925" y="2452976"/>
                <a:ext cx="418060" cy="415169"/>
              </a:xfrm>
              <a:custGeom>
                <a:avLst/>
                <a:gdLst/>
                <a:ahLst/>
                <a:cxnLst/>
                <a:rect l="l" t="t" r="r" b="b"/>
                <a:pathLst>
                  <a:path w="13160" h="13069" extrusionOk="0">
                    <a:moveTo>
                      <a:pt x="6661" y="0"/>
                    </a:moveTo>
                    <a:lnTo>
                      <a:pt x="6064" y="181"/>
                    </a:lnTo>
                    <a:lnTo>
                      <a:pt x="5611" y="525"/>
                    </a:lnTo>
                    <a:lnTo>
                      <a:pt x="5304" y="996"/>
                    </a:lnTo>
                    <a:lnTo>
                      <a:pt x="5123" y="1575"/>
                    </a:lnTo>
                    <a:lnTo>
                      <a:pt x="5050" y="2245"/>
                    </a:lnTo>
                    <a:lnTo>
                      <a:pt x="5104" y="2951"/>
                    </a:lnTo>
                    <a:lnTo>
                      <a:pt x="5285" y="3675"/>
                    </a:lnTo>
                    <a:lnTo>
                      <a:pt x="5412" y="4019"/>
                    </a:lnTo>
                    <a:lnTo>
                      <a:pt x="5412" y="4019"/>
                    </a:lnTo>
                    <a:lnTo>
                      <a:pt x="5177" y="3729"/>
                    </a:lnTo>
                    <a:lnTo>
                      <a:pt x="4598" y="3204"/>
                    </a:lnTo>
                    <a:lnTo>
                      <a:pt x="3910" y="2788"/>
                    </a:lnTo>
                    <a:lnTo>
                      <a:pt x="3186" y="2498"/>
                    </a:lnTo>
                    <a:lnTo>
                      <a:pt x="2444" y="2317"/>
                    </a:lnTo>
                    <a:lnTo>
                      <a:pt x="1738" y="2299"/>
                    </a:lnTo>
                    <a:lnTo>
                      <a:pt x="1086" y="2444"/>
                    </a:lnTo>
                    <a:lnTo>
                      <a:pt x="561" y="2770"/>
                    </a:lnTo>
                    <a:lnTo>
                      <a:pt x="362" y="3005"/>
                    </a:lnTo>
                    <a:lnTo>
                      <a:pt x="127" y="3349"/>
                    </a:lnTo>
                    <a:lnTo>
                      <a:pt x="0" y="4001"/>
                    </a:lnTo>
                    <a:lnTo>
                      <a:pt x="199" y="4616"/>
                    </a:lnTo>
                    <a:lnTo>
                      <a:pt x="634" y="5195"/>
                    </a:lnTo>
                    <a:lnTo>
                      <a:pt x="941" y="5467"/>
                    </a:lnTo>
                    <a:lnTo>
                      <a:pt x="1285" y="5738"/>
                    </a:lnTo>
                    <a:lnTo>
                      <a:pt x="2027" y="6154"/>
                    </a:lnTo>
                    <a:lnTo>
                      <a:pt x="2860" y="6390"/>
                    </a:lnTo>
                    <a:lnTo>
                      <a:pt x="3729" y="6444"/>
                    </a:lnTo>
                    <a:lnTo>
                      <a:pt x="4163" y="6390"/>
                    </a:lnTo>
                    <a:lnTo>
                      <a:pt x="3548" y="6571"/>
                    </a:lnTo>
                    <a:lnTo>
                      <a:pt x="2950" y="6752"/>
                    </a:lnTo>
                    <a:lnTo>
                      <a:pt x="2607" y="6897"/>
                    </a:lnTo>
                    <a:lnTo>
                      <a:pt x="1937" y="7295"/>
                    </a:lnTo>
                    <a:lnTo>
                      <a:pt x="1303" y="7838"/>
                    </a:lnTo>
                    <a:lnTo>
                      <a:pt x="778" y="8453"/>
                    </a:lnTo>
                    <a:lnTo>
                      <a:pt x="435" y="9105"/>
                    </a:lnTo>
                    <a:lnTo>
                      <a:pt x="308" y="9793"/>
                    </a:lnTo>
                    <a:lnTo>
                      <a:pt x="471" y="10444"/>
                    </a:lnTo>
                    <a:lnTo>
                      <a:pt x="978" y="11042"/>
                    </a:lnTo>
                    <a:lnTo>
                      <a:pt x="1412" y="11313"/>
                    </a:lnTo>
                    <a:lnTo>
                      <a:pt x="1774" y="11476"/>
                    </a:lnTo>
                    <a:lnTo>
                      <a:pt x="2444" y="11566"/>
                    </a:lnTo>
                    <a:lnTo>
                      <a:pt x="3041" y="11404"/>
                    </a:lnTo>
                    <a:lnTo>
                      <a:pt x="3602" y="11078"/>
                    </a:lnTo>
                    <a:lnTo>
                      <a:pt x="4380" y="10354"/>
                    </a:lnTo>
                    <a:lnTo>
                      <a:pt x="5231" y="9268"/>
                    </a:lnTo>
                    <a:lnTo>
                      <a:pt x="5611" y="8833"/>
                    </a:lnTo>
                    <a:lnTo>
                      <a:pt x="5485" y="9014"/>
                    </a:lnTo>
                    <a:lnTo>
                      <a:pt x="5304" y="9358"/>
                    </a:lnTo>
                    <a:lnTo>
                      <a:pt x="5159" y="9919"/>
                    </a:lnTo>
                    <a:lnTo>
                      <a:pt x="5249" y="10698"/>
                    </a:lnTo>
                    <a:lnTo>
                      <a:pt x="5575" y="11458"/>
                    </a:lnTo>
                    <a:lnTo>
                      <a:pt x="6100" y="12128"/>
                    </a:lnTo>
                    <a:lnTo>
                      <a:pt x="6770" y="12652"/>
                    </a:lnTo>
                    <a:lnTo>
                      <a:pt x="7530" y="12978"/>
                    </a:lnTo>
                    <a:lnTo>
                      <a:pt x="8326" y="13069"/>
                    </a:lnTo>
                    <a:lnTo>
                      <a:pt x="8724" y="12978"/>
                    </a:lnTo>
                    <a:lnTo>
                      <a:pt x="9141" y="12833"/>
                    </a:lnTo>
                    <a:lnTo>
                      <a:pt x="9738" y="12417"/>
                    </a:lnTo>
                    <a:lnTo>
                      <a:pt x="10064" y="11874"/>
                    </a:lnTo>
                    <a:lnTo>
                      <a:pt x="10154" y="11277"/>
                    </a:lnTo>
                    <a:lnTo>
                      <a:pt x="10028" y="10607"/>
                    </a:lnTo>
                    <a:lnTo>
                      <a:pt x="9720" y="9956"/>
                    </a:lnTo>
                    <a:lnTo>
                      <a:pt x="9231" y="9322"/>
                    </a:lnTo>
                    <a:lnTo>
                      <a:pt x="8598" y="8743"/>
                    </a:lnTo>
                    <a:lnTo>
                      <a:pt x="8236" y="8507"/>
                    </a:lnTo>
                    <a:lnTo>
                      <a:pt x="9014" y="8797"/>
                    </a:lnTo>
                    <a:lnTo>
                      <a:pt x="10173" y="9051"/>
                    </a:lnTo>
                    <a:lnTo>
                      <a:pt x="10915" y="9105"/>
                    </a:lnTo>
                    <a:lnTo>
                      <a:pt x="11584" y="9014"/>
                    </a:lnTo>
                    <a:lnTo>
                      <a:pt x="12182" y="8797"/>
                    </a:lnTo>
                    <a:lnTo>
                      <a:pt x="12652" y="8417"/>
                    </a:lnTo>
                    <a:lnTo>
                      <a:pt x="12996" y="7856"/>
                    </a:lnTo>
                    <a:lnTo>
                      <a:pt x="13123" y="7494"/>
                    </a:lnTo>
                    <a:lnTo>
                      <a:pt x="13159" y="7096"/>
                    </a:lnTo>
                    <a:lnTo>
                      <a:pt x="12978" y="6335"/>
                    </a:lnTo>
                    <a:lnTo>
                      <a:pt x="12526" y="5666"/>
                    </a:lnTo>
                    <a:lnTo>
                      <a:pt x="11874" y="5123"/>
                    </a:lnTo>
                    <a:lnTo>
                      <a:pt x="11114" y="4725"/>
                    </a:lnTo>
                    <a:lnTo>
                      <a:pt x="10299" y="4489"/>
                    </a:lnTo>
                    <a:lnTo>
                      <a:pt x="9503" y="4471"/>
                    </a:lnTo>
                    <a:lnTo>
                      <a:pt x="8815" y="4706"/>
                    </a:lnTo>
                    <a:lnTo>
                      <a:pt x="8543" y="4942"/>
                    </a:lnTo>
                    <a:lnTo>
                      <a:pt x="8543" y="4942"/>
                    </a:lnTo>
                    <a:lnTo>
                      <a:pt x="8815" y="4670"/>
                    </a:lnTo>
                    <a:lnTo>
                      <a:pt x="9177" y="3982"/>
                    </a:lnTo>
                    <a:lnTo>
                      <a:pt x="9322" y="3204"/>
                    </a:lnTo>
                    <a:lnTo>
                      <a:pt x="9286" y="2390"/>
                    </a:lnTo>
                    <a:lnTo>
                      <a:pt x="9068" y="1611"/>
                    </a:lnTo>
                    <a:lnTo>
                      <a:pt x="8670" y="905"/>
                    </a:lnTo>
                    <a:lnTo>
                      <a:pt x="8127" y="362"/>
                    </a:lnTo>
                    <a:lnTo>
                      <a:pt x="7421" y="37"/>
                    </a:lnTo>
                    <a:lnTo>
                      <a:pt x="702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1" name="Google Shape;1021;p33"/>
              <p:cNvSpPr/>
              <p:nvPr/>
            </p:nvSpPr>
            <p:spPr>
              <a:xfrm>
                <a:off x="4711390" y="2448370"/>
                <a:ext cx="415169" cy="424382"/>
              </a:xfrm>
              <a:custGeom>
                <a:avLst/>
                <a:gdLst/>
                <a:ahLst/>
                <a:cxnLst/>
                <a:rect l="l" t="t" r="r" b="b"/>
                <a:pathLst>
                  <a:path w="13069" h="13359" extrusionOk="0">
                    <a:moveTo>
                      <a:pt x="6517" y="1"/>
                    </a:moveTo>
                    <a:lnTo>
                      <a:pt x="6046" y="73"/>
                    </a:lnTo>
                    <a:lnTo>
                      <a:pt x="5612" y="272"/>
                    </a:lnTo>
                    <a:lnTo>
                      <a:pt x="5268" y="562"/>
                    </a:lnTo>
                    <a:lnTo>
                      <a:pt x="5123" y="761"/>
                    </a:lnTo>
                    <a:lnTo>
                      <a:pt x="4960" y="1014"/>
                    </a:lnTo>
                    <a:lnTo>
                      <a:pt x="4743" y="1630"/>
                    </a:lnTo>
                    <a:lnTo>
                      <a:pt x="4670" y="2354"/>
                    </a:lnTo>
                    <a:lnTo>
                      <a:pt x="4725" y="3150"/>
                    </a:lnTo>
                    <a:lnTo>
                      <a:pt x="4815" y="3548"/>
                    </a:lnTo>
                    <a:lnTo>
                      <a:pt x="4507" y="3277"/>
                    </a:lnTo>
                    <a:lnTo>
                      <a:pt x="3765" y="2824"/>
                    </a:lnTo>
                    <a:lnTo>
                      <a:pt x="2969" y="2480"/>
                    </a:lnTo>
                    <a:lnTo>
                      <a:pt x="2154" y="2317"/>
                    </a:lnTo>
                    <a:lnTo>
                      <a:pt x="1756" y="2299"/>
                    </a:lnTo>
                    <a:lnTo>
                      <a:pt x="1448" y="2299"/>
                    </a:lnTo>
                    <a:lnTo>
                      <a:pt x="942" y="2408"/>
                    </a:lnTo>
                    <a:lnTo>
                      <a:pt x="507" y="2607"/>
                    </a:lnTo>
                    <a:lnTo>
                      <a:pt x="145" y="2878"/>
                    </a:lnTo>
                    <a:lnTo>
                      <a:pt x="0" y="3059"/>
                    </a:lnTo>
                    <a:lnTo>
                      <a:pt x="236" y="3240"/>
                    </a:lnTo>
                    <a:lnTo>
                      <a:pt x="399" y="3059"/>
                    </a:lnTo>
                    <a:lnTo>
                      <a:pt x="761" y="2806"/>
                    </a:lnTo>
                    <a:lnTo>
                      <a:pt x="1358" y="2607"/>
                    </a:lnTo>
                    <a:lnTo>
                      <a:pt x="1738" y="2589"/>
                    </a:lnTo>
                    <a:lnTo>
                      <a:pt x="1756" y="2589"/>
                    </a:lnTo>
                    <a:lnTo>
                      <a:pt x="2209" y="2625"/>
                    </a:lnTo>
                    <a:lnTo>
                      <a:pt x="3132" y="2860"/>
                    </a:lnTo>
                    <a:lnTo>
                      <a:pt x="4019" y="3295"/>
                    </a:lnTo>
                    <a:lnTo>
                      <a:pt x="4761" y="3892"/>
                    </a:lnTo>
                    <a:lnTo>
                      <a:pt x="5050" y="4254"/>
                    </a:lnTo>
                    <a:lnTo>
                      <a:pt x="5141" y="4327"/>
                    </a:lnTo>
                    <a:lnTo>
                      <a:pt x="5250" y="4290"/>
                    </a:lnTo>
                    <a:lnTo>
                      <a:pt x="5322" y="4218"/>
                    </a:lnTo>
                    <a:lnTo>
                      <a:pt x="5322" y="4109"/>
                    </a:lnTo>
                    <a:lnTo>
                      <a:pt x="5159" y="3657"/>
                    </a:lnTo>
                    <a:lnTo>
                      <a:pt x="4996" y="2752"/>
                    </a:lnTo>
                    <a:lnTo>
                      <a:pt x="4996" y="1919"/>
                    </a:lnTo>
                    <a:lnTo>
                      <a:pt x="5195" y="1213"/>
                    </a:lnTo>
                    <a:lnTo>
                      <a:pt x="5376" y="924"/>
                    </a:lnTo>
                    <a:lnTo>
                      <a:pt x="5485" y="761"/>
                    </a:lnTo>
                    <a:lnTo>
                      <a:pt x="5793" y="525"/>
                    </a:lnTo>
                    <a:lnTo>
                      <a:pt x="6136" y="363"/>
                    </a:lnTo>
                    <a:lnTo>
                      <a:pt x="6553" y="290"/>
                    </a:lnTo>
                    <a:lnTo>
                      <a:pt x="6770" y="290"/>
                    </a:lnTo>
                    <a:lnTo>
                      <a:pt x="7096" y="326"/>
                    </a:lnTo>
                    <a:lnTo>
                      <a:pt x="7693" y="562"/>
                    </a:lnTo>
                    <a:lnTo>
                      <a:pt x="8200" y="996"/>
                    </a:lnTo>
                    <a:lnTo>
                      <a:pt x="8598" y="1593"/>
                    </a:lnTo>
                    <a:lnTo>
                      <a:pt x="8743" y="1955"/>
                    </a:lnTo>
                    <a:lnTo>
                      <a:pt x="8870" y="2372"/>
                    </a:lnTo>
                    <a:lnTo>
                      <a:pt x="8960" y="3222"/>
                    </a:lnTo>
                    <a:lnTo>
                      <a:pt x="8815" y="3983"/>
                    </a:lnTo>
                    <a:lnTo>
                      <a:pt x="8508" y="4652"/>
                    </a:lnTo>
                    <a:lnTo>
                      <a:pt x="8272" y="4906"/>
                    </a:lnTo>
                    <a:lnTo>
                      <a:pt x="8236" y="4942"/>
                    </a:lnTo>
                    <a:lnTo>
                      <a:pt x="8200" y="4978"/>
                    </a:lnTo>
                    <a:lnTo>
                      <a:pt x="8164" y="5014"/>
                    </a:lnTo>
                    <a:lnTo>
                      <a:pt x="8164" y="5141"/>
                    </a:lnTo>
                    <a:lnTo>
                      <a:pt x="8200" y="5177"/>
                    </a:lnTo>
                    <a:lnTo>
                      <a:pt x="8236" y="5213"/>
                    </a:lnTo>
                    <a:lnTo>
                      <a:pt x="8345" y="5232"/>
                    </a:lnTo>
                    <a:lnTo>
                      <a:pt x="8399" y="5195"/>
                    </a:lnTo>
                    <a:lnTo>
                      <a:pt x="8435" y="5159"/>
                    </a:lnTo>
                    <a:lnTo>
                      <a:pt x="8471" y="5141"/>
                    </a:lnTo>
                    <a:lnTo>
                      <a:pt x="8743" y="4942"/>
                    </a:lnTo>
                    <a:lnTo>
                      <a:pt x="9413" y="4761"/>
                    </a:lnTo>
                    <a:lnTo>
                      <a:pt x="10155" y="4797"/>
                    </a:lnTo>
                    <a:lnTo>
                      <a:pt x="10879" y="5032"/>
                    </a:lnTo>
                    <a:lnTo>
                      <a:pt x="11223" y="5195"/>
                    </a:lnTo>
                    <a:lnTo>
                      <a:pt x="11530" y="5376"/>
                    </a:lnTo>
                    <a:lnTo>
                      <a:pt x="12128" y="5865"/>
                    </a:lnTo>
                    <a:lnTo>
                      <a:pt x="12562" y="6480"/>
                    </a:lnTo>
                    <a:lnTo>
                      <a:pt x="12743" y="7023"/>
                    </a:lnTo>
                    <a:lnTo>
                      <a:pt x="12761" y="7404"/>
                    </a:lnTo>
                    <a:lnTo>
                      <a:pt x="12725" y="7603"/>
                    </a:lnTo>
                    <a:lnTo>
                      <a:pt x="12598" y="8019"/>
                    </a:lnTo>
                    <a:lnTo>
                      <a:pt x="12254" y="8490"/>
                    </a:lnTo>
                    <a:lnTo>
                      <a:pt x="11965" y="8743"/>
                    </a:lnTo>
                    <a:lnTo>
                      <a:pt x="11784" y="8833"/>
                    </a:lnTo>
                    <a:lnTo>
                      <a:pt x="11458" y="8978"/>
                    </a:lnTo>
                    <a:lnTo>
                      <a:pt x="10643" y="9087"/>
                    </a:lnTo>
                    <a:lnTo>
                      <a:pt x="9702" y="9014"/>
                    </a:lnTo>
                    <a:lnTo>
                      <a:pt x="8634" y="8725"/>
                    </a:lnTo>
                    <a:lnTo>
                      <a:pt x="8055" y="8508"/>
                    </a:lnTo>
                    <a:lnTo>
                      <a:pt x="7946" y="8490"/>
                    </a:lnTo>
                    <a:lnTo>
                      <a:pt x="7874" y="8580"/>
                    </a:lnTo>
                    <a:lnTo>
                      <a:pt x="7838" y="8689"/>
                    </a:lnTo>
                    <a:lnTo>
                      <a:pt x="7928" y="8779"/>
                    </a:lnTo>
                    <a:lnTo>
                      <a:pt x="8254" y="8996"/>
                    </a:lnTo>
                    <a:lnTo>
                      <a:pt x="8833" y="9503"/>
                    </a:lnTo>
                    <a:lnTo>
                      <a:pt x="9286" y="10082"/>
                    </a:lnTo>
                    <a:lnTo>
                      <a:pt x="9612" y="10698"/>
                    </a:lnTo>
                    <a:lnTo>
                      <a:pt x="9702" y="10987"/>
                    </a:lnTo>
                    <a:lnTo>
                      <a:pt x="9775" y="11349"/>
                    </a:lnTo>
                    <a:lnTo>
                      <a:pt x="9702" y="11965"/>
                    </a:lnTo>
                    <a:lnTo>
                      <a:pt x="9376" y="12472"/>
                    </a:lnTo>
                    <a:lnTo>
                      <a:pt x="8815" y="12834"/>
                    </a:lnTo>
                    <a:lnTo>
                      <a:pt x="8453" y="12978"/>
                    </a:lnTo>
                    <a:lnTo>
                      <a:pt x="8236" y="13033"/>
                    </a:lnTo>
                    <a:lnTo>
                      <a:pt x="7820" y="13051"/>
                    </a:lnTo>
                    <a:lnTo>
                      <a:pt x="7204" y="12942"/>
                    </a:lnTo>
                    <a:lnTo>
                      <a:pt x="6426" y="12544"/>
                    </a:lnTo>
                    <a:lnTo>
                      <a:pt x="5793" y="11965"/>
                    </a:lnTo>
                    <a:lnTo>
                      <a:pt x="5539" y="11621"/>
                    </a:lnTo>
                    <a:lnTo>
                      <a:pt x="5340" y="11277"/>
                    </a:lnTo>
                    <a:lnTo>
                      <a:pt x="5105" y="10589"/>
                    </a:lnTo>
                    <a:lnTo>
                      <a:pt x="5087" y="9938"/>
                    </a:lnTo>
                    <a:lnTo>
                      <a:pt x="5304" y="9340"/>
                    </a:lnTo>
                    <a:lnTo>
                      <a:pt x="5503" y="9087"/>
                    </a:lnTo>
                    <a:lnTo>
                      <a:pt x="5539" y="8978"/>
                    </a:lnTo>
                    <a:lnTo>
                      <a:pt x="5485" y="8870"/>
                    </a:lnTo>
                    <a:lnTo>
                      <a:pt x="5376" y="8815"/>
                    </a:lnTo>
                    <a:lnTo>
                      <a:pt x="5268" y="8888"/>
                    </a:lnTo>
                    <a:lnTo>
                      <a:pt x="4960" y="9232"/>
                    </a:lnTo>
                    <a:lnTo>
                      <a:pt x="4616" y="9648"/>
                    </a:lnTo>
                    <a:lnTo>
                      <a:pt x="4290" y="10064"/>
                    </a:lnTo>
                    <a:lnTo>
                      <a:pt x="3548" y="10879"/>
                    </a:lnTo>
                    <a:lnTo>
                      <a:pt x="2933" y="11313"/>
                    </a:lnTo>
                    <a:lnTo>
                      <a:pt x="2480" y="11512"/>
                    </a:lnTo>
                    <a:lnTo>
                      <a:pt x="2010" y="11549"/>
                    </a:lnTo>
                    <a:lnTo>
                      <a:pt x="1503" y="11458"/>
                    </a:lnTo>
                    <a:lnTo>
                      <a:pt x="1249" y="11313"/>
                    </a:lnTo>
                    <a:lnTo>
                      <a:pt x="1105" y="11585"/>
                    </a:lnTo>
                    <a:lnTo>
                      <a:pt x="1394" y="11730"/>
                    </a:lnTo>
                    <a:lnTo>
                      <a:pt x="1973" y="11856"/>
                    </a:lnTo>
                    <a:lnTo>
                      <a:pt x="2498" y="11820"/>
                    </a:lnTo>
                    <a:lnTo>
                      <a:pt x="3005" y="11621"/>
                    </a:lnTo>
                    <a:lnTo>
                      <a:pt x="3675" y="11168"/>
                    </a:lnTo>
                    <a:lnTo>
                      <a:pt x="4471" y="10318"/>
                    </a:lnTo>
                    <a:lnTo>
                      <a:pt x="4815" y="9901"/>
                    </a:lnTo>
                    <a:lnTo>
                      <a:pt x="4779" y="10119"/>
                    </a:lnTo>
                    <a:lnTo>
                      <a:pt x="4815" y="10589"/>
                    </a:lnTo>
                    <a:lnTo>
                      <a:pt x="4924" y="11060"/>
                    </a:lnTo>
                    <a:lnTo>
                      <a:pt x="5141" y="11549"/>
                    </a:lnTo>
                    <a:lnTo>
                      <a:pt x="5286" y="11784"/>
                    </a:lnTo>
                    <a:lnTo>
                      <a:pt x="5521" y="12092"/>
                    </a:lnTo>
                    <a:lnTo>
                      <a:pt x="6082" y="12653"/>
                    </a:lnTo>
                    <a:lnTo>
                      <a:pt x="6770" y="13087"/>
                    </a:lnTo>
                    <a:lnTo>
                      <a:pt x="7512" y="13322"/>
                    </a:lnTo>
                    <a:lnTo>
                      <a:pt x="7910" y="13359"/>
                    </a:lnTo>
                    <a:lnTo>
                      <a:pt x="8218" y="13340"/>
                    </a:lnTo>
                    <a:lnTo>
                      <a:pt x="8526" y="13268"/>
                    </a:lnTo>
                    <a:lnTo>
                      <a:pt x="8960" y="13105"/>
                    </a:lnTo>
                    <a:lnTo>
                      <a:pt x="9612" y="12653"/>
                    </a:lnTo>
                    <a:lnTo>
                      <a:pt x="9992" y="12055"/>
                    </a:lnTo>
                    <a:lnTo>
                      <a:pt x="10064" y="11331"/>
                    </a:lnTo>
                    <a:lnTo>
                      <a:pt x="9992" y="10915"/>
                    </a:lnTo>
                    <a:lnTo>
                      <a:pt x="9847" y="10444"/>
                    </a:lnTo>
                    <a:lnTo>
                      <a:pt x="9250" y="9521"/>
                    </a:lnTo>
                    <a:lnTo>
                      <a:pt x="8833" y="9105"/>
                    </a:lnTo>
                    <a:lnTo>
                      <a:pt x="9304" y="9232"/>
                    </a:lnTo>
                    <a:lnTo>
                      <a:pt x="10173" y="9377"/>
                    </a:lnTo>
                    <a:lnTo>
                      <a:pt x="10951" y="9377"/>
                    </a:lnTo>
                    <a:lnTo>
                      <a:pt x="11639" y="9232"/>
                    </a:lnTo>
                    <a:lnTo>
                      <a:pt x="11929" y="9105"/>
                    </a:lnTo>
                    <a:lnTo>
                      <a:pt x="12128" y="8996"/>
                    </a:lnTo>
                    <a:lnTo>
                      <a:pt x="12472" y="8707"/>
                    </a:lnTo>
                    <a:lnTo>
                      <a:pt x="12761" y="8345"/>
                    </a:lnTo>
                    <a:lnTo>
                      <a:pt x="12960" y="7910"/>
                    </a:lnTo>
                    <a:lnTo>
                      <a:pt x="13033" y="7657"/>
                    </a:lnTo>
                    <a:lnTo>
                      <a:pt x="13069" y="7277"/>
                    </a:lnTo>
                    <a:lnTo>
                      <a:pt x="12906" y="6517"/>
                    </a:lnTo>
                    <a:lnTo>
                      <a:pt x="12472" y="5811"/>
                    </a:lnTo>
                    <a:lnTo>
                      <a:pt x="11802" y="5195"/>
                    </a:lnTo>
                    <a:lnTo>
                      <a:pt x="11367" y="4924"/>
                    </a:lnTo>
                    <a:lnTo>
                      <a:pt x="11078" y="4779"/>
                    </a:lnTo>
                    <a:lnTo>
                      <a:pt x="10462" y="4562"/>
                    </a:lnTo>
                    <a:lnTo>
                      <a:pt x="9811" y="4453"/>
                    </a:lnTo>
                    <a:lnTo>
                      <a:pt x="9195" y="4489"/>
                    </a:lnTo>
                    <a:lnTo>
                      <a:pt x="8906" y="4562"/>
                    </a:lnTo>
                    <a:lnTo>
                      <a:pt x="8906" y="4562"/>
                    </a:lnTo>
                    <a:lnTo>
                      <a:pt x="9033" y="4272"/>
                    </a:lnTo>
                    <a:lnTo>
                      <a:pt x="9214" y="3639"/>
                    </a:lnTo>
                    <a:lnTo>
                      <a:pt x="9250" y="2933"/>
                    </a:lnTo>
                    <a:lnTo>
                      <a:pt x="9141" y="2227"/>
                    </a:lnTo>
                    <a:lnTo>
                      <a:pt x="9033" y="1865"/>
                    </a:lnTo>
                    <a:lnTo>
                      <a:pt x="8870" y="1449"/>
                    </a:lnTo>
                    <a:lnTo>
                      <a:pt x="8417" y="779"/>
                    </a:lnTo>
                    <a:lnTo>
                      <a:pt x="7838" y="290"/>
                    </a:lnTo>
                    <a:lnTo>
                      <a:pt x="7150" y="37"/>
                    </a:lnTo>
                    <a:lnTo>
                      <a:pt x="6788"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2" name="Google Shape;1022;p33"/>
              <p:cNvSpPr/>
              <p:nvPr/>
            </p:nvSpPr>
            <p:spPr>
              <a:xfrm>
                <a:off x="4699890" y="2448370"/>
                <a:ext cx="426669" cy="368026"/>
              </a:xfrm>
              <a:custGeom>
                <a:avLst/>
                <a:gdLst/>
                <a:ahLst/>
                <a:cxnLst/>
                <a:rect l="l" t="t" r="r" b="b"/>
                <a:pathLst>
                  <a:path w="13431" h="11585" extrusionOk="0">
                    <a:moveTo>
                      <a:pt x="6879" y="1"/>
                    </a:moveTo>
                    <a:lnTo>
                      <a:pt x="6408" y="73"/>
                    </a:lnTo>
                    <a:lnTo>
                      <a:pt x="5974" y="272"/>
                    </a:lnTo>
                    <a:lnTo>
                      <a:pt x="5630" y="562"/>
                    </a:lnTo>
                    <a:lnTo>
                      <a:pt x="5485" y="743"/>
                    </a:lnTo>
                    <a:lnTo>
                      <a:pt x="5322" y="1014"/>
                    </a:lnTo>
                    <a:lnTo>
                      <a:pt x="5105" y="1630"/>
                    </a:lnTo>
                    <a:lnTo>
                      <a:pt x="5032" y="2354"/>
                    </a:lnTo>
                    <a:lnTo>
                      <a:pt x="5087" y="3150"/>
                    </a:lnTo>
                    <a:lnTo>
                      <a:pt x="5177" y="3548"/>
                    </a:lnTo>
                    <a:lnTo>
                      <a:pt x="4869" y="3277"/>
                    </a:lnTo>
                    <a:lnTo>
                      <a:pt x="4127" y="2824"/>
                    </a:lnTo>
                    <a:lnTo>
                      <a:pt x="3331" y="2480"/>
                    </a:lnTo>
                    <a:lnTo>
                      <a:pt x="2516" y="2317"/>
                    </a:lnTo>
                    <a:lnTo>
                      <a:pt x="2118" y="2299"/>
                    </a:lnTo>
                    <a:lnTo>
                      <a:pt x="1810" y="2299"/>
                    </a:lnTo>
                    <a:lnTo>
                      <a:pt x="1304" y="2408"/>
                    </a:lnTo>
                    <a:lnTo>
                      <a:pt x="869" y="2607"/>
                    </a:lnTo>
                    <a:lnTo>
                      <a:pt x="507" y="2878"/>
                    </a:lnTo>
                    <a:lnTo>
                      <a:pt x="362" y="3059"/>
                    </a:lnTo>
                    <a:lnTo>
                      <a:pt x="218" y="3277"/>
                    </a:lnTo>
                    <a:lnTo>
                      <a:pt x="37" y="3693"/>
                    </a:lnTo>
                    <a:lnTo>
                      <a:pt x="0" y="4073"/>
                    </a:lnTo>
                    <a:lnTo>
                      <a:pt x="37" y="4435"/>
                    </a:lnTo>
                    <a:lnTo>
                      <a:pt x="254" y="4942"/>
                    </a:lnTo>
                    <a:lnTo>
                      <a:pt x="724" y="5503"/>
                    </a:lnTo>
                    <a:lnTo>
                      <a:pt x="978" y="5738"/>
                    </a:lnTo>
                    <a:lnTo>
                      <a:pt x="1213" y="5919"/>
                    </a:lnTo>
                    <a:lnTo>
                      <a:pt x="1720" y="6245"/>
                    </a:lnTo>
                    <a:lnTo>
                      <a:pt x="2281" y="6499"/>
                    </a:lnTo>
                    <a:lnTo>
                      <a:pt x="2878" y="6661"/>
                    </a:lnTo>
                    <a:lnTo>
                      <a:pt x="3186" y="6698"/>
                    </a:lnTo>
                    <a:lnTo>
                      <a:pt x="3114" y="6734"/>
                    </a:lnTo>
                    <a:lnTo>
                      <a:pt x="3023" y="6752"/>
                    </a:lnTo>
                    <a:lnTo>
                      <a:pt x="2553" y="6951"/>
                    </a:lnTo>
                    <a:lnTo>
                      <a:pt x="1629" y="7585"/>
                    </a:lnTo>
                    <a:lnTo>
                      <a:pt x="869" y="8399"/>
                    </a:lnTo>
                    <a:lnTo>
                      <a:pt x="471" y="9069"/>
                    </a:lnTo>
                    <a:lnTo>
                      <a:pt x="326" y="9539"/>
                    </a:lnTo>
                    <a:lnTo>
                      <a:pt x="308" y="9775"/>
                    </a:lnTo>
                    <a:lnTo>
                      <a:pt x="290" y="9974"/>
                    </a:lnTo>
                    <a:lnTo>
                      <a:pt x="381" y="10426"/>
                    </a:lnTo>
                    <a:lnTo>
                      <a:pt x="616" y="10897"/>
                    </a:lnTo>
                    <a:lnTo>
                      <a:pt x="1105" y="11368"/>
                    </a:lnTo>
                    <a:lnTo>
                      <a:pt x="1467" y="11585"/>
                    </a:lnTo>
                    <a:lnTo>
                      <a:pt x="1611" y="11313"/>
                    </a:lnTo>
                    <a:lnTo>
                      <a:pt x="1358" y="11168"/>
                    </a:lnTo>
                    <a:lnTo>
                      <a:pt x="960" y="10843"/>
                    </a:lnTo>
                    <a:lnTo>
                      <a:pt x="706" y="10444"/>
                    </a:lnTo>
                    <a:lnTo>
                      <a:pt x="598" y="10028"/>
                    </a:lnTo>
                    <a:lnTo>
                      <a:pt x="598" y="9793"/>
                    </a:lnTo>
                    <a:lnTo>
                      <a:pt x="634" y="9594"/>
                    </a:lnTo>
                    <a:lnTo>
                      <a:pt x="761" y="9159"/>
                    </a:lnTo>
                    <a:lnTo>
                      <a:pt x="1123" y="8544"/>
                    </a:lnTo>
                    <a:lnTo>
                      <a:pt x="1847" y="7802"/>
                    </a:lnTo>
                    <a:lnTo>
                      <a:pt x="2697" y="7223"/>
                    </a:lnTo>
                    <a:lnTo>
                      <a:pt x="3132" y="7042"/>
                    </a:lnTo>
                    <a:lnTo>
                      <a:pt x="3403" y="6951"/>
                    </a:lnTo>
                    <a:lnTo>
                      <a:pt x="3693" y="6879"/>
                    </a:lnTo>
                    <a:lnTo>
                      <a:pt x="4019" y="6788"/>
                    </a:lnTo>
                    <a:lnTo>
                      <a:pt x="4345" y="6680"/>
                    </a:lnTo>
                    <a:lnTo>
                      <a:pt x="4435" y="6607"/>
                    </a:lnTo>
                    <a:lnTo>
                      <a:pt x="4435" y="6499"/>
                    </a:lnTo>
                    <a:lnTo>
                      <a:pt x="4381" y="6408"/>
                    </a:lnTo>
                    <a:lnTo>
                      <a:pt x="4254" y="6390"/>
                    </a:lnTo>
                    <a:lnTo>
                      <a:pt x="3838" y="6444"/>
                    </a:lnTo>
                    <a:lnTo>
                      <a:pt x="3005" y="6390"/>
                    </a:lnTo>
                    <a:lnTo>
                      <a:pt x="2209" y="6155"/>
                    </a:lnTo>
                    <a:lnTo>
                      <a:pt x="1485" y="5756"/>
                    </a:lnTo>
                    <a:lnTo>
                      <a:pt x="1177" y="5503"/>
                    </a:lnTo>
                    <a:lnTo>
                      <a:pt x="833" y="5195"/>
                    </a:lnTo>
                    <a:lnTo>
                      <a:pt x="417" y="4616"/>
                    </a:lnTo>
                    <a:lnTo>
                      <a:pt x="290" y="4073"/>
                    </a:lnTo>
                    <a:lnTo>
                      <a:pt x="417" y="3530"/>
                    </a:lnTo>
                    <a:lnTo>
                      <a:pt x="598" y="3240"/>
                    </a:lnTo>
                    <a:lnTo>
                      <a:pt x="761" y="3059"/>
                    </a:lnTo>
                    <a:lnTo>
                      <a:pt x="1123" y="2806"/>
                    </a:lnTo>
                    <a:lnTo>
                      <a:pt x="1720" y="2607"/>
                    </a:lnTo>
                    <a:lnTo>
                      <a:pt x="2100" y="2589"/>
                    </a:lnTo>
                    <a:lnTo>
                      <a:pt x="2118" y="2589"/>
                    </a:lnTo>
                    <a:lnTo>
                      <a:pt x="2571" y="2625"/>
                    </a:lnTo>
                    <a:lnTo>
                      <a:pt x="3494" y="2860"/>
                    </a:lnTo>
                    <a:lnTo>
                      <a:pt x="4381" y="3295"/>
                    </a:lnTo>
                    <a:lnTo>
                      <a:pt x="5123" y="3892"/>
                    </a:lnTo>
                    <a:lnTo>
                      <a:pt x="5412" y="4254"/>
                    </a:lnTo>
                    <a:lnTo>
                      <a:pt x="5503" y="4327"/>
                    </a:lnTo>
                    <a:lnTo>
                      <a:pt x="5612" y="4290"/>
                    </a:lnTo>
                    <a:lnTo>
                      <a:pt x="5684" y="4218"/>
                    </a:lnTo>
                    <a:lnTo>
                      <a:pt x="5684" y="4109"/>
                    </a:lnTo>
                    <a:lnTo>
                      <a:pt x="5521" y="3657"/>
                    </a:lnTo>
                    <a:lnTo>
                      <a:pt x="5358" y="2752"/>
                    </a:lnTo>
                    <a:lnTo>
                      <a:pt x="5358" y="1919"/>
                    </a:lnTo>
                    <a:lnTo>
                      <a:pt x="5557" y="1213"/>
                    </a:lnTo>
                    <a:lnTo>
                      <a:pt x="5738" y="924"/>
                    </a:lnTo>
                    <a:lnTo>
                      <a:pt x="5847" y="761"/>
                    </a:lnTo>
                    <a:lnTo>
                      <a:pt x="6155" y="525"/>
                    </a:lnTo>
                    <a:lnTo>
                      <a:pt x="6498" y="363"/>
                    </a:lnTo>
                    <a:lnTo>
                      <a:pt x="6915" y="290"/>
                    </a:lnTo>
                    <a:lnTo>
                      <a:pt x="7132" y="290"/>
                    </a:lnTo>
                    <a:lnTo>
                      <a:pt x="7458" y="326"/>
                    </a:lnTo>
                    <a:lnTo>
                      <a:pt x="8055" y="562"/>
                    </a:lnTo>
                    <a:lnTo>
                      <a:pt x="8562" y="996"/>
                    </a:lnTo>
                    <a:lnTo>
                      <a:pt x="8960" y="1593"/>
                    </a:lnTo>
                    <a:lnTo>
                      <a:pt x="9105" y="1955"/>
                    </a:lnTo>
                    <a:lnTo>
                      <a:pt x="9232" y="2372"/>
                    </a:lnTo>
                    <a:lnTo>
                      <a:pt x="9322" y="3222"/>
                    </a:lnTo>
                    <a:lnTo>
                      <a:pt x="9177" y="3983"/>
                    </a:lnTo>
                    <a:lnTo>
                      <a:pt x="8870" y="4652"/>
                    </a:lnTo>
                    <a:lnTo>
                      <a:pt x="8634" y="4906"/>
                    </a:lnTo>
                    <a:lnTo>
                      <a:pt x="8598" y="4942"/>
                    </a:lnTo>
                    <a:lnTo>
                      <a:pt x="8562" y="4978"/>
                    </a:lnTo>
                    <a:lnTo>
                      <a:pt x="8526" y="5014"/>
                    </a:lnTo>
                    <a:lnTo>
                      <a:pt x="8526" y="5141"/>
                    </a:lnTo>
                    <a:lnTo>
                      <a:pt x="8562" y="5177"/>
                    </a:lnTo>
                    <a:lnTo>
                      <a:pt x="8598" y="5213"/>
                    </a:lnTo>
                    <a:lnTo>
                      <a:pt x="8707" y="5232"/>
                    </a:lnTo>
                    <a:lnTo>
                      <a:pt x="8761" y="5195"/>
                    </a:lnTo>
                    <a:lnTo>
                      <a:pt x="8797" y="5159"/>
                    </a:lnTo>
                    <a:lnTo>
                      <a:pt x="8833" y="5141"/>
                    </a:lnTo>
                    <a:lnTo>
                      <a:pt x="9105" y="4942"/>
                    </a:lnTo>
                    <a:lnTo>
                      <a:pt x="9775" y="4761"/>
                    </a:lnTo>
                    <a:lnTo>
                      <a:pt x="10517" y="4797"/>
                    </a:lnTo>
                    <a:lnTo>
                      <a:pt x="11241" y="5032"/>
                    </a:lnTo>
                    <a:lnTo>
                      <a:pt x="11585" y="5195"/>
                    </a:lnTo>
                    <a:lnTo>
                      <a:pt x="11892" y="5376"/>
                    </a:lnTo>
                    <a:lnTo>
                      <a:pt x="12490" y="5865"/>
                    </a:lnTo>
                    <a:lnTo>
                      <a:pt x="12924" y="6480"/>
                    </a:lnTo>
                    <a:lnTo>
                      <a:pt x="13105" y="7023"/>
                    </a:lnTo>
                    <a:lnTo>
                      <a:pt x="13123" y="7404"/>
                    </a:lnTo>
                    <a:lnTo>
                      <a:pt x="13087" y="7603"/>
                    </a:lnTo>
                    <a:lnTo>
                      <a:pt x="12960" y="8019"/>
                    </a:lnTo>
                    <a:lnTo>
                      <a:pt x="12616" y="8490"/>
                    </a:lnTo>
                    <a:lnTo>
                      <a:pt x="12327" y="8743"/>
                    </a:lnTo>
                    <a:lnTo>
                      <a:pt x="12146" y="8833"/>
                    </a:lnTo>
                    <a:lnTo>
                      <a:pt x="11820" y="8978"/>
                    </a:lnTo>
                    <a:lnTo>
                      <a:pt x="11005" y="9087"/>
                    </a:lnTo>
                    <a:lnTo>
                      <a:pt x="10064" y="9014"/>
                    </a:lnTo>
                    <a:lnTo>
                      <a:pt x="8996" y="8725"/>
                    </a:lnTo>
                    <a:lnTo>
                      <a:pt x="8417" y="8508"/>
                    </a:lnTo>
                    <a:lnTo>
                      <a:pt x="8308" y="8490"/>
                    </a:lnTo>
                    <a:lnTo>
                      <a:pt x="8236" y="8580"/>
                    </a:lnTo>
                    <a:lnTo>
                      <a:pt x="8200" y="8689"/>
                    </a:lnTo>
                    <a:lnTo>
                      <a:pt x="8290" y="8779"/>
                    </a:lnTo>
                    <a:lnTo>
                      <a:pt x="8616" y="8996"/>
                    </a:lnTo>
                    <a:lnTo>
                      <a:pt x="9195" y="9503"/>
                    </a:lnTo>
                    <a:lnTo>
                      <a:pt x="9648" y="10082"/>
                    </a:lnTo>
                    <a:lnTo>
                      <a:pt x="9974" y="10698"/>
                    </a:lnTo>
                    <a:lnTo>
                      <a:pt x="10064" y="10987"/>
                    </a:lnTo>
                    <a:lnTo>
                      <a:pt x="10354" y="10915"/>
                    </a:lnTo>
                    <a:lnTo>
                      <a:pt x="10209" y="10444"/>
                    </a:lnTo>
                    <a:lnTo>
                      <a:pt x="9612" y="9521"/>
                    </a:lnTo>
                    <a:lnTo>
                      <a:pt x="9195" y="9105"/>
                    </a:lnTo>
                    <a:lnTo>
                      <a:pt x="9666" y="9232"/>
                    </a:lnTo>
                    <a:lnTo>
                      <a:pt x="10535" y="9377"/>
                    </a:lnTo>
                    <a:lnTo>
                      <a:pt x="11313" y="9377"/>
                    </a:lnTo>
                    <a:lnTo>
                      <a:pt x="12001" y="9232"/>
                    </a:lnTo>
                    <a:lnTo>
                      <a:pt x="12291" y="9105"/>
                    </a:lnTo>
                    <a:lnTo>
                      <a:pt x="12490" y="8996"/>
                    </a:lnTo>
                    <a:lnTo>
                      <a:pt x="12834" y="8707"/>
                    </a:lnTo>
                    <a:lnTo>
                      <a:pt x="13123" y="8345"/>
                    </a:lnTo>
                    <a:lnTo>
                      <a:pt x="13322" y="7910"/>
                    </a:lnTo>
                    <a:lnTo>
                      <a:pt x="13395" y="7657"/>
                    </a:lnTo>
                    <a:lnTo>
                      <a:pt x="13431" y="7277"/>
                    </a:lnTo>
                    <a:lnTo>
                      <a:pt x="13268" y="6517"/>
                    </a:lnTo>
                    <a:lnTo>
                      <a:pt x="12834" y="5811"/>
                    </a:lnTo>
                    <a:lnTo>
                      <a:pt x="12164" y="5195"/>
                    </a:lnTo>
                    <a:lnTo>
                      <a:pt x="11729" y="4924"/>
                    </a:lnTo>
                    <a:lnTo>
                      <a:pt x="11440" y="4779"/>
                    </a:lnTo>
                    <a:lnTo>
                      <a:pt x="10824" y="4562"/>
                    </a:lnTo>
                    <a:lnTo>
                      <a:pt x="10173" y="4453"/>
                    </a:lnTo>
                    <a:lnTo>
                      <a:pt x="9557" y="4489"/>
                    </a:lnTo>
                    <a:lnTo>
                      <a:pt x="9268" y="4562"/>
                    </a:lnTo>
                    <a:lnTo>
                      <a:pt x="9268" y="4562"/>
                    </a:lnTo>
                    <a:lnTo>
                      <a:pt x="9395" y="4272"/>
                    </a:lnTo>
                    <a:lnTo>
                      <a:pt x="9576" y="3639"/>
                    </a:lnTo>
                    <a:lnTo>
                      <a:pt x="9612" y="2933"/>
                    </a:lnTo>
                    <a:lnTo>
                      <a:pt x="9503" y="2227"/>
                    </a:lnTo>
                    <a:lnTo>
                      <a:pt x="9395" y="1865"/>
                    </a:lnTo>
                    <a:lnTo>
                      <a:pt x="9232" y="1449"/>
                    </a:lnTo>
                    <a:lnTo>
                      <a:pt x="8779" y="779"/>
                    </a:lnTo>
                    <a:lnTo>
                      <a:pt x="8200" y="290"/>
                    </a:lnTo>
                    <a:lnTo>
                      <a:pt x="7530" y="37"/>
                    </a:lnTo>
                    <a:lnTo>
                      <a:pt x="7150"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3" name="Google Shape;1023;p33"/>
              <p:cNvSpPr/>
              <p:nvPr/>
            </p:nvSpPr>
            <p:spPr>
              <a:xfrm>
                <a:off x="4852851" y="2595580"/>
                <a:ext cx="112139" cy="112139"/>
              </a:xfrm>
              <a:custGeom>
                <a:avLst/>
                <a:gdLst/>
                <a:ahLst/>
                <a:cxnLst/>
                <a:rect l="l" t="t" r="r" b="b"/>
                <a:pathLst>
                  <a:path w="3530" h="3530" extrusionOk="0">
                    <a:moveTo>
                      <a:pt x="1484" y="0"/>
                    </a:moveTo>
                    <a:lnTo>
                      <a:pt x="1140" y="109"/>
                    </a:lnTo>
                    <a:lnTo>
                      <a:pt x="815" y="254"/>
                    </a:lnTo>
                    <a:lnTo>
                      <a:pt x="308" y="742"/>
                    </a:lnTo>
                    <a:lnTo>
                      <a:pt x="36" y="1358"/>
                    </a:lnTo>
                    <a:lnTo>
                      <a:pt x="0" y="2046"/>
                    </a:lnTo>
                    <a:lnTo>
                      <a:pt x="109" y="2389"/>
                    </a:lnTo>
                    <a:lnTo>
                      <a:pt x="254" y="2733"/>
                    </a:lnTo>
                    <a:lnTo>
                      <a:pt x="742" y="3222"/>
                    </a:lnTo>
                    <a:lnTo>
                      <a:pt x="1358" y="3512"/>
                    </a:lnTo>
                    <a:lnTo>
                      <a:pt x="2045" y="3530"/>
                    </a:lnTo>
                    <a:lnTo>
                      <a:pt x="2389" y="3439"/>
                    </a:lnTo>
                    <a:lnTo>
                      <a:pt x="2733" y="3276"/>
                    </a:lnTo>
                    <a:lnTo>
                      <a:pt x="3222" y="2806"/>
                    </a:lnTo>
                    <a:lnTo>
                      <a:pt x="3512" y="2172"/>
                    </a:lnTo>
                    <a:lnTo>
                      <a:pt x="3530" y="1484"/>
                    </a:lnTo>
                    <a:lnTo>
                      <a:pt x="3439" y="1141"/>
                    </a:lnTo>
                    <a:lnTo>
                      <a:pt x="3276" y="815"/>
                    </a:lnTo>
                    <a:lnTo>
                      <a:pt x="2806" y="308"/>
                    </a:lnTo>
                    <a:lnTo>
                      <a:pt x="2190" y="36"/>
                    </a:lnTo>
                    <a:lnTo>
                      <a:pt x="1484"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4" name="Google Shape;1024;p33"/>
              <p:cNvSpPr/>
              <p:nvPr/>
            </p:nvSpPr>
            <p:spPr>
              <a:xfrm>
                <a:off x="4848245" y="2590974"/>
                <a:ext cx="121924" cy="117889"/>
              </a:xfrm>
              <a:custGeom>
                <a:avLst/>
                <a:gdLst/>
                <a:ahLst/>
                <a:cxnLst/>
                <a:rect l="l" t="t" r="r" b="b"/>
                <a:pathLst>
                  <a:path w="3838" h="3711" extrusionOk="0">
                    <a:moveTo>
                      <a:pt x="1593" y="0"/>
                    </a:moveTo>
                    <a:lnTo>
                      <a:pt x="1231" y="109"/>
                    </a:lnTo>
                    <a:lnTo>
                      <a:pt x="869" y="272"/>
                    </a:lnTo>
                    <a:lnTo>
                      <a:pt x="326" y="797"/>
                    </a:lnTo>
                    <a:lnTo>
                      <a:pt x="37" y="1467"/>
                    </a:lnTo>
                    <a:lnTo>
                      <a:pt x="0" y="2227"/>
                    </a:lnTo>
                    <a:lnTo>
                      <a:pt x="109" y="2589"/>
                    </a:lnTo>
                    <a:lnTo>
                      <a:pt x="399" y="2498"/>
                    </a:lnTo>
                    <a:lnTo>
                      <a:pt x="290" y="2172"/>
                    </a:lnTo>
                    <a:lnTo>
                      <a:pt x="326" y="1539"/>
                    </a:lnTo>
                    <a:lnTo>
                      <a:pt x="580" y="978"/>
                    </a:lnTo>
                    <a:lnTo>
                      <a:pt x="1032" y="525"/>
                    </a:lnTo>
                    <a:lnTo>
                      <a:pt x="1340" y="399"/>
                    </a:lnTo>
                    <a:lnTo>
                      <a:pt x="1647" y="308"/>
                    </a:lnTo>
                    <a:lnTo>
                      <a:pt x="2281" y="326"/>
                    </a:lnTo>
                    <a:lnTo>
                      <a:pt x="2589" y="435"/>
                    </a:lnTo>
                    <a:lnTo>
                      <a:pt x="2878" y="580"/>
                    </a:lnTo>
                    <a:lnTo>
                      <a:pt x="3295" y="1050"/>
                    </a:lnTo>
                    <a:lnTo>
                      <a:pt x="3439" y="1340"/>
                    </a:lnTo>
                    <a:lnTo>
                      <a:pt x="3530" y="1648"/>
                    </a:lnTo>
                    <a:lnTo>
                      <a:pt x="3512" y="2281"/>
                    </a:lnTo>
                    <a:lnTo>
                      <a:pt x="3403" y="2589"/>
                    </a:lnTo>
                    <a:lnTo>
                      <a:pt x="3240" y="2878"/>
                    </a:lnTo>
                    <a:lnTo>
                      <a:pt x="2788" y="3295"/>
                    </a:lnTo>
                    <a:lnTo>
                      <a:pt x="2498" y="3439"/>
                    </a:lnTo>
                    <a:lnTo>
                      <a:pt x="2589" y="3711"/>
                    </a:lnTo>
                    <a:lnTo>
                      <a:pt x="2951" y="3566"/>
                    </a:lnTo>
                    <a:lnTo>
                      <a:pt x="3494" y="3041"/>
                    </a:lnTo>
                    <a:lnTo>
                      <a:pt x="3675" y="2715"/>
                    </a:lnTo>
                    <a:lnTo>
                      <a:pt x="3801" y="2353"/>
                    </a:lnTo>
                    <a:lnTo>
                      <a:pt x="3838" y="1593"/>
                    </a:lnTo>
                    <a:lnTo>
                      <a:pt x="3711" y="1231"/>
                    </a:lnTo>
                    <a:lnTo>
                      <a:pt x="3566" y="887"/>
                    </a:lnTo>
                    <a:lnTo>
                      <a:pt x="3041" y="344"/>
                    </a:lnTo>
                    <a:lnTo>
                      <a:pt x="2715" y="163"/>
                    </a:lnTo>
                    <a:lnTo>
                      <a:pt x="2353" y="19"/>
                    </a:lnTo>
                    <a:lnTo>
                      <a:pt x="1593"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5" name="Google Shape;1025;p33"/>
              <p:cNvSpPr/>
              <p:nvPr/>
            </p:nvSpPr>
            <p:spPr>
              <a:xfrm>
                <a:off x="4848245" y="2594437"/>
                <a:ext cx="82246" cy="118461"/>
              </a:xfrm>
              <a:custGeom>
                <a:avLst/>
                <a:gdLst/>
                <a:ahLst/>
                <a:cxnLst/>
                <a:rect l="l" t="t" r="r" b="b"/>
                <a:pathLst>
                  <a:path w="2589" h="3729" extrusionOk="0">
                    <a:moveTo>
                      <a:pt x="1231" y="0"/>
                    </a:moveTo>
                    <a:lnTo>
                      <a:pt x="869" y="163"/>
                    </a:lnTo>
                    <a:lnTo>
                      <a:pt x="326" y="688"/>
                    </a:lnTo>
                    <a:lnTo>
                      <a:pt x="37" y="1358"/>
                    </a:lnTo>
                    <a:lnTo>
                      <a:pt x="0" y="2118"/>
                    </a:lnTo>
                    <a:lnTo>
                      <a:pt x="109" y="2480"/>
                    </a:lnTo>
                    <a:lnTo>
                      <a:pt x="236" y="2769"/>
                    </a:lnTo>
                    <a:lnTo>
                      <a:pt x="598" y="3222"/>
                    </a:lnTo>
                    <a:lnTo>
                      <a:pt x="1068" y="3548"/>
                    </a:lnTo>
                    <a:lnTo>
                      <a:pt x="1629" y="3711"/>
                    </a:lnTo>
                    <a:lnTo>
                      <a:pt x="1919" y="3729"/>
                    </a:lnTo>
                    <a:lnTo>
                      <a:pt x="2263" y="3711"/>
                    </a:lnTo>
                    <a:lnTo>
                      <a:pt x="2589" y="3602"/>
                    </a:lnTo>
                    <a:lnTo>
                      <a:pt x="2498" y="3330"/>
                    </a:lnTo>
                    <a:lnTo>
                      <a:pt x="2172" y="3421"/>
                    </a:lnTo>
                    <a:lnTo>
                      <a:pt x="1539" y="3403"/>
                    </a:lnTo>
                    <a:lnTo>
                      <a:pt x="978" y="3149"/>
                    </a:lnTo>
                    <a:lnTo>
                      <a:pt x="525" y="2679"/>
                    </a:lnTo>
                    <a:lnTo>
                      <a:pt x="399" y="2389"/>
                    </a:lnTo>
                    <a:lnTo>
                      <a:pt x="290" y="2063"/>
                    </a:lnTo>
                    <a:lnTo>
                      <a:pt x="326" y="1430"/>
                    </a:lnTo>
                    <a:lnTo>
                      <a:pt x="580" y="869"/>
                    </a:lnTo>
                    <a:lnTo>
                      <a:pt x="1032" y="416"/>
                    </a:lnTo>
                    <a:lnTo>
                      <a:pt x="1340" y="290"/>
                    </a:lnTo>
                    <a:lnTo>
                      <a:pt x="1231"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026" name="Google Shape;1026;p33"/>
            <p:cNvGrpSpPr/>
            <p:nvPr/>
          </p:nvGrpSpPr>
          <p:grpSpPr>
            <a:xfrm rot="-720131">
              <a:off x="8559441" y="1089392"/>
              <a:ext cx="830723" cy="1342798"/>
              <a:chOff x="5217955" y="2289659"/>
              <a:chExt cx="980409" cy="1584754"/>
            </a:xfrm>
          </p:grpSpPr>
          <p:sp>
            <p:nvSpPr>
              <p:cNvPr id="1027" name="Google Shape;1027;p33"/>
              <p:cNvSpPr/>
              <p:nvPr/>
            </p:nvSpPr>
            <p:spPr>
              <a:xfrm>
                <a:off x="5512948" y="2567402"/>
                <a:ext cx="679094" cy="1300117"/>
              </a:xfrm>
              <a:custGeom>
                <a:avLst/>
                <a:gdLst/>
                <a:ahLst/>
                <a:cxnLst/>
                <a:rect l="l" t="t" r="r" b="b"/>
                <a:pathLst>
                  <a:path w="21377" h="40926" extrusionOk="0">
                    <a:moveTo>
                      <a:pt x="1629" y="0"/>
                    </a:moveTo>
                    <a:lnTo>
                      <a:pt x="0" y="290"/>
                    </a:lnTo>
                    <a:lnTo>
                      <a:pt x="109" y="779"/>
                    </a:lnTo>
                    <a:lnTo>
                      <a:pt x="489" y="1684"/>
                    </a:lnTo>
                    <a:lnTo>
                      <a:pt x="1285" y="2914"/>
                    </a:lnTo>
                    <a:lnTo>
                      <a:pt x="1883" y="3638"/>
                    </a:lnTo>
                    <a:lnTo>
                      <a:pt x="2227" y="4073"/>
                    </a:lnTo>
                    <a:lnTo>
                      <a:pt x="2552" y="4507"/>
                    </a:lnTo>
                    <a:lnTo>
                      <a:pt x="2987" y="5105"/>
                    </a:lnTo>
                    <a:lnTo>
                      <a:pt x="3765" y="6354"/>
                    </a:lnTo>
                    <a:lnTo>
                      <a:pt x="4489" y="7711"/>
                    </a:lnTo>
                    <a:lnTo>
                      <a:pt x="5213" y="9250"/>
                    </a:lnTo>
                    <a:lnTo>
                      <a:pt x="5575" y="10136"/>
                    </a:lnTo>
                    <a:lnTo>
                      <a:pt x="6064" y="11331"/>
                    </a:lnTo>
                    <a:lnTo>
                      <a:pt x="6987" y="13847"/>
                    </a:lnTo>
                    <a:lnTo>
                      <a:pt x="7874" y="16544"/>
                    </a:lnTo>
                    <a:lnTo>
                      <a:pt x="8725" y="19440"/>
                    </a:lnTo>
                    <a:lnTo>
                      <a:pt x="9141" y="20960"/>
                    </a:lnTo>
                    <a:lnTo>
                      <a:pt x="9521" y="22318"/>
                    </a:lnTo>
                    <a:lnTo>
                      <a:pt x="10336" y="25105"/>
                    </a:lnTo>
                    <a:lnTo>
                      <a:pt x="11313" y="27929"/>
                    </a:lnTo>
                    <a:lnTo>
                      <a:pt x="12471" y="30717"/>
                    </a:lnTo>
                    <a:lnTo>
                      <a:pt x="13811" y="33414"/>
                    </a:lnTo>
                    <a:lnTo>
                      <a:pt x="14969" y="35314"/>
                    </a:lnTo>
                    <a:lnTo>
                      <a:pt x="15820" y="36509"/>
                    </a:lnTo>
                    <a:lnTo>
                      <a:pt x="16725" y="37631"/>
                    </a:lnTo>
                    <a:lnTo>
                      <a:pt x="17721" y="38681"/>
                    </a:lnTo>
                    <a:lnTo>
                      <a:pt x="18770" y="39658"/>
                    </a:lnTo>
                    <a:lnTo>
                      <a:pt x="19893" y="40527"/>
                    </a:lnTo>
                    <a:lnTo>
                      <a:pt x="20490" y="40925"/>
                    </a:lnTo>
                    <a:lnTo>
                      <a:pt x="21377" y="39550"/>
                    </a:lnTo>
                    <a:lnTo>
                      <a:pt x="20816" y="39169"/>
                    </a:lnTo>
                    <a:lnTo>
                      <a:pt x="19784" y="38355"/>
                    </a:lnTo>
                    <a:lnTo>
                      <a:pt x="18807" y="37450"/>
                    </a:lnTo>
                    <a:lnTo>
                      <a:pt x="17883" y="36454"/>
                    </a:lnTo>
                    <a:lnTo>
                      <a:pt x="16635" y="34825"/>
                    </a:lnTo>
                    <a:lnTo>
                      <a:pt x="15168" y="32454"/>
                    </a:lnTo>
                    <a:lnTo>
                      <a:pt x="13901" y="29884"/>
                    </a:lnTo>
                    <a:lnTo>
                      <a:pt x="12815" y="27223"/>
                    </a:lnTo>
                    <a:lnTo>
                      <a:pt x="11892" y="24508"/>
                    </a:lnTo>
                    <a:lnTo>
                      <a:pt x="11096" y="21829"/>
                    </a:lnTo>
                    <a:lnTo>
                      <a:pt x="10734" y="20544"/>
                    </a:lnTo>
                    <a:lnTo>
                      <a:pt x="10317" y="18988"/>
                    </a:lnTo>
                    <a:lnTo>
                      <a:pt x="9449" y="16055"/>
                    </a:lnTo>
                    <a:lnTo>
                      <a:pt x="8544" y="13304"/>
                    </a:lnTo>
                    <a:lnTo>
                      <a:pt x="7602" y="10734"/>
                    </a:lnTo>
                    <a:lnTo>
                      <a:pt x="7096" y="9503"/>
                    </a:lnTo>
                    <a:lnTo>
                      <a:pt x="6716" y="8580"/>
                    </a:lnTo>
                    <a:lnTo>
                      <a:pt x="5955" y="6951"/>
                    </a:lnTo>
                    <a:lnTo>
                      <a:pt x="5177" y="5503"/>
                    </a:lnTo>
                    <a:lnTo>
                      <a:pt x="4344" y="4181"/>
                    </a:lnTo>
                    <a:lnTo>
                      <a:pt x="3892" y="3530"/>
                    </a:lnTo>
                    <a:lnTo>
                      <a:pt x="3548" y="3077"/>
                    </a:lnTo>
                    <a:lnTo>
                      <a:pt x="3168" y="2589"/>
                    </a:lnTo>
                    <a:lnTo>
                      <a:pt x="2643" y="1973"/>
                    </a:lnTo>
                    <a:lnTo>
                      <a:pt x="1991" y="996"/>
                    </a:lnTo>
                    <a:lnTo>
                      <a:pt x="1702" y="344"/>
                    </a:lnTo>
                    <a:lnTo>
                      <a:pt x="1629"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8" name="Google Shape;1028;p33"/>
              <p:cNvSpPr/>
              <p:nvPr/>
            </p:nvSpPr>
            <p:spPr>
              <a:xfrm>
                <a:off x="5508342" y="2566259"/>
                <a:ext cx="690022" cy="1308154"/>
              </a:xfrm>
              <a:custGeom>
                <a:avLst/>
                <a:gdLst/>
                <a:ahLst/>
                <a:cxnLst/>
                <a:rect l="l" t="t" r="r" b="b"/>
                <a:pathLst>
                  <a:path w="21721" h="41179" extrusionOk="0">
                    <a:moveTo>
                      <a:pt x="1919" y="0"/>
                    </a:moveTo>
                    <a:lnTo>
                      <a:pt x="1611" y="54"/>
                    </a:lnTo>
                    <a:lnTo>
                      <a:pt x="1702" y="416"/>
                    </a:lnTo>
                    <a:lnTo>
                      <a:pt x="1992" y="1104"/>
                    </a:lnTo>
                    <a:lnTo>
                      <a:pt x="2661" y="2100"/>
                    </a:lnTo>
                    <a:lnTo>
                      <a:pt x="3186" y="2733"/>
                    </a:lnTo>
                    <a:lnTo>
                      <a:pt x="3566" y="3204"/>
                    </a:lnTo>
                    <a:lnTo>
                      <a:pt x="3910" y="3656"/>
                    </a:lnTo>
                    <a:lnTo>
                      <a:pt x="4363" y="4290"/>
                    </a:lnTo>
                    <a:lnTo>
                      <a:pt x="5195" y="5611"/>
                    </a:lnTo>
                    <a:lnTo>
                      <a:pt x="5974" y="7059"/>
                    </a:lnTo>
                    <a:lnTo>
                      <a:pt x="6716" y="8688"/>
                    </a:lnTo>
                    <a:lnTo>
                      <a:pt x="7114" y="9593"/>
                    </a:lnTo>
                    <a:lnTo>
                      <a:pt x="7603" y="10824"/>
                    </a:lnTo>
                    <a:lnTo>
                      <a:pt x="8544" y="13394"/>
                    </a:lnTo>
                    <a:lnTo>
                      <a:pt x="9449" y="16128"/>
                    </a:lnTo>
                    <a:lnTo>
                      <a:pt x="10318" y="19060"/>
                    </a:lnTo>
                    <a:lnTo>
                      <a:pt x="10734" y="20616"/>
                    </a:lnTo>
                    <a:lnTo>
                      <a:pt x="11096" y="21902"/>
                    </a:lnTo>
                    <a:lnTo>
                      <a:pt x="11874" y="24562"/>
                    </a:lnTo>
                    <a:lnTo>
                      <a:pt x="12797" y="27259"/>
                    </a:lnTo>
                    <a:lnTo>
                      <a:pt x="13883" y="29938"/>
                    </a:lnTo>
                    <a:lnTo>
                      <a:pt x="15132" y="32490"/>
                    </a:lnTo>
                    <a:lnTo>
                      <a:pt x="16599" y="34879"/>
                    </a:lnTo>
                    <a:lnTo>
                      <a:pt x="17847" y="36508"/>
                    </a:lnTo>
                    <a:lnTo>
                      <a:pt x="18752" y="37504"/>
                    </a:lnTo>
                    <a:lnTo>
                      <a:pt x="19730" y="38427"/>
                    </a:lnTo>
                    <a:lnTo>
                      <a:pt x="20762" y="39260"/>
                    </a:lnTo>
                    <a:lnTo>
                      <a:pt x="21305" y="39622"/>
                    </a:lnTo>
                    <a:lnTo>
                      <a:pt x="20581" y="40762"/>
                    </a:lnTo>
                    <a:lnTo>
                      <a:pt x="20001" y="40364"/>
                    </a:lnTo>
                    <a:lnTo>
                      <a:pt x="18897" y="39495"/>
                    </a:lnTo>
                    <a:lnTo>
                      <a:pt x="17866" y="38518"/>
                    </a:lnTo>
                    <a:lnTo>
                      <a:pt x="16906" y="37468"/>
                    </a:lnTo>
                    <a:lnTo>
                      <a:pt x="16019" y="36346"/>
                    </a:lnTo>
                    <a:lnTo>
                      <a:pt x="15187" y="35151"/>
                    </a:lnTo>
                    <a:lnTo>
                      <a:pt x="14028" y="33287"/>
                    </a:lnTo>
                    <a:lnTo>
                      <a:pt x="12707" y="30608"/>
                    </a:lnTo>
                    <a:lnTo>
                      <a:pt x="11585" y="27857"/>
                    </a:lnTo>
                    <a:lnTo>
                      <a:pt x="10625" y="25051"/>
                    </a:lnTo>
                    <a:lnTo>
                      <a:pt x="9793" y="22300"/>
                    </a:lnTo>
                    <a:lnTo>
                      <a:pt x="9431" y="20960"/>
                    </a:lnTo>
                    <a:lnTo>
                      <a:pt x="9014" y="19440"/>
                    </a:lnTo>
                    <a:lnTo>
                      <a:pt x="8164" y="16544"/>
                    </a:lnTo>
                    <a:lnTo>
                      <a:pt x="7277" y="13847"/>
                    </a:lnTo>
                    <a:lnTo>
                      <a:pt x="6354" y="11313"/>
                    </a:lnTo>
                    <a:lnTo>
                      <a:pt x="5865" y="10118"/>
                    </a:lnTo>
                    <a:lnTo>
                      <a:pt x="5485" y="9231"/>
                    </a:lnTo>
                    <a:lnTo>
                      <a:pt x="4779" y="7675"/>
                    </a:lnTo>
                    <a:lnTo>
                      <a:pt x="4037" y="6299"/>
                    </a:lnTo>
                    <a:lnTo>
                      <a:pt x="3259" y="5050"/>
                    </a:lnTo>
                    <a:lnTo>
                      <a:pt x="2824" y="4453"/>
                    </a:lnTo>
                    <a:lnTo>
                      <a:pt x="2516" y="4055"/>
                    </a:lnTo>
                    <a:lnTo>
                      <a:pt x="2191" y="3638"/>
                    </a:lnTo>
                    <a:lnTo>
                      <a:pt x="2136" y="3566"/>
                    </a:lnTo>
                    <a:lnTo>
                      <a:pt x="1557" y="2860"/>
                    </a:lnTo>
                    <a:lnTo>
                      <a:pt x="761" y="1647"/>
                    </a:lnTo>
                    <a:lnTo>
                      <a:pt x="399" y="778"/>
                    </a:lnTo>
                    <a:lnTo>
                      <a:pt x="290" y="290"/>
                    </a:lnTo>
                    <a:lnTo>
                      <a:pt x="1" y="344"/>
                    </a:lnTo>
                    <a:lnTo>
                      <a:pt x="109" y="851"/>
                    </a:lnTo>
                    <a:lnTo>
                      <a:pt x="489" y="1774"/>
                    </a:lnTo>
                    <a:lnTo>
                      <a:pt x="1304" y="3023"/>
                    </a:lnTo>
                    <a:lnTo>
                      <a:pt x="1901" y="3765"/>
                    </a:lnTo>
                    <a:lnTo>
                      <a:pt x="1955" y="3837"/>
                    </a:lnTo>
                    <a:lnTo>
                      <a:pt x="2281" y="4236"/>
                    </a:lnTo>
                    <a:lnTo>
                      <a:pt x="2589" y="4634"/>
                    </a:lnTo>
                    <a:lnTo>
                      <a:pt x="3005" y="5231"/>
                    </a:lnTo>
                    <a:lnTo>
                      <a:pt x="3783" y="6462"/>
                    </a:lnTo>
                    <a:lnTo>
                      <a:pt x="4507" y="7819"/>
                    </a:lnTo>
                    <a:lnTo>
                      <a:pt x="5213" y="9358"/>
                    </a:lnTo>
                    <a:lnTo>
                      <a:pt x="5575" y="10227"/>
                    </a:lnTo>
                    <a:lnTo>
                      <a:pt x="6064" y="11421"/>
                    </a:lnTo>
                    <a:lnTo>
                      <a:pt x="6987" y="13937"/>
                    </a:lnTo>
                    <a:lnTo>
                      <a:pt x="7874" y="16634"/>
                    </a:lnTo>
                    <a:lnTo>
                      <a:pt x="8725" y="19512"/>
                    </a:lnTo>
                    <a:lnTo>
                      <a:pt x="9141" y="21051"/>
                    </a:lnTo>
                    <a:lnTo>
                      <a:pt x="9521" y="22390"/>
                    </a:lnTo>
                    <a:lnTo>
                      <a:pt x="10354" y="25196"/>
                    </a:lnTo>
                    <a:lnTo>
                      <a:pt x="11331" y="28038"/>
                    </a:lnTo>
                    <a:lnTo>
                      <a:pt x="12490" y="30825"/>
                    </a:lnTo>
                    <a:lnTo>
                      <a:pt x="13829" y="33540"/>
                    </a:lnTo>
                    <a:lnTo>
                      <a:pt x="15006" y="35441"/>
                    </a:lnTo>
                    <a:lnTo>
                      <a:pt x="15856" y="36635"/>
                    </a:lnTo>
                    <a:lnTo>
                      <a:pt x="16780" y="37776"/>
                    </a:lnTo>
                    <a:lnTo>
                      <a:pt x="17757" y="38843"/>
                    </a:lnTo>
                    <a:lnTo>
                      <a:pt x="18807" y="39821"/>
                    </a:lnTo>
                    <a:lnTo>
                      <a:pt x="19947" y="40690"/>
                    </a:lnTo>
                    <a:lnTo>
                      <a:pt x="20544" y="41088"/>
                    </a:lnTo>
                    <a:lnTo>
                      <a:pt x="20671" y="41178"/>
                    </a:lnTo>
                    <a:lnTo>
                      <a:pt x="21721" y="39531"/>
                    </a:lnTo>
                    <a:lnTo>
                      <a:pt x="21594" y="39459"/>
                    </a:lnTo>
                    <a:lnTo>
                      <a:pt x="21051" y="39079"/>
                    </a:lnTo>
                    <a:lnTo>
                      <a:pt x="20019" y="38282"/>
                    </a:lnTo>
                    <a:lnTo>
                      <a:pt x="19042" y="37377"/>
                    </a:lnTo>
                    <a:lnTo>
                      <a:pt x="18137" y="36382"/>
                    </a:lnTo>
                    <a:lnTo>
                      <a:pt x="16888" y="34771"/>
                    </a:lnTo>
                    <a:lnTo>
                      <a:pt x="15422" y="32400"/>
                    </a:lnTo>
                    <a:lnTo>
                      <a:pt x="14173" y="29848"/>
                    </a:lnTo>
                    <a:lnTo>
                      <a:pt x="13087" y="27187"/>
                    </a:lnTo>
                    <a:lnTo>
                      <a:pt x="12164" y="24490"/>
                    </a:lnTo>
                    <a:lnTo>
                      <a:pt x="11386" y="21829"/>
                    </a:lnTo>
                    <a:lnTo>
                      <a:pt x="11024" y="20544"/>
                    </a:lnTo>
                    <a:lnTo>
                      <a:pt x="10607" y="18987"/>
                    </a:lnTo>
                    <a:lnTo>
                      <a:pt x="9738" y="16037"/>
                    </a:lnTo>
                    <a:lnTo>
                      <a:pt x="8833" y="13286"/>
                    </a:lnTo>
                    <a:lnTo>
                      <a:pt x="7892" y="10715"/>
                    </a:lnTo>
                    <a:lnTo>
                      <a:pt x="7385" y="9485"/>
                    </a:lnTo>
                    <a:lnTo>
                      <a:pt x="7005" y="8562"/>
                    </a:lnTo>
                    <a:lnTo>
                      <a:pt x="6227" y="6914"/>
                    </a:lnTo>
                    <a:lnTo>
                      <a:pt x="5449" y="5466"/>
                    </a:lnTo>
                    <a:lnTo>
                      <a:pt x="4616" y="4127"/>
                    </a:lnTo>
                    <a:lnTo>
                      <a:pt x="4164" y="3475"/>
                    </a:lnTo>
                    <a:lnTo>
                      <a:pt x="3820" y="3023"/>
                    </a:lnTo>
                    <a:lnTo>
                      <a:pt x="3421" y="2534"/>
                    </a:lnTo>
                    <a:lnTo>
                      <a:pt x="2915" y="1919"/>
                    </a:lnTo>
                    <a:lnTo>
                      <a:pt x="2281" y="978"/>
                    </a:lnTo>
                    <a:lnTo>
                      <a:pt x="1992" y="326"/>
                    </a:lnTo>
                    <a:lnTo>
                      <a:pt x="1919"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9" name="Google Shape;1029;p33"/>
              <p:cNvSpPr/>
              <p:nvPr/>
            </p:nvSpPr>
            <p:spPr>
              <a:xfrm>
                <a:off x="5960870" y="3211393"/>
                <a:ext cx="136886" cy="174848"/>
              </a:xfrm>
              <a:custGeom>
                <a:avLst/>
                <a:gdLst/>
                <a:ahLst/>
                <a:cxnLst/>
                <a:rect l="l" t="t" r="r" b="b"/>
                <a:pathLst>
                  <a:path w="4309" h="5504" extrusionOk="0">
                    <a:moveTo>
                      <a:pt x="4308" y="1"/>
                    </a:moveTo>
                    <a:lnTo>
                      <a:pt x="3783" y="55"/>
                    </a:lnTo>
                    <a:lnTo>
                      <a:pt x="2897" y="254"/>
                    </a:lnTo>
                    <a:lnTo>
                      <a:pt x="2136" y="526"/>
                    </a:lnTo>
                    <a:lnTo>
                      <a:pt x="1521" y="869"/>
                    </a:lnTo>
                    <a:lnTo>
                      <a:pt x="1050" y="1286"/>
                    </a:lnTo>
                    <a:lnTo>
                      <a:pt x="670" y="1738"/>
                    </a:lnTo>
                    <a:lnTo>
                      <a:pt x="272" y="2444"/>
                    </a:lnTo>
                    <a:lnTo>
                      <a:pt x="37" y="3440"/>
                    </a:lnTo>
                    <a:lnTo>
                      <a:pt x="0" y="4345"/>
                    </a:lnTo>
                    <a:lnTo>
                      <a:pt x="145" y="5358"/>
                    </a:lnTo>
                    <a:lnTo>
                      <a:pt x="200" y="5503"/>
                    </a:lnTo>
                    <a:lnTo>
                      <a:pt x="326" y="5503"/>
                    </a:lnTo>
                    <a:lnTo>
                      <a:pt x="1159" y="5358"/>
                    </a:lnTo>
                    <a:lnTo>
                      <a:pt x="1883" y="5069"/>
                    </a:lnTo>
                    <a:lnTo>
                      <a:pt x="2643" y="4562"/>
                    </a:lnTo>
                    <a:lnTo>
                      <a:pt x="3367" y="3747"/>
                    </a:lnTo>
                    <a:lnTo>
                      <a:pt x="3820" y="2897"/>
                    </a:lnTo>
                    <a:lnTo>
                      <a:pt x="4055" y="2227"/>
                    </a:lnTo>
                    <a:lnTo>
                      <a:pt x="4218" y="1431"/>
                    </a:lnTo>
                    <a:lnTo>
                      <a:pt x="4308" y="507"/>
                    </a:lnTo>
                    <a:lnTo>
                      <a:pt x="4308"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0" name="Google Shape;1030;p33"/>
              <p:cNvSpPr/>
              <p:nvPr/>
            </p:nvSpPr>
            <p:spPr>
              <a:xfrm>
                <a:off x="5955692" y="3206215"/>
                <a:ext cx="146671" cy="185205"/>
              </a:xfrm>
              <a:custGeom>
                <a:avLst/>
                <a:gdLst/>
                <a:ahLst/>
                <a:cxnLst/>
                <a:rect l="l" t="t" r="r" b="b"/>
                <a:pathLst>
                  <a:path w="4617" h="5830" extrusionOk="0">
                    <a:moveTo>
                      <a:pt x="4616" y="1"/>
                    </a:moveTo>
                    <a:lnTo>
                      <a:pt x="4453" y="19"/>
                    </a:lnTo>
                    <a:lnTo>
                      <a:pt x="3838" y="91"/>
                    </a:lnTo>
                    <a:lnTo>
                      <a:pt x="2734" y="363"/>
                    </a:lnTo>
                    <a:lnTo>
                      <a:pt x="2263" y="562"/>
                    </a:lnTo>
                    <a:lnTo>
                      <a:pt x="1919" y="725"/>
                    </a:lnTo>
                    <a:lnTo>
                      <a:pt x="1322" y="1123"/>
                    </a:lnTo>
                    <a:lnTo>
                      <a:pt x="851" y="1612"/>
                    </a:lnTo>
                    <a:lnTo>
                      <a:pt x="471" y="2191"/>
                    </a:lnTo>
                    <a:lnTo>
                      <a:pt x="326" y="2499"/>
                    </a:lnTo>
                    <a:lnTo>
                      <a:pt x="127" y="3078"/>
                    </a:lnTo>
                    <a:lnTo>
                      <a:pt x="1" y="4182"/>
                    </a:lnTo>
                    <a:lnTo>
                      <a:pt x="145" y="5467"/>
                    </a:lnTo>
                    <a:lnTo>
                      <a:pt x="218" y="5720"/>
                    </a:lnTo>
                    <a:lnTo>
                      <a:pt x="254" y="5829"/>
                    </a:lnTo>
                    <a:lnTo>
                      <a:pt x="634" y="5829"/>
                    </a:lnTo>
                    <a:lnTo>
                      <a:pt x="1756" y="5539"/>
                    </a:lnTo>
                    <a:lnTo>
                      <a:pt x="2661" y="5033"/>
                    </a:lnTo>
                    <a:lnTo>
                      <a:pt x="3114" y="4634"/>
                    </a:lnTo>
                    <a:lnTo>
                      <a:pt x="2897" y="4417"/>
                    </a:lnTo>
                    <a:lnTo>
                      <a:pt x="2535" y="4743"/>
                    </a:lnTo>
                    <a:lnTo>
                      <a:pt x="1811" y="5177"/>
                    </a:lnTo>
                    <a:lnTo>
                      <a:pt x="851" y="5485"/>
                    </a:lnTo>
                    <a:lnTo>
                      <a:pt x="471" y="5521"/>
                    </a:lnTo>
                    <a:lnTo>
                      <a:pt x="381" y="5105"/>
                    </a:lnTo>
                    <a:lnTo>
                      <a:pt x="326" y="3965"/>
                    </a:lnTo>
                    <a:lnTo>
                      <a:pt x="453" y="3078"/>
                    </a:lnTo>
                    <a:lnTo>
                      <a:pt x="616" y="2625"/>
                    </a:lnTo>
                    <a:lnTo>
                      <a:pt x="743" y="2336"/>
                    </a:lnTo>
                    <a:lnTo>
                      <a:pt x="1087" y="1811"/>
                    </a:lnTo>
                    <a:lnTo>
                      <a:pt x="1521" y="1358"/>
                    </a:lnTo>
                    <a:lnTo>
                      <a:pt x="2064" y="978"/>
                    </a:lnTo>
                    <a:lnTo>
                      <a:pt x="2390" y="833"/>
                    </a:lnTo>
                    <a:lnTo>
                      <a:pt x="2806" y="652"/>
                    </a:lnTo>
                    <a:lnTo>
                      <a:pt x="3765" y="399"/>
                    </a:lnTo>
                    <a:lnTo>
                      <a:pt x="4327" y="327"/>
                    </a:lnTo>
                    <a:lnTo>
                      <a:pt x="4290" y="942"/>
                    </a:lnTo>
                    <a:lnTo>
                      <a:pt x="4146" y="2046"/>
                    </a:lnTo>
                    <a:lnTo>
                      <a:pt x="4001" y="2535"/>
                    </a:lnTo>
                    <a:lnTo>
                      <a:pt x="4290" y="2625"/>
                    </a:lnTo>
                    <a:lnTo>
                      <a:pt x="4435" y="2082"/>
                    </a:lnTo>
                    <a:lnTo>
                      <a:pt x="4616" y="851"/>
                    </a:lnTo>
                    <a:lnTo>
                      <a:pt x="4616" y="164"/>
                    </a:lnTo>
                    <a:lnTo>
                      <a:pt x="461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1" name="Google Shape;1031;p33"/>
              <p:cNvSpPr/>
              <p:nvPr/>
            </p:nvSpPr>
            <p:spPr>
              <a:xfrm>
                <a:off x="5955692" y="3206215"/>
                <a:ext cx="146671" cy="185205"/>
              </a:xfrm>
              <a:custGeom>
                <a:avLst/>
                <a:gdLst/>
                <a:ahLst/>
                <a:cxnLst/>
                <a:rect l="l" t="t" r="r" b="b"/>
                <a:pathLst>
                  <a:path w="4617" h="5830" extrusionOk="0">
                    <a:moveTo>
                      <a:pt x="4616" y="1"/>
                    </a:moveTo>
                    <a:lnTo>
                      <a:pt x="4453" y="19"/>
                    </a:lnTo>
                    <a:lnTo>
                      <a:pt x="3838" y="91"/>
                    </a:lnTo>
                    <a:lnTo>
                      <a:pt x="2734" y="363"/>
                    </a:lnTo>
                    <a:lnTo>
                      <a:pt x="2263" y="562"/>
                    </a:lnTo>
                    <a:lnTo>
                      <a:pt x="2390" y="833"/>
                    </a:lnTo>
                    <a:lnTo>
                      <a:pt x="2806" y="652"/>
                    </a:lnTo>
                    <a:lnTo>
                      <a:pt x="3765" y="399"/>
                    </a:lnTo>
                    <a:lnTo>
                      <a:pt x="4327" y="327"/>
                    </a:lnTo>
                    <a:lnTo>
                      <a:pt x="4290" y="942"/>
                    </a:lnTo>
                    <a:lnTo>
                      <a:pt x="4146" y="2046"/>
                    </a:lnTo>
                    <a:lnTo>
                      <a:pt x="4001" y="2535"/>
                    </a:lnTo>
                    <a:lnTo>
                      <a:pt x="3802" y="3096"/>
                    </a:lnTo>
                    <a:lnTo>
                      <a:pt x="3259" y="4037"/>
                    </a:lnTo>
                    <a:lnTo>
                      <a:pt x="2897" y="4417"/>
                    </a:lnTo>
                    <a:lnTo>
                      <a:pt x="2535" y="4743"/>
                    </a:lnTo>
                    <a:lnTo>
                      <a:pt x="1811" y="5177"/>
                    </a:lnTo>
                    <a:lnTo>
                      <a:pt x="851" y="5485"/>
                    </a:lnTo>
                    <a:lnTo>
                      <a:pt x="471" y="5521"/>
                    </a:lnTo>
                    <a:lnTo>
                      <a:pt x="381" y="5105"/>
                    </a:lnTo>
                    <a:lnTo>
                      <a:pt x="326" y="3965"/>
                    </a:lnTo>
                    <a:lnTo>
                      <a:pt x="453" y="3078"/>
                    </a:lnTo>
                    <a:lnTo>
                      <a:pt x="616" y="2625"/>
                    </a:lnTo>
                    <a:lnTo>
                      <a:pt x="326" y="2499"/>
                    </a:lnTo>
                    <a:lnTo>
                      <a:pt x="127" y="3078"/>
                    </a:lnTo>
                    <a:lnTo>
                      <a:pt x="1" y="4182"/>
                    </a:lnTo>
                    <a:lnTo>
                      <a:pt x="145" y="5467"/>
                    </a:lnTo>
                    <a:lnTo>
                      <a:pt x="218" y="5720"/>
                    </a:lnTo>
                    <a:lnTo>
                      <a:pt x="254" y="5829"/>
                    </a:lnTo>
                    <a:lnTo>
                      <a:pt x="634" y="5829"/>
                    </a:lnTo>
                    <a:lnTo>
                      <a:pt x="1756" y="5539"/>
                    </a:lnTo>
                    <a:lnTo>
                      <a:pt x="2661" y="5033"/>
                    </a:lnTo>
                    <a:lnTo>
                      <a:pt x="3114" y="4634"/>
                    </a:lnTo>
                    <a:lnTo>
                      <a:pt x="3494" y="4236"/>
                    </a:lnTo>
                    <a:lnTo>
                      <a:pt x="4091" y="3223"/>
                    </a:lnTo>
                    <a:lnTo>
                      <a:pt x="4290" y="2625"/>
                    </a:lnTo>
                    <a:lnTo>
                      <a:pt x="4435" y="2082"/>
                    </a:lnTo>
                    <a:lnTo>
                      <a:pt x="4616" y="851"/>
                    </a:lnTo>
                    <a:lnTo>
                      <a:pt x="4616" y="164"/>
                    </a:lnTo>
                    <a:lnTo>
                      <a:pt x="461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2" name="Google Shape;1032;p33"/>
              <p:cNvSpPr/>
              <p:nvPr/>
            </p:nvSpPr>
            <p:spPr>
              <a:xfrm>
                <a:off x="5534232" y="3159644"/>
                <a:ext cx="234603" cy="142064"/>
              </a:xfrm>
              <a:custGeom>
                <a:avLst/>
                <a:gdLst/>
                <a:ahLst/>
                <a:cxnLst/>
                <a:rect l="l" t="t" r="r" b="b"/>
                <a:pathLst>
                  <a:path w="7385" h="4472" extrusionOk="0">
                    <a:moveTo>
                      <a:pt x="1919" y="1"/>
                    </a:moveTo>
                    <a:lnTo>
                      <a:pt x="688" y="73"/>
                    </a:lnTo>
                    <a:lnTo>
                      <a:pt x="0" y="164"/>
                    </a:lnTo>
                    <a:lnTo>
                      <a:pt x="109" y="725"/>
                    </a:lnTo>
                    <a:lnTo>
                      <a:pt x="434" y="1702"/>
                    </a:lnTo>
                    <a:lnTo>
                      <a:pt x="833" y="2480"/>
                    </a:lnTo>
                    <a:lnTo>
                      <a:pt x="1321" y="3114"/>
                    </a:lnTo>
                    <a:lnTo>
                      <a:pt x="1882" y="3603"/>
                    </a:lnTo>
                    <a:lnTo>
                      <a:pt x="2498" y="3965"/>
                    </a:lnTo>
                    <a:lnTo>
                      <a:pt x="3131" y="4218"/>
                    </a:lnTo>
                    <a:lnTo>
                      <a:pt x="3765" y="4363"/>
                    </a:lnTo>
                    <a:lnTo>
                      <a:pt x="4724" y="4471"/>
                    </a:lnTo>
                    <a:lnTo>
                      <a:pt x="5901" y="4381"/>
                    </a:lnTo>
                    <a:lnTo>
                      <a:pt x="7186" y="4109"/>
                    </a:lnTo>
                    <a:lnTo>
                      <a:pt x="7385" y="4037"/>
                    </a:lnTo>
                    <a:lnTo>
                      <a:pt x="7385" y="3892"/>
                    </a:lnTo>
                    <a:lnTo>
                      <a:pt x="7204" y="2933"/>
                    </a:lnTo>
                    <a:lnTo>
                      <a:pt x="6824" y="2100"/>
                    </a:lnTo>
                    <a:lnTo>
                      <a:pt x="6335" y="1485"/>
                    </a:lnTo>
                    <a:lnTo>
                      <a:pt x="5901" y="1087"/>
                    </a:lnTo>
                    <a:lnTo>
                      <a:pt x="5358" y="725"/>
                    </a:lnTo>
                    <a:lnTo>
                      <a:pt x="4706" y="417"/>
                    </a:lnTo>
                    <a:lnTo>
                      <a:pt x="3928" y="200"/>
                    </a:lnTo>
                    <a:lnTo>
                      <a:pt x="3005" y="55"/>
                    </a:lnTo>
                    <a:lnTo>
                      <a:pt x="1919"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3" name="Google Shape;1033;p33"/>
              <p:cNvSpPr/>
              <p:nvPr/>
            </p:nvSpPr>
            <p:spPr>
              <a:xfrm>
                <a:off x="5528482" y="3155609"/>
                <a:ext cx="244959" cy="150133"/>
              </a:xfrm>
              <a:custGeom>
                <a:avLst/>
                <a:gdLst/>
                <a:ahLst/>
                <a:cxnLst/>
                <a:rect l="l" t="t" r="r" b="b"/>
                <a:pathLst>
                  <a:path w="7711" h="4726" extrusionOk="0">
                    <a:moveTo>
                      <a:pt x="2896" y="1"/>
                    </a:moveTo>
                    <a:lnTo>
                      <a:pt x="1140" y="19"/>
                    </a:lnTo>
                    <a:lnTo>
                      <a:pt x="163" y="146"/>
                    </a:lnTo>
                    <a:lnTo>
                      <a:pt x="0" y="164"/>
                    </a:lnTo>
                    <a:lnTo>
                      <a:pt x="36" y="327"/>
                    </a:lnTo>
                    <a:lnTo>
                      <a:pt x="145" y="906"/>
                    </a:lnTo>
                    <a:lnTo>
                      <a:pt x="489" y="1956"/>
                    </a:lnTo>
                    <a:lnTo>
                      <a:pt x="977" y="2843"/>
                    </a:lnTo>
                    <a:lnTo>
                      <a:pt x="1611" y="3549"/>
                    </a:lnTo>
                    <a:lnTo>
                      <a:pt x="1973" y="3838"/>
                    </a:lnTo>
                    <a:lnTo>
                      <a:pt x="2389" y="4110"/>
                    </a:lnTo>
                    <a:lnTo>
                      <a:pt x="3312" y="4508"/>
                    </a:lnTo>
                    <a:lnTo>
                      <a:pt x="3837" y="4635"/>
                    </a:lnTo>
                    <a:lnTo>
                      <a:pt x="4453" y="4725"/>
                    </a:lnTo>
                    <a:lnTo>
                      <a:pt x="5557" y="4725"/>
                    </a:lnTo>
                    <a:lnTo>
                      <a:pt x="6462" y="4617"/>
                    </a:lnTo>
                    <a:lnTo>
                      <a:pt x="7439" y="4381"/>
                    </a:lnTo>
                    <a:lnTo>
                      <a:pt x="7620" y="4309"/>
                    </a:lnTo>
                    <a:lnTo>
                      <a:pt x="7711" y="4273"/>
                    </a:lnTo>
                    <a:lnTo>
                      <a:pt x="7711" y="4182"/>
                    </a:lnTo>
                    <a:lnTo>
                      <a:pt x="7711" y="4092"/>
                    </a:lnTo>
                    <a:lnTo>
                      <a:pt x="7620" y="3386"/>
                    </a:lnTo>
                    <a:lnTo>
                      <a:pt x="7349" y="2589"/>
                    </a:lnTo>
                    <a:lnTo>
                      <a:pt x="7041" y="2010"/>
                    </a:lnTo>
                    <a:lnTo>
                      <a:pt x="6570" y="1449"/>
                    </a:lnTo>
                    <a:lnTo>
                      <a:pt x="5937" y="924"/>
                    </a:lnTo>
                    <a:lnTo>
                      <a:pt x="5539" y="689"/>
                    </a:lnTo>
                    <a:lnTo>
                      <a:pt x="5394" y="960"/>
                    </a:lnTo>
                    <a:lnTo>
                      <a:pt x="5720" y="1141"/>
                    </a:lnTo>
                    <a:lnTo>
                      <a:pt x="6263" y="1558"/>
                    </a:lnTo>
                    <a:lnTo>
                      <a:pt x="6842" y="2245"/>
                    </a:lnTo>
                    <a:lnTo>
                      <a:pt x="7258" y="3150"/>
                    </a:lnTo>
                    <a:lnTo>
                      <a:pt x="7403" y="3856"/>
                    </a:lnTo>
                    <a:lnTo>
                      <a:pt x="7421" y="4055"/>
                    </a:lnTo>
                    <a:lnTo>
                      <a:pt x="6969" y="4200"/>
                    </a:lnTo>
                    <a:lnTo>
                      <a:pt x="5593" y="4417"/>
                    </a:lnTo>
                    <a:lnTo>
                      <a:pt x="4489" y="4417"/>
                    </a:lnTo>
                    <a:lnTo>
                      <a:pt x="3892" y="4327"/>
                    </a:lnTo>
                    <a:lnTo>
                      <a:pt x="3403" y="4218"/>
                    </a:lnTo>
                    <a:lnTo>
                      <a:pt x="2534" y="3856"/>
                    </a:lnTo>
                    <a:lnTo>
                      <a:pt x="2154" y="3603"/>
                    </a:lnTo>
                    <a:lnTo>
                      <a:pt x="1828" y="3331"/>
                    </a:lnTo>
                    <a:lnTo>
                      <a:pt x="1249" y="2698"/>
                    </a:lnTo>
                    <a:lnTo>
                      <a:pt x="796" y="1901"/>
                    </a:lnTo>
                    <a:lnTo>
                      <a:pt x="471" y="960"/>
                    </a:lnTo>
                    <a:lnTo>
                      <a:pt x="362" y="417"/>
                    </a:lnTo>
                    <a:lnTo>
                      <a:pt x="1267" y="309"/>
                    </a:lnTo>
                    <a:lnTo>
                      <a:pt x="2914" y="291"/>
                    </a:lnTo>
                    <a:lnTo>
                      <a:pt x="3638" y="381"/>
                    </a:lnTo>
                    <a:lnTo>
                      <a:pt x="3674" y="91"/>
                    </a:lnTo>
                    <a:lnTo>
                      <a:pt x="289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4" name="Google Shape;1034;p33"/>
              <p:cNvSpPr/>
              <p:nvPr/>
            </p:nvSpPr>
            <p:spPr>
              <a:xfrm>
                <a:off x="5528482" y="3155609"/>
                <a:ext cx="244959" cy="150133"/>
              </a:xfrm>
              <a:custGeom>
                <a:avLst/>
                <a:gdLst/>
                <a:ahLst/>
                <a:cxnLst/>
                <a:rect l="l" t="t" r="r" b="b"/>
                <a:pathLst>
                  <a:path w="7711" h="4726" extrusionOk="0">
                    <a:moveTo>
                      <a:pt x="2896" y="1"/>
                    </a:moveTo>
                    <a:lnTo>
                      <a:pt x="1140" y="19"/>
                    </a:lnTo>
                    <a:lnTo>
                      <a:pt x="163" y="146"/>
                    </a:lnTo>
                    <a:lnTo>
                      <a:pt x="0" y="164"/>
                    </a:lnTo>
                    <a:lnTo>
                      <a:pt x="36" y="327"/>
                    </a:lnTo>
                    <a:lnTo>
                      <a:pt x="145" y="906"/>
                    </a:lnTo>
                    <a:lnTo>
                      <a:pt x="489" y="1956"/>
                    </a:lnTo>
                    <a:lnTo>
                      <a:pt x="977" y="2843"/>
                    </a:lnTo>
                    <a:lnTo>
                      <a:pt x="1611" y="3549"/>
                    </a:lnTo>
                    <a:lnTo>
                      <a:pt x="1973" y="3838"/>
                    </a:lnTo>
                    <a:lnTo>
                      <a:pt x="2154" y="3603"/>
                    </a:lnTo>
                    <a:lnTo>
                      <a:pt x="1828" y="3331"/>
                    </a:lnTo>
                    <a:lnTo>
                      <a:pt x="1249" y="2698"/>
                    </a:lnTo>
                    <a:lnTo>
                      <a:pt x="796" y="1901"/>
                    </a:lnTo>
                    <a:lnTo>
                      <a:pt x="471" y="960"/>
                    </a:lnTo>
                    <a:lnTo>
                      <a:pt x="362" y="417"/>
                    </a:lnTo>
                    <a:lnTo>
                      <a:pt x="1267" y="309"/>
                    </a:lnTo>
                    <a:lnTo>
                      <a:pt x="2914" y="291"/>
                    </a:lnTo>
                    <a:lnTo>
                      <a:pt x="3638" y="381"/>
                    </a:lnTo>
                    <a:lnTo>
                      <a:pt x="4127" y="472"/>
                    </a:lnTo>
                    <a:lnTo>
                      <a:pt x="5014" y="761"/>
                    </a:lnTo>
                    <a:lnTo>
                      <a:pt x="5394" y="960"/>
                    </a:lnTo>
                    <a:lnTo>
                      <a:pt x="5720" y="1141"/>
                    </a:lnTo>
                    <a:lnTo>
                      <a:pt x="6263" y="1558"/>
                    </a:lnTo>
                    <a:lnTo>
                      <a:pt x="6842" y="2245"/>
                    </a:lnTo>
                    <a:lnTo>
                      <a:pt x="7258" y="3150"/>
                    </a:lnTo>
                    <a:lnTo>
                      <a:pt x="7403" y="3856"/>
                    </a:lnTo>
                    <a:lnTo>
                      <a:pt x="7421" y="4055"/>
                    </a:lnTo>
                    <a:lnTo>
                      <a:pt x="6969" y="4200"/>
                    </a:lnTo>
                    <a:lnTo>
                      <a:pt x="5593" y="4417"/>
                    </a:lnTo>
                    <a:lnTo>
                      <a:pt x="4489" y="4417"/>
                    </a:lnTo>
                    <a:lnTo>
                      <a:pt x="3892" y="4327"/>
                    </a:lnTo>
                    <a:lnTo>
                      <a:pt x="3837" y="4635"/>
                    </a:lnTo>
                    <a:lnTo>
                      <a:pt x="4453" y="4725"/>
                    </a:lnTo>
                    <a:lnTo>
                      <a:pt x="5557" y="4725"/>
                    </a:lnTo>
                    <a:lnTo>
                      <a:pt x="6462" y="4617"/>
                    </a:lnTo>
                    <a:lnTo>
                      <a:pt x="7439" y="4381"/>
                    </a:lnTo>
                    <a:lnTo>
                      <a:pt x="7620" y="4309"/>
                    </a:lnTo>
                    <a:lnTo>
                      <a:pt x="7711" y="4273"/>
                    </a:lnTo>
                    <a:lnTo>
                      <a:pt x="7711" y="4182"/>
                    </a:lnTo>
                    <a:lnTo>
                      <a:pt x="7711" y="4092"/>
                    </a:lnTo>
                    <a:lnTo>
                      <a:pt x="7620" y="3386"/>
                    </a:lnTo>
                    <a:lnTo>
                      <a:pt x="7349" y="2589"/>
                    </a:lnTo>
                    <a:lnTo>
                      <a:pt x="7041" y="2010"/>
                    </a:lnTo>
                    <a:lnTo>
                      <a:pt x="6570" y="1449"/>
                    </a:lnTo>
                    <a:lnTo>
                      <a:pt x="5937" y="924"/>
                    </a:lnTo>
                    <a:lnTo>
                      <a:pt x="5539" y="689"/>
                    </a:lnTo>
                    <a:lnTo>
                      <a:pt x="5141" y="490"/>
                    </a:lnTo>
                    <a:lnTo>
                      <a:pt x="4199" y="182"/>
                    </a:lnTo>
                    <a:lnTo>
                      <a:pt x="3674" y="91"/>
                    </a:lnTo>
                    <a:lnTo>
                      <a:pt x="289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5" name="Google Shape;1035;p33"/>
              <p:cNvSpPr/>
              <p:nvPr/>
            </p:nvSpPr>
            <p:spPr>
              <a:xfrm>
                <a:off x="5222561" y="2294265"/>
                <a:ext cx="609523" cy="613557"/>
              </a:xfrm>
              <a:custGeom>
                <a:avLst/>
                <a:gdLst/>
                <a:ahLst/>
                <a:cxnLst/>
                <a:rect l="l" t="t" r="r" b="b"/>
                <a:pathLst>
                  <a:path w="19187" h="19314" extrusionOk="0">
                    <a:moveTo>
                      <a:pt x="12888" y="1"/>
                    </a:moveTo>
                    <a:lnTo>
                      <a:pt x="12363" y="91"/>
                    </a:lnTo>
                    <a:lnTo>
                      <a:pt x="11856" y="290"/>
                    </a:lnTo>
                    <a:lnTo>
                      <a:pt x="11386" y="580"/>
                    </a:lnTo>
                    <a:lnTo>
                      <a:pt x="10933" y="978"/>
                    </a:lnTo>
                    <a:lnTo>
                      <a:pt x="10734" y="1213"/>
                    </a:lnTo>
                    <a:lnTo>
                      <a:pt x="10354" y="1720"/>
                    </a:lnTo>
                    <a:lnTo>
                      <a:pt x="9811" y="2879"/>
                    </a:lnTo>
                    <a:lnTo>
                      <a:pt x="9503" y="4109"/>
                    </a:lnTo>
                    <a:lnTo>
                      <a:pt x="9485" y="5376"/>
                    </a:lnTo>
                    <a:lnTo>
                      <a:pt x="9576" y="6010"/>
                    </a:lnTo>
                    <a:lnTo>
                      <a:pt x="9268" y="5141"/>
                    </a:lnTo>
                    <a:lnTo>
                      <a:pt x="8978" y="4254"/>
                    </a:lnTo>
                    <a:lnTo>
                      <a:pt x="8743" y="3766"/>
                    </a:lnTo>
                    <a:lnTo>
                      <a:pt x="8110" y="2788"/>
                    </a:lnTo>
                    <a:lnTo>
                      <a:pt x="7295" y="1901"/>
                    </a:lnTo>
                    <a:lnTo>
                      <a:pt x="6336" y="1177"/>
                    </a:lnTo>
                    <a:lnTo>
                      <a:pt x="5340" y="688"/>
                    </a:lnTo>
                    <a:lnTo>
                      <a:pt x="4580" y="562"/>
                    </a:lnTo>
                    <a:lnTo>
                      <a:pt x="4091" y="598"/>
                    </a:lnTo>
                    <a:lnTo>
                      <a:pt x="3603" y="743"/>
                    </a:lnTo>
                    <a:lnTo>
                      <a:pt x="3150" y="996"/>
                    </a:lnTo>
                    <a:lnTo>
                      <a:pt x="2716" y="1394"/>
                    </a:lnTo>
                    <a:lnTo>
                      <a:pt x="2336" y="1937"/>
                    </a:lnTo>
                    <a:lnTo>
                      <a:pt x="2155" y="2263"/>
                    </a:lnTo>
                    <a:lnTo>
                      <a:pt x="2046" y="2535"/>
                    </a:lnTo>
                    <a:lnTo>
                      <a:pt x="1883" y="3060"/>
                    </a:lnTo>
                    <a:lnTo>
                      <a:pt x="1847" y="3548"/>
                    </a:lnTo>
                    <a:lnTo>
                      <a:pt x="1883" y="4037"/>
                    </a:lnTo>
                    <a:lnTo>
                      <a:pt x="2118" y="4689"/>
                    </a:lnTo>
                    <a:lnTo>
                      <a:pt x="2643" y="5503"/>
                    </a:lnTo>
                    <a:lnTo>
                      <a:pt x="3766" y="6571"/>
                    </a:lnTo>
                    <a:lnTo>
                      <a:pt x="5413" y="7784"/>
                    </a:lnTo>
                    <a:lnTo>
                      <a:pt x="6064" y="8309"/>
                    </a:lnTo>
                    <a:lnTo>
                      <a:pt x="5811" y="8128"/>
                    </a:lnTo>
                    <a:lnTo>
                      <a:pt x="5268" y="7874"/>
                    </a:lnTo>
                    <a:lnTo>
                      <a:pt x="4725" y="7748"/>
                    </a:lnTo>
                    <a:lnTo>
                      <a:pt x="4146" y="7729"/>
                    </a:lnTo>
                    <a:lnTo>
                      <a:pt x="3585" y="7820"/>
                    </a:lnTo>
                    <a:lnTo>
                      <a:pt x="3023" y="8001"/>
                    </a:lnTo>
                    <a:lnTo>
                      <a:pt x="2209" y="8435"/>
                    </a:lnTo>
                    <a:lnTo>
                      <a:pt x="1250" y="9250"/>
                    </a:lnTo>
                    <a:lnTo>
                      <a:pt x="526" y="10264"/>
                    </a:lnTo>
                    <a:lnTo>
                      <a:pt x="164" y="11114"/>
                    </a:lnTo>
                    <a:lnTo>
                      <a:pt x="37" y="11693"/>
                    </a:lnTo>
                    <a:lnTo>
                      <a:pt x="1" y="12291"/>
                    </a:lnTo>
                    <a:lnTo>
                      <a:pt x="73" y="12870"/>
                    </a:lnTo>
                    <a:lnTo>
                      <a:pt x="164" y="13160"/>
                    </a:lnTo>
                    <a:lnTo>
                      <a:pt x="290" y="13467"/>
                    </a:lnTo>
                    <a:lnTo>
                      <a:pt x="580" y="13974"/>
                    </a:lnTo>
                    <a:lnTo>
                      <a:pt x="924" y="14336"/>
                    </a:lnTo>
                    <a:lnTo>
                      <a:pt x="1322" y="14590"/>
                    </a:lnTo>
                    <a:lnTo>
                      <a:pt x="1774" y="14716"/>
                    </a:lnTo>
                    <a:lnTo>
                      <a:pt x="2245" y="14752"/>
                    </a:lnTo>
                    <a:lnTo>
                      <a:pt x="2987" y="14644"/>
                    </a:lnTo>
                    <a:lnTo>
                      <a:pt x="4019" y="14228"/>
                    </a:lnTo>
                    <a:lnTo>
                      <a:pt x="4996" y="13594"/>
                    </a:lnTo>
                    <a:lnTo>
                      <a:pt x="5883" y="12852"/>
                    </a:lnTo>
                    <a:lnTo>
                      <a:pt x="6589" y="12074"/>
                    </a:lnTo>
                    <a:lnTo>
                      <a:pt x="6843" y="11693"/>
                    </a:lnTo>
                    <a:lnTo>
                      <a:pt x="6571" y="12236"/>
                    </a:lnTo>
                    <a:lnTo>
                      <a:pt x="6137" y="13359"/>
                    </a:lnTo>
                    <a:lnTo>
                      <a:pt x="5829" y="14535"/>
                    </a:lnTo>
                    <a:lnTo>
                      <a:pt x="5702" y="15676"/>
                    </a:lnTo>
                    <a:lnTo>
                      <a:pt x="5793" y="16762"/>
                    </a:lnTo>
                    <a:lnTo>
                      <a:pt x="6046" y="17504"/>
                    </a:lnTo>
                    <a:lnTo>
                      <a:pt x="6300" y="17938"/>
                    </a:lnTo>
                    <a:lnTo>
                      <a:pt x="6643" y="18336"/>
                    </a:lnTo>
                    <a:lnTo>
                      <a:pt x="7060" y="18680"/>
                    </a:lnTo>
                    <a:lnTo>
                      <a:pt x="7567" y="18970"/>
                    </a:lnTo>
                    <a:lnTo>
                      <a:pt x="8182" y="19205"/>
                    </a:lnTo>
                    <a:lnTo>
                      <a:pt x="8526" y="19296"/>
                    </a:lnTo>
                    <a:lnTo>
                      <a:pt x="8816" y="19314"/>
                    </a:lnTo>
                    <a:lnTo>
                      <a:pt x="9395" y="19277"/>
                    </a:lnTo>
                    <a:lnTo>
                      <a:pt x="9938" y="19115"/>
                    </a:lnTo>
                    <a:lnTo>
                      <a:pt x="10463" y="18843"/>
                    </a:lnTo>
                    <a:lnTo>
                      <a:pt x="11169" y="18300"/>
                    </a:lnTo>
                    <a:lnTo>
                      <a:pt x="11947" y="17323"/>
                    </a:lnTo>
                    <a:lnTo>
                      <a:pt x="12490" y="16164"/>
                    </a:lnTo>
                    <a:lnTo>
                      <a:pt x="12779" y="14952"/>
                    </a:lnTo>
                    <a:lnTo>
                      <a:pt x="12761" y="14065"/>
                    </a:lnTo>
                    <a:lnTo>
                      <a:pt x="12671" y="13522"/>
                    </a:lnTo>
                    <a:lnTo>
                      <a:pt x="12472" y="13015"/>
                    </a:lnTo>
                    <a:lnTo>
                      <a:pt x="12182" y="12580"/>
                    </a:lnTo>
                    <a:lnTo>
                      <a:pt x="12001" y="12381"/>
                    </a:lnTo>
                    <a:lnTo>
                      <a:pt x="12200" y="12580"/>
                    </a:lnTo>
                    <a:lnTo>
                      <a:pt x="12671" y="12906"/>
                    </a:lnTo>
                    <a:lnTo>
                      <a:pt x="13431" y="13250"/>
                    </a:lnTo>
                    <a:lnTo>
                      <a:pt x="14590" y="13449"/>
                    </a:lnTo>
                    <a:lnTo>
                      <a:pt x="15802" y="13341"/>
                    </a:lnTo>
                    <a:lnTo>
                      <a:pt x="16943" y="12960"/>
                    </a:lnTo>
                    <a:lnTo>
                      <a:pt x="17956" y="12327"/>
                    </a:lnTo>
                    <a:lnTo>
                      <a:pt x="18553" y="11712"/>
                    </a:lnTo>
                    <a:lnTo>
                      <a:pt x="18843" y="11241"/>
                    </a:lnTo>
                    <a:lnTo>
                      <a:pt x="19060" y="10716"/>
                    </a:lnTo>
                    <a:lnTo>
                      <a:pt x="19169" y="10137"/>
                    </a:lnTo>
                    <a:lnTo>
                      <a:pt x="19187" y="9829"/>
                    </a:lnTo>
                    <a:lnTo>
                      <a:pt x="19169" y="9304"/>
                    </a:lnTo>
                    <a:lnTo>
                      <a:pt x="18934" y="8435"/>
                    </a:lnTo>
                    <a:lnTo>
                      <a:pt x="18517" y="7784"/>
                    </a:lnTo>
                    <a:lnTo>
                      <a:pt x="17902" y="7331"/>
                    </a:lnTo>
                    <a:lnTo>
                      <a:pt x="17160" y="7060"/>
                    </a:lnTo>
                    <a:lnTo>
                      <a:pt x="16273" y="6969"/>
                    </a:lnTo>
                    <a:lnTo>
                      <a:pt x="15277" y="7042"/>
                    </a:lnTo>
                    <a:lnTo>
                      <a:pt x="14209" y="7259"/>
                    </a:lnTo>
                    <a:lnTo>
                      <a:pt x="13630" y="7422"/>
                    </a:lnTo>
                    <a:lnTo>
                      <a:pt x="14119" y="7150"/>
                    </a:lnTo>
                    <a:lnTo>
                      <a:pt x="14915" y="6426"/>
                    </a:lnTo>
                    <a:lnTo>
                      <a:pt x="15495" y="5521"/>
                    </a:lnTo>
                    <a:lnTo>
                      <a:pt x="15875" y="4526"/>
                    </a:lnTo>
                    <a:lnTo>
                      <a:pt x="16056" y="3494"/>
                    </a:lnTo>
                    <a:lnTo>
                      <a:pt x="15983" y="2498"/>
                    </a:lnTo>
                    <a:lnTo>
                      <a:pt x="15694" y="1575"/>
                    </a:lnTo>
                    <a:lnTo>
                      <a:pt x="15151" y="833"/>
                    </a:lnTo>
                    <a:lnTo>
                      <a:pt x="14789" y="544"/>
                    </a:lnTo>
                    <a:lnTo>
                      <a:pt x="14517" y="381"/>
                    </a:lnTo>
                    <a:lnTo>
                      <a:pt x="13974" y="145"/>
                    </a:lnTo>
                    <a:lnTo>
                      <a:pt x="13431" y="19"/>
                    </a:lnTo>
                    <a:lnTo>
                      <a:pt x="12888"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6" name="Google Shape;1036;p33"/>
              <p:cNvSpPr/>
              <p:nvPr/>
            </p:nvSpPr>
            <p:spPr>
              <a:xfrm>
                <a:off x="5217955" y="2308084"/>
                <a:ext cx="618736" cy="604345"/>
              </a:xfrm>
              <a:custGeom>
                <a:avLst/>
                <a:gdLst/>
                <a:ahLst/>
                <a:cxnLst/>
                <a:rect l="l" t="t" r="r" b="b"/>
                <a:pathLst>
                  <a:path w="19477" h="19024" extrusionOk="0">
                    <a:moveTo>
                      <a:pt x="15006" y="0"/>
                    </a:moveTo>
                    <a:lnTo>
                      <a:pt x="14843" y="235"/>
                    </a:lnTo>
                    <a:lnTo>
                      <a:pt x="15151" y="471"/>
                    </a:lnTo>
                    <a:lnTo>
                      <a:pt x="15603" y="1050"/>
                    </a:lnTo>
                    <a:lnTo>
                      <a:pt x="15911" y="1774"/>
                    </a:lnTo>
                    <a:lnTo>
                      <a:pt x="16038" y="2625"/>
                    </a:lnTo>
                    <a:lnTo>
                      <a:pt x="16038" y="3077"/>
                    </a:lnTo>
                    <a:lnTo>
                      <a:pt x="15965" y="3693"/>
                    </a:lnTo>
                    <a:lnTo>
                      <a:pt x="15621" y="4815"/>
                    </a:lnTo>
                    <a:lnTo>
                      <a:pt x="15006" y="5810"/>
                    </a:lnTo>
                    <a:lnTo>
                      <a:pt x="14191" y="6589"/>
                    </a:lnTo>
                    <a:lnTo>
                      <a:pt x="13721" y="6860"/>
                    </a:lnTo>
                    <a:lnTo>
                      <a:pt x="13630" y="6932"/>
                    </a:lnTo>
                    <a:lnTo>
                      <a:pt x="13648" y="7041"/>
                    </a:lnTo>
                    <a:lnTo>
                      <a:pt x="13721" y="7150"/>
                    </a:lnTo>
                    <a:lnTo>
                      <a:pt x="13829" y="7132"/>
                    </a:lnTo>
                    <a:lnTo>
                      <a:pt x="14554" y="6932"/>
                    </a:lnTo>
                    <a:lnTo>
                      <a:pt x="15875" y="6715"/>
                    </a:lnTo>
                    <a:lnTo>
                      <a:pt x="16997" y="6733"/>
                    </a:lnTo>
                    <a:lnTo>
                      <a:pt x="17902" y="6987"/>
                    </a:lnTo>
                    <a:lnTo>
                      <a:pt x="18264" y="7204"/>
                    </a:lnTo>
                    <a:lnTo>
                      <a:pt x="18481" y="7385"/>
                    </a:lnTo>
                    <a:lnTo>
                      <a:pt x="18825" y="7819"/>
                    </a:lnTo>
                    <a:lnTo>
                      <a:pt x="19042" y="8381"/>
                    </a:lnTo>
                    <a:lnTo>
                      <a:pt x="19169" y="9032"/>
                    </a:lnTo>
                    <a:lnTo>
                      <a:pt x="19169" y="9394"/>
                    </a:lnTo>
                    <a:lnTo>
                      <a:pt x="19151" y="9883"/>
                    </a:lnTo>
                    <a:lnTo>
                      <a:pt x="18843" y="10806"/>
                    </a:lnTo>
                    <a:lnTo>
                      <a:pt x="18228" y="11584"/>
                    </a:lnTo>
                    <a:lnTo>
                      <a:pt x="17341" y="12236"/>
                    </a:lnTo>
                    <a:lnTo>
                      <a:pt x="16798" y="12471"/>
                    </a:lnTo>
                    <a:lnTo>
                      <a:pt x="16183" y="12688"/>
                    </a:lnTo>
                    <a:lnTo>
                      <a:pt x="14934" y="12851"/>
                    </a:lnTo>
                    <a:lnTo>
                      <a:pt x="13757" y="12706"/>
                    </a:lnTo>
                    <a:lnTo>
                      <a:pt x="12997" y="12399"/>
                    </a:lnTo>
                    <a:lnTo>
                      <a:pt x="12544" y="12109"/>
                    </a:lnTo>
                    <a:lnTo>
                      <a:pt x="12345" y="11928"/>
                    </a:lnTo>
                    <a:lnTo>
                      <a:pt x="12291" y="11892"/>
                    </a:lnTo>
                    <a:lnTo>
                      <a:pt x="12255" y="11838"/>
                    </a:lnTo>
                    <a:lnTo>
                      <a:pt x="12200" y="11801"/>
                    </a:lnTo>
                    <a:lnTo>
                      <a:pt x="12092" y="11801"/>
                    </a:lnTo>
                    <a:lnTo>
                      <a:pt x="12038" y="11838"/>
                    </a:lnTo>
                    <a:lnTo>
                      <a:pt x="12001" y="11892"/>
                    </a:lnTo>
                    <a:lnTo>
                      <a:pt x="12001" y="12001"/>
                    </a:lnTo>
                    <a:lnTo>
                      <a:pt x="12038" y="12055"/>
                    </a:lnTo>
                    <a:lnTo>
                      <a:pt x="12092" y="12091"/>
                    </a:lnTo>
                    <a:lnTo>
                      <a:pt x="12128" y="12145"/>
                    </a:lnTo>
                    <a:lnTo>
                      <a:pt x="12327" y="12381"/>
                    </a:lnTo>
                    <a:lnTo>
                      <a:pt x="12599" y="12924"/>
                    </a:lnTo>
                    <a:lnTo>
                      <a:pt x="12743" y="13539"/>
                    </a:lnTo>
                    <a:lnTo>
                      <a:pt x="12780" y="14209"/>
                    </a:lnTo>
                    <a:lnTo>
                      <a:pt x="12689" y="14915"/>
                    </a:lnTo>
                    <a:lnTo>
                      <a:pt x="12508" y="15603"/>
                    </a:lnTo>
                    <a:lnTo>
                      <a:pt x="12219" y="16290"/>
                    </a:lnTo>
                    <a:lnTo>
                      <a:pt x="11875" y="16924"/>
                    </a:lnTo>
                    <a:lnTo>
                      <a:pt x="11657" y="17213"/>
                    </a:lnTo>
                    <a:lnTo>
                      <a:pt x="11332" y="17612"/>
                    </a:lnTo>
                    <a:lnTo>
                      <a:pt x="10644" y="18227"/>
                    </a:lnTo>
                    <a:lnTo>
                      <a:pt x="9884" y="18607"/>
                    </a:lnTo>
                    <a:lnTo>
                      <a:pt x="9087" y="18734"/>
                    </a:lnTo>
                    <a:lnTo>
                      <a:pt x="8707" y="18698"/>
                    </a:lnTo>
                    <a:lnTo>
                      <a:pt x="8273" y="18607"/>
                    </a:lnTo>
                    <a:lnTo>
                      <a:pt x="7549" y="18299"/>
                    </a:lnTo>
                    <a:lnTo>
                      <a:pt x="6951" y="17865"/>
                    </a:lnTo>
                    <a:lnTo>
                      <a:pt x="6499" y="17322"/>
                    </a:lnTo>
                    <a:lnTo>
                      <a:pt x="6336" y="17014"/>
                    </a:lnTo>
                    <a:lnTo>
                      <a:pt x="6227" y="16743"/>
                    </a:lnTo>
                    <a:lnTo>
                      <a:pt x="6083" y="16182"/>
                    </a:lnTo>
                    <a:lnTo>
                      <a:pt x="5992" y="15204"/>
                    </a:lnTo>
                    <a:lnTo>
                      <a:pt x="6191" y="13756"/>
                    </a:lnTo>
                    <a:lnTo>
                      <a:pt x="6734" y="12163"/>
                    </a:lnTo>
                    <a:lnTo>
                      <a:pt x="7114" y="11331"/>
                    </a:lnTo>
                    <a:lnTo>
                      <a:pt x="7150" y="11204"/>
                    </a:lnTo>
                    <a:lnTo>
                      <a:pt x="7060" y="11132"/>
                    </a:lnTo>
                    <a:lnTo>
                      <a:pt x="6951" y="11096"/>
                    </a:lnTo>
                    <a:lnTo>
                      <a:pt x="6861" y="11186"/>
                    </a:lnTo>
                    <a:lnTo>
                      <a:pt x="6517" y="11693"/>
                    </a:lnTo>
                    <a:lnTo>
                      <a:pt x="5449" y="12743"/>
                    </a:lnTo>
                    <a:lnTo>
                      <a:pt x="4454" y="13449"/>
                    </a:lnTo>
                    <a:lnTo>
                      <a:pt x="3766" y="13811"/>
                    </a:lnTo>
                    <a:lnTo>
                      <a:pt x="3060" y="14064"/>
                    </a:lnTo>
                    <a:lnTo>
                      <a:pt x="2390" y="14173"/>
                    </a:lnTo>
                    <a:lnTo>
                      <a:pt x="2064" y="14155"/>
                    </a:lnTo>
                    <a:lnTo>
                      <a:pt x="1793" y="14100"/>
                    </a:lnTo>
                    <a:lnTo>
                      <a:pt x="1304" y="13883"/>
                    </a:lnTo>
                    <a:lnTo>
                      <a:pt x="906" y="13521"/>
                    </a:lnTo>
                    <a:lnTo>
                      <a:pt x="580" y="12996"/>
                    </a:lnTo>
                    <a:lnTo>
                      <a:pt x="453" y="12670"/>
                    </a:lnTo>
                    <a:lnTo>
                      <a:pt x="363" y="12363"/>
                    </a:lnTo>
                    <a:lnTo>
                      <a:pt x="290" y="11747"/>
                    </a:lnTo>
                    <a:lnTo>
                      <a:pt x="363" y="11114"/>
                    </a:lnTo>
                    <a:lnTo>
                      <a:pt x="526" y="10498"/>
                    </a:lnTo>
                    <a:lnTo>
                      <a:pt x="797" y="9901"/>
                    </a:lnTo>
                    <a:lnTo>
                      <a:pt x="1159" y="9358"/>
                    </a:lnTo>
                    <a:lnTo>
                      <a:pt x="1811" y="8616"/>
                    </a:lnTo>
                    <a:lnTo>
                      <a:pt x="2300" y="8236"/>
                    </a:lnTo>
                    <a:lnTo>
                      <a:pt x="2806" y="7892"/>
                    </a:lnTo>
                    <a:lnTo>
                      <a:pt x="3820" y="7512"/>
                    </a:lnTo>
                    <a:lnTo>
                      <a:pt x="4562" y="7439"/>
                    </a:lnTo>
                    <a:lnTo>
                      <a:pt x="5033" y="7494"/>
                    </a:lnTo>
                    <a:lnTo>
                      <a:pt x="5485" y="7638"/>
                    </a:lnTo>
                    <a:lnTo>
                      <a:pt x="5920" y="7856"/>
                    </a:lnTo>
                    <a:lnTo>
                      <a:pt x="6119" y="8000"/>
                    </a:lnTo>
                    <a:lnTo>
                      <a:pt x="6227" y="8037"/>
                    </a:lnTo>
                    <a:lnTo>
                      <a:pt x="6318" y="7982"/>
                    </a:lnTo>
                    <a:lnTo>
                      <a:pt x="6372" y="7874"/>
                    </a:lnTo>
                    <a:lnTo>
                      <a:pt x="6318" y="7765"/>
                    </a:lnTo>
                    <a:lnTo>
                      <a:pt x="5775" y="7331"/>
                    </a:lnTo>
                    <a:lnTo>
                      <a:pt x="5141" y="6860"/>
                    </a:lnTo>
                    <a:lnTo>
                      <a:pt x="4490" y="6389"/>
                    </a:lnTo>
                    <a:lnTo>
                      <a:pt x="3549" y="5611"/>
                    </a:lnTo>
                    <a:lnTo>
                      <a:pt x="2987" y="5050"/>
                    </a:lnTo>
                    <a:lnTo>
                      <a:pt x="2535" y="4435"/>
                    </a:lnTo>
                    <a:lnTo>
                      <a:pt x="2245" y="3783"/>
                    </a:lnTo>
                    <a:lnTo>
                      <a:pt x="2137" y="3077"/>
                    </a:lnTo>
                    <a:lnTo>
                      <a:pt x="2263" y="2317"/>
                    </a:lnTo>
                    <a:lnTo>
                      <a:pt x="2444" y="1901"/>
                    </a:lnTo>
                    <a:lnTo>
                      <a:pt x="2173" y="1774"/>
                    </a:lnTo>
                    <a:lnTo>
                      <a:pt x="1974" y="2226"/>
                    </a:lnTo>
                    <a:lnTo>
                      <a:pt x="1829" y="3059"/>
                    </a:lnTo>
                    <a:lnTo>
                      <a:pt x="1938" y="3837"/>
                    </a:lnTo>
                    <a:lnTo>
                      <a:pt x="2263" y="4561"/>
                    </a:lnTo>
                    <a:lnTo>
                      <a:pt x="2734" y="5213"/>
                    </a:lnTo>
                    <a:lnTo>
                      <a:pt x="3331" y="5810"/>
                    </a:lnTo>
                    <a:lnTo>
                      <a:pt x="4309" y="6625"/>
                    </a:lnTo>
                    <a:lnTo>
                      <a:pt x="4960" y="7095"/>
                    </a:lnTo>
                    <a:lnTo>
                      <a:pt x="5033" y="7168"/>
                    </a:lnTo>
                    <a:lnTo>
                      <a:pt x="5105" y="7204"/>
                    </a:lnTo>
                    <a:lnTo>
                      <a:pt x="4743" y="7150"/>
                    </a:lnTo>
                    <a:lnTo>
                      <a:pt x="4001" y="7186"/>
                    </a:lnTo>
                    <a:lnTo>
                      <a:pt x="3259" y="7367"/>
                    </a:lnTo>
                    <a:lnTo>
                      <a:pt x="2499" y="7729"/>
                    </a:lnTo>
                    <a:lnTo>
                      <a:pt x="2119" y="7982"/>
                    </a:lnTo>
                    <a:lnTo>
                      <a:pt x="1865" y="8181"/>
                    </a:lnTo>
                    <a:lnTo>
                      <a:pt x="1358" y="8652"/>
                    </a:lnTo>
                    <a:lnTo>
                      <a:pt x="906" y="9195"/>
                    </a:lnTo>
                    <a:lnTo>
                      <a:pt x="526" y="9792"/>
                    </a:lnTo>
                    <a:lnTo>
                      <a:pt x="236" y="10426"/>
                    </a:lnTo>
                    <a:lnTo>
                      <a:pt x="55" y="11077"/>
                    </a:lnTo>
                    <a:lnTo>
                      <a:pt x="1" y="11765"/>
                    </a:lnTo>
                    <a:lnTo>
                      <a:pt x="73" y="12435"/>
                    </a:lnTo>
                    <a:lnTo>
                      <a:pt x="164" y="12779"/>
                    </a:lnTo>
                    <a:lnTo>
                      <a:pt x="309" y="13141"/>
                    </a:lnTo>
                    <a:lnTo>
                      <a:pt x="671" y="13720"/>
                    </a:lnTo>
                    <a:lnTo>
                      <a:pt x="1141" y="14155"/>
                    </a:lnTo>
                    <a:lnTo>
                      <a:pt x="1720" y="14390"/>
                    </a:lnTo>
                    <a:lnTo>
                      <a:pt x="2028" y="14444"/>
                    </a:lnTo>
                    <a:lnTo>
                      <a:pt x="2300" y="14462"/>
                    </a:lnTo>
                    <a:lnTo>
                      <a:pt x="2861" y="14408"/>
                    </a:lnTo>
                    <a:lnTo>
                      <a:pt x="3730" y="14155"/>
                    </a:lnTo>
                    <a:lnTo>
                      <a:pt x="4870" y="13539"/>
                    </a:lnTo>
                    <a:lnTo>
                      <a:pt x="5920" y="12743"/>
                    </a:lnTo>
                    <a:lnTo>
                      <a:pt x="6354" y="12308"/>
                    </a:lnTo>
                    <a:lnTo>
                      <a:pt x="6101" y="12996"/>
                    </a:lnTo>
                    <a:lnTo>
                      <a:pt x="5775" y="14354"/>
                    </a:lnTo>
                    <a:lnTo>
                      <a:pt x="5702" y="15584"/>
                    </a:lnTo>
                    <a:lnTo>
                      <a:pt x="5883" y="16670"/>
                    </a:lnTo>
                    <a:lnTo>
                      <a:pt x="6064" y="17141"/>
                    </a:lnTo>
                    <a:lnTo>
                      <a:pt x="6245" y="17485"/>
                    </a:lnTo>
                    <a:lnTo>
                      <a:pt x="6752" y="18082"/>
                    </a:lnTo>
                    <a:lnTo>
                      <a:pt x="7386" y="18553"/>
                    </a:lnTo>
                    <a:lnTo>
                      <a:pt x="8182" y="18879"/>
                    </a:lnTo>
                    <a:lnTo>
                      <a:pt x="8653" y="19005"/>
                    </a:lnTo>
                    <a:lnTo>
                      <a:pt x="8852" y="19024"/>
                    </a:lnTo>
                    <a:lnTo>
                      <a:pt x="9051" y="19024"/>
                    </a:lnTo>
                    <a:lnTo>
                      <a:pt x="9431" y="19005"/>
                    </a:lnTo>
                    <a:lnTo>
                      <a:pt x="10191" y="18806"/>
                    </a:lnTo>
                    <a:lnTo>
                      <a:pt x="10915" y="18390"/>
                    </a:lnTo>
                    <a:lnTo>
                      <a:pt x="11585" y="17775"/>
                    </a:lnTo>
                    <a:lnTo>
                      <a:pt x="11893" y="17394"/>
                    </a:lnTo>
                    <a:lnTo>
                      <a:pt x="12273" y="16870"/>
                    </a:lnTo>
                    <a:lnTo>
                      <a:pt x="12816" y="15675"/>
                    </a:lnTo>
                    <a:lnTo>
                      <a:pt x="13087" y="14408"/>
                    </a:lnTo>
                    <a:lnTo>
                      <a:pt x="13051" y="13485"/>
                    </a:lnTo>
                    <a:lnTo>
                      <a:pt x="12924" y="12906"/>
                    </a:lnTo>
                    <a:lnTo>
                      <a:pt x="12816" y="12652"/>
                    </a:lnTo>
                    <a:lnTo>
                      <a:pt x="13250" y="12851"/>
                    </a:lnTo>
                    <a:lnTo>
                      <a:pt x="14228" y="13105"/>
                    </a:lnTo>
                    <a:lnTo>
                      <a:pt x="15296" y="13141"/>
                    </a:lnTo>
                    <a:lnTo>
                      <a:pt x="16382" y="12942"/>
                    </a:lnTo>
                    <a:lnTo>
                      <a:pt x="16907" y="12743"/>
                    </a:lnTo>
                    <a:lnTo>
                      <a:pt x="17504" y="12489"/>
                    </a:lnTo>
                    <a:lnTo>
                      <a:pt x="18445" y="11801"/>
                    </a:lnTo>
                    <a:lnTo>
                      <a:pt x="18970" y="11150"/>
                    </a:lnTo>
                    <a:lnTo>
                      <a:pt x="19223" y="10697"/>
                    </a:lnTo>
                    <a:lnTo>
                      <a:pt x="19386" y="10191"/>
                    </a:lnTo>
                    <a:lnTo>
                      <a:pt x="19477" y="9666"/>
                    </a:lnTo>
                    <a:lnTo>
                      <a:pt x="19477" y="9394"/>
                    </a:lnTo>
                    <a:lnTo>
                      <a:pt x="19459" y="8996"/>
                    </a:lnTo>
                    <a:lnTo>
                      <a:pt x="19332" y="8272"/>
                    </a:lnTo>
                    <a:lnTo>
                      <a:pt x="19079" y="7656"/>
                    </a:lnTo>
                    <a:lnTo>
                      <a:pt x="18680" y="7168"/>
                    </a:lnTo>
                    <a:lnTo>
                      <a:pt x="18427" y="6969"/>
                    </a:lnTo>
                    <a:lnTo>
                      <a:pt x="18101" y="6751"/>
                    </a:lnTo>
                    <a:lnTo>
                      <a:pt x="17305" y="6462"/>
                    </a:lnTo>
                    <a:lnTo>
                      <a:pt x="16345" y="6389"/>
                    </a:lnTo>
                    <a:lnTo>
                      <a:pt x="15241" y="6480"/>
                    </a:lnTo>
                    <a:lnTo>
                      <a:pt x="14626" y="6607"/>
                    </a:lnTo>
                    <a:lnTo>
                      <a:pt x="14626" y="6607"/>
                    </a:lnTo>
                    <a:lnTo>
                      <a:pt x="14988" y="6281"/>
                    </a:lnTo>
                    <a:lnTo>
                      <a:pt x="15585" y="5503"/>
                    </a:lnTo>
                    <a:lnTo>
                      <a:pt x="16020" y="4598"/>
                    </a:lnTo>
                    <a:lnTo>
                      <a:pt x="16291" y="3620"/>
                    </a:lnTo>
                    <a:lnTo>
                      <a:pt x="16327" y="3095"/>
                    </a:lnTo>
                    <a:lnTo>
                      <a:pt x="16345" y="2588"/>
                    </a:lnTo>
                    <a:lnTo>
                      <a:pt x="16201" y="1665"/>
                    </a:lnTo>
                    <a:lnTo>
                      <a:pt x="15857" y="869"/>
                    </a:lnTo>
                    <a:lnTo>
                      <a:pt x="15350" y="235"/>
                    </a:lnTo>
                    <a:lnTo>
                      <a:pt x="15006"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7" name="Google Shape;1037;p33"/>
              <p:cNvSpPr/>
              <p:nvPr/>
            </p:nvSpPr>
            <p:spPr>
              <a:xfrm>
                <a:off x="5286954" y="2289659"/>
                <a:ext cx="549737" cy="571021"/>
              </a:xfrm>
              <a:custGeom>
                <a:avLst/>
                <a:gdLst/>
                <a:ahLst/>
                <a:cxnLst/>
                <a:rect l="l" t="t" r="r" b="b"/>
                <a:pathLst>
                  <a:path w="17305" h="17975" extrusionOk="0">
                    <a:moveTo>
                      <a:pt x="10879" y="1"/>
                    </a:moveTo>
                    <a:lnTo>
                      <a:pt x="10318" y="91"/>
                    </a:lnTo>
                    <a:lnTo>
                      <a:pt x="9793" y="290"/>
                    </a:lnTo>
                    <a:lnTo>
                      <a:pt x="9286" y="598"/>
                    </a:lnTo>
                    <a:lnTo>
                      <a:pt x="8816" y="1014"/>
                    </a:lnTo>
                    <a:lnTo>
                      <a:pt x="8599" y="1268"/>
                    </a:lnTo>
                    <a:lnTo>
                      <a:pt x="8291" y="1666"/>
                    </a:lnTo>
                    <a:lnTo>
                      <a:pt x="7820" y="2517"/>
                    </a:lnTo>
                    <a:lnTo>
                      <a:pt x="7494" y="3458"/>
                    </a:lnTo>
                    <a:lnTo>
                      <a:pt x="7313" y="4435"/>
                    </a:lnTo>
                    <a:lnTo>
                      <a:pt x="7295" y="4942"/>
                    </a:lnTo>
                    <a:lnTo>
                      <a:pt x="7205" y="4635"/>
                    </a:lnTo>
                    <a:lnTo>
                      <a:pt x="7078" y="4345"/>
                    </a:lnTo>
                    <a:lnTo>
                      <a:pt x="6933" y="4001"/>
                    </a:lnTo>
                    <a:lnTo>
                      <a:pt x="6553" y="3331"/>
                    </a:lnTo>
                    <a:lnTo>
                      <a:pt x="6064" y="2680"/>
                    </a:lnTo>
                    <a:lnTo>
                      <a:pt x="5503" y="2082"/>
                    </a:lnTo>
                    <a:lnTo>
                      <a:pt x="4888" y="1539"/>
                    </a:lnTo>
                    <a:lnTo>
                      <a:pt x="4236" y="1105"/>
                    </a:lnTo>
                    <a:lnTo>
                      <a:pt x="3549" y="779"/>
                    </a:lnTo>
                    <a:lnTo>
                      <a:pt x="2879" y="580"/>
                    </a:lnTo>
                    <a:lnTo>
                      <a:pt x="2535" y="562"/>
                    </a:lnTo>
                    <a:lnTo>
                      <a:pt x="2245" y="562"/>
                    </a:lnTo>
                    <a:lnTo>
                      <a:pt x="1594" y="707"/>
                    </a:lnTo>
                    <a:lnTo>
                      <a:pt x="924" y="1105"/>
                    </a:lnTo>
                    <a:lnTo>
                      <a:pt x="290" y="1811"/>
                    </a:lnTo>
                    <a:lnTo>
                      <a:pt x="1" y="2354"/>
                    </a:lnTo>
                    <a:lnTo>
                      <a:pt x="272" y="2481"/>
                    </a:lnTo>
                    <a:lnTo>
                      <a:pt x="490" y="2082"/>
                    </a:lnTo>
                    <a:lnTo>
                      <a:pt x="960" y="1467"/>
                    </a:lnTo>
                    <a:lnTo>
                      <a:pt x="1521" y="1069"/>
                    </a:lnTo>
                    <a:lnTo>
                      <a:pt x="2173" y="870"/>
                    </a:lnTo>
                    <a:lnTo>
                      <a:pt x="2517" y="870"/>
                    </a:lnTo>
                    <a:lnTo>
                      <a:pt x="2843" y="888"/>
                    </a:lnTo>
                    <a:lnTo>
                      <a:pt x="3476" y="1069"/>
                    </a:lnTo>
                    <a:lnTo>
                      <a:pt x="4128" y="1376"/>
                    </a:lnTo>
                    <a:lnTo>
                      <a:pt x="4743" y="1793"/>
                    </a:lnTo>
                    <a:lnTo>
                      <a:pt x="5594" y="2589"/>
                    </a:lnTo>
                    <a:lnTo>
                      <a:pt x="6300" y="3494"/>
                    </a:lnTo>
                    <a:lnTo>
                      <a:pt x="6662" y="4146"/>
                    </a:lnTo>
                    <a:lnTo>
                      <a:pt x="6807" y="4454"/>
                    </a:lnTo>
                    <a:lnTo>
                      <a:pt x="6951" y="4870"/>
                    </a:lnTo>
                    <a:lnTo>
                      <a:pt x="7078" y="5286"/>
                    </a:lnTo>
                    <a:lnTo>
                      <a:pt x="7223" y="5757"/>
                    </a:lnTo>
                    <a:lnTo>
                      <a:pt x="7422" y="6227"/>
                    </a:lnTo>
                    <a:lnTo>
                      <a:pt x="7476" y="6300"/>
                    </a:lnTo>
                    <a:lnTo>
                      <a:pt x="7603" y="6300"/>
                    </a:lnTo>
                    <a:lnTo>
                      <a:pt x="7694" y="6245"/>
                    </a:lnTo>
                    <a:lnTo>
                      <a:pt x="7694" y="6137"/>
                    </a:lnTo>
                    <a:lnTo>
                      <a:pt x="7603" y="5503"/>
                    </a:lnTo>
                    <a:lnTo>
                      <a:pt x="7639" y="4254"/>
                    </a:lnTo>
                    <a:lnTo>
                      <a:pt x="7929" y="3042"/>
                    </a:lnTo>
                    <a:lnTo>
                      <a:pt x="8454" y="1956"/>
                    </a:lnTo>
                    <a:lnTo>
                      <a:pt x="8834" y="1467"/>
                    </a:lnTo>
                    <a:lnTo>
                      <a:pt x="9033" y="1232"/>
                    </a:lnTo>
                    <a:lnTo>
                      <a:pt x="9449" y="852"/>
                    </a:lnTo>
                    <a:lnTo>
                      <a:pt x="9902" y="562"/>
                    </a:lnTo>
                    <a:lnTo>
                      <a:pt x="10390" y="381"/>
                    </a:lnTo>
                    <a:lnTo>
                      <a:pt x="10897" y="290"/>
                    </a:lnTo>
                    <a:lnTo>
                      <a:pt x="11404" y="309"/>
                    </a:lnTo>
                    <a:lnTo>
                      <a:pt x="11911" y="435"/>
                    </a:lnTo>
                    <a:lnTo>
                      <a:pt x="12418" y="671"/>
                    </a:lnTo>
                    <a:lnTo>
                      <a:pt x="12671" y="815"/>
                    </a:lnTo>
                    <a:lnTo>
                      <a:pt x="12979" y="1051"/>
                    </a:lnTo>
                    <a:lnTo>
                      <a:pt x="13431" y="1630"/>
                    </a:lnTo>
                    <a:lnTo>
                      <a:pt x="13739" y="2354"/>
                    </a:lnTo>
                    <a:lnTo>
                      <a:pt x="13866" y="3205"/>
                    </a:lnTo>
                    <a:lnTo>
                      <a:pt x="13866" y="3657"/>
                    </a:lnTo>
                    <a:lnTo>
                      <a:pt x="13793" y="4273"/>
                    </a:lnTo>
                    <a:lnTo>
                      <a:pt x="13449" y="5395"/>
                    </a:lnTo>
                    <a:lnTo>
                      <a:pt x="12834" y="6390"/>
                    </a:lnTo>
                    <a:lnTo>
                      <a:pt x="12019" y="7169"/>
                    </a:lnTo>
                    <a:lnTo>
                      <a:pt x="11549" y="7440"/>
                    </a:lnTo>
                    <a:lnTo>
                      <a:pt x="11458" y="7512"/>
                    </a:lnTo>
                    <a:lnTo>
                      <a:pt x="11476" y="7621"/>
                    </a:lnTo>
                    <a:lnTo>
                      <a:pt x="11549" y="7730"/>
                    </a:lnTo>
                    <a:lnTo>
                      <a:pt x="11657" y="7712"/>
                    </a:lnTo>
                    <a:lnTo>
                      <a:pt x="12382" y="7512"/>
                    </a:lnTo>
                    <a:lnTo>
                      <a:pt x="13703" y="7295"/>
                    </a:lnTo>
                    <a:lnTo>
                      <a:pt x="14825" y="7313"/>
                    </a:lnTo>
                    <a:lnTo>
                      <a:pt x="15730" y="7567"/>
                    </a:lnTo>
                    <a:lnTo>
                      <a:pt x="16092" y="7784"/>
                    </a:lnTo>
                    <a:lnTo>
                      <a:pt x="16309" y="7965"/>
                    </a:lnTo>
                    <a:lnTo>
                      <a:pt x="16653" y="8399"/>
                    </a:lnTo>
                    <a:lnTo>
                      <a:pt x="16870" y="8961"/>
                    </a:lnTo>
                    <a:lnTo>
                      <a:pt x="16997" y="9612"/>
                    </a:lnTo>
                    <a:lnTo>
                      <a:pt x="16997" y="9974"/>
                    </a:lnTo>
                    <a:lnTo>
                      <a:pt x="16979" y="10463"/>
                    </a:lnTo>
                    <a:lnTo>
                      <a:pt x="16671" y="11386"/>
                    </a:lnTo>
                    <a:lnTo>
                      <a:pt x="16056" y="12164"/>
                    </a:lnTo>
                    <a:lnTo>
                      <a:pt x="15169" y="12816"/>
                    </a:lnTo>
                    <a:lnTo>
                      <a:pt x="14626" y="13051"/>
                    </a:lnTo>
                    <a:lnTo>
                      <a:pt x="14011" y="13268"/>
                    </a:lnTo>
                    <a:lnTo>
                      <a:pt x="12762" y="13431"/>
                    </a:lnTo>
                    <a:lnTo>
                      <a:pt x="11585" y="13286"/>
                    </a:lnTo>
                    <a:lnTo>
                      <a:pt x="10825" y="12979"/>
                    </a:lnTo>
                    <a:lnTo>
                      <a:pt x="10372" y="12689"/>
                    </a:lnTo>
                    <a:lnTo>
                      <a:pt x="10173" y="12508"/>
                    </a:lnTo>
                    <a:lnTo>
                      <a:pt x="10119" y="12472"/>
                    </a:lnTo>
                    <a:lnTo>
                      <a:pt x="10083" y="12418"/>
                    </a:lnTo>
                    <a:lnTo>
                      <a:pt x="10028" y="12381"/>
                    </a:lnTo>
                    <a:lnTo>
                      <a:pt x="9920" y="12381"/>
                    </a:lnTo>
                    <a:lnTo>
                      <a:pt x="9866" y="12418"/>
                    </a:lnTo>
                    <a:lnTo>
                      <a:pt x="9829" y="12472"/>
                    </a:lnTo>
                    <a:lnTo>
                      <a:pt x="9829" y="12581"/>
                    </a:lnTo>
                    <a:lnTo>
                      <a:pt x="9866" y="12635"/>
                    </a:lnTo>
                    <a:lnTo>
                      <a:pt x="9920" y="12671"/>
                    </a:lnTo>
                    <a:lnTo>
                      <a:pt x="9956" y="12725"/>
                    </a:lnTo>
                    <a:lnTo>
                      <a:pt x="10155" y="12961"/>
                    </a:lnTo>
                    <a:lnTo>
                      <a:pt x="10427" y="13504"/>
                    </a:lnTo>
                    <a:lnTo>
                      <a:pt x="10571" y="14119"/>
                    </a:lnTo>
                    <a:lnTo>
                      <a:pt x="10608" y="14789"/>
                    </a:lnTo>
                    <a:lnTo>
                      <a:pt x="10517" y="15495"/>
                    </a:lnTo>
                    <a:lnTo>
                      <a:pt x="10336" y="16183"/>
                    </a:lnTo>
                    <a:lnTo>
                      <a:pt x="10047" y="16870"/>
                    </a:lnTo>
                    <a:lnTo>
                      <a:pt x="9703" y="17504"/>
                    </a:lnTo>
                    <a:lnTo>
                      <a:pt x="9485" y="17793"/>
                    </a:lnTo>
                    <a:lnTo>
                      <a:pt x="9721" y="17974"/>
                    </a:lnTo>
                    <a:lnTo>
                      <a:pt x="10101" y="17450"/>
                    </a:lnTo>
                    <a:lnTo>
                      <a:pt x="10644" y="16255"/>
                    </a:lnTo>
                    <a:lnTo>
                      <a:pt x="10915" y="14988"/>
                    </a:lnTo>
                    <a:lnTo>
                      <a:pt x="10879" y="14065"/>
                    </a:lnTo>
                    <a:lnTo>
                      <a:pt x="10752" y="13486"/>
                    </a:lnTo>
                    <a:lnTo>
                      <a:pt x="10644" y="13232"/>
                    </a:lnTo>
                    <a:lnTo>
                      <a:pt x="11078" y="13431"/>
                    </a:lnTo>
                    <a:lnTo>
                      <a:pt x="12056" y="13685"/>
                    </a:lnTo>
                    <a:lnTo>
                      <a:pt x="13124" y="13721"/>
                    </a:lnTo>
                    <a:lnTo>
                      <a:pt x="14210" y="13522"/>
                    </a:lnTo>
                    <a:lnTo>
                      <a:pt x="14735" y="13323"/>
                    </a:lnTo>
                    <a:lnTo>
                      <a:pt x="15332" y="13069"/>
                    </a:lnTo>
                    <a:lnTo>
                      <a:pt x="16273" y="12381"/>
                    </a:lnTo>
                    <a:lnTo>
                      <a:pt x="16798" y="11730"/>
                    </a:lnTo>
                    <a:lnTo>
                      <a:pt x="17051" y="11277"/>
                    </a:lnTo>
                    <a:lnTo>
                      <a:pt x="17214" y="10771"/>
                    </a:lnTo>
                    <a:lnTo>
                      <a:pt x="17305" y="10246"/>
                    </a:lnTo>
                    <a:lnTo>
                      <a:pt x="17305" y="9974"/>
                    </a:lnTo>
                    <a:lnTo>
                      <a:pt x="17287" y="9576"/>
                    </a:lnTo>
                    <a:lnTo>
                      <a:pt x="17160" y="8852"/>
                    </a:lnTo>
                    <a:lnTo>
                      <a:pt x="16907" y="8236"/>
                    </a:lnTo>
                    <a:lnTo>
                      <a:pt x="16508" y="7748"/>
                    </a:lnTo>
                    <a:lnTo>
                      <a:pt x="16255" y="7549"/>
                    </a:lnTo>
                    <a:lnTo>
                      <a:pt x="15929" y="7331"/>
                    </a:lnTo>
                    <a:lnTo>
                      <a:pt x="15133" y="7042"/>
                    </a:lnTo>
                    <a:lnTo>
                      <a:pt x="14173" y="6969"/>
                    </a:lnTo>
                    <a:lnTo>
                      <a:pt x="13069" y="7060"/>
                    </a:lnTo>
                    <a:lnTo>
                      <a:pt x="12454" y="7187"/>
                    </a:lnTo>
                    <a:lnTo>
                      <a:pt x="12454" y="7187"/>
                    </a:lnTo>
                    <a:lnTo>
                      <a:pt x="12816" y="6861"/>
                    </a:lnTo>
                    <a:lnTo>
                      <a:pt x="13413" y="6083"/>
                    </a:lnTo>
                    <a:lnTo>
                      <a:pt x="13848" y="5178"/>
                    </a:lnTo>
                    <a:lnTo>
                      <a:pt x="14119" y="4200"/>
                    </a:lnTo>
                    <a:lnTo>
                      <a:pt x="14155" y="3675"/>
                    </a:lnTo>
                    <a:lnTo>
                      <a:pt x="14173" y="3168"/>
                    </a:lnTo>
                    <a:lnTo>
                      <a:pt x="14029" y="2245"/>
                    </a:lnTo>
                    <a:lnTo>
                      <a:pt x="13685" y="1449"/>
                    </a:lnTo>
                    <a:lnTo>
                      <a:pt x="13178" y="815"/>
                    </a:lnTo>
                    <a:lnTo>
                      <a:pt x="12834" y="580"/>
                    </a:lnTo>
                    <a:lnTo>
                      <a:pt x="12563" y="399"/>
                    </a:lnTo>
                    <a:lnTo>
                      <a:pt x="12001" y="146"/>
                    </a:lnTo>
                    <a:lnTo>
                      <a:pt x="11440" y="19"/>
                    </a:lnTo>
                    <a:lnTo>
                      <a:pt x="10879"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8" name="Google Shape;1038;p33"/>
              <p:cNvSpPr/>
              <p:nvPr/>
            </p:nvSpPr>
            <p:spPr>
              <a:xfrm>
                <a:off x="5454877" y="2509903"/>
                <a:ext cx="166208" cy="166208"/>
              </a:xfrm>
              <a:custGeom>
                <a:avLst/>
                <a:gdLst/>
                <a:ahLst/>
                <a:cxnLst/>
                <a:rect l="l" t="t" r="r" b="b"/>
                <a:pathLst>
                  <a:path w="5232" h="5232" extrusionOk="0">
                    <a:moveTo>
                      <a:pt x="2353" y="0"/>
                    </a:moveTo>
                    <a:lnTo>
                      <a:pt x="1828" y="109"/>
                    </a:lnTo>
                    <a:lnTo>
                      <a:pt x="1575" y="199"/>
                    </a:lnTo>
                    <a:lnTo>
                      <a:pt x="1340" y="308"/>
                    </a:lnTo>
                    <a:lnTo>
                      <a:pt x="905" y="616"/>
                    </a:lnTo>
                    <a:lnTo>
                      <a:pt x="543" y="978"/>
                    </a:lnTo>
                    <a:lnTo>
                      <a:pt x="272" y="1394"/>
                    </a:lnTo>
                    <a:lnTo>
                      <a:pt x="91" y="1865"/>
                    </a:lnTo>
                    <a:lnTo>
                      <a:pt x="0" y="2371"/>
                    </a:lnTo>
                    <a:lnTo>
                      <a:pt x="0" y="2878"/>
                    </a:lnTo>
                    <a:lnTo>
                      <a:pt x="109" y="3385"/>
                    </a:lnTo>
                    <a:lnTo>
                      <a:pt x="199" y="3638"/>
                    </a:lnTo>
                    <a:lnTo>
                      <a:pt x="308" y="3892"/>
                    </a:lnTo>
                    <a:lnTo>
                      <a:pt x="616" y="4308"/>
                    </a:lnTo>
                    <a:lnTo>
                      <a:pt x="978" y="4670"/>
                    </a:lnTo>
                    <a:lnTo>
                      <a:pt x="1394" y="4942"/>
                    </a:lnTo>
                    <a:lnTo>
                      <a:pt x="1865" y="5123"/>
                    </a:lnTo>
                    <a:lnTo>
                      <a:pt x="2371" y="5231"/>
                    </a:lnTo>
                    <a:lnTo>
                      <a:pt x="2878" y="5231"/>
                    </a:lnTo>
                    <a:lnTo>
                      <a:pt x="3385" y="5123"/>
                    </a:lnTo>
                    <a:lnTo>
                      <a:pt x="3638" y="5014"/>
                    </a:lnTo>
                    <a:lnTo>
                      <a:pt x="3892" y="4905"/>
                    </a:lnTo>
                    <a:lnTo>
                      <a:pt x="4308" y="4616"/>
                    </a:lnTo>
                    <a:lnTo>
                      <a:pt x="4670" y="4236"/>
                    </a:lnTo>
                    <a:lnTo>
                      <a:pt x="4942" y="3819"/>
                    </a:lnTo>
                    <a:lnTo>
                      <a:pt x="5123" y="3349"/>
                    </a:lnTo>
                    <a:lnTo>
                      <a:pt x="5231" y="2860"/>
                    </a:lnTo>
                    <a:lnTo>
                      <a:pt x="5231" y="2335"/>
                    </a:lnTo>
                    <a:lnTo>
                      <a:pt x="5123" y="1828"/>
                    </a:lnTo>
                    <a:lnTo>
                      <a:pt x="5032" y="1575"/>
                    </a:lnTo>
                    <a:lnTo>
                      <a:pt x="4905" y="1340"/>
                    </a:lnTo>
                    <a:lnTo>
                      <a:pt x="4616" y="905"/>
                    </a:lnTo>
                    <a:lnTo>
                      <a:pt x="4236" y="543"/>
                    </a:lnTo>
                    <a:lnTo>
                      <a:pt x="3819" y="272"/>
                    </a:lnTo>
                    <a:lnTo>
                      <a:pt x="3349" y="91"/>
                    </a:lnTo>
                    <a:lnTo>
                      <a:pt x="2860"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9" name="Google Shape;1039;p33"/>
              <p:cNvSpPr/>
              <p:nvPr/>
            </p:nvSpPr>
            <p:spPr>
              <a:xfrm>
                <a:off x="5456592" y="2558190"/>
                <a:ext cx="169067" cy="122527"/>
              </a:xfrm>
              <a:custGeom>
                <a:avLst/>
                <a:gdLst/>
                <a:ahLst/>
                <a:cxnLst/>
                <a:rect l="l" t="t" r="r" b="b"/>
                <a:pathLst>
                  <a:path w="5322" h="3857" extrusionOk="0">
                    <a:moveTo>
                      <a:pt x="5105" y="1"/>
                    </a:moveTo>
                    <a:lnTo>
                      <a:pt x="4833" y="127"/>
                    </a:lnTo>
                    <a:lnTo>
                      <a:pt x="4924" y="363"/>
                    </a:lnTo>
                    <a:lnTo>
                      <a:pt x="5014" y="833"/>
                    </a:lnTo>
                    <a:lnTo>
                      <a:pt x="5014" y="1322"/>
                    </a:lnTo>
                    <a:lnTo>
                      <a:pt x="4924" y="1793"/>
                    </a:lnTo>
                    <a:lnTo>
                      <a:pt x="4761" y="2227"/>
                    </a:lnTo>
                    <a:lnTo>
                      <a:pt x="4489" y="2625"/>
                    </a:lnTo>
                    <a:lnTo>
                      <a:pt x="4164" y="2969"/>
                    </a:lnTo>
                    <a:lnTo>
                      <a:pt x="3765" y="3259"/>
                    </a:lnTo>
                    <a:lnTo>
                      <a:pt x="3530" y="3367"/>
                    </a:lnTo>
                    <a:lnTo>
                      <a:pt x="3295" y="3458"/>
                    </a:lnTo>
                    <a:lnTo>
                      <a:pt x="2824" y="3548"/>
                    </a:lnTo>
                    <a:lnTo>
                      <a:pt x="2335" y="3548"/>
                    </a:lnTo>
                    <a:lnTo>
                      <a:pt x="1865" y="3476"/>
                    </a:lnTo>
                    <a:lnTo>
                      <a:pt x="1630" y="3385"/>
                    </a:lnTo>
                    <a:lnTo>
                      <a:pt x="1412" y="3277"/>
                    </a:lnTo>
                    <a:lnTo>
                      <a:pt x="996" y="3023"/>
                    </a:lnTo>
                    <a:lnTo>
                      <a:pt x="652" y="2680"/>
                    </a:lnTo>
                    <a:lnTo>
                      <a:pt x="381" y="2281"/>
                    </a:lnTo>
                    <a:lnTo>
                      <a:pt x="290" y="2064"/>
                    </a:lnTo>
                    <a:lnTo>
                      <a:pt x="0" y="2173"/>
                    </a:lnTo>
                    <a:lnTo>
                      <a:pt x="127" y="2426"/>
                    </a:lnTo>
                    <a:lnTo>
                      <a:pt x="435" y="2879"/>
                    </a:lnTo>
                    <a:lnTo>
                      <a:pt x="815" y="3259"/>
                    </a:lnTo>
                    <a:lnTo>
                      <a:pt x="1267" y="3548"/>
                    </a:lnTo>
                    <a:lnTo>
                      <a:pt x="1521" y="3657"/>
                    </a:lnTo>
                    <a:lnTo>
                      <a:pt x="1774" y="3747"/>
                    </a:lnTo>
                    <a:lnTo>
                      <a:pt x="2299" y="3856"/>
                    </a:lnTo>
                    <a:lnTo>
                      <a:pt x="2842" y="3856"/>
                    </a:lnTo>
                    <a:lnTo>
                      <a:pt x="3385" y="3747"/>
                    </a:lnTo>
                    <a:lnTo>
                      <a:pt x="3639" y="3639"/>
                    </a:lnTo>
                    <a:lnTo>
                      <a:pt x="3910" y="3512"/>
                    </a:lnTo>
                    <a:lnTo>
                      <a:pt x="4363" y="3204"/>
                    </a:lnTo>
                    <a:lnTo>
                      <a:pt x="4725" y="2806"/>
                    </a:lnTo>
                    <a:lnTo>
                      <a:pt x="5014" y="2372"/>
                    </a:lnTo>
                    <a:lnTo>
                      <a:pt x="5213" y="1865"/>
                    </a:lnTo>
                    <a:lnTo>
                      <a:pt x="5322" y="1340"/>
                    </a:lnTo>
                    <a:lnTo>
                      <a:pt x="5322" y="815"/>
                    </a:lnTo>
                    <a:lnTo>
                      <a:pt x="5213" y="272"/>
                    </a:lnTo>
                    <a:lnTo>
                      <a:pt x="5105"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0" name="Google Shape;1040;p33"/>
              <p:cNvSpPr/>
              <p:nvPr/>
            </p:nvSpPr>
            <p:spPr>
              <a:xfrm>
                <a:off x="5449699" y="2504725"/>
                <a:ext cx="175960" cy="169067"/>
              </a:xfrm>
              <a:custGeom>
                <a:avLst/>
                <a:gdLst/>
                <a:ahLst/>
                <a:cxnLst/>
                <a:rect l="l" t="t" r="r" b="b"/>
                <a:pathLst>
                  <a:path w="5539" h="5322" extrusionOk="0">
                    <a:moveTo>
                      <a:pt x="2498" y="0"/>
                    </a:moveTo>
                    <a:lnTo>
                      <a:pt x="1955" y="127"/>
                    </a:lnTo>
                    <a:lnTo>
                      <a:pt x="1684" y="218"/>
                    </a:lnTo>
                    <a:lnTo>
                      <a:pt x="1430" y="344"/>
                    </a:lnTo>
                    <a:lnTo>
                      <a:pt x="978" y="652"/>
                    </a:lnTo>
                    <a:lnTo>
                      <a:pt x="616" y="1032"/>
                    </a:lnTo>
                    <a:lnTo>
                      <a:pt x="308" y="1485"/>
                    </a:lnTo>
                    <a:lnTo>
                      <a:pt x="199" y="1738"/>
                    </a:lnTo>
                    <a:lnTo>
                      <a:pt x="109" y="1991"/>
                    </a:lnTo>
                    <a:lnTo>
                      <a:pt x="0" y="2534"/>
                    </a:lnTo>
                    <a:lnTo>
                      <a:pt x="18" y="3077"/>
                    </a:lnTo>
                    <a:lnTo>
                      <a:pt x="127" y="3602"/>
                    </a:lnTo>
                    <a:lnTo>
                      <a:pt x="217" y="3856"/>
                    </a:lnTo>
                    <a:lnTo>
                      <a:pt x="507" y="3747"/>
                    </a:lnTo>
                    <a:lnTo>
                      <a:pt x="417" y="3512"/>
                    </a:lnTo>
                    <a:lnTo>
                      <a:pt x="308" y="3041"/>
                    </a:lnTo>
                    <a:lnTo>
                      <a:pt x="308" y="2553"/>
                    </a:lnTo>
                    <a:lnTo>
                      <a:pt x="398" y="2082"/>
                    </a:lnTo>
                    <a:lnTo>
                      <a:pt x="471" y="1847"/>
                    </a:lnTo>
                    <a:lnTo>
                      <a:pt x="579" y="1629"/>
                    </a:lnTo>
                    <a:lnTo>
                      <a:pt x="851" y="1213"/>
                    </a:lnTo>
                    <a:lnTo>
                      <a:pt x="1177" y="869"/>
                    </a:lnTo>
                    <a:lnTo>
                      <a:pt x="1575" y="598"/>
                    </a:lnTo>
                    <a:lnTo>
                      <a:pt x="1810" y="507"/>
                    </a:lnTo>
                    <a:lnTo>
                      <a:pt x="2046" y="417"/>
                    </a:lnTo>
                    <a:lnTo>
                      <a:pt x="2516" y="308"/>
                    </a:lnTo>
                    <a:lnTo>
                      <a:pt x="3005" y="308"/>
                    </a:lnTo>
                    <a:lnTo>
                      <a:pt x="3476" y="399"/>
                    </a:lnTo>
                    <a:lnTo>
                      <a:pt x="3910" y="580"/>
                    </a:lnTo>
                    <a:lnTo>
                      <a:pt x="4308" y="833"/>
                    </a:lnTo>
                    <a:lnTo>
                      <a:pt x="4652" y="1159"/>
                    </a:lnTo>
                    <a:lnTo>
                      <a:pt x="4942" y="1575"/>
                    </a:lnTo>
                    <a:lnTo>
                      <a:pt x="5050" y="1810"/>
                    </a:lnTo>
                    <a:lnTo>
                      <a:pt x="5141" y="2046"/>
                    </a:lnTo>
                    <a:lnTo>
                      <a:pt x="5231" y="2516"/>
                    </a:lnTo>
                    <a:lnTo>
                      <a:pt x="5231" y="3005"/>
                    </a:lnTo>
                    <a:lnTo>
                      <a:pt x="5141" y="3476"/>
                    </a:lnTo>
                    <a:lnTo>
                      <a:pt x="4978" y="3910"/>
                    </a:lnTo>
                    <a:lnTo>
                      <a:pt x="4706" y="4308"/>
                    </a:lnTo>
                    <a:lnTo>
                      <a:pt x="4381" y="4652"/>
                    </a:lnTo>
                    <a:lnTo>
                      <a:pt x="3982" y="4942"/>
                    </a:lnTo>
                    <a:lnTo>
                      <a:pt x="3747" y="5050"/>
                    </a:lnTo>
                    <a:lnTo>
                      <a:pt x="3856" y="5322"/>
                    </a:lnTo>
                    <a:lnTo>
                      <a:pt x="4127" y="5195"/>
                    </a:lnTo>
                    <a:lnTo>
                      <a:pt x="4580" y="4887"/>
                    </a:lnTo>
                    <a:lnTo>
                      <a:pt x="4942" y="4489"/>
                    </a:lnTo>
                    <a:lnTo>
                      <a:pt x="5231" y="4055"/>
                    </a:lnTo>
                    <a:lnTo>
                      <a:pt x="5430" y="3548"/>
                    </a:lnTo>
                    <a:lnTo>
                      <a:pt x="5539" y="3023"/>
                    </a:lnTo>
                    <a:lnTo>
                      <a:pt x="5539" y="2498"/>
                    </a:lnTo>
                    <a:lnTo>
                      <a:pt x="5430" y="1955"/>
                    </a:lnTo>
                    <a:lnTo>
                      <a:pt x="5322" y="1684"/>
                    </a:lnTo>
                    <a:lnTo>
                      <a:pt x="5213" y="1430"/>
                    </a:lnTo>
                    <a:lnTo>
                      <a:pt x="4887" y="978"/>
                    </a:lnTo>
                    <a:lnTo>
                      <a:pt x="4507" y="598"/>
                    </a:lnTo>
                    <a:lnTo>
                      <a:pt x="4055" y="308"/>
                    </a:lnTo>
                    <a:lnTo>
                      <a:pt x="3548" y="109"/>
                    </a:lnTo>
                    <a:lnTo>
                      <a:pt x="3023"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041" name="Google Shape;1041;p33"/>
            <p:cNvGrpSpPr/>
            <p:nvPr/>
          </p:nvGrpSpPr>
          <p:grpSpPr>
            <a:xfrm>
              <a:off x="6381550" y="182766"/>
              <a:ext cx="1614202" cy="633721"/>
              <a:chOff x="6293850" y="295578"/>
              <a:chExt cx="1614202" cy="633721"/>
            </a:xfrm>
          </p:grpSpPr>
          <p:grpSp>
            <p:nvGrpSpPr>
              <p:cNvPr id="1042" name="Google Shape;1042;p33"/>
              <p:cNvGrpSpPr/>
              <p:nvPr/>
            </p:nvGrpSpPr>
            <p:grpSpPr>
              <a:xfrm>
                <a:off x="7274631" y="623418"/>
                <a:ext cx="633422" cy="305881"/>
                <a:chOff x="2080184" y="4349337"/>
                <a:chExt cx="824017" cy="397920"/>
              </a:xfrm>
            </p:grpSpPr>
            <p:sp>
              <p:nvSpPr>
                <p:cNvPr id="1043" name="Google Shape;1043;p33"/>
                <p:cNvSpPr/>
                <p:nvPr/>
              </p:nvSpPr>
              <p:spPr>
                <a:xfrm>
                  <a:off x="2085362" y="4353943"/>
                  <a:ext cx="814233" cy="388707"/>
                </a:xfrm>
                <a:custGeom>
                  <a:avLst/>
                  <a:gdLst/>
                  <a:ahLst/>
                  <a:cxnLst/>
                  <a:rect l="l" t="t" r="r" b="b"/>
                  <a:pathLst>
                    <a:path w="25631" h="12236" extrusionOk="0">
                      <a:moveTo>
                        <a:pt x="12055" y="0"/>
                      </a:moveTo>
                      <a:lnTo>
                        <a:pt x="10788" y="18"/>
                      </a:lnTo>
                      <a:lnTo>
                        <a:pt x="9557" y="199"/>
                      </a:lnTo>
                      <a:lnTo>
                        <a:pt x="8381" y="525"/>
                      </a:lnTo>
                      <a:lnTo>
                        <a:pt x="7331" y="996"/>
                      </a:lnTo>
                      <a:lnTo>
                        <a:pt x="6408" y="1629"/>
                      </a:lnTo>
                      <a:lnTo>
                        <a:pt x="5684" y="2425"/>
                      </a:lnTo>
                      <a:lnTo>
                        <a:pt x="5213" y="3349"/>
                      </a:lnTo>
                      <a:lnTo>
                        <a:pt x="4996" y="4453"/>
                      </a:lnTo>
                      <a:lnTo>
                        <a:pt x="5032" y="5068"/>
                      </a:lnTo>
                      <a:lnTo>
                        <a:pt x="5032" y="5068"/>
                      </a:lnTo>
                      <a:lnTo>
                        <a:pt x="4797" y="4923"/>
                      </a:lnTo>
                      <a:lnTo>
                        <a:pt x="4308" y="4706"/>
                      </a:lnTo>
                      <a:lnTo>
                        <a:pt x="3548" y="4525"/>
                      </a:lnTo>
                      <a:lnTo>
                        <a:pt x="2552" y="4598"/>
                      </a:lnTo>
                      <a:lnTo>
                        <a:pt x="1647" y="4923"/>
                      </a:lnTo>
                      <a:lnTo>
                        <a:pt x="869" y="5503"/>
                      </a:lnTo>
                      <a:lnTo>
                        <a:pt x="308" y="6263"/>
                      </a:lnTo>
                      <a:lnTo>
                        <a:pt x="55" y="6951"/>
                      </a:lnTo>
                      <a:lnTo>
                        <a:pt x="0" y="7439"/>
                      </a:lnTo>
                      <a:lnTo>
                        <a:pt x="18" y="7964"/>
                      </a:lnTo>
                      <a:lnTo>
                        <a:pt x="145" y="8507"/>
                      </a:lnTo>
                      <a:lnTo>
                        <a:pt x="254" y="8779"/>
                      </a:lnTo>
                      <a:lnTo>
                        <a:pt x="398" y="9141"/>
                      </a:lnTo>
                      <a:lnTo>
                        <a:pt x="797" y="9738"/>
                      </a:lnTo>
                      <a:lnTo>
                        <a:pt x="1249" y="10227"/>
                      </a:lnTo>
                      <a:lnTo>
                        <a:pt x="1792" y="10589"/>
                      </a:lnTo>
                      <a:lnTo>
                        <a:pt x="2371" y="10842"/>
                      </a:lnTo>
                      <a:lnTo>
                        <a:pt x="3005" y="11005"/>
                      </a:lnTo>
                      <a:lnTo>
                        <a:pt x="4018" y="11096"/>
                      </a:lnTo>
                      <a:lnTo>
                        <a:pt x="5430" y="10933"/>
                      </a:lnTo>
                      <a:lnTo>
                        <a:pt x="6842" y="10534"/>
                      </a:lnTo>
                      <a:lnTo>
                        <a:pt x="8145" y="9955"/>
                      </a:lnTo>
                      <a:lnTo>
                        <a:pt x="9286" y="9267"/>
                      </a:lnTo>
                      <a:lnTo>
                        <a:pt x="9738" y="8905"/>
                      </a:lnTo>
                      <a:lnTo>
                        <a:pt x="9955" y="9231"/>
                      </a:lnTo>
                      <a:lnTo>
                        <a:pt x="10516" y="9847"/>
                      </a:lnTo>
                      <a:lnTo>
                        <a:pt x="11222" y="10426"/>
                      </a:lnTo>
                      <a:lnTo>
                        <a:pt x="12019" y="10933"/>
                      </a:lnTo>
                      <a:lnTo>
                        <a:pt x="12924" y="11385"/>
                      </a:lnTo>
                      <a:lnTo>
                        <a:pt x="13865" y="11729"/>
                      </a:lnTo>
                      <a:lnTo>
                        <a:pt x="14861" y="12001"/>
                      </a:lnTo>
                      <a:lnTo>
                        <a:pt x="15838" y="12182"/>
                      </a:lnTo>
                      <a:lnTo>
                        <a:pt x="16797" y="12236"/>
                      </a:lnTo>
                      <a:lnTo>
                        <a:pt x="17684" y="12182"/>
                      </a:lnTo>
                      <a:lnTo>
                        <a:pt x="18517" y="12001"/>
                      </a:lnTo>
                      <a:lnTo>
                        <a:pt x="19223" y="11693"/>
                      </a:lnTo>
                      <a:lnTo>
                        <a:pt x="19820" y="11222"/>
                      </a:lnTo>
                      <a:lnTo>
                        <a:pt x="20236" y="10607"/>
                      </a:lnTo>
                      <a:lnTo>
                        <a:pt x="20472" y="9829"/>
                      </a:lnTo>
                      <a:lnTo>
                        <a:pt x="20472" y="8869"/>
                      </a:lnTo>
                      <a:lnTo>
                        <a:pt x="20381" y="8308"/>
                      </a:lnTo>
                      <a:lnTo>
                        <a:pt x="20417" y="8362"/>
                      </a:lnTo>
                      <a:lnTo>
                        <a:pt x="20598" y="8417"/>
                      </a:lnTo>
                      <a:lnTo>
                        <a:pt x="21123" y="8399"/>
                      </a:lnTo>
                      <a:lnTo>
                        <a:pt x="22173" y="8163"/>
                      </a:lnTo>
                      <a:lnTo>
                        <a:pt x="23386" y="7711"/>
                      </a:lnTo>
                      <a:lnTo>
                        <a:pt x="24255" y="7204"/>
                      </a:lnTo>
                      <a:lnTo>
                        <a:pt x="24761" y="6824"/>
                      </a:lnTo>
                      <a:lnTo>
                        <a:pt x="25178" y="6389"/>
                      </a:lnTo>
                      <a:lnTo>
                        <a:pt x="25467" y="5901"/>
                      </a:lnTo>
                      <a:lnTo>
                        <a:pt x="25630" y="5358"/>
                      </a:lnTo>
                      <a:lnTo>
                        <a:pt x="25594" y="4760"/>
                      </a:lnTo>
                      <a:lnTo>
                        <a:pt x="25377" y="4127"/>
                      </a:lnTo>
                      <a:lnTo>
                        <a:pt x="24906" y="3439"/>
                      </a:lnTo>
                      <a:lnTo>
                        <a:pt x="24580" y="3077"/>
                      </a:lnTo>
                      <a:lnTo>
                        <a:pt x="24218" y="2733"/>
                      </a:lnTo>
                      <a:lnTo>
                        <a:pt x="23386" y="2208"/>
                      </a:lnTo>
                      <a:lnTo>
                        <a:pt x="22463" y="1864"/>
                      </a:lnTo>
                      <a:lnTo>
                        <a:pt x="21503" y="1738"/>
                      </a:lnTo>
                      <a:lnTo>
                        <a:pt x="20544" y="1864"/>
                      </a:lnTo>
                      <a:lnTo>
                        <a:pt x="19639" y="2244"/>
                      </a:lnTo>
                      <a:lnTo>
                        <a:pt x="18825" y="2914"/>
                      </a:lnTo>
                      <a:lnTo>
                        <a:pt x="18155" y="3892"/>
                      </a:lnTo>
                      <a:lnTo>
                        <a:pt x="17901" y="4507"/>
                      </a:lnTo>
                      <a:lnTo>
                        <a:pt x="17920" y="3946"/>
                      </a:lnTo>
                      <a:lnTo>
                        <a:pt x="17684" y="2950"/>
                      </a:lnTo>
                      <a:lnTo>
                        <a:pt x="17196" y="2100"/>
                      </a:lnTo>
                      <a:lnTo>
                        <a:pt x="16453" y="1376"/>
                      </a:lnTo>
                      <a:lnTo>
                        <a:pt x="15530" y="815"/>
                      </a:lnTo>
                      <a:lnTo>
                        <a:pt x="14462" y="398"/>
                      </a:lnTo>
                      <a:lnTo>
                        <a:pt x="13286" y="109"/>
                      </a:lnTo>
                      <a:lnTo>
                        <a:pt x="12055"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4" name="Google Shape;1044;p33"/>
                <p:cNvSpPr/>
                <p:nvPr/>
              </p:nvSpPr>
              <p:spPr>
                <a:xfrm>
                  <a:off x="2080184" y="4349337"/>
                  <a:ext cx="824017" cy="397920"/>
                </a:xfrm>
                <a:custGeom>
                  <a:avLst/>
                  <a:gdLst/>
                  <a:ahLst/>
                  <a:cxnLst/>
                  <a:rect l="l" t="t" r="r" b="b"/>
                  <a:pathLst>
                    <a:path w="25939" h="12526" extrusionOk="0">
                      <a:moveTo>
                        <a:pt x="12327" y="0"/>
                      </a:moveTo>
                      <a:lnTo>
                        <a:pt x="11096" y="18"/>
                      </a:lnTo>
                      <a:lnTo>
                        <a:pt x="9865" y="163"/>
                      </a:lnTo>
                      <a:lnTo>
                        <a:pt x="8707" y="453"/>
                      </a:lnTo>
                      <a:lnTo>
                        <a:pt x="7639" y="887"/>
                      </a:lnTo>
                      <a:lnTo>
                        <a:pt x="7168" y="1159"/>
                      </a:lnTo>
                      <a:lnTo>
                        <a:pt x="6643" y="1521"/>
                      </a:lnTo>
                      <a:lnTo>
                        <a:pt x="5829" y="2335"/>
                      </a:lnTo>
                      <a:lnTo>
                        <a:pt x="5286" y="3295"/>
                      </a:lnTo>
                      <a:lnTo>
                        <a:pt x="5032" y="4362"/>
                      </a:lnTo>
                      <a:lnTo>
                        <a:pt x="5014" y="4942"/>
                      </a:lnTo>
                      <a:lnTo>
                        <a:pt x="4761" y="4797"/>
                      </a:lnTo>
                      <a:lnTo>
                        <a:pt x="4218" y="4616"/>
                      </a:lnTo>
                      <a:lnTo>
                        <a:pt x="3421" y="4507"/>
                      </a:lnTo>
                      <a:lnTo>
                        <a:pt x="2426" y="4652"/>
                      </a:lnTo>
                      <a:lnTo>
                        <a:pt x="1539" y="5068"/>
                      </a:lnTo>
                      <a:lnTo>
                        <a:pt x="1159" y="5340"/>
                      </a:lnTo>
                      <a:lnTo>
                        <a:pt x="779" y="5702"/>
                      </a:lnTo>
                      <a:lnTo>
                        <a:pt x="236" y="6534"/>
                      </a:lnTo>
                      <a:lnTo>
                        <a:pt x="0" y="7476"/>
                      </a:lnTo>
                      <a:lnTo>
                        <a:pt x="91" y="8489"/>
                      </a:lnTo>
                      <a:lnTo>
                        <a:pt x="272" y="8996"/>
                      </a:lnTo>
                      <a:lnTo>
                        <a:pt x="543" y="8869"/>
                      </a:lnTo>
                      <a:lnTo>
                        <a:pt x="380" y="8417"/>
                      </a:lnTo>
                      <a:lnTo>
                        <a:pt x="308" y="7512"/>
                      </a:lnTo>
                      <a:lnTo>
                        <a:pt x="507" y="6661"/>
                      </a:lnTo>
                      <a:lnTo>
                        <a:pt x="996" y="5901"/>
                      </a:lnTo>
                      <a:lnTo>
                        <a:pt x="1358" y="5575"/>
                      </a:lnTo>
                      <a:lnTo>
                        <a:pt x="1720" y="5304"/>
                      </a:lnTo>
                      <a:lnTo>
                        <a:pt x="2589" y="4924"/>
                      </a:lnTo>
                      <a:lnTo>
                        <a:pt x="3313" y="4815"/>
                      </a:lnTo>
                      <a:lnTo>
                        <a:pt x="3819" y="4851"/>
                      </a:lnTo>
                      <a:lnTo>
                        <a:pt x="4344" y="4960"/>
                      </a:lnTo>
                      <a:lnTo>
                        <a:pt x="4851" y="5177"/>
                      </a:lnTo>
                      <a:lnTo>
                        <a:pt x="5105" y="5340"/>
                      </a:lnTo>
                      <a:lnTo>
                        <a:pt x="5177" y="5376"/>
                      </a:lnTo>
                      <a:lnTo>
                        <a:pt x="5267" y="5340"/>
                      </a:lnTo>
                      <a:lnTo>
                        <a:pt x="5322" y="5286"/>
                      </a:lnTo>
                      <a:lnTo>
                        <a:pt x="5340" y="5195"/>
                      </a:lnTo>
                      <a:lnTo>
                        <a:pt x="5322" y="4833"/>
                      </a:lnTo>
                      <a:lnTo>
                        <a:pt x="5358" y="4163"/>
                      </a:lnTo>
                      <a:lnTo>
                        <a:pt x="5521" y="3566"/>
                      </a:lnTo>
                      <a:lnTo>
                        <a:pt x="5738" y="3041"/>
                      </a:lnTo>
                      <a:lnTo>
                        <a:pt x="6209" y="2353"/>
                      </a:lnTo>
                      <a:lnTo>
                        <a:pt x="6951" y="1665"/>
                      </a:lnTo>
                      <a:lnTo>
                        <a:pt x="7331" y="1430"/>
                      </a:lnTo>
                      <a:lnTo>
                        <a:pt x="7783" y="1159"/>
                      </a:lnTo>
                      <a:lnTo>
                        <a:pt x="8815" y="742"/>
                      </a:lnTo>
                      <a:lnTo>
                        <a:pt x="9937" y="453"/>
                      </a:lnTo>
                      <a:lnTo>
                        <a:pt x="11114" y="308"/>
                      </a:lnTo>
                      <a:lnTo>
                        <a:pt x="12309" y="290"/>
                      </a:lnTo>
                      <a:lnTo>
                        <a:pt x="13485" y="417"/>
                      </a:lnTo>
                      <a:lnTo>
                        <a:pt x="14589" y="688"/>
                      </a:lnTo>
                      <a:lnTo>
                        <a:pt x="15621" y="1086"/>
                      </a:lnTo>
                      <a:lnTo>
                        <a:pt x="16073" y="1340"/>
                      </a:lnTo>
                      <a:lnTo>
                        <a:pt x="16417" y="1575"/>
                      </a:lnTo>
                      <a:lnTo>
                        <a:pt x="17105" y="2172"/>
                      </a:lnTo>
                      <a:lnTo>
                        <a:pt x="17648" y="2987"/>
                      </a:lnTo>
                      <a:lnTo>
                        <a:pt x="17865" y="3747"/>
                      </a:lnTo>
                      <a:lnTo>
                        <a:pt x="17920" y="4326"/>
                      </a:lnTo>
                      <a:lnTo>
                        <a:pt x="17902" y="4652"/>
                      </a:lnTo>
                      <a:lnTo>
                        <a:pt x="17920" y="4761"/>
                      </a:lnTo>
                      <a:lnTo>
                        <a:pt x="18028" y="4815"/>
                      </a:lnTo>
                      <a:lnTo>
                        <a:pt x="18137" y="4797"/>
                      </a:lnTo>
                      <a:lnTo>
                        <a:pt x="18191" y="4706"/>
                      </a:lnTo>
                      <a:lnTo>
                        <a:pt x="18463" y="4073"/>
                      </a:lnTo>
                      <a:lnTo>
                        <a:pt x="19114" y="3132"/>
                      </a:lnTo>
                      <a:lnTo>
                        <a:pt x="19838" y="2534"/>
                      </a:lnTo>
                      <a:lnTo>
                        <a:pt x="20562" y="2208"/>
                      </a:lnTo>
                      <a:lnTo>
                        <a:pt x="20888" y="2118"/>
                      </a:lnTo>
                      <a:lnTo>
                        <a:pt x="21377" y="2046"/>
                      </a:lnTo>
                      <a:lnTo>
                        <a:pt x="22372" y="2100"/>
                      </a:lnTo>
                      <a:lnTo>
                        <a:pt x="23350" y="2426"/>
                      </a:lnTo>
                      <a:lnTo>
                        <a:pt x="24237" y="2969"/>
                      </a:lnTo>
                      <a:lnTo>
                        <a:pt x="24635" y="3331"/>
                      </a:lnTo>
                      <a:lnTo>
                        <a:pt x="24870" y="3584"/>
                      </a:lnTo>
                      <a:lnTo>
                        <a:pt x="25250" y="4091"/>
                      </a:lnTo>
                      <a:lnTo>
                        <a:pt x="25504" y="4598"/>
                      </a:lnTo>
                      <a:lnTo>
                        <a:pt x="25630" y="5068"/>
                      </a:lnTo>
                      <a:lnTo>
                        <a:pt x="25648" y="5304"/>
                      </a:lnTo>
                      <a:lnTo>
                        <a:pt x="25630" y="5503"/>
                      </a:lnTo>
                      <a:lnTo>
                        <a:pt x="25540" y="5883"/>
                      </a:lnTo>
                      <a:lnTo>
                        <a:pt x="25232" y="6426"/>
                      </a:lnTo>
                      <a:lnTo>
                        <a:pt x="24888" y="6770"/>
                      </a:lnTo>
                      <a:lnTo>
                        <a:pt x="24635" y="7005"/>
                      </a:lnTo>
                      <a:lnTo>
                        <a:pt x="24038" y="7421"/>
                      </a:lnTo>
                      <a:lnTo>
                        <a:pt x="23060" y="7892"/>
                      </a:lnTo>
                      <a:lnTo>
                        <a:pt x="21793" y="8290"/>
                      </a:lnTo>
                      <a:lnTo>
                        <a:pt x="20870" y="8435"/>
                      </a:lnTo>
                      <a:lnTo>
                        <a:pt x="20689" y="8399"/>
                      </a:lnTo>
                      <a:lnTo>
                        <a:pt x="20617" y="8308"/>
                      </a:lnTo>
                      <a:lnTo>
                        <a:pt x="20526" y="8308"/>
                      </a:lnTo>
                      <a:lnTo>
                        <a:pt x="20454" y="8326"/>
                      </a:lnTo>
                      <a:lnTo>
                        <a:pt x="20399" y="8435"/>
                      </a:lnTo>
                      <a:lnTo>
                        <a:pt x="20399" y="8489"/>
                      </a:lnTo>
                      <a:lnTo>
                        <a:pt x="20508" y="9123"/>
                      </a:lnTo>
                      <a:lnTo>
                        <a:pt x="20472" y="9937"/>
                      </a:lnTo>
                      <a:lnTo>
                        <a:pt x="20345" y="10426"/>
                      </a:lnTo>
                      <a:lnTo>
                        <a:pt x="20146" y="10860"/>
                      </a:lnTo>
                      <a:lnTo>
                        <a:pt x="19874" y="11241"/>
                      </a:lnTo>
                      <a:lnTo>
                        <a:pt x="19512" y="11566"/>
                      </a:lnTo>
                      <a:lnTo>
                        <a:pt x="19078" y="11820"/>
                      </a:lnTo>
                      <a:lnTo>
                        <a:pt x="18825" y="11928"/>
                      </a:lnTo>
                      <a:lnTo>
                        <a:pt x="18336" y="12091"/>
                      </a:lnTo>
                      <a:lnTo>
                        <a:pt x="17178" y="12236"/>
                      </a:lnTo>
                      <a:lnTo>
                        <a:pt x="15929" y="12146"/>
                      </a:lnTo>
                      <a:lnTo>
                        <a:pt x="14625" y="11892"/>
                      </a:lnTo>
                      <a:lnTo>
                        <a:pt x="13358" y="11458"/>
                      </a:lnTo>
                      <a:lnTo>
                        <a:pt x="12164" y="10879"/>
                      </a:lnTo>
                      <a:lnTo>
                        <a:pt x="11132" y="10191"/>
                      </a:lnTo>
                      <a:lnTo>
                        <a:pt x="10317" y="9394"/>
                      </a:lnTo>
                      <a:lnTo>
                        <a:pt x="10028" y="8960"/>
                      </a:lnTo>
                      <a:lnTo>
                        <a:pt x="9992" y="8924"/>
                      </a:lnTo>
                      <a:lnTo>
                        <a:pt x="9919" y="8888"/>
                      </a:lnTo>
                      <a:lnTo>
                        <a:pt x="9865" y="8888"/>
                      </a:lnTo>
                      <a:lnTo>
                        <a:pt x="9811" y="8924"/>
                      </a:lnTo>
                      <a:lnTo>
                        <a:pt x="9358" y="9286"/>
                      </a:lnTo>
                      <a:lnTo>
                        <a:pt x="8182" y="9992"/>
                      </a:lnTo>
                      <a:lnTo>
                        <a:pt x="6788" y="10589"/>
                      </a:lnTo>
                      <a:lnTo>
                        <a:pt x="5286" y="10987"/>
                      </a:lnTo>
                      <a:lnTo>
                        <a:pt x="4507" y="11060"/>
                      </a:lnTo>
                      <a:lnTo>
                        <a:pt x="4525" y="11367"/>
                      </a:lnTo>
                      <a:lnTo>
                        <a:pt x="5304" y="11295"/>
                      </a:lnTo>
                      <a:lnTo>
                        <a:pt x="6806" y="10915"/>
                      </a:lnTo>
                      <a:lnTo>
                        <a:pt x="8182" y="10336"/>
                      </a:lnTo>
                      <a:lnTo>
                        <a:pt x="9376" y="9630"/>
                      </a:lnTo>
                      <a:lnTo>
                        <a:pt x="9865" y="9268"/>
                      </a:lnTo>
                      <a:lnTo>
                        <a:pt x="10118" y="9612"/>
                      </a:lnTo>
                      <a:lnTo>
                        <a:pt x="10752" y="10263"/>
                      </a:lnTo>
                      <a:lnTo>
                        <a:pt x="11530" y="10860"/>
                      </a:lnTo>
                      <a:lnTo>
                        <a:pt x="12417" y="11385"/>
                      </a:lnTo>
                      <a:lnTo>
                        <a:pt x="13395" y="11820"/>
                      </a:lnTo>
                      <a:lnTo>
                        <a:pt x="14426" y="12164"/>
                      </a:lnTo>
                      <a:lnTo>
                        <a:pt x="15458" y="12399"/>
                      </a:lnTo>
                      <a:lnTo>
                        <a:pt x="16490" y="12526"/>
                      </a:lnTo>
                      <a:lnTo>
                        <a:pt x="16997" y="12526"/>
                      </a:lnTo>
                      <a:lnTo>
                        <a:pt x="17521" y="12508"/>
                      </a:lnTo>
                      <a:lnTo>
                        <a:pt x="18499" y="12363"/>
                      </a:lnTo>
                      <a:lnTo>
                        <a:pt x="18933" y="12200"/>
                      </a:lnTo>
                      <a:lnTo>
                        <a:pt x="19331" y="12037"/>
                      </a:lnTo>
                      <a:lnTo>
                        <a:pt x="19874" y="11657"/>
                      </a:lnTo>
                      <a:lnTo>
                        <a:pt x="20200" y="11331"/>
                      </a:lnTo>
                      <a:lnTo>
                        <a:pt x="20490" y="10915"/>
                      </a:lnTo>
                      <a:lnTo>
                        <a:pt x="20689" y="10408"/>
                      </a:lnTo>
                      <a:lnTo>
                        <a:pt x="20798" y="9811"/>
                      </a:lnTo>
                      <a:lnTo>
                        <a:pt x="20798" y="9105"/>
                      </a:lnTo>
                      <a:lnTo>
                        <a:pt x="20743" y="8707"/>
                      </a:lnTo>
                      <a:lnTo>
                        <a:pt x="21087" y="8725"/>
                      </a:lnTo>
                      <a:lnTo>
                        <a:pt x="22119" y="8526"/>
                      </a:lnTo>
                      <a:lnTo>
                        <a:pt x="23368" y="8109"/>
                      </a:lnTo>
                      <a:lnTo>
                        <a:pt x="24291" y="7620"/>
                      </a:lnTo>
                      <a:lnTo>
                        <a:pt x="24852" y="7222"/>
                      </a:lnTo>
                      <a:lnTo>
                        <a:pt x="25105" y="7005"/>
                      </a:lnTo>
                      <a:lnTo>
                        <a:pt x="25305" y="6806"/>
                      </a:lnTo>
                      <a:lnTo>
                        <a:pt x="25612" y="6390"/>
                      </a:lnTo>
                      <a:lnTo>
                        <a:pt x="25829" y="5973"/>
                      </a:lnTo>
                      <a:lnTo>
                        <a:pt x="25938" y="5539"/>
                      </a:lnTo>
                      <a:lnTo>
                        <a:pt x="25938" y="5304"/>
                      </a:lnTo>
                      <a:lnTo>
                        <a:pt x="25938" y="5050"/>
                      </a:lnTo>
                      <a:lnTo>
                        <a:pt x="25811" y="4507"/>
                      </a:lnTo>
                      <a:lnTo>
                        <a:pt x="25522" y="3964"/>
                      </a:lnTo>
                      <a:lnTo>
                        <a:pt x="25105" y="3403"/>
                      </a:lnTo>
                      <a:lnTo>
                        <a:pt x="24852" y="3114"/>
                      </a:lnTo>
                      <a:lnTo>
                        <a:pt x="24418" y="2733"/>
                      </a:lnTo>
                      <a:lnTo>
                        <a:pt x="23476" y="2136"/>
                      </a:lnTo>
                      <a:lnTo>
                        <a:pt x="22427" y="1810"/>
                      </a:lnTo>
                      <a:lnTo>
                        <a:pt x="21359" y="1738"/>
                      </a:lnTo>
                      <a:lnTo>
                        <a:pt x="20834" y="1828"/>
                      </a:lnTo>
                      <a:lnTo>
                        <a:pt x="20417" y="1937"/>
                      </a:lnTo>
                      <a:lnTo>
                        <a:pt x="19657" y="2299"/>
                      </a:lnTo>
                      <a:lnTo>
                        <a:pt x="18988" y="2842"/>
                      </a:lnTo>
                      <a:lnTo>
                        <a:pt x="18426" y="3548"/>
                      </a:lnTo>
                      <a:lnTo>
                        <a:pt x="18209" y="3964"/>
                      </a:lnTo>
                      <a:lnTo>
                        <a:pt x="18137" y="3530"/>
                      </a:lnTo>
                      <a:lnTo>
                        <a:pt x="17847" y="2715"/>
                      </a:lnTo>
                      <a:lnTo>
                        <a:pt x="17340" y="1991"/>
                      </a:lnTo>
                      <a:lnTo>
                        <a:pt x="16653" y="1358"/>
                      </a:lnTo>
                      <a:lnTo>
                        <a:pt x="16236" y="1086"/>
                      </a:lnTo>
                      <a:lnTo>
                        <a:pt x="15766" y="815"/>
                      </a:lnTo>
                      <a:lnTo>
                        <a:pt x="14698" y="398"/>
                      </a:lnTo>
                      <a:lnTo>
                        <a:pt x="13539" y="127"/>
                      </a:lnTo>
                      <a:lnTo>
                        <a:pt x="12327"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5" name="Google Shape;1045;p33"/>
                <p:cNvSpPr/>
                <p:nvPr/>
              </p:nvSpPr>
              <p:spPr>
                <a:xfrm>
                  <a:off x="2080184" y="4349337"/>
                  <a:ext cx="797555" cy="397920"/>
                </a:xfrm>
                <a:custGeom>
                  <a:avLst/>
                  <a:gdLst/>
                  <a:ahLst/>
                  <a:cxnLst/>
                  <a:rect l="l" t="t" r="r" b="b"/>
                  <a:pathLst>
                    <a:path w="25106" h="12526" extrusionOk="0">
                      <a:moveTo>
                        <a:pt x="12327" y="0"/>
                      </a:moveTo>
                      <a:lnTo>
                        <a:pt x="11096" y="18"/>
                      </a:lnTo>
                      <a:lnTo>
                        <a:pt x="9865" y="163"/>
                      </a:lnTo>
                      <a:lnTo>
                        <a:pt x="8707" y="453"/>
                      </a:lnTo>
                      <a:lnTo>
                        <a:pt x="7639" y="887"/>
                      </a:lnTo>
                      <a:lnTo>
                        <a:pt x="7168" y="1159"/>
                      </a:lnTo>
                      <a:lnTo>
                        <a:pt x="6643" y="1521"/>
                      </a:lnTo>
                      <a:lnTo>
                        <a:pt x="5829" y="2335"/>
                      </a:lnTo>
                      <a:lnTo>
                        <a:pt x="5286" y="3295"/>
                      </a:lnTo>
                      <a:lnTo>
                        <a:pt x="5032" y="4362"/>
                      </a:lnTo>
                      <a:lnTo>
                        <a:pt x="5014" y="4942"/>
                      </a:lnTo>
                      <a:lnTo>
                        <a:pt x="4761" y="4797"/>
                      </a:lnTo>
                      <a:lnTo>
                        <a:pt x="4218" y="4616"/>
                      </a:lnTo>
                      <a:lnTo>
                        <a:pt x="3421" y="4507"/>
                      </a:lnTo>
                      <a:lnTo>
                        <a:pt x="2426" y="4652"/>
                      </a:lnTo>
                      <a:lnTo>
                        <a:pt x="1539" y="5068"/>
                      </a:lnTo>
                      <a:lnTo>
                        <a:pt x="1159" y="5340"/>
                      </a:lnTo>
                      <a:lnTo>
                        <a:pt x="779" y="5702"/>
                      </a:lnTo>
                      <a:lnTo>
                        <a:pt x="236" y="6534"/>
                      </a:lnTo>
                      <a:lnTo>
                        <a:pt x="0" y="7476"/>
                      </a:lnTo>
                      <a:lnTo>
                        <a:pt x="91" y="8489"/>
                      </a:lnTo>
                      <a:lnTo>
                        <a:pt x="272" y="8996"/>
                      </a:lnTo>
                      <a:lnTo>
                        <a:pt x="435" y="9376"/>
                      </a:lnTo>
                      <a:lnTo>
                        <a:pt x="869" y="10010"/>
                      </a:lnTo>
                      <a:lnTo>
                        <a:pt x="1358" y="10517"/>
                      </a:lnTo>
                      <a:lnTo>
                        <a:pt x="1901" y="10879"/>
                      </a:lnTo>
                      <a:lnTo>
                        <a:pt x="2480" y="11132"/>
                      </a:lnTo>
                      <a:lnTo>
                        <a:pt x="3077" y="11295"/>
                      </a:lnTo>
                      <a:lnTo>
                        <a:pt x="3964" y="11385"/>
                      </a:lnTo>
                      <a:lnTo>
                        <a:pt x="4525" y="11367"/>
                      </a:lnTo>
                      <a:lnTo>
                        <a:pt x="5304" y="11295"/>
                      </a:lnTo>
                      <a:lnTo>
                        <a:pt x="6806" y="10915"/>
                      </a:lnTo>
                      <a:lnTo>
                        <a:pt x="8182" y="10336"/>
                      </a:lnTo>
                      <a:lnTo>
                        <a:pt x="9376" y="9630"/>
                      </a:lnTo>
                      <a:lnTo>
                        <a:pt x="9865" y="9268"/>
                      </a:lnTo>
                      <a:lnTo>
                        <a:pt x="10118" y="9612"/>
                      </a:lnTo>
                      <a:lnTo>
                        <a:pt x="10752" y="10263"/>
                      </a:lnTo>
                      <a:lnTo>
                        <a:pt x="11530" y="10860"/>
                      </a:lnTo>
                      <a:lnTo>
                        <a:pt x="12417" y="11385"/>
                      </a:lnTo>
                      <a:lnTo>
                        <a:pt x="13395" y="11820"/>
                      </a:lnTo>
                      <a:lnTo>
                        <a:pt x="14426" y="12164"/>
                      </a:lnTo>
                      <a:lnTo>
                        <a:pt x="15458" y="12399"/>
                      </a:lnTo>
                      <a:lnTo>
                        <a:pt x="16490" y="12526"/>
                      </a:lnTo>
                      <a:lnTo>
                        <a:pt x="16997" y="12526"/>
                      </a:lnTo>
                      <a:lnTo>
                        <a:pt x="17521" y="12508"/>
                      </a:lnTo>
                      <a:lnTo>
                        <a:pt x="18499" y="12363"/>
                      </a:lnTo>
                      <a:lnTo>
                        <a:pt x="18933" y="12200"/>
                      </a:lnTo>
                      <a:lnTo>
                        <a:pt x="19331" y="12037"/>
                      </a:lnTo>
                      <a:lnTo>
                        <a:pt x="19874" y="11657"/>
                      </a:lnTo>
                      <a:lnTo>
                        <a:pt x="20200" y="11331"/>
                      </a:lnTo>
                      <a:lnTo>
                        <a:pt x="20490" y="10915"/>
                      </a:lnTo>
                      <a:lnTo>
                        <a:pt x="20689" y="10408"/>
                      </a:lnTo>
                      <a:lnTo>
                        <a:pt x="20798" y="9811"/>
                      </a:lnTo>
                      <a:lnTo>
                        <a:pt x="20798" y="9105"/>
                      </a:lnTo>
                      <a:lnTo>
                        <a:pt x="20743" y="8707"/>
                      </a:lnTo>
                      <a:lnTo>
                        <a:pt x="21087" y="8725"/>
                      </a:lnTo>
                      <a:lnTo>
                        <a:pt x="22119" y="8526"/>
                      </a:lnTo>
                      <a:lnTo>
                        <a:pt x="23368" y="8109"/>
                      </a:lnTo>
                      <a:lnTo>
                        <a:pt x="24291" y="7620"/>
                      </a:lnTo>
                      <a:lnTo>
                        <a:pt x="24852" y="7222"/>
                      </a:lnTo>
                      <a:lnTo>
                        <a:pt x="25105" y="7005"/>
                      </a:lnTo>
                      <a:lnTo>
                        <a:pt x="24888" y="6770"/>
                      </a:lnTo>
                      <a:lnTo>
                        <a:pt x="24635" y="7005"/>
                      </a:lnTo>
                      <a:lnTo>
                        <a:pt x="24038" y="7421"/>
                      </a:lnTo>
                      <a:lnTo>
                        <a:pt x="23060" y="7892"/>
                      </a:lnTo>
                      <a:lnTo>
                        <a:pt x="21793" y="8290"/>
                      </a:lnTo>
                      <a:lnTo>
                        <a:pt x="20870" y="8435"/>
                      </a:lnTo>
                      <a:lnTo>
                        <a:pt x="20689" y="8399"/>
                      </a:lnTo>
                      <a:lnTo>
                        <a:pt x="20617" y="8308"/>
                      </a:lnTo>
                      <a:lnTo>
                        <a:pt x="20526" y="8308"/>
                      </a:lnTo>
                      <a:lnTo>
                        <a:pt x="20454" y="8326"/>
                      </a:lnTo>
                      <a:lnTo>
                        <a:pt x="20399" y="8435"/>
                      </a:lnTo>
                      <a:lnTo>
                        <a:pt x="20399" y="8489"/>
                      </a:lnTo>
                      <a:lnTo>
                        <a:pt x="20508" y="9123"/>
                      </a:lnTo>
                      <a:lnTo>
                        <a:pt x="20472" y="9937"/>
                      </a:lnTo>
                      <a:lnTo>
                        <a:pt x="20345" y="10426"/>
                      </a:lnTo>
                      <a:lnTo>
                        <a:pt x="20146" y="10860"/>
                      </a:lnTo>
                      <a:lnTo>
                        <a:pt x="19874" y="11241"/>
                      </a:lnTo>
                      <a:lnTo>
                        <a:pt x="19512" y="11566"/>
                      </a:lnTo>
                      <a:lnTo>
                        <a:pt x="19078" y="11820"/>
                      </a:lnTo>
                      <a:lnTo>
                        <a:pt x="18825" y="11928"/>
                      </a:lnTo>
                      <a:lnTo>
                        <a:pt x="18336" y="12091"/>
                      </a:lnTo>
                      <a:lnTo>
                        <a:pt x="17196" y="12236"/>
                      </a:lnTo>
                      <a:lnTo>
                        <a:pt x="15929" y="12146"/>
                      </a:lnTo>
                      <a:lnTo>
                        <a:pt x="14625" y="11892"/>
                      </a:lnTo>
                      <a:lnTo>
                        <a:pt x="13358" y="11458"/>
                      </a:lnTo>
                      <a:lnTo>
                        <a:pt x="12164" y="10879"/>
                      </a:lnTo>
                      <a:lnTo>
                        <a:pt x="11132" y="10191"/>
                      </a:lnTo>
                      <a:lnTo>
                        <a:pt x="10317" y="9394"/>
                      </a:lnTo>
                      <a:lnTo>
                        <a:pt x="10028" y="8960"/>
                      </a:lnTo>
                      <a:lnTo>
                        <a:pt x="9992" y="8924"/>
                      </a:lnTo>
                      <a:lnTo>
                        <a:pt x="9919" y="8888"/>
                      </a:lnTo>
                      <a:lnTo>
                        <a:pt x="9865" y="8888"/>
                      </a:lnTo>
                      <a:lnTo>
                        <a:pt x="9811" y="8924"/>
                      </a:lnTo>
                      <a:lnTo>
                        <a:pt x="9358" y="9286"/>
                      </a:lnTo>
                      <a:lnTo>
                        <a:pt x="8182" y="9992"/>
                      </a:lnTo>
                      <a:lnTo>
                        <a:pt x="6788" y="10589"/>
                      </a:lnTo>
                      <a:lnTo>
                        <a:pt x="5286" y="10987"/>
                      </a:lnTo>
                      <a:lnTo>
                        <a:pt x="4507" y="11060"/>
                      </a:lnTo>
                      <a:lnTo>
                        <a:pt x="3982" y="11096"/>
                      </a:lnTo>
                      <a:lnTo>
                        <a:pt x="2878" y="10951"/>
                      </a:lnTo>
                      <a:lnTo>
                        <a:pt x="2064" y="10625"/>
                      </a:lnTo>
                      <a:lnTo>
                        <a:pt x="1557" y="10281"/>
                      </a:lnTo>
                      <a:lnTo>
                        <a:pt x="1104" y="9829"/>
                      </a:lnTo>
                      <a:lnTo>
                        <a:pt x="706" y="9231"/>
                      </a:lnTo>
                      <a:lnTo>
                        <a:pt x="543" y="8869"/>
                      </a:lnTo>
                      <a:lnTo>
                        <a:pt x="380" y="8417"/>
                      </a:lnTo>
                      <a:lnTo>
                        <a:pt x="308" y="7512"/>
                      </a:lnTo>
                      <a:lnTo>
                        <a:pt x="507" y="6661"/>
                      </a:lnTo>
                      <a:lnTo>
                        <a:pt x="996" y="5901"/>
                      </a:lnTo>
                      <a:lnTo>
                        <a:pt x="1358" y="5575"/>
                      </a:lnTo>
                      <a:lnTo>
                        <a:pt x="1720" y="5304"/>
                      </a:lnTo>
                      <a:lnTo>
                        <a:pt x="2589" y="4924"/>
                      </a:lnTo>
                      <a:lnTo>
                        <a:pt x="3313" y="4815"/>
                      </a:lnTo>
                      <a:lnTo>
                        <a:pt x="3819" y="4851"/>
                      </a:lnTo>
                      <a:lnTo>
                        <a:pt x="4344" y="4960"/>
                      </a:lnTo>
                      <a:lnTo>
                        <a:pt x="4851" y="5177"/>
                      </a:lnTo>
                      <a:lnTo>
                        <a:pt x="5105" y="5340"/>
                      </a:lnTo>
                      <a:lnTo>
                        <a:pt x="5177" y="5376"/>
                      </a:lnTo>
                      <a:lnTo>
                        <a:pt x="5267" y="5340"/>
                      </a:lnTo>
                      <a:lnTo>
                        <a:pt x="5322" y="5286"/>
                      </a:lnTo>
                      <a:lnTo>
                        <a:pt x="5340" y="5195"/>
                      </a:lnTo>
                      <a:lnTo>
                        <a:pt x="5322" y="4833"/>
                      </a:lnTo>
                      <a:lnTo>
                        <a:pt x="5358" y="4163"/>
                      </a:lnTo>
                      <a:lnTo>
                        <a:pt x="5521" y="3566"/>
                      </a:lnTo>
                      <a:lnTo>
                        <a:pt x="5738" y="3041"/>
                      </a:lnTo>
                      <a:lnTo>
                        <a:pt x="6209" y="2353"/>
                      </a:lnTo>
                      <a:lnTo>
                        <a:pt x="6951" y="1665"/>
                      </a:lnTo>
                      <a:lnTo>
                        <a:pt x="7331" y="1430"/>
                      </a:lnTo>
                      <a:lnTo>
                        <a:pt x="7783" y="1159"/>
                      </a:lnTo>
                      <a:lnTo>
                        <a:pt x="8815" y="742"/>
                      </a:lnTo>
                      <a:lnTo>
                        <a:pt x="9937" y="453"/>
                      </a:lnTo>
                      <a:lnTo>
                        <a:pt x="11114" y="308"/>
                      </a:lnTo>
                      <a:lnTo>
                        <a:pt x="12309" y="290"/>
                      </a:lnTo>
                      <a:lnTo>
                        <a:pt x="13485" y="417"/>
                      </a:lnTo>
                      <a:lnTo>
                        <a:pt x="14589" y="688"/>
                      </a:lnTo>
                      <a:lnTo>
                        <a:pt x="15621" y="1086"/>
                      </a:lnTo>
                      <a:lnTo>
                        <a:pt x="16073" y="1340"/>
                      </a:lnTo>
                      <a:lnTo>
                        <a:pt x="16417" y="1575"/>
                      </a:lnTo>
                      <a:lnTo>
                        <a:pt x="17105" y="2172"/>
                      </a:lnTo>
                      <a:lnTo>
                        <a:pt x="17648" y="2987"/>
                      </a:lnTo>
                      <a:lnTo>
                        <a:pt x="17865" y="3747"/>
                      </a:lnTo>
                      <a:lnTo>
                        <a:pt x="17920" y="4326"/>
                      </a:lnTo>
                      <a:lnTo>
                        <a:pt x="17902" y="4652"/>
                      </a:lnTo>
                      <a:lnTo>
                        <a:pt x="17920" y="4761"/>
                      </a:lnTo>
                      <a:lnTo>
                        <a:pt x="18028" y="4815"/>
                      </a:lnTo>
                      <a:lnTo>
                        <a:pt x="18137" y="4797"/>
                      </a:lnTo>
                      <a:lnTo>
                        <a:pt x="18191" y="4706"/>
                      </a:lnTo>
                      <a:lnTo>
                        <a:pt x="18463" y="4073"/>
                      </a:lnTo>
                      <a:lnTo>
                        <a:pt x="19114" y="3132"/>
                      </a:lnTo>
                      <a:lnTo>
                        <a:pt x="19838" y="2534"/>
                      </a:lnTo>
                      <a:lnTo>
                        <a:pt x="20562" y="2208"/>
                      </a:lnTo>
                      <a:lnTo>
                        <a:pt x="20888" y="2118"/>
                      </a:lnTo>
                      <a:lnTo>
                        <a:pt x="21377" y="2046"/>
                      </a:lnTo>
                      <a:lnTo>
                        <a:pt x="22372" y="2100"/>
                      </a:lnTo>
                      <a:lnTo>
                        <a:pt x="23350" y="2426"/>
                      </a:lnTo>
                      <a:lnTo>
                        <a:pt x="24237" y="2969"/>
                      </a:lnTo>
                      <a:lnTo>
                        <a:pt x="24635" y="3331"/>
                      </a:lnTo>
                      <a:lnTo>
                        <a:pt x="24852" y="3114"/>
                      </a:lnTo>
                      <a:lnTo>
                        <a:pt x="24418" y="2733"/>
                      </a:lnTo>
                      <a:lnTo>
                        <a:pt x="23476" y="2136"/>
                      </a:lnTo>
                      <a:lnTo>
                        <a:pt x="22427" y="1810"/>
                      </a:lnTo>
                      <a:lnTo>
                        <a:pt x="21359" y="1738"/>
                      </a:lnTo>
                      <a:lnTo>
                        <a:pt x="20834" y="1828"/>
                      </a:lnTo>
                      <a:lnTo>
                        <a:pt x="20417" y="1937"/>
                      </a:lnTo>
                      <a:lnTo>
                        <a:pt x="19657" y="2299"/>
                      </a:lnTo>
                      <a:lnTo>
                        <a:pt x="18988" y="2842"/>
                      </a:lnTo>
                      <a:lnTo>
                        <a:pt x="18426" y="3548"/>
                      </a:lnTo>
                      <a:lnTo>
                        <a:pt x="18209" y="3964"/>
                      </a:lnTo>
                      <a:lnTo>
                        <a:pt x="18137" y="3530"/>
                      </a:lnTo>
                      <a:lnTo>
                        <a:pt x="17847" y="2715"/>
                      </a:lnTo>
                      <a:lnTo>
                        <a:pt x="17340" y="1991"/>
                      </a:lnTo>
                      <a:lnTo>
                        <a:pt x="16653" y="1358"/>
                      </a:lnTo>
                      <a:lnTo>
                        <a:pt x="16236" y="1086"/>
                      </a:lnTo>
                      <a:lnTo>
                        <a:pt x="15766" y="815"/>
                      </a:lnTo>
                      <a:lnTo>
                        <a:pt x="14698" y="398"/>
                      </a:lnTo>
                      <a:lnTo>
                        <a:pt x="13539" y="127"/>
                      </a:lnTo>
                      <a:lnTo>
                        <a:pt x="12327"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046" name="Google Shape;1046;p33"/>
              <p:cNvGrpSpPr/>
              <p:nvPr/>
            </p:nvGrpSpPr>
            <p:grpSpPr>
              <a:xfrm>
                <a:off x="6293850" y="295578"/>
                <a:ext cx="830714" cy="355988"/>
                <a:chOff x="1925508" y="3606994"/>
                <a:chExt cx="1061479" cy="454879"/>
              </a:xfrm>
            </p:grpSpPr>
            <p:sp>
              <p:nvSpPr>
                <p:cNvPr id="1047" name="Google Shape;1047;p33"/>
                <p:cNvSpPr/>
                <p:nvPr/>
              </p:nvSpPr>
              <p:spPr>
                <a:xfrm>
                  <a:off x="1930114" y="3611600"/>
                  <a:ext cx="1052267" cy="445666"/>
                </a:xfrm>
                <a:custGeom>
                  <a:avLst/>
                  <a:gdLst/>
                  <a:ahLst/>
                  <a:cxnLst/>
                  <a:rect l="l" t="t" r="r" b="b"/>
                  <a:pathLst>
                    <a:path w="33124" h="14029" extrusionOk="0">
                      <a:moveTo>
                        <a:pt x="16924" y="1"/>
                      </a:moveTo>
                      <a:lnTo>
                        <a:pt x="15802" y="91"/>
                      </a:lnTo>
                      <a:lnTo>
                        <a:pt x="14770" y="344"/>
                      </a:lnTo>
                      <a:lnTo>
                        <a:pt x="13883" y="743"/>
                      </a:lnTo>
                      <a:lnTo>
                        <a:pt x="13177" y="1340"/>
                      </a:lnTo>
                      <a:lnTo>
                        <a:pt x="12688" y="2136"/>
                      </a:lnTo>
                      <a:lnTo>
                        <a:pt x="12435" y="3150"/>
                      </a:lnTo>
                      <a:lnTo>
                        <a:pt x="12417" y="3747"/>
                      </a:lnTo>
                      <a:lnTo>
                        <a:pt x="12290" y="3494"/>
                      </a:lnTo>
                      <a:lnTo>
                        <a:pt x="11928" y="3059"/>
                      </a:lnTo>
                      <a:lnTo>
                        <a:pt x="11494" y="2697"/>
                      </a:lnTo>
                      <a:lnTo>
                        <a:pt x="11005" y="2408"/>
                      </a:lnTo>
                      <a:lnTo>
                        <a:pt x="10191" y="2118"/>
                      </a:lnTo>
                      <a:lnTo>
                        <a:pt x="9014" y="2010"/>
                      </a:lnTo>
                      <a:lnTo>
                        <a:pt x="8163" y="2154"/>
                      </a:lnTo>
                      <a:lnTo>
                        <a:pt x="7638" y="2317"/>
                      </a:lnTo>
                      <a:lnTo>
                        <a:pt x="7186" y="2589"/>
                      </a:lnTo>
                      <a:lnTo>
                        <a:pt x="6788" y="2915"/>
                      </a:lnTo>
                      <a:lnTo>
                        <a:pt x="6498" y="3331"/>
                      </a:lnTo>
                      <a:lnTo>
                        <a:pt x="6317" y="3802"/>
                      </a:lnTo>
                      <a:lnTo>
                        <a:pt x="6245" y="4381"/>
                      </a:lnTo>
                      <a:lnTo>
                        <a:pt x="6335" y="5014"/>
                      </a:lnTo>
                      <a:lnTo>
                        <a:pt x="6444" y="5376"/>
                      </a:lnTo>
                      <a:lnTo>
                        <a:pt x="5991" y="5286"/>
                      </a:lnTo>
                      <a:lnTo>
                        <a:pt x="4869" y="5213"/>
                      </a:lnTo>
                      <a:lnTo>
                        <a:pt x="3656" y="5232"/>
                      </a:lnTo>
                      <a:lnTo>
                        <a:pt x="2426" y="5394"/>
                      </a:lnTo>
                      <a:lnTo>
                        <a:pt x="1321" y="5738"/>
                      </a:lnTo>
                      <a:lnTo>
                        <a:pt x="670" y="6118"/>
                      </a:lnTo>
                      <a:lnTo>
                        <a:pt x="344" y="6444"/>
                      </a:lnTo>
                      <a:lnTo>
                        <a:pt x="109" y="6824"/>
                      </a:lnTo>
                      <a:lnTo>
                        <a:pt x="0" y="7259"/>
                      </a:lnTo>
                      <a:lnTo>
                        <a:pt x="18" y="7766"/>
                      </a:lnTo>
                      <a:lnTo>
                        <a:pt x="199" y="8345"/>
                      </a:lnTo>
                      <a:lnTo>
                        <a:pt x="362" y="8671"/>
                      </a:lnTo>
                      <a:lnTo>
                        <a:pt x="489" y="8906"/>
                      </a:lnTo>
                      <a:lnTo>
                        <a:pt x="869" y="9304"/>
                      </a:lnTo>
                      <a:lnTo>
                        <a:pt x="1358" y="9648"/>
                      </a:lnTo>
                      <a:lnTo>
                        <a:pt x="1937" y="9938"/>
                      </a:lnTo>
                      <a:lnTo>
                        <a:pt x="2950" y="10263"/>
                      </a:lnTo>
                      <a:lnTo>
                        <a:pt x="4471" y="10499"/>
                      </a:lnTo>
                      <a:lnTo>
                        <a:pt x="6100" y="10517"/>
                      </a:lnTo>
                      <a:lnTo>
                        <a:pt x="7675" y="10354"/>
                      </a:lnTo>
                      <a:lnTo>
                        <a:pt x="9068" y="10028"/>
                      </a:lnTo>
                      <a:lnTo>
                        <a:pt x="10173" y="9539"/>
                      </a:lnTo>
                      <a:lnTo>
                        <a:pt x="10553" y="9250"/>
                      </a:lnTo>
                      <a:lnTo>
                        <a:pt x="10625" y="9648"/>
                      </a:lnTo>
                      <a:lnTo>
                        <a:pt x="11005" y="10426"/>
                      </a:lnTo>
                      <a:lnTo>
                        <a:pt x="11602" y="11150"/>
                      </a:lnTo>
                      <a:lnTo>
                        <a:pt x="12363" y="11838"/>
                      </a:lnTo>
                      <a:lnTo>
                        <a:pt x="13250" y="12435"/>
                      </a:lnTo>
                      <a:lnTo>
                        <a:pt x="14191" y="12960"/>
                      </a:lnTo>
                      <a:lnTo>
                        <a:pt x="15132" y="13395"/>
                      </a:lnTo>
                      <a:lnTo>
                        <a:pt x="16019" y="13702"/>
                      </a:lnTo>
                      <a:lnTo>
                        <a:pt x="16417" y="13811"/>
                      </a:lnTo>
                      <a:lnTo>
                        <a:pt x="17105" y="13938"/>
                      </a:lnTo>
                      <a:lnTo>
                        <a:pt x="18354" y="14028"/>
                      </a:lnTo>
                      <a:lnTo>
                        <a:pt x="19476" y="13883"/>
                      </a:lnTo>
                      <a:lnTo>
                        <a:pt x="20490" y="13521"/>
                      </a:lnTo>
                      <a:lnTo>
                        <a:pt x="21395" y="12960"/>
                      </a:lnTo>
                      <a:lnTo>
                        <a:pt x="22191" y="12236"/>
                      </a:lnTo>
                      <a:lnTo>
                        <a:pt x="22879" y="11331"/>
                      </a:lnTo>
                      <a:lnTo>
                        <a:pt x="23476" y="10263"/>
                      </a:lnTo>
                      <a:lnTo>
                        <a:pt x="23748" y="9684"/>
                      </a:lnTo>
                      <a:lnTo>
                        <a:pt x="24019" y="10010"/>
                      </a:lnTo>
                      <a:lnTo>
                        <a:pt x="24779" y="10571"/>
                      </a:lnTo>
                      <a:lnTo>
                        <a:pt x="25775" y="11006"/>
                      </a:lnTo>
                      <a:lnTo>
                        <a:pt x="26897" y="11313"/>
                      </a:lnTo>
                      <a:lnTo>
                        <a:pt x="28092" y="11494"/>
                      </a:lnTo>
                      <a:lnTo>
                        <a:pt x="29250" y="11530"/>
                      </a:lnTo>
                      <a:lnTo>
                        <a:pt x="30336" y="11404"/>
                      </a:lnTo>
                      <a:lnTo>
                        <a:pt x="31259" y="11132"/>
                      </a:lnTo>
                      <a:lnTo>
                        <a:pt x="31621" y="10933"/>
                      </a:lnTo>
                      <a:lnTo>
                        <a:pt x="31983" y="10698"/>
                      </a:lnTo>
                      <a:lnTo>
                        <a:pt x="32508" y="10245"/>
                      </a:lnTo>
                      <a:lnTo>
                        <a:pt x="32870" y="9811"/>
                      </a:lnTo>
                      <a:lnTo>
                        <a:pt x="33069" y="9395"/>
                      </a:lnTo>
                      <a:lnTo>
                        <a:pt x="33124" y="8996"/>
                      </a:lnTo>
                      <a:lnTo>
                        <a:pt x="33051" y="8652"/>
                      </a:lnTo>
                      <a:lnTo>
                        <a:pt x="32852" y="8345"/>
                      </a:lnTo>
                      <a:lnTo>
                        <a:pt x="32545" y="8091"/>
                      </a:lnTo>
                      <a:lnTo>
                        <a:pt x="31965" y="7820"/>
                      </a:lnTo>
                      <a:lnTo>
                        <a:pt x="30934" y="7711"/>
                      </a:lnTo>
                      <a:lnTo>
                        <a:pt x="30065" y="7856"/>
                      </a:lnTo>
                      <a:lnTo>
                        <a:pt x="29467" y="8055"/>
                      </a:lnTo>
                      <a:lnTo>
                        <a:pt x="28888" y="8363"/>
                      </a:lnTo>
                      <a:lnTo>
                        <a:pt x="28309" y="8779"/>
                      </a:lnTo>
                      <a:lnTo>
                        <a:pt x="28038" y="9033"/>
                      </a:lnTo>
                      <a:lnTo>
                        <a:pt x="28038" y="8399"/>
                      </a:lnTo>
                      <a:lnTo>
                        <a:pt x="27838" y="7168"/>
                      </a:lnTo>
                      <a:lnTo>
                        <a:pt x="27458" y="5974"/>
                      </a:lnTo>
                      <a:lnTo>
                        <a:pt x="26952" y="4815"/>
                      </a:lnTo>
                      <a:lnTo>
                        <a:pt x="26662" y="4272"/>
                      </a:lnTo>
                      <a:lnTo>
                        <a:pt x="26463" y="3928"/>
                      </a:lnTo>
                      <a:lnTo>
                        <a:pt x="25865" y="3240"/>
                      </a:lnTo>
                      <a:lnTo>
                        <a:pt x="25087" y="2589"/>
                      </a:lnTo>
                      <a:lnTo>
                        <a:pt x="24128" y="1973"/>
                      </a:lnTo>
                      <a:lnTo>
                        <a:pt x="23060" y="1430"/>
                      </a:lnTo>
                      <a:lnTo>
                        <a:pt x="21883" y="942"/>
                      </a:lnTo>
                      <a:lnTo>
                        <a:pt x="20653" y="544"/>
                      </a:lnTo>
                      <a:lnTo>
                        <a:pt x="19386" y="254"/>
                      </a:lnTo>
                      <a:lnTo>
                        <a:pt x="18137" y="55"/>
                      </a:lnTo>
                      <a:lnTo>
                        <a:pt x="16924"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8" name="Google Shape;1048;p33"/>
                <p:cNvSpPr/>
                <p:nvPr/>
              </p:nvSpPr>
              <p:spPr>
                <a:xfrm>
                  <a:off x="1925508" y="3606994"/>
                  <a:ext cx="1061479" cy="454879"/>
                </a:xfrm>
                <a:custGeom>
                  <a:avLst/>
                  <a:gdLst/>
                  <a:ahLst/>
                  <a:cxnLst/>
                  <a:rect l="l" t="t" r="r" b="b"/>
                  <a:pathLst>
                    <a:path w="33414" h="14319" extrusionOk="0">
                      <a:moveTo>
                        <a:pt x="17594" y="1"/>
                      </a:moveTo>
                      <a:lnTo>
                        <a:pt x="15983" y="73"/>
                      </a:lnTo>
                      <a:lnTo>
                        <a:pt x="15277" y="236"/>
                      </a:lnTo>
                      <a:lnTo>
                        <a:pt x="14643" y="417"/>
                      </a:lnTo>
                      <a:lnTo>
                        <a:pt x="13865" y="833"/>
                      </a:lnTo>
                      <a:lnTo>
                        <a:pt x="13431" y="1177"/>
                      </a:lnTo>
                      <a:lnTo>
                        <a:pt x="13087" y="1557"/>
                      </a:lnTo>
                      <a:lnTo>
                        <a:pt x="12797" y="2010"/>
                      </a:lnTo>
                      <a:lnTo>
                        <a:pt x="12598" y="2517"/>
                      </a:lnTo>
                      <a:lnTo>
                        <a:pt x="12453" y="3078"/>
                      </a:lnTo>
                      <a:lnTo>
                        <a:pt x="12435" y="3385"/>
                      </a:lnTo>
                      <a:lnTo>
                        <a:pt x="12236" y="3150"/>
                      </a:lnTo>
                      <a:lnTo>
                        <a:pt x="11766" y="2734"/>
                      </a:lnTo>
                      <a:lnTo>
                        <a:pt x="11223" y="2426"/>
                      </a:lnTo>
                      <a:lnTo>
                        <a:pt x="10607" y="2191"/>
                      </a:lnTo>
                      <a:lnTo>
                        <a:pt x="9974" y="2064"/>
                      </a:lnTo>
                      <a:lnTo>
                        <a:pt x="9340" y="2010"/>
                      </a:lnTo>
                      <a:lnTo>
                        <a:pt x="8688" y="2064"/>
                      </a:lnTo>
                      <a:lnTo>
                        <a:pt x="8091" y="2191"/>
                      </a:lnTo>
                      <a:lnTo>
                        <a:pt x="7802" y="2299"/>
                      </a:lnTo>
                      <a:lnTo>
                        <a:pt x="7349" y="2517"/>
                      </a:lnTo>
                      <a:lnTo>
                        <a:pt x="6824" y="2951"/>
                      </a:lnTo>
                      <a:lnTo>
                        <a:pt x="6571" y="3313"/>
                      </a:lnTo>
                      <a:lnTo>
                        <a:pt x="6390" y="3693"/>
                      </a:lnTo>
                      <a:lnTo>
                        <a:pt x="6281" y="4109"/>
                      </a:lnTo>
                      <a:lnTo>
                        <a:pt x="6263" y="4815"/>
                      </a:lnTo>
                      <a:lnTo>
                        <a:pt x="6372" y="5322"/>
                      </a:lnTo>
                      <a:lnTo>
                        <a:pt x="5666" y="5232"/>
                      </a:lnTo>
                      <a:lnTo>
                        <a:pt x="3982" y="5214"/>
                      </a:lnTo>
                      <a:lnTo>
                        <a:pt x="2661" y="5377"/>
                      </a:lnTo>
                      <a:lnTo>
                        <a:pt x="1847" y="5576"/>
                      </a:lnTo>
                      <a:lnTo>
                        <a:pt x="1123" y="5883"/>
                      </a:lnTo>
                      <a:lnTo>
                        <a:pt x="543" y="6300"/>
                      </a:lnTo>
                      <a:lnTo>
                        <a:pt x="326" y="6553"/>
                      </a:lnTo>
                      <a:lnTo>
                        <a:pt x="163" y="6788"/>
                      </a:lnTo>
                      <a:lnTo>
                        <a:pt x="0" y="7313"/>
                      </a:lnTo>
                      <a:lnTo>
                        <a:pt x="18" y="7892"/>
                      </a:lnTo>
                      <a:lnTo>
                        <a:pt x="199" y="8544"/>
                      </a:lnTo>
                      <a:lnTo>
                        <a:pt x="362" y="8888"/>
                      </a:lnTo>
                      <a:lnTo>
                        <a:pt x="634" y="8743"/>
                      </a:lnTo>
                      <a:lnTo>
                        <a:pt x="489" y="8435"/>
                      </a:lnTo>
                      <a:lnTo>
                        <a:pt x="326" y="7892"/>
                      </a:lnTo>
                      <a:lnTo>
                        <a:pt x="308" y="7386"/>
                      </a:lnTo>
                      <a:lnTo>
                        <a:pt x="435" y="6933"/>
                      </a:lnTo>
                      <a:lnTo>
                        <a:pt x="561" y="6734"/>
                      </a:lnTo>
                      <a:lnTo>
                        <a:pt x="779" y="6499"/>
                      </a:lnTo>
                      <a:lnTo>
                        <a:pt x="1358" y="6101"/>
                      </a:lnTo>
                      <a:lnTo>
                        <a:pt x="2100" y="5811"/>
                      </a:lnTo>
                      <a:lnTo>
                        <a:pt x="2933" y="5630"/>
                      </a:lnTo>
                      <a:lnTo>
                        <a:pt x="4254" y="5503"/>
                      </a:lnTo>
                      <a:lnTo>
                        <a:pt x="5919" y="5558"/>
                      </a:lnTo>
                      <a:lnTo>
                        <a:pt x="6553" y="5666"/>
                      </a:lnTo>
                      <a:lnTo>
                        <a:pt x="6625" y="5666"/>
                      </a:lnTo>
                      <a:lnTo>
                        <a:pt x="6697" y="5612"/>
                      </a:lnTo>
                      <a:lnTo>
                        <a:pt x="6734" y="5539"/>
                      </a:lnTo>
                      <a:lnTo>
                        <a:pt x="6734" y="5467"/>
                      </a:lnTo>
                      <a:lnTo>
                        <a:pt x="6589" y="4978"/>
                      </a:lnTo>
                      <a:lnTo>
                        <a:pt x="6571" y="4091"/>
                      </a:lnTo>
                      <a:lnTo>
                        <a:pt x="6788" y="3530"/>
                      </a:lnTo>
                      <a:lnTo>
                        <a:pt x="7023" y="3204"/>
                      </a:lnTo>
                      <a:lnTo>
                        <a:pt x="7494" y="2788"/>
                      </a:lnTo>
                      <a:lnTo>
                        <a:pt x="7928" y="2589"/>
                      </a:lnTo>
                      <a:lnTo>
                        <a:pt x="8218" y="2480"/>
                      </a:lnTo>
                      <a:lnTo>
                        <a:pt x="8833" y="2336"/>
                      </a:lnTo>
                      <a:lnTo>
                        <a:pt x="9485" y="2318"/>
                      </a:lnTo>
                      <a:lnTo>
                        <a:pt x="10136" y="2390"/>
                      </a:lnTo>
                      <a:lnTo>
                        <a:pt x="10770" y="2553"/>
                      </a:lnTo>
                      <a:lnTo>
                        <a:pt x="11349" y="2824"/>
                      </a:lnTo>
                      <a:lnTo>
                        <a:pt x="11874" y="3204"/>
                      </a:lnTo>
                      <a:lnTo>
                        <a:pt x="12272" y="3675"/>
                      </a:lnTo>
                      <a:lnTo>
                        <a:pt x="12435" y="3947"/>
                      </a:lnTo>
                      <a:lnTo>
                        <a:pt x="12490" y="4037"/>
                      </a:lnTo>
                      <a:lnTo>
                        <a:pt x="12598" y="4037"/>
                      </a:lnTo>
                      <a:lnTo>
                        <a:pt x="12689" y="3983"/>
                      </a:lnTo>
                      <a:lnTo>
                        <a:pt x="12707" y="3892"/>
                      </a:lnTo>
                      <a:lnTo>
                        <a:pt x="12707" y="3566"/>
                      </a:lnTo>
                      <a:lnTo>
                        <a:pt x="12797" y="2951"/>
                      </a:lnTo>
                      <a:lnTo>
                        <a:pt x="12942" y="2408"/>
                      </a:lnTo>
                      <a:lnTo>
                        <a:pt x="13195" y="1919"/>
                      </a:lnTo>
                      <a:lnTo>
                        <a:pt x="13521" y="1503"/>
                      </a:lnTo>
                      <a:lnTo>
                        <a:pt x="13938" y="1141"/>
                      </a:lnTo>
                      <a:lnTo>
                        <a:pt x="14444" y="851"/>
                      </a:lnTo>
                      <a:lnTo>
                        <a:pt x="15024" y="616"/>
                      </a:lnTo>
                      <a:lnTo>
                        <a:pt x="15349" y="526"/>
                      </a:lnTo>
                      <a:lnTo>
                        <a:pt x="16073" y="363"/>
                      </a:lnTo>
                      <a:lnTo>
                        <a:pt x="17684" y="308"/>
                      </a:lnTo>
                      <a:lnTo>
                        <a:pt x="19386" y="526"/>
                      </a:lnTo>
                      <a:lnTo>
                        <a:pt x="21123" y="942"/>
                      </a:lnTo>
                      <a:lnTo>
                        <a:pt x="22771" y="1557"/>
                      </a:lnTo>
                      <a:lnTo>
                        <a:pt x="24273" y="2299"/>
                      </a:lnTo>
                      <a:lnTo>
                        <a:pt x="25504" y="3150"/>
                      </a:lnTo>
                      <a:lnTo>
                        <a:pt x="26210" y="3802"/>
                      </a:lnTo>
                      <a:lnTo>
                        <a:pt x="26554" y="4254"/>
                      </a:lnTo>
                      <a:lnTo>
                        <a:pt x="26680" y="4490"/>
                      </a:lnTo>
                      <a:lnTo>
                        <a:pt x="27024" y="5159"/>
                      </a:lnTo>
                      <a:lnTo>
                        <a:pt x="27549" y="6408"/>
                      </a:lnTo>
                      <a:lnTo>
                        <a:pt x="27875" y="7567"/>
                      </a:lnTo>
                      <a:lnTo>
                        <a:pt x="28020" y="8653"/>
                      </a:lnTo>
                      <a:lnTo>
                        <a:pt x="28038" y="9178"/>
                      </a:lnTo>
                      <a:lnTo>
                        <a:pt x="28038" y="9268"/>
                      </a:lnTo>
                      <a:lnTo>
                        <a:pt x="28128" y="9304"/>
                      </a:lnTo>
                      <a:lnTo>
                        <a:pt x="28201" y="9340"/>
                      </a:lnTo>
                      <a:lnTo>
                        <a:pt x="28291" y="9286"/>
                      </a:lnTo>
                      <a:lnTo>
                        <a:pt x="28526" y="9051"/>
                      </a:lnTo>
                      <a:lnTo>
                        <a:pt x="29051" y="8671"/>
                      </a:lnTo>
                      <a:lnTo>
                        <a:pt x="29848" y="8273"/>
                      </a:lnTo>
                      <a:lnTo>
                        <a:pt x="30879" y="8037"/>
                      </a:lnTo>
                      <a:lnTo>
                        <a:pt x="31821" y="8055"/>
                      </a:lnTo>
                      <a:lnTo>
                        <a:pt x="32219" y="8182"/>
                      </a:lnTo>
                      <a:lnTo>
                        <a:pt x="32581" y="8345"/>
                      </a:lnTo>
                      <a:lnTo>
                        <a:pt x="32943" y="8671"/>
                      </a:lnTo>
                      <a:lnTo>
                        <a:pt x="33088" y="8942"/>
                      </a:lnTo>
                      <a:lnTo>
                        <a:pt x="33106" y="9087"/>
                      </a:lnTo>
                      <a:lnTo>
                        <a:pt x="33106" y="9304"/>
                      </a:lnTo>
                      <a:lnTo>
                        <a:pt x="32961" y="9757"/>
                      </a:lnTo>
                      <a:lnTo>
                        <a:pt x="32599" y="10227"/>
                      </a:lnTo>
                      <a:lnTo>
                        <a:pt x="32038" y="10716"/>
                      </a:lnTo>
                      <a:lnTo>
                        <a:pt x="31694" y="10951"/>
                      </a:lnTo>
                      <a:lnTo>
                        <a:pt x="31350" y="11132"/>
                      </a:lnTo>
                      <a:lnTo>
                        <a:pt x="30463" y="11404"/>
                      </a:lnTo>
                      <a:lnTo>
                        <a:pt x="29413" y="11513"/>
                      </a:lnTo>
                      <a:lnTo>
                        <a:pt x="28273" y="11476"/>
                      </a:lnTo>
                      <a:lnTo>
                        <a:pt x="27115" y="11332"/>
                      </a:lnTo>
                      <a:lnTo>
                        <a:pt x="26010" y="11024"/>
                      </a:lnTo>
                      <a:lnTo>
                        <a:pt x="25033" y="10608"/>
                      </a:lnTo>
                      <a:lnTo>
                        <a:pt x="24273" y="10064"/>
                      </a:lnTo>
                      <a:lnTo>
                        <a:pt x="24019" y="9739"/>
                      </a:lnTo>
                      <a:lnTo>
                        <a:pt x="23947" y="9684"/>
                      </a:lnTo>
                      <a:lnTo>
                        <a:pt x="23875" y="9666"/>
                      </a:lnTo>
                      <a:lnTo>
                        <a:pt x="23802" y="9702"/>
                      </a:lnTo>
                      <a:lnTo>
                        <a:pt x="23748" y="9757"/>
                      </a:lnTo>
                      <a:lnTo>
                        <a:pt x="23458" y="10390"/>
                      </a:lnTo>
                      <a:lnTo>
                        <a:pt x="22825" y="11494"/>
                      </a:lnTo>
                      <a:lnTo>
                        <a:pt x="22101" y="12381"/>
                      </a:lnTo>
                      <a:lnTo>
                        <a:pt x="21304" y="13087"/>
                      </a:lnTo>
                      <a:lnTo>
                        <a:pt x="20399" y="13594"/>
                      </a:lnTo>
                      <a:lnTo>
                        <a:pt x="19422" y="13902"/>
                      </a:lnTo>
                      <a:lnTo>
                        <a:pt x="18354" y="14010"/>
                      </a:lnTo>
                      <a:lnTo>
                        <a:pt x="17214" y="13938"/>
                      </a:lnTo>
                      <a:lnTo>
                        <a:pt x="16598" y="13811"/>
                      </a:lnTo>
                      <a:lnTo>
                        <a:pt x="16182" y="13703"/>
                      </a:lnTo>
                      <a:lnTo>
                        <a:pt x="15277" y="13377"/>
                      </a:lnTo>
                      <a:lnTo>
                        <a:pt x="14336" y="12942"/>
                      </a:lnTo>
                      <a:lnTo>
                        <a:pt x="13413" y="12418"/>
                      </a:lnTo>
                      <a:lnTo>
                        <a:pt x="12562" y="11820"/>
                      </a:lnTo>
                      <a:lnTo>
                        <a:pt x="11838" y="11169"/>
                      </a:lnTo>
                      <a:lnTo>
                        <a:pt x="11259" y="10463"/>
                      </a:lnTo>
                      <a:lnTo>
                        <a:pt x="10915" y="9739"/>
                      </a:lnTo>
                      <a:lnTo>
                        <a:pt x="10861" y="9377"/>
                      </a:lnTo>
                      <a:lnTo>
                        <a:pt x="10824" y="9304"/>
                      </a:lnTo>
                      <a:lnTo>
                        <a:pt x="10752" y="9250"/>
                      </a:lnTo>
                      <a:lnTo>
                        <a:pt x="10680" y="9250"/>
                      </a:lnTo>
                      <a:lnTo>
                        <a:pt x="10607" y="9286"/>
                      </a:lnTo>
                      <a:lnTo>
                        <a:pt x="10281" y="9540"/>
                      </a:lnTo>
                      <a:lnTo>
                        <a:pt x="9322" y="9974"/>
                      </a:lnTo>
                      <a:lnTo>
                        <a:pt x="8091" y="10300"/>
                      </a:lnTo>
                      <a:lnTo>
                        <a:pt x="6679" y="10481"/>
                      </a:lnTo>
                      <a:lnTo>
                        <a:pt x="5919" y="10517"/>
                      </a:lnTo>
                      <a:lnTo>
                        <a:pt x="5919" y="10807"/>
                      </a:lnTo>
                      <a:lnTo>
                        <a:pt x="6661" y="10789"/>
                      </a:lnTo>
                      <a:lnTo>
                        <a:pt x="8037" y="10608"/>
                      </a:lnTo>
                      <a:lnTo>
                        <a:pt x="9250" y="10318"/>
                      </a:lnTo>
                      <a:lnTo>
                        <a:pt x="10227" y="9920"/>
                      </a:lnTo>
                      <a:lnTo>
                        <a:pt x="10607" y="9666"/>
                      </a:lnTo>
                      <a:lnTo>
                        <a:pt x="10716" y="10064"/>
                      </a:lnTo>
                      <a:lnTo>
                        <a:pt x="11150" y="10843"/>
                      </a:lnTo>
                      <a:lnTo>
                        <a:pt x="11802" y="11567"/>
                      </a:lnTo>
                      <a:lnTo>
                        <a:pt x="12598" y="12218"/>
                      </a:lnTo>
                      <a:lnTo>
                        <a:pt x="13467" y="12798"/>
                      </a:lnTo>
                      <a:lnTo>
                        <a:pt x="14408" y="13304"/>
                      </a:lnTo>
                      <a:lnTo>
                        <a:pt x="15766" y="13884"/>
                      </a:lnTo>
                      <a:lnTo>
                        <a:pt x="16526" y="14101"/>
                      </a:lnTo>
                      <a:lnTo>
                        <a:pt x="16997" y="14191"/>
                      </a:lnTo>
                      <a:lnTo>
                        <a:pt x="17883" y="14300"/>
                      </a:lnTo>
                      <a:lnTo>
                        <a:pt x="18318" y="14318"/>
                      </a:lnTo>
                      <a:lnTo>
                        <a:pt x="18770" y="14300"/>
                      </a:lnTo>
                      <a:lnTo>
                        <a:pt x="19639" y="14173"/>
                      </a:lnTo>
                      <a:lnTo>
                        <a:pt x="20454" y="13902"/>
                      </a:lnTo>
                      <a:lnTo>
                        <a:pt x="21214" y="13522"/>
                      </a:lnTo>
                      <a:lnTo>
                        <a:pt x="21920" y="12979"/>
                      </a:lnTo>
                      <a:lnTo>
                        <a:pt x="22571" y="12327"/>
                      </a:lnTo>
                      <a:lnTo>
                        <a:pt x="23151" y="11549"/>
                      </a:lnTo>
                      <a:lnTo>
                        <a:pt x="23694" y="10626"/>
                      </a:lnTo>
                      <a:lnTo>
                        <a:pt x="23929" y="10119"/>
                      </a:lnTo>
                      <a:lnTo>
                        <a:pt x="24237" y="10427"/>
                      </a:lnTo>
                      <a:lnTo>
                        <a:pt x="25069" y="10970"/>
                      </a:lnTo>
                      <a:lnTo>
                        <a:pt x="26101" y="11368"/>
                      </a:lnTo>
                      <a:lnTo>
                        <a:pt x="27223" y="11657"/>
                      </a:lnTo>
                      <a:lnTo>
                        <a:pt x="28400" y="11802"/>
                      </a:lnTo>
                      <a:lnTo>
                        <a:pt x="29558" y="11802"/>
                      </a:lnTo>
                      <a:lnTo>
                        <a:pt x="30608" y="11675"/>
                      </a:lnTo>
                      <a:lnTo>
                        <a:pt x="31495" y="11404"/>
                      </a:lnTo>
                      <a:lnTo>
                        <a:pt x="31857" y="11205"/>
                      </a:lnTo>
                      <a:lnTo>
                        <a:pt x="32237" y="10933"/>
                      </a:lnTo>
                      <a:lnTo>
                        <a:pt x="32852" y="10408"/>
                      </a:lnTo>
                      <a:lnTo>
                        <a:pt x="33251" y="9865"/>
                      </a:lnTo>
                      <a:lnTo>
                        <a:pt x="33414" y="9322"/>
                      </a:lnTo>
                      <a:lnTo>
                        <a:pt x="33414" y="9051"/>
                      </a:lnTo>
                      <a:lnTo>
                        <a:pt x="33377" y="8870"/>
                      </a:lnTo>
                      <a:lnTo>
                        <a:pt x="33214" y="8526"/>
                      </a:lnTo>
                      <a:lnTo>
                        <a:pt x="32925" y="8218"/>
                      </a:lnTo>
                      <a:lnTo>
                        <a:pt x="32545" y="7983"/>
                      </a:lnTo>
                      <a:lnTo>
                        <a:pt x="32309" y="7892"/>
                      </a:lnTo>
                      <a:lnTo>
                        <a:pt x="31911" y="7766"/>
                      </a:lnTo>
                      <a:lnTo>
                        <a:pt x="30952" y="7711"/>
                      </a:lnTo>
                      <a:lnTo>
                        <a:pt x="29920" y="7929"/>
                      </a:lnTo>
                      <a:lnTo>
                        <a:pt x="28852" y="8435"/>
                      </a:lnTo>
                      <a:lnTo>
                        <a:pt x="28327" y="8834"/>
                      </a:lnTo>
                      <a:lnTo>
                        <a:pt x="28309" y="8327"/>
                      </a:lnTo>
                      <a:lnTo>
                        <a:pt x="28128" y="7277"/>
                      </a:lnTo>
                      <a:lnTo>
                        <a:pt x="27784" y="6173"/>
                      </a:lnTo>
                      <a:lnTo>
                        <a:pt x="27278" y="4978"/>
                      </a:lnTo>
                      <a:lnTo>
                        <a:pt x="26952" y="4345"/>
                      </a:lnTo>
                      <a:lnTo>
                        <a:pt x="26807" y="4091"/>
                      </a:lnTo>
                      <a:lnTo>
                        <a:pt x="26409" y="3585"/>
                      </a:lnTo>
                      <a:lnTo>
                        <a:pt x="25667" y="2861"/>
                      </a:lnTo>
                      <a:lnTo>
                        <a:pt x="24345" y="1974"/>
                      </a:lnTo>
                      <a:lnTo>
                        <a:pt x="22789" y="1213"/>
                      </a:lnTo>
                      <a:lnTo>
                        <a:pt x="21087" y="616"/>
                      </a:lnTo>
                      <a:lnTo>
                        <a:pt x="19313" y="200"/>
                      </a:lnTo>
                      <a:lnTo>
                        <a:pt x="1759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9" name="Google Shape;1049;p33"/>
                <p:cNvSpPr/>
                <p:nvPr/>
              </p:nvSpPr>
              <p:spPr>
                <a:xfrm>
                  <a:off x="1925508" y="3606994"/>
                  <a:ext cx="1061479" cy="454879"/>
                </a:xfrm>
                <a:custGeom>
                  <a:avLst/>
                  <a:gdLst/>
                  <a:ahLst/>
                  <a:cxnLst/>
                  <a:rect l="l" t="t" r="r" b="b"/>
                  <a:pathLst>
                    <a:path w="33414" h="14319" extrusionOk="0">
                      <a:moveTo>
                        <a:pt x="16924" y="1"/>
                      </a:moveTo>
                      <a:lnTo>
                        <a:pt x="15911" y="91"/>
                      </a:lnTo>
                      <a:lnTo>
                        <a:pt x="14969" y="308"/>
                      </a:lnTo>
                      <a:lnTo>
                        <a:pt x="14119" y="670"/>
                      </a:lnTo>
                      <a:lnTo>
                        <a:pt x="13757" y="924"/>
                      </a:lnTo>
                      <a:lnTo>
                        <a:pt x="13467" y="1141"/>
                      </a:lnTo>
                      <a:lnTo>
                        <a:pt x="12996" y="1666"/>
                      </a:lnTo>
                      <a:lnTo>
                        <a:pt x="12671" y="2281"/>
                      </a:lnTo>
                      <a:lnTo>
                        <a:pt x="12471" y="2987"/>
                      </a:lnTo>
                      <a:lnTo>
                        <a:pt x="12435" y="3385"/>
                      </a:lnTo>
                      <a:lnTo>
                        <a:pt x="12236" y="3150"/>
                      </a:lnTo>
                      <a:lnTo>
                        <a:pt x="11766" y="2734"/>
                      </a:lnTo>
                      <a:lnTo>
                        <a:pt x="11223" y="2426"/>
                      </a:lnTo>
                      <a:lnTo>
                        <a:pt x="10607" y="2191"/>
                      </a:lnTo>
                      <a:lnTo>
                        <a:pt x="9974" y="2064"/>
                      </a:lnTo>
                      <a:lnTo>
                        <a:pt x="9340" y="2010"/>
                      </a:lnTo>
                      <a:lnTo>
                        <a:pt x="8688" y="2064"/>
                      </a:lnTo>
                      <a:lnTo>
                        <a:pt x="8091" y="2191"/>
                      </a:lnTo>
                      <a:lnTo>
                        <a:pt x="7802" y="2299"/>
                      </a:lnTo>
                      <a:lnTo>
                        <a:pt x="7349" y="2517"/>
                      </a:lnTo>
                      <a:lnTo>
                        <a:pt x="6824" y="2951"/>
                      </a:lnTo>
                      <a:lnTo>
                        <a:pt x="6571" y="3313"/>
                      </a:lnTo>
                      <a:lnTo>
                        <a:pt x="6390" y="3693"/>
                      </a:lnTo>
                      <a:lnTo>
                        <a:pt x="6281" y="4109"/>
                      </a:lnTo>
                      <a:lnTo>
                        <a:pt x="6263" y="4815"/>
                      </a:lnTo>
                      <a:lnTo>
                        <a:pt x="6372" y="5322"/>
                      </a:lnTo>
                      <a:lnTo>
                        <a:pt x="5666" y="5232"/>
                      </a:lnTo>
                      <a:lnTo>
                        <a:pt x="3982" y="5214"/>
                      </a:lnTo>
                      <a:lnTo>
                        <a:pt x="2661" y="5377"/>
                      </a:lnTo>
                      <a:lnTo>
                        <a:pt x="1847" y="5576"/>
                      </a:lnTo>
                      <a:lnTo>
                        <a:pt x="1123" y="5883"/>
                      </a:lnTo>
                      <a:lnTo>
                        <a:pt x="543" y="6300"/>
                      </a:lnTo>
                      <a:lnTo>
                        <a:pt x="326" y="6553"/>
                      </a:lnTo>
                      <a:lnTo>
                        <a:pt x="163" y="6788"/>
                      </a:lnTo>
                      <a:lnTo>
                        <a:pt x="0" y="7313"/>
                      </a:lnTo>
                      <a:lnTo>
                        <a:pt x="18" y="7892"/>
                      </a:lnTo>
                      <a:lnTo>
                        <a:pt x="199" y="8544"/>
                      </a:lnTo>
                      <a:lnTo>
                        <a:pt x="362" y="8888"/>
                      </a:lnTo>
                      <a:lnTo>
                        <a:pt x="525" y="9159"/>
                      </a:lnTo>
                      <a:lnTo>
                        <a:pt x="978" y="9630"/>
                      </a:lnTo>
                      <a:lnTo>
                        <a:pt x="1575" y="10010"/>
                      </a:lnTo>
                      <a:lnTo>
                        <a:pt x="2263" y="10300"/>
                      </a:lnTo>
                      <a:lnTo>
                        <a:pt x="3421" y="10626"/>
                      </a:lnTo>
                      <a:lnTo>
                        <a:pt x="5105" y="10825"/>
                      </a:lnTo>
                      <a:lnTo>
                        <a:pt x="5919" y="10807"/>
                      </a:lnTo>
                      <a:lnTo>
                        <a:pt x="6661" y="10789"/>
                      </a:lnTo>
                      <a:lnTo>
                        <a:pt x="8037" y="10608"/>
                      </a:lnTo>
                      <a:lnTo>
                        <a:pt x="9250" y="10318"/>
                      </a:lnTo>
                      <a:lnTo>
                        <a:pt x="10227" y="9920"/>
                      </a:lnTo>
                      <a:lnTo>
                        <a:pt x="10607" y="9666"/>
                      </a:lnTo>
                      <a:lnTo>
                        <a:pt x="10716" y="10064"/>
                      </a:lnTo>
                      <a:lnTo>
                        <a:pt x="11150" y="10843"/>
                      </a:lnTo>
                      <a:lnTo>
                        <a:pt x="11802" y="11567"/>
                      </a:lnTo>
                      <a:lnTo>
                        <a:pt x="12598" y="12218"/>
                      </a:lnTo>
                      <a:lnTo>
                        <a:pt x="13467" y="12798"/>
                      </a:lnTo>
                      <a:lnTo>
                        <a:pt x="14408" y="13304"/>
                      </a:lnTo>
                      <a:lnTo>
                        <a:pt x="15766" y="13884"/>
                      </a:lnTo>
                      <a:lnTo>
                        <a:pt x="16526" y="14101"/>
                      </a:lnTo>
                      <a:lnTo>
                        <a:pt x="16997" y="14191"/>
                      </a:lnTo>
                      <a:lnTo>
                        <a:pt x="17883" y="14300"/>
                      </a:lnTo>
                      <a:lnTo>
                        <a:pt x="18318" y="14318"/>
                      </a:lnTo>
                      <a:lnTo>
                        <a:pt x="18770" y="14300"/>
                      </a:lnTo>
                      <a:lnTo>
                        <a:pt x="19639" y="14173"/>
                      </a:lnTo>
                      <a:lnTo>
                        <a:pt x="20454" y="13902"/>
                      </a:lnTo>
                      <a:lnTo>
                        <a:pt x="21214" y="13522"/>
                      </a:lnTo>
                      <a:lnTo>
                        <a:pt x="21920" y="12979"/>
                      </a:lnTo>
                      <a:lnTo>
                        <a:pt x="22571" y="12327"/>
                      </a:lnTo>
                      <a:lnTo>
                        <a:pt x="23151" y="11549"/>
                      </a:lnTo>
                      <a:lnTo>
                        <a:pt x="23694" y="10626"/>
                      </a:lnTo>
                      <a:lnTo>
                        <a:pt x="23929" y="10119"/>
                      </a:lnTo>
                      <a:lnTo>
                        <a:pt x="24237" y="10427"/>
                      </a:lnTo>
                      <a:lnTo>
                        <a:pt x="25069" y="10970"/>
                      </a:lnTo>
                      <a:lnTo>
                        <a:pt x="26101" y="11368"/>
                      </a:lnTo>
                      <a:lnTo>
                        <a:pt x="27223" y="11657"/>
                      </a:lnTo>
                      <a:lnTo>
                        <a:pt x="28400" y="11802"/>
                      </a:lnTo>
                      <a:lnTo>
                        <a:pt x="29558" y="11802"/>
                      </a:lnTo>
                      <a:lnTo>
                        <a:pt x="30608" y="11675"/>
                      </a:lnTo>
                      <a:lnTo>
                        <a:pt x="31495" y="11404"/>
                      </a:lnTo>
                      <a:lnTo>
                        <a:pt x="31857" y="11205"/>
                      </a:lnTo>
                      <a:lnTo>
                        <a:pt x="32237" y="10933"/>
                      </a:lnTo>
                      <a:lnTo>
                        <a:pt x="32852" y="10408"/>
                      </a:lnTo>
                      <a:lnTo>
                        <a:pt x="33251" y="9865"/>
                      </a:lnTo>
                      <a:lnTo>
                        <a:pt x="33414" y="9322"/>
                      </a:lnTo>
                      <a:lnTo>
                        <a:pt x="33414" y="9051"/>
                      </a:lnTo>
                      <a:lnTo>
                        <a:pt x="33377" y="8870"/>
                      </a:lnTo>
                      <a:lnTo>
                        <a:pt x="33214" y="8526"/>
                      </a:lnTo>
                      <a:lnTo>
                        <a:pt x="32925" y="8218"/>
                      </a:lnTo>
                      <a:lnTo>
                        <a:pt x="32545" y="7983"/>
                      </a:lnTo>
                      <a:lnTo>
                        <a:pt x="32309" y="7892"/>
                      </a:lnTo>
                      <a:lnTo>
                        <a:pt x="31911" y="7766"/>
                      </a:lnTo>
                      <a:lnTo>
                        <a:pt x="30952" y="7711"/>
                      </a:lnTo>
                      <a:lnTo>
                        <a:pt x="29920" y="7929"/>
                      </a:lnTo>
                      <a:lnTo>
                        <a:pt x="28852" y="8435"/>
                      </a:lnTo>
                      <a:lnTo>
                        <a:pt x="28327" y="8834"/>
                      </a:lnTo>
                      <a:lnTo>
                        <a:pt x="28309" y="8327"/>
                      </a:lnTo>
                      <a:lnTo>
                        <a:pt x="28128" y="7277"/>
                      </a:lnTo>
                      <a:lnTo>
                        <a:pt x="27784" y="6173"/>
                      </a:lnTo>
                      <a:lnTo>
                        <a:pt x="27278" y="4978"/>
                      </a:lnTo>
                      <a:lnTo>
                        <a:pt x="26952" y="4345"/>
                      </a:lnTo>
                      <a:lnTo>
                        <a:pt x="26680" y="4490"/>
                      </a:lnTo>
                      <a:lnTo>
                        <a:pt x="27024" y="5159"/>
                      </a:lnTo>
                      <a:lnTo>
                        <a:pt x="27549" y="6408"/>
                      </a:lnTo>
                      <a:lnTo>
                        <a:pt x="27875" y="7567"/>
                      </a:lnTo>
                      <a:lnTo>
                        <a:pt x="28020" y="8653"/>
                      </a:lnTo>
                      <a:lnTo>
                        <a:pt x="28038" y="9178"/>
                      </a:lnTo>
                      <a:lnTo>
                        <a:pt x="28038" y="9268"/>
                      </a:lnTo>
                      <a:lnTo>
                        <a:pt x="28128" y="9304"/>
                      </a:lnTo>
                      <a:lnTo>
                        <a:pt x="28201" y="9340"/>
                      </a:lnTo>
                      <a:lnTo>
                        <a:pt x="28291" y="9286"/>
                      </a:lnTo>
                      <a:lnTo>
                        <a:pt x="28526" y="9051"/>
                      </a:lnTo>
                      <a:lnTo>
                        <a:pt x="29051" y="8671"/>
                      </a:lnTo>
                      <a:lnTo>
                        <a:pt x="29848" y="8273"/>
                      </a:lnTo>
                      <a:lnTo>
                        <a:pt x="30879" y="8037"/>
                      </a:lnTo>
                      <a:lnTo>
                        <a:pt x="31821" y="8055"/>
                      </a:lnTo>
                      <a:lnTo>
                        <a:pt x="32219" y="8182"/>
                      </a:lnTo>
                      <a:lnTo>
                        <a:pt x="32581" y="8345"/>
                      </a:lnTo>
                      <a:lnTo>
                        <a:pt x="32943" y="8671"/>
                      </a:lnTo>
                      <a:lnTo>
                        <a:pt x="33088" y="8942"/>
                      </a:lnTo>
                      <a:lnTo>
                        <a:pt x="33106" y="9087"/>
                      </a:lnTo>
                      <a:lnTo>
                        <a:pt x="33106" y="9304"/>
                      </a:lnTo>
                      <a:lnTo>
                        <a:pt x="32961" y="9757"/>
                      </a:lnTo>
                      <a:lnTo>
                        <a:pt x="32599" y="10227"/>
                      </a:lnTo>
                      <a:lnTo>
                        <a:pt x="32038" y="10716"/>
                      </a:lnTo>
                      <a:lnTo>
                        <a:pt x="31694" y="10951"/>
                      </a:lnTo>
                      <a:lnTo>
                        <a:pt x="31350" y="11132"/>
                      </a:lnTo>
                      <a:lnTo>
                        <a:pt x="30463" y="11404"/>
                      </a:lnTo>
                      <a:lnTo>
                        <a:pt x="29413" y="11513"/>
                      </a:lnTo>
                      <a:lnTo>
                        <a:pt x="28273" y="11476"/>
                      </a:lnTo>
                      <a:lnTo>
                        <a:pt x="27115" y="11332"/>
                      </a:lnTo>
                      <a:lnTo>
                        <a:pt x="26010" y="11024"/>
                      </a:lnTo>
                      <a:lnTo>
                        <a:pt x="25033" y="10608"/>
                      </a:lnTo>
                      <a:lnTo>
                        <a:pt x="24273" y="10064"/>
                      </a:lnTo>
                      <a:lnTo>
                        <a:pt x="24019" y="9739"/>
                      </a:lnTo>
                      <a:lnTo>
                        <a:pt x="23947" y="9684"/>
                      </a:lnTo>
                      <a:lnTo>
                        <a:pt x="23875" y="9666"/>
                      </a:lnTo>
                      <a:lnTo>
                        <a:pt x="23802" y="9702"/>
                      </a:lnTo>
                      <a:lnTo>
                        <a:pt x="23748" y="9757"/>
                      </a:lnTo>
                      <a:lnTo>
                        <a:pt x="23458" y="10390"/>
                      </a:lnTo>
                      <a:lnTo>
                        <a:pt x="22825" y="11494"/>
                      </a:lnTo>
                      <a:lnTo>
                        <a:pt x="22101" y="12381"/>
                      </a:lnTo>
                      <a:lnTo>
                        <a:pt x="21304" y="13087"/>
                      </a:lnTo>
                      <a:lnTo>
                        <a:pt x="20399" y="13594"/>
                      </a:lnTo>
                      <a:lnTo>
                        <a:pt x="19422" y="13902"/>
                      </a:lnTo>
                      <a:lnTo>
                        <a:pt x="18354" y="14010"/>
                      </a:lnTo>
                      <a:lnTo>
                        <a:pt x="17214" y="13938"/>
                      </a:lnTo>
                      <a:lnTo>
                        <a:pt x="16598" y="13811"/>
                      </a:lnTo>
                      <a:lnTo>
                        <a:pt x="16182" y="13703"/>
                      </a:lnTo>
                      <a:lnTo>
                        <a:pt x="15277" y="13377"/>
                      </a:lnTo>
                      <a:lnTo>
                        <a:pt x="14336" y="12942"/>
                      </a:lnTo>
                      <a:lnTo>
                        <a:pt x="13413" y="12418"/>
                      </a:lnTo>
                      <a:lnTo>
                        <a:pt x="12562" y="11820"/>
                      </a:lnTo>
                      <a:lnTo>
                        <a:pt x="11838" y="11169"/>
                      </a:lnTo>
                      <a:lnTo>
                        <a:pt x="11259" y="10463"/>
                      </a:lnTo>
                      <a:lnTo>
                        <a:pt x="10915" y="9739"/>
                      </a:lnTo>
                      <a:lnTo>
                        <a:pt x="10861" y="9377"/>
                      </a:lnTo>
                      <a:lnTo>
                        <a:pt x="10824" y="9304"/>
                      </a:lnTo>
                      <a:lnTo>
                        <a:pt x="10752" y="9250"/>
                      </a:lnTo>
                      <a:lnTo>
                        <a:pt x="10680" y="9250"/>
                      </a:lnTo>
                      <a:lnTo>
                        <a:pt x="10607" y="9286"/>
                      </a:lnTo>
                      <a:lnTo>
                        <a:pt x="10281" y="9540"/>
                      </a:lnTo>
                      <a:lnTo>
                        <a:pt x="9322" y="9974"/>
                      </a:lnTo>
                      <a:lnTo>
                        <a:pt x="8091" y="10300"/>
                      </a:lnTo>
                      <a:lnTo>
                        <a:pt x="6679" y="10481"/>
                      </a:lnTo>
                      <a:lnTo>
                        <a:pt x="5919" y="10517"/>
                      </a:lnTo>
                      <a:lnTo>
                        <a:pt x="5123" y="10517"/>
                      </a:lnTo>
                      <a:lnTo>
                        <a:pt x="3512" y="10354"/>
                      </a:lnTo>
                      <a:lnTo>
                        <a:pt x="2408" y="10046"/>
                      </a:lnTo>
                      <a:lnTo>
                        <a:pt x="1756" y="9775"/>
                      </a:lnTo>
                      <a:lnTo>
                        <a:pt x="1213" y="9413"/>
                      </a:lnTo>
                      <a:lnTo>
                        <a:pt x="779" y="8997"/>
                      </a:lnTo>
                      <a:lnTo>
                        <a:pt x="634" y="8743"/>
                      </a:lnTo>
                      <a:lnTo>
                        <a:pt x="489" y="8435"/>
                      </a:lnTo>
                      <a:lnTo>
                        <a:pt x="326" y="7892"/>
                      </a:lnTo>
                      <a:lnTo>
                        <a:pt x="308" y="7386"/>
                      </a:lnTo>
                      <a:lnTo>
                        <a:pt x="435" y="6933"/>
                      </a:lnTo>
                      <a:lnTo>
                        <a:pt x="561" y="6734"/>
                      </a:lnTo>
                      <a:lnTo>
                        <a:pt x="779" y="6499"/>
                      </a:lnTo>
                      <a:lnTo>
                        <a:pt x="1358" y="6101"/>
                      </a:lnTo>
                      <a:lnTo>
                        <a:pt x="2100" y="5811"/>
                      </a:lnTo>
                      <a:lnTo>
                        <a:pt x="2933" y="5630"/>
                      </a:lnTo>
                      <a:lnTo>
                        <a:pt x="4254" y="5503"/>
                      </a:lnTo>
                      <a:lnTo>
                        <a:pt x="5919" y="5558"/>
                      </a:lnTo>
                      <a:lnTo>
                        <a:pt x="6553" y="5666"/>
                      </a:lnTo>
                      <a:lnTo>
                        <a:pt x="6625" y="5666"/>
                      </a:lnTo>
                      <a:lnTo>
                        <a:pt x="6697" y="5612"/>
                      </a:lnTo>
                      <a:lnTo>
                        <a:pt x="6734" y="5539"/>
                      </a:lnTo>
                      <a:lnTo>
                        <a:pt x="6734" y="5467"/>
                      </a:lnTo>
                      <a:lnTo>
                        <a:pt x="6589" y="4978"/>
                      </a:lnTo>
                      <a:lnTo>
                        <a:pt x="6571" y="4091"/>
                      </a:lnTo>
                      <a:lnTo>
                        <a:pt x="6788" y="3530"/>
                      </a:lnTo>
                      <a:lnTo>
                        <a:pt x="7023" y="3204"/>
                      </a:lnTo>
                      <a:lnTo>
                        <a:pt x="7494" y="2788"/>
                      </a:lnTo>
                      <a:lnTo>
                        <a:pt x="7928" y="2589"/>
                      </a:lnTo>
                      <a:lnTo>
                        <a:pt x="8218" y="2480"/>
                      </a:lnTo>
                      <a:lnTo>
                        <a:pt x="8833" y="2336"/>
                      </a:lnTo>
                      <a:lnTo>
                        <a:pt x="9485" y="2318"/>
                      </a:lnTo>
                      <a:lnTo>
                        <a:pt x="10136" y="2390"/>
                      </a:lnTo>
                      <a:lnTo>
                        <a:pt x="10770" y="2553"/>
                      </a:lnTo>
                      <a:lnTo>
                        <a:pt x="11349" y="2824"/>
                      </a:lnTo>
                      <a:lnTo>
                        <a:pt x="11874" y="3204"/>
                      </a:lnTo>
                      <a:lnTo>
                        <a:pt x="12272" y="3675"/>
                      </a:lnTo>
                      <a:lnTo>
                        <a:pt x="12435" y="3947"/>
                      </a:lnTo>
                      <a:lnTo>
                        <a:pt x="12490" y="4037"/>
                      </a:lnTo>
                      <a:lnTo>
                        <a:pt x="12598" y="4037"/>
                      </a:lnTo>
                      <a:lnTo>
                        <a:pt x="12689" y="3983"/>
                      </a:lnTo>
                      <a:lnTo>
                        <a:pt x="12707" y="3892"/>
                      </a:lnTo>
                      <a:lnTo>
                        <a:pt x="12725" y="3440"/>
                      </a:lnTo>
                      <a:lnTo>
                        <a:pt x="12870" y="2643"/>
                      </a:lnTo>
                      <a:lnTo>
                        <a:pt x="13159" y="1974"/>
                      </a:lnTo>
                      <a:lnTo>
                        <a:pt x="13630" y="1394"/>
                      </a:lnTo>
                      <a:lnTo>
                        <a:pt x="13938" y="1159"/>
                      </a:lnTo>
                      <a:lnTo>
                        <a:pt x="14281" y="924"/>
                      </a:lnTo>
                      <a:lnTo>
                        <a:pt x="15096" y="580"/>
                      </a:lnTo>
                      <a:lnTo>
                        <a:pt x="16001" y="381"/>
                      </a:lnTo>
                      <a:lnTo>
                        <a:pt x="16978" y="308"/>
                      </a:lnTo>
                      <a:lnTo>
                        <a:pt x="18010" y="327"/>
                      </a:lnTo>
                      <a:lnTo>
                        <a:pt x="19042" y="453"/>
                      </a:lnTo>
                      <a:lnTo>
                        <a:pt x="20598" y="779"/>
                      </a:lnTo>
                      <a:lnTo>
                        <a:pt x="21558" y="1087"/>
                      </a:lnTo>
                      <a:lnTo>
                        <a:pt x="21648" y="797"/>
                      </a:lnTo>
                      <a:lnTo>
                        <a:pt x="20671" y="489"/>
                      </a:lnTo>
                      <a:lnTo>
                        <a:pt x="19078" y="164"/>
                      </a:lnTo>
                      <a:lnTo>
                        <a:pt x="17992" y="37"/>
                      </a:lnTo>
                      <a:lnTo>
                        <a:pt x="1692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grpSp>
          <p:nvGrpSpPr>
            <p:cNvPr id="1050" name="Google Shape;1050;p33"/>
            <p:cNvGrpSpPr/>
            <p:nvPr/>
          </p:nvGrpSpPr>
          <p:grpSpPr>
            <a:xfrm rot="-579367">
              <a:off x="8532620" y="2061289"/>
              <a:ext cx="669175" cy="593109"/>
              <a:chOff x="3594159" y="415726"/>
              <a:chExt cx="839520" cy="744090"/>
            </a:xfrm>
          </p:grpSpPr>
          <p:sp>
            <p:nvSpPr>
              <p:cNvPr id="1051" name="Google Shape;1051;p33"/>
              <p:cNvSpPr/>
              <p:nvPr/>
            </p:nvSpPr>
            <p:spPr>
              <a:xfrm>
                <a:off x="3598765" y="419761"/>
                <a:ext cx="830339" cy="735449"/>
              </a:xfrm>
              <a:custGeom>
                <a:avLst/>
                <a:gdLst/>
                <a:ahLst/>
                <a:cxnLst/>
                <a:rect l="l" t="t" r="r" b="b"/>
                <a:pathLst>
                  <a:path w="26138" h="23151" extrusionOk="0">
                    <a:moveTo>
                      <a:pt x="16472" y="1"/>
                    </a:moveTo>
                    <a:lnTo>
                      <a:pt x="15983" y="55"/>
                    </a:lnTo>
                    <a:lnTo>
                      <a:pt x="15530" y="254"/>
                    </a:lnTo>
                    <a:lnTo>
                      <a:pt x="15114" y="544"/>
                    </a:lnTo>
                    <a:lnTo>
                      <a:pt x="14752" y="924"/>
                    </a:lnTo>
                    <a:lnTo>
                      <a:pt x="14462" y="1376"/>
                    </a:lnTo>
                    <a:lnTo>
                      <a:pt x="14281" y="1865"/>
                    </a:lnTo>
                    <a:lnTo>
                      <a:pt x="14245" y="2118"/>
                    </a:lnTo>
                    <a:lnTo>
                      <a:pt x="14209" y="2625"/>
                    </a:lnTo>
                    <a:lnTo>
                      <a:pt x="14390" y="3621"/>
                    </a:lnTo>
                    <a:lnTo>
                      <a:pt x="14987" y="5069"/>
                    </a:lnTo>
                    <a:lnTo>
                      <a:pt x="15512" y="5974"/>
                    </a:lnTo>
                    <a:lnTo>
                      <a:pt x="15766" y="6426"/>
                    </a:lnTo>
                    <a:lnTo>
                      <a:pt x="16236" y="7385"/>
                    </a:lnTo>
                    <a:lnTo>
                      <a:pt x="16562" y="8363"/>
                    </a:lnTo>
                    <a:lnTo>
                      <a:pt x="16634" y="9377"/>
                    </a:lnTo>
                    <a:lnTo>
                      <a:pt x="16544" y="9883"/>
                    </a:lnTo>
                    <a:lnTo>
                      <a:pt x="16490" y="10064"/>
                    </a:lnTo>
                    <a:lnTo>
                      <a:pt x="16327" y="10444"/>
                    </a:lnTo>
                    <a:lnTo>
                      <a:pt x="16073" y="10734"/>
                    </a:lnTo>
                    <a:lnTo>
                      <a:pt x="15748" y="10915"/>
                    </a:lnTo>
                    <a:lnTo>
                      <a:pt x="15567" y="10951"/>
                    </a:lnTo>
                    <a:lnTo>
                      <a:pt x="15349" y="10933"/>
                    </a:lnTo>
                    <a:lnTo>
                      <a:pt x="14987" y="10770"/>
                    </a:lnTo>
                    <a:lnTo>
                      <a:pt x="14535" y="10318"/>
                    </a:lnTo>
                    <a:lnTo>
                      <a:pt x="14318" y="9938"/>
                    </a:lnTo>
                    <a:lnTo>
                      <a:pt x="12544" y="6879"/>
                    </a:lnTo>
                    <a:lnTo>
                      <a:pt x="10770" y="3802"/>
                    </a:lnTo>
                    <a:lnTo>
                      <a:pt x="10498" y="3349"/>
                    </a:lnTo>
                    <a:lnTo>
                      <a:pt x="9829" y="2444"/>
                    </a:lnTo>
                    <a:lnTo>
                      <a:pt x="9250" y="1901"/>
                    </a:lnTo>
                    <a:lnTo>
                      <a:pt x="8815" y="1630"/>
                    </a:lnTo>
                    <a:lnTo>
                      <a:pt x="8363" y="1467"/>
                    </a:lnTo>
                    <a:lnTo>
                      <a:pt x="7874" y="1430"/>
                    </a:lnTo>
                    <a:lnTo>
                      <a:pt x="7602" y="1467"/>
                    </a:lnTo>
                    <a:lnTo>
                      <a:pt x="7313" y="1539"/>
                    </a:lnTo>
                    <a:lnTo>
                      <a:pt x="6806" y="1847"/>
                    </a:lnTo>
                    <a:lnTo>
                      <a:pt x="6444" y="2281"/>
                    </a:lnTo>
                    <a:lnTo>
                      <a:pt x="6209" y="2842"/>
                    </a:lnTo>
                    <a:lnTo>
                      <a:pt x="6064" y="3476"/>
                    </a:lnTo>
                    <a:lnTo>
                      <a:pt x="6046" y="4146"/>
                    </a:lnTo>
                    <a:lnTo>
                      <a:pt x="6118" y="4815"/>
                    </a:lnTo>
                    <a:lnTo>
                      <a:pt x="6281" y="5485"/>
                    </a:lnTo>
                    <a:lnTo>
                      <a:pt x="6390" y="5793"/>
                    </a:lnTo>
                    <a:lnTo>
                      <a:pt x="6752" y="6643"/>
                    </a:lnTo>
                    <a:lnTo>
                      <a:pt x="7747" y="8218"/>
                    </a:lnTo>
                    <a:lnTo>
                      <a:pt x="8978" y="9594"/>
                    </a:lnTo>
                    <a:lnTo>
                      <a:pt x="10444" y="10734"/>
                    </a:lnTo>
                    <a:lnTo>
                      <a:pt x="11241" y="11205"/>
                    </a:lnTo>
                    <a:lnTo>
                      <a:pt x="11910" y="11549"/>
                    </a:lnTo>
                    <a:lnTo>
                      <a:pt x="12815" y="12182"/>
                    </a:lnTo>
                    <a:lnTo>
                      <a:pt x="13214" y="12743"/>
                    </a:lnTo>
                    <a:lnTo>
                      <a:pt x="13322" y="13087"/>
                    </a:lnTo>
                    <a:lnTo>
                      <a:pt x="13340" y="13268"/>
                    </a:lnTo>
                    <a:lnTo>
                      <a:pt x="13304" y="13648"/>
                    </a:lnTo>
                    <a:lnTo>
                      <a:pt x="13105" y="14155"/>
                    </a:lnTo>
                    <a:lnTo>
                      <a:pt x="12580" y="14698"/>
                    </a:lnTo>
                    <a:lnTo>
                      <a:pt x="11874" y="15042"/>
                    </a:lnTo>
                    <a:lnTo>
                      <a:pt x="11494" y="15114"/>
                    </a:lnTo>
                    <a:lnTo>
                      <a:pt x="11114" y="15114"/>
                    </a:lnTo>
                    <a:lnTo>
                      <a:pt x="10372" y="14988"/>
                    </a:lnTo>
                    <a:lnTo>
                      <a:pt x="9666" y="14698"/>
                    </a:lnTo>
                    <a:lnTo>
                      <a:pt x="8978" y="14318"/>
                    </a:lnTo>
                    <a:lnTo>
                      <a:pt x="8670" y="14101"/>
                    </a:lnTo>
                    <a:lnTo>
                      <a:pt x="7874" y="13521"/>
                    </a:lnTo>
                    <a:lnTo>
                      <a:pt x="6281" y="12327"/>
                    </a:lnTo>
                    <a:lnTo>
                      <a:pt x="5430" y="11838"/>
                    </a:lnTo>
                    <a:lnTo>
                      <a:pt x="4996" y="11621"/>
                    </a:lnTo>
                    <a:lnTo>
                      <a:pt x="4037" y="11295"/>
                    </a:lnTo>
                    <a:lnTo>
                      <a:pt x="3077" y="11168"/>
                    </a:lnTo>
                    <a:lnTo>
                      <a:pt x="2100" y="11259"/>
                    </a:lnTo>
                    <a:lnTo>
                      <a:pt x="1647" y="11422"/>
                    </a:lnTo>
                    <a:lnTo>
                      <a:pt x="1412" y="11530"/>
                    </a:lnTo>
                    <a:lnTo>
                      <a:pt x="1014" y="11802"/>
                    </a:lnTo>
                    <a:lnTo>
                      <a:pt x="652" y="12146"/>
                    </a:lnTo>
                    <a:lnTo>
                      <a:pt x="362" y="12544"/>
                    </a:lnTo>
                    <a:lnTo>
                      <a:pt x="145" y="12997"/>
                    </a:lnTo>
                    <a:lnTo>
                      <a:pt x="18" y="13467"/>
                    </a:lnTo>
                    <a:lnTo>
                      <a:pt x="0" y="13938"/>
                    </a:lnTo>
                    <a:lnTo>
                      <a:pt x="91" y="14408"/>
                    </a:lnTo>
                    <a:lnTo>
                      <a:pt x="181" y="14626"/>
                    </a:lnTo>
                    <a:lnTo>
                      <a:pt x="290" y="14825"/>
                    </a:lnTo>
                    <a:lnTo>
                      <a:pt x="579" y="15169"/>
                    </a:lnTo>
                    <a:lnTo>
                      <a:pt x="1104" y="15585"/>
                    </a:lnTo>
                    <a:lnTo>
                      <a:pt x="1955" y="15965"/>
                    </a:lnTo>
                    <a:lnTo>
                      <a:pt x="2896" y="16218"/>
                    </a:lnTo>
                    <a:lnTo>
                      <a:pt x="3349" y="16309"/>
                    </a:lnTo>
                    <a:lnTo>
                      <a:pt x="4471" y="16544"/>
                    </a:lnTo>
                    <a:lnTo>
                      <a:pt x="6679" y="17069"/>
                    </a:lnTo>
                    <a:lnTo>
                      <a:pt x="9883" y="18028"/>
                    </a:lnTo>
                    <a:lnTo>
                      <a:pt x="14082" y="19567"/>
                    </a:lnTo>
                    <a:lnTo>
                      <a:pt x="18191" y="21323"/>
                    </a:lnTo>
                    <a:lnTo>
                      <a:pt x="20255" y="22264"/>
                    </a:lnTo>
                    <a:lnTo>
                      <a:pt x="20924" y="22572"/>
                    </a:lnTo>
                    <a:lnTo>
                      <a:pt x="22010" y="22970"/>
                    </a:lnTo>
                    <a:lnTo>
                      <a:pt x="22861" y="23151"/>
                    </a:lnTo>
                    <a:lnTo>
                      <a:pt x="23513" y="23060"/>
                    </a:lnTo>
                    <a:lnTo>
                      <a:pt x="24001" y="22716"/>
                    </a:lnTo>
                    <a:lnTo>
                      <a:pt x="24418" y="22101"/>
                    </a:lnTo>
                    <a:lnTo>
                      <a:pt x="24924" y="20671"/>
                    </a:lnTo>
                    <a:lnTo>
                      <a:pt x="25286" y="19259"/>
                    </a:lnTo>
                    <a:lnTo>
                      <a:pt x="25522" y="18264"/>
                    </a:lnTo>
                    <a:lnTo>
                      <a:pt x="25884" y="16218"/>
                    </a:lnTo>
                    <a:lnTo>
                      <a:pt x="26083" y="14137"/>
                    </a:lnTo>
                    <a:lnTo>
                      <a:pt x="26137" y="12073"/>
                    </a:lnTo>
                    <a:lnTo>
                      <a:pt x="26083" y="11024"/>
                    </a:lnTo>
                    <a:lnTo>
                      <a:pt x="26047" y="10372"/>
                    </a:lnTo>
                    <a:lnTo>
                      <a:pt x="25866" y="9377"/>
                    </a:lnTo>
                    <a:lnTo>
                      <a:pt x="25612" y="8761"/>
                    </a:lnTo>
                    <a:lnTo>
                      <a:pt x="25449" y="8490"/>
                    </a:lnTo>
                    <a:lnTo>
                      <a:pt x="25250" y="8218"/>
                    </a:lnTo>
                    <a:lnTo>
                      <a:pt x="24725" y="7784"/>
                    </a:lnTo>
                    <a:lnTo>
                      <a:pt x="24110" y="7548"/>
                    </a:lnTo>
                    <a:lnTo>
                      <a:pt x="23458" y="7530"/>
                    </a:lnTo>
                    <a:lnTo>
                      <a:pt x="23151" y="7639"/>
                    </a:lnTo>
                    <a:lnTo>
                      <a:pt x="22952" y="7747"/>
                    </a:lnTo>
                    <a:lnTo>
                      <a:pt x="22626" y="8037"/>
                    </a:lnTo>
                    <a:lnTo>
                      <a:pt x="22300" y="8580"/>
                    </a:lnTo>
                    <a:lnTo>
                      <a:pt x="22083" y="9503"/>
                    </a:lnTo>
                    <a:lnTo>
                      <a:pt x="22028" y="10499"/>
                    </a:lnTo>
                    <a:lnTo>
                      <a:pt x="22028" y="10969"/>
                    </a:lnTo>
                    <a:lnTo>
                      <a:pt x="22010" y="11440"/>
                    </a:lnTo>
                    <a:lnTo>
                      <a:pt x="21757" y="12417"/>
                    </a:lnTo>
                    <a:lnTo>
                      <a:pt x="21413" y="13033"/>
                    </a:lnTo>
                    <a:lnTo>
                      <a:pt x="21105" y="13340"/>
                    </a:lnTo>
                    <a:lnTo>
                      <a:pt x="20761" y="13558"/>
                    </a:lnTo>
                    <a:lnTo>
                      <a:pt x="20345" y="13612"/>
                    </a:lnTo>
                    <a:lnTo>
                      <a:pt x="20128" y="13594"/>
                    </a:lnTo>
                    <a:lnTo>
                      <a:pt x="19947" y="13540"/>
                    </a:lnTo>
                    <a:lnTo>
                      <a:pt x="19639" y="13377"/>
                    </a:lnTo>
                    <a:lnTo>
                      <a:pt x="19277" y="12997"/>
                    </a:lnTo>
                    <a:lnTo>
                      <a:pt x="18988" y="12309"/>
                    </a:lnTo>
                    <a:lnTo>
                      <a:pt x="18825" y="11530"/>
                    </a:lnTo>
                    <a:lnTo>
                      <a:pt x="18788" y="11150"/>
                    </a:lnTo>
                    <a:lnTo>
                      <a:pt x="18499" y="6969"/>
                    </a:lnTo>
                    <a:lnTo>
                      <a:pt x="18191" y="2806"/>
                    </a:lnTo>
                    <a:lnTo>
                      <a:pt x="18155" y="2444"/>
                    </a:lnTo>
                    <a:lnTo>
                      <a:pt x="18046" y="1702"/>
                    </a:lnTo>
                    <a:lnTo>
                      <a:pt x="17829" y="1014"/>
                    </a:lnTo>
                    <a:lnTo>
                      <a:pt x="17431" y="435"/>
                    </a:lnTo>
                    <a:lnTo>
                      <a:pt x="17159" y="236"/>
                    </a:lnTo>
                    <a:lnTo>
                      <a:pt x="16924" y="109"/>
                    </a:lnTo>
                    <a:lnTo>
                      <a:pt x="16472"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2" name="Google Shape;1052;p33"/>
              <p:cNvSpPr/>
              <p:nvPr/>
            </p:nvSpPr>
            <p:spPr>
              <a:xfrm>
                <a:off x="3594159" y="415726"/>
                <a:ext cx="839520" cy="744090"/>
              </a:xfrm>
              <a:custGeom>
                <a:avLst/>
                <a:gdLst/>
                <a:ahLst/>
                <a:cxnLst/>
                <a:rect l="l" t="t" r="r" b="b"/>
                <a:pathLst>
                  <a:path w="26427" h="23423" extrusionOk="0">
                    <a:moveTo>
                      <a:pt x="16363" y="1"/>
                    </a:moveTo>
                    <a:lnTo>
                      <a:pt x="15929" y="91"/>
                    </a:lnTo>
                    <a:lnTo>
                      <a:pt x="15712" y="200"/>
                    </a:lnTo>
                    <a:lnTo>
                      <a:pt x="15422" y="345"/>
                    </a:lnTo>
                    <a:lnTo>
                      <a:pt x="14915" y="779"/>
                    </a:lnTo>
                    <a:lnTo>
                      <a:pt x="14535" y="1322"/>
                    </a:lnTo>
                    <a:lnTo>
                      <a:pt x="14282" y="1919"/>
                    </a:lnTo>
                    <a:lnTo>
                      <a:pt x="14227" y="2227"/>
                    </a:lnTo>
                    <a:lnTo>
                      <a:pt x="14209" y="2752"/>
                    </a:lnTo>
                    <a:lnTo>
                      <a:pt x="14390" y="3784"/>
                    </a:lnTo>
                    <a:lnTo>
                      <a:pt x="14988" y="5250"/>
                    </a:lnTo>
                    <a:lnTo>
                      <a:pt x="15512" y="6137"/>
                    </a:lnTo>
                    <a:lnTo>
                      <a:pt x="15531" y="6173"/>
                    </a:lnTo>
                    <a:lnTo>
                      <a:pt x="15784" y="6626"/>
                    </a:lnTo>
                    <a:lnTo>
                      <a:pt x="16236" y="7531"/>
                    </a:lnTo>
                    <a:lnTo>
                      <a:pt x="16544" y="8508"/>
                    </a:lnTo>
                    <a:lnTo>
                      <a:pt x="16635" y="9485"/>
                    </a:lnTo>
                    <a:lnTo>
                      <a:pt x="16544" y="9974"/>
                    </a:lnTo>
                    <a:lnTo>
                      <a:pt x="16436" y="10318"/>
                    </a:lnTo>
                    <a:lnTo>
                      <a:pt x="16128" y="10734"/>
                    </a:lnTo>
                    <a:lnTo>
                      <a:pt x="15856" y="10897"/>
                    </a:lnTo>
                    <a:lnTo>
                      <a:pt x="15693" y="10933"/>
                    </a:lnTo>
                    <a:lnTo>
                      <a:pt x="15512" y="10915"/>
                    </a:lnTo>
                    <a:lnTo>
                      <a:pt x="15205" y="10771"/>
                    </a:lnTo>
                    <a:lnTo>
                      <a:pt x="14807" y="10336"/>
                    </a:lnTo>
                    <a:lnTo>
                      <a:pt x="14589" y="9992"/>
                    </a:lnTo>
                    <a:lnTo>
                      <a:pt x="11042" y="3856"/>
                    </a:lnTo>
                    <a:lnTo>
                      <a:pt x="10643" y="3187"/>
                    </a:lnTo>
                    <a:lnTo>
                      <a:pt x="9829" y="2209"/>
                    </a:lnTo>
                    <a:lnTo>
                      <a:pt x="9214" y="1720"/>
                    </a:lnTo>
                    <a:lnTo>
                      <a:pt x="8797" y="1521"/>
                    </a:lnTo>
                    <a:lnTo>
                      <a:pt x="8363" y="1413"/>
                    </a:lnTo>
                    <a:lnTo>
                      <a:pt x="7947" y="1413"/>
                    </a:lnTo>
                    <a:lnTo>
                      <a:pt x="7729" y="1431"/>
                    </a:lnTo>
                    <a:lnTo>
                      <a:pt x="7512" y="1485"/>
                    </a:lnTo>
                    <a:lnTo>
                      <a:pt x="7132" y="1648"/>
                    </a:lnTo>
                    <a:lnTo>
                      <a:pt x="6806" y="1901"/>
                    </a:lnTo>
                    <a:lnTo>
                      <a:pt x="6535" y="2227"/>
                    </a:lnTo>
                    <a:lnTo>
                      <a:pt x="6426" y="2426"/>
                    </a:lnTo>
                    <a:lnTo>
                      <a:pt x="6245" y="2788"/>
                    </a:lnTo>
                    <a:lnTo>
                      <a:pt x="6064" y="3621"/>
                    </a:lnTo>
                    <a:lnTo>
                      <a:pt x="6064" y="4562"/>
                    </a:lnTo>
                    <a:lnTo>
                      <a:pt x="6227" y="5521"/>
                    </a:lnTo>
                    <a:lnTo>
                      <a:pt x="6390" y="5974"/>
                    </a:lnTo>
                    <a:lnTo>
                      <a:pt x="6770" y="6825"/>
                    </a:lnTo>
                    <a:lnTo>
                      <a:pt x="7766" y="8417"/>
                    </a:lnTo>
                    <a:lnTo>
                      <a:pt x="9033" y="9829"/>
                    </a:lnTo>
                    <a:lnTo>
                      <a:pt x="10499" y="11006"/>
                    </a:lnTo>
                    <a:lnTo>
                      <a:pt x="11313" y="11458"/>
                    </a:lnTo>
                    <a:lnTo>
                      <a:pt x="11512" y="11567"/>
                    </a:lnTo>
                    <a:lnTo>
                      <a:pt x="12128" y="11893"/>
                    </a:lnTo>
                    <a:lnTo>
                      <a:pt x="12888" y="12472"/>
                    </a:lnTo>
                    <a:lnTo>
                      <a:pt x="13232" y="12943"/>
                    </a:lnTo>
                    <a:lnTo>
                      <a:pt x="13322" y="13250"/>
                    </a:lnTo>
                    <a:lnTo>
                      <a:pt x="13340" y="13576"/>
                    </a:lnTo>
                    <a:lnTo>
                      <a:pt x="13178" y="14119"/>
                    </a:lnTo>
                    <a:lnTo>
                      <a:pt x="13033" y="14300"/>
                    </a:lnTo>
                    <a:lnTo>
                      <a:pt x="12906" y="14463"/>
                    </a:lnTo>
                    <a:lnTo>
                      <a:pt x="12580" y="14735"/>
                    </a:lnTo>
                    <a:lnTo>
                      <a:pt x="12218" y="14934"/>
                    </a:lnTo>
                    <a:lnTo>
                      <a:pt x="11838" y="15060"/>
                    </a:lnTo>
                    <a:lnTo>
                      <a:pt x="11621" y="15078"/>
                    </a:lnTo>
                    <a:lnTo>
                      <a:pt x="11241" y="15097"/>
                    </a:lnTo>
                    <a:lnTo>
                      <a:pt x="10499" y="14952"/>
                    </a:lnTo>
                    <a:lnTo>
                      <a:pt x="9467" y="14481"/>
                    </a:lnTo>
                    <a:lnTo>
                      <a:pt x="8888" y="14101"/>
                    </a:lnTo>
                    <a:lnTo>
                      <a:pt x="8345" y="13703"/>
                    </a:lnTo>
                    <a:lnTo>
                      <a:pt x="7820" y="13305"/>
                    </a:lnTo>
                    <a:lnTo>
                      <a:pt x="7313" y="12906"/>
                    </a:lnTo>
                    <a:lnTo>
                      <a:pt x="6227" y="12164"/>
                    </a:lnTo>
                    <a:lnTo>
                      <a:pt x="5648" y="11838"/>
                    </a:lnTo>
                    <a:lnTo>
                      <a:pt x="5123" y="11585"/>
                    </a:lnTo>
                    <a:lnTo>
                      <a:pt x="4091" y="11259"/>
                    </a:lnTo>
                    <a:lnTo>
                      <a:pt x="3096" y="11151"/>
                    </a:lnTo>
                    <a:lnTo>
                      <a:pt x="2154" y="11259"/>
                    </a:lnTo>
                    <a:lnTo>
                      <a:pt x="1738" y="11404"/>
                    </a:lnTo>
                    <a:lnTo>
                      <a:pt x="1467" y="11531"/>
                    </a:lnTo>
                    <a:lnTo>
                      <a:pt x="996" y="11857"/>
                    </a:lnTo>
                    <a:lnTo>
                      <a:pt x="580" y="12291"/>
                    </a:lnTo>
                    <a:lnTo>
                      <a:pt x="272" y="12780"/>
                    </a:lnTo>
                    <a:lnTo>
                      <a:pt x="163" y="13051"/>
                    </a:lnTo>
                    <a:lnTo>
                      <a:pt x="73" y="13286"/>
                    </a:lnTo>
                    <a:lnTo>
                      <a:pt x="0" y="13739"/>
                    </a:lnTo>
                    <a:lnTo>
                      <a:pt x="0" y="14192"/>
                    </a:lnTo>
                    <a:lnTo>
                      <a:pt x="109" y="14626"/>
                    </a:lnTo>
                    <a:lnTo>
                      <a:pt x="200" y="14825"/>
                    </a:lnTo>
                    <a:lnTo>
                      <a:pt x="308" y="15024"/>
                    </a:lnTo>
                    <a:lnTo>
                      <a:pt x="598" y="15386"/>
                    </a:lnTo>
                    <a:lnTo>
                      <a:pt x="1123" y="15821"/>
                    </a:lnTo>
                    <a:lnTo>
                      <a:pt x="1992" y="16219"/>
                    </a:lnTo>
                    <a:lnTo>
                      <a:pt x="2969" y="16490"/>
                    </a:lnTo>
                    <a:lnTo>
                      <a:pt x="3476" y="16581"/>
                    </a:lnTo>
                    <a:lnTo>
                      <a:pt x="3530" y="16291"/>
                    </a:lnTo>
                    <a:lnTo>
                      <a:pt x="3059" y="16201"/>
                    </a:lnTo>
                    <a:lnTo>
                      <a:pt x="2136" y="15947"/>
                    </a:lnTo>
                    <a:lnTo>
                      <a:pt x="1322" y="15585"/>
                    </a:lnTo>
                    <a:lnTo>
                      <a:pt x="833" y="15187"/>
                    </a:lnTo>
                    <a:lnTo>
                      <a:pt x="562" y="14879"/>
                    </a:lnTo>
                    <a:lnTo>
                      <a:pt x="471" y="14680"/>
                    </a:lnTo>
                    <a:lnTo>
                      <a:pt x="326" y="14336"/>
                    </a:lnTo>
                    <a:lnTo>
                      <a:pt x="308" y="13558"/>
                    </a:lnTo>
                    <a:lnTo>
                      <a:pt x="435" y="13160"/>
                    </a:lnTo>
                    <a:lnTo>
                      <a:pt x="543" y="12924"/>
                    </a:lnTo>
                    <a:lnTo>
                      <a:pt x="815" y="12472"/>
                    </a:lnTo>
                    <a:lnTo>
                      <a:pt x="1195" y="12092"/>
                    </a:lnTo>
                    <a:lnTo>
                      <a:pt x="1611" y="11802"/>
                    </a:lnTo>
                    <a:lnTo>
                      <a:pt x="1847" y="11694"/>
                    </a:lnTo>
                    <a:lnTo>
                      <a:pt x="2245" y="11549"/>
                    </a:lnTo>
                    <a:lnTo>
                      <a:pt x="3114" y="11440"/>
                    </a:lnTo>
                    <a:lnTo>
                      <a:pt x="4055" y="11549"/>
                    </a:lnTo>
                    <a:lnTo>
                      <a:pt x="5014" y="11857"/>
                    </a:lnTo>
                    <a:lnTo>
                      <a:pt x="5503" y="12110"/>
                    </a:lnTo>
                    <a:lnTo>
                      <a:pt x="6064" y="12418"/>
                    </a:lnTo>
                    <a:lnTo>
                      <a:pt x="7132" y="13160"/>
                    </a:lnTo>
                    <a:lnTo>
                      <a:pt x="7639" y="13540"/>
                    </a:lnTo>
                    <a:lnTo>
                      <a:pt x="8182" y="13956"/>
                    </a:lnTo>
                    <a:lnTo>
                      <a:pt x="8725" y="14336"/>
                    </a:lnTo>
                    <a:lnTo>
                      <a:pt x="9340" y="14753"/>
                    </a:lnTo>
                    <a:lnTo>
                      <a:pt x="10426" y="15241"/>
                    </a:lnTo>
                    <a:lnTo>
                      <a:pt x="11223" y="15404"/>
                    </a:lnTo>
                    <a:lnTo>
                      <a:pt x="11657" y="15386"/>
                    </a:lnTo>
                    <a:lnTo>
                      <a:pt x="11892" y="15350"/>
                    </a:lnTo>
                    <a:lnTo>
                      <a:pt x="12345" y="15205"/>
                    </a:lnTo>
                    <a:lnTo>
                      <a:pt x="12761" y="14988"/>
                    </a:lnTo>
                    <a:lnTo>
                      <a:pt x="13123" y="14662"/>
                    </a:lnTo>
                    <a:lnTo>
                      <a:pt x="13268" y="14481"/>
                    </a:lnTo>
                    <a:lnTo>
                      <a:pt x="13485" y="14173"/>
                    </a:lnTo>
                    <a:lnTo>
                      <a:pt x="13648" y="13522"/>
                    </a:lnTo>
                    <a:lnTo>
                      <a:pt x="13612" y="13178"/>
                    </a:lnTo>
                    <a:lnTo>
                      <a:pt x="13521" y="12834"/>
                    </a:lnTo>
                    <a:lnTo>
                      <a:pt x="13141" y="12273"/>
                    </a:lnTo>
                    <a:lnTo>
                      <a:pt x="12291" y="11639"/>
                    </a:lnTo>
                    <a:lnTo>
                      <a:pt x="11657" y="11295"/>
                    </a:lnTo>
                    <a:lnTo>
                      <a:pt x="11458" y="11205"/>
                    </a:lnTo>
                    <a:lnTo>
                      <a:pt x="10680" y="10752"/>
                    </a:lnTo>
                    <a:lnTo>
                      <a:pt x="9232" y="9612"/>
                    </a:lnTo>
                    <a:lnTo>
                      <a:pt x="8001" y="8236"/>
                    </a:lnTo>
                    <a:lnTo>
                      <a:pt x="7042" y="6698"/>
                    </a:lnTo>
                    <a:lnTo>
                      <a:pt x="6680" y="5865"/>
                    </a:lnTo>
                    <a:lnTo>
                      <a:pt x="6517" y="5431"/>
                    </a:lnTo>
                    <a:lnTo>
                      <a:pt x="6354" y="4544"/>
                    </a:lnTo>
                    <a:lnTo>
                      <a:pt x="6354" y="3675"/>
                    </a:lnTo>
                    <a:lnTo>
                      <a:pt x="6535" y="2897"/>
                    </a:lnTo>
                    <a:lnTo>
                      <a:pt x="6680" y="2571"/>
                    </a:lnTo>
                    <a:lnTo>
                      <a:pt x="6879" y="2245"/>
                    </a:lnTo>
                    <a:lnTo>
                      <a:pt x="7440" y="1829"/>
                    </a:lnTo>
                    <a:lnTo>
                      <a:pt x="7784" y="1738"/>
                    </a:lnTo>
                    <a:lnTo>
                      <a:pt x="7983" y="1702"/>
                    </a:lnTo>
                    <a:lnTo>
                      <a:pt x="8345" y="1720"/>
                    </a:lnTo>
                    <a:lnTo>
                      <a:pt x="8924" y="1901"/>
                    </a:lnTo>
                    <a:lnTo>
                      <a:pt x="9666" y="2462"/>
                    </a:lnTo>
                    <a:lnTo>
                      <a:pt x="10408" y="3386"/>
                    </a:lnTo>
                    <a:lnTo>
                      <a:pt x="10788" y="4001"/>
                    </a:lnTo>
                    <a:lnTo>
                      <a:pt x="14336" y="10137"/>
                    </a:lnTo>
                    <a:lnTo>
                      <a:pt x="14571" y="10535"/>
                    </a:lnTo>
                    <a:lnTo>
                      <a:pt x="15060" y="11042"/>
                    </a:lnTo>
                    <a:lnTo>
                      <a:pt x="15476" y="11223"/>
                    </a:lnTo>
                    <a:lnTo>
                      <a:pt x="15712" y="11223"/>
                    </a:lnTo>
                    <a:lnTo>
                      <a:pt x="15929" y="11205"/>
                    </a:lnTo>
                    <a:lnTo>
                      <a:pt x="16291" y="10988"/>
                    </a:lnTo>
                    <a:lnTo>
                      <a:pt x="16580" y="10662"/>
                    </a:lnTo>
                    <a:lnTo>
                      <a:pt x="16779" y="10264"/>
                    </a:lnTo>
                    <a:lnTo>
                      <a:pt x="16834" y="10047"/>
                    </a:lnTo>
                    <a:lnTo>
                      <a:pt x="16942" y="9522"/>
                    </a:lnTo>
                    <a:lnTo>
                      <a:pt x="16852" y="8472"/>
                    </a:lnTo>
                    <a:lnTo>
                      <a:pt x="16526" y="7458"/>
                    </a:lnTo>
                    <a:lnTo>
                      <a:pt x="16055" y="6481"/>
                    </a:lnTo>
                    <a:lnTo>
                      <a:pt x="15784" y="6028"/>
                    </a:lnTo>
                    <a:lnTo>
                      <a:pt x="15766" y="5992"/>
                    </a:lnTo>
                    <a:lnTo>
                      <a:pt x="15259" y="5087"/>
                    </a:lnTo>
                    <a:lnTo>
                      <a:pt x="14680" y="3711"/>
                    </a:lnTo>
                    <a:lnTo>
                      <a:pt x="14499" y="2752"/>
                    </a:lnTo>
                    <a:lnTo>
                      <a:pt x="14535" y="2263"/>
                    </a:lnTo>
                    <a:lnTo>
                      <a:pt x="14589" y="1992"/>
                    </a:lnTo>
                    <a:lnTo>
                      <a:pt x="14807" y="1467"/>
                    </a:lnTo>
                    <a:lnTo>
                      <a:pt x="15150" y="978"/>
                    </a:lnTo>
                    <a:lnTo>
                      <a:pt x="15585" y="598"/>
                    </a:lnTo>
                    <a:lnTo>
                      <a:pt x="15838" y="471"/>
                    </a:lnTo>
                    <a:lnTo>
                      <a:pt x="16019" y="381"/>
                    </a:lnTo>
                    <a:lnTo>
                      <a:pt x="16381" y="290"/>
                    </a:lnTo>
                    <a:lnTo>
                      <a:pt x="16743" y="309"/>
                    </a:lnTo>
                    <a:lnTo>
                      <a:pt x="17069" y="399"/>
                    </a:lnTo>
                    <a:lnTo>
                      <a:pt x="17214" y="490"/>
                    </a:lnTo>
                    <a:lnTo>
                      <a:pt x="17467" y="671"/>
                    </a:lnTo>
                    <a:lnTo>
                      <a:pt x="17829" y="1195"/>
                    </a:lnTo>
                    <a:lnTo>
                      <a:pt x="18047" y="1829"/>
                    </a:lnTo>
                    <a:lnTo>
                      <a:pt x="18155" y="2553"/>
                    </a:lnTo>
                    <a:lnTo>
                      <a:pt x="18191" y="2933"/>
                    </a:lnTo>
                    <a:lnTo>
                      <a:pt x="18789" y="11277"/>
                    </a:lnTo>
                    <a:lnTo>
                      <a:pt x="18843" y="11838"/>
                    </a:lnTo>
                    <a:lnTo>
                      <a:pt x="19060" y="12725"/>
                    </a:lnTo>
                    <a:lnTo>
                      <a:pt x="19440" y="13377"/>
                    </a:lnTo>
                    <a:lnTo>
                      <a:pt x="19929" y="13775"/>
                    </a:lnTo>
                    <a:lnTo>
                      <a:pt x="20237" y="13866"/>
                    </a:lnTo>
                    <a:lnTo>
                      <a:pt x="20544" y="13902"/>
                    </a:lnTo>
                    <a:lnTo>
                      <a:pt x="21105" y="13757"/>
                    </a:lnTo>
                    <a:lnTo>
                      <a:pt x="21359" y="13576"/>
                    </a:lnTo>
                    <a:lnTo>
                      <a:pt x="21594" y="13359"/>
                    </a:lnTo>
                    <a:lnTo>
                      <a:pt x="21956" y="12780"/>
                    </a:lnTo>
                    <a:lnTo>
                      <a:pt x="22210" y="12092"/>
                    </a:lnTo>
                    <a:lnTo>
                      <a:pt x="22318" y="11404"/>
                    </a:lnTo>
                    <a:lnTo>
                      <a:pt x="22336" y="11096"/>
                    </a:lnTo>
                    <a:lnTo>
                      <a:pt x="22336" y="11042"/>
                    </a:lnTo>
                    <a:lnTo>
                      <a:pt x="22336" y="10590"/>
                    </a:lnTo>
                    <a:lnTo>
                      <a:pt x="22391" y="9648"/>
                    </a:lnTo>
                    <a:lnTo>
                      <a:pt x="22572" y="8780"/>
                    </a:lnTo>
                    <a:lnTo>
                      <a:pt x="22879" y="8255"/>
                    </a:lnTo>
                    <a:lnTo>
                      <a:pt x="23169" y="8001"/>
                    </a:lnTo>
                    <a:lnTo>
                      <a:pt x="23368" y="7911"/>
                    </a:lnTo>
                    <a:lnTo>
                      <a:pt x="23658" y="7802"/>
                    </a:lnTo>
                    <a:lnTo>
                      <a:pt x="24237" y="7820"/>
                    </a:lnTo>
                    <a:lnTo>
                      <a:pt x="24816" y="8055"/>
                    </a:lnTo>
                    <a:lnTo>
                      <a:pt x="25287" y="8454"/>
                    </a:lnTo>
                    <a:lnTo>
                      <a:pt x="25468" y="8689"/>
                    </a:lnTo>
                    <a:lnTo>
                      <a:pt x="25631" y="8979"/>
                    </a:lnTo>
                    <a:lnTo>
                      <a:pt x="25866" y="9576"/>
                    </a:lnTo>
                    <a:lnTo>
                      <a:pt x="26047" y="10535"/>
                    </a:lnTo>
                    <a:lnTo>
                      <a:pt x="26083" y="11169"/>
                    </a:lnTo>
                    <a:lnTo>
                      <a:pt x="26119" y="12200"/>
                    </a:lnTo>
                    <a:lnTo>
                      <a:pt x="26083" y="14264"/>
                    </a:lnTo>
                    <a:lnTo>
                      <a:pt x="25884" y="16309"/>
                    </a:lnTo>
                    <a:lnTo>
                      <a:pt x="25522" y="18336"/>
                    </a:lnTo>
                    <a:lnTo>
                      <a:pt x="25287" y="19350"/>
                    </a:lnTo>
                    <a:lnTo>
                      <a:pt x="24925" y="20780"/>
                    </a:lnTo>
                    <a:lnTo>
                      <a:pt x="24382" y="22246"/>
                    </a:lnTo>
                    <a:lnTo>
                      <a:pt x="23947" y="22843"/>
                    </a:lnTo>
                    <a:lnTo>
                      <a:pt x="23676" y="23006"/>
                    </a:lnTo>
                    <a:lnTo>
                      <a:pt x="23459" y="23097"/>
                    </a:lnTo>
                    <a:lnTo>
                      <a:pt x="22879" y="23115"/>
                    </a:lnTo>
                    <a:lnTo>
                      <a:pt x="22119" y="22934"/>
                    </a:lnTo>
                    <a:lnTo>
                      <a:pt x="21105" y="22536"/>
                    </a:lnTo>
                    <a:lnTo>
                      <a:pt x="20472" y="22264"/>
                    </a:lnTo>
                    <a:lnTo>
                      <a:pt x="20345" y="22536"/>
                    </a:lnTo>
                    <a:lnTo>
                      <a:pt x="21196" y="22916"/>
                    </a:lnTo>
                    <a:lnTo>
                      <a:pt x="22246" y="23278"/>
                    </a:lnTo>
                    <a:lnTo>
                      <a:pt x="22843" y="23405"/>
                    </a:lnTo>
                    <a:lnTo>
                      <a:pt x="23115" y="23423"/>
                    </a:lnTo>
                    <a:lnTo>
                      <a:pt x="23495" y="23405"/>
                    </a:lnTo>
                    <a:lnTo>
                      <a:pt x="23802" y="23278"/>
                    </a:lnTo>
                    <a:lnTo>
                      <a:pt x="23965" y="23187"/>
                    </a:lnTo>
                    <a:lnTo>
                      <a:pt x="24255" y="22952"/>
                    </a:lnTo>
                    <a:lnTo>
                      <a:pt x="24599" y="22463"/>
                    </a:lnTo>
                    <a:lnTo>
                      <a:pt x="24997" y="21504"/>
                    </a:lnTo>
                    <a:lnTo>
                      <a:pt x="25377" y="20219"/>
                    </a:lnTo>
                    <a:lnTo>
                      <a:pt x="25576" y="19423"/>
                    </a:lnTo>
                    <a:lnTo>
                      <a:pt x="25812" y="18409"/>
                    </a:lnTo>
                    <a:lnTo>
                      <a:pt x="26174" y="16345"/>
                    </a:lnTo>
                    <a:lnTo>
                      <a:pt x="26373" y="14282"/>
                    </a:lnTo>
                    <a:lnTo>
                      <a:pt x="26427" y="12200"/>
                    </a:lnTo>
                    <a:lnTo>
                      <a:pt x="26391" y="11151"/>
                    </a:lnTo>
                    <a:lnTo>
                      <a:pt x="26336" y="10499"/>
                    </a:lnTo>
                    <a:lnTo>
                      <a:pt x="26155" y="9485"/>
                    </a:lnTo>
                    <a:lnTo>
                      <a:pt x="25902" y="8834"/>
                    </a:lnTo>
                    <a:lnTo>
                      <a:pt x="25721" y="8526"/>
                    </a:lnTo>
                    <a:lnTo>
                      <a:pt x="25504" y="8255"/>
                    </a:lnTo>
                    <a:lnTo>
                      <a:pt x="24943" y="7784"/>
                    </a:lnTo>
                    <a:lnTo>
                      <a:pt x="24291" y="7512"/>
                    </a:lnTo>
                    <a:lnTo>
                      <a:pt x="23585" y="7512"/>
                    </a:lnTo>
                    <a:lnTo>
                      <a:pt x="23241" y="7621"/>
                    </a:lnTo>
                    <a:lnTo>
                      <a:pt x="23024" y="7748"/>
                    </a:lnTo>
                    <a:lnTo>
                      <a:pt x="22680" y="8037"/>
                    </a:lnTo>
                    <a:lnTo>
                      <a:pt x="22318" y="8599"/>
                    </a:lnTo>
                    <a:lnTo>
                      <a:pt x="22083" y="9540"/>
                    </a:lnTo>
                    <a:lnTo>
                      <a:pt x="22029" y="10553"/>
                    </a:lnTo>
                    <a:lnTo>
                      <a:pt x="22029" y="11042"/>
                    </a:lnTo>
                    <a:lnTo>
                      <a:pt x="22029" y="11096"/>
                    </a:lnTo>
                    <a:lnTo>
                      <a:pt x="22029" y="11386"/>
                    </a:lnTo>
                    <a:lnTo>
                      <a:pt x="21920" y="12001"/>
                    </a:lnTo>
                    <a:lnTo>
                      <a:pt x="21703" y="12617"/>
                    </a:lnTo>
                    <a:lnTo>
                      <a:pt x="21377" y="13142"/>
                    </a:lnTo>
                    <a:lnTo>
                      <a:pt x="21160" y="13341"/>
                    </a:lnTo>
                    <a:lnTo>
                      <a:pt x="20961" y="13486"/>
                    </a:lnTo>
                    <a:lnTo>
                      <a:pt x="20526" y="13594"/>
                    </a:lnTo>
                    <a:lnTo>
                      <a:pt x="20309" y="13576"/>
                    </a:lnTo>
                    <a:lnTo>
                      <a:pt x="20146" y="13522"/>
                    </a:lnTo>
                    <a:lnTo>
                      <a:pt x="19875" y="13377"/>
                    </a:lnTo>
                    <a:lnTo>
                      <a:pt x="19549" y="13015"/>
                    </a:lnTo>
                    <a:lnTo>
                      <a:pt x="19259" y="12363"/>
                    </a:lnTo>
                    <a:lnTo>
                      <a:pt x="19114" y="11621"/>
                    </a:lnTo>
                    <a:lnTo>
                      <a:pt x="19096" y="11259"/>
                    </a:lnTo>
                    <a:lnTo>
                      <a:pt x="18481" y="2915"/>
                    </a:lnTo>
                    <a:lnTo>
                      <a:pt x="18463" y="2517"/>
                    </a:lnTo>
                    <a:lnTo>
                      <a:pt x="18336" y="1720"/>
                    </a:lnTo>
                    <a:lnTo>
                      <a:pt x="18083" y="1014"/>
                    </a:lnTo>
                    <a:lnTo>
                      <a:pt x="17666" y="435"/>
                    </a:lnTo>
                    <a:lnTo>
                      <a:pt x="17377" y="236"/>
                    </a:lnTo>
                    <a:lnTo>
                      <a:pt x="17196" y="128"/>
                    </a:lnTo>
                    <a:lnTo>
                      <a:pt x="16798"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3" name="Google Shape;1053;p33"/>
              <p:cNvSpPr/>
              <p:nvPr/>
            </p:nvSpPr>
            <p:spPr>
              <a:xfrm>
                <a:off x="3704551" y="933250"/>
                <a:ext cx="702125" cy="226566"/>
              </a:xfrm>
              <a:custGeom>
                <a:avLst/>
                <a:gdLst/>
                <a:ahLst/>
                <a:cxnLst/>
                <a:rect l="l" t="t" r="r" b="b"/>
                <a:pathLst>
                  <a:path w="22102" h="7132" extrusionOk="0">
                    <a:moveTo>
                      <a:pt x="55" y="0"/>
                    </a:moveTo>
                    <a:lnTo>
                      <a:pt x="1" y="290"/>
                    </a:lnTo>
                    <a:lnTo>
                      <a:pt x="1159" y="525"/>
                    </a:lnTo>
                    <a:lnTo>
                      <a:pt x="3422" y="1086"/>
                    </a:lnTo>
                    <a:lnTo>
                      <a:pt x="6716" y="2064"/>
                    </a:lnTo>
                    <a:lnTo>
                      <a:pt x="10915" y="3638"/>
                    </a:lnTo>
                    <a:lnTo>
                      <a:pt x="14934" y="5358"/>
                    </a:lnTo>
                    <a:lnTo>
                      <a:pt x="16870" y="6245"/>
                    </a:lnTo>
                    <a:lnTo>
                      <a:pt x="17721" y="6625"/>
                    </a:lnTo>
                    <a:lnTo>
                      <a:pt x="18771" y="6987"/>
                    </a:lnTo>
                    <a:lnTo>
                      <a:pt x="19368" y="7114"/>
                    </a:lnTo>
                    <a:lnTo>
                      <a:pt x="19640" y="7132"/>
                    </a:lnTo>
                    <a:lnTo>
                      <a:pt x="20020" y="7114"/>
                    </a:lnTo>
                    <a:lnTo>
                      <a:pt x="20327" y="6987"/>
                    </a:lnTo>
                    <a:lnTo>
                      <a:pt x="20490" y="6896"/>
                    </a:lnTo>
                    <a:lnTo>
                      <a:pt x="20780" y="6661"/>
                    </a:lnTo>
                    <a:lnTo>
                      <a:pt x="21124" y="6172"/>
                    </a:lnTo>
                    <a:lnTo>
                      <a:pt x="21522" y="5213"/>
                    </a:lnTo>
                    <a:lnTo>
                      <a:pt x="21902" y="3928"/>
                    </a:lnTo>
                    <a:lnTo>
                      <a:pt x="22101" y="3132"/>
                    </a:lnTo>
                    <a:lnTo>
                      <a:pt x="21812" y="3059"/>
                    </a:lnTo>
                    <a:lnTo>
                      <a:pt x="21450" y="4489"/>
                    </a:lnTo>
                    <a:lnTo>
                      <a:pt x="20907" y="5955"/>
                    </a:lnTo>
                    <a:lnTo>
                      <a:pt x="20472" y="6552"/>
                    </a:lnTo>
                    <a:lnTo>
                      <a:pt x="20201" y="6715"/>
                    </a:lnTo>
                    <a:lnTo>
                      <a:pt x="19984" y="6806"/>
                    </a:lnTo>
                    <a:lnTo>
                      <a:pt x="19404" y="6824"/>
                    </a:lnTo>
                    <a:lnTo>
                      <a:pt x="18644" y="6643"/>
                    </a:lnTo>
                    <a:lnTo>
                      <a:pt x="17630" y="6245"/>
                    </a:lnTo>
                    <a:lnTo>
                      <a:pt x="16997" y="5973"/>
                    </a:lnTo>
                    <a:lnTo>
                      <a:pt x="15060" y="5068"/>
                    </a:lnTo>
                    <a:lnTo>
                      <a:pt x="11024" y="3349"/>
                    </a:lnTo>
                    <a:lnTo>
                      <a:pt x="6806" y="1792"/>
                    </a:lnTo>
                    <a:lnTo>
                      <a:pt x="3494" y="797"/>
                    </a:lnTo>
                    <a:lnTo>
                      <a:pt x="1213" y="235"/>
                    </a:lnTo>
                    <a:lnTo>
                      <a:pt x="5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054" name="Google Shape;1054;p33"/>
            <p:cNvGrpSpPr/>
            <p:nvPr/>
          </p:nvGrpSpPr>
          <p:grpSpPr>
            <a:xfrm rot="507910" flipH="1">
              <a:off x="-76220" y="3820566"/>
              <a:ext cx="678080" cy="601001"/>
              <a:chOff x="3594159" y="415726"/>
              <a:chExt cx="839520" cy="744090"/>
            </a:xfrm>
          </p:grpSpPr>
          <p:sp>
            <p:nvSpPr>
              <p:cNvPr id="1055" name="Google Shape;1055;p33"/>
              <p:cNvSpPr/>
              <p:nvPr/>
            </p:nvSpPr>
            <p:spPr>
              <a:xfrm>
                <a:off x="3598765" y="419761"/>
                <a:ext cx="830339" cy="735449"/>
              </a:xfrm>
              <a:custGeom>
                <a:avLst/>
                <a:gdLst/>
                <a:ahLst/>
                <a:cxnLst/>
                <a:rect l="l" t="t" r="r" b="b"/>
                <a:pathLst>
                  <a:path w="26138" h="23151" extrusionOk="0">
                    <a:moveTo>
                      <a:pt x="16472" y="1"/>
                    </a:moveTo>
                    <a:lnTo>
                      <a:pt x="15983" y="55"/>
                    </a:lnTo>
                    <a:lnTo>
                      <a:pt x="15530" y="254"/>
                    </a:lnTo>
                    <a:lnTo>
                      <a:pt x="15114" y="544"/>
                    </a:lnTo>
                    <a:lnTo>
                      <a:pt x="14752" y="924"/>
                    </a:lnTo>
                    <a:lnTo>
                      <a:pt x="14462" y="1376"/>
                    </a:lnTo>
                    <a:lnTo>
                      <a:pt x="14281" y="1865"/>
                    </a:lnTo>
                    <a:lnTo>
                      <a:pt x="14245" y="2118"/>
                    </a:lnTo>
                    <a:lnTo>
                      <a:pt x="14209" y="2625"/>
                    </a:lnTo>
                    <a:lnTo>
                      <a:pt x="14390" y="3621"/>
                    </a:lnTo>
                    <a:lnTo>
                      <a:pt x="14987" y="5069"/>
                    </a:lnTo>
                    <a:lnTo>
                      <a:pt x="15512" y="5974"/>
                    </a:lnTo>
                    <a:lnTo>
                      <a:pt x="15766" y="6426"/>
                    </a:lnTo>
                    <a:lnTo>
                      <a:pt x="16236" y="7385"/>
                    </a:lnTo>
                    <a:lnTo>
                      <a:pt x="16562" y="8363"/>
                    </a:lnTo>
                    <a:lnTo>
                      <a:pt x="16634" y="9377"/>
                    </a:lnTo>
                    <a:lnTo>
                      <a:pt x="16544" y="9883"/>
                    </a:lnTo>
                    <a:lnTo>
                      <a:pt x="16490" y="10064"/>
                    </a:lnTo>
                    <a:lnTo>
                      <a:pt x="16327" y="10444"/>
                    </a:lnTo>
                    <a:lnTo>
                      <a:pt x="16073" y="10734"/>
                    </a:lnTo>
                    <a:lnTo>
                      <a:pt x="15748" y="10915"/>
                    </a:lnTo>
                    <a:lnTo>
                      <a:pt x="15567" y="10951"/>
                    </a:lnTo>
                    <a:lnTo>
                      <a:pt x="15349" y="10933"/>
                    </a:lnTo>
                    <a:lnTo>
                      <a:pt x="14987" y="10770"/>
                    </a:lnTo>
                    <a:lnTo>
                      <a:pt x="14535" y="10318"/>
                    </a:lnTo>
                    <a:lnTo>
                      <a:pt x="14318" y="9938"/>
                    </a:lnTo>
                    <a:lnTo>
                      <a:pt x="12544" y="6879"/>
                    </a:lnTo>
                    <a:lnTo>
                      <a:pt x="10770" y="3802"/>
                    </a:lnTo>
                    <a:lnTo>
                      <a:pt x="10498" y="3349"/>
                    </a:lnTo>
                    <a:lnTo>
                      <a:pt x="9829" y="2444"/>
                    </a:lnTo>
                    <a:lnTo>
                      <a:pt x="9250" y="1901"/>
                    </a:lnTo>
                    <a:lnTo>
                      <a:pt x="8815" y="1630"/>
                    </a:lnTo>
                    <a:lnTo>
                      <a:pt x="8363" y="1467"/>
                    </a:lnTo>
                    <a:lnTo>
                      <a:pt x="7874" y="1430"/>
                    </a:lnTo>
                    <a:lnTo>
                      <a:pt x="7602" y="1467"/>
                    </a:lnTo>
                    <a:lnTo>
                      <a:pt x="7313" y="1539"/>
                    </a:lnTo>
                    <a:lnTo>
                      <a:pt x="6806" y="1847"/>
                    </a:lnTo>
                    <a:lnTo>
                      <a:pt x="6444" y="2281"/>
                    </a:lnTo>
                    <a:lnTo>
                      <a:pt x="6209" y="2842"/>
                    </a:lnTo>
                    <a:lnTo>
                      <a:pt x="6064" y="3476"/>
                    </a:lnTo>
                    <a:lnTo>
                      <a:pt x="6046" y="4146"/>
                    </a:lnTo>
                    <a:lnTo>
                      <a:pt x="6118" y="4815"/>
                    </a:lnTo>
                    <a:lnTo>
                      <a:pt x="6281" y="5485"/>
                    </a:lnTo>
                    <a:lnTo>
                      <a:pt x="6390" y="5793"/>
                    </a:lnTo>
                    <a:lnTo>
                      <a:pt x="6752" y="6643"/>
                    </a:lnTo>
                    <a:lnTo>
                      <a:pt x="7747" y="8218"/>
                    </a:lnTo>
                    <a:lnTo>
                      <a:pt x="8978" y="9594"/>
                    </a:lnTo>
                    <a:lnTo>
                      <a:pt x="10444" y="10734"/>
                    </a:lnTo>
                    <a:lnTo>
                      <a:pt x="11241" y="11205"/>
                    </a:lnTo>
                    <a:lnTo>
                      <a:pt x="11910" y="11549"/>
                    </a:lnTo>
                    <a:lnTo>
                      <a:pt x="12815" y="12182"/>
                    </a:lnTo>
                    <a:lnTo>
                      <a:pt x="13214" y="12743"/>
                    </a:lnTo>
                    <a:lnTo>
                      <a:pt x="13322" y="13087"/>
                    </a:lnTo>
                    <a:lnTo>
                      <a:pt x="13340" y="13268"/>
                    </a:lnTo>
                    <a:lnTo>
                      <a:pt x="13304" y="13648"/>
                    </a:lnTo>
                    <a:lnTo>
                      <a:pt x="13105" y="14155"/>
                    </a:lnTo>
                    <a:lnTo>
                      <a:pt x="12580" y="14698"/>
                    </a:lnTo>
                    <a:lnTo>
                      <a:pt x="11874" y="15042"/>
                    </a:lnTo>
                    <a:lnTo>
                      <a:pt x="11494" y="15114"/>
                    </a:lnTo>
                    <a:lnTo>
                      <a:pt x="11114" y="15114"/>
                    </a:lnTo>
                    <a:lnTo>
                      <a:pt x="10372" y="14988"/>
                    </a:lnTo>
                    <a:lnTo>
                      <a:pt x="9666" y="14698"/>
                    </a:lnTo>
                    <a:lnTo>
                      <a:pt x="8978" y="14318"/>
                    </a:lnTo>
                    <a:lnTo>
                      <a:pt x="8670" y="14101"/>
                    </a:lnTo>
                    <a:lnTo>
                      <a:pt x="7874" y="13521"/>
                    </a:lnTo>
                    <a:lnTo>
                      <a:pt x="6281" y="12327"/>
                    </a:lnTo>
                    <a:lnTo>
                      <a:pt x="5430" y="11838"/>
                    </a:lnTo>
                    <a:lnTo>
                      <a:pt x="4996" y="11621"/>
                    </a:lnTo>
                    <a:lnTo>
                      <a:pt x="4037" y="11295"/>
                    </a:lnTo>
                    <a:lnTo>
                      <a:pt x="3077" y="11168"/>
                    </a:lnTo>
                    <a:lnTo>
                      <a:pt x="2100" y="11259"/>
                    </a:lnTo>
                    <a:lnTo>
                      <a:pt x="1647" y="11422"/>
                    </a:lnTo>
                    <a:lnTo>
                      <a:pt x="1412" y="11530"/>
                    </a:lnTo>
                    <a:lnTo>
                      <a:pt x="1014" y="11802"/>
                    </a:lnTo>
                    <a:lnTo>
                      <a:pt x="652" y="12146"/>
                    </a:lnTo>
                    <a:lnTo>
                      <a:pt x="362" y="12544"/>
                    </a:lnTo>
                    <a:lnTo>
                      <a:pt x="145" y="12997"/>
                    </a:lnTo>
                    <a:lnTo>
                      <a:pt x="18" y="13467"/>
                    </a:lnTo>
                    <a:lnTo>
                      <a:pt x="0" y="13938"/>
                    </a:lnTo>
                    <a:lnTo>
                      <a:pt x="91" y="14408"/>
                    </a:lnTo>
                    <a:lnTo>
                      <a:pt x="181" y="14626"/>
                    </a:lnTo>
                    <a:lnTo>
                      <a:pt x="290" y="14825"/>
                    </a:lnTo>
                    <a:lnTo>
                      <a:pt x="579" y="15169"/>
                    </a:lnTo>
                    <a:lnTo>
                      <a:pt x="1104" y="15585"/>
                    </a:lnTo>
                    <a:lnTo>
                      <a:pt x="1955" y="15965"/>
                    </a:lnTo>
                    <a:lnTo>
                      <a:pt x="2896" y="16218"/>
                    </a:lnTo>
                    <a:lnTo>
                      <a:pt x="3349" y="16309"/>
                    </a:lnTo>
                    <a:lnTo>
                      <a:pt x="4471" y="16544"/>
                    </a:lnTo>
                    <a:lnTo>
                      <a:pt x="6679" y="17069"/>
                    </a:lnTo>
                    <a:lnTo>
                      <a:pt x="9883" y="18028"/>
                    </a:lnTo>
                    <a:lnTo>
                      <a:pt x="14082" y="19567"/>
                    </a:lnTo>
                    <a:lnTo>
                      <a:pt x="18191" y="21323"/>
                    </a:lnTo>
                    <a:lnTo>
                      <a:pt x="20255" y="22264"/>
                    </a:lnTo>
                    <a:lnTo>
                      <a:pt x="20924" y="22572"/>
                    </a:lnTo>
                    <a:lnTo>
                      <a:pt x="22010" y="22970"/>
                    </a:lnTo>
                    <a:lnTo>
                      <a:pt x="22861" y="23151"/>
                    </a:lnTo>
                    <a:lnTo>
                      <a:pt x="23513" y="23060"/>
                    </a:lnTo>
                    <a:lnTo>
                      <a:pt x="24001" y="22716"/>
                    </a:lnTo>
                    <a:lnTo>
                      <a:pt x="24418" y="22101"/>
                    </a:lnTo>
                    <a:lnTo>
                      <a:pt x="24924" y="20671"/>
                    </a:lnTo>
                    <a:lnTo>
                      <a:pt x="25286" y="19259"/>
                    </a:lnTo>
                    <a:lnTo>
                      <a:pt x="25522" y="18264"/>
                    </a:lnTo>
                    <a:lnTo>
                      <a:pt x="25884" y="16218"/>
                    </a:lnTo>
                    <a:lnTo>
                      <a:pt x="26083" y="14137"/>
                    </a:lnTo>
                    <a:lnTo>
                      <a:pt x="26137" y="12073"/>
                    </a:lnTo>
                    <a:lnTo>
                      <a:pt x="26083" y="11024"/>
                    </a:lnTo>
                    <a:lnTo>
                      <a:pt x="26047" y="10372"/>
                    </a:lnTo>
                    <a:lnTo>
                      <a:pt x="25866" y="9377"/>
                    </a:lnTo>
                    <a:lnTo>
                      <a:pt x="25612" y="8761"/>
                    </a:lnTo>
                    <a:lnTo>
                      <a:pt x="25449" y="8490"/>
                    </a:lnTo>
                    <a:lnTo>
                      <a:pt x="25250" y="8218"/>
                    </a:lnTo>
                    <a:lnTo>
                      <a:pt x="24725" y="7784"/>
                    </a:lnTo>
                    <a:lnTo>
                      <a:pt x="24110" y="7548"/>
                    </a:lnTo>
                    <a:lnTo>
                      <a:pt x="23458" y="7530"/>
                    </a:lnTo>
                    <a:lnTo>
                      <a:pt x="23151" y="7639"/>
                    </a:lnTo>
                    <a:lnTo>
                      <a:pt x="22952" y="7747"/>
                    </a:lnTo>
                    <a:lnTo>
                      <a:pt x="22626" y="8037"/>
                    </a:lnTo>
                    <a:lnTo>
                      <a:pt x="22300" y="8580"/>
                    </a:lnTo>
                    <a:lnTo>
                      <a:pt x="22083" y="9503"/>
                    </a:lnTo>
                    <a:lnTo>
                      <a:pt x="22028" y="10499"/>
                    </a:lnTo>
                    <a:lnTo>
                      <a:pt x="22028" y="10969"/>
                    </a:lnTo>
                    <a:lnTo>
                      <a:pt x="22010" y="11440"/>
                    </a:lnTo>
                    <a:lnTo>
                      <a:pt x="21757" y="12417"/>
                    </a:lnTo>
                    <a:lnTo>
                      <a:pt x="21413" y="13033"/>
                    </a:lnTo>
                    <a:lnTo>
                      <a:pt x="21105" y="13340"/>
                    </a:lnTo>
                    <a:lnTo>
                      <a:pt x="20761" y="13558"/>
                    </a:lnTo>
                    <a:lnTo>
                      <a:pt x="20345" y="13612"/>
                    </a:lnTo>
                    <a:lnTo>
                      <a:pt x="20128" y="13594"/>
                    </a:lnTo>
                    <a:lnTo>
                      <a:pt x="19947" y="13540"/>
                    </a:lnTo>
                    <a:lnTo>
                      <a:pt x="19639" y="13377"/>
                    </a:lnTo>
                    <a:lnTo>
                      <a:pt x="19277" y="12997"/>
                    </a:lnTo>
                    <a:lnTo>
                      <a:pt x="18988" y="12309"/>
                    </a:lnTo>
                    <a:lnTo>
                      <a:pt x="18825" y="11530"/>
                    </a:lnTo>
                    <a:lnTo>
                      <a:pt x="18788" y="11150"/>
                    </a:lnTo>
                    <a:lnTo>
                      <a:pt x="18499" y="6969"/>
                    </a:lnTo>
                    <a:lnTo>
                      <a:pt x="18191" y="2806"/>
                    </a:lnTo>
                    <a:lnTo>
                      <a:pt x="18155" y="2444"/>
                    </a:lnTo>
                    <a:lnTo>
                      <a:pt x="18046" y="1702"/>
                    </a:lnTo>
                    <a:lnTo>
                      <a:pt x="17829" y="1014"/>
                    </a:lnTo>
                    <a:lnTo>
                      <a:pt x="17431" y="435"/>
                    </a:lnTo>
                    <a:lnTo>
                      <a:pt x="17159" y="236"/>
                    </a:lnTo>
                    <a:lnTo>
                      <a:pt x="16924" y="109"/>
                    </a:lnTo>
                    <a:lnTo>
                      <a:pt x="16472"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6" name="Google Shape;1056;p33"/>
              <p:cNvSpPr/>
              <p:nvPr/>
            </p:nvSpPr>
            <p:spPr>
              <a:xfrm>
                <a:off x="3594159" y="415726"/>
                <a:ext cx="839520" cy="744090"/>
              </a:xfrm>
              <a:custGeom>
                <a:avLst/>
                <a:gdLst/>
                <a:ahLst/>
                <a:cxnLst/>
                <a:rect l="l" t="t" r="r" b="b"/>
                <a:pathLst>
                  <a:path w="26427" h="23423" extrusionOk="0">
                    <a:moveTo>
                      <a:pt x="16363" y="1"/>
                    </a:moveTo>
                    <a:lnTo>
                      <a:pt x="15929" y="91"/>
                    </a:lnTo>
                    <a:lnTo>
                      <a:pt x="15712" y="200"/>
                    </a:lnTo>
                    <a:lnTo>
                      <a:pt x="15422" y="345"/>
                    </a:lnTo>
                    <a:lnTo>
                      <a:pt x="14915" y="779"/>
                    </a:lnTo>
                    <a:lnTo>
                      <a:pt x="14535" y="1322"/>
                    </a:lnTo>
                    <a:lnTo>
                      <a:pt x="14282" y="1919"/>
                    </a:lnTo>
                    <a:lnTo>
                      <a:pt x="14227" y="2227"/>
                    </a:lnTo>
                    <a:lnTo>
                      <a:pt x="14209" y="2752"/>
                    </a:lnTo>
                    <a:lnTo>
                      <a:pt x="14390" y="3784"/>
                    </a:lnTo>
                    <a:lnTo>
                      <a:pt x="14988" y="5250"/>
                    </a:lnTo>
                    <a:lnTo>
                      <a:pt x="15512" y="6137"/>
                    </a:lnTo>
                    <a:lnTo>
                      <a:pt x="15531" y="6173"/>
                    </a:lnTo>
                    <a:lnTo>
                      <a:pt x="15784" y="6626"/>
                    </a:lnTo>
                    <a:lnTo>
                      <a:pt x="16236" y="7531"/>
                    </a:lnTo>
                    <a:lnTo>
                      <a:pt x="16544" y="8508"/>
                    </a:lnTo>
                    <a:lnTo>
                      <a:pt x="16635" y="9485"/>
                    </a:lnTo>
                    <a:lnTo>
                      <a:pt x="16544" y="9974"/>
                    </a:lnTo>
                    <a:lnTo>
                      <a:pt x="16436" y="10318"/>
                    </a:lnTo>
                    <a:lnTo>
                      <a:pt x="16128" y="10734"/>
                    </a:lnTo>
                    <a:lnTo>
                      <a:pt x="15856" y="10897"/>
                    </a:lnTo>
                    <a:lnTo>
                      <a:pt x="15693" y="10933"/>
                    </a:lnTo>
                    <a:lnTo>
                      <a:pt x="15512" y="10915"/>
                    </a:lnTo>
                    <a:lnTo>
                      <a:pt x="15205" y="10771"/>
                    </a:lnTo>
                    <a:lnTo>
                      <a:pt x="14807" y="10336"/>
                    </a:lnTo>
                    <a:lnTo>
                      <a:pt x="14589" y="9992"/>
                    </a:lnTo>
                    <a:lnTo>
                      <a:pt x="11042" y="3856"/>
                    </a:lnTo>
                    <a:lnTo>
                      <a:pt x="10643" y="3187"/>
                    </a:lnTo>
                    <a:lnTo>
                      <a:pt x="9829" y="2209"/>
                    </a:lnTo>
                    <a:lnTo>
                      <a:pt x="9214" y="1720"/>
                    </a:lnTo>
                    <a:lnTo>
                      <a:pt x="8797" y="1521"/>
                    </a:lnTo>
                    <a:lnTo>
                      <a:pt x="8363" y="1413"/>
                    </a:lnTo>
                    <a:lnTo>
                      <a:pt x="7947" y="1413"/>
                    </a:lnTo>
                    <a:lnTo>
                      <a:pt x="7729" y="1431"/>
                    </a:lnTo>
                    <a:lnTo>
                      <a:pt x="7512" y="1485"/>
                    </a:lnTo>
                    <a:lnTo>
                      <a:pt x="7132" y="1648"/>
                    </a:lnTo>
                    <a:lnTo>
                      <a:pt x="6806" y="1901"/>
                    </a:lnTo>
                    <a:lnTo>
                      <a:pt x="6535" y="2227"/>
                    </a:lnTo>
                    <a:lnTo>
                      <a:pt x="6426" y="2426"/>
                    </a:lnTo>
                    <a:lnTo>
                      <a:pt x="6245" y="2788"/>
                    </a:lnTo>
                    <a:lnTo>
                      <a:pt x="6064" y="3621"/>
                    </a:lnTo>
                    <a:lnTo>
                      <a:pt x="6064" y="4562"/>
                    </a:lnTo>
                    <a:lnTo>
                      <a:pt x="6227" y="5521"/>
                    </a:lnTo>
                    <a:lnTo>
                      <a:pt x="6390" y="5974"/>
                    </a:lnTo>
                    <a:lnTo>
                      <a:pt x="6770" y="6825"/>
                    </a:lnTo>
                    <a:lnTo>
                      <a:pt x="7766" y="8417"/>
                    </a:lnTo>
                    <a:lnTo>
                      <a:pt x="9033" y="9829"/>
                    </a:lnTo>
                    <a:lnTo>
                      <a:pt x="10499" y="11006"/>
                    </a:lnTo>
                    <a:lnTo>
                      <a:pt x="11313" y="11458"/>
                    </a:lnTo>
                    <a:lnTo>
                      <a:pt x="11512" y="11567"/>
                    </a:lnTo>
                    <a:lnTo>
                      <a:pt x="12128" y="11893"/>
                    </a:lnTo>
                    <a:lnTo>
                      <a:pt x="12888" y="12472"/>
                    </a:lnTo>
                    <a:lnTo>
                      <a:pt x="13232" y="12943"/>
                    </a:lnTo>
                    <a:lnTo>
                      <a:pt x="13322" y="13250"/>
                    </a:lnTo>
                    <a:lnTo>
                      <a:pt x="13340" y="13576"/>
                    </a:lnTo>
                    <a:lnTo>
                      <a:pt x="13178" y="14119"/>
                    </a:lnTo>
                    <a:lnTo>
                      <a:pt x="13033" y="14300"/>
                    </a:lnTo>
                    <a:lnTo>
                      <a:pt x="12906" y="14463"/>
                    </a:lnTo>
                    <a:lnTo>
                      <a:pt x="12580" y="14735"/>
                    </a:lnTo>
                    <a:lnTo>
                      <a:pt x="12218" y="14934"/>
                    </a:lnTo>
                    <a:lnTo>
                      <a:pt x="11838" y="15060"/>
                    </a:lnTo>
                    <a:lnTo>
                      <a:pt x="11621" y="15078"/>
                    </a:lnTo>
                    <a:lnTo>
                      <a:pt x="11241" y="15097"/>
                    </a:lnTo>
                    <a:lnTo>
                      <a:pt x="10499" y="14952"/>
                    </a:lnTo>
                    <a:lnTo>
                      <a:pt x="9467" y="14481"/>
                    </a:lnTo>
                    <a:lnTo>
                      <a:pt x="8888" y="14101"/>
                    </a:lnTo>
                    <a:lnTo>
                      <a:pt x="8345" y="13703"/>
                    </a:lnTo>
                    <a:lnTo>
                      <a:pt x="7820" y="13305"/>
                    </a:lnTo>
                    <a:lnTo>
                      <a:pt x="7313" y="12906"/>
                    </a:lnTo>
                    <a:lnTo>
                      <a:pt x="6227" y="12164"/>
                    </a:lnTo>
                    <a:lnTo>
                      <a:pt x="5648" y="11838"/>
                    </a:lnTo>
                    <a:lnTo>
                      <a:pt x="5123" y="11585"/>
                    </a:lnTo>
                    <a:lnTo>
                      <a:pt x="4091" y="11259"/>
                    </a:lnTo>
                    <a:lnTo>
                      <a:pt x="3096" y="11151"/>
                    </a:lnTo>
                    <a:lnTo>
                      <a:pt x="2154" y="11259"/>
                    </a:lnTo>
                    <a:lnTo>
                      <a:pt x="1738" y="11404"/>
                    </a:lnTo>
                    <a:lnTo>
                      <a:pt x="1467" y="11531"/>
                    </a:lnTo>
                    <a:lnTo>
                      <a:pt x="996" y="11857"/>
                    </a:lnTo>
                    <a:lnTo>
                      <a:pt x="580" y="12291"/>
                    </a:lnTo>
                    <a:lnTo>
                      <a:pt x="272" y="12780"/>
                    </a:lnTo>
                    <a:lnTo>
                      <a:pt x="163" y="13051"/>
                    </a:lnTo>
                    <a:lnTo>
                      <a:pt x="73" y="13286"/>
                    </a:lnTo>
                    <a:lnTo>
                      <a:pt x="0" y="13739"/>
                    </a:lnTo>
                    <a:lnTo>
                      <a:pt x="0" y="14192"/>
                    </a:lnTo>
                    <a:lnTo>
                      <a:pt x="109" y="14626"/>
                    </a:lnTo>
                    <a:lnTo>
                      <a:pt x="200" y="14825"/>
                    </a:lnTo>
                    <a:lnTo>
                      <a:pt x="308" y="15024"/>
                    </a:lnTo>
                    <a:lnTo>
                      <a:pt x="598" y="15386"/>
                    </a:lnTo>
                    <a:lnTo>
                      <a:pt x="1123" y="15821"/>
                    </a:lnTo>
                    <a:lnTo>
                      <a:pt x="1992" y="16219"/>
                    </a:lnTo>
                    <a:lnTo>
                      <a:pt x="2969" y="16490"/>
                    </a:lnTo>
                    <a:lnTo>
                      <a:pt x="3476" y="16581"/>
                    </a:lnTo>
                    <a:lnTo>
                      <a:pt x="3530" y="16291"/>
                    </a:lnTo>
                    <a:lnTo>
                      <a:pt x="3059" y="16201"/>
                    </a:lnTo>
                    <a:lnTo>
                      <a:pt x="2136" y="15947"/>
                    </a:lnTo>
                    <a:lnTo>
                      <a:pt x="1322" y="15585"/>
                    </a:lnTo>
                    <a:lnTo>
                      <a:pt x="833" y="15187"/>
                    </a:lnTo>
                    <a:lnTo>
                      <a:pt x="562" y="14879"/>
                    </a:lnTo>
                    <a:lnTo>
                      <a:pt x="471" y="14680"/>
                    </a:lnTo>
                    <a:lnTo>
                      <a:pt x="326" y="14336"/>
                    </a:lnTo>
                    <a:lnTo>
                      <a:pt x="308" y="13558"/>
                    </a:lnTo>
                    <a:lnTo>
                      <a:pt x="435" y="13160"/>
                    </a:lnTo>
                    <a:lnTo>
                      <a:pt x="543" y="12924"/>
                    </a:lnTo>
                    <a:lnTo>
                      <a:pt x="815" y="12472"/>
                    </a:lnTo>
                    <a:lnTo>
                      <a:pt x="1195" y="12092"/>
                    </a:lnTo>
                    <a:lnTo>
                      <a:pt x="1611" y="11802"/>
                    </a:lnTo>
                    <a:lnTo>
                      <a:pt x="1847" y="11694"/>
                    </a:lnTo>
                    <a:lnTo>
                      <a:pt x="2245" y="11549"/>
                    </a:lnTo>
                    <a:lnTo>
                      <a:pt x="3114" y="11440"/>
                    </a:lnTo>
                    <a:lnTo>
                      <a:pt x="4055" y="11549"/>
                    </a:lnTo>
                    <a:lnTo>
                      <a:pt x="5014" y="11857"/>
                    </a:lnTo>
                    <a:lnTo>
                      <a:pt x="5503" y="12110"/>
                    </a:lnTo>
                    <a:lnTo>
                      <a:pt x="6064" y="12418"/>
                    </a:lnTo>
                    <a:lnTo>
                      <a:pt x="7132" y="13160"/>
                    </a:lnTo>
                    <a:lnTo>
                      <a:pt x="7639" y="13540"/>
                    </a:lnTo>
                    <a:lnTo>
                      <a:pt x="8182" y="13956"/>
                    </a:lnTo>
                    <a:lnTo>
                      <a:pt x="8725" y="14336"/>
                    </a:lnTo>
                    <a:lnTo>
                      <a:pt x="9340" y="14753"/>
                    </a:lnTo>
                    <a:lnTo>
                      <a:pt x="10426" y="15241"/>
                    </a:lnTo>
                    <a:lnTo>
                      <a:pt x="11223" y="15404"/>
                    </a:lnTo>
                    <a:lnTo>
                      <a:pt x="11657" y="15386"/>
                    </a:lnTo>
                    <a:lnTo>
                      <a:pt x="11892" y="15350"/>
                    </a:lnTo>
                    <a:lnTo>
                      <a:pt x="12345" y="15205"/>
                    </a:lnTo>
                    <a:lnTo>
                      <a:pt x="12761" y="14988"/>
                    </a:lnTo>
                    <a:lnTo>
                      <a:pt x="13123" y="14662"/>
                    </a:lnTo>
                    <a:lnTo>
                      <a:pt x="13268" y="14481"/>
                    </a:lnTo>
                    <a:lnTo>
                      <a:pt x="13485" y="14173"/>
                    </a:lnTo>
                    <a:lnTo>
                      <a:pt x="13648" y="13522"/>
                    </a:lnTo>
                    <a:lnTo>
                      <a:pt x="13612" y="13178"/>
                    </a:lnTo>
                    <a:lnTo>
                      <a:pt x="13521" y="12834"/>
                    </a:lnTo>
                    <a:lnTo>
                      <a:pt x="13141" y="12273"/>
                    </a:lnTo>
                    <a:lnTo>
                      <a:pt x="12291" y="11639"/>
                    </a:lnTo>
                    <a:lnTo>
                      <a:pt x="11657" y="11295"/>
                    </a:lnTo>
                    <a:lnTo>
                      <a:pt x="11458" y="11205"/>
                    </a:lnTo>
                    <a:lnTo>
                      <a:pt x="10680" y="10752"/>
                    </a:lnTo>
                    <a:lnTo>
                      <a:pt x="9232" y="9612"/>
                    </a:lnTo>
                    <a:lnTo>
                      <a:pt x="8001" y="8236"/>
                    </a:lnTo>
                    <a:lnTo>
                      <a:pt x="7042" y="6698"/>
                    </a:lnTo>
                    <a:lnTo>
                      <a:pt x="6680" y="5865"/>
                    </a:lnTo>
                    <a:lnTo>
                      <a:pt x="6517" y="5431"/>
                    </a:lnTo>
                    <a:lnTo>
                      <a:pt x="6354" y="4544"/>
                    </a:lnTo>
                    <a:lnTo>
                      <a:pt x="6354" y="3675"/>
                    </a:lnTo>
                    <a:lnTo>
                      <a:pt x="6535" y="2897"/>
                    </a:lnTo>
                    <a:lnTo>
                      <a:pt x="6680" y="2571"/>
                    </a:lnTo>
                    <a:lnTo>
                      <a:pt x="6879" y="2245"/>
                    </a:lnTo>
                    <a:lnTo>
                      <a:pt x="7440" y="1829"/>
                    </a:lnTo>
                    <a:lnTo>
                      <a:pt x="7784" y="1738"/>
                    </a:lnTo>
                    <a:lnTo>
                      <a:pt x="7983" y="1702"/>
                    </a:lnTo>
                    <a:lnTo>
                      <a:pt x="8345" y="1720"/>
                    </a:lnTo>
                    <a:lnTo>
                      <a:pt x="8924" y="1901"/>
                    </a:lnTo>
                    <a:lnTo>
                      <a:pt x="9666" y="2462"/>
                    </a:lnTo>
                    <a:lnTo>
                      <a:pt x="10408" y="3386"/>
                    </a:lnTo>
                    <a:lnTo>
                      <a:pt x="10788" y="4001"/>
                    </a:lnTo>
                    <a:lnTo>
                      <a:pt x="14336" y="10137"/>
                    </a:lnTo>
                    <a:lnTo>
                      <a:pt x="14571" y="10535"/>
                    </a:lnTo>
                    <a:lnTo>
                      <a:pt x="15060" y="11042"/>
                    </a:lnTo>
                    <a:lnTo>
                      <a:pt x="15476" y="11223"/>
                    </a:lnTo>
                    <a:lnTo>
                      <a:pt x="15712" y="11223"/>
                    </a:lnTo>
                    <a:lnTo>
                      <a:pt x="15929" y="11205"/>
                    </a:lnTo>
                    <a:lnTo>
                      <a:pt x="16291" y="10988"/>
                    </a:lnTo>
                    <a:lnTo>
                      <a:pt x="16580" y="10662"/>
                    </a:lnTo>
                    <a:lnTo>
                      <a:pt x="16779" y="10264"/>
                    </a:lnTo>
                    <a:lnTo>
                      <a:pt x="16834" y="10047"/>
                    </a:lnTo>
                    <a:lnTo>
                      <a:pt x="16942" y="9522"/>
                    </a:lnTo>
                    <a:lnTo>
                      <a:pt x="16852" y="8472"/>
                    </a:lnTo>
                    <a:lnTo>
                      <a:pt x="16526" y="7458"/>
                    </a:lnTo>
                    <a:lnTo>
                      <a:pt x="16055" y="6481"/>
                    </a:lnTo>
                    <a:lnTo>
                      <a:pt x="15784" y="6028"/>
                    </a:lnTo>
                    <a:lnTo>
                      <a:pt x="15766" y="5992"/>
                    </a:lnTo>
                    <a:lnTo>
                      <a:pt x="15259" y="5087"/>
                    </a:lnTo>
                    <a:lnTo>
                      <a:pt x="14680" y="3711"/>
                    </a:lnTo>
                    <a:lnTo>
                      <a:pt x="14499" y="2752"/>
                    </a:lnTo>
                    <a:lnTo>
                      <a:pt x="14535" y="2263"/>
                    </a:lnTo>
                    <a:lnTo>
                      <a:pt x="14589" y="1992"/>
                    </a:lnTo>
                    <a:lnTo>
                      <a:pt x="14807" y="1467"/>
                    </a:lnTo>
                    <a:lnTo>
                      <a:pt x="15150" y="978"/>
                    </a:lnTo>
                    <a:lnTo>
                      <a:pt x="15585" y="598"/>
                    </a:lnTo>
                    <a:lnTo>
                      <a:pt x="15838" y="471"/>
                    </a:lnTo>
                    <a:lnTo>
                      <a:pt x="16019" y="381"/>
                    </a:lnTo>
                    <a:lnTo>
                      <a:pt x="16381" y="290"/>
                    </a:lnTo>
                    <a:lnTo>
                      <a:pt x="16743" y="309"/>
                    </a:lnTo>
                    <a:lnTo>
                      <a:pt x="17069" y="399"/>
                    </a:lnTo>
                    <a:lnTo>
                      <a:pt x="17214" y="490"/>
                    </a:lnTo>
                    <a:lnTo>
                      <a:pt x="17467" y="671"/>
                    </a:lnTo>
                    <a:lnTo>
                      <a:pt x="17829" y="1195"/>
                    </a:lnTo>
                    <a:lnTo>
                      <a:pt x="18047" y="1829"/>
                    </a:lnTo>
                    <a:lnTo>
                      <a:pt x="18155" y="2553"/>
                    </a:lnTo>
                    <a:lnTo>
                      <a:pt x="18191" y="2933"/>
                    </a:lnTo>
                    <a:lnTo>
                      <a:pt x="18789" y="11277"/>
                    </a:lnTo>
                    <a:lnTo>
                      <a:pt x="18843" y="11838"/>
                    </a:lnTo>
                    <a:lnTo>
                      <a:pt x="19060" y="12725"/>
                    </a:lnTo>
                    <a:lnTo>
                      <a:pt x="19440" y="13377"/>
                    </a:lnTo>
                    <a:lnTo>
                      <a:pt x="19929" y="13775"/>
                    </a:lnTo>
                    <a:lnTo>
                      <a:pt x="20237" y="13866"/>
                    </a:lnTo>
                    <a:lnTo>
                      <a:pt x="20544" y="13902"/>
                    </a:lnTo>
                    <a:lnTo>
                      <a:pt x="21105" y="13757"/>
                    </a:lnTo>
                    <a:lnTo>
                      <a:pt x="21359" y="13576"/>
                    </a:lnTo>
                    <a:lnTo>
                      <a:pt x="21594" y="13359"/>
                    </a:lnTo>
                    <a:lnTo>
                      <a:pt x="21956" y="12780"/>
                    </a:lnTo>
                    <a:lnTo>
                      <a:pt x="22210" y="12092"/>
                    </a:lnTo>
                    <a:lnTo>
                      <a:pt x="22318" y="11404"/>
                    </a:lnTo>
                    <a:lnTo>
                      <a:pt x="22336" y="11096"/>
                    </a:lnTo>
                    <a:lnTo>
                      <a:pt x="22336" y="11042"/>
                    </a:lnTo>
                    <a:lnTo>
                      <a:pt x="22336" y="10590"/>
                    </a:lnTo>
                    <a:lnTo>
                      <a:pt x="22391" y="9648"/>
                    </a:lnTo>
                    <a:lnTo>
                      <a:pt x="22572" y="8780"/>
                    </a:lnTo>
                    <a:lnTo>
                      <a:pt x="22879" y="8255"/>
                    </a:lnTo>
                    <a:lnTo>
                      <a:pt x="23169" y="8001"/>
                    </a:lnTo>
                    <a:lnTo>
                      <a:pt x="23368" y="7911"/>
                    </a:lnTo>
                    <a:lnTo>
                      <a:pt x="23658" y="7802"/>
                    </a:lnTo>
                    <a:lnTo>
                      <a:pt x="24237" y="7820"/>
                    </a:lnTo>
                    <a:lnTo>
                      <a:pt x="24816" y="8055"/>
                    </a:lnTo>
                    <a:lnTo>
                      <a:pt x="25287" y="8454"/>
                    </a:lnTo>
                    <a:lnTo>
                      <a:pt x="25468" y="8689"/>
                    </a:lnTo>
                    <a:lnTo>
                      <a:pt x="25631" y="8979"/>
                    </a:lnTo>
                    <a:lnTo>
                      <a:pt x="25866" y="9576"/>
                    </a:lnTo>
                    <a:lnTo>
                      <a:pt x="26047" y="10535"/>
                    </a:lnTo>
                    <a:lnTo>
                      <a:pt x="26083" y="11169"/>
                    </a:lnTo>
                    <a:lnTo>
                      <a:pt x="26119" y="12200"/>
                    </a:lnTo>
                    <a:lnTo>
                      <a:pt x="26083" y="14264"/>
                    </a:lnTo>
                    <a:lnTo>
                      <a:pt x="25884" y="16309"/>
                    </a:lnTo>
                    <a:lnTo>
                      <a:pt x="25522" y="18336"/>
                    </a:lnTo>
                    <a:lnTo>
                      <a:pt x="25287" y="19350"/>
                    </a:lnTo>
                    <a:lnTo>
                      <a:pt x="24925" y="20780"/>
                    </a:lnTo>
                    <a:lnTo>
                      <a:pt x="24382" y="22246"/>
                    </a:lnTo>
                    <a:lnTo>
                      <a:pt x="23947" y="22843"/>
                    </a:lnTo>
                    <a:lnTo>
                      <a:pt x="23676" y="23006"/>
                    </a:lnTo>
                    <a:lnTo>
                      <a:pt x="23459" y="23097"/>
                    </a:lnTo>
                    <a:lnTo>
                      <a:pt x="22879" y="23115"/>
                    </a:lnTo>
                    <a:lnTo>
                      <a:pt x="22119" y="22934"/>
                    </a:lnTo>
                    <a:lnTo>
                      <a:pt x="21105" y="22536"/>
                    </a:lnTo>
                    <a:lnTo>
                      <a:pt x="20472" y="22264"/>
                    </a:lnTo>
                    <a:lnTo>
                      <a:pt x="20345" y="22536"/>
                    </a:lnTo>
                    <a:lnTo>
                      <a:pt x="21196" y="22916"/>
                    </a:lnTo>
                    <a:lnTo>
                      <a:pt x="22246" y="23278"/>
                    </a:lnTo>
                    <a:lnTo>
                      <a:pt x="22843" y="23405"/>
                    </a:lnTo>
                    <a:lnTo>
                      <a:pt x="23115" y="23423"/>
                    </a:lnTo>
                    <a:lnTo>
                      <a:pt x="23495" y="23405"/>
                    </a:lnTo>
                    <a:lnTo>
                      <a:pt x="23802" y="23278"/>
                    </a:lnTo>
                    <a:lnTo>
                      <a:pt x="23965" y="23187"/>
                    </a:lnTo>
                    <a:lnTo>
                      <a:pt x="24255" y="22952"/>
                    </a:lnTo>
                    <a:lnTo>
                      <a:pt x="24599" y="22463"/>
                    </a:lnTo>
                    <a:lnTo>
                      <a:pt x="24997" y="21504"/>
                    </a:lnTo>
                    <a:lnTo>
                      <a:pt x="25377" y="20219"/>
                    </a:lnTo>
                    <a:lnTo>
                      <a:pt x="25576" y="19423"/>
                    </a:lnTo>
                    <a:lnTo>
                      <a:pt x="25812" y="18409"/>
                    </a:lnTo>
                    <a:lnTo>
                      <a:pt x="26174" y="16345"/>
                    </a:lnTo>
                    <a:lnTo>
                      <a:pt x="26373" y="14282"/>
                    </a:lnTo>
                    <a:lnTo>
                      <a:pt x="26427" y="12200"/>
                    </a:lnTo>
                    <a:lnTo>
                      <a:pt x="26391" y="11151"/>
                    </a:lnTo>
                    <a:lnTo>
                      <a:pt x="26336" y="10499"/>
                    </a:lnTo>
                    <a:lnTo>
                      <a:pt x="26155" y="9485"/>
                    </a:lnTo>
                    <a:lnTo>
                      <a:pt x="25902" y="8834"/>
                    </a:lnTo>
                    <a:lnTo>
                      <a:pt x="25721" y="8526"/>
                    </a:lnTo>
                    <a:lnTo>
                      <a:pt x="25504" y="8255"/>
                    </a:lnTo>
                    <a:lnTo>
                      <a:pt x="24943" y="7784"/>
                    </a:lnTo>
                    <a:lnTo>
                      <a:pt x="24291" y="7512"/>
                    </a:lnTo>
                    <a:lnTo>
                      <a:pt x="23585" y="7512"/>
                    </a:lnTo>
                    <a:lnTo>
                      <a:pt x="23241" y="7621"/>
                    </a:lnTo>
                    <a:lnTo>
                      <a:pt x="23024" y="7748"/>
                    </a:lnTo>
                    <a:lnTo>
                      <a:pt x="22680" y="8037"/>
                    </a:lnTo>
                    <a:lnTo>
                      <a:pt x="22318" y="8599"/>
                    </a:lnTo>
                    <a:lnTo>
                      <a:pt x="22083" y="9540"/>
                    </a:lnTo>
                    <a:lnTo>
                      <a:pt x="22029" y="10553"/>
                    </a:lnTo>
                    <a:lnTo>
                      <a:pt x="22029" y="11042"/>
                    </a:lnTo>
                    <a:lnTo>
                      <a:pt x="22029" y="11096"/>
                    </a:lnTo>
                    <a:lnTo>
                      <a:pt x="22029" y="11386"/>
                    </a:lnTo>
                    <a:lnTo>
                      <a:pt x="21920" y="12001"/>
                    </a:lnTo>
                    <a:lnTo>
                      <a:pt x="21703" y="12617"/>
                    </a:lnTo>
                    <a:lnTo>
                      <a:pt x="21377" y="13142"/>
                    </a:lnTo>
                    <a:lnTo>
                      <a:pt x="21160" y="13341"/>
                    </a:lnTo>
                    <a:lnTo>
                      <a:pt x="20961" y="13486"/>
                    </a:lnTo>
                    <a:lnTo>
                      <a:pt x="20526" y="13594"/>
                    </a:lnTo>
                    <a:lnTo>
                      <a:pt x="20309" y="13576"/>
                    </a:lnTo>
                    <a:lnTo>
                      <a:pt x="20146" y="13522"/>
                    </a:lnTo>
                    <a:lnTo>
                      <a:pt x="19875" y="13377"/>
                    </a:lnTo>
                    <a:lnTo>
                      <a:pt x="19549" y="13015"/>
                    </a:lnTo>
                    <a:lnTo>
                      <a:pt x="19259" y="12363"/>
                    </a:lnTo>
                    <a:lnTo>
                      <a:pt x="19114" y="11621"/>
                    </a:lnTo>
                    <a:lnTo>
                      <a:pt x="19096" y="11259"/>
                    </a:lnTo>
                    <a:lnTo>
                      <a:pt x="18481" y="2915"/>
                    </a:lnTo>
                    <a:lnTo>
                      <a:pt x="18463" y="2517"/>
                    </a:lnTo>
                    <a:lnTo>
                      <a:pt x="18336" y="1720"/>
                    </a:lnTo>
                    <a:lnTo>
                      <a:pt x="18083" y="1014"/>
                    </a:lnTo>
                    <a:lnTo>
                      <a:pt x="17666" y="435"/>
                    </a:lnTo>
                    <a:lnTo>
                      <a:pt x="17377" y="236"/>
                    </a:lnTo>
                    <a:lnTo>
                      <a:pt x="17196" y="128"/>
                    </a:lnTo>
                    <a:lnTo>
                      <a:pt x="16798"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7" name="Google Shape;1057;p33"/>
              <p:cNvSpPr/>
              <p:nvPr/>
            </p:nvSpPr>
            <p:spPr>
              <a:xfrm>
                <a:off x="3704551" y="933250"/>
                <a:ext cx="702125" cy="226566"/>
              </a:xfrm>
              <a:custGeom>
                <a:avLst/>
                <a:gdLst/>
                <a:ahLst/>
                <a:cxnLst/>
                <a:rect l="l" t="t" r="r" b="b"/>
                <a:pathLst>
                  <a:path w="22102" h="7132" extrusionOk="0">
                    <a:moveTo>
                      <a:pt x="55" y="0"/>
                    </a:moveTo>
                    <a:lnTo>
                      <a:pt x="1" y="290"/>
                    </a:lnTo>
                    <a:lnTo>
                      <a:pt x="1159" y="525"/>
                    </a:lnTo>
                    <a:lnTo>
                      <a:pt x="3422" y="1086"/>
                    </a:lnTo>
                    <a:lnTo>
                      <a:pt x="6716" y="2064"/>
                    </a:lnTo>
                    <a:lnTo>
                      <a:pt x="10915" y="3638"/>
                    </a:lnTo>
                    <a:lnTo>
                      <a:pt x="14934" y="5358"/>
                    </a:lnTo>
                    <a:lnTo>
                      <a:pt x="16870" y="6245"/>
                    </a:lnTo>
                    <a:lnTo>
                      <a:pt x="17721" y="6625"/>
                    </a:lnTo>
                    <a:lnTo>
                      <a:pt x="18771" y="6987"/>
                    </a:lnTo>
                    <a:lnTo>
                      <a:pt x="19368" y="7114"/>
                    </a:lnTo>
                    <a:lnTo>
                      <a:pt x="19640" y="7132"/>
                    </a:lnTo>
                    <a:lnTo>
                      <a:pt x="20020" y="7114"/>
                    </a:lnTo>
                    <a:lnTo>
                      <a:pt x="20327" y="6987"/>
                    </a:lnTo>
                    <a:lnTo>
                      <a:pt x="20490" y="6896"/>
                    </a:lnTo>
                    <a:lnTo>
                      <a:pt x="20780" y="6661"/>
                    </a:lnTo>
                    <a:lnTo>
                      <a:pt x="21124" y="6172"/>
                    </a:lnTo>
                    <a:lnTo>
                      <a:pt x="21522" y="5213"/>
                    </a:lnTo>
                    <a:lnTo>
                      <a:pt x="21902" y="3928"/>
                    </a:lnTo>
                    <a:lnTo>
                      <a:pt x="22101" y="3132"/>
                    </a:lnTo>
                    <a:lnTo>
                      <a:pt x="21812" y="3059"/>
                    </a:lnTo>
                    <a:lnTo>
                      <a:pt x="21450" y="4489"/>
                    </a:lnTo>
                    <a:lnTo>
                      <a:pt x="20907" y="5955"/>
                    </a:lnTo>
                    <a:lnTo>
                      <a:pt x="20472" y="6552"/>
                    </a:lnTo>
                    <a:lnTo>
                      <a:pt x="20201" y="6715"/>
                    </a:lnTo>
                    <a:lnTo>
                      <a:pt x="19984" y="6806"/>
                    </a:lnTo>
                    <a:lnTo>
                      <a:pt x="19404" y="6824"/>
                    </a:lnTo>
                    <a:lnTo>
                      <a:pt x="18644" y="6643"/>
                    </a:lnTo>
                    <a:lnTo>
                      <a:pt x="17630" y="6245"/>
                    </a:lnTo>
                    <a:lnTo>
                      <a:pt x="16997" y="5973"/>
                    </a:lnTo>
                    <a:lnTo>
                      <a:pt x="15060" y="5068"/>
                    </a:lnTo>
                    <a:lnTo>
                      <a:pt x="11024" y="3349"/>
                    </a:lnTo>
                    <a:lnTo>
                      <a:pt x="6806" y="1792"/>
                    </a:lnTo>
                    <a:lnTo>
                      <a:pt x="3494" y="797"/>
                    </a:lnTo>
                    <a:lnTo>
                      <a:pt x="1213" y="235"/>
                    </a:lnTo>
                    <a:lnTo>
                      <a:pt x="5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spTree>
    <p:extLst>
      <p:ext uri="{BB962C8B-B14F-4D97-AF65-F5344CB8AC3E}">
        <p14:creationId xmlns:p14="http://schemas.microsoft.com/office/powerpoint/2010/main" val="98966934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058"/>
        <p:cNvGrpSpPr/>
        <p:nvPr/>
      </p:nvGrpSpPr>
      <p:grpSpPr>
        <a:xfrm>
          <a:off x="0" y="0"/>
          <a:ext cx="0" cy="0"/>
          <a:chOff x="0" y="0"/>
          <a:chExt cx="0" cy="0"/>
        </a:xfrm>
      </p:grpSpPr>
      <p:sp>
        <p:nvSpPr>
          <p:cNvPr id="1059" name="Google Shape;1059;p34"/>
          <p:cNvSpPr txBox="1">
            <a:spLocks noGrp="1"/>
          </p:cNvSpPr>
          <p:nvPr>
            <p:ph type="title"/>
          </p:nvPr>
        </p:nvSpPr>
        <p:spPr>
          <a:xfrm>
            <a:off x="960000" y="2966600"/>
            <a:ext cx="3115200" cy="4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133" b="0">
                <a:solidFill>
                  <a:schemeClr val="lt2"/>
                </a:solidFill>
                <a:latin typeface="Rubik Medium"/>
                <a:ea typeface="Rubik Medium"/>
                <a:cs typeface="Rubik Medium"/>
                <a:sym typeface="Rubik Medium"/>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60" name="Google Shape;1060;p34"/>
          <p:cNvSpPr txBox="1">
            <a:spLocks noGrp="1"/>
          </p:cNvSpPr>
          <p:nvPr>
            <p:ph type="subTitle" idx="1"/>
          </p:nvPr>
        </p:nvSpPr>
        <p:spPr>
          <a:xfrm>
            <a:off x="960000" y="3691267"/>
            <a:ext cx="3115200" cy="93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61" name="Google Shape;1061;p34"/>
          <p:cNvSpPr txBox="1">
            <a:spLocks noGrp="1"/>
          </p:cNvSpPr>
          <p:nvPr>
            <p:ph type="title" idx="2"/>
          </p:nvPr>
        </p:nvSpPr>
        <p:spPr>
          <a:xfrm>
            <a:off x="4538400" y="2961167"/>
            <a:ext cx="3115200" cy="43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133" b="0">
                <a:solidFill>
                  <a:schemeClr val="lt2"/>
                </a:solidFill>
                <a:latin typeface="Rubik Medium"/>
                <a:ea typeface="Rubik Medium"/>
                <a:cs typeface="Rubik Medium"/>
                <a:sym typeface="Rubik Medium"/>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62" name="Google Shape;1062;p34"/>
          <p:cNvSpPr txBox="1">
            <a:spLocks noGrp="1"/>
          </p:cNvSpPr>
          <p:nvPr>
            <p:ph type="subTitle" idx="3"/>
          </p:nvPr>
        </p:nvSpPr>
        <p:spPr>
          <a:xfrm>
            <a:off x="4538400" y="3691275"/>
            <a:ext cx="3115200" cy="93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63" name="Google Shape;1063;p34"/>
          <p:cNvSpPr txBox="1">
            <a:spLocks noGrp="1"/>
          </p:cNvSpPr>
          <p:nvPr>
            <p:ph type="title" idx="4"/>
          </p:nvPr>
        </p:nvSpPr>
        <p:spPr>
          <a:xfrm>
            <a:off x="8116800" y="2961167"/>
            <a:ext cx="3115200" cy="43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133" b="0">
                <a:solidFill>
                  <a:schemeClr val="lt2"/>
                </a:solidFill>
                <a:latin typeface="Rubik Medium"/>
                <a:ea typeface="Rubik Medium"/>
                <a:cs typeface="Rubik Medium"/>
                <a:sym typeface="Rubik Medium"/>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64" name="Google Shape;1064;p34"/>
          <p:cNvSpPr txBox="1">
            <a:spLocks noGrp="1"/>
          </p:cNvSpPr>
          <p:nvPr>
            <p:ph type="subTitle" idx="5"/>
          </p:nvPr>
        </p:nvSpPr>
        <p:spPr>
          <a:xfrm>
            <a:off x="8116800" y="3691273"/>
            <a:ext cx="3115200" cy="93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65" name="Google Shape;1065;p34"/>
          <p:cNvSpPr txBox="1">
            <a:spLocks noGrp="1"/>
          </p:cNvSpPr>
          <p:nvPr>
            <p:ph type="title" idx="6"/>
          </p:nvPr>
        </p:nvSpPr>
        <p:spPr>
          <a:xfrm>
            <a:off x="960000" y="713333"/>
            <a:ext cx="5433200" cy="64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066" name="Google Shape;1066;p34"/>
          <p:cNvGrpSpPr/>
          <p:nvPr/>
        </p:nvGrpSpPr>
        <p:grpSpPr>
          <a:xfrm>
            <a:off x="-257328" y="457888"/>
            <a:ext cx="13852731" cy="8027329"/>
            <a:chOff x="-192996" y="343415"/>
            <a:chExt cx="10389548" cy="6020497"/>
          </a:xfrm>
        </p:grpSpPr>
        <p:grpSp>
          <p:nvGrpSpPr>
            <p:cNvPr id="1067" name="Google Shape;1067;p34"/>
            <p:cNvGrpSpPr/>
            <p:nvPr/>
          </p:nvGrpSpPr>
          <p:grpSpPr>
            <a:xfrm>
              <a:off x="-192996" y="3276684"/>
              <a:ext cx="10389548" cy="3087228"/>
              <a:chOff x="-192996" y="3276684"/>
              <a:chExt cx="10389548" cy="3087228"/>
            </a:xfrm>
          </p:grpSpPr>
          <p:grpSp>
            <p:nvGrpSpPr>
              <p:cNvPr id="1068" name="Google Shape;1068;p34"/>
              <p:cNvGrpSpPr/>
              <p:nvPr/>
            </p:nvGrpSpPr>
            <p:grpSpPr>
              <a:xfrm rot="-1627504">
                <a:off x="7295728" y="3738491"/>
                <a:ext cx="2547697" cy="2163614"/>
                <a:chOff x="6371433" y="1551954"/>
                <a:chExt cx="2410423" cy="2047034"/>
              </a:xfrm>
            </p:grpSpPr>
            <p:sp>
              <p:nvSpPr>
                <p:cNvPr id="1069" name="Google Shape;1069;p34"/>
                <p:cNvSpPr/>
                <p:nvPr/>
              </p:nvSpPr>
              <p:spPr>
                <a:xfrm>
                  <a:off x="6610039" y="1557704"/>
                  <a:ext cx="624486" cy="610667"/>
                </a:xfrm>
                <a:custGeom>
                  <a:avLst/>
                  <a:gdLst/>
                  <a:ahLst/>
                  <a:cxnLst/>
                  <a:rect l="l" t="t" r="r" b="b"/>
                  <a:pathLst>
                    <a:path w="19658" h="19223" extrusionOk="0">
                      <a:moveTo>
                        <a:pt x="2607" y="0"/>
                      </a:moveTo>
                      <a:lnTo>
                        <a:pt x="2462" y="163"/>
                      </a:lnTo>
                      <a:lnTo>
                        <a:pt x="2281" y="543"/>
                      </a:lnTo>
                      <a:lnTo>
                        <a:pt x="2173" y="1177"/>
                      </a:lnTo>
                      <a:lnTo>
                        <a:pt x="2100" y="1575"/>
                      </a:lnTo>
                      <a:lnTo>
                        <a:pt x="2028" y="1231"/>
                      </a:lnTo>
                      <a:lnTo>
                        <a:pt x="1738" y="398"/>
                      </a:lnTo>
                      <a:lnTo>
                        <a:pt x="1539" y="109"/>
                      </a:lnTo>
                      <a:lnTo>
                        <a:pt x="1413" y="18"/>
                      </a:lnTo>
                      <a:lnTo>
                        <a:pt x="1340" y="18"/>
                      </a:lnTo>
                      <a:lnTo>
                        <a:pt x="1268" y="54"/>
                      </a:lnTo>
                      <a:lnTo>
                        <a:pt x="1177" y="199"/>
                      </a:lnTo>
                      <a:lnTo>
                        <a:pt x="1123" y="561"/>
                      </a:lnTo>
                      <a:lnTo>
                        <a:pt x="1195" y="1539"/>
                      </a:lnTo>
                      <a:lnTo>
                        <a:pt x="1232" y="1901"/>
                      </a:lnTo>
                      <a:lnTo>
                        <a:pt x="1141" y="1720"/>
                      </a:lnTo>
                      <a:lnTo>
                        <a:pt x="797" y="1303"/>
                      </a:lnTo>
                      <a:lnTo>
                        <a:pt x="489" y="1068"/>
                      </a:lnTo>
                      <a:lnTo>
                        <a:pt x="308" y="1032"/>
                      </a:lnTo>
                      <a:lnTo>
                        <a:pt x="146" y="1086"/>
                      </a:lnTo>
                      <a:lnTo>
                        <a:pt x="37" y="1303"/>
                      </a:lnTo>
                      <a:lnTo>
                        <a:pt x="19" y="1484"/>
                      </a:lnTo>
                      <a:lnTo>
                        <a:pt x="1" y="1810"/>
                      </a:lnTo>
                      <a:lnTo>
                        <a:pt x="164" y="2498"/>
                      </a:lnTo>
                      <a:lnTo>
                        <a:pt x="453" y="3204"/>
                      </a:lnTo>
                      <a:lnTo>
                        <a:pt x="851" y="3819"/>
                      </a:lnTo>
                      <a:lnTo>
                        <a:pt x="1051" y="4073"/>
                      </a:lnTo>
                      <a:lnTo>
                        <a:pt x="1195" y="4923"/>
                      </a:lnTo>
                      <a:lnTo>
                        <a:pt x="1648" y="6788"/>
                      </a:lnTo>
                      <a:lnTo>
                        <a:pt x="2318" y="8815"/>
                      </a:lnTo>
                      <a:lnTo>
                        <a:pt x="3186" y="10915"/>
                      </a:lnTo>
                      <a:lnTo>
                        <a:pt x="4236" y="12996"/>
                      </a:lnTo>
                      <a:lnTo>
                        <a:pt x="5467" y="15023"/>
                      </a:lnTo>
                      <a:lnTo>
                        <a:pt x="6861" y="16888"/>
                      </a:lnTo>
                      <a:lnTo>
                        <a:pt x="8417" y="18535"/>
                      </a:lnTo>
                      <a:lnTo>
                        <a:pt x="9268" y="19223"/>
                      </a:lnTo>
                      <a:lnTo>
                        <a:pt x="19658" y="16381"/>
                      </a:lnTo>
                      <a:lnTo>
                        <a:pt x="18952" y="16146"/>
                      </a:lnTo>
                      <a:lnTo>
                        <a:pt x="17558" y="15621"/>
                      </a:lnTo>
                      <a:lnTo>
                        <a:pt x="15513" y="14679"/>
                      </a:lnTo>
                      <a:lnTo>
                        <a:pt x="12888" y="13195"/>
                      </a:lnTo>
                      <a:lnTo>
                        <a:pt x="10372" y="11512"/>
                      </a:lnTo>
                      <a:lnTo>
                        <a:pt x="9196" y="10625"/>
                      </a:lnTo>
                      <a:lnTo>
                        <a:pt x="8200" y="9847"/>
                      </a:lnTo>
                      <a:lnTo>
                        <a:pt x="6318" y="8181"/>
                      </a:lnTo>
                      <a:lnTo>
                        <a:pt x="4598" y="6353"/>
                      </a:lnTo>
                      <a:lnTo>
                        <a:pt x="3458" y="4869"/>
                      </a:lnTo>
                      <a:lnTo>
                        <a:pt x="2770" y="3801"/>
                      </a:lnTo>
                      <a:lnTo>
                        <a:pt x="2462" y="3258"/>
                      </a:lnTo>
                      <a:lnTo>
                        <a:pt x="2661" y="2371"/>
                      </a:lnTo>
                      <a:lnTo>
                        <a:pt x="2770" y="1466"/>
                      </a:lnTo>
                      <a:lnTo>
                        <a:pt x="2788" y="1122"/>
                      </a:lnTo>
                      <a:lnTo>
                        <a:pt x="2788" y="525"/>
                      </a:lnTo>
                      <a:lnTo>
                        <a:pt x="2698" y="145"/>
                      </a:lnTo>
                      <a:lnTo>
                        <a:pt x="260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0" name="Google Shape;1070;p34"/>
                <p:cNvSpPr/>
                <p:nvPr/>
              </p:nvSpPr>
              <p:spPr>
                <a:xfrm>
                  <a:off x="6604860" y="1551954"/>
                  <a:ext cx="635414" cy="622166"/>
                </a:xfrm>
                <a:custGeom>
                  <a:avLst/>
                  <a:gdLst/>
                  <a:ahLst/>
                  <a:cxnLst/>
                  <a:rect l="l" t="t" r="r" b="b"/>
                  <a:pathLst>
                    <a:path w="20002" h="19585" extrusionOk="0">
                      <a:moveTo>
                        <a:pt x="2698" y="0"/>
                      </a:moveTo>
                      <a:lnTo>
                        <a:pt x="2625" y="73"/>
                      </a:lnTo>
                      <a:lnTo>
                        <a:pt x="2481" y="272"/>
                      </a:lnTo>
                      <a:lnTo>
                        <a:pt x="2318" y="652"/>
                      </a:lnTo>
                      <a:lnTo>
                        <a:pt x="2247" y="926"/>
                      </a:lnTo>
                      <a:lnTo>
                        <a:pt x="2064" y="398"/>
                      </a:lnTo>
                      <a:lnTo>
                        <a:pt x="1811" y="109"/>
                      </a:lnTo>
                      <a:lnTo>
                        <a:pt x="1594" y="18"/>
                      </a:lnTo>
                      <a:lnTo>
                        <a:pt x="1467" y="18"/>
                      </a:lnTo>
                      <a:lnTo>
                        <a:pt x="1358" y="54"/>
                      </a:lnTo>
                      <a:lnTo>
                        <a:pt x="1195" y="217"/>
                      </a:lnTo>
                      <a:lnTo>
                        <a:pt x="1069" y="616"/>
                      </a:lnTo>
                      <a:lnTo>
                        <a:pt x="1127" y="1479"/>
                      </a:lnTo>
                      <a:lnTo>
                        <a:pt x="1127" y="1479"/>
                      </a:lnTo>
                      <a:lnTo>
                        <a:pt x="870" y="1231"/>
                      </a:lnTo>
                      <a:lnTo>
                        <a:pt x="490" y="1086"/>
                      </a:lnTo>
                      <a:lnTo>
                        <a:pt x="272" y="1122"/>
                      </a:lnTo>
                      <a:lnTo>
                        <a:pt x="91" y="1321"/>
                      </a:lnTo>
                      <a:lnTo>
                        <a:pt x="1" y="1665"/>
                      </a:lnTo>
                      <a:lnTo>
                        <a:pt x="1" y="1937"/>
                      </a:lnTo>
                      <a:lnTo>
                        <a:pt x="19" y="2263"/>
                      </a:lnTo>
                      <a:lnTo>
                        <a:pt x="218" y="2950"/>
                      </a:lnTo>
                      <a:lnTo>
                        <a:pt x="363" y="3258"/>
                      </a:lnTo>
                      <a:lnTo>
                        <a:pt x="544" y="3566"/>
                      </a:lnTo>
                      <a:lnTo>
                        <a:pt x="978" y="4217"/>
                      </a:lnTo>
                      <a:lnTo>
                        <a:pt x="1069" y="4543"/>
                      </a:lnTo>
                      <a:lnTo>
                        <a:pt x="1322" y="5865"/>
                      </a:lnTo>
                      <a:lnTo>
                        <a:pt x="1702" y="7186"/>
                      </a:lnTo>
                      <a:lnTo>
                        <a:pt x="1956" y="8055"/>
                      </a:lnTo>
                      <a:lnTo>
                        <a:pt x="2589" y="9774"/>
                      </a:lnTo>
                      <a:lnTo>
                        <a:pt x="3295" y="11476"/>
                      </a:lnTo>
                      <a:lnTo>
                        <a:pt x="4128" y="13141"/>
                      </a:lnTo>
                      <a:lnTo>
                        <a:pt x="5069" y="14734"/>
                      </a:lnTo>
                      <a:lnTo>
                        <a:pt x="6137" y="16254"/>
                      </a:lnTo>
                      <a:lnTo>
                        <a:pt x="7313" y="17666"/>
                      </a:lnTo>
                      <a:lnTo>
                        <a:pt x="8617" y="18969"/>
                      </a:lnTo>
                      <a:lnTo>
                        <a:pt x="9323" y="19548"/>
                      </a:lnTo>
                      <a:lnTo>
                        <a:pt x="9395" y="19585"/>
                      </a:lnTo>
                      <a:lnTo>
                        <a:pt x="9522" y="19567"/>
                      </a:lnTo>
                      <a:lnTo>
                        <a:pt x="9612" y="19458"/>
                      </a:lnTo>
                      <a:lnTo>
                        <a:pt x="9594" y="19313"/>
                      </a:lnTo>
                      <a:lnTo>
                        <a:pt x="9540" y="19259"/>
                      </a:lnTo>
                      <a:lnTo>
                        <a:pt x="8997" y="18806"/>
                      </a:lnTo>
                      <a:lnTo>
                        <a:pt x="7965" y="17811"/>
                      </a:lnTo>
                      <a:lnTo>
                        <a:pt x="7006" y="16743"/>
                      </a:lnTo>
                      <a:lnTo>
                        <a:pt x="6119" y="15603"/>
                      </a:lnTo>
                      <a:lnTo>
                        <a:pt x="4924" y="13811"/>
                      </a:lnTo>
                      <a:lnTo>
                        <a:pt x="3603" y="11240"/>
                      </a:lnTo>
                      <a:lnTo>
                        <a:pt x="3060" y="9937"/>
                      </a:lnTo>
                      <a:lnTo>
                        <a:pt x="2589" y="8743"/>
                      </a:lnTo>
                      <a:lnTo>
                        <a:pt x="1811" y="6281"/>
                      </a:lnTo>
                      <a:lnTo>
                        <a:pt x="1539" y="5032"/>
                      </a:lnTo>
                      <a:lnTo>
                        <a:pt x="1485" y="4598"/>
                      </a:lnTo>
                      <a:lnTo>
                        <a:pt x="1376" y="4181"/>
                      </a:lnTo>
                      <a:lnTo>
                        <a:pt x="1232" y="3910"/>
                      </a:lnTo>
                      <a:lnTo>
                        <a:pt x="852" y="3403"/>
                      </a:lnTo>
                      <a:lnTo>
                        <a:pt x="707" y="3131"/>
                      </a:lnTo>
                      <a:lnTo>
                        <a:pt x="526" y="2697"/>
                      </a:lnTo>
                      <a:lnTo>
                        <a:pt x="399" y="2226"/>
                      </a:lnTo>
                      <a:lnTo>
                        <a:pt x="327" y="2082"/>
                      </a:lnTo>
                      <a:lnTo>
                        <a:pt x="290" y="1846"/>
                      </a:lnTo>
                      <a:lnTo>
                        <a:pt x="381" y="1665"/>
                      </a:lnTo>
                      <a:lnTo>
                        <a:pt x="562" y="1539"/>
                      </a:lnTo>
                      <a:lnTo>
                        <a:pt x="707" y="1521"/>
                      </a:lnTo>
                      <a:lnTo>
                        <a:pt x="1014" y="1810"/>
                      </a:lnTo>
                      <a:lnTo>
                        <a:pt x="1232" y="2154"/>
                      </a:lnTo>
                      <a:lnTo>
                        <a:pt x="1322" y="2263"/>
                      </a:lnTo>
                      <a:lnTo>
                        <a:pt x="1503" y="2226"/>
                      </a:lnTo>
                      <a:lnTo>
                        <a:pt x="1576" y="2136"/>
                      </a:lnTo>
                      <a:lnTo>
                        <a:pt x="1576" y="2064"/>
                      </a:lnTo>
                      <a:lnTo>
                        <a:pt x="1570" y="2011"/>
                      </a:lnTo>
                      <a:lnTo>
                        <a:pt x="1576" y="2009"/>
                      </a:lnTo>
                      <a:lnTo>
                        <a:pt x="1569" y="2000"/>
                      </a:lnTo>
                      <a:lnTo>
                        <a:pt x="1539" y="1702"/>
                      </a:lnTo>
                      <a:lnTo>
                        <a:pt x="1449" y="959"/>
                      </a:lnTo>
                      <a:lnTo>
                        <a:pt x="1485" y="616"/>
                      </a:lnTo>
                      <a:lnTo>
                        <a:pt x="1521" y="543"/>
                      </a:lnTo>
                      <a:lnTo>
                        <a:pt x="1648" y="652"/>
                      </a:lnTo>
                      <a:lnTo>
                        <a:pt x="1865" y="1050"/>
                      </a:lnTo>
                      <a:lnTo>
                        <a:pt x="1919" y="1140"/>
                      </a:lnTo>
                      <a:lnTo>
                        <a:pt x="2010" y="1466"/>
                      </a:lnTo>
                      <a:lnTo>
                        <a:pt x="2082" y="1792"/>
                      </a:lnTo>
                      <a:lnTo>
                        <a:pt x="2119" y="1846"/>
                      </a:lnTo>
                      <a:lnTo>
                        <a:pt x="2209" y="1937"/>
                      </a:lnTo>
                      <a:lnTo>
                        <a:pt x="2336" y="1937"/>
                      </a:lnTo>
                      <a:lnTo>
                        <a:pt x="2426" y="1864"/>
                      </a:lnTo>
                      <a:lnTo>
                        <a:pt x="2444" y="1792"/>
                      </a:lnTo>
                      <a:lnTo>
                        <a:pt x="2517" y="1394"/>
                      </a:lnTo>
                      <a:lnTo>
                        <a:pt x="2698" y="652"/>
                      </a:lnTo>
                      <a:lnTo>
                        <a:pt x="2743" y="577"/>
                      </a:lnTo>
                      <a:lnTo>
                        <a:pt x="2743" y="577"/>
                      </a:lnTo>
                      <a:lnTo>
                        <a:pt x="2752" y="597"/>
                      </a:lnTo>
                      <a:lnTo>
                        <a:pt x="2824" y="1394"/>
                      </a:lnTo>
                      <a:lnTo>
                        <a:pt x="2625" y="2679"/>
                      </a:lnTo>
                      <a:lnTo>
                        <a:pt x="2444" y="3421"/>
                      </a:lnTo>
                      <a:lnTo>
                        <a:pt x="2444" y="3584"/>
                      </a:lnTo>
                      <a:lnTo>
                        <a:pt x="2680" y="4091"/>
                      </a:lnTo>
                      <a:lnTo>
                        <a:pt x="3277" y="4923"/>
                      </a:lnTo>
                      <a:lnTo>
                        <a:pt x="3549" y="5249"/>
                      </a:lnTo>
                      <a:lnTo>
                        <a:pt x="4037" y="5901"/>
                      </a:lnTo>
                      <a:lnTo>
                        <a:pt x="5069" y="7150"/>
                      </a:lnTo>
                      <a:lnTo>
                        <a:pt x="6191" y="8326"/>
                      </a:lnTo>
                      <a:lnTo>
                        <a:pt x="7368" y="9412"/>
                      </a:lnTo>
                      <a:lnTo>
                        <a:pt x="7983" y="9937"/>
                      </a:lnTo>
                      <a:lnTo>
                        <a:pt x="9304" y="11005"/>
                      </a:lnTo>
                      <a:lnTo>
                        <a:pt x="12092" y="13014"/>
                      </a:lnTo>
                      <a:lnTo>
                        <a:pt x="14282" y="14336"/>
                      </a:lnTo>
                      <a:lnTo>
                        <a:pt x="15802" y="15132"/>
                      </a:lnTo>
                      <a:lnTo>
                        <a:pt x="17359" y="15838"/>
                      </a:lnTo>
                      <a:lnTo>
                        <a:pt x="18934" y="16453"/>
                      </a:lnTo>
                      <a:lnTo>
                        <a:pt x="19748" y="16725"/>
                      </a:lnTo>
                      <a:lnTo>
                        <a:pt x="19839" y="16743"/>
                      </a:lnTo>
                      <a:lnTo>
                        <a:pt x="19947" y="16671"/>
                      </a:lnTo>
                      <a:lnTo>
                        <a:pt x="20002" y="16544"/>
                      </a:lnTo>
                      <a:lnTo>
                        <a:pt x="19966" y="16417"/>
                      </a:lnTo>
                      <a:lnTo>
                        <a:pt x="19893" y="16381"/>
                      </a:lnTo>
                      <a:lnTo>
                        <a:pt x="19060" y="16109"/>
                      </a:lnTo>
                      <a:lnTo>
                        <a:pt x="17450" y="15494"/>
                      </a:lnTo>
                      <a:lnTo>
                        <a:pt x="15857" y="14770"/>
                      </a:lnTo>
                      <a:lnTo>
                        <a:pt x="14300" y="13937"/>
                      </a:lnTo>
                      <a:lnTo>
                        <a:pt x="12056" y="12580"/>
                      </a:lnTo>
                      <a:lnTo>
                        <a:pt x="9232" y="10516"/>
                      </a:lnTo>
                      <a:lnTo>
                        <a:pt x="7911" y="9394"/>
                      </a:lnTo>
                      <a:lnTo>
                        <a:pt x="7277" y="8833"/>
                      </a:lnTo>
                      <a:lnTo>
                        <a:pt x="6046" y="7657"/>
                      </a:lnTo>
                      <a:lnTo>
                        <a:pt x="4906" y="6408"/>
                      </a:lnTo>
                      <a:lnTo>
                        <a:pt x="3856" y="5086"/>
                      </a:lnTo>
                      <a:lnTo>
                        <a:pt x="3386" y="4362"/>
                      </a:lnTo>
                      <a:lnTo>
                        <a:pt x="3168" y="3982"/>
                      </a:lnTo>
                      <a:lnTo>
                        <a:pt x="2987" y="3294"/>
                      </a:lnTo>
                      <a:lnTo>
                        <a:pt x="3042" y="2263"/>
                      </a:lnTo>
                      <a:lnTo>
                        <a:pt x="3132" y="1448"/>
                      </a:lnTo>
                      <a:lnTo>
                        <a:pt x="3150" y="1104"/>
                      </a:lnTo>
                      <a:lnTo>
                        <a:pt x="3078" y="435"/>
                      </a:lnTo>
                      <a:lnTo>
                        <a:pt x="2933" y="109"/>
                      </a:lnTo>
                      <a:lnTo>
                        <a:pt x="2879" y="36"/>
                      </a:lnTo>
                      <a:lnTo>
                        <a:pt x="2698"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1" name="Google Shape;1071;p34"/>
                <p:cNvSpPr/>
                <p:nvPr/>
              </p:nvSpPr>
              <p:spPr>
                <a:xfrm>
                  <a:off x="7995800" y="2133268"/>
                  <a:ext cx="782021" cy="409420"/>
                </a:xfrm>
                <a:custGeom>
                  <a:avLst/>
                  <a:gdLst/>
                  <a:ahLst/>
                  <a:cxnLst/>
                  <a:rect l="l" t="t" r="r" b="b"/>
                  <a:pathLst>
                    <a:path w="24617" h="12888" extrusionOk="0">
                      <a:moveTo>
                        <a:pt x="23097" y="1"/>
                      </a:moveTo>
                      <a:lnTo>
                        <a:pt x="22934" y="73"/>
                      </a:lnTo>
                      <a:lnTo>
                        <a:pt x="22662" y="344"/>
                      </a:lnTo>
                      <a:lnTo>
                        <a:pt x="22354" y="851"/>
                      </a:lnTo>
                      <a:lnTo>
                        <a:pt x="22192" y="1177"/>
                      </a:lnTo>
                      <a:lnTo>
                        <a:pt x="21811" y="1992"/>
                      </a:lnTo>
                      <a:lnTo>
                        <a:pt x="21522" y="2860"/>
                      </a:lnTo>
                      <a:lnTo>
                        <a:pt x="20961" y="3150"/>
                      </a:lnTo>
                      <a:lnTo>
                        <a:pt x="19820" y="3693"/>
                      </a:lnTo>
                      <a:lnTo>
                        <a:pt x="18065" y="4381"/>
                      </a:lnTo>
                      <a:lnTo>
                        <a:pt x="15657" y="5032"/>
                      </a:lnTo>
                      <a:lnTo>
                        <a:pt x="13178" y="5467"/>
                      </a:lnTo>
                      <a:lnTo>
                        <a:pt x="11929" y="5612"/>
                      </a:lnTo>
                      <a:lnTo>
                        <a:pt x="10463" y="5738"/>
                      </a:lnTo>
                      <a:lnTo>
                        <a:pt x="7440" y="5865"/>
                      </a:lnTo>
                      <a:lnTo>
                        <a:pt x="4417" y="5756"/>
                      </a:lnTo>
                      <a:lnTo>
                        <a:pt x="2191" y="5485"/>
                      </a:lnTo>
                      <a:lnTo>
                        <a:pt x="725" y="5213"/>
                      </a:lnTo>
                      <a:lnTo>
                        <a:pt x="1" y="5032"/>
                      </a:lnTo>
                      <a:lnTo>
                        <a:pt x="7367" y="12888"/>
                      </a:lnTo>
                      <a:lnTo>
                        <a:pt x="8453" y="12743"/>
                      </a:lnTo>
                      <a:lnTo>
                        <a:pt x="10644" y="12164"/>
                      </a:lnTo>
                      <a:lnTo>
                        <a:pt x="12798" y="11295"/>
                      </a:lnTo>
                      <a:lnTo>
                        <a:pt x="14915" y="10227"/>
                      </a:lnTo>
                      <a:lnTo>
                        <a:pt x="16906" y="8996"/>
                      </a:lnTo>
                      <a:lnTo>
                        <a:pt x="18734" y="7657"/>
                      </a:lnTo>
                      <a:lnTo>
                        <a:pt x="20363" y="6281"/>
                      </a:lnTo>
                      <a:lnTo>
                        <a:pt x="21739" y="4924"/>
                      </a:lnTo>
                      <a:lnTo>
                        <a:pt x="22300" y="4272"/>
                      </a:lnTo>
                      <a:lnTo>
                        <a:pt x="22608" y="4182"/>
                      </a:lnTo>
                      <a:lnTo>
                        <a:pt x="23259" y="3856"/>
                      </a:lnTo>
                      <a:lnTo>
                        <a:pt x="23875" y="3403"/>
                      </a:lnTo>
                      <a:lnTo>
                        <a:pt x="24364" y="2897"/>
                      </a:lnTo>
                      <a:lnTo>
                        <a:pt x="24527" y="2625"/>
                      </a:lnTo>
                      <a:lnTo>
                        <a:pt x="24599" y="2444"/>
                      </a:lnTo>
                      <a:lnTo>
                        <a:pt x="24617" y="2209"/>
                      </a:lnTo>
                      <a:lnTo>
                        <a:pt x="24527" y="2082"/>
                      </a:lnTo>
                      <a:lnTo>
                        <a:pt x="24327" y="2028"/>
                      </a:lnTo>
                      <a:lnTo>
                        <a:pt x="23965" y="2064"/>
                      </a:lnTo>
                      <a:lnTo>
                        <a:pt x="23459" y="2227"/>
                      </a:lnTo>
                      <a:lnTo>
                        <a:pt x="23278" y="2335"/>
                      </a:lnTo>
                      <a:lnTo>
                        <a:pt x="23513" y="2046"/>
                      </a:lnTo>
                      <a:lnTo>
                        <a:pt x="24056" y="1249"/>
                      </a:lnTo>
                      <a:lnTo>
                        <a:pt x="24219" y="906"/>
                      </a:lnTo>
                      <a:lnTo>
                        <a:pt x="24219" y="743"/>
                      </a:lnTo>
                      <a:lnTo>
                        <a:pt x="24183" y="688"/>
                      </a:lnTo>
                      <a:lnTo>
                        <a:pt x="24110" y="634"/>
                      </a:lnTo>
                      <a:lnTo>
                        <a:pt x="23947" y="634"/>
                      </a:lnTo>
                      <a:lnTo>
                        <a:pt x="23640" y="779"/>
                      </a:lnTo>
                      <a:lnTo>
                        <a:pt x="22934" y="1358"/>
                      </a:lnTo>
                      <a:lnTo>
                        <a:pt x="22698" y="1611"/>
                      </a:lnTo>
                      <a:lnTo>
                        <a:pt x="22843" y="1231"/>
                      </a:lnTo>
                      <a:lnTo>
                        <a:pt x="23078" y="616"/>
                      </a:lnTo>
                      <a:lnTo>
                        <a:pt x="23133" y="218"/>
                      </a:lnTo>
                      <a:lnTo>
                        <a:pt x="2309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2" name="Google Shape;1072;p34"/>
                <p:cNvSpPr/>
                <p:nvPr/>
              </p:nvSpPr>
              <p:spPr>
                <a:xfrm>
                  <a:off x="7990622" y="2127518"/>
                  <a:ext cx="791233" cy="420919"/>
                </a:xfrm>
                <a:custGeom>
                  <a:avLst/>
                  <a:gdLst/>
                  <a:ahLst/>
                  <a:cxnLst/>
                  <a:rect l="l" t="t" r="r" b="b"/>
                  <a:pathLst>
                    <a:path w="24907" h="13250" extrusionOk="0">
                      <a:moveTo>
                        <a:pt x="23241" y="1"/>
                      </a:moveTo>
                      <a:lnTo>
                        <a:pt x="23151" y="37"/>
                      </a:lnTo>
                      <a:lnTo>
                        <a:pt x="22952" y="163"/>
                      </a:lnTo>
                      <a:lnTo>
                        <a:pt x="22608" y="507"/>
                      </a:lnTo>
                      <a:lnTo>
                        <a:pt x="22228" y="1159"/>
                      </a:lnTo>
                      <a:lnTo>
                        <a:pt x="22029" y="1593"/>
                      </a:lnTo>
                      <a:lnTo>
                        <a:pt x="21902" y="1955"/>
                      </a:lnTo>
                      <a:lnTo>
                        <a:pt x="21667" y="2607"/>
                      </a:lnTo>
                      <a:lnTo>
                        <a:pt x="21431" y="2951"/>
                      </a:lnTo>
                      <a:lnTo>
                        <a:pt x="21269" y="3060"/>
                      </a:lnTo>
                      <a:lnTo>
                        <a:pt x="20581" y="3403"/>
                      </a:lnTo>
                      <a:lnTo>
                        <a:pt x="19875" y="3729"/>
                      </a:lnTo>
                      <a:lnTo>
                        <a:pt x="19115" y="4037"/>
                      </a:lnTo>
                      <a:lnTo>
                        <a:pt x="17576" y="4562"/>
                      </a:lnTo>
                      <a:lnTo>
                        <a:pt x="16001" y="4978"/>
                      </a:lnTo>
                      <a:lnTo>
                        <a:pt x="14409" y="5286"/>
                      </a:lnTo>
                      <a:lnTo>
                        <a:pt x="13594" y="5413"/>
                      </a:lnTo>
                      <a:lnTo>
                        <a:pt x="11929" y="5630"/>
                      </a:lnTo>
                      <a:lnTo>
                        <a:pt x="8562" y="5865"/>
                      </a:lnTo>
                      <a:lnTo>
                        <a:pt x="6028" y="5847"/>
                      </a:lnTo>
                      <a:lnTo>
                        <a:pt x="4345" y="5738"/>
                      </a:lnTo>
                      <a:lnTo>
                        <a:pt x="2661" y="5521"/>
                      </a:lnTo>
                      <a:lnTo>
                        <a:pt x="1014" y="5232"/>
                      </a:lnTo>
                      <a:lnTo>
                        <a:pt x="182" y="5032"/>
                      </a:lnTo>
                      <a:lnTo>
                        <a:pt x="109" y="5014"/>
                      </a:lnTo>
                      <a:lnTo>
                        <a:pt x="1" y="5105"/>
                      </a:lnTo>
                      <a:lnTo>
                        <a:pt x="1" y="5232"/>
                      </a:lnTo>
                      <a:lnTo>
                        <a:pt x="73" y="5358"/>
                      </a:lnTo>
                      <a:lnTo>
                        <a:pt x="145" y="5394"/>
                      </a:lnTo>
                      <a:lnTo>
                        <a:pt x="978" y="5594"/>
                      </a:lnTo>
                      <a:lnTo>
                        <a:pt x="2698" y="5901"/>
                      </a:lnTo>
                      <a:lnTo>
                        <a:pt x="4435" y="6118"/>
                      </a:lnTo>
                      <a:lnTo>
                        <a:pt x="6191" y="6227"/>
                      </a:lnTo>
                      <a:lnTo>
                        <a:pt x="8834" y="6245"/>
                      </a:lnTo>
                      <a:lnTo>
                        <a:pt x="12327" y="5974"/>
                      </a:lnTo>
                      <a:lnTo>
                        <a:pt x="14028" y="5720"/>
                      </a:lnTo>
                      <a:lnTo>
                        <a:pt x="15567" y="5449"/>
                      </a:lnTo>
                      <a:lnTo>
                        <a:pt x="17829" y="4870"/>
                      </a:lnTo>
                      <a:lnTo>
                        <a:pt x="19296" y="4363"/>
                      </a:lnTo>
                      <a:lnTo>
                        <a:pt x="20020" y="4073"/>
                      </a:lnTo>
                      <a:lnTo>
                        <a:pt x="20581" y="3838"/>
                      </a:lnTo>
                      <a:lnTo>
                        <a:pt x="21431" y="3440"/>
                      </a:lnTo>
                      <a:lnTo>
                        <a:pt x="21848" y="3041"/>
                      </a:lnTo>
                      <a:lnTo>
                        <a:pt x="21974" y="2770"/>
                      </a:lnTo>
                      <a:lnTo>
                        <a:pt x="22192" y="2118"/>
                      </a:lnTo>
                      <a:lnTo>
                        <a:pt x="22662" y="1068"/>
                      </a:lnTo>
                      <a:lnTo>
                        <a:pt x="23079" y="548"/>
                      </a:lnTo>
                      <a:lnTo>
                        <a:pt x="23079" y="616"/>
                      </a:lnTo>
                      <a:lnTo>
                        <a:pt x="22843" y="1358"/>
                      </a:lnTo>
                      <a:lnTo>
                        <a:pt x="22723" y="1659"/>
                      </a:lnTo>
                      <a:lnTo>
                        <a:pt x="22717" y="1666"/>
                      </a:lnTo>
                      <a:lnTo>
                        <a:pt x="22719" y="1668"/>
                      </a:lnTo>
                      <a:lnTo>
                        <a:pt x="22719" y="1668"/>
                      </a:lnTo>
                      <a:lnTo>
                        <a:pt x="22698" y="1720"/>
                      </a:lnTo>
                      <a:lnTo>
                        <a:pt x="22680" y="1792"/>
                      </a:lnTo>
                      <a:lnTo>
                        <a:pt x="22717" y="1901"/>
                      </a:lnTo>
                      <a:lnTo>
                        <a:pt x="22879" y="1973"/>
                      </a:lnTo>
                      <a:lnTo>
                        <a:pt x="23006" y="1901"/>
                      </a:lnTo>
                      <a:lnTo>
                        <a:pt x="23241" y="1666"/>
                      </a:lnTo>
                      <a:lnTo>
                        <a:pt x="23495" y="1430"/>
                      </a:lnTo>
                      <a:lnTo>
                        <a:pt x="23585" y="1394"/>
                      </a:lnTo>
                      <a:lnTo>
                        <a:pt x="23984" y="1195"/>
                      </a:lnTo>
                      <a:lnTo>
                        <a:pt x="24147" y="1159"/>
                      </a:lnTo>
                      <a:lnTo>
                        <a:pt x="24128" y="1213"/>
                      </a:lnTo>
                      <a:lnTo>
                        <a:pt x="23748" y="1829"/>
                      </a:lnTo>
                      <a:lnTo>
                        <a:pt x="23296" y="2408"/>
                      </a:lnTo>
                      <a:lnTo>
                        <a:pt x="23241" y="2516"/>
                      </a:lnTo>
                      <a:lnTo>
                        <a:pt x="23332" y="2679"/>
                      </a:lnTo>
                      <a:lnTo>
                        <a:pt x="23441" y="2716"/>
                      </a:lnTo>
                      <a:lnTo>
                        <a:pt x="23513" y="2679"/>
                      </a:lnTo>
                      <a:lnTo>
                        <a:pt x="23658" y="2589"/>
                      </a:lnTo>
                      <a:lnTo>
                        <a:pt x="23839" y="2535"/>
                      </a:lnTo>
                      <a:lnTo>
                        <a:pt x="23966" y="2444"/>
                      </a:lnTo>
                      <a:lnTo>
                        <a:pt x="24183" y="2408"/>
                      </a:lnTo>
                      <a:lnTo>
                        <a:pt x="24328" y="2498"/>
                      </a:lnTo>
                      <a:lnTo>
                        <a:pt x="24400" y="2752"/>
                      </a:lnTo>
                      <a:lnTo>
                        <a:pt x="24400" y="2933"/>
                      </a:lnTo>
                      <a:lnTo>
                        <a:pt x="24092" y="3277"/>
                      </a:lnTo>
                      <a:lnTo>
                        <a:pt x="23368" y="3856"/>
                      </a:lnTo>
                      <a:lnTo>
                        <a:pt x="22952" y="4073"/>
                      </a:lnTo>
                      <a:lnTo>
                        <a:pt x="22536" y="4272"/>
                      </a:lnTo>
                      <a:lnTo>
                        <a:pt x="21956" y="4761"/>
                      </a:lnTo>
                      <a:lnTo>
                        <a:pt x="21631" y="5105"/>
                      </a:lnTo>
                      <a:lnTo>
                        <a:pt x="20744" y="6010"/>
                      </a:lnTo>
                      <a:lnTo>
                        <a:pt x="18807" y="7675"/>
                      </a:lnTo>
                      <a:lnTo>
                        <a:pt x="17775" y="8435"/>
                      </a:lnTo>
                      <a:lnTo>
                        <a:pt x="16635" y="9250"/>
                      </a:lnTo>
                      <a:lnTo>
                        <a:pt x="14191" y="10698"/>
                      </a:lnTo>
                      <a:lnTo>
                        <a:pt x="12255" y="11585"/>
                      </a:lnTo>
                      <a:lnTo>
                        <a:pt x="10933" y="12092"/>
                      </a:lnTo>
                      <a:lnTo>
                        <a:pt x="9594" y="12490"/>
                      </a:lnTo>
                      <a:lnTo>
                        <a:pt x="8200" y="12797"/>
                      </a:lnTo>
                      <a:lnTo>
                        <a:pt x="7494" y="12888"/>
                      </a:lnTo>
                      <a:lnTo>
                        <a:pt x="7422" y="12906"/>
                      </a:lnTo>
                      <a:lnTo>
                        <a:pt x="7349" y="13033"/>
                      </a:lnTo>
                      <a:lnTo>
                        <a:pt x="7367" y="13159"/>
                      </a:lnTo>
                      <a:lnTo>
                        <a:pt x="7476" y="13250"/>
                      </a:lnTo>
                      <a:lnTo>
                        <a:pt x="7549" y="13250"/>
                      </a:lnTo>
                      <a:lnTo>
                        <a:pt x="8417" y="13141"/>
                      </a:lnTo>
                      <a:lnTo>
                        <a:pt x="10119" y="12743"/>
                      </a:lnTo>
                      <a:lnTo>
                        <a:pt x="11784" y="12200"/>
                      </a:lnTo>
                      <a:lnTo>
                        <a:pt x="13413" y="11512"/>
                      </a:lnTo>
                      <a:lnTo>
                        <a:pt x="14988" y="10698"/>
                      </a:lnTo>
                      <a:lnTo>
                        <a:pt x="16526" y="9793"/>
                      </a:lnTo>
                      <a:lnTo>
                        <a:pt x="17974" y="8779"/>
                      </a:lnTo>
                      <a:lnTo>
                        <a:pt x="19350" y="7711"/>
                      </a:lnTo>
                      <a:lnTo>
                        <a:pt x="20020" y="7150"/>
                      </a:lnTo>
                      <a:lnTo>
                        <a:pt x="20563" y="6680"/>
                      </a:lnTo>
                      <a:lnTo>
                        <a:pt x="21612" y="5666"/>
                      </a:lnTo>
                      <a:lnTo>
                        <a:pt x="22101" y="5141"/>
                      </a:lnTo>
                      <a:lnTo>
                        <a:pt x="22373" y="4888"/>
                      </a:lnTo>
                      <a:lnTo>
                        <a:pt x="22988" y="4471"/>
                      </a:lnTo>
                      <a:lnTo>
                        <a:pt x="23640" y="4109"/>
                      </a:lnTo>
                      <a:lnTo>
                        <a:pt x="24237" y="3675"/>
                      </a:lnTo>
                      <a:lnTo>
                        <a:pt x="24490" y="3403"/>
                      </a:lnTo>
                      <a:lnTo>
                        <a:pt x="24671" y="3168"/>
                      </a:lnTo>
                      <a:lnTo>
                        <a:pt x="24871" y="2788"/>
                      </a:lnTo>
                      <a:lnTo>
                        <a:pt x="24907" y="2480"/>
                      </a:lnTo>
                      <a:lnTo>
                        <a:pt x="24816" y="2263"/>
                      </a:lnTo>
                      <a:lnTo>
                        <a:pt x="24617" y="2118"/>
                      </a:lnTo>
                      <a:lnTo>
                        <a:pt x="24328" y="2064"/>
                      </a:lnTo>
                      <a:lnTo>
                        <a:pt x="23999" y="2119"/>
                      </a:lnTo>
                      <a:lnTo>
                        <a:pt x="23999" y="2119"/>
                      </a:lnTo>
                      <a:lnTo>
                        <a:pt x="24472" y="1430"/>
                      </a:lnTo>
                      <a:lnTo>
                        <a:pt x="24599" y="1032"/>
                      </a:lnTo>
                      <a:lnTo>
                        <a:pt x="24545" y="797"/>
                      </a:lnTo>
                      <a:lnTo>
                        <a:pt x="24454" y="725"/>
                      </a:lnTo>
                      <a:lnTo>
                        <a:pt x="24346" y="652"/>
                      </a:lnTo>
                      <a:lnTo>
                        <a:pt x="24128" y="616"/>
                      </a:lnTo>
                      <a:lnTo>
                        <a:pt x="23748" y="743"/>
                      </a:lnTo>
                      <a:lnTo>
                        <a:pt x="23311" y="1103"/>
                      </a:lnTo>
                      <a:lnTo>
                        <a:pt x="23404" y="815"/>
                      </a:lnTo>
                      <a:lnTo>
                        <a:pt x="23459" y="399"/>
                      </a:lnTo>
                      <a:lnTo>
                        <a:pt x="23441" y="163"/>
                      </a:lnTo>
                      <a:lnTo>
                        <a:pt x="23422" y="55"/>
                      </a:lnTo>
                      <a:lnTo>
                        <a:pt x="23241"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3" name="Google Shape;1073;p34"/>
                <p:cNvSpPr/>
                <p:nvPr/>
              </p:nvSpPr>
              <p:spPr>
                <a:xfrm>
                  <a:off x="6856713" y="1650275"/>
                  <a:ext cx="1415115" cy="1504795"/>
                </a:xfrm>
                <a:custGeom>
                  <a:avLst/>
                  <a:gdLst/>
                  <a:ahLst/>
                  <a:cxnLst/>
                  <a:rect l="l" t="t" r="r" b="b"/>
                  <a:pathLst>
                    <a:path w="44546" h="47369" extrusionOk="0">
                      <a:moveTo>
                        <a:pt x="14409" y="0"/>
                      </a:moveTo>
                      <a:lnTo>
                        <a:pt x="13992" y="18"/>
                      </a:lnTo>
                      <a:lnTo>
                        <a:pt x="13504" y="73"/>
                      </a:lnTo>
                      <a:lnTo>
                        <a:pt x="12544" y="326"/>
                      </a:lnTo>
                      <a:lnTo>
                        <a:pt x="11603" y="742"/>
                      </a:lnTo>
                      <a:lnTo>
                        <a:pt x="10698" y="1303"/>
                      </a:lnTo>
                      <a:lnTo>
                        <a:pt x="9793" y="1973"/>
                      </a:lnTo>
                      <a:lnTo>
                        <a:pt x="8924" y="2788"/>
                      </a:lnTo>
                      <a:lnTo>
                        <a:pt x="7657" y="4163"/>
                      </a:lnTo>
                      <a:lnTo>
                        <a:pt x="6083" y="6317"/>
                      </a:lnTo>
                      <a:lnTo>
                        <a:pt x="4671" y="8688"/>
                      </a:lnTo>
                      <a:lnTo>
                        <a:pt x="3440" y="11204"/>
                      </a:lnTo>
                      <a:lnTo>
                        <a:pt x="2408" y="13757"/>
                      </a:lnTo>
                      <a:lnTo>
                        <a:pt x="1974" y="15005"/>
                      </a:lnTo>
                      <a:lnTo>
                        <a:pt x="1521" y="16417"/>
                      </a:lnTo>
                      <a:lnTo>
                        <a:pt x="815" y="19331"/>
                      </a:lnTo>
                      <a:lnTo>
                        <a:pt x="308" y="22264"/>
                      </a:lnTo>
                      <a:lnTo>
                        <a:pt x="37" y="25178"/>
                      </a:lnTo>
                      <a:lnTo>
                        <a:pt x="1" y="28056"/>
                      </a:lnTo>
                      <a:lnTo>
                        <a:pt x="164" y="30825"/>
                      </a:lnTo>
                      <a:lnTo>
                        <a:pt x="562" y="33450"/>
                      </a:lnTo>
                      <a:lnTo>
                        <a:pt x="1159" y="35893"/>
                      </a:lnTo>
                      <a:lnTo>
                        <a:pt x="1557" y="37015"/>
                      </a:lnTo>
                      <a:lnTo>
                        <a:pt x="2155" y="37794"/>
                      </a:lnTo>
                      <a:lnTo>
                        <a:pt x="3476" y="39296"/>
                      </a:lnTo>
                      <a:lnTo>
                        <a:pt x="4978" y="40690"/>
                      </a:lnTo>
                      <a:lnTo>
                        <a:pt x="6644" y="41993"/>
                      </a:lnTo>
                      <a:lnTo>
                        <a:pt x="8436" y="43170"/>
                      </a:lnTo>
                      <a:lnTo>
                        <a:pt x="10354" y="44219"/>
                      </a:lnTo>
                      <a:lnTo>
                        <a:pt x="12363" y="45143"/>
                      </a:lnTo>
                      <a:lnTo>
                        <a:pt x="14481" y="45921"/>
                      </a:lnTo>
                      <a:lnTo>
                        <a:pt x="15567" y="46247"/>
                      </a:lnTo>
                      <a:lnTo>
                        <a:pt x="16671" y="46536"/>
                      </a:lnTo>
                      <a:lnTo>
                        <a:pt x="18879" y="46989"/>
                      </a:lnTo>
                      <a:lnTo>
                        <a:pt x="21070" y="47260"/>
                      </a:lnTo>
                      <a:lnTo>
                        <a:pt x="23260" y="47369"/>
                      </a:lnTo>
                      <a:lnTo>
                        <a:pt x="25396" y="47296"/>
                      </a:lnTo>
                      <a:lnTo>
                        <a:pt x="27495" y="47061"/>
                      </a:lnTo>
                      <a:lnTo>
                        <a:pt x="29504" y="46645"/>
                      </a:lnTo>
                      <a:lnTo>
                        <a:pt x="31423" y="46066"/>
                      </a:lnTo>
                      <a:lnTo>
                        <a:pt x="32346" y="45704"/>
                      </a:lnTo>
                      <a:lnTo>
                        <a:pt x="33269" y="44962"/>
                      </a:lnTo>
                      <a:lnTo>
                        <a:pt x="35061" y="43188"/>
                      </a:lnTo>
                      <a:lnTo>
                        <a:pt x="36763" y="41160"/>
                      </a:lnTo>
                      <a:lnTo>
                        <a:pt x="38355" y="38898"/>
                      </a:lnTo>
                      <a:lnTo>
                        <a:pt x="39822" y="36418"/>
                      </a:lnTo>
                      <a:lnTo>
                        <a:pt x="41125" y="33794"/>
                      </a:lnTo>
                      <a:lnTo>
                        <a:pt x="42229" y="31024"/>
                      </a:lnTo>
                      <a:lnTo>
                        <a:pt x="43152" y="28182"/>
                      </a:lnTo>
                      <a:lnTo>
                        <a:pt x="43514" y="26734"/>
                      </a:lnTo>
                      <a:lnTo>
                        <a:pt x="43786" y="25449"/>
                      </a:lnTo>
                      <a:lnTo>
                        <a:pt x="44238" y="22734"/>
                      </a:lnTo>
                      <a:lnTo>
                        <a:pt x="44491" y="19947"/>
                      </a:lnTo>
                      <a:lnTo>
                        <a:pt x="44546" y="17177"/>
                      </a:lnTo>
                      <a:lnTo>
                        <a:pt x="44329" y="14535"/>
                      </a:lnTo>
                      <a:lnTo>
                        <a:pt x="43985" y="12689"/>
                      </a:lnTo>
                      <a:lnTo>
                        <a:pt x="43659" y="11548"/>
                      </a:lnTo>
                      <a:lnTo>
                        <a:pt x="43243" y="10498"/>
                      </a:lnTo>
                      <a:lnTo>
                        <a:pt x="42754" y="9539"/>
                      </a:lnTo>
                      <a:lnTo>
                        <a:pt x="42175" y="8707"/>
                      </a:lnTo>
                      <a:lnTo>
                        <a:pt x="41487" y="7983"/>
                      </a:lnTo>
                      <a:lnTo>
                        <a:pt x="41107" y="7675"/>
                      </a:lnTo>
                      <a:lnTo>
                        <a:pt x="40763" y="7440"/>
                      </a:lnTo>
                      <a:lnTo>
                        <a:pt x="40039" y="7132"/>
                      </a:lnTo>
                      <a:lnTo>
                        <a:pt x="39315" y="7005"/>
                      </a:lnTo>
                      <a:lnTo>
                        <a:pt x="38591" y="7059"/>
                      </a:lnTo>
                      <a:lnTo>
                        <a:pt x="37867" y="7259"/>
                      </a:lnTo>
                      <a:lnTo>
                        <a:pt x="37161" y="7566"/>
                      </a:lnTo>
                      <a:lnTo>
                        <a:pt x="36129" y="8182"/>
                      </a:lnTo>
                      <a:lnTo>
                        <a:pt x="34916" y="9213"/>
                      </a:lnTo>
                      <a:lnTo>
                        <a:pt x="33885" y="10281"/>
                      </a:lnTo>
                      <a:lnTo>
                        <a:pt x="32853" y="11566"/>
                      </a:lnTo>
                      <a:lnTo>
                        <a:pt x="32708" y="11784"/>
                      </a:lnTo>
                      <a:lnTo>
                        <a:pt x="32418" y="11566"/>
                      </a:lnTo>
                      <a:lnTo>
                        <a:pt x="30156" y="10317"/>
                      </a:lnTo>
                      <a:lnTo>
                        <a:pt x="27694" y="9304"/>
                      </a:lnTo>
                      <a:lnTo>
                        <a:pt x="26138" y="8833"/>
                      </a:lnTo>
                      <a:lnTo>
                        <a:pt x="24563" y="8435"/>
                      </a:lnTo>
                      <a:lnTo>
                        <a:pt x="21938" y="8001"/>
                      </a:lnTo>
                      <a:lnTo>
                        <a:pt x="19350" y="7874"/>
                      </a:lnTo>
                      <a:lnTo>
                        <a:pt x="19006" y="7910"/>
                      </a:lnTo>
                      <a:lnTo>
                        <a:pt x="18988" y="7657"/>
                      </a:lnTo>
                      <a:lnTo>
                        <a:pt x="18771" y="6010"/>
                      </a:lnTo>
                      <a:lnTo>
                        <a:pt x="18463" y="4562"/>
                      </a:lnTo>
                      <a:lnTo>
                        <a:pt x="17956" y="3041"/>
                      </a:lnTo>
                      <a:lnTo>
                        <a:pt x="17413" y="1991"/>
                      </a:lnTo>
                      <a:lnTo>
                        <a:pt x="16979" y="1358"/>
                      </a:lnTo>
                      <a:lnTo>
                        <a:pt x="16472" y="815"/>
                      </a:lnTo>
                      <a:lnTo>
                        <a:pt x="15875" y="380"/>
                      </a:lnTo>
                      <a:lnTo>
                        <a:pt x="15187" y="109"/>
                      </a:lnTo>
                      <a:lnTo>
                        <a:pt x="14409"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4" name="Google Shape;1074;p34"/>
                <p:cNvSpPr/>
                <p:nvPr/>
              </p:nvSpPr>
              <p:spPr>
                <a:xfrm>
                  <a:off x="6856713" y="1650275"/>
                  <a:ext cx="1362794" cy="1002836"/>
                </a:xfrm>
                <a:custGeom>
                  <a:avLst/>
                  <a:gdLst/>
                  <a:ahLst/>
                  <a:cxnLst/>
                  <a:rect l="l" t="t" r="r" b="b"/>
                  <a:pathLst>
                    <a:path w="42899" h="31568" extrusionOk="0">
                      <a:moveTo>
                        <a:pt x="14409" y="0"/>
                      </a:moveTo>
                      <a:lnTo>
                        <a:pt x="13992" y="18"/>
                      </a:lnTo>
                      <a:lnTo>
                        <a:pt x="13504" y="73"/>
                      </a:lnTo>
                      <a:lnTo>
                        <a:pt x="12544" y="326"/>
                      </a:lnTo>
                      <a:lnTo>
                        <a:pt x="11603" y="742"/>
                      </a:lnTo>
                      <a:lnTo>
                        <a:pt x="10698" y="1303"/>
                      </a:lnTo>
                      <a:lnTo>
                        <a:pt x="9793" y="1973"/>
                      </a:lnTo>
                      <a:lnTo>
                        <a:pt x="8924" y="2788"/>
                      </a:lnTo>
                      <a:lnTo>
                        <a:pt x="7657" y="4163"/>
                      </a:lnTo>
                      <a:lnTo>
                        <a:pt x="6083" y="6317"/>
                      </a:lnTo>
                      <a:lnTo>
                        <a:pt x="4671" y="8688"/>
                      </a:lnTo>
                      <a:lnTo>
                        <a:pt x="3440" y="11204"/>
                      </a:lnTo>
                      <a:lnTo>
                        <a:pt x="2408" y="13757"/>
                      </a:lnTo>
                      <a:lnTo>
                        <a:pt x="1974" y="15005"/>
                      </a:lnTo>
                      <a:lnTo>
                        <a:pt x="1648" y="16019"/>
                      </a:lnTo>
                      <a:lnTo>
                        <a:pt x="1087" y="18119"/>
                      </a:lnTo>
                      <a:lnTo>
                        <a:pt x="634" y="20218"/>
                      </a:lnTo>
                      <a:lnTo>
                        <a:pt x="308" y="22336"/>
                      </a:lnTo>
                      <a:lnTo>
                        <a:pt x="91" y="24454"/>
                      </a:lnTo>
                      <a:lnTo>
                        <a:pt x="1" y="26553"/>
                      </a:lnTo>
                      <a:lnTo>
                        <a:pt x="19" y="28599"/>
                      </a:lnTo>
                      <a:lnTo>
                        <a:pt x="146" y="30590"/>
                      </a:lnTo>
                      <a:lnTo>
                        <a:pt x="272" y="31567"/>
                      </a:lnTo>
                      <a:lnTo>
                        <a:pt x="417" y="30644"/>
                      </a:lnTo>
                      <a:lnTo>
                        <a:pt x="906" y="28798"/>
                      </a:lnTo>
                      <a:lnTo>
                        <a:pt x="1250" y="27875"/>
                      </a:lnTo>
                      <a:lnTo>
                        <a:pt x="2010" y="25956"/>
                      </a:lnTo>
                      <a:lnTo>
                        <a:pt x="3331" y="22716"/>
                      </a:lnTo>
                      <a:lnTo>
                        <a:pt x="4345" y="20526"/>
                      </a:lnTo>
                      <a:lnTo>
                        <a:pt x="5467" y="18354"/>
                      </a:lnTo>
                      <a:lnTo>
                        <a:pt x="6716" y="16327"/>
                      </a:lnTo>
                      <a:lnTo>
                        <a:pt x="8074" y="14481"/>
                      </a:lnTo>
                      <a:lnTo>
                        <a:pt x="9196" y="13304"/>
                      </a:lnTo>
                      <a:lnTo>
                        <a:pt x="9974" y="12616"/>
                      </a:lnTo>
                      <a:lnTo>
                        <a:pt x="10390" y="12308"/>
                      </a:lnTo>
                      <a:lnTo>
                        <a:pt x="10752" y="12055"/>
                      </a:lnTo>
                      <a:lnTo>
                        <a:pt x="11531" y="11639"/>
                      </a:lnTo>
                      <a:lnTo>
                        <a:pt x="12327" y="11331"/>
                      </a:lnTo>
                      <a:lnTo>
                        <a:pt x="13142" y="11132"/>
                      </a:lnTo>
                      <a:lnTo>
                        <a:pt x="14372" y="11005"/>
                      </a:lnTo>
                      <a:lnTo>
                        <a:pt x="16074" y="11114"/>
                      </a:lnTo>
                      <a:lnTo>
                        <a:pt x="17812" y="11458"/>
                      </a:lnTo>
                      <a:lnTo>
                        <a:pt x="19549" y="11965"/>
                      </a:lnTo>
                      <a:lnTo>
                        <a:pt x="22174" y="12870"/>
                      </a:lnTo>
                      <a:lnTo>
                        <a:pt x="23893" y="13449"/>
                      </a:lnTo>
                      <a:lnTo>
                        <a:pt x="25287" y="13919"/>
                      </a:lnTo>
                      <a:lnTo>
                        <a:pt x="27405" y="14662"/>
                      </a:lnTo>
                      <a:lnTo>
                        <a:pt x="28798" y="15060"/>
                      </a:lnTo>
                      <a:lnTo>
                        <a:pt x="30138" y="15277"/>
                      </a:lnTo>
                      <a:lnTo>
                        <a:pt x="31387" y="15259"/>
                      </a:lnTo>
                      <a:lnTo>
                        <a:pt x="32256" y="15024"/>
                      </a:lnTo>
                      <a:lnTo>
                        <a:pt x="32799" y="14770"/>
                      </a:lnTo>
                      <a:lnTo>
                        <a:pt x="33305" y="14390"/>
                      </a:lnTo>
                      <a:lnTo>
                        <a:pt x="33776" y="13919"/>
                      </a:lnTo>
                      <a:lnTo>
                        <a:pt x="33975" y="13630"/>
                      </a:lnTo>
                      <a:lnTo>
                        <a:pt x="34591" y="12779"/>
                      </a:lnTo>
                      <a:lnTo>
                        <a:pt x="35731" y="11422"/>
                      </a:lnTo>
                      <a:lnTo>
                        <a:pt x="36835" y="10426"/>
                      </a:lnTo>
                      <a:lnTo>
                        <a:pt x="37903" y="9738"/>
                      </a:lnTo>
                      <a:lnTo>
                        <a:pt x="38971" y="9358"/>
                      </a:lnTo>
                      <a:lnTo>
                        <a:pt x="40039" y="9231"/>
                      </a:lnTo>
                      <a:lnTo>
                        <a:pt x="41143" y="9340"/>
                      </a:lnTo>
                      <a:lnTo>
                        <a:pt x="42301" y="9612"/>
                      </a:lnTo>
                      <a:lnTo>
                        <a:pt x="42899" y="9829"/>
                      </a:lnTo>
                      <a:lnTo>
                        <a:pt x="42537" y="9195"/>
                      </a:lnTo>
                      <a:lnTo>
                        <a:pt x="41632" y="8109"/>
                      </a:lnTo>
                      <a:lnTo>
                        <a:pt x="41107" y="7675"/>
                      </a:lnTo>
                      <a:lnTo>
                        <a:pt x="40763" y="7440"/>
                      </a:lnTo>
                      <a:lnTo>
                        <a:pt x="40039" y="7132"/>
                      </a:lnTo>
                      <a:lnTo>
                        <a:pt x="39315" y="7005"/>
                      </a:lnTo>
                      <a:lnTo>
                        <a:pt x="38591" y="7059"/>
                      </a:lnTo>
                      <a:lnTo>
                        <a:pt x="37867" y="7259"/>
                      </a:lnTo>
                      <a:lnTo>
                        <a:pt x="37161" y="7566"/>
                      </a:lnTo>
                      <a:lnTo>
                        <a:pt x="36129" y="8182"/>
                      </a:lnTo>
                      <a:lnTo>
                        <a:pt x="34916" y="9213"/>
                      </a:lnTo>
                      <a:lnTo>
                        <a:pt x="33885" y="10281"/>
                      </a:lnTo>
                      <a:lnTo>
                        <a:pt x="32853" y="11566"/>
                      </a:lnTo>
                      <a:lnTo>
                        <a:pt x="32708" y="11784"/>
                      </a:lnTo>
                      <a:lnTo>
                        <a:pt x="32418" y="11566"/>
                      </a:lnTo>
                      <a:lnTo>
                        <a:pt x="30156" y="10317"/>
                      </a:lnTo>
                      <a:lnTo>
                        <a:pt x="27694" y="9304"/>
                      </a:lnTo>
                      <a:lnTo>
                        <a:pt x="26138" y="8833"/>
                      </a:lnTo>
                      <a:lnTo>
                        <a:pt x="24563" y="8435"/>
                      </a:lnTo>
                      <a:lnTo>
                        <a:pt x="21938" y="8001"/>
                      </a:lnTo>
                      <a:lnTo>
                        <a:pt x="19350" y="7874"/>
                      </a:lnTo>
                      <a:lnTo>
                        <a:pt x="19006" y="7910"/>
                      </a:lnTo>
                      <a:lnTo>
                        <a:pt x="18988" y="7657"/>
                      </a:lnTo>
                      <a:lnTo>
                        <a:pt x="18771" y="6010"/>
                      </a:lnTo>
                      <a:lnTo>
                        <a:pt x="18463" y="4562"/>
                      </a:lnTo>
                      <a:lnTo>
                        <a:pt x="17956" y="3041"/>
                      </a:lnTo>
                      <a:lnTo>
                        <a:pt x="17413" y="1991"/>
                      </a:lnTo>
                      <a:lnTo>
                        <a:pt x="16979" y="1358"/>
                      </a:lnTo>
                      <a:lnTo>
                        <a:pt x="16472" y="815"/>
                      </a:lnTo>
                      <a:lnTo>
                        <a:pt x="15875" y="380"/>
                      </a:lnTo>
                      <a:lnTo>
                        <a:pt x="15187" y="109"/>
                      </a:lnTo>
                      <a:lnTo>
                        <a:pt x="14409"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5" name="Google Shape;1075;p34"/>
                <p:cNvSpPr/>
                <p:nvPr/>
              </p:nvSpPr>
              <p:spPr>
                <a:xfrm>
                  <a:off x="6985530" y="2400083"/>
                  <a:ext cx="852163" cy="754415"/>
                </a:xfrm>
                <a:custGeom>
                  <a:avLst/>
                  <a:gdLst/>
                  <a:ahLst/>
                  <a:cxnLst/>
                  <a:rect l="l" t="t" r="r" b="b"/>
                  <a:pathLst>
                    <a:path w="26825" h="23748" extrusionOk="0">
                      <a:moveTo>
                        <a:pt x="14481" y="0"/>
                      </a:moveTo>
                      <a:lnTo>
                        <a:pt x="13159" y="109"/>
                      </a:lnTo>
                      <a:lnTo>
                        <a:pt x="11856" y="380"/>
                      </a:lnTo>
                      <a:lnTo>
                        <a:pt x="10571" y="797"/>
                      </a:lnTo>
                      <a:lnTo>
                        <a:pt x="9322" y="1358"/>
                      </a:lnTo>
                      <a:lnTo>
                        <a:pt x="8109" y="2045"/>
                      </a:lnTo>
                      <a:lnTo>
                        <a:pt x="6951" y="2860"/>
                      </a:lnTo>
                      <a:lnTo>
                        <a:pt x="5847" y="3801"/>
                      </a:lnTo>
                      <a:lnTo>
                        <a:pt x="4815" y="4851"/>
                      </a:lnTo>
                      <a:lnTo>
                        <a:pt x="3838" y="6028"/>
                      </a:lnTo>
                      <a:lnTo>
                        <a:pt x="2969" y="7295"/>
                      </a:lnTo>
                      <a:lnTo>
                        <a:pt x="2190" y="8652"/>
                      </a:lnTo>
                      <a:lnTo>
                        <a:pt x="1503" y="10100"/>
                      </a:lnTo>
                      <a:lnTo>
                        <a:pt x="923" y="11639"/>
                      </a:lnTo>
                      <a:lnTo>
                        <a:pt x="688" y="12453"/>
                      </a:lnTo>
                      <a:lnTo>
                        <a:pt x="435" y="13394"/>
                      </a:lnTo>
                      <a:lnTo>
                        <a:pt x="91" y="15295"/>
                      </a:lnTo>
                      <a:lnTo>
                        <a:pt x="0" y="16236"/>
                      </a:lnTo>
                      <a:lnTo>
                        <a:pt x="579" y="16779"/>
                      </a:lnTo>
                      <a:lnTo>
                        <a:pt x="1792" y="17793"/>
                      </a:lnTo>
                      <a:lnTo>
                        <a:pt x="3114" y="18752"/>
                      </a:lnTo>
                      <a:lnTo>
                        <a:pt x="4489" y="19639"/>
                      </a:lnTo>
                      <a:lnTo>
                        <a:pt x="5955" y="20453"/>
                      </a:lnTo>
                      <a:lnTo>
                        <a:pt x="7476" y="21177"/>
                      </a:lnTo>
                      <a:lnTo>
                        <a:pt x="9050" y="21829"/>
                      </a:lnTo>
                      <a:lnTo>
                        <a:pt x="10679" y="22390"/>
                      </a:lnTo>
                      <a:lnTo>
                        <a:pt x="11512" y="22644"/>
                      </a:lnTo>
                      <a:lnTo>
                        <a:pt x="12345" y="22861"/>
                      </a:lnTo>
                      <a:lnTo>
                        <a:pt x="14028" y="23241"/>
                      </a:lnTo>
                      <a:lnTo>
                        <a:pt x="15729" y="23512"/>
                      </a:lnTo>
                      <a:lnTo>
                        <a:pt x="17395" y="23675"/>
                      </a:lnTo>
                      <a:lnTo>
                        <a:pt x="19060" y="23748"/>
                      </a:lnTo>
                      <a:lnTo>
                        <a:pt x="20707" y="23730"/>
                      </a:lnTo>
                      <a:lnTo>
                        <a:pt x="22336" y="23603"/>
                      </a:lnTo>
                      <a:lnTo>
                        <a:pt x="23911" y="23368"/>
                      </a:lnTo>
                      <a:lnTo>
                        <a:pt x="24671" y="23205"/>
                      </a:lnTo>
                      <a:lnTo>
                        <a:pt x="25087" y="22354"/>
                      </a:lnTo>
                      <a:lnTo>
                        <a:pt x="25793" y="20562"/>
                      </a:lnTo>
                      <a:lnTo>
                        <a:pt x="26083" y="19621"/>
                      </a:lnTo>
                      <a:lnTo>
                        <a:pt x="26300" y="18806"/>
                      </a:lnTo>
                      <a:lnTo>
                        <a:pt x="26608" y="17195"/>
                      </a:lnTo>
                      <a:lnTo>
                        <a:pt x="26789" y="15603"/>
                      </a:lnTo>
                      <a:lnTo>
                        <a:pt x="26825" y="14028"/>
                      </a:lnTo>
                      <a:lnTo>
                        <a:pt x="26753" y="12489"/>
                      </a:lnTo>
                      <a:lnTo>
                        <a:pt x="26535" y="11005"/>
                      </a:lnTo>
                      <a:lnTo>
                        <a:pt x="26210" y="9557"/>
                      </a:lnTo>
                      <a:lnTo>
                        <a:pt x="25757" y="8181"/>
                      </a:lnTo>
                      <a:lnTo>
                        <a:pt x="25196" y="6878"/>
                      </a:lnTo>
                      <a:lnTo>
                        <a:pt x="24526" y="5647"/>
                      </a:lnTo>
                      <a:lnTo>
                        <a:pt x="23748" y="4525"/>
                      </a:lnTo>
                      <a:lnTo>
                        <a:pt x="22861" y="3493"/>
                      </a:lnTo>
                      <a:lnTo>
                        <a:pt x="21902" y="2588"/>
                      </a:lnTo>
                      <a:lnTo>
                        <a:pt x="20834" y="1792"/>
                      </a:lnTo>
                      <a:lnTo>
                        <a:pt x="19675" y="1122"/>
                      </a:lnTo>
                      <a:lnTo>
                        <a:pt x="18445" y="616"/>
                      </a:lnTo>
                      <a:lnTo>
                        <a:pt x="17793" y="416"/>
                      </a:lnTo>
                      <a:lnTo>
                        <a:pt x="17141" y="235"/>
                      </a:lnTo>
                      <a:lnTo>
                        <a:pt x="15820" y="36"/>
                      </a:lnTo>
                      <a:lnTo>
                        <a:pt x="14481"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6" name="Google Shape;1076;p34"/>
                <p:cNvSpPr/>
                <p:nvPr/>
              </p:nvSpPr>
              <p:spPr>
                <a:xfrm>
                  <a:off x="7487489" y="3147000"/>
                  <a:ext cx="12707" cy="1747"/>
                </a:xfrm>
                <a:custGeom>
                  <a:avLst/>
                  <a:gdLst/>
                  <a:ahLst/>
                  <a:cxnLst/>
                  <a:rect l="l" t="t" r="r" b="b"/>
                  <a:pathLst>
                    <a:path w="400" h="55" extrusionOk="0">
                      <a:moveTo>
                        <a:pt x="1" y="0"/>
                      </a:moveTo>
                      <a:lnTo>
                        <a:pt x="200" y="19"/>
                      </a:lnTo>
                      <a:lnTo>
                        <a:pt x="399" y="55"/>
                      </a:lnTo>
                      <a:lnTo>
                        <a:pt x="200" y="19"/>
                      </a:lnTo>
                      <a:lnTo>
                        <a:pt x="1" y="0"/>
                      </a:lnTo>
                      <a:close/>
                    </a:path>
                  </a:pathLst>
                </a:custGeom>
                <a:solidFill>
                  <a:srgbClr val="75724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7" name="Google Shape;1077;p34"/>
                <p:cNvSpPr/>
                <p:nvPr/>
              </p:nvSpPr>
              <p:spPr>
                <a:xfrm>
                  <a:off x="7549594" y="3152750"/>
                  <a:ext cx="14994" cy="1175"/>
                </a:xfrm>
                <a:custGeom>
                  <a:avLst/>
                  <a:gdLst/>
                  <a:ahLst/>
                  <a:cxnLst/>
                  <a:rect l="l" t="t" r="r" b="b"/>
                  <a:pathLst>
                    <a:path w="472" h="37" extrusionOk="0">
                      <a:moveTo>
                        <a:pt x="1" y="0"/>
                      </a:moveTo>
                      <a:lnTo>
                        <a:pt x="236" y="19"/>
                      </a:lnTo>
                      <a:lnTo>
                        <a:pt x="471" y="37"/>
                      </a:lnTo>
                      <a:lnTo>
                        <a:pt x="236" y="19"/>
                      </a:lnTo>
                      <a:lnTo>
                        <a:pt x="1" y="0"/>
                      </a:lnTo>
                      <a:close/>
                    </a:path>
                  </a:pathLst>
                </a:custGeom>
                <a:solidFill>
                  <a:srgbClr val="75724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8" name="Google Shape;1078;p34"/>
                <p:cNvSpPr/>
                <p:nvPr/>
              </p:nvSpPr>
              <p:spPr>
                <a:xfrm>
                  <a:off x="7113172" y="3014181"/>
                  <a:ext cx="14994" cy="9213"/>
                </a:xfrm>
                <a:custGeom>
                  <a:avLst/>
                  <a:gdLst/>
                  <a:ahLst/>
                  <a:cxnLst/>
                  <a:rect l="l" t="t" r="r" b="b"/>
                  <a:pathLst>
                    <a:path w="472" h="290" extrusionOk="0">
                      <a:moveTo>
                        <a:pt x="1" y="0"/>
                      </a:moveTo>
                      <a:lnTo>
                        <a:pt x="236" y="145"/>
                      </a:lnTo>
                      <a:lnTo>
                        <a:pt x="471" y="290"/>
                      </a:lnTo>
                      <a:lnTo>
                        <a:pt x="236" y="145"/>
                      </a:lnTo>
                      <a:lnTo>
                        <a:pt x="1" y="0"/>
                      </a:lnTo>
                      <a:close/>
                    </a:path>
                  </a:pathLst>
                </a:custGeom>
                <a:solidFill>
                  <a:srgbClr val="75724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9" name="Google Shape;1079;p34"/>
                <p:cNvSpPr/>
                <p:nvPr/>
              </p:nvSpPr>
              <p:spPr>
                <a:xfrm>
                  <a:off x="7026352" y="2952075"/>
                  <a:ext cx="52925" cy="39709"/>
                </a:xfrm>
                <a:custGeom>
                  <a:avLst/>
                  <a:gdLst/>
                  <a:ahLst/>
                  <a:cxnLst/>
                  <a:rect l="l" t="t" r="r" b="b"/>
                  <a:pathLst>
                    <a:path w="1666" h="1250" extrusionOk="0">
                      <a:moveTo>
                        <a:pt x="0" y="0"/>
                      </a:moveTo>
                      <a:lnTo>
                        <a:pt x="815" y="652"/>
                      </a:lnTo>
                      <a:lnTo>
                        <a:pt x="1666" y="1249"/>
                      </a:lnTo>
                      <a:lnTo>
                        <a:pt x="815" y="652"/>
                      </a:lnTo>
                      <a:lnTo>
                        <a:pt x="0" y="0"/>
                      </a:lnTo>
                      <a:close/>
                    </a:path>
                  </a:pathLst>
                </a:custGeom>
                <a:solidFill>
                  <a:srgbClr val="75724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0" name="Google Shape;1080;p34"/>
                <p:cNvSpPr/>
                <p:nvPr/>
              </p:nvSpPr>
              <p:spPr>
                <a:xfrm>
                  <a:off x="7087885" y="2997503"/>
                  <a:ext cx="15534" cy="10388"/>
                </a:xfrm>
                <a:custGeom>
                  <a:avLst/>
                  <a:gdLst/>
                  <a:ahLst/>
                  <a:cxnLst/>
                  <a:rect l="l" t="t" r="r" b="b"/>
                  <a:pathLst>
                    <a:path w="489" h="327" extrusionOk="0">
                      <a:moveTo>
                        <a:pt x="0" y="0"/>
                      </a:moveTo>
                      <a:lnTo>
                        <a:pt x="235" y="163"/>
                      </a:lnTo>
                      <a:lnTo>
                        <a:pt x="489" y="326"/>
                      </a:lnTo>
                      <a:lnTo>
                        <a:pt x="235" y="163"/>
                      </a:lnTo>
                      <a:lnTo>
                        <a:pt x="0" y="0"/>
                      </a:lnTo>
                      <a:close/>
                    </a:path>
                  </a:pathLst>
                </a:custGeom>
                <a:solidFill>
                  <a:srgbClr val="75724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1" name="Google Shape;1081;p34"/>
                <p:cNvSpPr/>
                <p:nvPr/>
              </p:nvSpPr>
              <p:spPr>
                <a:xfrm>
                  <a:off x="7518557" y="3150463"/>
                  <a:ext cx="14391" cy="1175"/>
                </a:xfrm>
                <a:custGeom>
                  <a:avLst/>
                  <a:gdLst/>
                  <a:ahLst/>
                  <a:cxnLst/>
                  <a:rect l="l" t="t" r="r" b="b"/>
                  <a:pathLst>
                    <a:path w="453" h="37" extrusionOk="0">
                      <a:moveTo>
                        <a:pt x="0" y="0"/>
                      </a:moveTo>
                      <a:lnTo>
                        <a:pt x="236" y="18"/>
                      </a:lnTo>
                      <a:lnTo>
                        <a:pt x="453" y="36"/>
                      </a:lnTo>
                      <a:lnTo>
                        <a:pt x="236" y="18"/>
                      </a:lnTo>
                      <a:lnTo>
                        <a:pt x="0" y="0"/>
                      </a:lnTo>
                      <a:close/>
                    </a:path>
                  </a:pathLst>
                </a:custGeom>
                <a:solidFill>
                  <a:srgbClr val="75724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2" name="Google Shape;1082;p34"/>
                <p:cNvSpPr/>
                <p:nvPr/>
              </p:nvSpPr>
              <p:spPr>
                <a:xfrm>
                  <a:off x="7450130" y="3141251"/>
                  <a:ext cx="7497" cy="1747"/>
                </a:xfrm>
                <a:custGeom>
                  <a:avLst/>
                  <a:gdLst/>
                  <a:ahLst/>
                  <a:cxnLst/>
                  <a:rect l="l" t="t" r="r" b="b"/>
                  <a:pathLst>
                    <a:path w="236" h="55" extrusionOk="0">
                      <a:moveTo>
                        <a:pt x="0" y="0"/>
                      </a:moveTo>
                      <a:lnTo>
                        <a:pt x="109" y="19"/>
                      </a:lnTo>
                      <a:lnTo>
                        <a:pt x="236" y="55"/>
                      </a:lnTo>
                      <a:lnTo>
                        <a:pt x="109" y="19"/>
                      </a:lnTo>
                      <a:lnTo>
                        <a:pt x="0" y="0"/>
                      </a:lnTo>
                      <a:close/>
                    </a:path>
                  </a:pathLst>
                </a:custGeom>
                <a:solidFill>
                  <a:srgbClr val="75724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3" name="Google Shape;1083;p34"/>
                <p:cNvSpPr/>
                <p:nvPr/>
              </p:nvSpPr>
              <p:spPr>
                <a:xfrm>
                  <a:off x="7278776" y="3095251"/>
                  <a:ext cx="10388" cy="4066"/>
                </a:xfrm>
                <a:custGeom>
                  <a:avLst/>
                  <a:gdLst/>
                  <a:ahLst/>
                  <a:cxnLst/>
                  <a:rect l="l" t="t" r="r" b="b"/>
                  <a:pathLst>
                    <a:path w="327" h="128" extrusionOk="0">
                      <a:moveTo>
                        <a:pt x="0" y="0"/>
                      </a:moveTo>
                      <a:lnTo>
                        <a:pt x="163" y="73"/>
                      </a:lnTo>
                      <a:lnTo>
                        <a:pt x="326" y="127"/>
                      </a:lnTo>
                      <a:lnTo>
                        <a:pt x="163" y="73"/>
                      </a:lnTo>
                      <a:lnTo>
                        <a:pt x="0" y="0"/>
                      </a:lnTo>
                      <a:close/>
                    </a:path>
                  </a:pathLst>
                </a:custGeom>
                <a:solidFill>
                  <a:srgbClr val="75724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4" name="Google Shape;1084;p34"/>
                <p:cNvSpPr/>
                <p:nvPr/>
              </p:nvSpPr>
              <p:spPr>
                <a:xfrm>
                  <a:off x="7179312" y="3051539"/>
                  <a:ext cx="13247" cy="6925"/>
                </a:xfrm>
                <a:custGeom>
                  <a:avLst/>
                  <a:gdLst/>
                  <a:ahLst/>
                  <a:cxnLst/>
                  <a:rect l="l" t="t" r="r" b="b"/>
                  <a:pathLst>
                    <a:path w="417" h="218" extrusionOk="0">
                      <a:moveTo>
                        <a:pt x="0" y="1"/>
                      </a:moveTo>
                      <a:lnTo>
                        <a:pt x="217" y="109"/>
                      </a:lnTo>
                      <a:lnTo>
                        <a:pt x="416" y="218"/>
                      </a:lnTo>
                      <a:lnTo>
                        <a:pt x="217" y="109"/>
                      </a:lnTo>
                      <a:lnTo>
                        <a:pt x="0" y="1"/>
                      </a:lnTo>
                      <a:close/>
                    </a:path>
                  </a:pathLst>
                </a:custGeom>
                <a:solidFill>
                  <a:srgbClr val="75724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5" name="Google Shape;1085;p34"/>
                <p:cNvSpPr/>
                <p:nvPr/>
              </p:nvSpPr>
              <p:spPr>
                <a:xfrm>
                  <a:off x="7248311" y="3083751"/>
                  <a:ext cx="7497" cy="2891"/>
                </a:xfrm>
                <a:custGeom>
                  <a:avLst/>
                  <a:gdLst/>
                  <a:ahLst/>
                  <a:cxnLst/>
                  <a:rect l="l" t="t" r="r" b="b"/>
                  <a:pathLst>
                    <a:path w="236" h="91" extrusionOk="0">
                      <a:moveTo>
                        <a:pt x="0" y="0"/>
                      </a:moveTo>
                      <a:lnTo>
                        <a:pt x="109" y="37"/>
                      </a:lnTo>
                      <a:lnTo>
                        <a:pt x="235" y="91"/>
                      </a:lnTo>
                      <a:lnTo>
                        <a:pt x="109" y="37"/>
                      </a:lnTo>
                      <a:lnTo>
                        <a:pt x="0" y="0"/>
                      </a:lnTo>
                      <a:close/>
                    </a:path>
                  </a:pathLst>
                </a:custGeom>
                <a:solidFill>
                  <a:srgbClr val="75724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6" name="Google Shape;1086;p34"/>
                <p:cNvSpPr/>
                <p:nvPr/>
              </p:nvSpPr>
              <p:spPr>
                <a:xfrm>
                  <a:off x="7382846" y="3127463"/>
                  <a:ext cx="9816" cy="2319"/>
                </a:xfrm>
                <a:custGeom>
                  <a:avLst/>
                  <a:gdLst/>
                  <a:ahLst/>
                  <a:cxnLst/>
                  <a:rect l="l" t="t" r="r" b="b"/>
                  <a:pathLst>
                    <a:path w="309" h="73" extrusionOk="0">
                      <a:moveTo>
                        <a:pt x="1" y="0"/>
                      </a:moveTo>
                      <a:lnTo>
                        <a:pt x="145" y="36"/>
                      </a:lnTo>
                      <a:lnTo>
                        <a:pt x="308" y="72"/>
                      </a:lnTo>
                      <a:lnTo>
                        <a:pt x="145" y="36"/>
                      </a:lnTo>
                      <a:lnTo>
                        <a:pt x="1" y="0"/>
                      </a:lnTo>
                      <a:close/>
                    </a:path>
                  </a:pathLst>
                </a:custGeom>
                <a:solidFill>
                  <a:srgbClr val="75724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7" name="Google Shape;1087;p34"/>
                <p:cNvSpPr/>
                <p:nvPr/>
              </p:nvSpPr>
              <p:spPr>
                <a:xfrm>
                  <a:off x="7415059" y="3134929"/>
                  <a:ext cx="10388" cy="1747"/>
                </a:xfrm>
                <a:custGeom>
                  <a:avLst/>
                  <a:gdLst/>
                  <a:ahLst/>
                  <a:cxnLst/>
                  <a:rect l="l" t="t" r="r" b="b"/>
                  <a:pathLst>
                    <a:path w="327" h="55" extrusionOk="0">
                      <a:moveTo>
                        <a:pt x="0" y="0"/>
                      </a:moveTo>
                      <a:lnTo>
                        <a:pt x="163" y="37"/>
                      </a:lnTo>
                      <a:lnTo>
                        <a:pt x="326" y="55"/>
                      </a:lnTo>
                      <a:lnTo>
                        <a:pt x="163" y="37"/>
                      </a:lnTo>
                      <a:lnTo>
                        <a:pt x="0" y="0"/>
                      </a:lnTo>
                      <a:close/>
                    </a:path>
                  </a:pathLst>
                </a:custGeom>
                <a:solidFill>
                  <a:srgbClr val="75724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8" name="Google Shape;1088;p34"/>
                <p:cNvSpPr/>
                <p:nvPr/>
              </p:nvSpPr>
              <p:spPr>
                <a:xfrm>
                  <a:off x="7151706" y="3037180"/>
                  <a:ext cx="12675" cy="6925"/>
                </a:xfrm>
                <a:custGeom>
                  <a:avLst/>
                  <a:gdLst/>
                  <a:ahLst/>
                  <a:cxnLst/>
                  <a:rect l="l" t="t" r="r" b="b"/>
                  <a:pathLst>
                    <a:path w="399" h="218" extrusionOk="0">
                      <a:moveTo>
                        <a:pt x="0" y="0"/>
                      </a:moveTo>
                      <a:lnTo>
                        <a:pt x="199" y="109"/>
                      </a:lnTo>
                      <a:lnTo>
                        <a:pt x="398" y="217"/>
                      </a:lnTo>
                      <a:lnTo>
                        <a:pt x="199" y="109"/>
                      </a:lnTo>
                      <a:lnTo>
                        <a:pt x="0" y="0"/>
                      </a:lnTo>
                      <a:close/>
                    </a:path>
                  </a:pathLst>
                </a:custGeom>
                <a:solidFill>
                  <a:srgbClr val="75724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9" name="Google Shape;1089;p34"/>
                <p:cNvSpPr/>
                <p:nvPr/>
              </p:nvSpPr>
              <p:spPr>
                <a:xfrm>
                  <a:off x="7310385" y="3106751"/>
                  <a:ext cx="9816" cy="2891"/>
                </a:xfrm>
                <a:custGeom>
                  <a:avLst/>
                  <a:gdLst/>
                  <a:ahLst/>
                  <a:cxnLst/>
                  <a:rect l="l" t="t" r="r" b="b"/>
                  <a:pathLst>
                    <a:path w="309" h="91" extrusionOk="0">
                      <a:moveTo>
                        <a:pt x="1" y="0"/>
                      </a:moveTo>
                      <a:lnTo>
                        <a:pt x="164" y="55"/>
                      </a:lnTo>
                      <a:lnTo>
                        <a:pt x="309" y="91"/>
                      </a:lnTo>
                      <a:lnTo>
                        <a:pt x="164" y="55"/>
                      </a:lnTo>
                      <a:lnTo>
                        <a:pt x="1" y="0"/>
                      </a:lnTo>
                      <a:close/>
                    </a:path>
                  </a:pathLst>
                </a:custGeom>
                <a:solidFill>
                  <a:srgbClr val="75724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0" name="Google Shape;1090;p34"/>
                <p:cNvSpPr/>
                <p:nvPr/>
              </p:nvSpPr>
              <p:spPr>
                <a:xfrm>
                  <a:off x="7547307" y="1904415"/>
                  <a:ext cx="89140" cy="58103"/>
                </a:xfrm>
                <a:custGeom>
                  <a:avLst/>
                  <a:gdLst/>
                  <a:ahLst/>
                  <a:cxnLst/>
                  <a:rect l="l" t="t" r="r" b="b"/>
                  <a:pathLst>
                    <a:path w="2806" h="1829" extrusionOk="0">
                      <a:moveTo>
                        <a:pt x="127" y="1"/>
                      </a:moveTo>
                      <a:lnTo>
                        <a:pt x="36" y="254"/>
                      </a:lnTo>
                      <a:lnTo>
                        <a:pt x="0" y="797"/>
                      </a:lnTo>
                      <a:lnTo>
                        <a:pt x="199" y="1286"/>
                      </a:lnTo>
                      <a:lnTo>
                        <a:pt x="652" y="1666"/>
                      </a:lnTo>
                      <a:lnTo>
                        <a:pt x="978" y="1793"/>
                      </a:lnTo>
                      <a:lnTo>
                        <a:pt x="1267" y="1829"/>
                      </a:lnTo>
                      <a:lnTo>
                        <a:pt x="1901" y="1666"/>
                      </a:lnTo>
                      <a:lnTo>
                        <a:pt x="2444" y="1250"/>
                      </a:lnTo>
                      <a:lnTo>
                        <a:pt x="2770" y="725"/>
                      </a:lnTo>
                      <a:lnTo>
                        <a:pt x="2806" y="435"/>
                      </a:lnTo>
                      <a:lnTo>
                        <a:pt x="1340" y="145"/>
                      </a:lnTo>
                      <a:lnTo>
                        <a:pt x="127"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1" name="Google Shape;1091;p34"/>
                <p:cNvSpPr/>
                <p:nvPr/>
              </p:nvSpPr>
              <p:spPr>
                <a:xfrm>
                  <a:off x="6985530" y="2915860"/>
                  <a:ext cx="15534" cy="14391"/>
                </a:xfrm>
                <a:custGeom>
                  <a:avLst/>
                  <a:gdLst/>
                  <a:ahLst/>
                  <a:cxnLst/>
                  <a:rect l="l" t="t" r="r" b="b"/>
                  <a:pathLst>
                    <a:path w="489" h="453" extrusionOk="0">
                      <a:moveTo>
                        <a:pt x="0" y="0"/>
                      </a:moveTo>
                      <a:lnTo>
                        <a:pt x="254" y="235"/>
                      </a:lnTo>
                      <a:lnTo>
                        <a:pt x="489" y="453"/>
                      </a:lnTo>
                      <a:lnTo>
                        <a:pt x="254" y="235"/>
                      </a:lnTo>
                      <a:lnTo>
                        <a:pt x="0" y="0"/>
                      </a:lnTo>
                      <a:close/>
                    </a:path>
                  </a:pathLst>
                </a:custGeom>
                <a:solidFill>
                  <a:srgbClr val="75724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2" name="Google Shape;1092;p34"/>
                <p:cNvSpPr/>
                <p:nvPr/>
              </p:nvSpPr>
              <p:spPr>
                <a:xfrm>
                  <a:off x="7689339" y="1932021"/>
                  <a:ext cx="100639" cy="81102"/>
                </a:xfrm>
                <a:custGeom>
                  <a:avLst/>
                  <a:gdLst/>
                  <a:ahLst/>
                  <a:cxnLst/>
                  <a:rect l="l" t="t" r="r" b="b"/>
                  <a:pathLst>
                    <a:path w="3168" h="2553" extrusionOk="0">
                      <a:moveTo>
                        <a:pt x="54" y="0"/>
                      </a:moveTo>
                      <a:lnTo>
                        <a:pt x="0" y="272"/>
                      </a:lnTo>
                      <a:lnTo>
                        <a:pt x="18" y="815"/>
                      </a:lnTo>
                      <a:lnTo>
                        <a:pt x="145" y="1340"/>
                      </a:lnTo>
                      <a:lnTo>
                        <a:pt x="434" y="1810"/>
                      </a:lnTo>
                      <a:lnTo>
                        <a:pt x="670" y="2010"/>
                      </a:lnTo>
                      <a:lnTo>
                        <a:pt x="923" y="2227"/>
                      </a:lnTo>
                      <a:lnTo>
                        <a:pt x="1394" y="2462"/>
                      </a:lnTo>
                      <a:lnTo>
                        <a:pt x="1810" y="2553"/>
                      </a:lnTo>
                      <a:lnTo>
                        <a:pt x="2172" y="2516"/>
                      </a:lnTo>
                      <a:lnTo>
                        <a:pt x="2480" y="2335"/>
                      </a:lnTo>
                      <a:lnTo>
                        <a:pt x="2733" y="2082"/>
                      </a:lnTo>
                      <a:lnTo>
                        <a:pt x="3041" y="1539"/>
                      </a:lnTo>
                      <a:lnTo>
                        <a:pt x="3168" y="1105"/>
                      </a:lnTo>
                      <a:lnTo>
                        <a:pt x="2498" y="833"/>
                      </a:lnTo>
                      <a:lnTo>
                        <a:pt x="941" y="272"/>
                      </a:lnTo>
                      <a:lnTo>
                        <a:pt x="54" y="0"/>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3" name="Google Shape;1093;p34"/>
                <p:cNvSpPr/>
                <p:nvPr/>
              </p:nvSpPr>
              <p:spPr>
                <a:xfrm>
                  <a:off x="6888925" y="2062553"/>
                  <a:ext cx="117889" cy="175388"/>
                </a:xfrm>
                <a:custGeom>
                  <a:avLst/>
                  <a:gdLst/>
                  <a:ahLst/>
                  <a:cxnLst/>
                  <a:rect l="l" t="t" r="r" b="b"/>
                  <a:pathLst>
                    <a:path w="3711" h="5521" extrusionOk="0">
                      <a:moveTo>
                        <a:pt x="1684" y="0"/>
                      </a:moveTo>
                      <a:lnTo>
                        <a:pt x="1304" y="1014"/>
                      </a:lnTo>
                      <a:lnTo>
                        <a:pt x="960" y="2027"/>
                      </a:lnTo>
                      <a:lnTo>
                        <a:pt x="435" y="3711"/>
                      </a:lnTo>
                      <a:lnTo>
                        <a:pt x="0" y="5448"/>
                      </a:lnTo>
                      <a:lnTo>
                        <a:pt x="399" y="5521"/>
                      </a:lnTo>
                      <a:lnTo>
                        <a:pt x="1177" y="5521"/>
                      </a:lnTo>
                      <a:lnTo>
                        <a:pt x="1919" y="5322"/>
                      </a:lnTo>
                      <a:lnTo>
                        <a:pt x="2625" y="4905"/>
                      </a:lnTo>
                      <a:lnTo>
                        <a:pt x="2933" y="4598"/>
                      </a:lnTo>
                      <a:lnTo>
                        <a:pt x="3204" y="4290"/>
                      </a:lnTo>
                      <a:lnTo>
                        <a:pt x="3566" y="3638"/>
                      </a:lnTo>
                      <a:lnTo>
                        <a:pt x="3711" y="2969"/>
                      </a:lnTo>
                      <a:lnTo>
                        <a:pt x="3657" y="2335"/>
                      </a:lnTo>
                      <a:lnTo>
                        <a:pt x="3439" y="1702"/>
                      </a:lnTo>
                      <a:lnTo>
                        <a:pt x="3059" y="1141"/>
                      </a:lnTo>
                      <a:lnTo>
                        <a:pt x="2589" y="616"/>
                      </a:lnTo>
                      <a:lnTo>
                        <a:pt x="2010" y="181"/>
                      </a:lnTo>
                      <a:lnTo>
                        <a:pt x="1684" y="0"/>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4" name="Google Shape;1094;p34"/>
                <p:cNvSpPr/>
                <p:nvPr/>
              </p:nvSpPr>
              <p:spPr>
                <a:xfrm>
                  <a:off x="7720948" y="3142394"/>
                  <a:ext cx="21316" cy="3494"/>
                </a:xfrm>
                <a:custGeom>
                  <a:avLst/>
                  <a:gdLst/>
                  <a:ahLst/>
                  <a:cxnLst/>
                  <a:rect l="l" t="t" r="r" b="b"/>
                  <a:pathLst>
                    <a:path w="671" h="110" extrusionOk="0">
                      <a:moveTo>
                        <a:pt x="1" y="109"/>
                      </a:moveTo>
                      <a:lnTo>
                        <a:pt x="345" y="73"/>
                      </a:lnTo>
                      <a:lnTo>
                        <a:pt x="670" y="1"/>
                      </a:lnTo>
                      <a:lnTo>
                        <a:pt x="345" y="73"/>
                      </a:lnTo>
                      <a:lnTo>
                        <a:pt x="1" y="109"/>
                      </a:lnTo>
                      <a:close/>
                    </a:path>
                  </a:pathLst>
                </a:custGeom>
                <a:solidFill>
                  <a:srgbClr val="75724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5" name="Google Shape;1095;p34"/>
                <p:cNvSpPr/>
                <p:nvPr/>
              </p:nvSpPr>
              <p:spPr>
                <a:xfrm>
                  <a:off x="7590987" y="3154466"/>
                  <a:ext cx="18457" cy="32"/>
                </a:xfrm>
                <a:custGeom>
                  <a:avLst/>
                  <a:gdLst/>
                  <a:ahLst/>
                  <a:cxnLst/>
                  <a:rect l="l" t="t" r="r" b="b"/>
                  <a:pathLst>
                    <a:path w="581" h="1" extrusionOk="0">
                      <a:moveTo>
                        <a:pt x="1" y="1"/>
                      </a:moveTo>
                      <a:lnTo>
                        <a:pt x="291" y="1"/>
                      </a:lnTo>
                      <a:lnTo>
                        <a:pt x="580" y="1"/>
                      </a:lnTo>
                      <a:lnTo>
                        <a:pt x="291" y="1"/>
                      </a:lnTo>
                      <a:lnTo>
                        <a:pt x="1" y="1"/>
                      </a:lnTo>
                      <a:close/>
                    </a:path>
                  </a:pathLst>
                </a:custGeom>
                <a:solidFill>
                  <a:srgbClr val="75724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6" name="Google Shape;1096;p34"/>
                <p:cNvSpPr/>
                <p:nvPr/>
              </p:nvSpPr>
              <p:spPr>
                <a:xfrm>
                  <a:off x="8157370" y="2341980"/>
                  <a:ext cx="107565" cy="190383"/>
                </a:xfrm>
                <a:custGeom>
                  <a:avLst/>
                  <a:gdLst/>
                  <a:ahLst/>
                  <a:cxnLst/>
                  <a:rect l="l" t="t" r="r" b="b"/>
                  <a:pathLst>
                    <a:path w="3386" h="5993" extrusionOk="0">
                      <a:moveTo>
                        <a:pt x="2336" y="1"/>
                      </a:moveTo>
                      <a:lnTo>
                        <a:pt x="1684" y="37"/>
                      </a:lnTo>
                      <a:lnTo>
                        <a:pt x="1123" y="182"/>
                      </a:lnTo>
                      <a:lnTo>
                        <a:pt x="634" y="472"/>
                      </a:lnTo>
                      <a:lnTo>
                        <a:pt x="272" y="906"/>
                      </a:lnTo>
                      <a:lnTo>
                        <a:pt x="55" y="1521"/>
                      </a:lnTo>
                      <a:lnTo>
                        <a:pt x="1" y="2318"/>
                      </a:lnTo>
                      <a:lnTo>
                        <a:pt x="55" y="2807"/>
                      </a:lnTo>
                      <a:lnTo>
                        <a:pt x="164" y="3368"/>
                      </a:lnTo>
                      <a:lnTo>
                        <a:pt x="544" y="4327"/>
                      </a:lnTo>
                      <a:lnTo>
                        <a:pt x="1141" y="5105"/>
                      </a:lnTo>
                      <a:lnTo>
                        <a:pt x="1865" y="5739"/>
                      </a:lnTo>
                      <a:lnTo>
                        <a:pt x="2300" y="5992"/>
                      </a:lnTo>
                      <a:lnTo>
                        <a:pt x="2444" y="5467"/>
                      </a:lnTo>
                      <a:lnTo>
                        <a:pt x="2571" y="4960"/>
                      </a:lnTo>
                      <a:lnTo>
                        <a:pt x="2824" y="3802"/>
                      </a:lnTo>
                      <a:lnTo>
                        <a:pt x="3241" y="1377"/>
                      </a:lnTo>
                      <a:lnTo>
                        <a:pt x="3386" y="128"/>
                      </a:lnTo>
                      <a:lnTo>
                        <a:pt x="3024" y="55"/>
                      </a:lnTo>
                      <a:lnTo>
                        <a:pt x="2336"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7" name="Google Shape;1097;p34"/>
                <p:cNvSpPr/>
                <p:nvPr/>
              </p:nvSpPr>
              <p:spPr>
                <a:xfrm>
                  <a:off x="7209205" y="3066502"/>
                  <a:ext cx="11532" cy="5210"/>
                </a:xfrm>
                <a:custGeom>
                  <a:avLst/>
                  <a:gdLst/>
                  <a:ahLst/>
                  <a:cxnLst/>
                  <a:rect l="l" t="t" r="r" b="b"/>
                  <a:pathLst>
                    <a:path w="363" h="164" extrusionOk="0">
                      <a:moveTo>
                        <a:pt x="0" y="0"/>
                      </a:moveTo>
                      <a:lnTo>
                        <a:pt x="181" y="73"/>
                      </a:lnTo>
                      <a:lnTo>
                        <a:pt x="362" y="163"/>
                      </a:lnTo>
                      <a:lnTo>
                        <a:pt x="181" y="73"/>
                      </a:lnTo>
                      <a:lnTo>
                        <a:pt x="0" y="0"/>
                      </a:lnTo>
                      <a:close/>
                    </a:path>
                  </a:pathLst>
                </a:custGeom>
                <a:solidFill>
                  <a:srgbClr val="75724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8" name="Google Shape;1098;p34"/>
                <p:cNvSpPr/>
                <p:nvPr/>
              </p:nvSpPr>
              <p:spPr>
                <a:xfrm>
                  <a:off x="7006211" y="2934825"/>
                  <a:ext cx="16138" cy="13819"/>
                </a:xfrm>
                <a:custGeom>
                  <a:avLst/>
                  <a:gdLst/>
                  <a:ahLst/>
                  <a:cxnLst/>
                  <a:rect l="l" t="t" r="r" b="b"/>
                  <a:pathLst>
                    <a:path w="508" h="435" extrusionOk="0">
                      <a:moveTo>
                        <a:pt x="1" y="0"/>
                      </a:moveTo>
                      <a:lnTo>
                        <a:pt x="254" y="218"/>
                      </a:lnTo>
                      <a:lnTo>
                        <a:pt x="508" y="435"/>
                      </a:lnTo>
                      <a:lnTo>
                        <a:pt x="254" y="218"/>
                      </a:lnTo>
                      <a:lnTo>
                        <a:pt x="1" y="0"/>
                      </a:lnTo>
                      <a:close/>
                    </a:path>
                  </a:pathLst>
                </a:custGeom>
                <a:solidFill>
                  <a:srgbClr val="75724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9" name="Google Shape;1099;p34"/>
                <p:cNvSpPr/>
                <p:nvPr/>
              </p:nvSpPr>
              <p:spPr>
                <a:xfrm>
                  <a:off x="7649090" y="3146429"/>
                  <a:ext cx="67855" cy="6925"/>
                </a:xfrm>
                <a:custGeom>
                  <a:avLst/>
                  <a:gdLst/>
                  <a:ahLst/>
                  <a:cxnLst/>
                  <a:rect l="l" t="t" r="r" b="b"/>
                  <a:pathLst>
                    <a:path w="2136" h="218" extrusionOk="0">
                      <a:moveTo>
                        <a:pt x="0" y="218"/>
                      </a:moveTo>
                      <a:lnTo>
                        <a:pt x="1068" y="145"/>
                      </a:lnTo>
                      <a:lnTo>
                        <a:pt x="2136" y="0"/>
                      </a:lnTo>
                      <a:lnTo>
                        <a:pt x="1068" y="145"/>
                      </a:lnTo>
                      <a:lnTo>
                        <a:pt x="0" y="218"/>
                      </a:lnTo>
                      <a:close/>
                    </a:path>
                  </a:pathLst>
                </a:custGeom>
                <a:solidFill>
                  <a:srgbClr val="75724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0" name="Google Shape;1100;p34"/>
                <p:cNvSpPr/>
                <p:nvPr/>
              </p:nvSpPr>
              <p:spPr>
                <a:xfrm>
                  <a:off x="7620912" y="3153894"/>
                  <a:ext cx="18997" cy="604"/>
                </a:xfrm>
                <a:custGeom>
                  <a:avLst/>
                  <a:gdLst/>
                  <a:ahLst/>
                  <a:cxnLst/>
                  <a:rect l="l" t="t" r="r" b="b"/>
                  <a:pathLst>
                    <a:path w="598" h="19" extrusionOk="0">
                      <a:moveTo>
                        <a:pt x="0" y="19"/>
                      </a:moveTo>
                      <a:lnTo>
                        <a:pt x="290" y="1"/>
                      </a:lnTo>
                      <a:lnTo>
                        <a:pt x="597" y="1"/>
                      </a:lnTo>
                      <a:lnTo>
                        <a:pt x="290" y="1"/>
                      </a:lnTo>
                      <a:lnTo>
                        <a:pt x="0" y="19"/>
                      </a:lnTo>
                      <a:close/>
                    </a:path>
                  </a:pathLst>
                </a:custGeom>
                <a:solidFill>
                  <a:srgbClr val="75724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1" name="Google Shape;1101;p34"/>
                <p:cNvSpPr/>
                <p:nvPr/>
              </p:nvSpPr>
              <p:spPr>
                <a:xfrm>
                  <a:off x="7022317" y="2948612"/>
                  <a:ext cx="4066" cy="3494"/>
                </a:xfrm>
                <a:custGeom>
                  <a:avLst/>
                  <a:gdLst/>
                  <a:ahLst/>
                  <a:cxnLst/>
                  <a:rect l="l" t="t" r="r" b="b"/>
                  <a:pathLst>
                    <a:path w="128" h="110" extrusionOk="0">
                      <a:moveTo>
                        <a:pt x="1" y="1"/>
                      </a:moveTo>
                      <a:lnTo>
                        <a:pt x="55" y="55"/>
                      </a:lnTo>
                      <a:lnTo>
                        <a:pt x="127" y="109"/>
                      </a:lnTo>
                      <a:lnTo>
                        <a:pt x="55" y="55"/>
                      </a:lnTo>
                      <a:lnTo>
                        <a:pt x="1" y="1"/>
                      </a:lnTo>
                      <a:close/>
                    </a:path>
                  </a:pathLst>
                </a:custGeom>
                <a:solidFill>
                  <a:srgbClr val="75724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2" name="Google Shape;1102;p34"/>
                <p:cNvSpPr/>
                <p:nvPr/>
              </p:nvSpPr>
              <p:spPr>
                <a:xfrm>
                  <a:off x="7192527" y="3058433"/>
                  <a:ext cx="16710" cy="8101"/>
                </a:xfrm>
                <a:custGeom>
                  <a:avLst/>
                  <a:gdLst/>
                  <a:ahLst/>
                  <a:cxnLst/>
                  <a:rect l="l" t="t" r="r" b="b"/>
                  <a:pathLst>
                    <a:path w="526" h="255" extrusionOk="0">
                      <a:moveTo>
                        <a:pt x="0" y="1"/>
                      </a:moveTo>
                      <a:lnTo>
                        <a:pt x="254" y="128"/>
                      </a:lnTo>
                      <a:lnTo>
                        <a:pt x="525" y="254"/>
                      </a:lnTo>
                      <a:lnTo>
                        <a:pt x="254" y="128"/>
                      </a:lnTo>
                      <a:lnTo>
                        <a:pt x="0" y="1"/>
                      </a:lnTo>
                      <a:close/>
                    </a:path>
                  </a:pathLst>
                </a:custGeom>
                <a:solidFill>
                  <a:srgbClr val="75724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3" name="Google Shape;1103;p34"/>
                <p:cNvSpPr/>
                <p:nvPr/>
              </p:nvSpPr>
              <p:spPr>
                <a:xfrm>
                  <a:off x="7079244" y="2991753"/>
                  <a:ext cx="8673" cy="5782"/>
                </a:xfrm>
                <a:custGeom>
                  <a:avLst/>
                  <a:gdLst/>
                  <a:ahLst/>
                  <a:cxnLst/>
                  <a:rect l="l" t="t" r="r" b="b"/>
                  <a:pathLst>
                    <a:path w="273" h="182" extrusionOk="0">
                      <a:moveTo>
                        <a:pt x="1" y="0"/>
                      </a:moveTo>
                      <a:lnTo>
                        <a:pt x="127" y="91"/>
                      </a:lnTo>
                      <a:lnTo>
                        <a:pt x="272" y="181"/>
                      </a:lnTo>
                      <a:lnTo>
                        <a:pt x="127" y="91"/>
                      </a:lnTo>
                      <a:lnTo>
                        <a:pt x="1" y="0"/>
                      </a:lnTo>
                      <a:close/>
                    </a:path>
                  </a:pathLst>
                </a:custGeom>
                <a:solidFill>
                  <a:srgbClr val="75724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4" name="Google Shape;1104;p34"/>
                <p:cNvSpPr/>
                <p:nvPr/>
              </p:nvSpPr>
              <p:spPr>
                <a:xfrm>
                  <a:off x="7164350" y="3044074"/>
                  <a:ext cx="14994" cy="7497"/>
                </a:xfrm>
                <a:custGeom>
                  <a:avLst/>
                  <a:gdLst/>
                  <a:ahLst/>
                  <a:cxnLst/>
                  <a:rect l="l" t="t" r="r" b="b"/>
                  <a:pathLst>
                    <a:path w="472" h="236" extrusionOk="0">
                      <a:moveTo>
                        <a:pt x="0" y="0"/>
                      </a:moveTo>
                      <a:lnTo>
                        <a:pt x="236" y="127"/>
                      </a:lnTo>
                      <a:lnTo>
                        <a:pt x="471" y="236"/>
                      </a:lnTo>
                      <a:lnTo>
                        <a:pt x="236" y="127"/>
                      </a:lnTo>
                      <a:lnTo>
                        <a:pt x="0" y="0"/>
                      </a:lnTo>
                      <a:close/>
                    </a:path>
                  </a:pathLst>
                </a:custGeom>
                <a:solidFill>
                  <a:srgbClr val="75724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5" name="Google Shape;1105;p34"/>
                <p:cNvSpPr/>
                <p:nvPr/>
              </p:nvSpPr>
              <p:spPr>
                <a:xfrm>
                  <a:off x="7103388" y="3007859"/>
                  <a:ext cx="9816" cy="6353"/>
                </a:xfrm>
                <a:custGeom>
                  <a:avLst/>
                  <a:gdLst/>
                  <a:ahLst/>
                  <a:cxnLst/>
                  <a:rect l="l" t="t" r="r" b="b"/>
                  <a:pathLst>
                    <a:path w="309" h="200" extrusionOk="0">
                      <a:moveTo>
                        <a:pt x="1" y="0"/>
                      </a:moveTo>
                      <a:lnTo>
                        <a:pt x="146" y="109"/>
                      </a:lnTo>
                      <a:lnTo>
                        <a:pt x="309" y="199"/>
                      </a:lnTo>
                      <a:lnTo>
                        <a:pt x="146" y="109"/>
                      </a:lnTo>
                      <a:lnTo>
                        <a:pt x="1" y="0"/>
                      </a:lnTo>
                      <a:close/>
                    </a:path>
                  </a:pathLst>
                </a:custGeom>
                <a:solidFill>
                  <a:srgbClr val="75724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6" name="Google Shape;1106;p34"/>
                <p:cNvSpPr/>
                <p:nvPr/>
              </p:nvSpPr>
              <p:spPr>
                <a:xfrm>
                  <a:off x="6985530" y="2915860"/>
                  <a:ext cx="32" cy="32"/>
                </a:xfrm>
                <a:custGeom>
                  <a:avLst/>
                  <a:gdLst/>
                  <a:ahLst/>
                  <a:cxnLst/>
                  <a:rect l="l" t="t" r="r" b="b"/>
                  <a:pathLst>
                    <a:path w="1" h="1" extrusionOk="0">
                      <a:moveTo>
                        <a:pt x="0" y="0"/>
                      </a:moveTo>
                      <a:lnTo>
                        <a:pt x="0" y="0"/>
                      </a:lnTo>
                      <a:lnTo>
                        <a:pt x="0" y="0"/>
                      </a:lnTo>
                      <a:lnTo>
                        <a:pt x="0" y="0"/>
                      </a:lnTo>
                      <a:lnTo>
                        <a:pt x="0" y="0"/>
                      </a:lnTo>
                      <a:close/>
                    </a:path>
                  </a:pathLst>
                </a:custGeom>
                <a:solidFill>
                  <a:srgbClr val="75724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7" name="Google Shape;1107;p34"/>
                <p:cNvSpPr/>
                <p:nvPr/>
              </p:nvSpPr>
              <p:spPr>
                <a:xfrm>
                  <a:off x="7128135" y="3023361"/>
                  <a:ext cx="23603" cy="13851"/>
                </a:xfrm>
                <a:custGeom>
                  <a:avLst/>
                  <a:gdLst/>
                  <a:ahLst/>
                  <a:cxnLst/>
                  <a:rect l="l" t="t" r="r" b="b"/>
                  <a:pathLst>
                    <a:path w="743" h="436" extrusionOk="0">
                      <a:moveTo>
                        <a:pt x="0" y="1"/>
                      </a:moveTo>
                      <a:lnTo>
                        <a:pt x="362" y="218"/>
                      </a:lnTo>
                      <a:lnTo>
                        <a:pt x="742" y="435"/>
                      </a:lnTo>
                      <a:lnTo>
                        <a:pt x="362" y="218"/>
                      </a:lnTo>
                      <a:lnTo>
                        <a:pt x="0" y="1"/>
                      </a:lnTo>
                      <a:close/>
                    </a:path>
                  </a:pathLst>
                </a:custGeom>
                <a:solidFill>
                  <a:srgbClr val="75724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8" name="Google Shape;1108;p34"/>
                <p:cNvSpPr/>
                <p:nvPr/>
              </p:nvSpPr>
              <p:spPr>
                <a:xfrm>
                  <a:off x="7001033" y="2930219"/>
                  <a:ext cx="5210" cy="4638"/>
                </a:xfrm>
                <a:custGeom>
                  <a:avLst/>
                  <a:gdLst/>
                  <a:ahLst/>
                  <a:cxnLst/>
                  <a:rect l="l" t="t" r="r" b="b"/>
                  <a:pathLst>
                    <a:path w="164" h="146" extrusionOk="0">
                      <a:moveTo>
                        <a:pt x="1" y="1"/>
                      </a:moveTo>
                      <a:lnTo>
                        <a:pt x="91" y="73"/>
                      </a:lnTo>
                      <a:lnTo>
                        <a:pt x="164" y="145"/>
                      </a:lnTo>
                      <a:lnTo>
                        <a:pt x="91" y="73"/>
                      </a:lnTo>
                      <a:lnTo>
                        <a:pt x="1" y="1"/>
                      </a:lnTo>
                      <a:close/>
                    </a:path>
                  </a:pathLst>
                </a:custGeom>
                <a:solidFill>
                  <a:srgbClr val="75724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9" name="Google Shape;1109;p34"/>
                <p:cNvSpPr/>
                <p:nvPr/>
              </p:nvSpPr>
              <p:spPr>
                <a:xfrm>
                  <a:off x="7564557" y="3153894"/>
                  <a:ext cx="26462" cy="604"/>
                </a:xfrm>
                <a:custGeom>
                  <a:avLst/>
                  <a:gdLst/>
                  <a:ahLst/>
                  <a:cxnLst/>
                  <a:rect l="l" t="t" r="r" b="b"/>
                  <a:pathLst>
                    <a:path w="833" h="19" extrusionOk="0">
                      <a:moveTo>
                        <a:pt x="0" y="1"/>
                      </a:moveTo>
                      <a:lnTo>
                        <a:pt x="417" y="19"/>
                      </a:lnTo>
                      <a:lnTo>
                        <a:pt x="833" y="19"/>
                      </a:lnTo>
                      <a:lnTo>
                        <a:pt x="417" y="19"/>
                      </a:lnTo>
                      <a:lnTo>
                        <a:pt x="0" y="1"/>
                      </a:lnTo>
                      <a:close/>
                    </a:path>
                  </a:pathLst>
                </a:custGeom>
                <a:solidFill>
                  <a:srgbClr val="75724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0" name="Google Shape;1110;p34"/>
                <p:cNvSpPr/>
                <p:nvPr/>
              </p:nvSpPr>
              <p:spPr>
                <a:xfrm>
                  <a:off x="7532916" y="3151607"/>
                  <a:ext cx="16710" cy="1175"/>
                </a:xfrm>
                <a:custGeom>
                  <a:avLst/>
                  <a:gdLst/>
                  <a:ahLst/>
                  <a:cxnLst/>
                  <a:rect l="l" t="t" r="r" b="b"/>
                  <a:pathLst>
                    <a:path w="526" h="37" extrusionOk="0">
                      <a:moveTo>
                        <a:pt x="1" y="0"/>
                      </a:moveTo>
                      <a:lnTo>
                        <a:pt x="272" y="18"/>
                      </a:lnTo>
                      <a:lnTo>
                        <a:pt x="526" y="36"/>
                      </a:lnTo>
                      <a:lnTo>
                        <a:pt x="272" y="18"/>
                      </a:lnTo>
                      <a:lnTo>
                        <a:pt x="1" y="0"/>
                      </a:lnTo>
                      <a:close/>
                    </a:path>
                  </a:pathLst>
                </a:custGeom>
                <a:solidFill>
                  <a:srgbClr val="75724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1" name="Google Shape;1111;p34"/>
                <p:cNvSpPr/>
                <p:nvPr/>
              </p:nvSpPr>
              <p:spPr>
                <a:xfrm>
                  <a:off x="7609412" y="3154466"/>
                  <a:ext cx="11532" cy="32"/>
                </a:xfrm>
                <a:custGeom>
                  <a:avLst/>
                  <a:gdLst/>
                  <a:ahLst/>
                  <a:cxnLst/>
                  <a:rect l="l" t="t" r="r" b="b"/>
                  <a:pathLst>
                    <a:path w="363" h="1" extrusionOk="0">
                      <a:moveTo>
                        <a:pt x="0" y="1"/>
                      </a:moveTo>
                      <a:lnTo>
                        <a:pt x="181" y="1"/>
                      </a:lnTo>
                      <a:lnTo>
                        <a:pt x="362" y="1"/>
                      </a:lnTo>
                      <a:lnTo>
                        <a:pt x="181" y="1"/>
                      </a:lnTo>
                      <a:lnTo>
                        <a:pt x="0" y="1"/>
                      </a:lnTo>
                      <a:close/>
                    </a:path>
                  </a:pathLst>
                </a:custGeom>
                <a:solidFill>
                  <a:srgbClr val="75724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2" name="Google Shape;1112;p34"/>
                <p:cNvSpPr/>
                <p:nvPr/>
              </p:nvSpPr>
              <p:spPr>
                <a:xfrm>
                  <a:off x="7639877" y="3153322"/>
                  <a:ext cx="9244" cy="604"/>
                </a:xfrm>
                <a:custGeom>
                  <a:avLst/>
                  <a:gdLst/>
                  <a:ahLst/>
                  <a:cxnLst/>
                  <a:rect l="l" t="t" r="r" b="b"/>
                  <a:pathLst>
                    <a:path w="291" h="19" extrusionOk="0">
                      <a:moveTo>
                        <a:pt x="0" y="19"/>
                      </a:moveTo>
                      <a:lnTo>
                        <a:pt x="145" y="1"/>
                      </a:lnTo>
                      <a:lnTo>
                        <a:pt x="290" y="1"/>
                      </a:lnTo>
                      <a:lnTo>
                        <a:pt x="145" y="1"/>
                      </a:lnTo>
                      <a:lnTo>
                        <a:pt x="0" y="19"/>
                      </a:lnTo>
                      <a:close/>
                    </a:path>
                  </a:pathLst>
                </a:custGeom>
                <a:solidFill>
                  <a:srgbClr val="75724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3" name="Google Shape;1113;p34"/>
                <p:cNvSpPr/>
                <p:nvPr/>
              </p:nvSpPr>
              <p:spPr>
                <a:xfrm>
                  <a:off x="7500164" y="3148716"/>
                  <a:ext cx="18425" cy="1779"/>
                </a:xfrm>
                <a:custGeom>
                  <a:avLst/>
                  <a:gdLst/>
                  <a:ahLst/>
                  <a:cxnLst/>
                  <a:rect l="l" t="t" r="r" b="b"/>
                  <a:pathLst>
                    <a:path w="580" h="56" extrusionOk="0">
                      <a:moveTo>
                        <a:pt x="0" y="1"/>
                      </a:moveTo>
                      <a:lnTo>
                        <a:pt x="290" y="19"/>
                      </a:lnTo>
                      <a:lnTo>
                        <a:pt x="579" y="55"/>
                      </a:lnTo>
                      <a:lnTo>
                        <a:pt x="290" y="19"/>
                      </a:lnTo>
                      <a:lnTo>
                        <a:pt x="0" y="1"/>
                      </a:lnTo>
                      <a:close/>
                    </a:path>
                  </a:pathLst>
                </a:custGeom>
                <a:solidFill>
                  <a:srgbClr val="75724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4" name="Google Shape;1114;p34"/>
                <p:cNvSpPr/>
                <p:nvPr/>
              </p:nvSpPr>
              <p:spPr>
                <a:xfrm>
                  <a:off x="7742232" y="3141822"/>
                  <a:ext cx="5782" cy="604"/>
                </a:xfrm>
                <a:custGeom>
                  <a:avLst/>
                  <a:gdLst/>
                  <a:ahLst/>
                  <a:cxnLst/>
                  <a:rect l="l" t="t" r="r" b="b"/>
                  <a:pathLst>
                    <a:path w="182" h="19" extrusionOk="0">
                      <a:moveTo>
                        <a:pt x="0" y="19"/>
                      </a:moveTo>
                      <a:lnTo>
                        <a:pt x="91" y="19"/>
                      </a:lnTo>
                      <a:lnTo>
                        <a:pt x="181" y="1"/>
                      </a:lnTo>
                      <a:lnTo>
                        <a:pt x="91" y="19"/>
                      </a:lnTo>
                      <a:lnTo>
                        <a:pt x="0" y="19"/>
                      </a:lnTo>
                      <a:close/>
                    </a:path>
                  </a:pathLst>
                </a:custGeom>
                <a:solidFill>
                  <a:srgbClr val="75724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5" name="Google Shape;1115;p34"/>
                <p:cNvSpPr/>
                <p:nvPr/>
              </p:nvSpPr>
              <p:spPr>
                <a:xfrm>
                  <a:off x="7716342" y="3145857"/>
                  <a:ext cx="4638" cy="604"/>
                </a:xfrm>
                <a:custGeom>
                  <a:avLst/>
                  <a:gdLst/>
                  <a:ahLst/>
                  <a:cxnLst/>
                  <a:rect l="l" t="t" r="r" b="b"/>
                  <a:pathLst>
                    <a:path w="146" h="19" extrusionOk="0">
                      <a:moveTo>
                        <a:pt x="1" y="18"/>
                      </a:moveTo>
                      <a:lnTo>
                        <a:pt x="73" y="18"/>
                      </a:lnTo>
                      <a:lnTo>
                        <a:pt x="146" y="0"/>
                      </a:lnTo>
                      <a:lnTo>
                        <a:pt x="73" y="18"/>
                      </a:lnTo>
                      <a:lnTo>
                        <a:pt x="1" y="18"/>
                      </a:lnTo>
                      <a:close/>
                    </a:path>
                  </a:pathLst>
                </a:custGeom>
                <a:solidFill>
                  <a:srgbClr val="75724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6" name="Google Shape;1116;p34"/>
                <p:cNvSpPr/>
                <p:nvPr/>
              </p:nvSpPr>
              <p:spPr>
                <a:xfrm>
                  <a:off x="7425415" y="3136644"/>
                  <a:ext cx="24747" cy="4638"/>
                </a:xfrm>
                <a:custGeom>
                  <a:avLst/>
                  <a:gdLst/>
                  <a:ahLst/>
                  <a:cxnLst/>
                  <a:rect l="l" t="t" r="r" b="b"/>
                  <a:pathLst>
                    <a:path w="779" h="146" extrusionOk="0">
                      <a:moveTo>
                        <a:pt x="0" y="1"/>
                      </a:moveTo>
                      <a:lnTo>
                        <a:pt x="398" y="91"/>
                      </a:lnTo>
                      <a:lnTo>
                        <a:pt x="778" y="145"/>
                      </a:lnTo>
                      <a:lnTo>
                        <a:pt x="398" y="91"/>
                      </a:lnTo>
                      <a:lnTo>
                        <a:pt x="0" y="1"/>
                      </a:lnTo>
                      <a:close/>
                    </a:path>
                  </a:pathLst>
                </a:custGeom>
                <a:solidFill>
                  <a:srgbClr val="75724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7" name="Google Shape;1117;p34"/>
                <p:cNvSpPr/>
                <p:nvPr/>
              </p:nvSpPr>
              <p:spPr>
                <a:xfrm>
                  <a:off x="7289132" y="3099286"/>
                  <a:ext cx="21284" cy="7497"/>
                </a:xfrm>
                <a:custGeom>
                  <a:avLst/>
                  <a:gdLst/>
                  <a:ahLst/>
                  <a:cxnLst/>
                  <a:rect l="l" t="t" r="r" b="b"/>
                  <a:pathLst>
                    <a:path w="670" h="236" extrusionOk="0">
                      <a:moveTo>
                        <a:pt x="0" y="0"/>
                      </a:moveTo>
                      <a:lnTo>
                        <a:pt x="344" y="109"/>
                      </a:lnTo>
                      <a:lnTo>
                        <a:pt x="670" y="235"/>
                      </a:lnTo>
                      <a:lnTo>
                        <a:pt x="344" y="109"/>
                      </a:lnTo>
                      <a:lnTo>
                        <a:pt x="0" y="0"/>
                      </a:lnTo>
                      <a:close/>
                    </a:path>
                  </a:pathLst>
                </a:custGeom>
                <a:solidFill>
                  <a:srgbClr val="75724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8" name="Google Shape;1118;p34"/>
                <p:cNvSpPr/>
                <p:nvPr/>
              </p:nvSpPr>
              <p:spPr>
                <a:xfrm>
                  <a:off x="7320169" y="3109610"/>
                  <a:ext cx="31100" cy="9816"/>
                </a:xfrm>
                <a:custGeom>
                  <a:avLst/>
                  <a:gdLst/>
                  <a:ahLst/>
                  <a:cxnLst/>
                  <a:rect l="l" t="t" r="r" b="b"/>
                  <a:pathLst>
                    <a:path w="979" h="309" extrusionOk="0">
                      <a:moveTo>
                        <a:pt x="1" y="1"/>
                      </a:moveTo>
                      <a:lnTo>
                        <a:pt x="489" y="164"/>
                      </a:lnTo>
                      <a:lnTo>
                        <a:pt x="978" y="309"/>
                      </a:lnTo>
                      <a:lnTo>
                        <a:pt x="489" y="164"/>
                      </a:lnTo>
                      <a:lnTo>
                        <a:pt x="1" y="1"/>
                      </a:lnTo>
                      <a:close/>
                    </a:path>
                  </a:pathLst>
                </a:custGeom>
                <a:solidFill>
                  <a:srgbClr val="75724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9" name="Google Shape;1119;p34"/>
                <p:cNvSpPr/>
                <p:nvPr/>
              </p:nvSpPr>
              <p:spPr>
                <a:xfrm>
                  <a:off x="7255776" y="3086610"/>
                  <a:ext cx="23031" cy="8673"/>
                </a:xfrm>
                <a:custGeom>
                  <a:avLst/>
                  <a:gdLst/>
                  <a:ahLst/>
                  <a:cxnLst/>
                  <a:rect l="l" t="t" r="r" b="b"/>
                  <a:pathLst>
                    <a:path w="725" h="273" extrusionOk="0">
                      <a:moveTo>
                        <a:pt x="0" y="1"/>
                      </a:moveTo>
                      <a:lnTo>
                        <a:pt x="362" y="146"/>
                      </a:lnTo>
                      <a:lnTo>
                        <a:pt x="724" y="272"/>
                      </a:lnTo>
                      <a:lnTo>
                        <a:pt x="362" y="146"/>
                      </a:lnTo>
                      <a:lnTo>
                        <a:pt x="0" y="1"/>
                      </a:lnTo>
                      <a:close/>
                    </a:path>
                  </a:pathLst>
                </a:custGeom>
                <a:solidFill>
                  <a:srgbClr val="75724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0" name="Google Shape;1120;p34"/>
                <p:cNvSpPr/>
                <p:nvPr/>
              </p:nvSpPr>
              <p:spPr>
                <a:xfrm>
                  <a:off x="7351238" y="3119394"/>
                  <a:ext cx="31640" cy="8101"/>
                </a:xfrm>
                <a:custGeom>
                  <a:avLst/>
                  <a:gdLst/>
                  <a:ahLst/>
                  <a:cxnLst/>
                  <a:rect l="l" t="t" r="r" b="b"/>
                  <a:pathLst>
                    <a:path w="996" h="255" extrusionOk="0">
                      <a:moveTo>
                        <a:pt x="0" y="1"/>
                      </a:moveTo>
                      <a:lnTo>
                        <a:pt x="489" y="127"/>
                      </a:lnTo>
                      <a:lnTo>
                        <a:pt x="996" y="254"/>
                      </a:lnTo>
                      <a:lnTo>
                        <a:pt x="489" y="127"/>
                      </a:lnTo>
                      <a:lnTo>
                        <a:pt x="0" y="1"/>
                      </a:lnTo>
                      <a:close/>
                    </a:path>
                  </a:pathLst>
                </a:custGeom>
                <a:solidFill>
                  <a:srgbClr val="75724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1" name="Google Shape;1121;p34"/>
                <p:cNvSpPr/>
                <p:nvPr/>
              </p:nvSpPr>
              <p:spPr>
                <a:xfrm>
                  <a:off x="7220705" y="3071680"/>
                  <a:ext cx="27638" cy="12103"/>
                </a:xfrm>
                <a:custGeom>
                  <a:avLst/>
                  <a:gdLst/>
                  <a:ahLst/>
                  <a:cxnLst/>
                  <a:rect l="l" t="t" r="r" b="b"/>
                  <a:pathLst>
                    <a:path w="870" h="381" extrusionOk="0">
                      <a:moveTo>
                        <a:pt x="0" y="0"/>
                      </a:moveTo>
                      <a:lnTo>
                        <a:pt x="435" y="199"/>
                      </a:lnTo>
                      <a:lnTo>
                        <a:pt x="869" y="380"/>
                      </a:lnTo>
                      <a:lnTo>
                        <a:pt x="435" y="199"/>
                      </a:lnTo>
                      <a:lnTo>
                        <a:pt x="0" y="0"/>
                      </a:lnTo>
                      <a:close/>
                    </a:path>
                  </a:pathLst>
                </a:custGeom>
                <a:solidFill>
                  <a:srgbClr val="75724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2" name="Google Shape;1122;p34"/>
                <p:cNvSpPr/>
                <p:nvPr/>
              </p:nvSpPr>
              <p:spPr>
                <a:xfrm>
                  <a:off x="7457595" y="3142966"/>
                  <a:ext cx="29925" cy="4066"/>
                </a:xfrm>
                <a:custGeom>
                  <a:avLst/>
                  <a:gdLst/>
                  <a:ahLst/>
                  <a:cxnLst/>
                  <a:rect l="l" t="t" r="r" b="b"/>
                  <a:pathLst>
                    <a:path w="942" h="128" extrusionOk="0">
                      <a:moveTo>
                        <a:pt x="1" y="1"/>
                      </a:moveTo>
                      <a:lnTo>
                        <a:pt x="471" y="73"/>
                      </a:lnTo>
                      <a:lnTo>
                        <a:pt x="942" y="127"/>
                      </a:lnTo>
                      <a:lnTo>
                        <a:pt x="471" y="73"/>
                      </a:lnTo>
                      <a:lnTo>
                        <a:pt x="1" y="1"/>
                      </a:lnTo>
                      <a:close/>
                    </a:path>
                  </a:pathLst>
                </a:custGeom>
                <a:solidFill>
                  <a:srgbClr val="75724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3" name="Google Shape;1123;p34"/>
                <p:cNvSpPr/>
                <p:nvPr/>
              </p:nvSpPr>
              <p:spPr>
                <a:xfrm>
                  <a:off x="7392631" y="3129751"/>
                  <a:ext cx="22460" cy="5210"/>
                </a:xfrm>
                <a:custGeom>
                  <a:avLst/>
                  <a:gdLst/>
                  <a:ahLst/>
                  <a:cxnLst/>
                  <a:rect l="l" t="t" r="r" b="b"/>
                  <a:pathLst>
                    <a:path w="707" h="164" extrusionOk="0">
                      <a:moveTo>
                        <a:pt x="0" y="0"/>
                      </a:moveTo>
                      <a:lnTo>
                        <a:pt x="344" y="73"/>
                      </a:lnTo>
                      <a:lnTo>
                        <a:pt x="706" y="163"/>
                      </a:lnTo>
                      <a:lnTo>
                        <a:pt x="344" y="73"/>
                      </a:lnTo>
                      <a:lnTo>
                        <a:pt x="0" y="0"/>
                      </a:lnTo>
                      <a:close/>
                    </a:path>
                  </a:pathLst>
                </a:custGeom>
                <a:solidFill>
                  <a:srgbClr val="75724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4" name="Google Shape;1124;p34"/>
                <p:cNvSpPr/>
                <p:nvPr/>
              </p:nvSpPr>
              <p:spPr>
                <a:xfrm>
                  <a:off x="7585841" y="1990663"/>
                  <a:ext cx="75924" cy="69603"/>
                </a:xfrm>
                <a:custGeom>
                  <a:avLst/>
                  <a:gdLst/>
                  <a:ahLst/>
                  <a:cxnLst/>
                  <a:rect l="l" t="t" r="r" b="b"/>
                  <a:pathLst>
                    <a:path w="2390" h="2191" extrusionOk="0">
                      <a:moveTo>
                        <a:pt x="941" y="1"/>
                      </a:moveTo>
                      <a:lnTo>
                        <a:pt x="507" y="109"/>
                      </a:lnTo>
                      <a:lnTo>
                        <a:pt x="181" y="381"/>
                      </a:lnTo>
                      <a:lnTo>
                        <a:pt x="72" y="562"/>
                      </a:lnTo>
                      <a:lnTo>
                        <a:pt x="0" y="761"/>
                      </a:lnTo>
                      <a:lnTo>
                        <a:pt x="0" y="1195"/>
                      </a:lnTo>
                      <a:lnTo>
                        <a:pt x="181" y="1593"/>
                      </a:lnTo>
                      <a:lnTo>
                        <a:pt x="525" y="1919"/>
                      </a:lnTo>
                      <a:lnTo>
                        <a:pt x="742" y="2046"/>
                      </a:lnTo>
                      <a:lnTo>
                        <a:pt x="977" y="2137"/>
                      </a:lnTo>
                      <a:lnTo>
                        <a:pt x="1448" y="2191"/>
                      </a:lnTo>
                      <a:lnTo>
                        <a:pt x="1882" y="2082"/>
                      </a:lnTo>
                      <a:lnTo>
                        <a:pt x="2208" y="1811"/>
                      </a:lnTo>
                      <a:lnTo>
                        <a:pt x="2317" y="1630"/>
                      </a:lnTo>
                      <a:lnTo>
                        <a:pt x="2389" y="1431"/>
                      </a:lnTo>
                      <a:lnTo>
                        <a:pt x="2389" y="996"/>
                      </a:lnTo>
                      <a:lnTo>
                        <a:pt x="2208" y="598"/>
                      </a:lnTo>
                      <a:lnTo>
                        <a:pt x="1864" y="272"/>
                      </a:lnTo>
                      <a:lnTo>
                        <a:pt x="1647" y="145"/>
                      </a:lnTo>
                      <a:lnTo>
                        <a:pt x="1412" y="55"/>
                      </a:lnTo>
                      <a:lnTo>
                        <a:pt x="941"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5" name="Google Shape;1125;p34"/>
                <p:cNvSpPr/>
                <p:nvPr/>
              </p:nvSpPr>
              <p:spPr>
                <a:xfrm>
                  <a:off x="8113690" y="2527153"/>
                  <a:ext cx="69603" cy="96637"/>
                </a:xfrm>
                <a:custGeom>
                  <a:avLst/>
                  <a:gdLst/>
                  <a:ahLst/>
                  <a:cxnLst/>
                  <a:rect l="l" t="t" r="r" b="b"/>
                  <a:pathLst>
                    <a:path w="2191" h="3042" extrusionOk="0">
                      <a:moveTo>
                        <a:pt x="634" y="0"/>
                      </a:moveTo>
                      <a:lnTo>
                        <a:pt x="453" y="55"/>
                      </a:lnTo>
                      <a:lnTo>
                        <a:pt x="290" y="163"/>
                      </a:lnTo>
                      <a:lnTo>
                        <a:pt x="54" y="525"/>
                      </a:lnTo>
                      <a:lnTo>
                        <a:pt x="0" y="1014"/>
                      </a:lnTo>
                      <a:lnTo>
                        <a:pt x="91" y="1593"/>
                      </a:lnTo>
                      <a:lnTo>
                        <a:pt x="199" y="1901"/>
                      </a:lnTo>
                      <a:lnTo>
                        <a:pt x="344" y="2190"/>
                      </a:lnTo>
                      <a:lnTo>
                        <a:pt x="706" y="2661"/>
                      </a:lnTo>
                      <a:lnTo>
                        <a:pt x="1122" y="2951"/>
                      </a:lnTo>
                      <a:lnTo>
                        <a:pt x="1539" y="3041"/>
                      </a:lnTo>
                      <a:lnTo>
                        <a:pt x="1720" y="2987"/>
                      </a:lnTo>
                      <a:lnTo>
                        <a:pt x="1901" y="2878"/>
                      </a:lnTo>
                      <a:lnTo>
                        <a:pt x="2118" y="2516"/>
                      </a:lnTo>
                      <a:lnTo>
                        <a:pt x="2190" y="2028"/>
                      </a:lnTo>
                      <a:lnTo>
                        <a:pt x="2082" y="1448"/>
                      </a:lnTo>
                      <a:lnTo>
                        <a:pt x="1973" y="1141"/>
                      </a:lnTo>
                      <a:lnTo>
                        <a:pt x="1828" y="851"/>
                      </a:lnTo>
                      <a:lnTo>
                        <a:pt x="1466" y="380"/>
                      </a:lnTo>
                      <a:lnTo>
                        <a:pt x="1050" y="91"/>
                      </a:lnTo>
                      <a:lnTo>
                        <a:pt x="634" y="0"/>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6" name="Google Shape;1126;p34"/>
                <p:cNvSpPr/>
                <p:nvPr/>
              </p:nvSpPr>
              <p:spPr>
                <a:xfrm>
                  <a:off x="8010191" y="2392014"/>
                  <a:ext cx="67855" cy="112171"/>
                </a:xfrm>
                <a:custGeom>
                  <a:avLst/>
                  <a:gdLst/>
                  <a:ahLst/>
                  <a:cxnLst/>
                  <a:rect l="l" t="t" r="r" b="b"/>
                  <a:pathLst>
                    <a:path w="2136" h="3531" extrusionOk="0">
                      <a:moveTo>
                        <a:pt x="905" y="1"/>
                      </a:moveTo>
                      <a:lnTo>
                        <a:pt x="706" y="19"/>
                      </a:lnTo>
                      <a:lnTo>
                        <a:pt x="507" y="73"/>
                      </a:lnTo>
                      <a:lnTo>
                        <a:pt x="199" y="417"/>
                      </a:lnTo>
                      <a:lnTo>
                        <a:pt x="18" y="960"/>
                      </a:lnTo>
                      <a:lnTo>
                        <a:pt x="0" y="1612"/>
                      </a:lnTo>
                      <a:lnTo>
                        <a:pt x="72" y="1974"/>
                      </a:lnTo>
                      <a:lnTo>
                        <a:pt x="163" y="2318"/>
                      </a:lnTo>
                      <a:lnTo>
                        <a:pt x="434" y="2915"/>
                      </a:lnTo>
                      <a:lnTo>
                        <a:pt x="815" y="3331"/>
                      </a:lnTo>
                      <a:lnTo>
                        <a:pt x="1231" y="3530"/>
                      </a:lnTo>
                      <a:lnTo>
                        <a:pt x="1448" y="3512"/>
                      </a:lnTo>
                      <a:lnTo>
                        <a:pt x="1647" y="3440"/>
                      </a:lnTo>
                      <a:lnTo>
                        <a:pt x="1937" y="3096"/>
                      </a:lnTo>
                      <a:lnTo>
                        <a:pt x="2118" y="2571"/>
                      </a:lnTo>
                      <a:lnTo>
                        <a:pt x="2136" y="1901"/>
                      </a:lnTo>
                      <a:lnTo>
                        <a:pt x="2064" y="1539"/>
                      </a:lnTo>
                      <a:lnTo>
                        <a:pt x="1973" y="1195"/>
                      </a:lnTo>
                      <a:lnTo>
                        <a:pt x="1702" y="598"/>
                      </a:lnTo>
                      <a:lnTo>
                        <a:pt x="1321" y="182"/>
                      </a:lnTo>
                      <a:lnTo>
                        <a:pt x="905"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7" name="Google Shape;1127;p34"/>
                <p:cNvSpPr/>
                <p:nvPr/>
              </p:nvSpPr>
              <p:spPr>
                <a:xfrm>
                  <a:off x="7109138" y="2114303"/>
                  <a:ext cx="60422" cy="74781"/>
                </a:xfrm>
                <a:custGeom>
                  <a:avLst/>
                  <a:gdLst/>
                  <a:ahLst/>
                  <a:cxnLst/>
                  <a:rect l="l" t="t" r="r" b="b"/>
                  <a:pathLst>
                    <a:path w="1902" h="2354" extrusionOk="0">
                      <a:moveTo>
                        <a:pt x="1576" y="0"/>
                      </a:moveTo>
                      <a:lnTo>
                        <a:pt x="1268" y="36"/>
                      </a:lnTo>
                      <a:lnTo>
                        <a:pt x="906" y="236"/>
                      </a:lnTo>
                      <a:lnTo>
                        <a:pt x="544" y="579"/>
                      </a:lnTo>
                      <a:lnTo>
                        <a:pt x="381" y="797"/>
                      </a:lnTo>
                      <a:lnTo>
                        <a:pt x="236" y="1032"/>
                      </a:lnTo>
                      <a:lnTo>
                        <a:pt x="55" y="1484"/>
                      </a:lnTo>
                      <a:lnTo>
                        <a:pt x="1" y="1901"/>
                      </a:lnTo>
                      <a:lnTo>
                        <a:pt x="91" y="2208"/>
                      </a:lnTo>
                      <a:lnTo>
                        <a:pt x="200" y="2299"/>
                      </a:lnTo>
                      <a:lnTo>
                        <a:pt x="327" y="2353"/>
                      </a:lnTo>
                      <a:lnTo>
                        <a:pt x="634" y="2317"/>
                      </a:lnTo>
                      <a:lnTo>
                        <a:pt x="996" y="2118"/>
                      </a:lnTo>
                      <a:lnTo>
                        <a:pt x="1358" y="1774"/>
                      </a:lnTo>
                      <a:lnTo>
                        <a:pt x="1521" y="1557"/>
                      </a:lnTo>
                      <a:lnTo>
                        <a:pt x="1666" y="1322"/>
                      </a:lnTo>
                      <a:lnTo>
                        <a:pt x="1847" y="869"/>
                      </a:lnTo>
                      <a:lnTo>
                        <a:pt x="1901" y="471"/>
                      </a:lnTo>
                      <a:lnTo>
                        <a:pt x="1811" y="163"/>
                      </a:lnTo>
                      <a:lnTo>
                        <a:pt x="1702" y="73"/>
                      </a:lnTo>
                      <a:lnTo>
                        <a:pt x="1576" y="0"/>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8" name="Google Shape;1128;p34"/>
                <p:cNvSpPr/>
                <p:nvPr/>
              </p:nvSpPr>
              <p:spPr>
                <a:xfrm>
                  <a:off x="7048208" y="2191911"/>
                  <a:ext cx="37390" cy="41425"/>
                </a:xfrm>
                <a:custGeom>
                  <a:avLst/>
                  <a:gdLst/>
                  <a:ahLst/>
                  <a:cxnLst/>
                  <a:rect l="l" t="t" r="r" b="b"/>
                  <a:pathLst>
                    <a:path w="1177" h="1304" extrusionOk="0">
                      <a:moveTo>
                        <a:pt x="670" y="1"/>
                      </a:moveTo>
                      <a:lnTo>
                        <a:pt x="453" y="73"/>
                      </a:lnTo>
                      <a:lnTo>
                        <a:pt x="236" y="236"/>
                      </a:lnTo>
                      <a:lnTo>
                        <a:pt x="145" y="345"/>
                      </a:lnTo>
                      <a:lnTo>
                        <a:pt x="73" y="471"/>
                      </a:lnTo>
                      <a:lnTo>
                        <a:pt x="0" y="725"/>
                      </a:lnTo>
                      <a:lnTo>
                        <a:pt x="0" y="960"/>
                      </a:lnTo>
                      <a:lnTo>
                        <a:pt x="109" y="1159"/>
                      </a:lnTo>
                      <a:lnTo>
                        <a:pt x="181" y="1232"/>
                      </a:lnTo>
                      <a:lnTo>
                        <a:pt x="290" y="1286"/>
                      </a:lnTo>
                      <a:lnTo>
                        <a:pt x="507" y="1304"/>
                      </a:lnTo>
                      <a:lnTo>
                        <a:pt x="742" y="1232"/>
                      </a:lnTo>
                      <a:lnTo>
                        <a:pt x="941" y="1069"/>
                      </a:lnTo>
                      <a:lnTo>
                        <a:pt x="1032" y="960"/>
                      </a:lnTo>
                      <a:lnTo>
                        <a:pt x="1104" y="833"/>
                      </a:lnTo>
                      <a:lnTo>
                        <a:pt x="1177" y="580"/>
                      </a:lnTo>
                      <a:lnTo>
                        <a:pt x="1177" y="345"/>
                      </a:lnTo>
                      <a:lnTo>
                        <a:pt x="1068" y="146"/>
                      </a:lnTo>
                      <a:lnTo>
                        <a:pt x="996" y="73"/>
                      </a:lnTo>
                      <a:lnTo>
                        <a:pt x="887" y="19"/>
                      </a:lnTo>
                      <a:lnTo>
                        <a:pt x="670"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9" name="Google Shape;1129;p34"/>
                <p:cNvSpPr/>
                <p:nvPr/>
              </p:nvSpPr>
              <p:spPr>
                <a:xfrm>
                  <a:off x="8109655" y="2281622"/>
                  <a:ext cx="37994" cy="41425"/>
                </a:xfrm>
                <a:custGeom>
                  <a:avLst/>
                  <a:gdLst/>
                  <a:ahLst/>
                  <a:cxnLst/>
                  <a:rect l="l" t="t" r="r" b="b"/>
                  <a:pathLst>
                    <a:path w="1196" h="1304" extrusionOk="0">
                      <a:moveTo>
                        <a:pt x="670" y="0"/>
                      </a:moveTo>
                      <a:lnTo>
                        <a:pt x="453" y="73"/>
                      </a:lnTo>
                      <a:lnTo>
                        <a:pt x="236" y="218"/>
                      </a:lnTo>
                      <a:lnTo>
                        <a:pt x="145" y="344"/>
                      </a:lnTo>
                      <a:lnTo>
                        <a:pt x="73" y="453"/>
                      </a:lnTo>
                      <a:lnTo>
                        <a:pt x="0" y="706"/>
                      </a:lnTo>
                      <a:lnTo>
                        <a:pt x="19" y="960"/>
                      </a:lnTo>
                      <a:lnTo>
                        <a:pt x="109" y="1159"/>
                      </a:lnTo>
                      <a:lnTo>
                        <a:pt x="200" y="1231"/>
                      </a:lnTo>
                      <a:lnTo>
                        <a:pt x="290" y="1286"/>
                      </a:lnTo>
                      <a:lnTo>
                        <a:pt x="507" y="1304"/>
                      </a:lnTo>
                      <a:lnTo>
                        <a:pt x="743" y="1231"/>
                      </a:lnTo>
                      <a:lnTo>
                        <a:pt x="942" y="1068"/>
                      </a:lnTo>
                      <a:lnTo>
                        <a:pt x="1032" y="960"/>
                      </a:lnTo>
                      <a:lnTo>
                        <a:pt x="1105" y="833"/>
                      </a:lnTo>
                      <a:lnTo>
                        <a:pt x="1195" y="580"/>
                      </a:lnTo>
                      <a:lnTo>
                        <a:pt x="1177" y="344"/>
                      </a:lnTo>
                      <a:lnTo>
                        <a:pt x="1086" y="145"/>
                      </a:lnTo>
                      <a:lnTo>
                        <a:pt x="996" y="73"/>
                      </a:lnTo>
                      <a:lnTo>
                        <a:pt x="905" y="19"/>
                      </a:lnTo>
                      <a:lnTo>
                        <a:pt x="670" y="0"/>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0" name="Google Shape;1130;p34"/>
                <p:cNvSpPr/>
                <p:nvPr/>
              </p:nvSpPr>
              <p:spPr>
                <a:xfrm>
                  <a:off x="6944137" y="2278159"/>
                  <a:ext cx="67855" cy="71922"/>
                </a:xfrm>
                <a:custGeom>
                  <a:avLst/>
                  <a:gdLst/>
                  <a:ahLst/>
                  <a:cxnLst/>
                  <a:rect l="l" t="t" r="r" b="b"/>
                  <a:pathLst>
                    <a:path w="2136" h="2264" extrusionOk="0">
                      <a:moveTo>
                        <a:pt x="1321" y="1"/>
                      </a:moveTo>
                      <a:lnTo>
                        <a:pt x="905" y="91"/>
                      </a:lnTo>
                      <a:lnTo>
                        <a:pt x="507" y="345"/>
                      </a:lnTo>
                      <a:lnTo>
                        <a:pt x="344" y="526"/>
                      </a:lnTo>
                      <a:lnTo>
                        <a:pt x="181" y="725"/>
                      </a:lnTo>
                      <a:lnTo>
                        <a:pt x="18" y="1159"/>
                      </a:lnTo>
                      <a:lnTo>
                        <a:pt x="0" y="1576"/>
                      </a:lnTo>
                      <a:lnTo>
                        <a:pt x="145" y="1938"/>
                      </a:lnTo>
                      <a:lnTo>
                        <a:pt x="272" y="2064"/>
                      </a:lnTo>
                      <a:lnTo>
                        <a:pt x="434" y="2191"/>
                      </a:lnTo>
                      <a:lnTo>
                        <a:pt x="815" y="2263"/>
                      </a:lnTo>
                      <a:lnTo>
                        <a:pt x="1231" y="2173"/>
                      </a:lnTo>
                      <a:lnTo>
                        <a:pt x="1611" y="1919"/>
                      </a:lnTo>
                      <a:lnTo>
                        <a:pt x="1792" y="1738"/>
                      </a:lnTo>
                      <a:lnTo>
                        <a:pt x="1937" y="1539"/>
                      </a:lnTo>
                      <a:lnTo>
                        <a:pt x="2118" y="1105"/>
                      </a:lnTo>
                      <a:lnTo>
                        <a:pt x="2136" y="689"/>
                      </a:lnTo>
                      <a:lnTo>
                        <a:pt x="1991" y="327"/>
                      </a:lnTo>
                      <a:lnTo>
                        <a:pt x="1846" y="200"/>
                      </a:lnTo>
                      <a:lnTo>
                        <a:pt x="1701" y="73"/>
                      </a:lnTo>
                      <a:lnTo>
                        <a:pt x="1321"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1" name="Google Shape;1131;p34"/>
                <p:cNvSpPr/>
                <p:nvPr/>
              </p:nvSpPr>
              <p:spPr>
                <a:xfrm>
                  <a:off x="7158600" y="1853809"/>
                  <a:ext cx="106421" cy="106421"/>
                </a:xfrm>
                <a:custGeom>
                  <a:avLst/>
                  <a:gdLst/>
                  <a:ahLst/>
                  <a:cxnLst/>
                  <a:rect l="l" t="t" r="r" b="b"/>
                  <a:pathLst>
                    <a:path w="3350" h="3350" extrusionOk="0">
                      <a:moveTo>
                        <a:pt x="1792" y="1"/>
                      </a:moveTo>
                      <a:lnTo>
                        <a:pt x="1159" y="73"/>
                      </a:lnTo>
                      <a:lnTo>
                        <a:pt x="598" y="399"/>
                      </a:lnTo>
                      <a:lnTo>
                        <a:pt x="181" y="906"/>
                      </a:lnTo>
                      <a:lnTo>
                        <a:pt x="73" y="1214"/>
                      </a:lnTo>
                      <a:lnTo>
                        <a:pt x="0" y="1557"/>
                      </a:lnTo>
                      <a:lnTo>
                        <a:pt x="91" y="2191"/>
                      </a:lnTo>
                      <a:lnTo>
                        <a:pt x="399" y="2752"/>
                      </a:lnTo>
                      <a:lnTo>
                        <a:pt x="905" y="3150"/>
                      </a:lnTo>
                      <a:lnTo>
                        <a:pt x="1231" y="3277"/>
                      </a:lnTo>
                      <a:lnTo>
                        <a:pt x="1557" y="3349"/>
                      </a:lnTo>
                      <a:lnTo>
                        <a:pt x="2209" y="3259"/>
                      </a:lnTo>
                      <a:lnTo>
                        <a:pt x="2752" y="2951"/>
                      </a:lnTo>
                      <a:lnTo>
                        <a:pt x="3168" y="2444"/>
                      </a:lnTo>
                      <a:lnTo>
                        <a:pt x="3277" y="2119"/>
                      </a:lnTo>
                      <a:lnTo>
                        <a:pt x="3349" y="1793"/>
                      </a:lnTo>
                      <a:lnTo>
                        <a:pt x="3277" y="1141"/>
                      </a:lnTo>
                      <a:lnTo>
                        <a:pt x="2951" y="580"/>
                      </a:lnTo>
                      <a:lnTo>
                        <a:pt x="2444" y="182"/>
                      </a:lnTo>
                      <a:lnTo>
                        <a:pt x="2136" y="73"/>
                      </a:lnTo>
                      <a:lnTo>
                        <a:pt x="1792"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2" name="Google Shape;1132;p34"/>
                <p:cNvSpPr/>
                <p:nvPr/>
              </p:nvSpPr>
              <p:spPr>
                <a:xfrm>
                  <a:off x="7504167" y="2056803"/>
                  <a:ext cx="265703" cy="219672"/>
                </a:xfrm>
                <a:custGeom>
                  <a:avLst/>
                  <a:gdLst/>
                  <a:ahLst/>
                  <a:cxnLst/>
                  <a:rect l="l" t="t" r="r" b="b"/>
                  <a:pathLst>
                    <a:path w="8364" h="6915" extrusionOk="0">
                      <a:moveTo>
                        <a:pt x="689" y="0"/>
                      </a:moveTo>
                      <a:lnTo>
                        <a:pt x="598" y="55"/>
                      </a:lnTo>
                      <a:lnTo>
                        <a:pt x="399" y="525"/>
                      </a:lnTo>
                      <a:lnTo>
                        <a:pt x="127" y="1557"/>
                      </a:lnTo>
                      <a:lnTo>
                        <a:pt x="1" y="2570"/>
                      </a:lnTo>
                      <a:lnTo>
                        <a:pt x="55" y="3584"/>
                      </a:lnTo>
                      <a:lnTo>
                        <a:pt x="308" y="4525"/>
                      </a:lnTo>
                      <a:lnTo>
                        <a:pt x="743" y="5358"/>
                      </a:lnTo>
                      <a:lnTo>
                        <a:pt x="1431" y="6046"/>
                      </a:lnTo>
                      <a:lnTo>
                        <a:pt x="2336" y="6571"/>
                      </a:lnTo>
                      <a:lnTo>
                        <a:pt x="2897" y="6752"/>
                      </a:lnTo>
                      <a:lnTo>
                        <a:pt x="3404" y="6860"/>
                      </a:lnTo>
                      <a:lnTo>
                        <a:pt x="4435" y="6915"/>
                      </a:lnTo>
                      <a:lnTo>
                        <a:pt x="5413" y="6715"/>
                      </a:lnTo>
                      <a:lnTo>
                        <a:pt x="6318" y="6263"/>
                      </a:lnTo>
                      <a:lnTo>
                        <a:pt x="6716" y="5919"/>
                      </a:lnTo>
                      <a:lnTo>
                        <a:pt x="7078" y="5539"/>
                      </a:lnTo>
                      <a:lnTo>
                        <a:pt x="7639" y="4688"/>
                      </a:lnTo>
                      <a:lnTo>
                        <a:pt x="8037" y="3747"/>
                      </a:lnTo>
                      <a:lnTo>
                        <a:pt x="8291" y="2751"/>
                      </a:lnTo>
                      <a:lnTo>
                        <a:pt x="8363" y="2245"/>
                      </a:lnTo>
                      <a:lnTo>
                        <a:pt x="8309" y="2172"/>
                      </a:lnTo>
                      <a:lnTo>
                        <a:pt x="7675" y="1901"/>
                      </a:lnTo>
                      <a:lnTo>
                        <a:pt x="5992" y="1340"/>
                      </a:lnTo>
                      <a:lnTo>
                        <a:pt x="3114" y="489"/>
                      </a:lnTo>
                      <a:lnTo>
                        <a:pt x="1358" y="73"/>
                      </a:lnTo>
                      <a:lnTo>
                        <a:pt x="689"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3" name="Google Shape;1133;p34"/>
                <p:cNvSpPr/>
                <p:nvPr/>
              </p:nvSpPr>
              <p:spPr>
                <a:xfrm>
                  <a:off x="8051584" y="2105662"/>
                  <a:ext cx="106389" cy="106421"/>
                </a:xfrm>
                <a:custGeom>
                  <a:avLst/>
                  <a:gdLst/>
                  <a:ahLst/>
                  <a:cxnLst/>
                  <a:rect l="l" t="t" r="r" b="b"/>
                  <a:pathLst>
                    <a:path w="3349" h="3350" extrusionOk="0">
                      <a:moveTo>
                        <a:pt x="1792" y="1"/>
                      </a:moveTo>
                      <a:lnTo>
                        <a:pt x="1141" y="91"/>
                      </a:lnTo>
                      <a:lnTo>
                        <a:pt x="580" y="399"/>
                      </a:lnTo>
                      <a:lnTo>
                        <a:pt x="181" y="906"/>
                      </a:lnTo>
                      <a:lnTo>
                        <a:pt x="73" y="1232"/>
                      </a:lnTo>
                      <a:lnTo>
                        <a:pt x="0" y="1557"/>
                      </a:lnTo>
                      <a:lnTo>
                        <a:pt x="73" y="2209"/>
                      </a:lnTo>
                      <a:lnTo>
                        <a:pt x="380" y="2770"/>
                      </a:lnTo>
                      <a:lnTo>
                        <a:pt x="887" y="3168"/>
                      </a:lnTo>
                      <a:lnTo>
                        <a:pt x="1213" y="3277"/>
                      </a:lnTo>
                      <a:lnTo>
                        <a:pt x="1557" y="3349"/>
                      </a:lnTo>
                      <a:lnTo>
                        <a:pt x="2190" y="3277"/>
                      </a:lnTo>
                      <a:lnTo>
                        <a:pt x="2752" y="2969"/>
                      </a:lnTo>
                      <a:lnTo>
                        <a:pt x="3150" y="2462"/>
                      </a:lnTo>
                      <a:lnTo>
                        <a:pt x="3276" y="2137"/>
                      </a:lnTo>
                      <a:lnTo>
                        <a:pt x="3349" y="1811"/>
                      </a:lnTo>
                      <a:lnTo>
                        <a:pt x="3258" y="1159"/>
                      </a:lnTo>
                      <a:lnTo>
                        <a:pt x="2951" y="598"/>
                      </a:lnTo>
                      <a:lnTo>
                        <a:pt x="2444" y="200"/>
                      </a:lnTo>
                      <a:lnTo>
                        <a:pt x="2118" y="73"/>
                      </a:lnTo>
                      <a:lnTo>
                        <a:pt x="1792"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4" name="Google Shape;1134;p34"/>
                <p:cNvSpPr/>
                <p:nvPr/>
              </p:nvSpPr>
              <p:spPr>
                <a:xfrm>
                  <a:off x="7283382" y="1811272"/>
                  <a:ext cx="89711" cy="106389"/>
                </a:xfrm>
                <a:custGeom>
                  <a:avLst/>
                  <a:gdLst/>
                  <a:ahLst/>
                  <a:cxnLst/>
                  <a:rect l="l" t="t" r="r" b="b"/>
                  <a:pathLst>
                    <a:path w="2824" h="3349" extrusionOk="0">
                      <a:moveTo>
                        <a:pt x="1593" y="0"/>
                      </a:moveTo>
                      <a:lnTo>
                        <a:pt x="1032" y="109"/>
                      </a:lnTo>
                      <a:lnTo>
                        <a:pt x="543" y="453"/>
                      </a:lnTo>
                      <a:lnTo>
                        <a:pt x="181" y="978"/>
                      </a:lnTo>
                      <a:lnTo>
                        <a:pt x="73" y="1304"/>
                      </a:lnTo>
                      <a:lnTo>
                        <a:pt x="0" y="1629"/>
                      </a:lnTo>
                      <a:lnTo>
                        <a:pt x="36" y="2281"/>
                      </a:lnTo>
                      <a:lnTo>
                        <a:pt x="272" y="2824"/>
                      </a:lnTo>
                      <a:lnTo>
                        <a:pt x="688" y="3204"/>
                      </a:lnTo>
                      <a:lnTo>
                        <a:pt x="941" y="3295"/>
                      </a:lnTo>
                      <a:lnTo>
                        <a:pt x="1231" y="3349"/>
                      </a:lnTo>
                      <a:lnTo>
                        <a:pt x="1774" y="3240"/>
                      </a:lnTo>
                      <a:lnTo>
                        <a:pt x="2263" y="2896"/>
                      </a:lnTo>
                      <a:lnTo>
                        <a:pt x="2625" y="2390"/>
                      </a:lnTo>
                      <a:lnTo>
                        <a:pt x="2751" y="2064"/>
                      </a:lnTo>
                      <a:lnTo>
                        <a:pt x="2824" y="1720"/>
                      </a:lnTo>
                      <a:lnTo>
                        <a:pt x="2788" y="1086"/>
                      </a:lnTo>
                      <a:lnTo>
                        <a:pt x="2534" y="543"/>
                      </a:lnTo>
                      <a:lnTo>
                        <a:pt x="2136" y="163"/>
                      </a:lnTo>
                      <a:lnTo>
                        <a:pt x="1865" y="55"/>
                      </a:lnTo>
                      <a:lnTo>
                        <a:pt x="1593"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5" name="Google Shape;1135;p34"/>
                <p:cNvSpPr/>
                <p:nvPr/>
              </p:nvSpPr>
              <p:spPr>
                <a:xfrm>
                  <a:off x="7982585" y="2009057"/>
                  <a:ext cx="90283" cy="106421"/>
                </a:xfrm>
                <a:custGeom>
                  <a:avLst/>
                  <a:gdLst/>
                  <a:ahLst/>
                  <a:cxnLst/>
                  <a:rect l="l" t="t" r="r" b="b"/>
                  <a:pathLst>
                    <a:path w="2842" h="3350" extrusionOk="0">
                      <a:moveTo>
                        <a:pt x="1593" y="1"/>
                      </a:moveTo>
                      <a:lnTo>
                        <a:pt x="1050" y="109"/>
                      </a:lnTo>
                      <a:lnTo>
                        <a:pt x="561" y="453"/>
                      </a:lnTo>
                      <a:lnTo>
                        <a:pt x="199" y="978"/>
                      </a:lnTo>
                      <a:lnTo>
                        <a:pt x="91" y="1304"/>
                      </a:lnTo>
                      <a:lnTo>
                        <a:pt x="0" y="1630"/>
                      </a:lnTo>
                      <a:lnTo>
                        <a:pt x="55" y="2263"/>
                      </a:lnTo>
                      <a:lnTo>
                        <a:pt x="290" y="2806"/>
                      </a:lnTo>
                      <a:lnTo>
                        <a:pt x="688" y="3187"/>
                      </a:lnTo>
                      <a:lnTo>
                        <a:pt x="960" y="3295"/>
                      </a:lnTo>
                      <a:lnTo>
                        <a:pt x="1249" y="3349"/>
                      </a:lnTo>
                      <a:lnTo>
                        <a:pt x="1792" y="3241"/>
                      </a:lnTo>
                      <a:lnTo>
                        <a:pt x="2281" y="2897"/>
                      </a:lnTo>
                      <a:lnTo>
                        <a:pt x="2643" y="2372"/>
                      </a:lnTo>
                      <a:lnTo>
                        <a:pt x="2752" y="2046"/>
                      </a:lnTo>
                      <a:lnTo>
                        <a:pt x="2842" y="1720"/>
                      </a:lnTo>
                      <a:lnTo>
                        <a:pt x="2788" y="1087"/>
                      </a:lnTo>
                      <a:lnTo>
                        <a:pt x="2552" y="544"/>
                      </a:lnTo>
                      <a:lnTo>
                        <a:pt x="2136" y="146"/>
                      </a:lnTo>
                      <a:lnTo>
                        <a:pt x="1883" y="55"/>
                      </a:lnTo>
                      <a:lnTo>
                        <a:pt x="1593"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6" name="Google Shape;1136;p34"/>
                <p:cNvSpPr/>
                <p:nvPr/>
              </p:nvSpPr>
              <p:spPr>
                <a:xfrm>
                  <a:off x="7511060" y="2178123"/>
                  <a:ext cx="204170" cy="98352"/>
                </a:xfrm>
                <a:custGeom>
                  <a:avLst/>
                  <a:gdLst/>
                  <a:ahLst/>
                  <a:cxnLst/>
                  <a:rect l="l" t="t" r="r" b="b"/>
                  <a:pathLst>
                    <a:path w="6427" h="3096" extrusionOk="0">
                      <a:moveTo>
                        <a:pt x="2282" y="0"/>
                      </a:moveTo>
                      <a:lnTo>
                        <a:pt x="1322" y="18"/>
                      </a:lnTo>
                      <a:lnTo>
                        <a:pt x="417" y="218"/>
                      </a:lnTo>
                      <a:lnTo>
                        <a:pt x="1" y="417"/>
                      </a:lnTo>
                      <a:lnTo>
                        <a:pt x="146" y="851"/>
                      </a:lnTo>
                      <a:lnTo>
                        <a:pt x="598" y="1629"/>
                      </a:lnTo>
                      <a:lnTo>
                        <a:pt x="1268" y="2281"/>
                      </a:lnTo>
                      <a:lnTo>
                        <a:pt x="2137" y="2770"/>
                      </a:lnTo>
                      <a:lnTo>
                        <a:pt x="2680" y="2933"/>
                      </a:lnTo>
                      <a:lnTo>
                        <a:pt x="3169" y="3041"/>
                      </a:lnTo>
                      <a:lnTo>
                        <a:pt x="4182" y="3096"/>
                      </a:lnTo>
                      <a:lnTo>
                        <a:pt x="5141" y="2915"/>
                      </a:lnTo>
                      <a:lnTo>
                        <a:pt x="6028" y="2498"/>
                      </a:lnTo>
                      <a:lnTo>
                        <a:pt x="6427" y="2154"/>
                      </a:lnTo>
                      <a:lnTo>
                        <a:pt x="6155" y="1829"/>
                      </a:lnTo>
                      <a:lnTo>
                        <a:pt x="5558" y="1249"/>
                      </a:lnTo>
                      <a:lnTo>
                        <a:pt x="4870" y="779"/>
                      </a:lnTo>
                      <a:lnTo>
                        <a:pt x="4074" y="399"/>
                      </a:lnTo>
                      <a:lnTo>
                        <a:pt x="3639" y="254"/>
                      </a:lnTo>
                      <a:lnTo>
                        <a:pt x="3223" y="145"/>
                      </a:lnTo>
                      <a:lnTo>
                        <a:pt x="2282"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7" name="Google Shape;1137;p34"/>
                <p:cNvSpPr/>
                <p:nvPr/>
              </p:nvSpPr>
              <p:spPr>
                <a:xfrm>
                  <a:off x="7501307" y="2051625"/>
                  <a:ext cx="271422" cy="228313"/>
                </a:xfrm>
                <a:custGeom>
                  <a:avLst/>
                  <a:gdLst/>
                  <a:ahLst/>
                  <a:cxnLst/>
                  <a:rect l="l" t="t" r="r" b="b"/>
                  <a:pathLst>
                    <a:path w="8544" h="7187" extrusionOk="0">
                      <a:moveTo>
                        <a:pt x="869" y="254"/>
                      </a:moveTo>
                      <a:lnTo>
                        <a:pt x="1231" y="290"/>
                      </a:lnTo>
                      <a:lnTo>
                        <a:pt x="1901" y="471"/>
                      </a:lnTo>
                      <a:lnTo>
                        <a:pt x="2136" y="525"/>
                      </a:lnTo>
                      <a:lnTo>
                        <a:pt x="3258" y="815"/>
                      </a:lnTo>
                      <a:lnTo>
                        <a:pt x="4362" y="1123"/>
                      </a:lnTo>
                      <a:lnTo>
                        <a:pt x="5322" y="1394"/>
                      </a:lnTo>
                      <a:lnTo>
                        <a:pt x="7222" y="1973"/>
                      </a:lnTo>
                      <a:lnTo>
                        <a:pt x="8127" y="2353"/>
                      </a:lnTo>
                      <a:lnTo>
                        <a:pt x="8200" y="2408"/>
                      </a:lnTo>
                      <a:lnTo>
                        <a:pt x="8290" y="2552"/>
                      </a:lnTo>
                      <a:lnTo>
                        <a:pt x="8308" y="2860"/>
                      </a:lnTo>
                      <a:lnTo>
                        <a:pt x="8109" y="3620"/>
                      </a:lnTo>
                      <a:lnTo>
                        <a:pt x="7964" y="3946"/>
                      </a:lnTo>
                      <a:lnTo>
                        <a:pt x="7711" y="4580"/>
                      </a:lnTo>
                      <a:lnTo>
                        <a:pt x="7204" y="5467"/>
                      </a:lnTo>
                      <a:lnTo>
                        <a:pt x="6752" y="5973"/>
                      </a:lnTo>
                      <a:lnTo>
                        <a:pt x="6480" y="6191"/>
                      </a:lnTo>
                      <a:lnTo>
                        <a:pt x="6046" y="6480"/>
                      </a:lnTo>
                      <a:lnTo>
                        <a:pt x="5050" y="6842"/>
                      </a:lnTo>
                      <a:lnTo>
                        <a:pt x="3982" y="6951"/>
                      </a:lnTo>
                      <a:lnTo>
                        <a:pt x="2933" y="6788"/>
                      </a:lnTo>
                      <a:lnTo>
                        <a:pt x="2426" y="6571"/>
                      </a:lnTo>
                      <a:lnTo>
                        <a:pt x="1991" y="6354"/>
                      </a:lnTo>
                      <a:lnTo>
                        <a:pt x="1267" y="5756"/>
                      </a:lnTo>
                      <a:lnTo>
                        <a:pt x="760" y="5050"/>
                      </a:lnTo>
                      <a:lnTo>
                        <a:pt x="435" y="4254"/>
                      </a:lnTo>
                      <a:lnTo>
                        <a:pt x="272" y="3385"/>
                      </a:lnTo>
                      <a:lnTo>
                        <a:pt x="272" y="2498"/>
                      </a:lnTo>
                      <a:lnTo>
                        <a:pt x="398" y="1575"/>
                      </a:lnTo>
                      <a:lnTo>
                        <a:pt x="652" y="688"/>
                      </a:lnTo>
                      <a:lnTo>
                        <a:pt x="802" y="287"/>
                      </a:lnTo>
                      <a:lnTo>
                        <a:pt x="869" y="254"/>
                      </a:lnTo>
                      <a:close/>
                      <a:moveTo>
                        <a:pt x="960" y="0"/>
                      </a:moveTo>
                      <a:lnTo>
                        <a:pt x="688" y="55"/>
                      </a:lnTo>
                      <a:lnTo>
                        <a:pt x="651" y="79"/>
                      </a:lnTo>
                      <a:lnTo>
                        <a:pt x="651" y="79"/>
                      </a:lnTo>
                      <a:lnTo>
                        <a:pt x="634" y="73"/>
                      </a:lnTo>
                      <a:lnTo>
                        <a:pt x="603" y="111"/>
                      </a:lnTo>
                      <a:lnTo>
                        <a:pt x="603" y="111"/>
                      </a:lnTo>
                      <a:lnTo>
                        <a:pt x="579" y="127"/>
                      </a:lnTo>
                      <a:lnTo>
                        <a:pt x="543" y="181"/>
                      </a:lnTo>
                      <a:lnTo>
                        <a:pt x="547" y="199"/>
                      </a:lnTo>
                      <a:lnTo>
                        <a:pt x="398" y="561"/>
                      </a:lnTo>
                      <a:lnTo>
                        <a:pt x="163" y="1466"/>
                      </a:lnTo>
                      <a:lnTo>
                        <a:pt x="18" y="2390"/>
                      </a:lnTo>
                      <a:lnTo>
                        <a:pt x="0" y="3349"/>
                      </a:lnTo>
                      <a:lnTo>
                        <a:pt x="127" y="4254"/>
                      </a:lnTo>
                      <a:lnTo>
                        <a:pt x="417" y="5105"/>
                      </a:lnTo>
                      <a:lnTo>
                        <a:pt x="905" y="5865"/>
                      </a:lnTo>
                      <a:lnTo>
                        <a:pt x="1611" y="6480"/>
                      </a:lnTo>
                      <a:lnTo>
                        <a:pt x="2064" y="6697"/>
                      </a:lnTo>
                      <a:lnTo>
                        <a:pt x="2643" y="6951"/>
                      </a:lnTo>
                      <a:lnTo>
                        <a:pt x="3783" y="7186"/>
                      </a:lnTo>
                      <a:lnTo>
                        <a:pt x="4851" y="7114"/>
                      </a:lnTo>
                      <a:lnTo>
                        <a:pt x="5847" y="6806"/>
                      </a:lnTo>
                      <a:lnTo>
                        <a:pt x="6715" y="6245"/>
                      </a:lnTo>
                      <a:lnTo>
                        <a:pt x="7458" y="5485"/>
                      </a:lnTo>
                      <a:lnTo>
                        <a:pt x="8037" y="4543"/>
                      </a:lnTo>
                      <a:lnTo>
                        <a:pt x="8417" y="3439"/>
                      </a:lnTo>
                      <a:lnTo>
                        <a:pt x="8526" y="2824"/>
                      </a:lnTo>
                      <a:lnTo>
                        <a:pt x="8544" y="2589"/>
                      </a:lnTo>
                      <a:lnTo>
                        <a:pt x="8489" y="2299"/>
                      </a:lnTo>
                      <a:lnTo>
                        <a:pt x="8182" y="2064"/>
                      </a:lnTo>
                      <a:lnTo>
                        <a:pt x="7783" y="1937"/>
                      </a:lnTo>
                      <a:lnTo>
                        <a:pt x="6245" y="1394"/>
                      </a:lnTo>
                      <a:lnTo>
                        <a:pt x="4688" y="942"/>
                      </a:lnTo>
                      <a:lnTo>
                        <a:pt x="3186" y="507"/>
                      </a:lnTo>
                      <a:lnTo>
                        <a:pt x="1665" y="145"/>
                      </a:lnTo>
                      <a:lnTo>
                        <a:pt x="1430" y="91"/>
                      </a:lnTo>
                      <a:lnTo>
                        <a:pt x="960"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8" name="Google Shape;1138;p34"/>
                <p:cNvSpPr/>
                <p:nvPr/>
              </p:nvSpPr>
              <p:spPr>
                <a:xfrm>
                  <a:off x="6849248" y="1645668"/>
                  <a:ext cx="1429474" cy="1500220"/>
                </a:xfrm>
                <a:custGeom>
                  <a:avLst/>
                  <a:gdLst/>
                  <a:ahLst/>
                  <a:cxnLst/>
                  <a:rect l="l" t="t" r="r" b="b"/>
                  <a:pathLst>
                    <a:path w="44998" h="47225" extrusionOk="0">
                      <a:moveTo>
                        <a:pt x="14372" y="0"/>
                      </a:moveTo>
                      <a:lnTo>
                        <a:pt x="13431" y="109"/>
                      </a:lnTo>
                      <a:lnTo>
                        <a:pt x="12182" y="562"/>
                      </a:lnTo>
                      <a:lnTo>
                        <a:pt x="10969" y="1231"/>
                      </a:lnTo>
                      <a:lnTo>
                        <a:pt x="9829" y="2064"/>
                      </a:lnTo>
                      <a:lnTo>
                        <a:pt x="8833" y="2987"/>
                      </a:lnTo>
                      <a:lnTo>
                        <a:pt x="8399" y="3458"/>
                      </a:lnTo>
                      <a:lnTo>
                        <a:pt x="7747" y="4200"/>
                      </a:lnTo>
                      <a:lnTo>
                        <a:pt x="6535" y="5811"/>
                      </a:lnTo>
                      <a:lnTo>
                        <a:pt x="5412" y="7512"/>
                      </a:lnTo>
                      <a:lnTo>
                        <a:pt x="4417" y="9286"/>
                      </a:lnTo>
                      <a:lnTo>
                        <a:pt x="3530" y="11132"/>
                      </a:lnTo>
                      <a:lnTo>
                        <a:pt x="2734" y="13015"/>
                      </a:lnTo>
                      <a:lnTo>
                        <a:pt x="2064" y="14951"/>
                      </a:lnTo>
                      <a:lnTo>
                        <a:pt x="1485" y="16870"/>
                      </a:lnTo>
                      <a:lnTo>
                        <a:pt x="1231" y="17847"/>
                      </a:lnTo>
                      <a:lnTo>
                        <a:pt x="978" y="18933"/>
                      </a:lnTo>
                      <a:lnTo>
                        <a:pt x="543" y="21178"/>
                      </a:lnTo>
                      <a:lnTo>
                        <a:pt x="236" y="23458"/>
                      </a:lnTo>
                      <a:lnTo>
                        <a:pt x="37" y="25775"/>
                      </a:lnTo>
                      <a:lnTo>
                        <a:pt x="0" y="28092"/>
                      </a:lnTo>
                      <a:lnTo>
                        <a:pt x="127" y="30391"/>
                      </a:lnTo>
                      <a:lnTo>
                        <a:pt x="417" y="32672"/>
                      </a:lnTo>
                      <a:lnTo>
                        <a:pt x="887" y="34898"/>
                      </a:lnTo>
                      <a:lnTo>
                        <a:pt x="1213" y="35984"/>
                      </a:lnTo>
                      <a:lnTo>
                        <a:pt x="1376" y="36491"/>
                      </a:lnTo>
                      <a:lnTo>
                        <a:pt x="1829" y="37432"/>
                      </a:lnTo>
                      <a:lnTo>
                        <a:pt x="2426" y="38319"/>
                      </a:lnTo>
                      <a:lnTo>
                        <a:pt x="3114" y="39170"/>
                      </a:lnTo>
                      <a:lnTo>
                        <a:pt x="4290" y="40346"/>
                      </a:lnTo>
                      <a:lnTo>
                        <a:pt x="5992" y="41722"/>
                      </a:lnTo>
                      <a:lnTo>
                        <a:pt x="6824" y="42319"/>
                      </a:lnTo>
                      <a:lnTo>
                        <a:pt x="7856" y="43025"/>
                      </a:lnTo>
                      <a:lnTo>
                        <a:pt x="9992" y="44256"/>
                      </a:lnTo>
                      <a:lnTo>
                        <a:pt x="12236" y="45324"/>
                      </a:lnTo>
                      <a:lnTo>
                        <a:pt x="14535" y="46193"/>
                      </a:lnTo>
                      <a:lnTo>
                        <a:pt x="15730" y="46555"/>
                      </a:lnTo>
                      <a:lnTo>
                        <a:pt x="15820" y="46573"/>
                      </a:lnTo>
                      <a:lnTo>
                        <a:pt x="15947" y="46500"/>
                      </a:lnTo>
                      <a:lnTo>
                        <a:pt x="16001" y="46374"/>
                      </a:lnTo>
                      <a:lnTo>
                        <a:pt x="15947" y="46247"/>
                      </a:lnTo>
                      <a:lnTo>
                        <a:pt x="15874" y="46211"/>
                      </a:lnTo>
                      <a:lnTo>
                        <a:pt x="14969" y="45939"/>
                      </a:lnTo>
                      <a:lnTo>
                        <a:pt x="13196" y="45324"/>
                      </a:lnTo>
                      <a:lnTo>
                        <a:pt x="12327" y="44962"/>
                      </a:lnTo>
                      <a:lnTo>
                        <a:pt x="11114" y="44419"/>
                      </a:lnTo>
                      <a:lnTo>
                        <a:pt x="8761" y="43170"/>
                      </a:lnTo>
                      <a:lnTo>
                        <a:pt x="6553" y="41704"/>
                      </a:lnTo>
                      <a:lnTo>
                        <a:pt x="4526" y="39984"/>
                      </a:lnTo>
                      <a:lnTo>
                        <a:pt x="3602" y="39043"/>
                      </a:lnTo>
                      <a:lnTo>
                        <a:pt x="3114" y="38536"/>
                      </a:lnTo>
                      <a:lnTo>
                        <a:pt x="2372" y="37703"/>
                      </a:lnTo>
                      <a:lnTo>
                        <a:pt x="1973" y="37106"/>
                      </a:lnTo>
                      <a:lnTo>
                        <a:pt x="1847" y="36780"/>
                      </a:lnTo>
                      <a:lnTo>
                        <a:pt x="1485" y="35694"/>
                      </a:lnTo>
                      <a:lnTo>
                        <a:pt x="1213" y="34590"/>
                      </a:lnTo>
                      <a:lnTo>
                        <a:pt x="978" y="33540"/>
                      </a:lnTo>
                      <a:lnTo>
                        <a:pt x="634" y="31423"/>
                      </a:lnTo>
                      <a:lnTo>
                        <a:pt x="543" y="30355"/>
                      </a:lnTo>
                      <a:lnTo>
                        <a:pt x="453" y="29142"/>
                      </a:lnTo>
                      <a:lnTo>
                        <a:pt x="417" y="26698"/>
                      </a:lnTo>
                      <a:lnTo>
                        <a:pt x="543" y="24255"/>
                      </a:lnTo>
                      <a:lnTo>
                        <a:pt x="815" y="21829"/>
                      </a:lnTo>
                      <a:lnTo>
                        <a:pt x="1231" y="19404"/>
                      </a:lnTo>
                      <a:lnTo>
                        <a:pt x="1811" y="17033"/>
                      </a:lnTo>
                      <a:lnTo>
                        <a:pt x="2535" y="14698"/>
                      </a:lnTo>
                      <a:lnTo>
                        <a:pt x="3421" y="12417"/>
                      </a:lnTo>
                      <a:lnTo>
                        <a:pt x="3910" y="11295"/>
                      </a:lnTo>
                      <a:lnTo>
                        <a:pt x="4363" y="10354"/>
                      </a:lnTo>
                      <a:lnTo>
                        <a:pt x="5322" y="8471"/>
                      </a:lnTo>
                      <a:lnTo>
                        <a:pt x="6408" y="6661"/>
                      </a:lnTo>
                      <a:lnTo>
                        <a:pt x="7621" y="4942"/>
                      </a:lnTo>
                      <a:lnTo>
                        <a:pt x="8290" y="4127"/>
                      </a:lnTo>
                      <a:lnTo>
                        <a:pt x="8870" y="3476"/>
                      </a:lnTo>
                      <a:lnTo>
                        <a:pt x="10191" y="2209"/>
                      </a:lnTo>
                      <a:lnTo>
                        <a:pt x="11313" y="1376"/>
                      </a:lnTo>
                      <a:lnTo>
                        <a:pt x="12092" y="924"/>
                      </a:lnTo>
                      <a:lnTo>
                        <a:pt x="12924" y="598"/>
                      </a:lnTo>
                      <a:lnTo>
                        <a:pt x="13793" y="381"/>
                      </a:lnTo>
                      <a:lnTo>
                        <a:pt x="14245" y="344"/>
                      </a:lnTo>
                      <a:lnTo>
                        <a:pt x="14589" y="326"/>
                      </a:lnTo>
                      <a:lnTo>
                        <a:pt x="15223" y="417"/>
                      </a:lnTo>
                      <a:lnTo>
                        <a:pt x="15784" y="598"/>
                      </a:lnTo>
                      <a:lnTo>
                        <a:pt x="16309" y="887"/>
                      </a:lnTo>
                      <a:lnTo>
                        <a:pt x="16979" y="1467"/>
                      </a:lnTo>
                      <a:lnTo>
                        <a:pt x="17703" y="2480"/>
                      </a:lnTo>
                      <a:lnTo>
                        <a:pt x="18246" y="3693"/>
                      </a:lnTo>
                      <a:lnTo>
                        <a:pt x="18626" y="4996"/>
                      </a:lnTo>
                      <a:lnTo>
                        <a:pt x="18879" y="6317"/>
                      </a:lnTo>
                      <a:lnTo>
                        <a:pt x="19024" y="7548"/>
                      </a:lnTo>
                      <a:lnTo>
                        <a:pt x="19060" y="8091"/>
                      </a:lnTo>
                      <a:lnTo>
                        <a:pt x="19060" y="8164"/>
                      </a:lnTo>
                      <a:lnTo>
                        <a:pt x="19187" y="8236"/>
                      </a:lnTo>
                      <a:lnTo>
                        <a:pt x="19259" y="8254"/>
                      </a:lnTo>
                      <a:lnTo>
                        <a:pt x="20128" y="8182"/>
                      </a:lnTo>
                      <a:lnTo>
                        <a:pt x="21920" y="8254"/>
                      </a:lnTo>
                      <a:lnTo>
                        <a:pt x="23712" y="8508"/>
                      </a:lnTo>
                      <a:lnTo>
                        <a:pt x="25468" y="8924"/>
                      </a:lnTo>
                      <a:lnTo>
                        <a:pt x="26300" y="9159"/>
                      </a:lnTo>
                      <a:lnTo>
                        <a:pt x="27151" y="9395"/>
                      </a:lnTo>
                      <a:lnTo>
                        <a:pt x="28852" y="9974"/>
                      </a:lnTo>
                      <a:lnTo>
                        <a:pt x="30536" y="10698"/>
                      </a:lnTo>
                      <a:lnTo>
                        <a:pt x="32110" y="11567"/>
                      </a:lnTo>
                      <a:lnTo>
                        <a:pt x="32816" y="12073"/>
                      </a:lnTo>
                      <a:lnTo>
                        <a:pt x="32889" y="12110"/>
                      </a:lnTo>
                      <a:lnTo>
                        <a:pt x="33034" y="12110"/>
                      </a:lnTo>
                      <a:lnTo>
                        <a:pt x="33088" y="12055"/>
                      </a:lnTo>
                      <a:lnTo>
                        <a:pt x="33414" y="11603"/>
                      </a:lnTo>
                      <a:lnTo>
                        <a:pt x="33758" y="11150"/>
                      </a:lnTo>
                      <a:lnTo>
                        <a:pt x="34156" y="10662"/>
                      </a:lnTo>
                      <a:lnTo>
                        <a:pt x="35043" y="9702"/>
                      </a:lnTo>
                      <a:lnTo>
                        <a:pt x="36002" y="8815"/>
                      </a:lnTo>
                      <a:lnTo>
                        <a:pt x="37070" y="8073"/>
                      </a:lnTo>
                      <a:lnTo>
                        <a:pt x="37631" y="7784"/>
                      </a:lnTo>
                      <a:lnTo>
                        <a:pt x="38047" y="7621"/>
                      </a:lnTo>
                      <a:lnTo>
                        <a:pt x="38826" y="7440"/>
                      </a:lnTo>
                      <a:lnTo>
                        <a:pt x="39568" y="7404"/>
                      </a:lnTo>
                      <a:lnTo>
                        <a:pt x="40274" y="7548"/>
                      </a:lnTo>
                      <a:lnTo>
                        <a:pt x="40925" y="7820"/>
                      </a:lnTo>
                      <a:lnTo>
                        <a:pt x="41541" y="8236"/>
                      </a:lnTo>
                      <a:lnTo>
                        <a:pt x="42102" y="8761"/>
                      </a:lnTo>
                      <a:lnTo>
                        <a:pt x="42591" y="9413"/>
                      </a:lnTo>
                      <a:lnTo>
                        <a:pt x="42826" y="9775"/>
                      </a:lnTo>
                      <a:lnTo>
                        <a:pt x="43061" y="10209"/>
                      </a:lnTo>
                      <a:lnTo>
                        <a:pt x="43478" y="11114"/>
                      </a:lnTo>
                      <a:lnTo>
                        <a:pt x="43966" y="12526"/>
                      </a:lnTo>
                      <a:lnTo>
                        <a:pt x="44364" y="14499"/>
                      </a:lnTo>
                      <a:lnTo>
                        <a:pt x="44564" y="16508"/>
                      </a:lnTo>
                      <a:lnTo>
                        <a:pt x="44582" y="17503"/>
                      </a:lnTo>
                      <a:lnTo>
                        <a:pt x="44600" y="18590"/>
                      </a:lnTo>
                      <a:lnTo>
                        <a:pt x="44509" y="20798"/>
                      </a:lnTo>
                      <a:lnTo>
                        <a:pt x="44274" y="22988"/>
                      </a:lnTo>
                      <a:lnTo>
                        <a:pt x="43930" y="25160"/>
                      </a:lnTo>
                      <a:lnTo>
                        <a:pt x="43695" y="26228"/>
                      </a:lnTo>
                      <a:lnTo>
                        <a:pt x="43423" y="27422"/>
                      </a:lnTo>
                      <a:lnTo>
                        <a:pt x="42753" y="29812"/>
                      </a:lnTo>
                      <a:lnTo>
                        <a:pt x="41921" y="32165"/>
                      </a:lnTo>
                      <a:lnTo>
                        <a:pt x="40943" y="34482"/>
                      </a:lnTo>
                      <a:lnTo>
                        <a:pt x="39803" y="36726"/>
                      </a:lnTo>
                      <a:lnTo>
                        <a:pt x="38536" y="38880"/>
                      </a:lnTo>
                      <a:lnTo>
                        <a:pt x="37088" y="40925"/>
                      </a:lnTo>
                      <a:lnTo>
                        <a:pt x="35513" y="42844"/>
                      </a:lnTo>
                      <a:lnTo>
                        <a:pt x="34645" y="43731"/>
                      </a:lnTo>
                      <a:lnTo>
                        <a:pt x="34192" y="44201"/>
                      </a:lnTo>
                      <a:lnTo>
                        <a:pt x="33269" y="44998"/>
                      </a:lnTo>
                      <a:lnTo>
                        <a:pt x="32291" y="45668"/>
                      </a:lnTo>
                      <a:lnTo>
                        <a:pt x="31187" y="46174"/>
                      </a:lnTo>
                      <a:lnTo>
                        <a:pt x="30554" y="46374"/>
                      </a:lnTo>
                      <a:lnTo>
                        <a:pt x="29432" y="46681"/>
                      </a:lnTo>
                      <a:lnTo>
                        <a:pt x="27169" y="47098"/>
                      </a:lnTo>
                      <a:lnTo>
                        <a:pt x="26029" y="47224"/>
                      </a:lnTo>
                      <a:lnTo>
                        <a:pt x="29287" y="47079"/>
                      </a:lnTo>
                      <a:lnTo>
                        <a:pt x="30065" y="46898"/>
                      </a:lnTo>
                      <a:lnTo>
                        <a:pt x="31586" y="46428"/>
                      </a:lnTo>
                      <a:lnTo>
                        <a:pt x="32328" y="46156"/>
                      </a:lnTo>
                      <a:lnTo>
                        <a:pt x="32617" y="46012"/>
                      </a:lnTo>
                      <a:lnTo>
                        <a:pt x="33178" y="45650"/>
                      </a:lnTo>
                      <a:lnTo>
                        <a:pt x="33957" y="44944"/>
                      </a:lnTo>
                      <a:lnTo>
                        <a:pt x="34427" y="44473"/>
                      </a:lnTo>
                      <a:lnTo>
                        <a:pt x="35007" y="43912"/>
                      </a:lnTo>
                      <a:lnTo>
                        <a:pt x="36111" y="42699"/>
                      </a:lnTo>
                      <a:lnTo>
                        <a:pt x="37160" y="41414"/>
                      </a:lnTo>
                      <a:lnTo>
                        <a:pt x="38120" y="40093"/>
                      </a:lnTo>
                      <a:lnTo>
                        <a:pt x="38572" y="39405"/>
                      </a:lnTo>
                      <a:lnTo>
                        <a:pt x="39514" y="37884"/>
                      </a:lnTo>
                      <a:lnTo>
                        <a:pt x="41197" y="34735"/>
                      </a:lnTo>
                      <a:lnTo>
                        <a:pt x="42591" y="31423"/>
                      </a:lnTo>
                      <a:lnTo>
                        <a:pt x="43423" y="28870"/>
                      </a:lnTo>
                      <a:lnTo>
                        <a:pt x="43876" y="27151"/>
                      </a:lnTo>
                      <a:lnTo>
                        <a:pt x="44075" y="26264"/>
                      </a:lnTo>
                      <a:lnTo>
                        <a:pt x="44364" y="24798"/>
                      </a:lnTo>
                      <a:lnTo>
                        <a:pt x="44799" y="21793"/>
                      </a:lnTo>
                      <a:lnTo>
                        <a:pt x="44998" y="18734"/>
                      </a:lnTo>
                      <a:lnTo>
                        <a:pt x="44944" y="16454"/>
                      </a:lnTo>
                      <a:lnTo>
                        <a:pt x="44781" y="14951"/>
                      </a:lnTo>
                      <a:lnTo>
                        <a:pt x="44672" y="14209"/>
                      </a:lnTo>
                      <a:lnTo>
                        <a:pt x="44564" y="13630"/>
                      </a:lnTo>
                      <a:lnTo>
                        <a:pt x="44256" y="12345"/>
                      </a:lnTo>
                      <a:lnTo>
                        <a:pt x="43785" y="10987"/>
                      </a:lnTo>
                      <a:lnTo>
                        <a:pt x="43170" y="9684"/>
                      </a:lnTo>
                      <a:lnTo>
                        <a:pt x="42391" y="8508"/>
                      </a:lnTo>
                      <a:lnTo>
                        <a:pt x="41686" y="7802"/>
                      </a:lnTo>
                      <a:lnTo>
                        <a:pt x="41161" y="7440"/>
                      </a:lnTo>
                      <a:lnTo>
                        <a:pt x="40600" y="7168"/>
                      </a:lnTo>
                      <a:lnTo>
                        <a:pt x="39984" y="6987"/>
                      </a:lnTo>
                      <a:lnTo>
                        <a:pt x="39333" y="6951"/>
                      </a:lnTo>
                      <a:lnTo>
                        <a:pt x="38627" y="7041"/>
                      </a:lnTo>
                      <a:lnTo>
                        <a:pt x="38247" y="7150"/>
                      </a:lnTo>
                      <a:lnTo>
                        <a:pt x="37685" y="7367"/>
                      </a:lnTo>
                      <a:lnTo>
                        <a:pt x="36617" y="7928"/>
                      </a:lnTo>
                      <a:lnTo>
                        <a:pt x="35658" y="8652"/>
                      </a:lnTo>
                      <a:lnTo>
                        <a:pt x="34771" y="9467"/>
                      </a:lnTo>
                      <a:lnTo>
                        <a:pt x="34355" y="9901"/>
                      </a:lnTo>
                      <a:lnTo>
                        <a:pt x="33685" y="10643"/>
                      </a:lnTo>
                      <a:lnTo>
                        <a:pt x="33088" y="11422"/>
                      </a:lnTo>
                      <a:lnTo>
                        <a:pt x="32943" y="11603"/>
                      </a:lnTo>
                      <a:lnTo>
                        <a:pt x="32888" y="11685"/>
                      </a:lnTo>
                      <a:lnTo>
                        <a:pt x="32888" y="11685"/>
                      </a:lnTo>
                      <a:lnTo>
                        <a:pt x="32255" y="11241"/>
                      </a:lnTo>
                      <a:lnTo>
                        <a:pt x="30789" y="10408"/>
                      </a:lnTo>
                      <a:lnTo>
                        <a:pt x="29233" y="9684"/>
                      </a:lnTo>
                      <a:lnTo>
                        <a:pt x="27603" y="9069"/>
                      </a:lnTo>
                      <a:lnTo>
                        <a:pt x="25938" y="8580"/>
                      </a:lnTo>
                      <a:lnTo>
                        <a:pt x="24237" y="8218"/>
                      </a:lnTo>
                      <a:lnTo>
                        <a:pt x="22554" y="7965"/>
                      </a:lnTo>
                      <a:lnTo>
                        <a:pt x="20870" y="7856"/>
                      </a:lnTo>
                      <a:lnTo>
                        <a:pt x="19657" y="7856"/>
                      </a:lnTo>
                      <a:lnTo>
                        <a:pt x="19401" y="7869"/>
                      </a:lnTo>
                      <a:lnTo>
                        <a:pt x="19401" y="7869"/>
                      </a:lnTo>
                      <a:lnTo>
                        <a:pt x="19350" y="7150"/>
                      </a:lnTo>
                      <a:lnTo>
                        <a:pt x="19241" y="6390"/>
                      </a:lnTo>
                      <a:lnTo>
                        <a:pt x="19133" y="5774"/>
                      </a:lnTo>
                      <a:lnTo>
                        <a:pt x="18843" y="4507"/>
                      </a:lnTo>
                      <a:lnTo>
                        <a:pt x="18445" y="3277"/>
                      </a:lnTo>
                      <a:lnTo>
                        <a:pt x="17884" y="2118"/>
                      </a:lnTo>
                      <a:lnTo>
                        <a:pt x="17522" y="1611"/>
                      </a:lnTo>
                      <a:lnTo>
                        <a:pt x="17268" y="1286"/>
                      </a:lnTo>
                      <a:lnTo>
                        <a:pt x="16743" y="797"/>
                      </a:lnTo>
                      <a:lnTo>
                        <a:pt x="16182" y="417"/>
                      </a:lnTo>
                      <a:lnTo>
                        <a:pt x="15603" y="163"/>
                      </a:lnTo>
                      <a:lnTo>
                        <a:pt x="15006" y="37"/>
                      </a:lnTo>
                      <a:lnTo>
                        <a:pt x="14372"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9" name="Google Shape;1139;p34"/>
                <p:cNvSpPr/>
                <p:nvPr/>
              </p:nvSpPr>
              <p:spPr>
                <a:xfrm>
                  <a:off x="7345488" y="2478835"/>
                  <a:ext cx="903912" cy="681985"/>
                </a:xfrm>
                <a:custGeom>
                  <a:avLst/>
                  <a:gdLst/>
                  <a:ahLst/>
                  <a:cxnLst/>
                  <a:rect l="l" t="t" r="r" b="b"/>
                  <a:pathLst>
                    <a:path w="28454" h="21468" extrusionOk="0">
                      <a:moveTo>
                        <a:pt x="28074" y="1"/>
                      </a:moveTo>
                      <a:lnTo>
                        <a:pt x="27802" y="1195"/>
                      </a:lnTo>
                      <a:lnTo>
                        <a:pt x="27132" y="3585"/>
                      </a:lnTo>
                      <a:lnTo>
                        <a:pt x="26300" y="5938"/>
                      </a:lnTo>
                      <a:lnTo>
                        <a:pt x="25322" y="8255"/>
                      </a:lnTo>
                      <a:lnTo>
                        <a:pt x="24182" y="10499"/>
                      </a:lnTo>
                      <a:lnTo>
                        <a:pt x="22897" y="12653"/>
                      </a:lnTo>
                      <a:lnTo>
                        <a:pt x="21467" y="14698"/>
                      </a:lnTo>
                      <a:lnTo>
                        <a:pt x="19892" y="16617"/>
                      </a:lnTo>
                      <a:lnTo>
                        <a:pt x="19024" y="17504"/>
                      </a:lnTo>
                      <a:lnTo>
                        <a:pt x="18571" y="17974"/>
                      </a:lnTo>
                      <a:lnTo>
                        <a:pt x="17648" y="18771"/>
                      </a:lnTo>
                      <a:lnTo>
                        <a:pt x="16670" y="19441"/>
                      </a:lnTo>
                      <a:lnTo>
                        <a:pt x="15566" y="19947"/>
                      </a:lnTo>
                      <a:lnTo>
                        <a:pt x="14933" y="20147"/>
                      </a:lnTo>
                      <a:lnTo>
                        <a:pt x="13811" y="20454"/>
                      </a:lnTo>
                      <a:lnTo>
                        <a:pt x="11548" y="20871"/>
                      </a:lnTo>
                      <a:lnTo>
                        <a:pt x="10408" y="20997"/>
                      </a:lnTo>
                      <a:lnTo>
                        <a:pt x="9123" y="21070"/>
                      </a:lnTo>
                      <a:lnTo>
                        <a:pt x="6552" y="21052"/>
                      </a:lnTo>
                      <a:lnTo>
                        <a:pt x="4018" y="20780"/>
                      </a:lnTo>
                      <a:lnTo>
                        <a:pt x="1502" y="20309"/>
                      </a:lnTo>
                      <a:lnTo>
                        <a:pt x="253" y="19984"/>
                      </a:lnTo>
                      <a:lnTo>
                        <a:pt x="181" y="19984"/>
                      </a:lnTo>
                      <a:lnTo>
                        <a:pt x="54" y="20056"/>
                      </a:lnTo>
                      <a:lnTo>
                        <a:pt x="0" y="20183"/>
                      </a:lnTo>
                      <a:lnTo>
                        <a:pt x="36" y="20291"/>
                      </a:lnTo>
                      <a:lnTo>
                        <a:pt x="109" y="20328"/>
                      </a:lnTo>
                      <a:lnTo>
                        <a:pt x="941" y="20545"/>
                      </a:lnTo>
                      <a:lnTo>
                        <a:pt x="2607" y="20925"/>
                      </a:lnTo>
                      <a:lnTo>
                        <a:pt x="4290" y="21196"/>
                      </a:lnTo>
                      <a:lnTo>
                        <a:pt x="6009" y="21377"/>
                      </a:lnTo>
                      <a:lnTo>
                        <a:pt x="7711" y="21468"/>
                      </a:lnTo>
                      <a:lnTo>
                        <a:pt x="9430" y="21450"/>
                      </a:lnTo>
                      <a:lnTo>
                        <a:pt x="11132" y="21305"/>
                      </a:lnTo>
                      <a:lnTo>
                        <a:pt x="12833" y="21033"/>
                      </a:lnTo>
                      <a:lnTo>
                        <a:pt x="13666" y="20852"/>
                      </a:lnTo>
                      <a:lnTo>
                        <a:pt x="14444" y="20671"/>
                      </a:lnTo>
                      <a:lnTo>
                        <a:pt x="15965" y="20201"/>
                      </a:lnTo>
                      <a:lnTo>
                        <a:pt x="16707" y="19929"/>
                      </a:lnTo>
                      <a:lnTo>
                        <a:pt x="16996" y="19785"/>
                      </a:lnTo>
                      <a:lnTo>
                        <a:pt x="17557" y="19423"/>
                      </a:lnTo>
                      <a:lnTo>
                        <a:pt x="18336" y="18717"/>
                      </a:lnTo>
                      <a:lnTo>
                        <a:pt x="18806" y="18246"/>
                      </a:lnTo>
                      <a:lnTo>
                        <a:pt x="19386" y="17685"/>
                      </a:lnTo>
                      <a:lnTo>
                        <a:pt x="20490" y="16472"/>
                      </a:lnTo>
                      <a:lnTo>
                        <a:pt x="21539" y="15187"/>
                      </a:lnTo>
                      <a:lnTo>
                        <a:pt x="22499" y="13866"/>
                      </a:lnTo>
                      <a:lnTo>
                        <a:pt x="22951" y="13178"/>
                      </a:lnTo>
                      <a:lnTo>
                        <a:pt x="23893" y="11657"/>
                      </a:lnTo>
                      <a:lnTo>
                        <a:pt x="25576" y="8508"/>
                      </a:lnTo>
                      <a:lnTo>
                        <a:pt x="26970" y="5196"/>
                      </a:lnTo>
                      <a:lnTo>
                        <a:pt x="27802" y="2643"/>
                      </a:lnTo>
                      <a:lnTo>
                        <a:pt x="28255" y="924"/>
                      </a:lnTo>
                      <a:lnTo>
                        <a:pt x="28454" y="37"/>
                      </a:lnTo>
                      <a:lnTo>
                        <a:pt x="2807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0" name="Google Shape;1140;p34"/>
                <p:cNvSpPr/>
                <p:nvPr/>
              </p:nvSpPr>
              <p:spPr>
                <a:xfrm>
                  <a:off x="6377183" y="2323015"/>
                  <a:ext cx="677950" cy="780877"/>
                </a:xfrm>
                <a:custGeom>
                  <a:avLst/>
                  <a:gdLst/>
                  <a:ahLst/>
                  <a:cxnLst/>
                  <a:rect l="l" t="t" r="r" b="b"/>
                  <a:pathLst>
                    <a:path w="21341" h="24581" extrusionOk="0">
                      <a:moveTo>
                        <a:pt x="9756" y="1"/>
                      </a:moveTo>
                      <a:lnTo>
                        <a:pt x="8797" y="164"/>
                      </a:lnTo>
                      <a:lnTo>
                        <a:pt x="7838" y="507"/>
                      </a:lnTo>
                      <a:lnTo>
                        <a:pt x="7367" y="761"/>
                      </a:lnTo>
                      <a:lnTo>
                        <a:pt x="6987" y="996"/>
                      </a:lnTo>
                      <a:lnTo>
                        <a:pt x="6245" y="1539"/>
                      </a:lnTo>
                      <a:lnTo>
                        <a:pt x="5593" y="2173"/>
                      </a:lnTo>
                      <a:lnTo>
                        <a:pt x="4978" y="2861"/>
                      </a:lnTo>
                      <a:lnTo>
                        <a:pt x="4181" y="4001"/>
                      </a:lnTo>
                      <a:lnTo>
                        <a:pt x="3312" y="5684"/>
                      </a:lnTo>
                      <a:lnTo>
                        <a:pt x="2643" y="7512"/>
                      </a:lnTo>
                      <a:lnTo>
                        <a:pt x="2172" y="9395"/>
                      </a:lnTo>
                      <a:lnTo>
                        <a:pt x="1864" y="11277"/>
                      </a:lnTo>
                      <a:lnTo>
                        <a:pt x="1720" y="13105"/>
                      </a:lnTo>
                      <a:lnTo>
                        <a:pt x="1720" y="13974"/>
                      </a:lnTo>
                      <a:lnTo>
                        <a:pt x="1738" y="14897"/>
                      </a:lnTo>
                      <a:lnTo>
                        <a:pt x="1919" y="16780"/>
                      </a:lnTo>
                      <a:lnTo>
                        <a:pt x="2245" y="18662"/>
                      </a:lnTo>
                      <a:lnTo>
                        <a:pt x="2643" y="20526"/>
                      </a:lnTo>
                      <a:lnTo>
                        <a:pt x="2878" y="21413"/>
                      </a:lnTo>
                      <a:lnTo>
                        <a:pt x="2462" y="21558"/>
                      </a:lnTo>
                      <a:lnTo>
                        <a:pt x="1539" y="22047"/>
                      </a:lnTo>
                      <a:lnTo>
                        <a:pt x="1140" y="22264"/>
                      </a:lnTo>
                      <a:lnTo>
                        <a:pt x="869" y="22391"/>
                      </a:lnTo>
                      <a:lnTo>
                        <a:pt x="326" y="22680"/>
                      </a:lnTo>
                      <a:lnTo>
                        <a:pt x="73" y="22916"/>
                      </a:lnTo>
                      <a:lnTo>
                        <a:pt x="0" y="23060"/>
                      </a:lnTo>
                      <a:lnTo>
                        <a:pt x="181" y="23115"/>
                      </a:lnTo>
                      <a:lnTo>
                        <a:pt x="579" y="23079"/>
                      </a:lnTo>
                      <a:lnTo>
                        <a:pt x="1213" y="22843"/>
                      </a:lnTo>
                      <a:lnTo>
                        <a:pt x="1575" y="22735"/>
                      </a:lnTo>
                      <a:lnTo>
                        <a:pt x="1340" y="22970"/>
                      </a:lnTo>
                      <a:lnTo>
                        <a:pt x="760" y="23603"/>
                      </a:lnTo>
                      <a:lnTo>
                        <a:pt x="616" y="23893"/>
                      </a:lnTo>
                      <a:lnTo>
                        <a:pt x="597" y="24056"/>
                      </a:lnTo>
                      <a:lnTo>
                        <a:pt x="634" y="24128"/>
                      </a:lnTo>
                      <a:lnTo>
                        <a:pt x="724" y="24201"/>
                      </a:lnTo>
                      <a:lnTo>
                        <a:pt x="1122" y="24110"/>
                      </a:lnTo>
                      <a:lnTo>
                        <a:pt x="1810" y="23712"/>
                      </a:lnTo>
                      <a:lnTo>
                        <a:pt x="2082" y="23531"/>
                      </a:lnTo>
                      <a:lnTo>
                        <a:pt x="1955" y="23712"/>
                      </a:lnTo>
                      <a:lnTo>
                        <a:pt x="1665" y="24165"/>
                      </a:lnTo>
                      <a:lnTo>
                        <a:pt x="1593" y="24436"/>
                      </a:lnTo>
                      <a:lnTo>
                        <a:pt x="1629" y="24527"/>
                      </a:lnTo>
                      <a:lnTo>
                        <a:pt x="1702" y="24581"/>
                      </a:lnTo>
                      <a:lnTo>
                        <a:pt x="1973" y="24545"/>
                      </a:lnTo>
                      <a:lnTo>
                        <a:pt x="2426" y="24309"/>
                      </a:lnTo>
                      <a:lnTo>
                        <a:pt x="2607" y="24201"/>
                      </a:lnTo>
                      <a:lnTo>
                        <a:pt x="3421" y="23658"/>
                      </a:lnTo>
                      <a:lnTo>
                        <a:pt x="5575" y="22065"/>
                      </a:lnTo>
                      <a:lnTo>
                        <a:pt x="6317" y="21431"/>
                      </a:lnTo>
                      <a:lnTo>
                        <a:pt x="6209" y="20979"/>
                      </a:lnTo>
                      <a:lnTo>
                        <a:pt x="6118" y="19784"/>
                      </a:lnTo>
                      <a:lnTo>
                        <a:pt x="6154" y="17811"/>
                      </a:lnTo>
                      <a:lnTo>
                        <a:pt x="6281" y="16798"/>
                      </a:lnTo>
                      <a:lnTo>
                        <a:pt x="6335" y="16309"/>
                      </a:lnTo>
                      <a:lnTo>
                        <a:pt x="6589" y="15422"/>
                      </a:lnTo>
                      <a:lnTo>
                        <a:pt x="6987" y="14662"/>
                      </a:lnTo>
                      <a:lnTo>
                        <a:pt x="7512" y="14010"/>
                      </a:lnTo>
                      <a:lnTo>
                        <a:pt x="8163" y="13522"/>
                      </a:lnTo>
                      <a:lnTo>
                        <a:pt x="8905" y="13196"/>
                      </a:lnTo>
                      <a:lnTo>
                        <a:pt x="9756" y="13015"/>
                      </a:lnTo>
                      <a:lnTo>
                        <a:pt x="10661" y="13051"/>
                      </a:lnTo>
                      <a:lnTo>
                        <a:pt x="11168" y="13142"/>
                      </a:lnTo>
                      <a:lnTo>
                        <a:pt x="11711" y="13286"/>
                      </a:lnTo>
                      <a:lnTo>
                        <a:pt x="12797" y="13685"/>
                      </a:lnTo>
                      <a:lnTo>
                        <a:pt x="13829" y="14228"/>
                      </a:lnTo>
                      <a:lnTo>
                        <a:pt x="14806" y="14879"/>
                      </a:lnTo>
                      <a:lnTo>
                        <a:pt x="16218" y="15965"/>
                      </a:lnTo>
                      <a:lnTo>
                        <a:pt x="17974" y="17558"/>
                      </a:lnTo>
                      <a:lnTo>
                        <a:pt x="18824" y="18336"/>
                      </a:lnTo>
                      <a:lnTo>
                        <a:pt x="21340" y="6625"/>
                      </a:lnTo>
                      <a:lnTo>
                        <a:pt x="20001" y="5395"/>
                      </a:lnTo>
                      <a:lnTo>
                        <a:pt x="17612" y="3349"/>
                      </a:lnTo>
                      <a:lnTo>
                        <a:pt x="15874" y="2046"/>
                      </a:lnTo>
                      <a:lnTo>
                        <a:pt x="14046" y="978"/>
                      </a:lnTo>
                      <a:lnTo>
                        <a:pt x="12634" y="399"/>
                      </a:lnTo>
                      <a:lnTo>
                        <a:pt x="11675" y="127"/>
                      </a:lnTo>
                      <a:lnTo>
                        <a:pt x="1071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1" name="Google Shape;1141;p34"/>
                <p:cNvSpPr/>
                <p:nvPr/>
              </p:nvSpPr>
              <p:spPr>
                <a:xfrm>
                  <a:off x="6371433" y="2317837"/>
                  <a:ext cx="688878" cy="791233"/>
                </a:xfrm>
                <a:custGeom>
                  <a:avLst/>
                  <a:gdLst/>
                  <a:ahLst/>
                  <a:cxnLst/>
                  <a:rect l="l" t="t" r="r" b="b"/>
                  <a:pathLst>
                    <a:path w="21685" h="24907" extrusionOk="0">
                      <a:moveTo>
                        <a:pt x="10100" y="1"/>
                      </a:moveTo>
                      <a:lnTo>
                        <a:pt x="9014" y="127"/>
                      </a:lnTo>
                      <a:lnTo>
                        <a:pt x="7964" y="489"/>
                      </a:lnTo>
                      <a:lnTo>
                        <a:pt x="6914" y="1069"/>
                      </a:lnTo>
                      <a:lnTo>
                        <a:pt x="5901" y="1919"/>
                      </a:lnTo>
                      <a:lnTo>
                        <a:pt x="5412" y="2444"/>
                      </a:lnTo>
                      <a:lnTo>
                        <a:pt x="4960" y="2987"/>
                      </a:lnTo>
                      <a:lnTo>
                        <a:pt x="4163" y="4146"/>
                      </a:lnTo>
                      <a:lnTo>
                        <a:pt x="3493" y="5377"/>
                      </a:lnTo>
                      <a:lnTo>
                        <a:pt x="2950" y="6662"/>
                      </a:lnTo>
                      <a:lnTo>
                        <a:pt x="2516" y="8019"/>
                      </a:lnTo>
                      <a:lnTo>
                        <a:pt x="2172" y="9395"/>
                      </a:lnTo>
                      <a:lnTo>
                        <a:pt x="1846" y="11476"/>
                      </a:lnTo>
                      <a:lnTo>
                        <a:pt x="1738" y="12870"/>
                      </a:lnTo>
                      <a:lnTo>
                        <a:pt x="1720" y="13703"/>
                      </a:lnTo>
                      <a:lnTo>
                        <a:pt x="1774" y="15404"/>
                      </a:lnTo>
                      <a:lnTo>
                        <a:pt x="1937" y="17087"/>
                      </a:lnTo>
                      <a:lnTo>
                        <a:pt x="2208" y="18753"/>
                      </a:lnTo>
                      <a:lnTo>
                        <a:pt x="2389" y="19585"/>
                      </a:lnTo>
                      <a:lnTo>
                        <a:pt x="2480" y="19929"/>
                      </a:lnTo>
                      <a:lnTo>
                        <a:pt x="2733" y="20907"/>
                      </a:lnTo>
                      <a:lnTo>
                        <a:pt x="2769" y="21413"/>
                      </a:lnTo>
                      <a:lnTo>
                        <a:pt x="2715" y="21504"/>
                      </a:lnTo>
                      <a:lnTo>
                        <a:pt x="2118" y="21794"/>
                      </a:lnTo>
                      <a:lnTo>
                        <a:pt x="1521" y="22119"/>
                      </a:lnTo>
                      <a:lnTo>
                        <a:pt x="1104" y="22318"/>
                      </a:lnTo>
                      <a:lnTo>
                        <a:pt x="507" y="22626"/>
                      </a:lnTo>
                      <a:lnTo>
                        <a:pt x="181" y="22916"/>
                      </a:lnTo>
                      <a:lnTo>
                        <a:pt x="36" y="23097"/>
                      </a:lnTo>
                      <a:lnTo>
                        <a:pt x="0" y="23205"/>
                      </a:lnTo>
                      <a:lnTo>
                        <a:pt x="73" y="23368"/>
                      </a:lnTo>
                      <a:lnTo>
                        <a:pt x="163" y="23404"/>
                      </a:lnTo>
                      <a:lnTo>
                        <a:pt x="380" y="23441"/>
                      </a:lnTo>
                      <a:lnTo>
                        <a:pt x="797" y="23404"/>
                      </a:lnTo>
                      <a:lnTo>
                        <a:pt x="1066" y="23317"/>
                      </a:lnTo>
                      <a:lnTo>
                        <a:pt x="1066" y="23317"/>
                      </a:lnTo>
                      <a:lnTo>
                        <a:pt x="706" y="23730"/>
                      </a:lnTo>
                      <a:lnTo>
                        <a:pt x="579" y="24074"/>
                      </a:lnTo>
                      <a:lnTo>
                        <a:pt x="597" y="24291"/>
                      </a:lnTo>
                      <a:lnTo>
                        <a:pt x="670" y="24400"/>
                      </a:lnTo>
                      <a:lnTo>
                        <a:pt x="742" y="24472"/>
                      </a:lnTo>
                      <a:lnTo>
                        <a:pt x="923" y="24545"/>
                      </a:lnTo>
                      <a:lnTo>
                        <a:pt x="1285" y="24509"/>
                      </a:lnTo>
                      <a:lnTo>
                        <a:pt x="1783" y="24224"/>
                      </a:lnTo>
                      <a:lnTo>
                        <a:pt x="1783" y="24224"/>
                      </a:lnTo>
                      <a:lnTo>
                        <a:pt x="1702" y="24418"/>
                      </a:lnTo>
                      <a:lnTo>
                        <a:pt x="1702" y="24744"/>
                      </a:lnTo>
                      <a:lnTo>
                        <a:pt x="1810" y="24871"/>
                      </a:lnTo>
                      <a:lnTo>
                        <a:pt x="2027" y="24907"/>
                      </a:lnTo>
                      <a:lnTo>
                        <a:pt x="2353" y="24816"/>
                      </a:lnTo>
                      <a:lnTo>
                        <a:pt x="2570" y="24708"/>
                      </a:lnTo>
                      <a:lnTo>
                        <a:pt x="3113" y="24418"/>
                      </a:lnTo>
                      <a:lnTo>
                        <a:pt x="4163" y="23730"/>
                      </a:lnTo>
                      <a:lnTo>
                        <a:pt x="5684" y="22554"/>
                      </a:lnTo>
                      <a:lnTo>
                        <a:pt x="6607" y="21739"/>
                      </a:lnTo>
                      <a:lnTo>
                        <a:pt x="6661" y="21667"/>
                      </a:lnTo>
                      <a:lnTo>
                        <a:pt x="6679" y="21576"/>
                      </a:lnTo>
                      <a:lnTo>
                        <a:pt x="6571" y="21106"/>
                      </a:lnTo>
                      <a:lnTo>
                        <a:pt x="6426" y="20038"/>
                      </a:lnTo>
                      <a:lnTo>
                        <a:pt x="6390" y="18843"/>
                      </a:lnTo>
                      <a:lnTo>
                        <a:pt x="6462" y="17630"/>
                      </a:lnTo>
                      <a:lnTo>
                        <a:pt x="6679" y="16436"/>
                      </a:lnTo>
                      <a:lnTo>
                        <a:pt x="7095" y="15350"/>
                      </a:lnTo>
                      <a:lnTo>
                        <a:pt x="7693" y="14427"/>
                      </a:lnTo>
                      <a:lnTo>
                        <a:pt x="8290" y="13920"/>
                      </a:lnTo>
                      <a:lnTo>
                        <a:pt x="8761" y="13667"/>
                      </a:lnTo>
                      <a:lnTo>
                        <a:pt x="9032" y="13576"/>
                      </a:lnTo>
                      <a:lnTo>
                        <a:pt x="9376" y="13467"/>
                      </a:lnTo>
                      <a:lnTo>
                        <a:pt x="10082" y="13359"/>
                      </a:lnTo>
                      <a:lnTo>
                        <a:pt x="10788" y="13359"/>
                      </a:lnTo>
                      <a:lnTo>
                        <a:pt x="11476" y="13467"/>
                      </a:lnTo>
                      <a:lnTo>
                        <a:pt x="12489" y="13757"/>
                      </a:lnTo>
                      <a:lnTo>
                        <a:pt x="13811" y="14391"/>
                      </a:lnTo>
                      <a:lnTo>
                        <a:pt x="15078" y="15241"/>
                      </a:lnTo>
                      <a:lnTo>
                        <a:pt x="16272" y="16219"/>
                      </a:lnTo>
                      <a:lnTo>
                        <a:pt x="17938" y="17739"/>
                      </a:lnTo>
                      <a:lnTo>
                        <a:pt x="18879" y="18644"/>
                      </a:lnTo>
                      <a:lnTo>
                        <a:pt x="18951" y="18698"/>
                      </a:lnTo>
                      <a:lnTo>
                        <a:pt x="19078" y="18680"/>
                      </a:lnTo>
                      <a:lnTo>
                        <a:pt x="19168" y="18572"/>
                      </a:lnTo>
                      <a:lnTo>
                        <a:pt x="19168" y="18427"/>
                      </a:lnTo>
                      <a:lnTo>
                        <a:pt x="19114" y="18373"/>
                      </a:lnTo>
                      <a:lnTo>
                        <a:pt x="18318" y="17594"/>
                      </a:lnTo>
                      <a:lnTo>
                        <a:pt x="16634" y="16056"/>
                      </a:lnTo>
                      <a:lnTo>
                        <a:pt x="15277" y="14970"/>
                      </a:lnTo>
                      <a:lnTo>
                        <a:pt x="14336" y="14336"/>
                      </a:lnTo>
                      <a:lnTo>
                        <a:pt x="13340" y="13793"/>
                      </a:lnTo>
                      <a:lnTo>
                        <a:pt x="12290" y="13377"/>
                      </a:lnTo>
                      <a:lnTo>
                        <a:pt x="11747" y="13214"/>
                      </a:lnTo>
                      <a:lnTo>
                        <a:pt x="11059" y="13069"/>
                      </a:lnTo>
                      <a:lnTo>
                        <a:pt x="10028" y="13033"/>
                      </a:lnTo>
                      <a:lnTo>
                        <a:pt x="9358" y="13123"/>
                      </a:lnTo>
                      <a:lnTo>
                        <a:pt x="8724" y="13323"/>
                      </a:lnTo>
                      <a:lnTo>
                        <a:pt x="8127" y="13612"/>
                      </a:lnTo>
                      <a:lnTo>
                        <a:pt x="7584" y="14029"/>
                      </a:lnTo>
                      <a:lnTo>
                        <a:pt x="7132" y="14553"/>
                      </a:lnTo>
                      <a:lnTo>
                        <a:pt x="6933" y="14879"/>
                      </a:lnTo>
                      <a:lnTo>
                        <a:pt x="6752" y="15241"/>
                      </a:lnTo>
                      <a:lnTo>
                        <a:pt x="6462" y="16001"/>
                      </a:lnTo>
                      <a:lnTo>
                        <a:pt x="6227" y="17178"/>
                      </a:lnTo>
                      <a:lnTo>
                        <a:pt x="6172" y="17992"/>
                      </a:lnTo>
                      <a:lnTo>
                        <a:pt x="6100" y="18825"/>
                      </a:lnTo>
                      <a:lnTo>
                        <a:pt x="6082" y="20128"/>
                      </a:lnTo>
                      <a:lnTo>
                        <a:pt x="6172" y="20979"/>
                      </a:lnTo>
                      <a:lnTo>
                        <a:pt x="6245" y="21395"/>
                      </a:lnTo>
                      <a:lnTo>
                        <a:pt x="6263" y="21504"/>
                      </a:lnTo>
                      <a:lnTo>
                        <a:pt x="6100" y="21757"/>
                      </a:lnTo>
                      <a:lnTo>
                        <a:pt x="5611" y="22210"/>
                      </a:lnTo>
                      <a:lnTo>
                        <a:pt x="4236" y="23187"/>
                      </a:lnTo>
                      <a:lnTo>
                        <a:pt x="3711" y="23513"/>
                      </a:lnTo>
                      <a:lnTo>
                        <a:pt x="3150" y="23911"/>
                      </a:lnTo>
                      <a:lnTo>
                        <a:pt x="2570" y="24291"/>
                      </a:lnTo>
                      <a:lnTo>
                        <a:pt x="2299" y="24436"/>
                      </a:lnTo>
                      <a:lnTo>
                        <a:pt x="2082" y="24454"/>
                      </a:lnTo>
                      <a:lnTo>
                        <a:pt x="2190" y="24129"/>
                      </a:lnTo>
                      <a:lnTo>
                        <a:pt x="2407" y="23803"/>
                      </a:lnTo>
                      <a:lnTo>
                        <a:pt x="2426" y="23748"/>
                      </a:lnTo>
                      <a:lnTo>
                        <a:pt x="2426" y="23622"/>
                      </a:lnTo>
                      <a:lnTo>
                        <a:pt x="2335" y="23531"/>
                      </a:lnTo>
                      <a:lnTo>
                        <a:pt x="2208" y="23513"/>
                      </a:lnTo>
                      <a:lnTo>
                        <a:pt x="2154" y="23549"/>
                      </a:lnTo>
                      <a:lnTo>
                        <a:pt x="1683" y="23875"/>
                      </a:lnTo>
                      <a:lnTo>
                        <a:pt x="1159" y="24110"/>
                      </a:lnTo>
                      <a:lnTo>
                        <a:pt x="1104" y="24110"/>
                      </a:lnTo>
                      <a:lnTo>
                        <a:pt x="1159" y="23929"/>
                      </a:lnTo>
                      <a:lnTo>
                        <a:pt x="1448" y="23495"/>
                      </a:lnTo>
                      <a:lnTo>
                        <a:pt x="1521" y="23386"/>
                      </a:lnTo>
                      <a:lnTo>
                        <a:pt x="1683" y="23205"/>
                      </a:lnTo>
                      <a:lnTo>
                        <a:pt x="1864" y="23042"/>
                      </a:lnTo>
                      <a:lnTo>
                        <a:pt x="1955" y="22916"/>
                      </a:lnTo>
                      <a:lnTo>
                        <a:pt x="1883" y="22753"/>
                      </a:lnTo>
                      <a:lnTo>
                        <a:pt x="1756" y="22717"/>
                      </a:lnTo>
                      <a:lnTo>
                        <a:pt x="1683" y="22717"/>
                      </a:lnTo>
                      <a:lnTo>
                        <a:pt x="1340" y="22843"/>
                      </a:lnTo>
                      <a:lnTo>
                        <a:pt x="778" y="23042"/>
                      </a:lnTo>
                      <a:lnTo>
                        <a:pt x="544" y="23065"/>
                      </a:lnTo>
                      <a:lnTo>
                        <a:pt x="544" y="23065"/>
                      </a:lnTo>
                      <a:lnTo>
                        <a:pt x="1195" y="22590"/>
                      </a:lnTo>
                      <a:lnTo>
                        <a:pt x="2444" y="21993"/>
                      </a:lnTo>
                      <a:lnTo>
                        <a:pt x="3131" y="21739"/>
                      </a:lnTo>
                      <a:lnTo>
                        <a:pt x="3222" y="21667"/>
                      </a:lnTo>
                      <a:lnTo>
                        <a:pt x="3240" y="21558"/>
                      </a:lnTo>
                      <a:lnTo>
                        <a:pt x="2896" y="20201"/>
                      </a:lnTo>
                      <a:lnTo>
                        <a:pt x="2371" y="17486"/>
                      </a:lnTo>
                      <a:lnTo>
                        <a:pt x="2118" y="14753"/>
                      </a:lnTo>
                      <a:lnTo>
                        <a:pt x="2136" y="12671"/>
                      </a:lnTo>
                      <a:lnTo>
                        <a:pt x="2245" y="11295"/>
                      </a:lnTo>
                      <a:lnTo>
                        <a:pt x="2353" y="10608"/>
                      </a:lnTo>
                      <a:lnTo>
                        <a:pt x="2570" y="9413"/>
                      </a:lnTo>
                      <a:lnTo>
                        <a:pt x="3041" y="7585"/>
                      </a:lnTo>
                      <a:lnTo>
                        <a:pt x="3457" y="6390"/>
                      </a:lnTo>
                      <a:lnTo>
                        <a:pt x="3946" y="5232"/>
                      </a:lnTo>
                      <a:lnTo>
                        <a:pt x="4561" y="4128"/>
                      </a:lnTo>
                      <a:lnTo>
                        <a:pt x="5285" y="3114"/>
                      </a:lnTo>
                      <a:lnTo>
                        <a:pt x="6118" y="2209"/>
                      </a:lnTo>
                      <a:lnTo>
                        <a:pt x="6607" y="1811"/>
                      </a:lnTo>
                      <a:lnTo>
                        <a:pt x="7095" y="1431"/>
                      </a:lnTo>
                      <a:lnTo>
                        <a:pt x="8091" y="888"/>
                      </a:lnTo>
                      <a:lnTo>
                        <a:pt x="9086" y="526"/>
                      </a:lnTo>
                      <a:lnTo>
                        <a:pt x="10100" y="363"/>
                      </a:lnTo>
                      <a:lnTo>
                        <a:pt x="11096" y="381"/>
                      </a:lnTo>
                      <a:lnTo>
                        <a:pt x="12091" y="544"/>
                      </a:lnTo>
                      <a:lnTo>
                        <a:pt x="13087" y="851"/>
                      </a:lnTo>
                      <a:lnTo>
                        <a:pt x="14064" y="1268"/>
                      </a:lnTo>
                      <a:lnTo>
                        <a:pt x="15512" y="2064"/>
                      </a:lnTo>
                      <a:lnTo>
                        <a:pt x="17358" y="3386"/>
                      </a:lnTo>
                      <a:lnTo>
                        <a:pt x="19910" y="5576"/>
                      </a:lnTo>
                      <a:lnTo>
                        <a:pt x="21395" y="6933"/>
                      </a:lnTo>
                      <a:lnTo>
                        <a:pt x="21467" y="6969"/>
                      </a:lnTo>
                      <a:lnTo>
                        <a:pt x="21594" y="6951"/>
                      </a:lnTo>
                      <a:lnTo>
                        <a:pt x="21684" y="6843"/>
                      </a:lnTo>
                      <a:lnTo>
                        <a:pt x="21684" y="6698"/>
                      </a:lnTo>
                      <a:lnTo>
                        <a:pt x="21630" y="6644"/>
                      </a:lnTo>
                      <a:lnTo>
                        <a:pt x="19965" y="5141"/>
                      </a:lnTo>
                      <a:lnTo>
                        <a:pt x="17069" y="2788"/>
                      </a:lnTo>
                      <a:lnTo>
                        <a:pt x="15512" y="1738"/>
                      </a:lnTo>
                      <a:lnTo>
                        <a:pt x="14444" y="1141"/>
                      </a:lnTo>
                      <a:lnTo>
                        <a:pt x="13358" y="652"/>
                      </a:lnTo>
                      <a:lnTo>
                        <a:pt x="12272" y="272"/>
                      </a:lnTo>
                      <a:lnTo>
                        <a:pt x="11186" y="55"/>
                      </a:lnTo>
                      <a:lnTo>
                        <a:pt x="10100"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2" name="Google Shape;1142;p34"/>
                <p:cNvSpPr/>
                <p:nvPr/>
              </p:nvSpPr>
              <p:spPr>
                <a:xfrm>
                  <a:off x="7782482" y="2741615"/>
                  <a:ext cx="635414" cy="851623"/>
                </a:xfrm>
                <a:custGeom>
                  <a:avLst/>
                  <a:gdLst/>
                  <a:ahLst/>
                  <a:cxnLst/>
                  <a:rect l="l" t="t" r="r" b="b"/>
                  <a:pathLst>
                    <a:path w="20002" h="26808" extrusionOk="0">
                      <a:moveTo>
                        <a:pt x="11042" y="1"/>
                      </a:moveTo>
                      <a:lnTo>
                        <a:pt x="8888" y="200"/>
                      </a:lnTo>
                      <a:lnTo>
                        <a:pt x="5774" y="707"/>
                      </a:lnTo>
                      <a:lnTo>
                        <a:pt x="4001" y="1051"/>
                      </a:lnTo>
                      <a:lnTo>
                        <a:pt x="0" y="12345"/>
                      </a:lnTo>
                      <a:lnTo>
                        <a:pt x="1141" y="12128"/>
                      </a:lnTo>
                      <a:lnTo>
                        <a:pt x="3476" y="11675"/>
                      </a:lnTo>
                      <a:lnTo>
                        <a:pt x="5249" y="11494"/>
                      </a:lnTo>
                      <a:lnTo>
                        <a:pt x="6426" y="11458"/>
                      </a:lnTo>
                      <a:lnTo>
                        <a:pt x="7584" y="11531"/>
                      </a:lnTo>
                      <a:lnTo>
                        <a:pt x="8707" y="11748"/>
                      </a:lnTo>
                      <a:lnTo>
                        <a:pt x="9268" y="11929"/>
                      </a:lnTo>
                      <a:lnTo>
                        <a:pt x="9720" y="12092"/>
                      </a:lnTo>
                      <a:lnTo>
                        <a:pt x="10517" y="12562"/>
                      </a:lnTo>
                      <a:lnTo>
                        <a:pt x="11150" y="13142"/>
                      </a:lnTo>
                      <a:lnTo>
                        <a:pt x="11621" y="13829"/>
                      </a:lnTo>
                      <a:lnTo>
                        <a:pt x="11910" y="14571"/>
                      </a:lnTo>
                      <a:lnTo>
                        <a:pt x="12019" y="15404"/>
                      </a:lnTo>
                      <a:lnTo>
                        <a:pt x="11947" y="16255"/>
                      </a:lnTo>
                      <a:lnTo>
                        <a:pt x="11711" y="17160"/>
                      </a:lnTo>
                      <a:lnTo>
                        <a:pt x="11494" y="17594"/>
                      </a:lnTo>
                      <a:lnTo>
                        <a:pt x="11078" y="18535"/>
                      </a:lnTo>
                      <a:lnTo>
                        <a:pt x="10082" y="20219"/>
                      </a:lnTo>
                      <a:lnTo>
                        <a:pt x="9376" y="21196"/>
                      </a:lnTo>
                      <a:lnTo>
                        <a:pt x="9051" y="21540"/>
                      </a:lnTo>
                      <a:lnTo>
                        <a:pt x="9340" y="22445"/>
                      </a:lnTo>
                      <a:lnTo>
                        <a:pt x="10354" y="24943"/>
                      </a:lnTo>
                      <a:lnTo>
                        <a:pt x="10770" y="25830"/>
                      </a:lnTo>
                      <a:lnTo>
                        <a:pt x="10861" y="26011"/>
                      </a:lnTo>
                      <a:lnTo>
                        <a:pt x="11132" y="26463"/>
                      </a:lnTo>
                      <a:lnTo>
                        <a:pt x="11331" y="26626"/>
                      </a:lnTo>
                      <a:lnTo>
                        <a:pt x="11422" y="26626"/>
                      </a:lnTo>
                      <a:lnTo>
                        <a:pt x="11494" y="26554"/>
                      </a:lnTo>
                      <a:lnTo>
                        <a:pt x="11585" y="26282"/>
                      </a:lnTo>
                      <a:lnTo>
                        <a:pt x="11585" y="25757"/>
                      </a:lnTo>
                      <a:lnTo>
                        <a:pt x="11566" y="25540"/>
                      </a:lnTo>
                      <a:lnTo>
                        <a:pt x="11693" y="25830"/>
                      </a:lnTo>
                      <a:lnTo>
                        <a:pt x="12073" y="26518"/>
                      </a:lnTo>
                      <a:lnTo>
                        <a:pt x="12363" y="26807"/>
                      </a:lnTo>
                      <a:lnTo>
                        <a:pt x="12490" y="26789"/>
                      </a:lnTo>
                      <a:lnTo>
                        <a:pt x="12544" y="26753"/>
                      </a:lnTo>
                      <a:lnTo>
                        <a:pt x="12616" y="26626"/>
                      </a:lnTo>
                      <a:lnTo>
                        <a:pt x="12634" y="26282"/>
                      </a:lnTo>
                      <a:lnTo>
                        <a:pt x="12490" y="25432"/>
                      </a:lnTo>
                      <a:lnTo>
                        <a:pt x="12399" y="25106"/>
                      </a:lnTo>
                      <a:lnTo>
                        <a:pt x="12652" y="25395"/>
                      </a:lnTo>
                      <a:lnTo>
                        <a:pt x="13069" y="25938"/>
                      </a:lnTo>
                      <a:lnTo>
                        <a:pt x="13395" y="26174"/>
                      </a:lnTo>
                      <a:lnTo>
                        <a:pt x="13576" y="26210"/>
                      </a:lnTo>
                      <a:lnTo>
                        <a:pt x="13594" y="26065"/>
                      </a:lnTo>
                      <a:lnTo>
                        <a:pt x="13503" y="25721"/>
                      </a:lnTo>
                      <a:lnTo>
                        <a:pt x="13195" y="25196"/>
                      </a:lnTo>
                      <a:lnTo>
                        <a:pt x="13014" y="24943"/>
                      </a:lnTo>
                      <a:lnTo>
                        <a:pt x="12779" y="24545"/>
                      </a:lnTo>
                      <a:lnTo>
                        <a:pt x="12272" y="23658"/>
                      </a:lnTo>
                      <a:lnTo>
                        <a:pt x="11983" y="23314"/>
                      </a:lnTo>
                      <a:lnTo>
                        <a:pt x="12652" y="22680"/>
                      </a:lnTo>
                      <a:lnTo>
                        <a:pt x="13974" y="21305"/>
                      </a:lnTo>
                      <a:lnTo>
                        <a:pt x="15223" y="19857"/>
                      </a:lnTo>
                      <a:lnTo>
                        <a:pt x="16363" y="18354"/>
                      </a:lnTo>
                      <a:lnTo>
                        <a:pt x="16870" y="17576"/>
                      </a:lnTo>
                      <a:lnTo>
                        <a:pt x="17322" y="16834"/>
                      </a:lnTo>
                      <a:lnTo>
                        <a:pt x="18155" y="15205"/>
                      </a:lnTo>
                      <a:lnTo>
                        <a:pt x="18879" y="13431"/>
                      </a:lnTo>
                      <a:lnTo>
                        <a:pt x="19458" y="11585"/>
                      </a:lnTo>
                      <a:lnTo>
                        <a:pt x="19856" y="9684"/>
                      </a:lnTo>
                      <a:lnTo>
                        <a:pt x="20001" y="7784"/>
                      </a:lnTo>
                      <a:lnTo>
                        <a:pt x="19911" y="6390"/>
                      </a:lnTo>
                      <a:lnTo>
                        <a:pt x="19748" y="5485"/>
                      </a:lnTo>
                      <a:lnTo>
                        <a:pt x="19513" y="4616"/>
                      </a:lnTo>
                      <a:lnTo>
                        <a:pt x="19169" y="3766"/>
                      </a:lnTo>
                      <a:lnTo>
                        <a:pt x="18969" y="3349"/>
                      </a:lnTo>
                      <a:lnTo>
                        <a:pt x="18698" y="2897"/>
                      </a:lnTo>
                      <a:lnTo>
                        <a:pt x="18064" y="2100"/>
                      </a:lnTo>
                      <a:lnTo>
                        <a:pt x="17322" y="1467"/>
                      </a:lnTo>
                      <a:lnTo>
                        <a:pt x="16508" y="960"/>
                      </a:lnTo>
                      <a:lnTo>
                        <a:pt x="15621" y="562"/>
                      </a:lnTo>
                      <a:lnTo>
                        <a:pt x="14662" y="290"/>
                      </a:lnTo>
                      <a:lnTo>
                        <a:pt x="13159" y="37"/>
                      </a:lnTo>
                      <a:lnTo>
                        <a:pt x="11042"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3" name="Google Shape;1143;p34"/>
                <p:cNvSpPr/>
                <p:nvPr/>
              </p:nvSpPr>
              <p:spPr>
                <a:xfrm>
                  <a:off x="7777304" y="2735865"/>
                  <a:ext cx="646342" cy="863123"/>
                </a:xfrm>
                <a:custGeom>
                  <a:avLst/>
                  <a:gdLst/>
                  <a:ahLst/>
                  <a:cxnLst/>
                  <a:rect l="l" t="t" r="r" b="b"/>
                  <a:pathLst>
                    <a:path w="20346" h="27170" extrusionOk="0">
                      <a:moveTo>
                        <a:pt x="11476" y="1"/>
                      </a:moveTo>
                      <a:lnTo>
                        <a:pt x="10137" y="73"/>
                      </a:lnTo>
                      <a:lnTo>
                        <a:pt x="8109" y="308"/>
                      </a:lnTo>
                      <a:lnTo>
                        <a:pt x="5449" y="797"/>
                      </a:lnTo>
                      <a:lnTo>
                        <a:pt x="4145" y="1051"/>
                      </a:lnTo>
                      <a:lnTo>
                        <a:pt x="4055" y="1069"/>
                      </a:lnTo>
                      <a:lnTo>
                        <a:pt x="3983" y="1195"/>
                      </a:lnTo>
                      <a:lnTo>
                        <a:pt x="4001" y="1322"/>
                      </a:lnTo>
                      <a:lnTo>
                        <a:pt x="4109" y="1413"/>
                      </a:lnTo>
                      <a:lnTo>
                        <a:pt x="4182" y="1413"/>
                      </a:lnTo>
                      <a:lnTo>
                        <a:pt x="6281" y="1014"/>
                      </a:lnTo>
                      <a:lnTo>
                        <a:pt x="9847" y="508"/>
                      </a:lnTo>
                      <a:lnTo>
                        <a:pt x="12254" y="399"/>
                      </a:lnTo>
                      <a:lnTo>
                        <a:pt x="13992" y="544"/>
                      </a:lnTo>
                      <a:lnTo>
                        <a:pt x="15096" y="761"/>
                      </a:lnTo>
                      <a:lnTo>
                        <a:pt x="16110" y="1105"/>
                      </a:lnTo>
                      <a:lnTo>
                        <a:pt x="17051" y="1575"/>
                      </a:lnTo>
                      <a:lnTo>
                        <a:pt x="17884" y="2209"/>
                      </a:lnTo>
                      <a:lnTo>
                        <a:pt x="18608" y="3005"/>
                      </a:lnTo>
                      <a:lnTo>
                        <a:pt x="19187" y="4001"/>
                      </a:lnTo>
                      <a:lnTo>
                        <a:pt x="19621" y="5177"/>
                      </a:lnTo>
                      <a:lnTo>
                        <a:pt x="19766" y="5847"/>
                      </a:lnTo>
                      <a:lnTo>
                        <a:pt x="19875" y="6481"/>
                      </a:lnTo>
                      <a:lnTo>
                        <a:pt x="19965" y="7730"/>
                      </a:lnTo>
                      <a:lnTo>
                        <a:pt x="19965" y="8960"/>
                      </a:lnTo>
                      <a:lnTo>
                        <a:pt x="19838" y="10191"/>
                      </a:lnTo>
                      <a:lnTo>
                        <a:pt x="19603" y="11404"/>
                      </a:lnTo>
                      <a:lnTo>
                        <a:pt x="19277" y="12580"/>
                      </a:lnTo>
                      <a:lnTo>
                        <a:pt x="18626" y="14336"/>
                      </a:lnTo>
                      <a:lnTo>
                        <a:pt x="17485" y="16581"/>
                      </a:lnTo>
                      <a:lnTo>
                        <a:pt x="16110" y="18698"/>
                      </a:lnTo>
                      <a:lnTo>
                        <a:pt x="14571" y="20671"/>
                      </a:lnTo>
                      <a:lnTo>
                        <a:pt x="12906" y="22499"/>
                      </a:lnTo>
                      <a:lnTo>
                        <a:pt x="12037" y="23350"/>
                      </a:lnTo>
                      <a:lnTo>
                        <a:pt x="12001" y="23404"/>
                      </a:lnTo>
                      <a:lnTo>
                        <a:pt x="11965" y="23531"/>
                      </a:lnTo>
                      <a:lnTo>
                        <a:pt x="12001" y="23604"/>
                      </a:lnTo>
                      <a:lnTo>
                        <a:pt x="12435" y="24147"/>
                      </a:lnTo>
                      <a:lnTo>
                        <a:pt x="13196" y="25341"/>
                      </a:lnTo>
                      <a:lnTo>
                        <a:pt x="13503" y="26059"/>
                      </a:lnTo>
                      <a:lnTo>
                        <a:pt x="13503" y="26059"/>
                      </a:lnTo>
                      <a:lnTo>
                        <a:pt x="13322" y="25920"/>
                      </a:lnTo>
                      <a:lnTo>
                        <a:pt x="12942" y="25486"/>
                      </a:lnTo>
                      <a:lnTo>
                        <a:pt x="12707" y="25178"/>
                      </a:lnTo>
                      <a:lnTo>
                        <a:pt x="12616" y="25106"/>
                      </a:lnTo>
                      <a:lnTo>
                        <a:pt x="12435" y="25160"/>
                      </a:lnTo>
                      <a:lnTo>
                        <a:pt x="12381" y="25251"/>
                      </a:lnTo>
                      <a:lnTo>
                        <a:pt x="12381" y="25323"/>
                      </a:lnTo>
                      <a:lnTo>
                        <a:pt x="12453" y="25576"/>
                      </a:lnTo>
                      <a:lnTo>
                        <a:pt x="12508" y="25848"/>
                      </a:lnTo>
                      <a:lnTo>
                        <a:pt x="12526" y="25975"/>
                      </a:lnTo>
                      <a:lnTo>
                        <a:pt x="12508" y="26481"/>
                      </a:lnTo>
                      <a:lnTo>
                        <a:pt x="12472" y="26681"/>
                      </a:lnTo>
                      <a:lnTo>
                        <a:pt x="12435" y="26644"/>
                      </a:lnTo>
                      <a:lnTo>
                        <a:pt x="12146" y="26156"/>
                      </a:lnTo>
                      <a:lnTo>
                        <a:pt x="11892" y="25649"/>
                      </a:lnTo>
                      <a:lnTo>
                        <a:pt x="11856" y="25576"/>
                      </a:lnTo>
                      <a:lnTo>
                        <a:pt x="11748" y="25522"/>
                      </a:lnTo>
                      <a:lnTo>
                        <a:pt x="11621" y="25558"/>
                      </a:lnTo>
                      <a:lnTo>
                        <a:pt x="11548" y="25667"/>
                      </a:lnTo>
                      <a:lnTo>
                        <a:pt x="11548" y="25739"/>
                      </a:lnTo>
                      <a:lnTo>
                        <a:pt x="11530" y="25848"/>
                      </a:lnTo>
                      <a:lnTo>
                        <a:pt x="11476" y="26300"/>
                      </a:lnTo>
                      <a:lnTo>
                        <a:pt x="11386" y="26445"/>
                      </a:lnTo>
                      <a:lnTo>
                        <a:pt x="11331" y="26391"/>
                      </a:lnTo>
                      <a:lnTo>
                        <a:pt x="11168" y="26083"/>
                      </a:lnTo>
                      <a:lnTo>
                        <a:pt x="11005" y="25757"/>
                      </a:lnTo>
                      <a:lnTo>
                        <a:pt x="10662" y="24997"/>
                      </a:lnTo>
                      <a:lnTo>
                        <a:pt x="10336" y="24237"/>
                      </a:lnTo>
                      <a:lnTo>
                        <a:pt x="9992" y="23386"/>
                      </a:lnTo>
                      <a:lnTo>
                        <a:pt x="9684" y="22536"/>
                      </a:lnTo>
                      <a:lnTo>
                        <a:pt x="9521" y="22119"/>
                      </a:lnTo>
                      <a:lnTo>
                        <a:pt x="9612" y="21613"/>
                      </a:lnTo>
                      <a:lnTo>
                        <a:pt x="9865" y="21250"/>
                      </a:lnTo>
                      <a:lnTo>
                        <a:pt x="10300" y="20671"/>
                      </a:lnTo>
                      <a:lnTo>
                        <a:pt x="11205" y="19296"/>
                      </a:lnTo>
                      <a:lnTo>
                        <a:pt x="11947" y="17811"/>
                      </a:lnTo>
                      <a:lnTo>
                        <a:pt x="12291" y="16653"/>
                      </a:lnTo>
                      <a:lnTo>
                        <a:pt x="12363" y="15875"/>
                      </a:lnTo>
                      <a:lnTo>
                        <a:pt x="12345" y="15513"/>
                      </a:lnTo>
                      <a:lnTo>
                        <a:pt x="12291" y="14988"/>
                      </a:lnTo>
                      <a:lnTo>
                        <a:pt x="12037" y="14083"/>
                      </a:lnTo>
                      <a:lnTo>
                        <a:pt x="11621" y="13341"/>
                      </a:lnTo>
                      <a:lnTo>
                        <a:pt x="11078" y="12743"/>
                      </a:lnTo>
                      <a:lnTo>
                        <a:pt x="10408" y="12273"/>
                      </a:lnTo>
                      <a:lnTo>
                        <a:pt x="9648" y="11929"/>
                      </a:lnTo>
                      <a:lnTo>
                        <a:pt x="8797" y="11694"/>
                      </a:lnTo>
                      <a:lnTo>
                        <a:pt x="7892" y="11549"/>
                      </a:lnTo>
                      <a:lnTo>
                        <a:pt x="6444" y="11476"/>
                      </a:lnTo>
                      <a:lnTo>
                        <a:pt x="4453" y="11603"/>
                      </a:lnTo>
                      <a:lnTo>
                        <a:pt x="1611" y="12037"/>
                      </a:lnTo>
                      <a:lnTo>
                        <a:pt x="145" y="12345"/>
                      </a:lnTo>
                      <a:lnTo>
                        <a:pt x="73" y="12381"/>
                      </a:lnTo>
                      <a:lnTo>
                        <a:pt x="0" y="12490"/>
                      </a:lnTo>
                      <a:lnTo>
                        <a:pt x="19" y="12635"/>
                      </a:lnTo>
                      <a:lnTo>
                        <a:pt x="109" y="12725"/>
                      </a:lnTo>
                      <a:lnTo>
                        <a:pt x="200" y="12707"/>
                      </a:lnTo>
                      <a:lnTo>
                        <a:pt x="1539" y="12436"/>
                      </a:lnTo>
                      <a:lnTo>
                        <a:pt x="3566" y="12056"/>
                      </a:lnTo>
                      <a:lnTo>
                        <a:pt x="4942" y="11875"/>
                      </a:lnTo>
                      <a:lnTo>
                        <a:pt x="5630" y="11838"/>
                      </a:lnTo>
                      <a:lnTo>
                        <a:pt x="6336" y="11820"/>
                      </a:lnTo>
                      <a:lnTo>
                        <a:pt x="7874" y="11893"/>
                      </a:lnTo>
                      <a:lnTo>
                        <a:pt x="9014" y="12128"/>
                      </a:lnTo>
                      <a:lnTo>
                        <a:pt x="9720" y="12381"/>
                      </a:lnTo>
                      <a:lnTo>
                        <a:pt x="10372" y="12725"/>
                      </a:lnTo>
                      <a:lnTo>
                        <a:pt x="10951" y="13196"/>
                      </a:lnTo>
                      <a:lnTo>
                        <a:pt x="11186" y="13467"/>
                      </a:lnTo>
                      <a:lnTo>
                        <a:pt x="11386" y="13739"/>
                      </a:lnTo>
                      <a:lnTo>
                        <a:pt x="11675" y="14264"/>
                      </a:lnTo>
                      <a:lnTo>
                        <a:pt x="11856" y="14807"/>
                      </a:lnTo>
                      <a:lnTo>
                        <a:pt x="11947" y="15368"/>
                      </a:lnTo>
                      <a:lnTo>
                        <a:pt x="11929" y="16219"/>
                      </a:lnTo>
                      <a:lnTo>
                        <a:pt x="11639" y="17359"/>
                      </a:lnTo>
                      <a:lnTo>
                        <a:pt x="11404" y="17920"/>
                      </a:lnTo>
                      <a:lnTo>
                        <a:pt x="10933" y="18897"/>
                      </a:lnTo>
                      <a:lnTo>
                        <a:pt x="10100" y="20327"/>
                      </a:lnTo>
                      <a:lnTo>
                        <a:pt x="9449" y="21214"/>
                      </a:lnTo>
                      <a:lnTo>
                        <a:pt x="9069" y="21594"/>
                      </a:lnTo>
                      <a:lnTo>
                        <a:pt x="9033" y="21685"/>
                      </a:lnTo>
                      <a:lnTo>
                        <a:pt x="9051" y="21775"/>
                      </a:lnTo>
                      <a:lnTo>
                        <a:pt x="9413" y="22970"/>
                      </a:lnTo>
                      <a:lnTo>
                        <a:pt x="10082" y="24744"/>
                      </a:lnTo>
                      <a:lnTo>
                        <a:pt x="10625" y="25884"/>
                      </a:lnTo>
                      <a:lnTo>
                        <a:pt x="10933" y="26409"/>
                      </a:lnTo>
                      <a:lnTo>
                        <a:pt x="11060" y="26626"/>
                      </a:lnTo>
                      <a:lnTo>
                        <a:pt x="11295" y="26880"/>
                      </a:lnTo>
                      <a:lnTo>
                        <a:pt x="11476" y="26952"/>
                      </a:lnTo>
                      <a:lnTo>
                        <a:pt x="11639" y="26898"/>
                      </a:lnTo>
                      <a:lnTo>
                        <a:pt x="11802" y="26608"/>
                      </a:lnTo>
                      <a:lnTo>
                        <a:pt x="11842" y="26385"/>
                      </a:lnTo>
                      <a:lnTo>
                        <a:pt x="11842" y="26385"/>
                      </a:lnTo>
                      <a:lnTo>
                        <a:pt x="12146" y="26916"/>
                      </a:lnTo>
                      <a:lnTo>
                        <a:pt x="12417" y="27133"/>
                      </a:lnTo>
                      <a:lnTo>
                        <a:pt x="12616" y="27169"/>
                      </a:lnTo>
                      <a:lnTo>
                        <a:pt x="12725" y="27151"/>
                      </a:lnTo>
                      <a:lnTo>
                        <a:pt x="12815" y="27097"/>
                      </a:lnTo>
                      <a:lnTo>
                        <a:pt x="12960" y="26916"/>
                      </a:lnTo>
                      <a:lnTo>
                        <a:pt x="13015" y="26554"/>
                      </a:lnTo>
                      <a:lnTo>
                        <a:pt x="12925" y="26008"/>
                      </a:lnTo>
                      <a:lnTo>
                        <a:pt x="13105" y="26228"/>
                      </a:lnTo>
                      <a:lnTo>
                        <a:pt x="13449" y="26481"/>
                      </a:lnTo>
                      <a:lnTo>
                        <a:pt x="13666" y="26554"/>
                      </a:lnTo>
                      <a:lnTo>
                        <a:pt x="13775" y="26572"/>
                      </a:lnTo>
                      <a:lnTo>
                        <a:pt x="13901" y="26463"/>
                      </a:lnTo>
                      <a:lnTo>
                        <a:pt x="13920" y="26373"/>
                      </a:lnTo>
                      <a:lnTo>
                        <a:pt x="13901" y="26083"/>
                      </a:lnTo>
                      <a:lnTo>
                        <a:pt x="13684" y="25504"/>
                      </a:lnTo>
                      <a:lnTo>
                        <a:pt x="13177" y="24708"/>
                      </a:lnTo>
                      <a:lnTo>
                        <a:pt x="12870" y="24201"/>
                      </a:lnTo>
                      <a:lnTo>
                        <a:pt x="12725" y="24020"/>
                      </a:lnTo>
                      <a:lnTo>
                        <a:pt x="12508" y="23658"/>
                      </a:lnTo>
                      <a:lnTo>
                        <a:pt x="12508" y="23423"/>
                      </a:lnTo>
                      <a:lnTo>
                        <a:pt x="12598" y="23314"/>
                      </a:lnTo>
                      <a:lnTo>
                        <a:pt x="13177" y="22735"/>
                      </a:lnTo>
                      <a:lnTo>
                        <a:pt x="13757" y="22137"/>
                      </a:lnTo>
                      <a:lnTo>
                        <a:pt x="14843" y="20961"/>
                      </a:lnTo>
                      <a:lnTo>
                        <a:pt x="16345" y="19097"/>
                      </a:lnTo>
                      <a:lnTo>
                        <a:pt x="17250" y="17775"/>
                      </a:lnTo>
                      <a:lnTo>
                        <a:pt x="17648" y="17087"/>
                      </a:lnTo>
                      <a:lnTo>
                        <a:pt x="18264" y="15947"/>
                      </a:lnTo>
                      <a:lnTo>
                        <a:pt x="19313" y="13504"/>
                      </a:lnTo>
                      <a:lnTo>
                        <a:pt x="19893" y="11585"/>
                      </a:lnTo>
                      <a:lnTo>
                        <a:pt x="20164" y="10282"/>
                      </a:lnTo>
                      <a:lnTo>
                        <a:pt x="20309" y="8978"/>
                      </a:lnTo>
                      <a:lnTo>
                        <a:pt x="20345" y="7675"/>
                      </a:lnTo>
                      <a:lnTo>
                        <a:pt x="20291" y="7024"/>
                      </a:lnTo>
                      <a:lnTo>
                        <a:pt x="20219" y="6408"/>
                      </a:lnTo>
                      <a:lnTo>
                        <a:pt x="19965" y="5232"/>
                      </a:lnTo>
                      <a:lnTo>
                        <a:pt x="19567" y="4128"/>
                      </a:lnTo>
                      <a:lnTo>
                        <a:pt x="19042" y="3132"/>
                      </a:lnTo>
                      <a:lnTo>
                        <a:pt x="18354" y="2245"/>
                      </a:lnTo>
                      <a:lnTo>
                        <a:pt x="17522" y="1485"/>
                      </a:lnTo>
                      <a:lnTo>
                        <a:pt x="16562" y="888"/>
                      </a:lnTo>
                      <a:lnTo>
                        <a:pt x="15440" y="435"/>
                      </a:lnTo>
                      <a:lnTo>
                        <a:pt x="14825" y="290"/>
                      </a:lnTo>
                      <a:lnTo>
                        <a:pt x="14155" y="164"/>
                      </a:lnTo>
                      <a:lnTo>
                        <a:pt x="12815" y="19"/>
                      </a:lnTo>
                      <a:lnTo>
                        <a:pt x="1147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44" name="Google Shape;1144;p34"/>
              <p:cNvGrpSpPr/>
              <p:nvPr/>
            </p:nvGrpSpPr>
            <p:grpSpPr>
              <a:xfrm rot="-1050238" flipH="1">
                <a:off x="-7993" y="4227421"/>
                <a:ext cx="731725" cy="1342841"/>
                <a:chOff x="4699890" y="2448370"/>
                <a:chExt cx="872304" cy="1600828"/>
              </a:xfrm>
            </p:grpSpPr>
            <p:sp>
              <p:nvSpPr>
                <p:cNvPr id="1145" name="Google Shape;1145;p34"/>
                <p:cNvSpPr/>
                <p:nvPr/>
              </p:nvSpPr>
              <p:spPr>
                <a:xfrm>
                  <a:off x="4886779" y="2742759"/>
                  <a:ext cx="679094" cy="1300117"/>
                </a:xfrm>
                <a:custGeom>
                  <a:avLst/>
                  <a:gdLst/>
                  <a:ahLst/>
                  <a:cxnLst/>
                  <a:rect l="l" t="t" r="r" b="b"/>
                  <a:pathLst>
                    <a:path w="21377" h="40926" extrusionOk="0">
                      <a:moveTo>
                        <a:pt x="1629" y="1"/>
                      </a:moveTo>
                      <a:lnTo>
                        <a:pt x="0" y="272"/>
                      </a:lnTo>
                      <a:lnTo>
                        <a:pt x="109" y="761"/>
                      </a:lnTo>
                      <a:lnTo>
                        <a:pt x="489" y="1684"/>
                      </a:lnTo>
                      <a:lnTo>
                        <a:pt x="1285" y="2897"/>
                      </a:lnTo>
                      <a:lnTo>
                        <a:pt x="1882" y="3639"/>
                      </a:lnTo>
                      <a:lnTo>
                        <a:pt x="2244" y="4073"/>
                      </a:lnTo>
                      <a:lnTo>
                        <a:pt x="2570" y="4490"/>
                      </a:lnTo>
                      <a:lnTo>
                        <a:pt x="2987" y="5105"/>
                      </a:lnTo>
                      <a:lnTo>
                        <a:pt x="3765" y="6336"/>
                      </a:lnTo>
                      <a:lnTo>
                        <a:pt x="4489" y="7712"/>
                      </a:lnTo>
                      <a:lnTo>
                        <a:pt x="5213" y="9250"/>
                      </a:lnTo>
                      <a:lnTo>
                        <a:pt x="5575" y="10137"/>
                      </a:lnTo>
                      <a:lnTo>
                        <a:pt x="6064" y="11332"/>
                      </a:lnTo>
                      <a:lnTo>
                        <a:pt x="6987" y="13848"/>
                      </a:lnTo>
                      <a:lnTo>
                        <a:pt x="7874" y="16545"/>
                      </a:lnTo>
                      <a:lnTo>
                        <a:pt x="8743" y="19441"/>
                      </a:lnTo>
                      <a:lnTo>
                        <a:pt x="9141" y="20961"/>
                      </a:lnTo>
                      <a:lnTo>
                        <a:pt x="9521" y="22319"/>
                      </a:lnTo>
                      <a:lnTo>
                        <a:pt x="10353" y="25106"/>
                      </a:lnTo>
                      <a:lnTo>
                        <a:pt x="11331" y="27930"/>
                      </a:lnTo>
                      <a:lnTo>
                        <a:pt x="12471" y="30717"/>
                      </a:lnTo>
                      <a:lnTo>
                        <a:pt x="13811" y="33396"/>
                      </a:lnTo>
                      <a:lnTo>
                        <a:pt x="14969" y="35297"/>
                      </a:lnTo>
                      <a:lnTo>
                        <a:pt x="15820" y="36491"/>
                      </a:lnTo>
                      <a:lnTo>
                        <a:pt x="16743" y="37632"/>
                      </a:lnTo>
                      <a:lnTo>
                        <a:pt x="17720" y="38681"/>
                      </a:lnTo>
                      <a:lnTo>
                        <a:pt x="18770" y="39659"/>
                      </a:lnTo>
                      <a:lnTo>
                        <a:pt x="19892" y="40528"/>
                      </a:lnTo>
                      <a:lnTo>
                        <a:pt x="20490" y="40926"/>
                      </a:lnTo>
                      <a:lnTo>
                        <a:pt x="21377" y="39532"/>
                      </a:lnTo>
                      <a:lnTo>
                        <a:pt x="20834" y="39170"/>
                      </a:lnTo>
                      <a:lnTo>
                        <a:pt x="19784" y="38356"/>
                      </a:lnTo>
                      <a:lnTo>
                        <a:pt x="18806" y="37451"/>
                      </a:lnTo>
                      <a:lnTo>
                        <a:pt x="17901" y="36455"/>
                      </a:lnTo>
                      <a:lnTo>
                        <a:pt x="16634" y="34826"/>
                      </a:lnTo>
                      <a:lnTo>
                        <a:pt x="15168" y="32437"/>
                      </a:lnTo>
                      <a:lnTo>
                        <a:pt x="13901" y="29885"/>
                      </a:lnTo>
                      <a:lnTo>
                        <a:pt x="12815" y="27206"/>
                      </a:lnTo>
                      <a:lnTo>
                        <a:pt x="11892" y="24509"/>
                      </a:lnTo>
                      <a:lnTo>
                        <a:pt x="11096" y="21830"/>
                      </a:lnTo>
                      <a:lnTo>
                        <a:pt x="10734" y="20545"/>
                      </a:lnTo>
                      <a:lnTo>
                        <a:pt x="10317" y="18988"/>
                      </a:lnTo>
                      <a:lnTo>
                        <a:pt x="9448" y="16038"/>
                      </a:lnTo>
                      <a:lnTo>
                        <a:pt x="8543" y="13305"/>
                      </a:lnTo>
                      <a:lnTo>
                        <a:pt x="7602" y="10716"/>
                      </a:lnTo>
                      <a:lnTo>
                        <a:pt x="7113" y="9504"/>
                      </a:lnTo>
                      <a:lnTo>
                        <a:pt x="6715" y="8580"/>
                      </a:lnTo>
                      <a:lnTo>
                        <a:pt x="5955" y="6933"/>
                      </a:lnTo>
                      <a:lnTo>
                        <a:pt x="5177" y="5503"/>
                      </a:lnTo>
                      <a:lnTo>
                        <a:pt x="4344" y="4164"/>
                      </a:lnTo>
                      <a:lnTo>
                        <a:pt x="3892" y="3530"/>
                      </a:lnTo>
                      <a:lnTo>
                        <a:pt x="3548" y="3060"/>
                      </a:lnTo>
                      <a:lnTo>
                        <a:pt x="3168" y="2589"/>
                      </a:lnTo>
                      <a:lnTo>
                        <a:pt x="2643" y="1956"/>
                      </a:lnTo>
                      <a:lnTo>
                        <a:pt x="1991" y="996"/>
                      </a:lnTo>
                      <a:lnTo>
                        <a:pt x="1701" y="327"/>
                      </a:lnTo>
                      <a:lnTo>
                        <a:pt x="1629"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6" name="Google Shape;1146;p34"/>
                <p:cNvSpPr/>
                <p:nvPr/>
              </p:nvSpPr>
              <p:spPr>
                <a:xfrm>
                  <a:off x="4882172" y="2741615"/>
                  <a:ext cx="690022" cy="1307582"/>
                </a:xfrm>
                <a:custGeom>
                  <a:avLst/>
                  <a:gdLst/>
                  <a:ahLst/>
                  <a:cxnLst/>
                  <a:rect l="l" t="t" r="r" b="b"/>
                  <a:pathLst>
                    <a:path w="21721" h="41161" extrusionOk="0">
                      <a:moveTo>
                        <a:pt x="1919" y="1"/>
                      </a:moveTo>
                      <a:lnTo>
                        <a:pt x="1611" y="55"/>
                      </a:lnTo>
                      <a:lnTo>
                        <a:pt x="1702" y="399"/>
                      </a:lnTo>
                      <a:lnTo>
                        <a:pt x="2009" y="1087"/>
                      </a:lnTo>
                      <a:lnTo>
                        <a:pt x="2661" y="2082"/>
                      </a:lnTo>
                      <a:lnTo>
                        <a:pt x="3186" y="2716"/>
                      </a:lnTo>
                      <a:lnTo>
                        <a:pt x="3566" y="3186"/>
                      </a:lnTo>
                      <a:lnTo>
                        <a:pt x="3910" y="3657"/>
                      </a:lnTo>
                      <a:lnTo>
                        <a:pt x="4362" y="4290"/>
                      </a:lnTo>
                      <a:lnTo>
                        <a:pt x="5195" y="5612"/>
                      </a:lnTo>
                      <a:lnTo>
                        <a:pt x="5973" y="7042"/>
                      </a:lnTo>
                      <a:lnTo>
                        <a:pt x="6734" y="8671"/>
                      </a:lnTo>
                      <a:lnTo>
                        <a:pt x="7114" y="9594"/>
                      </a:lnTo>
                      <a:lnTo>
                        <a:pt x="7602" y="10825"/>
                      </a:lnTo>
                      <a:lnTo>
                        <a:pt x="8544" y="13395"/>
                      </a:lnTo>
                      <a:lnTo>
                        <a:pt x="9449" y="16128"/>
                      </a:lnTo>
                      <a:lnTo>
                        <a:pt x="10317" y="19060"/>
                      </a:lnTo>
                      <a:lnTo>
                        <a:pt x="10734" y="20617"/>
                      </a:lnTo>
                      <a:lnTo>
                        <a:pt x="11096" y="21902"/>
                      </a:lnTo>
                      <a:lnTo>
                        <a:pt x="11874" y="24563"/>
                      </a:lnTo>
                      <a:lnTo>
                        <a:pt x="12797" y="27260"/>
                      </a:lnTo>
                      <a:lnTo>
                        <a:pt x="13883" y="29921"/>
                      </a:lnTo>
                      <a:lnTo>
                        <a:pt x="15150" y="32491"/>
                      </a:lnTo>
                      <a:lnTo>
                        <a:pt x="16598" y="34880"/>
                      </a:lnTo>
                      <a:lnTo>
                        <a:pt x="17847" y="36509"/>
                      </a:lnTo>
                      <a:lnTo>
                        <a:pt x="18752" y="37505"/>
                      </a:lnTo>
                      <a:lnTo>
                        <a:pt x="19730" y="38410"/>
                      </a:lnTo>
                      <a:lnTo>
                        <a:pt x="20761" y="39242"/>
                      </a:lnTo>
                      <a:lnTo>
                        <a:pt x="21304" y="39622"/>
                      </a:lnTo>
                      <a:lnTo>
                        <a:pt x="20580" y="40745"/>
                      </a:lnTo>
                      <a:lnTo>
                        <a:pt x="20001" y="40346"/>
                      </a:lnTo>
                      <a:lnTo>
                        <a:pt x="18897" y="39478"/>
                      </a:lnTo>
                      <a:lnTo>
                        <a:pt x="17865" y="38518"/>
                      </a:lnTo>
                      <a:lnTo>
                        <a:pt x="16906" y="37468"/>
                      </a:lnTo>
                      <a:lnTo>
                        <a:pt x="16019" y="36346"/>
                      </a:lnTo>
                      <a:lnTo>
                        <a:pt x="15186" y="35152"/>
                      </a:lnTo>
                      <a:lnTo>
                        <a:pt x="14046" y="33269"/>
                      </a:lnTo>
                      <a:lnTo>
                        <a:pt x="12725" y="30608"/>
                      </a:lnTo>
                      <a:lnTo>
                        <a:pt x="11584" y="27839"/>
                      </a:lnTo>
                      <a:lnTo>
                        <a:pt x="10625" y="25052"/>
                      </a:lnTo>
                      <a:lnTo>
                        <a:pt x="9811" y="22300"/>
                      </a:lnTo>
                      <a:lnTo>
                        <a:pt x="9449" y="20961"/>
                      </a:lnTo>
                      <a:lnTo>
                        <a:pt x="9032" y="19422"/>
                      </a:lnTo>
                      <a:lnTo>
                        <a:pt x="8163" y="16526"/>
                      </a:lnTo>
                      <a:lnTo>
                        <a:pt x="7277" y="13829"/>
                      </a:lnTo>
                      <a:lnTo>
                        <a:pt x="6353" y="11313"/>
                      </a:lnTo>
                      <a:lnTo>
                        <a:pt x="5865" y="10101"/>
                      </a:lnTo>
                      <a:lnTo>
                        <a:pt x="5503" y="9232"/>
                      </a:lnTo>
                      <a:lnTo>
                        <a:pt x="4779" y="7675"/>
                      </a:lnTo>
                      <a:lnTo>
                        <a:pt x="4037" y="6300"/>
                      </a:lnTo>
                      <a:lnTo>
                        <a:pt x="3258" y="5051"/>
                      </a:lnTo>
                      <a:lnTo>
                        <a:pt x="2824" y="4453"/>
                      </a:lnTo>
                      <a:lnTo>
                        <a:pt x="2516" y="4037"/>
                      </a:lnTo>
                      <a:lnTo>
                        <a:pt x="2172" y="3621"/>
                      </a:lnTo>
                      <a:lnTo>
                        <a:pt x="2136" y="3566"/>
                      </a:lnTo>
                      <a:lnTo>
                        <a:pt x="1557" y="2861"/>
                      </a:lnTo>
                      <a:lnTo>
                        <a:pt x="779" y="1648"/>
                      </a:lnTo>
                      <a:lnTo>
                        <a:pt x="398" y="761"/>
                      </a:lnTo>
                      <a:lnTo>
                        <a:pt x="290" y="290"/>
                      </a:lnTo>
                      <a:lnTo>
                        <a:pt x="0" y="345"/>
                      </a:lnTo>
                      <a:lnTo>
                        <a:pt x="109" y="851"/>
                      </a:lnTo>
                      <a:lnTo>
                        <a:pt x="489" y="1775"/>
                      </a:lnTo>
                      <a:lnTo>
                        <a:pt x="1303" y="3023"/>
                      </a:lnTo>
                      <a:lnTo>
                        <a:pt x="1901" y="3766"/>
                      </a:lnTo>
                      <a:lnTo>
                        <a:pt x="1955" y="3802"/>
                      </a:lnTo>
                      <a:lnTo>
                        <a:pt x="2281" y="4218"/>
                      </a:lnTo>
                      <a:lnTo>
                        <a:pt x="2589" y="4616"/>
                      </a:lnTo>
                      <a:lnTo>
                        <a:pt x="3005" y="5214"/>
                      </a:lnTo>
                      <a:lnTo>
                        <a:pt x="3783" y="6463"/>
                      </a:lnTo>
                      <a:lnTo>
                        <a:pt x="4507" y="7802"/>
                      </a:lnTo>
                      <a:lnTo>
                        <a:pt x="5213" y="9340"/>
                      </a:lnTo>
                      <a:lnTo>
                        <a:pt x="5593" y="10227"/>
                      </a:lnTo>
                      <a:lnTo>
                        <a:pt x="6064" y="11422"/>
                      </a:lnTo>
                      <a:lnTo>
                        <a:pt x="6987" y="13938"/>
                      </a:lnTo>
                      <a:lnTo>
                        <a:pt x="7874" y="16635"/>
                      </a:lnTo>
                      <a:lnTo>
                        <a:pt x="8725" y="19513"/>
                      </a:lnTo>
                      <a:lnTo>
                        <a:pt x="9141" y="21033"/>
                      </a:lnTo>
                      <a:lnTo>
                        <a:pt x="9521" y="22391"/>
                      </a:lnTo>
                      <a:lnTo>
                        <a:pt x="10354" y="25196"/>
                      </a:lnTo>
                      <a:lnTo>
                        <a:pt x="11331" y="28020"/>
                      </a:lnTo>
                      <a:lnTo>
                        <a:pt x="12489" y="30826"/>
                      </a:lnTo>
                      <a:lnTo>
                        <a:pt x="13829" y="33523"/>
                      </a:lnTo>
                      <a:lnTo>
                        <a:pt x="15005" y="35441"/>
                      </a:lnTo>
                      <a:lnTo>
                        <a:pt x="15856" y="36636"/>
                      </a:lnTo>
                      <a:lnTo>
                        <a:pt x="16779" y="37776"/>
                      </a:lnTo>
                      <a:lnTo>
                        <a:pt x="17757" y="38826"/>
                      </a:lnTo>
                      <a:lnTo>
                        <a:pt x="18825" y="39803"/>
                      </a:lnTo>
                      <a:lnTo>
                        <a:pt x="19947" y="40690"/>
                      </a:lnTo>
                      <a:lnTo>
                        <a:pt x="20544" y="41088"/>
                      </a:lnTo>
                      <a:lnTo>
                        <a:pt x="20671" y="41161"/>
                      </a:lnTo>
                      <a:lnTo>
                        <a:pt x="21721" y="39532"/>
                      </a:lnTo>
                      <a:lnTo>
                        <a:pt x="21594" y="39441"/>
                      </a:lnTo>
                      <a:lnTo>
                        <a:pt x="21051" y="39079"/>
                      </a:lnTo>
                      <a:lnTo>
                        <a:pt x="20019" y="38265"/>
                      </a:lnTo>
                      <a:lnTo>
                        <a:pt x="19042" y="37360"/>
                      </a:lnTo>
                      <a:lnTo>
                        <a:pt x="18137" y="36382"/>
                      </a:lnTo>
                      <a:lnTo>
                        <a:pt x="16888" y="34771"/>
                      </a:lnTo>
                      <a:lnTo>
                        <a:pt x="15440" y="32382"/>
                      </a:lnTo>
                      <a:lnTo>
                        <a:pt x="14173" y="29830"/>
                      </a:lnTo>
                      <a:lnTo>
                        <a:pt x="13105" y="27187"/>
                      </a:lnTo>
                      <a:lnTo>
                        <a:pt x="12182" y="24490"/>
                      </a:lnTo>
                      <a:lnTo>
                        <a:pt x="11385" y="21830"/>
                      </a:lnTo>
                      <a:lnTo>
                        <a:pt x="11041" y="20526"/>
                      </a:lnTo>
                      <a:lnTo>
                        <a:pt x="10607" y="18970"/>
                      </a:lnTo>
                      <a:lnTo>
                        <a:pt x="9738" y="16038"/>
                      </a:lnTo>
                      <a:lnTo>
                        <a:pt x="8833" y="13286"/>
                      </a:lnTo>
                      <a:lnTo>
                        <a:pt x="7892" y="10716"/>
                      </a:lnTo>
                      <a:lnTo>
                        <a:pt x="7385" y="9485"/>
                      </a:lnTo>
                      <a:lnTo>
                        <a:pt x="7005" y="8544"/>
                      </a:lnTo>
                      <a:lnTo>
                        <a:pt x="6245" y="6915"/>
                      </a:lnTo>
                      <a:lnTo>
                        <a:pt x="5467" y="5449"/>
                      </a:lnTo>
                      <a:lnTo>
                        <a:pt x="4616" y="4128"/>
                      </a:lnTo>
                      <a:lnTo>
                        <a:pt x="4163" y="3476"/>
                      </a:lnTo>
                      <a:lnTo>
                        <a:pt x="3801" y="3005"/>
                      </a:lnTo>
                      <a:lnTo>
                        <a:pt x="3421" y="2535"/>
                      </a:lnTo>
                      <a:lnTo>
                        <a:pt x="2914" y="1919"/>
                      </a:lnTo>
                      <a:lnTo>
                        <a:pt x="2281" y="960"/>
                      </a:lnTo>
                      <a:lnTo>
                        <a:pt x="1991" y="327"/>
                      </a:lnTo>
                      <a:lnTo>
                        <a:pt x="1919"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7" name="Google Shape;1147;p34"/>
                <p:cNvSpPr/>
                <p:nvPr/>
              </p:nvSpPr>
              <p:spPr>
                <a:xfrm>
                  <a:off x="5154706" y="2922754"/>
                  <a:ext cx="136314" cy="174817"/>
                </a:xfrm>
                <a:custGeom>
                  <a:avLst/>
                  <a:gdLst/>
                  <a:ahLst/>
                  <a:cxnLst/>
                  <a:rect l="l" t="t" r="r" b="b"/>
                  <a:pathLst>
                    <a:path w="4291" h="5503" extrusionOk="0">
                      <a:moveTo>
                        <a:pt x="4291" y="0"/>
                      </a:moveTo>
                      <a:lnTo>
                        <a:pt x="3784" y="55"/>
                      </a:lnTo>
                      <a:lnTo>
                        <a:pt x="2879" y="254"/>
                      </a:lnTo>
                      <a:lnTo>
                        <a:pt x="2137" y="525"/>
                      </a:lnTo>
                      <a:lnTo>
                        <a:pt x="1521" y="869"/>
                      </a:lnTo>
                      <a:lnTo>
                        <a:pt x="1033" y="1285"/>
                      </a:lnTo>
                      <a:lnTo>
                        <a:pt x="652" y="1738"/>
                      </a:lnTo>
                      <a:lnTo>
                        <a:pt x="272" y="2444"/>
                      </a:lnTo>
                      <a:lnTo>
                        <a:pt x="19" y="3439"/>
                      </a:lnTo>
                      <a:lnTo>
                        <a:pt x="1" y="4344"/>
                      </a:lnTo>
                      <a:lnTo>
                        <a:pt x="146" y="5358"/>
                      </a:lnTo>
                      <a:lnTo>
                        <a:pt x="200" y="5503"/>
                      </a:lnTo>
                      <a:lnTo>
                        <a:pt x="327" y="5503"/>
                      </a:lnTo>
                      <a:lnTo>
                        <a:pt x="1141" y="5358"/>
                      </a:lnTo>
                      <a:lnTo>
                        <a:pt x="1865" y="5068"/>
                      </a:lnTo>
                      <a:lnTo>
                        <a:pt x="2643" y="4562"/>
                      </a:lnTo>
                      <a:lnTo>
                        <a:pt x="3367" y="3747"/>
                      </a:lnTo>
                      <a:lnTo>
                        <a:pt x="3802" y="2896"/>
                      </a:lnTo>
                      <a:lnTo>
                        <a:pt x="4037" y="2227"/>
                      </a:lnTo>
                      <a:lnTo>
                        <a:pt x="4200" y="1430"/>
                      </a:lnTo>
                      <a:lnTo>
                        <a:pt x="4291" y="507"/>
                      </a:lnTo>
                      <a:lnTo>
                        <a:pt x="4291"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8" name="Google Shape;1148;p34"/>
                <p:cNvSpPr/>
                <p:nvPr/>
              </p:nvSpPr>
              <p:spPr>
                <a:xfrm>
                  <a:off x="5149528" y="2917576"/>
                  <a:ext cx="146671" cy="185173"/>
                </a:xfrm>
                <a:custGeom>
                  <a:avLst/>
                  <a:gdLst/>
                  <a:ahLst/>
                  <a:cxnLst/>
                  <a:rect l="l" t="t" r="r" b="b"/>
                  <a:pathLst>
                    <a:path w="4617" h="5829" extrusionOk="0">
                      <a:moveTo>
                        <a:pt x="4616" y="0"/>
                      </a:moveTo>
                      <a:lnTo>
                        <a:pt x="4454" y="19"/>
                      </a:lnTo>
                      <a:lnTo>
                        <a:pt x="3874" y="73"/>
                      </a:lnTo>
                      <a:lnTo>
                        <a:pt x="2843" y="308"/>
                      </a:lnTo>
                      <a:lnTo>
                        <a:pt x="2390" y="489"/>
                      </a:lnTo>
                      <a:lnTo>
                        <a:pt x="2082" y="634"/>
                      </a:lnTo>
                      <a:lnTo>
                        <a:pt x="1539" y="960"/>
                      </a:lnTo>
                      <a:lnTo>
                        <a:pt x="1069" y="1358"/>
                      </a:lnTo>
                      <a:lnTo>
                        <a:pt x="689" y="1829"/>
                      </a:lnTo>
                      <a:lnTo>
                        <a:pt x="526" y="2082"/>
                      </a:lnTo>
                      <a:lnTo>
                        <a:pt x="363" y="2390"/>
                      </a:lnTo>
                      <a:lnTo>
                        <a:pt x="146" y="3005"/>
                      </a:lnTo>
                      <a:lnTo>
                        <a:pt x="1" y="3928"/>
                      </a:lnTo>
                      <a:lnTo>
                        <a:pt x="128" y="5431"/>
                      </a:lnTo>
                      <a:lnTo>
                        <a:pt x="218" y="5720"/>
                      </a:lnTo>
                      <a:lnTo>
                        <a:pt x="254" y="5829"/>
                      </a:lnTo>
                      <a:lnTo>
                        <a:pt x="562" y="5829"/>
                      </a:lnTo>
                      <a:lnTo>
                        <a:pt x="1503" y="5612"/>
                      </a:lnTo>
                      <a:lnTo>
                        <a:pt x="2300" y="5268"/>
                      </a:lnTo>
                      <a:lnTo>
                        <a:pt x="2698" y="4978"/>
                      </a:lnTo>
                      <a:lnTo>
                        <a:pt x="2517" y="4743"/>
                      </a:lnTo>
                      <a:lnTo>
                        <a:pt x="2209" y="4960"/>
                      </a:lnTo>
                      <a:lnTo>
                        <a:pt x="1576" y="5268"/>
                      </a:lnTo>
                      <a:lnTo>
                        <a:pt x="779" y="5485"/>
                      </a:lnTo>
                      <a:lnTo>
                        <a:pt x="472" y="5521"/>
                      </a:lnTo>
                      <a:lnTo>
                        <a:pt x="363" y="5050"/>
                      </a:lnTo>
                      <a:lnTo>
                        <a:pt x="327" y="3729"/>
                      </a:lnTo>
                      <a:lnTo>
                        <a:pt x="544" y="2715"/>
                      </a:lnTo>
                      <a:lnTo>
                        <a:pt x="797" y="2227"/>
                      </a:lnTo>
                      <a:lnTo>
                        <a:pt x="942" y="1991"/>
                      </a:lnTo>
                      <a:lnTo>
                        <a:pt x="1286" y="1575"/>
                      </a:lnTo>
                      <a:lnTo>
                        <a:pt x="1720" y="1195"/>
                      </a:lnTo>
                      <a:lnTo>
                        <a:pt x="2227" y="887"/>
                      </a:lnTo>
                      <a:lnTo>
                        <a:pt x="2499" y="761"/>
                      </a:lnTo>
                      <a:lnTo>
                        <a:pt x="2897" y="616"/>
                      </a:lnTo>
                      <a:lnTo>
                        <a:pt x="3802" y="399"/>
                      </a:lnTo>
                      <a:lnTo>
                        <a:pt x="4309" y="326"/>
                      </a:lnTo>
                      <a:lnTo>
                        <a:pt x="4291" y="978"/>
                      </a:lnTo>
                      <a:lnTo>
                        <a:pt x="4110" y="2154"/>
                      </a:lnTo>
                      <a:lnTo>
                        <a:pt x="3947" y="2679"/>
                      </a:lnTo>
                      <a:lnTo>
                        <a:pt x="4236" y="2788"/>
                      </a:lnTo>
                      <a:lnTo>
                        <a:pt x="4417" y="2209"/>
                      </a:lnTo>
                      <a:lnTo>
                        <a:pt x="4598" y="887"/>
                      </a:lnTo>
                      <a:lnTo>
                        <a:pt x="4616" y="163"/>
                      </a:lnTo>
                      <a:lnTo>
                        <a:pt x="4616" y="0"/>
                      </a:lnTo>
                      <a:close/>
                    </a:path>
                  </a:pathLst>
                </a:custGeom>
                <a:solidFill>
                  <a:srgbClr val="0C0C0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9" name="Google Shape;1149;p34"/>
                <p:cNvSpPr/>
                <p:nvPr/>
              </p:nvSpPr>
              <p:spPr>
                <a:xfrm>
                  <a:off x="5149528" y="2917576"/>
                  <a:ext cx="146671" cy="185173"/>
                </a:xfrm>
                <a:custGeom>
                  <a:avLst/>
                  <a:gdLst/>
                  <a:ahLst/>
                  <a:cxnLst/>
                  <a:rect l="l" t="t" r="r" b="b"/>
                  <a:pathLst>
                    <a:path w="4617" h="5829" extrusionOk="0">
                      <a:moveTo>
                        <a:pt x="4616" y="0"/>
                      </a:moveTo>
                      <a:lnTo>
                        <a:pt x="4454" y="19"/>
                      </a:lnTo>
                      <a:lnTo>
                        <a:pt x="3874" y="73"/>
                      </a:lnTo>
                      <a:lnTo>
                        <a:pt x="2843" y="308"/>
                      </a:lnTo>
                      <a:lnTo>
                        <a:pt x="2390" y="489"/>
                      </a:lnTo>
                      <a:lnTo>
                        <a:pt x="2499" y="761"/>
                      </a:lnTo>
                      <a:lnTo>
                        <a:pt x="2897" y="616"/>
                      </a:lnTo>
                      <a:lnTo>
                        <a:pt x="3802" y="399"/>
                      </a:lnTo>
                      <a:lnTo>
                        <a:pt x="4309" y="326"/>
                      </a:lnTo>
                      <a:lnTo>
                        <a:pt x="4291" y="978"/>
                      </a:lnTo>
                      <a:lnTo>
                        <a:pt x="4110" y="2154"/>
                      </a:lnTo>
                      <a:lnTo>
                        <a:pt x="3947" y="2679"/>
                      </a:lnTo>
                      <a:lnTo>
                        <a:pt x="3838" y="3005"/>
                      </a:lnTo>
                      <a:lnTo>
                        <a:pt x="3549" y="3584"/>
                      </a:lnTo>
                      <a:lnTo>
                        <a:pt x="3187" y="4109"/>
                      </a:lnTo>
                      <a:lnTo>
                        <a:pt x="2752" y="4544"/>
                      </a:lnTo>
                      <a:lnTo>
                        <a:pt x="2517" y="4743"/>
                      </a:lnTo>
                      <a:lnTo>
                        <a:pt x="2209" y="4960"/>
                      </a:lnTo>
                      <a:lnTo>
                        <a:pt x="1576" y="5268"/>
                      </a:lnTo>
                      <a:lnTo>
                        <a:pt x="779" y="5485"/>
                      </a:lnTo>
                      <a:lnTo>
                        <a:pt x="472" y="5521"/>
                      </a:lnTo>
                      <a:lnTo>
                        <a:pt x="363" y="5050"/>
                      </a:lnTo>
                      <a:lnTo>
                        <a:pt x="327" y="3729"/>
                      </a:lnTo>
                      <a:lnTo>
                        <a:pt x="544" y="2715"/>
                      </a:lnTo>
                      <a:lnTo>
                        <a:pt x="797" y="2227"/>
                      </a:lnTo>
                      <a:lnTo>
                        <a:pt x="526" y="2082"/>
                      </a:lnTo>
                      <a:lnTo>
                        <a:pt x="363" y="2390"/>
                      </a:lnTo>
                      <a:lnTo>
                        <a:pt x="146" y="3005"/>
                      </a:lnTo>
                      <a:lnTo>
                        <a:pt x="1" y="3928"/>
                      </a:lnTo>
                      <a:lnTo>
                        <a:pt x="128" y="5431"/>
                      </a:lnTo>
                      <a:lnTo>
                        <a:pt x="218" y="5720"/>
                      </a:lnTo>
                      <a:lnTo>
                        <a:pt x="254" y="5829"/>
                      </a:lnTo>
                      <a:lnTo>
                        <a:pt x="562" y="5829"/>
                      </a:lnTo>
                      <a:lnTo>
                        <a:pt x="1503" y="5612"/>
                      </a:lnTo>
                      <a:lnTo>
                        <a:pt x="2300" y="5268"/>
                      </a:lnTo>
                      <a:lnTo>
                        <a:pt x="2698" y="4978"/>
                      </a:lnTo>
                      <a:lnTo>
                        <a:pt x="2969" y="4779"/>
                      </a:lnTo>
                      <a:lnTo>
                        <a:pt x="3422" y="4308"/>
                      </a:lnTo>
                      <a:lnTo>
                        <a:pt x="3802" y="3747"/>
                      </a:lnTo>
                      <a:lnTo>
                        <a:pt x="4110" y="3132"/>
                      </a:lnTo>
                      <a:lnTo>
                        <a:pt x="4236" y="2788"/>
                      </a:lnTo>
                      <a:lnTo>
                        <a:pt x="4417" y="2209"/>
                      </a:lnTo>
                      <a:lnTo>
                        <a:pt x="4598" y="887"/>
                      </a:lnTo>
                      <a:lnTo>
                        <a:pt x="4616" y="163"/>
                      </a:lnTo>
                      <a:lnTo>
                        <a:pt x="4616" y="0"/>
                      </a:lnTo>
                      <a:close/>
                    </a:path>
                  </a:pathLst>
                </a:custGeom>
                <a:solidFill>
                  <a:srgbClr val="0C0C0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0" name="Google Shape;1150;p34"/>
                <p:cNvSpPr/>
                <p:nvPr/>
              </p:nvSpPr>
              <p:spPr>
                <a:xfrm>
                  <a:off x="4703925" y="2452976"/>
                  <a:ext cx="418060" cy="415169"/>
                </a:xfrm>
                <a:custGeom>
                  <a:avLst/>
                  <a:gdLst/>
                  <a:ahLst/>
                  <a:cxnLst/>
                  <a:rect l="l" t="t" r="r" b="b"/>
                  <a:pathLst>
                    <a:path w="13160" h="13069" extrusionOk="0">
                      <a:moveTo>
                        <a:pt x="6661" y="0"/>
                      </a:moveTo>
                      <a:lnTo>
                        <a:pt x="6064" y="181"/>
                      </a:lnTo>
                      <a:lnTo>
                        <a:pt x="5611" y="525"/>
                      </a:lnTo>
                      <a:lnTo>
                        <a:pt x="5304" y="996"/>
                      </a:lnTo>
                      <a:lnTo>
                        <a:pt x="5123" y="1575"/>
                      </a:lnTo>
                      <a:lnTo>
                        <a:pt x="5050" y="2245"/>
                      </a:lnTo>
                      <a:lnTo>
                        <a:pt x="5104" y="2951"/>
                      </a:lnTo>
                      <a:lnTo>
                        <a:pt x="5285" y="3675"/>
                      </a:lnTo>
                      <a:lnTo>
                        <a:pt x="5412" y="4019"/>
                      </a:lnTo>
                      <a:lnTo>
                        <a:pt x="5412" y="4019"/>
                      </a:lnTo>
                      <a:lnTo>
                        <a:pt x="5177" y="3729"/>
                      </a:lnTo>
                      <a:lnTo>
                        <a:pt x="4598" y="3204"/>
                      </a:lnTo>
                      <a:lnTo>
                        <a:pt x="3910" y="2788"/>
                      </a:lnTo>
                      <a:lnTo>
                        <a:pt x="3186" y="2498"/>
                      </a:lnTo>
                      <a:lnTo>
                        <a:pt x="2444" y="2317"/>
                      </a:lnTo>
                      <a:lnTo>
                        <a:pt x="1738" y="2299"/>
                      </a:lnTo>
                      <a:lnTo>
                        <a:pt x="1086" y="2444"/>
                      </a:lnTo>
                      <a:lnTo>
                        <a:pt x="561" y="2770"/>
                      </a:lnTo>
                      <a:lnTo>
                        <a:pt x="362" y="3005"/>
                      </a:lnTo>
                      <a:lnTo>
                        <a:pt x="127" y="3349"/>
                      </a:lnTo>
                      <a:lnTo>
                        <a:pt x="0" y="4001"/>
                      </a:lnTo>
                      <a:lnTo>
                        <a:pt x="199" y="4616"/>
                      </a:lnTo>
                      <a:lnTo>
                        <a:pt x="634" y="5195"/>
                      </a:lnTo>
                      <a:lnTo>
                        <a:pt x="941" y="5467"/>
                      </a:lnTo>
                      <a:lnTo>
                        <a:pt x="1285" y="5738"/>
                      </a:lnTo>
                      <a:lnTo>
                        <a:pt x="2027" y="6154"/>
                      </a:lnTo>
                      <a:lnTo>
                        <a:pt x="2860" y="6390"/>
                      </a:lnTo>
                      <a:lnTo>
                        <a:pt x="3729" y="6444"/>
                      </a:lnTo>
                      <a:lnTo>
                        <a:pt x="4163" y="6390"/>
                      </a:lnTo>
                      <a:lnTo>
                        <a:pt x="3548" y="6571"/>
                      </a:lnTo>
                      <a:lnTo>
                        <a:pt x="2950" y="6752"/>
                      </a:lnTo>
                      <a:lnTo>
                        <a:pt x="2607" y="6897"/>
                      </a:lnTo>
                      <a:lnTo>
                        <a:pt x="1937" y="7295"/>
                      </a:lnTo>
                      <a:lnTo>
                        <a:pt x="1303" y="7838"/>
                      </a:lnTo>
                      <a:lnTo>
                        <a:pt x="778" y="8453"/>
                      </a:lnTo>
                      <a:lnTo>
                        <a:pt x="435" y="9105"/>
                      </a:lnTo>
                      <a:lnTo>
                        <a:pt x="308" y="9793"/>
                      </a:lnTo>
                      <a:lnTo>
                        <a:pt x="471" y="10444"/>
                      </a:lnTo>
                      <a:lnTo>
                        <a:pt x="978" y="11042"/>
                      </a:lnTo>
                      <a:lnTo>
                        <a:pt x="1412" y="11313"/>
                      </a:lnTo>
                      <a:lnTo>
                        <a:pt x="1774" y="11476"/>
                      </a:lnTo>
                      <a:lnTo>
                        <a:pt x="2444" y="11566"/>
                      </a:lnTo>
                      <a:lnTo>
                        <a:pt x="3041" y="11404"/>
                      </a:lnTo>
                      <a:lnTo>
                        <a:pt x="3602" y="11078"/>
                      </a:lnTo>
                      <a:lnTo>
                        <a:pt x="4380" y="10354"/>
                      </a:lnTo>
                      <a:lnTo>
                        <a:pt x="5231" y="9268"/>
                      </a:lnTo>
                      <a:lnTo>
                        <a:pt x="5611" y="8833"/>
                      </a:lnTo>
                      <a:lnTo>
                        <a:pt x="5485" y="9014"/>
                      </a:lnTo>
                      <a:lnTo>
                        <a:pt x="5304" y="9358"/>
                      </a:lnTo>
                      <a:lnTo>
                        <a:pt x="5159" y="9919"/>
                      </a:lnTo>
                      <a:lnTo>
                        <a:pt x="5249" y="10698"/>
                      </a:lnTo>
                      <a:lnTo>
                        <a:pt x="5575" y="11458"/>
                      </a:lnTo>
                      <a:lnTo>
                        <a:pt x="6100" y="12128"/>
                      </a:lnTo>
                      <a:lnTo>
                        <a:pt x="6770" y="12652"/>
                      </a:lnTo>
                      <a:lnTo>
                        <a:pt x="7530" y="12978"/>
                      </a:lnTo>
                      <a:lnTo>
                        <a:pt x="8326" y="13069"/>
                      </a:lnTo>
                      <a:lnTo>
                        <a:pt x="8724" y="12978"/>
                      </a:lnTo>
                      <a:lnTo>
                        <a:pt x="9141" y="12833"/>
                      </a:lnTo>
                      <a:lnTo>
                        <a:pt x="9738" y="12417"/>
                      </a:lnTo>
                      <a:lnTo>
                        <a:pt x="10064" y="11874"/>
                      </a:lnTo>
                      <a:lnTo>
                        <a:pt x="10154" y="11277"/>
                      </a:lnTo>
                      <a:lnTo>
                        <a:pt x="10028" y="10607"/>
                      </a:lnTo>
                      <a:lnTo>
                        <a:pt x="9720" y="9956"/>
                      </a:lnTo>
                      <a:lnTo>
                        <a:pt x="9231" y="9322"/>
                      </a:lnTo>
                      <a:lnTo>
                        <a:pt x="8598" y="8743"/>
                      </a:lnTo>
                      <a:lnTo>
                        <a:pt x="8236" y="8507"/>
                      </a:lnTo>
                      <a:lnTo>
                        <a:pt x="9014" y="8797"/>
                      </a:lnTo>
                      <a:lnTo>
                        <a:pt x="10173" y="9051"/>
                      </a:lnTo>
                      <a:lnTo>
                        <a:pt x="10915" y="9105"/>
                      </a:lnTo>
                      <a:lnTo>
                        <a:pt x="11584" y="9014"/>
                      </a:lnTo>
                      <a:lnTo>
                        <a:pt x="12182" y="8797"/>
                      </a:lnTo>
                      <a:lnTo>
                        <a:pt x="12652" y="8417"/>
                      </a:lnTo>
                      <a:lnTo>
                        <a:pt x="12996" y="7856"/>
                      </a:lnTo>
                      <a:lnTo>
                        <a:pt x="13123" y="7494"/>
                      </a:lnTo>
                      <a:lnTo>
                        <a:pt x="13159" y="7096"/>
                      </a:lnTo>
                      <a:lnTo>
                        <a:pt x="12978" y="6335"/>
                      </a:lnTo>
                      <a:lnTo>
                        <a:pt x="12526" y="5666"/>
                      </a:lnTo>
                      <a:lnTo>
                        <a:pt x="11874" y="5123"/>
                      </a:lnTo>
                      <a:lnTo>
                        <a:pt x="11114" y="4725"/>
                      </a:lnTo>
                      <a:lnTo>
                        <a:pt x="10299" y="4489"/>
                      </a:lnTo>
                      <a:lnTo>
                        <a:pt x="9503" y="4471"/>
                      </a:lnTo>
                      <a:lnTo>
                        <a:pt x="8815" y="4706"/>
                      </a:lnTo>
                      <a:lnTo>
                        <a:pt x="8543" y="4942"/>
                      </a:lnTo>
                      <a:lnTo>
                        <a:pt x="8543" y="4942"/>
                      </a:lnTo>
                      <a:lnTo>
                        <a:pt x="8815" y="4670"/>
                      </a:lnTo>
                      <a:lnTo>
                        <a:pt x="9177" y="3982"/>
                      </a:lnTo>
                      <a:lnTo>
                        <a:pt x="9322" y="3204"/>
                      </a:lnTo>
                      <a:lnTo>
                        <a:pt x="9286" y="2390"/>
                      </a:lnTo>
                      <a:lnTo>
                        <a:pt x="9068" y="1611"/>
                      </a:lnTo>
                      <a:lnTo>
                        <a:pt x="8670" y="905"/>
                      </a:lnTo>
                      <a:lnTo>
                        <a:pt x="8127" y="362"/>
                      </a:lnTo>
                      <a:lnTo>
                        <a:pt x="7421" y="37"/>
                      </a:lnTo>
                      <a:lnTo>
                        <a:pt x="702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1" name="Google Shape;1151;p34"/>
                <p:cNvSpPr/>
                <p:nvPr/>
              </p:nvSpPr>
              <p:spPr>
                <a:xfrm>
                  <a:off x="4711390" y="2448370"/>
                  <a:ext cx="415169" cy="424382"/>
                </a:xfrm>
                <a:custGeom>
                  <a:avLst/>
                  <a:gdLst/>
                  <a:ahLst/>
                  <a:cxnLst/>
                  <a:rect l="l" t="t" r="r" b="b"/>
                  <a:pathLst>
                    <a:path w="13069" h="13359" extrusionOk="0">
                      <a:moveTo>
                        <a:pt x="6517" y="1"/>
                      </a:moveTo>
                      <a:lnTo>
                        <a:pt x="6046" y="73"/>
                      </a:lnTo>
                      <a:lnTo>
                        <a:pt x="5612" y="272"/>
                      </a:lnTo>
                      <a:lnTo>
                        <a:pt x="5268" y="562"/>
                      </a:lnTo>
                      <a:lnTo>
                        <a:pt x="5123" y="761"/>
                      </a:lnTo>
                      <a:lnTo>
                        <a:pt x="4960" y="1014"/>
                      </a:lnTo>
                      <a:lnTo>
                        <a:pt x="4743" y="1630"/>
                      </a:lnTo>
                      <a:lnTo>
                        <a:pt x="4670" y="2354"/>
                      </a:lnTo>
                      <a:lnTo>
                        <a:pt x="4725" y="3150"/>
                      </a:lnTo>
                      <a:lnTo>
                        <a:pt x="4815" y="3548"/>
                      </a:lnTo>
                      <a:lnTo>
                        <a:pt x="4507" y="3277"/>
                      </a:lnTo>
                      <a:lnTo>
                        <a:pt x="3765" y="2824"/>
                      </a:lnTo>
                      <a:lnTo>
                        <a:pt x="2969" y="2480"/>
                      </a:lnTo>
                      <a:lnTo>
                        <a:pt x="2154" y="2317"/>
                      </a:lnTo>
                      <a:lnTo>
                        <a:pt x="1756" y="2299"/>
                      </a:lnTo>
                      <a:lnTo>
                        <a:pt x="1448" y="2299"/>
                      </a:lnTo>
                      <a:lnTo>
                        <a:pt x="942" y="2408"/>
                      </a:lnTo>
                      <a:lnTo>
                        <a:pt x="507" y="2607"/>
                      </a:lnTo>
                      <a:lnTo>
                        <a:pt x="145" y="2878"/>
                      </a:lnTo>
                      <a:lnTo>
                        <a:pt x="0" y="3059"/>
                      </a:lnTo>
                      <a:lnTo>
                        <a:pt x="236" y="3240"/>
                      </a:lnTo>
                      <a:lnTo>
                        <a:pt x="399" y="3059"/>
                      </a:lnTo>
                      <a:lnTo>
                        <a:pt x="761" y="2806"/>
                      </a:lnTo>
                      <a:lnTo>
                        <a:pt x="1358" y="2607"/>
                      </a:lnTo>
                      <a:lnTo>
                        <a:pt x="1738" y="2589"/>
                      </a:lnTo>
                      <a:lnTo>
                        <a:pt x="1756" y="2589"/>
                      </a:lnTo>
                      <a:lnTo>
                        <a:pt x="2209" y="2625"/>
                      </a:lnTo>
                      <a:lnTo>
                        <a:pt x="3132" y="2860"/>
                      </a:lnTo>
                      <a:lnTo>
                        <a:pt x="4019" y="3295"/>
                      </a:lnTo>
                      <a:lnTo>
                        <a:pt x="4761" y="3892"/>
                      </a:lnTo>
                      <a:lnTo>
                        <a:pt x="5050" y="4254"/>
                      </a:lnTo>
                      <a:lnTo>
                        <a:pt x="5141" y="4327"/>
                      </a:lnTo>
                      <a:lnTo>
                        <a:pt x="5250" y="4290"/>
                      </a:lnTo>
                      <a:lnTo>
                        <a:pt x="5322" y="4218"/>
                      </a:lnTo>
                      <a:lnTo>
                        <a:pt x="5322" y="4109"/>
                      </a:lnTo>
                      <a:lnTo>
                        <a:pt x="5159" y="3657"/>
                      </a:lnTo>
                      <a:lnTo>
                        <a:pt x="4996" y="2752"/>
                      </a:lnTo>
                      <a:lnTo>
                        <a:pt x="4996" y="1919"/>
                      </a:lnTo>
                      <a:lnTo>
                        <a:pt x="5195" y="1213"/>
                      </a:lnTo>
                      <a:lnTo>
                        <a:pt x="5376" y="924"/>
                      </a:lnTo>
                      <a:lnTo>
                        <a:pt x="5485" y="761"/>
                      </a:lnTo>
                      <a:lnTo>
                        <a:pt x="5793" y="525"/>
                      </a:lnTo>
                      <a:lnTo>
                        <a:pt x="6136" y="363"/>
                      </a:lnTo>
                      <a:lnTo>
                        <a:pt x="6553" y="290"/>
                      </a:lnTo>
                      <a:lnTo>
                        <a:pt x="6770" y="290"/>
                      </a:lnTo>
                      <a:lnTo>
                        <a:pt x="7096" y="326"/>
                      </a:lnTo>
                      <a:lnTo>
                        <a:pt x="7693" y="562"/>
                      </a:lnTo>
                      <a:lnTo>
                        <a:pt x="8200" y="996"/>
                      </a:lnTo>
                      <a:lnTo>
                        <a:pt x="8598" y="1593"/>
                      </a:lnTo>
                      <a:lnTo>
                        <a:pt x="8743" y="1955"/>
                      </a:lnTo>
                      <a:lnTo>
                        <a:pt x="8870" y="2372"/>
                      </a:lnTo>
                      <a:lnTo>
                        <a:pt x="8960" y="3222"/>
                      </a:lnTo>
                      <a:lnTo>
                        <a:pt x="8815" y="3983"/>
                      </a:lnTo>
                      <a:lnTo>
                        <a:pt x="8508" y="4652"/>
                      </a:lnTo>
                      <a:lnTo>
                        <a:pt x="8272" y="4906"/>
                      </a:lnTo>
                      <a:lnTo>
                        <a:pt x="8236" y="4942"/>
                      </a:lnTo>
                      <a:lnTo>
                        <a:pt x="8200" y="4978"/>
                      </a:lnTo>
                      <a:lnTo>
                        <a:pt x="8164" y="5014"/>
                      </a:lnTo>
                      <a:lnTo>
                        <a:pt x="8164" y="5141"/>
                      </a:lnTo>
                      <a:lnTo>
                        <a:pt x="8200" y="5177"/>
                      </a:lnTo>
                      <a:lnTo>
                        <a:pt x="8236" y="5213"/>
                      </a:lnTo>
                      <a:lnTo>
                        <a:pt x="8345" y="5232"/>
                      </a:lnTo>
                      <a:lnTo>
                        <a:pt x="8399" y="5195"/>
                      </a:lnTo>
                      <a:lnTo>
                        <a:pt x="8435" y="5159"/>
                      </a:lnTo>
                      <a:lnTo>
                        <a:pt x="8471" y="5141"/>
                      </a:lnTo>
                      <a:lnTo>
                        <a:pt x="8743" y="4942"/>
                      </a:lnTo>
                      <a:lnTo>
                        <a:pt x="9413" y="4761"/>
                      </a:lnTo>
                      <a:lnTo>
                        <a:pt x="10155" y="4797"/>
                      </a:lnTo>
                      <a:lnTo>
                        <a:pt x="10879" y="5032"/>
                      </a:lnTo>
                      <a:lnTo>
                        <a:pt x="11223" y="5195"/>
                      </a:lnTo>
                      <a:lnTo>
                        <a:pt x="11530" y="5376"/>
                      </a:lnTo>
                      <a:lnTo>
                        <a:pt x="12128" y="5865"/>
                      </a:lnTo>
                      <a:lnTo>
                        <a:pt x="12562" y="6480"/>
                      </a:lnTo>
                      <a:lnTo>
                        <a:pt x="12743" y="7023"/>
                      </a:lnTo>
                      <a:lnTo>
                        <a:pt x="12761" y="7404"/>
                      </a:lnTo>
                      <a:lnTo>
                        <a:pt x="12725" y="7603"/>
                      </a:lnTo>
                      <a:lnTo>
                        <a:pt x="12598" y="8019"/>
                      </a:lnTo>
                      <a:lnTo>
                        <a:pt x="12254" y="8490"/>
                      </a:lnTo>
                      <a:lnTo>
                        <a:pt x="11965" y="8743"/>
                      </a:lnTo>
                      <a:lnTo>
                        <a:pt x="11784" y="8833"/>
                      </a:lnTo>
                      <a:lnTo>
                        <a:pt x="11458" y="8978"/>
                      </a:lnTo>
                      <a:lnTo>
                        <a:pt x="10643" y="9087"/>
                      </a:lnTo>
                      <a:lnTo>
                        <a:pt x="9702" y="9014"/>
                      </a:lnTo>
                      <a:lnTo>
                        <a:pt x="8634" y="8725"/>
                      </a:lnTo>
                      <a:lnTo>
                        <a:pt x="8055" y="8508"/>
                      </a:lnTo>
                      <a:lnTo>
                        <a:pt x="7946" y="8490"/>
                      </a:lnTo>
                      <a:lnTo>
                        <a:pt x="7874" y="8580"/>
                      </a:lnTo>
                      <a:lnTo>
                        <a:pt x="7838" y="8689"/>
                      </a:lnTo>
                      <a:lnTo>
                        <a:pt x="7928" y="8779"/>
                      </a:lnTo>
                      <a:lnTo>
                        <a:pt x="8254" y="8996"/>
                      </a:lnTo>
                      <a:lnTo>
                        <a:pt x="8833" y="9503"/>
                      </a:lnTo>
                      <a:lnTo>
                        <a:pt x="9286" y="10082"/>
                      </a:lnTo>
                      <a:lnTo>
                        <a:pt x="9612" y="10698"/>
                      </a:lnTo>
                      <a:lnTo>
                        <a:pt x="9702" y="10987"/>
                      </a:lnTo>
                      <a:lnTo>
                        <a:pt x="9775" y="11349"/>
                      </a:lnTo>
                      <a:lnTo>
                        <a:pt x="9702" y="11965"/>
                      </a:lnTo>
                      <a:lnTo>
                        <a:pt x="9376" y="12472"/>
                      </a:lnTo>
                      <a:lnTo>
                        <a:pt x="8815" y="12834"/>
                      </a:lnTo>
                      <a:lnTo>
                        <a:pt x="8453" y="12978"/>
                      </a:lnTo>
                      <a:lnTo>
                        <a:pt x="8236" y="13033"/>
                      </a:lnTo>
                      <a:lnTo>
                        <a:pt x="7820" y="13051"/>
                      </a:lnTo>
                      <a:lnTo>
                        <a:pt x="7204" y="12942"/>
                      </a:lnTo>
                      <a:lnTo>
                        <a:pt x="6426" y="12544"/>
                      </a:lnTo>
                      <a:lnTo>
                        <a:pt x="5793" y="11965"/>
                      </a:lnTo>
                      <a:lnTo>
                        <a:pt x="5539" y="11621"/>
                      </a:lnTo>
                      <a:lnTo>
                        <a:pt x="5340" y="11277"/>
                      </a:lnTo>
                      <a:lnTo>
                        <a:pt x="5105" y="10589"/>
                      </a:lnTo>
                      <a:lnTo>
                        <a:pt x="5087" y="9938"/>
                      </a:lnTo>
                      <a:lnTo>
                        <a:pt x="5304" y="9340"/>
                      </a:lnTo>
                      <a:lnTo>
                        <a:pt x="5503" y="9087"/>
                      </a:lnTo>
                      <a:lnTo>
                        <a:pt x="5539" y="8978"/>
                      </a:lnTo>
                      <a:lnTo>
                        <a:pt x="5485" y="8870"/>
                      </a:lnTo>
                      <a:lnTo>
                        <a:pt x="5376" y="8815"/>
                      </a:lnTo>
                      <a:lnTo>
                        <a:pt x="5268" y="8888"/>
                      </a:lnTo>
                      <a:lnTo>
                        <a:pt x="4960" y="9232"/>
                      </a:lnTo>
                      <a:lnTo>
                        <a:pt x="4616" y="9648"/>
                      </a:lnTo>
                      <a:lnTo>
                        <a:pt x="4290" y="10064"/>
                      </a:lnTo>
                      <a:lnTo>
                        <a:pt x="3548" y="10879"/>
                      </a:lnTo>
                      <a:lnTo>
                        <a:pt x="2933" y="11313"/>
                      </a:lnTo>
                      <a:lnTo>
                        <a:pt x="2480" y="11512"/>
                      </a:lnTo>
                      <a:lnTo>
                        <a:pt x="2010" y="11549"/>
                      </a:lnTo>
                      <a:lnTo>
                        <a:pt x="1503" y="11458"/>
                      </a:lnTo>
                      <a:lnTo>
                        <a:pt x="1249" y="11313"/>
                      </a:lnTo>
                      <a:lnTo>
                        <a:pt x="1105" y="11585"/>
                      </a:lnTo>
                      <a:lnTo>
                        <a:pt x="1394" y="11730"/>
                      </a:lnTo>
                      <a:lnTo>
                        <a:pt x="1973" y="11856"/>
                      </a:lnTo>
                      <a:lnTo>
                        <a:pt x="2498" y="11820"/>
                      </a:lnTo>
                      <a:lnTo>
                        <a:pt x="3005" y="11621"/>
                      </a:lnTo>
                      <a:lnTo>
                        <a:pt x="3675" y="11168"/>
                      </a:lnTo>
                      <a:lnTo>
                        <a:pt x="4471" y="10318"/>
                      </a:lnTo>
                      <a:lnTo>
                        <a:pt x="4815" y="9901"/>
                      </a:lnTo>
                      <a:lnTo>
                        <a:pt x="4779" y="10119"/>
                      </a:lnTo>
                      <a:lnTo>
                        <a:pt x="4815" y="10589"/>
                      </a:lnTo>
                      <a:lnTo>
                        <a:pt x="4924" y="11060"/>
                      </a:lnTo>
                      <a:lnTo>
                        <a:pt x="5141" y="11549"/>
                      </a:lnTo>
                      <a:lnTo>
                        <a:pt x="5286" y="11784"/>
                      </a:lnTo>
                      <a:lnTo>
                        <a:pt x="5521" y="12092"/>
                      </a:lnTo>
                      <a:lnTo>
                        <a:pt x="6082" y="12653"/>
                      </a:lnTo>
                      <a:lnTo>
                        <a:pt x="6770" y="13087"/>
                      </a:lnTo>
                      <a:lnTo>
                        <a:pt x="7512" y="13322"/>
                      </a:lnTo>
                      <a:lnTo>
                        <a:pt x="7910" y="13359"/>
                      </a:lnTo>
                      <a:lnTo>
                        <a:pt x="8218" y="13340"/>
                      </a:lnTo>
                      <a:lnTo>
                        <a:pt x="8526" y="13268"/>
                      </a:lnTo>
                      <a:lnTo>
                        <a:pt x="8960" y="13105"/>
                      </a:lnTo>
                      <a:lnTo>
                        <a:pt x="9612" y="12653"/>
                      </a:lnTo>
                      <a:lnTo>
                        <a:pt x="9992" y="12055"/>
                      </a:lnTo>
                      <a:lnTo>
                        <a:pt x="10064" y="11331"/>
                      </a:lnTo>
                      <a:lnTo>
                        <a:pt x="9992" y="10915"/>
                      </a:lnTo>
                      <a:lnTo>
                        <a:pt x="9847" y="10444"/>
                      </a:lnTo>
                      <a:lnTo>
                        <a:pt x="9250" y="9521"/>
                      </a:lnTo>
                      <a:lnTo>
                        <a:pt x="8833" y="9105"/>
                      </a:lnTo>
                      <a:lnTo>
                        <a:pt x="9304" y="9232"/>
                      </a:lnTo>
                      <a:lnTo>
                        <a:pt x="10173" y="9377"/>
                      </a:lnTo>
                      <a:lnTo>
                        <a:pt x="10951" y="9377"/>
                      </a:lnTo>
                      <a:lnTo>
                        <a:pt x="11639" y="9232"/>
                      </a:lnTo>
                      <a:lnTo>
                        <a:pt x="11929" y="9105"/>
                      </a:lnTo>
                      <a:lnTo>
                        <a:pt x="12128" y="8996"/>
                      </a:lnTo>
                      <a:lnTo>
                        <a:pt x="12472" y="8707"/>
                      </a:lnTo>
                      <a:lnTo>
                        <a:pt x="12761" y="8345"/>
                      </a:lnTo>
                      <a:lnTo>
                        <a:pt x="12960" y="7910"/>
                      </a:lnTo>
                      <a:lnTo>
                        <a:pt x="13033" y="7657"/>
                      </a:lnTo>
                      <a:lnTo>
                        <a:pt x="13069" y="7277"/>
                      </a:lnTo>
                      <a:lnTo>
                        <a:pt x="12906" y="6517"/>
                      </a:lnTo>
                      <a:lnTo>
                        <a:pt x="12472" y="5811"/>
                      </a:lnTo>
                      <a:lnTo>
                        <a:pt x="11802" y="5195"/>
                      </a:lnTo>
                      <a:lnTo>
                        <a:pt x="11367" y="4924"/>
                      </a:lnTo>
                      <a:lnTo>
                        <a:pt x="11078" y="4779"/>
                      </a:lnTo>
                      <a:lnTo>
                        <a:pt x="10462" y="4562"/>
                      </a:lnTo>
                      <a:lnTo>
                        <a:pt x="9811" y="4453"/>
                      </a:lnTo>
                      <a:lnTo>
                        <a:pt x="9195" y="4489"/>
                      </a:lnTo>
                      <a:lnTo>
                        <a:pt x="8906" y="4562"/>
                      </a:lnTo>
                      <a:lnTo>
                        <a:pt x="8906" y="4562"/>
                      </a:lnTo>
                      <a:lnTo>
                        <a:pt x="9033" y="4272"/>
                      </a:lnTo>
                      <a:lnTo>
                        <a:pt x="9214" y="3639"/>
                      </a:lnTo>
                      <a:lnTo>
                        <a:pt x="9250" y="2933"/>
                      </a:lnTo>
                      <a:lnTo>
                        <a:pt x="9141" y="2227"/>
                      </a:lnTo>
                      <a:lnTo>
                        <a:pt x="9033" y="1865"/>
                      </a:lnTo>
                      <a:lnTo>
                        <a:pt x="8870" y="1449"/>
                      </a:lnTo>
                      <a:lnTo>
                        <a:pt x="8417" y="779"/>
                      </a:lnTo>
                      <a:lnTo>
                        <a:pt x="7838" y="290"/>
                      </a:lnTo>
                      <a:lnTo>
                        <a:pt x="7150" y="37"/>
                      </a:lnTo>
                      <a:lnTo>
                        <a:pt x="6788"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2" name="Google Shape;1152;p34"/>
                <p:cNvSpPr/>
                <p:nvPr/>
              </p:nvSpPr>
              <p:spPr>
                <a:xfrm>
                  <a:off x="4699890" y="2448370"/>
                  <a:ext cx="426669" cy="368026"/>
                </a:xfrm>
                <a:custGeom>
                  <a:avLst/>
                  <a:gdLst/>
                  <a:ahLst/>
                  <a:cxnLst/>
                  <a:rect l="l" t="t" r="r" b="b"/>
                  <a:pathLst>
                    <a:path w="13431" h="11585" extrusionOk="0">
                      <a:moveTo>
                        <a:pt x="6879" y="1"/>
                      </a:moveTo>
                      <a:lnTo>
                        <a:pt x="6408" y="73"/>
                      </a:lnTo>
                      <a:lnTo>
                        <a:pt x="5974" y="272"/>
                      </a:lnTo>
                      <a:lnTo>
                        <a:pt x="5630" y="562"/>
                      </a:lnTo>
                      <a:lnTo>
                        <a:pt x="5485" y="743"/>
                      </a:lnTo>
                      <a:lnTo>
                        <a:pt x="5322" y="1014"/>
                      </a:lnTo>
                      <a:lnTo>
                        <a:pt x="5105" y="1630"/>
                      </a:lnTo>
                      <a:lnTo>
                        <a:pt x="5032" y="2354"/>
                      </a:lnTo>
                      <a:lnTo>
                        <a:pt x="5087" y="3150"/>
                      </a:lnTo>
                      <a:lnTo>
                        <a:pt x="5177" y="3548"/>
                      </a:lnTo>
                      <a:lnTo>
                        <a:pt x="4869" y="3277"/>
                      </a:lnTo>
                      <a:lnTo>
                        <a:pt x="4127" y="2824"/>
                      </a:lnTo>
                      <a:lnTo>
                        <a:pt x="3331" y="2480"/>
                      </a:lnTo>
                      <a:lnTo>
                        <a:pt x="2516" y="2317"/>
                      </a:lnTo>
                      <a:lnTo>
                        <a:pt x="2118" y="2299"/>
                      </a:lnTo>
                      <a:lnTo>
                        <a:pt x="1810" y="2299"/>
                      </a:lnTo>
                      <a:lnTo>
                        <a:pt x="1304" y="2408"/>
                      </a:lnTo>
                      <a:lnTo>
                        <a:pt x="869" y="2607"/>
                      </a:lnTo>
                      <a:lnTo>
                        <a:pt x="507" y="2878"/>
                      </a:lnTo>
                      <a:lnTo>
                        <a:pt x="362" y="3059"/>
                      </a:lnTo>
                      <a:lnTo>
                        <a:pt x="218" y="3277"/>
                      </a:lnTo>
                      <a:lnTo>
                        <a:pt x="37" y="3693"/>
                      </a:lnTo>
                      <a:lnTo>
                        <a:pt x="0" y="4073"/>
                      </a:lnTo>
                      <a:lnTo>
                        <a:pt x="37" y="4435"/>
                      </a:lnTo>
                      <a:lnTo>
                        <a:pt x="254" y="4942"/>
                      </a:lnTo>
                      <a:lnTo>
                        <a:pt x="724" y="5503"/>
                      </a:lnTo>
                      <a:lnTo>
                        <a:pt x="978" y="5738"/>
                      </a:lnTo>
                      <a:lnTo>
                        <a:pt x="1213" y="5919"/>
                      </a:lnTo>
                      <a:lnTo>
                        <a:pt x="1720" y="6245"/>
                      </a:lnTo>
                      <a:lnTo>
                        <a:pt x="2281" y="6499"/>
                      </a:lnTo>
                      <a:lnTo>
                        <a:pt x="2878" y="6661"/>
                      </a:lnTo>
                      <a:lnTo>
                        <a:pt x="3186" y="6698"/>
                      </a:lnTo>
                      <a:lnTo>
                        <a:pt x="3114" y="6734"/>
                      </a:lnTo>
                      <a:lnTo>
                        <a:pt x="3023" y="6752"/>
                      </a:lnTo>
                      <a:lnTo>
                        <a:pt x="2553" y="6951"/>
                      </a:lnTo>
                      <a:lnTo>
                        <a:pt x="1629" y="7585"/>
                      </a:lnTo>
                      <a:lnTo>
                        <a:pt x="869" y="8399"/>
                      </a:lnTo>
                      <a:lnTo>
                        <a:pt x="471" y="9069"/>
                      </a:lnTo>
                      <a:lnTo>
                        <a:pt x="326" y="9539"/>
                      </a:lnTo>
                      <a:lnTo>
                        <a:pt x="308" y="9775"/>
                      </a:lnTo>
                      <a:lnTo>
                        <a:pt x="290" y="9974"/>
                      </a:lnTo>
                      <a:lnTo>
                        <a:pt x="381" y="10426"/>
                      </a:lnTo>
                      <a:lnTo>
                        <a:pt x="616" y="10897"/>
                      </a:lnTo>
                      <a:lnTo>
                        <a:pt x="1105" y="11368"/>
                      </a:lnTo>
                      <a:lnTo>
                        <a:pt x="1467" y="11585"/>
                      </a:lnTo>
                      <a:lnTo>
                        <a:pt x="1611" y="11313"/>
                      </a:lnTo>
                      <a:lnTo>
                        <a:pt x="1358" y="11168"/>
                      </a:lnTo>
                      <a:lnTo>
                        <a:pt x="960" y="10843"/>
                      </a:lnTo>
                      <a:lnTo>
                        <a:pt x="706" y="10444"/>
                      </a:lnTo>
                      <a:lnTo>
                        <a:pt x="598" y="10028"/>
                      </a:lnTo>
                      <a:lnTo>
                        <a:pt x="598" y="9793"/>
                      </a:lnTo>
                      <a:lnTo>
                        <a:pt x="634" y="9594"/>
                      </a:lnTo>
                      <a:lnTo>
                        <a:pt x="761" y="9159"/>
                      </a:lnTo>
                      <a:lnTo>
                        <a:pt x="1123" y="8544"/>
                      </a:lnTo>
                      <a:lnTo>
                        <a:pt x="1847" y="7802"/>
                      </a:lnTo>
                      <a:lnTo>
                        <a:pt x="2697" y="7223"/>
                      </a:lnTo>
                      <a:lnTo>
                        <a:pt x="3132" y="7042"/>
                      </a:lnTo>
                      <a:lnTo>
                        <a:pt x="3403" y="6951"/>
                      </a:lnTo>
                      <a:lnTo>
                        <a:pt x="3693" y="6879"/>
                      </a:lnTo>
                      <a:lnTo>
                        <a:pt x="4019" y="6788"/>
                      </a:lnTo>
                      <a:lnTo>
                        <a:pt x="4345" y="6680"/>
                      </a:lnTo>
                      <a:lnTo>
                        <a:pt x="4435" y="6607"/>
                      </a:lnTo>
                      <a:lnTo>
                        <a:pt x="4435" y="6499"/>
                      </a:lnTo>
                      <a:lnTo>
                        <a:pt x="4381" y="6408"/>
                      </a:lnTo>
                      <a:lnTo>
                        <a:pt x="4254" y="6390"/>
                      </a:lnTo>
                      <a:lnTo>
                        <a:pt x="3838" y="6444"/>
                      </a:lnTo>
                      <a:lnTo>
                        <a:pt x="3005" y="6390"/>
                      </a:lnTo>
                      <a:lnTo>
                        <a:pt x="2209" y="6155"/>
                      </a:lnTo>
                      <a:lnTo>
                        <a:pt x="1485" y="5756"/>
                      </a:lnTo>
                      <a:lnTo>
                        <a:pt x="1177" y="5503"/>
                      </a:lnTo>
                      <a:lnTo>
                        <a:pt x="833" y="5195"/>
                      </a:lnTo>
                      <a:lnTo>
                        <a:pt x="417" y="4616"/>
                      </a:lnTo>
                      <a:lnTo>
                        <a:pt x="290" y="4073"/>
                      </a:lnTo>
                      <a:lnTo>
                        <a:pt x="417" y="3530"/>
                      </a:lnTo>
                      <a:lnTo>
                        <a:pt x="598" y="3240"/>
                      </a:lnTo>
                      <a:lnTo>
                        <a:pt x="761" y="3059"/>
                      </a:lnTo>
                      <a:lnTo>
                        <a:pt x="1123" y="2806"/>
                      </a:lnTo>
                      <a:lnTo>
                        <a:pt x="1720" y="2607"/>
                      </a:lnTo>
                      <a:lnTo>
                        <a:pt x="2100" y="2589"/>
                      </a:lnTo>
                      <a:lnTo>
                        <a:pt x="2118" y="2589"/>
                      </a:lnTo>
                      <a:lnTo>
                        <a:pt x="2571" y="2625"/>
                      </a:lnTo>
                      <a:lnTo>
                        <a:pt x="3494" y="2860"/>
                      </a:lnTo>
                      <a:lnTo>
                        <a:pt x="4381" y="3295"/>
                      </a:lnTo>
                      <a:lnTo>
                        <a:pt x="5123" y="3892"/>
                      </a:lnTo>
                      <a:lnTo>
                        <a:pt x="5412" y="4254"/>
                      </a:lnTo>
                      <a:lnTo>
                        <a:pt x="5503" y="4327"/>
                      </a:lnTo>
                      <a:lnTo>
                        <a:pt x="5612" y="4290"/>
                      </a:lnTo>
                      <a:lnTo>
                        <a:pt x="5684" y="4218"/>
                      </a:lnTo>
                      <a:lnTo>
                        <a:pt x="5684" y="4109"/>
                      </a:lnTo>
                      <a:lnTo>
                        <a:pt x="5521" y="3657"/>
                      </a:lnTo>
                      <a:lnTo>
                        <a:pt x="5358" y="2752"/>
                      </a:lnTo>
                      <a:lnTo>
                        <a:pt x="5358" y="1919"/>
                      </a:lnTo>
                      <a:lnTo>
                        <a:pt x="5557" y="1213"/>
                      </a:lnTo>
                      <a:lnTo>
                        <a:pt x="5738" y="924"/>
                      </a:lnTo>
                      <a:lnTo>
                        <a:pt x="5847" y="761"/>
                      </a:lnTo>
                      <a:lnTo>
                        <a:pt x="6155" y="525"/>
                      </a:lnTo>
                      <a:lnTo>
                        <a:pt x="6498" y="363"/>
                      </a:lnTo>
                      <a:lnTo>
                        <a:pt x="6915" y="290"/>
                      </a:lnTo>
                      <a:lnTo>
                        <a:pt x="7132" y="290"/>
                      </a:lnTo>
                      <a:lnTo>
                        <a:pt x="7458" y="326"/>
                      </a:lnTo>
                      <a:lnTo>
                        <a:pt x="8055" y="562"/>
                      </a:lnTo>
                      <a:lnTo>
                        <a:pt x="8562" y="996"/>
                      </a:lnTo>
                      <a:lnTo>
                        <a:pt x="8960" y="1593"/>
                      </a:lnTo>
                      <a:lnTo>
                        <a:pt x="9105" y="1955"/>
                      </a:lnTo>
                      <a:lnTo>
                        <a:pt x="9232" y="2372"/>
                      </a:lnTo>
                      <a:lnTo>
                        <a:pt x="9322" y="3222"/>
                      </a:lnTo>
                      <a:lnTo>
                        <a:pt x="9177" y="3983"/>
                      </a:lnTo>
                      <a:lnTo>
                        <a:pt x="8870" y="4652"/>
                      </a:lnTo>
                      <a:lnTo>
                        <a:pt x="8634" y="4906"/>
                      </a:lnTo>
                      <a:lnTo>
                        <a:pt x="8598" y="4942"/>
                      </a:lnTo>
                      <a:lnTo>
                        <a:pt x="8562" y="4978"/>
                      </a:lnTo>
                      <a:lnTo>
                        <a:pt x="8526" y="5014"/>
                      </a:lnTo>
                      <a:lnTo>
                        <a:pt x="8526" y="5141"/>
                      </a:lnTo>
                      <a:lnTo>
                        <a:pt x="8562" y="5177"/>
                      </a:lnTo>
                      <a:lnTo>
                        <a:pt x="8598" y="5213"/>
                      </a:lnTo>
                      <a:lnTo>
                        <a:pt x="8707" y="5232"/>
                      </a:lnTo>
                      <a:lnTo>
                        <a:pt x="8761" y="5195"/>
                      </a:lnTo>
                      <a:lnTo>
                        <a:pt x="8797" y="5159"/>
                      </a:lnTo>
                      <a:lnTo>
                        <a:pt x="8833" y="5141"/>
                      </a:lnTo>
                      <a:lnTo>
                        <a:pt x="9105" y="4942"/>
                      </a:lnTo>
                      <a:lnTo>
                        <a:pt x="9775" y="4761"/>
                      </a:lnTo>
                      <a:lnTo>
                        <a:pt x="10517" y="4797"/>
                      </a:lnTo>
                      <a:lnTo>
                        <a:pt x="11241" y="5032"/>
                      </a:lnTo>
                      <a:lnTo>
                        <a:pt x="11585" y="5195"/>
                      </a:lnTo>
                      <a:lnTo>
                        <a:pt x="11892" y="5376"/>
                      </a:lnTo>
                      <a:lnTo>
                        <a:pt x="12490" y="5865"/>
                      </a:lnTo>
                      <a:lnTo>
                        <a:pt x="12924" y="6480"/>
                      </a:lnTo>
                      <a:lnTo>
                        <a:pt x="13105" y="7023"/>
                      </a:lnTo>
                      <a:lnTo>
                        <a:pt x="13123" y="7404"/>
                      </a:lnTo>
                      <a:lnTo>
                        <a:pt x="13087" y="7603"/>
                      </a:lnTo>
                      <a:lnTo>
                        <a:pt x="12960" y="8019"/>
                      </a:lnTo>
                      <a:lnTo>
                        <a:pt x="12616" y="8490"/>
                      </a:lnTo>
                      <a:lnTo>
                        <a:pt x="12327" y="8743"/>
                      </a:lnTo>
                      <a:lnTo>
                        <a:pt x="12146" y="8833"/>
                      </a:lnTo>
                      <a:lnTo>
                        <a:pt x="11820" y="8978"/>
                      </a:lnTo>
                      <a:lnTo>
                        <a:pt x="11005" y="9087"/>
                      </a:lnTo>
                      <a:lnTo>
                        <a:pt x="10064" y="9014"/>
                      </a:lnTo>
                      <a:lnTo>
                        <a:pt x="8996" y="8725"/>
                      </a:lnTo>
                      <a:lnTo>
                        <a:pt x="8417" y="8508"/>
                      </a:lnTo>
                      <a:lnTo>
                        <a:pt x="8308" y="8490"/>
                      </a:lnTo>
                      <a:lnTo>
                        <a:pt x="8236" y="8580"/>
                      </a:lnTo>
                      <a:lnTo>
                        <a:pt x="8200" y="8689"/>
                      </a:lnTo>
                      <a:lnTo>
                        <a:pt x="8290" y="8779"/>
                      </a:lnTo>
                      <a:lnTo>
                        <a:pt x="8616" y="8996"/>
                      </a:lnTo>
                      <a:lnTo>
                        <a:pt x="9195" y="9503"/>
                      </a:lnTo>
                      <a:lnTo>
                        <a:pt x="9648" y="10082"/>
                      </a:lnTo>
                      <a:lnTo>
                        <a:pt x="9974" y="10698"/>
                      </a:lnTo>
                      <a:lnTo>
                        <a:pt x="10064" y="10987"/>
                      </a:lnTo>
                      <a:lnTo>
                        <a:pt x="10354" y="10915"/>
                      </a:lnTo>
                      <a:lnTo>
                        <a:pt x="10209" y="10444"/>
                      </a:lnTo>
                      <a:lnTo>
                        <a:pt x="9612" y="9521"/>
                      </a:lnTo>
                      <a:lnTo>
                        <a:pt x="9195" y="9105"/>
                      </a:lnTo>
                      <a:lnTo>
                        <a:pt x="9666" y="9232"/>
                      </a:lnTo>
                      <a:lnTo>
                        <a:pt x="10535" y="9377"/>
                      </a:lnTo>
                      <a:lnTo>
                        <a:pt x="11313" y="9377"/>
                      </a:lnTo>
                      <a:lnTo>
                        <a:pt x="12001" y="9232"/>
                      </a:lnTo>
                      <a:lnTo>
                        <a:pt x="12291" y="9105"/>
                      </a:lnTo>
                      <a:lnTo>
                        <a:pt x="12490" y="8996"/>
                      </a:lnTo>
                      <a:lnTo>
                        <a:pt x="12834" y="8707"/>
                      </a:lnTo>
                      <a:lnTo>
                        <a:pt x="13123" y="8345"/>
                      </a:lnTo>
                      <a:lnTo>
                        <a:pt x="13322" y="7910"/>
                      </a:lnTo>
                      <a:lnTo>
                        <a:pt x="13395" y="7657"/>
                      </a:lnTo>
                      <a:lnTo>
                        <a:pt x="13431" y="7277"/>
                      </a:lnTo>
                      <a:lnTo>
                        <a:pt x="13268" y="6517"/>
                      </a:lnTo>
                      <a:lnTo>
                        <a:pt x="12834" y="5811"/>
                      </a:lnTo>
                      <a:lnTo>
                        <a:pt x="12164" y="5195"/>
                      </a:lnTo>
                      <a:lnTo>
                        <a:pt x="11729" y="4924"/>
                      </a:lnTo>
                      <a:lnTo>
                        <a:pt x="11440" y="4779"/>
                      </a:lnTo>
                      <a:lnTo>
                        <a:pt x="10824" y="4562"/>
                      </a:lnTo>
                      <a:lnTo>
                        <a:pt x="10173" y="4453"/>
                      </a:lnTo>
                      <a:lnTo>
                        <a:pt x="9557" y="4489"/>
                      </a:lnTo>
                      <a:lnTo>
                        <a:pt x="9268" y="4562"/>
                      </a:lnTo>
                      <a:lnTo>
                        <a:pt x="9268" y="4562"/>
                      </a:lnTo>
                      <a:lnTo>
                        <a:pt x="9395" y="4272"/>
                      </a:lnTo>
                      <a:lnTo>
                        <a:pt x="9576" y="3639"/>
                      </a:lnTo>
                      <a:lnTo>
                        <a:pt x="9612" y="2933"/>
                      </a:lnTo>
                      <a:lnTo>
                        <a:pt x="9503" y="2227"/>
                      </a:lnTo>
                      <a:lnTo>
                        <a:pt x="9395" y="1865"/>
                      </a:lnTo>
                      <a:lnTo>
                        <a:pt x="9232" y="1449"/>
                      </a:lnTo>
                      <a:lnTo>
                        <a:pt x="8779" y="779"/>
                      </a:lnTo>
                      <a:lnTo>
                        <a:pt x="8200" y="290"/>
                      </a:lnTo>
                      <a:lnTo>
                        <a:pt x="7530" y="37"/>
                      </a:lnTo>
                      <a:lnTo>
                        <a:pt x="7150"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3" name="Google Shape;1153;p34"/>
                <p:cNvSpPr/>
                <p:nvPr/>
              </p:nvSpPr>
              <p:spPr>
                <a:xfrm>
                  <a:off x="4852851" y="2595580"/>
                  <a:ext cx="112139" cy="112139"/>
                </a:xfrm>
                <a:custGeom>
                  <a:avLst/>
                  <a:gdLst/>
                  <a:ahLst/>
                  <a:cxnLst/>
                  <a:rect l="l" t="t" r="r" b="b"/>
                  <a:pathLst>
                    <a:path w="3530" h="3530" extrusionOk="0">
                      <a:moveTo>
                        <a:pt x="1484" y="0"/>
                      </a:moveTo>
                      <a:lnTo>
                        <a:pt x="1140" y="109"/>
                      </a:lnTo>
                      <a:lnTo>
                        <a:pt x="815" y="254"/>
                      </a:lnTo>
                      <a:lnTo>
                        <a:pt x="308" y="742"/>
                      </a:lnTo>
                      <a:lnTo>
                        <a:pt x="36" y="1358"/>
                      </a:lnTo>
                      <a:lnTo>
                        <a:pt x="0" y="2046"/>
                      </a:lnTo>
                      <a:lnTo>
                        <a:pt x="109" y="2389"/>
                      </a:lnTo>
                      <a:lnTo>
                        <a:pt x="254" y="2733"/>
                      </a:lnTo>
                      <a:lnTo>
                        <a:pt x="742" y="3222"/>
                      </a:lnTo>
                      <a:lnTo>
                        <a:pt x="1358" y="3512"/>
                      </a:lnTo>
                      <a:lnTo>
                        <a:pt x="2045" y="3530"/>
                      </a:lnTo>
                      <a:lnTo>
                        <a:pt x="2389" y="3439"/>
                      </a:lnTo>
                      <a:lnTo>
                        <a:pt x="2733" y="3276"/>
                      </a:lnTo>
                      <a:lnTo>
                        <a:pt x="3222" y="2806"/>
                      </a:lnTo>
                      <a:lnTo>
                        <a:pt x="3512" y="2172"/>
                      </a:lnTo>
                      <a:lnTo>
                        <a:pt x="3530" y="1484"/>
                      </a:lnTo>
                      <a:lnTo>
                        <a:pt x="3439" y="1141"/>
                      </a:lnTo>
                      <a:lnTo>
                        <a:pt x="3276" y="815"/>
                      </a:lnTo>
                      <a:lnTo>
                        <a:pt x="2806" y="308"/>
                      </a:lnTo>
                      <a:lnTo>
                        <a:pt x="2190" y="36"/>
                      </a:lnTo>
                      <a:lnTo>
                        <a:pt x="1484"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4" name="Google Shape;1154;p34"/>
                <p:cNvSpPr/>
                <p:nvPr/>
              </p:nvSpPr>
              <p:spPr>
                <a:xfrm>
                  <a:off x="4848245" y="2590974"/>
                  <a:ext cx="121924" cy="117889"/>
                </a:xfrm>
                <a:custGeom>
                  <a:avLst/>
                  <a:gdLst/>
                  <a:ahLst/>
                  <a:cxnLst/>
                  <a:rect l="l" t="t" r="r" b="b"/>
                  <a:pathLst>
                    <a:path w="3838" h="3711" extrusionOk="0">
                      <a:moveTo>
                        <a:pt x="1593" y="0"/>
                      </a:moveTo>
                      <a:lnTo>
                        <a:pt x="1231" y="109"/>
                      </a:lnTo>
                      <a:lnTo>
                        <a:pt x="869" y="272"/>
                      </a:lnTo>
                      <a:lnTo>
                        <a:pt x="326" y="797"/>
                      </a:lnTo>
                      <a:lnTo>
                        <a:pt x="37" y="1467"/>
                      </a:lnTo>
                      <a:lnTo>
                        <a:pt x="0" y="2227"/>
                      </a:lnTo>
                      <a:lnTo>
                        <a:pt x="109" y="2589"/>
                      </a:lnTo>
                      <a:lnTo>
                        <a:pt x="399" y="2498"/>
                      </a:lnTo>
                      <a:lnTo>
                        <a:pt x="290" y="2172"/>
                      </a:lnTo>
                      <a:lnTo>
                        <a:pt x="326" y="1539"/>
                      </a:lnTo>
                      <a:lnTo>
                        <a:pt x="580" y="978"/>
                      </a:lnTo>
                      <a:lnTo>
                        <a:pt x="1032" y="525"/>
                      </a:lnTo>
                      <a:lnTo>
                        <a:pt x="1340" y="399"/>
                      </a:lnTo>
                      <a:lnTo>
                        <a:pt x="1647" y="308"/>
                      </a:lnTo>
                      <a:lnTo>
                        <a:pt x="2281" y="326"/>
                      </a:lnTo>
                      <a:lnTo>
                        <a:pt x="2589" y="435"/>
                      </a:lnTo>
                      <a:lnTo>
                        <a:pt x="2878" y="580"/>
                      </a:lnTo>
                      <a:lnTo>
                        <a:pt x="3295" y="1050"/>
                      </a:lnTo>
                      <a:lnTo>
                        <a:pt x="3439" y="1340"/>
                      </a:lnTo>
                      <a:lnTo>
                        <a:pt x="3530" y="1648"/>
                      </a:lnTo>
                      <a:lnTo>
                        <a:pt x="3512" y="2281"/>
                      </a:lnTo>
                      <a:lnTo>
                        <a:pt x="3403" y="2589"/>
                      </a:lnTo>
                      <a:lnTo>
                        <a:pt x="3240" y="2878"/>
                      </a:lnTo>
                      <a:lnTo>
                        <a:pt x="2788" y="3295"/>
                      </a:lnTo>
                      <a:lnTo>
                        <a:pt x="2498" y="3439"/>
                      </a:lnTo>
                      <a:lnTo>
                        <a:pt x="2589" y="3711"/>
                      </a:lnTo>
                      <a:lnTo>
                        <a:pt x="2951" y="3566"/>
                      </a:lnTo>
                      <a:lnTo>
                        <a:pt x="3494" y="3041"/>
                      </a:lnTo>
                      <a:lnTo>
                        <a:pt x="3675" y="2715"/>
                      </a:lnTo>
                      <a:lnTo>
                        <a:pt x="3801" y="2353"/>
                      </a:lnTo>
                      <a:lnTo>
                        <a:pt x="3838" y="1593"/>
                      </a:lnTo>
                      <a:lnTo>
                        <a:pt x="3711" y="1231"/>
                      </a:lnTo>
                      <a:lnTo>
                        <a:pt x="3566" y="887"/>
                      </a:lnTo>
                      <a:lnTo>
                        <a:pt x="3041" y="344"/>
                      </a:lnTo>
                      <a:lnTo>
                        <a:pt x="2715" y="163"/>
                      </a:lnTo>
                      <a:lnTo>
                        <a:pt x="2353" y="19"/>
                      </a:lnTo>
                      <a:lnTo>
                        <a:pt x="1593"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5" name="Google Shape;1155;p34"/>
                <p:cNvSpPr/>
                <p:nvPr/>
              </p:nvSpPr>
              <p:spPr>
                <a:xfrm>
                  <a:off x="4848245" y="2594437"/>
                  <a:ext cx="82246" cy="118461"/>
                </a:xfrm>
                <a:custGeom>
                  <a:avLst/>
                  <a:gdLst/>
                  <a:ahLst/>
                  <a:cxnLst/>
                  <a:rect l="l" t="t" r="r" b="b"/>
                  <a:pathLst>
                    <a:path w="2589" h="3729" extrusionOk="0">
                      <a:moveTo>
                        <a:pt x="1231" y="0"/>
                      </a:moveTo>
                      <a:lnTo>
                        <a:pt x="869" y="163"/>
                      </a:lnTo>
                      <a:lnTo>
                        <a:pt x="326" y="688"/>
                      </a:lnTo>
                      <a:lnTo>
                        <a:pt x="37" y="1358"/>
                      </a:lnTo>
                      <a:lnTo>
                        <a:pt x="0" y="2118"/>
                      </a:lnTo>
                      <a:lnTo>
                        <a:pt x="109" y="2480"/>
                      </a:lnTo>
                      <a:lnTo>
                        <a:pt x="236" y="2769"/>
                      </a:lnTo>
                      <a:lnTo>
                        <a:pt x="598" y="3222"/>
                      </a:lnTo>
                      <a:lnTo>
                        <a:pt x="1068" y="3548"/>
                      </a:lnTo>
                      <a:lnTo>
                        <a:pt x="1629" y="3711"/>
                      </a:lnTo>
                      <a:lnTo>
                        <a:pt x="1919" y="3729"/>
                      </a:lnTo>
                      <a:lnTo>
                        <a:pt x="2263" y="3711"/>
                      </a:lnTo>
                      <a:lnTo>
                        <a:pt x="2589" y="3602"/>
                      </a:lnTo>
                      <a:lnTo>
                        <a:pt x="2498" y="3330"/>
                      </a:lnTo>
                      <a:lnTo>
                        <a:pt x="2172" y="3421"/>
                      </a:lnTo>
                      <a:lnTo>
                        <a:pt x="1539" y="3403"/>
                      </a:lnTo>
                      <a:lnTo>
                        <a:pt x="978" y="3149"/>
                      </a:lnTo>
                      <a:lnTo>
                        <a:pt x="525" y="2679"/>
                      </a:lnTo>
                      <a:lnTo>
                        <a:pt x="399" y="2389"/>
                      </a:lnTo>
                      <a:lnTo>
                        <a:pt x="290" y="2063"/>
                      </a:lnTo>
                      <a:lnTo>
                        <a:pt x="326" y="1430"/>
                      </a:lnTo>
                      <a:lnTo>
                        <a:pt x="580" y="869"/>
                      </a:lnTo>
                      <a:lnTo>
                        <a:pt x="1032" y="416"/>
                      </a:lnTo>
                      <a:lnTo>
                        <a:pt x="1340" y="290"/>
                      </a:lnTo>
                      <a:lnTo>
                        <a:pt x="1231"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156" name="Google Shape;1156;p34"/>
              <p:cNvSpPr/>
              <p:nvPr/>
            </p:nvSpPr>
            <p:spPr>
              <a:xfrm rot="-398052">
                <a:off x="1269148" y="4611742"/>
                <a:ext cx="540348" cy="574201"/>
              </a:xfrm>
              <a:custGeom>
                <a:avLst/>
                <a:gdLst/>
                <a:ahLst/>
                <a:cxnLst/>
                <a:rect l="l" t="t" r="r" b="b"/>
                <a:pathLst>
                  <a:path w="22825" h="24255" extrusionOk="0">
                    <a:moveTo>
                      <a:pt x="17431" y="1"/>
                    </a:moveTo>
                    <a:lnTo>
                      <a:pt x="16942" y="91"/>
                    </a:lnTo>
                    <a:lnTo>
                      <a:pt x="16472" y="344"/>
                    </a:lnTo>
                    <a:lnTo>
                      <a:pt x="16055" y="706"/>
                    </a:lnTo>
                    <a:lnTo>
                      <a:pt x="15494" y="1394"/>
                    </a:lnTo>
                    <a:lnTo>
                      <a:pt x="14969" y="2372"/>
                    </a:lnTo>
                    <a:lnTo>
                      <a:pt x="14806" y="2806"/>
                    </a:lnTo>
                    <a:lnTo>
                      <a:pt x="14607" y="3458"/>
                    </a:lnTo>
                    <a:lnTo>
                      <a:pt x="14481" y="4797"/>
                    </a:lnTo>
                    <a:lnTo>
                      <a:pt x="14462" y="6155"/>
                    </a:lnTo>
                    <a:lnTo>
                      <a:pt x="14354" y="7494"/>
                    </a:lnTo>
                    <a:lnTo>
                      <a:pt x="14209" y="8146"/>
                    </a:lnTo>
                    <a:lnTo>
                      <a:pt x="13956" y="8960"/>
                    </a:lnTo>
                    <a:lnTo>
                      <a:pt x="13250" y="10517"/>
                    </a:lnTo>
                    <a:lnTo>
                      <a:pt x="12852" y="11241"/>
                    </a:lnTo>
                    <a:lnTo>
                      <a:pt x="12200" y="8073"/>
                    </a:lnTo>
                    <a:lnTo>
                      <a:pt x="11422" y="4489"/>
                    </a:lnTo>
                    <a:lnTo>
                      <a:pt x="11313" y="4091"/>
                    </a:lnTo>
                    <a:lnTo>
                      <a:pt x="11114" y="3729"/>
                    </a:lnTo>
                    <a:lnTo>
                      <a:pt x="10933" y="3530"/>
                    </a:lnTo>
                    <a:lnTo>
                      <a:pt x="10553" y="3349"/>
                    </a:lnTo>
                    <a:lnTo>
                      <a:pt x="10191" y="3440"/>
                    </a:lnTo>
                    <a:lnTo>
                      <a:pt x="9829" y="3711"/>
                    </a:lnTo>
                    <a:lnTo>
                      <a:pt x="9358" y="4345"/>
                    </a:lnTo>
                    <a:lnTo>
                      <a:pt x="8978" y="5286"/>
                    </a:lnTo>
                    <a:lnTo>
                      <a:pt x="8924" y="5630"/>
                    </a:lnTo>
                    <a:lnTo>
                      <a:pt x="8942" y="6082"/>
                    </a:lnTo>
                    <a:lnTo>
                      <a:pt x="9141" y="6933"/>
                    </a:lnTo>
                    <a:lnTo>
                      <a:pt x="9684" y="8164"/>
                    </a:lnTo>
                    <a:lnTo>
                      <a:pt x="10118" y="8960"/>
                    </a:lnTo>
                    <a:lnTo>
                      <a:pt x="10553" y="9757"/>
                    </a:lnTo>
                    <a:lnTo>
                      <a:pt x="11005" y="11024"/>
                    </a:lnTo>
                    <a:lnTo>
                      <a:pt x="11114" y="11892"/>
                    </a:lnTo>
                    <a:lnTo>
                      <a:pt x="11078" y="12327"/>
                    </a:lnTo>
                    <a:lnTo>
                      <a:pt x="11023" y="12580"/>
                    </a:lnTo>
                    <a:lnTo>
                      <a:pt x="10842" y="13033"/>
                    </a:lnTo>
                    <a:lnTo>
                      <a:pt x="10571" y="13431"/>
                    </a:lnTo>
                    <a:lnTo>
                      <a:pt x="10209" y="13721"/>
                    </a:lnTo>
                    <a:lnTo>
                      <a:pt x="9974" y="13811"/>
                    </a:lnTo>
                    <a:lnTo>
                      <a:pt x="9738" y="13865"/>
                    </a:lnTo>
                    <a:lnTo>
                      <a:pt x="9304" y="13829"/>
                    </a:lnTo>
                    <a:lnTo>
                      <a:pt x="8906" y="13630"/>
                    </a:lnTo>
                    <a:lnTo>
                      <a:pt x="8562" y="13322"/>
                    </a:lnTo>
                    <a:lnTo>
                      <a:pt x="8127" y="12689"/>
                    </a:lnTo>
                    <a:lnTo>
                      <a:pt x="7765" y="11675"/>
                    </a:lnTo>
                    <a:lnTo>
                      <a:pt x="7675" y="11168"/>
                    </a:lnTo>
                    <a:lnTo>
                      <a:pt x="7602" y="10662"/>
                    </a:lnTo>
                    <a:lnTo>
                      <a:pt x="7331" y="9612"/>
                    </a:lnTo>
                    <a:lnTo>
                      <a:pt x="7005" y="8924"/>
                    </a:lnTo>
                    <a:lnTo>
                      <a:pt x="6716" y="8544"/>
                    </a:lnTo>
                    <a:lnTo>
                      <a:pt x="6372" y="8272"/>
                    </a:lnTo>
                    <a:lnTo>
                      <a:pt x="5955" y="8109"/>
                    </a:lnTo>
                    <a:lnTo>
                      <a:pt x="5702" y="8091"/>
                    </a:lnTo>
                    <a:lnTo>
                      <a:pt x="5467" y="8091"/>
                    </a:lnTo>
                    <a:lnTo>
                      <a:pt x="5032" y="8254"/>
                    </a:lnTo>
                    <a:lnTo>
                      <a:pt x="4688" y="8544"/>
                    </a:lnTo>
                    <a:lnTo>
                      <a:pt x="4435" y="8942"/>
                    </a:lnTo>
                    <a:lnTo>
                      <a:pt x="4254" y="9413"/>
                    </a:lnTo>
                    <a:lnTo>
                      <a:pt x="4182" y="9938"/>
                    </a:lnTo>
                    <a:lnTo>
                      <a:pt x="4218" y="10444"/>
                    </a:lnTo>
                    <a:lnTo>
                      <a:pt x="4363" y="10951"/>
                    </a:lnTo>
                    <a:lnTo>
                      <a:pt x="4471" y="11168"/>
                    </a:lnTo>
                    <a:lnTo>
                      <a:pt x="4725" y="11603"/>
                    </a:lnTo>
                    <a:lnTo>
                      <a:pt x="5412" y="12327"/>
                    </a:lnTo>
                    <a:lnTo>
                      <a:pt x="6607" y="13286"/>
                    </a:lnTo>
                    <a:lnTo>
                      <a:pt x="7385" y="13938"/>
                    </a:lnTo>
                    <a:lnTo>
                      <a:pt x="7729" y="14318"/>
                    </a:lnTo>
                    <a:lnTo>
                      <a:pt x="8290" y="15205"/>
                    </a:lnTo>
                    <a:lnTo>
                      <a:pt x="8526" y="15929"/>
                    </a:lnTo>
                    <a:lnTo>
                      <a:pt x="8562" y="16418"/>
                    </a:lnTo>
                    <a:lnTo>
                      <a:pt x="8507" y="16888"/>
                    </a:lnTo>
                    <a:lnTo>
                      <a:pt x="8326" y="17323"/>
                    </a:lnTo>
                    <a:lnTo>
                      <a:pt x="8182" y="17522"/>
                    </a:lnTo>
                    <a:lnTo>
                      <a:pt x="8019" y="17685"/>
                    </a:lnTo>
                    <a:lnTo>
                      <a:pt x="7657" y="17938"/>
                    </a:lnTo>
                    <a:lnTo>
                      <a:pt x="7240" y="18101"/>
                    </a:lnTo>
                    <a:lnTo>
                      <a:pt x="6806" y="18155"/>
                    </a:lnTo>
                    <a:lnTo>
                      <a:pt x="6100" y="18083"/>
                    </a:lnTo>
                    <a:lnTo>
                      <a:pt x="5231" y="17721"/>
                    </a:lnTo>
                    <a:lnTo>
                      <a:pt x="4869" y="17431"/>
                    </a:lnTo>
                    <a:lnTo>
                      <a:pt x="4544" y="17105"/>
                    </a:lnTo>
                    <a:lnTo>
                      <a:pt x="4019" y="16345"/>
                    </a:lnTo>
                    <a:lnTo>
                      <a:pt x="3421" y="15096"/>
                    </a:lnTo>
                    <a:lnTo>
                      <a:pt x="3095" y="14209"/>
                    </a:lnTo>
                    <a:lnTo>
                      <a:pt x="2860" y="13648"/>
                    </a:lnTo>
                    <a:lnTo>
                      <a:pt x="2335" y="12924"/>
                    </a:lnTo>
                    <a:lnTo>
                      <a:pt x="1883" y="12598"/>
                    </a:lnTo>
                    <a:lnTo>
                      <a:pt x="1611" y="12526"/>
                    </a:lnTo>
                    <a:lnTo>
                      <a:pt x="1430" y="12508"/>
                    </a:lnTo>
                    <a:lnTo>
                      <a:pt x="1086" y="12562"/>
                    </a:lnTo>
                    <a:lnTo>
                      <a:pt x="634" y="12834"/>
                    </a:lnTo>
                    <a:lnTo>
                      <a:pt x="181" y="13413"/>
                    </a:lnTo>
                    <a:lnTo>
                      <a:pt x="0" y="14155"/>
                    </a:lnTo>
                    <a:lnTo>
                      <a:pt x="37" y="14517"/>
                    </a:lnTo>
                    <a:lnTo>
                      <a:pt x="109" y="14879"/>
                    </a:lnTo>
                    <a:lnTo>
                      <a:pt x="417" y="15531"/>
                    </a:lnTo>
                    <a:lnTo>
                      <a:pt x="1104" y="16418"/>
                    </a:lnTo>
                    <a:lnTo>
                      <a:pt x="1647" y="16942"/>
                    </a:lnTo>
                    <a:lnTo>
                      <a:pt x="2426" y="17721"/>
                    </a:lnTo>
                    <a:lnTo>
                      <a:pt x="4182" y="19694"/>
                    </a:lnTo>
                    <a:lnTo>
                      <a:pt x="5593" y="21232"/>
                    </a:lnTo>
                    <a:lnTo>
                      <a:pt x="6571" y="22173"/>
                    </a:lnTo>
                    <a:lnTo>
                      <a:pt x="7566" y="22970"/>
                    </a:lnTo>
                    <a:lnTo>
                      <a:pt x="8580" y="23585"/>
                    </a:lnTo>
                    <a:lnTo>
                      <a:pt x="9087" y="23802"/>
                    </a:lnTo>
                    <a:lnTo>
                      <a:pt x="9557" y="23947"/>
                    </a:lnTo>
                    <a:lnTo>
                      <a:pt x="10625" y="24146"/>
                    </a:lnTo>
                    <a:lnTo>
                      <a:pt x="12399" y="24255"/>
                    </a:lnTo>
                    <a:lnTo>
                      <a:pt x="16182" y="24020"/>
                    </a:lnTo>
                    <a:lnTo>
                      <a:pt x="18336" y="23947"/>
                    </a:lnTo>
                    <a:lnTo>
                      <a:pt x="18752" y="23947"/>
                    </a:lnTo>
                    <a:lnTo>
                      <a:pt x="19603" y="23839"/>
                    </a:lnTo>
                    <a:lnTo>
                      <a:pt x="20381" y="23585"/>
                    </a:lnTo>
                    <a:lnTo>
                      <a:pt x="20816" y="23241"/>
                    </a:lnTo>
                    <a:lnTo>
                      <a:pt x="21033" y="22934"/>
                    </a:lnTo>
                    <a:lnTo>
                      <a:pt x="21105" y="22753"/>
                    </a:lnTo>
                    <a:lnTo>
                      <a:pt x="21160" y="22499"/>
                    </a:lnTo>
                    <a:lnTo>
                      <a:pt x="21142" y="22047"/>
                    </a:lnTo>
                    <a:lnTo>
                      <a:pt x="20942" y="21649"/>
                    </a:lnTo>
                    <a:lnTo>
                      <a:pt x="20617" y="21287"/>
                    </a:lnTo>
                    <a:lnTo>
                      <a:pt x="20200" y="20997"/>
                    </a:lnTo>
                    <a:lnTo>
                      <a:pt x="19712" y="20780"/>
                    </a:lnTo>
                    <a:lnTo>
                      <a:pt x="19169" y="20635"/>
                    </a:lnTo>
                    <a:lnTo>
                      <a:pt x="18644" y="20599"/>
                    </a:lnTo>
                    <a:lnTo>
                      <a:pt x="18372" y="20617"/>
                    </a:lnTo>
                    <a:lnTo>
                      <a:pt x="17359" y="20816"/>
                    </a:lnTo>
                    <a:lnTo>
                      <a:pt x="15820" y="21178"/>
                    </a:lnTo>
                    <a:lnTo>
                      <a:pt x="15060" y="21214"/>
                    </a:lnTo>
                    <a:lnTo>
                      <a:pt x="14571" y="21160"/>
                    </a:lnTo>
                    <a:lnTo>
                      <a:pt x="14318" y="21087"/>
                    </a:lnTo>
                    <a:lnTo>
                      <a:pt x="14499" y="20762"/>
                    </a:lnTo>
                    <a:lnTo>
                      <a:pt x="15024" y="20291"/>
                    </a:lnTo>
                    <a:lnTo>
                      <a:pt x="15711" y="19983"/>
                    </a:lnTo>
                    <a:lnTo>
                      <a:pt x="16472" y="19839"/>
                    </a:lnTo>
                    <a:lnTo>
                      <a:pt x="16834" y="19839"/>
                    </a:lnTo>
                    <a:lnTo>
                      <a:pt x="17594" y="19875"/>
                    </a:lnTo>
                    <a:lnTo>
                      <a:pt x="18716" y="19965"/>
                    </a:lnTo>
                    <a:lnTo>
                      <a:pt x="19440" y="19947"/>
                    </a:lnTo>
                    <a:lnTo>
                      <a:pt x="19820" y="19893"/>
                    </a:lnTo>
                    <a:lnTo>
                      <a:pt x="20182" y="19802"/>
                    </a:lnTo>
                    <a:lnTo>
                      <a:pt x="20852" y="19440"/>
                    </a:lnTo>
                    <a:lnTo>
                      <a:pt x="21377" y="18915"/>
                    </a:lnTo>
                    <a:lnTo>
                      <a:pt x="21576" y="18409"/>
                    </a:lnTo>
                    <a:lnTo>
                      <a:pt x="21612" y="18065"/>
                    </a:lnTo>
                    <a:lnTo>
                      <a:pt x="21594" y="17884"/>
                    </a:lnTo>
                    <a:lnTo>
                      <a:pt x="21540" y="17666"/>
                    </a:lnTo>
                    <a:lnTo>
                      <a:pt x="21341" y="17286"/>
                    </a:lnTo>
                    <a:lnTo>
                      <a:pt x="21033" y="16997"/>
                    </a:lnTo>
                    <a:lnTo>
                      <a:pt x="20653" y="16798"/>
                    </a:lnTo>
                    <a:lnTo>
                      <a:pt x="19983" y="16599"/>
                    </a:lnTo>
                    <a:lnTo>
                      <a:pt x="19024" y="16617"/>
                    </a:lnTo>
                    <a:lnTo>
                      <a:pt x="18571" y="16725"/>
                    </a:lnTo>
                    <a:lnTo>
                      <a:pt x="17702" y="17051"/>
                    </a:lnTo>
                    <a:lnTo>
                      <a:pt x="16399" y="17558"/>
                    </a:lnTo>
                    <a:lnTo>
                      <a:pt x="15530" y="17721"/>
                    </a:lnTo>
                    <a:lnTo>
                      <a:pt x="15078" y="17703"/>
                    </a:lnTo>
                    <a:lnTo>
                      <a:pt x="15060" y="17485"/>
                    </a:lnTo>
                    <a:lnTo>
                      <a:pt x="15114" y="17069"/>
                    </a:lnTo>
                    <a:lnTo>
                      <a:pt x="15368" y="16508"/>
                    </a:lnTo>
                    <a:lnTo>
                      <a:pt x="15947" y="15875"/>
                    </a:lnTo>
                    <a:lnTo>
                      <a:pt x="16725" y="15422"/>
                    </a:lnTo>
                    <a:lnTo>
                      <a:pt x="17123" y="15277"/>
                    </a:lnTo>
                    <a:lnTo>
                      <a:pt x="17974" y="15078"/>
                    </a:lnTo>
                    <a:lnTo>
                      <a:pt x="19693" y="14915"/>
                    </a:lnTo>
                    <a:lnTo>
                      <a:pt x="20544" y="14734"/>
                    </a:lnTo>
                    <a:lnTo>
                      <a:pt x="20961" y="14626"/>
                    </a:lnTo>
                    <a:lnTo>
                      <a:pt x="21757" y="14209"/>
                    </a:lnTo>
                    <a:lnTo>
                      <a:pt x="22390" y="13630"/>
                    </a:lnTo>
                    <a:lnTo>
                      <a:pt x="22698" y="13087"/>
                    </a:lnTo>
                    <a:lnTo>
                      <a:pt x="22807" y="12689"/>
                    </a:lnTo>
                    <a:lnTo>
                      <a:pt x="22825" y="12472"/>
                    </a:lnTo>
                    <a:lnTo>
                      <a:pt x="22807" y="12218"/>
                    </a:lnTo>
                    <a:lnTo>
                      <a:pt x="22662" y="11748"/>
                    </a:lnTo>
                    <a:lnTo>
                      <a:pt x="22409" y="11331"/>
                    </a:lnTo>
                    <a:lnTo>
                      <a:pt x="22047" y="10987"/>
                    </a:lnTo>
                    <a:lnTo>
                      <a:pt x="21594" y="10716"/>
                    </a:lnTo>
                    <a:lnTo>
                      <a:pt x="21105" y="10517"/>
                    </a:lnTo>
                    <a:lnTo>
                      <a:pt x="20580" y="10426"/>
                    </a:lnTo>
                    <a:lnTo>
                      <a:pt x="20056" y="10426"/>
                    </a:lnTo>
                    <a:lnTo>
                      <a:pt x="19802" y="10463"/>
                    </a:lnTo>
                    <a:lnTo>
                      <a:pt x="19295" y="10589"/>
                    </a:lnTo>
                    <a:lnTo>
                      <a:pt x="18390" y="11042"/>
                    </a:lnTo>
                    <a:lnTo>
                      <a:pt x="17159" y="12019"/>
                    </a:lnTo>
                    <a:lnTo>
                      <a:pt x="16417" y="12779"/>
                    </a:lnTo>
                    <a:lnTo>
                      <a:pt x="16997" y="11494"/>
                    </a:lnTo>
                    <a:lnTo>
                      <a:pt x="17558" y="9920"/>
                    </a:lnTo>
                    <a:lnTo>
                      <a:pt x="17829" y="9141"/>
                    </a:lnTo>
                    <a:lnTo>
                      <a:pt x="18318" y="7566"/>
                    </a:lnTo>
                    <a:lnTo>
                      <a:pt x="18499" y="6752"/>
                    </a:lnTo>
                    <a:lnTo>
                      <a:pt x="18662" y="6064"/>
                    </a:lnTo>
                    <a:lnTo>
                      <a:pt x="18933" y="4562"/>
                    </a:lnTo>
                    <a:lnTo>
                      <a:pt x="19060" y="3023"/>
                    </a:lnTo>
                    <a:lnTo>
                      <a:pt x="18951" y="1901"/>
                    </a:lnTo>
                    <a:lnTo>
                      <a:pt x="18770" y="1195"/>
                    </a:lnTo>
                    <a:lnTo>
                      <a:pt x="18626" y="851"/>
                    </a:lnTo>
                    <a:lnTo>
                      <a:pt x="18463" y="562"/>
                    </a:lnTo>
                    <a:lnTo>
                      <a:pt x="18119" y="218"/>
                    </a:lnTo>
                    <a:lnTo>
                      <a:pt x="17829" y="73"/>
                    </a:lnTo>
                    <a:lnTo>
                      <a:pt x="17666" y="19"/>
                    </a:lnTo>
                    <a:lnTo>
                      <a:pt x="17431" y="1"/>
                    </a:lnTo>
                    <a:close/>
                  </a:path>
                </a:pathLst>
              </a:custGeom>
              <a:solidFill>
                <a:schemeClr val="accen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7" name="Google Shape;1157;p34"/>
              <p:cNvSpPr/>
              <p:nvPr/>
            </p:nvSpPr>
            <p:spPr>
              <a:xfrm rot="1274746">
                <a:off x="488794" y="4743982"/>
                <a:ext cx="490490" cy="434438"/>
              </a:xfrm>
              <a:custGeom>
                <a:avLst/>
                <a:gdLst/>
                <a:ahLst/>
                <a:cxnLst/>
                <a:rect l="l" t="t" r="r" b="b"/>
                <a:pathLst>
                  <a:path w="26138" h="23151" extrusionOk="0">
                    <a:moveTo>
                      <a:pt x="16472" y="1"/>
                    </a:moveTo>
                    <a:lnTo>
                      <a:pt x="15983" y="55"/>
                    </a:lnTo>
                    <a:lnTo>
                      <a:pt x="15530" y="254"/>
                    </a:lnTo>
                    <a:lnTo>
                      <a:pt x="15114" y="544"/>
                    </a:lnTo>
                    <a:lnTo>
                      <a:pt x="14752" y="924"/>
                    </a:lnTo>
                    <a:lnTo>
                      <a:pt x="14462" y="1376"/>
                    </a:lnTo>
                    <a:lnTo>
                      <a:pt x="14281" y="1865"/>
                    </a:lnTo>
                    <a:lnTo>
                      <a:pt x="14245" y="2118"/>
                    </a:lnTo>
                    <a:lnTo>
                      <a:pt x="14209" y="2625"/>
                    </a:lnTo>
                    <a:lnTo>
                      <a:pt x="14390" y="3621"/>
                    </a:lnTo>
                    <a:lnTo>
                      <a:pt x="14987" y="5069"/>
                    </a:lnTo>
                    <a:lnTo>
                      <a:pt x="15512" y="5974"/>
                    </a:lnTo>
                    <a:lnTo>
                      <a:pt x="15766" y="6426"/>
                    </a:lnTo>
                    <a:lnTo>
                      <a:pt x="16236" y="7385"/>
                    </a:lnTo>
                    <a:lnTo>
                      <a:pt x="16562" y="8363"/>
                    </a:lnTo>
                    <a:lnTo>
                      <a:pt x="16634" y="9377"/>
                    </a:lnTo>
                    <a:lnTo>
                      <a:pt x="16544" y="9883"/>
                    </a:lnTo>
                    <a:lnTo>
                      <a:pt x="16490" y="10064"/>
                    </a:lnTo>
                    <a:lnTo>
                      <a:pt x="16327" y="10444"/>
                    </a:lnTo>
                    <a:lnTo>
                      <a:pt x="16073" y="10734"/>
                    </a:lnTo>
                    <a:lnTo>
                      <a:pt x="15748" y="10915"/>
                    </a:lnTo>
                    <a:lnTo>
                      <a:pt x="15567" y="10951"/>
                    </a:lnTo>
                    <a:lnTo>
                      <a:pt x="15349" y="10933"/>
                    </a:lnTo>
                    <a:lnTo>
                      <a:pt x="14987" y="10770"/>
                    </a:lnTo>
                    <a:lnTo>
                      <a:pt x="14535" y="10318"/>
                    </a:lnTo>
                    <a:lnTo>
                      <a:pt x="14318" y="9938"/>
                    </a:lnTo>
                    <a:lnTo>
                      <a:pt x="12544" y="6879"/>
                    </a:lnTo>
                    <a:lnTo>
                      <a:pt x="10770" y="3802"/>
                    </a:lnTo>
                    <a:lnTo>
                      <a:pt x="10498" y="3349"/>
                    </a:lnTo>
                    <a:lnTo>
                      <a:pt x="9829" y="2444"/>
                    </a:lnTo>
                    <a:lnTo>
                      <a:pt x="9250" y="1901"/>
                    </a:lnTo>
                    <a:lnTo>
                      <a:pt x="8815" y="1630"/>
                    </a:lnTo>
                    <a:lnTo>
                      <a:pt x="8363" y="1467"/>
                    </a:lnTo>
                    <a:lnTo>
                      <a:pt x="7874" y="1430"/>
                    </a:lnTo>
                    <a:lnTo>
                      <a:pt x="7602" y="1467"/>
                    </a:lnTo>
                    <a:lnTo>
                      <a:pt x="7313" y="1539"/>
                    </a:lnTo>
                    <a:lnTo>
                      <a:pt x="6806" y="1847"/>
                    </a:lnTo>
                    <a:lnTo>
                      <a:pt x="6444" y="2281"/>
                    </a:lnTo>
                    <a:lnTo>
                      <a:pt x="6209" y="2842"/>
                    </a:lnTo>
                    <a:lnTo>
                      <a:pt x="6064" y="3476"/>
                    </a:lnTo>
                    <a:lnTo>
                      <a:pt x="6046" y="4146"/>
                    </a:lnTo>
                    <a:lnTo>
                      <a:pt x="6118" y="4815"/>
                    </a:lnTo>
                    <a:lnTo>
                      <a:pt x="6281" y="5485"/>
                    </a:lnTo>
                    <a:lnTo>
                      <a:pt x="6390" y="5793"/>
                    </a:lnTo>
                    <a:lnTo>
                      <a:pt x="6752" y="6643"/>
                    </a:lnTo>
                    <a:lnTo>
                      <a:pt x="7747" y="8218"/>
                    </a:lnTo>
                    <a:lnTo>
                      <a:pt x="8978" y="9594"/>
                    </a:lnTo>
                    <a:lnTo>
                      <a:pt x="10444" y="10734"/>
                    </a:lnTo>
                    <a:lnTo>
                      <a:pt x="11241" y="11205"/>
                    </a:lnTo>
                    <a:lnTo>
                      <a:pt x="11910" y="11549"/>
                    </a:lnTo>
                    <a:lnTo>
                      <a:pt x="12815" y="12182"/>
                    </a:lnTo>
                    <a:lnTo>
                      <a:pt x="13214" y="12743"/>
                    </a:lnTo>
                    <a:lnTo>
                      <a:pt x="13322" y="13087"/>
                    </a:lnTo>
                    <a:lnTo>
                      <a:pt x="13340" y="13268"/>
                    </a:lnTo>
                    <a:lnTo>
                      <a:pt x="13304" y="13648"/>
                    </a:lnTo>
                    <a:lnTo>
                      <a:pt x="13105" y="14155"/>
                    </a:lnTo>
                    <a:lnTo>
                      <a:pt x="12580" y="14698"/>
                    </a:lnTo>
                    <a:lnTo>
                      <a:pt x="11874" y="15042"/>
                    </a:lnTo>
                    <a:lnTo>
                      <a:pt x="11494" y="15114"/>
                    </a:lnTo>
                    <a:lnTo>
                      <a:pt x="11114" y="15114"/>
                    </a:lnTo>
                    <a:lnTo>
                      <a:pt x="10372" y="14988"/>
                    </a:lnTo>
                    <a:lnTo>
                      <a:pt x="9666" y="14698"/>
                    </a:lnTo>
                    <a:lnTo>
                      <a:pt x="8978" y="14318"/>
                    </a:lnTo>
                    <a:lnTo>
                      <a:pt x="8670" y="14101"/>
                    </a:lnTo>
                    <a:lnTo>
                      <a:pt x="7874" y="13521"/>
                    </a:lnTo>
                    <a:lnTo>
                      <a:pt x="6281" y="12327"/>
                    </a:lnTo>
                    <a:lnTo>
                      <a:pt x="5430" y="11838"/>
                    </a:lnTo>
                    <a:lnTo>
                      <a:pt x="4996" y="11621"/>
                    </a:lnTo>
                    <a:lnTo>
                      <a:pt x="4037" y="11295"/>
                    </a:lnTo>
                    <a:lnTo>
                      <a:pt x="3077" y="11168"/>
                    </a:lnTo>
                    <a:lnTo>
                      <a:pt x="2100" y="11259"/>
                    </a:lnTo>
                    <a:lnTo>
                      <a:pt x="1647" y="11422"/>
                    </a:lnTo>
                    <a:lnTo>
                      <a:pt x="1412" y="11530"/>
                    </a:lnTo>
                    <a:lnTo>
                      <a:pt x="1014" y="11802"/>
                    </a:lnTo>
                    <a:lnTo>
                      <a:pt x="652" y="12146"/>
                    </a:lnTo>
                    <a:lnTo>
                      <a:pt x="362" y="12544"/>
                    </a:lnTo>
                    <a:lnTo>
                      <a:pt x="145" y="12997"/>
                    </a:lnTo>
                    <a:lnTo>
                      <a:pt x="18" y="13467"/>
                    </a:lnTo>
                    <a:lnTo>
                      <a:pt x="0" y="13938"/>
                    </a:lnTo>
                    <a:lnTo>
                      <a:pt x="91" y="14408"/>
                    </a:lnTo>
                    <a:lnTo>
                      <a:pt x="181" y="14626"/>
                    </a:lnTo>
                    <a:lnTo>
                      <a:pt x="290" y="14825"/>
                    </a:lnTo>
                    <a:lnTo>
                      <a:pt x="579" y="15169"/>
                    </a:lnTo>
                    <a:lnTo>
                      <a:pt x="1104" y="15585"/>
                    </a:lnTo>
                    <a:lnTo>
                      <a:pt x="1955" y="15965"/>
                    </a:lnTo>
                    <a:lnTo>
                      <a:pt x="2896" y="16218"/>
                    </a:lnTo>
                    <a:lnTo>
                      <a:pt x="3349" y="16309"/>
                    </a:lnTo>
                    <a:lnTo>
                      <a:pt x="4471" y="16544"/>
                    </a:lnTo>
                    <a:lnTo>
                      <a:pt x="6679" y="17069"/>
                    </a:lnTo>
                    <a:lnTo>
                      <a:pt x="9883" y="18028"/>
                    </a:lnTo>
                    <a:lnTo>
                      <a:pt x="14082" y="19567"/>
                    </a:lnTo>
                    <a:lnTo>
                      <a:pt x="18191" y="21323"/>
                    </a:lnTo>
                    <a:lnTo>
                      <a:pt x="20255" y="22264"/>
                    </a:lnTo>
                    <a:lnTo>
                      <a:pt x="20924" y="22572"/>
                    </a:lnTo>
                    <a:lnTo>
                      <a:pt x="22010" y="22970"/>
                    </a:lnTo>
                    <a:lnTo>
                      <a:pt x="22861" y="23151"/>
                    </a:lnTo>
                    <a:lnTo>
                      <a:pt x="23513" y="23060"/>
                    </a:lnTo>
                    <a:lnTo>
                      <a:pt x="24001" y="22716"/>
                    </a:lnTo>
                    <a:lnTo>
                      <a:pt x="24418" y="22101"/>
                    </a:lnTo>
                    <a:lnTo>
                      <a:pt x="24924" y="20671"/>
                    </a:lnTo>
                    <a:lnTo>
                      <a:pt x="25286" y="19259"/>
                    </a:lnTo>
                    <a:lnTo>
                      <a:pt x="25522" y="18264"/>
                    </a:lnTo>
                    <a:lnTo>
                      <a:pt x="25884" y="16218"/>
                    </a:lnTo>
                    <a:lnTo>
                      <a:pt x="26083" y="14137"/>
                    </a:lnTo>
                    <a:lnTo>
                      <a:pt x="26137" y="12073"/>
                    </a:lnTo>
                    <a:lnTo>
                      <a:pt x="26083" y="11024"/>
                    </a:lnTo>
                    <a:lnTo>
                      <a:pt x="26047" y="10372"/>
                    </a:lnTo>
                    <a:lnTo>
                      <a:pt x="25866" y="9377"/>
                    </a:lnTo>
                    <a:lnTo>
                      <a:pt x="25612" y="8761"/>
                    </a:lnTo>
                    <a:lnTo>
                      <a:pt x="25449" y="8490"/>
                    </a:lnTo>
                    <a:lnTo>
                      <a:pt x="25250" y="8218"/>
                    </a:lnTo>
                    <a:lnTo>
                      <a:pt x="24725" y="7784"/>
                    </a:lnTo>
                    <a:lnTo>
                      <a:pt x="24110" y="7548"/>
                    </a:lnTo>
                    <a:lnTo>
                      <a:pt x="23458" y="7530"/>
                    </a:lnTo>
                    <a:lnTo>
                      <a:pt x="23151" y="7639"/>
                    </a:lnTo>
                    <a:lnTo>
                      <a:pt x="22952" y="7747"/>
                    </a:lnTo>
                    <a:lnTo>
                      <a:pt x="22626" y="8037"/>
                    </a:lnTo>
                    <a:lnTo>
                      <a:pt x="22300" y="8580"/>
                    </a:lnTo>
                    <a:lnTo>
                      <a:pt x="22083" y="9503"/>
                    </a:lnTo>
                    <a:lnTo>
                      <a:pt x="22028" y="10499"/>
                    </a:lnTo>
                    <a:lnTo>
                      <a:pt x="22028" y="10969"/>
                    </a:lnTo>
                    <a:lnTo>
                      <a:pt x="22010" y="11440"/>
                    </a:lnTo>
                    <a:lnTo>
                      <a:pt x="21757" y="12417"/>
                    </a:lnTo>
                    <a:lnTo>
                      <a:pt x="21413" y="13033"/>
                    </a:lnTo>
                    <a:lnTo>
                      <a:pt x="21105" y="13340"/>
                    </a:lnTo>
                    <a:lnTo>
                      <a:pt x="20761" y="13558"/>
                    </a:lnTo>
                    <a:lnTo>
                      <a:pt x="20345" y="13612"/>
                    </a:lnTo>
                    <a:lnTo>
                      <a:pt x="20128" y="13594"/>
                    </a:lnTo>
                    <a:lnTo>
                      <a:pt x="19947" y="13540"/>
                    </a:lnTo>
                    <a:lnTo>
                      <a:pt x="19639" y="13377"/>
                    </a:lnTo>
                    <a:lnTo>
                      <a:pt x="19277" y="12997"/>
                    </a:lnTo>
                    <a:lnTo>
                      <a:pt x="18988" y="12309"/>
                    </a:lnTo>
                    <a:lnTo>
                      <a:pt x="18825" y="11530"/>
                    </a:lnTo>
                    <a:lnTo>
                      <a:pt x="18788" y="11150"/>
                    </a:lnTo>
                    <a:lnTo>
                      <a:pt x="18499" y="6969"/>
                    </a:lnTo>
                    <a:lnTo>
                      <a:pt x="18191" y="2806"/>
                    </a:lnTo>
                    <a:lnTo>
                      <a:pt x="18155" y="2444"/>
                    </a:lnTo>
                    <a:lnTo>
                      <a:pt x="18046" y="1702"/>
                    </a:lnTo>
                    <a:lnTo>
                      <a:pt x="17829" y="1014"/>
                    </a:lnTo>
                    <a:lnTo>
                      <a:pt x="17431" y="435"/>
                    </a:lnTo>
                    <a:lnTo>
                      <a:pt x="17159" y="236"/>
                    </a:lnTo>
                    <a:lnTo>
                      <a:pt x="16924" y="109"/>
                    </a:lnTo>
                    <a:lnTo>
                      <a:pt x="16472" y="1"/>
                    </a:lnTo>
                    <a:close/>
                  </a:path>
                </a:pathLst>
              </a:custGeom>
              <a:solidFill>
                <a:schemeClr val="dk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158" name="Google Shape;1158;p34"/>
              <p:cNvGrpSpPr/>
              <p:nvPr/>
            </p:nvGrpSpPr>
            <p:grpSpPr>
              <a:xfrm rot="1330009">
                <a:off x="649367" y="3861846"/>
                <a:ext cx="830726" cy="1342804"/>
                <a:chOff x="5217955" y="2289659"/>
                <a:chExt cx="980409" cy="1584754"/>
              </a:xfrm>
            </p:grpSpPr>
            <p:sp>
              <p:nvSpPr>
                <p:cNvPr id="1159" name="Google Shape;1159;p34"/>
                <p:cNvSpPr/>
                <p:nvPr/>
              </p:nvSpPr>
              <p:spPr>
                <a:xfrm>
                  <a:off x="5512948" y="2567402"/>
                  <a:ext cx="679094" cy="1300117"/>
                </a:xfrm>
                <a:custGeom>
                  <a:avLst/>
                  <a:gdLst/>
                  <a:ahLst/>
                  <a:cxnLst/>
                  <a:rect l="l" t="t" r="r" b="b"/>
                  <a:pathLst>
                    <a:path w="21377" h="40926" extrusionOk="0">
                      <a:moveTo>
                        <a:pt x="1629" y="0"/>
                      </a:moveTo>
                      <a:lnTo>
                        <a:pt x="0" y="290"/>
                      </a:lnTo>
                      <a:lnTo>
                        <a:pt x="109" y="779"/>
                      </a:lnTo>
                      <a:lnTo>
                        <a:pt x="489" y="1684"/>
                      </a:lnTo>
                      <a:lnTo>
                        <a:pt x="1285" y="2914"/>
                      </a:lnTo>
                      <a:lnTo>
                        <a:pt x="1883" y="3638"/>
                      </a:lnTo>
                      <a:lnTo>
                        <a:pt x="2227" y="4073"/>
                      </a:lnTo>
                      <a:lnTo>
                        <a:pt x="2552" y="4507"/>
                      </a:lnTo>
                      <a:lnTo>
                        <a:pt x="2987" y="5105"/>
                      </a:lnTo>
                      <a:lnTo>
                        <a:pt x="3765" y="6354"/>
                      </a:lnTo>
                      <a:lnTo>
                        <a:pt x="4489" y="7711"/>
                      </a:lnTo>
                      <a:lnTo>
                        <a:pt x="5213" y="9250"/>
                      </a:lnTo>
                      <a:lnTo>
                        <a:pt x="5575" y="10136"/>
                      </a:lnTo>
                      <a:lnTo>
                        <a:pt x="6064" y="11331"/>
                      </a:lnTo>
                      <a:lnTo>
                        <a:pt x="6987" y="13847"/>
                      </a:lnTo>
                      <a:lnTo>
                        <a:pt x="7874" y="16544"/>
                      </a:lnTo>
                      <a:lnTo>
                        <a:pt x="8725" y="19440"/>
                      </a:lnTo>
                      <a:lnTo>
                        <a:pt x="9141" y="20960"/>
                      </a:lnTo>
                      <a:lnTo>
                        <a:pt x="9521" y="22318"/>
                      </a:lnTo>
                      <a:lnTo>
                        <a:pt x="10336" y="25105"/>
                      </a:lnTo>
                      <a:lnTo>
                        <a:pt x="11313" y="27929"/>
                      </a:lnTo>
                      <a:lnTo>
                        <a:pt x="12471" y="30717"/>
                      </a:lnTo>
                      <a:lnTo>
                        <a:pt x="13811" y="33414"/>
                      </a:lnTo>
                      <a:lnTo>
                        <a:pt x="14969" y="35314"/>
                      </a:lnTo>
                      <a:lnTo>
                        <a:pt x="15820" y="36509"/>
                      </a:lnTo>
                      <a:lnTo>
                        <a:pt x="16725" y="37631"/>
                      </a:lnTo>
                      <a:lnTo>
                        <a:pt x="17721" y="38681"/>
                      </a:lnTo>
                      <a:lnTo>
                        <a:pt x="18770" y="39658"/>
                      </a:lnTo>
                      <a:lnTo>
                        <a:pt x="19893" y="40527"/>
                      </a:lnTo>
                      <a:lnTo>
                        <a:pt x="20490" y="40925"/>
                      </a:lnTo>
                      <a:lnTo>
                        <a:pt x="21377" y="39550"/>
                      </a:lnTo>
                      <a:lnTo>
                        <a:pt x="20816" y="39169"/>
                      </a:lnTo>
                      <a:lnTo>
                        <a:pt x="19784" y="38355"/>
                      </a:lnTo>
                      <a:lnTo>
                        <a:pt x="18807" y="37450"/>
                      </a:lnTo>
                      <a:lnTo>
                        <a:pt x="17883" y="36454"/>
                      </a:lnTo>
                      <a:lnTo>
                        <a:pt x="16635" y="34825"/>
                      </a:lnTo>
                      <a:lnTo>
                        <a:pt x="15168" y="32454"/>
                      </a:lnTo>
                      <a:lnTo>
                        <a:pt x="13901" y="29884"/>
                      </a:lnTo>
                      <a:lnTo>
                        <a:pt x="12815" y="27223"/>
                      </a:lnTo>
                      <a:lnTo>
                        <a:pt x="11892" y="24508"/>
                      </a:lnTo>
                      <a:lnTo>
                        <a:pt x="11096" y="21829"/>
                      </a:lnTo>
                      <a:lnTo>
                        <a:pt x="10734" y="20544"/>
                      </a:lnTo>
                      <a:lnTo>
                        <a:pt x="10317" y="18988"/>
                      </a:lnTo>
                      <a:lnTo>
                        <a:pt x="9449" y="16055"/>
                      </a:lnTo>
                      <a:lnTo>
                        <a:pt x="8544" y="13304"/>
                      </a:lnTo>
                      <a:lnTo>
                        <a:pt x="7602" y="10734"/>
                      </a:lnTo>
                      <a:lnTo>
                        <a:pt x="7096" y="9503"/>
                      </a:lnTo>
                      <a:lnTo>
                        <a:pt x="6716" y="8580"/>
                      </a:lnTo>
                      <a:lnTo>
                        <a:pt x="5955" y="6951"/>
                      </a:lnTo>
                      <a:lnTo>
                        <a:pt x="5177" y="5503"/>
                      </a:lnTo>
                      <a:lnTo>
                        <a:pt x="4344" y="4181"/>
                      </a:lnTo>
                      <a:lnTo>
                        <a:pt x="3892" y="3530"/>
                      </a:lnTo>
                      <a:lnTo>
                        <a:pt x="3548" y="3077"/>
                      </a:lnTo>
                      <a:lnTo>
                        <a:pt x="3168" y="2589"/>
                      </a:lnTo>
                      <a:lnTo>
                        <a:pt x="2643" y="1973"/>
                      </a:lnTo>
                      <a:lnTo>
                        <a:pt x="1991" y="996"/>
                      </a:lnTo>
                      <a:lnTo>
                        <a:pt x="1702" y="344"/>
                      </a:lnTo>
                      <a:lnTo>
                        <a:pt x="1629"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0" name="Google Shape;1160;p34"/>
                <p:cNvSpPr/>
                <p:nvPr/>
              </p:nvSpPr>
              <p:spPr>
                <a:xfrm>
                  <a:off x="5508342" y="2566259"/>
                  <a:ext cx="690022" cy="1308154"/>
                </a:xfrm>
                <a:custGeom>
                  <a:avLst/>
                  <a:gdLst/>
                  <a:ahLst/>
                  <a:cxnLst/>
                  <a:rect l="l" t="t" r="r" b="b"/>
                  <a:pathLst>
                    <a:path w="21721" h="41179" extrusionOk="0">
                      <a:moveTo>
                        <a:pt x="1919" y="0"/>
                      </a:moveTo>
                      <a:lnTo>
                        <a:pt x="1611" y="54"/>
                      </a:lnTo>
                      <a:lnTo>
                        <a:pt x="1702" y="416"/>
                      </a:lnTo>
                      <a:lnTo>
                        <a:pt x="1992" y="1104"/>
                      </a:lnTo>
                      <a:lnTo>
                        <a:pt x="2661" y="2100"/>
                      </a:lnTo>
                      <a:lnTo>
                        <a:pt x="3186" y="2733"/>
                      </a:lnTo>
                      <a:lnTo>
                        <a:pt x="3566" y="3204"/>
                      </a:lnTo>
                      <a:lnTo>
                        <a:pt x="3910" y="3656"/>
                      </a:lnTo>
                      <a:lnTo>
                        <a:pt x="4363" y="4290"/>
                      </a:lnTo>
                      <a:lnTo>
                        <a:pt x="5195" y="5611"/>
                      </a:lnTo>
                      <a:lnTo>
                        <a:pt x="5974" y="7059"/>
                      </a:lnTo>
                      <a:lnTo>
                        <a:pt x="6716" y="8688"/>
                      </a:lnTo>
                      <a:lnTo>
                        <a:pt x="7114" y="9593"/>
                      </a:lnTo>
                      <a:lnTo>
                        <a:pt x="7603" y="10824"/>
                      </a:lnTo>
                      <a:lnTo>
                        <a:pt x="8544" y="13394"/>
                      </a:lnTo>
                      <a:lnTo>
                        <a:pt x="9449" y="16128"/>
                      </a:lnTo>
                      <a:lnTo>
                        <a:pt x="10318" y="19060"/>
                      </a:lnTo>
                      <a:lnTo>
                        <a:pt x="10734" y="20616"/>
                      </a:lnTo>
                      <a:lnTo>
                        <a:pt x="11096" y="21902"/>
                      </a:lnTo>
                      <a:lnTo>
                        <a:pt x="11874" y="24562"/>
                      </a:lnTo>
                      <a:lnTo>
                        <a:pt x="12797" y="27259"/>
                      </a:lnTo>
                      <a:lnTo>
                        <a:pt x="13883" y="29938"/>
                      </a:lnTo>
                      <a:lnTo>
                        <a:pt x="15132" y="32490"/>
                      </a:lnTo>
                      <a:lnTo>
                        <a:pt x="16599" y="34879"/>
                      </a:lnTo>
                      <a:lnTo>
                        <a:pt x="17847" y="36508"/>
                      </a:lnTo>
                      <a:lnTo>
                        <a:pt x="18752" y="37504"/>
                      </a:lnTo>
                      <a:lnTo>
                        <a:pt x="19730" y="38427"/>
                      </a:lnTo>
                      <a:lnTo>
                        <a:pt x="20762" y="39260"/>
                      </a:lnTo>
                      <a:lnTo>
                        <a:pt x="21305" y="39622"/>
                      </a:lnTo>
                      <a:lnTo>
                        <a:pt x="20581" y="40762"/>
                      </a:lnTo>
                      <a:lnTo>
                        <a:pt x="20001" y="40364"/>
                      </a:lnTo>
                      <a:lnTo>
                        <a:pt x="18897" y="39495"/>
                      </a:lnTo>
                      <a:lnTo>
                        <a:pt x="17866" y="38518"/>
                      </a:lnTo>
                      <a:lnTo>
                        <a:pt x="16906" y="37468"/>
                      </a:lnTo>
                      <a:lnTo>
                        <a:pt x="16019" y="36346"/>
                      </a:lnTo>
                      <a:lnTo>
                        <a:pt x="15187" y="35151"/>
                      </a:lnTo>
                      <a:lnTo>
                        <a:pt x="14028" y="33287"/>
                      </a:lnTo>
                      <a:lnTo>
                        <a:pt x="12707" y="30608"/>
                      </a:lnTo>
                      <a:lnTo>
                        <a:pt x="11585" y="27857"/>
                      </a:lnTo>
                      <a:lnTo>
                        <a:pt x="10625" y="25051"/>
                      </a:lnTo>
                      <a:lnTo>
                        <a:pt x="9793" y="22300"/>
                      </a:lnTo>
                      <a:lnTo>
                        <a:pt x="9431" y="20960"/>
                      </a:lnTo>
                      <a:lnTo>
                        <a:pt x="9014" y="19440"/>
                      </a:lnTo>
                      <a:lnTo>
                        <a:pt x="8164" y="16544"/>
                      </a:lnTo>
                      <a:lnTo>
                        <a:pt x="7277" y="13847"/>
                      </a:lnTo>
                      <a:lnTo>
                        <a:pt x="6354" y="11313"/>
                      </a:lnTo>
                      <a:lnTo>
                        <a:pt x="5865" y="10118"/>
                      </a:lnTo>
                      <a:lnTo>
                        <a:pt x="5485" y="9231"/>
                      </a:lnTo>
                      <a:lnTo>
                        <a:pt x="4779" y="7675"/>
                      </a:lnTo>
                      <a:lnTo>
                        <a:pt x="4037" y="6299"/>
                      </a:lnTo>
                      <a:lnTo>
                        <a:pt x="3259" y="5050"/>
                      </a:lnTo>
                      <a:lnTo>
                        <a:pt x="2824" y="4453"/>
                      </a:lnTo>
                      <a:lnTo>
                        <a:pt x="2516" y="4055"/>
                      </a:lnTo>
                      <a:lnTo>
                        <a:pt x="2191" y="3638"/>
                      </a:lnTo>
                      <a:lnTo>
                        <a:pt x="2136" y="3566"/>
                      </a:lnTo>
                      <a:lnTo>
                        <a:pt x="1557" y="2860"/>
                      </a:lnTo>
                      <a:lnTo>
                        <a:pt x="761" y="1647"/>
                      </a:lnTo>
                      <a:lnTo>
                        <a:pt x="399" y="778"/>
                      </a:lnTo>
                      <a:lnTo>
                        <a:pt x="290" y="290"/>
                      </a:lnTo>
                      <a:lnTo>
                        <a:pt x="1" y="344"/>
                      </a:lnTo>
                      <a:lnTo>
                        <a:pt x="109" y="851"/>
                      </a:lnTo>
                      <a:lnTo>
                        <a:pt x="489" y="1774"/>
                      </a:lnTo>
                      <a:lnTo>
                        <a:pt x="1304" y="3023"/>
                      </a:lnTo>
                      <a:lnTo>
                        <a:pt x="1901" y="3765"/>
                      </a:lnTo>
                      <a:lnTo>
                        <a:pt x="1955" y="3837"/>
                      </a:lnTo>
                      <a:lnTo>
                        <a:pt x="2281" y="4236"/>
                      </a:lnTo>
                      <a:lnTo>
                        <a:pt x="2589" y="4634"/>
                      </a:lnTo>
                      <a:lnTo>
                        <a:pt x="3005" y="5231"/>
                      </a:lnTo>
                      <a:lnTo>
                        <a:pt x="3783" y="6462"/>
                      </a:lnTo>
                      <a:lnTo>
                        <a:pt x="4507" y="7819"/>
                      </a:lnTo>
                      <a:lnTo>
                        <a:pt x="5213" y="9358"/>
                      </a:lnTo>
                      <a:lnTo>
                        <a:pt x="5575" y="10227"/>
                      </a:lnTo>
                      <a:lnTo>
                        <a:pt x="6064" y="11421"/>
                      </a:lnTo>
                      <a:lnTo>
                        <a:pt x="6987" y="13937"/>
                      </a:lnTo>
                      <a:lnTo>
                        <a:pt x="7874" y="16634"/>
                      </a:lnTo>
                      <a:lnTo>
                        <a:pt x="8725" y="19512"/>
                      </a:lnTo>
                      <a:lnTo>
                        <a:pt x="9141" y="21051"/>
                      </a:lnTo>
                      <a:lnTo>
                        <a:pt x="9521" y="22390"/>
                      </a:lnTo>
                      <a:lnTo>
                        <a:pt x="10354" y="25196"/>
                      </a:lnTo>
                      <a:lnTo>
                        <a:pt x="11331" y="28038"/>
                      </a:lnTo>
                      <a:lnTo>
                        <a:pt x="12490" y="30825"/>
                      </a:lnTo>
                      <a:lnTo>
                        <a:pt x="13829" y="33540"/>
                      </a:lnTo>
                      <a:lnTo>
                        <a:pt x="15006" y="35441"/>
                      </a:lnTo>
                      <a:lnTo>
                        <a:pt x="15856" y="36635"/>
                      </a:lnTo>
                      <a:lnTo>
                        <a:pt x="16780" y="37776"/>
                      </a:lnTo>
                      <a:lnTo>
                        <a:pt x="17757" y="38843"/>
                      </a:lnTo>
                      <a:lnTo>
                        <a:pt x="18807" y="39821"/>
                      </a:lnTo>
                      <a:lnTo>
                        <a:pt x="19947" y="40690"/>
                      </a:lnTo>
                      <a:lnTo>
                        <a:pt x="20544" y="41088"/>
                      </a:lnTo>
                      <a:lnTo>
                        <a:pt x="20671" y="41178"/>
                      </a:lnTo>
                      <a:lnTo>
                        <a:pt x="21721" y="39531"/>
                      </a:lnTo>
                      <a:lnTo>
                        <a:pt x="21594" y="39459"/>
                      </a:lnTo>
                      <a:lnTo>
                        <a:pt x="21051" y="39079"/>
                      </a:lnTo>
                      <a:lnTo>
                        <a:pt x="20019" y="38282"/>
                      </a:lnTo>
                      <a:lnTo>
                        <a:pt x="19042" y="37377"/>
                      </a:lnTo>
                      <a:lnTo>
                        <a:pt x="18137" y="36382"/>
                      </a:lnTo>
                      <a:lnTo>
                        <a:pt x="16888" y="34771"/>
                      </a:lnTo>
                      <a:lnTo>
                        <a:pt x="15422" y="32400"/>
                      </a:lnTo>
                      <a:lnTo>
                        <a:pt x="14173" y="29848"/>
                      </a:lnTo>
                      <a:lnTo>
                        <a:pt x="13087" y="27187"/>
                      </a:lnTo>
                      <a:lnTo>
                        <a:pt x="12164" y="24490"/>
                      </a:lnTo>
                      <a:lnTo>
                        <a:pt x="11386" y="21829"/>
                      </a:lnTo>
                      <a:lnTo>
                        <a:pt x="11024" y="20544"/>
                      </a:lnTo>
                      <a:lnTo>
                        <a:pt x="10607" y="18987"/>
                      </a:lnTo>
                      <a:lnTo>
                        <a:pt x="9738" y="16037"/>
                      </a:lnTo>
                      <a:lnTo>
                        <a:pt x="8833" y="13286"/>
                      </a:lnTo>
                      <a:lnTo>
                        <a:pt x="7892" y="10715"/>
                      </a:lnTo>
                      <a:lnTo>
                        <a:pt x="7385" y="9485"/>
                      </a:lnTo>
                      <a:lnTo>
                        <a:pt x="7005" y="8562"/>
                      </a:lnTo>
                      <a:lnTo>
                        <a:pt x="6227" y="6914"/>
                      </a:lnTo>
                      <a:lnTo>
                        <a:pt x="5449" y="5466"/>
                      </a:lnTo>
                      <a:lnTo>
                        <a:pt x="4616" y="4127"/>
                      </a:lnTo>
                      <a:lnTo>
                        <a:pt x="4164" y="3475"/>
                      </a:lnTo>
                      <a:lnTo>
                        <a:pt x="3820" y="3023"/>
                      </a:lnTo>
                      <a:lnTo>
                        <a:pt x="3421" y="2534"/>
                      </a:lnTo>
                      <a:lnTo>
                        <a:pt x="2915" y="1919"/>
                      </a:lnTo>
                      <a:lnTo>
                        <a:pt x="2281" y="978"/>
                      </a:lnTo>
                      <a:lnTo>
                        <a:pt x="1992" y="326"/>
                      </a:lnTo>
                      <a:lnTo>
                        <a:pt x="1919"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1" name="Google Shape;1161;p34"/>
                <p:cNvSpPr/>
                <p:nvPr/>
              </p:nvSpPr>
              <p:spPr>
                <a:xfrm>
                  <a:off x="5960870" y="3211393"/>
                  <a:ext cx="136886" cy="174848"/>
                </a:xfrm>
                <a:custGeom>
                  <a:avLst/>
                  <a:gdLst/>
                  <a:ahLst/>
                  <a:cxnLst/>
                  <a:rect l="l" t="t" r="r" b="b"/>
                  <a:pathLst>
                    <a:path w="4309" h="5504" extrusionOk="0">
                      <a:moveTo>
                        <a:pt x="4308" y="1"/>
                      </a:moveTo>
                      <a:lnTo>
                        <a:pt x="3783" y="55"/>
                      </a:lnTo>
                      <a:lnTo>
                        <a:pt x="2897" y="254"/>
                      </a:lnTo>
                      <a:lnTo>
                        <a:pt x="2136" y="526"/>
                      </a:lnTo>
                      <a:lnTo>
                        <a:pt x="1521" y="869"/>
                      </a:lnTo>
                      <a:lnTo>
                        <a:pt x="1050" y="1286"/>
                      </a:lnTo>
                      <a:lnTo>
                        <a:pt x="670" y="1738"/>
                      </a:lnTo>
                      <a:lnTo>
                        <a:pt x="272" y="2444"/>
                      </a:lnTo>
                      <a:lnTo>
                        <a:pt x="37" y="3440"/>
                      </a:lnTo>
                      <a:lnTo>
                        <a:pt x="0" y="4345"/>
                      </a:lnTo>
                      <a:lnTo>
                        <a:pt x="145" y="5358"/>
                      </a:lnTo>
                      <a:lnTo>
                        <a:pt x="200" y="5503"/>
                      </a:lnTo>
                      <a:lnTo>
                        <a:pt x="326" y="5503"/>
                      </a:lnTo>
                      <a:lnTo>
                        <a:pt x="1159" y="5358"/>
                      </a:lnTo>
                      <a:lnTo>
                        <a:pt x="1883" y="5069"/>
                      </a:lnTo>
                      <a:lnTo>
                        <a:pt x="2643" y="4562"/>
                      </a:lnTo>
                      <a:lnTo>
                        <a:pt x="3367" y="3747"/>
                      </a:lnTo>
                      <a:lnTo>
                        <a:pt x="3820" y="2897"/>
                      </a:lnTo>
                      <a:lnTo>
                        <a:pt x="4055" y="2227"/>
                      </a:lnTo>
                      <a:lnTo>
                        <a:pt x="4218" y="1431"/>
                      </a:lnTo>
                      <a:lnTo>
                        <a:pt x="4308" y="507"/>
                      </a:lnTo>
                      <a:lnTo>
                        <a:pt x="4308"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2" name="Google Shape;1162;p34"/>
                <p:cNvSpPr/>
                <p:nvPr/>
              </p:nvSpPr>
              <p:spPr>
                <a:xfrm>
                  <a:off x="5955692" y="3206215"/>
                  <a:ext cx="146671" cy="185205"/>
                </a:xfrm>
                <a:custGeom>
                  <a:avLst/>
                  <a:gdLst/>
                  <a:ahLst/>
                  <a:cxnLst/>
                  <a:rect l="l" t="t" r="r" b="b"/>
                  <a:pathLst>
                    <a:path w="4617" h="5830" extrusionOk="0">
                      <a:moveTo>
                        <a:pt x="4616" y="1"/>
                      </a:moveTo>
                      <a:lnTo>
                        <a:pt x="4453" y="19"/>
                      </a:lnTo>
                      <a:lnTo>
                        <a:pt x="3838" y="91"/>
                      </a:lnTo>
                      <a:lnTo>
                        <a:pt x="2734" y="363"/>
                      </a:lnTo>
                      <a:lnTo>
                        <a:pt x="2263" y="562"/>
                      </a:lnTo>
                      <a:lnTo>
                        <a:pt x="1919" y="725"/>
                      </a:lnTo>
                      <a:lnTo>
                        <a:pt x="1322" y="1123"/>
                      </a:lnTo>
                      <a:lnTo>
                        <a:pt x="851" y="1612"/>
                      </a:lnTo>
                      <a:lnTo>
                        <a:pt x="471" y="2191"/>
                      </a:lnTo>
                      <a:lnTo>
                        <a:pt x="326" y="2499"/>
                      </a:lnTo>
                      <a:lnTo>
                        <a:pt x="127" y="3078"/>
                      </a:lnTo>
                      <a:lnTo>
                        <a:pt x="1" y="4182"/>
                      </a:lnTo>
                      <a:lnTo>
                        <a:pt x="145" y="5467"/>
                      </a:lnTo>
                      <a:lnTo>
                        <a:pt x="218" y="5720"/>
                      </a:lnTo>
                      <a:lnTo>
                        <a:pt x="254" y="5829"/>
                      </a:lnTo>
                      <a:lnTo>
                        <a:pt x="634" y="5829"/>
                      </a:lnTo>
                      <a:lnTo>
                        <a:pt x="1756" y="5539"/>
                      </a:lnTo>
                      <a:lnTo>
                        <a:pt x="2661" y="5033"/>
                      </a:lnTo>
                      <a:lnTo>
                        <a:pt x="3114" y="4634"/>
                      </a:lnTo>
                      <a:lnTo>
                        <a:pt x="2897" y="4417"/>
                      </a:lnTo>
                      <a:lnTo>
                        <a:pt x="2535" y="4743"/>
                      </a:lnTo>
                      <a:lnTo>
                        <a:pt x="1811" y="5177"/>
                      </a:lnTo>
                      <a:lnTo>
                        <a:pt x="851" y="5485"/>
                      </a:lnTo>
                      <a:lnTo>
                        <a:pt x="471" y="5521"/>
                      </a:lnTo>
                      <a:lnTo>
                        <a:pt x="381" y="5105"/>
                      </a:lnTo>
                      <a:lnTo>
                        <a:pt x="326" y="3965"/>
                      </a:lnTo>
                      <a:lnTo>
                        <a:pt x="453" y="3078"/>
                      </a:lnTo>
                      <a:lnTo>
                        <a:pt x="616" y="2625"/>
                      </a:lnTo>
                      <a:lnTo>
                        <a:pt x="743" y="2336"/>
                      </a:lnTo>
                      <a:lnTo>
                        <a:pt x="1087" y="1811"/>
                      </a:lnTo>
                      <a:lnTo>
                        <a:pt x="1521" y="1358"/>
                      </a:lnTo>
                      <a:lnTo>
                        <a:pt x="2064" y="978"/>
                      </a:lnTo>
                      <a:lnTo>
                        <a:pt x="2390" y="833"/>
                      </a:lnTo>
                      <a:lnTo>
                        <a:pt x="2806" y="652"/>
                      </a:lnTo>
                      <a:lnTo>
                        <a:pt x="3765" y="399"/>
                      </a:lnTo>
                      <a:lnTo>
                        <a:pt x="4327" y="327"/>
                      </a:lnTo>
                      <a:lnTo>
                        <a:pt x="4290" y="942"/>
                      </a:lnTo>
                      <a:lnTo>
                        <a:pt x="4146" y="2046"/>
                      </a:lnTo>
                      <a:lnTo>
                        <a:pt x="4001" y="2535"/>
                      </a:lnTo>
                      <a:lnTo>
                        <a:pt x="4290" y="2625"/>
                      </a:lnTo>
                      <a:lnTo>
                        <a:pt x="4435" y="2082"/>
                      </a:lnTo>
                      <a:lnTo>
                        <a:pt x="4616" y="851"/>
                      </a:lnTo>
                      <a:lnTo>
                        <a:pt x="4616" y="164"/>
                      </a:lnTo>
                      <a:lnTo>
                        <a:pt x="461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3" name="Google Shape;1163;p34"/>
                <p:cNvSpPr/>
                <p:nvPr/>
              </p:nvSpPr>
              <p:spPr>
                <a:xfrm>
                  <a:off x="5955692" y="3206215"/>
                  <a:ext cx="146671" cy="185205"/>
                </a:xfrm>
                <a:custGeom>
                  <a:avLst/>
                  <a:gdLst/>
                  <a:ahLst/>
                  <a:cxnLst/>
                  <a:rect l="l" t="t" r="r" b="b"/>
                  <a:pathLst>
                    <a:path w="4617" h="5830" extrusionOk="0">
                      <a:moveTo>
                        <a:pt x="4616" y="1"/>
                      </a:moveTo>
                      <a:lnTo>
                        <a:pt x="4453" y="19"/>
                      </a:lnTo>
                      <a:lnTo>
                        <a:pt x="3838" y="91"/>
                      </a:lnTo>
                      <a:lnTo>
                        <a:pt x="2734" y="363"/>
                      </a:lnTo>
                      <a:lnTo>
                        <a:pt x="2263" y="562"/>
                      </a:lnTo>
                      <a:lnTo>
                        <a:pt x="2390" y="833"/>
                      </a:lnTo>
                      <a:lnTo>
                        <a:pt x="2806" y="652"/>
                      </a:lnTo>
                      <a:lnTo>
                        <a:pt x="3765" y="399"/>
                      </a:lnTo>
                      <a:lnTo>
                        <a:pt x="4327" y="327"/>
                      </a:lnTo>
                      <a:lnTo>
                        <a:pt x="4290" y="942"/>
                      </a:lnTo>
                      <a:lnTo>
                        <a:pt x="4146" y="2046"/>
                      </a:lnTo>
                      <a:lnTo>
                        <a:pt x="4001" y="2535"/>
                      </a:lnTo>
                      <a:lnTo>
                        <a:pt x="3802" y="3096"/>
                      </a:lnTo>
                      <a:lnTo>
                        <a:pt x="3259" y="4037"/>
                      </a:lnTo>
                      <a:lnTo>
                        <a:pt x="2897" y="4417"/>
                      </a:lnTo>
                      <a:lnTo>
                        <a:pt x="2535" y="4743"/>
                      </a:lnTo>
                      <a:lnTo>
                        <a:pt x="1811" y="5177"/>
                      </a:lnTo>
                      <a:lnTo>
                        <a:pt x="851" y="5485"/>
                      </a:lnTo>
                      <a:lnTo>
                        <a:pt x="471" y="5521"/>
                      </a:lnTo>
                      <a:lnTo>
                        <a:pt x="381" y="5105"/>
                      </a:lnTo>
                      <a:lnTo>
                        <a:pt x="326" y="3965"/>
                      </a:lnTo>
                      <a:lnTo>
                        <a:pt x="453" y="3078"/>
                      </a:lnTo>
                      <a:lnTo>
                        <a:pt x="616" y="2625"/>
                      </a:lnTo>
                      <a:lnTo>
                        <a:pt x="326" y="2499"/>
                      </a:lnTo>
                      <a:lnTo>
                        <a:pt x="127" y="3078"/>
                      </a:lnTo>
                      <a:lnTo>
                        <a:pt x="1" y="4182"/>
                      </a:lnTo>
                      <a:lnTo>
                        <a:pt x="145" y="5467"/>
                      </a:lnTo>
                      <a:lnTo>
                        <a:pt x="218" y="5720"/>
                      </a:lnTo>
                      <a:lnTo>
                        <a:pt x="254" y="5829"/>
                      </a:lnTo>
                      <a:lnTo>
                        <a:pt x="634" y="5829"/>
                      </a:lnTo>
                      <a:lnTo>
                        <a:pt x="1756" y="5539"/>
                      </a:lnTo>
                      <a:lnTo>
                        <a:pt x="2661" y="5033"/>
                      </a:lnTo>
                      <a:lnTo>
                        <a:pt x="3114" y="4634"/>
                      </a:lnTo>
                      <a:lnTo>
                        <a:pt x="3494" y="4236"/>
                      </a:lnTo>
                      <a:lnTo>
                        <a:pt x="4091" y="3223"/>
                      </a:lnTo>
                      <a:lnTo>
                        <a:pt x="4290" y="2625"/>
                      </a:lnTo>
                      <a:lnTo>
                        <a:pt x="4435" y="2082"/>
                      </a:lnTo>
                      <a:lnTo>
                        <a:pt x="4616" y="851"/>
                      </a:lnTo>
                      <a:lnTo>
                        <a:pt x="4616" y="164"/>
                      </a:lnTo>
                      <a:lnTo>
                        <a:pt x="461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4" name="Google Shape;1164;p34"/>
                <p:cNvSpPr/>
                <p:nvPr/>
              </p:nvSpPr>
              <p:spPr>
                <a:xfrm>
                  <a:off x="5534232" y="3159644"/>
                  <a:ext cx="234603" cy="142064"/>
                </a:xfrm>
                <a:custGeom>
                  <a:avLst/>
                  <a:gdLst/>
                  <a:ahLst/>
                  <a:cxnLst/>
                  <a:rect l="l" t="t" r="r" b="b"/>
                  <a:pathLst>
                    <a:path w="7385" h="4472" extrusionOk="0">
                      <a:moveTo>
                        <a:pt x="1919" y="1"/>
                      </a:moveTo>
                      <a:lnTo>
                        <a:pt x="688" y="73"/>
                      </a:lnTo>
                      <a:lnTo>
                        <a:pt x="0" y="164"/>
                      </a:lnTo>
                      <a:lnTo>
                        <a:pt x="109" y="725"/>
                      </a:lnTo>
                      <a:lnTo>
                        <a:pt x="434" y="1702"/>
                      </a:lnTo>
                      <a:lnTo>
                        <a:pt x="833" y="2480"/>
                      </a:lnTo>
                      <a:lnTo>
                        <a:pt x="1321" y="3114"/>
                      </a:lnTo>
                      <a:lnTo>
                        <a:pt x="1882" y="3603"/>
                      </a:lnTo>
                      <a:lnTo>
                        <a:pt x="2498" y="3965"/>
                      </a:lnTo>
                      <a:lnTo>
                        <a:pt x="3131" y="4218"/>
                      </a:lnTo>
                      <a:lnTo>
                        <a:pt x="3765" y="4363"/>
                      </a:lnTo>
                      <a:lnTo>
                        <a:pt x="4724" y="4471"/>
                      </a:lnTo>
                      <a:lnTo>
                        <a:pt x="5901" y="4381"/>
                      </a:lnTo>
                      <a:lnTo>
                        <a:pt x="7186" y="4109"/>
                      </a:lnTo>
                      <a:lnTo>
                        <a:pt x="7385" y="4037"/>
                      </a:lnTo>
                      <a:lnTo>
                        <a:pt x="7385" y="3892"/>
                      </a:lnTo>
                      <a:lnTo>
                        <a:pt x="7204" y="2933"/>
                      </a:lnTo>
                      <a:lnTo>
                        <a:pt x="6824" y="2100"/>
                      </a:lnTo>
                      <a:lnTo>
                        <a:pt x="6335" y="1485"/>
                      </a:lnTo>
                      <a:lnTo>
                        <a:pt x="5901" y="1087"/>
                      </a:lnTo>
                      <a:lnTo>
                        <a:pt x="5358" y="725"/>
                      </a:lnTo>
                      <a:lnTo>
                        <a:pt x="4706" y="417"/>
                      </a:lnTo>
                      <a:lnTo>
                        <a:pt x="3928" y="200"/>
                      </a:lnTo>
                      <a:lnTo>
                        <a:pt x="3005" y="55"/>
                      </a:lnTo>
                      <a:lnTo>
                        <a:pt x="1919"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5" name="Google Shape;1165;p34"/>
                <p:cNvSpPr/>
                <p:nvPr/>
              </p:nvSpPr>
              <p:spPr>
                <a:xfrm>
                  <a:off x="5528482" y="3155609"/>
                  <a:ext cx="244959" cy="150133"/>
                </a:xfrm>
                <a:custGeom>
                  <a:avLst/>
                  <a:gdLst/>
                  <a:ahLst/>
                  <a:cxnLst/>
                  <a:rect l="l" t="t" r="r" b="b"/>
                  <a:pathLst>
                    <a:path w="7711" h="4726" extrusionOk="0">
                      <a:moveTo>
                        <a:pt x="2896" y="1"/>
                      </a:moveTo>
                      <a:lnTo>
                        <a:pt x="1140" y="19"/>
                      </a:lnTo>
                      <a:lnTo>
                        <a:pt x="163" y="146"/>
                      </a:lnTo>
                      <a:lnTo>
                        <a:pt x="0" y="164"/>
                      </a:lnTo>
                      <a:lnTo>
                        <a:pt x="36" y="327"/>
                      </a:lnTo>
                      <a:lnTo>
                        <a:pt x="145" y="906"/>
                      </a:lnTo>
                      <a:lnTo>
                        <a:pt x="489" y="1956"/>
                      </a:lnTo>
                      <a:lnTo>
                        <a:pt x="977" y="2843"/>
                      </a:lnTo>
                      <a:lnTo>
                        <a:pt x="1611" y="3549"/>
                      </a:lnTo>
                      <a:lnTo>
                        <a:pt x="1973" y="3838"/>
                      </a:lnTo>
                      <a:lnTo>
                        <a:pt x="2389" y="4110"/>
                      </a:lnTo>
                      <a:lnTo>
                        <a:pt x="3312" y="4508"/>
                      </a:lnTo>
                      <a:lnTo>
                        <a:pt x="3837" y="4635"/>
                      </a:lnTo>
                      <a:lnTo>
                        <a:pt x="4453" y="4725"/>
                      </a:lnTo>
                      <a:lnTo>
                        <a:pt x="5557" y="4725"/>
                      </a:lnTo>
                      <a:lnTo>
                        <a:pt x="6462" y="4617"/>
                      </a:lnTo>
                      <a:lnTo>
                        <a:pt x="7439" y="4381"/>
                      </a:lnTo>
                      <a:lnTo>
                        <a:pt x="7620" y="4309"/>
                      </a:lnTo>
                      <a:lnTo>
                        <a:pt x="7711" y="4273"/>
                      </a:lnTo>
                      <a:lnTo>
                        <a:pt x="7711" y="4182"/>
                      </a:lnTo>
                      <a:lnTo>
                        <a:pt x="7711" y="4092"/>
                      </a:lnTo>
                      <a:lnTo>
                        <a:pt x="7620" y="3386"/>
                      </a:lnTo>
                      <a:lnTo>
                        <a:pt x="7349" y="2589"/>
                      </a:lnTo>
                      <a:lnTo>
                        <a:pt x="7041" y="2010"/>
                      </a:lnTo>
                      <a:lnTo>
                        <a:pt x="6570" y="1449"/>
                      </a:lnTo>
                      <a:lnTo>
                        <a:pt x="5937" y="924"/>
                      </a:lnTo>
                      <a:lnTo>
                        <a:pt x="5539" y="689"/>
                      </a:lnTo>
                      <a:lnTo>
                        <a:pt x="5394" y="960"/>
                      </a:lnTo>
                      <a:lnTo>
                        <a:pt x="5720" y="1141"/>
                      </a:lnTo>
                      <a:lnTo>
                        <a:pt x="6263" y="1558"/>
                      </a:lnTo>
                      <a:lnTo>
                        <a:pt x="6842" y="2245"/>
                      </a:lnTo>
                      <a:lnTo>
                        <a:pt x="7258" y="3150"/>
                      </a:lnTo>
                      <a:lnTo>
                        <a:pt x="7403" y="3856"/>
                      </a:lnTo>
                      <a:lnTo>
                        <a:pt x="7421" y="4055"/>
                      </a:lnTo>
                      <a:lnTo>
                        <a:pt x="6969" y="4200"/>
                      </a:lnTo>
                      <a:lnTo>
                        <a:pt x="5593" y="4417"/>
                      </a:lnTo>
                      <a:lnTo>
                        <a:pt x="4489" y="4417"/>
                      </a:lnTo>
                      <a:lnTo>
                        <a:pt x="3892" y="4327"/>
                      </a:lnTo>
                      <a:lnTo>
                        <a:pt x="3403" y="4218"/>
                      </a:lnTo>
                      <a:lnTo>
                        <a:pt x="2534" y="3856"/>
                      </a:lnTo>
                      <a:lnTo>
                        <a:pt x="2154" y="3603"/>
                      </a:lnTo>
                      <a:lnTo>
                        <a:pt x="1828" y="3331"/>
                      </a:lnTo>
                      <a:lnTo>
                        <a:pt x="1249" y="2698"/>
                      </a:lnTo>
                      <a:lnTo>
                        <a:pt x="796" y="1901"/>
                      </a:lnTo>
                      <a:lnTo>
                        <a:pt x="471" y="960"/>
                      </a:lnTo>
                      <a:lnTo>
                        <a:pt x="362" y="417"/>
                      </a:lnTo>
                      <a:lnTo>
                        <a:pt x="1267" y="309"/>
                      </a:lnTo>
                      <a:lnTo>
                        <a:pt x="2914" y="291"/>
                      </a:lnTo>
                      <a:lnTo>
                        <a:pt x="3638" y="381"/>
                      </a:lnTo>
                      <a:lnTo>
                        <a:pt x="3674" y="91"/>
                      </a:lnTo>
                      <a:lnTo>
                        <a:pt x="289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6" name="Google Shape;1166;p34"/>
                <p:cNvSpPr/>
                <p:nvPr/>
              </p:nvSpPr>
              <p:spPr>
                <a:xfrm>
                  <a:off x="5528482" y="3155609"/>
                  <a:ext cx="244959" cy="150133"/>
                </a:xfrm>
                <a:custGeom>
                  <a:avLst/>
                  <a:gdLst/>
                  <a:ahLst/>
                  <a:cxnLst/>
                  <a:rect l="l" t="t" r="r" b="b"/>
                  <a:pathLst>
                    <a:path w="7711" h="4726" extrusionOk="0">
                      <a:moveTo>
                        <a:pt x="2896" y="1"/>
                      </a:moveTo>
                      <a:lnTo>
                        <a:pt x="1140" y="19"/>
                      </a:lnTo>
                      <a:lnTo>
                        <a:pt x="163" y="146"/>
                      </a:lnTo>
                      <a:lnTo>
                        <a:pt x="0" y="164"/>
                      </a:lnTo>
                      <a:lnTo>
                        <a:pt x="36" y="327"/>
                      </a:lnTo>
                      <a:lnTo>
                        <a:pt x="145" y="906"/>
                      </a:lnTo>
                      <a:lnTo>
                        <a:pt x="489" y="1956"/>
                      </a:lnTo>
                      <a:lnTo>
                        <a:pt x="977" y="2843"/>
                      </a:lnTo>
                      <a:lnTo>
                        <a:pt x="1611" y="3549"/>
                      </a:lnTo>
                      <a:lnTo>
                        <a:pt x="1973" y="3838"/>
                      </a:lnTo>
                      <a:lnTo>
                        <a:pt x="2154" y="3603"/>
                      </a:lnTo>
                      <a:lnTo>
                        <a:pt x="1828" y="3331"/>
                      </a:lnTo>
                      <a:lnTo>
                        <a:pt x="1249" y="2698"/>
                      </a:lnTo>
                      <a:lnTo>
                        <a:pt x="796" y="1901"/>
                      </a:lnTo>
                      <a:lnTo>
                        <a:pt x="471" y="960"/>
                      </a:lnTo>
                      <a:lnTo>
                        <a:pt x="362" y="417"/>
                      </a:lnTo>
                      <a:lnTo>
                        <a:pt x="1267" y="309"/>
                      </a:lnTo>
                      <a:lnTo>
                        <a:pt x="2914" y="291"/>
                      </a:lnTo>
                      <a:lnTo>
                        <a:pt x="3638" y="381"/>
                      </a:lnTo>
                      <a:lnTo>
                        <a:pt x="4127" y="472"/>
                      </a:lnTo>
                      <a:lnTo>
                        <a:pt x="5014" y="761"/>
                      </a:lnTo>
                      <a:lnTo>
                        <a:pt x="5394" y="960"/>
                      </a:lnTo>
                      <a:lnTo>
                        <a:pt x="5720" y="1141"/>
                      </a:lnTo>
                      <a:lnTo>
                        <a:pt x="6263" y="1558"/>
                      </a:lnTo>
                      <a:lnTo>
                        <a:pt x="6842" y="2245"/>
                      </a:lnTo>
                      <a:lnTo>
                        <a:pt x="7258" y="3150"/>
                      </a:lnTo>
                      <a:lnTo>
                        <a:pt x="7403" y="3856"/>
                      </a:lnTo>
                      <a:lnTo>
                        <a:pt x="7421" y="4055"/>
                      </a:lnTo>
                      <a:lnTo>
                        <a:pt x="6969" y="4200"/>
                      </a:lnTo>
                      <a:lnTo>
                        <a:pt x="5593" y="4417"/>
                      </a:lnTo>
                      <a:lnTo>
                        <a:pt x="4489" y="4417"/>
                      </a:lnTo>
                      <a:lnTo>
                        <a:pt x="3892" y="4327"/>
                      </a:lnTo>
                      <a:lnTo>
                        <a:pt x="3837" y="4635"/>
                      </a:lnTo>
                      <a:lnTo>
                        <a:pt x="4453" y="4725"/>
                      </a:lnTo>
                      <a:lnTo>
                        <a:pt x="5557" y="4725"/>
                      </a:lnTo>
                      <a:lnTo>
                        <a:pt x="6462" y="4617"/>
                      </a:lnTo>
                      <a:lnTo>
                        <a:pt x="7439" y="4381"/>
                      </a:lnTo>
                      <a:lnTo>
                        <a:pt x="7620" y="4309"/>
                      </a:lnTo>
                      <a:lnTo>
                        <a:pt x="7711" y="4273"/>
                      </a:lnTo>
                      <a:lnTo>
                        <a:pt x="7711" y="4182"/>
                      </a:lnTo>
                      <a:lnTo>
                        <a:pt x="7711" y="4092"/>
                      </a:lnTo>
                      <a:lnTo>
                        <a:pt x="7620" y="3386"/>
                      </a:lnTo>
                      <a:lnTo>
                        <a:pt x="7349" y="2589"/>
                      </a:lnTo>
                      <a:lnTo>
                        <a:pt x="7041" y="2010"/>
                      </a:lnTo>
                      <a:lnTo>
                        <a:pt x="6570" y="1449"/>
                      </a:lnTo>
                      <a:lnTo>
                        <a:pt x="5937" y="924"/>
                      </a:lnTo>
                      <a:lnTo>
                        <a:pt x="5539" y="689"/>
                      </a:lnTo>
                      <a:lnTo>
                        <a:pt x="5141" y="490"/>
                      </a:lnTo>
                      <a:lnTo>
                        <a:pt x="4199" y="182"/>
                      </a:lnTo>
                      <a:lnTo>
                        <a:pt x="3674" y="91"/>
                      </a:lnTo>
                      <a:lnTo>
                        <a:pt x="289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7" name="Google Shape;1167;p34"/>
                <p:cNvSpPr/>
                <p:nvPr/>
              </p:nvSpPr>
              <p:spPr>
                <a:xfrm>
                  <a:off x="5222561" y="2294265"/>
                  <a:ext cx="609523" cy="613557"/>
                </a:xfrm>
                <a:custGeom>
                  <a:avLst/>
                  <a:gdLst/>
                  <a:ahLst/>
                  <a:cxnLst/>
                  <a:rect l="l" t="t" r="r" b="b"/>
                  <a:pathLst>
                    <a:path w="19187" h="19314" extrusionOk="0">
                      <a:moveTo>
                        <a:pt x="12888" y="1"/>
                      </a:moveTo>
                      <a:lnTo>
                        <a:pt x="12363" y="91"/>
                      </a:lnTo>
                      <a:lnTo>
                        <a:pt x="11856" y="290"/>
                      </a:lnTo>
                      <a:lnTo>
                        <a:pt x="11386" y="580"/>
                      </a:lnTo>
                      <a:lnTo>
                        <a:pt x="10933" y="978"/>
                      </a:lnTo>
                      <a:lnTo>
                        <a:pt x="10734" y="1213"/>
                      </a:lnTo>
                      <a:lnTo>
                        <a:pt x="10354" y="1720"/>
                      </a:lnTo>
                      <a:lnTo>
                        <a:pt x="9811" y="2879"/>
                      </a:lnTo>
                      <a:lnTo>
                        <a:pt x="9503" y="4109"/>
                      </a:lnTo>
                      <a:lnTo>
                        <a:pt x="9485" y="5376"/>
                      </a:lnTo>
                      <a:lnTo>
                        <a:pt x="9576" y="6010"/>
                      </a:lnTo>
                      <a:lnTo>
                        <a:pt x="9268" y="5141"/>
                      </a:lnTo>
                      <a:lnTo>
                        <a:pt x="8978" y="4254"/>
                      </a:lnTo>
                      <a:lnTo>
                        <a:pt x="8743" y="3766"/>
                      </a:lnTo>
                      <a:lnTo>
                        <a:pt x="8110" y="2788"/>
                      </a:lnTo>
                      <a:lnTo>
                        <a:pt x="7295" y="1901"/>
                      </a:lnTo>
                      <a:lnTo>
                        <a:pt x="6336" y="1177"/>
                      </a:lnTo>
                      <a:lnTo>
                        <a:pt x="5340" y="688"/>
                      </a:lnTo>
                      <a:lnTo>
                        <a:pt x="4580" y="562"/>
                      </a:lnTo>
                      <a:lnTo>
                        <a:pt x="4091" y="598"/>
                      </a:lnTo>
                      <a:lnTo>
                        <a:pt x="3603" y="743"/>
                      </a:lnTo>
                      <a:lnTo>
                        <a:pt x="3150" y="996"/>
                      </a:lnTo>
                      <a:lnTo>
                        <a:pt x="2716" y="1394"/>
                      </a:lnTo>
                      <a:lnTo>
                        <a:pt x="2336" y="1937"/>
                      </a:lnTo>
                      <a:lnTo>
                        <a:pt x="2155" y="2263"/>
                      </a:lnTo>
                      <a:lnTo>
                        <a:pt x="2046" y="2535"/>
                      </a:lnTo>
                      <a:lnTo>
                        <a:pt x="1883" y="3060"/>
                      </a:lnTo>
                      <a:lnTo>
                        <a:pt x="1847" y="3548"/>
                      </a:lnTo>
                      <a:lnTo>
                        <a:pt x="1883" y="4037"/>
                      </a:lnTo>
                      <a:lnTo>
                        <a:pt x="2118" y="4689"/>
                      </a:lnTo>
                      <a:lnTo>
                        <a:pt x="2643" y="5503"/>
                      </a:lnTo>
                      <a:lnTo>
                        <a:pt x="3766" y="6571"/>
                      </a:lnTo>
                      <a:lnTo>
                        <a:pt x="5413" y="7784"/>
                      </a:lnTo>
                      <a:lnTo>
                        <a:pt x="6064" y="8309"/>
                      </a:lnTo>
                      <a:lnTo>
                        <a:pt x="5811" y="8128"/>
                      </a:lnTo>
                      <a:lnTo>
                        <a:pt x="5268" y="7874"/>
                      </a:lnTo>
                      <a:lnTo>
                        <a:pt x="4725" y="7748"/>
                      </a:lnTo>
                      <a:lnTo>
                        <a:pt x="4146" y="7729"/>
                      </a:lnTo>
                      <a:lnTo>
                        <a:pt x="3585" y="7820"/>
                      </a:lnTo>
                      <a:lnTo>
                        <a:pt x="3023" y="8001"/>
                      </a:lnTo>
                      <a:lnTo>
                        <a:pt x="2209" y="8435"/>
                      </a:lnTo>
                      <a:lnTo>
                        <a:pt x="1250" y="9250"/>
                      </a:lnTo>
                      <a:lnTo>
                        <a:pt x="526" y="10264"/>
                      </a:lnTo>
                      <a:lnTo>
                        <a:pt x="164" y="11114"/>
                      </a:lnTo>
                      <a:lnTo>
                        <a:pt x="37" y="11693"/>
                      </a:lnTo>
                      <a:lnTo>
                        <a:pt x="1" y="12291"/>
                      </a:lnTo>
                      <a:lnTo>
                        <a:pt x="73" y="12870"/>
                      </a:lnTo>
                      <a:lnTo>
                        <a:pt x="164" y="13160"/>
                      </a:lnTo>
                      <a:lnTo>
                        <a:pt x="290" y="13467"/>
                      </a:lnTo>
                      <a:lnTo>
                        <a:pt x="580" y="13974"/>
                      </a:lnTo>
                      <a:lnTo>
                        <a:pt x="924" y="14336"/>
                      </a:lnTo>
                      <a:lnTo>
                        <a:pt x="1322" y="14590"/>
                      </a:lnTo>
                      <a:lnTo>
                        <a:pt x="1774" y="14716"/>
                      </a:lnTo>
                      <a:lnTo>
                        <a:pt x="2245" y="14752"/>
                      </a:lnTo>
                      <a:lnTo>
                        <a:pt x="2987" y="14644"/>
                      </a:lnTo>
                      <a:lnTo>
                        <a:pt x="4019" y="14228"/>
                      </a:lnTo>
                      <a:lnTo>
                        <a:pt x="4996" y="13594"/>
                      </a:lnTo>
                      <a:lnTo>
                        <a:pt x="5883" y="12852"/>
                      </a:lnTo>
                      <a:lnTo>
                        <a:pt x="6589" y="12074"/>
                      </a:lnTo>
                      <a:lnTo>
                        <a:pt x="6843" y="11693"/>
                      </a:lnTo>
                      <a:lnTo>
                        <a:pt x="6571" y="12236"/>
                      </a:lnTo>
                      <a:lnTo>
                        <a:pt x="6137" y="13359"/>
                      </a:lnTo>
                      <a:lnTo>
                        <a:pt x="5829" y="14535"/>
                      </a:lnTo>
                      <a:lnTo>
                        <a:pt x="5702" y="15676"/>
                      </a:lnTo>
                      <a:lnTo>
                        <a:pt x="5793" y="16762"/>
                      </a:lnTo>
                      <a:lnTo>
                        <a:pt x="6046" y="17504"/>
                      </a:lnTo>
                      <a:lnTo>
                        <a:pt x="6300" y="17938"/>
                      </a:lnTo>
                      <a:lnTo>
                        <a:pt x="6643" y="18336"/>
                      </a:lnTo>
                      <a:lnTo>
                        <a:pt x="7060" y="18680"/>
                      </a:lnTo>
                      <a:lnTo>
                        <a:pt x="7567" y="18970"/>
                      </a:lnTo>
                      <a:lnTo>
                        <a:pt x="8182" y="19205"/>
                      </a:lnTo>
                      <a:lnTo>
                        <a:pt x="8526" y="19296"/>
                      </a:lnTo>
                      <a:lnTo>
                        <a:pt x="8816" y="19314"/>
                      </a:lnTo>
                      <a:lnTo>
                        <a:pt x="9395" y="19277"/>
                      </a:lnTo>
                      <a:lnTo>
                        <a:pt x="9938" y="19115"/>
                      </a:lnTo>
                      <a:lnTo>
                        <a:pt x="10463" y="18843"/>
                      </a:lnTo>
                      <a:lnTo>
                        <a:pt x="11169" y="18300"/>
                      </a:lnTo>
                      <a:lnTo>
                        <a:pt x="11947" y="17323"/>
                      </a:lnTo>
                      <a:lnTo>
                        <a:pt x="12490" y="16164"/>
                      </a:lnTo>
                      <a:lnTo>
                        <a:pt x="12779" y="14952"/>
                      </a:lnTo>
                      <a:lnTo>
                        <a:pt x="12761" y="14065"/>
                      </a:lnTo>
                      <a:lnTo>
                        <a:pt x="12671" y="13522"/>
                      </a:lnTo>
                      <a:lnTo>
                        <a:pt x="12472" y="13015"/>
                      </a:lnTo>
                      <a:lnTo>
                        <a:pt x="12182" y="12580"/>
                      </a:lnTo>
                      <a:lnTo>
                        <a:pt x="12001" y="12381"/>
                      </a:lnTo>
                      <a:lnTo>
                        <a:pt x="12200" y="12580"/>
                      </a:lnTo>
                      <a:lnTo>
                        <a:pt x="12671" y="12906"/>
                      </a:lnTo>
                      <a:lnTo>
                        <a:pt x="13431" y="13250"/>
                      </a:lnTo>
                      <a:lnTo>
                        <a:pt x="14590" y="13449"/>
                      </a:lnTo>
                      <a:lnTo>
                        <a:pt x="15802" y="13341"/>
                      </a:lnTo>
                      <a:lnTo>
                        <a:pt x="16943" y="12960"/>
                      </a:lnTo>
                      <a:lnTo>
                        <a:pt x="17956" y="12327"/>
                      </a:lnTo>
                      <a:lnTo>
                        <a:pt x="18553" y="11712"/>
                      </a:lnTo>
                      <a:lnTo>
                        <a:pt x="18843" y="11241"/>
                      </a:lnTo>
                      <a:lnTo>
                        <a:pt x="19060" y="10716"/>
                      </a:lnTo>
                      <a:lnTo>
                        <a:pt x="19169" y="10137"/>
                      </a:lnTo>
                      <a:lnTo>
                        <a:pt x="19187" y="9829"/>
                      </a:lnTo>
                      <a:lnTo>
                        <a:pt x="19169" y="9304"/>
                      </a:lnTo>
                      <a:lnTo>
                        <a:pt x="18934" y="8435"/>
                      </a:lnTo>
                      <a:lnTo>
                        <a:pt x="18517" y="7784"/>
                      </a:lnTo>
                      <a:lnTo>
                        <a:pt x="17902" y="7331"/>
                      </a:lnTo>
                      <a:lnTo>
                        <a:pt x="17160" y="7060"/>
                      </a:lnTo>
                      <a:lnTo>
                        <a:pt x="16273" y="6969"/>
                      </a:lnTo>
                      <a:lnTo>
                        <a:pt x="15277" y="7042"/>
                      </a:lnTo>
                      <a:lnTo>
                        <a:pt x="14209" y="7259"/>
                      </a:lnTo>
                      <a:lnTo>
                        <a:pt x="13630" y="7422"/>
                      </a:lnTo>
                      <a:lnTo>
                        <a:pt x="14119" y="7150"/>
                      </a:lnTo>
                      <a:lnTo>
                        <a:pt x="14915" y="6426"/>
                      </a:lnTo>
                      <a:lnTo>
                        <a:pt x="15495" y="5521"/>
                      </a:lnTo>
                      <a:lnTo>
                        <a:pt x="15875" y="4526"/>
                      </a:lnTo>
                      <a:lnTo>
                        <a:pt x="16056" y="3494"/>
                      </a:lnTo>
                      <a:lnTo>
                        <a:pt x="15983" y="2498"/>
                      </a:lnTo>
                      <a:lnTo>
                        <a:pt x="15694" y="1575"/>
                      </a:lnTo>
                      <a:lnTo>
                        <a:pt x="15151" y="833"/>
                      </a:lnTo>
                      <a:lnTo>
                        <a:pt x="14789" y="544"/>
                      </a:lnTo>
                      <a:lnTo>
                        <a:pt x="14517" y="381"/>
                      </a:lnTo>
                      <a:lnTo>
                        <a:pt x="13974" y="145"/>
                      </a:lnTo>
                      <a:lnTo>
                        <a:pt x="13431" y="19"/>
                      </a:lnTo>
                      <a:lnTo>
                        <a:pt x="1288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8" name="Google Shape;1168;p34"/>
                <p:cNvSpPr/>
                <p:nvPr/>
              </p:nvSpPr>
              <p:spPr>
                <a:xfrm>
                  <a:off x="5217955" y="2308084"/>
                  <a:ext cx="618736" cy="604345"/>
                </a:xfrm>
                <a:custGeom>
                  <a:avLst/>
                  <a:gdLst/>
                  <a:ahLst/>
                  <a:cxnLst/>
                  <a:rect l="l" t="t" r="r" b="b"/>
                  <a:pathLst>
                    <a:path w="19477" h="19024" extrusionOk="0">
                      <a:moveTo>
                        <a:pt x="15006" y="0"/>
                      </a:moveTo>
                      <a:lnTo>
                        <a:pt x="14843" y="235"/>
                      </a:lnTo>
                      <a:lnTo>
                        <a:pt x="15151" y="471"/>
                      </a:lnTo>
                      <a:lnTo>
                        <a:pt x="15603" y="1050"/>
                      </a:lnTo>
                      <a:lnTo>
                        <a:pt x="15911" y="1774"/>
                      </a:lnTo>
                      <a:lnTo>
                        <a:pt x="16038" y="2625"/>
                      </a:lnTo>
                      <a:lnTo>
                        <a:pt x="16038" y="3077"/>
                      </a:lnTo>
                      <a:lnTo>
                        <a:pt x="15965" y="3693"/>
                      </a:lnTo>
                      <a:lnTo>
                        <a:pt x="15621" y="4815"/>
                      </a:lnTo>
                      <a:lnTo>
                        <a:pt x="15006" y="5810"/>
                      </a:lnTo>
                      <a:lnTo>
                        <a:pt x="14191" y="6589"/>
                      </a:lnTo>
                      <a:lnTo>
                        <a:pt x="13721" y="6860"/>
                      </a:lnTo>
                      <a:lnTo>
                        <a:pt x="13630" y="6932"/>
                      </a:lnTo>
                      <a:lnTo>
                        <a:pt x="13648" y="7041"/>
                      </a:lnTo>
                      <a:lnTo>
                        <a:pt x="13721" y="7150"/>
                      </a:lnTo>
                      <a:lnTo>
                        <a:pt x="13829" y="7132"/>
                      </a:lnTo>
                      <a:lnTo>
                        <a:pt x="14554" y="6932"/>
                      </a:lnTo>
                      <a:lnTo>
                        <a:pt x="15875" y="6715"/>
                      </a:lnTo>
                      <a:lnTo>
                        <a:pt x="16997" y="6733"/>
                      </a:lnTo>
                      <a:lnTo>
                        <a:pt x="17902" y="6987"/>
                      </a:lnTo>
                      <a:lnTo>
                        <a:pt x="18264" y="7204"/>
                      </a:lnTo>
                      <a:lnTo>
                        <a:pt x="18481" y="7385"/>
                      </a:lnTo>
                      <a:lnTo>
                        <a:pt x="18825" y="7819"/>
                      </a:lnTo>
                      <a:lnTo>
                        <a:pt x="19042" y="8381"/>
                      </a:lnTo>
                      <a:lnTo>
                        <a:pt x="19169" y="9032"/>
                      </a:lnTo>
                      <a:lnTo>
                        <a:pt x="19169" y="9394"/>
                      </a:lnTo>
                      <a:lnTo>
                        <a:pt x="19151" y="9883"/>
                      </a:lnTo>
                      <a:lnTo>
                        <a:pt x="18843" y="10806"/>
                      </a:lnTo>
                      <a:lnTo>
                        <a:pt x="18228" y="11584"/>
                      </a:lnTo>
                      <a:lnTo>
                        <a:pt x="17341" y="12236"/>
                      </a:lnTo>
                      <a:lnTo>
                        <a:pt x="16798" y="12471"/>
                      </a:lnTo>
                      <a:lnTo>
                        <a:pt x="16183" y="12688"/>
                      </a:lnTo>
                      <a:lnTo>
                        <a:pt x="14934" y="12851"/>
                      </a:lnTo>
                      <a:lnTo>
                        <a:pt x="13757" y="12706"/>
                      </a:lnTo>
                      <a:lnTo>
                        <a:pt x="12997" y="12399"/>
                      </a:lnTo>
                      <a:lnTo>
                        <a:pt x="12544" y="12109"/>
                      </a:lnTo>
                      <a:lnTo>
                        <a:pt x="12345" y="11928"/>
                      </a:lnTo>
                      <a:lnTo>
                        <a:pt x="12291" y="11892"/>
                      </a:lnTo>
                      <a:lnTo>
                        <a:pt x="12255" y="11838"/>
                      </a:lnTo>
                      <a:lnTo>
                        <a:pt x="12200" y="11801"/>
                      </a:lnTo>
                      <a:lnTo>
                        <a:pt x="12092" y="11801"/>
                      </a:lnTo>
                      <a:lnTo>
                        <a:pt x="12038" y="11838"/>
                      </a:lnTo>
                      <a:lnTo>
                        <a:pt x="12001" y="11892"/>
                      </a:lnTo>
                      <a:lnTo>
                        <a:pt x="12001" y="12001"/>
                      </a:lnTo>
                      <a:lnTo>
                        <a:pt x="12038" y="12055"/>
                      </a:lnTo>
                      <a:lnTo>
                        <a:pt x="12092" y="12091"/>
                      </a:lnTo>
                      <a:lnTo>
                        <a:pt x="12128" y="12145"/>
                      </a:lnTo>
                      <a:lnTo>
                        <a:pt x="12327" y="12381"/>
                      </a:lnTo>
                      <a:lnTo>
                        <a:pt x="12599" y="12924"/>
                      </a:lnTo>
                      <a:lnTo>
                        <a:pt x="12743" y="13539"/>
                      </a:lnTo>
                      <a:lnTo>
                        <a:pt x="12780" y="14209"/>
                      </a:lnTo>
                      <a:lnTo>
                        <a:pt x="12689" y="14915"/>
                      </a:lnTo>
                      <a:lnTo>
                        <a:pt x="12508" y="15603"/>
                      </a:lnTo>
                      <a:lnTo>
                        <a:pt x="12219" y="16290"/>
                      </a:lnTo>
                      <a:lnTo>
                        <a:pt x="11875" y="16924"/>
                      </a:lnTo>
                      <a:lnTo>
                        <a:pt x="11657" y="17213"/>
                      </a:lnTo>
                      <a:lnTo>
                        <a:pt x="11332" y="17612"/>
                      </a:lnTo>
                      <a:lnTo>
                        <a:pt x="10644" y="18227"/>
                      </a:lnTo>
                      <a:lnTo>
                        <a:pt x="9884" y="18607"/>
                      </a:lnTo>
                      <a:lnTo>
                        <a:pt x="9087" y="18734"/>
                      </a:lnTo>
                      <a:lnTo>
                        <a:pt x="8707" y="18698"/>
                      </a:lnTo>
                      <a:lnTo>
                        <a:pt x="8273" y="18607"/>
                      </a:lnTo>
                      <a:lnTo>
                        <a:pt x="7549" y="18299"/>
                      </a:lnTo>
                      <a:lnTo>
                        <a:pt x="6951" y="17865"/>
                      </a:lnTo>
                      <a:lnTo>
                        <a:pt x="6499" y="17322"/>
                      </a:lnTo>
                      <a:lnTo>
                        <a:pt x="6336" y="17014"/>
                      </a:lnTo>
                      <a:lnTo>
                        <a:pt x="6227" y="16743"/>
                      </a:lnTo>
                      <a:lnTo>
                        <a:pt x="6083" y="16182"/>
                      </a:lnTo>
                      <a:lnTo>
                        <a:pt x="5992" y="15204"/>
                      </a:lnTo>
                      <a:lnTo>
                        <a:pt x="6191" y="13756"/>
                      </a:lnTo>
                      <a:lnTo>
                        <a:pt x="6734" y="12163"/>
                      </a:lnTo>
                      <a:lnTo>
                        <a:pt x="7114" y="11331"/>
                      </a:lnTo>
                      <a:lnTo>
                        <a:pt x="7150" y="11204"/>
                      </a:lnTo>
                      <a:lnTo>
                        <a:pt x="7060" y="11132"/>
                      </a:lnTo>
                      <a:lnTo>
                        <a:pt x="6951" y="11096"/>
                      </a:lnTo>
                      <a:lnTo>
                        <a:pt x="6861" y="11186"/>
                      </a:lnTo>
                      <a:lnTo>
                        <a:pt x="6517" y="11693"/>
                      </a:lnTo>
                      <a:lnTo>
                        <a:pt x="5449" y="12743"/>
                      </a:lnTo>
                      <a:lnTo>
                        <a:pt x="4454" y="13449"/>
                      </a:lnTo>
                      <a:lnTo>
                        <a:pt x="3766" y="13811"/>
                      </a:lnTo>
                      <a:lnTo>
                        <a:pt x="3060" y="14064"/>
                      </a:lnTo>
                      <a:lnTo>
                        <a:pt x="2390" y="14173"/>
                      </a:lnTo>
                      <a:lnTo>
                        <a:pt x="2064" y="14155"/>
                      </a:lnTo>
                      <a:lnTo>
                        <a:pt x="1793" y="14100"/>
                      </a:lnTo>
                      <a:lnTo>
                        <a:pt x="1304" y="13883"/>
                      </a:lnTo>
                      <a:lnTo>
                        <a:pt x="906" y="13521"/>
                      </a:lnTo>
                      <a:lnTo>
                        <a:pt x="580" y="12996"/>
                      </a:lnTo>
                      <a:lnTo>
                        <a:pt x="453" y="12670"/>
                      </a:lnTo>
                      <a:lnTo>
                        <a:pt x="363" y="12363"/>
                      </a:lnTo>
                      <a:lnTo>
                        <a:pt x="290" y="11747"/>
                      </a:lnTo>
                      <a:lnTo>
                        <a:pt x="363" y="11114"/>
                      </a:lnTo>
                      <a:lnTo>
                        <a:pt x="526" y="10498"/>
                      </a:lnTo>
                      <a:lnTo>
                        <a:pt x="797" y="9901"/>
                      </a:lnTo>
                      <a:lnTo>
                        <a:pt x="1159" y="9358"/>
                      </a:lnTo>
                      <a:lnTo>
                        <a:pt x="1811" y="8616"/>
                      </a:lnTo>
                      <a:lnTo>
                        <a:pt x="2300" y="8236"/>
                      </a:lnTo>
                      <a:lnTo>
                        <a:pt x="2806" y="7892"/>
                      </a:lnTo>
                      <a:lnTo>
                        <a:pt x="3820" y="7512"/>
                      </a:lnTo>
                      <a:lnTo>
                        <a:pt x="4562" y="7439"/>
                      </a:lnTo>
                      <a:lnTo>
                        <a:pt x="5033" y="7494"/>
                      </a:lnTo>
                      <a:lnTo>
                        <a:pt x="5485" y="7638"/>
                      </a:lnTo>
                      <a:lnTo>
                        <a:pt x="5920" y="7856"/>
                      </a:lnTo>
                      <a:lnTo>
                        <a:pt x="6119" y="8000"/>
                      </a:lnTo>
                      <a:lnTo>
                        <a:pt x="6227" y="8037"/>
                      </a:lnTo>
                      <a:lnTo>
                        <a:pt x="6318" y="7982"/>
                      </a:lnTo>
                      <a:lnTo>
                        <a:pt x="6372" y="7874"/>
                      </a:lnTo>
                      <a:lnTo>
                        <a:pt x="6318" y="7765"/>
                      </a:lnTo>
                      <a:lnTo>
                        <a:pt x="5775" y="7331"/>
                      </a:lnTo>
                      <a:lnTo>
                        <a:pt x="5141" y="6860"/>
                      </a:lnTo>
                      <a:lnTo>
                        <a:pt x="4490" y="6389"/>
                      </a:lnTo>
                      <a:lnTo>
                        <a:pt x="3549" y="5611"/>
                      </a:lnTo>
                      <a:lnTo>
                        <a:pt x="2987" y="5050"/>
                      </a:lnTo>
                      <a:lnTo>
                        <a:pt x="2535" y="4435"/>
                      </a:lnTo>
                      <a:lnTo>
                        <a:pt x="2245" y="3783"/>
                      </a:lnTo>
                      <a:lnTo>
                        <a:pt x="2137" y="3077"/>
                      </a:lnTo>
                      <a:lnTo>
                        <a:pt x="2263" y="2317"/>
                      </a:lnTo>
                      <a:lnTo>
                        <a:pt x="2444" y="1901"/>
                      </a:lnTo>
                      <a:lnTo>
                        <a:pt x="2173" y="1774"/>
                      </a:lnTo>
                      <a:lnTo>
                        <a:pt x="1974" y="2226"/>
                      </a:lnTo>
                      <a:lnTo>
                        <a:pt x="1829" y="3059"/>
                      </a:lnTo>
                      <a:lnTo>
                        <a:pt x="1938" y="3837"/>
                      </a:lnTo>
                      <a:lnTo>
                        <a:pt x="2263" y="4561"/>
                      </a:lnTo>
                      <a:lnTo>
                        <a:pt x="2734" y="5213"/>
                      </a:lnTo>
                      <a:lnTo>
                        <a:pt x="3331" y="5810"/>
                      </a:lnTo>
                      <a:lnTo>
                        <a:pt x="4309" y="6625"/>
                      </a:lnTo>
                      <a:lnTo>
                        <a:pt x="4960" y="7095"/>
                      </a:lnTo>
                      <a:lnTo>
                        <a:pt x="5033" y="7168"/>
                      </a:lnTo>
                      <a:lnTo>
                        <a:pt x="5105" y="7204"/>
                      </a:lnTo>
                      <a:lnTo>
                        <a:pt x="4743" y="7150"/>
                      </a:lnTo>
                      <a:lnTo>
                        <a:pt x="4001" y="7186"/>
                      </a:lnTo>
                      <a:lnTo>
                        <a:pt x="3259" y="7367"/>
                      </a:lnTo>
                      <a:lnTo>
                        <a:pt x="2499" y="7729"/>
                      </a:lnTo>
                      <a:lnTo>
                        <a:pt x="2119" y="7982"/>
                      </a:lnTo>
                      <a:lnTo>
                        <a:pt x="1865" y="8181"/>
                      </a:lnTo>
                      <a:lnTo>
                        <a:pt x="1358" y="8652"/>
                      </a:lnTo>
                      <a:lnTo>
                        <a:pt x="906" y="9195"/>
                      </a:lnTo>
                      <a:lnTo>
                        <a:pt x="526" y="9792"/>
                      </a:lnTo>
                      <a:lnTo>
                        <a:pt x="236" y="10426"/>
                      </a:lnTo>
                      <a:lnTo>
                        <a:pt x="55" y="11077"/>
                      </a:lnTo>
                      <a:lnTo>
                        <a:pt x="1" y="11765"/>
                      </a:lnTo>
                      <a:lnTo>
                        <a:pt x="73" y="12435"/>
                      </a:lnTo>
                      <a:lnTo>
                        <a:pt x="164" y="12779"/>
                      </a:lnTo>
                      <a:lnTo>
                        <a:pt x="309" y="13141"/>
                      </a:lnTo>
                      <a:lnTo>
                        <a:pt x="671" y="13720"/>
                      </a:lnTo>
                      <a:lnTo>
                        <a:pt x="1141" y="14155"/>
                      </a:lnTo>
                      <a:lnTo>
                        <a:pt x="1720" y="14390"/>
                      </a:lnTo>
                      <a:lnTo>
                        <a:pt x="2028" y="14444"/>
                      </a:lnTo>
                      <a:lnTo>
                        <a:pt x="2300" y="14462"/>
                      </a:lnTo>
                      <a:lnTo>
                        <a:pt x="2861" y="14408"/>
                      </a:lnTo>
                      <a:lnTo>
                        <a:pt x="3730" y="14155"/>
                      </a:lnTo>
                      <a:lnTo>
                        <a:pt x="4870" y="13539"/>
                      </a:lnTo>
                      <a:lnTo>
                        <a:pt x="5920" y="12743"/>
                      </a:lnTo>
                      <a:lnTo>
                        <a:pt x="6354" y="12308"/>
                      </a:lnTo>
                      <a:lnTo>
                        <a:pt x="6101" y="12996"/>
                      </a:lnTo>
                      <a:lnTo>
                        <a:pt x="5775" y="14354"/>
                      </a:lnTo>
                      <a:lnTo>
                        <a:pt x="5702" y="15584"/>
                      </a:lnTo>
                      <a:lnTo>
                        <a:pt x="5883" y="16670"/>
                      </a:lnTo>
                      <a:lnTo>
                        <a:pt x="6064" y="17141"/>
                      </a:lnTo>
                      <a:lnTo>
                        <a:pt x="6245" y="17485"/>
                      </a:lnTo>
                      <a:lnTo>
                        <a:pt x="6752" y="18082"/>
                      </a:lnTo>
                      <a:lnTo>
                        <a:pt x="7386" y="18553"/>
                      </a:lnTo>
                      <a:lnTo>
                        <a:pt x="8182" y="18879"/>
                      </a:lnTo>
                      <a:lnTo>
                        <a:pt x="8653" y="19005"/>
                      </a:lnTo>
                      <a:lnTo>
                        <a:pt x="8852" y="19024"/>
                      </a:lnTo>
                      <a:lnTo>
                        <a:pt x="9051" y="19024"/>
                      </a:lnTo>
                      <a:lnTo>
                        <a:pt x="9431" y="19005"/>
                      </a:lnTo>
                      <a:lnTo>
                        <a:pt x="10191" y="18806"/>
                      </a:lnTo>
                      <a:lnTo>
                        <a:pt x="10915" y="18390"/>
                      </a:lnTo>
                      <a:lnTo>
                        <a:pt x="11585" y="17775"/>
                      </a:lnTo>
                      <a:lnTo>
                        <a:pt x="11893" y="17394"/>
                      </a:lnTo>
                      <a:lnTo>
                        <a:pt x="12273" y="16870"/>
                      </a:lnTo>
                      <a:lnTo>
                        <a:pt x="12816" y="15675"/>
                      </a:lnTo>
                      <a:lnTo>
                        <a:pt x="13087" y="14408"/>
                      </a:lnTo>
                      <a:lnTo>
                        <a:pt x="13051" y="13485"/>
                      </a:lnTo>
                      <a:lnTo>
                        <a:pt x="12924" y="12906"/>
                      </a:lnTo>
                      <a:lnTo>
                        <a:pt x="12816" y="12652"/>
                      </a:lnTo>
                      <a:lnTo>
                        <a:pt x="13250" y="12851"/>
                      </a:lnTo>
                      <a:lnTo>
                        <a:pt x="14228" y="13105"/>
                      </a:lnTo>
                      <a:lnTo>
                        <a:pt x="15296" y="13141"/>
                      </a:lnTo>
                      <a:lnTo>
                        <a:pt x="16382" y="12942"/>
                      </a:lnTo>
                      <a:lnTo>
                        <a:pt x="16907" y="12743"/>
                      </a:lnTo>
                      <a:lnTo>
                        <a:pt x="17504" y="12489"/>
                      </a:lnTo>
                      <a:lnTo>
                        <a:pt x="18445" y="11801"/>
                      </a:lnTo>
                      <a:lnTo>
                        <a:pt x="18970" y="11150"/>
                      </a:lnTo>
                      <a:lnTo>
                        <a:pt x="19223" y="10697"/>
                      </a:lnTo>
                      <a:lnTo>
                        <a:pt x="19386" y="10191"/>
                      </a:lnTo>
                      <a:lnTo>
                        <a:pt x="19477" y="9666"/>
                      </a:lnTo>
                      <a:lnTo>
                        <a:pt x="19477" y="9394"/>
                      </a:lnTo>
                      <a:lnTo>
                        <a:pt x="19459" y="8996"/>
                      </a:lnTo>
                      <a:lnTo>
                        <a:pt x="19332" y="8272"/>
                      </a:lnTo>
                      <a:lnTo>
                        <a:pt x="19079" y="7656"/>
                      </a:lnTo>
                      <a:lnTo>
                        <a:pt x="18680" y="7168"/>
                      </a:lnTo>
                      <a:lnTo>
                        <a:pt x="18427" y="6969"/>
                      </a:lnTo>
                      <a:lnTo>
                        <a:pt x="18101" y="6751"/>
                      </a:lnTo>
                      <a:lnTo>
                        <a:pt x="17305" y="6462"/>
                      </a:lnTo>
                      <a:lnTo>
                        <a:pt x="16345" y="6389"/>
                      </a:lnTo>
                      <a:lnTo>
                        <a:pt x="15241" y="6480"/>
                      </a:lnTo>
                      <a:lnTo>
                        <a:pt x="14626" y="6607"/>
                      </a:lnTo>
                      <a:lnTo>
                        <a:pt x="14626" y="6607"/>
                      </a:lnTo>
                      <a:lnTo>
                        <a:pt x="14988" y="6281"/>
                      </a:lnTo>
                      <a:lnTo>
                        <a:pt x="15585" y="5503"/>
                      </a:lnTo>
                      <a:lnTo>
                        <a:pt x="16020" y="4598"/>
                      </a:lnTo>
                      <a:lnTo>
                        <a:pt x="16291" y="3620"/>
                      </a:lnTo>
                      <a:lnTo>
                        <a:pt x="16327" y="3095"/>
                      </a:lnTo>
                      <a:lnTo>
                        <a:pt x="16345" y="2588"/>
                      </a:lnTo>
                      <a:lnTo>
                        <a:pt x="16201" y="1665"/>
                      </a:lnTo>
                      <a:lnTo>
                        <a:pt x="15857" y="869"/>
                      </a:lnTo>
                      <a:lnTo>
                        <a:pt x="15350" y="235"/>
                      </a:lnTo>
                      <a:lnTo>
                        <a:pt x="15006"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9" name="Google Shape;1169;p34"/>
                <p:cNvSpPr/>
                <p:nvPr/>
              </p:nvSpPr>
              <p:spPr>
                <a:xfrm>
                  <a:off x="5286954" y="2289659"/>
                  <a:ext cx="549737" cy="571021"/>
                </a:xfrm>
                <a:custGeom>
                  <a:avLst/>
                  <a:gdLst/>
                  <a:ahLst/>
                  <a:cxnLst/>
                  <a:rect l="l" t="t" r="r" b="b"/>
                  <a:pathLst>
                    <a:path w="17305" h="17975" extrusionOk="0">
                      <a:moveTo>
                        <a:pt x="10879" y="1"/>
                      </a:moveTo>
                      <a:lnTo>
                        <a:pt x="10318" y="91"/>
                      </a:lnTo>
                      <a:lnTo>
                        <a:pt x="9793" y="290"/>
                      </a:lnTo>
                      <a:lnTo>
                        <a:pt x="9286" y="598"/>
                      </a:lnTo>
                      <a:lnTo>
                        <a:pt x="8816" y="1014"/>
                      </a:lnTo>
                      <a:lnTo>
                        <a:pt x="8599" y="1268"/>
                      </a:lnTo>
                      <a:lnTo>
                        <a:pt x="8291" y="1666"/>
                      </a:lnTo>
                      <a:lnTo>
                        <a:pt x="7820" y="2517"/>
                      </a:lnTo>
                      <a:lnTo>
                        <a:pt x="7494" y="3458"/>
                      </a:lnTo>
                      <a:lnTo>
                        <a:pt x="7313" y="4435"/>
                      </a:lnTo>
                      <a:lnTo>
                        <a:pt x="7295" y="4942"/>
                      </a:lnTo>
                      <a:lnTo>
                        <a:pt x="7205" y="4635"/>
                      </a:lnTo>
                      <a:lnTo>
                        <a:pt x="7078" y="4345"/>
                      </a:lnTo>
                      <a:lnTo>
                        <a:pt x="6933" y="4001"/>
                      </a:lnTo>
                      <a:lnTo>
                        <a:pt x="6553" y="3331"/>
                      </a:lnTo>
                      <a:lnTo>
                        <a:pt x="6064" y="2680"/>
                      </a:lnTo>
                      <a:lnTo>
                        <a:pt x="5503" y="2082"/>
                      </a:lnTo>
                      <a:lnTo>
                        <a:pt x="4888" y="1539"/>
                      </a:lnTo>
                      <a:lnTo>
                        <a:pt x="4236" y="1105"/>
                      </a:lnTo>
                      <a:lnTo>
                        <a:pt x="3549" y="779"/>
                      </a:lnTo>
                      <a:lnTo>
                        <a:pt x="2879" y="580"/>
                      </a:lnTo>
                      <a:lnTo>
                        <a:pt x="2535" y="562"/>
                      </a:lnTo>
                      <a:lnTo>
                        <a:pt x="2245" y="562"/>
                      </a:lnTo>
                      <a:lnTo>
                        <a:pt x="1594" y="707"/>
                      </a:lnTo>
                      <a:lnTo>
                        <a:pt x="924" y="1105"/>
                      </a:lnTo>
                      <a:lnTo>
                        <a:pt x="290" y="1811"/>
                      </a:lnTo>
                      <a:lnTo>
                        <a:pt x="1" y="2354"/>
                      </a:lnTo>
                      <a:lnTo>
                        <a:pt x="272" y="2481"/>
                      </a:lnTo>
                      <a:lnTo>
                        <a:pt x="490" y="2082"/>
                      </a:lnTo>
                      <a:lnTo>
                        <a:pt x="960" y="1467"/>
                      </a:lnTo>
                      <a:lnTo>
                        <a:pt x="1521" y="1069"/>
                      </a:lnTo>
                      <a:lnTo>
                        <a:pt x="2173" y="870"/>
                      </a:lnTo>
                      <a:lnTo>
                        <a:pt x="2517" y="870"/>
                      </a:lnTo>
                      <a:lnTo>
                        <a:pt x="2843" y="888"/>
                      </a:lnTo>
                      <a:lnTo>
                        <a:pt x="3476" y="1069"/>
                      </a:lnTo>
                      <a:lnTo>
                        <a:pt x="4128" y="1376"/>
                      </a:lnTo>
                      <a:lnTo>
                        <a:pt x="4743" y="1793"/>
                      </a:lnTo>
                      <a:lnTo>
                        <a:pt x="5594" y="2589"/>
                      </a:lnTo>
                      <a:lnTo>
                        <a:pt x="6300" y="3494"/>
                      </a:lnTo>
                      <a:lnTo>
                        <a:pt x="6662" y="4146"/>
                      </a:lnTo>
                      <a:lnTo>
                        <a:pt x="6807" y="4454"/>
                      </a:lnTo>
                      <a:lnTo>
                        <a:pt x="6951" y="4870"/>
                      </a:lnTo>
                      <a:lnTo>
                        <a:pt x="7078" y="5286"/>
                      </a:lnTo>
                      <a:lnTo>
                        <a:pt x="7223" y="5757"/>
                      </a:lnTo>
                      <a:lnTo>
                        <a:pt x="7422" y="6227"/>
                      </a:lnTo>
                      <a:lnTo>
                        <a:pt x="7476" y="6300"/>
                      </a:lnTo>
                      <a:lnTo>
                        <a:pt x="7603" y="6300"/>
                      </a:lnTo>
                      <a:lnTo>
                        <a:pt x="7694" y="6245"/>
                      </a:lnTo>
                      <a:lnTo>
                        <a:pt x="7694" y="6137"/>
                      </a:lnTo>
                      <a:lnTo>
                        <a:pt x="7603" y="5503"/>
                      </a:lnTo>
                      <a:lnTo>
                        <a:pt x="7639" y="4254"/>
                      </a:lnTo>
                      <a:lnTo>
                        <a:pt x="7929" y="3042"/>
                      </a:lnTo>
                      <a:lnTo>
                        <a:pt x="8454" y="1956"/>
                      </a:lnTo>
                      <a:lnTo>
                        <a:pt x="8834" y="1467"/>
                      </a:lnTo>
                      <a:lnTo>
                        <a:pt x="9033" y="1232"/>
                      </a:lnTo>
                      <a:lnTo>
                        <a:pt x="9449" y="852"/>
                      </a:lnTo>
                      <a:lnTo>
                        <a:pt x="9902" y="562"/>
                      </a:lnTo>
                      <a:lnTo>
                        <a:pt x="10390" y="381"/>
                      </a:lnTo>
                      <a:lnTo>
                        <a:pt x="10897" y="290"/>
                      </a:lnTo>
                      <a:lnTo>
                        <a:pt x="11404" y="309"/>
                      </a:lnTo>
                      <a:lnTo>
                        <a:pt x="11911" y="435"/>
                      </a:lnTo>
                      <a:lnTo>
                        <a:pt x="12418" y="671"/>
                      </a:lnTo>
                      <a:lnTo>
                        <a:pt x="12671" y="815"/>
                      </a:lnTo>
                      <a:lnTo>
                        <a:pt x="12979" y="1051"/>
                      </a:lnTo>
                      <a:lnTo>
                        <a:pt x="13431" y="1630"/>
                      </a:lnTo>
                      <a:lnTo>
                        <a:pt x="13739" y="2354"/>
                      </a:lnTo>
                      <a:lnTo>
                        <a:pt x="13866" y="3205"/>
                      </a:lnTo>
                      <a:lnTo>
                        <a:pt x="13866" y="3657"/>
                      </a:lnTo>
                      <a:lnTo>
                        <a:pt x="13793" y="4273"/>
                      </a:lnTo>
                      <a:lnTo>
                        <a:pt x="13449" y="5395"/>
                      </a:lnTo>
                      <a:lnTo>
                        <a:pt x="12834" y="6390"/>
                      </a:lnTo>
                      <a:lnTo>
                        <a:pt x="12019" y="7169"/>
                      </a:lnTo>
                      <a:lnTo>
                        <a:pt x="11549" y="7440"/>
                      </a:lnTo>
                      <a:lnTo>
                        <a:pt x="11458" y="7512"/>
                      </a:lnTo>
                      <a:lnTo>
                        <a:pt x="11476" y="7621"/>
                      </a:lnTo>
                      <a:lnTo>
                        <a:pt x="11549" y="7730"/>
                      </a:lnTo>
                      <a:lnTo>
                        <a:pt x="11657" y="7712"/>
                      </a:lnTo>
                      <a:lnTo>
                        <a:pt x="12382" y="7512"/>
                      </a:lnTo>
                      <a:lnTo>
                        <a:pt x="13703" y="7295"/>
                      </a:lnTo>
                      <a:lnTo>
                        <a:pt x="14825" y="7313"/>
                      </a:lnTo>
                      <a:lnTo>
                        <a:pt x="15730" y="7567"/>
                      </a:lnTo>
                      <a:lnTo>
                        <a:pt x="16092" y="7784"/>
                      </a:lnTo>
                      <a:lnTo>
                        <a:pt x="16309" y="7965"/>
                      </a:lnTo>
                      <a:lnTo>
                        <a:pt x="16653" y="8399"/>
                      </a:lnTo>
                      <a:lnTo>
                        <a:pt x="16870" y="8961"/>
                      </a:lnTo>
                      <a:lnTo>
                        <a:pt x="16997" y="9612"/>
                      </a:lnTo>
                      <a:lnTo>
                        <a:pt x="16997" y="9974"/>
                      </a:lnTo>
                      <a:lnTo>
                        <a:pt x="16979" y="10463"/>
                      </a:lnTo>
                      <a:lnTo>
                        <a:pt x="16671" y="11386"/>
                      </a:lnTo>
                      <a:lnTo>
                        <a:pt x="16056" y="12164"/>
                      </a:lnTo>
                      <a:lnTo>
                        <a:pt x="15169" y="12816"/>
                      </a:lnTo>
                      <a:lnTo>
                        <a:pt x="14626" y="13051"/>
                      </a:lnTo>
                      <a:lnTo>
                        <a:pt x="14011" y="13268"/>
                      </a:lnTo>
                      <a:lnTo>
                        <a:pt x="12762" y="13431"/>
                      </a:lnTo>
                      <a:lnTo>
                        <a:pt x="11585" y="13286"/>
                      </a:lnTo>
                      <a:lnTo>
                        <a:pt x="10825" y="12979"/>
                      </a:lnTo>
                      <a:lnTo>
                        <a:pt x="10372" y="12689"/>
                      </a:lnTo>
                      <a:lnTo>
                        <a:pt x="10173" y="12508"/>
                      </a:lnTo>
                      <a:lnTo>
                        <a:pt x="10119" y="12472"/>
                      </a:lnTo>
                      <a:lnTo>
                        <a:pt x="10083" y="12418"/>
                      </a:lnTo>
                      <a:lnTo>
                        <a:pt x="10028" y="12381"/>
                      </a:lnTo>
                      <a:lnTo>
                        <a:pt x="9920" y="12381"/>
                      </a:lnTo>
                      <a:lnTo>
                        <a:pt x="9866" y="12418"/>
                      </a:lnTo>
                      <a:lnTo>
                        <a:pt x="9829" y="12472"/>
                      </a:lnTo>
                      <a:lnTo>
                        <a:pt x="9829" y="12581"/>
                      </a:lnTo>
                      <a:lnTo>
                        <a:pt x="9866" y="12635"/>
                      </a:lnTo>
                      <a:lnTo>
                        <a:pt x="9920" y="12671"/>
                      </a:lnTo>
                      <a:lnTo>
                        <a:pt x="9956" y="12725"/>
                      </a:lnTo>
                      <a:lnTo>
                        <a:pt x="10155" y="12961"/>
                      </a:lnTo>
                      <a:lnTo>
                        <a:pt x="10427" y="13504"/>
                      </a:lnTo>
                      <a:lnTo>
                        <a:pt x="10571" y="14119"/>
                      </a:lnTo>
                      <a:lnTo>
                        <a:pt x="10608" y="14789"/>
                      </a:lnTo>
                      <a:lnTo>
                        <a:pt x="10517" y="15495"/>
                      </a:lnTo>
                      <a:lnTo>
                        <a:pt x="10336" y="16183"/>
                      </a:lnTo>
                      <a:lnTo>
                        <a:pt x="10047" y="16870"/>
                      </a:lnTo>
                      <a:lnTo>
                        <a:pt x="9703" y="17504"/>
                      </a:lnTo>
                      <a:lnTo>
                        <a:pt x="9485" y="17793"/>
                      </a:lnTo>
                      <a:lnTo>
                        <a:pt x="9721" y="17974"/>
                      </a:lnTo>
                      <a:lnTo>
                        <a:pt x="10101" y="17450"/>
                      </a:lnTo>
                      <a:lnTo>
                        <a:pt x="10644" y="16255"/>
                      </a:lnTo>
                      <a:lnTo>
                        <a:pt x="10915" y="14988"/>
                      </a:lnTo>
                      <a:lnTo>
                        <a:pt x="10879" y="14065"/>
                      </a:lnTo>
                      <a:lnTo>
                        <a:pt x="10752" y="13486"/>
                      </a:lnTo>
                      <a:lnTo>
                        <a:pt x="10644" y="13232"/>
                      </a:lnTo>
                      <a:lnTo>
                        <a:pt x="11078" y="13431"/>
                      </a:lnTo>
                      <a:lnTo>
                        <a:pt x="12056" y="13685"/>
                      </a:lnTo>
                      <a:lnTo>
                        <a:pt x="13124" y="13721"/>
                      </a:lnTo>
                      <a:lnTo>
                        <a:pt x="14210" y="13522"/>
                      </a:lnTo>
                      <a:lnTo>
                        <a:pt x="14735" y="13323"/>
                      </a:lnTo>
                      <a:lnTo>
                        <a:pt x="15332" y="13069"/>
                      </a:lnTo>
                      <a:lnTo>
                        <a:pt x="16273" y="12381"/>
                      </a:lnTo>
                      <a:lnTo>
                        <a:pt x="16798" y="11730"/>
                      </a:lnTo>
                      <a:lnTo>
                        <a:pt x="17051" y="11277"/>
                      </a:lnTo>
                      <a:lnTo>
                        <a:pt x="17214" y="10771"/>
                      </a:lnTo>
                      <a:lnTo>
                        <a:pt x="17305" y="10246"/>
                      </a:lnTo>
                      <a:lnTo>
                        <a:pt x="17305" y="9974"/>
                      </a:lnTo>
                      <a:lnTo>
                        <a:pt x="17287" y="9576"/>
                      </a:lnTo>
                      <a:lnTo>
                        <a:pt x="17160" y="8852"/>
                      </a:lnTo>
                      <a:lnTo>
                        <a:pt x="16907" y="8236"/>
                      </a:lnTo>
                      <a:lnTo>
                        <a:pt x="16508" y="7748"/>
                      </a:lnTo>
                      <a:lnTo>
                        <a:pt x="16255" y="7549"/>
                      </a:lnTo>
                      <a:lnTo>
                        <a:pt x="15929" y="7331"/>
                      </a:lnTo>
                      <a:lnTo>
                        <a:pt x="15133" y="7042"/>
                      </a:lnTo>
                      <a:lnTo>
                        <a:pt x="14173" y="6969"/>
                      </a:lnTo>
                      <a:lnTo>
                        <a:pt x="13069" y="7060"/>
                      </a:lnTo>
                      <a:lnTo>
                        <a:pt x="12454" y="7187"/>
                      </a:lnTo>
                      <a:lnTo>
                        <a:pt x="12454" y="7187"/>
                      </a:lnTo>
                      <a:lnTo>
                        <a:pt x="12816" y="6861"/>
                      </a:lnTo>
                      <a:lnTo>
                        <a:pt x="13413" y="6083"/>
                      </a:lnTo>
                      <a:lnTo>
                        <a:pt x="13848" y="5178"/>
                      </a:lnTo>
                      <a:lnTo>
                        <a:pt x="14119" y="4200"/>
                      </a:lnTo>
                      <a:lnTo>
                        <a:pt x="14155" y="3675"/>
                      </a:lnTo>
                      <a:lnTo>
                        <a:pt x="14173" y="3168"/>
                      </a:lnTo>
                      <a:lnTo>
                        <a:pt x="14029" y="2245"/>
                      </a:lnTo>
                      <a:lnTo>
                        <a:pt x="13685" y="1449"/>
                      </a:lnTo>
                      <a:lnTo>
                        <a:pt x="13178" y="815"/>
                      </a:lnTo>
                      <a:lnTo>
                        <a:pt x="12834" y="580"/>
                      </a:lnTo>
                      <a:lnTo>
                        <a:pt x="12563" y="399"/>
                      </a:lnTo>
                      <a:lnTo>
                        <a:pt x="12001" y="146"/>
                      </a:lnTo>
                      <a:lnTo>
                        <a:pt x="11440" y="19"/>
                      </a:lnTo>
                      <a:lnTo>
                        <a:pt x="10879"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0" name="Google Shape;1170;p34"/>
                <p:cNvSpPr/>
                <p:nvPr/>
              </p:nvSpPr>
              <p:spPr>
                <a:xfrm>
                  <a:off x="5454877" y="2509903"/>
                  <a:ext cx="166208" cy="166208"/>
                </a:xfrm>
                <a:custGeom>
                  <a:avLst/>
                  <a:gdLst/>
                  <a:ahLst/>
                  <a:cxnLst/>
                  <a:rect l="l" t="t" r="r" b="b"/>
                  <a:pathLst>
                    <a:path w="5232" h="5232" extrusionOk="0">
                      <a:moveTo>
                        <a:pt x="2353" y="0"/>
                      </a:moveTo>
                      <a:lnTo>
                        <a:pt x="1828" y="109"/>
                      </a:lnTo>
                      <a:lnTo>
                        <a:pt x="1575" y="199"/>
                      </a:lnTo>
                      <a:lnTo>
                        <a:pt x="1340" y="308"/>
                      </a:lnTo>
                      <a:lnTo>
                        <a:pt x="905" y="616"/>
                      </a:lnTo>
                      <a:lnTo>
                        <a:pt x="543" y="978"/>
                      </a:lnTo>
                      <a:lnTo>
                        <a:pt x="272" y="1394"/>
                      </a:lnTo>
                      <a:lnTo>
                        <a:pt x="91" y="1865"/>
                      </a:lnTo>
                      <a:lnTo>
                        <a:pt x="0" y="2371"/>
                      </a:lnTo>
                      <a:lnTo>
                        <a:pt x="0" y="2878"/>
                      </a:lnTo>
                      <a:lnTo>
                        <a:pt x="109" y="3385"/>
                      </a:lnTo>
                      <a:lnTo>
                        <a:pt x="199" y="3638"/>
                      </a:lnTo>
                      <a:lnTo>
                        <a:pt x="308" y="3892"/>
                      </a:lnTo>
                      <a:lnTo>
                        <a:pt x="616" y="4308"/>
                      </a:lnTo>
                      <a:lnTo>
                        <a:pt x="978" y="4670"/>
                      </a:lnTo>
                      <a:lnTo>
                        <a:pt x="1394" y="4942"/>
                      </a:lnTo>
                      <a:lnTo>
                        <a:pt x="1865" y="5123"/>
                      </a:lnTo>
                      <a:lnTo>
                        <a:pt x="2371" y="5231"/>
                      </a:lnTo>
                      <a:lnTo>
                        <a:pt x="2878" y="5231"/>
                      </a:lnTo>
                      <a:lnTo>
                        <a:pt x="3385" y="5123"/>
                      </a:lnTo>
                      <a:lnTo>
                        <a:pt x="3638" y="5014"/>
                      </a:lnTo>
                      <a:lnTo>
                        <a:pt x="3892" y="4905"/>
                      </a:lnTo>
                      <a:lnTo>
                        <a:pt x="4308" y="4616"/>
                      </a:lnTo>
                      <a:lnTo>
                        <a:pt x="4670" y="4236"/>
                      </a:lnTo>
                      <a:lnTo>
                        <a:pt x="4942" y="3819"/>
                      </a:lnTo>
                      <a:lnTo>
                        <a:pt x="5123" y="3349"/>
                      </a:lnTo>
                      <a:lnTo>
                        <a:pt x="5231" y="2860"/>
                      </a:lnTo>
                      <a:lnTo>
                        <a:pt x="5231" y="2335"/>
                      </a:lnTo>
                      <a:lnTo>
                        <a:pt x="5123" y="1828"/>
                      </a:lnTo>
                      <a:lnTo>
                        <a:pt x="5032" y="1575"/>
                      </a:lnTo>
                      <a:lnTo>
                        <a:pt x="4905" y="1340"/>
                      </a:lnTo>
                      <a:lnTo>
                        <a:pt x="4616" y="905"/>
                      </a:lnTo>
                      <a:lnTo>
                        <a:pt x="4236" y="543"/>
                      </a:lnTo>
                      <a:lnTo>
                        <a:pt x="3819" y="272"/>
                      </a:lnTo>
                      <a:lnTo>
                        <a:pt x="3349" y="91"/>
                      </a:lnTo>
                      <a:lnTo>
                        <a:pt x="2860"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1" name="Google Shape;1171;p34"/>
                <p:cNvSpPr/>
                <p:nvPr/>
              </p:nvSpPr>
              <p:spPr>
                <a:xfrm>
                  <a:off x="5456592" y="2558190"/>
                  <a:ext cx="169067" cy="122527"/>
                </a:xfrm>
                <a:custGeom>
                  <a:avLst/>
                  <a:gdLst/>
                  <a:ahLst/>
                  <a:cxnLst/>
                  <a:rect l="l" t="t" r="r" b="b"/>
                  <a:pathLst>
                    <a:path w="5322" h="3857" extrusionOk="0">
                      <a:moveTo>
                        <a:pt x="5105" y="1"/>
                      </a:moveTo>
                      <a:lnTo>
                        <a:pt x="4833" y="127"/>
                      </a:lnTo>
                      <a:lnTo>
                        <a:pt x="4924" y="363"/>
                      </a:lnTo>
                      <a:lnTo>
                        <a:pt x="5014" y="833"/>
                      </a:lnTo>
                      <a:lnTo>
                        <a:pt x="5014" y="1322"/>
                      </a:lnTo>
                      <a:lnTo>
                        <a:pt x="4924" y="1793"/>
                      </a:lnTo>
                      <a:lnTo>
                        <a:pt x="4761" y="2227"/>
                      </a:lnTo>
                      <a:lnTo>
                        <a:pt x="4489" y="2625"/>
                      </a:lnTo>
                      <a:lnTo>
                        <a:pt x="4164" y="2969"/>
                      </a:lnTo>
                      <a:lnTo>
                        <a:pt x="3765" y="3259"/>
                      </a:lnTo>
                      <a:lnTo>
                        <a:pt x="3530" y="3367"/>
                      </a:lnTo>
                      <a:lnTo>
                        <a:pt x="3295" y="3458"/>
                      </a:lnTo>
                      <a:lnTo>
                        <a:pt x="2824" y="3548"/>
                      </a:lnTo>
                      <a:lnTo>
                        <a:pt x="2335" y="3548"/>
                      </a:lnTo>
                      <a:lnTo>
                        <a:pt x="1865" y="3476"/>
                      </a:lnTo>
                      <a:lnTo>
                        <a:pt x="1630" y="3385"/>
                      </a:lnTo>
                      <a:lnTo>
                        <a:pt x="1412" y="3277"/>
                      </a:lnTo>
                      <a:lnTo>
                        <a:pt x="996" y="3023"/>
                      </a:lnTo>
                      <a:lnTo>
                        <a:pt x="652" y="2680"/>
                      </a:lnTo>
                      <a:lnTo>
                        <a:pt x="381" y="2281"/>
                      </a:lnTo>
                      <a:lnTo>
                        <a:pt x="290" y="2064"/>
                      </a:lnTo>
                      <a:lnTo>
                        <a:pt x="0" y="2173"/>
                      </a:lnTo>
                      <a:lnTo>
                        <a:pt x="127" y="2426"/>
                      </a:lnTo>
                      <a:lnTo>
                        <a:pt x="435" y="2879"/>
                      </a:lnTo>
                      <a:lnTo>
                        <a:pt x="815" y="3259"/>
                      </a:lnTo>
                      <a:lnTo>
                        <a:pt x="1267" y="3548"/>
                      </a:lnTo>
                      <a:lnTo>
                        <a:pt x="1521" y="3657"/>
                      </a:lnTo>
                      <a:lnTo>
                        <a:pt x="1774" y="3747"/>
                      </a:lnTo>
                      <a:lnTo>
                        <a:pt x="2299" y="3856"/>
                      </a:lnTo>
                      <a:lnTo>
                        <a:pt x="2842" y="3856"/>
                      </a:lnTo>
                      <a:lnTo>
                        <a:pt x="3385" y="3747"/>
                      </a:lnTo>
                      <a:lnTo>
                        <a:pt x="3639" y="3639"/>
                      </a:lnTo>
                      <a:lnTo>
                        <a:pt x="3910" y="3512"/>
                      </a:lnTo>
                      <a:lnTo>
                        <a:pt x="4363" y="3204"/>
                      </a:lnTo>
                      <a:lnTo>
                        <a:pt x="4725" y="2806"/>
                      </a:lnTo>
                      <a:lnTo>
                        <a:pt x="5014" y="2372"/>
                      </a:lnTo>
                      <a:lnTo>
                        <a:pt x="5213" y="1865"/>
                      </a:lnTo>
                      <a:lnTo>
                        <a:pt x="5322" y="1340"/>
                      </a:lnTo>
                      <a:lnTo>
                        <a:pt x="5322" y="815"/>
                      </a:lnTo>
                      <a:lnTo>
                        <a:pt x="5213" y="272"/>
                      </a:lnTo>
                      <a:lnTo>
                        <a:pt x="5105"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2" name="Google Shape;1172;p34"/>
                <p:cNvSpPr/>
                <p:nvPr/>
              </p:nvSpPr>
              <p:spPr>
                <a:xfrm>
                  <a:off x="5449699" y="2504725"/>
                  <a:ext cx="175960" cy="169067"/>
                </a:xfrm>
                <a:custGeom>
                  <a:avLst/>
                  <a:gdLst/>
                  <a:ahLst/>
                  <a:cxnLst/>
                  <a:rect l="l" t="t" r="r" b="b"/>
                  <a:pathLst>
                    <a:path w="5539" h="5322" extrusionOk="0">
                      <a:moveTo>
                        <a:pt x="2498" y="0"/>
                      </a:moveTo>
                      <a:lnTo>
                        <a:pt x="1955" y="127"/>
                      </a:lnTo>
                      <a:lnTo>
                        <a:pt x="1684" y="218"/>
                      </a:lnTo>
                      <a:lnTo>
                        <a:pt x="1430" y="344"/>
                      </a:lnTo>
                      <a:lnTo>
                        <a:pt x="978" y="652"/>
                      </a:lnTo>
                      <a:lnTo>
                        <a:pt x="616" y="1032"/>
                      </a:lnTo>
                      <a:lnTo>
                        <a:pt x="308" y="1485"/>
                      </a:lnTo>
                      <a:lnTo>
                        <a:pt x="199" y="1738"/>
                      </a:lnTo>
                      <a:lnTo>
                        <a:pt x="109" y="1991"/>
                      </a:lnTo>
                      <a:lnTo>
                        <a:pt x="0" y="2534"/>
                      </a:lnTo>
                      <a:lnTo>
                        <a:pt x="18" y="3077"/>
                      </a:lnTo>
                      <a:lnTo>
                        <a:pt x="127" y="3602"/>
                      </a:lnTo>
                      <a:lnTo>
                        <a:pt x="217" y="3856"/>
                      </a:lnTo>
                      <a:lnTo>
                        <a:pt x="507" y="3747"/>
                      </a:lnTo>
                      <a:lnTo>
                        <a:pt x="417" y="3512"/>
                      </a:lnTo>
                      <a:lnTo>
                        <a:pt x="308" y="3041"/>
                      </a:lnTo>
                      <a:lnTo>
                        <a:pt x="308" y="2553"/>
                      </a:lnTo>
                      <a:lnTo>
                        <a:pt x="398" y="2082"/>
                      </a:lnTo>
                      <a:lnTo>
                        <a:pt x="471" y="1847"/>
                      </a:lnTo>
                      <a:lnTo>
                        <a:pt x="579" y="1629"/>
                      </a:lnTo>
                      <a:lnTo>
                        <a:pt x="851" y="1213"/>
                      </a:lnTo>
                      <a:lnTo>
                        <a:pt x="1177" y="869"/>
                      </a:lnTo>
                      <a:lnTo>
                        <a:pt x="1575" y="598"/>
                      </a:lnTo>
                      <a:lnTo>
                        <a:pt x="1810" y="507"/>
                      </a:lnTo>
                      <a:lnTo>
                        <a:pt x="2046" y="417"/>
                      </a:lnTo>
                      <a:lnTo>
                        <a:pt x="2516" y="308"/>
                      </a:lnTo>
                      <a:lnTo>
                        <a:pt x="3005" y="308"/>
                      </a:lnTo>
                      <a:lnTo>
                        <a:pt x="3476" y="399"/>
                      </a:lnTo>
                      <a:lnTo>
                        <a:pt x="3910" y="580"/>
                      </a:lnTo>
                      <a:lnTo>
                        <a:pt x="4308" y="833"/>
                      </a:lnTo>
                      <a:lnTo>
                        <a:pt x="4652" y="1159"/>
                      </a:lnTo>
                      <a:lnTo>
                        <a:pt x="4942" y="1575"/>
                      </a:lnTo>
                      <a:lnTo>
                        <a:pt x="5050" y="1810"/>
                      </a:lnTo>
                      <a:lnTo>
                        <a:pt x="5141" y="2046"/>
                      </a:lnTo>
                      <a:lnTo>
                        <a:pt x="5231" y="2516"/>
                      </a:lnTo>
                      <a:lnTo>
                        <a:pt x="5231" y="3005"/>
                      </a:lnTo>
                      <a:lnTo>
                        <a:pt x="5141" y="3476"/>
                      </a:lnTo>
                      <a:lnTo>
                        <a:pt x="4978" y="3910"/>
                      </a:lnTo>
                      <a:lnTo>
                        <a:pt x="4706" y="4308"/>
                      </a:lnTo>
                      <a:lnTo>
                        <a:pt x="4381" y="4652"/>
                      </a:lnTo>
                      <a:lnTo>
                        <a:pt x="3982" y="4942"/>
                      </a:lnTo>
                      <a:lnTo>
                        <a:pt x="3747" y="5050"/>
                      </a:lnTo>
                      <a:lnTo>
                        <a:pt x="3856" y="5322"/>
                      </a:lnTo>
                      <a:lnTo>
                        <a:pt x="4127" y="5195"/>
                      </a:lnTo>
                      <a:lnTo>
                        <a:pt x="4580" y="4887"/>
                      </a:lnTo>
                      <a:lnTo>
                        <a:pt x="4942" y="4489"/>
                      </a:lnTo>
                      <a:lnTo>
                        <a:pt x="5231" y="4055"/>
                      </a:lnTo>
                      <a:lnTo>
                        <a:pt x="5430" y="3548"/>
                      </a:lnTo>
                      <a:lnTo>
                        <a:pt x="5539" y="3023"/>
                      </a:lnTo>
                      <a:lnTo>
                        <a:pt x="5539" y="2498"/>
                      </a:lnTo>
                      <a:lnTo>
                        <a:pt x="5430" y="1955"/>
                      </a:lnTo>
                      <a:lnTo>
                        <a:pt x="5322" y="1684"/>
                      </a:lnTo>
                      <a:lnTo>
                        <a:pt x="5213" y="1430"/>
                      </a:lnTo>
                      <a:lnTo>
                        <a:pt x="4887" y="978"/>
                      </a:lnTo>
                      <a:lnTo>
                        <a:pt x="4507" y="598"/>
                      </a:lnTo>
                      <a:lnTo>
                        <a:pt x="4055" y="308"/>
                      </a:lnTo>
                      <a:lnTo>
                        <a:pt x="3548" y="109"/>
                      </a:lnTo>
                      <a:lnTo>
                        <a:pt x="3023"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grpSp>
          <p:nvGrpSpPr>
            <p:cNvPr id="1173" name="Google Shape;1173;p34"/>
            <p:cNvGrpSpPr/>
            <p:nvPr/>
          </p:nvGrpSpPr>
          <p:grpSpPr>
            <a:xfrm>
              <a:off x="7026893" y="343415"/>
              <a:ext cx="1644499" cy="674322"/>
              <a:chOff x="7026893" y="343415"/>
              <a:chExt cx="1644499" cy="674322"/>
            </a:xfrm>
          </p:grpSpPr>
          <p:sp>
            <p:nvSpPr>
              <p:cNvPr id="1174" name="Google Shape;1174;p34"/>
              <p:cNvSpPr/>
              <p:nvPr/>
            </p:nvSpPr>
            <p:spPr>
              <a:xfrm flipH="1">
                <a:off x="7660313" y="343415"/>
                <a:ext cx="1011079" cy="482680"/>
              </a:xfrm>
              <a:custGeom>
                <a:avLst/>
                <a:gdLst/>
                <a:ahLst/>
                <a:cxnLst/>
                <a:rect l="l" t="t" r="r" b="b"/>
                <a:pathLst>
                  <a:path w="25631" h="12236" extrusionOk="0">
                    <a:moveTo>
                      <a:pt x="12055" y="0"/>
                    </a:moveTo>
                    <a:lnTo>
                      <a:pt x="10788" y="18"/>
                    </a:lnTo>
                    <a:lnTo>
                      <a:pt x="9557" y="199"/>
                    </a:lnTo>
                    <a:lnTo>
                      <a:pt x="8381" y="525"/>
                    </a:lnTo>
                    <a:lnTo>
                      <a:pt x="7331" y="996"/>
                    </a:lnTo>
                    <a:lnTo>
                      <a:pt x="6408" y="1629"/>
                    </a:lnTo>
                    <a:lnTo>
                      <a:pt x="5684" y="2425"/>
                    </a:lnTo>
                    <a:lnTo>
                      <a:pt x="5213" y="3349"/>
                    </a:lnTo>
                    <a:lnTo>
                      <a:pt x="4996" y="4453"/>
                    </a:lnTo>
                    <a:lnTo>
                      <a:pt x="5032" y="5068"/>
                    </a:lnTo>
                    <a:lnTo>
                      <a:pt x="5032" y="5068"/>
                    </a:lnTo>
                    <a:lnTo>
                      <a:pt x="4797" y="4923"/>
                    </a:lnTo>
                    <a:lnTo>
                      <a:pt x="4308" y="4706"/>
                    </a:lnTo>
                    <a:lnTo>
                      <a:pt x="3548" y="4525"/>
                    </a:lnTo>
                    <a:lnTo>
                      <a:pt x="2552" y="4598"/>
                    </a:lnTo>
                    <a:lnTo>
                      <a:pt x="1647" y="4923"/>
                    </a:lnTo>
                    <a:lnTo>
                      <a:pt x="869" y="5503"/>
                    </a:lnTo>
                    <a:lnTo>
                      <a:pt x="308" y="6263"/>
                    </a:lnTo>
                    <a:lnTo>
                      <a:pt x="55" y="6951"/>
                    </a:lnTo>
                    <a:lnTo>
                      <a:pt x="0" y="7439"/>
                    </a:lnTo>
                    <a:lnTo>
                      <a:pt x="18" y="7964"/>
                    </a:lnTo>
                    <a:lnTo>
                      <a:pt x="145" y="8507"/>
                    </a:lnTo>
                    <a:lnTo>
                      <a:pt x="254" y="8779"/>
                    </a:lnTo>
                    <a:lnTo>
                      <a:pt x="398" y="9141"/>
                    </a:lnTo>
                    <a:lnTo>
                      <a:pt x="797" y="9738"/>
                    </a:lnTo>
                    <a:lnTo>
                      <a:pt x="1249" y="10227"/>
                    </a:lnTo>
                    <a:lnTo>
                      <a:pt x="1792" y="10589"/>
                    </a:lnTo>
                    <a:lnTo>
                      <a:pt x="2371" y="10842"/>
                    </a:lnTo>
                    <a:lnTo>
                      <a:pt x="3005" y="11005"/>
                    </a:lnTo>
                    <a:lnTo>
                      <a:pt x="4018" y="11096"/>
                    </a:lnTo>
                    <a:lnTo>
                      <a:pt x="5430" y="10933"/>
                    </a:lnTo>
                    <a:lnTo>
                      <a:pt x="6842" y="10534"/>
                    </a:lnTo>
                    <a:lnTo>
                      <a:pt x="8145" y="9955"/>
                    </a:lnTo>
                    <a:lnTo>
                      <a:pt x="9286" y="9267"/>
                    </a:lnTo>
                    <a:lnTo>
                      <a:pt x="9738" y="8905"/>
                    </a:lnTo>
                    <a:lnTo>
                      <a:pt x="9955" y="9231"/>
                    </a:lnTo>
                    <a:lnTo>
                      <a:pt x="10516" y="9847"/>
                    </a:lnTo>
                    <a:lnTo>
                      <a:pt x="11222" y="10426"/>
                    </a:lnTo>
                    <a:lnTo>
                      <a:pt x="12019" y="10933"/>
                    </a:lnTo>
                    <a:lnTo>
                      <a:pt x="12924" y="11385"/>
                    </a:lnTo>
                    <a:lnTo>
                      <a:pt x="13865" y="11729"/>
                    </a:lnTo>
                    <a:lnTo>
                      <a:pt x="14861" y="12001"/>
                    </a:lnTo>
                    <a:lnTo>
                      <a:pt x="15838" y="12182"/>
                    </a:lnTo>
                    <a:lnTo>
                      <a:pt x="16797" y="12236"/>
                    </a:lnTo>
                    <a:lnTo>
                      <a:pt x="17684" y="12182"/>
                    </a:lnTo>
                    <a:lnTo>
                      <a:pt x="18517" y="12001"/>
                    </a:lnTo>
                    <a:lnTo>
                      <a:pt x="19223" y="11693"/>
                    </a:lnTo>
                    <a:lnTo>
                      <a:pt x="19820" y="11222"/>
                    </a:lnTo>
                    <a:lnTo>
                      <a:pt x="20236" y="10607"/>
                    </a:lnTo>
                    <a:lnTo>
                      <a:pt x="20472" y="9829"/>
                    </a:lnTo>
                    <a:lnTo>
                      <a:pt x="20472" y="8869"/>
                    </a:lnTo>
                    <a:lnTo>
                      <a:pt x="20381" y="8308"/>
                    </a:lnTo>
                    <a:lnTo>
                      <a:pt x="20417" y="8362"/>
                    </a:lnTo>
                    <a:lnTo>
                      <a:pt x="20598" y="8417"/>
                    </a:lnTo>
                    <a:lnTo>
                      <a:pt x="21123" y="8399"/>
                    </a:lnTo>
                    <a:lnTo>
                      <a:pt x="22173" y="8163"/>
                    </a:lnTo>
                    <a:lnTo>
                      <a:pt x="23386" y="7711"/>
                    </a:lnTo>
                    <a:lnTo>
                      <a:pt x="24255" y="7204"/>
                    </a:lnTo>
                    <a:lnTo>
                      <a:pt x="24761" y="6824"/>
                    </a:lnTo>
                    <a:lnTo>
                      <a:pt x="25178" y="6389"/>
                    </a:lnTo>
                    <a:lnTo>
                      <a:pt x="25467" y="5901"/>
                    </a:lnTo>
                    <a:lnTo>
                      <a:pt x="25630" y="5358"/>
                    </a:lnTo>
                    <a:lnTo>
                      <a:pt x="25594" y="4760"/>
                    </a:lnTo>
                    <a:lnTo>
                      <a:pt x="25377" y="4127"/>
                    </a:lnTo>
                    <a:lnTo>
                      <a:pt x="24906" y="3439"/>
                    </a:lnTo>
                    <a:lnTo>
                      <a:pt x="24580" y="3077"/>
                    </a:lnTo>
                    <a:lnTo>
                      <a:pt x="24218" y="2733"/>
                    </a:lnTo>
                    <a:lnTo>
                      <a:pt x="23386" y="2208"/>
                    </a:lnTo>
                    <a:lnTo>
                      <a:pt x="22463" y="1864"/>
                    </a:lnTo>
                    <a:lnTo>
                      <a:pt x="21503" y="1738"/>
                    </a:lnTo>
                    <a:lnTo>
                      <a:pt x="20544" y="1864"/>
                    </a:lnTo>
                    <a:lnTo>
                      <a:pt x="19639" y="2244"/>
                    </a:lnTo>
                    <a:lnTo>
                      <a:pt x="18825" y="2914"/>
                    </a:lnTo>
                    <a:lnTo>
                      <a:pt x="18155" y="3892"/>
                    </a:lnTo>
                    <a:lnTo>
                      <a:pt x="17901" y="4507"/>
                    </a:lnTo>
                    <a:lnTo>
                      <a:pt x="17920" y="3946"/>
                    </a:lnTo>
                    <a:lnTo>
                      <a:pt x="17684" y="2950"/>
                    </a:lnTo>
                    <a:lnTo>
                      <a:pt x="17196" y="2100"/>
                    </a:lnTo>
                    <a:lnTo>
                      <a:pt x="16453" y="1376"/>
                    </a:lnTo>
                    <a:lnTo>
                      <a:pt x="15530" y="815"/>
                    </a:lnTo>
                    <a:lnTo>
                      <a:pt x="14462" y="398"/>
                    </a:lnTo>
                    <a:lnTo>
                      <a:pt x="13286" y="109"/>
                    </a:lnTo>
                    <a:lnTo>
                      <a:pt x="12055" y="0"/>
                    </a:lnTo>
                    <a:close/>
                  </a:path>
                </a:pathLst>
              </a:cu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175" name="Google Shape;1175;p34"/>
              <p:cNvGrpSpPr/>
              <p:nvPr/>
            </p:nvGrpSpPr>
            <p:grpSpPr>
              <a:xfrm>
                <a:off x="7026893" y="711856"/>
                <a:ext cx="633422" cy="305881"/>
                <a:chOff x="2080184" y="4349337"/>
                <a:chExt cx="824017" cy="397920"/>
              </a:xfrm>
            </p:grpSpPr>
            <p:sp>
              <p:nvSpPr>
                <p:cNvPr id="1176" name="Google Shape;1176;p34"/>
                <p:cNvSpPr/>
                <p:nvPr/>
              </p:nvSpPr>
              <p:spPr>
                <a:xfrm>
                  <a:off x="2085362" y="4353943"/>
                  <a:ext cx="814233" cy="388707"/>
                </a:xfrm>
                <a:custGeom>
                  <a:avLst/>
                  <a:gdLst/>
                  <a:ahLst/>
                  <a:cxnLst/>
                  <a:rect l="l" t="t" r="r" b="b"/>
                  <a:pathLst>
                    <a:path w="25631" h="12236" extrusionOk="0">
                      <a:moveTo>
                        <a:pt x="12055" y="0"/>
                      </a:moveTo>
                      <a:lnTo>
                        <a:pt x="10788" y="18"/>
                      </a:lnTo>
                      <a:lnTo>
                        <a:pt x="9557" y="199"/>
                      </a:lnTo>
                      <a:lnTo>
                        <a:pt x="8381" y="525"/>
                      </a:lnTo>
                      <a:lnTo>
                        <a:pt x="7331" y="996"/>
                      </a:lnTo>
                      <a:lnTo>
                        <a:pt x="6408" y="1629"/>
                      </a:lnTo>
                      <a:lnTo>
                        <a:pt x="5684" y="2425"/>
                      </a:lnTo>
                      <a:lnTo>
                        <a:pt x="5213" y="3349"/>
                      </a:lnTo>
                      <a:lnTo>
                        <a:pt x="4996" y="4453"/>
                      </a:lnTo>
                      <a:lnTo>
                        <a:pt x="5032" y="5068"/>
                      </a:lnTo>
                      <a:lnTo>
                        <a:pt x="5032" y="5068"/>
                      </a:lnTo>
                      <a:lnTo>
                        <a:pt x="4797" y="4923"/>
                      </a:lnTo>
                      <a:lnTo>
                        <a:pt x="4308" y="4706"/>
                      </a:lnTo>
                      <a:lnTo>
                        <a:pt x="3548" y="4525"/>
                      </a:lnTo>
                      <a:lnTo>
                        <a:pt x="2552" y="4598"/>
                      </a:lnTo>
                      <a:lnTo>
                        <a:pt x="1647" y="4923"/>
                      </a:lnTo>
                      <a:lnTo>
                        <a:pt x="869" y="5503"/>
                      </a:lnTo>
                      <a:lnTo>
                        <a:pt x="308" y="6263"/>
                      </a:lnTo>
                      <a:lnTo>
                        <a:pt x="55" y="6951"/>
                      </a:lnTo>
                      <a:lnTo>
                        <a:pt x="0" y="7439"/>
                      </a:lnTo>
                      <a:lnTo>
                        <a:pt x="18" y="7964"/>
                      </a:lnTo>
                      <a:lnTo>
                        <a:pt x="145" y="8507"/>
                      </a:lnTo>
                      <a:lnTo>
                        <a:pt x="254" y="8779"/>
                      </a:lnTo>
                      <a:lnTo>
                        <a:pt x="398" y="9141"/>
                      </a:lnTo>
                      <a:lnTo>
                        <a:pt x="797" y="9738"/>
                      </a:lnTo>
                      <a:lnTo>
                        <a:pt x="1249" y="10227"/>
                      </a:lnTo>
                      <a:lnTo>
                        <a:pt x="1792" y="10589"/>
                      </a:lnTo>
                      <a:lnTo>
                        <a:pt x="2371" y="10842"/>
                      </a:lnTo>
                      <a:lnTo>
                        <a:pt x="3005" y="11005"/>
                      </a:lnTo>
                      <a:lnTo>
                        <a:pt x="4018" y="11096"/>
                      </a:lnTo>
                      <a:lnTo>
                        <a:pt x="5430" y="10933"/>
                      </a:lnTo>
                      <a:lnTo>
                        <a:pt x="6842" y="10534"/>
                      </a:lnTo>
                      <a:lnTo>
                        <a:pt x="8145" y="9955"/>
                      </a:lnTo>
                      <a:lnTo>
                        <a:pt x="9286" y="9267"/>
                      </a:lnTo>
                      <a:lnTo>
                        <a:pt x="9738" y="8905"/>
                      </a:lnTo>
                      <a:lnTo>
                        <a:pt x="9955" y="9231"/>
                      </a:lnTo>
                      <a:lnTo>
                        <a:pt x="10516" y="9847"/>
                      </a:lnTo>
                      <a:lnTo>
                        <a:pt x="11222" y="10426"/>
                      </a:lnTo>
                      <a:lnTo>
                        <a:pt x="12019" y="10933"/>
                      </a:lnTo>
                      <a:lnTo>
                        <a:pt x="12924" y="11385"/>
                      </a:lnTo>
                      <a:lnTo>
                        <a:pt x="13865" y="11729"/>
                      </a:lnTo>
                      <a:lnTo>
                        <a:pt x="14861" y="12001"/>
                      </a:lnTo>
                      <a:lnTo>
                        <a:pt x="15838" y="12182"/>
                      </a:lnTo>
                      <a:lnTo>
                        <a:pt x="16797" y="12236"/>
                      </a:lnTo>
                      <a:lnTo>
                        <a:pt x="17684" y="12182"/>
                      </a:lnTo>
                      <a:lnTo>
                        <a:pt x="18517" y="12001"/>
                      </a:lnTo>
                      <a:lnTo>
                        <a:pt x="19223" y="11693"/>
                      </a:lnTo>
                      <a:lnTo>
                        <a:pt x="19820" y="11222"/>
                      </a:lnTo>
                      <a:lnTo>
                        <a:pt x="20236" y="10607"/>
                      </a:lnTo>
                      <a:lnTo>
                        <a:pt x="20472" y="9829"/>
                      </a:lnTo>
                      <a:lnTo>
                        <a:pt x="20472" y="8869"/>
                      </a:lnTo>
                      <a:lnTo>
                        <a:pt x="20381" y="8308"/>
                      </a:lnTo>
                      <a:lnTo>
                        <a:pt x="20417" y="8362"/>
                      </a:lnTo>
                      <a:lnTo>
                        <a:pt x="20598" y="8417"/>
                      </a:lnTo>
                      <a:lnTo>
                        <a:pt x="21123" y="8399"/>
                      </a:lnTo>
                      <a:lnTo>
                        <a:pt x="22173" y="8163"/>
                      </a:lnTo>
                      <a:lnTo>
                        <a:pt x="23386" y="7711"/>
                      </a:lnTo>
                      <a:lnTo>
                        <a:pt x="24255" y="7204"/>
                      </a:lnTo>
                      <a:lnTo>
                        <a:pt x="24761" y="6824"/>
                      </a:lnTo>
                      <a:lnTo>
                        <a:pt x="25178" y="6389"/>
                      </a:lnTo>
                      <a:lnTo>
                        <a:pt x="25467" y="5901"/>
                      </a:lnTo>
                      <a:lnTo>
                        <a:pt x="25630" y="5358"/>
                      </a:lnTo>
                      <a:lnTo>
                        <a:pt x="25594" y="4760"/>
                      </a:lnTo>
                      <a:lnTo>
                        <a:pt x="25377" y="4127"/>
                      </a:lnTo>
                      <a:lnTo>
                        <a:pt x="24906" y="3439"/>
                      </a:lnTo>
                      <a:lnTo>
                        <a:pt x="24580" y="3077"/>
                      </a:lnTo>
                      <a:lnTo>
                        <a:pt x="24218" y="2733"/>
                      </a:lnTo>
                      <a:lnTo>
                        <a:pt x="23386" y="2208"/>
                      </a:lnTo>
                      <a:lnTo>
                        <a:pt x="22463" y="1864"/>
                      </a:lnTo>
                      <a:lnTo>
                        <a:pt x="21503" y="1738"/>
                      </a:lnTo>
                      <a:lnTo>
                        <a:pt x="20544" y="1864"/>
                      </a:lnTo>
                      <a:lnTo>
                        <a:pt x="19639" y="2244"/>
                      </a:lnTo>
                      <a:lnTo>
                        <a:pt x="18825" y="2914"/>
                      </a:lnTo>
                      <a:lnTo>
                        <a:pt x="18155" y="3892"/>
                      </a:lnTo>
                      <a:lnTo>
                        <a:pt x="17901" y="4507"/>
                      </a:lnTo>
                      <a:lnTo>
                        <a:pt x="17920" y="3946"/>
                      </a:lnTo>
                      <a:lnTo>
                        <a:pt x="17684" y="2950"/>
                      </a:lnTo>
                      <a:lnTo>
                        <a:pt x="17196" y="2100"/>
                      </a:lnTo>
                      <a:lnTo>
                        <a:pt x="16453" y="1376"/>
                      </a:lnTo>
                      <a:lnTo>
                        <a:pt x="15530" y="815"/>
                      </a:lnTo>
                      <a:lnTo>
                        <a:pt x="14462" y="398"/>
                      </a:lnTo>
                      <a:lnTo>
                        <a:pt x="13286" y="109"/>
                      </a:lnTo>
                      <a:lnTo>
                        <a:pt x="12055"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7" name="Google Shape;1177;p34"/>
                <p:cNvSpPr/>
                <p:nvPr/>
              </p:nvSpPr>
              <p:spPr>
                <a:xfrm>
                  <a:off x="2080184" y="4349337"/>
                  <a:ext cx="824017" cy="397920"/>
                </a:xfrm>
                <a:custGeom>
                  <a:avLst/>
                  <a:gdLst/>
                  <a:ahLst/>
                  <a:cxnLst/>
                  <a:rect l="l" t="t" r="r" b="b"/>
                  <a:pathLst>
                    <a:path w="25939" h="12526" extrusionOk="0">
                      <a:moveTo>
                        <a:pt x="12327" y="0"/>
                      </a:moveTo>
                      <a:lnTo>
                        <a:pt x="11096" y="18"/>
                      </a:lnTo>
                      <a:lnTo>
                        <a:pt x="9865" y="163"/>
                      </a:lnTo>
                      <a:lnTo>
                        <a:pt x="8707" y="453"/>
                      </a:lnTo>
                      <a:lnTo>
                        <a:pt x="7639" y="887"/>
                      </a:lnTo>
                      <a:lnTo>
                        <a:pt x="7168" y="1159"/>
                      </a:lnTo>
                      <a:lnTo>
                        <a:pt x="6643" y="1521"/>
                      </a:lnTo>
                      <a:lnTo>
                        <a:pt x="5829" y="2335"/>
                      </a:lnTo>
                      <a:lnTo>
                        <a:pt x="5286" y="3295"/>
                      </a:lnTo>
                      <a:lnTo>
                        <a:pt x="5032" y="4362"/>
                      </a:lnTo>
                      <a:lnTo>
                        <a:pt x="5014" y="4942"/>
                      </a:lnTo>
                      <a:lnTo>
                        <a:pt x="4761" y="4797"/>
                      </a:lnTo>
                      <a:lnTo>
                        <a:pt x="4218" y="4616"/>
                      </a:lnTo>
                      <a:lnTo>
                        <a:pt x="3421" y="4507"/>
                      </a:lnTo>
                      <a:lnTo>
                        <a:pt x="2426" y="4652"/>
                      </a:lnTo>
                      <a:lnTo>
                        <a:pt x="1539" y="5068"/>
                      </a:lnTo>
                      <a:lnTo>
                        <a:pt x="1159" y="5340"/>
                      </a:lnTo>
                      <a:lnTo>
                        <a:pt x="779" y="5702"/>
                      </a:lnTo>
                      <a:lnTo>
                        <a:pt x="236" y="6534"/>
                      </a:lnTo>
                      <a:lnTo>
                        <a:pt x="0" y="7476"/>
                      </a:lnTo>
                      <a:lnTo>
                        <a:pt x="91" y="8489"/>
                      </a:lnTo>
                      <a:lnTo>
                        <a:pt x="272" y="8996"/>
                      </a:lnTo>
                      <a:lnTo>
                        <a:pt x="543" y="8869"/>
                      </a:lnTo>
                      <a:lnTo>
                        <a:pt x="380" y="8417"/>
                      </a:lnTo>
                      <a:lnTo>
                        <a:pt x="308" y="7512"/>
                      </a:lnTo>
                      <a:lnTo>
                        <a:pt x="507" y="6661"/>
                      </a:lnTo>
                      <a:lnTo>
                        <a:pt x="996" y="5901"/>
                      </a:lnTo>
                      <a:lnTo>
                        <a:pt x="1358" y="5575"/>
                      </a:lnTo>
                      <a:lnTo>
                        <a:pt x="1720" y="5304"/>
                      </a:lnTo>
                      <a:lnTo>
                        <a:pt x="2589" y="4924"/>
                      </a:lnTo>
                      <a:lnTo>
                        <a:pt x="3313" y="4815"/>
                      </a:lnTo>
                      <a:lnTo>
                        <a:pt x="3819" y="4851"/>
                      </a:lnTo>
                      <a:lnTo>
                        <a:pt x="4344" y="4960"/>
                      </a:lnTo>
                      <a:lnTo>
                        <a:pt x="4851" y="5177"/>
                      </a:lnTo>
                      <a:lnTo>
                        <a:pt x="5105" y="5340"/>
                      </a:lnTo>
                      <a:lnTo>
                        <a:pt x="5177" y="5376"/>
                      </a:lnTo>
                      <a:lnTo>
                        <a:pt x="5267" y="5340"/>
                      </a:lnTo>
                      <a:lnTo>
                        <a:pt x="5322" y="5286"/>
                      </a:lnTo>
                      <a:lnTo>
                        <a:pt x="5340" y="5195"/>
                      </a:lnTo>
                      <a:lnTo>
                        <a:pt x="5322" y="4833"/>
                      </a:lnTo>
                      <a:lnTo>
                        <a:pt x="5358" y="4163"/>
                      </a:lnTo>
                      <a:lnTo>
                        <a:pt x="5521" y="3566"/>
                      </a:lnTo>
                      <a:lnTo>
                        <a:pt x="5738" y="3041"/>
                      </a:lnTo>
                      <a:lnTo>
                        <a:pt x="6209" y="2353"/>
                      </a:lnTo>
                      <a:lnTo>
                        <a:pt x="6951" y="1665"/>
                      </a:lnTo>
                      <a:lnTo>
                        <a:pt x="7331" y="1430"/>
                      </a:lnTo>
                      <a:lnTo>
                        <a:pt x="7783" y="1159"/>
                      </a:lnTo>
                      <a:lnTo>
                        <a:pt x="8815" y="742"/>
                      </a:lnTo>
                      <a:lnTo>
                        <a:pt x="9937" y="453"/>
                      </a:lnTo>
                      <a:lnTo>
                        <a:pt x="11114" y="308"/>
                      </a:lnTo>
                      <a:lnTo>
                        <a:pt x="12309" y="290"/>
                      </a:lnTo>
                      <a:lnTo>
                        <a:pt x="13485" y="417"/>
                      </a:lnTo>
                      <a:lnTo>
                        <a:pt x="14589" y="688"/>
                      </a:lnTo>
                      <a:lnTo>
                        <a:pt x="15621" y="1086"/>
                      </a:lnTo>
                      <a:lnTo>
                        <a:pt x="16073" y="1340"/>
                      </a:lnTo>
                      <a:lnTo>
                        <a:pt x="16417" y="1575"/>
                      </a:lnTo>
                      <a:lnTo>
                        <a:pt x="17105" y="2172"/>
                      </a:lnTo>
                      <a:lnTo>
                        <a:pt x="17648" y="2987"/>
                      </a:lnTo>
                      <a:lnTo>
                        <a:pt x="17865" y="3747"/>
                      </a:lnTo>
                      <a:lnTo>
                        <a:pt x="17920" y="4326"/>
                      </a:lnTo>
                      <a:lnTo>
                        <a:pt x="17902" y="4652"/>
                      </a:lnTo>
                      <a:lnTo>
                        <a:pt x="17920" y="4761"/>
                      </a:lnTo>
                      <a:lnTo>
                        <a:pt x="18028" y="4815"/>
                      </a:lnTo>
                      <a:lnTo>
                        <a:pt x="18137" y="4797"/>
                      </a:lnTo>
                      <a:lnTo>
                        <a:pt x="18191" y="4706"/>
                      </a:lnTo>
                      <a:lnTo>
                        <a:pt x="18463" y="4073"/>
                      </a:lnTo>
                      <a:lnTo>
                        <a:pt x="19114" y="3132"/>
                      </a:lnTo>
                      <a:lnTo>
                        <a:pt x="19838" y="2534"/>
                      </a:lnTo>
                      <a:lnTo>
                        <a:pt x="20562" y="2208"/>
                      </a:lnTo>
                      <a:lnTo>
                        <a:pt x="20888" y="2118"/>
                      </a:lnTo>
                      <a:lnTo>
                        <a:pt x="21377" y="2046"/>
                      </a:lnTo>
                      <a:lnTo>
                        <a:pt x="22372" y="2100"/>
                      </a:lnTo>
                      <a:lnTo>
                        <a:pt x="23350" y="2426"/>
                      </a:lnTo>
                      <a:lnTo>
                        <a:pt x="24237" y="2969"/>
                      </a:lnTo>
                      <a:lnTo>
                        <a:pt x="24635" y="3331"/>
                      </a:lnTo>
                      <a:lnTo>
                        <a:pt x="24870" y="3584"/>
                      </a:lnTo>
                      <a:lnTo>
                        <a:pt x="25250" y="4091"/>
                      </a:lnTo>
                      <a:lnTo>
                        <a:pt x="25504" y="4598"/>
                      </a:lnTo>
                      <a:lnTo>
                        <a:pt x="25630" y="5068"/>
                      </a:lnTo>
                      <a:lnTo>
                        <a:pt x="25648" y="5304"/>
                      </a:lnTo>
                      <a:lnTo>
                        <a:pt x="25630" y="5503"/>
                      </a:lnTo>
                      <a:lnTo>
                        <a:pt x="25540" y="5883"/>
                      </a:lnTo>
                      <a:lnTo>
                        <a:pt x="25232" y="6426"/>
                      </a:lnTo>
                      <a:lnTo>
                        <a:pt x="24888" y="6770"/>
                      </a:lnTo>
                      <a:lnTo>
                        <a:pt x="24635" y="7005"/>
                      </a:lnTo>
                      <a:lnTo>
                        <a:pt x="24038" y="7421"/>
                      </a:lnTo>
                      <a:lnTo>
                        <a:pt x="23060" y="7892"/>
                      </a:lnTo>
                      <a:lnTo>
                        <a:pt x="21793" y="8290"/>
                      </a:lnTo>
                      <a:lnTo>
                        <a:pt x="20870" y="8435"/>
                      </a:lnTo>
                      <a:lnTo>
                        <a:pt x="20689" y="8399"/>
                      </a:lnTo>
                      <a:lnTo>
                        <a:pt x="20617" y="8308"/>
                      </a:lnTo>
                      <a:lnTo>
                        <a:pt x="20526" y="8308"/>
                      </a:lnTo>
                      <a:lnTo>
                        <a:pt x="20454" y="8326"/>
                      </a:lnTo>
                      <a:lnTo>
                        <a:pt x="20399" y="8435"/>
                      </a:lnTo>
                      <a:lnTo>
                        <a:pt x="20399" y="8489"/>
                      </a:lnTo>
                      <a:lnTo>
                        <a:pt x="20508" y="9123"/>
                      </a:lnTo>
                      <a:lnTo>
                        <a:pt x="20472" y="9937"/>
                      </a:lnTo>
                      <a:lnTo>
                        <a:pt x="20345" y="10426"/>
                      </a:lnTo>
                      <a:lnTo>
                        <a:pt x="20146" y="10860"/>
                      </a:lnTo>
                      <a:lnTo>
                        <a:pt x="19874" y="11241"/>
                      </a:lnTo>
                      <a:lnTo>
                        <a:pt x="19512" y="11566"/>
                      </a:lnTo>
                      <a:lnTo>
                        <a:pt x="19078" y="11820"/>
                      </a:lnTo>
                      <a:lnTo>
                        <a:pt x="18825" y="11928"/>
                      </a:lnTo>
                      <a:lnTo>
                        <a:pt x="18336" y="12091"/>
                      </a:lnTo>
                      <a:lnTo>
                        <a:pt x="17178" y="12236"/>
                      </a:lnTo>
                      <a:lnTo>
                        <a:pt x="15929" y="12146"/>
                      </a:lnTo>
                      <a:lnTo>
                        <a:pt x="14625" y="11892"/>
                      </a:lnTo>
                      <a:lnTo>
                        <a:pt x="13358" y="11458"/>
                      </a:lnTo>
                      <a:lnTo>
                        <a:pt x="12164" y="10879"/>
                      </a:lnTo>
                      <a:lnTo>
                        <a:pt x="11132" y="10191"/>
                      </a:lnTo>
                      <a:lnTo>
                        <a:pt x="10317" y="9394"/>
                      </a:lnTo>
                      <a:lnTo>
                        <a:pt x="10028" y="8960"/>
                      </a:lnTo>
                      <a:lnTo>
                        <a:pt x="9992" y="8924"/>
                      </a:lnTo>
                      <a:lnTo>
                        <a:pt x="9919" y="8888"/>
                      </a:lnTo>
                      <a:lnTo>
                        <a:pt x="9865" y="8888"/>
                      </a:lnTo>
                      <a:lnTo>
                        <a:pt x="9811" y="8924"/>
                      </a:lnTo>
                      <a:lnTo>
                        <a:pt x="9358" y="9286"/>
                      </a:lnTo>
                      <a:lnTo>
                        <a:pt x="8182" y="9992"/>
                      </a:lnTo>
                      <a:lnTo>
                        <a:pt x="6788" y="10589"/>
                      </a:lnTo>
                      <a:lnTo>
                        <a:pt x="5286" y="10987"/>
                      </a:lnTo>
                      <a:lnTo>
                        <a:pt x="4507" y="11060"/>
                      </a:lnTo>
                      <a:lnTo>
                        <a:pt x="4525" y="11367"/>
                      </a:lnTo>
                      <a:lnTo>
                        <a:pt x="5304" y="11295"/>
                      </a:lnTo>
                      <a:lnTo>
                        <a:pt x="6806" y="10915"/>
                      </a:lnTo>
                      <a:lnTo>
                        <a:pt x="8182" y="10336"/>
                      </a:lnTo>
                      <a:lnTo>
                        <a:pt x="9376" y="9630"/>
                      </a:lnTo>
                      <a:lnTo>
                        <a:pt x="9865" y="9268"/>
                      </a:lnTo>
                      <a:lnTo>
                        <a:pt x="10118" y="9612"/>
                      </a:lnTo>
                      <a:lnTo>
                        <a:pt x="10752" y="10263"/>
                      </a:lnTo>
                      <a:lnTo>
                        <a:pt x="11530" y="10860"/>
                      </a:lnTo>
                      <a:lnTo>
                        <a:pt x="12417" y="11385"/>
                      </a:lnTo>
                      <a:lnTo>
                        <a:pt x="13395" y="11820"/>
                      </a:lnTo>
                      <a:lnTo>
                        <a:pt x="14426" y="12164"/>
                      </a:lnTo>
                      <a:lnTo>
                        <a:pt x="15458" y="12399"/>
                      </a:lnTo>
                      <a:lnTo>
                        <a:pt x="16490" y="12526"/>
                      </a:lnTo>
                      <a:lnTo>
                        <a:pt x="16997" y="12526"/>
                      </a:lnTo>
                      <a:lnTo>
                        <a:pt x="17521" y="12508"/>
                      </a:lnTo>
                      <a:lnTo>
                        <a:pt x="18499" y="12363"/>
                      </a:lnTo>
                      <a:lnTo>
                        <a:pt x="18933" y="12200"/>
                      </a:lnTo>
                      <a:lnTo>
                        <a:pt x="19331" y="12037"/>
                      </a:lnTo>
                      <a:lnTo>
                        <a:pt x="19874" y="11657"/>
                      </a:lnTo>
                      <a:lnTo>
                        <a:pt x="20200" y="11331"/>
                      </a:lnTo>
                      <a:lnTo>
                        <a:pt x="20490" y="10915"/>
                      </a:lnTo>
                      <a:lnTo>
                        <a:pt x="20689" y="10408"/>
                      </a:lnTo>
                      <a:lnTo>
                        <a:pt x="20798" y="9811"/>
                      </a:lnTo>
                      <a:lnTo>
                        <a:pt x="20798" y="9105"/>
                      </a:lnTo>
                      <a:lnTo>
                        <a:pt x="20743" y="8707"/>
                      </a:lnTo>
                      <a:lnTo>
                        <a:pt x="21087" y="8725"/>
                      </a:lnTo>
                      <a:lnTo>
                        <a:pt x="22119" y="8526"/>
                      </a:lnTo>
                      <a:lnTo>
                        <a:pt x="23368" y="8109"/>
                      </a:lnTo>
                      <a:lnTo>
                        <a:pt x="24291" y="7620"/>
                      </a:lnTo>
                      <a:lnTo>
                        <a:pt x="24852" y="7222"/>
                      </a:lnTo>
                      <a:lnTo>
                        <a:pt x="25105" y="7005"/>
                      </a:lnTo>
                      <a:lnTo>
                        <a:pt x="25305" y="6806"/>
                      </a:lnTo>
                      <a:lnTo>
                        <a:pt x="25612" y="6390"/>
                      </a:lnTo>
                      <a:lnTo>
                        <a:pt x="25829" y="5973"/>
                      </a:lnTo>
                      <a:lnTo>
                        <a:pt x="25938" y="5539"/>
                      </a:lnTo>
                      <a:lnTo>
                        <a:pt x="25938" y="5304"/>
                      </a:lnTo>
                      <a:lnTo>
                        <a:pt x="25938" y="5050"/>
                      </a:lnTo>
                      <a:lnTo>
                        <a:pt x="25811" y="4507"/>
                      </a:lnTo>
                      <a:lnTo>
                        <a:pt x="25522" y="3964"/>
                      </a:lnTo>
                      <a:lnTo>
                        <a:pt x="25105" y="3403"/>
                      </a:lnTo>
                      <a:lnTo>
                        <a:pt x="24852" y="3114"/>
                      </a:lnTo>
                      <a:lnTo>
                        <a:pt x="24418" y="2733"/>
                      </a:lnTo>
                      <a:lnTo>
                        <a:pt x="23476" y="2136"/>
                      </a:lnTo>
                      <a:lnTo>
                        <a:pt x="22427" y="1810"/>
                      </a:lnTo>
                      <a:lnTo>
                        <a:pt x="21359" y="1738"/>
                      </a:lnTo>
                      <a:lnTo>
                        <a:pt x="20834" y="1828"/>
                      </a:lnTo>
                      <a:lnTo>
                        <a:pt x="20417" y="1937"/>
                      </a:lnTo>
                      <a:lnTo>
                        <a:pt x="19657" y="2299"/>
                      </a:lnTo>
                      <a:lnTo>
                        <a:pt x="18988" y="2842"/>
                      </a:lnTo>
                      <a:lnTo>
                        <a:pt x="18426" y="3548"/>
                      </a:lnTo>
                      <a:lnTo>
                        <a:pt x="18209" y="3964"/>
                      </a:lnTo>
                      <a:lnTo>
                        <a:pt x="18137" y="3530"/>
                      </a:lnTo>
                      <a:lnTo>
                        <a:pt x="17847" y="2715"/>
                      </a:lnTo>
                      <a:lnTo>
                        <a:pt x="17340" y="1991"/>
                      </a:lnTo>
                      <a:lnTo>
                        <a:pt x="16653" y="1358"/>
                      </a:lnTo>
                      <a:lnTo>
                        <a:pt x="16236" y="1086"/>
                      </a:lnTo>
                      <a:lnTo>
                        <a:pt x="15766" y="815"/>
                      </a:lnTo>
                      <a:lnTo>
                        <a:pt x="14698" y="398"/>
                      </a:lnTo>
                      <a:lnTo>
                        <a:pt x="13539" y="127"/>
                      </a:lnTo>
                      <a:lnTo>
                        <a:pt x="12327"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8" name="Google Shape;1178;p34"/>
                <p:cNvSpPr/>
                <p:nvPr/>
              </p:nvSpPr>
              <p:spPr>
                <a:xfrm>
                  <a:off x="2080184" y="4349337"/>
                  <a:ext cx="797555" cy="397920"/>
                </a:xfrm>
                <a:custGeom>
                  <a:avLst/>
                  <a:gdLst/>
                  <a:ahLst/>
                  <a:cxnLst/>
                  <a:rect l="l" t="t" r="r" b="b"/>
                  <a:pathLst>
                    <a:path w="25106" h="12526" extrusionOk="0">
                      <a:moveTo>
                        <a:pt x="12327" y="0"/>
                      </a:moveTo>
                      <a:lnTo>
                        <a:pt x="11096" y="18"/>
                      </a:lnTo>
                      <a:lnTo>
                        <a:pt x="9865" y="163"/>
                      </a:lnTo>
                      <a:lnTo>
                        <a:pt x="8707" y="453"/>
                      </a:lnTo>
                      <a:lnTo>
                        <a:pt x="7639" y="887"/>
                      </a:lnTo>
                      <a:lnTo>
                        <a:pt x="7168" y="1159"/>
                      </a:lnTo>
                      <a:lnTo>
                        <a:pt x="6643" y="1521"/>
                      </a:lnTo>
                      <a:lnTo>
                        <a:pt x="5829" y="2335"/>
                      </a:lnTo>
                      <a:lnTo>
                        <a:pt x="5286" y="3295"/>
                      </a:lnTo>
                      <a:lnTo>
                        <a:pt x="5032" y="4362"/>
                      </a:lnTo>
                      <a:lnTo>
                        <a:pt x="5014" y="4942"/>
                      </a:lnTo>
                      <a:lnTo>
                        <a:pt x="4761" y="4797"/>
                      </a:lnTo>
                      <a:lnTo>
                        <a:pt x="4218" y="4616"/>
                      </a:lnTo>
                      <a:lnTo>
                        <a:pt x="3421" y="4507"/>
                      </a:lnTo>
                      <a:lnTo>
                        <a:pt x="2426" y="4652"/>
                      </a:lnTo>
                      <a:lnTo>
                        <a:pt x="1539" y="5068"/>
                      </a:lnTo>
                      <a:lnTo>
                        <a:pt x="1159" y="5340"/>
                      </a:lnTo>
                      <a:lnTo>
                        <a:pt x="779" y="5702"/>
                      </a:lnTo>
                      <a:lnTo>
                        <a:pt x="236" y="6534"/>
                      </a:lnTo>
                      <a:lnTo>
                        <a:pt x="0" y="7476"/>
                      </a:lnTo>
                      <a:lnTo>
                        <a:pt x="91" y="8489"/>
                      </a:lnTo>
                      <a:lnTo>
                        <a:pt x="272" y="8996"/>
                      </a:lnTo>
                      <a:lnTo>
                        <a:pt x="435" y="9376"/>
                      </a:lnTo>
                      <a:lnTo>
                        <a:pt x="869" y="10010"/>
                      </a:lnTo>
                      <a:lnTo>
                        <a:pt x="1358" y="10517"/>
                      </a:lnTo>
                      <a:lnTo>
                        <a:pt x="1901" y="10879"/>
                      </a:lnTo>
                      <a:lnTo>
                        <a:pt x="2480" y="11132"/>
                      </a:lnTo>
                      <a:lnTo>
                        <a:pt x="3077" y="11295"/>
                      </a:lnTo>
                      <a:lnTo>
                        <a:pt x="3964" y="11385"/>
                      </a:lnTo>
                      <a:lnTo>
                        <a:pt x="4525" y="11367"/>
                      </a:lnTo>
                      <a:lnTo>
                        <a:pt x="5304" y="11295"/>
                      </a:lnTo>
                      <a:lnTo>
                        <a:pt x="6806" y="10915"/>
                      </a:lnTo>
                      <a:lnTo>
                        <a:pt x="8182" y="10336"/>
                      </a:lnTo>
                      <a:lnTo>
                        <a:pt x="9376" y="9630"/>
                      </a:lnTo>
                      <a:lnTo>
                        <a:pt x="9865" y="9268"/>
                      </a:lnTo>
                      <a:lnTo>
                        <a:pt x="10118" y="9612"/>
                      </a:lnTo>
                      <a:lnTo>
                        <a:pt x="10752" y="10263"/>
                      </a:lnTo>
                      <a:lnTo>
                        <a:pt x="11530" y="10860"/>
                      </a:lnTo>
                      <a:lnTo>
                        <a:pt x="12417" y="11385"/>
                      </a:lnTo>
                      <a:lnTo>
                        <a:pt x="13395" y="11820"/>
                      </a:lnTo>
                      <a:lnTo>
                        <a:pt x="14426" y="12164"/>
                      </a:lnTo>
                      <a:lnTo>
                        <a:pt x="15458" y="12399"/>
                      </a:lnTo>
                      <a:lnTo>
                        <a:pt x="16490" y="12526"/>
                      </a:lnTo>
                      <a:lnTo>
                        <a:pt x="16997" y="12526"/>
                      </a:lnTo>
                      <a:lnTo>
                        <a:pt x="17521" y="12508"/>
                      </a:lnTo>
                      <a:lnTo>
                        <a:pt x="18499" y="12363"/>
                      </a:lnTo>
                      <a:lnTo>
                        <a:pt x="18933" y="12200"/>
                      </a:lnTo>
                      <a:lnTo>
                        <a:pt x="19331" y="12037"/>
                      </a:lnTo>
                      <a:lnTo>
                        <a:pt x="19874" y="11657"/>
                      </a:lnTo>
                      <a:lnTo>
                        <a:pt x="20200" y="11331"/>
                      </a:lnTo>
                      <a:lnTo>
                        <a:pt x="20490" y="10915"/>
                      </a:lnTo>
                      <a:lnTo>
                        <a:pt x="20689" y="10408"/>
                      </a:lnTo>
                      <a:lnTo>
                        <a:pt x="20798" y="9811"/>
                      </a:lnTo>
                      <a:lnTo>
                        <a:pt x="20798" y="9105"/>
                      </a:lnTo>
                      <a:lnTo>
                        <a:pt x="20743" y="8707"/>
                      </a:lnTo>
                      <a:lnTo>
                        <a:pt x="21087" y="8725"/>
                      </a:lnTo>
                      <a:lnTo>
                        <a:pt x="22119" y="8526"/>
                      </a:lnTo>
                      <a:lnTo>
                        <a:pt x="23368" y="8109"/>
                      </a:lnTo>
                      <a:lnTo>
                        <a:pt x="24291" y="7620"/>
                      </a:lnTo>
                      <a:lnTo>
                        <a:pt x="24852" y="7222"/>
                      </a:lnTo>
                      <a:lnTo>
                        <a:pt x="25105" y="7005"/>
                      </a:lnTo>
                      <a:lnTo>
                        <a:pt x="24888" y="6770"/>
                      </a:lnTo>
                      <a:lnTo>
                        <a:pt x="24635" y="7005"/>
                      </a:lnTo>
                      <a:lnTo>
                        <a:pt x="24038" y="7421"/>
                      </a:lnTo>
                      <a:lnTo>
                        <a:pt x="23060" y="7892"/>
                      </a:lnTo>
                      <a:lnTo>
                        <a:pt x="21793" y="8290"/>
                      </a:lnTo>
                      <a:lnTo>
                        <a:pt x="20870" y="8435"/>
                      </a:lnTo>
                      <a:lnTo>
                        <a:pt x="20689" y="8399"/>
                      </a:lnTo>
                      <a:lnTo>
                        <a:pt x="20617" y="8308"/>
                      </a:lnTo>
                      <a:lnTo>
                        <a:pt x="20526" y="8308"/>
                      </a:lnTo>
                      <a:lnTo>
                        <a:pt x="20454" y="8326"/>
                      </a:lnTo>
                      <a:lnTo>
                        <a:pt x="20399" y="8435"/>
                      </a:lnTo>
                      <a:lnTo>
                        <a:pt x="20399" y="8489"/>
                      </a:lnTo>
                      <a:lnTo>
                        <a:pt x="20508" y="9123"/>
                      </a:lnTo>
                      <a:lnTo>
                        <a:pt x="20472" y="9937"/>
                      </a:lnTo>
                      <a:lnTo>
                        <a:pt x="20345" y="10426"/>
                      </a:lnTo>
                      <a:lnTo>
                        <a:pt x="20146" y="10860"/>
                      </a:lnTo>
                      <a:lnTo>
                        <a:pt x="19874" y="11241"/>
                      </a:lnTo>
                      <a:lnTo>
                        <a:pt x="19512" y="11566"/>
                      </a:lnTo>
                      <a:lnTo>
                        <a:pt x="19078" y="11820"/>
                      </a:lnTo>
                      <a:lnTo>
                        <a:pt x="18825" y="11928"/>
                      </a:lnTo>
                      <a:lnTo>
                        <a:pt x="18336" y="12091"/>
                      </a:lnTo>
                      <a:lnTo>
                        <a:pt x="17196" y="12236"/>
                      </a:lnTo>
                      <a:lnTo>
                        <a:pt x="15929" y="12146"/>
                      </a:lnTo>
                      <a:lnTo>
                        <a:pt x="14625" y="11892"/>
                      </a:lnTo>
                      <a:lnTo>
                        <a:pt x="13358" y="11458"/>
                      </a:lnTo>
                      <a:lnTo>
                        <a:pt x="12164" y="10879"/>
                      </a:lnTo>
                      <a:lnTo>
                        <a:pt x="11132" y="10191"/>
                      </a:lnTo>
                      <a:lnTo>
                        <a:pt x="10317" y="9394"/>
                      </a:lnTo>
                      <a:lnTo>
                        <a:pt x="10028" y="8960"/>
                      </a:lnTo>
                      <a:lnTo>
                        <a:pt x="9992" y="8924"/>
                      </a:lnTo>
                      <a:lnTo>
                        <a:pt x="9919" y="8888"/>
                      </a:lnTo>
                      <a:lnTo>
                        <a:pt x="9865" y="8888"/>
                      </a:lnTo>
                      <a:lnTo>
                        <a:pt x="9811" y="8924"/>
                      </a:lnTo>
                      <a:lnTo>
                        <a:pt x="9358" y="9286"/>
                      </a:lnTo>
                      <a:lnTo>
                        <a:pt x="8182" y="9992"/>
                      </a:lnTo>
                      <a:lnTo>
                        <a:pt x="6788" y="10589"/>
                      </a:lnTo>
                      <a:lnTo>
                        <a:pt x="5286" y="10987"/>
                      </a:lnTo>
                      <a:lnTo>
                        <a:pt x="4507" y="11060"/>
                      </a:lnTo>
                      <a:lnTo>
                        <a:pt x="3982" y="11096"/>
                      </a:lnTo>
                      <a:lnTo>
                        <a:pt x="2878" y="10951"/>
                      </a:lnTo>
                      <a:lnTo>
                        <a:pt x="2064" y="10625"/>
                      </a:lnTo>
                      <a:lnTo>
                        <a:pt x="1557" y="10281"/>
                      </a:lnTo>
                      <a:lnTo>
                        <a:pt x="1104" y="9829"/>
                      </a:lnTo>
                      <a:lnTo>
                        <a:pt x="706" y="9231"/>
                      </a:lnTo>
                      <a:lnTo>
                        <a:pt x="543" y="8869"/>
                      </a:lnTo>
                      <a:lnTo>
                        <a:pt x="380" y="8417"/>
                      </a:lnTo>
                      <a:lnTo>
                        <a:pt x="308" y="7512"/>
                      </a:lnTo>
                      <a:lnTo>
                        <a:pt x="507" y="6661"/>
                      </a:lnTo>
                      <a:lnTo>
                        <a:pt x="996" y="5901"/>
                      </a:lnTo>
                      <a:lnTo>
                        <a:pt x="1358" y="5575"/>
                      </a:lnTo>
                      <a:lnTo>
                        <a:pt x="1720" y="5304"/>
                      </a:lnTo>
                      <a:lnTo>
                        <a:pt x="2589" y="4924"/>
                      </a:lnTo>
                      <a:lnTo>
                        <a:pt x="3313" y="4815"/>
                      </a:lnTo>
                      <a:lnTo>
                        <a:pt x="3819" y="4851"/>
                      </a:lnTo>
                      <a:lnTo>
                        <a:pt x="4344" y="4960"/>
                      </a:lnTo>
                      <a:lnTo>
                        <a:pt x="4851" y="5177"/>
                      </a:lnTo>
                      <a:lnTo>
                        <a:pt x="5105" y="5340"/>
                      </a:lnTo>
                      <a:lnTo>
                        <a:pt x="5177" y="5376"/>
                      </a:lnTo>
                      <a:lnTo>
                        <a:pt x="5267" y="5340"/>
                      </a:lnTo>
                      <a:lnTo>
                        <a:pt x="5322" y="5286"/>
                      </a:lnTo>
                      <a:lnTo>
                        <a:pt x="5340" y="5195"/>
                      </a:lnTo>
                      <a:lnTo>
                        <a:pt x="5322" y="4833"/>
                      </a:lnTo>
                      <a:lnTo>
                        <a:pt x="5358" y="4163"/>
                      </a:lnTo>
                      <a:lnTo>
                        <a:pt x="5521" y="3566"/>
                      </a:lnTo>
                      <a:lnTo>
                        <a:pt x="5738" y="3041"/>
                      </a:lnTo>
                      <a:lnTo>
                        <a:pt x="6209" y="2353"/>
                      </a:lnTo>
                      <a:lnTo>
                        <a:pt x="6951" y="1665"/>
                      </a:lnTo>
                      <a:lnTo>
                        <a:pt x="7331" y="1430"/>
                      </a:lnTo>
                      <a:lnTo>
                        <a:pt x="7783" y="1159"/>
                      </a:lnTo>
                      <a:lnTo>
                        <a:pt x="8815" y="742"/>
                      </a:lnTo>
                      <a:lnTo>
                        <a:pt x="9937" y="453"/>
                      </a:lnTo>
                      <a:lnTo>
                        <a:pt x="11114" y="308"/>
                      </a:lnTo>
                      <a:lnTo>
                        <a:pt x="12309" y="290"/>
                      </a:lnTo>
                      <a:lnTo>
                        <a:pt x="13485" y="417"/>
                      </a:lnTo>
                      <a:lnTo>
                        <a:pt x="14589" y="688"/>
                      </a:lnTo>
                      <a:lnTo>
                        <a:pt x="15621" y="1086"/>
                      </a:lnTo>
                      <a:lnTo>
                        <a:pt x="16073" y="1340"/>
                      </a:lnTo>
                      <a:lnTo>
                        <a:pt x="16417" y="1575"/>
                      </a:lnTo>
                      <a:lnTo>
                        <a:pt x="17105" y="2172"/>
                      </a:lnTo>
                      <a:lnTo>
                        <a:pt x="17648" y="2987"/>
                      </a:lnTo>
                      <a:lnTo>
                        <a:pt x="17865" y="3747"/>
                      </a:lnTo>
                      <a:lnTo>
                        <a:pt x="17920" y="4326"/>
                      </a:lnTo>
                      <a:lnTo>
                        <a:pt x="17902" y="4652"/>
                      </a:lnTo>
                      <a:lnTo>
                        <a:pt x="17920" y="4761"/>
                      </a:lnTo>
                      <a:lnTo>
                        <a:pt x="18028" y="4815"/>
                      </a:lnTo>
                      <a:lnTo>
                        <a:pt x="18137" y="4797"/>
                      </a:lnTo>
                      <a:lnTo>
                        <a:pt x="18191" y="4706"/>
                      </a:lnTo>
                      <a:lnTo>
                        <a:pt x="18463" y="4073"/>
                      </a:lnTo>
                      <a:lnTo>
                        <a:pt x="19114" y="3132"/>
                      </a:lnTo>
                      <a:lnTo>
                        <a:pt x="19838" y="2534"/>
                      </a:lnTo>
                      <a:lnTo>
                        <a:pt x="20562" y="2208"/>
                      </a:lnTo>
                      <a:lnTo>
                        <a:pt x="20888" y="2118"/>
                      </a:lnTo>
                      <a:lnTo>
                        <a:pt x="21377" y="2046"/>
                      </a:lnTo>
                      <a:lnTo>
                        <a:pt x="22372" y="2100"/>
                      </a:lnTo>
                      <a:lnTo>
                        <a:pt x="23350" y="2426"/>
                      </a:lnTo>
                      <a:lnTo>
                        <a:pt x="24237" y="2969"/>
                      </a:lnTo>
                      <a:lnTo>
                        <a:pt x="24635" y="3331"/>
                      </a:lnTo>
                      <a:lnTo>
                        <a:pt x="24852" y="3114"/>
                      </a:lnTo>
                      <a:lnTo>
                        <a:pt x="24418" y="2733"/>
                      </a:lnTo>
                      <a:lnTo>
                        <a:pt x="23476" y="2136"/>
                      </a:lnTo>
                      <a:lnTo>
                        <a:pt x="22427" y="1810"/>
                      </a:lnTo>
                      <a:lnTo>
                        <a:pt x="21359" y="1738"/>
                      </a:lnTo>
                      <a:lnTo>
                        <a:pt x="20834" y="1828"/>
                      </a:lnTo>
                      <a:lnTo>
                        <a:pt x="20417" y="1937"/>
                      </a:lnTo>
                      <a:lnTo>
                        <a:pt x="19657" y="2299"/>
                      </a:lnTo>
                      <a:lnTo>
                        <a:pt x="18988" y="2842"/>
                      </a:lnTo>
                      <a:lnTo>
                        <a:pt x="18426" y="3548"/>
                      </a:lnTo>
                      <a:lnTo>
                        <a:pt x="18209" y="3964"/>
                      </a:lnTo>
                      <a:lnTo>
                        <a:pt x="18137" y="3530"/>
                      </a:lnTo>
                      <a:lnTo>
                        <a:pt x="17847" y="2715"/>
                      </a:lnTo>
                      <a:lnTo>
                        <a:pt x="17340" y="1991"/>
                      </a:lnTo>
                      <a:lnTo>
                        <a:pt x="16653" y="1358"/>
                      </a:lnTo>
                      <a:lnTo>
                        <a:pt x="16236" y="1086"/>
                      </a:lnTo>
                      <a:lnTo>
                        <a:pt x="15766" y="815"/>
                      </a:lnTo>
                      <a:lnTo>
                        <a:pt x="14698" y="398"/>
                      </a:lnTo>
                      <a:lnTo>
                        <a:pt x="13539" y="127"/>
                      </a:lnTo>
                      <a:lnTo>
                        <a:pt x="12327"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grpSp>
    </p:spTree>
    <p:extLst>
      <p:ext uri="{BB962C8B-B14F-4D97-AF65-F5344CB8AC3E}">
        <p14:creationId xmlns:p14="http://schemas.microsoft.com/office/powerpoint/2010/main" val="106863968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179"/>
        <p:cNvGrpSpPr/>
        <p:nvPr/>
      </p:nvGrpSpPr>
      <p:grpSpPr>
        <a:xfrm>
          <a:off x="0" y="0"/>
          <a:ext cx="0" cy="0"/>
          <a:chOff x="0" y="0"/>
          <a:chExt cx="0" cy="0"/>
        </a:xfrm>
      </p:grpSpPr>
      <p:sp>
        <p:nvSpPr>
          <p:cNvPr id="1180" name="Google Shape;1180;p35"/>
          <p:cNvSpPr txBox="1">
            <a:spLocks noGrp="1"/>
          </p:cNvSpPr>
          <p:nvPr>
            <p:ph type="title"/>
          </p:nvPr>
        </p:nvSpPr>
        <p:spPr>
          <a:xfrm>
            <a:off x="2508800" y="2139200"/>
            <a:ext cx="2012400" cy="24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133" b="0">
                <a:solidFill>
                  <a:schemeClr val="lt2"/>
                </a:solidFill>
                <a:latin typeface="Rubik Medium"/>
                <a:ea typeface="Rubik Medium"/>
                <a:cs typeface="Rubik Medium"/>
                <a:sym typeface="Rubik Medium"/>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181" name="Google Shape;1181;p35"/>
          <p:cNvSpPr txBox="1">
            <a:spLocks noGrp="1"/>
          </p:cNvSpPr>
          <p:nvPr>
            <p:ph type="subTitle" idx="1"/>
          </p:nvPr>
        </p:nvSpPr>
        <p:spPr>
          <a:xfrm>
            <a:off x="1483633" y="2693500"/>
            <a:ext cx="4044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82" name="Google Shape;1182;p35"/>
          <p:cNvSpPr txBox="1">
            <a:spLocks noGrp="1"/>
          </p:cNvSpPr>
          <p:nvPr>
            <p:ph type="title" idx="2"/>
          </p:nvPr>
        </p:nvSpPr>
        <p:spPr>
          <a:xfrm>
            <a:off x="7679933" y="2139267"/>
            <a:ext cx="2012400" cy="24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133" b="0">
                <a:solidFill>
                  <a:schemeClr val="lt2"/>
                </a:solidFill>
                <a:latin typeface="Rubik Medium"/>
                <a:ea typeface="Rubik Medium"/>
                <a:cs typeface="Rubik Medium"/>
                <a:sym typeface="Rubik Medium"/>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183" name="Google Shape;1183;p35"/>
          <p:cNvSpPr txBox="1">
            <a:spLocks noGrp="1"/>
          </p:cNvSpPr>
          <p:nvPr>
            <p:ph type="subTitle" idx="3"/>
          </p:nvPr>
        </p:nvSpPr>
        <p:spPr>
          <a:xfrm>
            <a:off x="6664116" y="2693500"/>
            <a:ext cx="404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84" name="Google Shape;1184;p35"/>
          <p:cNvSpPr txBox="1">
            <a:spLocks noGrp="1"/>
          </p:cNvSpPr>
          <p:nvPr>
            <p:ph type="title" idx="4"/>
          </p:nvPr>
        </p:nvSpPr>
        <p:spPr>
          <a:xfrm>
            <a:off x="2508733" y="4050467"/>
            <a:ext cx="2012400" cy="24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133" b="0">
                <a:solidFill>
                  <a:schemeClr val="lt2"/>
                </a:solidFill>
                <a:latin typeface="Rubik Medium"/>
                <a:ea typeface="Rubik Medium"/>
                <a:cs typeface="Rubik Medium"/>
                <a:sym typeface="Rubik Medium"/>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185" name="Google Shape;1185;p35"/>
          <p:cNvSpPr txBox="1">
            <a:spLocks noGrp="1"/>
          </p:cNvSpPr>
          <p:nvPr>
            <p:ph type="subTitle" idx="5"/>
          </p:nvPr>
        </p:nvSpPr>
        <p:spPr>
          <a:xfrm>
            <a:off x="1483900" y="4604700"/>
            <a:ext cx="404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86" name="Google Shape;1186;p35"/>
          <p:cNvSpPr txBox="1">
            <a:spLocks noGrp="1"/>
          </p:cNvSpPr>
          <p:nvPr>
            <p:ph type="title" idx="6"/>
          </p:nvPr>
        </p:nvSpPr>
        <p:spPr>
          <a:xfrm>
            <a:off x="7679933" y="4050467"/>
            <a:ext cx="2012400" cy="24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133" b="0">
                <a:solidFill>
                  <a:schemeClr val="lt2"/>
                </a:solidFill>
                <a:latin typeface="Rubik Medium"/>
                <a:ea typeface="Rubik Medium"/>
                <a:cs typeface="Rubik Medium"/>
                <a:sym typeface="Rubik Medium"/>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187" name="Google Shape;1187;p35"/>
          <p:cNvSpPr txBox="1">
            <a:spLocks noGrp="1"/>
          </p:cNvSpPr>
          <p:nvPr>
            <p:ph type="subTitle" idx="7"/>
          </p:nvPr>
        </p:nvSpPr>
        <p:spPr>
          <a:xfrm>
            <a:off x="6664101" y="4604700"/>
            <a:ext cx="404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88" name="Google Shape;1188;p35"/>
          <p:cNvSpPr txBox="1">
            <a:spLocks noGrp="1"/>
          </p:cNvSpPr>
          <p:nvPr>
            <p:ph type="title" idx="8"/>
          </p:nvPr>
        </p:nvSpPr>
        <p:spPr>
          <a:xfrm>
            <a:off x="960000" y="713333"/>
            <a:ext cx="5142800" cy="64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189" name="Google Shape;1189;p35"/>
          <p:cNvGrpSpPr/>
          <p:nvPr/>
        </p:nvGrpSpPr>
        <p:grpSpPr>
          <a:xfrm>
            <a:off x="-538866" y="-85764"/>
            <a:ext cx="12852713" cy="6943779"/>
            <a:chOff x="-404150" y="-64323"/>
            <a:chExt cx="9639535" cy="5207834"/>
          </a:xfrm>
        </p:grpSpPr>
        <p:grpSp>
          <p:nvGrpSpPr>
            <p:cNvPr id="1190" name="Google Shape;1190;p35"/>
            <p:cNvGrpSpPr/>
            <p:nvPr/>
          </p:nvGrpSpPr>
          <p:grpSpPr>
            <a:xfrm>
              <a:off x="-404150" y="-64323"/>
              <a:ext cx="9639535" cy="1655890"/>
              <a:chOff x="-404150" y="-64323"/>
              <a:chExt cx="9639535" cy="1655890"/>
            </a:xfrm>
          </p:grpSpPr>
          <p:grpSp>
            <p:nvGrpSpPr>
              <p:cNvPr id="1191" name="Google Shape;1191;p35"/>
              <p:cNvGrpSpPr/>
              <p:nvPr/>
            </p:nvGrpSpPr>
            <p:grpSpPr>
              <a:xfrm flipH="1">
                <a:off x="7200350" y="647378"/>
                <a:ext cx="830714" cy="355988"/>
                <a:chOff x="1925508" y="3606994"/>
                <a:chExt cx="1061479" cy="454879"/>
              </a:xfrm>
            </p:grpSpPr>
            <p:sp>
              <p:nvSpPr>
                <p:cNvPr id="1192" name="Google Shape;1192;p35"/>
                <p:cNvSpPr/>
                <p:nvPr/>
              </p:nvSpPr>
              <p:spPr>
                <a:xfrm>
                  <a:off x="1930114" y="3611600"/>
                  <a:ext cx="1052267" cy="445666"/>
                </a:xfrm>
                <a:custGeom>
                  <a:avLst/>
                  <a:gdLst/>
                  <a:ahLst/>
                  <a:cxnLst/>
                  <a:rect l="l" t="t" r="r" b="b"/>
                  <a:pathLst>
                    <a:path w="33124" h="14029" extrusionOk="0">
                      <a:moveTo>
                        <a:pt x="16924" y="1"/>
                      </a:moveTo>
                      <a:lnTo>
                        <a:pt x="15802" y="91"/>
                      </a:lnTo>
                      <a:lnTo>
                        <a:pt x="14770" y="344"/>
                      </a:lnTo>
                      <a:lnTo>
                        <a:pt x="13883" y="743"/>
                      </a:lnTo>
                      <a:lnTo>
                        <a:pt x="13177" y="1340"/>
                      </a:lnTo>
                      <a:lnTo>
                        <a:pt x="12688" y="2136"/>
                      </a:lnTo>
                      <a:lnTo>
                        <a:pt x="12435" y="3150"/>
                      </a:lnTo>
                      <a:lnTo>
                        <a:pt x="12417" y="3747"/>
                      </a:lnTo>
                      <a:lnTo>
                        <a:pt x="12290" y="3494"/>
                      </a:lnTo>
                      <a:lnTo>
                        <a:pt x="11928" y="3059"/>
                      </a:lnTo>
                      <a:lnTo>
                        <a:pt x="11494" y="2697"/>
                      </a:lnTo>
                      <a:lnTo>
                        <a:pt x="11005" y="2408"/>
                      </a:lnTo>
                      <a:lnTo>
                        <a:pt x="10191" y="2118"/>
                      </a:lnTo>
                      <a:lnTo>
                        <a:pt x="9014" y="2010"/>
                      </a:lnTo>
                      <a:lnTo>
                        <a:pt x="8163" y="2154"/>
                      </a:lnTo>
                      <a:lnTo>
                        <a:pt x="7638" y="2317"/>
                      </a:lnTo>
                      <a:lnTo>
                        <a:pt x="7186" y="2589"/>
                      </a:lnTo>
                      <a:lnTo>
                        <a:pt x="6788" y="2915"/>
                      </a:lnTo>
                      <a:lnTo>
                        <a:pt x="6498" y="3331"/>
                      </a:lnTo>
                      <a:lnTo>
                        <a:pt x="6317" y="3802"/>
                      </a:lnTo>
                      <a:lnTo>
                        <a:pt x="6245" y="4381"/>
                      </a:lnTo>
                      <a:lnTo>
                        <a:pt x="6335" y="5014"/>
                      </a:lnTo>
                      <a:lnTo>
                        <a:pt x="6444" y="5376"/>
                      </a:lnTo>
                      <a:lnTo>
                        <a:pt x="5991" y="5286"/>
                      </a:lnTo>
                      <a:lnTo>
                        <a:pt x="4869" y="5213"/>
                      </a:lnTo>
                      <a:lnTo>
                        <a:pt x="3656" y="5232"/>
                      </a:lnTo>
                      <a:lnTo>
                        <a:pt x="2426" y="5394"/>
                      </a:lnTo>
                      <a:lnTo>
                        <a:pt x="1321" y="5738"/>
                      </a:lnTo>
                      <a:lnTo>
                        <a:pt x="670" y="6118"/>
                      </a:lnTo>
                      <a:lnTo>
                        <a:pt x="344" y="6444"/>
                      </a:lnTo>
                      <a:lnTo>
                        <a:pt x="109" y="6824"/>
                      </a:lnTo>
                      <a:lnTo>
                        <a:pt x="0" y="7259"/>
                      </a:lnTo>
                      <a:lnTo>
                        <a:pt x="18" y="7766"/>
                      </a:lnTo>
                      <a:lnTo>
                        <a:pt x="199" y="8345"/>
                      </a:lnTo>
                      <a:lnTo>
                        <a:pt x="362" y="8671"/>
                      </a:lnTo>
                      <a:lnTo>
                        <a:pt x="489" y="8906"/>
                      </a:lnTo>
                      <a:lnTo>
                        <a:pt x="869" y="9304"/>
                      </a:lnTo>
                      <a:lnTo>
                        <a:pt x="1358" y="9648"/>
                      </a:lnTo>
                      <a:lnTo>
                        <a:pt x="1937" y="9938"/>
                      </a:lnTo>
                      <a:lnTo>
                        <a:pt x="2950" y="10263"/>
                      </a:lnTo>
                      <a:lnTo>
                        <a:pt x="4471" y="10499"/>
                      </a:lnTo>
                      <a:lnTo>
                        <a:pt x="6100" y="10517"/>
                      </a:lnTo>
                      <a:lnTo>
                        <a:pt x="7675" y="10354"/>
                      </a:lnTo>
                      <a:lnTo>
                        <a:pt x="9068" y="10028"/>
                      </a:lnTo>
                      <a:lnTo>
                        <a:pt x="10173" y="9539"/>
                      </a:lnTo>
                      <a:lnTo>
                        <a:pt x="10553" y="9250"/>
                      </a:lnTo>
                      <a:lnTo>
                        <a:pt x="10625" y="9648"/>
                      </a:lnTo>
                      <a:lnTo>
                        <a:pt x="11005" y="10426"/>
                      </a:lnTo>
                      <a:lnTo>
                        <a:pt x="11602" y="11150"/>
                      </a:lnTo>
                      <a:lnTo>
                        <a:pt x="12363" y="11838"/>
                      </a:lnTo>
                      <a:lnTo>
                        <a:pt x="13250" y="12435"/>
                      </a:lnTo>
                      <a:lnTo>
                        <a:pt x="14191" y="12960"/>
                      </a:lnTo>
                      <a:lnTo>
                        <a:pt x="15132" y="13395"/>
                      </a:lnTo>
                      <a:lnTo>
                        <a:pt x="16019" y="13702"/>
                      </a:lnTo>
                      <a:lnTo>
                        <a:pt x="16417" y="13811"/>
                      </a:lnTo>
                      <a:lnTo>
                        <a:pt x="17105" y="13938"/>
                      </a:lnTo>
                      <a:lnTo>
                        <a:pt x="18354" y="14028"/>
                      </a:lnTo>
                      <a:lnTo>
                        <a:pt x="19476" y="13883"/>
                      </a:lnTo>
                      <a:lnTo>
                        <a:pt x="20490" y="13521"/>
                      </a:lnTo>
                      <a:lnTo>
                        <a:pt x="21395" y="12960"/>
                      </a:lnTo>
                      <a:lnTo>
                        <a:pt x="22191" y="12236"/>
                      </a:lnTo>
                      <a:lnTo>
                        <a:pt x="22879" y="11331"/>
                      </a:lnTo>
                      <a:lnTo>
                        <a:pt x="23476" y="10263"/>
                      </a:lnTo>
                      <a:lnTo>
                        <a:pt x="23748" y="9684"/>
                      </a:lnTo>
                      <a:lnTo>
                        <a:pt x="24019" y="10010"/>
                      </a:lnTo>
                      <a:lnTo>
                        <a:pt x="24779" y="10571"/>
                      </a:lnTo>
                      <a:lnTo>
                        <a:pt x="25775" y="11006"/>
                      </a:lnTo>
                      <a:lnTo>
                        <a:pt x="26897" y="11313"/>
                      </a:lnTo>
                      <a:lnTo>
                        <a:pt x="28092" y="11494"/>
                      </a:lnTo>
                      <a:lnTo>
                        <a:pt x="29250" y="11530"/>
                      </a:lnTo>
                      <a:lnTo>
                        <a:pt x="30336" y="11404"/>
                      </a:lnTo>
                      <a:lnTo>
                        <a:pt x="31259" y="11132"/>
                      </a:lnTo>
                      <a:lnTo>
                        <a:pt x="31621" y="10933"/>
                      </a:lnTo>
                      <a:lnTo>
                        <a:pt x="31983" y="10698"/>
                      </a:lnTo>
                      <a:lnTo>
                        <a:pt x="32508" y="10245"/>
                      </a:lnTo>
                      <a:lnTo>
                        <a:pt x="32870" y="9811"/>
                      </a:lnTo>
                      <a:lnTo>
                        <a:pt x="33069" y="9395"/>
                      </a:lnTo>
                      <a:lnTo>
                        <a:pt x="33124" y="8996"/>
                      </a:lnTo>
                      <a:lnTo>
                        <a:pt x="33051" y="8652"/>
                      </a:lnTo>
                      <a:lnTo>
                        <a:pt x="32852" y="8345"/>
                      </a:lnTo>
                      <a:lnTo>
                        <a:pt x="32545" y="8091"/>
                      </a:lnTo>
                      <a:lnTo>
                        <a:pt x="31965" y="7820"/>
                      </a:lnTo>
                      <a:lnTo>
                        <a:pt x="30934" y="7711"/>
                      </a:lnTo>
                      <a:lnTo>
                        <a:pt x="30065" y="7856"/>
                      </a:lnTo>
                      <a:lnTo>
                        <a:pt x="29467" y="8055"/>
                      </a:lnTo>
                      <a:lnTo>
                        <a:pt x="28888" y="8363"/>
                      </a:lnTo>
                      <a:lnTo>
                        <a:pt x="28309" y="8779"/>
                      </a:lnTo>
                      <a:lnTo>
                        <a:pt x="28038" y="9033"/>
                      </a:lnTo>
                      <a:lnTo>
                        <a:pt x="28038" y="8399"/>
                      </a:lnTo>
                      <a:lnTo>
                        <a:pt x="27838" y="7168"/>
                      </a:lnTo>
                      <a:lnTo>
                        <a:pt x="27458" y="5974"/>
                      </a:lnTo>
                      <a:lnTo>
                        <a:pt x="26952" y="4815"/>
                      </a:lnTo>
                      <a:lnTo>
                        <a:pt x="26662" y="4272"/>
                      </a:lnTo>
                      <a:lnTo>
                        <a:pt x="26463" y="3928"/>
                      </a:lnTo>
                      <a:lnTo>
                        <a:pt x="25865" y="3240"/>
                      </a:lnTo>
                      <a:lnTo>
                        <a:pt x="25087" y="2589"/>
                      </a:lnTo>
                      <a:lnTo>
                        <a:pt x="24128" y="1973"/>
                      </a:lnTo>
                      <a:lnTo>
                        <a:pt x="23060" y="1430"/>
                      </a:lnTo>
                      <a:lnTo>
                        <a:pt x="21883" y="942"/>
                      </a:lnTo>
                      <a:lnTo>
                        <a:pt x="20653" y="544"/>
                      </a:lnTo>
                      <a:lnTo>
                        <a:pt x="19386" y="254"/>
                      </a:lnTo>
                      <a:lnTo>
                        <a:pt x="18137" y="55"/>
                      </a:lnTo>
                      <a:lnTo>
                        <a:pt x="16924"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3" name="Google Shape;1193;p35"/>
                <p:cNvSpPr/>
                <p:nvPr/>
              </p:nvSpPr>
              <p:spPr>
                <a:xfrm>
                  <a:off x="1925508" y="3606994"/>
                  <a:ext cx="1061479" cy="454879"/>
                </a:xfrm>
                <a:custGeom>
                  <a:avLst/>
                  <a:gdLst/>
                  <a:ahLst/>
                  <a:cxnLst/>
                  <a:rect l="l" t="t" r="r" b="b"/>
                  <a:pathLst>
                    <a:path w="33414" h="14319" extrusionOk="0">
                      <a:moveTo>
                        <a:pt x="17594" y="1"/>
                      </a:moveTo>
                      <a:lnTo>
                        <a:pt x="15983" y="73"/>
                      </a:lnTo>
                      <a:lnTo>
                        <a:pt x="15277" y="236"/>
                      </a:lnTo>
                      <a:lnTo>
                        <a:pt x="14643" y="417"/>
                      </a:lnTo>
                      <a:lnTo>
                        <a:pt x="13865" y="833"/>
                      </a:lnTo>
                      <a:lnTo>
                        <a:pt x="13431" y="1177"/>
                      </a:lnTo>
                      <a:lnTo>
                        <a:pt x="13087" y="1557"/>
                      </a:lnTo>
                      <a:lnTo>
                        <a:pt x="12797" y="2010"/>
                      </a:lnTo>
                      <a:lnTo>
                        <a:pt x="12598" y="2517"/>
                      </a:lnTo>
                      <a:lnTo>
                        <a:pt x="12453" y="3078"/>
                      </a:lnTo>
                      <a:lnTo>
                        <a:pt x="12435" y="3385"/>
                      </a:lnTo>
                      <a:lnTo>
                        <a:pt x="12236" y="3150"/>
                      </a:lnTo>
                      <a:lnTo>
                        <a:pt x="11766" y="2734"/>
                      </a:lnTo>
                      <a:lnTo>
                        <a:pt x="11223" y="2426"/>
                      </a:lnTo>
                      <a:lnTo>
                        <a:pt x="10607" y="2191"/>
                      </a:lnTo>
                      <a:lnTo>
                        <a:pt x="9974" y="2064"/>
                      </a:lnTo>
                      <a:lnTo>
                        <a:pt x="9340" y="2010"/>
                      </a:lnTo>
                      <a:lnTo>
                        <a:pt x="8688" y="2064"/>
                      </a:lnTo>
                      <a:lnTo>
                        <a:pt x="8091" y="2191"/>
                      </a:lnTo>
                      <a:lnTo>
                        <a:pt x="7802" y="2299"/>
                      </a:lnTo>
                      <a:lnTo>
                        <a:pt x="7349" y="2517"/>
                      </a:lnTo>
                      <a:lnTo>
                        <a:pt x="6824" y="2951"/>
                      </a:lnTo>
                      <a:lnTo>
                        <a:pt x="6571" y="3313"/>
                      </a:lnTo>
                      <a:lnTo>
                        <a:pt x="6390" y="3693"/>
                      </a:lnTo>
                      <a:lnTo>
                        <a:pt x="6281" y="4109"/>
                      </a:lnTo>
                      <a:lnTo>
                        <a:pt x="6263" y="4815"/>
                      </a:lnTo>
                      <a:lnTo>
                        <a:pt x="6372" y="5322"/>
                      </a:lnTo>
                      <a:lnTo>
                        <a:pt x="5666" y="5232"/>
                      </a:lnTo>
                      <a:lnTo>
                        <a:pt x="3982" y="5214"/>
                      </a:lnTo>
                      <a:lnTo>
                        <a:pt x="2661" y="5377"/>
                      </a:lnTo>
                      <a:lnTo>
                        <a:pt x="1847" y="5576"/>
                      </a:lnTo>
                      <a:lnTo>
                        <a:pt x="1123" y="5883"/>
                      </a:lnTo>
                      <a:lnTo>
                        <a:pt x="543" y="6300"/>
                      </a:lnTo>
                      <a:lnTo>
                        <a:pt x="326" y="6553"/>
                      </a:lnTo>
                      <a:lnTo>
                        <a:pt x="163" y="6788"/>
                      </a:lnTo>
                      <a:lnTo>
                        <a:pt x="0" y="7313"/>
                      </a:lnTo>
                      <a:lnTo>
                        <a:pt x="18" y="7892"/>
                      </a:lnTo>
                      <a:lnTo>
                        <a:pt x="199" y="8544"/>
                      </a:lnTo>
                      <a:lnTo>
                        <a:pt x="362" y="8888"/>
                      </a:lnTo>
                      <a:lnTo>
                        <a:pt x="634" y="8743"/>
                      </a:lnTo>
                      <a:lnTo>
                        <a:pt x="489" y="8435"/>
                      </a:lnTo>
                      <a:lnTo>
                        <a:pt x="326" y="7892"/>
                      </a:lnTo>
                      <a:lnTo>
                        <a:pt x="308" y="7386"/>
                      </a:lnTo>
                      <a:lnTo>
                        <a:pt x="435" y="6933"/>
                      </a:lnTo>
                      <a:lnTo>
                        <a:pt x="561" y="6734"/>
                      </a:lnTo>
                      <a:lnTo>
                        <a:pt x="779" y="6499"/>
                      </a:lnTo>
                      <a:lnTo>
                        <a:pt x="1358" y="6101"/>
                      </a:lnTo>
                      <a:lnTo>
                        <a:pt x="2100" y="5811"/>
                      </a:lnTo>
                      <a:lnTo>
                        <a:pt x="2933" y="5630"/>
                      </a:lnTo>
                      <a:lnTo>
                        <a:pt x="4254" y="5503"/>
                      </a:lnTo>
                      <a:lnTo>
                        <a:pt x="5919" y="5558"/>
                      </a:lnTo>
                      <a:lnTo>
                        <a:pt x="6553" y="5666"/>
                      </a:lnTo>
                      <a:lnTo>
                        <a:pt x="6625" y="5666"/>
                      </a:lnTo>
                      <a:lnTo>
                        <a:pt x="6697" y="5612"/>
                      </a:lnTo>
                      <a:lnTo>
                        <a:pt x="6734" y="5539"/>
                      </a:lnTo>
                      <a:lnTo>
                        <a:pt x="6734" y="5467"/>
                      </a:lnTo>
                      <a:lnTo>
                        <a:pt x="6589" y="4978"/>
                      </a:lnTo>
                      <a:lnTo>
                        <a:pt x="6571" y="4091"/>
                      </a:lnTo>
                      <a:lnTo>
                        <a:pt x="6788" y="3530"/>
                      </a:lnTo>
                      <a:lnTo>
                        <a:pt x="7023" y="3204"/>
                      </a:lnTo>
                      <a:lnTo>
                        <a:pt x="7494" y="2788"/>
                      </a:lnTo>
                      <a:lnTo>
                        <a:pt x="7928" y="2589"/>
                      </a:lnTo>
                      <a:lnTo>
                        <a:pt x="8218" y="2480"/>
                      </a:lnTo>
                      <a:lnTo>
                        <a:pt x="8833" y="2336"/>
                      </a:lnTo>
                      <a:lnTo>
                        <a:pt x="9485" y="2318"/>
                      </a:lnTo>
                      <a:lnTo>
                        <a:pt x="10136" y="2390"/>
                      </a:lnTo>
                      <a:lnTo>
                        <a:pt x="10770" y="2553"/>
                      </a:lnTo>
                      <a:lnTo>
                        <a:pt x="11349" y="2824"/>
                      </a:lnTo>
                      <a:lnTo>
                        <a:pt x="11874" y="3204"/>
                      </a:lnTo>
                      <a:lnTo>
                        <a:pt x="12272" y="3675"/>
                      </a:lnTo>
                      <a:lnTo>
                        <a:pt x="12435" y="3947"/>
                      </a:lnTo>
                      <a:lnTo>
                        <a:pt x="12490" y="4037"/>
                      </a:lnTo>
                      <a:lnTo>
                        <a:pt x="12598" y="4037"/>
                      </a:lnTo>
                      <a:lnTo>
                        <a:pt x="12689" y="3983"/>
                      </a:lnTo>
                      <a:lnTo>
                        <a:pt x="12707" y="3892"/>
                      </a:lnTo>
                      <a:lnTo>
                        <a:pt x="12707" y="3566"/>
                      </a:lnTo>
                      <a:lnTo>
                        <a:pt x="12797" y="2951"/>
                      </a:lnTo>
                      <a:lnTo>
                        <a:pt x="12942" y="2408"/>
                      </a:lnTo>
                      <a:lnTo>
                        <a:pt x="13195" y="1919"/>
                      </a:lnTo>
                      <a:lnTo>
                        <a:pt x="13521" y="1503"/>
                      </a:lnTo>
                      <a:lnTo>
                        <a:pt x="13938" y="1141"/>
                      </a:lnTo>
                      <a:lnTo>
                        <a:pt x="14444" y="851"/>
                      </a:lnTo>
                      <a:lnTo>
                        <a:pt x="15024" y="616"/>
                      </a:lnTo>
                      <a:lnTo>
                        <a:pt x="15349" y="526"/>
                      </a:lnTo>
                      <a:lnTo>
                        <a:pt x="16073" y="363"/>
                      </a:lnTo>
                      <a:lnTo>
                        <a:pt x="17684" y="308"/>
                      </a:lnTo>
                      <a:lnTo>
                        <a:pt x="19386" y="526"/>
                      </a:lnTo>
                      <a:lnTo>
                        <a:pt x="21123" y="942"/>
                      </a:lnTo>
                      <a:lnTo>
                        <a:pt x="22771" y="1557"/>
                      </a:lnTo>
                      <a:lnTo>
                        <a:pt x="24273" y="2299"/>
                      </a:lnTo>
                      <a:lnTo>
                        <a:pt x="25504" y="3150"/>
                      </a:lnTo>
                      <a:lnTo>
                        <a:pt x="26210" y="3802"/>
                      </a:lnTo>
                      <a:lnTo>
                        <a:pt x="26554" y="4254"/>
                      </a:lnTo>
                      <a:lnTo>
                        <a:pt x="26680" y="4490"/>
                      </a:lnTo>
                      <a:lnTo>
                        <a:pt x="27024" y="5159"/>
                      </a:lnTo>
                      <a:lnTo>
                        <a:pt x="27549" y="6408"/>
                      </a:lnTo>
                      <a:lnTo>
                        <a:pt x="27875" y="7567"/>
                      </a:lnTo>
                      <a:lnTo>
                        <a:pt x="28020" y="8653"/>
                      </a:lnTo>
                      <a:lnTo>
                        <a:pt x="28038" y="9178"/>
                      </a:lnTo>
                      <a:lnTo>
                        <a:pt x="28038" y="9268"/>
                      </a:lnTo>
                      <a:lnTo>
                        <a:pt x="28128" y="9304"/>
                      </a:lnTo>
                      <a:lnTo>
                        <a:pt x="28201" y="9340"/>
                      </a:lnTo>
                      <a:lnTo>
                        <a:pt x="28291" y="9286"/>
                      </a:lnTo>
                      <a:lnTo>
                        <a:pt x="28526" y="9051"/>
                      </a:lnTo>
                      <a:lnTo>
                        <a:pt x="29051" y="8671"/>
                      </a:lnTo>
                      <a:lnTo>
                        <a:pt x="29848" y="8273"/>
                      </a:lnTo>
                      <a:lnTo>
                        <a:pt x="30879" y="8037"/>
                      </a:lnTo>
                      <a:lnTo>
                        <a:pt x="31821" y="8055"/>
                      </a:lnTo>
                      <a:lnTo>
                        <a:pt x="32219" y="8182"/>
                      </a:lnTo>
                      <a:lnTo>
                        <a:pt x="32581" y="8345"/>
                      </a:lnTo>
                      <a:lnTo>
                        <a:pt x="32943" y="8671"/>
                      </a:lnTo>
                      <a:lnTo>
                        <a:pt x="33088" y="8942"/>
                      </a:lnTo>
                      <a:lnTo>
                        <a:pt x="33106" y="9087"/>
                      </a:lnTo>
                      <a:lnTo>
                        <a:pt x="33106" y="9304"/>
                      </a:lnTo>
                      <a:lnTo>
                        <a:pt x="32961" y="9757"/>
                      </a:lnTo>
                      <a:lnTo>
                        <a:pt x="32599" y="10227"/>
                      </a:lnTo>
                      <a:lnTo>
                        <a:pt x="32038" y="10716"/>
                      </a:lnTo>
                      <a:lnTo>
                        <a:pt x="31694" y="10951"/>
                      </a:lnTo>
                      <a:lnTo>
                        <a:pt x="31350" y="11132"/>
                      </a:lnTo>
                      <a:lnTo>
                        <a:pt x="30463" y="11404"/>
                      </a:lnTo>
                      <a:lnTo>
                        <a:pt x="29413" y="11513"/>
                      </a:lnTo>
                      <a:lnTo>
                        <a:pt x="28273" y="11476"/>
                      </a:lnTo>
                      <a:lnTo>
                        <a:pt x="27115" y="11332"/>
                      </a:lnTo>
                      <a:lnTo>
                        <a:pt x="26010" y="11024"/>
                      </a:lnTo>
                      <a:lnTo>
                        <a:pt x="25033" y="10608"/>
                      </a:lnTo>
                      <a:lnTo>
                        <a:pt x="24273" y="10064"/>
                      </a:lnTo>
                      <a:lnTo>
                        <a:pt x="24019" y="9739"/>
                      </a:lnTo>
                      <a:lnTo>
                        <a:pt x="23947" y="9684"/>
                      </a:lnTo>
                      <a:lnTo>
                        <a:pt x="23875" y="9666"/>
                      </a:lnTo>
                      <a:lnTo>
                        <a:pt x="23802" y="9702"/>
                      </a:lnTo>
                      <a:lnTo>
                        <a:pt x="23748" y="9757"/>
                      </a:lnTo>
                      <a:lnTo>
                        <a:pt x="23458" y="10390"/>
                      </a:lnTo>
                      <a:lnTo>
                        <a:pt x="22825" y="11494"/>
                      </a:lnTo>
                      <a:lnTo>
                        <a:pt x="22101" y="12381"/>
                      </a:lnTo>
                      <a:lnTo>
                        <a:pt x="21304" y="13087"/>
                      </a:lnTo>
                      <a:lnTo>
                        <a:pt x="20399" y="13594"/>
                      </a:lnTo>
                      <a:lnTo>
                        <a:pt x="19422" y="13902"/>
                      </a:lnTo>
                      <a:lnTo>
                        <a:pt x="18354" y="14010"/>
                      </a:lnTo>
                      <a:lnTo>
                        <a:pt x="17214" y="13938"/>
                      </a:lnTo>
                      <a:lnTo>
                        <a:pt x="16598" y="13811"/>
                      </a:lnTo>
                      <a:lnTo>
                        <a:pt x="16182" y="13703"/>
                      </a:lnTo>
                      <a:lnTo>
                        <a:pt x="15277" y="13377"/>
                      </a:lnTo>
                      <a:lnTo>
                        <a:pt x="14336" y="12942"/>
                      </a:lnTo>
                      <a:lnTo>
                        <a:pt x="13413" y="12418"/>
                      </a:lnTo>
                      <a:lnTo>
                        <a:pt x="12562" y="11820"/>
                      </a:lnTo>
                      <a:lnTo>
                        <a:pt x="11838" y="11169"/>
                      </a:lnTo>
                      <a:lnTo>
                        <a:pt x="11259" y="10463"/>
                      </a:lnTo>
                      <a:lnTo>
                        <a:pt x="10915" y="9739"/>
                      </a:lnTo>
                      <a:lnTo>
                        <a:pt x="10861" y="9377"/>
                      </a:lnTo>
                      <a:lnTo>
                        <a:pt x="10824" y="9304"/>
                      </a:lnTo>
                      <a:lnTo>
                        <a:pt x="10752" y="9250"/>
                      </a:lnTo>
                      <a:lnTo>
                        <a:pt x="10680" y="9250"/>
                      </a:lnTo>
                      <a:lnTo>
                        <a:pt x="10607" y="9286"/>
                      </a:lnTo>
                      <a:lnTo>
                        <a:pt x="10281" y="9540"/>
                      </a:lnTo>
                      <a:lnTo>
                        <a:pt x="9322" y="9974"/>
                      </a:lnTo>
                      <a:lnTo>
                        <a:pt x="8091" y="10300"/>
                      </a:lnTo>
                      <a:lnTo>
                        <a:pt x="6679" y="10481"/>
                      </a:lnTo>
                      <a:lnTo>
                        <a:pt x="5919" y="10517"/>
                      </a:lnTo>
                      <a:lnTo>
                        <a:pt x="5919" y="10807"/>
                      </a:lnTo>
                      <a:lnTo>
                        <a:pt x="6661" y="10789"/>
                      </a:lnTo>
                      <a:lnTo>
                        <a:pt x="8037" y="10608"/>
                      </a:lnTo>
                      <a:lnTo>
                        <a:pt x="9250" y="10318"/>
                      </a:lnTo>
                      <a:lnTo>
                        <a:pt x="10227" y="9920"/>
                      </a:lnTo>
                      <a:lnTo>
                        <a:pt x="10607" y="9666"/>
                      </a:lnTo>
                      <a:lnTo>
                        <a:pt x="10716" y="10064"/>
                      </a:lnTo>
                      <a:lnTo>
                        <a:pt x="11150" y="10843"/>
                      </a:lnTo>
                      <a:lnTo>
                        <a:pt x="11802" y="11567"/>
                      </a:lnTo>
                      <a:lnTo>
                        <a:pt x="12598" y="12218"/>
                      </a:lnTo>
                      <a:lnTo>
                        <a:pt x="13467" y="12798"/>
                      </a:lnTo>
                      <a:lnTo>
                        <a:pt x="14408" y="13304"/>
                      </a:lnTo>
                      <a:lnTo>
                        <a:pt x="15766" y="13884"/>
                      </a:lnTo>
                      <a:lnTo>
                        <a:pt x="16526" y="14101"/>
                      </a:lnTo>
                      <a:lnTo>
                        <a:pt x="16997" y="14191"/>
                      </a:lnTo>
                      <a:lnTo>
                        <a:pt x="17883" y="14300"/>
                      </a:lnTo>
                      <a:lnTo>
                        <a:pt x="18318" y="14318"/>
                      </a:lnTo>
                      <a:lnTo>
                        <a:pt x="18770" y="14300"/>
                      </a:lnTo>
                      <a:lnTo>
                        <a:pt x="19639" y="14173"/>
                      </a:lnTo>
                      <a:lnTo>
                        <a:pt x="20454" y="13902"/>
                      </a:lnTo>
                      <a:lnTo>
                        <a:pt x="21214" y="13522"/>
                      </a:lnTo>
                      <a:lnTo>
                        <a:pt x="21920" y="12979"/>
                      </a:lnTo>
                      <a:lnTo>
                        <a:pt x="22571" y="12327"/>
                      </a:lnTo>
                      <a:lnTo>
                        <a:pt x="23151" y="11549"/>
                      </a:lnTo>
                      <a:lnTo>
                        <a:pt x="23694" y="10626"/>
                      </a:lnTo>
                      <a:lnTo>
                        <a:pt x="23929" y="10119"/>
                      </a:lnTo>
                      <a:lnTo>
                        <a:pt x="24237" y="10427"/>
                      </a:lnTo>
                      <a:lnTo>
                        <a:pt x="25069" y="10970"/>
                      </a:lnTo>
                      <a:lnTo>
                        <a:pt x="26101" y="11368"/>
                      </a:lnTo>
                      <a:lnTo>
                        <a:pt x="27223" y="11657"/>
                      </a:lnTo>
                      <a:lnTo>
                        <a:pt x="28400" y="11802"/>
                      </a:lnTo>
                      <a:lnTo>
                        <a:pt x="29558" y="11802"/>
                      </a:lnTo>
                      <a:lnTo>
                        <a:pt x="30608" y="11675"/>
                      </a:lnTo>
                      <a:lnTo>
                        <a:pt x="31495" y="11404"/>
                      </a:lnTo>
                      <a:lnTo>
                        <a:pt x="31857" y="11205"/>
                      </a:lnTo>
                      <a:lnTo>
                        <a:pt x="32237" y="10933"/>
                      </a:lnTo>
                      <a:lnTo>
                        <a:pt x="32852" y="10408"/>
                      </a:lnTo>
                      <a:lnTo>
                        <a:pt x="33251" y="9865"/>
                      </a:lnTo>
                      <a:lnTo>
                        <a:pt x="33414" y="9322"/>
                      </a:lnTo>
                      <a:lnTo>
                        <a:pt x="33414" y="9051"/>
                      </a:lnTo>
                      <a:lnTo>
                        <a:pt x="33377" y="8870"/>
                      </a:lnTo>
                      <a:lnTo>
                        <a:pt x="33214" y="8526"/>
                      </a:lnTo>
                      <a:lnTo>
                        <a:pt x="32925" y="8218"/>
                      </a:lnTo>
                      <a:lnTo>
                        <a:pt x="32545" y="7983"/>
                      </a:lnTo>
                      <a:lnTo>
                        <a:pt x="32309" y="7892"/>
                      </a:lnTo>
                      <a:lnTo>
                        <a:pt x="31911" y="7766"/>
                      </a:lnTo>
                      <a:lnTo>
                        <a:pt x="30952" y="7711"/>
                      </a:lnTo>
                      <a:lnTo>
                        <a:pt x="29920" y="7929"/>
                      </a:lnTo>
                      <a:lnTo>
                        <a:pt x="28852" y="8435"/>
                      </a:lnTo>
                      <a:lnTo>
                        <a:pt x="28327" y="8834"/>
                      </a:lnTo>
                      <a:lnTo>
                        <a:pt x="28309" y="8327"/>
                      </a:lnTo>
                      <a:lnTo>
                        <a:pt x="28128" y="7277"/>
                      </a:lnTo>
                      <a:lnTo>
                        <a:pt x="27784" y="6173"/>
                      </a:lnTo>
                      <a:lnTo>
                        <a:pt x="27278" y="4978"/>
                      </a:lnTo>
                      <a:lnTo>
                        <a:pt x="26952" y="4345"/>
                      </a:lnTo>
                      <a:lnTo>
                        <a:pt x="26807" y="4091"/>
                      </a:lnTo>
                      <a:lnTo>
                        <a:pt x="26409" y="3585"/>
                      </a:lnTo>
                      <a:lnTo>
                        <a:pt x="25667" y="2861"/>
                      </a:lnTo>
                      <a:lnTo>
                        <a:pt x="24345" y="1974"/>
                      </a:lnTo>
                      <a:lnTo>
                        <a:pt x="22789" y="1213"/>
                      </a:lnTo>
                      <a:lnTo>
                        <a:pt x="21087" y="616"/>
                      </a:lnTo>
                      <a:lnTo>
                        <a:pt x="19313" y="200"/>
                      </a:lnTo>
                      <a:lnTo>
                        <a:pt x="1759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4" name="Google Shape;1194;p35"/>
                <p:cNvSpPr/>
                <p:nvPr/>
              </p:nvSpPr>
              <p:spPr>
                <a:xfrm>
                  <a:off x="1925508" y="3606994"/>
                  <a:ext cx="1061479" cy="454879"/>
                </a:xfrm>
                <a:custGeom>
                  <a:avLst/>
                  <a:gdLst/>
                  <a:ahLst/>
                  <a:cxnLst/>
                  <a:rect l="l" t="t" r="r" b="b"/>
                  <a:pathLst>
                    <a:path w="33414" h="14319" extrusionOk="0">
                      <a:moveTo>
                        <a:pt x="16924" y="1"/>
                      </a:moveTo>
                      <a:lnTo>
                        <a:pt x="15911" y="91"/>
                      </a:lnTo>
                      <a:lnTo>
                        <a:pt x="14969" y="308"/>
                      </a:lnTo>
                      <a:lnTo>
                        <a:pt x="14119" y="670"/>
                      </a:lnTo>
                      <a:lnTo>
                        <a:pt x="13757" y="924"/>
                      </a:lnTo>
                      <a:lnTo>
                        <a:pt x="13467" y="1141"/>
                      </a:lnTo>
                      <a:lnTo>
                        <a:pt x="12996" y="1666"/>
                      </a:lnTo>
                      <a:lnTo>
                        <a:pt x="12671" y="2281"/>
                      </a:lnTo>
                      <a:lnTo>
                        <a:pt x="12471" y="2987"/>
                      </a:lnTo>
                      <a:lnTo>
                        <a:pt x="12435" y="3385"/>
                      </a:lnTo>
                      <a:lnTo>
                        <a:pt x="12236" y="3150"/>
                      </a:lnTo>
                      <a:lnTo>
                        <a:pt x="11766" y="2734"/>
                      </a:lnTo>
                      <a:lnTo>
                        <a:pt x="11223" y="2426"/>
                      </a:lnTo>
                      <a:lnTo>
                        <a:pt x="10607" y="2191"/>
                      </a:lnTo>
                      <a:lnTo>
                        <a:pt x="9974" y="2064"/>
                      </a:lnTo>
                      <a:lnTo>
                        <a:pt x="9340" y="2010"/>
                      </a:lnTo>
                      <a:lnTo>
                        <a:pt x="8688" y="2064"/>
                      </a:lnTo>
                      <a:lnTo>
                        <a:pt x="8091" y="2191"/>
                      </a:lnTo>
                      <a:lnTo>
                        <a:pt x="7802" y="2299"/>
                      </a:lnTo>
                      <a:lnTo>
                        <a:pt x="7349" y="2517"/>
                      </a:lnTo>
                      <a:lnTo>
                        <a:pt x="6824" y="2951"/>
                      </a:lnTo>
                      <a:lnTo>
                        <a:pt x="6571" y="3313"/>
                      </a:lnTo>
                      <a:lnTo>
                        <a:pt x="6390" y="3693"/>
                      </a:lnTo>
                      <a:lnTo>
                        <a:pt x="6281" y="4109"/>
                      </a:lnTo>
                      <a:lnTo>
                        <a:pt x="6263" y="4815"/>
                      </a:lnTo>
                      <a:lnTo>
                        <a:pt x="6372" y="5322"/>
                      </a:lnTo>
                      <a:lnTo>
                        <a:pt x="5666" y="5232"/>
                      </a:lnTo>
                      <a:lnTo>
                        <a:pt x="3982" y="5214"/>
                      </a:lnTo>
                      <a:lnTo>
                        <a:pt x="2661" y="5377"/>
                      </a:lnTo>
                      <a:lnTo>
                        <a:pt x="1847" y="5576"/>
                      </a:lnTo>
                      <a:lnTo>
                        <a:pt x="1123" y="5883"/>
                      </a:lnTo>
                      <a:lnTo>
                        <a:pt x="543" y="6300"/>
                      </a:lnTo>
                      <a:lnTo>
                        <a:pt x="326" y="6553"/>
                      </a:lnTo>
                      <a:lnTo>
                        <a:pt x="163" y="6788"/>
                      </a:lnTo>
                      <a:lnTo>
                        <a:pt x="0" y="7313"/>
                      </a:lnTo>
                      <a:lnTo>
                        <a:pt x="18" y="7892"/>
                      </a:lnTo>
                      <a:lnTo>
                        <a:pt x="199" y="8544"/>
                      </a:lnTo>
                      <a:lnTo>
                        <a:pt x="362" y="8888"/>
                      </a:lnTo>
                      <a:lnTo>
                        <a:pt x="525" y="9159"/>
                      </a:lnTo>
                      <a:lnTo>
                        <a:pt x="978" y="9630"/>
                      </a:lnTo>
                      <a:lnTo>
                        <a:pt x="1575" y="10010"/>
                      </a:lnTo>
                      <a:lnTo>
                        <a:pt x="2263" y="10300"/>
                      </a:lnTo>
                      <a:lnTo>
                        <a:pt x="3421" y="10626"/>
                      </a:lnTo>
                      <a:lnTo>
                        <a:pt x="5105" y="10825"/>
                      </a:lnTo>
                      <a:lnTo>
                        <a:pt x="5919" y="10807"/>
                      </a:lnTo>
                      <a:lnTo>
                        <a:pt x="6661" y="10789"/>
                      </a:lnTo>
                      <a:lnTo>
                        <a:pt x="8037" y="10608"/>
                      </a:lnTo>
                      <a:lnTo>
                        <a:pt x="9250" y="10318"/>
                      </a:lnTo>
                      <a:lnTo>
                        <a:pt x="10227" y="9920"/>
                      </a:lnTo>
                      <a:lnTo>
                        <a:pt x="10607" y="9666"/>
                      </a:lnTo>
                      <a:lnTo>
                        <a:pt x="10716" y="10064"/>
                      </a:lnTo>
                      <a:lnTo>
                        <a:pt x="11150" y="10843"/>
                      </a:lnTo>
                      <a:lnTo>
                        <a:pt x="11802" y="11567"/>
                      </a:lnTo>
                      <a:lnTo>
                        <a:pt x="12598" y="12218"/>
                      </a:lnTo>
                      <a:lnTo>
                        <a:pt x="13467" y="12798"/>
                      </a:lnTo>
                      <a:lnTo>
                        <a:pt x="14408" y="13304"/>
                      </a:lnTo>
                      <a:lnTo>
                        <a:pt x="15766" y="13884"/>
                      </a:lnTo>
                      <a:lnTo>
                        <a:pt x="16526" y="14101"/>
                      </a:lnTo>
                      <a:lnTo>
                        <a:pt x="16997" y="14191"/>
                      </a:lnTo>
                      <a:lnTo>
                        <a:pt x="17883" y="14300"/>
                      </a:lnTo>
                      <a:lnTo>
                        <a:pt x="18318" y="14318"/>
                      </a:lnTo>
                      <a:lnTo>
                        <a:pt x="18770" y="14300"/>
                      </a:lnTo>
                      <a:lnTo>
                        <a:pt x="19639" y="14173"/>
                      </a:lnTo>
                      <a:lnTo>
                        <a:pt x="20454" y="13902"/>
                      </a:lnTo>
                      <a:lnTo>
                        <a:pt x="21214" y="13522"/>
                      </a:lnTo>
                      <a:lnTo>
                        <a:pt x="21920" y="12979"/>
                      </a:lnTo>
                      <a:lnTo>
                        <a:pt x="22571" y="12327"/>
                      </a:lnTo>
                      <a:lnTo>
                        <a:pt x="23151" y="11549"/>
                      </a:lnTo>
                      <a:lnTo>
                        <a:pt x="23694" y="10626"/>
                      </a:lnTo>
                      <a:lnTo>
                        <a:pt x="23929" y="10119"/>
                      </a:lnTo>
                      <a:lnTo>
                        <a:pt x="24237" y="10427"/>
                      </a:lnTo>
                      <a:lnTo>
                        <a:pt x="25069" y="10970"/>
                      </a:lnTo>
                      <a:lnTo>
                        <a:pt x="26101" y="11368"/>
                      </a:lnTo>
                      <a:lnTo>
                        <a:pt x="27223" y="11657"/>
                      </a:lnTo>
                      <a:lnTo>
                        <a:pt x="28400" y="11802"/>
                      </a:lnTo>
                      <a:lnTo>
                        <a:pt x="29558" y="11802"/>
                      </a:lnTo>
                      <a:lnTo>
                        <a:pt x="30608" y="11675"/>
                      </a:lnTo>
                      <a:lnTo>
                        <a:pt x="31495" y="11404"/>
                      </a:lnTo>
                      <a:lnTo>
                        <a:pt x="31857" y="11205"/>
                      </a:lnTo>
                      <a:lnTo>
                        <a:pt x="32237" y="10933"/>
                      </a:lnTo>
                      <a:lnTo>
                        <a:pt x="32852" y="10408"/>
                      </a:lnTo>
                      <a:lnTo>
                        <a:pt x="33251" y="9865"/>
                      </a:lnTo>
                      <a:lnTo>
                        <a:pt x="33414" y="9322"/>
                      </a:lnTo>
                      <a:lnTo>
                        <a:pt x="33414" y="9051"/>
                      </a:lnTo>
                      <a:lnTo>
                        <a:pt x="33377" y="8870"/>
                      </a:lnTo>
                      <a:lnTo>
                        <a:pt x="33214" y="8526"/>
                      </a:lnTo>
                      <a:lnTo>
                        <a:pt x="32925" y="8218"/>
                      </a:lnTo>
                      <a:lnTo>
                        <a:pt x="32545" y="7983"/>
                      </a:lnTo>
                      <a:lnTo>
                        <a:pt x="32309" y="7892"/>
                      </a:lnTo>
                      <a:lnTo>
                        <a:pt x="31911" y="7766"/>
                      </a:lnTo>
                      <a:lnTo>
                        <a:pt x="30952" y="7711"/>
                      </a:lnTo>
                      <a:lnTo>
                        <a:pt x="29920" y="7929"/>
                      </a:lnTo>
                      <a:lnTo>
                        <a:pt x="28852" y="8435"/>
                      </a:lnTo>
                      <a:lnTo>
                        <a:pt x="28327" y="8834"/>
                      </a:lnTo>
                      <a:lnTo>
                        <a:pt x="28309" y="8327"/>
                      </a:lnTo>
                      <a:lnTo>
                        <a:pt x="28128" y="7277"/>
                      </a:lnTo>
                      <a:lnTo>
                        <a:pt x="27784" y="6173"/>
                      </a:lnTo>
                      <a:lnTo>
                        <a:pt x="27278" y="4978"/>
                      </a:lnTo>
                      <a:lnTo>
                        <a:pt x="26952" y="4345"/>
                      </a:lnTo>
                      <a:lnTo>
                        <a:pt x="26680" y="4490"/>
                      </a:lnTo>
                      <a:lnTo>
                        <a:pt x="27024" y="5159"/>
                      </a:lnTo>
                      <a:lnTo>
                        <a:pt x="27549" y="6408"/>
                      </a:lnTo>
                      <a:lnTo>
                        <a:pt x="27875" y="7567"/>
                      </a:lnTo>
                      <a:lnTo>
                        <a:pt x="28020" y="8653"/>
                      </a:lnTo>
                      <a:lnTo>
                        <a:pt x="28038" y="9178"/>
                      </a:lnTo>
                      <a:lnTo>
                        <a:pt x="28038" y="9268"/>
                      </a:lnTo>
                      <a:lnTo>
                        <a:pt x="28128" y="9304"/>
                      </a:lnTo>
                      <a:lnTo>
                        <a:pt x="28201" y="9340"/>
                      </a:lnTo>
                      <a:lnTo>
                        <a:pt x="28291" y="9286"/>
                      </a:lnTo>
                      <a:lnTo>
                        <a:pt x="28526" y="9051"/>
                      </a:lnTo>
                      <a:lnTo>
                        <a:pt x="29051" y="8671"/>
                      </a:lnTo>
                      <a:lnTo>
                        <a:pt x="29848" y="8273"/>
                      </a:lnTo>
                      <a:lnTo>
                        <a:pt x="30879" y="8037"/>
                      </a:lnTo>
                      <a:lnTo>
                        <a:pt x="31821" y="8055"/>
                      </a:lnTo>
                      <a:lnTo>
                        <a:pt x="32219" y="8182"/>
                      </a:lnTo>
                      <a:lnTo>
                        <a:pt x="32581" y="8345"/>
                      </a:lnTo>
                      <a:lnTo>
                        <a:pt x="32943" y="8671"/>
                      </a:lnTo>
                      <a:lnTo>
                        <a:pt x="33088" y="8942"/>
                      </a:lnTo>
                      <a:lnTo>
                        <a:pt x="33106" y="9087"/>
                      </a:lnTo>
                      <a:lnTo>
                        <a:pt x="33106" y="9304"/>
                      </a:lnTo>
                      <a:lnTo>
                        <a:pt x="32961" y="9757"/>
                      </a:lnTo>
                      <a:lnTo>
                        <a:pt x="32599" y="10227"/>
                      </a:lnTo>
                      <a:lnTo>
                        <a:pt x="32038" y="10716"/>
                      </a:lnTo>
                      <a:lnTo>
                        <a:pt x="31694" y="10951"/>
                      </a:lnTo>
                      <a:lnTo>
                        <a:pt x="31350" y="11132"/>
                      </a:lnTo>
                      <a:lnTo>
                        <a:pt x="30463" y="11404"/>
                      </a:lnTo>
                      <a:lnTo>
                        <a:pt x="29413" y="11513"/>
                      </a:lnTo>
                      <a:lnTo>
                        <a:pt x="28273" y="11476"/>
                      </a:lnTo>
                      <a:lnTo>
                        <a:pt x="27115" y="11332"/>
                      </a:lnTo>
                      <a:lnTo>
                        <a:pt x="26010" y="11024"/>
                      </a:lnTo>
                      <a:lnTo>
                        <a:pt x="25033" y="10608"/>
                      </a:lnTo>
                      <a:lnTo>
                        <a:pt x="24273" y="10064"/>
                      </a:lnTo>
                      <a:lnTo>
                        <a:pt x="24019" y="9739"/>
                      </a:lnTo>
                      <a:lnTo>
                        <a:pt x="23947" y="9684"/>
                      </a:lnTo>
                      <a:lnTo>
                        <a:pt x="23875" y="9666"/>
                      </a:lnTo>
                      <a:lnTo>
                        <a:pt x="23802" y="9702"/>
                      </a:lnTo>
                      <a:lnTo>
                        <a:pt x="23748" y="9757"/>
                      </a:lnTo>
                      <a:lnTo>
                        <a:pt x="23458" y="10390"/>
                      </a:lnTo>
                      <a:lnTo>
                        <a:pt x="22825" y="11494"/>
                      </a:lnTo>
                      <a:lnTo>
                        <a:pt x="22101" y="12381"/>
                      </a:lnTo>
                      <a:lnTo>
                        <a:pt x="21304" y="13087"/>
                      </a:lnTo>
                      <a:lnTo>
                        <a:pt x="20399" y="13594"/>
                      </a:lnTo>
                      <a:lnTo>
                        <a:pt x="19422" y="13902"/>
                      </a:lnTo>
                      <a:lnTo>
                        <a:pt x="18354" y="14010"/>
                      </a:lnTo>
                      <a:lnTo>
                        <a:pt x="17214" y="13938"/>
                      </a:lnTo>
                      <a:lnTo>
                        <a:pt x="16598" y="13811"/>
                      </a:lnTo>
                      <a:lnTo>
                        <a:pt x="16182" y="13703"/>
                      </a:lnTo>
                      <a:lnTo>
                        <a:pt x="15277" y="13377"/>
                      </a:lnTo>
                      <a:lnTo>
                        <a:pt x="14336" y="12942"/>
                      </a:lnTo>
                      <a:lnTo>
                        <a:pt x="13413" y="12418"/>
                      </a:lnTo>
                      <a:lnTo>
                        <a:pt x="12562" y="11820"/>
                      </a:lnTo>
                      <a:lnTo>
                        <a:pt x="11838" y="11169"/>
                      </a:lnTo>
                      <a:lnTo>
                        <a:pt x="11259" y="10463"/>
                      </a:lnTo>
                      <a:lnTo>
                        <a:pt x="10915" y="9739"/>
                      </a:lnTo>
                      <a:lnTo>
                        <a:pt x="10861" y="9377"/>
                      </a:lnTo>
                      <a:lnTo>
                        <a:pt x="10824" y="9304"/>
                      </a:lnTo>
                      <a:lnTo>
                        <a:pt x="10752" y="9250"/>
                      </a:lnTo>
                      <a:lnTo>
                        <a:pt x="10680" y="9250"/>
                      </a:lnTo>
                      <a:lnTo>
                        <a:pt x="10607" y="9286"/>
                      </a:lnTo>
                      <a:lnTo>
                        <a:pt x="10281" y="9540"/>
                      </a:lnTo>
                      <a:lnTo>
                        <a:pt x="9322" y="9974"/>
                      </a:lnTo>
                      <a:lnTo>
                        <a:pt x="8091" y="10300"/>
                      </a:lnTo>
                      <a:lnTo>
                        <a:pt x="6679" y="10481"/>
                      </a:lnTo>
                      <a:lnTo>
                        <a:pt x="5919" y="10517"/>
                      </a:lnTo>
                      <a:lnTo>
                        <a:pt x="5123" y="10517"/>
                      </a:lnTo>
                      <a:lnTo>
                        <a:pt x="3512" y="10354"/>
                      </a:lnTo>
                      <a:lnTo>
                        <a:pt x="2408" y="10046"/>
                      </a:lnTo>
                      <a:lnTo>
                        <a:pt x="1756" y="9775"/>
                      </a:lnTo>
                      <a:lnTo>
                        <a:pt x="1213" y="9413"/>
                      </a:lnTo>
                      <a:lnTo>
                        <a:pt x="779" y="8997"/>
                      </a:lnTo>
                      <a:lnTo>
                        <a:pt x="634" y="8743"/>
                      </a:lnTo>
                      <a:lnTo>
                        <a:pt x="489" y="8435"/>
                      </a:lnTo>
                      <a:lnTo>
                        <a:pt x="326" y="7892"/>
                      </a:lnTo>
                      <a:lnTo>
                        <a:pt x="308" y="7386"/>
                      </a:lnTo>
                      <a:lnTo>
                        <a:pt x="435" y="6933"/>
                      </a:lnTo>
                      <a:lnTo>
                        <a:pt x="561" y="6734"/>
                      </a:lnTo>
                      <a:lnTo>
                        <a:pt x="779" y="6499"/>
                      </a:lnTo>
                      <a:lnTo>
                        <a:pt x="1358" y="6101"/>
                      </a:lnTo>
                      <a:lnTo>
                        <a:pt x="2100" y="5811"/>
                      </a:lnTo>
                      <a:lnTo>
                        <a:pt x="2933" y="5630"/>
                      </a:lnTo>
                      <a:lnTo>
                        <a:pt x="4254" y="5503"/>
                      </a:lnTo>
                      <a:lnTo>
                        <a:pt x="5919" y="5558"/>
                      </a:lnTo>
                      <a:lnTo>
                        <a:pt x="6553" y="5666"/>
                      </a:lnTo>
                      <a:lnTo>
                        <a:pt x="6625" y="5666"/>
                      </a:lnTo>
                      <a:lnTo>
                        <a:pt x="6697" y="5612"/>
                      </a:lnTo>
                      <a:lnTo>
                        <a:pt x="6734" y="5539"/>
                      </a:lnTo>
                      <a:lnTo>
                        <a:pt x="6734" y="5467"/>
                      </a:lnTo>
                      <a:lnTo>
                        <a:pt x="6589" y="4978"/>
                      </a:lnTo>
                      <a:lnTo>
                        <a:pt x="6571" y="4091"/>
                      </a:lnTo>
                      <a:lnTo>
                        <a:pt x="6788" y="3530"/>
                      </a:lnTo>
                      <a:lnTo>
                        <a:pt x="7023" y="3204"/>
                      </a:lnTo>
                      <a:lnTo>
                        <a:pt x="7494" y="2788"/>
                      </a:lnTo>
                      <a:lnTo>
                        <a:pt x="7928" y="2589"/>
                      </a:lnTo>
                      <a:lnTo>
                        <a:pt x="8218" y="2480"/>
                      </a:lnTo>
                      <a:lnTo>
                        <a:pt x="8833" y="2336"/>
                      </a:lnTo>
                      <a:lnTo>
                        <a:pt x="9485" y="2318"/>
                      </a:lnTo>
                      <a:lnTo>
                        <a:pt x="10136" y="2390"/>
                      </a:lnTo>
                      <a:lnTo>
                        <a:pt x="10770" y="2553"/>
                      </a:lnTo>
                      <a:lnTo>
                        <a:pt x="11349" y="2824"/>
                      </a:lnTo>
                      <a:lnTo>
                        <a:pt x="11874" y="3204"/>
                      </a:lnTo>
                      <a:lnTo>
                        <a:pt x="12272" y="3675"/>
                      </a:lnTo>
                      <a:lnTo>
                        <a:pt x="12435" y="3947"/>
                      </a:lnTo>
                      <a:lnTo>
                        <a:pt x="12490" y="4037"/>
                      </a:lnTo>
                      <a:lnTo>
                        <a:pt x="12598" y="4037"/>
                      </a:lnTo>
                      <a:lnTo>
                        <a:pt x="12689" y="3983"/>
                      </a:lnTo>
                      <a:lnTo>
                        <a:pt x="12707" y="3892"/>
                      </a:lnTo>
                      <a:lnTo>
                        <a:pt x="12725" y="3440"/>
                      </a:lnTo>
                      <a:lnTo>
                        <a:pt x="12870" y="2643"/>
                      </a:lnTo>
                      <a:lnTo>
                        <a:pt x="13159" y="1974"/>
                      </a:lnTo>
                      <a:lnTo>
                        <a:pt x="13630" y="1394"/>
                      </a:lnTo>
                      <a:lnTo>
                        <a:pt x="13938" y="1159"/>
                      </a:lnTo>
                      <a:lnTo>
                        <a:pt x="14281" y="924"/>
                      </a:lnTo>
                      <a:lnTo>
                        <a:pt x="15096" y="580"/>
                      </a:lnTo>
                      <a:lnTo>
                        <a:pt x="16001" y="381"/>
                      </a:lnTo>
                      <a:lnTo>
                        <a:pt x="16978" y="308"/>
                      </a:lnTo>
                      <a:lnTo>
                        <a:pt x="18010" y="327"/>
                      </a:lnTo>
                      <a:lnTo>
                        <a:pt x="19042" y="453"/>
                      </a:lnTo>
                      <a:lnTo>
                        <a:pt x="20598" y="779"/>
                      </a:lnTo>
                      <a:lnTo>
                        <a:pt x="21558" y="1087"/>
                      </a:lnTo>
                      <a:lnTo>
                        <a:pt x="21648" y="797"/>
                      </a:lnTo>
                      <a:lnTo>
                        <a:pt x="20671" y="489"/>
                      </a:lnTo>
                      <a:lnTo>
                        <a:pt x="19078" y="164"/>
                      </a:lnTo>
                      <a:lnTo>
                        <a:pt x="17992" y="37"/>
                      </a:lnTo>
                      <a:lnTo>
                        <a:pt x="1692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95" name="Google Shape;1195;p35"/>
              <p:cNvGrpSpPr/>
              <p:nvPr/>
            </p:nvGrpSpPr>
            <p:grpSpPr>
              <a:xfrm>
                <a:off x="7616925" y="-64323"/>
                <a:ext cx="1124148" cy="632259"/>
                <a:chOff x="389676" y="3721420"/>
                <a:chExt cx="1478364" cy="831483"/>
              </a:xfrm>
            </p:grpSpPr>
            <p:sp>
              <p:nvSpPr>
                <p:cNvPr id="1196" name="Google Shape;1196;p35"/>
                <p:cNvSpPr/>
                <p:nvPr/>
              </p:nvSpPr>
              <p:spPr>
                <a:xfrm>
                  <a:off x="395426" y="3726027"/>
                  <a:ext cx="1467436" cy="821698"/>
                </a:xfrm>
                <a:custGeom>
                  <a:avLst/>
                  <a:gdLst/>
                  <a:ahLst/>
                  <a:cxnLst/>
                  <a:rect l="l" t="t" r="r" b="b"/>
                  <a:pathLst>
                    <a:path w="46193" h="25866" extrusionOk="0">
                      <a:moveTo>
                        <a:pt x="22354" y="0"/>
                      </a:moveTo>
                      <a:lnTo>
                        <a:pt x="20218" y="218"/>
                      </a:lnTo>
                      <a:lnTo>
                        <a:pt x="19169" y="417"/>
                      </a:lnTo>
                      <a:lnTo>
                        <a:pt x="18589" y="543"/>
                      </a:lnTo>
                      <a:lnTo>
                        <a:pt x="17467" y="869"/>
                      </a:lnTo>
                      <a:lnTo>
                        <a:pt x="16417" y="1268"/>
                      </a:lnTo>
                      <a:lnTo>
                        <a:pt x="15440" y="1756"/>
                      </a:lnTo>
                      <a:lnTo>
                        <a:pt x="14535" y="2299"/>
                      </a:lnTo>
                      <a:lnTo>
                        <a:pt x="13720" y="2915"/>
                      </a:lnTo>
                      <a:lnTo>
                        <a:pt x="12996" y="3602"/>
                      </a:lnTo>
                      <a:lnTo>
                        <a:pt x="12363" y="4345"/>
                      </a:lnTo>
                      <a:lnTo>
                        <a:pt x="11838" y="5159"/>
                      </a:lnTo>
                      <a:lnTo>
                        <a:pt x="11422" y="6010"/>
                      </a:lnTo>
                      <a:lnTo>
                        <a:pt x="11132" y="6933"/>
                      </a:lnTo>
                      <a:lnTo>
                        <a:pt x="10951" y="7910"/>
                      </a:lnTo>
                      <a:lnTo>
                        <a:pt x="10897" y="8924"/>
                      </a:lnTo>
                      <a:lnTo>
                        <a:pt x="10987" y="9992"/>
                      </a:lnTo>
                      <a:lnTo>
                        <a:pt x="11204" y="11096"/>
                      </a:lnTo>
                      <a:lnTo>
                        <a:pt x="11585" y="12254"/>
                      </a:lnTo>
                      <a:lnTo>
                        <a:pt x="11838" y="12852"/>
                      </a:lnTo>
                      <a:lnTo>
                        <a:pt x="11458" y="12580"/>
                      </a:lnTo>
                      <a:lnTo>
                        <a:pt x="10607" y="12146"/>
                      </a:lnTo>
                      <a:lnTo>
                        <a:pt x="9666" y="11838"/>
                      </a:lnTo>
                      <a:lnTo>
                        <a:pt x="8670" y="11621"/>
                      </a:lnTo>
                      <a:lnTo>
                        <a:pt x="7639" y="11512"/>
                      </a:lnTo>
                      <a:lnTo>
                        <a:pt x="6589" y="11530"/>
                      </a:lnTo>
                      <a:lnTo>
                        <a:pt x="5539" y="11639"/>
                      </a:lnTo>
                      <a:lnTo>
                        <a:pt x="4507" y="11874"/>
                      </a:lnTo>
                      <a:lnTo>
                        <a:pt x="3548" y="12200"/>
                      </a:lnTo>
                      <a:lnTo>
                        <a:pt x="2643" y="12616"/>
                      </a:lnTo>
                      <a:lnTo>
                        <a:pt x="1828" y="13159"/>
                      </a:lnTo>
                      <a:lnTo>
                        <a:pt x="1141" y="13793"/>
                      </a:lnTo>
                      <a:lnTo>
                        <a:pt x="598" y="14535"/>
                      </a:lnTo>
                      <a:lnTo>
                        <a:pt x="199" y="15368"/>
                      </a:lnTo>
                      <a:lnTo>
                        <a:pt x="0" y="16291"/>
                      </a:lnTo>
                      <a:lnTo>
                        <a:pt x="0" y="17323"/>
                      </a:lnTo>
                      <a:lnTo>
                        <a:pt x="91" y="17884"/>
                      </a:lnTo>
                      <a:lnTo>
                        <a:pt x="199" y="18372"/>
                      </a:lnTo>
                      <a:lnTo>
                        <a:pt x="543" y="19241"/>
                      </a:lnTo>
                      <a:lnTo>
                        <a:pt x="1014" y="19983"/>
                      </a:lnTo>
                      <a:lnTo>
                        <a:pt x="1593" y="20617"/>
                      </a:lnTo>
                      <a:lnTo>
                        <a:pt x="2263" y="21142"/>
                      </a:lnTo>
                      <a:lnTo>
                        <a:pt x="3023" y="21558"/>
                      </a:lnTo>
                      <a:lnTo>
                        <a:pt x="3838" y="21848"/>
                      </a:lnTo>
                      <a:lnTo>
                        <a:pt x="4688" y="22047"/>
                      </a:lnTo>
                      <a:lnTo>
                        <a:pt x="5575" y="22155"/>
                      </a:lnTo>
                      <a:lnTo>
                        <a:pt x="6498" y="22155"/>
                      </a:lnTo>
                      <a:lnTo>
                        <a:pt x="7403" y="22065"/>
                      </a:lnTo>
                      <a:lnTo>
                        <a:pt x="8290" y="21902"/>
                      </a:lnTo>
                      <a:lnTo>
                        <a:pt x="9141" y="21648"/>
                      </a:lnTo>
                      <a:lnTo>
                        <a:pt x="9955" y="21305"/>
                      </a:lnTo>
                      <a:lnTo>
                        <a:pt x="10698" y="20888"/>
                      </a:lnTo>
                      <a:lnTo>
                        <a:pt x="11367" y="20400"/>
                      </a:lnTo>
                      <a:lnTo>
                        <a:pt x="11657" y="20128"/>
                      </a:lnTo>
                      <a:lnTo>
                        <a:pt x="12001" y="20653"/>
                      </a:lnTo>
                      <a:lnTo>
                        <a:pt x="12906" y="21648"/>
                      </a:lnTo>
                      <a:lnTo>
                        <a:pt x="14010" y="22590"/>
                      </a:lnTo>
                      <a:lnTo>
                        <a:pt x="15277" y="23440"/>
                      </a:lnTo>
                      <a:lnTo>
                        <a:pt x="16689" y="24183"/>
                      </a:lnTo>
                      <a:lnTo>
                        <a:pt x="18173" y="24816"/>
                      </a:lnTo>
                      <a:lnTo>
                        <a:pt x="19712" y="25323"/>
                      </a:lnTo>
                      <a:lnTo>
                        <a:pt x="21250" y="25685"/>
                      </a:lnTo>
                      <a:lnTo>
                        <a:pt x="22771" y="25866"/>
                      </a:lnTo>
                      <a:lnTo>
                        <a:pt x="24237" y="25866"/>
                      </a:lnTo>
                      <a:lnTo>
                        <a:pt x="25594" y="25667"/>
                      </a:lnTo>
                      <a:lnTo>
                        <a:pt x="26807" y="25250"/>
                      </a:lnTo>
                      <a:lnTo>
                        <a:pt x="27857" y="24581"/>
                      </a:lnTo>
                      <a:lnTo>
                        <a:pt x="28472" y="23929"/>
                      </a:lnTo>
                      <a:lnTo>
                        <a:pt x="28834" y="23404"/>
                      </a:lnTo>
                      <a:lnTo>
                        <a:pt x="29106" y="22807"/>
                      </a:lnTo>
                      <a:lnTo>
                        <a:pt x="29323" y="22155"/>
                      </a:lnTo>
                      <a:lnTo>
                        <a:pt x="29468" y="21413"/>
                      </a:lnTo>
                      <a:lnTo>
                        <a:pt x="29522" y="20599"/>
                      </a:lnTo>
                      <a:lnTo>
                        <a:pt x="29522" y="20164"/>
                      </a:lnTo>
                      <a:lnTo>
                        <a:pt x="29884" y="20562"/>
                      </a:lnTo>
                      <a:lnTo>
                        <a:pt x="30771" y="21268"/>
                      </a:lnTo>
                      <a:lnTo>
                        <a:pt x="31803" y="21866"/>
                      </a:lnTo>
                      <a:lnTo>
                        <a:pt x="32943" y="22372"/>
                      </a:lnTo>
                      <a:lnTo>
                        <a:pt x="34156" y="22753"/>
                      </a:lnTo>
                      <a:lnTo>
                        <a:pt x="35459" y="23042"/>
                      </a:lnTo>
                      <a:lnTo>
                        <a:pt x="36780" y="23205"/>
                      </a:lnTo>
                      <a:lnTo>
                        <a:pt x="38120" y="23241"/>
                      </a:lnTo>
                      <a:lnTo>
                        <a:pt x="39423" y="23151"/>
                      </a:lnTo>
                      <a:lnTo>
                        <a:pt x="40708" y="22916"/>
                      </a:lnTo>
                      <a:lnTo>
                        <a:pt x="41903" y="22554"/>
                      </a:lnTo>
                      <a:lnTo>
                        <a:pt x="43025" y="22029"/>
                      </a:lnTo>
                      <a:lnTo>
                        <a:pt x="44002" y="21377"/>
                      </a:lnTo>
                      <a:lnTo>
                        <a:pt x="44835" y="20562"/>
                      </a:lnTo>
                      <a:lnTo>
                        <a:pt x="45505" y="19585"/>
                      </a:lnTo>
                      <a:lnTo>
                        <a:pt x="45975" y="18445"/>
                      </a:lnTo>
                      <a:lnTo>
                        <a:pt x="46102" y="17811"/>
                      </a:lnTo>
                      <a:lnTo>
                        <a:pt x="46174" y="17413"/>
                      </a:lnTo>
                      <a:lnTo>
                        <a:pt x="46192" y="16725"/>
                      </a:lnTo>
                      <a:lnTo>
                        <a:pt x="46138" y="16146"/>
                      </a:lnTo>
                      <a:lnTo>
                        <a:pt x="45975" y="15639"/>
                      </a:lnTo>
                      <a:lnTo>
                        <a:pt x="45740" y="15241"/>
                      </a:lnTo>
                      <a:lnTo>
                        <a:pt x="45450" y="14933"/>
                      </a:lnTo>
                      <a:lnTo>
                        <a:pt x="45088" y="14716"/>
                      </a:lnTo>
                      <a:lnTo>
                        <a:pt x="44672" y="14571"/>
                      </a:lnTo>
                      <a:lnTo>
                        <a:pt x="43984" y="14499"/>
                      </a:lnTo>
                      <a:lnTo>
                        <a:pt x="42989" y="14698"/>
                      </a:lnTo>
                      <a:lnTo>
                        <a:pt x="41975" y="15187"/>
                      </a:lnTo>
                      <a:lnTo>
                        <a:pt x="41016" y="15947"/>
                      </a:lnTo>
                      <a:lnTo>
                        <a:pt x="40599" y="16417"/>
                      </a:lnTo>
                      <a:lnTo>
                        <a:pt x="40599" y="16417"/>
                      </a:lnTo>
                      <a:lnTo>
                        <a:pt x="41106" y="15838"/>
                      </a:lnTo>
                      <a:lnTo>
                        <a:pt x="42174" y="14951"/>
                      </a:lnTo>
                      <a:lnTo>
                        <a:pt x="42898" y="14282"/>
                      </a:lnTo>
                      <a:lnTo>
                        <a:pt x="43314" y="13775"/>
                      </a:lnTo>
                      <a:lnTo>
                        <a:pt x="43658" y="13178"/>
                      </a:lnTo>
                      <a:lnTo>
                        <a:pt x="43894" y="12417"/>
                      </a:lnTo>
                      <a:lnTo>
                        <a:pt x="43966" y="11983"/>
                      </a:lnTo>
                      <a:lnTo>
                        <a:pt x="44038" y="11331"/>
                      </a:lnTo>
                      <a:lnTo>
                        <a:pt x="43912" y="10010"/>
                      </a:lnTo>
                      <a:lnTo>
                        <a:pt x="43495" y="8761"/>
                      </a:lnTo>
                      <a:lnTo>
                        <a:pt x="42862" y="7603"/>
                      </a:lnTo>
                      <a:lnTo>
                        <a:pt x="42464" y="7096"/>
                      </a:lnTo>
                      <a:lnTo>
                        <a:pt x="42192" y="6788"/>
                      </a:lnTo>
                      <a:lnTo>
                        <a:pt x="41613" y="6281"/>
                      </a:lnTo>
                      <a:lnTo>
                        <a:pt x="40979" y="5847"/>
                      </a:lnTo>
                      <a:lnTo>
                        <a:pt x="40292" y="5521"/>
                      </a:lnTo>
                      <a:lnTo>
                        <a:pt x="39586" y="5286"/>
                      </a:lnTo>
                      <a:lnTo>
                        <a:pt x="38862" y="5159"/>
                      </a:lnTo>
                      <a:lnTo>
                        <a:pt x="38138" y="5105"/>
                      </a:lnTo>
                      <a:lnTo>
                        <a:pt x="37414" y="5159"/>
                      </a:lnTo>
                      <a:lnTo>
                        <a:pt x="36708" y="5304"/>
                      </a:lnTo>
                      <a:lnTo>
                        <a:pt x="36020" y="5539"/>
                      </a:lnTo>
                      <a:lnTo>
                        <a:pt x="35386" y="5865"/>
                      </a:lnTo>
                      <a:lnTo>
                        <a:pt x="34807" y="6299"/>
                      </a:lnTo>
                      <a:lnTo>
                        <a:pt x="34282" y="6806"/>
                      </a:lnTo>
                      <a:lnTo>
                        <a:pt x="33848" y="7422"/>
                      </a:lnTo>
                      <a:lnTo>
                        <a:pt x="33504" y="8075"/>
                      </a:lnTo>
                      <a:lnTo>
                        <a:pt x="33558" y="7530"/>
                      </a:lnTo>
                      <a:lnTo>
                        <a:pt x="33522" y="6824"/>
                      </a:lnTo>
                      <a:lnTo>
                        <a:pt x="33395" y="6136"/>
                      </a:lnTo>
                      <a:lnTo>
                        <a:pt x="33196" y="5467"/>
                      </a:lnTo>
                      <a:lnTo>
                        <a:pt x="32744" y="4507"/>
                      </a:lnTo>
                      <a:lnTo>
                        <a:pt x="31893" y="3313"/>
                      </a:lnTo>
                      <a:lnTo>
                        <a:pt x="30825" y="2281"/>
                      </a:lnTo>
                      <a:lnTo>
                        <a:pt x="29631" y="1449"/>
                      </a:lnTo>
                      <a:lnTo>
                        <a:pt x="28327" y="815"/>
                      </a:lnTo>
                      <a:lnTo>
                        <a:pt x="27676" y="598"/>
                      </a:lnTo>
                      <a:lnTo>
                        <a:pt x="26644" y="344"/>
                      </a:lnTo>
                      <a:lnTo>
                        <a:pt x="24508" y="37"/>
                      </a:lnTo>
                      <a:lnTo>
                        <a:pt x="2235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7" name="Google Shape;1197;p35"/>
                <p:cNvSpPr/>
                <p:nvPr/>
              </p:nvSpPr>
              <p:spPr>
                <a:xfrm>
                  <a:off x="389676" y="3734636"/>
                  <a:ext cx="1478364" cy="818267"/>
                </a:xfrm>
                <a:custGeom>
                  <a:avLst/>
                  <a:gdLst/>
                  <a:ahLst/>
                  <a:cxnLst/>
                  <a:rect l="l" t="t" r="r" b="b"/>
                  <a:pathLst>
                    <a:path w="46537" h="25758" extrusionOk="0">
                      <a:moveTo>
                        <a:pt x="19331" y="1"/>
                      </a:moveTo>
                      <a:lnTo>
                        <a:pt x="18680" y="146"/>
                      </a:lnTo>
                      <a:lnTo>
                        <a:pt x="17431" y="526"/>
                      </a:lnTo>
                      <a:lnTo>
                        <a:pt x="16254" y="997"/>
                      </a:lnTo>
                      <a:lnTo>
                        <a:pt x="15186" y="1558"/>
                      </a:lnTo>
                      <a:lnTo>
                        <a:pt x="14227" y="2209"/>
                      </a:lnTo>
                      <a:lnTo>
                        <a:pt x="13358" y="2933"/>
                      </a:lnTo>
                      <a:lnTo>
                        <a:pt x="12616" y="3730"/>
                      </a:lnTo>
                      <a:lnTo>
                        <a:pt x="12019" y="4598"/>
                      </a:lnTo>
                      <a:lnTo>
                        <a:pt x="11766" y="5069"/>
                      </a:lnTo>
                      <a:lnTo>
                        <a:pt x="11566" y="5449"/>
                      </a:lnTo>
                      <a:lnTo>
                        <a:pt x="11259" y="6264"/>
                      </a:lnTo>
                      <a:lnTo>
                        <a:pt x="11060" y="7114"/>
                      </a:lnTo>
                      <a:lnTo>
                        <a:pt x="10951" y="7983"/>
                      </a:lnTo>
                      <a:lnTo>
                        <a:pt x="10933" y="8888"/>
                      </a:lnTo>
                      <a:lnTo>
                        <a:pt x="11023" y="9793"/>
                      </a:lnTo>
                      <a:lnTo>
                        <a:pt x="11223" y="10734"/>
                      </a:lnTo>
                      <a:lnTo>
                        <a:pt x="11494" y="11694"/>
                      </a:lnTo>
                      <a:lnTo>
                        <a:pt x="11675" y="12164"/>
                      </a:lnTo>
                      <a:lnTo>
                        <a:pt x="11204" y="11893"/>
                      </a:lnTo>
                      <a:lnTo>
                        <a:pt x="10118" y="11477"/>
                      </a:lnTo>
                      <a:lnTo>
                        <a:pt x="8960" y="11205"/>
                      </a:lnTo>
                      <a:lnTo>
                        <a:pt x="7729" y="11096"/>
                      </a:lnTo>
                      <a:lnTo>
                        <a:pt x="6480" y="11133"/>
                      </a:lnTo>
                      <a:lnTo>
                        <a:pt x="5231" y="11314"/>
                      </a:lnTo>
                      <a:lnTo>
                        <a:pt x="4037" y="11640"/>
                      </a:lnTo>
                      <a:lnTo>
                        <a:pt x="2933" y="12128"/>
                      </a:lnTo>
                      <a:lnTo>
                        <a:pt x="2426" y="12436"/>
                      </a:lnTo>
                      <a:lnTo>
                        <a:pt x="2064" y="12653"/>
                      </a:lnTo>
                      <a:lnTo>
                        <a:pt x="1448" y="13178"/>
                      </a:lnTo>
                      <a:lnTo>
                        <a:pt x="942" y="13739"/>
                      </a:lnTo>
                      <a:lnTo>
                        <a:pt x="543" y="14355"/>
                      </a:lnTo>
                      <a:lnTo>
                        <a:pt x="254" y="15024"/>
                      </a:lnTo>
                      <a:lnTo>
                        <a:pt x="73" y="15730"/>
                      </a:lnTo>
                      <a:lnTo>
                        <a:pt x="0" y="16472"/>
                      </a:lnTo>
                      <a:lnTo>
                        <a:pt x="55" y="17233"/>
                      </a:lnTo>
                      <a:lnTo>
                        <a:pt x="127" y="17631"/>
                      </a:lnTo>
                      <a:lnTo>
                        <a:pt x="199" y="18011"/>
                      </a:lnTo>
                      <a:lnTo>
                        <a:pt x="435" y="18699"/>
                      </a:lnTo>
                      <a:lnTo>
                        <a:pt x="761" y="19332"/>
                      </a:lnTo>
                      <a:lnTo>
                        <a:pt x="1159" y="19911"/>
                      </a:lnTo>
                      <a:lnTo>
                        <a:pt x="1647" y="20436"/>
                      </a:lnTo>
                      <a:lnTo>
                        <a:pt x="2209" y="20889"/>
                      </a:lnTo>
                      <a:lnTo>
                        <a:pt x="2824" y="21269"/>
                      </a:lnTo>
                      <a:lnTo>
                        <a:pt x="3530" y="21577"/>
                      </a:lnTo>
                      <a:lnTo>
                        <a:pt x="3910" y="21703"/>
                      </a:lnTo>
                      <a:lnTo>
                        <a:pt x="4417" y="21848"/>
                      </a:lnTo>
                      <a:lnTo>
                        <a:pt x="5467" y="22011"/>
                      </a:lnTo>
                      <a:lnTo>
                        <a:pt x="6535" y="22047"/>
                      </a:lnTo>
                      <a:lnTo>
                        <a:pt x="7602" y="21957"/>
                      </a:lnTo>
                      <a:lnTo>
                        <a:pt x="8670" y="21739"/>
                      </a:lnTo>
                      <a:lnTo>
                        <a:pt x="9666" y="21414"/>
                      </a:lnTo>
                      <a:lnTo>
                        <a:pt x="10607" y="20961"/>
                      </a:lnTo>
                      <a:lnTo>
                        <a:pt x="11440" y="20418"/>
                      </a:lnTo>
                      <a:lnTo>
                        <a:pt x="11802" y="20092"/>
                      </a:lnTo>
                      <a:lnTo>
                        <a:pt x="12236" y="20690"/>
                      </a:lnTo>
                      <a:lnTo>
                        <a:pt x="13322" y="21812"/>
                      </a:lnTo>
                      <a:lnTo>
                        <a:pt x="14643" y="22826"/>
                      </a:lnTo>
                      <a:lnTo>
                        <a:pt x="16146" y="23731"/>
                      </a:lnTo>
                      <a:lnTo>
                        <a:pt x="17793" y="24491"/>
                      </a:lnTo>
                      <a:lnTo>
                        <a:pt x="19494" y="25088"/>
                      </a:lnTo>
                      <a:lnTo>
                        <a:pt x="21214" y="25504"/>
                      </a:lnTo>
                      <a:lnTo>
                        <a:pt x="22915" y="25740"/>
                      </a:lnTo>
                      <a:lnTo>
                        <a:pt x="23730" y="25758"/>
                      </a:lnTo>
                      <a:lnTo>
                        <a:pt x="24400" y="25740"/>
                      </a:lnTo>
                      <a:lnTo>
                        <a:pt x="25648" y="25577"/>
                      </a:lnTo>
                      <a:lnTo>
                        <a:pt x="26228" y="25414"/>
                      </a:lnTo>
                      <a:lnTo>
                        <a:pt x="26861" y="25197"/>
                      </a:lnTo>
                      <a:lnTo>
                        <a:pt x="27802" y="24672"/>
                      </a:lnTo>
                      <a:lnTo>
                        <a:pt x="28382" y="24183"/>
                      </a:lnTo>
                      <a:lnTo>
                        <a:pt x="28907" y="23586"/>
                      </a:lnTo>
                      <a:lnTo>
                        <a:pt x="29341" y="22844"/>
                      </a:lnTo>
                      <a:lnTo>
                        <a:pt x="29649" y="21957"/>
                      </a:lnTo>
                      <a:lnTo>
                        <a:pt x="29830" y="20889"/>
                      </a:lnTo>
                      <a:lnTo>
                        <a:pt x="29848" y="20273"/>
                      </a:lnTo>
                      <a:lnTo>
                        <a:pt x="30336" y="20726"/>
                      </a:lnTo>
                      <a:lnTo>
                        <a:pt x="31495" y="21504"/>
                      </a:lnTo>
                      <a:lnTo>
                        <a:pt x="32816" y="22156"/>
                      </a:lnTo>
                      <a:lnTo>
                        <a:pt x="34282" y="22645"/>
                      </a:lnTo>
                      <a:lnTo>
                        <a:pt x="35839" y="22970"/>
                      </a:lnTo>
                      <a:lnTo>
                        <a:pt x="37432" y="23115"/>
                      </a:lnTo>
                      <a:lnTo>
                        <a:pt x="39043" y="23079"/>
                      </a:lnTo>
                      <a:lnTo>
                        <a:pt x="40617" y="22862"/>
                      </a:lnTo>
                      <a:lnTo>
                        <a:pt x="41360" y="22663"/>
                      </a:lnTo>
                      <a:lnTo>
                        <a:pt x="41884" y="22518"/>
                      </a:lnTo>
                      <a:lnTo>
                        <a:pt x="42844" y="22120"/>
                      </a:lnTo>
                      <a:lnTo>
                        <a:pt x="43713" y="21631"/>
                      </a:lnTo>
                      <a:lnTo>
                        <a:pt x="44455" y="21070"/>
                      </a:lnTo>
                      <a:lnTo>
                        <a:pt x="45106" y="20418"/>
                      </a:lnTo>
                      <a:lnTo>
                        <a:pt x="45631" y="19694"/>
                      </a:lnTo>
                      <a:lnTo>
                        <a:pt x="46048" y="18898"/>
                      </a:lnTo>
                      <a:lnTo>
                        <a:pt x="46337" y="18029"/>
                      </a:lnTo>
                      <a:lnTo>
                        <a:pt x="46428" y="17558"/>
                      </a:lnTo>
                      <a:lnTo>
                        <a:pt x="46500" y="17160"/>
                      </a:lnTo>
                      <a:lnTo>
                        <a:pt x="46536" y="16454"/>
                      </a:lnTo>
                      <a:lnTo>
                        <a:pt x="46464" y="15875"/>
                      </a:lnTo>
                      <a:lnTo>
                        <a:pt x="46337" y="15404"/>
                      </a:lnTo>
                      <a:lnTo>
                        <a:pt x="46048" y="14861"/>
                      </a:lnTo>
                      <a:lnTo>
                        <a:pt x="45559" y="14427"/>
                      </a:lnTo>
                      <a:lnTo>
                        <a:pt x="45324" y="14300"/>
                      </a:lnTo>
                      <a:lnTo>
                        <a:pt x="45070" y="14192"/>
                      </a:lnTo>
                      <a:lnTo>
                        <a:pt x="44491" y="14101"/>
                      </a:lnTo>
                      <a:lnTo>
                        <a:pt x="43876" y="14119"/>
                      </a:lnTo>
                      <a:lnTo>
                        <a:pt x="43224" y="14264"/>
                      </a:lnTo>
                      <a:lnTo>
                        <a:pt x="42898" y="14391"/>
                      </a:lnTo>
                      <a:lnTo>
                        <a:pt x="42898" y="14391"/>
                      </a:lnTo>
                      <a:lnTo>
                        <a:pt x="43152" y="14155"/>
                      </a:lnTo>
                      <a:lnTo>
                        <a:pt x="43604" y="13631"/>
                      </a:lnTo>
                      <a:lnTo>
                        <a:pt x="43966" y="12979"/>
                      </a:lnTo>
                      <a:lnTo>
                        <a:pt x="44219" y="12201"/>
                      </a:lnTo>
                      <a:lnTo>
                        <a:pt x="44310" y="11730"/>
                      </a:lnTo>
                      <a:lnTo>
                        <a:pt x="44364" y="11078"/>
                      </a:lnTo>
                      <a:lnTo>
                        <a:pt x="44238" y="9775"/>
                      </a:lnTo>
                      <a:lnTo>
                        <a:pt x="43839" y="8472"/>
                      </a:lnTo>
                      <a:lnTo>
                        <a:pt x="43188" y="7277"/>
                      </a:lnTo>
                      <a:lnTo>
                        <a:pt x="42753" y="6716"/>
                      </a:lnTo>
                      <a:lnTo>
                        <a:pt x="42482" y="6409"/>
                      </a:lnTo>
                      <a:lnTo>
                        <a:pt x="41866" y="5865"/>
                      </a:lnTo>
                      <a:lnTo>
                        <a:pt x="41179" y="5413"/>
                      </a:lnTo>
                      <a:lnTo>
                        <a:pt x="40436" y="5069"/>
                      </a:lnTo>
                      <a:lnTo>
                        <a:pt x="39676" y="4834"/>
                      </a:lnTo>
                      <a:lnTo>
                        <a:pt x="38862" y="4707"/>
                      </a:lnTo>
                      <a:lnTo>
                        <a:pt x="38047" y="4689"/>
                      </a:lnTo>
                      <a:lnTo>
                        <a:pt x="37233" y="4798"/>
                      </a:lnTo>
                      <a:lnTo>
                        <a:pt x="36834" y="4906"/>
                      </a:lnTo>
                      <a:lnTo>
                        <a:pt x="36346" y="5051"/>
                      </a:lnTo>
                      <a:lnTo>
                        <a:pt x="35495" y="5467"/>
                      </a:lnTo>
                      <a:lnTo>
                        <a:pt x="34753" y="6010"/>
                      </a:lnTo>
                      <a:lnTo>
                        <a:pt x="34138" y="6698"/>
                      </a:lnTo>
                      <a:lnTo>
                        <a:pt x="33884" y="7096"/>
                      </a:lnTo>
                      <a:lnTo>
                        <a:pt x="33848" y="6481"/>
                      </a:lnTo>
                      <a:lnTo>
                        <a:pt x="33558" y="5232"/>
                      </a:lnTo>
                      <a:lnTo>
                        <a:pt x="33287" y="4617"/>
                      </a:lnTo>
                      <a:lnTo>
                        <a:pt x="33088" y="4236"/>
                      </a:lnTo>
                      <a:lnTo>
                        <a:pt x="32617" y="3512"/>
                      </a:lnTo>
                      <a:lnTo>
                        <a:pt x="32056" y="2825"/>
                      </a:lnTo>
                      <a:lnTo>
                        <a:pt x="31422" y="2173"/>
                      </a:lnTo>
                      <a:lnTo>
                        <a:pt x="30717" y="1594"/>
                      </a:lnTo>
                      <a:lnTo>
                        <a:pt x="29956" y="1087"/>
                      </a:lnTo>
                      <a:lnTo>
                        <a:pt x="29160" y="653"/>
                      </a:lnTo>
                      <a:lnTo>
                        <a:pt x="28327" y="309"/>
                      </a:lnTo>
                      <a:lnTo>
                        <a:pt x="27893" y="182"/>
                      </a:lnTo>
                      <a:lnTo>
                        <a:pt x="27802" y="472"/>
                      </a:lnTo>
                      <a:lnTo>
                        <a:pt x="28219" y="598"/>
                      </a:lnTo>
                      <a:lnTo>
                        <a:pt x="29033" y="924"/>
                      </a:lnTo>
                      <a:lnTo>
                        <a:pt x="29812" y="1340"/>
                      </a:lnTo>
                      <a:lnTo>
                        <a:pt x="30536" y="1847"/>
                      </a:lnTo>
                      <a:lnTo>
                        <a:pt x="31223" y="2390"/>
                      </a:lnTo>
                      <a:lnTo>
                        <a:pt x="31839" y="3006"/>
                      </a:lnTo>
                      <a:lnTo>
                        <a:pt x="32364" y="3675"/>
                      </a:lnTo>
                      <a:lnTo>
                        <a:pt x="32834" y="4381"/>
                      </a:lnTo>
                      <a:lnTo>
                        <a:pt x="33015" y="4761"/>
                      </a:lnTo>
                      <a:lnTo>
                        <a:pt x="33178" y="5141"/>
                      </a:lnTo>
                      <a:lnTo>
                        <a:pt x="33432" y="5902"/>
                      </a:lnTo>
                      <a:lnTo>
                        <a:pt x="33558" y="6662"/>
                      </a:lnTo>
                      <a:lnTo>
                        <a:pt x="33576" y="7422"/>
                      </a:lnTo>
                      <a:lnTo>
                        <a:pt x="33522" y="7802"/>
                      </a:lnTo>
                      <a:lnTo>
                        <a:pt x="33323" y="8400"/>
                      </a:lnTo>
                      <a:lnTo>
                        <a:pt x="33178" y="9033"/>
                      </a:lnTo>
                      <a:lnTo>
                        <a:pt x="33196" y="9160"/>
                      </a:lnTo>
                      <a:lnTo>
                        <a:pt x="33287" y="9214"/>
                      </a:lnTo>
                      <a:lnTo>
                        <a:pt x="33414" y="9214"/>
                      </a:lnTo>
                      <a:lnTo>
                        <a:pt x="33468" y="9124"/>
                      </a:lnTo>
                      <a:lnTo>
                        <a:pt x="33703" y="8508"/>
                      </a:lnTo>
                      <a:lnTo>
                        <a:pt x="33830" y="7893"/>
                      </a:lnTo>
                      <a:lnTo>
                        <a:pt x="34047" y="7404"/>
                      </a:lnTo>
                      <a:lnTo>
                        <a:pt x="34644" y="6535"/>
                      </a:lnTo>
                      <a:lnTo>
                        <a:pt x="35441" y="5865"/>
                      </a:lnTo>
                      <a:lnTo>
                        <a:pt x="36382" y="5359"/>
                      </a:lnTo>
                      <a:lnTo>
                        <a:pt x="36907" y="5196"/>
                      </a:lnTo>
                      <a:lnTo>
                        <a:pt x="37287" y="5087"/>
                      </a:lnTo>
                      <a:lnTo>
                        <a:pt x="38065" y="4997"/>
                      </a:lnTo>
                      <a:lnTo>
                        <a:pt x="38844" y="5015"/>
                      </a:lnTo>
                      <a:lnTo>
                        <a:pt x="39604" y="5123"/>
                      </a:lnTo>
                      <a:lnTo>
                        <a:pt x="40328" y="5359"/>
                      </a:lnTo>
                      <a:lnTo>
                        <a:pt x="41034" y="5684"/>
                      </a:lnTo>
                      <a:lnTo>
                        <a:pt x="41667" y="6101"/>
                      </a:lnTo>
                      <a:lnTo>
                        <a:pt x="42265" y="6626"/>
                      </a:lnTo>
                      <a:lnTo>
                        <a:pt x="42518" y="6915"/>
                      </a:lnTo>
                      <a:lnTo>
                        <a:pt x="42934" y="7440"/>
                      </a:lnTo>
                      <a:lnTo>
                        <a:pt x="43568" y="8599"/>
                      </a:lnTo>
                      <a:lnTo>
                        <a:pt x="43948" y="9829"/>
                      </a:lnTo>
                      <a:lnTo>
                        <a:pt x="44057" y="11078"/>
                      </a:lnTo>
                      <a:lnTo>
                        <a:pt x="44002" y="11694"/>
                      </a:lnTo>
                      <a:lnTo>
                        <a:pt x="43912" y="12255"/>
                      </a:lnTo>
                      <a:lnTo>
                        <a:pt x="43550" y="13160"/>
                      </a:lnTo>
                      <a:lnTo>
                        <a:pt x="43025" y="13848"/>
                      </a:lnTo>
                      <a:lnTo>
                        <a:pt x="42409" y="14427"/>
                      </a:lnTo>
                      <a:lnTo>
                        <a:pt x="42065" y="14717"/>
                      </a:lnTo>
                      <a:lnTo>
                        <a:pt x="41703" y="15006"/>
                      </a:lnTo>
                      <a:lnTo>
                        <a:pt x="40998" y="15658"/>
                      </a:lnTo>
                      <a:lnTo>
                        <a:pt x="40672" y="16038"/>
                      </a:lnTo>
                      <a:lnTo>
                        <a:pt x="40654" y="16038"/>
                      </a:lnTo>
                      <a:lnTo>
                        <a:pt x="40654" y="16056"/>
                      </a:lnTo>
                      <a:lnTo>
                        <a:pt x="40636" y="16092"/>
                      </a:lnTo>
                      <a:lnTo>
                        <a:pt x="40636" y="16219"/>
                      </a:lnTo>
                      <a:lnTo>
                        <a:pt x="40672" y="16255"/>
                      </a:lnTo>
                      <a:lnTo>
                        <a:pt x="40726" y="16291"/>
                      </a:lnTo>
                      <a:lnTo>
                        <a:pt x="40853" y="16273"/>
                      </a:lnTo>
                      <a:lnTo>
                        <a:pt x="40889" y="16237"/>
                      </a:lnTo>
                      <a:lnTo>
                        <a:pt x="40907" y="16219"/>
                      </a:lnTo>
                      <a:lnTo>
                        <a:pt x="41142" y="15947"/>
                      </a:lnTo>
                      <a:lnTo>
                        <a:pt x="41649" y="15477"/>
                      </a:lnTo>
                      <a:lnTo>
                        <a:pt x="42482" y="14898"/>
                      </a:lnTo>
                      <a:lnTo>
                        <a:pt x="43351" y="14536"/>
                      </a:lnTo>
                      <a:lnTo>
                        <a:pt x="43930" y="14409"/>
                      </a:lnTo>
                      <a:lnTo>
                        <a:pt x="44473" y="14391"/>
                      </a:lnTo>
                      <a:lnTo>
                        <a:pt x="44962" y="14481"/>
                      </a:lnTo>
                      <a:lnTo>
                        <a:pt x="45197" y="14572"/>
                      </a:lnTo>
                      <a:lnTo>
                        <a:pt x="45505" y="14753"/>
                      </a:lnTo>
                      <a:lnTo>
                        <a:pt x="45957" y="15278"/>
                      </a:lnTo>
                      <a:lnTo>
                        <a:pt x="46192" y="16020"/>
                      </a:lnTo>
                      <a:lnTo>
                        <a:pt x="46210" y="16961"/>
                      </a:lnTo>
                      <a:lnTo>
                        <a:pt x="46138" y="17504"/>
                      </a:lnTo>
                      <a:lnTo>
                        <a:pt x="46048" y="17938"/>
                      </a:lnTo>
                      <a:lnTo>
                        <a:pt x="45776" y="18771"/>
                      </a:lnTo>
                      <a:lnTo>
                        <a:pt x="45378" y="19531"/>
                      </a:lnTo>
                      <a:lnTo>
                        <a:pt x="44871" y="20219"/>
                      </a:lnTo>
                      <a:lnTo>
                        <a:pt x="44256" y="20853"/>
                      </a:lnTo>
                      <a:lnTo>
                        <a:pt x="43532" y="21377"/>
                      </a:lnTo>
                      <a:lnTo>
                        <a:pt x="42699" y="21848"/>
                      </a:lnTo>
                      <a:lnTo>
                        <a:pt x="41776" y="22228"/>
                      </a:lnTo>
                      <a:lnTo>
                        <a:pt x="41287" y="22373"/>
                      </a:lnTo>
                      <a:lnTo>
                        <a:pt x="40527" y="22572"/>
                      </a:lnTo>
                      <a:lnTo>
                        <a:pt x="38952" y="22789"/>
                      </a:lnTo>
                      <a:lnTo>
                        <a:pt x="37323" y="22789"/>
                      </a:lnTo>
                      <a:lnTo>
                        <a:pt x="35712" y="22626"/>
                      </a:lnTo>
                      <a:lnTo>
                        <a:pt x="34138" y="22264"/>
                      </a:lnTo>
                      <a:lnTo>
                        <a:pt x="32671" y="21758"/>
                      </a:lnTo>
                      <a:lnTo>
                        <a:pt x="31368" y="21070"/>
                      </a:lnTo>
                      <a:lnTo>
                        <a:pt x="30264" y="20255"/>
                      </a:lnTo>
                      <a:lnTo>
                        <a:pt x="29812" y="19803"/>
                      </a:lnTo>
                      <a:lnTo>
                        <a:pt x="29739" y="19748"/>
                      </a:lnTo>
                      <a:lnTo>
                        <a:pt x="29649" y="19767"/>
                      </a:lnTo>
                      <a:lnTo>
                        <a:pt x="29558" y="19821"/>
                      </a:lnTo>
                      <a:lnTo>
                        <a:pt x="29540" y="19911"/>
                      </a:lnTo>
                      <a:lnTo>
                        <a:pt x="29558" y="20400"/>
                      </a:lnTo>
                      <a:lnTo>
                        <a:pt x="29468" y="21341"/>
                      </a:lnTo>
                      <a:lnTo>
                        <a:pt x="29269" y="22174"/>
                      </a:lnTo>
                      <a:lnTo>
                        <a:pt x="28943" y="22916"/>
                      </a:lnTo>
                      <a:lnTo>
                        <a:pt x="28526" y="23586"/>
                      </a:lnTo>
                      <a:lnTo>
                        <a:pt x="27983" y="24147"/>
                      </a:lnTo>
                      <a:lnTo>
                        <a:pt x="27332" y="24617"/>
                      </a:lnTo>
                      <a:lnTo>
                        <a:pt x="26572" y="24979"/>
                      </a:lnTo>
                      <a:lnTo>
                        <a:pt x="26137" y="25124"/>
                      </a:lnTo>
                      <a:lnTo>
                        <a:pt x="25739" y="25233"/>
                      </a:lnTo>
                      <a:lnTo>
                        <a:pt x="24852" y="25396"/>
                      </a:lnTo>
                      <a:lnTo>
                        <a:pt x="23458" y="25468"/>
                      </a:lnTo>
                      <a:lnTo>
                        <a:pt x="21449" y="25269"/>
                      </a:lnTo>
                      <a:lnTo>
                        <a:pt x="19368" y="24762"/>
                      </a:lnTo>
                      <a:lnTo>
                        <a:pt x="17359" y="24002"/>
                      </a:lnTo>
                      <a:lnTo>
                        <a:pt x="15458" y="23007"/>
                      </a:lnTo>
                      <a:lnTo>
                        <a:pt x="13793" y="21830"/>
                      </a:lnTo>
                      <a:lnTo>
                        <a:pt x="12761" y="20834"/>
                      </a:lnTo>
                      <a:lnTo>
                        <a:pt x="12200" y="20147"/>
                      </a:lnTo>
                      <a:lnTo>
                        <a:pt x="11965" y="19785"/>
                      </a:lnTo>
                      <a:lnTo>
                        <a:pt x="11910" y="19730"/>
                      </a:lnTo>
                      <a:lnTo>
                        <a:pt x="11856" y="19712"/>
                      </a:lnTo>
                      <a:lnTo>
                        <a:pt x="11784" y="19712"/>
                      </a:lnTo>
                      <a:lnTo>
                        <a:pt x="11729" y="19748"/>
                      </a:lnTo>
                      <a:lnTo>
                        <a:pt x="11385" y="20074"/>
                      </a:lnTo>
                      <a:lnTo>
                        <a:pt x="10571" y="20635"/>
                      </a:lnTo>
                      <a:lnTo>
                        <a:pt x="9666" y="21088"/>
                      </a:lnTo>
                      <a:lnTo>
                        <a:pt x="8688" y="21432"/>
                      </a:lnTo>
                      <a:lnTo>
                        <a:pt x="7657" y="21649"/>
                      </a:lnTo>
                      <a:lnTo>
                        <a:pt x="6589" y="21739"/>
                      </a:lnTo>
                      <a:lnTo>
                        <a:pt x="5521" y="21721"/>
                      </a:lnTo>
                      <a:lnTo>
                        <a:pt x="4489" y="21558"/>
                      </a:lnTo>
                      <a:lnTo>
                        <a:pt x="4000" y="21414"/>
                      </a:lnTo>
                      <a:lnTo>
                        <a:pt x="3638" y="21305"/>
                      </a:lnTo>
                      <a:lnTo>
                        <a:pt x="2987" y="20997"/>
                      </a:lnTo>
                      <a:lnTo>
                        <a:pt x="2390" y="20635"/>
                      </a:lnTo>
                      <a:lnTo>
                        <a:pt x="1865" y="20219"/>
                      </a:lnTo>
                      <a:lnTo>
                        <a:pt x="1412" y="19730"/>
                      </a:lnTo>
                      <a:lnTo>
                        <a:pt x="1014" y="19187"/>
                      </a:lnTo>
                      <a:lnTo>
                        <a:pt x="724" y="18590"/>
                      </a:lnTo>
                      <a:lnTo>
                        <a:pt x="489" y="17920"/>
                      </a:lnTo>
                      <a:lnTo>
                        <a:pt x="417" y="17576"/>
                      </a:lnTo>
                      <a:lnTo>
                        <a:pt x="344" y="17196"/>
                      </a:lnTo>
                      <a:lnTo>
                        <a:pt x="308" y="16472"/>
                      </a:lnTo>
                      <a:lnTo>
                        <a:pt x="362" y="15784"/>
                      </a:lnTo>
                      <a:lnTo>
                        <a:pt x="543" y="15115"/>
                      </a:lnTo>
                      <a:lnTo>
                        <a:pt x="815" y="14499"/>
                      </a:lnTo>
                      <a:lnTo>
                        <a:pt x="1195" y="13920"/>
                      </a:lnTo>
                      <a:lnTo>
                        <a:pt x="1666" y="13377"/>
                      </a:lnTo>
                      <a:lnTo>
                        <a:pt x="2245" y="12907"/>
                      </a:lnTo>
                      <a:lnTo>
                        <a:pt x="2571" y="12689"/>
                      </a:lnTo>
                      <a:lnTo>
                        <a:pt x="3095" y="12364"/>
                      </a:lnTo>
                      <a:lnTo>
                        <a:pt x="4236" y="11893"/>
                      </a:lnTo>
                      <a:lnTo>
                        <a:pt x="5467" y="11567"/>
                      </a:lnTo>
                      <a:lnTo>
                        <a:pt x="6734" y="11404"/>
                      </a:lnTo>
                      <a:lnTo>
                        <a:pt x="8019" y="11404"/>
                      </a:lnTo>
                      <a:lnTo>
                        <a:pt x="9268" y="11567"/>
                      </a:lnTo>
                      <a:lnTo>
                        <a:pt x="10426" y="11893"/>
                      </a:lnTo>
                      <a:lnTo>
                        <a:pt x="11476" y="12382"/>
                      </a:lnTo>
                      <a:lnTo>
                        <a:pt x="11928" y="12689"/>
                      </a:lnTo>
                      <a:lnTo>
                        <a:pt x="12019" y="12726"/>
                      </a:lnTo>
                      <a:lnTo>
                        <a:pt x="12109" y="12689"/>
                      </a:lnTo>
                      <a:lnTo>
                        <a:pt x="12164" y="12617"/>
                      </a:lnTo>
                      <a:lnTo>
                        <a:pt x="12146" y="12508"/>
                      </a:lnTo>
                      <a:lnTo>
                        <a:pt x="11947" y="12020"/>
                      </a:lnTo>
                      <a:lnTo>
                        <a:pt x="11603" y="11024"/>
                      </a:lnTo>
                      <a:lnTo>
                        <a:pt x="11385" y="10065"/>
                      </a:lnTo>
                      <a:lnTo>
                        <a:pt x="11259" y="9124"/>
                      </a:lnTo>
                      <a:lnTo>
                        <a:pt x="11241" y="8200"/>
                      </a:lnTo>
                      <a:lnTo>
                        <a:pt x="11331" y="7295"/>
                      </a:lnTo>
                      <a:lnTo>
                        <a:pt x="11530" y="6445"/>
                      </a:lnTo>
                      <a:lnTo>
                        <a:pt x="11838" y="5594"/>
                      </a:lnTo>
                      <a:lnTo>
                        <a:pt x="12037" y="5196"/>
                      </a:lnTo>
                      <a:lnTo>
                        <a:pt x="12272" y="4761"/>
                      </a:lnTo>
                      <a:lnTo>
                        <a:pt x="12870" y="3911"/>
                      </a:lnTo>
                      <a:lnTo>
                        <a:pt x="13594" y="3132"/>
                      </a:lnTo>
                      <a:lnTo>
                        <a:pt x="14426" y="2426"/>
                      </a:lnTo>
                      <a:lnTo>
                        <a:pt x="15367" y="1811"/>
                      </a:lnTo>
                      <a:lnTo>
                        <a:pt x="16399" y="1268"/>
                      </a:lnTo>
                      <a:lnTo>
                        <a:pt x="17540" y="797"/>
                      </a:lnTo>
                      <a:lnTo>
                        <a:pt x="18752" y="435"/>
                      </a:lnTo>
                      <a:lnTo>
                        <a:pt x="19386" y="291"/>
                      </a:lnTo>
                      <a:lnTo>
                        <a:pt x="19331"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8" name="Google Shape;1198;p35"/>
                <p:cNvSpPr/>
                <p:nvPr/>
              </p:nvSpPr>
              <p:spPr>
                <a:xfrm>
                  <a:off x="389676" y="3721420"/>
                  <a:ext cx="1478364" cy="831483"/>
                </a:xfrm>
                <a:custGeom>
                  <a:avLst/>
                  <a:gdLst/>
                  <a:ahLst/>
                  <a:cxnLst/>
                  <a:rect l="l" t="t" r="r" b="b"/>
                  <a:pathLst>
                    <a:path w="46537" h="26174" extrusionOk="0">
                      <a:moveTo>
                        <a:pt x="22644" y="1"/>
                      </a:moveTo>
                      <a:lnTo>
                        <a:pt x="20436" y="200"/>
                      </a:lnTo>
                      <a:lnTo>
                        <a:pt x="19331" y="417"/>
                      </a:lnTo>
                      <a:lnTo>
                        <a:pt x="18680" y="562"/>
                      </a:lnTo>
                      <a:lnTo>
                        <a:pt x="17431" y="942"/>
                      </a:lnTo>
                      <a:lnTo>
                        <a:pt x="16254" y="1413"/>
                      </a:lnTo>
                      <a:lnTo>
                        <a:pt x="15186" y="1974"/>
                      </a:lnTo>
                      <a:lnTo>
                        <a:pt x="14227" y="2625"/>
                      </a:lnTo>
                      <a:lnTo>
                        <a:pt x="13358" y="3349"/>
                      </a:lnTo>
                      <a:lnTo>
                        <a:pt x="12616" y="4146"/>
                      </a:lnTo>
                      <a:lnTo>
                        <a:pt x="12019" y="5014"/>
                      </a:lnTo>
                      <a:lnTo>
                        <a:pt x="11766" y="5485"/>
                      </a:lnTo>
                      <a:lnTo>
                        <a:pt x="11566" y="5865"/>
                      </a:lnTo>
                      <a:lnTo>
                        <a:pt x="11259" y="6680"/>
                      </a:lnTo>
                      <a:lnTo>
                        <a:pt x="11060" y="7530"/>
                      </a:lnTo>
                      <a:lnTo>
                        <a:pt x="10951" y="8399"/>
                      </a:lnTo>
                      <a:lnTo>
                        <a:pt x="10933" y="9304"/>
                      </a:lnTo>
                      <a:lnTo>
                        <a:pt x="11023" y="10209"/>
                      </a:lnTo>
                      <a:lnTo>
                        <a:pt x="11223" y="11150"/>
                      </a:lnTo>
                      <a:lnTo>
                        <a:pt x="11494" y="12110"/>
                      </a:lnTo>
                      <a:lnTo>
                        <a:pt x="11675" y="12580"/>
                      </a:lnTo>
                      <a:lnTo>
                        <a:pt x="11204" y="12309"/>
                      </a:lnTo>
                      <a:lnTo>
                        <a:pt x="10118" y="11893"/>
                      </a:lnTo>
                      <a:lnTo>
                        <a:pt x="8960" y="11621"/>
                      </a:lnTo>
                      <a:lnTo>
                        <a:pt x="7729" y="11512"/>
                      </a:lnTo>
                      <a:lnTo>
                        <a:pt x="6480" y="11549"/>
                      </a:lnTo>
                      <a:lnTo>
                        <a:pt x="5231" y="11730"/>
                      </a:lnTo>
                      <a:lnTo>
                        <a:pt x="4037" y="12056"/>
                      </a:lnTo>
                      <a:lnTo>
                        <a:pt x="2933" y="12544"/>
                      </a:lnTo>
                      <a:lnTo>
                        <a:pt x="2426" y="12852"/>
                      </a:lnTo>
                      <a:lnTo>
                        <a:pt x="2064" y="13069"/>
                      </a:lnTo>
                      <a:lnTo>
                        <a:pt x="1448" y="13594"/>
                      </a:lnTo>
                      <a:lnTo>
                        <a:pt x="942" y="14155"/>
                      </a:lnTo>
                      <a:lnTo>
                        <a:pt x="543" y="14771"/>
                      </a:lnTo>
                      <a:lnTo>
                        <a:pt x="254" y="15440"/>
                      </a:lnTo>
                      <a:lnTo>
                        <a:pt x="73" y="16146"/>
                      </a:lnTo>
                      <a:lnTo>
                        <a:pt x="0" y="16888"/>
                      </a:lnTo>
                      <a:lnTo>
                        <a:pt x="55" y="17649"/>
                      </a:lnTo>
                      <a:lnTo>
                        <a:pt x="127" y="18047"/>
                      </a:lnTo>
                      <a:lnTo>
                        <a:pt x="199" y="18427"/>
                      </a:lnTo>
                      <a:lnTo>
                        <a:pt x="435" y="19115"/>
                      </a:lnTo>
                      <a:lnTo>
                        <a:pt x="761" y="19748"/>
                      </a:lnTo>
                      <a:lnTo>
                        <a:pt x="1159" y="20327"/>
                      </a:lnTo>
                      <a:lnTo>
                        <a:pt x="1647" y="20852"/>
                      </a:lnTo>
                      <a:lnTo>
                        <a:pt x="2209" y="21305"/>
                      </a:lnTo>
                      <a:lnTo>
                        <a:pt x="2824" y="21685"/>
                      </a:lnTo>
                      <a:lnTo>
                        <a:pt x="3530" y="21993"/>
                      </a:lnTo>
                      <a:lnTo>
                        <a:pt x="3910" y="22119"/>
                      </a:lnTo>
                      <a:lnTo>
                        <a:pt x="4417" y="22264"/>
                      </a:lnTo>
                      <a:lnTo>
                        <a:pt x="5467" y="22427"/>
                      </a:lnTo>
                      <a:lnTo>
                        <a:pt x="6535" y="22463"/>
                      </a:lnTo>
                      <a:lnTo>
                        <a:pt x="7602" y="22373"/>
                      </a:lnTo>
                      <a:lnTo>
                        <a:pt x="8670" y="22155"/>
                      </a:lnTo>
                      <a:lnTo>
                        <a:pt x="9666" y="21830"/>
                      </a:lnTo>
                      <a:lnTo>
                        <a:pt x="10607" y="21377"/>
                      </a:lnTo>
                      <a:lnTo>
                        <a:pt x="11440" y="20834"/>
                      </a:lnTo>
                      <a:lnTo>
                        <a:pt x="11802" y="20508"/>
                      </a:lnTo>
                      <a:lnTo>
                        <a:pt x="12236" y="21106"/>
                      </a:lnTo>
                      <a:lnTo>
                        <a:pt x="13322" y="22228"/>
                      </a:lnTo>
                      <a:lnTo>
                        <a:pt x="14643" y="23242"/>
                      </a:lnTo>
                      <a:lnTo>
                        <a:pt x="16146" y="24147"/>
                      </a:lnTo>
                      <a:lnTo>
                        <a:pt x="17793" y="24907"/>
                      </a:lnTo>
                      <a:lnTo>
                        <a:pt x="19494" y="25504"/>
                      </a:lnTo>
                      <a:lnTo>
                        <a:pt x="21214" y="25920"/>
                      </a:lnTo>
                      <a:lnTo>
                        <a:pt x="22915" y="26156"/>
                      </a:lnTo>
                      <a:lnTo>
                        <a:pt x="23730" y="26174"/>
                      </a:lnTo>
                      <a:lnTo>
                        <a:pt x="24400" y="26156"/>
                      </a:lnTo>
                      <a:lnTo>
                        <a:pt x="25648" y="25993"/>
                      </a:lnTo>
                      <a:lnTo>
                        <a:pt x="26228" y="25830"/>
                      </a:lnTo>
                      <a:lnTo>
                        <a:pt x="26861" y="25613"/>
                      </a:lnTo>
                      <a:lnTo>
                        <a:pt x="27802" y="25088"/>
                      </a:lnTo>
                      <a:lnTo>
                        <a:pt x="28382" y="24599"/>
                      </a:lnTo>
                      <a:lnTo>
                        <a:pt x="28907" y="24002"/>
                      </a:lnTo>
                      <a:lnTo>
                        <a:pt x="29341" y="23260"/>
                      </a:lnTo>
                      <a:lnTo>
                        <a:pt x="29649" y="22373"/>
                      </a:lnTo>
                      <a:lnTo>
                        <a:pt x="29830" y="21305"/>
                      </a:lnTo>
                      <a:lnTo>
                        <a:pt x="29848" y="20689"/>
                      </a:lnTo>
                      <a:lnTo>
                        <a:pt x="30336" y="21142"/>
                      </a:lnTo>
                      <a:lnTo>
                        <a:pt x="31495" y="21920"/>
                      </a:lnTo>
                      <a:lnTo>
                        <a:pt x="32816" y="22572"/>
                      </a:lnTo>
                      <a:lnTo>
                        <a:pt x="34282" y="23061"/>
                      </a:lnTo>
                      <a:lnTo>
                        <a:pt x="35839" y="23386"/>
                      </a:lnTo>
                      <a:lnTo>
                        <a:pt x="37432" y="23531"/>
                      </a:lnTo>
                      <a:lnTo>
                        <a:pt x="39043" y="23495"/>
                      </a:lnTo>
                      <a:lnTo>
                        <a:pt x="40617" y="23278"/>
                      </a:lnTo>
                      <a:lnTo>
                        <a:pt x="41360" y="23079"/>
                      </a:lnTo>
                      <a:lnTo>
                        <a:pt x="41884" y="22934"/>
                      </a:lnTo>
                      <a:lnTo>
                        <a:pt x="42844" y="22536"/>
                      </a:lnTo>
                      <a:lnTo>
                        <a:pt x="43713" y="22047"/>
                      </a:lnTo>
                      <a:lnTo>
                        <a:pt x="44455" y="21486"/>
                      </a:lnTo>
                      <a:lnTo>
                        <a:pt x="45106" y="20834"/>
                      </a:lnTo>
                      <a:lnTo>
                        <a:pt x="45631" y="20110"/>
                      </a:lnTo>
                      <a:lnTo>
                        <a:pt x="46048" y="19314"/>
                      </a:lnTo>
                      <a:lnTo>
                        <a:pt x="46337" y="18445"/>
                      </a:lnTo>
                      <a:lnTo>
                        <a:pt x="46428" y="17974"/>
                      </a:lnTo>
                      <a:lnTo>
                        <a:pt x="46500" y="17576"/>
                      </a:lnTo>
                      <a:lnTo>
                        <a:pt x="46536" y="16870"/>
                      </a:lnTo>
                      <a:lnTo>
                        <a:pt x="46464" y="16291"/>
                      </a:lnTo>
                      <a:lnTo>
                        <a:pt x="46337" y="15820"/>
                      </a:lnTo>
                      <a:lnTo>
                        <a:pt x="46048" y="15277"/>
                      </a:lnTo>
                      <a:lnTo>
                        <a:pt x="45559" y="14843"/>
                      </a:lnTo>
                      <a:lnTo>
                        <a:pt x="45324" y="14716"/>
                      </a:lnTo>
                      <a:lnTo>
                        <a:pt x="45070" y="14608"/>
                      </a:lnTo>
                      <a:lnTo>
                        <a:pt x="44491" y="14517"/>
                      </a:lnTo>
                      <a:lnTo>
                        <a:pt x="43876" y="14535"/>
                      </a:lnTo>
                      <a:lnTo>
                        <a:pt x="43224" y="14680"/>
                      </a:lnTo>
                      <a:lnTo>
                        <a:pt x="42898" y="14807"/>
                      </a:lnTo>
                      <a:lnTo>
                        <a:pt x="42898" y="14807"/>
                      </a:lnTo>
                      <a:lnTo>
                        <a:pt x="43152" y="14571"/>
                      </a:lnTo>
                      <a:lnTo>
                        <a:pt x="43604" y="14047"/>
                      </a:lnTo>
                      <a:lnTo>
                        <a:pt x="43966" y="13395"/>
                      </a:lnTo>
                      <a:lnTo>
                        <a:pt x="44219" y="12617"/>
                      </a:lnTo>
                      <a:lnTo>
                        <a:pt x="44310" y="12146"/>
                      </a:lnTo>
                      <a:lnTo>
                        <a:pt x="44002" y="12110"/>
                      </a:lnTo>
                      <a:lnTo>
                        <a:pt x="43912" y="12671"/>
                      </a:lnTo>
                      <a:lnTo>
                        <a:pt x="43550" y="13576"/>
                      </a:lnTo>
                      <a:lnTo>
                        <a:pt x="43025" y="14264"/>
                      </a:lnTo>
                      <a:lnTo>
                        <a:pt x="42409" y="14843"/>
                      </a:lnTo>
                      <a:lnTo>
                        <a:pt x="42065" y="15133"/>
                      </a:lnTo>
                      <a:lnTo>
                        <a:pt x="41703" y="15422"/>
                      </a:lnTo>
                      <a:lnTo>
                        <a:pt x="40998" y="16074"/>
                      </a:lnTo>
                      <a:lnTo>
                        <a:pt x="40654" y="16472"/>
                      </a:lnTo>
                      <a:lnTo>
                        <a:pt x="40636" y="16508"/>
                      </a:lnTo>
                      <a:lnTo>
                        <a:pt x="40636" y="16635"/>
                      </a:lnTo>
                      <a:lnTo>
                        <a:pt x="40672" y="16671"/>
                      </a:lnTo>
                      <a:lnTo>
                        <a:pt x="40726" y="16707"/>
                      </a:lnTo>
                      <a:lnTo>
                        <a:pt x="40853" y="16689"/>
                      </a:lnTo>
                      <a:lnTo>
                        <a:pt x="40889" y="16653"/>
                      </a:lnTo>
                      <a:lnTo>
                        <a:pt x="41124" y="16381"/>
                      </a:lnTo>
                      <a:lnTo>
                        <a:pt x="41649" y="15893"/>
                      </a:lnTo>
                      <a:lnTo>
                        <a:pt x="42482" y="15314"/>
                      </a:lnTo>
                      <a:lnTo>
                        <a:pt x="43351" y="14952"/>
                      </a:lnTo>
                      <a:lnTo>
                        <a:pt x="43912" y="14825"/>
                      </a:lnTo>
                      <a:lnTo>
                        <a:pt x="44455" y="14807"/>
                      </a:lnTo>
                      <a:lnTo>
                        <a:pt x="44962" y="14897"/>
                      </a:lnTo>
                      <a:lnTo>
                        <a:pt x="45197" y="14988"/>
                      </a:lnTo>
                      <a:lnTo>
                        <a:pt x="45505" y="15169"/>
                      </a:lnTo>
                      <a:lnTo>
                        <a:pt x="45957" y="15694"/>
                      </a:lnTo>
                      <a:lnTo>
                        <a:pt x="46192" y="16436"/>
                      </a:lnTo>
                      <a:lnTo>
                        <a:pt x="46210" y="17377"/>
                      </a:lnTo>
                      <a:lnTo>
                        <a:pt x="46138" y="17920"/>
                      </a:lnTo>
                      <a:lnTo>
                        <a:pt x="46048" y="18354"/>
                      </a:lnTo>
                      <a:lnTo>
                        <a:pt x="45776" y="19187"/>
                      </a:lnTo>
                      <a:lnTo>
                        <a:pt x="45378" y="19947"/>
                      </a:lnTo>
                      <a:lnTo>
                        <a:pt x="44871" y="20635"/>
                      </a:lnTo>
                      <a:lnTo>
                        <a:pt x="44256" y="21269"/>
                      </a:lnTo>
                      <a:lnTo>
                        <a:pt x="43532" y="21793"/>
                      </a:lnTo>
                      <a:lnTo>
                        <a:pt x="42699" y="22264"/>
                      </a:lnTo>
                      <a:lnTo>
                        <a:pt x="41776" y="22644"/>
                      </a:lnTo>
                      <a:lnTo>
                        <a:pt x="41287" y="22789"/>
                      </a:lnTo>
                      <a:lnTo>
                        <a:pt x="40527" y="22988"/>
                      </a:lnTo>
                      <a:lnTo>
                        <a:pt x="38952" y="23205"/>
                      </a:lnTo>
                      <a:lnTo>
                        <a:pt x="37323" y="23205"/>
                      </a:lnTo>
                      <a:lnTo>
                        <a:pt x="35712" y="23042"/>
                      </a:lnTo>
                      <a:lnTo>
                        <a:pt x="34138" y="22680"/>
                      </a:lnTo>
                      <a:lnTo>
                        <a:pt x="32671" y="22174"/>
                      </a:lnTo>
                      <a:lnTo>
                        <a:pt x="31368" y="21486"/>
                      </a:lnTo>
                      <a:lnTo>
                        <a:pt x="30264" y="20671"/>
                      </a:lnTo>
                      <a:lnTo>
                        <a:pt x="29812" y="20219"/>
                      </a:lnTo>
                      <a:lnTo>
                        <a:pt x="29739" y="20164"/>
                      </a:lnTo>
                      <a:lnTo>
                        <a:pt x="29649" y="20183"/>
                      </a:lnTo>
                      <a:lnTo>
                        <a:pt x="29558" y="20237"/>
                      </a:lnTo>
                      <a:lnTo>
                        <a:pt x="29540" y="20327"/>
                      </a:lnTo>
                      <a:lnTo>
                        <a:pt x="29558" y="20816"/>
                      </a:lnTo>
                      <a:lnTo>
                        <a:pt x="29468" y="21757"/>
                      </a:lnTo>
                      <a:lnTo>
                        <a:pt x="29269" y="22590"/>
                      </a:lnTo>
                      <a:lnTo>
                        <a:pt x="28943" y="23332"/>
                      </a:lnTo>
                      <a:lnTo>
                        <a:pt x="28526" y="24002"/>
                      </a:lnTo>
                      <a:lnTo>
                        <a:pt x="27983" y="24563"/>
                      </a:lnTo>
                      <a:lnTo>
                        <a:pt x="27332" y="25033"/>
                      </a:lnTo>
                      <a:lnTo>
                        <a:pt x="26572" y="25395"/>
                      </a:lnTo>
                      <a:lnTo>
                        <a:pt x="26137" y="25540"/>
                      </a:lnTo>
                      <a:lnTo>
                        <a:pt x="25739" y="25649"/>
                      </a:lnTo>
                      <a:lnTo>
                        <a:pt x="24852" y="25812"/>
                      </a:lnTo>
                      <a:lnTo>
                        <a:pt x="23458" y="25884"/>
                      </a:lnTo>
                      <a:lnTo>
                        <a:pt x="21449" y="25685"/>
                      </a:lnTo>
                      <a:lnTo>
                        <a:pt x="19368" y="25178"/>
                      </a:lnTo>
                      <a:lnTo>
                        <a:pt x="17359" y="24418"/>
                      </a:lnTo>
                      <a:lnTo>
                        <a:pt x="15458" y="23423"/>
                      </a:lnTo>
                      <a:lnTo>
                        <a:pt x="13793" y="22246"/>
                      </a:lnTo>
                      <a:lnTo>
                        <a:pt x="12761" y="21250"/>
                      </a:lnTo>
                      <a:lnTo>
                        <a:pt x="12200" y="20563"/>
                      </a:lnTo>
                      <a:lnTo>
                        <a:pt x="11965" y="20201"/>
                      </a:lnTo>
                      <a:lnTo>
                        <a:pt x="11910" y="20146"/>
                      </a:lnTo>
                      <a:lnTo>
                        <a:pt x="11856" y="20128"/>
                      </a:lnTo>
                      <a:lnTo>
                        <a:pt x="11784" y="20128"/>
                      </a:lnTo>
                      <a:lnTo>
                        <a:pt x="11729" y="20164"/>
                      </a:lnTo>
                      <a:lnTo>
                        <a:pt x="11385" y="20490"/>
                      </a:lnTo>
                      <a:lnTo>
                        <a:pt x="10571" y="21051"/>
                      </a:lnTo>
                      <a:lnTo>
                        <a:pt x="9666" y="21504"/>
                      </a:lnTo>
                      <a:lnTo>
                        <a:pt x="8688" y="21848"/>
                      </a:lnTo>
                      <a:lnTo>
                        <a:pt x="7657" y="22065"/>
                      </a:lnTo>
                      <a:lnTo>
                        <a:pt x="6589" y="22155"/>
                      </a:lnTo>
                      <a:lnTo>
                        <a:pt x="5521" y="22137"/>
                      </a:lnTo>
                      <a:lnTo>
                        <a:pt x="4489" y="21974"/>
                      </a:lnTo>
                      <a:lnTo>
                        <a:pt x="4000" y="21830"/>
                      </a:lnTo>
                      <a:lnTo>
                        <a:pt x="3638" y="21721"/>
                      </a:lnTo>
                      <a:lnTo>
                        <a:pt x="2987" y="21413"/>
                      </a:lnTo>
                      <a:lnTo>
                        <a:pt x="2390" y="21051"/>
                      </a:lnTo>
                      <a:lnTo>
                        <a:pt x="1865" y="20635"/>
                      </a:lnTo>
                      <a:lnTo>
                        <a:pt x="1412" y="20146"/>
                      </a:lnTo>
                      <a:lnTo>
                        <a:pt x="1014" y="19603"/>
                      </a:lnTo>
                      <a:lnTo>
                        <a:pt x="724" y="19006"/>
                      </a:lnTo>
                      <a:lnTo>
                        <a:pt x="489" y="18336"/>
                      </a:lnTo>
                      <a:lnTo>
                        <a:pt x="417" y="17992"/>
                      </a:lnTo>
                      <a:lnTo>
                        <a:pt x="344" y="17612"/>
                      </a:lnTo>
                      <a:lnTo>
                        <a:pt x="308" y="16888"/>
                      </a:lnTo>
                      <a:lnTo>
                        <a:pt x="362" y="16200"/>
                      </a:lnTo>
                      <a:lnTo>
                        <a:pt x="543" y="15531"/>
                      </a:lnTo>
                      <a:lnTo>
                        <a:pt x="815" y="14915"/>
                      </a:lnTo>
                      <a:lnTo>
                        <a:pt x="1195" y="14336"/>
                      </a:lnTo>
                      <a:lnTo>
                        <a:pt x="1666" y="13793"/>
                      </a:lnTo>
                      <a:lnTo>
                        <a:pt x="2245" y="13323"/>
                      </a:lnTo>
                      <a:lnTo>
                        <a:pt x="2571" y="13105"/>
                      </a:lnTo>
                      <a:lnTo>
                        <a:pt x="3095" y="12780"/>
                      </a:lnTo>
                      <a:lnTo>
                        <a:pt x="4236" y="12309"/>
                      </a:lnTo>
                      <a:lnTo>
                        <a:pt x="5467" y="11983"/>
                      </a:lnTo>
                      <a:lnTo>
                        <a:pt x="6734" y="11820"/>
                      </a:lnTo>
                      <a:lnTo>
                        <a:pt x="8019" y="11820"/>
                      </a:lnTo>
                      <a:lnTo>
                        <a:pt x="9268" y="11983"/>
                      </a:lnTo>
                      <a:lnTo>
                        <a:pt x="10426" y="12309"/>
                      </a:lnTo>
                      <a:lnTo>
                        <a:pt x="11476" y="12798"/>
                      </a:lnTo>
                      <a:lnTo>
                        <a:pt x="11928" y="13105"/>
                      </a:lnTo>
                      <a:lnTo>
                        <a:pt x="12019" y="13142"/>
                      </a:lnTo>
                      <a:lnTo>
                        <a:pt x="12109" y="13105"/>
                      </a:lnTo>
                      <a:lnTo>
                        <a:pt x="12164" y="13033"/>
                      </a:lnTo>
                      <a:lnTo>
                        <a:pt x="12146" y="12924"/>
                      </a:lnTo>
                      <a:lnTo>
                        <a:pt x="11947" y="12436"/>
                      </a:lnTo>
                      <a:lnTo>
                        <a:pt x="11603" y="11440"/>
                      </a:lnTo>
                      <a:lnTo>
                        <a:pt x="11385" y="10481"/>
                      </a:lnTo>
                      <a:lnTo>
                        <a:pt x="11259" y="9540"/>
                      </a:lnTo>
                      <a:lnTo>
                        <a:pt x="11241" y="8616"/>
                      </a:lnTo>
                      <a:lnTo>
                        <a:pt x="11331" y="7711"/>
                      </a:lnTo>
                      <a:lnTo>
                        <a:pt x="11530" y="6861"/>
                      </a:lnTo>
                      <a:lnTo>
                        <a:pt x="11838" y="6010"/>
                      </a:lnTo>
                      <a:lnTo>
                        <a:pt x="12037" y="5612"/>
                      </a:lnTo>
                      <a:lnTo>
                        <a:pt x="12272" y="5177"/>
                      </a:lnTo>
                      <a:lnTo>
                        <a:pt x="12870" y="4327"/>
                      </a:lnTo>
                      <a:lnTo>
                        <a:pt x="13594" y="3548"/>
                      </a:lnTo>
                      <a:lnTo>
                        <a:pt x="14426" y="2842"/>
                      </a:lnTo>
                      <a:lnTo>
                        <a:pt x="15367" y="2227"/>
                      </a:lnTo>
                      <a:lnTo>
                        <a:pt x="16399" y="1684"/>
                      </a:lnTo>
                      <a:lnTo>
                        <a:pt x="17540" y="1213"/>
                      </a:lnTo>
                      <a:lnTo>
                        <a:pt x="18752" y="851"/>
                      </a:lnTo>
                      <a:lnTo>
                        <a:pt x="19386" y="707"/>
                      </a:lnTo>
                      <a:lnTo>
                        <a:pt x="20472" y="507"/>
                      </a:lnTo>
                      <a:lnTo>
                        <a:pt x="22662" y="308"/>
                      </a:lnTo>
                      <a:lnTo>
                        <a:pt x="24798" y="345"/>
                      </a:lnTo>
                      <a:lnTo>
                        <a:pt x="26843" y="634"/>
                      </a:lnTo>
                      <a:lnTo>
                        <a:pt x="27802" y="888"/>
                      </a:lnTo>
                      <a:lnTo>
                        <a:pt x="28219" y="1014"/>
                      </a:lnTo>
                      <a:lnTo>
                        <a:pt x="29033" y="1340"/>
                      </a:lnTo>
                      <a:lnTo>
                        <a:pt x="29812" y="1756"/>
                      </a:lnTo>
                      <a:lnTo>
                        <a:pt x="30536" y="2263"/>
                      </a:lnTo>
                      <a:lnTo>
                        <a:pt x="31223" y="2806"/>
                      </a:lnTo>
                      <a:lnTo>
                        <a:pt x="31839" y="3422"/>
                      </a:lnTo>
                      <a:lnTo>
                        <a:pt x="32364" y="4091"/>
                      </a:lnTo>
                      <a:lnTo>
                        <a:pt x="32834" y="4797"/>
                      </a:lnTo>
                      <a:lnTo>
                        <a:pt x="33015" y="5177"/>
                      </a:lnTo>
                      <a:lnTo>
                        <a:pt x="33178" y="5557"/>
                      </a:lnTo>
                      <a:lnTo>
                        <a:pt x="33432" y="6318"/>
                      </a:lnTo>
                      <a:lnTo>
                        <a:pt x="33558" y="7078"/>
                      </a:lnTo>
                      <a:lnTo>
                        <a:pt x="33576" y="7838"/>
                      </a:lnTo>
                      <a:lnTo>
                        <a:pt x="33522" y="8218"/>
                      </a:lnTo>
                      <a:lnTo>
                        <a:pt x="33323" y="8816"/>
                      </a:lnTo>
                      <a:lnTo>
                        <a:pt x="33178" y="9449"/>
                      </a:lnTo>
                      <a:lnTo>
                        <a:pt x="33196" y="9576"/>
                      </a:lnTo>
                      <a:lnTo>
                        <a:pt x="33287" y="9630"/>
                      </a:lnTo>
                      <a:lnTo>
                        <a:pt x="33414" y="9630"/>
                      </a:lnTo>
                      <a:lnTo>
                        <a:pt x="33468" y="9540"/>
                      </a:lnTo>
                      <a:lnTo>
                        <a:pt x="33703" y="8924"/>
                      </a:lnTo>
                      <a:lnTo>
                        <a:pt x="33830" y="8309"/>
                      </a:lnTo>
                      <a:lnTo>
                        <a:pt x="34047" y="7820"/>
                      </a:lnTo>
                      <a:lnTo>
                        <a:pt x="34644" y="6951"/>
                      </a:lnTo>
                      <a:lnTo>
                        <a:pt x="35441" y="6281"/>
                      </a:lnTo>
                      <a:lnTo>
                        <a:pt x="36382" y="5775"/>
                      </a:lnTo>
                      <a:lnTo>
                        <a:pt x="36907" y="5612"/>
                      </a:lnTo>
                      <a:lnTo>
                        <a:pt x="37287" y="5503"/>
                      </a:lnTo>
                      <a:lnTo>
                        <a:pt x="38065" y="5413"/>
                      </a:lnTo>
                      <a:lnTo>
                        <a:pt x="38844" y="5431"/>
                      </a:lnTo>
                      <a:lnTo>
                        <a:pt x="39604" y="5539"/>
                      </a:lnTo>
                      <a:lnTo>
                        <a:pt x="40328" y="5775"/>
                      </a:lnTo>
                      <a:lnTo>
                        <a:pt x="41034" y="6100"/>
                      </a:lnTo>
                      <a:lnTo>
                        <a:pt x="41667" y="6517"/>
                      </a:lnTo>
                      <a:lnTo>
                        <a:pt x="42265" y="7042"/>
                      </a:lnTo>
                      <a:lnTo>
                        <a:pt x="42518" y="7331"/>
                      </a:lnTo>
                      <a:lnTo>
                        <a:pt x="42753" y="7132"/>
                      </a:lnTo>
                      <a:lnTo>
                        <a:pt x="42482" y="6825"/>
                      </a:lnTo>
                      <a:lnTo>
                        <a:pt x="41866" y="6281"/>
                      </a:lnTo>
                      <a:lnTo>
                        <a:pt x="41179" y="5829"/>
                      </a:lnTo>
                      <a:lnTo>
                        <a:pt x="40436" y="5485"/>
                      </a:lnTo>
                      <a:lnTo>
                        <a:pt x="39676" y="5250"/>
                      </a:lnTo>
                      <a:lnTo>
                        <a:pt x="38862" y="5123"/>
                      </a:lnTo>
                      <a:lnTo>
                        <a:pt x="38047" y="5105"/>
                      </a:lnTo>
                      <a:lnTo>
                        <a:pt x="37233" y="5214"/>
                      </a:lnTo>
                      <a:lnTo>
                        <a:pt x="36834" y="5322"/>
                      </a:lnTo>
                      <a:lnTo>
                        <a:pt x="36346" y="5467"/>
                      </a:lnTo>
                      <a:lnTo>
                        <a:pt x="35495" y="5883"/>
                      </a:lnTo>
                      <a:lnTo>
                        <a:pt x="34753" y="6426"/>
                      </a:lnTo>
                      <a:lnTo>
                        <a:pt x="34138" y="7114"/>
                      </a:lnTo>
                      <a:lnTo>
                        <a:pt x="33884" y="7512"/>
                      </a:lnTo>
                      <a:lnTo>
                        <a:pt x="33848" y="6897"/>
                      </a:lnTo>
                      <a:lnTo>
                        <a:pt x="33558" y="5648"/>
                      </a:lnTo>
                      <a:lnTo>
                        <a:pt x="33287" y="5033"/>
                      </a:lnTo>
                      <a:lnTo>
                        <a:pt x="33088" y="4652"/>
                      </a:lnTo>
                      <a:lnTo>
                        <a:pt x="32617" y="3928"/>
                      </a:lnTo>
                      <a:lnTo>
                        <a:pt x="32056" y="3241"/>
                      </a:lnTo>
                      <a:lnTo>
                        <a:pt x="31422" y="2589"/>
                      </a:lnTo>
                      <a:lnTo>
                        <a:pt x="30717" y="2010"/>
                      </a:lnTo>
                      <a:lnTo>
                        <a:pt x="29956" y="1503"/>
                      </a:lnTo>
                      <a:lnTo>
                        <a:pt x="29160" y="1069"/>
                      </a:lnTo>
                      <a:lnTo>
                        <a:pt x="28327" y="725"/>
                      </a:lnTo>
                      <a:lnTo>
                        <a:pt x="27893" y="598"/>
                      </a:lnTo>
                      <a:lnTo>
                        <a:pt x="26916" y="345"/>
                      </a:lnTo>
                      <a:lnTo>
                        <a:pt x="24834" y="55"/>
                      </a:lnTo>
                      <a:lnTo>
                        <a:pt x="2264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199" name="Google Shape;1199;p35"/>
              <p:cNvSpPr/>
              <p:nvPr/>
            </p:nvSpPr>
            <p:spPr>
              <a:xfrm>
                <a:off x="8224306" y="647365"/>
                <a:ext cx="1011079" cy="482680"/>
              </a:xfrm>
              <a:custGeom>
                <a:avLst/>
                <a:gdLst/>
                <a:ahLst/>
                <a:cxnLst/>
                <a:rect l="l" t="t" r="r" b="b"/>
                <a:pathLst>
                  <a:path w="25631" h="12236" extrusionOk="0">
                    <a:moveTo>
                      <a:pt x="12055" y="0"/>
                    </a:moveTo>
                    <a:lnTo>
                      <a:pt x="10788" y="18"/>
                    </a:lnTo>
                    <a:lnTo>
                      <a:pt x="9557" y="199"/>
                    </a:lnTo>
                    <a:lnTo>
                      <a:pt x="8381" y="525"/>
                    </a:lnTo>
                    <a:lnTo>
                      <a:pt x="7331" y="996"/>
                    </a:lnTo>
                    <a:lnTo>
                      <a:pt x="6408" y="1629"/>
                    </a:lnTo>
                    <a:lnTo>
                      <a:pt x="5684" y="2425"/>
                    </a:lnTo>
                    <a:lnTo>
                      <a:pt x="5213" y="3349"/>
                    </a:lnTo>
                    <a:lnTo>
                      <a:pt x="4996" y="4453"/>
                    </a:lnTo>
                    <a:lnTo>
                      <a:pt x="5032" y="5068"/>
                    </a:lnTo>
                    <a:lnTo>
                      <a:pt x="5032" y="5068"/>
                    </a:lnTo>
                    <a:lnTo>
                      <a:pt x="4797" y="4923"/>
                    </a:lnTo>
                    <a:lnTo>
                      <a:pt x="4308" y="4706"/>
                    </a:lnTo>
                    <a:lnTo>
                      <a:pt x="3548" y="4525"/>
                    </a:lnTo>
                    <a:lnTo>
                      <a:pt x="2552" y="4598"/>
                    </a:lnTo>
                    <a:lnTo>
                      <a:pt x="1647" y="4923"/>
                    </a:lnTo>
                    <a:lnTo>
                      <a:pt x="869" y="5503"/>
                    </a:lnTo>
                    <a:lnTo>
                      <a:pt x="308" y="6263"/>
                    </a:lnTo>
                    <a:lnTo>
                      <a:pt x="55" y="6951"/>
                    </a:lnTo>
                    <a:lnTo>
                      <a:pt x="0" y="7439"/>
                    </a:lnTo>
                    <a:lnTo>
                      <a:pt x="18" y="7964"/>
                    </a:lnTo>
                    <a:lnTo>
                      <a:pt x="145" y="8507"/>
                    </a:lnTo>
                    <a:lnTo>
                      <a:pt x="254" y="8779"/>
                    </a:lnTo>
                    <a:lnTo>
                      <a:pt x="398" y="9141"/>
                    </a:lnTo>
                    <a:lnTo>
                      <a:pt x="797" y="9738"/>
                    </a:lnTo>
                    <a:lnTo>
                      <a:pt x="1249" y="10227"/>
                    </a:lnTo>
                    <a:lnTo>
                      <a:pt x="1792" y="10589"/>
                    </a:lnTo>
                    <a:lnTo>
                      <a:pt x="2371" y="10842"/>
                    </a:lnTo>
                    <a:lnTo>
                      <a:pt x="3005" y="11005"/>
                    </a:lnTo>
                    <a:lnTo>
                      <a:pt x="4018" y="11096"/>
                    </a:lnTo>
                    <a:lnTo>
                      <a:pt x="5430" y="10933"/>
                    </a:lnTo>
                    <a:lnTo>
                      <a:pt x="6842" y="10534"/>
                    </a:lnTo>
                    <a:lnTo>
                      <a:pt x="8145" y="9955"/>
                    </a:lnTo>
                    <a:lnTo>
                      <a:pt x="9286" y="9267"/>
                    </a:lnTo>
                    <a:lnTo>
                      <a:pt x="9738" y="8905"/>
                    </a:lnTo>
                    <a:lnTo>
                      <a:pt x="9955" y="9231"/>
                    </a:lnTo>
                    <a:lnTo>
                      <a:pt x="10516" y="9847"/>
                    </a:lnTo>
                    <a:lnTo>
                      <a:pt x="11222" y="10426"/>
                    </a:lnTo>
                    <a:lnTo>
                      <a:pt x="12019" y="10933"/>
                    </a:lnTo>
                    <a:lnTo>
                      <a:pt x="12924" y="11385"/>
                    </a:lnTo>
                    <a:lnTo>
                      <a:pt x="13865" y="11729"/>
                    </a:lnTo>
                    <a:lnTo>
                      <a:pt x="14861" y="12001"/>
                    </a:lnTo>
                    <a:lnTo>
                      <a:pt x="15838" y="12182"/>
                    </a:lnTo>
                    <a:lnTo>
                      <a:pt x="16797" y="12236"/>
                    </a:lnTo>
                    <a:lnTo>
                      <a:pt x="17684" y="12182"/>
                    </a:lnTo>
                    <a:lnTo>
                      <a:pt x="18517" y="12001"/>
                    </a:lnTo>
                    <a:lnTo>
                      <a:pt x="19223" y="11693"/>
                    </a:lnTo>
                    <a:lnTo>
                      <a:pt x="19820" y="11222"/>
                    </a:lnTo>
                    <a:lnTo>
                      <a:pt x="20236" y="10607"/>
                    </a:lnTo>
                    <a:lnTo>
                      <a:pt x="20472" y="9829"/>
                    </a:lnTo>
                    <a:lnTo>
                      <a:pt x="20472" y="8869"/>
                    </a:lnTo>
                    <a:lnTo>
                      <a:pt x="20381" y="8308"/>
                    </a:lnTo>
                    <a:lnTo>
                      <a:pt x="20417" y="8362"/>
                    </a:lnTo>
                    <a:lnTo>
                      <a:pt x="20598" y="8417"/>
                    </a:lnTo>
                    <a:lnTo>
                      <a:pt x="21123" y="8399"/>
                    </a:lnTo>
                    <a:lnTo>
                      <a:pt x="22173" y="8163"/>
                    </a:lnTo>
                    <a:lnTo>
                      <a:pt x="23386" y="7711"/>
                    </a:lnTo>
                    <a:lnTo>
                      <a:pt x="24255" y="7204"/>
                    </a:lnTo>
                    <a:lnTo>
                      <a:pt x="24761" y="6824"/>
                    </a:lnTo>
                    <a:lnTo>
                      <a:pt x="25178" y="6389"/>
                    </a:lnTo>
                    <a:lnTo>
                      <a:pt x="25467" y="5901"/>
                    </a:lnTo>
                    <a:lnTo>
                      <a:pt x="25630" y="5358"/>
                    </a:lnTo>
                    <a:lnTo>
                      <a:pt x="25594" y="4760"/>
                    </a:lnTo>
                    <a:lnTo>
                      <a:pt x="25377" y="4127"/>
                    </a:lnTo>
                    <a:lnTo>
                      <a:pt x="24906" y="3439"/>
                    </a:lnTo>
                    <a:lnTo>
                      <a:pt x="24580" y="3077"/>
                    </a:lnTo>
                    <a:lnTo>
                      <a:pt x="24218" y="2733"/>
                    </a:lnTo>
                    <a:lnTo>
                      <a:pt x="23386" y="2208"/>
                    </a:lnTo>
                    <a:lnTo>
                      <a:pt x="22463" y="1864"/>
                    </a:lnTo>
                    <a:lnTo>
                      <a:pt x="21503" y="1738"/>
                    </a:lnTo>
                    <a:lnTo>
                      <a:pt x="20544" y="1864"/>
                    </a:lnTo>
                    <a:lnTo>
                      <a:pt x="19639" y="2244"/>
                    </a:lnTo>
                    <a:lnTo>
                      <a:pt x="18825" y="2914"/>
                    </a:lnTo>
                    <a:lnTo>
                      <a:pt x="18155" y="3892"/>
                    </a:lnTo>
                    <a:lnTo>
                      <a:pt x="17901" y="4507"/>
                    </a:lnTo>
                    <a:lnTo>
                      <a:pt x="17920" y="3946"/>
                    </a:lnTo>
                    <a:lnTo>
                      <a:pt x="17684" y="2950"/>
                    </a:lnTo>
                    <a:lnTo>
                      <a:pt x="17196" y="2100"/>
                    </a:lnTo>
                    <a:lnTo>
                      <a:pt x="16453" y="1376"/>
                    </a:lnTo>
                    <a:lnTo>
                      <a:pt x="15530" y="815"/>
                    </a:lnTo>
                    <a:lnTo>
                      <a:pt x="14462" y="398"/>
                    </a:lnTo>
                    <a:lnTo>
                      <a:pt x="13286" y="109"/>
                    </a:lnTo>
                    <a:lnTo>
                      <a:pt x="12055" y="0"/>
                    </a:lnTo>
                    <a:close/>
                  </a:path>
                </a:pathLst>
              </a:cu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200" name="Google Shape;1200;p35"/>
              <p:cNvGrpSpPr/>
              <p:nvPr/>
            </p:nvGrpSpPr>
            <p:grpSpPr>
              <a:xfrm>
                <a:off x="-404150" y="759852"/>
                <a:ext cx="1124148" cy="632259"/>
                <a:chOff x="389676" y="3721420"/>
                <a:chExt cx="1478364" cy="831483"/>
              </a:xfrm>
            </p:grpSpPr>
            <p:sp>
              <p:nvSpPr>
                <p:cNvPr id="1201" name="Google Shape;1201;p35"/>
                <p:cNvSpPr/>
                <p:nvPr/>
              </p:nvSpPr>
              <p:spPr>
                <a:xfrm>
                  <a:off x="395426" y="3726027"/>
                  <a:ext cx="1467436" cy="821698"/>
                </a:xfrm>
                <a:custGeom>
                  <a:avLst/>
                  <a:gdLst/>
                  <a:ahLst/>
                  <a:cxnLst/>
                  <a:rect l="l" t="t" r="r" b="b"/>
                  <a:pathLst>
                    <a:path w="46193" h="25866" extrusionOk="0">
                      <a:moveTo>
                        <a:pt x="22354" y="0"/>
                      </a:moveTo>
                      <a:lnTo>
                        <a:pt x="20218" y="218"/>
                      </a:lnTo>
                      <a:lnTo>
                        <a:pt x="19169" y="417"/>
                      </a:lnTo>
                      <a:lnTo>
                        <a:pt x="18589" y="543"/>
                      </a:lnTo>
                      <a:lnTo>
                        <a:pt x="17467" y="869"/>
                      </a:lnTo>
                      <a:lnTo>
                        <a:pt x="16417" y="1268"/>
                      </a:lnTo>
                      <a:lnTo>
                        <a:pt x="15440" y="1756"/>
                      </a:lnTo>
                      <a:lnTo>
                        <a:pt x="14535" y="2299"/>
                      </a:lnTo>
                      <a:lnTo>
                        <a:pt x="13720" y="2915"/>
                      </a:lnTo>
                      <a:lnTo>
                        <a:pt x="12996" y="3602"/>
                      </a:lnTo>
                      <a:lnTo>
                        <a:pt x="12363" y="4345"/>
                      </a:lnTo>
                      <a:lnTo>
                        <a:pt x="11838" y="5159"/>
                      </a:lnTo>
                      <a:lnTo>
                        <a:pt x="11422" y="6010"/>
                      </a:lnTo>
                      <a:lnTo>
                        <a:pt x="11132" y="6933"/>
                      </a:lnTo>
                      <a:lnTo>
                        <a:pt x="10951" y="7910"/>
                      </a:lnTo>
                      <a:lnTo>
                        <a:pt x="10897" y="8924"/>
                      </a:lnTo>
                      <a:lnTo>
                        <a:pt x="10987" y="9992"/>
                      </a:lnTo>
                      <a:lnTo>
                        <a:pt x="11204" y="11096"/>
                      </a:lnTo>
                      <a:lnTo>
                        <a:pt x="11585" y="12254"/>
                      </a:lnTo>
                      <a:lnTo>
                        <a:pt x="11838" y="12852"/>
                      </a:lnTo>
                      <a:lnTo>
                        <a:pt x="11458" y="12580"/>
                      </a:lnTo>
                      <a:lnTo>
                        <a:pt x="10607" y="12146"/>
                      </a:lnTo>
                      <a:lnTo>
                        <a:pt x="9666" y="11838"/>
                      </a:lnTo>
                      <a:lnTo>
                        <a:pt x="8670" y="11621"/>
                      </a:lnTo>
                      <a:lnTo>
                        <a:pt x="7639" y="11512"/>
                      </a:lnTo>
                      <a:lnTo>
                        <a:pt x="6589" y="11530"/>
                      </a:lnTo>
                      <a:lnTo>
                        <a:pt x="5539" y="11639"/>
                      </a:lnTo>
                      <a:lnTo>
                        <a:pt x="4507" y="11874"/>
                      </a:lnTo>
                      <a:lnTo>
                        <a:pt x="3548" y="12200"/>
                      </a:lnTo>
                      <a:lnTo>
                        <a:pt x="2643" y="12616"/>
                      </a:lnTo>
                      <a:lnTo>
                        <a:pt x="1828" y="13159"/>
                      </a:lnTo>
                      <a:lnTo>
                        <a:pt x="1141" y="13793"/>
                      </a:lnTo>
                      <a:lnTo>
                        <a:pt x="598" y="14535"/>
                      </a:lnTo>
                      <a:lnTo>
                        <a:pt x="199" y="15368"/>
                      </a:lnTo>
                      <a:lnTo>
                        <a:pt x="0" y="16291"/>
                      </a:lnTo>
                      <a:lnTo>
                        <a:pt x="0" y="17323"/>
                      </a:lnTo>
                      <a:lnTo>
                        <a:pt x="91" y="17884"/>
                      </a:lnTo>
                      <a:lnTo>
                        <a:pt x="199" y="18372"/>
                      </a:lnTo>
                      <a:lnTo>
                        <a:pt x="543" y="19241"/>
                      </a:lnTo>
                      <a:lnTo>
                        <a:pt x="1014" y="19983"/>
                      </a:lnTo>
                      <a:lnTo>
                        <a:pt x="1593" y="20617"/>
                      </a:lnTo>
                      <a:lnTo>
                        <a:pt x="2263" y="21142"/>
                      </a:lnTo>
                      <a:lnTo>
                        <a:pt x="3023" y="21558"/>
                      </a:lnTo>
                      <a:lnTo>
                        <a:pt x="3838" y="21848"/>
                      </a:lnTo>
                      <a:lnTo>
                        <a:pt x="4688" y="22047"/>
                      </a:lnTo>
                      <a:lnTo>
                        <a:pt x="5575" y="22155"/>
                      </a:lnTo>
                      <a:lnTo>
                        <a:pt x="6498" y="22155"/>
                      </a:lnTo>
                      <a:lnTo>
                        <a:pt x="7403" y="22065"/>
                      </a:lnTo>
                      <a:lnTo>
                        <a:pt x="8290" y="21902"/>
                      </a:lnTo>
                      <a:lnTo>
                        <a:pt x="9141" y="21648"/>
                      </a:lnTo>
                      <a:lnTo>
                        <a:pt x="9955" y="21305"/>
                      </a:lnTo>
                      <a:lnTo>
                        <a:pt x="10698" y="20888"/>
                      </a:lnTo>
                      <a:lnTo>
                        <a:pt x="11367" y="20400"/>
                      </a:lnTo>
                      <a:lnTo>
                        <a:pt x="11657" y="20128"/>
                      </a:lnTo>
                      <a:lnTo>
                        <a:pt x="12001" y="20653"/>
                      </a:lnTo>
                      <a:lnTo>
                        <a:pt x="12906" y="21648"/>
                      </a:lnTo>
                      <a:lnTo>
                        <a:pt x="14010" y="22590"/>
                      </a:lnTo>
                      <a:lnTo>
                        <a:pt x="15277" y="23440"/>
                      </a:lnTo>
                      <a:lnTo>
                        <a:pt x="16689" y="24183"/>
                      </a:lnTo>
                      <a:lnTo>
                        <a:pt x="18173" y="24816"/>
                      </a:lnTo>
                      <a:lnTo>
                        <a:pt x="19712" y="25323"/>
                      </a:lnTo>
                      <a:lnTo>
                        <a:pt x="21250" y="25685"/>
                      </a:lnTo>
                      <a:lnTo>
                        <a:pt x="22771" y="25866"/>
                      </a:lnTo>
                      <a:lnTo>
                        <a:pt x="24237" y="25866"/>
                      </a:lnTo>
                      <a:lnTo>
                        <a:pt x="25594" y="25667"/>
                      </a:lnTo>
                      <a:lnTo>
                        <a:pt x="26807" y="25250"/>
                      </a:lnTo>
                      <a:lnTo>
                        <a:pt x="27857" y="24581"/>
                      </a:lnTo>
                      <a:lnTo>
                        <a:pt x="28472" y="23929"/>
                      </a:lnTo>
                      <a:lnTo>
                        <a:pt x="28834" y="23404"/>
                      </a:lnTo>
                      <a:lnTo>
                        <a:pt x="29106" y="22807"/>
                      </a:lnTo>
                      <a:lnTo>
                        <a:pt x="29323" y="22155"/>
                      </a:lnTo>
                      <a:lnTo>
                        <a:pt x="29468" y="21413"/>
                      </a:lnTo>
                      <a:lnTo>
                        <a:pt x="29522" y="20599"/>
                      </a:lnTo>
                      <a:lnTo>
                        <a:pt x="29522" y="20164"/>
                      </a:lnTo>
                      <a:lnTo>
                        <a:pt x="29884" y="20562"/>
                      </a:lnTo>
                      <a:lnTo>
                        <a:pt x="30771" y="21268"/>
                      </a:lnTo>
                      <a:lnTo>
                        <a:pt x="31803" y="21866"/>
                      </a:lnTo>
                      <a:lnTo>
                        <a:pt x="32943" y="22372"/>
                      </a:lnTo>
                      <a:lnTo>
                        <a:pt x="34156" y="22753"/>
                      </a:lnTo>
                      <a:lnTo>
                        <a:pt x="35459" y="23042"/>
                      </a:lnTo>
                      <a:lnTo>
                        <a:pt x="36780" y="23205"/>
                      </a:lnTo>
                      <a:lnTo>
                        <a:pt x="38120" y="23241"/>
                      </a:lnTo>
                      <a:lnTo>
                        <a:pt x="39423" y="23151"/>
                      </a:lnTo>
                      <a:lnTo>
                        <a:pt x="40708" y="22916"/>
                      </a:lnTo>
                      <a:lnTo>
                        <a:pt x="41903" y="22554"/>
                      </a:lnTo>
                      <a:lnTo>
                        <a:pt x="43025" y="22029"/>
                      </a:lnTo>
                      <a:lnTo>
                        <a:pt x="44002" y="21377"/>
                      </a:lnTo>
                      <a:lnTo>
                        <a:pt x="44835" y="20562"/>
                      </a:lnTo>
                      <a:lnTo>
                        <a:pt x="45505" y="19585"/>
                      </a:lnTo>
                      <a:lnTo>
                        <a:pt x="45975" y="18445"/>
                      </a:lnTo>
                      <a:lnTo>
                        <a:pt x="46102" y="17811"/>
                      </a:lnTo>
                      <a:lnTo>
                        <a:pt x="46174" y="17413"/>
                      </a:lnTo>
                      <a:lnTo>
                        <a:pt x="46192" y="16725"/>
                      </a:lnTo>
                      <a:lnTo>
                        <a:pt x="46138" y="16146"/>
                      </a:lnTo>
                      <a:lnTo>
                        <a:pt x="45975" y="15639"/>
                      </a:lnTo>
                      <a:lnTo>
                        <a:pt x="45740" y="15241"/>
                      </a:lnTo>
                      <a:lnTo>
                        <a:pt x="45450" y="14933"/>
                      </a:lnTo>
                      <a:lnTo>
                        <a:pt x="45088" y="14716"/>
                      </a:lnTo>
                      <a:lnTo>
                        <a:pt x="44672" y="14571"/>
                      </a:lnTo>
                      <a:lnTo>
                        <a:pt x="43984" y="14499"/>
                      </a:lnTo>
                      <a:lnTo>
                        <a:pt x="42989" y="14698"/>
                      </a:lnTo>
                      <a:lnTo>
                        <a:pt x="41975" y="15187"/>
                      </a:lnTo>
                      <a:lnTo>
                        <a:pt x="41016" y="15947"/>
                      </a:lnTo>
                      <a:lnTo>
                        <a:pt x="40599" y="16417"/>
                      </a:lnTo>
                      <a:lnTo>
                        <a:pt x="40599" y="16417"/>
                      </a:lnTo>
                      <a:lnTo>
                        <a:pt x="41106" y="15838"/>
                      </a:lnTo>
                      <a:lnTo>
                        <a:pt x="42174" y="14951"/>
                      </a:lnTo>
                      <a:lnTo>
                        <a:pt x="42898" y="14282"/>
                      </a:lnTo>
                      <a:lnTo>
                        <a:pt x="43314" y="13775"/>
                      </a:lnTo>
                      <a:lnTo>
                        <a:pt x="43658" y="13178"/>
                      </a:lnTo>
                      <a:lnTo>
                        <a:pt x="43894" y="12417"/>
                      </a:lnTo>
                      <a:lnTo>
                        <a:pt x="43966" y="11983"/>
                      </a:lnTo>
                      <a:lnTo>
                        <a:pt x="44038" y="11331"/>
                      </a:lnTo>
                      <a:lnTo>
                        <a:pt x="43912" y="10010"/>
                      </a:lnTo>
                      <a:lnTo>
                        <a:pt x="43495" y="8761"/>
                      </a:lnTo>
                      <a:lnTo>
                        <a:pt x="42862" y="7603"/>
                      </a:lnTo>
                      <a:lnTo>
                        <a:pt x="42464" y="7096"/>
                      </a:lnTo>
                      <a:lnTo>
                        <a:pt x="42192" y="6788"/>
                      </a:lnTo>
                      <a:lnTo>
                        <a:pt x="41613" y="6281"/>
                      </a:lnTo>
                      <a:lnTo>
                        <a:pt x="40979" y="5847"/>
                      </a:lnTo>
                      <a:lnTo>
                        <a:pt x="40292" y="5521"/>
                      </a:lnTo>
                      <a:lnTo>
                        <a:pt x="39586" y="5286"/>
                      </a:lnTo>
                      <a:lnTo>
                        <a:pt x="38862" y="5159"/>
                      </a:lnTo>
                      <a:lnTo>
                        <a:pt x="38138" y="5105"/>
                      </a:lnTo>
                      <a:lnTo>
                        <a:pt x="37414" y="5159"/>
                      </a:lnTo>
                      <a:lnTo>
                        <a:pt x="36708" y="5304"/>
                      </a:lnTo>
                      <a:lnTo>
                        <a:pt x="36020" y="5539"/>
                      </a:lnTo>
                      <a:lnTo>
                        <a:pt x="35386" y="5865"/>
                      </a:lnTo>
                      <a:lnTo>
                        <a:pt x="34807" y="6299"/>
                      </a:lnTo>
                      <a:lnTo>
                        <a:pt x="34282" y="6806"/>
                      </a:lnTo>
                      <a:lnTo>
                        <a:pt x="33848" y="7422"/>
                      </a:lnTo>
                      <a:lnTo>
                        <a:pt x="33504" y="8075"/>
                      </a:lnTo>
                      <a:lnTo>
                        <a:pt x="33558" y="7530"/>
                      </a:lnTo>
                      <a:lnTo>
                        <a:pt x="33522" y="6824"/>
                      </a:lnTo>
                      <a:lnTo>
                        <a:pt x="33395" y="6136"/>
                      </a:lnTo>
                      <a:lnTo>
                        <a:pt x="33196" y="5467"/>
                      </a:lnTo>
                      <a:lnTo>
                        <a:pt x="32744" y="4507"/>
                      </a:lnTo>
                      <a:lnTo>
                        <a:pt x="31893" y="3313"/>
                      </a:lnTo>
                      <a:lnTo>
                        <a:pt x="30825" y="2281"/>
                      </a:lnTo>
                      <a:lnTo>
                        <a:pt x="29631" y="1449"/>
                      </a:lnTo>
                      <a:lnTo>
                        <a:pt x="28327" y="815"/>
                      </a:lnTo>
                      <a:lnTo>
                        <a:pt x="27676" y="598"/>
                      </a:lnTo>
                      <a:lnTo>
                        <a:pt x="26644" y="344"/>
                      </a:lnTo>
                      <a:lnTo>
                        <a:pt x="24508" y="37"/>
                      </a:lnTo>
                      <a:lnTo>
                        <a:pt x="2235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2" name="Google Shape;1202;p35"/>
                <p:cNvSpPr/>
                <p:nvPr/>
              </p:nvSpPr>
              <p:spPr>
                <a:xfrm>
                  <a:off x="389676" y="3734636"/>
                  <a:ext cx="1478364" cy="818267"/>
                </a:xfrm>
                <a:custGeom>
                  <a:avLst/>
                  <a:gdLst/>
                  <a:ahLst/>
                  <a:cxnLst/>
                  <a:rect l="l" t="t" r="r" b="b"/>
                  <a:pathLst>
                    <a:path w="46537" h="25758" extrusionOk="0">
                      <a:moveTo>
                        <a:pt x="19331" y="1"/>
                      </a:moveTo>
                      <a:lnTo>
                        <a:pt x="18680" y="146"/>
                      </a:lnTo>
                      <a:lnTo>
                        <a:pt x="17431" y="526"/>
                      </a:lnTo>
                      <a:lnTo>
                        <a:pt x="16254" y="997"/>
                      </a:lnTo>
                      <a:lnTo>
                        <a:pt x="15186" y="1558"/>
                      </a:lnTo>
                      <a:lnTo>
                        <a:pt x="14227" y="2209"/>
                      </a:lnTo>
                      <a:lnTo>
                        <a:pt x="13358" y="2933"/>
                      </a:lnTo>
                      <a:lnTo>
                        <a:pt x="12616" y="3730"/>
                      </a:lnTo>
                      <a:lnTo>
                        <a:pt x="12019" y="4598"/>
                      </a:lnTo>
                      <a:lnTo>
                        <a:pt x="11766" y="5069"/>
                      </a:lnTo>
                      <a:lnTo>
                        <a:pt x="11566" y="5449"/>
                      </a:lnTo>
                      <a:lnTo>
                        <a:pt x="11259" y="6264"/>
                      </a:lnTo>
                      <a:lnTo>
                        <a:pt x="11060" y="7114"/>
                      </a:lnTo>
                      <a:lnTo>
                        <a:pt x="10951" y="7983"/>
                      </a:lnTo>
                      <a:lnTo>
                        <a:pt x="10933" y="8888"/>
                      </a:lnTo>
                      <a:lnTo>
                        <a:pt x="11023" y="9793"/>
                      </a:lnTo>
                      <a:lnTo>
                        <a:pt x="11223" y="10734"/>
                      </a:lnTo>
                      <a:lnTo>
                        <a:pt x="11494" y="11694"/>
                      </a:lnTo>
                      <a:lnTo>
                        <a:pt x="11675" y="12164"/>
                      </a:lnTo>
                      <a:lnTo>
                        <a:pt x="11204" y="11893"/>
                      </a:lnTo>
                      <a:lnTo>
                        <a:pt x="10118" y="11477"/>
                      </a:lnTo>
                      <a:lnTo>
                        <a:pt x="8960" y="11205"/>
                      </a:lnTo>
                      <a:lnTo>
                        <a:pt x="7729" y="11096"/>
                      </a:lnTo>
                      <a:lnTo>
                        <a:pt x="6480" y="11133"/>
                      </a:lnTo>
                      <a:lnTo>
                        <a:pt x="5231" y="11314"/>
                      </a:lnTo>
                      <a:lnTo>
                        <a:pt x="4037" y="11640"/>
                      </a:lnTo>
                      <a:lnTo>
                        <a:pt x="2933" y="12128"/>
                      </a:lnTo>
                      <a:lnTo>
                        <a:pt x="2426" y="12436"/>
                      </a:lnTo>
                      <a:lnTo>
                        <a:pt x="2064" y="12653"/>
                      </a:lnTo>
                      <a:lnTo>
                        <a:pt x="1448" y="13178"/>
                      </a:lnTo>
                      <a:lnTo>
                        <a:pt x="942" y="13739"/>
                      </a:lnTo>
                      <a:lnTo>
                        <a:pt x="543" y="14355"/>
                      </a:lnTo>
                      <a:lnTo>
                        <a:pt x="254" y="15024"/>
                      </a:lnTo>
                      <a:lnTo>
                        <a:pt x="73" y="15730"/>
                      </a:lnTo>
                      <a:lnTo>
                        <a:pt x="0" y="16472"/>
                      </a:lnTo>
                      <a:lnTo>
                        <a:pt x="55" y="17233"/>
                      </a:lnTo>
                      <a:lnTo>
                        <a:pt x="127" y="17631"/>
                      </a:lnTo>
                      <a:lnTo>
                        <a:pt x="199" y="18011"/>
                      </a:lnTo>
                      <a:lnTo>
                        <a:pt x="435" y="18699"/>
                      </a:lnTo>
                      <a:lnTo>
                        <a:pt x="761" y="19332"/>
                      </a:lnTo>
                      <a:lnTo>
                        <a:pt x="1159" y="19911"/>
                      </a:lnTo>
                      <a:lnTo>
                        <a:pt x="1647" y="20436"/>
                      </a:lnTo>
                      <a:lnTo>
                        <a:pt x="2209" y="20889"/>
                      </a:lnTo>
                      <a:lnTo>
                        <a:pt x="2824" y="21269"/>
                      </a:lnTo>
                      <a:lnTo>
                        <a:pt x="3530" y="21577"/>
                      </a:lnTo>
                      <a:lnTo>
                        <a:pt x="3910" y="21703"/>
                      </a:lnTo>
                      <a:lnTo>
                        <a:pt x="4417" y="21848"/>
                      </a:lnTo>
                      <a:lnTo>
                        <a:pt x="5467" y="22011"/>
                      </a:lnTo>
                      <a:lnTo>
                        <a:pt x="6535" y="22047"/>
                      </a:lnTo>
                      <a:lnTo>
                        <a:pt x="7602" y="21957"/>
                      </a:lnTo>
                      <a:lnTo>
                        <a:pt x="8670" y="21739"/>
                      </a:lnTo>
                      <a:lnTo>
                        <a:pt x="9666" y="21414"/>
                      </a:lnTo>
                      <a:lnTo>
                        <a:pt x="10607" y="20961"/>
                      </a:lnTo>
                      <a:lnTo>
                        <a:pt x="11440" y="20418"/>
                      </a:lnTo>
                      <a:lnTo>
                        <a:pt x="11802" y="20092"/>
                      </a:lnTo>
                      <a:lnTo>
                        <a:pt x="12236" y="20690"/>
                      </a:lnTo>
                      <a:lnTo>
                        <a:pt x="13322" y="21812"/>
                      </a:lnTo>
                      <a:lnTo>
                        <a:pt x="14643" y="22826"/>
                      </a:lnTo>
                      <a:lnTo>
                        <a:pt x="16146" y="23731"/>
                      </a:lnTo>
                      <a:lnTo>
                        <a:pt x="17793" y="24491"/>
                      </a:lnTo>
                      <a:lnTo>
                        <a:pt x="19494" y="25088"/>
                      </a:lnTo>
                      <a:lnTo>
                        <a:pt x="21214" y="25504"/>
                      </a:lnTo>
                      <a:lnTo>
                        <a:pt x="22915" y="25740"/>
                      </a:lnTo>
                      <a:lnTo>
                        <a:pt x="23730" y="25758"/>
                      </a:lnTo>
                      <a:lnTo>
                        <a:pt x="24400" y="25740"/>
                      </a:lnTo>
                      <a:lnTo>
                        <a:pt x="25648" y="25577"/>
                      </a:lnTo>
                      <a:lnTo>
                        <a:pt x="26228" y="25414"/>
                      </a:lnTo>
                      <a:lnTo>
                        <a:pt x="26861" y="25197"/>
                      </a:lnTo>
                      <a:lnTo>
                        <a:pt x="27802" y="24672"/>
                      </a:lnTo>
                      <a:lnTo>
                        <a:pt x="28382" y="24183"/>
                      </a:lnTo>
                      <a:lnTo>
                        <a:pt x="28907" y="23586"/>
                      </a:lnTo>
                      <a:lnTo>
                        <a:pt x="29341" y="22844"/>
                      </a:lnTo>
                      <a:lnTo>
                        <a:pt x="29649" y="21957"/>
                      </a:lnTo>
                      <a:lnTo>
                        <a:pt x="29830" y="20889"/>
                      </a:lnTo>
                      <a:lnTo>
                        <a:pt x="29848" y="20273"/>
                      </a:lnTo>
                      <a:lnTo>
                        <a:pt x="30336" y="20726"/>
                      </a:lnTo>
                      <a:lnTo>
                        <a:pt x="31495" y="21504"/>
                      </a:lnTo>
                      <a:lnTo>
                        <a:pt x="32816" y="22156"/>
                      </a:lnTo>
                      <a:lnTo>
                        <a:pt x="34282" y="22645"/>
                      </a:lnTo>
                      <a:lnTo>
                        <a:pt x="35839" y="22970"/>
                      </a:lnTo>
                      <a:lnTo>
                        <a:pt x="37432" y="23115"/>
                      </a:lnTo>
                      <a:lnTo>
                        <a:pt x="39043" y="23079"/>
                      </a:lnTo>
                      <a:lnTo>
                        <a:pt x="40617" y="22862"/>
                      </a:lnTo>
                      <a:lnTo>
                        <a:pt x="41360" y="22663"/>
                      </a:lnTo>
                      <a:lnTo>
                        <a:pt x="41884" y="22518"/>
                      </a:lnTo>
                      <a:lnTo>
                        <a:pt x="42844" y="22120"/>
                      </a:lnTo>
                      <a:lnTo>
                        <a:pt x="43713" y="21631"/>
                      </a:lnTo>
                      <a:lnTo>
                        <a:pt x="44455" y="21070"/>
                      </a:lnTo>
                      <a:lnTo>
                        <a:pt x="45106" y="20418"/>
                      </a:lnTo>
                      <a:lnTo>
                        <a:pt x="45631" y="19694"/>
                      </a:lnTo>
                      <a:lnTo>
                        <a:pt x="46048" y="18898"/>
                      </a:lnTo>
                      <a:lnTo>
                        <a:pt x="46337" y="18029"/>
                      </a:lnTo>
                      <a:lnTo>
                        <a:pt x="46428" y="17558"/>
                      </a:lnTo>
                      <a:lnTo>
                        <a:pt x="46500" y="17160"/>
                      </a:lnTo>
                      <a:lnTo>
                        <a:pt x="46536" y="16454"/>
                      </a:lnTo>
                      <a:lnTo>
                        <a:pt x="46464" y="15875"/>
                      </a:lnTo>
                      <a:lnTo>
                        <a:pt x="46337" y="15404"/>
                      </a:lnTo>
                      <a:lnTo>
                        <a:pt x="46048" y="14861"/>
                      </a:lnTo>
                      <a:lnTo>
                        <a:pt x="45559" y="14427"/>
                      </a:lnTo>
                      <a:lnTo>
                        <a:pt x="45324" y="14300"/>
                      </a:lnTo>
                      <a:lnTo>
                        <a:pt x="45070" y="14192"/>
                      </a:lnTo>
                      <a:lnTo>
                        <a:pt x="44491" y="14101"/>
                      </a:lnTo>
                      <a:lnTo>
                        <a:pt x="43876" y="14119"/>
                      </a:lnTo>
                      <a:lnTo>
                        <a:pt x="43224" y="14264"/>
                      </a:lnTo>
                      <a:lnTo>
                        <a:pt x="42898" y="14391"/>
                      </a:lnTo>
                      <a:lnTo>
                        <a:pt x="42898" y="14391"/>
                      </a:lnTo>
                      <a:lnTo>
                        <a:pt x="43152" y="14155"/>
                      </a:lnTo>
                      <a:lnTo>
                        <a:pt x="43604" y="13631"/>
                      </a:lnTo>
                      <a:lnTo>
                        <a:pt x="43966" y="12979"/>
                      </a:lnTo>
                      <a:lnTo>
                        <a:pt x="44219" y="12201"/>
                      </a:lnTo>
                      <a:lnTo>
                        <a:pt x="44310" y="11730"/>
                      </a:lnTo>
                      <a:lnTo>
                        <a:pt x="44364" y="11078"/>
                      </a:lnTo>
                      <a:lnTo>
                        <a:pt x="44238" y="9775"/>
                      </a:lnTo>
                      <a:lnTo>
                        <a:pt x="43839" y="8472"/>
                      </a:lnTo>
                      <a:lnTo>
                        <a:pt x="43188" y="7277"/>
                      </a:lnTo>
                      <a:lnTo>
                        <a:pt x="42753" y="6716"/>
                      </a:lnTo>
                      <a:lnTo>
                        <a:pt x="42482" y="6409"/>
                      </a:lnTo>
                      <a:lnTo>
                        <a:pt x="41866" y="5865"/>
                      </a:lnTo>
                      <a:lnTo>
                        <a:pt x="41179" y="5413"/>
                      </a:lnTo>
                      <a:lnTo>
                        <a:pt x="40436" y="5069"/>
                      </a:lnTo>
                      <a:lnTo>
                        <a:pt x="39676" y="4834"/>
                      </a:lnTo>
                      <a:lnTo>
                        <a:pt x="38862" y="4707"/>
                      </a:lnTo>
                      <a:lnTo>
                        <a:pt x="38047" y="4689"/>
                      </a:lnTo>
                      <a:lnTo>
                        <a:pt x="37233" y="4798"/>
                      </a:lnTo>
                      <a:lnTo>
                        <a:pt x="36834" y="4906"/>
                      </a:lnTo>
                      <a:lnTo>
                        <a:pt x="36346" y="5051"/>
                      </a:lnTo>
                      <a:lnTo>
                        <a:pt x="35495" y="5467"/>
                      </a:lnTo>
                      <a:lnTo>
                        <a:pt x="34753" y="6010"/>
                      </a:lnTo>
                      <a:lnTo>
                        <a:pt x="34138" y="6698"/>
                      </a:lnTo>
                      <a:lnTo>
                        <a:pt x="33884" y="7096"/>
                      </a:lnTo>
                      <a:lnTo>
                        <a:pt x="33848" y="6481"/>
                      </a:lnTo>
                      <a:lnTo>
                        <a:pt x="33558" y="5232"/>
                      </a:lnTo>
                      <a:lnTo>
                        <a:pt x="33287" y="4617"/>
                      </a:lnTo>
                      <a:lnTo>
                        <a:pt x="33088" y="4236"/>
                      </a:lnTo>
                      <a:lnTo>
                        <a:pt x="32617" y="3512"/>
                      </a:lnTo>
                      <a:lnTo>
                        <a:pt x="32056" y="2825"/>
                      </a:lnTo>
                      <a:lnTo>
                        <a:pt x="31422" y="2173"/>
                      </a:lnTo>
                      <a:lnTo>
                        <a:pt x="30717" y="1594"/>
                      </a:lnTo>
                      <a:lnTo>
                        <a:pt x="29956" y="1087"/>
                      </a:lnTo>
                      <a:lnTo>
                        <a:pt x="29160" y="653"/>
                      </a:lnTo>
                      <a:lnTo>
                        <a:pt x="28327" y="309"/>
                      </a:lnTo>
                      <a:lnTo>
                        <a:pt x="27893" y="182"/>
                      </a:lnTo>
                      <a:lnTo>
                        <a:pt x="27802" y="472"/>
                      </a:lnTo>
                      <a:lnTo>
                        <a:pt x="28219" y="598"/>
                      </a:lnTo>
                      <a:lnTo>
                        <a:pt x="29033" y="924"/>
                      </a:lnTo>
                      <a:lnTo>
                        <a:pt x="29812" y="1340"/>
                      </a:lnTo>
                      <a:lnTo>
                        <a:pt x="30536" y="1847"/>
                      </a:lnTo>
                      <a:lnTo>
                        <a:pt x="31223" y="2390"/>
                      </a:lnTo>
                      <a:lnTo>
                        <a:pt x="31839" y="3006"/>
                      </a:lnTo>
                      <a:lnTo>
                        <a:pt x="32364" y="3675"/>
                      </a:lnTo>
                      <a:lnTo>
                        <a:pt x="32834" y="4381"/>
                      </a:lnTo>
                      <a:lnTo>
                        <a:pt x="33015" y="4761"/>
                      </a:lnTo>
                      <a:lnTo>
                        <a:pt x="33178" y="5141"/>
                      </a:lnTo>
                      <a:lnTo>
                        <a:pt x="33432" y="5902"/>
                      </a:lnTo>
                      <a:lnTo>
                        <a:pt x="33558" y="6662"/>
                      </a:lnTo>
                      <a:lnTo>
                        <a:pt x="33576" y="7422"/>
                      </a:lnTo>
                      <a:lnTo>
                        <a:pt x="33522" y="7802"/>
                      </a:lnTo>
                      <a:lnTo>
                        <a:pt x="33323" y="8400"/>
                      </a:lnTo>
                      <a:lnTo>
                        <a:pt x="33178" y="9033"/>
                      </a:lnTo>
                      <a:lnTo>
                        <a:pt x="33196" y="9160"/>
                      </a:lnTo>
                      <a:lnTo>
                        <a:pt x="33287" y="9214"/>
                      </a:lnTo>
                      <a:lnTo>
                        <a:pt x="33414" y="9214"/>
                      </a:lnTo>
                      <a:lnTo>
                        <a:pt x="33468" y="9124"/>
                      </a:lnTo>
                      <a:lnTo>
                        <a:pt x="33703" y="8508"/>
                      </a:lnTo>
                      <a:lnTo>
                        <a:pt x="33830" y="7893"/>
                      </a:lnTo>
                      <a:lnTo>
                        <a:pt x="34047" y="7404"/>
                      </a:lnTo>
                      <a:lnTo>
                        <a:pt x="34644" y="6535"/>
                      </a:lnTo>
                      <a:lnTo>
                        <a:pt x="35441" y="5865"/>
                      </a:lnTo>
                      <a:lnTo>
                        <a:pt x="36382" y="5359"/>
                      </a:lnTo>
                      <a:lnTo>
                        <a:pt x="36907" y="5196"/>
                      </a:lnTo>
                      <a:lnTo>
                        <a:pt x="37287" y="5087"/>
                      </a:lnTo>
                      <a:lnTo>
                        <a:pt x="38065" y="4997"/>
                      </a:lnTo>
                      <a:lnTo>
                        <a:pt x="38844" y="5015"/>
                      </a:lnTo>
                      <a:lnTo>
                        <a:pt x="39604" y="5123"/>
                      </a:lnTo>
                      <a:lnTo>
                        <a:pt x="40328" y="5359"/>
                      </a:lnTo>
                      <a:lnTo>
                        <a:pt x="41034" y="5684"/>
                      </a:lnTo>
                      <a:lnTo>
                        <a:pt x="41667" y="6101"/>
                      </a:lnTo>
                      <a:lnTo>
                        <a:pt x="42265" y="6626"/>
                      </a:lnTo>
                      <a:lnTo>
                        <a:pt x="42518" y="6915"/>
                      </a:lnTo>
                      <a:lnTo>
                        <a:pt x="42934" y="7440"/>
                      </a:lnTo>
                      <a:lnTo>
                        <a:pt x="43568" y="8599"/>
                      </a:lnTo>
                      <a:lnTo>
                        <a:pt x="43948" y="9829"/>
                      </a:lnTo>
                      <a:lnTo>
                        <a:pt x="44057" y="11078"/>
                      </a:lnTo>
                      <a:lnTo>
                        <a:pt x="44002" y="11694"/>
                      </a:lnTo>
                      <a:lnTo>
                        <a:pt x="43912" y="12255"/>
                      </a:lnTo>
                      <a:lnTo>
                        <a:pt x="43550" y="13160"/>
                      </a:lnTo>
                      <a:lnTo>
                        <a:pt x="43025" y="13848"/>
                      </a:lnTo>
                      <a:lnTo>
                        <a:pt x="42409" y="14427"/>
                      </a:lnTo>
                      <a:lnTo>
                        <a:pt x="42065" y="14717"/>
                      </a:lnTo>
                      <a:lnTo>
                        <a:pt x="41703" y="15006"/>
                      </a:lnTo>
                      <a:lnTo>
                        <a:pt x="40998" y="15658"/>
                      </a:lnTo>
                      <a:lnTo>
                        <a:pt x="40672" y="16038"/>
                      </a:lnTo>
                      <a:lnTo>
                        <a:pt x="40654" y="16038"/>
                      </a:lnTo>
                      <a:lnTo>
                        <a:pt x="40654" y="16056"/>
                      </a:lnTo>
                      <a:lnTo>
                        <a:pt x="40636" y="16092"/>
                      </a:lnTo>
                      <a:lnTo>
                        <a:pt x="40636" y="16219"/>
                      </a:lnTo>
                      <a:lnTo>
                        <a:pt x="40672" y="16255"/>
                      </a:lnTo>
                      <a:lnTo>
                        <a:pt x="40726" y="16291"/>
                      </a:lnTo>
                      <a:lnTo>
                        <a:pt x="40853" y="16273"/>
                      </a:lnTo>
                      <a:lnTo>
                        <a:pt x="40889" y="16237"/>
                      </a:lnTo>
                      <a:lnTo>
                        <a:pt x="40907" y="16219"/>
                      </a:lnTo>
                      <a:lnTo>
                        <a:pt x="41142" y="15947"/>
                      </a:lnTo>
                      <a:lnTo>
                        <a:pt x="41649" y="15477"/>
                      </a:lnTo>
                      <a:lnTo>
                        <a:pt x="42482" y="14898"/>
                      </a:lnTo>
                      <a:lnTo>
                        <a:pt x="43351" y="14536"/>
                      </a:lnTo>
                      <a:lnTo>
                        <a:pt x="43930" y="14409"/>
                      </a:lnTo>
                      <a:lnTo>
                        <a:pt x="44473" y="14391"/>
                      </a:lnTo>
                      <a:lnTo>
                        <a:pt x="44962" y="14481"/>
                      </a:lnTo>
                      <a:lnTo>
                        <a:pt x="45197" y="14572"/>
                      </a:lnTo>
                      <a:lnTo>
                        <a:pt x="45505" y="14753"/>
                      </a:lnTo>
                      <a:lnTo>
                        <a:pt x="45957" y="15278"/>
                      </a:lnTo>
                      <a:lnTo>
                        <a:pt x="46192" y="16020"/>
                      </a:lnTo>
                      <a:lnTo>
                        <a:pt x="46210" y="16961"/>
                      </a:lnTo>
                      <a:lnTo>
                        <a:pt x="46138" y="17504"/>
                      </a:lnTo>
                      <a:lnTo>
                        <a:pt x="46048" y="17938"/>
                      </a:lnTo>
                      <a:lnTo>
                        <a:pt x="45776" y="18771"/>
                      </a:lnTo>
                      <a:lnTo>
                        <a:pt x="45378" y="19531"/>
                      </a:lnTo>
                      <a:lnTo>
                        <a:pt x="44871" y="20219"/>
                      </a:lnTo>
                      <a:lnTo>
                        <a:pt x="44256" y="20853"/>
                      </a:lnTo>
                      <a:lnTo>
                        <a:pt x="43532" y="21377"/>
                      </a:lnTo>
                      <a:lnTo>
                        <a:pt x="42699" y="21848"/>
                      </a:lnTo>
                      <a:lnTo>
                        <a:pt x="41776" y="22228"/>
                      </a:lnTo>
                      <a:lnTo>
                        <a:pt x="41287" y="22373"/>
                      </a:lnTo>
                      <a:lnTo>
                        <a:pt x="40527" y="22572"/>
                      </a:lnTo>
                      <a:lnTo>
                        <a:pt x="38952" y="22789"/>
                      </a:lnTo>
                      <a:lnTo>
                        <a:pt x="37323" y="22789"/>
                      </a:lnTo>
                      <a:lnTo>
                        <a:pt x="35712" y="22626"/>
                      </a:lnTo>
                      <a:lnTo>
                        <a:pt x="34138" y="22264"/>
                      </a:lnTo>
                      <a:lnTo>
                        <a:pt x="32671" y="21758"/>
                      </a:lnTo>
                      <a:lnTo>
                        <a:pt x="31368" y="21070"/>
                      </a:lnTo>
                      <a:lnTo>
                        <a:pt x="30264" y="20255"/>
                      </a:lnTo>
                      <a:lnTo>
                        <a:pt x="29812" y="19803"/>
                      </a:lnTo>
                      <a:lnTo>
                        <a:pt x="29739" y="19748"/>
                      </a:lnTo>
                      <a:lnTo>
                        <a:pt x="29649" y="19767"/>
                      </a:lnTo>
                      <a:lnTo>
                        <a:pt x="29558" y="19821"/>
                      </a:lnTo>
                      <a:lnTo>
                        <a:pt x="29540" y="19911"/>
                      </a:lnTo>
                      <a:lnTo>
                        <a:pt x="29558" y="20400"/>
                      </a:lnTo>
                      <a:lnTo>
                        <a:pt x="29468" y="21341"/>
                      </a:lnTo>
                      <a:lnTo>
                        <a:pt x="29269" y="22174"/>
                      </a:lnTo>
                      <a:lnTo>
                        <a:pt x="28943" y="22916"/>
                      </a:lnTo>
                      <a:lnTo>
                        <a:pt x="28526" y="23586"/>
                      </a:lnTo>
                      <a:lnTo>
                        <a:pt x="27983" y="24147"/>
                      </a:lnTo>
                      <a:lnTo>
                        <a:pt x="27332" y="24617"/>
                      </a:lnTo>
                      <a:lnTo>
                        <a:pt x="26572" y="24979"/>
                      </a:lnTo>
                      <a:lnTo>
                        <a:pt x="26137" y="25124"/>
                      </a:lnTo>
                      <a:lnTo>
                        <a:pt x="25739" y="25233"/>
                      </a:lnTo>
                      <a:lnTo>
                        <a:pt x="24852" y="25396"/>
                      </a:lnTo>
                      <a:lnTo>
                        <a:pt x="23458" y="25468"/>
                      </a:lnTo>
                      <a:lnTo>
                        <a:pt x="21449" y="25269"/>
                      </a:lnTo>
                      <a:lnTo>
                        <a:pt x="19368" y="24762"/>
                      </a:lnTo>
                      <a:lnTo>
                        <a:pt x="17359" y="24002"/>
                      </a:lnTo>
                      <a:lnTo>
                        <a:pt x="15458" y="23007"/>
                      </a:lnTo>
                      <a:lnTo>
                        <a:pt x="13793" y="21830"/>
                      </a:lnTo>
                      <a:lnTo>
                        <a:pt x="12761" y="20834"/>
                      </a:lnTo>
                      <a:lnTo>
                        <a:pt x="12200" y="20147"/>
                      </a:lnTo>
                      <a:lnTo>
                        <a:pt x="11965" y="19785"/>
                      </a:lnTo>
                      <a:lnTo>
                        <a:pt x="11910" y="19730"/>
                      </a:lnTo>
                      <a:lnTo>
                        <a:pt x="11856" y="19712"/>
                      </a:lnTo>
                      <a:lnTo>
                        <a:pt x="11784" y="19712"/>
                      </a:lnTo>
                      <a:lnTo>
                        <a:pt x="11729" y="19748"/>
                      </a:lnTo>
                      <a:lnTo>
                        <a:pt x="11385" y="20074"/>
                      </a:lnTo>
                      <a:lnTo>
                        <a:pt x="10571" y="20635"/>
                      </a:lnTo>
                      <a:lnTo>
                        <a:pt x="9666" y="21088"/>
                      </a:lnTo>
                      <a:lnTo>
                        <a:pt x="8688" y="21432"/>
                      </a:lnTo>
                      <a:lnTo>
                        <a:pt x="7657" y="21649"/>
                      </a:lnTo>
                      <a:lnTo>
                        <a:pt x="6589" y="21739"/>
                      </a:lnTo>
                      <a:lnTo>
                        <a:pt x="5521" y="21721"/>
                      </a:lnTo>
                      <a:lnTo>
                        <a:pt x="4489" y="21558"/>
                      </a:lnTo>
                      <a:lnTo>
                        <a:pt x="4000" y="21414"/>
                      </a:lnTo>
                      <a:lnTo>
                        <a:pt x="3638" y="21305"/>
                      </a:lnTo>
                      <a:lnTo>
                        <a:pt x="2987" y="20997"/>
                      </a:lnTo>
                      <a:lnTo>
                        <a:pt x="2390" y="20635"/>
                      </a:lnTo>
                      <a:lnTo>
                        <a:pt x="1865" y="20219"/>
                      </a:lnTo>
                      <a:lnTo>
                        <a:pt x="1412" y="19730"/>
                      </a:lnTo>
                      <a:lnTo>
                        <a:pt x="1014" y="19187"/>
                      </a:lnTo>
                      <a:lnTo>
                        <a:pt x="724" y="18590"/>
                      </a:lnTo>
                      <a:lnTo>
                        <a:pt x="489" y="17920"/>
                      </a:lnTo>
                      <a:lnTo>
                        <a:pt x="417" y="17576"/>
                      </a:lnTo>
                      <a:lnTo>
                        <a:pt x="344" y="17196"/>
                      </a:lnTo>
                      <a:lnTo>
                        <a:pt x="308" y="16472"/>
                      </a:lnTo>
                      <a:lnTo>
                        <a:pt x="362" y="15784"/>
                      </a:lnTo>
                      <a:lnTo>
                        <a:pt x="543" y="15115"/>
                      </a:lnTo>
                      <a:lnTo>
                        <a:pt x="815" y="14499"/>
                      </a:lnTo>
                      <a:lnTo>
                        <a:pt x="1195" y="13920"/>
                      </a:lnTo>
                      <a:lnTo>
                        <a:pt x="1666" y="13377"/>
                      </a:lnTo>
                      <a:lnTo>
                        <a:pt x="2245" y="12907"/>
                      </a:lnTo>
                      <a:lnTo>
                        <a:pt x="2571" y="12689"/>
                      </a:lnTo>
                      <a:lnTo>
                        <a:pt x="3095" y="12364"/>
                      </a:lnTo>
                      <a:lnTo>
                        <a:pt x="4236" y="11893"/>
                      </a:lnTo>
                      <a:lnTo>
                        <a:pt x="5467" y="11567"/>
                      </a:lnTo>
                      <a:lnTo>
                        <a:pt x="6734" y="11404"/>
                      </a:lnTo>
                      <a:lnTo>
                        <a:pt x="8019" y="11404"/>
                      </a:lnTo>
                      <a:lnTo>
                        <a:pt x="9268" y="11567"/>
                      </a:lnTo>
                      <a:lnTo>
                        <a:pt x="10426" y="11893"/>
                      </a:lnTo>
                      <a:lnTo>
                        <a:pt x="11476" y="12382"/>
                      </a:lnTo>
                      <a:lnTo>
                        <a:pt x="11928" y="12689"/>
                      </a:lnTo>
                      <a:lnTo>
                        <a:pt x="12019" y="12726"/>
                      </a:lnTo>
                      <a:lnTo>
                        <a:pt x="12109" y="12689"/>
                      </a:lnTo>
                      <a:lnTo>
                        <a:pt x="12164" y="12617"/>
                      </a:lnTo>
                      <a:lnTo>
                        <a:pt x="12146" y="12508"/>
                      </a:lnTo>
                      <a:lnTo>
                        <a:pt x="11947" y="12020"/>
                      </a:lnTo>
                      <a:lnTo>
                        <a:pt x="11603" y="11024"/>
                      </a:lnTo>
                      <a:lnTo>
                        <a:pt x="11385" y="10065"/>
                      </a:lnTo>
                      <a:lnTo>
                        <a:pt x="11259" y="9124"/>
                      </a:lnTo>
                      <a:lnTo>
                        <a:pt x="11241" y="8200"/>
                      </a:lnTo>
                      <a:lnTo>
                        <a:pt x="11331" y="7295"/>
                      </a:lnTo>
                      <a:lnTo>
                        <a:pt x="11530" y="6445"/>
                      </a:lnTo>
                      <a:lnTo>
                        <a:pt x="11838" y="5594"/>
                      </a:lnTo>
                      <a:lnTo>
                        <a:pt x="12037" y="5196"/>
                      </a:lnTo>
                      <a:lnTo>
                        <a:pt x="12272" y="4761"/>
                      </a:lnTo>
                      <a:lnTo>
                        <a:pt x="12870" y="3911"/>
                      </a:lnTo>
                      <a:lnTo>
                        <a:pt x="13594" y="3132"/>
                      </a:lnTo>
                      <a:lnTo>
                        <a:pt x="14426" y="2426"/>
                      </a:lnTo>
                      <a:lnTo>
                        <a:pt x="15367" y="1811"/>
                      </a:lnTo>
                      <a:lnTo>
                        <a:pt x="16399" y="1268"/>
                      </a:lnTo>
                      <a:lnTo>
                        <a:pt x="17540" y="797"/>
                      </a:lnTo>
                      <a:lnTo>
                        <a:pt x="18752" y="435"/>
                      </a:lnTo>
                      <a:lnTo>
                        <a:pt x="19386" y="291"/>
                      </a:lnTo>
                      <a:lnTo>
                        <a:pt x="19331"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3" name="Google Shape;1203;p35"/>
                <p:cNvSpPr/>
                <p:nvPr/>
              </p:nvSpPr>
              <p:spPr>
                <a:xfrm>
                  <a:off x="389676" y="3721420"/>
                  <a:ext cx="1478364" cy="831483"/>
                </a:xfrm>
                <a:custGeom>
                  <a:avLst/>
                  <a:gdLst/>
                  <a:ahLst/>
                  <a:cxnLst/>
                  <a:rect l="l" t="t" r="r" b="b"/>
                  <a:pathLst>
                    <a:path w="46537" h="26174" extrusionOk="0">
                      <a:moveTo>
                        <a:pt x="22644" y="1"/>
                      </a:moveTo>
                      <a:lnTo>
                        <a:pt x="20436" y="200"/>
                      </a:lnTo>
                      <a:lnTo>
                        <a:pt x="19331" y="417"/>
                      </a:lnTo>
                      <a:lnTo>
                        <a:pt x="18680" y="562"/>
                      </a:lnTo>
                      <a:lnTo>
                        <a:pt x="17431" y="942"/>
                      </a:lnTo>
                      <a:lnTo>
                        <a:pt x="16254" y="1413"/>
                      </a:lnTo>
                      <a:lnTo>
                        <a:pt x="15186" y="1974"/>
                      </a:lnTo>
                      <a:lnTo>
                        <a:pt x="14227" y="2625"/>
                      </a:lnTo>
                      <a:lnTo>
                        <a:pt x="13358" y="3349"/>
                      </a:lnTo>
                      <a:lnTo>
                        <a:pt x="12616" y="4146"/>
                      </a:lnTo>
                      <a:lnTo>
                        <a:pt x="12019" y="5014"/>
                      </a:lnTo>
                      <a:lnTo>
                        <a:pt x="11766" y="5485"/>
                      </a:lnTo>
                      <a:lnTo>
                        <a:pt x="11566" y="5865"/>
                      </a:lnTo>
                      <a:lnTo>
                        <a:pt x="11259" y="6680"/>
                      </a:lnTo>
                      <a:lnTo>
                        <a:pt x="11060" y="7530"/>
                      </a:lnTo>
                      <a:lnTo>
                        <a:pt x="10951" y="8399"/>
                      </a:lnTo>
                      <a:lnTo>
                        <a:pt x="10933" y="9304"/>
                      </a:lnTo>
                      <a:lnTo>
                        <a:pt x="11023" y="10209"/>
                      </a:lnTo>
                      <a:lnTo>
                        <a:pt x="11223" y="11150"/>
                      </a:lnTo>
                      <a:lnTo>
                        <a:pt x="11494" y="12110"/>
                      </a:lnTo>
                      <a:lnTo>
                        <a:pt x="11675" y="12580"/>
                      </a:lnTo>
                      <a:lnTo>
                        <a:pt x="11204" y="12309"/>
                      </a:lnTo>
                      <a:lnTo>
                        <a:pt x="10118" y="11893"/>
                      </a:lnTo>
                      <a:lnTo>
                        <a:pt x="8960" y="11621"/>
                      </a:lnTo>
                      <a:lnTo>
                        <a:pt x="7729" y="11512"/>
                      </a:lnTo>
                      <a:lnTo>
                        <a:pt x="6480" y="11549"/>
                      </a:lnTo>
                      <a:lnTo>
                        <a:pt x="5231" y="11730"/>
                      </a:lnTo>
                      <a:lnTo>
                        <a:pt x="4037" y="12056"/>
                      </a:lnTo>
                      <a:lnTo>
                        <a:pt x="2933" y="12544"/>
                      </a:lnTo>
                      <a:lnTo>
                        <a:pt x="2426" y="12852"/>
                      </a:lnTo>
                      <a:lnTo>
                        <a:pt x="2064" y="13069"/>
                      </a:lnTo>
                      <a:lnTo>
                        <a:pt x="1448" y="13594"/>
                      </a:lnTo>
                      <a:lnTo>
                        <a:pt x="942" y="14155"/>
                      </a:lnTo>
                      <a:lnTo>
                        <a:pt x="543" y="14771"/>
                      </a:lnTo>
                      <a:lnTo>
                        <a:pt x="254" y="15440"/>
                      </a:lnTo>
                      <a:lnTo>
                        <a:pt x="73" y="16146"/>
                      </a:lnTo>
                      <a:lnTo>
                        <a:pt x="0" y="16888"/>
                      </a:lnTo>
                      <a:lnTo>
                        <a:pt x="55" y="17649"/>
                      </a:lnTo>
                      <a:lnTo>
                        <a:pt x="127" y="18047"/>
                      </a:lnTo>
                      <a:lnTo>
                        <a:pt x="199" y="18427"/>
                      </a:lnTo>
                      <a:lnTo>
                        <a:pt x="435" y="19115"/>
                      </a:lnTo>
                      <a:lnTo>
                        <a:pt x="761" y="19748"/>
                      </a:lnTo>
                      <a:lnTo>
                        <a:pt x="1159" y="20327"/>
                      </a:lnTo>
                      <a:lnTo>
                        <a:pt x="1647" y="20852"/>
                      </a:lnTo>
                      <a:lnTo>
                        <a:pt x="2209" y="21305"/>
                      </a:lnTo>
                      <a:lnTo>
                        <a:pt x="2824" y="21685"/>
                      </a:lnTo>
                      <a:lnTo>
                        <a:pt x="3530" y="21993"/>
                      </a:lnTo>
                      <a:lnTo>
                        <a:pt x="3910" y="22119"/>
                      </a:lnTo>
                      <a:lnTo>
                        <a:pt x="4417" y="22264"/>
                      </a:lnTo>
                      <a:lnTo>
                        <a:pt x="5467" y="22427"/>
                      </a:lnTo>
                      <a:lnTo>
                        <a:pt x="6535" y="22463"/>
                      </a:lnTo>
                      <a:lnTo>
                        <a:pt x="7602" y="22373"/>
                      </a:lnTo>
                      <a:lnTo>
                        <a:pt x="8670" y="22155"/>
                      </a:lnTo>
                      <a:lnTo>
                        <a:pt x="9666" y="21830"/>
                      </a:lnTo>
                      <a:lnTo>
                        <a:pt x="10607" y="21377"/>
                      </a:lnTo>
                      <a:lnTo>
                        <a:pt x="11440" y="20834"/>
                      </a:lnTo>
                      <a:lnTo>
                        <a:pt x="11802" y="20508"/>
                      </a:lnTo>
                      <a:lnTo>
                        <a:pt x="12236" y="21106"/>
                      </a:lnTo>
                      <a:lnTo>
                        <a:pt x="13322" y="22228"/>
                      </a:lnTo>
                      <a:lnTo>
                        <a:pt x="14643" y="23242"/>
                      </a:lnTo>
                      <a:lnTo>
                        <a:pt x="16146" y="24147"/>
                      </a:lnTo>
                      <a:lnTo>
                        <a:pt x="17793" y="24907"/>
                      </a:lnTo>
                      <a:lnTo>
                        <a:pt x="19494" y="25504"/>
                      </a:lnTo>
                      <a:lnTo>
                        <a:pt x="21214" y="25920"/>
                      </a:lnTo>
                      <a:lnTo>
                        <a:pt x="22915" y="26156"/>
                      </a:lnTo>
                      <a:lnTo>
                        <a:pt x="23730" y="26174"/>
                      </a:lnTo>
                      <a:lnTo>
                        <a:pt x="24400" y="26156"/>
                      </a:lnTo>
                      <a:lnTo>
                        <a:pt x="25648" y="25993"/>
                      </a:lnTo>
                      <a:lnTo>
                        <a:pt x="26228" y="25830"/>
                      </a:lnTo>
                      <a:lnTo>
                        <a:pt x="26861" y="25613"/>
                      </a:lnTo>
                      <a:lnTo>
                        <a:pt x="27802" y="25088"/>
                      </a:lnTo>
                      <a:lnTo>
                        <a:pt x="28382" y="24599"/>
                      </a:lnTo>
                      <a:lnTo>
                        <a:pt x="28907" y="24002"/>
                      </a:lnTo>
                      <a:lnTo>
                        <a:pt x="29341" y="23260"/>
                      </a:lnTo>
                      <a:lnTo>
                        <a:pt x="29649" y="22373"/>
                      </a:lnTo>
                      <a:lnTo>
                        <a:pt x="29830" y="21305"/>
                      </a:lnTo>
                      <a:lnTo>
                        <a:pt x="29848" y="20689"/>
                      </a:lnTo>
                      <a:lnTo>
                        <a:pt x="30336" y="21142"/>
                      </a:lnTo>
                      <a:lnTo>
                        <a:pt x="31495" y="21920"/>
                      </a:lnTo>
                      <a:lnTo>
                        <a:pt x="32816" y="22572"/>
                      </a:lnTo>
                      <a:lnTo>
                        <a:pt x="34282" y="23061"/>
                      </a:lnTo>
                      <a:lnTo>
                        <a:pt x="35839" y="23386"/>
                      </a:lnTo>
                      <a:lnTo>
                        <a:pt x="37432" y="23531"/>
                      </a:lnTo>
                      <a:lnTo>
                        <a:pt x="39043" y="23495"/>
                      </a:lnTo>
                      <a:lnTo>
                        <a:pt x="40617" y="23278"/>
                      </a:lnTo>
                      <a:lnTo>
                        <a:pt x="41360" y="23079"/>
                      </a:lnTo>
                      <a:lnTo>
                        <a:pt x="41884" y="22934"/>
                      </a:lnTo>
                      <a:lnTo>
                        <a:pt x="42844" y="22536"/>
                      </a:lnTo>
                      <a:lnTo>
                        <a:pt x="43713" y="22047"/>
                      </a:lnTo>
                      <a:lnTo>
                        <a:pt x="44455" y="21486"/>
                      </a:lnTo>
                      <a:lnTo>
                        <a:pt x="45106" y="20834"/>
                      </a:lnTo>
                      <a:lnTo>
                        <a:pt x="45631" y="20110"/>
                      </a:lnTo>
                      <a:lnTo>
                        <a:pt x="46048" y="19314"/>
                      </a:lnTo>
                      <a:lnTo>
                        <a:pt x="46337" y="18445"/>
                      </a:lnTo>
                      <a:lnTo>
                        <a:pt x="46428" y="17974"/>
                      </a:lnTo>
                      <a:lnTo>
                        <a:pt x="46500" y="17576"/>
                      </a:lnTo>
                      <a:lnTo>
                        <a:pt x="46536" y="16870"/>
                      </a:lnTo>
                      <a:lnTo>
                        <a:pt x="46464" y="16291"/>
                      </a:lnTo>
                      <a:lnTo>
                        <a:pt x="46337" y="15820"/>
                      </a:lnTo>
                      <a:lnTo>
                        <a:pt x="46048" y="15277"/>
                      </a:lnTo>
                      <a:lnTo>
                        <a:pt x="45559" y="14843"/>
                      </a:lnTo>
                      <a:lnTo>
                        <a:pt x="45324" y="14716"/>
                      </a:lnTo>
                      <a:lnTo>
                        <a:pt x="45070" y="14608"/>
                      </a:lnTo>
                      <a:lnTo>
                        <a:pt x="44491" y="14517"/>
                      </a:lnTo>
                      <a:lnTo>
                        <a:pt x="43876" y="14535"/>
                      </a:lnTo>
                      <a:lnTo>
                        <a:pt x="43224" y="14680"/>
                      </a:lnTo>
                      <a:lnTo>
                        <a:pt x="42898" y="14807"/>
                      </a:lnTo>
                      <a:lnTo>
                        <a:pt x="42898" y="14807"/>
                      </a:lnTo>
                      <a:lnTo>
                        <a:pt x="43152" y="14571"/>
                      </a:lnTo>
                      <a:lnTo>
                        <a:pt x="43604" y="14047"/>
                      </a:lnTo>
                      <a:lnTo>
                        <a:pt x="43966" y="13395"/>
                      </a:lnTo>
                      <a:lnTo>
                        <a:pt x="44219" y="12617"/>
                      </a:lnTo>
                      <a:lnTo>
                        <a:pt x="44310" y="12146"/>
                      </a:lnTo>
                      <a:lnTo>
                        <a:pt x="44002" y="12110"/>
                      </a:lnTo>
                      <a:lnTo>
                        <a:pt x="43912" y="12671"/>
                      </a:lnTo>
                      <a:lnTo>
                        <a:pt x="43550" y="13576"/>
                      </a:lnTo>
                      <a:lnTo>
                        <a:pt x="43025" y="14264"/>
                      </a:lnTo>
                      <a:lnTo>
                        <a:pt x="42409" y="14843"/>
                      </a:lnTo>
                      <a:lnTo>
                        <a:pt x="42065" y="15133"/>
                      </a:lnTo>
                      <a:lnTo>
                        <a:pt x="41703" y="15422"/>
                      </a:lnTo>
                      <a:lnTo>
                        <a:pt x="40998" y="16074"/>
                      </a:lnTo>
                      <a:lnTo>
                        <a:pt x="40654" y="16472"/>
                      </a:lnTo>
                      <a:lnTo>
                        <a:pt x="40636" y="16508"/>
                      </a:lnTo>
                      <a:lnTo>
                        <a:pt x="40636" y="16635"/>
                      </a:lnTo>
                      <a:lnTo>
                        <a:pt x="40672" y="16671"/>
                      </a:lnTo>
                      <a:lnTo>
                        <a:pt x="40726" y="16707"/>
                      </a:lnTo>
                      <a:lnTo>
                        <a:pt x="40853" y="16689"/>
                      </a:lnTo>
                      <a:lnTo>
                        <a:pt x="40889" y="16653"/>
                      </a:lnTo>
                      <a:lnTo>
                        <a:pt x="41124" y="16381"/>
                      </a:lnTo>
                      <a:lnTo>
                        <a:pt x="41649" y="15893"/>
                      </a:lnTo>
                      <a:lnTo>
                        <a:pt x="42482" y="15314"/>
                      </a:lnTo>
                      <a:lnTo>
                        <a:pt x="43351" y="14952"/>
                      </a:lnTo>
                      <a:lnTo>
                        <a:pt x="43912" y="14825"/>
                      </a:lnTo>
                      <a:lnTo>
                        <a:pt x="44455" y="14807"/>
                      </a:lnTo>
                      <a:lnTo>
                        <a:pt x="44962" y="14897"/>
                      </a:lnTo>
                      <a:lnTo>
                        <a:pt x="45197" y="14988"/>
                      </a:lnTo>
                      <a:lnTo>
                        <a:pt x="45505" y="15169"/>
                      </a:lnTo>
                      <a:lnTo>
                        <a:pt x="45957" y="15694"/>
                      </a:lnTo>
                      <a:lnTo>
                        <a:pt x="46192" y="16436"/>
                      </a:lnTo>
                      <a:lnTo>
                        <a:pt x="46210" y="17377"/>
                      </a:lnTo>
                      <a:lnTo>
                        <a:pt x="46138" y="17920"/>
                      </a:lnTo>
                      <a:lnTo>
                        <a:pt x="46048" y="18354"/>
                      </a:lnTo>
                      <a:lnTo>
                        <a:pt x="45776" y="19187"/>
                      </a:lnTo>
                      <a:lnTo>
                        <a:pt x="45378" y="19947"/>
                      </a:lnTo>
                      <a:lnTo>
                        <a:pt x="44871" y="20635"/>
                      </a:lnTo>
                      <a:lnTo>
                        <a:pt x="44256" y="21269"/>
                      </a:lnTo>
                      <a:lnTo>
                        <a:pt x="43532" y="21793"/>
                      </a:lnTo>
                      <a:lnTo>
                        <a:pt x="42699" y="22264"/>
                      </a:lnTo>
                      <a:lnTo>
                        <a:pt x="41776" y="22644"/>
                      </a:lnTo>
                      <a:lnTo>
                        <a:pt x="41287" y="22789"/>
                      </a:lnTo>
                      <a:lnTo>
                        <a:pt x="40527" y="22988"/>
                      </a:lnTo>
                      <a:lnTo>
                        <a:pt x="38952" y="23205"/>
                      </a:lnTo>
                      <a:lnTo>
                        <a:pt x="37323" y="23205"/>
                      </a:lnTo>
                      <a:lnTo>
                        <a:pt x="35712" y="23042"/>
                      </a:lnTo>
                      <a:lnTo>
                        <a:pt x="34138" y="22680"/>
                      </a:lnTo>
                      <a:lnTo>
                        <a:pt x="32671" y="22174"/>
                      </a:lnTo>
                      <a:lnTo>
                        <a:pt x="31368" y="21486"/>
                      </a:lnTo>
                      <a:lnTo>
                        <a:pt x="30264" y="20671"/>
                      </a:lnTo>
                      <a:lnTo>
                        <a:pt x="29812" y="20219"/>
                      </a:lnTo>
                      <a:lnTo>
                        <a:pt x="29739" y="20164"/>
                      </a:lnTo>
                      <a:lnTo>
                        <a:pt x="29649" y="20183"/>
                      </a:lnTo>
                      <a:lnTo>
                        <a:pt x="29558" y="20237"/>
                      </a:lnTo>
                      <a:lnTo>
                        <a:pt x="29540" y="20327"/>
                      </a:lnTo>
                      <a:lnTo>
                        <a:pt x="29558" y="20816"/>
                      </a:lnTo>
                      <a:lnTo>
                        <a:pt x="29468" y="21757"/>
                      </a:lnTo>
                      <a:lnTo>
                        <a:pt x="29269" y="22590"/>
                      </a:lnTo>
                      <a:lnTo>
                        <a:pt x="28943" y="23332"/>
                      </a:lnTo>
                      <a:lnTo>
                        <a:pt x="28526" y="24002"/>
                      </a:lnTo>
                      <a:lnTo>
                        <a:pt x="27983" y="24563"/>
                      </a:lnTo>
                      <a:lnTo>
                        <a:pt x="27332" y="25033"/>
                      </a:lnTo>
                      <a:lnTo>
                        <a:pt x="26572" y="25395"/>
                      </a:lnTo>
                      <a:lnTo>
                        <a:pt x="26137" y="25540"/>
                      </a:lnTo>
                      <a:lnTo>
                        <a:pt x="25739" y="25649"/>
                      </a:lnTo>
                      <a:lnTo>
                        <a:pt x="24852" y="25812"/>
                      </a:lnTo>
                      <a:lnTo>
                        <a:pt x="23458" y="25884"/>
                      </a:lnTo>
                      <a:lnTo>
                        <a:pt x="21449" y="25685"/>
                      </a:lnTo>
                      <a:lnTo>
                        <a:pt x="19368" y="25178"/>
                      </a:lnTo>
                      <a:lnTo>
                        <a:pt x="17359" y="24418"/>
                      </a:lnTo>
                      <a:lnTo>
                        <a:pt x="15458" y="23423"/>
                      </a:lnTo>
                      <a:lnTo>
                        <a:pt x="13793" y="22246"/>
                      </a:lnTo>
                      <a:lnTo>
                        <a:pt x="12761" y="21250"/>
                      </a:lnTo>
                      <a:lnTo>
                        <a:pt x="12200" y="20563"/>
                      </a:lnTo>
                      <a:lnTo>
                        <a:pt x="11965" y="20201"/>
                      </a:lnTo>
                      <a:lnTo>
                        <a:pt x="11910" y="20146"/>
                      </a:lnTo>
                      <a:lnTo>
                        <a:pt x="11856" y="20128"/>
                      </a:lnTo>
                      <a:lnTo>
                        <a:pt x="11784" y="20128"/>
                      </a:lnTo>
                      <a:lnTo>
                        <a:pt x="11729" y="20164"/>
                      </a:lnTo>
                      <a:lnTo>
                        <a:pt x="11385" y="20490"/>
                      </a:lnTo>
                      <a:lnTo>
                        <a:pt x="10571" y="21051"/>
                      </a:lnTo>
                      <a:lnTo>
                        <a:pt x="9666" y="21504"/>
                      </a:lnTo>
                      <a:lnTo>
                        <a:pt x="8688" y="21848"/>
                      </a:lnTo>
                      <a:lnTo>
                        <a:pt x="7657" y="22065"/>
                      </a:lnTo>
                      <a:lnTo>
                        <a:pt x="6589" y="22155"/>
                      </a:lnTo>
                      <a:lnTo>
                        <a:pt x="5521" y="22137"/>
                      </a:lnTo>
                      <a:lnTo>
                        <a:pt x="4489" y="21974"/>
                      </a:lnTo>
                      <a:lnTo>
                        <a:pt x="4000" y="21830"/>
                      </a:lnTo>
                      <a:lnTo>
                        <a:pt x="3638" y="21721"/>
                      </a:lnTo>
                      <a:lnTo>
                        <a:pt x="2987" y="21413"/>
                      </a:lnTo>
                      <a:lnTo>
                        <a:pt x="2390" y="21051"/>
                      </a:lnTo>
                      <a:lnTo>
                        <a:pt x="1865" y="20635"/>
                      </a:lnTo>
                      <a:lnTo>
                        <a:pt x="1412" y="20146"/>
                      </a:lnTo>
                      <a:lnTo>
                        <a:pt x="1014" y="19603"/>
                      </a:lnTo>
                      <a:lnTo>
                        <a:pt x="724" y="19006"/>
                      </a:lnTo>
                      <a:lnTo>
                        <a:pt x="489" y="18336"/>
                      </a:lnTo>
                      <a:lnTo>
                        <a:pt x="417" y="17992"/>
                      </a:lnTo>
                      <a:lnTo>
                        <a:pt x="344" y="17612"/>
                      </a:lnTo>
                      <a:lnTo>
                        <a:pt x="308" y="16888"/>
                      </a:lnTo>
                      <a:lnTo>
                        <a:pt x="362" y="16200"/>
                      </a:lnTo>
                      <a:lnTo>
                        <a:pt x="543" y="15531"/>
                      </a:lnTo>
                      <a:lnTo>
                        <a:pt x="815" y="14915"/>
                      </a:lnTo>
                      <a:lnTo>
                        <a:pt x="1195" y="14336"/>
                      </a:lnTo>
                      <a:lnTo>
                        <a:pt x="1666" y="13793"/>
                      </a:lnTo>
                      <a:lnTo>
                        <a:pt x="2245" y="13323"/>
                      </a:lnTo>
                      <a:lnTo>
                        <a:pt x="2571" y="13105"/>
                      </a:lnTo>
                      <a:lnTo>
                        <a:pt x="3095" y="12780"/>
                      </a:lnTo>
                      <a:lnTo>
                        <a:pt x="4236" y="12309"/>
                      </a:lnTo>
                      <a:lnTo>
                        <a:pt x="5467" y="11983"/>
                      </a:lnTo>
                      <a:lnTo>
                        <a:pt x="6734" y="11820"/>
                      </a:lnTo>
                      <a:lnTo>
                        <a:pt x="8019" y="11820"/>
                      </a:lnTo>
                      <a:lnTo>
                        <a:pt x="9268" y="11983"/>
                      </a:lnTo>
                      <a:lnTo>
                        <a:pt x="10426" y="12309"/>
                      </a:lnTo>
                      <a:lnTo>
                        <a:pt x="11476" y="12798"/>
                      </a:lnTo>
                      <a:lnTo>
                        <a:pt x="11928" y="13105"/>
                      </a:lnTo>
                      <a:lnTo>
                        <a:pt x="12019" y="13142"/>
                      </a:lnTo>
                      <a:lnTo>
                        <a:pt x="12109" y="13105"/>
                      </a:lnTo>
                      <a:lnTo>
                        <a:pt x="12164" y="13033"/>
                      </a:lnTo>
                      <a:lnTo>
                        <a:pt x="12146" y="12924"/>
                      </a:lnTo>
                      <a:lnTo>
                        <a:pt x="11947" y="12436"/>
                      </a:lnTo>
                      <a:lnTo>
                        <a:pt x="11603" y="11440"/>
                      </a:lnTo>
                      <a:lnTo>
                        <a:pt x="11385" y="10481"/>
                      </a:lnTo>
                      <a:lnTo>
                        <a:pt x="11259" y="9540"/>
                      </a:lnTo>
                      <a:lnTo>
                        <a:pt x="11241" y="8616"/>
                      </a:lnTo>
                      <a:lnTo>
                        <a:pt x="11331" y="7711"/>
                      </a:lnTo>
                      <a:lnTo>
                        <a:pt x="11530" y="6861"/>
                      </a:lnTo>
                      <a:lnTo>
                        <a:pt x="11838" y="6010"/>
                      </a:lnTo>
                      <a:lnTo>
                        <a:pt x="12037" y="5612"/>
                      </a:lnTo>
                      <a:lnTo>
                        <a:pt x="12272" y="5177"/>
                      </a:lnTo>
                      <a:lnTo>
                        <a:pt x="12870" y="4327"/>
                      </a:lnTo>
                      <a:lnTo>
                        <a:pt x="13594" y="3548"/>
                      </a:lnTo>
                      <a:lnTo>
                        <a:pt x="14426" y="2842"/>
                      </a:lnTo>
                      <a:lnTo>
                        <a:pt x="15367" y="2227"/>
                      </a:lnTo>
                      <a:lnTo>
                        <a:pt x="16399" y="1684"/>
                      </a:lnTo>
                      <a:lnTo>
                        <a:pt x="17540" y="1213"/>
                      </a:lnTo>
                      <a:lnTo>
                        <a:pt x="18752" y="851"/>
                      </a:lnTo>
                      <a:lnTo>
                        <a:pt x="19386" y="707"/>
                      </a:lnTo>
                      <a:lnTo>
                        <a:pt x="20472" y="507"/>
                      </a:lnTo>
                      <a:lnTo>
                        <a:pt x="22662" y="308"/>
                      </a:lnTo>
                      <a:lnTo>
                        <a:pt x="24798" y="345"/>
                      </a:lnTo>
                      <a:lnTo>
                        <a:pt x="26843" y="634"/>
                      </a:lnTo>
                      <a:lnTo>
                        <a:pt x="27802" y="888"/>
                      </a:lnTo>
                      <a:lnTo>
                        <a:pt x="28219" y="1014"/>
                      </a:lnTo>
                      <a:lnTo>
                        <a:pt x="29033" y="1340"/>
                      </a:lnTo>
                      <a:lnTo>
                        <a:pt x="29812" y="1756"/>
                      </a:lnTo>
                      <a:lnTo>
                        <a:pt x="30536" y="2263"/>
                      </a:lnTo>
                      <a:lnTo>
                        <a:pt x="31223" y="2806"/>
                      </a:lnTo>
                      <a:lnTo>
                        <a:pt x="31839" y="3422"/>
                      </a:lnTo>
                      <a:lnTo>
                        <a:pt x="32364" y="4091"/>
                      </a:lnTo>
                      <a:lnTo>
                        <a:pt x="32834" y="4797"/>
                      </a:lnTo>
                      <a:lnTo>
                        <a:pt x="33015" y="5177"/>
                      </a:lnTo>
                      <a:lnTo>
                        <a:pt x="33178" y="5557"/>
                      </a:lnTo>
                      <a:lnTo>
                        <a:pt x="33432" y="6318"/>
                      </a:lnTo>
                      <a:lnTo>
                        <a:pt x="33558" y="7078"/>
                      </a:lnTo>
                      <a:lnTo>
                        <a:pt x="33576" y="7838"/>
                      </a:lnTo>
                      <a:lnTo>
                        <a:pt x="33522" y="8218"/>
                      </a:lnTo>
                      <a:lnTo>
                        <a:pt x="33323" y="8816"/>
                      </a:lnTo>
                      <a:lnTo>
                        <a:pt x="33178" y="9449"/>
                      </a:lnTo>
                      <a:lnTo>
                        <a:pt x="33196" y="9576"/>
                      </a:lnTo>
                      <a:lnTo>
                        <a:pt x="33287" y="9630"/>
                      </a:lnTo>
                      <a:lnTo>
                        <a:pt x="33414" y="9630"/>
                      </a:lnTo>
                      <a:lnTo>
                        <a:pt x="33468" y="9540"/>
                      </a:lnTo>
                      <a:lnTo>
                        <a:pt x="33703" y="8924"/>
                      </a:lnTo>
                      <a:lnTo>
                        <a:pt x="33830" y="8309"/>
                      </a:lnTo>
                      <a:lnTo>
                        <a:pt x="34047" y="7820"/>
                      </a:lnTo>
                      <a:lnTo>
                        <a:pt x="34644" y="6951"/>
                      </a:lnTo>
                      <a:lnTo>
                        <a:pt x="35441" y="6281"/>
                      </a:lnTo>
                      <a:lnTo>
                        <a:pt x="36382" y="5775"/>
                      </a:lnTo>
                      <a:lnTo>
                        <a:pt x="36907" y="5612"/>
                      </a:lnTo>
                      <a:lnTo>
                        <a:pt x="37287" y="5503"/>
                      </a:lnTo>
                      <a:lnTo>
                        <a:pt x="38065" y="5413"/>
                      </a:lnTo>
                      <a:lnTo>
                        <a:pt x="38844" y="5431"/>
                      </a:lnTo>
                      <a:lnTo>
                        <a:pt x="39604" y="5539"/>
                      </a:lnTo>
                      <a:lnTo>
                        <a:pt x="40328" y="5775"/>
                      </a:lnTo>
                      <a:lnTo>
                        <a:pt x="41034" y="6100"/>
                      </a:lnTo>
                      <a:lnTo>
                        <a:pt x="41667" y="6517"/>
                      </a:lnTo>
                      <a:lnTo>
                        <a:pt x="42265" y="7042"/>
                      </a:lnTo>
                      <a:lnTo>
                        <a:pt x="42518" y="7331"/>
                      </a:lnTo>
                      <a:lnTo>
                        <a:pt x="42753" y="7132"/>
                      </a:lnTo>
                      <a:lnTo>
                        <a:pt x="42482" y="6825"/>
                      </a:lnTo>
                      <a:lnTo>
                        <a:pt x="41866" y="6281"/>
                      </a:lnTo>
                      <a:lnTo>
                        <a:pt x="41179" y="5829"/>
                      </a:lnTo>
                      <a:lnTo>
                        <a:pt x="40436" y="5485"/>
                      </a:lnTo>
                      <a:lnTo>
                        <a:pt x="39676" y="5250"/>
                      </a:lnTo>
                      <a:lnTo>
                        <a:pt x="38862" y="5123"/>
                      </a:lnTo>
                      <a:lnTo>
                        <a:pt x="38047" y="5105"/>
                      </a:lnTo>
                      <a:lnTo>
                        <a:pt x="37233" y="5214"/>
                      </a:lnTo>
                      <a:lnTo>
                        <a:pt x="36834" y="5322"/>
                      </a:lnTo>
                      <a:lnTo>
                        <a:pt x="36346" y="5467"/>
                      </a:lnTo>
                      <a:lnTo>
                        <a:pt x="35495" y="5883"/>
                      </a:lnTo>
                      <a:lnTo>
                        <a:pt x="34753" y="6426"/>
                      </a:lnTo>
                      <a:lnTo>
                        <a:pt x="34138" y="7114"/>
                      </a:lnTo>
                      <a:lnTo>
                        <a:pt x="33884" y="7512"/>
                      </a:lnTo>
                      <a:lnTo>
                        <a:pt x="33848" y="6897"/>
                      </a:lnTo>
                      <a:lnTo>
                        <a:pt x="33558" y="5648"/>
                      </a:lnTo>
                      <a:lnTo>
                        <a:pt x="33287" y="5033"/>
                      </a:lnTo>
                      <a:lnTo>
                        <a:pt x="33088" y="4652"/>
                      </a:lnTo>
                      <a:lnTo>
                        <a:pt x="32617" y="3928"/>
                      </a:lnTo>
                      <a:lnTo>
                        <a:pt x="32056" y="3241"/>
                      </a:lnTo>
                      <a:lnTo>
                        <a:pt x="31422" y="2589"/>
                      </a:lnTo>
                      <a:lnTo>
                        <a:pt x="30717" y="2010"/>
                      </a:lnTo>
                      <a:lnTo>
                        <a:pt x="29956" y="1503"/>
                      </a:lnTo>
                      <a:lnTo>
                        <a:pt x="29160" y="1069"/>
                      </a:lnTo>
                      <a:lnTo>
                        <a:pt x="28327" y="725"/>
                      </a:lnTo>
                      <a:lnTo>
                        <a:pt x="27893" y="598"/>
                      </a:lnTo>
                      <a:lnTo>
                        <a:pt x="26916" y="345"/>
                      </a:lnTo>
                      <a:lnTo>
                        <a:pt x="24834" y="55"/>
                      </a:lnTo>
                      <a:lnTo>
                        <a:pt x="2264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204" name="Google Shape;1204;p35"/>
              <p:cNvGrpSpPr/>
              <p:nvPr/>
            </p:nvGrpSpPr>
            <p:grpSpPr>
              <a:xfrm flipH="1">
                <a:off x="620200" y="1235578"/>
                <a:ext cx="830714" cy="355988"/>
                <a:chOff x="1925508" y="3606994"/>
                <a:chExt cx="1061479" cy="454879"/>
              </a:xfrm>
            </p:grpSpPr>
            <p:sp>
              <p:nvSpPr>
                <p:cNvPr id="1205" name="Google Shape;1205;p35"/>
                <p:cNvSpPr/>
                <p:nvPr/>
              </p:nvSpPr>
              <p:spPr>
                <a:xfrm>
                  <a:off x="1930114" y="3611600"/>
                  <a:ext cx="1052267" cy="445666"/>
                </a:xfrm>
                <a:custGeom>
                  <a:avLst/>
                  <a:gdLst/>
                  <a:ahLst/>
                  <a:cxnLst/>
                  <a:rect l="l" t="t" r="r" b="b"/>
                  <a:pathLst>
                    <a:path w="33124" h="14029" extrusionOk="0">
                      <a:moveTo>
                        <a:pt x="16924" y="1"/>
                      </a:moveTo>
                      <a:lnTo>
                        <a:pt x="15802" y="91"/>
                      </a:lnTo>
                      <a:lnTo>
                        <a:pt x="14770" y="344"/>
                      </a:lnTo>
                      <a:lnTo>
                        <a:pt x="13883" y="743"/>
                      </a:lnTo>
                      <a:lnTo>
                        <a:pt x="13177" y="1340"/>
                      </a:lnTo>
                      <a:lnTo>
                        <a:pt x="12688" y="2136"/>
                      </a:lnTo>
                      <a:lnTo>
                        <a:pt x="12435" y="3150"/>
                      </a:lnTo>
                      <a:lnTo>
                        <a:pt x="12417" y="3747"/>
                      </a:lnTo>
                      <a:lnTo>
                        <a:pt x="12290" y="3494"/>
                      </a:lnTo>
                      <a:lnTo>
                        <a:pt x="11928" y="3059"/>
                      </a:lnTo>
                      <a:lnTo>
                        <a:pt x="11494" y="2697"/>
                      </a:lnTo>
                      <a:lnTo>
                        <a:pt x="11005" y="2408"/>
                      </a:lnTo>
                      <a:lnTo>
                        <a:pt x="10191" y="2118"/>
                      </a:lnTo>
                      <a:lnTo>
                        <a:pt x="9014" y="2010"/>
                      </a:lnTo>
                      <a:lnTo>
                        <a:pt x="8163" y="2154"/>
                      </a:lnTo>
                      <a:lnTo>
                        <a:pt x="7638" y="2317"/>
                      </a:lnTo>
                      <a:lnTo>
                        <a:pt x="7186" y="2589"/>
                      </a:lnTo>
                      <a:lnTo>
                        <a:pt x="6788" y="2915"/>
                      </a:lnTo>
                      <a:lnTo>
                        <a:pt x="6498" y="3331"/>
                      </a:lnTo>
                      <a:lnTo>
                        <a:pt x="6317" y="3802"/>
                      </a:lnTo>
                      <a:lnTo>
                        <a:pt x="6245" y="4381"/>
                      </a:lnTo>
                      <a:lnTo>
                        <a:pt x="6335" y="5014"/>
                      </a:lnTo>
                      <a:lnTo>
                        <a:pt x="6444" y="5376"/>
                      </a:lnTo>
                      <a:lnTo>
                        <a:pt x="5991" y="5286"/>
                      </a:lnTo>
                      <a:lnTo>
                        <a:pt x="4869" y="5213"/>
                      </a:lnTo>
                      <a:lnTo>
                        <a:pt x="3656" y="5232"/>
                      </a:lnTo>
                      <a:lnTo>
                        <a:pt x="2426" y="5394"/>
                      </a:lnTo>
                      <a:lnTo>
                        <a:pt x="1321" y="5738"/>
                      </a:lnTo>
                      <a:lnTo>
                        <a:pt x="670" y="6118"/>
                      </a:lnTo>
                      <a:lnTo>
                        <a:pt x="344" y="6444"/>
                      </a:lnTo>
                      <a:lnTo>
                        <a:pt x="109" y="6824"/>
                      </a:lnTo>
                      <a:lnTo>
                        <a:pt x="0" y="7259"/>
                      </a:lnTo>
                      <a:lnTo>
                        <a:pt x="18" y="7766"/>
                      </a:lnTo>
                      <a:lnTo>
                        <a:pt x="199" y="8345"/>
                      </a:lnTo>
                      <a:lnTo>
                        <a:pt x="362" y="8671"/>
                      </a:lnTo>
                      <a:lnTo>
                        <a:pt x="489" y="8906"/>
                      </a:lnTo>
                      <a:lnTo>
                        <a:pt x="869" y="9304"/>
                      </a:lnTo>
                      <a:lnTo>
                        <a:pt x="1358" y="9648"/>
                      </a:lnTo>
                      <a:lnTo>
                        <a:pt x="1937" y="9938"/>
                      </a:lnTo>
                      <a:lnTo>
                        <a:pt x="2950" y="10263"/>
                      </a:lnTo>
                      <a:lnTo>
                        <a:pt x="4471" y="10499"/>
                      </a:lnTo>
                      <a:lnTo>
                        <a:pt x="6100" y="10517"/>
                      </a:lnTo>
                      <a:lnTo>
                        <a:pt x="7675" y="10354"/>
                      </a:lnTo>
                      <a:lnTo>
                        <a:pt x="9068" y="10028"/>
                      </a:lnTo>
                      <a:lnTo>
                        <a:pt x="10173" y="9539"/>
                      </a:lnTo>
                      <a:lnTo>
                        <a:pt x="10553" y="9250"/>
                      </a:lnTo>
                      <a:lnTo>
                        <a:pt x="10625" y="9648"/>
                      </a:lnTo>
                      <a:lnTo>
                        <a:pt x="11005" y="10426"/>
                      </a:lnTo>
                      <a:lnTo>
                        <a:pt x="11602" y="11150"/>
                      </a:lnTo>
                      <a:lnTo>
                        <a:pt x="12363" y="11838"/>
                      </a:lnTo>
                      <a:lnTo>
                        <a:pt x="13250" y="12435"/>
                      </a:lnTo>
                      <a:lnTo>
                        <a:pt x="14191" y="12960"/>
                      </a:lnTo>
                      <a:lnTo>
                        <a:pt x="15132" y="13395"/>
                      </a:lnTo>
                      <a:lnTo>
                        <a:pt x="16019" y="13702"/>
                      </a:lnTo>
                      <a:lnTo>
                        <a:pt x="16417" y="13811"/>
                      </a:lnTo>
                      <a:lnTo>
                        <a:pt x="17105" y="13938"/>
                      </a:lnTo>
                      <a:lnTo>
                        <a:pt x="18354" y="14028"/>
                      </a:lnTo>
                      <a:lnTo>
                        <a:pt x="19476" y="13883"/>
                      </a:lnTo>
                      <a:lnTo>
                        <a:pt x="20490" y="13521"/>
                      </a:lnTo>
                      <a:lnTo>
                        <a:pt x="21395" y="12960"/>
                      </a:lnTo>
                      <a:lnTo>
                        <a:pt x="22191" y="12236"/>
                      </a:lnTo>
                      <a:lnTo>
                        <a:pt x="22879" y="11331"/>
                      </a:lnTo>
                      <a:lnTo>
                        <a:pt x="23476" y="10263"/>
                      </a:lnTo>
                      <a:lnTo>
                        <a:pt x="23748" y="9684"/>
                      </a:lnTo>
                      <a:lnTo>
                        <a:pt x="24019" y="10010"/>
                      </a:lnTo>
                      <a:lnTo>
                        <a:pt x="24779" y="10571"/>
                      </a:lnTo>
                      <a:lnTo>
                        <a:pt x="25775" y="11006"/>
                      </a:lnTo>
                      <a:lnTo>
                        <a:pt x="26897" y="11313"/>
                      </a:lnTo>
                      <a:lnTo>
                        <a:pt x="28092" y="11494"/>
                      </a:lnTo>
                      <a:lnTo>
                        <a:pt x="29250" y="11530"/>
                      </a:lnTo>
                      <a:lnTo>
                        <a:pt x="30336" y="11404"/>
                      </a:lnTo>
                      <a:lnTo>
                        <a:pt x="31259" y="11132"/>
                      </a:lnTo>
                      <a:lnTo>
                        <a:pt x="31621" y="10933"/>
                      </a:lnTo>
                      <a:lnTo>
                        <a:pt x="31983" y="10698"/>
                      </a:lnTo>
                      <a:lnTo>
                        <a:pt x="32508" y="10245"/>
                      </a:lnTo>
                      <a:lnTo>
                        <a:pt x="32870" y="9811"/>
                      </a:lnTo>
                      <a:lnTo>
                        <a:pt x="33069" y="9395"/>
                      </a:lnTo>
                      <a:lnTo>
                        <a:pt x="33124" y="8996"/>
                      </a:lnTo>
                      <a:lnTo>
                        <a:pt x="33051" y="8652"/>
                      </a:lnTo>
                      <a:lnTo>
                        <a:pt x="32852" y="8345"/>
                      </a:lnTo>
                      <a:lnTo>
                        <a:pt x="32545" y="8091"/>
                      </a:lnTo>
                      <a:lnTo>
                        <a:pt x="31965" y="7820"/>
                      </a:lnTo>
                      <a:lnTo>
                        <a:pt x="30934" y="7711"/>
                      </a:lnTo>
                      <a:lnTo>
                        <a:pt x="30065" y="7856"/>
                      </a:lnTo>
                      <a:lnTo>
                        <a:pt x="29467" y="8055"/>
                      </a:lnTo>
                      <a:lnTo>
                        <a:pt x="28888" y="8363"/>
                      </a:lnTo>
                      <a:lnTo>
                        <a:pt x="28309" y="8779"/>
                      </a:lnTo>
                      <a:lnTo>
                        <a:pt x="28038" y="9033"/>
                      </a:lnTo>
                      <a:lnTo>
                        <a:pt x="28038" y="8399"/>
                      </a:lnTo>
                      <a:lnTo>
                        <a:pt x="27838" y="7168"/>
                      </a:lnTo>
                      <a:lnTo>
                        <a:pt x="27458" y="5974"/>
                      </a:lnTo>
                      <a:lnTo>
                        <a:pt x="26952" y="4815"/>
                      </a:lnTo>
                      <a:lnTo>
                        <a:pt x="26662" y="4272"/>
                      </a:lnTo>
                      <a:lnTo>
                        <a:pt x="26463" y="3928"/>
                      </a:lnTo>
                      <a:lnTo>
                        <a:pt x="25865" y="3240"/>
                      </a:lnTo>
                      <a:lnTo>
                        <a:pt x="25087" y="2589"/>
                      </a:lnTo>
                      <a:lnTo>
                        <a:pt x="24128" y="1973"/>
                      </a:lnTo>
                      <a:lnTo>
                        <a:pt x="23060" y="1430"/>
                      </a:lnTo>
                      <a:lnTo>
                        <a:pt x="21883" y="942"/>
                      </a:lnTo>
                      <a:lnTo>
                        <a:pt x="20653" y="544"/>
                      </a:lnTo>
                      <a:lnTo>
                        <a:pt x="19386" y="254"/>
                      </a:lnTo>
                      <a:lnTo>
                        <a:pt x="18137" y="55"/>
                      </a:lnTo>
                      <a:lnTo>
                        <a:pt x="16924"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6" name="Google Shape;1206;p35"/>
                <p:cNvSpPr/>
                <p:nvPr/>
              </p:nvSpPr>
              <p:spPr>
                <a:xfrm>
                  <a:off x="1925508" y="3606994"/>
                  <a:ext cx="1061479" cy="454879"/>
                </a:xfrm>
                <a:custGeom>
                  <a:avLst/>
                  <a:gdLst/>
                  <a:ahLst/>
                  <a:cxnLst/>
                  <a:rect l="l" t="t" r="r" b="b"/>
                  <a:pathLst>
                    <a:path w="33414" h="14319" extrusionOk="0">
                      <a:moveTo>
                        <a:pt x="17594" y="1"/>
                      </a:moveTo>
                      <a:lnTo>
                        <a:pt x="15983" y="73"/>
                      </a:lnTo>
                      <a:lnTo>
                        <a:pt x="15277" y="236"/>
                      </a:lnTo>
                      <a:lnTo>
                        <a:pt x="14643" y="417"/>
                      </a:lnTo>
                      <a:lnTo>
                        <a:pt x="13865" y="833"/>
                      </a:lnTo>
                      <a:lnTo>
                        <a:pt x="13431" y="1177"/>
                      </a:lnTo>
                      <a:lnTo>
                        <a:pt x="13087" y="1557"/>
                      </a:lnTo>
                      <a:lnTo>
                        <a:pt x="12797" y="2010"/>
                      </a:lnTo>
                      <a:lnTo>
                        <a:pt x="12598" y="2517"/>
                      </a:lnTo>
                      <a:lnTo>
                        <a:pt x="12453" y="3078"/>
                      </a:lnTo>
                      <a:lnTo>
                        <a:pt x="12435" y="3385"/>
                      </a:lnTo>
                      <a:lnTo>
                        <a:pt x="12236" y="3150"/>
                      </a:lnTo>
                      <a:lnTo>
                        <a:pt x="11766" y="2734"/>
                      </a:lnTo>
                      <a:lnTo>
                        <a:pt x="11223" y="2426"/>
                      </a:lnTo>
                      <a:lnTo>
                        <a:pt x="10607" y="2191"/>
                      </a:lnTo>
                      <a:lnTo>
                        <a:pt x="9974" y="2064"/>
                      </a:lnTo>
                      <a:lnTo>
                        <a:pt x="9340" y="2010"/>
                      </a:lnTo>
                      <a:lnTo>
                        <a:pt x="8688" y="2064"/>
                      </a:lnTo>
                      <a:lnTo>
                        <a:pt x="8091" y="2191"/>
                      </a:lnTo>
                      <a:lnTo>
                        <a:pt x="7802" y="2299"/>
                      </a:lnTo>
                      <a:lnTo>
                        <a:pt x="7349" y="2517"/>
                      </a:lnTo>
                      <a:lnTo>
                        <a:pt x="6824" y="2951"/>
                      </a:lnTo>
                      <a:lnTo>
                        <a:pt x="6571" y="3313"/>
                      </a:lnTo>
                      <a:lnTo>
                        <a:pt x="6390" y="3693"/>
                      </a:lnTo>
                      <a:lnTo>
                        <a:pt x="6281" y="4109"/>
                      </a:lnTo>
                      <a:lnTo>
                        <a:pt x="6263" y="4815"/>
                      </a:lnTo>
                      <a:lnTo>
                        <a:pt x="6372" y="5322"/>
                      </a:lnTo>
                      <a:lnTo>
                        <a:pt x="5666" y="5232"/>
                      </a:lnTo>
                      <a:lnTo>
                        <a:pt x="3982" y="5214"/>
                      </a:lnTo>
                      <a:lnTo>
                        <a:pt x="2661" y="5377"/>
                      </a:lnTo>
                      <a:lnTo>
                        <a:pt x="1847" y="5576"/>
                      </a:lnTo>
                      <a:lnTo>
                        <a:pt x="1123" y="5883"/>
                      </a:lnTo>
                      <a:lnTo>
                        <a:pt x="543" y="6300"/>
                      </a:lnTo>
                      <a:lnTo>
                        <a:pt x="326" y="6553"/>
                      </a:lnTo>
                      <a:lnTo>
                        <a:pt x="163" y="6788"/>
                      </a:lnTo>
                      <a:lnTo>
                        <a:pt x="0" y="7313"/>
                      </a:lnTo>
                      <a:lnTo>
                        <a:pt x="18" y="7892"/>
                      </a:lnTo>
                      <a:lnTo>
                        <a:pt x="199" y="8544"/>
                      </a:lnTo>
                      <a:lnTo>
                        <a:pt x="362" y="8888"/>
                      </a:lnTo>
                      <a:lnTo>
                        <a:pt x="634" y="8743"/>
                      </a:lnTo>
                      <a:lnTo>
                        <a:pt x="489" y="8435"/>
                      </a:lnTo>
                      <a:lnTo>
                        <a:pt x="326" y="7892"/>
                      </a:lnTo>
                      <a:lnTo>
                        <a:pt x="308" y="7386"/>
                      </a:lnTo>
                      <a:lnTo>
                        <a:pt x="435" y="6933"/>
                      </a:lnTo>
                      <a:lnTo>
                        <a:pt x="561" y="6734"/>
                      </a:lnTo>
                      <a:lnTo>
                        <a:pt x="779" y="6499"/>
                      </a:lnTo>
                      <a:lnTo>
                        <a:pt x="1358" y="6101"/>
                      </a:lnTo>
                      <a:lnTo>
                        <a:pt x="2100" y="5811"/>
                      </a:lnTo>
                      <a:lnTo>
                        <a:pt x="2933" y="5630"/>
                      </a:lnTo>
                      <a:lnTo>
                        <a:pt x="4254" y="5503"/>
                      </a:lnTo>
                      <a:lnTo>
                        <a:pt x="5919" y="5558"/>
                      </a:lnTo>
                      <a:lnTo>
                        <a:pt x="6553" y="5666"/>
                      </a:lnTo>
                      <a:lnTo>
                        <a:pt x="6625" y="5666"/>
                      </a:lnTo>
                      <a:lnTo>
                        <a:pt x="6697" y="5612"/>
                      </a:lnTo>
                      <a:lnTo>
                        <a:pt x="6734" y="5539"/>
                      </a:lnTo>
                      <a:lnTo>
                        <a:pt x="6734" y="5467"/>
                      </a:lnTo>
                      <a:lnTo>
                        <a:pt x="6589" y="4978"/>
                      </a:lnTo>
                      <a:lnTo>
                        <a:pt x="6571" y="4091"/>
                      </a:lnTo>
                      <a:lnTo>
                        <a:pt x="6788" y="3530"/>
                      </a:lnTo>
                      <a:lnTo>
                        <a:pt x="7023" y="3204"/>
                      </a:lnTo>
                      <a:lnTo>
                        <a:pt x="7494" y="2788"/>
                      </a:lnTo>
                      <a:lnTo>
                        <a:pt x="7928" y="2589"/>
                      </a:lnTo>
                      <a:lnTo>
                        <a:pt x="8218" y="2480"/>
                      </a:lnTo>
                      <a:lnTo>
                        <a:pt x="8833" y="2336"/>
                      </a:lnTo>
                      <a:lnTo>
                        <a:pt x="9485" y="2318"/>
                      </a:lnTo>
                      <a:lnTo>
                        <a:pt x="10136" y="2390"/>
                      </a:lnTo>
                      <a:lnTo>
                        <a:pt x="10770" y="2553"/>
                      </a:lnTo>
                      <a:lnTo>
                        <a:pt x="11349" y="2824"/>
                      </a:lnTo>
                      <a:lnTo>
                        <a:pt x="11874" y="3204"/>
                      </a:lnTo>
                      <a:lnTo>
                        <a:pt x="12272" y="3675"/>
                      </a:lnTo>
                      <a:lnTo>
                        <a:pt x="12435" y="3947"/>
                      </a:lnTo>
                      <a:lnTo>
                        <a:pt x="12490" y="4037"/>
                      </a:lnTo>
                      <a:lnTo>
                        <a:pt x="12598" y="4037"/>
                      </a:lnTo>
                      <a:lnTo>
                        <a:pt x="12689" y="3983"/>
                      </a:lnTo>
                      <a:lnTo>
                        <a:pt x="12707" y="3892"/>
                      </a:lnTo>
                      <a:lnTo>
                        <a:pt x="12707" y="3566"/>
                      </a:lnTo>
                      <a:lnTo>
                        <a:pt x="12797" y="2951"/>
                      </a:lnTo>
                      <a:lnTo>
                        <a:pt x="12942" y="2408"/>
                      </a:lnTo>
                      <a:lnTo>
                        <a:pt x="13195" y="1919"/>
                      </a:lnTo>
                      <a:lnTo>
                        <a:pt x="13521" y="1503"/>
                      </a:lnTo>
                      <a:lnTo>
                        <a:pt x="13938" y="1141"/>
                      </a:lnTo>
                      <a:lnTo>
                        <a:pt x="14444" y="851"/>
                      </a:lnTo>
                      <a:lnTo>
                        <a:pt x="15024" y="616"/>
                      </a:lnTo>
                      <a:lnTo>
                        <a:pt x="15349" y="526"/>
                      </a:lnTo>
                      <a:lnTo>
                        <a:pt x="16073" y="363"/>
                      </a:lnTo>
                      <a:lnTo>
                        <a:pt x="17684" y="308"/>
                      </a:lnTo>
                      <a:lnTo>
                        <a:pt x="19386" y="526"/>
                      </a:lnTo>
                      <a:lnTo>
                        <a:pt x="21123" y="942"/>
                      </a:lnTo>
                      <a:lnTo>
                        <a:pt x="22771" y="1557"/>
                      </a:lnTo>
                      <a:lnTo>
                        <a:pt x="24273" y="2299"/>
                      </a:lnTo>
                      <a:lnTo>
                        <a:pt x="25504" y="3150"/>
                      </a:lnTo>
                      <a:lnTo>
                        <a:pt x="26210" y="3802"/>
                      </a:lnTo>
                      <a:lnTo>
                        <a:pt x="26554" y="4254"/>
                      </a:lnTo>
                      <a:lnTo>
                        <a:pt x="26680" y="4490"/>
                      </a:lnTo>
                      <a:lnTo>
                        <a:pt x="27024" y="5159"/>
                      </a:lnTo>
                      <a:lnTo>
                        <a:pt x="27549" y="6408"/>
                      </a:lnTo>
                      <a:lnTo>
                        <a:pt x="27875" y="7567"/>
                      </a:lnTo>
                      <a:lnTo>
                        <a:pt x="28020" y="8653"/>
                      </a:lnTo>
                      <a:lnTo>
                        <a:pt x="28038" y="9178"/>
                      </a:lnTo>
                      <a:lnTo>
                        <a:pt x="28038" y="9268"/>
                      </a:lnTo>
                      <a:lnTo>
                        <a:pt x="28128" y="9304"/>
                      </a:lnTo>
                      <a:lnTo>
                        <a:pt x="28201" y="9340"/>
                      </a:lnTo>
                      <a:lnTo>
                        <a:pt x="28291" y="9286"/>
                      </a:lnTo>
                      <a:lnTo>
                        <a:pt x="28526" y="9051"/>
                      </a:lnTo>
                      <a:lnTo>
                        <a:pt x="29051" y="8671"/>
                      </a:lnTo>
                      <a:lnTo>
                        <a:pt x="29848" y="8273"/>
                      </a:lnTo>
                      <a:lnTo>
                        <a:pt x="30879" y="8037"/>
                      </a:lnTo>
                      <a:lnTo>
                        <a:pt x="31821" y="8055"/>
                      </a:lnTo>
                      <a:lnTo>
                        <a:pt x="32219" y="8182"/>
                      </a:lnTo>
                      <a:lnTo>
                        <a:pt x="32581" y="8345"/>
                      </a:lnTo>
                      <a:lnTo>
                        <a:pt x="32943" y="8671"/>
                      </a:lnTo>
                      <a:lnTo>
                        <a:pt x="33088" y="8942"/>
                      </a:lnTo>
                      <a:lnTo>
                        <a:pt x="33106" y="9087"/>
                      </a:lnTo>
                      <a:lnTo>
                        <a:pt x="33106" y="9304"/>
                      </a:lnTo>
                      <a:lnTo>
                        <a:pt x="32961" y="9757"/>
                      </a:lnTo>
                      <a:lnTo>
                        <a:pt x="32599" y="10227"/>
                      </a:lnTo>
                      <a:lnTo>
                        <a:pt x="32038" y="10716"/>
                      </a:lnTo>
                      <a:lnTo>
                        <a:pt x="31694" y="10951"/>
                      </a:lnTo>
                      <a:lnTo>
                        <a:pt x="31350" y="11132"/>
                      </a:lnTo>
                      <a:lnTo>
                        <a:pt x="30463" y="11404"/>
                      </a:lnTo>
                      <a:lnTo>
                        <a:pt x="29413" y="11513"/>
                      </a:lnTo>
                      <a:lnTo>
                        <a:pt x="28273" y="11476"/>
                      </a:lnTo>
                      <a:lnTo>
                        <a:pt x="27115" y="11332"/>
                      </a:lnTo>
                      <a:lnTo>
                        <a:pt x="26010" y="11024"/>
                      </a:lnTo>
                      <a:lnTo>
                        <a:pt x="25033" y="10608"/>
                      </a:lnTo>
                      <a:lnTo>
                        <a:pt x="24273" y="10064"/>
                      </a:lnTo>
                      <a:lnTo>
                        <a:pt x="24019" y="9739"/>
                      </a:lnTo>
                      <a:lnTo>
                        <a:pt x="23947" y="9684"/>
                      </a:lnTo>
                      <a:lnTo>
                        <a:pt x="23875" y="9666"/>
                      </a:lnTo>
                      <a:lnTo>
                        <a:pt x="23802" y="9702"/>
                      </a:lnTo>
                      <a:lnTo>
                        <a:pt x="23748" y="9757"/>
                      </a:lnTo>
                      <a:lnTo>
                        <a:pt x="23458" y="10390"/>
                      </a:lnTo>
                      <a:lnTo>
                        <a:pt x="22825" y="11494"/>
                      </a:lnTo>
                      <a:lnTo>
                        <a:pt x="22101" y="12381"/>
                      </a:lnTo>
                      <a:lnTo>
                        <a:pt x="21304" y="13087"/>
                      </a:lnTo>
                      <a:lnTo>
                        <a:pt x="20399" y="13594"/>
                      </a:lnTo>
                      <a:lnTo>
                        <a:pt x="19422" y="13902"/>
                      </a:lnTo>
                      <a:lnTo>
                        <a:pt x="18354" y="14010"/>
                      </a:lnTo>
                      <a:lnTo>
                        <a:pt x="17214" y="13938"/>
                      </a:lnTo>
                      <a:lnTo>
                        <a:pt x="16598" y="13811"/>
                      </a:lnTo>
                      <a:lnTo>
                        <a:pt x="16182" y="13703"/>
                      </a:lnTo>
                      <a:lnTo>
                        <a:pt x="15277" y="13377"/>
                      </a:lnTo>
                      <a:lnTo>
                        <a:pt x="14336" y="12942"/>
                      </a:lnTo>
                      <a:lnTo>
                        <a:pt x="13413" y="12418"/>
                      </a:lnTo>
                      <a:lnTo>
                        <a:pt x="12562" y="11820"/>
                      </a:lnTo>
                      <a:lnTo>
                        <a:pt x="11838" y="11169"/>
                      </a:lnTo>
                      <a:lnTo>
                        <a:pt x="11259" y="10463"/>
                      </a:lnTo>
                      <a:lnTo>
                        <a:pt x="10915" y="9739"/>
                      </a:lnTo>
                      <a:lnTo>
                        <a:pt x="10861" y="9377"/>
                      </a:lnTo>
                      <a:lnTo>
                        <a:pt x="10824" y="9304"/>
                      </a:lnTo>
                      <a:lnTo>
                        <a:pt x="10752" y="9250"/>
                      </a:lnTo>
                      <a:lnTo>
                        <a:pt x="10680" y="9250"/>
                      </a:lnTo>
                      <a:lnTo>
                        <a:pt x="10607" y="9286"/>
                      </a:lnTo>
                      <a:lnTo>
                        <a:pt x="10281" y="9540"/>
                      </a:lnTo>
                      <a:lnTo>
                        <a:pt x="9322" y="9974"/>
                      </a:lnTo>
                      <a:lnTo>
                        <a:pt x="8091" y="10300"/>
                      </a:lnTo>
                      <a:lnTo>
                        <a:pt x="6679" y="10481"/>
                      </a:lnTo>
                      <a:lnTo>
                        <a:pt x="5919" y="10517"/>
                      </a:lnTo>
                      <a:lnTo>
                        <a:pt x="5919" y="10807"/>
                      </a:lnTo>
                      <a:lnTo>
                        <a:pt x="6661" y="10789"/>
                      </a:lnTo>
                      <a:lnTo>
                        <a:pt x="8037" y="10608"/>
                      </a:lnTo>
                      <a:lnTo>
                        <a:pt x="9250" y="10318"/>
                      </a:lnTo>
                      <a:lnTo>
                        <a:pt x="10227" y="9920"/>
                      </a:lnTo>
                      <a:lnTo>
                        <a:pt x="10607" y="9666"/>
                      </a:lnTo>
                      <a:lnTo>
                        <a:pt x="10716" y="10064"/>
                      </a:lnTo>
                      <a:lnTo>
                        <a:pt x="11150" y="10843"/>
                      </a:lnTo>
                      <a:lnTo>
                        <a:pt x="11802" y="11567"/>
                      </a:lnTo>
                      <a:lnTo>
                        <a:pt x="12598" y="12218"/>
                      </a:lnTo>
                      <a:lnTo>
                        <a:pt x="13467" y="12798"/>
                      </a:lnTo>
                      <a:lnTo>
                        <a:pt x="14408" y="13304"/>
                      </a:lnTo>
                      <a:lnTo>
                        <a:pt x="15766" y="13884"/>
                      </a:lnTo>
                      <a:lnTo>
                        <a:pt x="16526" y="14101"/>
                      </a:lnTo>
                      <a:lnTo>
                        <a:pt x="16997" y="14191"/>
                      </a:lnTo>
                      <a:lnTo>
                        <a:pt x="17883" y="14300"/>
                      </a:lnTo>
                      <a:lnTo>
                        <a:pt x="18318" y="14318"/>
                      </a:lnTo>
                      <a:lnTo>
                        <a:pt x="18770" y="14300"/>
                      </a:lnTo>
                      <a:lnTo>
                        <a:pt x="19639" y="14173"/>
                      </a:lnTo>
                      <a:lnTo>
                        <a:pt x="20454" y="13902"/>
                      </a:lnTo>
                      <a:lnTo>
                        <a:pt x="21214" y="13522"/>
                      </a:lnTo>
                      <a:lnTo>
                        <a:pt x="21920" y="12979"/>
                      </a:lnTo>
                      <a:lnTo>
                        <a:pt x="22571" y="12327"/>
                      </a:lnTo>
                      <a:lnTo>
                        <a:pt x="23151" y="11549"/>
                      </a:lnTo>
                      <a:lnTo>
                        <a:pt x="23694" y="10626"/>
                      </a:lnTo>
                      <a:lnTo>
                        <a:pt x="23929" y="10119"/>
                      </a:lnTo>
                      <a:lnTo>
                        <a:pt x="24237" y="10427"/>
                      </a:lnTo>
                      <a:lnTo>
                        <a:pt x="25069" y="10970"/>
                      </a:lnTo>
                      <a:lnTo>
                        <a:pt x="26101" y="11368"/>
                      </a:lnTo>
                      <a:lnTo>
                        <a:pt x="27223" y="11657"/>
                      </a:lnTo>
                      <a:lnTo>
                        <a:pt x="28400" y="11802"/>
                      </a:lnTo>
                      <a:lnTo>
                        <a:pt x="29558" y="11802"/>
                      </a:lnTo>
                      <a:lnTo>
                        <a:pt x="30608" y="11675"/>
                      </a:lnTo>
                      <a:lnTo>
                        <a:pt x="31495" y="11404"/>
                      </a:lnTo>
                      <a:lnTo>
                        <a:pt x="31857" y="11205"/>
                      </a:lnTo>
                      <a:lnTo>
                        <a:pt x="32237" y="10933"/>
                      </a:lnTo>
                      <a:lnTo>
                        <a:pt x="32852" y="10408"/>
                      </a:lnTo>
                      <a:lnTo>
                        <a:pt x="33251" y="9865"/>
                      </a:lnTo>
                      <a:lnTo>
                        <a:pt x="33414" y="9322"/>
                      </a:lnTo>
                      <a:lnTo>
                        <a:pt x="33414" y="9051"/>
                      </a:lnTo>
                      <a:lnTo>
                        <a:pt x="33377" y="8870"/>
                      </a:lnTo>
                      <a:lnTo>
                        <a:pt x="33214" y="8526"/>
                      </a:lnTo>
                      <a:lnTo>
                        <a:pt x="32925" y="8218"/>
                      </a:lnTo>
                      <a:lnTo>
                        <a:pt x="32545" y="7983"/>
                      </a:lnTo>
                      <a:lnTo>
                        <a:pt x="32309" y="7892"/>
                      </a:lnTo>
                      <a:lnTo>
                        <a:pt x="31911" y="7766"/>
                      </a:lnTo>
                      <a:lnTo>
                        <a:pt x="30952" y="7711"/>
                      </a:lnTo>
                      <a:lnTo>
                        <a:pt x="29920" y="7929"/>
                      </a:lnTo>
                      <a:lnTo>
                        <a:pt x="28852" y="8435"/>
                      </a:lnTo>
                      <a:lnTo>
                        <a:pt x="28327" y="8834"/>
                      </a:lnTo>
                      <a:lnTo>
                        <a:pt x="28309" y="8327"/>
                      </a:lnTo>
                      <a:lnTo>
                        <a:pt x="28128" y="7277"/>
                      </a:lnTo>
                      <a:lnTo>
                        <a:pt x="27784" y="6173"/>
                      </a:lnTo>
                      <a:lnTo>
                        <a:pt x="27278" y="4978"/>
                      </a:lnTo>
                      <a:lnTo>
                        <a:pt x="26952" y="4345"/>
                      </a:lnTo>
                      <a:lnTo>
                        <a:pt x="26807" y="4091"/>
                      </a:lnTo>
                      <a:lnTo>
                        <a:pt x="26409" y="3585"/>
                      </a:lnTo>
                      <a:lnTo>
                        <a:pt x="25667" y="2861"/>
                      </a:lnTo>
                      <a:lnTo>
                        <a:pt x="24345" y="1974"/>
                      </a:lnTo>
                      <a:lnTo>
                        <a:pt x="22789" y="1213"/>
                      </a:lnTo>
                      <a:lnTo>
                        <a:pt x="21087" y="616"/>
                      </a:lnTo>
                      <a:lnTo>
                        <a:pt x="19313" y="200"/>
                      </a:lnTo>
                      <a:lnTo>
                        <a:pt x="1759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7" name="Google Shape;1207;p35"/>
                <p:cNvSpPr/>
                <p:nvPr/>
              </p:nvSpPr>
              <p:spPr>
                <a:xfrm>
                  <a:off x="1925508" y="3606994"/>
                  <a:ext cx="1061479" cy="454879"/>
                </a:xfrm>
                <a:custGeom>
                  <a:avLst/>
                  <a:gdLst/>
                  <a:ahLst/>
                  <a:cxnLst/>
                  <a:rect l="l" t="t" r="r" b="b"/>
                  <a:pathLst>
                    <a:path w="33414" h="14319" extrusionOk="0">
                      <a:moveTo>
                        <a:pt x="16924" y="1"/>
                      </a:moveTo>
                      <a:lnTo>
                        <a:pt x="15911" y="91"/>
                      </a:lnTo>
                      <a:lnTo>
                        <a:pt x="14969" y="308"/>
                      </a:lnTo>
                      <a:lnTo>
                        <a:pt x="14119" y="670"/>
                      </a:lnTo>
                      <a:lnTo>
                        <a:pt x="13757" y="924"/>
                      </a:lnTo>
                      <a:lnTo>
                        <a:pt x="13467" y="1141"/>
                      </a:lnTo>
                      <a:lnTo>
                        <a:pt x="12996" y="1666"/>
                      </a:lnTo>
                      <a:lnTo>
                        <a:pt x="12671" y="2281"/>
                      </a:lnTo>
                      <a:lnTo>
                        <a:pt x="12471" y="2987"/>
                      </a:lnTo>
                      <a:lnTo>
                        <a:pt x="12435" y="3385"/>
                      </a:lnTo>
                      <a:lnTo>
                        <a:pt x="12236" y="3150"/>
                      </a:lnTo>
                      <a:lnTo>
                        <a:pt x="11766" y="2734"/>
                      </a:lnTo>
                      <a:lnTo>
                        <a:pt x="11223" y="2426"/>
                      </a:lnTo>
                      <a:lnTo>
                        <a:pt x="10607" y="2191"/>
                      </a:lnTo>
                      <a:lnTo>
                        <a:pt x="9974" y="2064"/>
                      </a:lnTo>
                      <a:lnTo>
                        <a:pt x="9340" y="2010"/>
                      </a:lnTo>
                      <a:lnTo>
                        <a:pt x="8688" y="2064"/>
                      </a:lnTo>
                      <a:lnTo>
                        <a:pt x="8091" y="2191"/>
                      </a:lnTo>
                      <a:lnTo>
                        <a:pt x="7802" y="2299"/>
                      </a:lnTo>
                      <a:lnTo>
                        <a:pt x="7349" y="2517"/>
                      </a:lnTo>
                      <a:lnTo>
                        <a:pt x="6824" y="2951"/>
                      </a:lnTo>
                      <a:lnTo>
                        <a:pt x="6571" y="3313"/>
                      </a:lnTo>
                      <a:lnTo>
                        <a:pt x="6390" y="3693"/>
                      </a:lnTo>
                      <a:lnTo>
                        <a:pt x="6281" y="4109"/>
                      </a:lnTo>
                      <a:lnTo>
                        <a:pt x="6263" y="4815"/>
                      </a:lnTo>
                      <a:lnTo>
                        <a:pt x="6372" y="5322"/>
                      </a:lnTo>
                      <a:lnTo>
                        <a:pt x="5666" y="5232"/>
                      </a:lnTo>
                      <a:lnTo>
                        <a:pt x="3982" y="5214"/>
                      </a:lnTo>
                      <a:lnTo>
                        <a:pt x="2661" y="5377"/>
                      </a:lnTo>
                      <a:lnTo>
                        <a:pt x="1847" y="5576"/>
                      </a:lnTo>
                      <a:lnTo>
                        <a:pt x="1123" y="5883"/>
                      </a:lnTo>
                      <a:lnTo>
                        <a:pt x="543" y="6300"/>
                      </a:lnTo>
                      <a:lnTo>
                        <a:pt x="326" y="6553"/>
                      </a:lnTo>
                      <a:lnTo>
                        <a:pt x="163" y="6788"/>
                      </a:lnTo>
                      <a:lnTo>
                        <a:pt x="0" y="7313"/>
                      </a:lnTo>
                      <a:lnTo>
                        <a:pt x="18" y="7892"/>
                      </a:lnTo>
                      <a:lnTo>
                        <a:pt x="199" y="8544"/>
                      </a:lnTo>
                      <a:lnTo>
                        <a:pt x="362" y="8888"/>
                      </a:lnTo>
                      <a:lnTo>
                        <a:pt x="525" y="9159"/>
                      </a:lnTo>
                      <a:lnTo>
                        <a:pt x="978" y="9630"/>
                      </a:lnTo>
                      <a:lnTo>
                        <a:pt x="1575" y="10010"/>
                      </a:lnTo>
                      <a:lnTo>
                        <a:pt x="2263" y="10300"/>
                      </a:lnTo>
                      <a:lnTo>
                        <a:pt x="3421" y="10626"/>
                      </a:lnTo>
                      <a:lnTo>
                        <a:pt x="5105" y="10825"/>
                      </a:lnTo>
                      <a:lnTo>
                        <a:pt x="5919" y="10807"/>
                      </a:lnTo>
                      <a:lnTo>
                        <a:pt x="6661" y="10789"/>
                      </a:lnTo>
                      <a:lnTo>
                        <a:pt x="8037" y="10608"/>
                      </a:lnTo>
                      <a:lnTo>
                        <a:pt x="9250" y="10318"/>
                      </a:lnTo>
                      <a:lnTo>
                        <a:pt x="10227" y="9920"/>
                      </a:lnTo>
                      <a:lnTo>
                        <a:pt x="10607" y="9666"/>
                      </a:lnTo>
                      <a:lnTo>
                        <a:pt x="10716" y="10064"/>
                      </a:lnTo>
                      <a:lnTo>
                        <a:pt x="11150" y="10843"/>
                      </a:lnTo>
                      <a:lnTo>
                        <a:pt x="11802" y="11567"/>
                      </a:lnTo>
                      <a:lnTo>
                        <a:pt x="12598" y="12218"/>
                      </a:lnTo>
                      <a:lnTo>
                        <a:pt x="13467" y="12798"/>
                      </a:lnTo>
                      <a:lnTo>
                        <a:pt x="14408" y="13304"/>
                      </a:lnTo>
                      <a:lnTo>
                        <a:pt x="15766" y="13884"/>
                      </a:lnTo>
                      <a:lnTo>
                        <a:pt x="16526" y="14101"/>
                      </a:lnTo>
                      <a:lnTo>
                        <a:pt x="16997" y="14191"/>
                      </a:lnTo>
                      <a:lnTo>
                        <a:pt x="17883" y="14300"/>
                      </a:lnTo>
                      <a:lnTo>
                        <a:pt x="18318" y="14318"/>
                      </a:lnTo>
                      <a:lnTo>
                        <a:pt x="18770" y="14300"/>
                      </a:lnTo>
                      <a:lnTo>
                        <a:pt x="19639" y="14173"/>
                      </a:lnTo>
                      <a:lnTo>
                        <a:pt x="20454" y="13902"/>
                      </a:lnTo>
                      <a:lnTo>
                        <a:pt x="21214" y="13522"/>
                      </a:lnTo>
                      <a:lnTo>
                        <a:pt x="21920" y="12979"/>
                      </a:lnTo>
                      <a:lnTo>
                        <a:pt x="22571" y="12327"/>
                      </a:lnTo>
                      <a:lnTo>
                        <a:pt x="23151" y="11549"/>
                      </a:lnTo>
                      <a:lnTo>
                        <a:pt x="23694" y="10626"/>
                      </a:lnTo>
                      <a:lnTo>
                        <a:pt x="23929" y="10119"/>
                      </a:lnTo>
                      <a:lnTo>
                        <a:pt x="24237" y="10427"/>
                      </a:lnTo>
                      <a:lnTo>
                        <a:pt x="25069" y="10970"/>
                      </a:lnTo>
                      <a:lnTo>
                        <a:pt x="26101" y="11368"/>
                      </a:lnTo>
                      <a:lnTo>
                        <a:pt x="27223" y="11657"/>
                      </a:lnTo>
                      <a:lnTo>
                        <a:pt x="28400" y="11802"/>
                      </a:lnTo>
                      <a:lnTo>
                        <a:pt x="29558" y="11802"/>
                      </a:lnTo>
                      <a:lnTo>
                        <a:pt x="30608" y="11675"/>
                      </a:lnTo>
                      <a:lnTo>
                        <a:pt x="31495" y="11404"/>
                      </a:lnTo>
                      <a:lnTo>
                        <a:pt x="31857" y="11205"/>
                      </a:lnTo>
                      <a:lnTo>
                        <a:pt x="32237" y="10933"/>
                      </a:lnTo>
                      <a:lnTo>
                        <a:pt x="32852" y="10408"/>
                      </a:lnTo>
                      <a:lnTo>
                        <a:pt x="33251" y="9865"/>
                      </a:lnTo>
                      <a:lnTo>
                        <a:pt x="33414" y="9322"/>
                      </a:lnTo>
                      <a:lnTo>
                        <a:pt x="33414" y="9051"/>
                      </a:lnTo>
                      <a:lnTo>
                        <a:pt x="33377" y="8870"/>
                      </a:lnTo>
                      <a:lnTo>
                        <a:pt x="33214" y="8526"/>
                      </a:lnTo>
                      <a:lnTo>
                        <a:pt x="32925" y="8218"/>
                      </a:lnTo>
                      <a:lnTo>
                        <a:pt x="32545" y="7983"/>
                      </a:lnTo>
                      <a:lnTo>
                        <a:pt x="32309" y="7892"/>
                      </a:lnTo>
                      <a:lnTo>
                        <a:pt x="31911" y="7766"/>
                      </a:lnTo>
                      <a:lnTo>
                        <a:pt x="30952" y="7711"/>
                      </a:lnTo>
                      <a:lnTo>
                        <a:pt x="29920" y="7929"/>
                      </a:lnTo>
                      <a:lnTo>
                        <a:pt x="28852" y="8435"/>
                      </a:lnTo>
                      <a:lnTo>
                        <a:pt x="28327" y="8834"/>
                      </a:lnTo>
                      <a:lnTo>
                        <a:pt x="28309" y="8327"/>
                      </a:lnTo>
                      <a:lnTo>
                        <a:pt x="28128" y="7277"/>
                      </a:lnTo>
                      <a:lnTo>
                        <a:pt x="27784" y="6173"/>
                      </a:lnTo>
                      <a:lnTo>
                        <a:pt x="27278" y="4978"/>
                      </a:lnTo>
                      <a:lnTo>
                        <a:pt x="26952" y="4345"/>
                      </a:lnTo>
                      <a:lnTo>
                        <a:pt x="26680" y="4490"/>
                      </a:lnTo>
                      <a:lnTo>
                        <a:pt x="27024" y="5159"/>
                      </a:lnTo>
                      <a:lnTo>
                        <a:pt x="27549" y="6408"/>
                      </a:lnTo>
                      <a:lnTo>
                        <a:pt x="27875" y="7567"/>
                      </a:lnTo>
                      <a:lnTo>
                        <a:pt x="28020" y="8653"/>
                      </a:lnTo>
                      <a:lnTo>
                        <a:pt x="28038" y="9178"/>
                      </a:lnTo>
                      <a:lnTo>
                        <a:pt x="28038" y="9268"/>
                      </a:lnTo>
                      <a:lnTo>
                        <a:pt x="28128" y="9304"/>
                      </a:lnTo>
                      <a:lnTo>
                        <a:pt x="28201" y="9340"/>
                      </a:lnTo>
                      <a:lnTo>
                        <a:pt x="28291" y="9286"/>
                      </a:lnTo>
                      <a:lnTo>
                        <a:pt x="28526" y="9051"/>
                      </a:lnTo>
                      <a:lnTo>
                        <a:pt x="29051" y="8671"/>
                      </a:lnTo>
                      <a:lnTo>
                        <a:pt x="29848" y="8273"/>
                      </a:lnTo>
                      <a:lnTo>
                        <a:pt x="30879" y="8037"/>
                      </a:lnTo>
                      <a:lnTo>
                        <a:pt x="31821" y="8055"/>
                      </a:lnTo>
                      <a:lnTo>
                        <a:pt x="32219" y="8182"/>
                      </a:lnTo>
                      <a:lnTo>
                        <a:pt x="32581" y="8345"/>
                      </a:lnTo>
                      <a:lnTo>
                        <a:pt x="32943" y="8671"/>
                      </a:lnTo>
                      <a:lnTo>
                        <a:pt x="33088" y="8942"/>
                      </a:lnTo>
                      <a:lnTo>
                        <a:pt x="33106" y="9087"/>
                      </a:lnTo>
                      <a:lnTo>
                        <a:pt x="33106" y="9304"/>
                      </a:lnTo>
                      <a:lnTo>
                        <a:pt x="32961" y="9757"/>
                      </a:lnTo>
                      <a:lnTo>
                        <a:pt x="32599" y="10227"/>
                      </a:lnTo>
                      <a:lnTo>
                        <a:pt x="32038" y="10716"/>
                      </a:lnTo>
                      <a:lnTo>
                        <a:pt x="31694" y="10951"/>
                      </a:lnTo>
                      <a:lnTo>
                        <a:pt x="31350" y="11132"/>
                      </a:lnTo>
                      <a:lnTo>
                        <a:pt x="30463" y="11404"/>
                      </a:lnTo>
                      <a:lnTo>
                        <a:pt x="29413" y="11513"/>
                      </a:lnTo>
                      <a:lnTo>
                        <a:pt x="28273" y="11476"/>
                      </a:lnTo>
                      <a:lnTo>
                        <a:pt x="27115" y="11332"/>
                      </a:lnTo>
                      <a:lnTo>
                        <a:pt x="26010" y="11024"/>
                      </a:lnTo>
                      <a:lnTo>
                        <a:pt x="25033" y="10608"/>
                      </a:lnTo>
                      <a:lnTo>
                        <a:pt x="24273" y="10064"/>
                      </a:lnTo>
                      <a:lnTo>
                        <a:pt x="24019" y="9739"/>
                      </a:lnTo>
                      <a:lnTo>
                        <a:pt x="23947" y="9684"/>
                      </a:lnTo>
                      <a:lnTo>
                        <a:pt x="23875" y="9666"/>
                      </a:lnTo>
                      <a:lnTo>
                        <a:pt x="23802" y="9702"/>
                      </a:lnTo>
                      <a:lnTo>
                        <a:pt x="23748" y="9757"/>
                      </a:lnTo>
                      <a:lnTo>
                        <a:pt x="23458" y="10390"/>
                      </a:lnTo>
                      <a:lnTo>
                        <a:pt x="22825" y="11494"/>
                      </a:lnTo>
                      <a:lnTo>
                        <a:pt x="22101" y="12381"/>
                      </a:lnTo>
                      <a:lnTo>
                        <a:pt x="21304" y="13087"/>
                      </a:lnTo>
                      <a:lnTo>
                        <a:pt x="20399" y="13594"/>
                      </a:lnTo>
                      <a:lnTo>
                        <a:pt x="19422" y="13902"/>
                      </a:lnTo>
                      <a:lnTo>
                        <a:pt x="18354" y="14010"/>
                      </a:lnTo>
                      <a:lnTo>
                        <a:pt x="17214" y="13938"/>
                      </a:lnTo>
                      <a:lnTo>
                        <a:pt x="16598" y="13811"/>
                      </a:lnTo>
                      <a:lnTo>
                        <a:pt x="16182" y="13703"/>
                      </a:lnTo>
                      <a:lnTo>
                        <a:pt x="15277" y="13377"/>
                      </a:lnTo>
                      <a:lnTo>
                        <a:pt x="14336" y="12942"/>
                      </a:lnTo>
                      <a:lnTo>
                        <a:pt x="13413" y="12418"/>
                      </a:lnTo>
                      <a:lnTo>
                        <a:pt x="12562" y="11820"/>
                      </a:lnTo>
                      <a:lnTo>
                        <a:pt x="11838" y="11169"/>
                      </a:lnTo>
                      <a:lnTo>
                        <a:pt x="11259" y="10463"/>
                      </a:lnTo>
                      <a:lnTo>
                        <a:pt x="10915" y="9739"/>
                      </a:lnTo>
                      <a:lnTo>
                        <a:pt x="10861" y="9377"/>
                      </a:lnTo>
                      <a:lnTo>
                        <a:pt x="10824" y="9304"/>
                      </a:lnTo>
                      <a:lnTo>
                        <a:pt x="10752" y="9250"/>
                      </a:lnTo>
                      <a:lnTo>
                        <a:pt x="10680" y="9250"/>
                      </a:lnTo>
                      <a:lnTo>
                        <a:pt x="10607" y="9286"/>
                      </a:lnTo>
                      <a:lnTo>
                        <a:pt x="10281" y="9540"/>
                      </a:lnTo>
                      <a:lnTo>
                        <a:pt x="9322" y="9974"/>
                      </a:lnTo>
                      <a:lnTo>
                        <a:pt x="8091" y="10300"/>
                      </a:lnTo>
                      <a:lnTo>
                        <a:pt x="6679" y="10481"/>
                      </a:lnTo>
                      <a:lnTo>
                        <a:pt x="5919" y="10517"/>
                      </a:lnTo>
                      <a:lnTo>
                        <a:pt x="5123" y="10517"/>
                      </a:lnTo>
                      <a:lnTo>
                        <a:pt x="3512" y="10354"/>
                      </a:lnTo>
                      <a:lnTo>
                        <a:pt x="2408" y="10046"/>
                      </a:lnTo>
                      <a:lnTo>
                        <a:pt x="1756" y="9775"/>
                      </a:lnTo>
                      <a:lnTo>
                        <a:pt x="1213" y="9413"/>
                      </a:lnTo>
                      <a:lnTo>
                        <a:pt x="779" y="8997"/>
                      </a:lnTo>
                      <a:lnTo>
                        <a:pt x="634" y="8743"/>
                      </a:lnTo>
                      <a:lnTo>
                        <a:pt x="489" y="8435"/>
                      </a:lnTo>
                      <a:lnTo>
                        <a:pt x="326" y="7892"/>
                      </a:lnTo>
                      <a:lnTo>
                        <a:pt x="308" y="7386"/>
                      </a:lnTo>
                      <a:lnTo>
                        <a:pt x="435" y="6933"/>
                      </a:lnTo>
                      <a:lnTo>
                        <a:pt x="561" y="6734"/>
                      </a:lnTo>
                      <a:lnTo>
                        <a:pt x="779" y="6499"/>
                      </a:lnTo>
                      <a:lnTo>
                        <a:pt x="1358" y="6101"/>
                      </a:lnTo>
                      <a:lnTo>
                        <a:pt x="2100" y="5811"/>
                      </a:lnTo>
                      <a:lnTo>
                        <a:pt x="2933" y="5630"/>
                      </a:lnTo>
                      <a:lnTo>
                        <a:pt x="4254" y="5503"/>
                      </a:lnTo>
                      <a:lnTo>
                        <a:pt x="5919" y="5558"/>
                      </a:lnTo>
                      <a:lnTo>
                        <a:pt x="6553" y="5666"/>
                      </a:lnTo>
                      <a:lnTo>
                        <a:pt x="6625" y="5666"/>
                      </a:lnTo>
                      <a:lnTo>
                        <a:pt x="6697" y="5612"/>
                      </a:lnTo>
                      <a:lnTo>
                        <a:pt x="6734" y="5539"/>
                      </a:lnTo>
                      <a:lnTo>
                        <a:pt x="6734" y="5467"/>
                      </a:lnTo>
                      <a:lnTo>
                        <a:pt x="6589" y="4978"/>
                      </a:lnTo>
                      <a:lnTo>
                        <a:pt x="6571" y="4091"/>
                      </a:lnTo>
                      <a:lnTo>
                        <a:pt x="6788" y="3530"/>
                      </a:lnTo>
                      <a:lnTo>
                        <a:pt x="7023" y="3204"/>
                      </a:lnTo>
                      <a:lnTo>
                        <a:pt x="7494" y="2788"/>
                      </a:lnTo>
                      <a:lnTo>
                        <a:pt x="7928" y="2589"/>
                      </a:lnTo>
                      <a:lnTo>
                        <a:pt x="8218" y="2480"/>
                      </a:lnTo>
                      <a:lnTo>
                        <a:pt x="8833" y="2336"/>
                      </a:lnTo>
                      <a:lnTo>
                        <a:pt x="9485" y="2318"/>
                      </a:lnTo>
                      <a:lnTo>
                        <a:pt x="10136" y="2390"/>
                      </a:lnTo>
                      <a:lnTo>
                        <a:pt x="10770" y="2553"/>
                      </a:lnTo>
                      <a:lnTo>
                        <a:pt x="11349" y="2824"/>
                      </a:lnTo>
                      <a:lnTo>
                        <a:pt x="11874" y="3204"/>
                      </a:lnTo>
                      <a:lnTo>
                        <a:pt x="12272" y="3675"/>
                      </a:lnTo>
                      <a:lnTo>
                        <a:pt x="12435" y="3947"/>
                      </a:lnTo>
                      <a:lnTo>
                        <a:pt x="12490" y="4037"/>
                      </a:lnTo>
                      <a:lnTo>
                        <a:pt x="12598" y="4037"/>
                      </a:lnTo>
                      <a:lnTo>
                        <a:pt x="12689" y="3983"/>
                      </a:lnTo>
                      <a:lnTo>
                        <a:pt x="12707" y="3892"/>
                      </a:lnTo>
                      <a:lnTo>
                        <a:pt x="12725" y="3440"/>
                      </a:lnTo>
                      <a:lnTo>
                        <a:pt x="12870" y="2643"/>
                      </a:lnTo>
                      <a:lnTo>
                        <a:pt x="13159" y="1974"/>
                      </a:lnTo>
                      <a:lnTo>
                        <a:pt x="13630" y="1394"/>
                      </a:lnTo>
                      <a:lnTo>
                        <a:pt x="13938" y="1159"/>
                      </a:lnTo>
                      <a:lnTo>
                        <a:pt x="14281" y="924"/>
                      </a:lnTo>
                      <a:lnTo>
                        <a:pt x="15096" y="580"/>
                      </a:lnTo>
                      <a:lnTo>
                        <a:pt x="16001" y="381"/>
                      </a:lnTo>
                      <a:lnTo>
                        <a:pt x="16978" y="308"/>
                      </a:lnTo>
                      <a:lnTo>
                        <a:pt x="18010" y="327"/>
                      </a:lnTo>
                      <a:lnTo>
                        <a:pt x="19042" y="453"/>
                      </a:lnTo>
                      <a:lnTo>
                        <a:pt x="20598" y="779"/>
                      </a:lnTo>
                      <a:lnTo>
                        <a:pt x="21558" y="1087"/>
                      </a:lnTo>
                      <a:lnTo>
                        <a:pt x="21648" y="797"/>
                      </a:lnTo>
                      <a:lnTo>
                        <a:pt x="20671" y="489"/>
                      </a:lnTo>
                      <a:lnTo>
                        <a:pt x="19078" y="164"/>
                      </a:lnTo>
                      <a:lnTo>
                        <a:pt x="17992" y="37"/>
                      </a:lnTo>
                      <a:lnTo>
                        <a:pt x="1692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sp>
          <p:nvSpPr>
            <p:cNvPr id="1208" name="Google Shape;1208;p35"/>
            <p:cNvSpPr/>
            <p:nvPr/>
          </p:nvSpPr>
          <p:spPr>
            <a:xfrm>
              <a:off x="-34950" y="4192797"/>
              <a:ext cx="9213888" cy="646417"/>
            </a:xfrm>
            <a:custGeom>
              <a:avLst/>
              <a:gdLst/>
              <a:ahLst/>
              <a:cxnLst/>
              <a:rect l="l" t="t" r="r" b="b"/>
              <a:pathLst>
                <a:path w="281512" h="19750" extrusionOk="0">
                  <a:moveTo>
                    <a:pt x="0" y="0"/>
                  </a:moveTo>
                  <a:lnTo>
                    <a:pt x="0" y="19750"/>
                  </a:lnTo>
                  <a:lnTo>
                    <a:pt x="281511" y="19750"/>
                  </a:lnTo>
                  <a:lnTo>
                    <a:pt x="281511" y="3229"/>
                  </a:lnTo>
                  <a:lnTo>
                    <a:pt x="281221" y="3220"/>
                  </a:lnTo>
                  <a:lnTo>
                    <a:pt x="280693" y="3141"/>
                  </a:lnTo>
                  <a:lnTo>
                    <a:pt x="280227" y="3000"/>
                  </a:lnTo>
                  <a:lnTo>
                    <a:pt x="279813" y="2806"/>
                  </a:lnTo>
                  <a:lnTo>
                    <a:pt x="279268" y="2446"/>
                  </a:lnTo>
                  <a:lnTo>
                    <a:pt x="278643" y="1856"/>
                  </a:lnTo>
                  <a:lnTo>
                    <a:pt x="278353" y="1540"/>
                  </a:lnTo>
                  <a:lnTo>
                    <a:pt x="278080" y="1249"/>
                  </a:lnTo>
                  <a:lnTo>
                    <a:pt x="277508" y="704"/>
                  </a:lnTo>
                  <a:lnTo>
                    <a:pt x="277016" y="370"/>
                  </a:lnTo>
                  <a:lnTo>
                    <a:pt x="276655" y="194"/>
                  </a:lnTo>
                  <a:lnTo>
                    <a:pt x="276241" y="70"/>
                  </a:lnTo>
                  <a:lnTo>
                    <a:pt x="275775" y="9"/>
                  </a:lnTo>
                  <a:lnTo>
                    <a:pt x="275520" y="0"/>
                  </a:lnTo>
                  <a:lnTo>
                    <a:pt x="275265" y="9"/>
                  </a:lnTo>
                  <a:lnTo>
                    <a:pt x="274799" y="70"/>
                  </a:lnTo>
                  <a:lnTo>
                    <a:pt x="274385" y="194"/>
                  </a:lnTo>
                  <a:lnTo>
                    <a:pt x="274025" y="370"/>
                  </a:lnTo>
                  <a:lnTo>
                    <a:pt x="273532" y="704"/>
                  </a:lnTo>
                  <a:lnTo>
                    <a:pt x="272960" y="1249"/>
                  </a:lnTo>
                  <a:lnTo>
                    <a:pt x="272687" y="1540"/>
                  </a:lnTo>
                  <a:lnTo>
                    <a:pt x="272397" y="1856"/>
                  </a:lnTo>
                  <a:lnTo>
                    <a:pt x="271773" y="2446"/>
                  </a:lnTo>
                  <a:lnTo>
                    <a:pt x="271227" y="2806"/>
                  </a:lnTo>
                  <a:lnTo>
                    <a:pt x="270814" y="3000"/>
                  </a:lnTo>
                  <a:lnTo>
                    <a:pt x="270347" y="3141"/>
                  </a:lnTo>
                  <a:lnTo>
                    <a:pt x="269820" y="3220"/>
                  </a:lnTo>
                  <a:lnTo>
                    <a:pt x="269529" y="3229"/>
                  </a:lnTo>
                  <a:lnTo>
                    <a:pt x="269239" y="3220"/>
                  </a:lnTo>
                  <a:lnTo>
                    <a:pt x="268711" y="3141"/>
                  </a:lnTo>
                  <a:lnTo>
                    <a:pt x="268245" y="3000"/>
                  </a:lnTo>
                  <a:lnTo>
                    <a:pt x="267831" y="2806"/>
                  </a:lnTo>
                  <a:lnTo>
                    <a:pt x="267286" y="2446"/>
                  </a:lnTo>
                  <a:lnTo>
                    <a:pt x="266661" y="1856"/>
                  </a:lnTo>
                  <a:lnTo>
                    <a:pt x="266371" y="1540"/>
                  </a:lnTo>
                  <a:lnTo>
                    <a:pt x="266098" y="1249"/>
                  </a:lnTo>
                  <a:lnTo>
                    <a:pt x="265526" y="704"/>
                  </a:lnTo>
                  <a:lnTo>
                    <a:pt x="265034" y="370"/>
                  </a:lnTo>
                  <a:lnTo>
                    <a:pt x="264673" y="194"/>
                  </a:lnTo>
                  <a:lnTo>
                    <a:pt x="264260" y="70"/>
                  </a:lnTo>
                  <a:lnTo>
                    <a:pt x="263793" y="9"/>
                  </a:lnTo>
                  <a:lnTo>
                    <a:pt x="263538" y="0"/>
                  </a:lnTo>
                  <a:lnTo>
                    <a:pt x="263283" y="9"/>
                  </a:lnTo>
                  <a:lnTo>
                    <a:pt x="262817" y="70"/>
                  </a:lnTo>
                  <a:lnTo>
                    <a:pt x="262403" y="194"/>
                  </a:lnTo>
                  <a:lnTo>
                    <a:pt x="262043" y="370"/>
                  </a:lnTo>
                  <a:lnTo>
                    <a:pt x="261550" y="704"/>
                  </a:lnTo>
                  <a:lnTo>
                    <a:pt x="260978" y="1249"/>
                  </a:lnTo>
                  <a:lnTo>
                    <a:pt x="260706" y="1540"/>
                  </a:lnTo>
                  <a:lnTo>
                    <a:pt x="260415" y="1856"/>
                  </a:lnTo>
                  <a:lnTo>
                    <a:pt x="259791" y="2446"/>
                  </a:lnTo>
                  <a:lnTo>
                    <a:pt x="259245" y="2806"/>
                  </a:lnTo>
                  <a:lnTo>
                    <a:pt x="258832" y="3000"/>
                  </a:lnTo>
                  <a:lnTo>
                    <a:pt x="258366" y="3141"/>
                  </a:lnTo>
                  <a:lnTo>
                    <a:pt x="257838" y="3220"/>
                  </a:lnTo>
                  <a:lnTo>
                    <a:pt x="257547" y="3229"/>
                  </a:lnTo>
                  <a:lnTo>
                    <a:pt x="257257" y="3220"/>
                  </a:lnTo>
                  <a:lnTo>
                    <a:pt x="256729" y="3141"/>
                  </a:lnTo>
                  <a:lnTo>
                    <a:pt x="256263" y="3000"/>
                  </a:lnTo>
                  <a:lnTo>
                    <a:pt x="255850" y="2806"/>
                  </a:lnTo>
                  <a:lnTo>
                    <a:pt x="255304" y="2446"/>
                  </a:lnTo>
                  <a:lnTo>
                    <a:pt x="254680" y="1856"/>
                  </a:lnTo>
                  <a:lnTo>
                    <a:pt x="254389" y="1540"/>
                  </a:lnTo>
                  <a:lnTo>
                    <a:pt x="254116" y="1249"/>
                  </a:lnTo>
                  <a:lnTo>
                    <a:pt x="253545" y="704"/>
                  </a:lnTo>
                  <a:lnTo>
                    <a:pt x="253052" y="370"/>
                  </a:lnTo>
                  <a:lnTo>
                    <a:pt x="252691" y="194"/>
                  </a:lnTo>
                  <a:lnTo>
                    <a:pt x="252278" y="70"/>
                  </a:lnTo>
                  <a:lnTo>
                    <a:pt x="251812" y="9"/>
                  </a:lnTo>
                  <a:lnTo>
                    <a:pt x="251557" y="0"/>
                  </a:lnTo>
                  <a:lnTo>
                    <a:pt x="251301" y="9"/>
                  </a:lnTo>
                  <a:lnTo>
                    <a:pt x="250835" y="70"/>
                  </a:lnTo>
                  <a:lnTo>
                    <a:pt x="250422" y="194"/>
                  </a:lnTo>
                  <a:lnTo>
                    <a:pt x="250061" y="370"/>
                  </a:lnTo>
                  <a:lnTo>
                    <a:pt x="249568" y="704"/>
                  </a:lnTo>
                  <a:lnTo>
                    <a:pt x="248997" y="1249"/>
                  </a:lnTo>
                  <a:lnTo>
                    <a:pt x="248724" y="1540"/>
                  </a:lnTo>
                  <a:lnTo>
                    <a:pt x="248433" y="1856"/>
                  </a:lnTo>
                  <a:lnTo>
                    <a:pt x="247809" y="2446"/>
                  </a:lnTo>
                  <a:lnTo>
                    <a:pt x="247263" y="2806"/>
                  </a:lnTo>
                  <a:lnTo>
                    <a:pt x="246850" y="3000"/>
                  </a:lnTo>
                  <a:lnTo>
                    <a:pt x="246384" y="3141"/>
                  </a:lnTo>
                  <a:lnTo>
                    <a:pt x="245856" y="3220"/>
                  </a:lnTo>
                  <a:lnTo>
                    <a:pt x="245566" y="3229"/>
                  </a:lnTo>
                  <a:lnTo>
                    <a:pt x="245275" y="3220"/>
                  </a:lnTo>
                  <a:lnTo>
                    <a:pt x="244747" y="3141"/>
                  </a:lnTo>
                  <a:lnTo>
                    <a:pt x="244281" y="3000"/>
                  </a:lnTo>
                  <a:lnTo>
                    <a:pt x="243868" y="2806"/>
                  </a:lnTo>
                  <a:lnTo>
                    <a:pt x="243322" y="2446"/>
                  </a:lnTo>
                  <a:lnTo>
                    <a:pt x="242698" y="1856"/>
                  </a:lnTo>
                  <a:lnTo>
                    <a:pt x="242407" y="1540"/>
                  </a:lnTo>
                  <a:lnTo>
                    <a:pt x="242135" y="1249"/>
                  </a:lnTo>
                  <a:lnTo>
                    <a:pt x="241563" y="704"/>
                  </a:lnTo>
                  <a:lnTo>
                    <a:pt x="241079" y="370"/>
                  </a:lnTo>
                  <a:lnTo>
                    <a:pt x="240710" y="194"/>
                  </a:lnTo>
                  <a:lnTo>
                    <a:pt x="240296" y="70"/>
                  </a:lnTo>
                  <a:lnTo>
                    <a:pt x="239839" y="9"/>
                  </a:lnTo>
                  <a:lnTo>
                    <a:pt x="239575" y="0"/>
                  </a:lnTo>
                  <a:lnTo>
                    <a:pt x="239320" y="9"/>
                  </a:lnTo>
                  <a:lnTo>
                    <a:pt x="238853" y="70"/>
                  </a:lnTo>
                  <a:lnTo>
                    <a:pt x="238449" y="194"/>
                  </a:lnTo>
                  <a:lnTo>
                    <a:pt x="238079" y="370"/>
                  </a:lnTo>
                  <a:lnTo>
                    <a:pt x="237595" y="704"/>
                  </a:lnTo>
                  <a:lnTo>
                    <a:pt x="237015" y="1249"/>
                  </a:lnTo>
                  <a:lnTo>
                    <a:pt x="236742" y="1540"/>
                  </a:lnTo>
                  <a:lnTo>
                    <a:pt x="236452" y="1856"/>
                  </a:lnTo>
                  <a:lnTo>
                    <a:pt x="235836" y="2446"/>
                  </a:lnTo>
                  <a:lnTo>
                    <a:pt x="235290" y="2806"/>
                  </a:lnTo>
                  <a:lnTo>
                    <a:pt x="234877" y="3000"/>
                  </a:lnTo>
                  <a:lnTo>
                    <a:pt x="234411" y="3141"/>
                  </a:lnTo>
                  <a:lnTo>
                    <a:pt x="233883" y="3220"/>
                  </a:lnTo>
                  <a:lnTo>
                    <a:pt x="233584" y="3229"/>
                  </a:lnTo>
                  <a:lnTo>
                    <a:pt x="233293" y="3220"/>
                  </a:lnTo>
                  <a:lnTo>
                    <a:pt x="232766" y="3141"/>
                  </a:lnTo>
                  <a:lnTo>
                    <a:pt x="232299" y="3000"/>
                  </a:lnTo>
                  <a:lnTo>
                    <a:pt x="231886" y="2806"/>
                  </a:lnTo>
                  <a:lnTo>
                    <a:pt x="231341" y="2446"/>
                  </a:lnTo>
                  <a:lnTo>
                    <a:pt x="230725" y="1856"/>
                  </a:lnTo>
                  <a:lnTo>
                    <a:pt x="230434" y="1540"/>
                  </a:lnTo>
                  <a:lnTo>
                    <a:pt x="230153" y="1249"/>
                  </a:lnTo>
                  <a:lnTo>
                    <a:pt x="229581" y="704"/>
                  </a:lnTo>
                  <a:lnTo>
                    <a:pt x="229097" y="370"/>
                  </a:lnTo>
                  <a:lnTo>
                    <a:pt x="228728" y="194"/>
                  </a:lnTo>
                  <a:lnTo>
                    <a:pt x="228323" y="70"/>
                  </a:lnTo>
                  <a:lnTo>
                    <a:pt x="227857" y="9"/>
                  </a:lnTo>
                  <a:lnTo>
                    <a:pt x="227602" y="0"/>
                  </a:lnTo>
                  <a:lnTo>
                    <a:pt x="227338" y="9"/>
                  </a:lnTo>
                  <a:lnTo>
                    <a:pt x="226880" y="70"/>
                  </a:lnTo>
                  <a:lnTo>
                    <a:pt x="226467" y="194"/>
                  </a:lnTo>
                  <a:lnTo>
                    <a:pt x="226097" y="370"/>
                  </a:lnTo>
                  <a:lnTo>
                    <a:pt x="225614" y="704"/>
                  </a:lnTo>
                  <a:lnTo>
                    <a:pt x="225042" y="1249"/>
                  </a:lnTo>
                  <a:lnTo>
                    <a:pt x="224760" y="1540"/>
                  </a:lnTo>
                  <a:lnTo>
                    <a:pt x="224479" y="1856"/>
                  </a:lnTo>
                  <a:lnTo>
                    <a:pt x="223854" y="2446"/>
                  </a:lnTo>
                  <a:lnTo>
                    <a:pt x="223309" y="2806"/>
                  </a:lnTo>
                  <a:lnTo>
                    <a:pt x="222895" y="3000"/>
                  </a:lnTo>
                  <a:lnTo>
                    <a:pt x="222429" y="3141"/>
                  </a:lnTo>
                  <a:lnTo>
                    <a:pt x="221901" y="3220"/>
                  </a:lnTo>
                  <a:lnTo>
                    <a:pt x="221611" y="3229"/>
                  </a:lnTo>
                  <a:lnTo>
                    <a:pt x="221312" y="3220"/>
                  </a:lnTo>
                  <a:lnTo>
                    <a:pt x="220784" y="3141"/>
                  </a:lnTo>
                  <a:lnTo>
                    <a:pt x="220326" y="3000"/>
                  </a:lnTo>
                  <a:lnTo>
                    <a:pt x="219913" y="2806"/>
                  </a:lnTo>
                  <a:lnTo>
                    <a:pt x="219359" y="2446"/>
                  </a:lnTo>
                  <a:lnTo>
                    <a:pt x="218743" y="1856"/>
                  </a:lnTo>
                  <a:lnTo>
                    <a:pt x="218453" y="1540"/>
                  </a:lnTo>
                  <a:lnTo>
                    <a:pt x="218180" y="1249"/>
                  </a:lnTo>
                  <a:lnTo>
                    <a:pt x="217608" y="704"/>
                  </a:lnTo>
                  <a:lnTo>
                    <a:pt x="217115" y="370"/>
                  </a:lnTo>
                  <a:lnTo>
                    <a:pt x="216746" y="194"/>
                  </a:lnTo>
                  <a:lnTo>
                    <a:pt x="216341" y="70"/>
                  </a:lnTo>
                  <a:lnTo>
                    <a:pt x="215875" y="9"/>
                  </a:lnTo>
                  <a:lnTo>
                    <a:pt x="215620" y="0"/>
                  </a:lnTo>
                  <a:lnTo>
                    <a:pt x="215365" y="9"/>
                  </a:lnTo>
                  <a:lnTo>
                    <a:pt x="214899" y="70"/>
                  </a:lnTo>
                  <a:lnTo>
                    <a:pt x="214485" y="194"/>
                  </a:lnTo>
                  <a:lnTo>
                    <a:pt x="214116" y="370"/>
                  </a:lnTo>
                  <a:lnTo>
                    <a:pt x="213632" y="704"/>
                  </a:lnTo>
                  <a:lnTo>
                    <a:pt x="213060" y="1249"/>
                  </a:lnTo>
                  <a:lnTo>
                    <a:pt x="212787" y="1540"/>
                  </a:lnTo>
                  <a:lnTo>
                    <a:pt x="212497" y="1856"/>
                  </a:lnTo>
                  <a:lnTo>
                    <a:pt x="211872" y="2446"/>
                  </a:lnTo>
                  <a:lnTo>
                    <a:pt x="211327" y="2806"/>
                  </a:lnTo>
                  <a:lnTo>
                    <a:pt x="210913" y="3000"/>
                  </a:lnTo>
                  <a:lnTo>
                    <a:pt x="210447" y="3141"/>
                  </a:lnTo>
                  <a:lnTo>
                    <a:pt x="209919" y="3220"/>
                  </a:lnTo>
                  <a:lnTo>
                    <a:pt x="209629" y="3229"/>
                  </a:lnTo>
                  <a:lnTo>
                    <a:pt x="209339" y="3220"/>
                  </a:lnTo>
                  <a:lnTo>
                    <a:pt x="208811" y="3141"/>
                  </a:lnTo>
                  <a:lnTo>
                    <a:pt x="208345" y="3000"/>
                  </a:lnTo>
                  <a:lnTo>
                    <a:pt x="207931" y="2806"/>
                  </a:lnTo>
                  <a:lnTo>
                    <a:pt x="207386" y="2446"/>
                  </a:lnTo>
                  <a:lnTo>
                    <a:pt x="206761" y="1856"/>
                  </a:lnTo>
                  <a:lnTo>
                    <a:pt x="206471" y="1540"/>
                  </a:lnTo>
                  <a:lnTo>
                    <a:pt x="206198" y="1249"/>
                  </a:lnTo>
                  <a:lnTo>
                    <a:pt x="205626" y="704"/>
                  </a:lnTo>
                  <a:lnTo>
                    <a:pt x="205134" y="370"/>
                  </a:lnTo>
                  <a:lnTo>
                    <a:pt x="204773" y="194"/>
                  </a:lnTo>
                  <a:lnTo>
                    <a:pt x="204359" y="70"/>
                  </a:lnTo>
                  <a:lnTo>
                    <a:pt x="203893" y="9"/>
                  </a:lnTo>
                  <a:lnTo>
                    <a:pt x="203638" y="0"/>
                  </a:lnTo>
                  <a:lnTo>
                    <a:pt x="203383" y="9"/>
                  </a:lnTo>
                  <a:lnTo>
                    <a:pt x="202917" y="70"/>
                  </a:lnTo>
                  <a:lnTo>
                    <a:pt x="202503" y="194"/>
                  </a:lnTo>
                  <a:lnTo>
                    <a:pt x="202143" y="370"/>
                  </a:lnTo>
                  <a:lnTo>
                    <a:pt x="201650" y="704"/>
                  </a:lnTo>
                  <a:lnTo>
                    <a:pt x="201078" y="1249"/>
                  </a:lnTo>
                  <a:lnTo>
                    <a:pt x="200805" y="1540"/>
                  </a:lnTo>
                  <a:lnTo>
                    <a:pt x="200515" y="1856"/>
                  </a:lnTo>
                  <a:lnTo>
                    <a:pt x="199890" y="2446"/>
                  </a:lnTo>
                  <a:lnTo>
                    <a:pt x="199345" y="2806"/>
                  </a:lnTo>
                  <a:lnTo>
                    <a:pt x="198932" y="3000"/>
                  </a:lnTo>
                  <a:lnTo>
                    <a:pt x="198465" y="3141"/>
                  </a:lnTo>
                  <a:lnTo>
                    <a:pt x="197946" y="3220"/>
                  </a:lnTo>
                  <a:lnTo>
                    <a:pt x="197647" y="3229"/>
                  </a:lnTo>
                  <a:lnTo>
                    <a:pt x="197357" y="3220"/>
                  </a:lnTo>
                  <a:lnTo>
                    <a:pt x="196829" y="3141"/>
                  </a:lnTo>
                  <a:lnTo>
                    <a:pt x="196363" y="3000"/>
                  </a:lnTo>
                  <a:lnTo>
                    <a:pt x="195949" y="2806"/>
                  </a:lnTo>
                  <a:lnTo>
                    <a:pt x="195404" y="2446"/>
                  </a:lnTo>
                  <a:lnTo>
                    <a:pt x="194779" y="1856"/>
                  </a:lnTo>
                  <a:lnTo>
                    <a:pt x="194489" y="1540"/>
                  </a:lnTo>
                  <a:lnTo>
                    <a:pt x="194216" y="1249"/>
                  </a:lnTo>
                  <a:lnTo>
                    <a:pt x="193644" y="704"/>
                  </a:lnTo>
                  <a:lnTo>
                    <a:pt x="193161" y="370"/>
                  </a:lnTo>
                  <a:lnTo>
                    <a:pt x="192791" y="194"/>
                  </a:lnTo>
                  <a:lnTo>
                    <a:pt x="192378" y="70"/>
                  </a:lnTo>
                  <a:lnTo>
                    <a:pt x="191920" y="9"/>
                  </a:lnTo>
                  <a:lnTo>
                    <a:pt x="191656" y="0"/>
                  </a:lnTo>
                  <a:lnTo>
                    <a:pt x="191401" y="9"/>
                  </a:lnTo>
                  <a:lnTo>
                    <a:pt x="190935" y="70"/>
                  </a:lnTo>
                  <a:lnTo>
                    <a:pt x="190530" y="194"/>
                  </a:lnTo>
                  <a:lnTo>
                    <a:pt x="190161" y="370"/>
                  </a:lnTo>
                  <a:lnTo>
                    <a:pt x="189677" y="704"/>
                  </a:lnTo>
                  <a:lnTo>
                    <a:pt x="189096" y="1249"/>
                  </a:lnTo>
                  <a:lnTo>
                    <a:pt x="188824" y="1540"/>
                  </a:lnTo>
                  <a:lnTo>
                    <a:pt x="188533" y="1856"/>
                  </a:lnTo>
                  <a:lnTo>
                    <a:pt x="187917" y="2446"/>
                  </a:lnTo>
                  <a:lnTo>
                    <a:pt x="187372" y="2806"/>
                  </a:lnTo>
                  <a:lnTo>
                    <a:pt x="186959" y="3000"/>
                  </a:lnTo>
                  <a:lnTo>
                    <a:pt x="186492" y="3141"/>
                  </a:lnTo>
                  <a:lnTo>
                    <a:pt x="185964" y="3220"/>
                  </a:lnTo>
                  <a:lnTo>
                    <a:pt x="185665" y="3229"/>
                  </a:lnTo>
                  <a:lnTo>
                    <a:pt x="185375" y="3220"/>
                  </a:lnTo>
                  <a:lnTo>
                    <a:pt x="184847" y="3141"/>
                  </a:lnTo>
                  <a:lnTo>
                    <a:pt x="184381" y="3000"/>
                  </a:lnTo>
                  <a:lnTo>
                    <a:pt x="183968" y="2806"/>
                  </a:lnTo>
                  <a:lnTo>
                    <a:pt x="183422" y="2446"/>
                  </a:lnTo>
                  <a:lnTo>
                    <a:pt x="182806" y="1856"/>
                  </a:lnTo>
                  <a:lnTo>
                    <a:pt x="182516" y="1540"/>
                  </a:lnTo>
                  <a:lnTo>
                    <a:pt x="182243" y="1249"/>
                  </a:lnTo>
                  <a:lnTo>
                    <a:pt x="181663" y="704"/>
                  </a:lnTo>
                  <a:lnTo>
                    <a:pt x="181179" y="370"/>
                  </a:lnTo>
                  <a:lnTo>
                    <a:pt x="180809" y="194"/>
                  </a:lnTo>
                  <a:lnTo>
                    <a:pt x="180405" y="70"/>
                  </a:lnTo>
                  <a:lnTo>
                    <a:pt x="179938" y="9"/>
                  </a:lnTo>
                  <a:lnTo>
                    <a:pt x="179683" y="0"/>
                  </a:lnTo>
                  <a:lnTo>
                    <a:pt x="179419" y="9"/>
                  </a:lnTo>
                  <a:lnTo>
                    <a:pt x="178962" y="70"/>
                  </a:lnTo>
                  <a:lnTo>
                    <a:pt x="178548" y="194"/>
                  </a:lnTo>
                  <a:lnTo>
                    <a:pt x="178179" y="370"/>
                  </a:lnTo>
                  <a:lnTo>
                    <a:pt x="177695" y="704"/>
                  </a:lnTo>
                  <a:lnTo>
                    <a:pt x="177123" y="1249"/>
                  </a:lnTo>
                  <a:lnTo>
                    <a:pt x="176851" y="1540"/>
                  </a:lnTo>
                  <a:lnTo>
                    <a:pt x="176560" y="1856"/>
                  </a:lnTo>
                  <a:lnTo>
                    <a:pt x="175936" y="2446"/>
                  </a:lnTo>
                  <a:lnTo>
                    <a:pt x="175390" y="2806"/>
                  </a:lnTo>
                  <a:lnTo>
                    <a:pt x="174977" y="3000"/>
                  </a:lnTo>
                  <a:lnTo>
                    <a:pt x="174511" y="3141"/>
                  </a:lnTo>
                  <a:lnTo>
                    <a:pt x="173983" y="3220"/>
                  </a:lnTo>
                  <a:lnTo>
                    <a:pt x="173692" y="3229"/>
                  </a:lnTo>
                  <a:lnTo>
                    <a:pt x="173402" y="3220"/>
                  </a:lnTo>
                  <a:lnTo>
                    <a:pt x="172874" y="3141"/>
                  </a:lnTo>
                  <a:lnTo>
                    <a:pt x="172408" y="3000"/>
                  </a:lnTo>
                  <a:lnTo>
                    <a:pt x="171995" y="2806"/>
                  </a:lnTo>
                  <a:lnTo>
                    <a:pt x="171449" y="2446"/>
                  </a:lnTo>
                  <a:lnTo>
                    <a:pt x="170824" y="1856"/>
                  </a:lnTo>
                  <a:lnTo>
                    <a:pt x="170534" y="1540"/>
                  </a:lnTo>
                  <a:lnTo>
                    <a:pt x="170261" y="1249"/>
                  </a:lnTo>
                  <a:lnTo>
                    <a:pt x="169690" y="704"/>
                  </a:lnTo>
                  <a:lnTo>
                    <a:pt x="169197" y="370"/>
                  </a:lnTo>
                  <a:lnTo>
                    <a:pt x="168836" y="194"/>
                  </a:lnTo>
                  <a:lnTo>
                    <a:pt x="168423" y="70"/>
                  </a:lnTo>
                  <a:lnTo>
                    <a:pt x="167957" y="9"/>
                  </a:lnTo>
                  <a:lnTo>
                    <a:pt x="167701" y="0"/>
                  </a:lnTo>
                  <a:lnTo>
                    <a:pt x="167446" y="9"/>
                  </a:lnTo>
                  <a:lnTo>
                    <a:pt x="166980" y="70"/>
                  </a:lnTo>
                  <a:lnTo>
                    <a:pt x="166567" y="194"/>
                  </a:lnTo>
                  <a:lnTo>
                    <a:pt x="166206" y="370"/>
                  </a:lnTo>
                  <a:lnTo>
                    <a:pt x="165713" y="704"/>
                  </a:lnTo>
                  <a:lnTo>
                    <a:pt x="165141" y="1249"/>
                  </a:lnTo>
                  <a:lnTo>
                    <a:pt x="164869" y="1540"/>
                  </a:lnTo>
                  <a:lnTo>
                    <a:pt x="164578" y="1856"/>
                  </a:lnTo>
                  <a:lnTo>
                    <a:pt x="163954" y="2446"/>
                  </a:lnTo>
                  <a:lnTo>
                    <a:pt x="163408" y="2806"/>
                  </a:lnTo>
                  <a:lnTo>
                    <a:pt x="162995" y="3000"/>
                  </a:lnTo>
                  <a:lnTo>
                    <a:pt x="162529" y="3141"/>
                  </a:lnTo>
                  <a:lnTo>
                    <a:pt x="162010" y="3220"/>
                  </a:lnTo>
                  <a:lnTo>
                    <a:pt x="161711" y="3229"/>
                  </a:lnTo>
                  <a:lnTo>
                    <a:pt x="161420" y="3220"/>
                  </a:lnTo>
                  <a:lnTo>
                    <a:pt x="160892" y="3141"/>
                  </a:lnTo>
                  <a:lnTo>
                    <a:pt x="160426" y="3000"/>
                  </a:lnTo>
                  <a:lnTo>
                    <a:pt x="160013" y="2806"/>
                  </a:lnTo>
                  <a:lnTo>
                    <a:pt x="159467" y="2446"/>
                  </a:lnTo>
                  <a:lnTo>
                    <a:pt x="158843" y="1856"/>
                  </a:lnTo>
                  <a:lnTo>
                    <a:pt x="158561" y="1540"/>
                  </a:lnTo>
                  <a:lnTo>
                    <a:pt x="158280" y="1249"/>
                  </a:lnTo>
                  <a:lnTo>
                    <a:pt x="157708" y="704"/>
                  </a:lnTo>
                  <a:lnTo>
                    <a:pt x="157224" y="370"/>
                  </a:lnTo>
                  <a:lnTo>
                    <a:pt x="156855" y="194"/>
                  </a:lnTo>
                  <a:lnTo>
                    <a:pt x="156441" y="70"/>
                  </a:lnTo>
                  <a:lnTo>
                    <a:pt x="155984" y="9"/>
                  </a:lnTo>
                  <a:lnTo>
                    <a:pt x="155728" y="0"/>
                  </a:lnTo>
                  <a:lnTo>
                    <a:pt x="155465" y="9"/>
                  </a:lnTo>
                  <a:lnTo>
                    <a:pt x="155007" y="70"/>
                  </a:lnTo>
                  <a:lnTo>
                    <a:pt x="154594" y="194"/>
                  </a:lnTo>
                  <a:lnTo>
                    <a:pt x="154224" y="370"/>
                  </a:lnTo>
                  <a:lnTo>
                    <a:pt x="153740" y="704"/>
                  </a:lnTo>
                  <a:lnTo>
                    <a:pt x="153168" y="1249"/>
                  </a:lnTo>
                  <a:lnTo>
                    <a:pt x="152887" y="1540"/>
                  </a:lnTo>
                  <a:lnTo>
                    <a:pt x="152605" y="1856"/>
                  </a:lnTo>
                  <a:lnTo>
                    <a:pt x="151981" y="2446"/>
                  </a:lnTo>
                  <a:lnTo>
                    <a:pt x="151435" y="2806"/>
                  </a:lnTo>
                  <a:lnTo>
                    <a:pt x="151022" y="3000"/>
                  </a:lnTo>
                  <a:lnTo>
                    <a:pt x="150556" y="3141"/>
                  </a:lnTo>
                  <a:lnTo>
                    <a:pt x="150028" y="3220"/>
                  </a:lnTo>
                  <a:lnTo>
                    <a:pt x="149738" y="3229"/>
                  </a:lnTo>
                  <a:lnTo>
                    <a:pt x="149438" y="3220"/>
                  </a:lnTo>
                  <a:lnTo>
                    <a:pt x="148911" y="3141"/>
                  </a:lnTo>
                  <a:lnTo>
                    <a:pt x="148453" y="3000"/>
                  </a:lnTo>
                  <a:lnTo>
                    <a:pt x="148040" y="2806"/>
                  </a:lnTo>
                  <a:lnTo>
                    <a:pt x="147494" y="2446"/>
                  </a:lnTo>
                  <a:lnTo>
                    <a:pt x="146870" y="1856"/>
                  </a:lnTo>
                  <a:lnTo>
                    <a:pt x="146579" y="1540"/>
                  </a:lnTo>
                  <a:lnTo>
                    <a:pt x="146307" y="1249"/>
                  </a:lnTo>
                  <a:lnTo>
                    <a:pt x="145735" y="704"/>
                  </a:lnTo>
                  <a:lnTo>
                    <a:pt x="145242" y="370"/>
                  </a:lnTo>
                  <a:lnTo>
                    <a:pt x="144873" y="194"/>
                  </a:lnTo>
                  <a:lnTo>
                    <a:pt x="144468" y="70"/>
                  </a:lnTo>
                  <a:lnTo>
                    <a:pt x="144002" y="9"/>
                  </a:lnTo>
                  <a:lnTo>
                    <a:pt x="143747" y="0"/>
                  </a:lnTo>
                  <a:lnTo>
                    <a:pt x="143492" y="9"/>
                  </a:lnTo>
                  <a:lnTo>
                    <a:pt x="143025" y="70"/>
                  </a:lnTo>
                  <a:lnTo>
                    <a:pt x="142612" y="194"/>
                  </a:lnTo>
                  <a:lnTo>
                    <a:pt x="142242" y="370"/>
                  </a:lnTo>
                  <a:lnTo>
                    <a:pt x="141758" y="704"/>
                  </a:lnTo>
                  <a:lnTo>
                    <a:pt x="141187" y="1249"/>
                  </a:lnTo>
                  <a:lnTo>
                    <a:pt x="140914" y="1540"/>
                  </a:lnTo>
                  <a:lnTo>
                    <a:pt x="140624" y="1856"/>
                  </a:lnTo>
                  <a:lnTo>
                    <a:pt x="139999" y="2446"/>
                  </a:lnTo>
                  <a:lnTo>
                    <a:pt x="139454" y="2806"/>
                  </a:lnTo>
                  <a:lnTo>
                    <a:pt x="139040" y="3000"/>
                  </a:lnTo>
                  <a:lnTo>
                    <a:pt x="138574" y="3141"/>
                  </a:lnTo>
                  <a:lnTo>
                    <a:pt x="138046" y="3220"/>
                  </a:lnTo>
                  <a:lnTo>
                    <a:pt x="137756" y="3229"/>
                  </a:lnTo>
                  <a:lnTo>
                    <a:pt x="137465" y="3220"/>
                  </a:lnTo>
                  <a:lnTo>
                    <a:pt x="136938" y="3141"/>
                  </a:lnTo>
                  <a:lnTo>
                    <a:pt x="136471" y="3000"/>
                  </a:lnTo>
                  <a:lnTo>
                    <a:pt x="136058" y="2806"/>
                  </a:lnTo>
                  <a:lnTo>
                    <a:pt x="135512" y="2446"/>
                  </a:lnTo>
                  <a:lnTo>
                    <a:pt x="134888" y="1856"/>
                  </a:lnTo>
                  <a:lnTo>
                    <a:pt x="134598" y="1540"/>
                  </a:lnTo>
                  <a:lnTo>
                    <a:pt x="134325" y="1249"/>
                  </a:lnTo>
                  <a:lnTo>
                    <a:pt x="133753" y="704"/>
                  </a:lnTo>
                  <a:lnTo>
                    <a:pt x="133260" y="370"/>
                  </a:lnTo>
                  <a:lnTo>
                    <a:pt x="132900" y="194"/>
                  </a:lnTo>
                  <a:lnTo>
                    <a:pt x="132486" y="70"/>
                  </a:lnTo>
                  <a:lnTo>
                    <a:pt x="132020" y="9"/>
                  </a:lnTo>
                  <a:lnTo>
                    <a:pt x="131765" y="0"/>
                  </a:lnTo>
                  <a:lnTo>
                    <a:pt x="131510" y="9"/>
                  </a:lnTo>
                  <a:lnTo>
                    <a:pt x="131043" y="70"/>
                  </a:lnTo>
                  <a:lnTo>
                    <a:pt x="130630" y="194"/>
                  </a:lnTo>
                  <a:lnTo>
                    <a:pt x="130269" y="370"/>
                  </a:lnTo>
                  <a:lnTo>
                    <a:pt x="129777" y="704"/>
                  </a:lnTo>
                  <a:lnTo>
                    <a:pt x="129205" y="1249"/>
                  </a:lnTo>
                  <a:lnTo>
                    <a:pt x="128932" y="1540"/>
                  </a:lnTo>
                  <a:lnTo>
                    <a:pt x="128642" y="1856"/>
                  </a:lnTo>
                  <a:lnTo>
                    <a:pt x="128017" y="2446"/>
                  </a:lnTo>
                  <a:lnTo>
                    <a:pt x="127472" y="2806"/>
                  </a:lnTo>
                  <a:lnTo>
                    <a:pt x="127058" y="3000"/>
                  </a:lnTo>
                  <a:lnTo>
                    <a:pt x="126592" y="3141"/>
                  </a:lnTo>
                  <a:lnTo>
                    <a:pt x="126064" y="3220"/>
                  </a:lnTo>
                  <a:lnTo>
                    <a:pt x="125774" y="3229"/>
                  </a:lnTo>
                  <a:lnTo>
                    <a:pt x="125484" y="3220"/>
                  </a:lnTo>
                  <a:lnTo>
                    <a:pt x="124956" y="3141"/>
                  </a:lnTo>
                  <a:lnTo>
                    <a:pt x="124490" y="3000"/>
                  </a:lnTo>
                  <a:lnTo>
                    <a:pt x="124076" y="2806"/>
                  </a:lnTo>
                  <a:lnTo>
                    <a:pt x="123531" y="2446"/>
                  </a:lnTo>
                  <a:lnTo>
                    <a:pt x="122906" y="1856"/>
                  </a:lnTo>
                  <a:lnTo>
                    <a:pt x="122625" y="1540"/>
                  </a:lnTo>
                  <a:lnTo>
                    <a:pt x="122343" y="1249"/>
                  </a:lnTo>
                  <a:lnTo>
                    <a:pt x="121771" y="704"/>
                  </a:lnTo>
                  <a:lnTo>
                    <a:pt x="121287" y="370"/>
                  </a:lnTo>
                  <a:lnTo>
                    <a:pt x="120918" y="194"/>
                  </a:lnTo>
                  <a:lnTo>
                    <a:pt x="120504" y="70"/>
                  </a:lnTo>
                  <a:lnTo>
                    <a:pt x="120047" y="9"/>
                  </a:lnTo>
                  <a:lnTo>
                    <a:pt x="119783" y="0"/>
                  </a:lnTo>
                  <a:lnTo>
                    <a:pt x="119528" y="9"/>
                  </a:lnTo>
                  <a:lnTo>
                    <a:pt x="119062" y="70"/>
                  </a:lnTo>
                  <a:lnTo>
                    <a:pt x="118657" y="194"/>
                  </a:lnTo>
                  <a:lnTo>
                    <a:pt x="118288" y="370"/>
                  </a:lnTo>
                  <a:lnTo>
                    <a:pt x="117804" y="704"/>
                  </a:lnTo>
                  <a:lnTo>
                    <a:pt x="117232" y="1249"/>
                  </a:lnTo>
                  <a:lnTo>
                    <a:pt x="116950" y="1540"/>
                  </a:lnTo>
                  <a:lnTo>
                    <a:pt x="116660" y="1856"/>
                  </a:lnTo>
                  <a:lnTo>
                    <a:pt x="116044" y="2446"/>
                  </a:lnTo>
                  <a:lnTo>
                    <a:pt x="115499" y="2806"/>
                  </a:lnTo>
                  <a:lnTo>
                    <a:pt x="115085" y="3000"/>
                  </a:lnTo>
                  <a:lnTo>
                    <a:pt x="114619" y="3141"/>
                  </a:lnTo>
                  <a:lnTo>
                    <a:pt x="114091" y="3220"/>
                  </a:lnTo>
                  <a:lnTo>
                    <a:pt x="113801" y="3229"/>
                  </a:lnTo>
                  <a:lnTo>
                    <a:pt x="113502" y="3220"/>
                  </a:lnTo>
                  <a:lnTo>
                    <a:pt x="112974" y="3141"/>
                  </a:lnTo>
                  <a:lnTo>
                    <a:pt x="112508" y="3000"/>
                  </a:lnTo>
                  <a:lnTo>
                    <a:pt x="112094" y="2806"/>
                  </a:lnTo>
                  <a:lnTo>
                    <a:pt x="111549" y="2446"/>
                  </a:lnTo>
                  <a:lnTo>
                    <a:pt x="110933" y="1856"/>
                  </a:lnTo>
                  <a:lnTo>
                    <a:pt x="110643" y="1540"/>
                  </a:lnTo>
                  <a:lnTo>
                    <a:pt x="110370" y="1249"/>
                  </a:lnTo>
                  <a:lnTo>
                    <a:pt x="109798" y="704"/>
                  </a:lnTo>
                  <a:lnTo>
                    <a:pt x="109306" y="370"/>
                  </a:lnTo>
                  <a:lnTo>
                    <a:pt x="108936" y="194"/>
                  </a:lnTo>
                  <a:lnTo>
                    <a:pt x="108531" y="70"/>
                  </a:lnTo>
                  <a:lnTo>
                    <a:pt x="108065" y="9"/>
                  </a:lnTo>
                  <a:lnTo>
                    <a:pt x="107810" y="0"/>
                  </a:lnTo>
                  <a:lnTo>
                    <a:pt x="107555" y="9"/>
                  </a:lnTo>
                  <a:lnTo>
                    <a:pt x="107089" y="70"/>
                  </a:lnTo>
                  <a:lnTo>
                    <a:pt x="106675" y="194"/>
                  </a:lnTo>
                  <a:lnTo>
                    <a:pt x="106306" y="370"/>
                  </a:lnTo>
                  <a:lnTo>
                    <a:pt x="105822" y="704"/>
                  </a:lnTo>
                  <a:lnTo>
                    <a:pt x="105250" y="1249"/>
                  </a:lnTo>
                  <a:lnTo>
                    <a:pt x="104977" y="1540"/>
                  </a:lnTo>
                  <a:lnTo>
                    <a:pt x="104687" y="1856"/>
                  </a:lnTo>
                  <a:lnTo>
                    <a:pt x="104062" y="2446"/>
                  </a:lnTo>
                  <a:lnTo>
                    <a:pt x="103517" y="2806"/>
                  </a:lnTo>
                  <a:lnTo>
                    <a:pt x="103104" y="3000"/>
                  </a:lnTo>
                  <a:lnTo>
                    <a:pt x="102637" y="3141"/>
                  </a:lnTo>
                  <a:lnTo>
                    <a:pt x="102109" y="3220"/>
                  </a:lnTo>
                  <a:lnTo>
                    <a:pt x="101819" y="3229"/>
                  </a:lnTo>
                  <a:lnTo>
                    <a:pt x="101529" y="3220"/>
                  </a:lnTo>
                  <a:lnTo>
                    <a:pt x="101001" y="3141"/>
                  </a:lnTo>
                  <a:lnTo>
                    <a:pt x="100535" y="3000"/>
                  </a:lnTo>
                  <a:lnTo>
                    <a:pt x="100121" y="2806"/>
                  </a:lnTo>
                  <a:lnTo>
                    <a:pt x="99576" y="2446"/>
                  </a:lnTo>
                  <a:lnTo>
                    <a:pt x="98951" y="1856"/>
                  </a:lnTo>
                  <a:lnTo>
                    <a:pt x="98661" y="1540"/>
                  </a:lnTo>
                  <a:lnTo>
                    <a:pt x="98388" y="1249"/>
                  </a:lnTo>
                  <a:lnTo>
                    <a:pt x="97816" y="704"/>
                  </a:lnTo>
                  <a:lnTo>
                    <a:pt x="97324" y="370"/>
                  </a:lnTo>
                  <a:lnTo>
                    <a:pt x="96963" y="194"/>
                  </a:lnTo>
                  <a:lnTo>
                    <a:pt x="96550" y="70"/>
                  </a:lnTo>
                  <a:lnTo>
                    <a:pt x="96083" y="9"/>
                  </a:lnTo>
                  <a:lnTo>
                    <a:pt x="95828" y="0"/>
                  </a:lnTo>
                  <a:lnTo>
                    <a:pt x="95573" y="9"/>
                  </a:lnTo>
                  <a:lnTo>
                    <a:pt x="95107" y="70"/>
                  </a:lnTo>
                  <a:lnTo>
                    <a:pt x="94693" y="194"/>
                  </a:lnTo>
                  <a:lnTo>
                    <a:pt x="94333" y="370"/>
                  </a:lnTo>
                  <a:lnTo>
                    <a:pt x="93840" y="704"/>
                  </a:lnTo>
                  <a:lnTo>
                    <a:pt x="93268" y="1249"/>
                  </a:lnTo>
                  <a:lnTo>
                    <a:pt x="92996" y="1540"/>
                  </a:lnTo>
                  <a:lnTo>
                    <a:pt x="92705" y="1856"/>
                  </a:lnTo>
                  <a:lnTo>
                    <a:pt x="92081" y="2446"/>
                  </a:lnTo>
                  <a:lnTo>
                    <a:pt x="91535" y="2806"/>
                  </a:lnTo>
                  <a:lnTo>
                    <a:pt x="91122" y="3000"/>
                  </a:lnTo>
                  <a:lnTo>
                    <a:pt x="90655" y="3141"/>
                  </a:lnTo>
                  <a:lnTo>
                    <a:pt x="90128" y="3220"/>
                  </a:lnTo>
                  <a:lnTo>
                    <a:pt x="89837" y="3229"/>
                  </a:lnTo>
                  <a:lnTo>
                    <a:pt x="89547" y="3220"/>
                  </a:lnTo>
                  <a:lnTo>
                    <a:pt x="89019" y="3141"/>
                  </a:lnTo>
                  <a:lnTo>
                    <a:pt x="88553" y="3000"/>
                  </a:lnTo>
                  <a:lnTo>
                    <a:pt x="88139" y="2806"/>
                  </a:lnTo>
                  <a:lnTo>
                    <a:pt x="87594" y="2446"/>
                  </a:lnTo>
                  <a:lnTo>
                    <a:pt x="86969" y="1856"/>
                  </a:lnTo>
                  <a:lnTo>
                    <a:pt x="86679" y="1540"/>
                  </a:lnTo>
                  <a:lnTo>
                    <a:pt x="86406" y="1249"/>
                  </a:lnTo>
                  <a:lnTo>
                    <a:pt x="85835" y="704"/>
                  </a:lnTo>
                  <a:lnTo>
                    <a:pt x="85351" y="370"/>
                  </a:lnTo>
                  <a:lnTo>
                    <a:pt x="84981" y="194"/>
                  </a:lnTo>
                  <a:lnTo>
                    <a:pt x="84568" y="70"/>
                  </a:lnTo>
                  <a:lnTo>
                    <a:pt x="84110" y="9"/>
                  </a:lnTo>
                  <a:lnTo>
                    <a:pt x="83846" y="0"/>
                  </a:lnTo>
                  <a:lnTo>
                    <a:pt x="83591" y="9"/>
                  </a:lnTo>
                  <a:lnTo>
                    <a:pt x="83125" y="70"/>
                  </a:lnTo>
                  <a:lnTo>
                    <a:pt x="82720" y="194"/>
                  </a:lnTo>
                  <a:lnTo>
                    <a:pt x="82351" y="370"/>
                  </a:lnTo>
                  <a:lnTo>
                    <a:pt x="81867" y="704"/>
                  </a:lnTo>
                  <a:lnTo>
                    <a:pt x="81286" y="1249"/>
                  </a:lnTo>
                  <a:lnTo>
                    <a:pt x="81014" y="1540"/>
                  </a:lnTo>
                  <a:lnTo>
                    <a:pt x="80723" y="1856"/>
                  </a:lnTo>
                  <a:lnTo>
                    <a:pt x="80108" y="2446"/>
                  </a:lnTo>
                  <a:lnTo>
                    <a:pt x="79562" y="2806"/>
                  </a:lnTo>
                  <a:lnTo>
                    <a:pt x="79149" y="3000"/>
                  </a:lnTo>
                  <a:lnTo>
                    <a:pt x="78682" y="3141"/>
                  </a:lnTo>
                  <a:lnTo>
                    <a:pt x="78155" y="3220"/>
                  </a:lnTo>
                  <a:lnTo>
                    <a:pt x="77864" y="3229"/>
                  </a:lnTo>
                  <a:lnTo>
                    <a:pt x="77565" y="3220"/>
                  </a:lnTo>
                  <a:lnTo>
                    <a:pt x="77037" y="3141"/>
                  </a:lnTo>
                  <a:lnTo>
                    <a:pt x="76571" y="3000"/>
                  </a:lnTo>
                  <a:lnTo>
                    <a:pt x="76158" y="2806"/>
                  </a:lnTo>
                  <a:lnTo>
                    <a:pt x="75612" y="2446"/>
                  </a:lnTo>
                  <a:lnTo>
                    <a:pt x="74996" y="1856"/>
                  </a:lnTo>
                  <a:lnTo>
                    <a:pt x="74706" y="1540"/>
                  </a:lnTo>
                  <a:lnTo>
                    <a:pt x="74433" y="1249"/>
                  </a:lnTo>
                  <a:lnTo>
                    <a:pt x="73862" y="704"/>
                  </a:lnTo>
                  <a:lnTo>
                    <a:pt x="73369" y="370"/>
                  </a:lnTo>
                  <a:lnTo>
                    <a:pt x="72999" y="194"/>
                  </a:lnTo>
                  <a:lnTo>
                    <a:pt x="72595" y="70"/>
                  </a:lnTo>
                  <a:lnTo>
                    <a:pt x="72129" y="9"/>
                  </a:lnTo>
                  <a:lnTo>
                    <a:pt x="71873" y="0"/>
                  </a:lnTo>
                  <a:lnTo>
                    <a:pt x="71610" y="9"/>
                  </a:lnTo>
                  <a:lnTo>
                    <a:pt x="71152" y="70"/>
                  </a:lnTo>
                  <a:lnTo>
                    <a:pt x="70739" y="194"/>
                  </a:lnTo>
                  <a:lnTo>
                    <a:pt x="70369" y="370"/>
                  </a:lnTo>
                  <a:lnTo>
                    <a:pt x="69885" y="704"/>
                  </a:lnTo>
                  <a:lnTo>
                    <a:pt x="69313" y="1249"/>
                  </a:lnTo>
                  <a:lnTo>
                    <a:pt x="69041" y="1540"/>
                  </a:lnTo>
                  <a:lnTo>
                    <a:pt x="68750" y="1856"/>
                  </a:lnTo>
                  <a:lnTo>
                    <a:pt x="68126" y="2446"/>
                  </a:lnTo>
                  <a:lnTo>
                    <a:pt x="67580" y="2806"/>
                  </a:lnTo>
                  <a:lnTo>
                    <a:pt x="67167" y="3000"/>
                  </a:lnTo>
                  <a:lnTo>
                    <a:pt x="66701" y="3141"/>
                  </a:lnTo>
                  <a:lnTo>
                    <a:pt x="66173" y="3220"/>
                  </a:lnTo>
                  <a:lnTo>
                    <a:pt x="65883" y="3229"/>
                  </a:lnTo>
                  <a:lnTo>
                    <a:pt x="65592" y="3220"/>
                  </a:lnTo>
                  <a:lnTo>
                    <a:pt x="65064" y="3141"/>
                  </a:lnTo>
                  <a:lnTo>
                    <a:pt x="64598" y="3000"/>
                  </a:lnTo>
                  <a:lnTo>
                    <a:pt x="64185" y="2806"/>
                  </a:lnTo>
                  <a:lnTo>
                    <a:pt x="63639" y="2446"/>
                  </a:lnTo>
                  <a:lnTo>
                    <a:pt x="63015" y="1856"/>
                  </a:lnTo>
                  <a:lnTo>
                    <a:pt x="62724" y="1540"/>
                  </a:lnTo>
                  <a:lnTo>
                    <a:pt x="62452" y="1249"/>
                  </a:lnTo>
                  <a:lnTo>
                    <a:pt x="61880" y="704"/>
                  </a:lnTo>
                  <a:lnTo>
                    <a:pt x="61387" y="370"/>
                  </a:lnTo>
                  <a:lnTo>
                    <a:pt x="61026" y="194"/>
                  </a:lnTo>
                  <a:lnTo>
                    <a:pt x="60613" y="70"/>
                  </a:lnTo>
                  <a:lnTo>
                    <a:pt x="60147" y="9"/>
                  </a:lnTo>
                  <a:lnTo>
                    <a:pt x="59892" y="0"/>
                  </a:lnTo>
                  <a:lnTo>
                    <a:pt x="59637" y="9"/>
                  </a:lnTo>
                  <a:lnTo>
                    <a:pt x="59170" y="70"/>
                  </a:lnTo>
                  <a:lnTo>
                    <a:pt x="58757" y="194"/>
                  </a:lnTo>
                  <a:lnTo>
                    <a:pt x="58396" y="370"/>
                  </a:lnTo>
                  <a:lnTo>
                    <a:pt x="57903" y="704"/>
                  </a:lnTo>
                  <a:lnTo>
                    <a:pt x="57332" y="1249"/>
                  </a:lnTo>
                  <a:lnTo>
                    <a:pt x="57059" y="1540"/>
                  </a:lnTo>
                  <a:lnTo>
                    <a:pt x="56769" y="1856"/>
                  </a:lnTo>
                  <a:lnTo>
                    <a:pt x="56144" y="2446"/>
                  </a:lnTo>
                  <a:lnTo>
                    <a:pt x="55599" y="2806"/>
                  </a:lnTo>
                  <a:lnTo>
                    <a:pt x="55185" y="3000"/>
                  </a:lnTo>
                  <a:lnTo>
                    <a:pt x="54719" y="3141"/>
                  </a:lnTo>
                  <a:lnTo>
                    <a:pt x="54191" y="3220"/>
                  </a:lnTo>
                  <a:lnTo>
                    <a:pt x="53901" y="3229"/>
                  </a:lnTo>
                  <a:lnTo>
                    <a:pt x="53610" y="3220"/>
                  </a:lnTo>
                  <a:lnTo>
                    <a:pt x="53083" y="3141"/>
                  </a:lnTo>
                  <a:lnTo>
                    <a:pt x="52616" y="3000"/>
                  </a:lnTo>
                  <a:lnTo>
                    <a:pt x="52203" y="2806"/>
                  </a:lnTo>
                  <a:lnTo>
                    <a:pt x="51657" y="2446"/>
                  </a:lnTo>
                  <a:lnTo>
                    <a:pt x="51033" y="1856"/>
                  </a:lnTo>
                  <a:lnTo>
                    <a:pt x="50743" y="1540"/>
                  </a:lnTo>
                  <a:lnTo>
                    <a:pt x="50470" y="1249"/>
                  </a:lnTo>
                  <a:lnTo>
                    <a:pt x="49898" y="704"/>
                  </a:lnTo>
                  <a:lnTo>
                    <a:pt x="49414" y="370"/>
                  </a:lnTo>
                  <a:lnTo>
                    <a:pt x="49045" y="194"/>
                  </a:lnTo>
                  <a:lnTo>
                    <a:pt x="48631" y="70"/>
                  </a:lnTo>
                  <a:lnTo>
                    <a:pt x="48174" y="9"/>
                  </a:lnTo>
                  <a:lnTo>
                    <a:pt x="47910" y="0"/>
                  </a:lnTo>
                  <a:lnTo>
                    <a:pt x="47655" y="9"/>
                  </a:lnTo>
                  <a:lnTo>
                    <a:pt x="47188" y="70"/>
                  </a:lnTo>
                  <a:lnTo>
                    <a:pt x="46784" y="194"/>
                  </a:lnTo>
                  <a:lnTo>
                    <a:pt x="46414" y="370"/>
                  </a:lnTo>
                  <a:lnTo>
                    <a:pt x="45930" y="704"/>
                  </a:lnTo>
                  <a:lnTo>
                    <a:pt x="45359" y="1249"/>
                  </a:lnTo>
                  <a:lnTo>
                    <a:pt x="45077" y="1540"/>
                  </a:lnTo>
                  <a:lnTo>
                    <a:pt x="44787" y="1856"/>
                  </a:lnTo>
                  <a:lnTo>
                    <a:pt x="44171" y="2446"/>
                  </a:lnTo>
                  <a:lnTo>
                    <a:pt x="43626" y="2806"/>
                  </a:lnTo>
                  <a:lnTo>
                    <a:pt x="43212" y="3000"/>
                  </a:lnTo>
                  <a:lnTo>
                    <a:pt x="42746" y="3141"/>
                  </a:lnTo>
                  <a:lnTo>
                    <a:pt x="42218" y="3220"/>
                  </a:lnTo>
                  <a:lnTo>
                    <a:pt x="41928" y="3229"/>
                  </a:lnTo>
                  <a:lnTo>
                    <a:pt x="41629" y="3220"/>
                  </a:lnTo>
                  <a:lnTo>
                    <a:pt x="41101" y="3141"/>
                  </a:lnTo>
                  <a:lnTo>
                    <a:pt x="40635" y="3000"/>
                  </a:lnTo>
                  <a:lnTo>
                    <a:pt x="40221" y="2806"/>
                  </a:lnTo>
                  <a:lnTo>
                    <a:pt x="39676" y="2446"/>
                  </a:lnTo>
                  <a:lnTo>
                    <a:pt x="39060" y="1856"/>
                  </a:lnTo>
                  <a:lnTo>
                    <a:pt x="38770" y="1540"/>
                  </a:lnTo>
                  <a:lnTo>
                    <a:pt x="38497" y="1249"/>
                  </a:lnTo>
                  <a:lnTo>
                    <a:pt x="37925" y="704"/>
                  </a:lnTo>
                  <a:lnTo>
                    <a:pt x="37432" y="370"/>
                  </a:lnTo>
                  <a:lnTo>
                    <a:pt x="37063" y="194"/>
                  </a:lnTo>
                  <a:lnTo>
                    <a:pt x="36658" y="70"/>
                  </a:lnTo>
                  <a:lnTo>
                    <a:pt x="36192" y="9"/>
                  </a:lnTo>
                  <a:lnTo>
                    <a:pt x="35937" y="0"/>
                  </a:lnTo>
                  <a:lnTo>
                    <a:pt x="35673" y="9"/>
                  </a:lnTo>
                  <a:lnTo>
                    <a:pt x="35215" y="70"/>
                  </a:lnTo>
                  <a:lnTo>
                    <a:pt x="34802" y="194"/>
                  </a:lnTo>
                  <a:lnTo>
                    <a:pt x="34432" y="370"/>
                  </a:lnTo>
                  <a:lnTo>
                    <a:pt x="33949" y="704"/>
                  </a:lnTo>
                  <a:lnTo>
                    <a:pt x="33377" y="1249"/>
                  </a:lnTo>
                  <a:lnTo>
                    <a:pt x="33104" y="1540"/>
                  </a:lnTo>
                  <a:lnTo>
                    <a:pt x="32814" y="1856"/>
                  </a:lnTo>
                  <a:lnTo>
                    <a:pt x="32189" y="2446"/>
                  </a:lnTo>
                  <a:lnTo>
                    <a:pt x="31644" y="2806"/>
                  </a:lnTo>
                  <a:lnTo>
                    <a:pt x="31230" y="3000"/>
                  </a:lnTo>
                  <a:lnTo>
                    <a:pt x="30764" y="3141"/>
                  </a:lnTo>
                  <a:lnTo>
                    <a:pt x="30236" y="3220"/>
                  </a:lnTo>
                  <a:lnTo>
                    <a:pt x="29946" y="3229"/>
                  </a:lnTo>
                  <a:lnTo>
                    <a:pt x="29656" y="3220"/>
                  </a:lnTo>
                  <a:lnTo>
                    <a:pt x="29128" y="3141"/>
                  </a:lnTo>
                  <a:lnTo>
                    <a:pt x="28662" y="3000"/>
                  </a:lnTo>
                  <a:lnTo>
                    <a:pt x="28248" y="2806"/>
                  </a:lnTo>
                  <a:lnTo>
                    <a:pt x="27703" y="2446"/>
                  </a:lnTo>
                  <a:lnTo>
                    <a:pt x="27078" y="1856"/>
                  </a:lnTo>
                  <a:lnTo>
                    <a:pt x="26788" y="1540"/>
                  </a:lnTo>
                  <a:lnTo>
                    <a:pt x="26515" y="1249"/>
                  </a:lnTo>
                  <a:lnTo>
                    <a:pt x="25943" y="704"/>
                  </a:lnTo>
                  <a:lnTo>
                    <a:pt x="25451" y="370"/>
                  </a:lnTo>
                  <a:lnTo>
                    <a:pt x="25090" y="194"/>
                  </a:lnTo>
                  <a:lnTo>
                    <a:pt x="24676" y="70"/>
                  </a:lnTo>
                  <a:lnTo>
                    <a:pt x="24210" y="9"/>
                  </a:lnTo>
                  <a:lnTo>
                    <a:pt x="23955" y="0"/>
                  </a:lnTo>
                  <a:lnTo>
                    <a:pt x="23700" y="9"/>
                  </a:lnTo>
                  <a:lnTo>
                    <a:pt x="23234" y="70"/>
                  </a:lnTo>
                  <a:lnTo>
                    <a:pt x="22829" y="194"/>
                  </a:lnTo>
                  <a:lnTo>
                    <a:pt x="22459" y="370"/>
                  </a:lnTo>
                  <a:lnTo>
                    <a:pt x="21967" y="704"/>
                  </a:lnTo>
                  <a:lnTo>
                    <a:pt x="21395" y="1249"/>
                  </a:lnTo>
                  <a:lnTo>
                    <a:pt x="21122" y="1540"/>
                  </a:lnTo>
                  <a:lnTo>
                    <a:pt x="20832" y="1856"/>
                  </a:lnTo>
                  <a:lnTo>
                    <a:pt x="20216" y="2446"/>
                  </a:lnTo>
                  <a:lnTo>
                    <a:pt x="19662" y="2806"/>
                  </a:lnTo>
                  <a:lnTo>
                    <a:pt x="19249" y="3000"/>
                  </a:lnTo>
                  <a:lnTo>
                    <a:pt x="18782" y="3141"/>
                  </a:lnTo>
                  <a:lnTo>
                    <a:pt x="18263" y="3220"/>
                  </a:lnTo>
                  <a:lnTo>
                    <a:pt x="17964" y="3229"/>
                  </a:lnTo>
                  <a:lnTo>
                    <a:pt x="17674" y="3220"/>
                  </a:lnTo>
                  <a:lnTo>
                    <a:pt x="17146" y="3141"/>
                  </a:lnTo>
                  <a:lnTo>
                    <a:pt x="16680" y="3000"/>
                  </a:lnTo>
                  <a:lnTo>
                    <a:pt x="16266" y="2806"/>
                  </a:lnTo>
                  <a:lnTo>
                    <a:pt x="15721" y="2446"/>
                  </a:lnTo>
                  <a:lnTo>
                    <a:pt x="15096" y="1856"/>
                  </a:lnTo>
                  <a:lnTo>
                    <a:pt x="14815" y="1540"/>
                  </a:lnTo>
                  <a:lnTo>
                    <a:pt x="14533" y="1249"/>
                  </a:lnTo>
                  <a:lnTo>
                    <a:pt x="13961" y="704"/>
                  </a:lnTo>
                  <a:lnTo>
                    <a:pt x="13478" y="370"/>
                  </a:lnTo>
                  <a:lnTo>
                    <a:pt x="13108" y="194"/>
                  </a:lnTo>
                  <a:lnTo>
                    <a:pt x="12695" y="70"/>
                  </a:lnTo>
                  <a:lnTo>
                    <a:pt x="12237" y="9"/>
                  </a:lnTo>
                  <a:lnTo>
                    <a:pt x="11982" y="0"/>
                  </a:lnTo>
                  <a:lnTo>
                    <a:pt x="11718" y="9"/>
                  </a:lnTo>
                  <a:lnTo>
                    <a:pt x="11261" y="70"/>
                  </a:lnTo>
                  <a:lnTo>
                    <a:pt x="10847" y="194"/>
                  </a:lnTo>
                  <a:lnTo>
                    <a:pt x="10478" y="370"/>
                  </a:lnTo>
                  <a:lnTo>
                    <a:pt x="9994" y="704"/>
                  </a:lnTo>
                  <a:lnTo>
                    <a:pt x="9422" y="1249"/>
                  </a:lnTo>
                  <a:lnTo>
                    <a:pt x="9141" y="1540"/>
                  </a:lnTo>
                  <a:lnTo>
                    <a:pt x="8859" y="1856"/>
                  </a:lnTo>
                  <a:lnTo>
                    <a:pt x="8234" y="2446"/>
                  </a:lnTo>
                  <a:lnTo>
                    <a:pt x="7689" y="2806"/>
                  </a:lnTo>
                  <a:lnTo>
                    <a:pt x="7275" y="3000"/>
                  </a:lnTo>
                  <a:lnTo>
                    <a:pt x="6809" y="3141"/>
                  </a:lnTo>
                  <a:lnTo>
                    <a:pt x="6281" y="3220"/>
                  </a:lnTo>
                  <a:lnTo>
                    <a:pt x="5991" y="3229"/>
                  </a:lnTo>
                  <a:lnTo>
                    <a:pt x="5692" y="3220"/>
                  </a:lnTo>
                  <a:lnTo>
                    <a:pt x="5173" y="3141"/>
                  </a:lnTo>
                  <a:lnTo>
                    <a:pt x="4707" y="3000"/>
                  </a:lnTo>
                  <a:lnTo>
                    <a:pt x="4293" y="2806"/>
                  </a:lnTo>
                  <a:lnTo>
                    <a:pt x="3748" y="2446"/>
                  </a:lnTo>
                  <a:lnTo>
                    <a:pt x="3123" y="1856"/>
                  </a:lnTo>
                  <a:lnTo>
                    <a:pt x="2833" y="1540"/>
                  </a:lnTo>
                  <a:lnTo>
                    <a:pt x="2560" y="1249"/>
                  </a:lnTo>
                  <a:lnTo>
                    <a:pt x="1988" y="704"/>
                  </a:lnTo>
                  <a:lnTo>
                    <a:pt x="1496" y="370"/>
                  </a:lnTo>
                  <a:lnTo>
                    <a:pt x="1135" y="194"/>
                  </a:lnTo>
                  <a:lnTo>
                    <a:pt x="722" y="70"/>
                  </a:lnTo>
                  <a:lnTo>
                    <a:pt x="255" y="9"/>
                  </a:lnTo>
                  <a:lnTo>
                    <a:pt x="0" y="0"/>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9" name="Google Shape;1209;p35"/>
            <p:cNvSpPr/>
            <p:nvPr/>
          </p:nvSpPr>
          <p:spPr>
            <a:xfrm>
              <a:off x="-34937" y="4497093"/>
              <a:ext cx="9213888" cy="646417"/>
            </a:xfrm>
            <a:custGeom>
              <a:avLst/>
              <a:gdLst/>
              <a:ahLst/>
              <a:cxnLst/>
              <a:rect l="l" t="t" r="r" b="b"/>
              <a:pathLst>
                <a:path w="281512" h="19750" extrusionOk="0">
                  <a:moveTo>
                    <a:pt x="0" y="0"/>
                  </a:moveTo>
                  <a:lnTo>
                    <a:pt x="0" y="19750"/>
                  </a:lnTo>
                  <a:lnTo>
                    <a:pt x="281511" y="19750"/>
                  </a:lnTo>
                  <a:lnTo>
                    <a:pt x="281511" y="3229"/>
                  </a:lnTo>
                  <a:lnTo>
                    <a:pt x="281221" y="3220"/>
                  </a:lnTo>
                  <a:lnTo>
                    <a:pt x="280693" y="3141"/>
                  </a:lnTo>
                  <a:lnTo>
                    <a:pt x="280227" y="3000"/>
                  </a:lnTo>
                  <a:lnTo>
                    <a:pt x="279813" y="2806"/>
                  </a:lnTo>
                  <a:lnTo>
                    <a:pt x="279268" y="2446"/>
                  </a:lnTo>
                  <a:lnTo>
                    <a:pt x="278643" y="1856"/>
                  </a:lnTo>
                  <a:lnTo>
                    <a:pt x="278353" y="1540"/>
                  </a:lnTo>
                  <a:lnTo>
                    <a:pt x="278080" y="1249"/>
                  </a:lnTo>
                  <a:lnTo>
                    <a:pt x="277508" y="704"/>
                  </a:lnTo>
                  <a:lnTo>
                    <a:pt x="277016" y="370"/>
                  </a:lnTo>
                  <a:lnTo>
                    <a:pt x="276655" y="194"/>
                  </a:lnTo>
                  <a:lnTo>
                    <a:pt x="276241" y="70"/>
                  </a:lnTo>
                  <a:lnTo>
                    <a:pt x="275775" y="9"/>
                  </a:lnTo>
                  <a:lnTo>
                    <a:pt x="275520" y="0"/>
                  </a:lnTo>
                  <a:lnTo>
                    <a:pt x="275265" y="9"/>
                  </a:lnTo>
                  <a:lnTo>
                    <a:pt x="274799" y="70"/>
                  </a:lnTo>
                  <a:lnTo>
                    <a:pt x="274385" y="194"/>
                  </a:lnTo>
                  <a:lnTo>
                    <a:pt x="274025" y="370"/>
                  </a:lnTo>
                  <a:lnTo>
                    <a:pt x="273532" y="704"/>
                  </a:lnTo>
                  <a:lnTo>
                    <a:pt x="272960" y="1249"/>
                  </a:lnTo>
                  <a:lnTo>
                    <a:pt x="272687" y="1540"/>
                  </a:lnTo>
                  <a:lnTo>
                    <a:pt x="272397" y="1856"/>
                  </a:lnTo>
                  <a:lnTo>
                    <a:pt x="271773" y="2446"/>
                  </a:lnTo>
                  <a:lnTo>
                    <a:pt x="271227" y="2806"/>
                  </a:lnTo>
                  <a:lnTo>
                    <a:pt x="270814" y="3000"/>
                  </a:lnTo>
                  <a:lnTo>
                    <a:pt x="270347" y="3141"/>
                  </a:lnTo>
                  <a:lnTo>
                    <a:pt x="269820" y="3220"/>
                  </a:lnTo>
                  <a:lnTo>
                    <a:pt x="269529" y="3229"/>
                  </a:lnTo>
                  <a:lnTo>
                    <a:pt x="269239" y="3220"/>
                  </a:lnTo>
                  <a:lnTo>
                    <a:pt x="268711" y="3141"/>
                  </a:lnTo>
                  <a:lnTo>
                    <a:pt x="268245" y="3000"/>
                  </a:lnTo>
                  <a:lnTo>
                    <a:pt x="267831" y="2806"/>
                  </a:lnTo>
                  <a:lnTo>
                    <a:pt x="267286" y="2446"/>
                  </a:lnTo>
                  <a:lnTo>
                    <a:pt x="266661" y="1856"/>
                  </a:lnTo>
                  <a:lnTo>
                    <a:pt x="266371" y="1540"/>
                  </a:lnTo>
                  <a:lnTo>
                    <a:pt x="266098" y="1249"/>
                  </a:lnTo>
                  <a:lnTo>
                    <a:pt x="265526" y="704"/>
                  </a:lnTo>
                  <a:lnTo>
                    <a:pt x="265034" y="370"/>
                  </a:lnTo>
                  <a:lnTo>
                    <a:pt x="264673" y="194"/>
                  </a:lnTo>
                  <a:lnTo>
                    <a:pt x="264260" y="70"/>
                  </a:lnTo>
                  <a:lnTo>
                    <a:pt x="263793" y="9"/>
                  </a:lnTo>
                  <a:lnTo>
                    <a:pt x="263538" y="0"/>
                  </a:lnTo>
                  <a:lnTo>
                    <a:pt x="263283" y="9"/>
                  </a:lnTo>
                  <a:lnTo>
                    <a:pt x="262817" y="70"/>
                  </a:lnTo>
                  <a:lnTo>
                    <a:pt x="262403" y="194"/>
                  </a:lnTo>
                  <a:lnTo>
                    <a:pt x="262043" y="370"/>
                  </a:lnTo>
                  <a:lnTo>
                    <a:pt x="261550" y="704"/>
                  </a:lnTo>
                  <a:lnTo>
                    <a:pt x="260978" y="1249"/>
                  </a:lnTo>
                  <a:lnTo>
                    <a:pt x="260706" y="1540"/>
                  </a:lnTo>
                  <a:lnTo>
                    <a:pt x="260415" y="1856"/>
                  </a:lnTo>
                  <a:lnTo>
                    <a:pt x="259791" y="2446"/>
                  </a:lnTo>
                  <a:lnTo>
                    <a:pt x="259245" y="2806"/>
                  </a:lnTo>
                  <a:lnTo>
                    <a:pt x="258832" y="3000"/>
                  </a:lnTo>
                  <a:lnTo>
                    <a:pt x="258366" y="3141"/>
                  </a:lnTo>
                  <a:lnTo>
                    <a:pt x="257838" y="3220"/>
                  </a:lnTo>
                  <a:lnTo>
                    <a:pt x="257547" y="3229"/>
                  </a:lnTo>
                  <a:lnTo>
                    <a:pt x="257257" y="3220"/>
                  </a:lnTo>
                  <a:lnTo>
                    <a:pt x="256729" y="3141"/>
                  </a:lnTo>
                  <a:lnTo>
                    <a:pt x="256263" y="3000"/>
                  </a:lnTo>
                  <a:lnTo>
                    <a:pt x="255850" y="2806"/>
                  </a:lnTo>
                  <a:lnTo>
                    <a:pt x="255304" y="2446"/>
                  </a:lnTo>
                  <a:lnTo>
                    <a:pt x="254680" y="1856"/>
                  </a:lnTo>
                  <a:lnTo>
                    <a:pt x="254389" y="1540"/>
                  </a:lnTo>
                  <a:lnTo>
                    <a:pt x="254116" y="1249"/>
                  </a:lnTo>
                  <a:lnTo>
                    <a:pt x="253545" y="704"/>
                  </a:lnTo>
                  <a:lnTo>
                    <a:pt x="253052" y="370"/>
                  </a:lnTo>
                  <a:lnTo>
                    <a:pt x="252691" y="194"/>
                  </a:lnTo>
                  <a:lnTo>
                    <a:pt x="252278" y="70"/>
                  </a:lnTo>
                  <a:lnTo>
                    <a:pt x="251812" y="9"/>
                  </a:lnTo>
                  <a:lnTo>
                    <a:pt x="251557" y="0"/>
                  </a:lnTo>
                  <a:lnTo>
                    <a:pt x="251301" y="9"/>
                  </a:lnTo>
                  <a:lnTo>
                    <a:pt x="250835" y="70"/>
                  </a:lnTo>
                  <a:lnTo>
                    <a:pt x="250422" y="194"/>
                  </a:lnTo>
                  <a:lnTo>
                    <a:pt x="250061" y="370"/>
                  </a:lnTo>
                  <a:lnTo>
                    <a:pt x="249568" y="704"/>
                  </a:lnTo>
                  <a:lnTo>
                    <a:pt x="248997" y="1249"/>
                  </a:lnTo>
                  <a:lnTo>
                    <a:pt x="248724" y="1540"/>
                  </a:lnTo>
                  <a:lnTo>
                    <a:pt x="248433" y="1856"/>
                  </a:lnTo>
                  <a:lnTo>
                    <a:pt x="247809" y="2446"/>
                  </a:lnTo>
                  <a:lnTo>
                    <a:pt x="247263" y="2806"/>
                  </a:lnTo>
                  <a:lnTo>
                    <a:pt x="246850" y="3000"/>
                  </a:lnTo>
                  <a:lnTo>
                    <a:pt x="246384" y="3141"/>
                  </a:lnTo>
                  <a:lnTo>
                    <a:pt x="245856" y="3220"/>
                  </a:lnTo>
                  <a:lnTo>
                    <a:pt x="245566" y="3229"/>
                  </a:lnTo>
                  <a:lnTo>
                    <a:pt x="245275" y="3220"/>
                  </a:lnTo>
                  <a:lnTo>
                    <a:pt x="244747" y="3141"/>
                  </a:lnTo>
                  <a:lnTo>
                    <a:pt x="244281" y="3000"/>
                  </a:lnTo>
                  <a:lnTo>
                    <a:pt x="243868" y="2806"/>
                  </a:lnTo>
                  <a:lnTo>
                    <a:pt x="243322" y="2446"/>
                  </a:lnTo>
                  <a:lnTo>
                    <a:pt x="242698" y="1856"/>
                  </a:lnTo>
                  <a:lnTo>
                    <a:pt x="242407" y="1540"/>
                  </a:lnTo>
                  <a:lnTo>
                    <a:pt x="242135" y="1249"/>
                  </a:lnTo>
                  <a:lnTo>
                    <a:pt x="241563" y="704"/>
                  </a:lnTo>
                  <a:lnTo>
                    <a:pt x="241079" y="370"/>
                  </a:lnTo>
                  <a:lnTo>
                    <a:pt x="240710" y="194"/>
                  </a:lnTo>
                  <a:lnTo>
                    <a:pt x="240296" y="70"/>
                  </a:lnTo>
                  <a:lnTo>
                    <a:pt x="239839" y="9"/>
                  </a:lnTo>
                  <a:lnTo>
                    <a:pt x="239575" y="0"/>
                  </a:lnTo>
                  <a:lnTo>
                    <a:pt x="239320" y="9"/>
                  </a:lnTo>
                  <a:lnTo>
                    <a:pt x="238853" y="70"/>
                  </a:lnTo>
                  <a:lnTo>
                    <a:pt x="238449" y="194"/>
                  </a:lnTo>
                  <a:lnTo>
                    <a:pt x="238079" y="370"/>
                  </a:lnTo>
                  <a:lnTo>
                    <a:pt x="237595" y="704"/>
                  </a:lnTo>
                  <a:lnTo>
                    <a:pt x="237015" y="1249"/>
                  </a:lnTo>
                  <a:lnTo>
                    <a:pt x="236742" y="1540"/>
                  </a:lnTo>
                  <a:lnTo>
                    <a:pt x="236452" y="1856"/>
                  </a:lnTo>
                  <a:lnTo>
                    <a:pt x="235836" y="2446"/>
                  </a:lnTo>
                  <a:lnTo>
                    <a:pt x="235290" y="2806"/>
                  </a:lnTo>
                  <a:lnTo>
                    <a:pt x="234877" y="3000"/>
                  </a:lnTo>
                  <a:lnTo>
                    <a:pt x="234411" y="3141"/>
                  </a:lnTo>
                  <a:lnTo>
                    <a:pt x="233883" y="3220"/>
                  </a:lnTo>
                  <a:lnTo>
                    <a:pt x="233584" y="3229"/>
                  </a:lnTo>
                  <a:lnTo>
                    <a:pt x="233293" y="3220"/>
                  </a:lnTo>
                  <a:lnTo>
                    <a:pt x="232766" y="3141"/>
                  </a:lnTo>
                  <a:lnTo>
                    <a:pt x="232299" y="3000"/>
                  </a:lnTo>
                  <a:lnTo>
                    <a:pt x="231886" y="2806"/>
                  </a:lnTo>
                  <a:lnTo>
                    <a:pt x="231341" y="2446"/>
                  </a:lnTo>
                  <a:lnTo>
                    <a:pt x="230725" y="1856"/>
                  </a:lnTo>
                  <a:lnTo>
                    <a:pt x="230434" y="1540"/>
                  </a:lnTo>
                  <a:lnTo>
                    <a:pt x="230153" y="1249"/>
                  </a:lnTo>
                  <a:lnTo>
                    <a:pt x="229581" y="704"/>
                  </a:lnTo>
                  <a:lnTo>
                    <a:pt x="229097" y="370"/>
                  </a:lnTo>
                  <a:lnTo>
                    <a:pt x="228728" y="194"/>
                  </a:lnTo>
                  <a:lnTo>
                    <a:pt x="228323" y="70"/>
                  </a:lnTo>
                  <a:lnTo>
                    <a:pt x="227857" y="9"/>
                  </a:lnTo>
                  <a:lnTo>
                    <a:pt x="227602" y="0"/>
                  </a:lnTo>
                  <a:lnTo>
                    <a:pt x="227338" y="9"/>
                  </a:lnTo>
                  <a:lnTo>
                    <a:pt x="226880" y="70"/>
                  </a:lnTo>
                  <a:lnTo>
                    <a:pt x="226467" y="194"/>
                  </a:lnTo>
                  <a:lnTo>
                    <a:pt x="226097" y="370"/>
                  </a:lnTo>
                  <a:lnTo>
                    <a:pt x="225614" y="704"/>
                  </a:lnTo>
                  <a:lnTo>
                    <a:pt x="225042" y="1249"/>
                  </a:lnTo>
                  <a:lnTo>
                    <a:pt x="224760" y="1540"/>
                  </a:lnTo>
                  <a:lnTo>
                    <a:pt x="224479" y="1856"/>
                  </a:lnTo>
                  <a:lnTo>
                    <a:pt x="223854" y="2446"/>
                  </a:lnTo>
                  <a:lnTo>
                    <a:pt x="223309" y="2806"/>
                  </a:lnTo>
                  <a:lnTo>
                    <a:pt x="222895" y="3000"/>
                  </a:lnTo>
                  <a:lnTo>
                    <a:pt x="222429" y="3141"/>
                  </a:lnTo>
                  <a:lnTo>
                    <a:pt x="221901" y="3220"/>
                  </a:lnTo>
                  <a:lnTo>
                    <a:pt x="221611" y="3229"/>
                  </a:lnTo>
                  <a:lnTo>
                    <a:pt x="221312" y="3220"/>
                  </a:lnTo>
                  <a:lnTo>
                    <a:pt x="220784" y="3141"/>
                  </a:lnTo>
                  <a:lnTo>
                    <a:pt x="220326" y="3000"/>
                  </a:lnTo>
                  <a:lnTo>
                    <a:pt x="219913" y="2806"/>
                  </a:lnTo>
                  <a:lnTo>
                    <a:pt x="219359" y="2446"/>
                  </a:lnTo>
                  <a:lnTo>
                    <a:pt x="218743" y="1856"/>
                  </a:lnTo>
                  <a:lnTo>
                    <a:pt x="218453" y="1540"/>
                  </a:lnTo>
                  <a:lnTo>
                    <a:pt x="218180" y="1249"/>
                  </a:lnTo>
                  <a:lnTo>
                    <a:pt x="217608" y="704"/>
                  </a:lnTo>
                  <a:lnTo>
                    <a:pt x="217115" y="370"/>
                  </a:lnTo>
                  <a:lnTo>
                    <a:pt x="216746" y="194"/>
                  </a:lnTo>
                  <a:lnTo>
                    <a:pt x="216341" y="70"/>
                  </a:lnTo>
                  <a:lnTo>
                    <a:pt x="215875" y="9"/>
                  </a:lnTo>
                  <a:lnTo>
                    <a:pt x="215620" y="0"/>
                  </a:lnTo>
                  <a:lnTo>
                    <a:pt x="215365" y="9"/>
                  </a:lnTo>
                  <a:lnTo>
                    <a:pt x="214899" y="70"/>
                  </a:lnTo>
                  <a:lnTo>
                    <a:pt x="214485" y="194"/>
                  </a:lnTo>
                  <a:lnTo>
                    <a:pt x="214116" y="370"/>
                  </a:lnTo>
                  <a:lnTo>
                    <a:pt x="213632" y="704"/>
                  </a:lnTo>
                  <a:lnTo>
                    <a:pt x="213060" y="1249"/>
                  </a:lnTo>
                  <a:lnTo>
                    <a:pt x="212787" y="1540"/>
                  </a:lnTo>
                  <a:lnTo>
                    <a:pt x="212497" y="1856"/>
                  </a:lnTo>
                  <a:lnTo>
                    <a:pt x="211872" y="2446"/>
                  </a:lnTo>
                  <a:lnTo>
                    <a:pt x="211327" y="2806"/>
                  </a:lnTo>
                  <a:lnTo>
                    <a:pt x="210913" y="3000"/>
                  </a:lnTo>
                  <a:lnTo>
                    <a:pt x="210447" y="3141"/>
                  </a:lnTo>
                  <a:lnTo>
                    <a:pt x="209919" y="3220"/>
                  </a:lnTo>
                  <a:lnTo>
                    <a:pt x="209629" y="3229"/>
                  </a:lnTo>
                  <a:lnTo>
                    <a:pt x="209339" y="3220"/>
                  </a:lnTo>
                  <a:lnTo>
                    <a:pt x="208811" y="3141"/>
                  </a:lnTo>
                  <a:lnTo>
                    <a:pt x="208345" y="3000"/>
                  </a:lnTo>
                  <a:lnTo>
                    <a:pt x="207931" y="2806"/>
                  </a:lnTo>
                  <a:lnTo>
                    <a:pt x="207386" y="2446"/>
                  </a:lnTo>
                  <a:lnTo>
                    <a:pt x="206761" y="1856"/>
                  </a:lnTo>
                  <a:lnTo>
                    <a:pt x="206471" y="1540"/>
                  </a:lnTo>
                  <a:lnTo>
                    <a:pt x="206198" y="1249"/>
                  </a:lnTo>
                  <a:lnTo>
                    <a:pt x="205626" y="704"/>
                  </a:lnTo>
                  <a:lnTo>
                    <a:pt x="205134" y="370"/>
                  </a:lnTo>
                  <a:lnTo>
                    <a:pt x="204773" y="194"/>
                  </a:lnTo>
                  <a:lnTo>
                    <a:pt x="204359" y="70"/>
                  </a:lnTo>
                  <a:lnTo>
                    <a:pt x="203893" y="9"/>
                  </a:lnTo>
                  <a:lnTo>
                    <a:pt x="203638" y="0"/>
                  </a:lnTo>
                  <a:lnTo>
                    <a:pt x="203383" y="9"/>
                  </a:lnTo>
                  <a:lnTo>
                    <a:pt x="202917" y="70"/>
                  </a:lnTo>
                  <a:lnTo>
                    <a:pt x="202503" y="194"/>
                  </a:lnTo>
                  <a:lnTo>
                    <a:pt x="202143" y="370"/>
                  </a:lnTo>
                  <a:lnTo>
                    <a:pt x="201650" y="704"/>
                  </a:lnTo>
                  <a:lnTo>
                    <a:pt x="201078" y="1249"/>
                  </a:lnTo>
                  <a:lnTo>
                    <a:pt x="200805" y="1540"/>
                  </a:lnTo>
                  <a:lnTo>
                    <a:pt x="200515" y="1856"/>
                  </a:lnTo>
                  <a:lnTo>
                    <a:pt x="199890" y="2446"/>
                  </a:lnTo>
                  <a:lnTo>
                    <a:pt x="199345" y="2806"/>
                  </a:lnTo>
                  <a:lnTo>
                    <a:pt x="198932" y="3000"/>
                  </a:lnTo>
                  <a:lnTo>
                    <a:pt x="198465" y="3141"/>
                  </a:lnTo>
                  <a:lnTo>
                    <a:pt x="197946" y="3220"/>
                  </a:lnTo>
                  <a:lnTo>
                    <a:pt x="197647" y="3229"/>
                  </a:lnTo>
                  <a:lnTo>
                    <a:pt x="197357" y="3220"/>
                  </a:lnTo>
                  <a:lnTo>
                    <a:pt x="196829" y="3141"/>
                  </a:lnTo>
                  <a:lnTo>
                    <a:pt x="196363" y="3000"/>
                  </a:lnTo>
                  <a:lnTo>
                    <a:pt x="195949" y="2806"/>
                  </a:lnTo>
                  <a:lnTo>
                    <a:pt x="195404" y="2446"/>
                  </a:lnTo>
                  <a:lnTo>
                    <a:pt x="194779" y="1856"/>
                  </a:lnTo>
                  <a:lnTo>
                    <a:pt x="194489" y="1540"/>
                  </a:lnTo>
                  <a:lnTo>
                    <a:pt x="194216" y="1249"/>
                  </a:lnTo>
                  <a:lnTo>
                    <a:pt x="193644" y="704"/>
                  </a:lnTo>
                  <a:lnTo>
                    <a:pt x="193161" y="370"/>
                  </a:lnTo>
                  <a:lnTo>
                    <a:pt x="192791" y="194"/>
                  </a:lnTo>
                  <a:lnTo>
                    <a:pt x="192378" y="70"/>
                  </a:lnTo>
                  <a:lnTo>
                    <a:pt x="191920" y="9"/>
                  </a:lnTo>
                  <a:lnTo>
                    <a:pt x="191656" y="0"/>
                  </a:lnTo>
                  <a:lnTo>
                    <a:pt x="191401" y="9"/>
                  </a:lnTo>
                  <a:lnTo>
                    <a:pt x="190935" y="70"/>
                  </a:lnTo>
                  <a:lnTo>
                    <a:pt x="190530" y="194"/>
                  </a:lnTo>
                  <a:lnTo>
                    <a:pt x="190161" y="370"/>
                  </a:lnTo>
                  <a:lnTo>
                    <a:pt x="189677" y="704"/>
                  </a:lnTo>
                  <a:lnTo>
                    <a:pt x="189096" y="1249"/>
                  </a:lnTo>
                  <a:lnTo>
                    <a:pt x="188824" y="1540"/>
                  </a:lnTo>
                  <a:lnTo>
                    <a:pt x="188533" y="1856"/>
                  </a:lnTo>
                  <a:lnTo>
                    <a:pt x="187917" y="2446"/>
                  </a:lnTo>
                  <a:lnTo>
                    <a:pt x="187372" y="2806"/>
                  </a:lnTo>
                  <a:lnTo>
                    <a:pt x="186959" y="3000"/>
                  </a:lnTo>
                  <a:lnTo>
                    <a:pt x="186492" y="3141"/>
                  </a:lnTo>
                  <a:lnTo>
                    <a:pt x="185964" y="3220"/>
                  </a:lnTo>
                  <a:lnTo>
                    <a:pt x="185665" y="3229"/>
                  </a:lnTo>
                  <a:lnTo>
                    <a:pt x="185375" y="3220"/>
                  </a:lnTo>
                  <a:lnTo>
                    <a:pt x="184847" y="3141"/>
                  </a:lnTo>
                  <a:lnTo>
                    <a:pt x="184381" y="3000"/>
                  </a:lnTo>
                  <a:lnTo>
                    <a:pt x="183968" y="2806"/>
                  </a:lnTo>
                  <a:lnTo>
                    <a:pt x="183422" y="2446"/>
                  </a:lnTo>
                  <a:lnTo>
                    <a:pt x="182806" y="1856"/>
                  </a:lnTo>
                  <a:lnTo>
                    <a:pt x="182516" y="1540"/>
                  </a:lnTo>
                  <a:lnTo>
                    <a:pt x="182243" y="1249"/>
                  </a:lnTo>
                  <a:lnTo>
                    <a:pt x="181663" y="704"/>
                  </a:lnTo>
                  <a:lnTo>
                    <a:pt x="181179" y="370"/>
                  </a:lnTo>
                  <a:lnTo>
                    <a:pt x="180809" y="194"/>
                  </a:lnTo>
                  <a:lnTo>
                    <a:pt x="180405" y="70"/>
                  </a:lnTo>
                  <a:lnTo>
                    <a:pt x="179938" y="9"/>
                  </a:lnTo>
                  <a:lnTo>
                    <a:pt x="179683" y="0"/>
                  </a:lnTo>
                  <a:lnTo>
                    <a:pt x="179419" y="9"/>
                  </a:lnTo>
                  <a:lnTo>
                    <a:pt x="178962" y="70"/>
                  </a:lnTo>
                  <a:lnTo>
                    <a:pt x="178548" y="194"/>
                  </a:lnTo>
                  <a:lnTo>
                    <a:pt x="178179" y="370"/>
                  </a:lnTo>
                  <a:lnTo>
                    <a:pt x="177695" y="704"/>
                  </a:lnTo>
                  <a:lnTo>
                    <a:pt x="177123" y="1249"/>
                  </a:lnTo>
                  <a:lnTo>
                    <a:pt x="176851" y="1540"/>
                  </a:lnTo>
                  <a:lnTo>
                    <a:pt x="176560" y="1856"/>
                  </a:lnTo>
                  <a:lnTo>
                    <a:pt x="175936" y="2446"/>
                  </a:lnTo>
                  <a:lnTo>
                    <a:pt x="175390" y="2806"/>
                  </a:lnTo>
                  <a:lnTo>
                    <a:pt x="174977" y="3000"/>
                  </a:lnTo>
                  <a:lnTo>
                    <a:pt x="174511" y="3141"/>
                  </a:lnTo>
                  <a:lnTo>
                    <a:pt x="173983" y="3220"/>
                  </a:lnTo>
                  <a:lnTo>
                    <a:pt x="173692" y="3229"/>
                  </a:lnTo>
                  <a:lnTo>
                    <a:pt x="173402" y="3220"/>
                  </a:lnTo>
                  <a:lnTo>
                    <a:pt x="172874" y="3141"/>
                  </a:lnTo>
                  <a:lnTo>
                    <a:pt x="172408" y="3000"/>
                  </a:lnTo>
                  <a:lnTo>
                    <a:pt x="171995" y="2806"/>
                  </a:lnTo>
                  <a:lnTo>
                    <a:pt x="171449" y="2446"/>
                  </a:lnTo>
                  <a:lnTo>
                    <a:pt x="170824" y="1856"/>
                  </a:lnTo>
                  <a:lnTo>
                    <a:pt x="170534" y="1540"/>
                  </a:lnTo>
                  <a:lnTo>
                    <a:pt x="170261" y="1249"/>
                  </a:lnTo>
                  <a:lnTo>
                    <a:pt x="169690" y="704"/>
                  </a:lnTo>
                  <a:lnTo>
                    <a:pt x="169197" y="370"/>
                  </a:lnTo>
                  <a:lnTo>
                    <a:pt x="168836" y="194"/>
                  </a:lnTo>
                  <a:lnTo>
                    <a:pt x="168423" y="70"/>
                  </a:lnTo>
                  <a:lnTo>
                    <a:pt x="167957" y="9"/>
                  </a:lnTo>
                  <a:lnTo>
                    <a:pt x="167701" y="0"/>
                  </a:lnTo>
                  <a:lnTo>
                    <a:pt x="167446" y="9"/>
                  </a:lnTo>
                  <a:lnTo>
                    <a:pt x="166980" y="70"/>
                  </a:lnTo>
                  <a:lnTo>
                    <a:pt x="166567" y="194"/>
                  </a:lnTo>
                  <a:lnTo>
                    <a:pt x="166206" y="370"/>
                  </a:lnTo>
                  <a:lnTo>
                    <a:pt x="165713" y="704"/>
                  </a:lnTo>
                  <a:lnTo>
                    <a:pt x="165141" y="1249"/>
                  </a:lnTo>
                  <a:lnTo>
                    <a:pt x="164869" y="1540"/>
                  </a:lnTo>
                  <a:lnTo>
                    <a:pt x="164578" y="1856"/>
                  </a:lnTo>
                  <a:lnTo>
                    <a:pt x="163954" y="2446"/>
                  </a:lnTo>
                  <a:lnTo>
                    <a:pt x="163408" y="2806"/>
                  </a:lnTo>
                  <a:lnTo>
                    <a:pt x="162995" y="3000"/>
                  </a:lnTo>
                  <a:lnTo>
                    <a:pt x="162529" y="3141"/>
                  </a:lnTo>
                  <a:lnTo>
                    <a:pt x="162010" y="3220"/>
                  </a:lnTo>
                  <a:lnTo>
                    <a:pt x="161711" y="3229"/>
                  </a:lnTo>
                  <a:lnTo>
                    <a:pt x="161420" y="3220"/>
                  </a:lnTo>
                  <a:lnTo>
                    <a:pt x="160892" y="3141"/>
                  </a:lnTo>
                  <a:lnTo>
                    <a:pt x="160426" y="3000"/>
                  </a:lnTo>
                  <a:lnTo>
                    <a:pt x="160013" y="2806"/>
                  </a:lnTo>
                  <a:lnTo>
                    <a:pt x="159467" y="2446"/>
                  </a:lnTo>
                  <a:lnTo>
                    <a:pt x="158843" y="1856"/>
                  </a:lnTo>
                  <a:lnTo>
                    <a:pt x="158561" y="1540"/>
                  </a:lnTo>
                  <a:lnTo>
                    <a:pt x="158280" y="1249"/>
                  </a:lnTo>
                  <a:lnTo>
                    <a:pt x="157708" y="704"/>
                  </a:lnTo>
                  <a:lnTo>
                    <a:pt x="157224" y="370"/>
                  </a:lnTo>
                  <a:lnTo>
                    <a:pt x="156855" y="194"/>
                  </a:lnTo>
                  <a:lnTo>
                    <a:pt x="156441" y="70"/>
                  </a:lnTo>
                  <a:lnTo>
                    <a:pt x="155984" y="9"/>
                  </a:lnTo>
                  <a:lnTo>
                    <a:pt x="155728" y="0"/>
                  </a:lnTo>
                  <a:lnTo>
                    <a:pt x="155465" y="9"/>
                  </a:lnTo>
                  <a:lnTo>
                    <a:pt x="155007" y="70"/>
                  </a:lnTo>
                  <a:lnTo>
                    <a:pt x="154594" y="194"/>
                  </a:lnTo>
                  <a:lnTo>
                    <a:pt x="154224" y="370"/>
                  </a:lnTo>
                  <a:lnTo>
                    <a:pt x="153740" y="704"/>
                  </a:lnTo>
                  <a:lnTo>
                    <a:pt x="153168" y="1249"/>
                  </a:lnTo>
                  <a:lnTo>
                    <a:pt x="152887" y="1540"/>
                  </a:lnTo>
                  <a:lnTo>
                    <a:pt x="152605" y="1856"/>
                  </a:lnTo>
                  <a:lnTo>
                    <a:pt x="151981" y="2446"/>
                  </a:lnTo>
                  <a:lnTo>
                    <a:pt x="151435" y="2806"/>
                  </a:lnTo>
                  <a:lnTo>
                    <a:pt x="151022" y="3000"/>
                  </a:lnTo>
                  <a:lnTo>
                    <a:pt x="150556" y="3141"/>
                  </a:lnTo>
                  <a:lnTo>
                    <a:pt x="150028" y="3220"/>
                  </a:lnTo>
                  <a:lnTo>
                    <a:pt x="149738" y="3229"/>
                  </a:lnTo>
                  <a:lnTo>
                    <a:pt x="149438" y="3220"/>
                  </a:lnTo>
                  <a:lnTo>
                    <a:pt x="148911" y="3141"/>
                  </a:lnTo>
                  <a:lnTo>
                    <a:pt x="148453" y="3000"/>
                  </a:lnTo>
                  <a:lnTo>
                    <a:pt x="148040" y="2806"/>
                  </a:lnTo>
                  <a:lnTo>
                    <a:pt x="147494" y="2446"/>
                  </a:lnTo>
                  <a:lnTo>
                    <a:pt x="146870" y="1856"/>
                  </a:lnTo>
                  <a:lnTo>
                    <a:pt x="146579" y="1540"/>
                  </a:lnTo>
                  <a:lnTo>
                    <a:pt x="146307" y="1249"/>
                  </a:lnTo>
                  <a:lnTo>
                    <a:pt x="145735" y="704"/>
                  </a:lnTo>
                  <a:lnTo>
                    <a:pt x="145242" y="370"/>
                  </a:lnTo>
                  <a:lnTo>
                    <a:pt x="144873" y="194"/>
                  </a:lnTo>
                  <a:lnTo>
                    <a:pt x="144468" y="70"/>
                  </a:lnTo>
                  <a:lnTo>
                    <a:pt x="144002" y="9"/>
                  </a:lnTo>
                  <a:lnTo>
                    <a:pt x="143747" y="0"/>
                  </a:lnTo>
                  <a:lnTo>
                    <a:pt x="143492" y="9"/>
                  </a:lnTo>
                  <a:lnTo>
                    <a:pt x="143025" y="70"/>
                  </a:lnTo>
                  <a:lnTo>
                    <a:pt x="142612" y="194"/>
                  </a:lnTo>
                  <a:lnTo>
                    <a:pt x="142242" y="370"/>
                  </a:lnTo>
                  <a:lnTo>
                    <a:pt x="141758" y="704"/>
                  </a:lnTo>
                  <a:lnTo>
                    <a:pt x="141187" y="1249"/>
                  </a:lnTo>
                  <a:lnTo>
                    <a:pt x="140914" y="1540"/>
                  </a:lnTo>
                  <a:lnTo>
                    <a:pt x="140624" y="1856"/>
                  </a:lnTo>
                  <a:lnTo>
                    <a:pt x="139999" y="2446"/>
                  </a:lnTo>
                  <a:lnTo>
                    <a:pt x="139454" y="2806"/>
                  </a:lnTo>
                  <a:lnTo>
                    <a:pt x="139040" y="3000"/>
                  </a:lnTo>
                  <a:lnTo>
                    <a:pt x="138574" y="3141"/>
                  </a:lnTo>
                  <a:lnTo>
                    <a:pt x="138046" y="3220"/>
                  </a:lnTo>
                  <a:lnTo>
                    <a:pt x="137756" y="3229"/>
                  </a:lnTo>
                  <a:lnTo>
                    <a:pt x="137465" y="3220"/>
                  </a:lnTo>
                  <a:lnTo>
                    <a:pt x="136938" y="3141"/>
                  </a:lnTo>
                  <a:lnTo>
                    <a:pt x="136471" y="3000"/>
                  </a:lnTo>
                  <a:lnTo>
                    <a:pt x="136058" y="2806"/>
                  </a:lnTo>
                  <a:lnTo>
                    <a:pt x="135512" y="2446"/>
                  </a:lnTo>
                  <a:lnTo>
                    <a:pt x="134888" y="1856"/>
                  </a:lnTo>
                  <a:lnTo>
                    <a:pt x="134598" y="1540"/>
                  </a:lnTo>
                  <a:lnTo>
                    <a:pt x="134325" y="1249"/>
                  </a:lnTo>
                  <a:lnTo>
                    <a:pt x="133753" y="704"/>
                  </a:lnTo>
                  <a:lnTo>
                    <a:pt x="133260" y="370"/>
                  </a:lnTo>
                  <a:lnTo>
                    <a:pt x="132900" y="194"/>
                  </a:lnTo>
                  <a:lnTo>
                    <a:pt x="132486" y="70"/>
                  </a:lnTo>
                  <a:lnTo>
                    <a:pt x="132020" y="9"/>
                  </a:lnTo>
                  <a:lnTo>
                    <a:pt x="131765" y="0"/>
                  </a:lnTo>
                  <a:lnTo>
                    <a:pt x="131510" y="9"/>
                  </a:lnTo>
                  <a:lnTo>
                    <a:pt x="131043" y="70"/>
                  </a:lnTo>
                  <a:lnTo>
                    <a:pt x="130630" y="194"/>
                  </a:lnTo>
                  <a:lnTo>
                    <a:pt x="130269" y="370"/>
                  </a:lnTo>
                  <a:lnTo>
                    <a:pt x="129777" y="704"/>
                  </a:lnTo>
                  <a:lnTo>
                    <a:pt x="129205" y="1249"/>
                  </a:lnTo>
                  <a:lnTo>
                    <a:pt x="128932" y="1540"/>
                  </a:lnTo>
                  <a:lnTo>
                    <a:pt x="128642" y="1856"/>
                  </a:lnTo>
                  <a:lnTo>
                    <a:pt x="128017" y="2446"/>
                  </a:lnTo>
                  <a:lnTo>
                    <a:pt x="127472" y="2806"/>
                  </a:lnTo>
                  <a:lnTo>
                    <a:pt x="127058" y="3000"/>
                  </a:lnTo>
                  <a:lnTo>
                    <a:pt x="126592" y="3141"/>
                  </a:lnTo>
                  <a:lnTo>
                    <a:pt x="126064" y="3220"/>
                  </a:lnTo>
                  <a:lnTo>
                    <a:pt x="125774" y="3229"/>
                  </a:lnTo>
                  <a:lnTo>
                    <a:pt x="125484" y="3220"/>
                  </a:lnTo>
                  <a:lnTo>
                    <a:pt x="124956" y="3141"/>
                  </a:lnTo>
                  <a:lnTo>
                    <a:pt x="124490" y="3000"/>
                  </a:lnTo>
                  <a:lnTo>
                    <a:pt x="124076" y="2806"/>
                  </a:lnTo>
                  <a:lnTo>
                    <a:pt x="123531" y="2446"/>
                  </a:lnTo>
                  <a:lnTo>
                    <a:pt x="122906" y="1856"/>
                  </a:lnTo>
                  <a:lnTo>
                    <a:pt x="122625" y="1540"/>
                  </a:lnTo>
                  <a:lnTo>
                    <a:pt x="122343" y="1249"/>
                  </a:lnTo>
                  <a:lnTo>
                    <a:pt x="121771" y="704"/>
                  </a:lnTo>
                  <a:lnTo>
                    <a:pt x="121287" y="370"/>
                  </a:lnTo>
                  <a:lnTo>
                    <a:pt x="120918" y="194"/>
                  </a:lnTo>
                  <a:lnTo>
                    <a:pt x="120504" y="70"/>
                  </a:lnTo>
                  <a:lnTo>
                    <a:pt x="120047" y="9"/>
                  </a:lnTo>
                  <a:lnTo>
                    <a:pt x="119783" y="0"/>
                  </a:lnTo>
                  <a:lnTo>
                    <a:pt x="119528" y="9"/>
                  </a:lnTo>
                  <a:lnTo>
                    <a:pt x="119062" y="70"/>
                  </a:lnTo>
                  <a:lnTo>
                    <a:pt x="118657" y="194"/>
                  </a:lnTo>
                  <a:lnTo>
                    <a:pt x="118288" y="370"/>
                  </a:lnTo>
                  <a:lnTo>
                    <a:pt x="117804" y="704"/>
                  </a:lnTo>
                  <a:lnTo>
                    <a:pt x="117232" y="1249"/>
                  </a:lnTo>
                  <a:lnTo>
                    <a:pt x="116950" y="1540"/>
                  </a:lnTo>
                  <a:lnTo>
                    <a:pt x="116660" y="1856"/>
                  </a:lnTo>
                  <a:lnTo>
                    <a:pt x="116044" y="2446"/>
                  </a:lnTo>
                  <a:lnTo>
                    <a:pt x="115499" y="2806"/>
                  </a:lnTo>
                  <a:lnTo>
                    <a:pt x="115085" y="3000"/>
                  </a:lnTo>
                  <a:lnTo>
                    <a:pt x="114619" y="3141"/>
                  </a:lnTo>
                  <a:lnTo>
                    <a:pt x="114091" y="3220"/>
                  </a:lnTo>
                  <a:lnTo>
                    <a:pt x="113801" y="3229"/>
                  </a:lnTo>
                  <a:lnTo>
                    <a:pt x="113502" y="3220"/>
                  </a:lnTo>
                  <a:lnTo>
                    <a:pt x="112974" y="3141"/>
                  </a:lnTo>
                  <a:lnTo>
                    <a:pt x="112508" y="3000"/>
                  </a:lnTo>
                  <a:lnTo>
                    <a:pt x="112094" y="2806"/>
                  </a:lnTo>
                  <a:lnTo>
                    <a:pt x="111549" y="2446"/>
                  </a:lnTo>
                  <a:lnTo>
                    <a:pt x="110933" y="1856"/>
                  </a:lnTo>
                  <a:lnTo>
                    <a:pt x="110643" y="1540"/>
                  </a:lnTo>
                  <a:lnTo>
                    <a:pt x="110370" y="1249"/>
                  </a:lnTo>
                  <a:lnTo>
                    <a:pt x="109798" y="704"/>
                  </a:lnTo>
                  <a:lnTo>
                    <a:pt x="109306" y="370"/>
                  </a:lnTo>
                  <a:lnTo>
                    <a:pt x="108936" y="194"/>
                  </a:lnTo>
                  <a:lnTo>
                    <a:pt x="108531" y="70"/>
                  </a:lnTo>
                  <a:lnTo>
                    <a:pt x="108065" y="9"/>
                  </a:lnTo>
                  <a:lnTo>
                    <a:pt x="107810" y="0"/>
                  </a:lnTo>
                  <a:lnTo>
                    <a:pt x="107555" y="9"/>
                  </a:lnTo>
                  <a:lnTo>
                    <a:pt x="107089" y="70"/>
                  </a:lnTo>
                  <a:lnTo>
                    <a:pt x="106675" y="194"/>
                  </a:lnTo>
                  <a:lnTo>
                    <a:pt x="106306" y="370"/>
                  </a:lnTo>
                  <a:lnTo>
                    <a:pt x="105822" y="704"/>
                  </a:lnTo>
                  <a:lnTo>
                    <a:pt x="105250" y="1249"/>
                  </a:lnTo>
                  <a:lnTo>
                    <a:pt x="104977" y="1540"/>
                  </a:lnTo>
                  <a:lnTo>
                    <a:pt x="104687" y="1856"/>
                  </a:lnTo>
                  <a:lnTo>
                    <a:pt x="104062" y="2446"/>
                  </a:lnTo>
                  <a:lnTo>
                    <a:pt x="103517" y="2806"/>
                  </a:lnTo>
                  <a:lnTo>
                    <a:pt x="103104" y="3000"/>
                  </a:lnTo>
                  <a:lnTo>
                    <a:pt x="102637" y="3141"/>
                  </a:lnTo>
                  <a:lnTo>
                    <a:pt x="102109" y="3220"/>
                  </a:lnTo>
                  <a:lnTo>
                    <a:pt x="101819" y="3229"/>
                  </a:lnTo>
                  <a:lnTo>
                    <a:pt x="101529" y="3220"/>
                  </a:lnTo>
                  <a:lnTo>
                    <a:pt x="101001" y="3141"/>
                  </a:lnTo>
                  <a:lnTo>
                    <a:pt x="100535" y="3000"/>
                  </a:lnTo>
                  <a:lnTo>
                    <a:pt x="100121" y="2806"/>
                  </a:lnTo>
                  <a:lnTo>
                    <a:pt x="99576" y="2446"/>
                  </a:lnTo>
                  <a:lnTo>
                    <a:pt x="98951" y="1856"/>
                  </a:lnTo>
                  <a:lnTo>
                    <a:pt x="98661" y="1540"/>
                  </a:lnTo>
                  <a:lnTo>
                    <a:pt x="98388" y="1249"/>
                  </a:lnTo>
                  <a:lnTo>
                    <a:pt x="97816" y="704"/>
                  </a:lnTo>
                  <a:lnTo>
                    <a:pt x="97324" y="370"/>
                  </a:lnTo>
                  <a:lnTo>
                    <a:pt x="96963" y="194"/>
                  </a:lnTo>
                  <a:lnTo>
                    <a:pt x="96550" y="70"/>
                  </a:lnTo>
                  <a:lnTo>
                    <a:pt x="96083" y="9"/>
                  </a:lnTo>
                  <a:lnTo>
                    <a:pt x="95828" y="0"/>
                  </a:lnTo>
                  <a:lnTo>
                    <a:pt x="95573" y="9"/>
                  </a:lnTo>
                  <a:lnTo>
                    <a:pt x="95107" y="70"/>
                  </a:lnTo>
                  <a:lnTo>
                    <a:pt x="94693" y="194"/>
                  </a:lnTo>
                  <a:lnTo>
                    <a:pt x="94333" y="370"/>
                  </a:lnTo>
                  <a:lnTo>
                    <a:pt x="93840" y="704"/>
                  </a:lnTo>
                  <a:lnTo>
                    <a:pt x="93268" y="1249"/>
                  </a:lnTo>
                  <a:lnTo>
                    <a:pt x="92996" y="1540"/>
                  </a:lnTo>
                  <a:lnTo>
                    <a:pt x="92705" y="1856"/>
                  </a:lnTo>
                  <a:lnTo>
                    <a:pt x="92081" y="2446"/>
                  </a:lnTo>
                  <a:lnTo>
                    <a:pt x="91535" y="2806"/>
                  </a:lnTo>
                  <a:lnTo>
                    <a:pt x="91122" y="3000"/>
                  </a:lnTo>
                  <a:lnTo>
                    <a:pt x="90655" y="3141"/>
                  </a:lnTo>
                  <a:lnTo>
                    <a:pt x="90128" y="3220"/>
                  </a:lnTo>
                  <a:lnTo>
                    <a:pt x="89837" y="3229"/>
                  </a:lnTo>
                  <a:lnTo>
                    <a:pt x="89547" y="3220"/>
                  </a:lnTo>
                  <a:lnTo>
                    <a:pt x="89019" y="3141"/>
                  </a:lnTo>
                  <a:lnTo>
                    <a:pt x="88553" y="3000"/>
                  </a:lnTo>
                  <a:lnTo>
                    <a:pt x="88139" y="2806"/>
                  </a:lnTo>
                  <a:lnTo>
                    <a:pt x="87594" y="2446"/>
                  </a:lnTo>
                  <a:lnTo>
                    <a:pt x="86969" y="1856"/>
                  </a:lnTo>
                  <a:lnTo>
                    <a:pt x="86679" y="1540"/>
                  </a:lnTo>
                  <a:lnTo>
                    <a:pt x="86406" y="1249"/>
                  </a:lnTo>
                  <a:lnTo>
                    <a:pt x="85835" y="704"/>
                  </a:lnTo>
                  <a:lnTo>
                    <a:pt x="85351" y="370"/>
                  </a:lnTo>
                  <a:lnTo>
                    <a:pt x="84981" y="194"/>
                  </a:lnTo>
                  <a:lnTo>
                    <a:pt x="84568" y="70"/>
                  </a:lnTo>
                  <a:lnTo>
                    <a:pt x="84110" y="9"/>
                  </a:lnTo>
                  <a:lnTo>
                    <a:pt x="83846" y="0"/>
                  </a:lnTo>
                  <a:lnTo>
                    <a:pt x="83591" y="9"/>
                  </a:lnTo>
                  <a:lnTo>
                    <a:pt x="83125" y="70"/>
                  </a:lnTo>
                  <a:lnTo>
                    <a:pt x="82720" y="194"/>
                  </a:lnTo>
                  <a:lnTo>
                    <a:pt x="82351" y="370"/>
                  </a:lnTo>
                  <a:lnTo>
                    <a:pt x="81867" y="704"/>
                  </a:lnTo>
                  <a:lnTo>
                    <a:pt x="81286" y="1249"/>
                  </a:lnTo>
                  <a:lnTo>
                    <a:pt x="81014" y="1540"/>
                  </a:lnTo>
                  <a:lnTo>
                    <a:pt x="80723" y="1856"/>
                  </a:lnTo>
                  <a:lnTo>
                    <a:pt x="80108" y="2446"/>
                  </a:lnTo>
                  <a:lnTo>
                    <a:pt x="79562" y="2806"/>
                  </a:lnTo>
                  <a:lnTo>
                    <a:pt x="79149" y="3000"/>
                  </a:lnTo>
                  <a:lnTo>
                    <a:pt x="78682" y="3141"/>
                  </a:lnTo>
                  <a:lnTo>
                    <a:pt x="78155" y="3220"/>
                  </a:lnTo>
                  <a:lnTo>
                    <a:pt x="77864" y="3229"/>
                  </a:lnTo>
                  <a:lnTo>
                    <a:pt x="77565" y="3220"/>
                  </a:lnTo>
                  <a:lnTo>
                    <a:pt x="77037" y="3141"/>
                  </a:lnTo>
                  <a:lnTo>
                    <a:pt x="76571" y="3000"/>
                  </a:lnTo>
                  <a:lnTo>
                    <a:pt x="76158" y="2806"/>
                  </a:lnTo>
                  <a:lnTo>
                    <a:pt x="75612" y="2446"/>
                  </a:lnTo>
                  <a:lnTo>
                    <a:pt x="74996" y="1856"/>
                  </a:lnTo>
                  <a:lnTo>
                    <a:pt x="74706" y="1540"/>
                  </a:lnTo>
                  <a:lnTo>
                    <a:pt x="74433" y="1249"/>
                  </a:lnTo>
                  <a:lnTo>
                    <a:pt x="73862" y="704"/>
                  </a:lnTo>
                  <a:lnTo>
                    <a:pt x="73369" y="370"/>
                  </a:lnTo>
                  <a:lnTo>
                    <a:pt x="72999" y="194"/>
                  </a:lnTo>
                  <a:lnTo>
                    <a:pt x="72595" y="70"/>
                  </a:lnTo>
                  <a:lnTo>
                    <a:pt x="72129" y="9"/>
                  </a:lnTo>
                  <a:lnTo>
                    <a:pt x="71873" y="0"/>
                  </a:lnTo>
                  <a:lnTo>
                    <a:pt x="71610" y="9"/>
                  </a:lnTo>
                  <a:lnTo>
                    <a:pt x="71152" y="70"/>
                  </a:lnTo>
                  <a:lnTo>
                    <a:pt x="70739" y="194"/>
                  </a:lnTo>
                  <a:lnTo>
                    <a:pt x="70369" y="370"/>
                  </a:lnTo>
                  <a:lnTo>
                    <a:pt x="69885" y="704"/>
                  </a:lnTo>
                  <a:lnTo>
                    <a:pt x="69313" y="1249"/>
                  </a:lnTo>
                  <a:lnTo>
                    <a:pt x="69041" y="1540"/>
                  </a:lnTo>
                  <a:lnTo>
                    <a:pt x="68750" y="1856"/>
                  </a:lnTo>
                  <a:lnTo>
                    <a:pt x="68126" y="2446"/>
                  </a:lnTo>
                  <a:lnTo>
                    <a:pt x="67580" y="2806"/>
                  </a:lnTo>
                  <a:lnTo>
                    <a:pt x="67167" y="3000"/>
                  </a:lnTo>
                  <a:lnTo>
                    <a:pt x="66701" y="3141"/>
                  </a:lnTo>
                  <a:lnTo>
                    <a:pt x="66173" y="3220"/>
                  </a:lnTo>
                  <a:lnTo>
                    <a:pt x="65883" y="3229"/>
                  </a:lnTo>
                  <a:lnTo>
                    <a:pt x="65592" y="3220"/>
                  </a:lnTo>
                  <a:lnTo>
                    <a:pt x="65064" y="3141"/>
                  </a:lnTo>
                  <a:lnTo>
                    <a:pt x="64598" y="3000"/>
                  </a:lnTo>
                  <a:lnTo>
                    <a:pt x="64185" y="2806"/>
                  </a:lnTo>
                  <a:lnTo>
                    <a:pt x="63639" y="2446"/>
                  </a:lnTo>
                  <a:lnTo>
                    <a:pt x="63015" y="1856"/>
                  </a:lnTo>
                  <a:lnTo>
                    <a:pt x="62724" y="1540"/>
                  </a:lnTo>
                  <a:lnTo>
                    <a:pt x="62452" y="1249"/>
                  </a:lnTo>
                  <a:lnTo>
                    <a:pt x="61880" y="704"/>
                  </a:lnTo>
                  <a:lnTo>
                    <a:pt x="61387" y="370"/>
                  </a:lnTo>
                  <a:lnTo>
                    <a:pt x="61026" y="194"/>
                  </a:lnTo>
                  <a:lnTo>
                    <a:pt x="60613" y="70"/>
                  </a:lnTo>
                  <a:lnTo>
                    <a:pt x="60147" y="9"/>
                  </a:lnTo>
                  <a:lnTo>
                    <a:pt x="59892" y="0"/>
                  </a:lnTo>
                  <a:lnTo>
                    <a:pt x="59637" y="9"/>
                  </a:lnTo>
                  <a:lnTo>
                    <a:pt x="59170" y="70"/>
                  </a:lnTo>
                  <a:lnTo>
                    <a:pt x="58757" y="194"/>
                  </a:lnTo>
                  <a:lnTo>
                    <a:pt x="58396" y="370"/>
                  </a:lnTo>
                  <a:lnTo>
                    <a:pt x="57903" y="704"/>
                  </a:lnTo>
                  <a:lnTo>
                    <a:pt x="57332" y="1249"/>
                  </a:lnTo>
                  <a:lnTo>
                    <a:pt x="57059" y="1540"/>
                  </a:lnTo>
                  <a:lnTo>
                    <a:pt x="56769" y="1856"/>
                  </a:lnTo>
                  <a:lnTo>
                    <a:pt x="56144" y="2446"/>
                  </a:lnTo>
                  <a:lnTo>
                    <a:pt x="55599" y="2806"/>
                  </a:lnTo>
                  <a:lnTo>
                    <a:pt x="55185" y="3000"/>
                  </a:lnTo>
                  <a:lnTo>
                    <a:pt x="54719" y="3141"/>
                  </a:lnTo>
                  <a:lnTo>
                    <a:pt x="54191" y="3220"/>
                  </a:lnTo>
                  <a:lnTo>
                    <a:pt x="53901" y="3229"/>
                  </a:lnTo>
                  <a:lnTo>
                    <a:pt x="53610" y="3220"/>
                  </a:lnTo>
                  <a:lnTo>
                    <a:pt x="53083" y="3141"/>
                  </a:lnTo>
                  <a:lnTo>
                    <a:pt x="52616" y="3000"/>
                  </a:lnTo>
                  <a:lnTo>
                    <a:pt x="52203" y="2806"/>
                  </a:lnTo>
                  <a:lnTo>
                    <a:pt x="51657" y="2446"/>
                  </a:lnTo>
                  <a:lnTo>
                    <a:pt x="51033" y="1856"/>
                  </a:lnTo>
                  <a:lnTo>
                    <a:pt x="50743" y="1540"/>
                  </a:lnTo>
                  <a:lnTo>
                    <a:pt x="50470" y="1249"/>
                  </a:lnTo>
                  <a:lnTo>
                    <a:pt x="49898" y="704"/>
                  </a:lnTo>
                  <a:lnTo>
                    <a:pt x="49414" y="370"/>
                  </a:lnTo>
                  <a:lnTo>
                    <a:pt x="49045" y="194"/>
                  </a:lnTo>
                  <a:lnTo>
                    <a:pt x="48631" y="70"/>
                  </a:lnTo>
                  <a:lnTo>
                    <a:pt x="48174" y="9"/>
                  </a:lnTo>
                  <a:lnTo>
                    <a:pt x="47910" y="0"/>
                  </a:lnTo>
                  <a:lnTo>
                    <a:pt x="47655" y="9"/>
                  </a:lnTo>
                  <a:lnTo>
                    <a:pt x="47188" y="70"/>
                  </a:lnTo>
                  <a:lnTo>
                    <a:pt x="46784" y="194"/>
                  </a:lnTo>
                  <a:lnTo>
                    <a:pt x="46414" y="370"/>
                  </a:lnTo>
                  <a:lnTo>
                    <a:pt x="45930" y="704"/>
                  </a:lnTo>
                  <a:lnTo>
                    <a:pt x="45359" y="1249"/>
                  </a:lnTo>
                  <a:lnTo>
                    <a:pt x="45077" y="1540"/>
                  </a:lnTo>
                  <a:lnTo>
                    <a:pt x="44787" y="1856"/>
                  </a:lnTo>
                  <a:lnTo>
                    <a:pt x="44171" y="2446"/>
                  </a:lnTo>
                  <a:lnTo>
                    <a:pt x="43626" y="2806"/>
                  </a:lnTo>
                  <a:lnTo>
                    <a:pt x="43212" y="3000"/>
                  </a:lnTo>
                  <a:lnTo>
                    <a:pt x="42746" y="3141"/>
                  </a:lnTo>
                  <a:lnTo>
                    <a:pt x="42218" y="3220"/>
                  </a:lnTo>
                  <a:lnTo>
                    <a:pt x="41928" y="3229"/>
                  </a:lnTo>
                  <a:lnTo>
                    <a:pt x="41629" y="3220"/>
                  </a:lnTo>
                  <a:lnTo>
                    <a:pt x="41101" y="3141"/>
                  </a:lnTo>
                  <a:lnTo>
                    <a:pt x="40635" y="3000"/>
                  </a:lnTo>
                  <a:lnTo>
                    <a:pt x="40221" y="2806"/>
                  </a:lnTo>
                  <a:lnTo>
                    <a:pt x="39676" y="2446"/>
                  </a:lnTo>
                  <a:lnTo>
                    <a:pt x="39060" y="1856"/>
                  </a:lnTo>
                  <a:lnTo>
                    <a:pt x="38770" y="1540"/>
                  </a:lnTo>
                  <a:lnTo>
                    <a:pt x="38497" y="1249"/>
                  </a:lnTo>
                  <a:lnTo>
                    <a:pt x="37925" y="704"/>
                  </a:lnTo>
                  <a:lnTo>
                    <a:pt x="37432" y="370"/>
                  </a:lnTo>
                  <a:lnTo>
                    <a:pt x="37063" y="194"/>
                  </a:lnTo>
                  <a:lnTo>
                    <a:pt x="36658" y="70"/>
                  </a:lnTo>
                  <a:lnTo>
                    <a:pt x="36192" y="9"/>
                  </a:lnTo>
                  <a:lnTo>
                    <a:pt x="35937" y="0"/>
                  </a:lnTo>
                  <a:lnTo>
                    <a:pt x="35673" y="9"/>
                  </a:lnTo>
                  <a:lnTo>
                    <a:pt x="35215" y="70"/>
                  </a:lnTo>
                  <a:lnTo>
                    <a:pt x="34802" y="194"/>
                  </a:lnTo>
                  <a:lnTo>
                    <a:pt x="34432" y="370"/>
                  </a:lnTo>
                  <a:lnTo>
                    <a:pt x="33949" y="704"/>
                  </a:lnTo>
                  <a:lnTo>
                    <a:pt x="33377" y="1249"/>
                  </a:lnTo>
                  <a:lnTo>
                    <a:pt x="33104" y="1540"/>
                  </a:lnTo>
                  <a:lnTo>
                    <a:pt x="32814" y="1856"/>
                  </a:lnTo>
                  <a:lnTo>
                    <a:pt x="32189" y="2446"/>
                  </a:lnTo>
                  <a:lnTo>
                    <a:pt x="31644" y="2806"/>
                  </a:lnTo>
                  <a:lnTo>
                    <a:pt x="31230" y="3000"/>
                  </a:lnTo>
                  <a:lnTo>
                    <a:pt x="30764" y="3141"/>
                  </a:lnTo>
                  <a:lnTo>
                    <a:pt x="30236" y="3220"/>
                  </a:lnTo>
                  <a:lnTo>
                    <a:pt x="29946" y="3229"/>
                  </a:lnTo>
                  <a:lnTo>
                    <a:pt x="29656" y="3220"/>
                  </a:lnTo>
                  <a:lnTo>
                    <a:pt x="29128" y="3141"/>
                  </a:lnTo>
                  <a:lnTo>
                    <a:pt x="28662" y="3000"/>
                  </a:lnTo>
                  <a:lnTo>
                    <a:pt x="28248" y="2806"/>
                  </a:lnTo>
                  <a:lnTo>
                    <a:pt x="27703" y="2446"/>
                  </a:lnTo>
                  <a:lnTo>
                    <a:pt x="27078" y="1856"/>
                  </a:lnTo>
                  <a:lnTo>
                    <a:pt x="26788" y="1540"/>
                  </a:lnTo>
                  <a:lnTo>
                    <a:pt x="26515" y="1249"/>
                  </a:lnTo>
                  <a:lnTo>
                    <a:pt x="25943" y="704"/>
                  </a:lnTo>
                  <a:lnTo>
                    <a:pt x="25451" y="370"/>
                  </a:lnTo>
                  <a:lnTo>
                    <a:pt x="25090" y="194"/>
                  </a:lnTo>
                  <a:lnTo>
                    <a:pt x="24676" y="70"/>
                  </a:lnTo>
                  <a:lnTo>
                    <a:pt x="24210" y="9"/>
                  </a:lnTo>
                  <a:lnTo>
                    <a:pt x="23955" y="0"/>
                  </a:lnTo>
                  <a:lnTo>
                    <a:pt x="23700" y="9"/>
                  </a:lnTo>
                  <a:lnTo>
                    <a:pt x="23234" y="70"/>
                  </a:lnTo>
                  <a:lnTo>
                    <a:pt x="22829" y="194"/>
                  </a:lnTo>
                  <a:lnTo>
                    <a:pt x="22459" y="370"/>
                  </a:lnTo>
                  <a:lnTo>
                    <a:pt x="21967" y="704"/>
                  </a:lnTo>
                  <a:lnTo>
                    <a:pt x="21395" y="1249"/>
                  </a:lnTo>
                  <a:lnTo>
                    <a:pt x="21122" y="1540"/>
                  </a:lnTo>
                  <a:lnTo>
                    <a:pt x="20832" y="1856"/>
                  </a:lnTo>
                  <a:lnTo>
                    <a:pt x="20216" y="2446"/>
                  </a:lnTo>
                  <a:lnTo>
                    <a:pt x="19662" y="2806"/>
                  </a:lnTo>
                  <a:lnTo>
                    <a:pt x="19249" y="3000"/>
                  </a:lnTo>
                  <a:lnTo>
                    <a:pt x="18782" y="3141"/>
                  </a:lnTo>
                  <a:lnTo>
                    <a:pt x="18263" y="3220"/>
                  </a:lnTo>
                  <a:lnTo>
                    <a:pt x="17964" y="3229"/>
                  </a:lnTo>
                  <a:lnTo>
                    <a:pt x="17674" y="3220"/>
                  </a:lnTo>
                  <a:lnTo>
                    <a:pt x="17146" y="3141"/>
                  </a:lnTo>
                  <a:lnTo>
                    <a:pt x="16680" y="3000"/>
                  </a:lnTo>
                  <a:lnTo>
                    <a:pt x="16266" y="2806"/>
                  </a:lnTo>
                  <a:lnTo>
                    <a:pt x="15721" y="2446"/>
                  </a:lnTo>
                  <a:lnTo>
                    <a:pt x="15096" y="1856"/>
                  </a:lnTo>
                  <a:lnTo>
                    <a:pt x="14815" y="1540"/>
                  </a:lnTo>
                  <a:lnTo>
                    <a:pt x="14533" y="1249"/>
                  </a:lnTo>
                  <a:lnTo>
                    <a:pt x="13961" y="704"/>
                  </a:lnTo>
                  <a:lnTo>
                    <a:pt x="13478" y="370"/>
                  </a:lnTo>
                  <a:lnTo>
                    <a:pt x="13108" y="194"/>
                  </a:lnTo>
                  <a:lnTo>
                    <a:pt x="12695" y="70"/>
                  </a:lnTo>
                  <a:lnTo>
                    <a:pt x="12237" y="9"/>
                  </a:lnTo>
                  <a:lnTo>
                    <a:pt x="11982" y="0"/>
                  </a:lnTo>
                  <a:lnTo>
                    <a:pt x="11718" y="9"/>
                  </a:lnTo>
                  <a:lnTo>
                    <a:pt x="11261" y="70"/>
                  </a:lnTo>
                  <a:lnTo>
                    <a:pt x="10847" y="194"/>
                  </a:lnTo>
                  <a:lnTo>
                    <a:pt x="10478" y="370"/>
                  </a:lnTo>
                  <a:lnTo>
                    <a:pt x="9994" y="704"/>
                  </a:lnTo>
                  <a:lnTo>
                    <a:pt x="9422" y="1249"/>
                  </a:lnTo>
                  <a:lnTo>
                    <a:pt x="9141" y="1540"/>
                  </a:lnTo>
                  <a:lnTo>
                    <a:pt x="8859" y="1856"/>
                  </a:lnTo>
                  <a:lnTo>
                    <a:pt x="8234" y="2446"/>
                  </a:lnTo>
                  <a:lnTo>
                    <a:pt x="7689" y="2806"/>
                  </a:lnTo>
                  <a:lnTo>
                    <a:pt x="7275" y="3000"/>
                  </a:lnTo>
                  <a:lnTo>
                    <a:pt x="6809" y="3141"/>
                  </a:lnTo>
                  <a:lnTo>
                    <a:pt x="6281" y="3220"/>
                  </a:lnTo>
                  <a:lnTo>
                    <a:pt x="5991" y="3229"/>
                  </a:lnTo>
                  <a:lnTo>
                    <a:pt x="5692" y="3220"/>
                  </a:lnTo>
                  <a:lnTo>
                    <a:pt x="5173" y="3141"/>
                  </a:lnTo>
                  <a:lnTo>
                    <a:pt x="4707" y="3000"/>
                  </a:lnTo>
                  <a:lnTo>
                    <a:pt x="4293" y="2806"/>
                  </a:lnTo>
                  <a:lnTo>
                    <a:pt x="3748" y="2446"/>
                  </a:lnTo>
                  <a:lnTo>
                    <a:pt x="3123" y="1856"/>
                  </a:lnTo>
                  <a:lnTo>
                    <a:pt x="2833" y="1540"/>
                  </a:lnTo>
                  <a:lnTo>
                    <a:pt x="2560" y="1249"/>
                  </a:lnTo>
                  <a:lnTo>
                    <a:pt x="1988" y="704"/>
                  </a:lnTo>
                  <a:lnTo>
                    <a:pt x="1496" y="370"/>
                  </a:lnTo>
                  <a:lnTo>
                    <a:pt x="1135" y="194"/>
                  </a:lnTo>
                  <a:lnTo>
                    <a:pt x="722" y="70"/>
                  </a:lnTo>
                  <a:lnTo>
                    <a:pt x="255" y="9"/>
                  </a:lnTo>
                  <a:lnTo>
                    <a:pt x="0" y="0"/>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55196073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210"/>
        <p:cNvGrpSpPr/>
        <p:nvPr/>
      </p:nvGrpSpPr>
      <p:grpSpPr>
        <a:xfrm>
          <a:off x="0" y="0"/>
          <a:ext cx="0" cy="0"/>
          <a:chOff x="0" y="0"/>
          <a:chExt cx="0" cy="0"/>
        </a:xfrm>
      </p:grpSpPr>
      <p:grpSp>
        <p:nvGrpSpPr>
          <p:cNvPr id="1211" name="Google Shape;1211;p36"/>
          <p:cNvGrpSpPr/>
          <p:nvPr/>
        </p:nvGrpSpPr>
        <p:grpSpPr>
          <a:xfrm>
            <a:off x="7969358" y="159037"/>
            <a:ext cx="4116599" cy="7626529"/>
            <a:chOff x="5977018" y="119277"/>
            <a:chExt cx="3087449" cy="5719897"/>
          </a:xfrm>
        </p:grpSpPr>
        <p:grpSp>
          <p:nvGrpSpPr>
            <p:cNvPr id="1212" name="Google Shape;1212;p36"/>
            <p:cNvGrpSpPr/>
            <p:nvPr/>
          </p:nvGrpSpPr>
          <p:grpSpPr>
            <a:xfrm>
              <a:off x="6631275" y="4100638"/>
              <a:ext cx="2433192" cy="1738536"/>
              <a:chOff x="6631275" y="4100638"/>
              <a:chExt cx="2433192" cy="1738536"/>
            </a:xfrm>
          </p:grpSpPr>
          <p:grpSp>
            <p:nvGrpSpPr>
              <p:cNvPr id="1213" name="Google Shape;1213;p36"/>
              <p:cNvGrpSpPr/>
              <p:nvPr/>
            </p:nvGrpSpPr>
            <p:grpSpPr>
              <a:xfrm rot="-1441911" flipH="1">
                <a:off x="7229099" y="4405593"/>
                <a:ext cx="731696" cy="1342788"/>
                <a:chOff x="4699890" y="2448370"/>
                <a:chExt cx="872304" cy="1600828"/>
              </a:xfrm>
            </p:grpSpPr>
            <p:sp>
              <p:nvSpPr>
                <p:cNvPr id="1214" name="Google Shape;1214;p36"/>
                <p:cNvSpPr/>
                <p:nvPr/>
              </p:nvSpPr>
              <p:spPr>
                <a:xfrm>
                  <a:off x="4886779" y="2742759"/>
                  <a:ext cx="679094" cy="1300117"/>
                </a:xfrm>
                <a:custGeom>
                  <a:avLst/>
                  <a:gdLst/>
                  <a:ahLst/>
                  <a:cxnLst/>
                  <a:rect l="l" t="t" r="r" b="b"/>
                  <a:pathLst>
                    <a:path w="21377" h="40926" extrusionOk="0">
                      <a:moveTo>
                        <a:pt x="1629" y="1"/>
                      </a:moveTo>
                      <a:lnTo>
                        <a:pt x="0" y="272"/>
                      </a:lnTo>
                      <a:lnTo>
                        <a:pt x="109" y="761"/>
                      </a:lnTo>
                      <a:lnTo>
                        <a:pt x="489" y="1684"/>
                      </a:lnTo>
                      <a:lnTo>
                        <a:pt x="1285" y="2897"/>
                      </a:lnTo>
                      <a:lnTo>
                        <a:pt x="1882" y="3639"/>
                      </a:lnTo>
                      <a:lnTo>
                        <a:pt x="2244" y="4073"/>
                      </a:lnTo>
                      <a:lnTo>
                        <a:pt x="2570" y="4490"/>
                      </a:lnTo>
                      <a:lnTo>
                        <a:pt x="2987" y="5105"/>
                      </a:lnTo>
                      <a:lnTo>
                        <a:pt x="3765" y="6336"/>
                      </a:lnTo>
                      <a:lnTo>
                        <a:pt x="4489" y="7712"/>
                      </a:lnTo>
                      <a:lnTo>
                        <a:pt x="5213" y="9250"/>
                      </a:lnTo>
                      <a:lnTo>
                        <a:pt x="5575" y="10137"/>
                      </a:lnTo>
                      <a:lnTo>
                        <a:pt x="6064" y="11332"/>
                      </a:lnTo>
                      <a:lnTo>
                        <a:pt x="6987" y="13848"/>
                      </a:lnTo>
                      <a:lnTo>
                        <a:pt x="7874" y="16545"/>
                      </a:lnTo>
                      <a:lnTo>
                        <a:pt x="8743" y="19441"/>
                      </a:lnTo>
                      <a:lnTo>
                        <a:pt x="9141" y="20961"/>
                      </a:lnTo>
                      <a:lnTo>
                        <a:pt x="9521" y="22319"/>
                      </a:lnTo>
                      <a:lnTo>
                        <a:pt x="10353" y="25106"/>
                      </a:lnTo>
                      <a:lnTo>
                        <a:pt x="11331" y="27930"/>
                      </a:lnTo>
                      <a:lnTo>
                        <a:pt x="12471" y="30717"/>
                      </a:lnTo>
                      <a:lnTo>
                        <a:pt x="13811" y="33396"/>
                      </a:lnTo>
                      <a:lnTo>
                        <a:pt x="14969" y="35297"/>
                      </a:lnTo>
                      <a:lnTo>
                        <a:pt x="15820" y="36491"/>
                      </a:lnTo>
                      <a:lnTo>
                        <a:pt x="16743" y="37632"/>
                      </a:lnTo>
                      <a:lnTo>
                        <a:pt x="17720" y="38681"/>
                      </a:lnTo>
                      <a:lnTo>
                        <a:pt x="18770" y="39659"/>
                      </a:lnTo>
                      <a:lnTo>
                        <a:pt x="19892" y="40528"/>
                      </a:lnTo>
                      <a:lnTo>
                        <a:pt x="20490" y="40926"/>
                      </a:lnTo>
                      <a:lnTo>
                        <a:pt x="21377" y="39532"/>
                      </a:lnTo>
                      <a:lnTo>
                        <a:pt x="20834" y="39170"/>
                      </a:lnTo>
                      <a:lnTo>
                        <a:pt x="19784" y="38356"/>
                      </a:lnTo>
                      <a:lnTo>
                        <a:pt x="18806" y="37451"/>
                      </a:lnTo>
                      <a:lnTo>
                        <a:pt x="17901" y="36455"/>
                      </a:lnTo>
                      <a:lnTo>
                        <a:pt x="16634" y="34826"/>
                      </a:lnTo>
                      <a:lnTo>
                        <a:pt x="15168" y="32437"/>
                      </a:lnTo>
                      <a:lnTo>
                        <a:pt x="13901" y="29885"/>
                      </a:lnTo>
                      <a:lnTo>
                        <a:pt x="12815" y="27206"/>
                      </a:lnTo>
                      <a:lnTo>
                        <a:pt x="11892" y="24509"/>
                      </a:lnTo>
                      <a:lnTo>
                        <a:pt x="11096" y="21830"/>
                      </a:lnTo>
                      <a:lnTo>
                        <a:pt x="10734" y="20545"/>
                      </a:lnTo>
                      <a:lnTo>
                        <a:pt x="10317" y="18988"/>
                      </a:lnTo>
                      <a:lnTo>
                        <a:pt x="9448" y="16038"/>
                      </a:lnTo>
                      <a:lnTo>
                        <a:pt x="8543" y="13305"/>
                      </a:lnTo>
                      <a:lnTo>
                        <a:pt x="7602" y="10716"/>
                      </a:lnTo>
                      <a:lnTo>
                        <a:pt x="7113" y="9504"/>
                      </a:lnTo>
                      <a:lnTo>
                        <a:pt x="6715" y="8580"/>
                      </a:lnTo>
                      <a:lnTo>
                        <a:pt x="5955" y="6933"/>
                      </a:lnTo>
                      <a:lnTo>
                        <a:pt x="5177" y="5503"/>
                      </a:lnTo>
                      <a:lnTo>
                        <a:pt x="4344" y="4164"/>
                      </a:lnTo>
                      <a:lnTo>
                        <a:pt x="3892" y="3530"/>
                      </a:lnTo>
                      <a:lnTo>
                        <a:pt x="3548" y="3060"/>
                      </a:lnTo>
                      <a:lnTo>
                        <a:pt x="3168" y="2589"/>
                      </a:lnTo>
                      <a:lnTo>
                        <a:pt x="2643" y="1956"/>
                      </a:lnTo>
                      <a:lnTo>
                        <a:pt x="1991" y="996"/>
                      </a:lnTo>
                      <a:lnTo>
                        <a:pt x="1701" y="327"/>
                      </a:lnTo>
                      <a:lnTo>
                        <a:pt x="1629"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5" name="Google Shape;1215;p36"/>
                <p:cNvSpPr/>
                <p:nvPr/>
              </p:nvSpPr>
              <p:spPr>
                <a:xfrm>
                  <a:off x="4882172" y="2741615"/>
                  <a:ext cx="690022" cy="1307582"/>
                </a:xfrm>
                <a:custGeom>
                  <a:avLst/>
                  <a:gdLst/>
                  <a:ahLst/>
                  <a:cxnLst/>
                  <a:rect l="l" t="t" r="r" b="b"/>
                  <a:pathLst>
                    <a:path w="21721" h="41161" extrusionOk="0">
                      <a:moveTo>
                        <a:pt x="1919" y="1"/>
                      </a:moveTo>
                      <a:lnTo>
                        <a:pt x="1611" y="55"/>
                      </a:lnTo>
                      <a:lnTo>
                        <a:pt x="1702" y="399"/>
                      </a:lnTo>
                      <a:lnTo>
                        <a:pt x="2009" y="1087"/>
                      </a:lnTo>
                      <a:lnTo>
                        <a:pt x="2661" y="2082"/>
                      </a:lnTo>
                      <a:lnTo>
                        <a:pt x="3186" y="2716"/>
                      </a:lnTo>
                      <a:lnTo>
                        <a:pt x="3566" y="3186"/>
                      </a:lnTo>
                      <a:lnTo>
                        <a:pt x="3910" y="3657"/>
                      </a:lnTo>
                      <a:lnTo>
                        <a:pt x="4362" y="4290"/>
                      </a:lnTo>
                      <a:lnTo>
                        <a:pt x="5195" y="5612"/>
                      </a:lnTo>
                      <a:lnTo>
                        <a:pt x="5973" y="7042"/>
                      </a:lnTo>
                      <a:lnTo>
                        <a:pt x="6734" y="8671"/>
                      </a:lnTo>
                      <a:lnTo>
                        <a:pt x="7114" y="9594"/>
                      </a:lnTo>
                      <a:lnTo>
                        <a:pt x="7602" y="10825"/>
                      </a:lnTo>
                      <a:lnTo>
                        <a:pt x="8544" y="13395"/>
                      </a:lnTo>
                      <a:lnTo>
                        <a:pt x="9449" y="16128"/>
                      </a:lnTo>
                      <a:lnTo>
                        <a:pt x="10317" y="19060"/>
                      </a:lnTo>
                      <a:lnTo>
                        <a:pt x="10734" y="20617"/>
                      </a:lnTo>
                      <a:lnTo>
                        <a:pt x="11096" y="21902"/>
                      </a:lnTo>
                      <a:lnTo>
                        <a:pt x="11874" y="24563"/>
                      </a:lnTo>
                      <a:lnTo>
                        <a:pt x="12797" y="27260"/>
                      </a:lnTo>
                      <a:lnTo>
                        <a:pt x="13883" y="29921"/>
                      </a:lnTo>
                      <a:lnTo>
                        <a:pt x="15150" y="32491"/>
                      </a:lnTo>
                      <a:lnTo>
                        <a:pt x="16598" y="34880"/>
                      </a:lnTo>
                      <a:lnTo>
                        <a:pt x="17847" y="36509"/>
                      </a:lnTo>
                      <a:lnTo>
                        <a:pt x="18752" y="37505"/>
                      </a:lnTo>
                      <a:lnTo>
                        <a:pt x="19730" y="38410"/>
                      </a:lnTo>
                      <a:lnTo>
                        <a:pt x="20761" y="39242"/>
                      </a:lnTo>
                      <a:lnTo>
                        <a:pt x="21304" y="39622"/>
                      </a:lnTo>
                      <a:lnTo>
                        <a:pt x="20580" y="40745"/>
                      </a:lnTo>
                      <a:lnTo>
                        <a:pt x="20001" y="40346"/>
                      </a:lnTo>
                      <a:lnTo>
                        <a:pt x="18897" y="39478"/>
                      </a:lnTo>
                      <a:lnTo>
                        <a:pt x="17865" y="38518"/>
                      </a:lnTo>
                      <a:lnTo>
                        <a:pt x="16906" y="37468"/>
                      </a:lnTo>
                      <a:lnTo>
                        <a:pt x="16019" y="36346"/>
                      </a:lnTo>
                      <a:lnTo>
                        <a:pt x="15186" y="35152"/>
                      </a:lnTo>
                      <a:lnTo>
                        <a:pt x="14046" y="33269"/>
                      </a:lnTo>
                      <a:lnTo>
                        <a:pt x="12725" y="30608"/>
                      </a:lnTo>
                      <a:lnTo>
                        <a:pt x="11584" y="27839"/>
                      </a:lnTo>
                      <a:lnTo>
                        <a:pt x="10625" y="25052"/>
                      </a:lnTo>
                      <a:lnTo>
                        <a:pt x="9811" y="22300"/>
                      </a:lnTo>
                      <a:lnTo>
                        <a:pt x="9449" y="20961"/>
                      </a:lnTo>
                      <a:lnTo>
                        <a:pt x="9032" y="19422"/>
                      </a:lnTo>
                      <a:lnTo>
                        <a:pt x="8163" y="16526"/>
                      </a:lnTo>
                      <a:lnTo>
                        <a:pt x="7277" y="13829"/>
                      </a:lnTo>
                      <a:lnTo>
                        <a:pt x="6353" y="11313"/>
                      </a:lnTo>
                      <a:lnTo>
                        <a:pt x="5865" y="10101"/>
                      </a:lnTo>
                      <a:lnTo>
                        <a:pt x="5503" y="9232"/>
                      </a:lnTo>
                      <a:lnTo>
                        <a:pt x="4779" y="7675"/>
                      </a:lnTo>
                      <a:lnTo>
                        <a:pt x="4037" y="6300"/>
                      </a:lnTo>
                      <a:lnTo>
                        <a:pt x="3258" y="5051"/>
                      </a:lnTo>
                      <a:lnTo>
                        <a:pt x="2824" y="4453"/>
                      </a:lnTo>
                      <a:lnTo>
                        <a:pt x="2516" y="4037"/>
                      </a:lnTo>
                      <a:lnTo>
                        <a:pt x="2172" y="3621"/>
                      </a:lnTo>
                      <a:lnTo>
                        <a:pt x="2136" y="3566"/>
                      </a:lnTo>
                      <a:lnTo>
                        <a:pt x="1557" y="2861"/>
                      </a:lnTo>
                      <a:lnTo>
                        <a:pt x="779" y="1648"/>
                      </a:lnTo>
                      <a:lnTo>
                        <a:pt x="398" y="761"/>
                      </a:lnTo>
                      <a:lnTo>
                        <a:pt x="290" y="290"/>
                      </a:lnTo>
                      <a:lnTo>
                        <a:pt x="0" y="345"/>
                      </a:lnTo>
                      <a:lnTo>
                        <a:pt x="109" y="851"/>
                      </a:lnTo>
                      <a:lnTo>
                        <a:pt x="489" y="1775"/>
                      </a:lnTo>
                      <a:lnTo>
                        <a:pt x="1303" y="3023"/>
                      </a:lnTo>
                      <a:lnTo>
                        <a:pt x="1901" y="3766"/>
                      </a:lnTo>
                      <a:lnTo>
                        <a:pt x="1955" y="3802"/>
                      </a:lnTo>
                      <a:lnTo>
                        <a:pt x="2281" y="4218"/>
                      </a:lnTo>
                      <a:lnTo>
                        <a:pt x="2589" y="4616"/>
                      </a:lnTo>
                      <a:lnTo>
                        <a:pt x="3005" y="5214"/>
                      </a:lnTo>
                      <a:lnTo>
                        <a:pt x="3783" y="6463"/>
                      </a:lnTo>
                      <a:lnTo>
                        <a:pt x="4507" y="7802"/>
                      </a:lnTo>
                      <a:lnTo>
                        <a:pt x="5213" y="9340"/>
                      </a:lnTo>
                      <a:lnTo>
                        <a:pt x="5593" y="10227"/>
                      </a:lnTo>
                      <a:lnTo>
                        <a:pt x="6064" y="11422"/>
                      </a:lnTo>
                      <a:lnTo>
                        <a:pt x="6987" y="13938"/>
                      </a:lnTo>
                      <a:lnTo>
                        <a:pt x="7874" y="16635"/>
                      </a:lnTo>
                      <a:lnTo>
                        <a:pt x="8725" y="19513"/>
                      </a:lnTo>
                      <a:lnTo>
                        <a:pt x="9141" y="21033"/>
                      </a:lnTo>
                      <a:lnTo>
                        <a:pt x="9521" y="22391"/>
                      </a:lnTo>
                      <a:lnTo>
                        <a:pt x="10354" y="25196"/>
                      </a:lnTo>
                      <a:lnTo>
                        <a:pt x="11331" y="28020"/>
                      </a:lnTo>
                      <a:lnTo>
                        <a:pt x="12489" y="30826"/>
                      </a:lnTo>
                      <a:lnTo>
                        <a:pt x="13829" y="33523"/>
                      </a:lnTo>
                      <a:lnTo>
                        <a:pt x="15005" y="35441"/>
                      </a:lnTo>
                      <a:lnTo>
                        <a:pt x="15856" y="36636"/>
                      </a:lnTo>
                      <a:lnTo>
                        <a:pt x="16779" y="37776"/>
                      </a:lnTo>
                      <a:lnTo>
                        <a:pt x="17757" y="38826"/>
                      </a:lnTo>
                      <a:lnTo>
                        <a:pt x="18825" y="39803"/>
                      </a:lnTo>
                      <a:lnTo>
                        <a:pt x="19947" y="40690"/>
                      </a:lnTo>
                      <a:lnTo>
                        <a:pt x="20544" y="41088"/>
                      </a:lnTo>
                      <a:lnTo>
                        <a:pt x="20671" y="41161"/>
                      </a:lnTo>
                      <a:lnTo>
                        <a:pt x="21721" y="39532"/>
                      </a:lnTo>
                      <a:lnTo>
                        <a:pt x="21594" y="39441"/>
                      </a:lnTo>
                      <a:lnTo>
                        <a:pt x="21051" y="39079"/>
                      </a:lnTo>
                      <a:lnTo>
                        <a:pt x="20019" y="38265"/>
                      </a:lnTo>
                      <a:lnTo>
                        <a:pt x="19042" y="37360"/>
                      </a:lnTo>
                      <a:lnTo>
                        <a:pt x="18137" y="36382"/>
                      </a:lnTo>
                      <a:lnTo>
                        <a:pt x="16888" y="34771"/>
                      </a:lnTo>
                      <a:lnTo>
                        <a:pt x="15440" y="32382"/>
                      </a:lnTo>
                      <a:lnTo>
                        <a:pt x="14173" y="29830"/>
                      </a:lnTo>
                      <a:lnTo>
                        <a:pt x="13105" y="27187"/>
                      </a:lnTo>
                      <a:lnTo>
                        <a:pt x="12182" y="24490"/>
                      </a:lnTo>
                      <a:lnTo>
                        <a:pt x="11385" y="21830"/>
                      </a:lnTo>
                      <a:lnTo>
                        <a:pt x="11041" y="20526"/>
                      </a:lnTo>
                      <a:lnTo>
                        <a:pt x="10607" y="18970"/>
                      </a:lnTo>
                      <a:lnTo>
                        <a:pt x="9738" y="16038"/>
                      </a:lnTo>
                      <a:lnTo>
                        <a:pt x="8833" y="13286"/>
                      </a:lnTo>
                      <a:lnTo>
                        <a:pt x="7892" y="10716"/>
                      </a:lnTo>
                      <a:lnTo>
                        <a:pt x="7385" y="9485"/>
                      </a:lnTo>
                      <a:lnTo>
                        <a:pt x="7005" y="8544"/>
                      </a:lnTo>
                      <a:lnTo>
                        <a:pt x="6245" y="6915"/>
                      </a:lnTo>
                      <a:lnTo>
                        <a:pt x="5467" y="5449"/>
                      </a:lnTo>
                      <a:lnTo>
                        <a:pt x="4616" y="4128"/>
                      </a:lnTo>
                      <a:lnTo>
                        <a:pt x="4163" y="3476"/>
                      </a:lnTo>
                      <a:lnTo>
                        <a:pt x="3801" y="3005"/>
                      </a:lnTo>
                      <a:lnTo>
                        <a:pt x="3421" y="2535"/>
                      </a:lnTo>
                      <a:lnTo>
                        <a:pt x="2914" y="1919"/>
                      </a:lnTo>
                      <a:lnTo>
                        <a:pt x="2281" y="960"/>
                      </a:lnTo>
                      <a:lnTo>
                        <a:pt x="1991" y="327"/>
                      </a:lnTo>
                      <a:lnTo>
                        <a:pt x="1919"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6" name="Google Shape;1216;p36"/>
                <p:cNvSpPr/>
                <p:nvPr/>
              </p:nvSpPr>
              <p:spPr>
                <a:xfrm>
                  <a:off x="5154706" y="2922754"/>
                  <a:ext cx="136314" cy="174817"/>
                </a:xfrm>
                <a:custGeom>
                  <a:avLst/>
                  <a:gdLst/>
                  <a:ahLst/>
                  <a:cxnLst/>
                  <a:rect l="l" t="t" r="r" b="b"/>
                  <a:pathLst>
                    <a:path w="4291" h="5503" extrusionOk="0">
                      <a:moveTo>
                        <a:pt x="4291" y="0"/>
                      </a:moveTo>
                      <a:lnTo>
                        <a:pt x="3784" y="55"/>
                      </a:lnTo>
                      <a:lnTo>
                        <a:pt x="2879" y="254"/>
                      </a:lnTo>
                      <a:lnTo>
                        <a:pt x="2137" y="525"/>
                      </a:lnTo>
                      <a:lnTo>
                        <a:pt x="1521" y="869"/>
                      </a:lnTo>
                      <a:lnTo>
                        <a:pt x="1033" y="1285"/>
                      </a:lnTo>
                      <a:lnTo>
                        <a:pt x="652" y="1738"/>
                      </a:lnTo>
                      <a:lnTo>
                        <a:pt x="272" y="2444"/>
                      </a:lnTo>
                      <a:lnTo>
                        <a:pt x="19" y="3439"/>
                      </a:lnTo>
                      <a:lnTo>
                        <a:pt x="1" y="4344"/>
                      </a:lnTo>
                      <a:lnTo>
                        <a:pt x="146" y="5358"/>
                      </a:lnTo>
                      <a:lnTo>
                        <a:pt x="200" y="5503"/>
                      </a:lnTo>
                      <a:lnTo>
                        <a:pt x="327" y="5503"/>
                      </a:lnTo>
                      <a:lnTo>
                        <a:pt x="1141" y="5358"/>
                      </a:lnTo>
                      <a:lnTo>
                        <a:pt x="1865" y="5068"/>
                      </a:lnTo>
                      <a:lnTo>
                        <a:pt x="2643" y="4562"/>
                      </a:lnTo>
                      <a:lnTo>
                        <a:pt x="3367" y="3747"/>
                      </a:lnTo>
                      <a:lnTo>
                        <a:pt x="3802" y="2896"/>
                      </a:lnTo>
                      <a:lnTo>
                        <a:pt x="4037" y="2227"/>
                      </a:lnTo>
                      <a:lnTo>
                        <a:pt x="4200" y="1430"/>
                      </a:lnTo>
                      <a:lnTo>
                        <a:pt x="4291" y="507"/>
                      </a:lnTo>
                      <a:lnTo>
                        <a:pt x="4291"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7" name="Google Shape;1217;p36"/>
                <p:cNvSpPr/>
                <p:nvPr/>
              </p:nvSpPr>
              <p:spPr>
                <a:xfrm>
                  <a:off x="5149528" y="2917576"/>
                  <a:ext cx="146671" cy="185173"/>
                </a:xfrm>
                <a:custGeom>
                  <a:avLst/>
                  <a:gdLst/>
                  <a:ahLst/>
                  <a:cxnLst/>
                  <a:rect l="l" t="t" r="r" b="b"/>
                  <a:pathLst>
                    <a:path w="4617" h="5829" extrusionOk="0">
                      <a:moveTo>
                        <a:pt x="4616" y="0"/>
                      </a:moveTo>
                      <a:lnTo>
                        <a:pt x="4454" y="19"/>
                      </a:lnTo>
                      <a:lnTo>
                        <a:pt x="3874" y="73"/>
                      </a:lnTo>
                      <a:lnTo>
                        <a:pt x="2843" y="308"/>
                      </a:lnTo>
                      <a:lnTo>
                        <a:pt x="2390" y="489"/>
                      </a:lnTo>
                      <a:lnTo>
                        <a:pt x="2082" y="634"/>
                      </a:lnTo>
                      <a:lnTo>
                        <a:pt x="1539" y="960"/>
                      </a:lnTo>
                      <a:lnTo>
                        <a:pt x="1069" y="1358"/>
                      </a:lnTo>
                      <a:lnTo>
                        <a:pt x="689" y="1829"/>
                      </a:lnTo>
                      <a:lnTo>
                        <a:pt x="526" y="2082"/>
                      </a:lnTo>
                      <a:lnTo>
                        <a:pt x="363" y="2390"/>
                      </a:lnTo>
                      <a:lnTo>
                        <a:pt x="146" y="3005"/>
                      </a:lnTo>
                      <a:lnTo>
                        <a:pt x="1" y="3928"/>
                      </a:lnTo>
                      <a:lnTo>
                        <a:pt x="128" y="5431"/>
                      </a:lnTo>
                      <a:lnTo>
                        <a:pt x="218" y="5720"/>
                      </a:lnTo>
                      <a:lnTo>
                        <a:pt x="254" y="5829"/>
                      </a:lnTo>
                      <a:lnTo>
                        <a:pt x="562" y="5829"/>
                      </a:lnTo>
                      <a:lnTo>
                        <a:pt x="1503" y="5612"/>
                      </a:lnTo>
                      <a:lnTo>
                        <a:pt x="2300" y="5268"/>
                      </a:lnTo>
                      <a:lnTo>
                        <a:pt x="2698" y="4978"/>
                      </a:lnTo>
                      <a:lnTo>
                        <a:pt x="2517" y="4743"/>
                      </a:lnTo>
                      <a:lnTo>
                        <a:pt x="2209" y="4960"/>
                      </a:lnTo>
                      <a:lnTo>
                        <a:pt x="1576" y="5268"/>
                      </a:lnTo>
                      <a:lnTo>
                        <a:pt x="779" y="5485"/>
                      </a:lnTo>
                      <a:lnTo>
                        <a:pt x="472" y="5521"/>
                      </a:lnTo>
                      <a:lnTo>
                        <a:pt x="363" y="5050"/>
                      </a:lnTo>
                      <a:lnTo>
                        <a:pt x="327" y="3729"/>
                      </a:lnTo>
                      <a:lnTo>
                        <a:pt x="544" y="2715"/>
                      </a:lnTo>
                      <a:lnTo>
                        <a:pt x="797" y="2227"/>
                      </a:lnTo>
                      <a:lnTo>
                        <a:pt x="942" y="1991"/>
                      </a:lnTo>
                      <a:lnTo>
                        <a:pt x="1286" y="1575"/>
                      </a:lnTo>
                      <a:lnTo>
                        <a:pt x="1720" y="1195"/>
                      </a:lnTo>
                      <a:lnTo>
                        <a:pt x="2227" y="887"/>
                      </a:lnTo>
                      <a:lnTo>
                        <a:pt x="2499" y="761"/>
                      </a:lnTo>
                      <a:lnTo>
                        <a:pt x="2897" y="616"/>
                      </a:lnTo>
                      <a:lnTo>
                        <a:pt x="3802" y="399"/>
                      </a:lnTo>
                      <a:lnTo>
                        <a:pt x="4309" y="326"/>
                      </a:lnTo>
                      <a:lnTo>
                        <a:pt x="4291" y="978"/>
                      </a:lnTo>
                      <a:lnTo>
                        <a:pt x="4110" y="2154"/>
                      </a:lnTo>
                      <a:lnTo>
                        <a:pt x="3947" y="2679"/>
                      </a:lnTo>
                      <a:lnTo>
                        <a:pt x="4236" y="2788"/>
                      </a:lnTo>
                      <a:lnTo>
                        <a:pt x="4417" y="2209"/>
                      </a:lnTo>
                      <a:lnTo>
                        <a:pt x="4598" y="887"/>
                      </a:lnTo>
                      <a:lnTo>
                        <a:pt x="4616" y="163"/>
                      </a:lnTo>
                      <a:lnTo>
                        <a:pt x="4616" y="0"/>
                      </a:lnTo>
                      <a:close/>
                    </a:path>
                  </a:pathLst>
                </a:custGeom>
                <a:solidFill>
                  <a:srgbClr val="0C0C0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8" name="Google Shape;1218;p36"/>
                <p:cNvSpPr/>
                <p:nvPr/>
              </p:nvSpPr>
              <p:spPr>
                <a:xfrm>
                  <a:off x="5149528" y="2917576"/>
                  <a:ext cx="146671" cy="185173"/>
                </a:xfrm>
                <a:custGeom>
                  <a:avLst/>
                  <a:gdLst/>
                  <a:ahLst/>
                  <a:cxnLst/>
                  <a:rect l="l" t="t" r="r" b="b"/>
                  <a:pathLst>
                    <a:path w="4617" h="5829" extrusionOk="0">
                      <a:moveTo>
                        <a:pt x="4616" y="0"/>
                      </a:moveTo>
                      <a:lnTo>
                        <a:pt x="4454" y="19"/>
                      </a:lnTo>
                      <a:lnTo>
                        <a:pt x="3874" y="73"/>
                      </a:lnTo>
                      <a:lnTo>
                        <a:pt x="2843" y="308"/>
                      </a:lnTo>
                      <a:lnTo>
                        <a:pt x="2390" y="489"/>
                      </a:lnTo>
                      <a:lnTo>
                        <a:pt x="2499" y="761"/>
                      </a:lnTo>
                      <a:lnTo>
                        <a:pt x="2897" y="616"/>
                      </a:lnTo>
                      <a:lnTo>
                        <a:pt x="3802" y="399"/>
                      </a:lnTo>
                      <a:lnTo>
                        <a:pt x="4309" y="326"/>
                      </a:lnTo>
                      <a:lnTo>
                        <a:pt x="4291" y="978"/>
                      </a:lnTo>
                      <a:lnTo>
                        <a:pt x="4110" y="2154"/>
                      </a:lnTo>
                      <a:lnTo>
                        <a:pt x="3947" y="2679"/>
                      </a:lnTo>
                      <a:lnTo>
                        <a:pt x="3838" y="3005"/>
                      </a:lnTo>
                      <a:lnTo>
                        <a:pt x="3549" y="3584"/>
                      </a:lnTo>
                      <a:lnTo>
                        <a:pt x="3187" y="4109"/>
                      </a:lnTo>
                      <a:lnTo>
                        <a:pt x="2752" y="4544"/>
                      </a:lnTo>
                      <a:lnTo>
                        <a:pt x="2517" y="4743"/>
                      </a:lnTo>
                      <a:lnTo>
                        <a:pt x="2209" y="4960"/>
                      </a:lnTo>
                      <a:lnTo>
                        <a:pt x="1576" y="5268"/>
                      </a:lnTo>
                      <a:lnTo>
                        <a:pt x="779" y="5485"/>
                      </a:lnTo>
                      <a:lnTo>
                        <a:pt x="472" y="5521"/>
                      </a:lnTo>
                      <a:lnTo>
                        <a:pt x="363" y="5050"/>
                      </a:lnTo>
                      <a:lnTo>
                        <a:pt x="327" y="3729"/>
                      </a:lnTo>
                      <a:lnTo>
                        <a:pt x="544" y="2715"/>
                      </a:lnTo>
                      <a:lnTo>
                        <a:pt x="797" y="2227"/>
                      </a:lnTo>
                      <a:lnTo>
                        <a:pt x="526" y="2082"/>
                      </a:lnTo>
                      <a:lnTo>
                        <a:pt x="363" y="2390"/>
                      </a:lnTo>
                      <a:lnTo>
                        <a:pt x="146" y="3005"/>
                      </a:lnTo>
                      <a:lnTo>
                        <a:pt x="1" y="3928"/>
                      </a:lnTo>
                      <a:lnTo>
                        <a:pt x="128" y="5431"/>
                      </a:lnTo>
                      <a:lnTo>
                        <a:pt x="218" y="5720"/>
                      </a:lnTo>
                      <a:lnTo>
                        <a:pt x="254" y="5829"/>
                      </a:lnTo>
                      <a:lnTo>
                        <a:pt x="562" y="5829"/>
                      </a:lnTo>
                      <a:lnTo>
                        <a:pt x="1503" y="5612"/>
                      </a:lnTo>
                      <a:lnTo>
                        <a:pt x="2300" y="5268"/>
                      </a:lnTo>
                      <a:lnTo>
                        <a:pt x="2698" y="4978"/>
                      </a:lnTo>
                      <a:lnTo>
                        <a:pt x="2969" y="4779"/>
                      </a:lnTo>
                      <a:lnTo>
                        <a:pt x="3422" y="4308"/>
                      </a:lnTo>
                      <a:lnTo>
                        <a:pt x="3802" y="3747"/>
                      </a:lnTo>
                      <a:lnTo>
                        <a:pt x="4110" y="3132"/>
                      </a:lnTo>
                      <a:lnTo>
                        <a:pt x="4236" y="2788"/>
                      </a:lnTo>
                      <a:lnTo>
                        <a:pt x="4417" y="2209"/>
                      </a:lnTo>
                      <a:lnTo>
                        <a:pt x="4598" y="887"/>
                      </a:lnTo>
                      <a:lnTo>
                        <a:pt x="4616" y="163"/>
                      </a:lnTo>
                      <a:lnTo>
                        <a:pt x="4616" y="0"/>
                      </a:lnTo>
                      <a:close/>
                    </a:path>
                  </a:pathLst>
                </a:custGeom>
                <a:solidFill>
                  <a:srgbClr val="0C0C0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9" name="Google Shape;1219;p36"/>
                <p:cNvSpPr/>
                <p:nvPr/>
              </p:nvSpPr>
              <p:spPr>
                <a:xfrm>
                  <a:off x="4703925" y="2452976"/>
                  <a:ext cx="418060" cy="415169"/>
                </a:xfrm>
                <a:custGeom>
                  <a:avLst/>
                  <a:gdLst/>
                  <a:ahLst/>
                  <a:cxnLst/>
                  <a:rect l="l" t="t" r="r" b="b"/>
                  <a:pathLst>
                    <a:path w="13160" h="13069" extrusionOk="0">
                      <a:moveTo>
                        <a:pt x="6661" y="0"/>
                      </a:moveTo>
                      <a:lnTo>
                        <a:pt x="6064" y="181"/>
                      </a:lnTo>
                      <a:lnTo>
                        <a:pt x="5611" y="525"/>
                      </a:lnTo>
                      <a:lnTo>
                        <a:pt x="5304" y="996"/>
                      </a:lnTo>
                      <a:lnTo>
                        <a:pt x="5123" y="1575"/>
                      </a:lnTo>
                      <a:lnTo>
                        <a:pt x="5050" y="2245"/>
                      </a:lnTo>
                      <a:lnTo>
                        <a:pt x="5104" y="2951"/>
                      </a:lnTo>
                      <a:lnTo>
                        <a:pt x="5285" y="3675"/>
                      </a:lnTo>
                      <a:lnTo>
                        <a:pt x="5412" y="4019"/>
                      </a:lnTo>
                      <a:lnTo>
                        <a:pt x="5412" y="4019"/>
                      </a:lnTo>
                      <a:lnTo>
                        <a:pt x="5177" y="3729"/>
                      </a:lnTo>
                      <a:lnTo>
                        <a:pt x="4598" y="3204"/>
                      </a:lnTo>
                      <a:lnTo>
                        <a:pt x="3910" y="2788"/>
                      </a:lnTo>
                      <a:lnTo>
                        <a:pt x="3186" y="2498"/>
                      </a:lnTo>
                      <a:lnTo>
                        <a:pt x="2444" y="2317"/>
                      </a:lnTo>
                      <a:lnTo>
                        <a:pt x="1738" y="2299"/>
                      </a:lnTo>
                      <a:lnTo>
                        <a:pt x="1086" y="2444"/>
                      </a:lnTo>
                      <a:lnTo>
                        <a:pt x="561" y="2770"/>
                      </a:lnTo>
                      <a:lnTo>
                        <a:pt x="362" y="3005"/>
                      </a:lnTo>
                      <a:lnTo>
                        <a:pt x="127" y="3349"/>
                      </a:lnTo>
                      <a:lnTo>
                        <a:pt x="0" y="4001"/>
                      </a:lnTo>
                      <a:lnTo>
                        <a:pt x="199" y="4616"/>
                      </a:lnTo>
                      <a:lnTo>
                        <a:pt x="634" y="5195"/>
                      </a:lnTo>
                      <a:lnTo>
                        <a:pt x="941" y="5467"/>
                      </a:lnTo>
                      <a:lnTo>
                        <a:pt x="1285" y="5738"/>
                      </a:lnTo>
                      <a:lnTo>
                        <a:pt x="2027" y="6154"/>
                      </a:lnTo>
                      <a:lnTo>
                        <a:pt x="2860" y="6390"/>
                      </a:lnTo>
                      <a:lnTo>
                        <a:pt x="3729" y="6444"/>
                      </a:lnTo>
                      <a:lnTo>
                        <a:pt x="4163" y="6390"/>
                      </a:lnTo>
                      <a:lnTo>
                        <a:pt x="3548" y="6571"/>
                      </a:lnTo>
                      <a:lnTo>
                        <a:pt x="2950" y="6752"/>
                      </a:lnTo>
                      <a:lnTo>
                        <a:pt x="2607" y="6897"/>
                      </a:lnTo>
                      <a:lnTo>
                        <a:pt x="1937" y="7295"/>
                      </a:lnTo>
                      <a:lnTo>
                        <a:pt x="1303" y="7838"/>
                      </a:lnTo>
                      <a:lnTo>
                        <a:pt x="778" y="8453"/>
                      </a:lnTo>
                      <a:lnTo>
                        <a:pt x="435" y="9105"/>
                      </a:lnTo>
                      <a:lnTo>
                        <a:pt x="308" y="9793"/>
                      </a:lnTo>
                      <a:lnTo>
                        <a:pt x="471" y="10444"/>
                      </a:lnTo>
                      <a:lnTo>
                        <a:pt x="978" y="11042"/>
                      </a:lnTo>
                      <a:lnTo>
                        <a:pt x="1412" y="11313"/>
                      </a:lnTo>
                      <a:lnTo>
                        <a:pt x="1774" y="11476"/>
                      </a:lnTo>
                      <a:lnTo>
                        <a:pt x="2444" y="11566"/>
                      </a:lnTo>
                      <a:lnTo>
                        <a:pt x="3041" y="11404"/>
                      </a:lnTo>
                      <a:lnTo>
                        <a:pt x="3602" y="11078"/>
                      </a:lnTo>
                      <a:lnTo>
                        <a:pt x="4380" y="10354"/>
                      </a:lnTo>
                      <a:lnTo>
                        <a:pt x="5231" y="9268"/>
                      </a:lnTo>
                      <a:lnTo>
                        <a:pt x="5611" y="8833"/>
                      </a:lnTo>
                      <a:lnTo>
                        <a:pt x="5485" y="9014"/>
                      </a:lnTo>
                      <a:lnTo>
                        <a:pt x="5304" y="9358"/>
                      </a:lnTo>
                      <a:lnTo>
                        <a:pt x="5159" y="9919"/>
                      </a:lnTo>
                      <a:lnTo>
                        <a:pt x="5249" y="10698"/>
                      </a:lnTo>
                      <a:lnTo>
                        <a:pt x="5575" y="11458"/>
                      </a:lnTo>
                      <a:lnTo>
                        <a:pt x="6100" y="12128"/>
                      </a:lnTo>
                      <a:lnTo>
                        <a:pt x="6770" y="12652"/>
                      </a:lnTo>
                      <a:lnTo>
                        <a:pt x="7530" y="12978"/>
                      </a:lnTo>
                      <a:lnTo>
                        <a:pt x="8326" y="13069"/>
                      </a:lnTo>
                      <a:lnTo>
                        <a:pt x="8724" y="12978"/>
                      </a:lnTo>
                      <a:lnTo>
                        <a:pt x="9141" y="12833"/>
                      </a:lnTo>
                      <a:lnTo>
                        <a:pt x="9738" y="12417"/>
                      </a:lnTo>
                      <a:lnTo>
                        <a:pt x="10064" y="11874"/>
                      </a:lnTo>
                      <a:lnTo>
                        <a:pt x="10154" y="11277"/>
                      </a:lnTo>
                      <a:lnTo>
                        <a:pt x="10028" y="10607"/>
                      </a:lnTo>
                      <a:lnTo>
                        <a:pt x="9720" y="9956"/>
                      </a:lnTo>
                      <a:lnTo>
                        <a:pt x="9231" y="9322"/>
                      </a:lnTo>
                      <a:lnTo>
                        <a:pt x="8598" y="8743"/>
                      </a:lnTo>
                      <a:lnTo>
                        <a:pt x="8236" y="8507"/>
                      </a:lnTo>
                      <a:lnTo>
                        <a:pt x="9014" y="8797"/>
                      </a:lnTo>
                      <a:lnTo>
                        <a:pt x="10173" y="9051"/>
                      </a:lnTo>
                      <a:lnTo>
                        <a:pt x="10915" y="9105"/>
                      </a:lnTo>
                      <a:lnTo>
                        <a:pt x="11584" y="9014"/>
                      </a:lnTo>
                      <a:lnTo>
                        <a:pt x="12182" y="8797"/>
                      </a:lnTo>
                      <a:lnTo>
                        <a:pt x="12652" y="8417"/>
                      </a:lnTo>
                      <a:lnTo>
                        <a:pt x="12996" y="7856"/>
                      </a:lnTo>
                      <a:lnTo>
                        <a:pt x="13123" y="7494"/>
                      </a:lnTo>
                      <a:lnTo>
                        <a:pt x="13159" y="7096"/>
                      </a:lnTo>
                      <a:lnTo>
                        <a:pt x="12978" y="6335"/>
                      </a:lnTo>
                      <a:lnTo>
                        <a:pt x="12526" y="5666"/>
                      </a:lnTo>
                      <a:lnTo>
                        <a:pt x="11874" y="5123"/>
                      </a:lnTo>
                      <a:lnTo>
                        <a:pt x="11114" y="4725"/>
                      </a:lnTo>
                      <a:lnTo>
                        <a:pt x="10299" y="4489"/>
                      </a:lnTo>
                      <a:lnTo>
                        <a:pt x="9503" y="4471"/>
                      </a:lnTo>
                      <a:lnTo>
                        <a:pt x="8815" y="4706"/>
                      </a:lnTo>
                      <a:lnTo>
                        <a:pt x="8543" y="4942"/>
                      </a:lnTo>
                      <a:lnTo>
                        <a:pt x="8543" y="4942"/>
                      </a:lnTo>
                      <a:lnTo>
                        <a:pt x="8815" y="4670"/>
                      </a:lnTo>
                      <a:lnTo>
                        <a:pt x="9177" y="3982"/>
                      </a:lnTo>
                      <a:lnTo>
                        <a:pt x="9322" y="3204"/>
                      </a:lnTo>
                      <a:lnTo>
                        <a:pt x="9286" y="2390"/>
                      </a:lnTo>
                      <a:lnTo>
                        <a:pt x="9068" y="1611"/>
                      </a:lnTo>
                      <a:lnTo>
                        <a:pt x="8670" y="905"/>
                      </a:lnTo>
                      <a:lnTo>
                        <a:pt x="8127" y="362"/>
                      </a:lnTo>
                      <a:lnTo>
                        <a:pt x="7421" y="37"/>
                      </a:lnTo>
                      <a:lnTo>
                        <a:pt x="702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0" name="Google Shape;1220;p36"/>
                <p:cNvSpPr/>
                <p:nvPr/>
              </p:nvSpPr>
              <p:spPr>
                <a:xfrm>
                  <a:off x="4711390" y="2448370"/>
                  <a:ext cx="415169" cy="424382"/>
                </a:xfrm>
                <a:custGeom>
                  <a:avLst/>
                  <a:gdLst/>
                  <a:ahLst/>
                  <a:cxnLst/>
                  <a:rect l="l" t="t" r="r" b="b"/>
                  <a:pathLst>
                    <a:path w="13069" h="13359" extrusionOk="0">
                      <a:moveTo>
                        <a:pt x="6517" y="1"/>
                      </a:moveTo>
                      <a:lnTo>
                        <a:pt x="6046" y="73"/>
                      </a:lnTo>
                      <a:lnTo>
                        <a:pt x="5612" y="272"/>
                      </a:lnTo>
                      <a:lnTo>
                        <a:pt x="5268" y="562"/>
                      </a:lnTo>
                      <a:lnTo>
                        <a:pt x="5123" y="761"/>
                      </a:lnTo>
                      <a:lnTo>
                        <a:pt x="4960" y="1014"/>
                      </a:lnTo>
                      <a:lnTo>
                        <a:pt x="4743" y="1630"/>
                      </a:lnTo>
                      <a:lnTo>
                        <a:pt x="4670" y="2354"/>
                      </a:lnTo>
                      <a:lnTo>
                        <a:pt x="4725" y="3150"/>
                      </a:lnTo>
                      <a:lnTo>
                        <a:pt x="4815" y="3548"/>
                      </a:lnTo>
                      <a:lnTo>
                        <a:pt x="4507" y="3277"/>
                      </a:lnTo>
                      <a:lnTo>
                        <a:pt x="3765" y="2824"/>
                      </a:lnTo>
                      <a:lnTo>
                        <a:pt x="2969" y="2480"/>
                      </a:lnTo>
                      <a:lnTo>
                        <a:pt x="2154" y="2317"/>
                      </a:lnTo>
                      <a:lnTo>
                        <a:pt x="1756" y="2299"/>
                      </a:lnTo>
                      <a:lnTo>
                        <a:pt x="1448" y="2299"/>
                      </a:lnTo>
                      <a:lnTo>
                        <a:pt x="942" y="2408"/>
                      </a:lnTo>
                      <a:lnTo>
                        <a:pt x="507" y="2607"/>
                      </a:lnTo>
                      <a:lnTo>
                        <a:pt x="145" y="2878"/>
                      </a:lnTo>
                      <a:lnTo>
                        <a:pt x="0" y="3059"/>
                      </a:lnTo>
                      <a:lnTo>
                        <a:pt x="236" y="3240"/>
                      </a:lnTo>
                      <a:lnTo>
                        <a:pt x="399" y="3059"/>
                      </a:lnTo>
                      <a:lnTo>
                        <a:pt x="761" y="2806"/>
                      </a:lnTo>
                      <a:lnTo>
                        <a:pt x="1358" y="2607"/>
                      </a:lnTo>
                      <a:lnTo>
                        <a:pt x="1738" y="2589"/>
                      </a:lnTo>
                      <a:lnTo>
                        <a:pt x="1756" y="2589"/>
                      </a:lnTo>
                      <a:lnTo>
                        <a:pt x="2209" y="2625"/>
                      </a:lnTo>
                      <a:lnTo>
                        <a:pt x="3132" y="2860"/>
                      </a:lnTo>
                      <a:lnTo>
                        <a:pt x="4019" y="3295"/>
                      </a:lnTo>
                      <a:lnTo>
                        <a:pt x="4761" y="3892"/>
                      </a:lnTo>
                      <a:lnTo>
                        <a:pt x="5050" y="4254"/>
                      </a:lnTo>
                      <a:lnTo>
                        <a:pt x="5141" y="4327"/>
                      </a:lnTo>
                      <a:lnTo>
                        <a:pt x="5250" y="4290"/>
                      </a:lnTo>
                      <a:lnTo>
                        <a:pt x="5322" y="4218"/>
                      </a:lnTo>
                      <a:lnTo>
                        <a:pt x="5322" y="4109"/>
                      </a:lnTo>
                      <a:lnTo>
                        <a:pt x="5159" y="3657"/>
                      </a:lnTo>
                      <a:lnTo>
                        <a:pt x="4996" y="2752"/>
                      </a:lnTo>
                      <a:lnTo>
                        <a:pt x="4996" y="1919"/>
                      </a:lnTo>
                      <a:lnTo>
                        <a:pt x="5195" y="1213"/>
                      </a:lnTo>
                      <a:lnTo>
                        <a:pt x="5376" y="924"/>
                      </a:lnTo>
                      <a:lnTo>
                        <a:pt x="5485" y="761"/>
                      </a:lnTo>
                      <a:lnTo>
                        <a:pt x="5793" y="525"/>
                      </a:lnTo>
                      <a:lnTo>
                        <a:pt x="6136" y="363"/>
                      </a:lnTo>
                      <a:lnTo>
                        <a:pt x="6553" y="290"/>
                      </a:lnTo>
                      <a:lnTo>
                        <a:pt x="6770" y="290"/>
                      </a:lnTo>
                      <a:lnTo>
                        <a:pt x="7096" y="326"/>
                      </a:lnTo>
                      <a:lnTo>
                        <a:pt x="7693" y="562"/>
                      </a:lnTo>
                      <a:lnTo>
                        <a:pt x="8200" y="996"/>
                      </a:lnTo>
                      <a:lnTo>
                        <a:pt x="8598" y="1593"/>
                      </a:lnTo>
                      <a:lnTo>
                        <a:pt x="8743" y="1955"/>
                      </a:lnTo>
                      <a:lnTo>
                        <a:pt x="8870" y="2372"/>
                      </a:lnTo>
                      <a:lnTo>
                        <a:pt x="8960" y="3222"/>
                      </a:lnTo>
                      <a:lnTo>
                        <a:pt x="8815" y="3983"/>
                      </a:lnTo>
                      <a:lnTo>
                        <a:pt x="8508" y="4652"/>
                      </a:lnTo>
                      <a:lnTo>
                        <a:pt x="8272" y="4906"/>
                      </a:lnTo>
                      <a:lnTo>
                        <a:pt x="8236" y="4942"/>
                      </a:lnTo>
                      <a:lnTo>
                        <a:pt x="8200" y="4978"/>
                      </a:lnTo>
                      <a:lnTo>
                        <a:pt x="8164" y="5014"/>
                      </a:lnTo>
                      <a:lnTo>
                        <a:pt x="8164" y="5141"/>
                      </a:lnTo>
                      <a:lnTo>
                        <a:pt x="8200" y="5177"/>
                      </a:lnTo>
                      <a:lnTo>
                        <a:pt x="8236" y="5213"/>
                      </a:lnTo>
                      <a:lnTo>
                        <a:pt x="8345" y="5232"/>
                      </a:lnTo>
                      <a:lnTo>
                        <a:pt x="8399" y="5195"/>
                      </a:lnTo>
                      <a:lnTo>
                        <a:pt x="8435" y="5159"/>
                      </a:lnTo>
                      <a:lnTo>
                        <a:pt x="8471" y="5141"/>
                      </a:lnTo>
                      <a:lnTo>
                        <a:pt x="8743" y="4942"/>
                      </a:lnTo>
                      <a:lnTo>
                        <a:pt x="9413" y="4761"/>
                      </a:lnTo>
                      <a:lnTo>
                        <a:pt x="10155" y="4797"/>
                      </a:lnTo>
                      <a:lnTo>
                        <a:pt x="10879" y="5032"/>
                      </a:lnTo>
                      <a:lnTo>
                        <a:pt x="11223" y="5195"/>
                      </a:lnTo>
                      <a:lnTo>
                        <a:pt x="11530" y="5376"/>
                      </a:lnTo>
                      <a:lnTo>
                        <a:pt x="12128" y="5865"/>
                      </a:lnTo>
                      <a:lnTo>
                        <a:pt x="12562" y="6480"/>
                      </a:lnTo>
                      <a:lnTo>
                        <a:pt x="12743" y="7023"/>
                      </a:lnTo>
                      <a:lnTo>
                        <a:pt x="12761" y="7404"/>
                      </a:lnTo>
                      <a:lnTo>
                        <a:pt x="12725" y="7603"/>
                      </a:lnTo>
                      <a:lnTo>
                        <a:pt x="12598" y="8019"/>
                      </a:lnTo>
                      <a:lnTo>
                        <a:pt x="12254" y="8490"/>
                      </a:lnTo>
                      <a:lnTo>
                        <a:pt x="11965" y="8743"/>
                      </a:lnTo>
                      <a:lnTo>
                        <a:pt x="11784" y="8833"/>
                      </a:lnTo>
                      <a:lnTo>
                        <a:pt x="11458" y="8978"/>
                      </a:lnTo>
                      <a:lnTo>
                        <a:pt x="10643" y="9087"/>
                      </a:lnTo>
                      <a:lnTo>
                        <a:pt x="9702" y="9014"/>
                      </a:lnTo>
                      <a:lnTo>
                        <a:pt x="8634" y="8725"/>
                      </a:lnTo>
                      <a:lnTo>
                        <a:pt x="8055" y="8508"/>
                      </a:lnTo>
                      <a:lnTo>
                        <a:pt x="7946" y="8490"/>
                      </a:lnTo>
                      <a:lnTo>
                        <a:pt x="7874" y="8580"/>
                      </a:lnTo>
                      <a:lnTo>
                        <a:pt x="7838" y="8689"/>
                      </a:lnTo>
                      <a:lnTo>
                        <a:pt x="7928" y="8779"/>
                      </a:lnTo>
                      <a:lnTo>
                        <a:pt x="8254" y="8996"/>
                      </a:lnTo>
                      <a:lnTo>
                        <a:pt x="8833" y="9503"/>
                      </a:lnTo>
                      <a:lnTo>
                        <a:pt x="9286" y="10082"/>
                      </a:lnTo>
                      <a:lnTo>
                        <a:pt x="9612" y="10698"/>
                      </a:lnTo>
                      <a:lnTo>
                        <a:pt x="9702" y="10987"/>
                      </a:lnTo>
                      <a:lnTo>
                        <a:pt x="9775" y="11349"/>
                      </a:lnTo>
                      <a:lnTo>
                        <a:pt x="9702" y="11965"/>
                      </a:lnTo>
                      <a:lnTo>
                        <a:pt x="9376" y="12472"/>
                      </a:lnTo>
                      <a:lnTo>
                        <a:pt x="8815" y="12834"/>
                      </a:lnTo>
                      <a:lnTo>
                        <a:pt x="8453" y="12978"/>
                      </a:lnTo>
                      <a:lnTo>
                        <a:pt x="8236" y="13033"/>
                      </a:lnTo>
                      <a:lnTo>
                        <a:pt x="7820" y="13051"/>
                      </a:lnTo>
                      <a:lnTo>
                        <a:pt x="7204" y="12942"/>
                      </a:lnTo>
                      <a:lnTo>
                        <a:pt x="6426" y="12544"/>
                      </a:lnTo>
                      <a:lnTo>
                        <a:pt x="5793" y="11965"/>
                      </a:lnTo>
                      <a:lnTo>
                        <a:pt x="5539" y="11621"/>
                      </a:lnTo>
                      <a:lnTo>
                        <a:pt x="5340" y="11277"/>
                      </a:lnTo>
                      <a:lnTo>
                        <a:pt x="5105" y="10589"/>
                      </a:lnTo>
                      <a:lnTo>
                        <a:pt x="5087" y="9938"/>
                      </a:lnTo>
                      <a:lnTo>
                        <a:pt x="5304" y="9340"/>
                      </a:lnTo>
                      <a:lnTo>
                        <a:pt x="5503" y="9087"/>
                      </a:lnTo>
                      <a:lnTo>
                        <a:pt x="5539" y="8978"/>
                      </a:lnTo>
                      <a:lnTo>
                        <a:pt x="5485" y="8870"/>
                      </a:lnTo>
                      <a:lnTo>
                        <a:pt x="5376" y="8815"/>
                      </a:lnTo>
                      <a:lnTo>
                        <a:pt x="5268" y="8888"/>
                      </a:lnTo>
                      <a:lnTo>
                        <a:pt x="4960" y="9232"/>
                      </a:lnTo>
                      <a:lnTo>
                        <a:pt x="4616" y="9648"/>
                      </a:lnTo>
                      <a:lnTo>
                        <a:pt x="4290" y="10064"/>
                      </a:lnTo>
                      <a:lnTo>
                        <a:pt x="3548" y="10879"/>
                      </a:lnTo>
                      <a:lnTo>
                        <a:pt x="2933" y="11313"/>
                      </a:lnTo>
                      <a:lnTo>
                        <a:pt x="2480" y="11512"/>
                      </a:lnTo>
                      <a:lnTo>
                        <a:pt x="2010" y="11549"/>
                      </a:lnTo>
                      <a:lnTo>
                        <a:pt x="1503" y="11458"/>
                      </a:lnTo>
                      <a:lnTo>
                        <a:pt x="1249" y="11313"/>
                      </a:lnTo>
                      <a:lnTo>
                        <a:pt x="1105" y="11585"/>
                      </a:lnTo>
                      <a:lnTo>
                        <a:pt x="1394" y="11730"/>
                      </a:lnTo>
                      <a:lnTo>
                        <a:pt x="1973" y="11856"/>
                      </a:lnTo>
                      <a:lnTo>
                        <a:pt x="2498" y="11820"/>
                      </a:lnTo>
                      <a:lnTo>
                        <a:pt x="3005" y="11621"/>
                      </a:lnTo>
                      <a:lnTo>
                        <a:pt x="3675" y="11168"/>
                      </a:lnTo>
                      <a:lnTo>
                        <a:pt x="4471" y="10318"/>
                      </a:lnTo>
                      <a:lnTo>
                        <a:pt x="4815" y="9901"/>
                      </a:lnTo>
                      <a:lnTo>
                        <a:pt x="4779" y="10119"/>
                      </a:lnTo>
                      <a:lnTo>
                        <a:pt x="4815" y="10589"/>
                      </a:lnTo>
                      <a:lnTo>
                        <a:pt x="4924" y="11060"/>
                      </a:lnTo>
                      <a:lnTo>
                        <a:pt x="5141" y="11549"/>
                      </a:lnTo>
                      <a:lnTo>
                        <a:pt x="5286" y="11784"/>
                      </a:lnTo>
                      <a:lnTo>
                        <a:pt x="5521" y="12092"/>
                      </a:lnTo>
                      <a:lnTo>
                        <a:pt x="6082" y="12653"/>
                      </a:lnTo>
                      <a:lnTo>
                        <a:pt x="6770" y="13087"/>
                      </a:lnTo>
                      <a:lnTo>
                        <a:pt x="7512" y="13322"/>
                      </a:lnTo>
                      <a:lnTo>
                        <a:pt x="7910" y="13359"/>
                      </a:lnTo>
                      <a:lnTo>
                        <a:pt x="8218" y="13340"/>
                      </a:lnTo>
                      <a:lnTo>
                        <a:pt x="8526" y="13268"/>
                      </a:lnTo>
                      <a:lnTo>
                        <a:pt x="8960" y="13105"/>
                      </a:lnTo>
                      <a:lnTo>
                        <a:pt x="9612" y="12653"/>
                      </a:lnTo>
                      <a:lnTo>
                        <a:pt x="9992" y="12055"/>
                      </a:lnTo>
                      <a:lnTo>
                        <a:pt x="10064" y="11331"/>
                      </a:lnTo>
                      <a:lnTo>
                        <a:pt x="9992" y="10915"/>
                      </a:lnTo>
                      <a:lnTo>
                        <a:pt x="9847" y="10444"/>
                      </a:lnTo>
                      <a:lnTo>
                        <a:pt x="9250" y="9521"/>
                      </a:lnTo>
                      <a:lnTo>
                        <a:pt x="8833" y="9105"/>
                      </a:lnTo>
                      <a:lnTo>
                        <a:pt x="9304" y="9232"/>
                      </a:lnTo>
                      <a:lnTo>
                        <a:pt x="10173" y="9377"/>
                      </a:lnTo>
                      <a:lnTo>
                        <a:pt x="10951" y="9377"/>
                      </a:lnTo>
                      <a:lnTo>
                        <a:pt x="11639" y="9232"/>
                      </a:lnTo>
                      <a:lnTo>
                        <a:pt x="11929" y="9105"/>
                      </a:lnTo>
                      <a:lnTo>
                        <a:pt x="12128" y="8996"/>
                      </a:lnTo>
                      <a:lnTo>
                        <a:pt x="12472" y="8707"/>
                      </a:lnTo>
                      <a:lnTo>
                        <a:pt x="12761" y="8345"/>
                      </a:lnTo>
                      <a:lnTo>
                        <a:pt x="12960" y="7910"/>
                      </a:lnTo>
                      <a:lnTo>
                        <a:pt x="13033" y="7657"/>
                      </a:lnTo>
                      <a:lnTo>
                        <a:pt x="13069" y="7277"/>
                      </a:lnTo>
                      <a:lnTo>
                        <a:pt x="12906" y="6517"/>
                      </a:lnTo>
                      <a:lnTo>
                        <a:pt x="12472" y="5811"/>
                      </a:lnTo>
                      <a:lnTo>
                        <a:pt x="11802" y="5195"/>
                      </a:lnTo>
                      <a:lnTo>
                        <a:pt x="11367" y="4924"/>
                      </a:lnTo>
                      <a:lnTo>
                        <a:pt x="11078" y="4779"/>
                      </a:lnTo>
                      <a:lnTo>
                        <a:pt x="10462" y="4562"/>
                      </a:lnTo>
                      <a:lnTo>
                        <a:pt x="9811" y="4453"/>
                      </a:lnTo>
                      <a:lnTo>
                        <a:pt x="9195" y="4489"/>
                      </a:lnTo>
                      <a:lnTo>
                        <a:pt x="8906" y="4562"/>
                      </a:lnTo>
                      <a:lnTo>
                        <a:pt x="8906" y="4562"/>
                      </a:lnTo>
                      <a:lnTo>
                        <a:pt x="9033" y="4272"/>
                      </a:lnTo>
                      <a:lnTo>
                        <a:pt x="9214" y="3639"/>
                      </a:lnTo>
                      <a:lnTo>
                        <a:pt x="9250" y="2933"/>
                      </a:lnTo>
                      <a:lnTo>
                        <a:pt x="9141" y="2227"/>
                      </a:lnTo>
                      <a:lnTo>
                        <a:pt x="9033" y="1865"/>
                      </a:lnTo>
                      <a:lnTo>
                        <a:pt x="8870" y="1449"/>
                      </a:lnTo>
                      <a:lnTo>
                        <a:pt x="8417" y="779"/>
                      </a:lnTo>
                      <a:lnTo>
                        <a:pt x="7838" y="290"/>
                      </a:lnTo>
                      <a:lnTo>
                        <a:pt x="7150" y="37"/>
                      </a:lnTo>
                      <a:lnTo>
                        <a:pt x="6788"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1" name="Google Shape;1221;p36"/>
                <p:cNvSpPr/>
                <p:nvPr/>
              </p:nvSpPr>
              <p:spPr>
                <a:xfrm>
                  <a:off x="4699890" y="2448370"/>
                  <a:ext cx="426669" cy="368026"/>
                </a:xfrm>
                <a:custGeom>
                  <a:avLst/>
                  <a:gdLst/>
                  <a:ahLst/>
                  <a:cxnLst/>
                  <a:rect l="l" t="t" r="r" b="b"/>
                  <a:pathLst>
                    <a:path w="13431" h="11585" extrusionOk="0">
                      <a:moveTo>
                        <a:pt x="6879" y="1"/>
                      </a:moveTo>
                      <a:lnTo>
                        <a:pt x="6408" y="73"/>
                      </a:lnTo>
                      <a:lnTo>
                        <a:pt x="5974" y="272"/>
                      </a:lnTo>
                      <a:lnTo>
                        <a:pt x="5630" y="562"/>
                      </a:lnTo>
                      <a:lnTo>
                        <a:pt x="5485" y="743"/>
                      </a:lnTo>
                      <a:lnTo>
                        <a:pt x="5322" y="1014"/>
                      </a:lnTo>
                      <a:lnTo>
                        <a:pt x="5105" y="1630"/>
                      </a:lnTo>
                      <a:lnTo>
                        <a:pt x="5032" y="2354"/>
                      </a:lnTo>
                      <a:lnTo>
                        <a:pt x="5087" y="3150"/>
                      </a:lnTo>
                      <a:lnTo>
                        <a:pt x="5177" y="3548"/>
                      </a:lnTo>
                      <a:lnTo>
                        <a:pt x="4869" y="3277"/>
                      </a:lnTo>
                      <a:lnTo>
                        <a:pt x="4127" y="2824"/>
                      </a:lnTo>
                      <a:lnTo>
                        <a:pt x="3331" y="2480"/>
                      </a:lnTo>
                      <a:lnTo>
                        <a:pt x="2516" y="2317"/>
                      </a:lnTo>
                      <a:lnTo>
                        <a:pt x="2118" y="2299"/>
                      </a:lnTo>
                      <a:lnTo>
                        <a:pt x="1810" y="2299"/>
                      </a:lnTo>
                      <a:lnTo>
                        <a:pt x="1304" y="2408"/>
                      </a:lnTo>
                      <a:lnTo>
                        <a:pt x="869" y="2607"/>
                      </a:lnTo>
                      <a:lnTo>
                        <a:pt x="507" y="2878"/>
                      </a:lnTo>
                      <a:lnTo>
                        <a:pt x="362" y="3059"/>
                      </a:lnTo>
                      <a:lnTo>
                        <a:pt x="218" y="3277"/>
                      </a:lnTo>
                      <a:lnTo>
                        <a:pt x="37" y="3693"/>
                      </a:lnTo>
                      <a:lnTo>
                        <a:pt x="0" y="4073"/>
                      </a:lnTo>
                      <a:lnTo>
                        <a:pt x="37" y="4435"/>
                      </a:lnTo>
                      <a:lnTo>
                        <a:pt x="254" y="4942"/>
                      </a:lnTo>
                      <a:lnTo>
                        <a:pt x="724" y="5503"/>
                      </a:lnTo>
                      <a:lnTo>
                        <a:pt x="978" y="5738"/>
                      </a:lnTo>
                      <a:lnTo>
                        <a:pt x="1213" y="5919"/>
                      </a:lnTo>
                      <a:lnTo>
                        <a:pt x="1720" y="6245"/>
                      </a:lnTo>
                      <a:lnTo>
                        <a:pt x="2281" y="6499"/>
                      </a:lnTo>
                      <a:lnTo>
                        <a:pt x="2878" y="6661"/>
                      </a:lnTo>
                      <a:lnTo>
                        <a:pt x="3186" y="6698"/>
                      </a:lnTo>
                      <a:lnTo>
                        <a:pt x="3114" y="6734"/>
                      </a:lnTo>
                      <a:lnTo>
                        <a:pt x="3023" y="6752"/>
                      </a:lnTo>
                      <a:lnTo>
                        <a:pt x="2553" y="6951"/>
                      </a:lnTo>
                      <a:lnTo>
                        <a:pt x="1629" y="7585"/>
                      </a:lnTo>
                      <a:lnTo>
                        <a:pt x="869" y="8399"/>
                      </a:lnTo>
                      <a:lnTo>
                        <a:pt x="471" y="9069"/>
                      </a:lnTo>
                      <a:lnTo>
                        <a:pt x="326" y="9539"/>
                      </a:lnTo>
                      <a:lnTo>
                        <a:pt x="308" y="9775"/>
                      </a:lnTo>
                      <a:lnTo>
                        <a:pt x="290" y="9974"/>
                      </a:lnTo>
                      <a:lnTo>
                        <a:pt x="381" y="10426"/>
                      </a:lnTo>
                      <a:lnTo>
                        <a:pt x="616" y="10897"/>
                      </a:lnTo>
                      <a:lnTo>
                        <a:pt x="1105" y="11368"/>
                      </a:lnTo>
                      <a:lnTo>
                        <a:pt x="1467" y="11585"/>
                      </a:lnTo>
                      <a:lnTo>
                        <a:pt x="1611" y="11313"/>
                      </a:lnTo>
                      <a:lnTo>
                        <a:pt x="1358" y="11168"/>
                      </a:lnTo>
                      <a:lnTo>
                        <a:pt x="960" y="10843"/>
                      </a:lnTo>
                      <a:lnTo>
                        <a:pt x="706" y="10444"/>
                      </a:lnTo>
                      <a:lnTo>
                        <a:pt x="598" y="10028"/>
                      </a:lnTo>
                      <a:lnTo>
                        <a:pt x="598" y="9793"/>
                      </a:lnTo>
                      <a:lnTo>
                        <a:pt x="634" y="9594"/>
                      </a:lnTo>
                      <a:lnTo>
                        <a:pt x="761" y="9159"/>
                      </a:lnTo>
                      <a:lnTo>
                        <a:pt x="1123" y="8544"/>
                      </a:lnTo>
                      <a:lnTo>
                        <a:pt x="1847" y="7802"/>
                      </a:lnTo>
                      <a:lnTo>
                        <a:pt x="2697" y="7223"/>
                      </a:lnTo>
                      <a:lnTo>
                        <a:pt x="3132" y="7042"/>
                      </a:lnTo>
                      <a:lnTo>
                        <a:pt x="3403" y="6951"/>
                      </a:lnTo>
                      <a:lnTo>
                        <a:pt x="3693" y="6879"/>
                      </a:lnTo>
                      <a:lnTo>
                        <a:pt x="4019" y="6788"/>
                      </a:lnTo>
                      <a:lnTo>
                        <a:pt x="4345" y="6680"/>
                      </a:lnTo>
                      <a:lnTo>
                        <a:pt x="4435" y="6607"/>
                      </a:lnTo>
                      <a:lnTo>
                        <a:pt x="4435" y="6499"/>
                      </a:lnTo>
                      <a:lnTo>
                        <a:pt x="4381" y="6408"/>
                      </a:lnTo>
                      <a:lnTo>
                        <a:pt x="4254" y="6390"/>
                      </a:lnTo>
                      <a:lnTo>
                        <a:pt x="3838" y="6444"/>
                      </a:lnTo>
                      <a:lnTo>
                        <a:pt x="3005" y="6390"/>
                      </a:lnTo>
                      <a:lnTo>
                        <a:pt x="2209" y="6155"/>
                      </a:lnTo>
                      <a:lnTo>
                        <a:pt x="1485" y="5756"/>
                      </a:lnTo>
                      <a:lnTo>
                        <a:pt x="1177" y="5503"/>
                      </a:lnTo>
                      <a:lnTo>
                        <a:pt x="833" y="5195"/>
                      </a:lnTo>
                      <a:lnTo>
                        <a:pt x="417" y="4616"/>
                      </a:lnTo>
                      <a:lnTo>
                        <a:pt x="290" y="4073"/>
                      </a:lnTo>
                      <a:lnTo>
                        <a:pt x="417" y="3530"/>
                      </a:lnTo>
                      <a:lnTo>
                        <a:pt x="598" y="3240"/>
                      </a:lnTo>
                      <a:lnTo>
                        <a:pt x="761" y="3059"/>
                      </a:lnTo>
                      <a:lnTo>
                        <a:pt x="1123" y="2806"/>
                      </a:lnTo>
                      <a:lnTo>
                        <a:pt x="1720" y="2607"/>
                      </a:lnTo>
                      <a:lnTo>
                        <a:pt x="2100" y="2589"/>
                      </a:lnTo>
                      <a:lnTo>
                        <a:pt x="2118" y="2589"/>
                      </a:lnTo>
                      <a:lnTo>
                        <a:pt x="2571" y="2625"/>
                      </a:lnTo>
                      <a:lnTo>
                        <a:pt x="3494" y="2860"/>
                      </a:lnTo>
                      <a:lnTo>
                        <a:pt x="4381" y="3295"/>
                      </a:lnTo>
                      <a:lnTo>
                        <a:pt x="5123" y="3892"/>
                      </a:lnTo>
                      <a:lnTo>
                        <a:pt x="5412" y="4254"/>
                      </a:lnTo>
                      <a:lnTo>
                        <a:pt x="5503" y="4327"/>
                      </a:lnTo>
                      <a:lnTo>
                        <a:pt x="5612" y="4290"/>
                      </a:lnTo>
                      <a:lnTo>
                        <a:pt x="5684" y="4218"/>
                      </a:lnTo>
                      <a:lnTo>
                        <a:pt x="5684" y="4109"/>
                      </a:lnTo>
                      <a:lnTo>
                        <a:pt x="5521" y="3657"/>
                      </a:lnTo>
                      <a:lnTo>
                        <a:pt x="5358" y="2752"/>
                      </a:lnTo>
                      <a:lnTo>
                        <a:pt x="5358" y="1919"/>
                      </a:lnTo>
                      <a:lnTo>
                        <a:pt x="5557" y="1213"/>
                      </a:lnTo>
                      <a:lnTo>
                        <a:pt x="5738" y="924"/>
                      </a:lnTo>
                      <a:lnTo>
                        <a:pt x="5847" y="761"/>
                      </a:lnTo>
                      <a:lnTo>
                        <a:pt x="6155" y="525"/>
                      </a:lnTo>
                      <a:lnTo>
                        <a:pt x="6498" y="363"/>
                      </a:lnTo>
                      <a:lnTo>
                        <a:pt x="6915" y="290"/>
                      </a:lnTo>
                      <a:lnTo>
                        <a:pt x="7132" y="290"/>
                      </a:lnTo>
                      <a:lnTo>
                        <a:pt x="7458" y="326"/>
                      </a:lnTo>
                      <a:lnTo>
                        <a:pt x="8055" y="562"/>
                      </a:lnTo>
                      <a:lnTo>
                        <a:pt x="8562" y="996"/>
                      </a:lnTo>
                      <a:lnTo>
                        <a:pt x="8960" y="1593"/>
                      </a:lnTo>
                      <a:lnTo>
                        <a:pt x="9105" y="1955"/>
                      </a:lnTo>
                      <a:lnTo>
                        <a:pt x="9232" y="2372"/>
                      </a:lnTo>
                      <a:lnTo>
                        <a:pt x="9322" y="3222"/>
                      </a:lnTo>
                      <a:lnTo>
                        <a:pt x="9177" y="3983"/>
                      </a:lnTo>
                      <a:lnTo>
                        <a:pt x="8870" y="4652"/>
                      </a:lnTo>
                      <a:lnTo>
                        <a:pt x="8634" y="4906"/>
                      </a:lnTo>
                      <a:lnTo>
                        <a:pt x="8598" y="4942"/>
                      </a:lnTo>
                      <a:lnTo>
                        <a:pt x="8562" y="4978"/>
                      </a:lnTo>
                      <a:lnTo>
                        <a:pt x="8526" y="5014"/>
                      </a:lnTo>
                      <a:lnTo>
                        <a:pt x="8526" y="5141"/>
                      </a:lnTo>
                      <a:lnTo>
                        <a:pt x="8562" y="5177"/>
                      </a:lnTo>
                      <a:lnTo>
                        <a:pt x="8598" y="5213"/>
                      </a:lnTo>
                      <a:lnTo>
                        <a:pt x="8707" y="5232"/>
                      </a:lnTo>
                      <a:lnTo>
                        <a:pt x="8761" y="5195"/>
                      </a:lnTo>
                      <a:lnTo>
                        <a:pt x="8797" y="5159"/>
                      </a:lnTo>
                      <a:lnTo>
                        <a:pt x="8833" y="5141"/>
                      </a:lnTo>
                      <a:lnTo>
                        <a:pt x="9105" y="4942"/>
                      </a:lnTo>
                      <a:lnTo>
                        <a:pt x="9775" y="4761"/>
                      </a:lnTo>
                      <a:lnTo>
                        <a:pt x="10517" y="4797"/>
                      </a:lnTo>
                      <a:lnTo>
                        <a:pt x="11241" y="5032"/>
                      </a:lnTo>
                      <a:lnTo>
                        <a:pt x="11585" y="5195"/>
                      </a:lnTo>
                      <a:lnTo>
                        <a:pt x="11892" y="5376"/>
                      </a:lnTo>
                      <a:lnTo>
                        <a:pt x="12490" y="5865"/>
                      </a:lnTo>
                      <a:lnTo>
                        <a:pt x="12924" y="6480"/>
                      </a:lnTo>
                      <a:lnTo>
                        <a:pt x="13105" y="7023"/>
                      </a:lnTo>
                      <a:lnTo>
                        <a:pt x="13123" y="7404"/>
                      </a:lnTo>
                      <a:lnTo>
                        <a:pt x="13087" y="7603"/>
                      </a:lnTo>
                      <a:lnTo>
                        <a:pt x="12960" y="8019"/>
                      </a:lnTo>
                      <a:lnTo>
                        <a:pt x="12616" y="8490"/>
                      </a:lnTo>
                      <a:lnTo>
                        <a:pt x="12327" y="8743"/>
                      </a:lnTo>
                      <a:lnTo>
                        <a:pt x="12146" y="8833"/>
                      </a:lnTo>
                      <a:lnTo>
                        <a:pt x="11820" y="8978"/>
                      </a:lnTo>
                      <a:lnTo>
                        <a:pt x="11005" y="9087"/>
                      </a:lnTo>
                      <a:lnTo>
                        <a:pt x="10064" y="9014"/>
                      </a:lnTo>
                      <a:lnTo>
                        <a:pt x="8996" y="8725"/>
                      </a:lnTo>
                      <a:lnTo>
                        <a:pt x="8417" y="8508"/>
                      </a:lnTo>
                      <a:lnTo>
                        <a:pt x="8308" y="8490"/>
                      </a:lnTo>
                      <a:lnTo>
                        <a:pt x="8236" y="8580"/>
                      </a:lnTo>
                      <a:lnTo>
                        <a:pt x="8200" y="8689"/>
                      </a:lnTo>
                      <a:lnTo>
                        <a:pt x="8290" y="8779"/>
                      </a:lnTo>
                      <a:lnTo>
                        <a:pt x="8616" y="8996"/>
                      </a:lnTo>
                      <a:lnTo>
                        <a:pt x="9195" y="9503"/>
                      </a:lnTo>
                      <a:lnTo>
                        <a:pt x="9648" y="10082"/>
                      </a:lnTo>
                      <a:lnTo>
                        <a:pt x="9974" y="10698"/>
                      </a:lnTo>
                      <a:lnTo>
                        <a:pt x="10064" y="10987"/>
                      </a:lnTo>
                      <a:lnTo>
                        <a:pt x="10354" y="10915"/>
                      </a:lnTo>
                      <a:lnTo>
                        <a:pt x="10209" y="10444"/>
                      </a:lnTo>
                      <a:lnTo>
                        <a:pt x="9612" y="9521"/>
                      </a:lnTo>
                      <a:lnTo>
                        <a:pt x="9195" y="9105"/>
                      </a:lnTo>
                      <a:lnTo>
                        <a:pt x="9666" y="9232"/>
                      </a:lnTo>
                      <a:lnTo>
                        <a:pt x="10535" y="9377"/>
                      </a:lnTo>
                      <a:lnTo>
                        <a:pt x="11313" y="9377"/>
                      </a:lnTo>
                      <a:lnTo>
                        <a:pt x="12001" y="9232"/>
                      </a:lnTo>
                      <a:lnTo>
                        <a:pt x="12291" y="9105"/>
                      </a:lnTo>
                      <a:lnTo>
                        <a:pt x="12490" y="8996"/>
                      </a:lnTo>
                      <a:lnTo>
                        <a:pt x="12834" y="8707"/>
                      </a:lnTo>
                      <a:lnTo>
                        <a:pt x="13123" y="8345"/>
                      </a:lnTo>
                      <a:lnTo>
                        <a:pt x="13322" y="7910"/>
                      </a:lnTo>
                      <a:lnTo>
                        <a:pt x="13395" y="7657"/>
                      </a:lnTo>
                      <a:lnTo>
                        <a:pt x="13431" y="7277"/>
                      </a:lnTo>
                      <a:lnTo>
                        <a:pt x="13268" y="6517"/>
                      </a:lnTo>
                      <a:lnTo>
                        <a:pt x="12834" y="5811"/>
                      </a:lnTo>
                      <a:lnTo>
                        <a:pt x="12164" y="5195"/>
                      </a:lnTo>
                      <a:lnTo>
                        <a:pt x="11729" y="4924"/>
                      </a:lnTo>
                      <a:lnTo>
                        <a:pt x="11440" y="4779"/>
                      </a:lnTo>
                      <a:lnTo>
                        <a:pt x="10824" y="4562"/>
                      </a:lnTo>
                      <a:lnTo>
                        <a:pt x="10173" y="4453"/>
                      </a:lnTo>
                      <a:lnTo>
                        <a:pt x="9557" y="4489"/>
                      </a:lnTo>
                      <a:lnTo>
                        <a:pt x="9268" y="4562"/>
                      </a:lnTo>
                      <a:lnTo>
                        <a:pt x="9268" y="4562"/>
                      </a:lnTo>
                      <a:lnTo>
                        <a:pt x="9395" y="4272"/>
                      </a:lnTo>
                      <a:lnTo>
                        <a:pt x="9576" y="3639"/>
                      </a:lnTo>
                      <a:lnTo>
                        <a:pt x="9612" y="2933"/>
                      </a:lnTo>
                      <a:lnTo>
                        <a:pt x="9503" y="2227"/>
                      </a:lnTo>
                      <a:lnTo>
                        <a:pt x="9395" y="1865"/>
                      </a:lnTo>
                      <a:lnTo>
                        <a:pt x="9232" y="1449"/>
                      </a:lnTo>
                      <a:lnTo>
                        <a:pt x="8779" y="779"/>
                      </a:lnTo>
                      <a:lnTo>
                        <a:pt x="8200" y="290"/>
                      </a:lnTo>
                      <a:lnTo>
                        <a:pt x="7530" y="37"/>
                      </a:lnTo>
                      <a:lnTo>
                        <a:pt x="7150"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2" name="Google Shape;1222;p36"/>
                <p:cNvSpPr/>
                <p:nvPr/>
              </p:nvSpPr>
              <p:spPr>
                <a:xfrm>
                  <a:off x="4852851" y="2595580"/>
                  <a:ext cx="112139" cy="112139"/>
                </a:xfrm>
                <a:custGeom>
                  <a:avLst/>
                  <a:gdLst/>
                  <a:ahLst/>
                  <a:cxnLst/>
                  <a:rect l="l" t="t" r="r" b="b"/>
                  <a:pathLst>
                    <a:path w="3530" h="3530" extrusionOk="0">
                      <a:moveTo>
                        <a:pt x="1484" y="0"/>
                      </a:moveTo>
                      <a:lnTo>
                        <a:pt x="1140" y="109"/>
                      </a:lnTo>
                      <a:lnTo>
                        <a:pt x="815" y="254"/>
                      </a:lnTo>
                      <a:lnTo>
                        <a:pt x="308" y="742"/>
                      </a:lnTo>
                      <a:lnTo>
                        <a:pt x="36" y="1358"/>
                      </a:lnTo>
                      <a:lnTo>
                        <a:pt x="0" y="2046"/>
                      </a:lnTo>
                      <a:lnTo>
                        <a:pt x="109" y="2389"/>
                      </a:lnTo>
                      <a:lnTo>
                        <a:pt x="254" y="2733"/>
                      </a:lnTo>
                      <a:lnTo>
                        <a:pt x="742" y="3222"/>
                      </a:lnTo>
                      <a:lnTo>
                        <a:pt x="1358" y="3512"/>
                      </a:lnTo>
                      <a:lnTo>
                        <a:pt x="2045" y="3530"/>
                      </a:lnTo>
                      <a:lnTo>
                        <a:pt x="2389" y="3439"/>
                      </a:lnTo>
                      <a:lnTo>
                        <a:pt x="2733" y="3276"/>
                      </a:lnTo>
                      <a:lnTo>
                        <a:pt x="3222" y="2806"/>
                      </a:lnTo>
                      <a:lnTo>
                        <a:pt x="3512" y="2172"/>
                      </a:lnTo>
                      <a:lnTo>
                        <a:pt x="3530" y="1484"/>
                      </a:lnTo>
                      <a:lnTo>
                        <a:pt x="3439" y="1141"/>
                      </a:lnTo>
                      <a:lnTo>
                        <a:pt x="3276" y="815"/>
                      </a:lnTo>
                      <a:lnTo>
                        <a:pt x="2806" y="308"/>
                      </a:lnTo>
                      <a:lnTo>
                        <a:pt x="2190" y="36"/>
                      </a:lnTo>
                      <a:lnTo>
                        <a:pt x="1484"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3" name="Google Shape;1223;p36"/>
                <p:cNvSpPr/>
                <p:nvPr/>
              </p:nvSpPr>
              <p:spPr>
                <a:xfrm>
                  <a:off x="4848245" y="2590974"/>
                  <a:ext cx="121924" cy="117889"/>
                </a:xfrm>
                <a:custGeom>
                  <a:avLst/>
                  <a:gdLst/>
                  <a:ahLst/>
                  <a:cxnLst/>
                  <a:rect l="l" t="t" r="r" b="b"/>
                  <a:pathLst>
                    <a:path w="3838" h="3711" extrusionOk="0">
                      <a:moveTo>
                        <a:pt x="1593" y="0"/>
                      </a:moveTo>
                      <a:lnTo>
                        <a:pt x="1231" y="109"/>
                      </a:lnTo>
                      <a:lnTo>
                        <a:pt x="869" y="272"/>
                      </a:lnTo>
                      <a:lnTo>
                        <a:pt x="326" y="797"/>
                      </a:lnTo>
                      <a:lnTo>
                        <a:pt x="37" y="1467"/>
                      </a:lnTo>
                      <a:lnTo>
                        <a:pt x="0" y="2227"/>
                      </a:lnTo>
                      <a:lnTo>
                        <a:pt x="109" y="2589"/>
                      </a:lnTo>
                      <a:lnTo>
                        <a:pt x="399" y="2498"/>
                      </a:lnTo>
                      <a:lnTo>
                        <a:pt x="290" y="2172"/>
                      </a:lnTo>
                      <a:lnTo>
                        <a:pt x="326" y="1539"/>
                      </a:lnTo>
                      <a:lnTo>
                        <a:pt x="580" y="978"/>
                      </a:lnTo>
                      <a:lnTo>
                        <a:pt x="1032" y="525"/>
                      </a:lnTo>
                      <a:lnTo>
                        <a:pt x="1340" y="399"/>
                      </a:lnTo>
                      <a:lnTo>
                        <a:pt x="1647" y="308"/>
                      </a:lnTo>
                      <a:lnTo>
                        <a:pt x="2281" y="326"/>
                      </a:lnTo>
                      <a:lnTo>
                        <a:pt x="2589" y="435"/>
                      </a:lnTo>
                      <a:lnTo>
                        <a:pt x="2878" y="580"/>
                      </a:lnTo>
                      <a:lnTo>
                        <a:pt x="3295" y="1050"/>
                      </a:lnTo>
                      <a:lnTo>
                        <a:pt x="3439" y="1340"/>
                      </a:lnTo>
                      <a:lnTo>
                        <a:pt x="3530" y="1648"/>
                      </a:lnTo>
                      <a:lnTo>
                        <a:pt x="3512" y="2281"/>
                      </a:lnTo>
                      <a:lnTo>
                        <a:pt x="3403" y="2589"/>
                      </a:lnTo>
                      <a:lnTo>
                        <a:pt x="3240" y="2878"/>
                      </a:lnTo>
                      <a:lnTo>
                        <a:pt x="2788" y="3295"/>
                      </a:lnTo>
                      <a:lnTo>
                        <a:pt x="2498" y="3439"/>
                      </a:lnTo>
                      <a:lnTo>
                        <a:pt x="2589" y="3711"/>
                      </a:lnTo>
                      <a:lnTo>
                        <a:pt x="2951" y="3566"/>
                      </a:lnTo>
                      <a:lnTo>
                        <a:pt x="3494" y="3041"/>
                      </a:lnTo>
                      <a:lnTo>
                        <a:pt x="3675" y="2715"/>
                      </a:lnTo>
                      <a:lnTo>
                        <a:pt x="3801" y="2353"/>
                      </a:lnTo>
                      <a:lnTo>
                        <a:pt x="3838" y="1593"/>
                      </a:lnTo>
                      <a:lnTo>
                        <a:pt x="3711" y="1231"/>
                      </a:lnTo>
                      <a:lnTo>
                        <a:pt x="3566" y="887"/>
                      </a:lnTo>
                      <a:lnTo>
                        <a:pt x="3041" y="344"/>
                      </a:lnTo>
                      <a:lnTo>
                        <a:pt x="2715" y="163"/>
                      </a:lnTo>
                      <a:lnTo>
                        <a:pt x="2353" y="19"/>
                      </a:lnTo>
                      <a:lnTo>
                        <a:pt x="1593"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4" name="Google Shape;1224;p36"/>
                <p:cNvSpPr/>
                <p:nvPr/>
              </p:nvSpPr>
              <p:spPr>
                <a:xfrm>
                  <a:off x="4848245" y="2594437"/>
                  <a:ext cx="82246" cy="118461"/>
                </a:xfrm>
                <a:custGeom>
                  <a:avLst/>
                  <a:gdLst/>
                  <a:ahLst/>
                  <a:cxnLst/>
                  <a:rect l="l" t="t" r="r" b="b"/>
                  <a:pathLst>
                    <a:path w="2589" h="3729" extrusionOk="0">
                      <a:moveTo>
                        <a:pt x="1231" y="0"/>
                      </a:moveTo>
                      <a:lnTo>
                        <a:pt x="869" y="163"/>
                      </a:lnTo>
                      <a:lnTo>
                        <a:pt x="326" y="688"/>
                      </a:lnTo>
                      <a:lnTo>
                        <a:pt x="37" y="1358"/>
                      </a:lnTo>
                      <a:lnTo>
                        <a:pt x="0" y="2118"/>
                      </a:lnTo>
                      <a:lnTo>
                        <a:pt x="109" y="2480"/>
                      </a:lnTo>
                      <a:lnTo>
                        <a:pt x="236" y="2769"/>
                      </a:lnTo>
                      <a:lnTo>
                        <a:pt x="598" y="3222"/>
                      </a:lnTo>
                      <a:lnTo>
                        <a:pt x="1068" y="3548"/>
                      </a:lnTo>
                      <a:lnTo>
                        <a:pt x="1629" y="3711"/>
                      </a:lnTo>
                      <a:lnTo>
                        <a:pt x="1919" y="3729"/>
                      </a:lnTo>
                      <a:lnTo>
                        <a:pt x="2263" y="3711"/>
                      </a:lnTo>
                      <a:lnTo>
                        <a:pt x="2589" y="3602"/>
                      </a:lnTo>
                      <a:lnTo>
                        <a:pt x="2498" y="3330"/>
                      </a:lnTo>
                      <a:lnTo>
                        <a:pt x="2172" y="3421"/>
                      </a:lnTo>
                      <a:lnTo>
                        <a:pt x="1539" y="3403"/>
                      </a:lnTo>
                      <a:lnTo>
                        <a:pt x="978" y="3149"/>
                      </a:lnTo>
                      <a:lnTo>
                        <a:pt x="525" y="2679"/>
                      </a:lnTo>
                      <a:lnTo>
                        <a:pt x="399" y="2389"/>
                      </a:lnTo>
                      <a:lnTo>
                        <a:pt x="290" y="2063"/>
                      </a:lnTo>
                      <a:lnTo>
                        <a:pt x="326" y="1430"/>
                      </a:lnTo>
                      <a:lnTo>
                        <a:pt x="580" y="869"/>
                      </a:lnTo>
                      <a:lnTo>
                        <a:pt x="1032" y="416"/>
                      </a:lnTo>
                      <a:lnTo>
                        <a:pt x="1340" y="290"/>
                      </a:lnTo>
                      <a:lnTo>
                        <a:pt x="1231"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25" name="Google Shape;1225;p36"/>
              <p:cNvSpPr/>
              <p:nvPr/>
            </p:nvSpPr>
            <p:spPr>
              <a:xfrm rot="-992698">
                <a:off x="6702589" y="4649758"/>
                <a:ext cx="546042" cy="580252"/>
              </a:xfrm>
              <a:custGeom>
                <a:avLst/>
                <a:gdLst/>
                <a:ahLst/>
                <a:cxnLst/>
                <a:rect l="l" t="t" r="r" b="b"/>
                <a:pathLst>
                  <a:path w="22825" h="24255" extrusionOk="0">
                    <a:moveTo>
                      <a:pt x="17431" y="1"/>
                    </a:moveTo>
                    <a:lnTo>
                      <a:pt x="16942" y="91"/>
                    </a:lnTo>
                    <a:lnTo>
                      <a:pt x="16472" y="344"/>
                    </a:lnTo>
                    <a:lnTo>
                      <a:pt x="16055" y="706"/>
                    </a:lnTo>
                    <a:lnTo>
                      <a:pt x="15494" y="1394"/>
                    </a:lnTo>
                    <a:lnTo>
                      <a:pt x="14969" y="2372"/>
                    </a:lnTo>
                    <a:lnTo>
                      <a:pt x="14806" y="2806"/>
                    </a:lnTo>
                    <a:lnTo>
                      <a:pt x="14607" y="3458"/>
                    </a:lnTo>
                    <a:lnTo>
                      <a:pt x="14481" y="4797"/>
                    </a:lnTo>
                    <a:lnTo>
                      <a:pt x="14462" y="6155"/>
                    </a:lnTo>
                    <a:lnTo>
                      <a:pt x="14354" y="7494"/>
                    </a:lnTo>
                    <a:lnTo>
                      <a:pt x="14209" y="8146"/>
                    </a:lnTo>
                    <a:lnTo>
                      <a:pt x="13956" y="8960"/>
                    </a:lnTo>
                    <a:lnTo>
                      <a:pt x="13250" y="10517"/>
                    </a:lnTo>
                    <a:lnTo>
                      <a:pt x="12852" y="11241"/>
                    </a:lnTo>
                    <a:lnTo>
                      <a:pt x="12200" y="8073"/>
                    </a:lnTo>
                    <a:lnTo>
                      <a:pt x="11422" y="4489"/>
                    </a:lnTo>
                    <a:lnTo>
                      <a:pt x="11313" y="4091"/>
                    </a:lnTo>
                    <a:lnTo>
                      <a:pt x="11114" y="3729"/>
                    </a:lnTo>
                    <a:lnTo>
                      <a:pt x="10933" y="3530"/>
                    </a:lnTo>
                    <a:lnTo>
                      <a:pt x="10553" y="3349"/>
                    </a:lnTo>
                    <a:lnTo>
                      <a:pt x="10191" y="3440"/>
                    </a:lnTo>
                    <a:lnTo>
                      <a:pt x="9829" y="3711"/>
                    </a:lnTo>
                    <a:lnTo>
                      <a:pt x="9358" y="4345"/>
                    </a:lnTo>
                    <a:lnTo>
                      <a:pt x="8978" y="5286"/>
                    </a:lnTo>
                    <a:lnTo>
                      <a:pt x="8924" y="5630"/>
                    </a:lnTo>
                    <a:lnTo>
                      <a:pt x="8942" y="6082"/>
                    </a:lnTo>
                    <a:lnTo>
                      <a:pt x="9141" y="6933"/>
                    </a:lnTo>
                    <a:lnTo>
                      <a:pt x="9684" y="8164"/>
                    </a:lnTo>
                    <a:lnTo>
                      <a:pt x="10118" y="8960"/>
                    </a:lnTo>
                    <a:lnTo>
                      <a:pt x="10553" y="9757"/>
                    </a:lnTo>
                    <a:lnTo>
                      <a:pt x="11005" y="11024"/>
                    </a:lnTo>
                    <a:lnTo>
                      <a:pt x="11114" y="11892"/>
                    </a:lnTo>
                    <a:lnTo>
                      <a:pt x="11078" y="12327"/>
                    </a:lnTo>
                    <a:lnTo>
                      <a:pt x="11023" y="12580"/>
                    </a:lnTo>
                    <a:lnTo>
                      <a:pt x="10842" y="13033"/>
                    </a:lnTo>
                    <a:lnTo>
                      <a:pt x="10571" y="13431"/>
                    </a:lnTo>
                    <a:lnTo>
                      <a:pt x="10209" y="13721"/>
                    </a:lnTo>
                    <a:lnTo>
                      <a:pt x="9974" y="13811"/>
                    </a:lnTo>
                    <a:lnTo>
                      <a:pt x="9738" y="13865"/>
                    </a:lnTo>
                    <a:lnTo>
                      <a:pt x="9304" y="13829"/>
                    </a:lnTo>
                    <a:lnTo>
                      <a:pt x="8906" y="13630"/>
                    </a:lnTo>
                    <a:lnTo>
                      <a:pt x="8562" y="13322"/>
                    </a:lnTo>
                    <a:lnTo>
                      <a:pt x="8127" y="12689"/>
                    </a:lnTo>
                    <a:lnTo>
                      <a:pt x="7765" y="11675"/>
                    </a:lnTo>
                    <a:lnTo>
                      <a:pt x="7675" y="11168"/>
                    </a:lnTo>
                    <a:lnTo>
                      <a:pt x="7602" y="10662"/>
                    </a:lnTo>
                    <a:lnTo>
                      <a:pt x="7331" y="9612"/>
                    </a:lnTo>
                    <a:lnTo>
                      <a:pt x="7005" y="8924"/>
                    </a:lnTo>
                    <a:lnTo>
                      <a:pt x="6716" y="8544"/>
                    </a:lnTo>
                    <a:lnTo>
                      <a:pt x="6372" y="8272"/>
                    </a:lnTo>
                    <a:lnTo>
                      <a:pt x="5955" y="8109"/>
                    </a:lnTo>
                    <a:lnTo>
                      <a:pt x="5702" y="8091"/>
                    </a:lnTo>
                    <a:lnTo>
                      <a:pt x="5467" y="8091"/>
                    </a:lnTo>
                    <a:lnTo>
                      <a:pt x="5032" y="8254"/>
                    </a:lnTo>
                    <a:lnTo>
                      <a:pt x="4688" y="8544"/>
                    </a:lnTo>
                    <a:lnTo>
                      <a:pt x="4435" y="8942"/>
                    </a:lnTo>
                    <a:lnTo>
                      <a:pt x="4254" y="9413"/>
                    </a:lnTo>
                    <a:lnTo>
                      <a:pt x="4182" y="9938"/>
                    </a:lnTo>
                    <a:lnTo>
                      <a:pt x="4218" y="10444"/>
                    </a:lnTo>
                    <a:lnTo>
                      <a:pt x="4363" y="10951"/>
                    </a:lnTo>
                    <a:lnTo>
                      <a:pt x="4471" y="11168"/>
                    </a:lnTo>
                    <a:lnTo>
                      <a:pt x="4725" y="11603"/>
                    </a:lnTo>
                    <a:lnTo>
                      <a:pt x="5412" y="12327"/>
                    </a:lnTo>
                    <a:lnTo>
                      <a:pt x="6607" y="13286"/>
                    </a:lnTo>
                    <a:lnTo>
                      <a:pt x="7385" y="13938"/>
                    </a:lnTo>
                    <a:lnTo>
                      <a:pt x="7729" y="14318"/>
                    </a:lnTo>
                    <a:lnTo>
                      <a:pt x="8290" y="15205"/>
                    </a:lnTo>
                    <a:lnTo>
                      <a:pt x="8526" y="15929"/>
                    </a:lnTo>
                    <a:lnTo>
                      <a:pt x="8562" y="16418"/>
                    </a:lnTo>
                    <a:lnTo>
                      <a:pt x="8507" y="16888"/>
                    </a:lnTo>
                    <a:lnTo>
                      <a:pt x="8326" y="17323"/>
                    </a:lnTo>
                    <a:lnTo>
                      <a:pt x="8182" y="17522"/>
                    </a:lnTo>
                    <a:lnTo>
                      <a:pt x="8019" y="17685"/>
                    </a:lnTo>
                    <a:lnTo>
                      <a:pt x="7657" y="17938"/>
                    </a:lnTo>
                    <a:lnTo>
                      <a:pt x="7240" y="18101"/>
                    </a:lnTo>
                    <a:lnTo>
                      <a:pt x="6806" y="18155"/>
                    </a:lnTo>
                    <a:lnTo>
                      <a:pt x="6100" y="18083"/>
                    </a:lnTo>
                    <a:lnTo>
                      <a:pt x="5231" y="17721"/>
                    </a:lnTo>
                    <a:lnTo>
                      <a:pt x="4869" y="17431"/>
                    </a:lnTo>
                    <a:lnTo>
                      <a:pt x="4544" y="17105"/>
                    </a:lnTo>
                    <a:lnTo>
                      <a:pt x="4019" y="16345"/>
                    </a:lnTo>
                    <a:lnTo>
                      <a:pt x="3421" y="15096"/>
                    </a:lnTo>
                    <a:lnTo>
                      <a:pt x="3095" y="14209"/>
                    </a:lnTo>
                    <a:lnTo>
                      <a:pt x="2860" y="13648"/>
                    </a:lnTo>
                    <a:lnTo>
                      <a:pt x="2335" y="12924"/>
                    </a:lnTo>
                    <a:lnTo>
                      <a:pt x="1883" y="12598"/>
                    </a:lnTo>
                    <a:lnTo>
                      <a:pt x="1611" y="12526"/>
                    </a:lnTo>
                    <a:lnTo>
                      <a:pt x="1430" y="12508"/>
                    </a:lnTo>
                    <a:lnTo>
                      <a:pt x="1086" y="12562"/>
                    </a:lnTo>
                    <a:lnTo>
                      <a:pt x="634" y="12834"/>
                    </a:lnTo>
                    <a:lnTo>
                      <a:pt x="181" y="13413"/>
                    </a:lnTo>
                    <a:lnTo>
                      <a:pt x="0" y="14155"/>
                    </a:lnTo>
                    <a:lnTo>
                      <a:pt x="37" y="14517"/>
                    </a:lnTo>
                    <a:lnTo>
                      <a:pt x="109" y="14879"/>
                    </a:lnTo>
                    <a:lnTo>
                      <a:pt x="417" y="15531"/>
                    </a:lnTo>
                    <a:lnTo>
                      <a:pt x="1104" y="16418"/>
                    </a:lnTo>
                    <a:lnTo>
                      <a:pt x="1647" y="16942"/>
                    </a:lnTo>
                    <a:lnTo>
                      <a:pt x="2426" y="17721"/>
                    </a:lnTo>
                    <a:lnTo>
                      <a:pt x="4182" y="19694"/>
                    </a:lnTo>
                    <a:lnTo>
                      <a:pt x="5593" y="21232"/>
                    </a:lnTo>
                    <a:lnTo>
                      <a:pt x="6571" y="22173"/>
                    </a:lnTo>
                    <a:lnTo>
                      <a:pt x="7566" y="22970"/>
                    </a:lnTo>
                    <a:lnTo>
                      <a:pt x="8580" y="23585"/>
                    </a:lnTo>
                    <a:lnTo>
                      <a:pt x="9087" y="23802"/>
                    </a:lnTo>
                    <a:lnTo>
                      <a:pt x="9557" y="23947"/>
                    </a:lnTo>
                    <a:lnTo>
                      <a:pt x="10625" y="24146"/>
                    </a:lnTo>
                    <a:lnTo>
                      <a:pt x="12399" y="24255"/>
                    </a:lnTo>
                    <a:lnTo>
                      <a:pt x="16182" y="24020"/>
                    </a:lnTo>
                    <a:lnTo>
                      <a:pt x="18336" y="23947"/>
                    </a:lnTo>
                    <a:lnTo>
                      <a:pt x="18752" y="23947"/>
                    </a:lnTo>
                    <a:lnTo>
                      <a:pt x="19603" y="23839"/>
                    </a:lnTo>
                    <a:lnTo>
                      <a:pt x="20381" y="23585"/>
                    </a:lnTo>
                    <a:lnTo>
                      <a:pt x="20816" y="23241"/>
                    </a:lnTo>
                    <a:lnTo>
                      <a:pt x="21033" y="22934"/>
                    </a:lnTo>
                    <a:lnTo>
                      <a:pt x="21105" y="22753"/>
                    </a:lnTo>
                    <a:lnTo>
                      <a:pt x="21160" y="22499"/>
                    </a:lnTo>
                    <a:lnTo>
                      <a:pt x="21142" y="22047"/>
                    </a:lnTo>
                    <a:lnTo>
                      <a:pt x="20942" y="21649"/>
                    </a:lnTo>
                    <a:lnTo>
                      <a:pt x="20617" y="21287"/>
                    </a:lnTo>
                    <a:lnTo>
                      <a:pt x="20200" y="20997"/>
                    </a:lnTo>
                    <a:lnTo>
                      <a:pt x="19712" y="20780"/>
                    </a:lnTo>
                    <a:lnTo>
                      <a:pt x="19169" y="20635"/>
                    </a:lnTo>
                    <a:lnTo>
                      <a:pt x="18644" y="20599"/>
                    </a:lnTo>
                    <a:lnTo>
                      <a:pt x="18372" y="20617"/>
                    </a:lnTo>
                    <a:lnTo>
                      <a:pt x="17359" y="20816"/>
                    </a:lnTo>
                    <a:lnTo>
                      <a:pt x="15820" y="21178"/>
                    </a:lnTo>
                    <a:lnTo>
                      <a:pt x="15060" y="21214"/>
                    </a:lnTo>
                    <a:lnTo>
                      <a:pt x="14571" y="21160"/>
                    </a:lnTo>
                    <a:lnTo>
                      <a:pt x="14318" y="21087"/>
                    </a:lnTo>
                    <a:lnTo>
                      <a:pt x="14499" y="20762"/>
                    </a:lnTo>
                    <a:lnTo>
                      <a:pt x="15024" y="20291"/>
                    </a:lnTo>
                    <a:lnTo>
                      <a:pt x="15711" y="19983"/>
                    </a:lnTo>
                    <a:lnTo>
                      <a:pt x="16472" y="19839"/>
                    </a:lnTo>
                    <a:lnTo>
                      <a:pt x="16834" y="19839"/>
                    </a:lnTo>
                    <a:lnTo>
                      <a:pt x="17594" y="19875"/>
                    </a:lnTo>
                    <a:lnTo>
                      <a:pt x="18716" y="19965"/>
                    </a:lnTo>
                    <a:lnTo>
                      <a:pt x="19440" y="19947"/>
                    </a:lnTo>
                    <a:lnTo>
                      <a:pt x="19820" y="19893"/>
                    </a:lnTo>
                    <a:lnTo>
                      <a:pt x="20182" y="19802"/>
                    </a:lnTo>
                    <a:lnTo>
                      <a:pt x="20852" y="19440"/>
                    </a:lnTo>
                    <a:lnTo>
                      <a:pt x="21377" y="18915"/>
                    </a:lnTo>
                    <a:lnTo>
                      <a:pt x="21576" y="18409"/>
                    </a:lnTo>
                    <a:lnTo>
                      <a:pt x="21612" y="18065"/>
                    </a:lnTo>
                    <a:lnTo>
                      <a:pt x="21594" y="17884"/>
                    </a:lnTo>
                    <a:lnTo>
                      <a:pt x="21540" y="17666"/>
                    </a:lnTo>
                    <a:lnTo>
                      <a:pt x="21341" y="17286"/>
                    </a:lnTo>
                    <a:lnTo>
                      <a:pt x="21033" y="16997"/>
                    </a:lnTo>
                    <a:lnTo>
                      <a:pt x="20653" y="16798"/>
                    </a:lnTo>
                    <a:lnTo>
                      <a:pt x="19983" y="16599"/>
                    </a:lnTo>
                    <a:lnTo>
                      <a:pt x="19024" y="16617"/>
                    </a:lnTo>
                    <a:lnTo>
                      <a:pt x="18571" y="16725"/>
                    </a:lnTo>
                    <a:lnTo>
                      <a:pt x="17702" y="17051"/>
                    </a:lnTo>
                    <a:lnTo>
                      <a:pt x="16399" y="17558"/>
                    </a:lnTo>
                    <a:lnTo>
                      <a:pt x="15530" y="17721"/>
                    </a:lnTo>
                    <a:lnTo>
                      <a:pt x="15078" y="17703"/>
                    </a:lnTo>
                    <a:lnTo>
                      <a:pt x="15060" y="17485"/>
                    </a:lnTo>
                    <a:lnTo>
                      <a:pt x="15114" y="17069"/>
                    </a:lnTo>
                    <a:lnTo>
                      <a:pt x="15368" y="16508"/>
                    </a:lnTo>
                    <a:lnTo>
                      <a:pt x="15947" y="15875"/>
                    </a:lnTo>
                    <a:lnTo>
                      <a:pt x="16725" y="15422"/>
                    </a:lnTo>
                    <a:lnTo>
                      <a:pt x="17123" y="15277"/>
                    </a:lnTo>
                    <a:lnTo>
                      <a:pt x="17974" y="15078"/>
                    </a:lnTo>
                    <a:lnTo>
                      <a:pt x="19693" y="14915"/>
                    </a:lnTo>
                    <a:lnTo>
                      <a:pt x="20544" y="14734"/>
                    </a:lnTo>
                    <a:lnTo>
                      <a:pt x="20961" y="14626"/>
                    </a:lnTo>
                    <a:lnTo>
                      <a:pt x="21757" y="14209"/>
                    </a:lnTo>
                    <a:lnTo>
                      <a:pt x="22390" y="13630"/>
                    </a:lnTo>
                    <a:lnTo>
                      <a:pt x="22698" y="13087"/>
                    </a:lnTo>
                    <a:lnTo>
                      <a:pt x="22807" y="12689"/>
                    </a:lnTo>
                    <a:lnTo>
                      <a:pt x="22825" y="12472"/>
                    </a:lnTo>
                    <a:lnTo>
                      <a:pt x="22807" y="12218"/>
                    </a:lnTo>
                    <a:lnTo>
                      <a:pt x="22662" y="11748"/>
                    </a:lnTo>
                    <a:lnTo>
                      <a:pt x="22409" y="11331"/>
                    </a:lnTo>
                    <a:lnTo>
                      <a:pt x="22047" y="10987"/>
                    </a:lnTo>
                    <a:lnTo>
                      <a:pt x="21594" y="10716"/>
                    </a:lnTo>
                    <a:lnTo>
                      <a:pt x="21105" y="10517"/>
                    </a:lnTo>
                    <a:lnTo>
                      <a:pt x="20580" y="10426"/>
                    </a:lnTo>
                    <a:lnTo>
                      <a:pt x="20056" y="10426"/>
                    </a:lnTo>
                    <a:lnTo>
                      <a:pt x="19802" y="10463"/>
                    </a:lnTo>
                    <a:lnTo>
                      <a:pt x="19295" y="10589"/>
                    </a:lnTo>
                    <a:lnTo>
                      <a:pt x="18390" y="11042"/>
                    </a:lnTo>
                    <a:lnTo>
                      <a:pt x="17159" y="12019"/>
                    </a:lnTo>
                    <a:lnTo>
                      <a:pt x="16417" y="12779"/>
                    </a:lnTo>
                    <a:lnTo>
                      <a:pt x="16997" y="11494"/>
                    </a:lnTo>
                    <a:lnTo>
                      <a:pt x="17558" y="9920"/>
                    </a:lnTo>
                    <a:lnTo>
                      <a:pt x="17829" y="9141"/>
                    </a:lnTo>
                    <a:lnTo>
                      <a:pt x="18318" y="7566"/>
                    </a:lnTo>
                    <a:lnTo>
                      <a:pt x="18499" y="6752"/>
                    </a:lnTo>
                    <a:lnTo>
                      <a:pt x="18662" y="6064"/>
                    </a:lnTo>
                    <a:lnTo>
                      <a:pt x="18933" y="4562"/>
                    </a:lnTo>
                    <a:lnTo>
                      <a:pt x="19060" y="3023"/>
                    </a:lnTo>
                    <a:lnTo>
                      <a:pt x="18951" y="1901"/>
                    </a:lnTo>
                    <a:lnTo>
                      <a:pt x="18770" y="1195"/>
                    </a:lnTo>
                    <a:lnTo>
                      <a:pt x="18626" y="851"/>
                    </a:lnTo>
                    <a:lnTo>
                      <a:pt x="18463" y="562"/>
                    </a:lnTo>
                    <a:lnTo>
                      <a:pt x="18119" y="218"/>
                    </a:lnTo>
                    <a:lnTo>
                      <a:pt x="17829" y="73"/>
                    </a:lnTo>
                    <a:lnTo>
                      <a:pt x="17666" y="19"/>
                    </a:lnTo>
                    <a:lnTo>
                      <a:pt x="17431" y="1"/>
                    </a:lnTo>
                    <a:close/>
                  </a:path>
                </a:pathLst>
              </a:custGeom>
              <a:solidFill>
                <a:schemeClr val="accent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6" name="Google Shape;1226;p36"/>
              <p:cNvSpPr/>
              <p:nvPr/>
            </p:nvSpPr>
            <p:spPr>
              <a:xfrm>
                <a:off x="7814127" y="4713223"/>
                <a:ext cx="609930" cy="540229"/>
              </a:xfrm>
              <a:custGeom>
                <a:avLst/>
                <a:gdLst/>
                <a:ahLst/>
                <a:cxnLst/>
                <a:rect l="l" t="t" r="r" b="b"/>
                <a:pathLst>
                  <a:path w="26138" h="23151" extrusionOk="0">
                    <a:moveTo>
                      <a:pt x="16472" y="1"/>
                    </a:moveTo>
                    <a:lnTo>
                      <a:pt x="15983" y="55"/>
                    </a:lnTo>
                    <a:lnTo>
                      <a:pt x="15530" y="254"/>
                    </a:lnTo>
                    <a:lnTo>
                      <a:pt x="15114" y="544"/>
                    </a:lnTo>
                    <a:lnTo>
                      <a:pt x="14752" y="924"/>
                    </a:lnTo>
                    <a:lnTo>
                      <a:pt x="14462" y="1376"/>
                    </a:lnTo>
                    <a:lnTo>
                      <a:pt x="14281" y="1865"/>
                    </a:lnTo>
                    <a:lnTo>
                      <a:pt x="14245" y="2118"/>
                    </a:lnTo>
                    <a:lnTo>
                      <a:pt x="14209" y="2625"/>
                    </a:lnTo>
                    <a:lnTo>
                      <a:pt x="14390" y="3621"/>
                    </a:lnTo>
                    <a:lnTo>
                      <a:pt x="14987" y="5069"/>
                    </a:lnTo>
                    <a:lnTo>
                      <a:pt x="15512" y="5974"/>
                    </a:lnTo>
                    <a:lnTo>
                      <a:pt x="15766" y="6426"/>
                    </a:lnTo>
                    <a:lnTo>
                      <a:pt x="16236" y="7385"/>
                    </a:lnTo>
                    <a:lnTo>
                      <a:pt x="16562" y="8363"/>
                    </a:lnTo>
                    <a:lnTo>
                      <a:pt x="16634" y="9377"/>
                    </a:lnTo>
                    <a:lnTo>
                      <a:pt x="16544" y="9883"/>
                    </a:lnTo>
                    <a:lnTo>
                      <a:pt x="16490" y="10064"/>
                    </a:lnTo>
                    <a:lnTo>
                      <a:pt x="16327" y="10444"/>
                    </a:lnTo>
                    <a:lnTo>
                      <a:pt x="16073" y="10734"/>
                    </a:lnTo>
                    <a:lnTo>
                      <a:pt x="15748" y="10915"/>
                    </a:lnTo>
                    <a:lnTo>
                      <a:pt x="15567" y="10951"/>
                    </a:lnTo>
                    <a:lnTo>
                      <a:pt x="15349" y="10933"/>
                    </a:lnTo>
                    <a:lnTo>
                      <a:pt x="14987" y="10770"/>
                    </a:lnTo>
                    <a:lnTo>
                      <a:pt x="14535" y="10318"/>
                    </a:lnTo>
                    <a:lnTo>
                      <a:pt x="14318" y="9938"/>
                    </a:lnTo>
                    <a:lnTo>
                      <a:pt x="12544" y="6879"/>
                    </a:lnTo>
                    <a:lnTo>
                      <a:pt x="10770" y="3802"/>
                    </a:lnTo>
                    <a:lnTo>
                      <a:pt x="10498" y="3349"/>
                    </a:lnTo>
                    <a:lnTo>
                      <a:pt x="9829" y="2444"/>
                    </a:lnTo>
                    <a:lnTo>
                      <a:pt x="9250" y="1901"/>
                    </a:lnTo>
                    <a:lnTo>
                      <a:pt x="8815" y="1630"/>
                    </a:lnTo>
                    <a:lnTo>
                      <a:pt x="8363" y="1467"/>
                    </a:lnTo>
                    <a:lnTo>
                      <a:pt x="7874" y="1430"/>
                    </a:lnTo>
                    <a:lnTo>
                      <a:pt x="7602" y="1467"/>
                    </a:lnTo>
                    <a:lnTo>
                      <a:pt x="7313" y="1539"/>
                    </a:lnTo>
                    <a:lnTo>
                      <a:pt x="6806" y="1847"/>
                    </a:lnTo>
                    <a:lnTo>
                      <a:pt x="6444" y="2281"/>
                    </a:lnTo>
                    <a:lnTo>
                      <a:pt x="6209" y="2842"/>
                    </a:lnTo>
                    <a:lnTo>
                      <a:pt x="6064" y="3476"/>
                    </a:lnTo>
                    <a:lnTo>
                      <a:pt x="6046" y="4146"/>
                    </a:lnTo>
                    <a:lnTo>
                      <a:pt x="6118" y="4815"/>
                    </a:lnTo>
                    <a:lnTo>
                      <a:pt x="6281" y="5485"/>
                    </a:lnTo>
                    <a:lnTo>
                      <a:pt x="6390" y="5793"/>
                    </a:lnTo>
                    <a:lnTo>
                      <a:pt x="6752" y="6643"/>
                    </a:lnTo>
                    <a:lnTo>
                      <a:pt x="7747" y="8218"/>
                    </a:lnTo>
                    <a:lnTo>
                      <a:pt x="8978" y="9594"/>
                    </a:lnTo>
                    <a:lnTo>
                      <a:pt x="10444" y="10734"/>
                    </a:lnTo>
                    <a:lnTo>
                      <a:pt x="11241" y="11205"/>
                    </a:lnTo>
                    <a:lnTo>
                      <a:pt x="11910" y="11549"/>
                    </a:lnTo>
                    <a:lnTo>
                      <a:pt x="12815" y="12182"/>
                    </a:lnTo>
                    <a:lnTo>
                      <a:pt x="13214" y="12743"/>
                    </a:lnTo>
                    <a:lnTo>
                      <a:pt x="13322" y="13087"/>
                    </a:lnTo>
                    <a:lnTo>
                      <a:pt x="13340" y="13268"/>
                    </a:lnTo>
                    <a:lnTo>
                      <a:pt x="13304" y="13648"/>
                    </a:lnTo>
                    <a:lnTo>
                      <a:pt x="13105" y="14155"/>
                    </a:lnTo>
                    <a:lnTo>
                      <a:pt x="12580" y="14698"/>
                    </a:lnTo>
                    <a:lnTo>
                      <a:pt x="11874" y="15042"/>
                    </a:lnTo>
                    <a:lnTo>
                      <a:pt x="11494" y="15114"/>
                    </a:lnTo>
                    <a:lnTo>
                      <a:pt x="11114" y="15114"/>
                    </a:lnTo>
                    <a:lnTo>
                      <a:pt x="10372" y="14988"/>
                    </a:lnTo>
                    <a:lnTo>
                      <a:pt x="9666" y="14698"/>
                    </a:lnTo>
                    <a:lnTo>
                      <a:pt x="8978" y="14318"/>
                    </a:lnTo>
                    <a:lnTo>
                      <a:pt x="8670" y="14101"/>
                    </a:lnTo>
                    <a:lnTo>
                      <a:pt x="7874" y="13521"/>
                    </a:lnTo>
                    <a:lnTo>
                      <a:pt x="6281" y="12327"/>
                    </a:lnTo>
                    <a:lnTo>
                      <a:pt x="5430" y="11838"/>
                    </a:lnTo>
                    <a:lnTo>
                      <a:pt x="4996" y="11621"/>
                    </a:lnTo>
                    <a:lnTo>
                      <a:pt x="4037" y="11295"/>
                    </a:lnTo>
                    <a:lnTo>
                      <a:pt x="3077" y="11168"/>
                    </a:lnTo>
                    <a:lnTo>
                      <a:pt x="2100" y="11259"/>
                    </a:lnTo>
                    <a:lnTo>
                      <a:pt x="1647" y="11422"/>
                    </a:lnTo>
                    <a:lnTo>
                      <a:pt x="1412" y="11530"/>
                    </a:lnTo>
                    <a:lnTo>
                      <a:pt x="1014" y="11802"/>
                    </a:lnTo>
                    <a:lnTo>
                      <a:pt x="652" y="12146"/>
                    </a:lnTo>
                    <a:lnTo>
                      <a:pt x="362" y="12544"/>
                    </a:lnTo>
                    <a:lnTo>
                      <a:pt x="145" y="12997"/>
                    </a:lnTo>
                    <a:lnTo>
                      <a:pt x="18" y="13467"/>
                    </a:lnTo>
                    <a:lnTo>
                      <a:pt x="0" y="13938"/>
                    </a:lnTo>
                    <a:lnTo>
                      <a:pt x="91" y="14408"/>
                    </a:lnTo>
                    <a:lnTo>
                      <a:pt x="181" y="14626"/>
                    </a:lnTo>
                    <a:lnTo>
                      <a:pt x="290" y="14825"/>
                    </a:lnTo>
                    <a:lnTo>
                      <a:pt x="579" y="15169"/>
                    </a:lnTo>
                    <a:lnTo>
                      <a:pt x="1104" y="15585"/>
                    </a:lnTo>
                    <a:lnTo>
                      <a:pt x="1955" y="15965"/>
                    </a:lnTo>
                    <a:lnTo>
                      <a:pt x="2896" y="16218"/>
                    </a:lnTo>
                    <a:lnTo>
                      <a:pt x="3349" y="16309"/>
                    </a:lnTo>
                    <a:lnTo>
                      <a:pt x="4471" y="16544"/>
                    </a:lnTo>
                    <a:lnTo>
                      <a:pt x="6679" y="17069"/>
                    </a:lnTo>
                    <a:lnTo>
                      <a:pt x="9883" y="18028"/>
                    </a:lnTo>
                    <a:lnTo>
                      <a:pt x="14082" y="19567"/>
                    </a:lnTo>
                    <a:lnTo>
                      <a:pt x="18191" y="21323"/>
                    </a:lnTo>
                    <a:lnTo>
                      <a:pt x="20255" y="22264"/>
                    </a:lnTo>
                    <a:lnTo>
                      <a:pt x="20924" y="22572"/>
                    </a:lnTo>
                    <a:lnTo>
                      <a:pt x="22010" y="22970"/>
                    </a:lnTo>
                    <a:lnTo>
                      <a:pt x="22861" y="23151"/>
                    </a:lnTo>
                    <a:lnTo>
                      <a:pt x="23513" y="23060"/>
                    </a:lnTo>
                    <a:lnTo>
                      <a:pt x="24001" y="22716"/>
                    </a:lnTo>
                    <a:lnTo>
                      <a:pt x="24418" y="22101"/>
                    </a:lnTo>
                    <a:lnTo>
                      <a:pt x="24924" y="20671"/>
                    </a:lnTo>
                    <a:lnTo>
                      <a:pt x="25286" y="19259"/>
                    </a:lnTo>
                    <a:lnTo>
                      <a:pt x="25522" y="18264"/>
                    </a:lnTo>
                    <a:lnTo>
                      <a:pt x="25884" y="16218"/>
                    </a:lnTo>
                    <a:lnTo>
                      <a:pt x="26083" y="14137"/>
                    </a:lnTo>
                    <a:lnTo>
                      <a:pt x="26137" y="12073"/>
                    </a:lnTo>
                    <a:lnTo>
                      <a:pt x="26083" y="11024"/>
                    </a:lnTo>
                    <a:lnTo>
                      <a:pt x="26047" y="10372"/>
                    </a:lnTo>
                    <a:lnTo>
                      <a:pt x="25866" y="9377"/>
                    </a:lnTo>
                    <a:lnTo>
                      <a:pt x="25612" y="8761"/>
                    </a:lnTo>
                    <a:lnTo>
                      <a:pt x="25449" y="8490"/>
                    </a:lnTo>
                    <a:lnTo>
                      <a:pt x="25250" y="8218"/>
                    </a:lnTo>
                    <a:lnTo>
                      <a:pt x="24725" y="7784"/>
                    </a:lnTo>
                    <a:lnTo>
                      <a:pt x="24110" y="7548"/>
                    </a:lnTo>
                    <a:lnTo>
                      <a:pt x="23458" y="7530"/>
                    </a:lnTo>
                    <a:lnTo>
                      <a:pt x="23151" y="7639"/>
                    </a:lnTo>
                    <a:lnTo>
                      <a:pt x="22952" y="7747"/>
                    </a:lnTo>
                    <a:lnTo>
                      <a:pt x="22626" y="8037"/>
                    </a:lnTo>
                    <a:lnTo>
                      <a:pt x="22300" y="8580"/>
                    </a:lnTo>
                    <a:lnTo>
                      <a:pt x="22083" y="9503"/>
                    </a:lnTo>
                    <a:lnTo>
                      <a:pt x="22028" y="10499"/>
                    </a:lnTo>
                    <a:lnTo>
                      <a:pt x="22028" y="10969"/>
                    </a:lnTo>
                    <a:lnTo>
                      <a:pt x="22010" y="11440"/>
                    </a:lnTo>
                    <a:lnTo>
                      <a:pt x="21757" y="12417"/>
                    </a:lnTo>
                    <a:lnTo>
                      <a:pt x="21413" y="13033"/>
                    </a:lnTo>
                    <a:lnTo>
                      <a:pt x="21105" y="13340"/>
                    </a:lnTo>
                    <a:lnTo>
                      <a:pt x="20761" y="13558"/>
                    </a:lnTo>
                    <a:lnTo>
                      <a:pt x="20345" y="13612"/>
                    </a:lnTo>
                    <a:lnTo>
                      <a:pt x="20128" y="13594"/>
                    </a:lnTo>
                    <a:lnTo>
                      <a:pt x="19947" y="13540"/>
                    </a:lnTo>
                    <a:lnTo>
                      <a:pt x="19639" y="13377"/>
                    </a:lnTo>
                    <a:lnTo>
                      <a:pt x="19277" y="12997"/>
                    </a:lnTo>
                    <a:lnTo>
                      <a:pt x="18988" y="12309"/>
                    </a:lnTo>
                    <a:lnTo>
                      <a:pt x="18825" y="11530"/>
                    </a:lnTo>
                    <a:lnTo>
                      <a:pt x="18788" y="11150"/>
                    </a:lnTo>
                    <a:lnTo>
                      <a:pt x="18499" y="6969"/>
                    </a:lnTo>
                    <a:lnTo>
                      <a:pt x="18191" y="2806"/>
                    </a:lnTo>
                    <a:lnTo>
                      <a:pt x="18155" y="2444"/>
                    </a:lnTo>
                    <a:lnTo>
                      <a:pt x="18046" y="1702"/>
                    </a:lnTo>
                    <a:lnTo>
                      <a:pt x="17829" y="1014"/>
                    </a:lnTo>
                    <a:lnTo>
                      <a:pt x="17431" y="435"/>
                    </a:lnTo>
                    <a:lnTo>
                      <a:pt x="17159" y="236"/>
                    </a:lnTo>
                    <a:lnTo>
                      <a:pt x="16924" y="109"/>
                    </a:lnTo>
                    <a:lnTo>
                      <a:pt x="16472" y="1"/>
                    </a:lnTo>
                    <a:close/>
                  </a:path>
                </a:pathLst>
              </a:custGeom>
              <a:solidFill>
                <a:schemeClr val="accent6"/>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227" name="Google Shape;1227;p36"/>
              <p:cNvGrpSpPr/>
              <p:nvPr/>
            </p:nvGrpSpPr>
            <p:grpSpPr>
              <a:xfrm>
                <a:off x="8233767" y="4100638"/>
                <a:ext cx="830700" cy="1342762"/>
                <a:chOff x="5217955" y="2289659"/>
                <a:chExt cx="980409" cy="1584754"/>
              </a:xfrm>
            </p:grpSpPr>
            <p:sp>
              <p:nvSpPr>
                <p:cNvPr id="1228" name="Google Shape;1228;p36"/>
                <p:cNvSpPr/>
                <p:nvPr/>
              </p:nvSpPr>
              <p:spPr>
                <a:xfrm>
                  <a:off x="5512948" y="2567402"/>
                  <a:ext cx="679094" cy="1300117"/>
                </a:xfrm>
                <a:custGeom>
                  <a:avLst/>
                  <a:gdLst/>
                  <a:ahLst/>
                  <a:cxnLst/>
                  <a:rect l="l" t="t" r="r" b="b"/>
                  <a:pathLst>
                    <a:path w="21377" h="40926" extrusionOk="0">
                      <a:moveTo>
                        <a:pt x="1629" y="0"/>
                      </a:moveTo>
                      <a:lnTo>
                        <a:pt x="0" y="290"/>
                      </a:lnTo>
                      <a:lnTo>
                        <a:pt x="109" y="779"/>
                      </a:lnTo>
                      <a:lnTo>
                        <a:pt x="489" y="1684"/>
                      </a:lnTo>
                      <a:lnTo>
                        <a:pt x="1285" y="2914"/>
                      </a:lnTo>
                      <a:lnTo>
                        <a:pt x="1883" y="3638"/>
                      </a:lnTo>
                      <a:lnTo>
                        <a:pt x="2227" y="4073"/>
                      </a:lnTo>
                      <a:lnTo>
                        <a:pt x="2552" y="4507"/>
                      </a:lnTo>
                      <a:lnTo>
                        <a:pt x="2987" y="5105"/>
                      </a:lnTo>
                      <a:lnTo>
                        <a:pt x="3765" y="6354"/>
                      </a:lnTo>
                      <a:lnTo>
                        <a:pt x="4489" y="7711"/>
                      </a:lnTo>
                      <a:lnTo>
                        <a:pt x="5213" y="9250"/>
                      </a:lnTo>
                      <a:lnTo>
                        <a:pt x="5575" y="10136"/>
                      </a:lnTo>
                      <a:lnTo>
                        <a:pt x="6064" y="11331"/>
                      </a:lnTo>
                      <a:lnTo>
                        <a:pt x="6987" y="13847"/>
                      </a:lnTo>
                      <a:lnTo>
                        <a:pt x="7874" y="16544"/>
                      </a:lnTo>
                      <a:lnTo>
                        <a:pt x="8725" y="19440"/>
                      </a:lnTo>
                      <a:lnTo>
                        <a:pt x="9141" y="20960"/>
                      </a:lnTo>
                      <a:lnTo>
                        <a:pt x="9521" y="22318"/>
                      </a:lnTo>
                      <a:lnTo>
                        <a:pt x="10336" y="25105"/>
                      </a:lnTo>
                      <a:lnTo>
                        <a:pt x="11313" y="27929"/>
                      </a:lnTo>
                      <a:lnTo>
                        <a:pt x="12471" y="30717"/>
                      </a:lnTo>
                      <a:lnTo>
                        <a:pt x="13811" y="33414"/>
                      </a:lnTo>
                      <a:lnTo>
                        <a:pt x="14969" y="35314"/>
                      </a:lnTo>
                      <a:lnTo>
                        <a:pt x="15820" y="36509"/>
                      </a:lnTo>
                      <a:lnTo>
                        <a:pt x="16725" y="37631"/>
                      </a:lnTo>
                      <a:lnTo>
                        <a:pt x="17721" y="38681"/>
                      </a:lnTo>
                      <a:lnTo>
                        <a:pt x="18770" y="39658"/>
                      </a:lnTo>
                      <a:lnTo>
                        <a:pt x="19893" y="40527"/>
                      </a:lnTo>
                      <a:lnTo>
                        <a:pt x="20490" y="40925"/>
                      </a:lnTo>
                      <a:lnTo>
                        <a:pt x="21377" y="39550"/>
                      </a:lnTo>
                      <a:lnTo>
                        <a:pt x="20816" y="39169"/>
                      </a:lnTo>
                      <a:lnTo>
                        <a:pt x="19784" y="38355"/>
                      </a:lnTo>
                      <a:lnTo>
                        <a:pt x="18807" y="37450"/>
                      </a:lnTo>
                      <a:lnTo>
                        <a:pt x="17883" y="36454"/>
                      </a:lnTo>
                      <a:lnTo>
                        <a:pt x="16635" y="34825"/>
                      </a:lnTo>
                      <a:lnTo>
                        <a:pt x="15168" y="32454"/>
                      </a:lnTo>
                      <a:lnTo>
                        <a:pt x="13901" y="29884"/>
                      </a:lnTo>
                      <a:lnTo>
                        <a:pt x="12815" y="27223"/>
                      </a:lnTo>
                      <a:lnTo>
                        <a:pt x="11892" y="24508"/>
                      </a:lnTo>
                      <a:lnTo>
                        <a:pt x="11096" y="21829"/>
                      </a:lnTo>
                      <a:lnTo>
                        <a:pt x="10734" y="20544"/>
                      </a:lnTo>
                      <a:lnTo>
                        <a:pt x="10317" y="18988"/>
                      </a:lnTo>
                      <a:lnTo>
                        <a:pt x="9449" y="16055"/>
                      </a:lnTo>
                      <a:lnTo>
                        <a:pt x="8544" y="13304"/>
                      </a:lnTo>
                      <a:lnTo>
                        <a:pt x="7602" y="10734"/>
                      </a:lnTo>
                      <a:lnTo>
                        <a:pt x="7096" y="9503"/>
                      </a:lnTo>
                      <a:lnTo>
                        <a:pt x="6716" y="8580"/>
                      </a:lnTo>
                      <a:lnTo>
                        <a:pt x="5955" y="6951"/>
                      </a:lnTo>
                      <a:lnTo>
                        <a:pt x="5177" y="5503"/>
                      </a:lnTo>
                      <a:lnTo>
                        <a:pt x="4344" y="4181"/>
                      </a:lnTo>
                      <a:lnTo>
                        <a:pt x="3892" y="3530"/>
                      </a:lnTo>
                      <a:lnTo>
                        <a:pt x="3548" y="3077"/>
                      </a:lnTo>
                      <a:lnTo>
                        <a:pt x="3168" y="2589"/>
                      </a:lnTo>
                      <a:lnTo>
                        <a:pt x="2643" y="1973"/>
                      </a:lnTo>
                      <a:lnTo>
                        <a:pt x="1991" y="996"/>
                      </a:lnTo>
                      <a:lnTo>
                        <a:pt x="1702" y="344"/>
                      </a:lnTo>
                      <a:lnTo>
                        <a:pt x="1629"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9" name="Google Shape;1229;p36"/>
                <p:cNvSpPr/>
                <p:nvPr/>
              </p:nvSpPr>
              <p:spPr>
                <a:xfrm>
                  <a:off x="5508342" y="2566259"/>
                  <a:ext cx="690022" cy="1308154"/>
                </a:xfrm>
                <a:custGeom>
                  <a:avLst/>
                  <a:gdLst/>
                  <a:ahLst/>
                  <a:cxnLst/>
                  <a:rect l="l" t="t" r="r" b="b"/>
                  <a:pathLst>
                    <a:path w="21721" h="41179" extrusionOk="0">
                      <a:moveTo>
                        <a:pt x="1919" y="0"/>
                      </a:moveTo>
                      <a:lnTo>
                        <a:pt x="1611" y="54"/>
                      </a:lnTo>
                      <a:lnTo>
                        <a:pt x="1702" y="416"/>
                      </a:lnTo>
                      <a:lnTo>
                        <a:pt x="1992" y="1104"/>
                      </a:lnTo>
                      <a:lnTo>
                        <a:pt x="2661" y="2100"/>
                      </a:lnTo>
                      <a:lnTo>
                        <a:pt x="3186" y="2733"/>
                      </a:lnTo>
                      <a:lnTo>
                        <a:pt x="3566" y="3204"/>
                      </a:lnTo>
                      <a:lnTo>
                        <a:pt x="3910" y="3656"/>
                      </a:lnTo>
                      <a:lnTo>
                        <a:pt x="4363" y="4290"/>
                      </a:lnTo>
                      <a:lnTo>
                        <a:pt x="5195" y="5611"/>
                      </a:lnTo>
                      <a:lnTo>
                        <a:pt x="5974" y="7059"/>
                      </a:lnTo>
                      <a:lnTo>
                        <a:pt x="6716" y="8688"/>
                      </a:lnTo>
                      <a:lnTo>
                        <a:pt x="7114" y="9593"/>
                      </a:lnTo>
                      <a:lnTo>
                        <a:pt x="7603" y="10824"/>
                      </a:lnTo>
                      <a:lnTo>
                        <a:pt x="8544" y="13394"/>
                      </a:lnTo>
                      <a:lnTo>
                        <a:pt x="9449" y="16128"/>
                      </a:lnTo>
                      <a:lnTo>
                        <a:pt x="10318" y="19060"/>
                      </a:lnTo>
                      <a:lnTo>
                        <a:pt x="10734" y="20616"/>
                      </a:lnTo>
                      <a:lnTo>
                        <a:pt x="11096" y="21902"/>
                      </a:lnTo>
                      <a:lnTo>
                        <a:pt x="11874" y="24562"/>
                      </a:lnTo>
                      <a:lnTo>
                        <a:pt x="12797" y="27259"/>
                      </a:lnTo>
                      <a:lnTo>
                        <a:pt x="13883" y="29938"/>
                      </a:lnTo>
                      <a:lnTo>
                        <a:pt x="15132" y="32490"/>
                      </a:lnTo>
                      <a:lnTo>
                        <a:pt x="16599" y="34879"/>
                      </a:lnTo>
                      <a:lnTo>
                        <a:pt x="17847" y="36508"/>
                      </a:lnTo>
                      <a:lnTo>
                        <a:pt x="18752" y="37504"/>
                      </a:lnTo>
                      <a:lnTo>
                        <a:pt x="19730" y="38427"/>
                      </a:lnTo>
                      <a:lnTo>
                        <a:pt x="20762" y="39260"/>
                      </a:lnTo>
                      <a:lnTo>
                        <a:pt x="21305" y="39622"/>
                      </a:lnTo>
                      <a:lnTo>
                        <a:pt x="20581" y="40762"/>
                      </a:lnTo>
                      <a:lnTo>
                        <a:pt x="20001" y="40364"/>
                      </a:lnTo>
                      <a:lnTo>
                        <a:pt x="18897" y="39495"/>
                      </a:lnTo>
                      <a:lnTo>
                        <a:pt x="17866" y="38518"/>
                      </a:lnTo>
                      <a:lnTo>
                        <a:pt x="16906" y="37468"/>
                      </a:lnTo>
                      <a:lnTo>
                        <a:pt x="16019" y="36346"/>
                      </a:lnTo>
                      <a:lnTo>
                        <a:pt x="15187" y="35151"/>
                      </a:lnTo>
                      <a:lnTo>
                        <a:pt x="14028" y="33287"/>
                      </a:lnTo>
                      <a:lnTo>
                        <a:pt x="12707" y="30608"/>
                      </a:lnTo>
                      <a:lnTo>
                        <a:pt x="11585" y="27857"/>
                      </a:lnTo>
                      <a:lnTo>
                        <a:pt x="10625" y="25051"/>
                      </a:lnTo>
                      <a:lnTo>
                        <a:pt x="9793" y="22300"/>
                      </a:lnTo>
                      <a:lnTo>
                        <a:pt x="9431" y="20960"/>
                      </a:lnTo>
                      <a:lnTo>
                        <a:pt x="9014" y="19440"/>
                      </a:lnTo>
                      <a:lnTo>
                        <a:pt x="8164" y="16544"/>
                      </a:lnTo>
                      <a:lnTo>
                        <a:pt x="7277" y="13847"/>
                      </a:lnTo>
                      <a:lnTo>
                        <a:pt x="6354" y="11313"/>
                      </a:lnTo>
                      <a:lnTo>
                        <a:pt x="5865" y="10118"/>
                      </a:lnTo>
                      <a:lnTo>
                        <a:pt x="5485" y="9231"/>
                      </a:lnTo>
                      <a:lnTo>
                        <a:pt x="4779" y="7675"/>
                      </a:lnTo>
                      <a:lnTo>
                        <a:pt x="4037" y="6299"/>
                      </a:lnTo>
                      <a:lnTo>
                        <a:pt x="3259" y="5050"/>
                      </a:lnTo>
                      <a:lnTo>
                        <a:pt x="2824" y="4453"/>
                      </a:lnTo>
                      <a:lnTo>
                        <a:pt x="2516" y="4055"/>
                      </a:lnTo>
                      <a:lnTo>
                        <a:pt x="2191" y="3638"/>
                      </a:lnTo>
                      <a:lnTo>
                        <a:pt x="2136" y="3566"/>
                      </a:lnTo>
                      <a:lnTo>
                        <a:pt x="1557" y="2860"/>
                      </a:lnTo>
                      <a:lnTo>
                        <a:pt x="761" y="1647"/>
                      </a:lnTo>
                      <a:lnTo>
                        <a:pt x="399" y="778"/>
                      </a:lnTo>
                      <a:lnTo>
                        <a:pt x="290" y="290"/>
                      </a:lnTo>
                      <a:lnTo>
                        <a:pt x="1" y="344"/>
                      </a:lnTo>
                      <a:lnTo>
                        <a:pt x="109" y="851"/>
                      </a:lnTo>
                      <a:lnTo>
                        <a:pt x="489" y="1774"/>
                      </a:lnTo>
                      <a:lnTo>
                        <a:pt x="1304" y="3023"/>
                      </a:lnTo>
                      <a:lnTo>
                        <a:pt x="1901" y="3765"/>
                      </a:lnTo>
                      <a:lnTo>
                        <a:pt x="1955" y="3837"/>
                      </a:lnTo>
                      <a:lnTo>
                        <a:pt x="2281" y="4236"/>
                      </a:lnTo>
                      <a:lnTo>
                        <a:pt x="2589" y="4634"/>
                      </a:lnTo>
                      <a:lnTo>
                        <a:pt x="3005" y="5231"/>
                      </a:lnTo>
                      <a:lnTo>
                        <a:pt x="3783" y="6462"/>
                      </a:lnTo>
                      <a:lnTo>
                        <a:pt x="4507" y="7819"/>
                      </a:lnTo>
                      <a:lnTo>
                        <a:pt x="5213" y="9358"/>
                      </a:lnTo>
                      <a:lnTo>
                        <a:pt x="5575" y="10227"/>
                      </a:lnTo>
                      <a:lnTo>
                        <a:pt x="6064" y="11421"/>
                      </a:lnTo>
                      <a:lnTo>
                        <a:pt x="6987" y="13937"/>
                      </a:lnTo>
                      <a:lnTo>
                        <a:pt x="7874" y="16634"/>
                      </a:lnTo>
                      <a:lnTo>
                        <a:pt x="8725" y="19512"/>
                      </a:lnTo>
                      <a:lnTo>
                        <a:pt x="9141" y="21051"/>
                      </a:lnTo>
                      <a:lnTo>
                        <a:pt x="9521" y="22390"/>
                      </a:lnTo>
                      <a:lnTo>
                        <a:pt x="10354" y="25196"/>
                      </a:lnTo>
                      <a:lnTo>
                        <a:pt x="11331" y="28038"/>
                      </a:lnTo>
                      <a:lnTo>
                        <a:pt x="12490" y="30825"/>
                      </a:lnTo>
                      <a:lnTo>
                        <a:pt x="13829" y="33540"/>
                      </a:lnTo>
                      <a:lnTo>
                        <a:pt x="15006" y="35441"/>
                      </a:lnTo>
                      <a:lnTo>
                        <a:pt x="15856" y="36635"/>
                      </a:lnTo>
                      <a:lnTo>
                        <a:pt x="16780" y="37776"/>
                      </a:lnTo>
                      <a:lnTo>
                        <a:pt x="17757" y="38843"/>
                      </a:lnTo>
                      <a:lnTo>
                        <a:pt x="18807" y="39821"/>
                      </a:lnTo>
                      <a:lnTo>
                        <a:pt x="19947" y="40690"/>
                      </a:lnTo>
                      <a:lnTo>
                        <a:pt x="20544" y="41088"/>
                      </a:lnTo>
                      <a:lnTo>
                        <a:pt x="20671" y="41178"/>
                      </a:lnTo>
                      <a:lnTo>
                        <a:pt x="21721" y="39531"/>
                      </a:lnTo>
                      <a:lnTo>
                        <a:pt x="21594" y="39459"/>
                      </a:lnTo>
                      <a:lnTo>
                        <a:pt x="21051" y="39079"/>
                      </a:lnTo>
                      <a:lnTo>
                        <a:pt x="20019" y="38282"/>
                      </a:lnTo>
                      <a:lnTo>
                        <a:pt x="19042" y="37377"/>
                      </a:lnTo>
                      <a:lnTo>
                        <a:pt x="18137" y="36382"/>
                      </a:lnTo>
                      <a:lnTo>
                        <a:pt x="16888" y="34771"/>
                      </a:lnTo>
                      <a:lnTo>
                        <a:pt x="15422" y="32400"/>
                      </a:lnTo>
                      <a:lnTo>
                        <a:pt x="14173" y="29848"/>
                      </a:lnTo>
                      <a:lnTo>
                        <a:pt x="13087" y="27187"/>
                      </a:lnTo>
                      <a:lnTo>
                        <a:pt x="12164" y="24490"/>
                      </a:lnTo>
                      <a:lnTo>
                        <a:pt x="11386" y="21829"/>
                      </a:lnTo>
                      <a:lnTo>
                        <a:pt x="11024" y="20544"/>
                      </a:lnTo>
                      <a:lnTo>
                        <a:pt x="10607" y="18987"/>
                      </a:lnTo>
                      <a:lnTo>
                        <a:pt x="9738" y="16037"/>
                      </a:lnTo>
                      <a:lnTo>
                        <a:pt x="8833" y="13286"/>
                      </a:lnTo>
                      <a:lnTo>
                        <a:pt x="7892" y="10715"/>
                      </a:lnTo>
                      <a:lnTo>
                        <a:pt x="7385" y="9485"/>
                      </a:lnTo>
                      <a:lnTo>
                        <a:pt x="7005" y="8562"/>
                      </a:lnTo>
                      <a:lnTo>
                        <a:pt x="6227" y="6914"/>
                      </a:lnTo>
                      <a:lnTo>
                        <a:pt x="5449" y="5466"/>
                      </a:lnTo>
                      <a:lnTo>
                        <a:pt x="4616" y="4127"/>
                      </a:lnTo>
                      <a:lnTo>
                        <a:pt x="4164" y="3475"/>
                      </a:lnTo>
                      <a:lnTo>
                        <a:pt x="3820" y="3023"/>
                      </a:lnTo>
                      <a:lnTo>
                        <a:pt x="3421" y="2534"/>
                      </a:lnTo>
                      <a:lnTo>
                        <a:pt x="2915" y="1919"/>
                      </a:lnTo>
                      <a:lnTo>
                        <a:pt x="2281" y="978"/>
                      </a:lnTo>
                      <a:lnTo>
                        <a:pt x="1992" y="326"/>
                      </a:lnTo>
                      <a:lnTo>
                        <a:pt x="1919"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0" name="Google Shape;1230;p36"/>
                <p:cNvSpPr/>
                <p:nvPr/>
              </p:nvSpPr>
              <p:spPr>
                <a:xfrm>
                  <a:off x="5960870" y="3211393"/>
                  <a:ext cx="136886" cy="174848"/>
                </a:xfrm>
                <a:custGeom>
                  <a:avLst/>
                  <a:gdLst/>
                  <a:ahLst/>
                  <a:cxnLst/>
                  <a:rect l="l" t="t" r="r" b="b"/>
                  <a:pathLst>
                    <a:path w="4309" h="5504" extrusionOk="0">
                      <a:moveTo>
                        <a:pt x="4308" y="1"/>
                      </a:moveTo>
                      <a:lnTo>
                        <a:pt x="3783" y="55"/>
                      </a:lnTo>
                      <a:lnTo>
                        <a:pt x="2897" y="254"/>
                      </a:lnTo>
                      <a:lnTo>
                        <a:pt x="2136" y="526"/>
                      </a:lnTo>
                      <a:lnTo>
                        <a:pt x="1521" y="869"/>
                      </a:lnTo>
                      <a:lnTo>
                        <a:pt x="1050" y="1286"/>
                      </a:lnTo>
                      <a:lnTo>
                        <a:pt x="670" y="1738"/>
                      </a:lnTo>
                      <a:lnTo>
                        <a:pt x="272" y="2444"/>
                      </a:lnTo>
                      <a:lnTo>
                        <a:pt x="37" y="3440"/>
                      </a:lnTo>
                      <a:lnTo>
                        <a:pt x="0" y="4345"/>
                      </a:lnTo>
                      <a:lnTo>
                        <a:pt x="145" y="5358"/>
                      </a:lnTo>
                      <a:lnTo>
                        <a:pt x="200" y="5503"/>
                      </a:lnTo>
                      <a:lnTo>
                        <a:pt x="326" y="5503"/>
                      </a:lnTo>
                      <a:lnTo>
                        <a:pt x="1159" y="5358"/>
                      </a:lnTo>
                      <a:lnTo>
                        <a:pt x="1883" y="5069"/>
                      </a:lnTo>
                      <a:lnTo>
                        <a:pt x="2643" y="4562"/>
                      </a:lnTo>
                      <a:lnTo>
                        <a:pt x="3367" y="3747"/>
                      </a:lnTo>
                      <a:lnTo>
                        <a:pt x="3820" y="2897"/>
                      </a:lnTo>
                      <a:lnTo>
                        <a:pt x="4055" y="2227"/>
                      </a:lnTo>
                      <a:lnTo>
                        <a:pt x="4218" y="1431"/>
                      </a:lnTo>
                      <a:lnTo>
                        <a:pt x="4308" y="507"/>
                      </a:lnTo>
                      <a:lnTo>
                        <a:pt x="4308"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1" name="Google Shape;1231;p36"/>
                <p:cNvSpPr/>
                <p:nvPr/>
              </p:nvSpPr>
              <p:spPr>
                <a:xfrm>
                  <a:off x="5955692" y="3206215"/>
                  <a:ext cx="146671" cy="185205"/>
                </a:xfrm>
                <a:custGeom>
                  <a:avLst/>
                  <a:gdLst/>
                  <a:ahLst/>
                  <a:cxnLst/>
                  <a:rect l="l" t="t" r="r" b="b"/>
                  <a:pathLst>
                    <a:path w="4617" h="5830" extrusionOk="0">
                      <a:moveTo>
                        <a:pt x="4616" y="1"/>
                      </a:moveTo>
                      <a:lnTo>
                        <a:pt x="4453" y="19"/>
                      </a:lnTo>
                      <a:lnTo>
                        <a:pt x="3838" y="91"/>
                      </a:lnTo>
                      <a:lnTo>
                        <a:pt x="2734" y="363"/>
                      </a:lnTo>
                      <a:lnTo>
                        <a:pt x="2263" y="562"/>
                      </a:lnTo>
                      <a:lnTo>
                        <a:pt x="1919" y="725"/>
                      </a:lnTo>
                      <a:lnTo>
                        <a:pt x="1322" y="1123"/>
                      </a:lnTo>
                      <a:lnTo>
                        <a:pt x="851" y="1612"/>
                      </a:lnTo>
                      <a:lnTo>
                        <a:pt x="471" y="2191"/>
                      </a:lnTo>
                      <a:lnTo>
                        <a:pt x="326" y="2499"/>
                      </a:lnTo>
                      <a:lnTo>
                        <a:pt x="127" y="3078"/>
                      </a:lnTo>
                      <a:lnTo>
                        <a:pt x="1" y="4182"/>
                      </a:lnTo>
                      <a:lnTo>
                        <a:pt x="145" y="5467"/>
                      </a:lnTo>
                      <a:lnTo>
                        <a:pt x="218" y="5720"/>
                      </a:lnTo>
                      <a:lnTo>
                        <a:pt x="254" y="5829"/>
                      </a:lnTo>
                      <a:lnTo>
                        <a:pt x="634" y="5829"/>
                      </a:lnTo>
                      <a:lnTo>
                        <a:pt x="1756" y="5539"/>
                      </a:lnTo>
                      <a:lnTo>
                        <a:pt x="2661" y="5033"/>
                      </a:lnTo>
                      <a:lnTo>
                        <a:pt x="3114" y="4634"/>
                      </a:lnTo>
                      <a:lnTo>
                        <a:pt x="2897" y="4417"/>
                      </a:lnTo>
                      <a:lnTo>
                        <a:pt x="2535" y="4743"/>
                      </a:lnTo>
                      <a:lnTo>
                        <a:pt x="1811" y="5177"/>
                      </a:lnTo>
                      <a:lnTo>
                        <a:pt x="851" y="5485"/>
                      </a:lnTo>
                      <a:lnTo>
                        <a:pt x="471" y="5521"/>
                      </a:lnTo>
                      <a:lnTo>
                        <a:pt x="381" y="5105"/>
                      </a:lnTo>
                      <a:lnTo>
                        <a:pt x="326" y="3965"/>
                      </a:lnTo>
                      <a:lnTo>
                        <a:pt x="453" y="3078"/>
                      </a:lnTo>
                      <a:lnTo>
                        <a:pt x="616" y="2625"/>
                      </a:lnTo>
                      <a:lnTo>
                        <a:pt x="743" y="2336"/>
                      </a:lnTo>
                      <a:lnTo>
                        <a:pt x="1087" y="1811"/>
                      </a:lnTo>
                      <a:lnTo>
                        <a:pt x="1521" y="1358"/>
                      </a:lnTo>
                      <a:lnTo>
                        <a:pt x="2064" y="978"/>
                      </a:lnTo>
                      <a:lnTo>
                        <a:pt x="2390" y="833"/>
                      </a:lnTo>
                      <a:lnTo>
                        <a:pt x="2806" y="652"/>
                      </a:lnTo>
                      <a:lnTo>
                        <a:pt x="3765" y="399"/>
                      </a:lnTo>
                      <a:lnTo>
                        <a:pt x="4327" y="327"/>
                      </a:lnTo>
                      <a:lnTo>
                        <a:pt x="4290" y="942"/>
                      </a:lnTo>
                      <a:lnTo>
                        <a:pt x="4146" y="2046"/>
                      </a:lnTo>
                      <a:lnTo>
                        <a:pt x="4001" y="2535"/>
                      </a:lnTo>
                      <a:lnTo>
                        <a:pt x="4290" y="2625"/>
                      </a:lnTo>
                      <a:lnTo>
                        <a:pt x="4435" y="2082"/>
                      </a:lnTo>
                      <a:lnTo>
                        <a:pt x="4616" y="851"/>
                      </a:lnTo>
                      <a:lnTo>
                        <a:pt x="4616" y="164"/>
                      </a:lnTo>
                      <a:lnTo>
                        <a:pt x="461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2" name="Google Shape;1232;p36"/>
                <p:cNvSpPr/>
                <p:nvPr/>
              </p:nvSpPr>
              <p:spPr>
                <a:xfrm>
                  <a:off x="5955692" y="3206215"/>
                  <a:ext cx="146671" cy="185205"/>
                </a:xfrm>
                <a:custGeom>
                  <a:avLst/>
                  <a:gdLst/>
                  <a:ahLst/>
                  <a:cxnLst/>
                  <a:rect l="l" t="t" r="r" b="b"/>
                  <a:pathLst>
                    <a:path w="4617" h="5830" extrusionOk="0">
                      <a:moveTo>
                        <a:pt x="4616" y="1"/>
                      </a:moveTo>
                      <a:lnTo>
                        <a:pt x="4453" y="19"/>
                      </a:lnTo>
                      <a:lnTo>
                        <a:pt x="3838" y="91"/>
                      </a:lnTo>
                      <a:lnTo>
                        <a:pt x="2734" y="363"/>
                      </a:lnTo>
                      <a:lnTo>
                        <a:pt x="2263" y="562"/>
                      </a:lnTo>
                      <a:lnTo>
                        <a:pt x="2390" y="833"/>
                      </a:lnTo>
                      <a:lnTo>
                        <a:pt x="2806" y="652"/>
                      </a:lnTo>
                      <a:lnTo>
                        <a:pt x="3765" y="399"/>
                      </a:lnTo>
                      <a:lnTo>
                        <a:pt x="4327" y="327"/>
                      </a:lnTo>
                      <a:lnTo>
                        <a:pt x="4290" y="942"/>
                      </a:lnTo>
                      <a:lnTo>
                        <a:pt x="4146" y="2046"/>
                      </a:lnTo>
                      <a:lnTo>
                        <a:pt x="4001" y="2535"/>
                      </a:lnTo>
                      <a:lnTo>
                        <a:pt x="3802" y="3096"/>
                      </a:lnTo>
                      <a:lnTo>
                        <a:pt x="3259" y="4037"/>
                      </a:lnTo>
                      <a:lnTo>
                        <a:pt x="2897" y="4417"/>
                      </a:lnTo>
                      <a:lnTo>
                        <a:pt x="2535" y="4743"/>
                      </a:lnTo>
                      <a:lnTo>
                        <a:pt x="1811" y="5177"/>
                      </a:lnTo>
                      <a:lnTo>
                        <a:pt x="851" y="5485"/>
                      </a:lnTo>
                      <a:lnTo>
                        <a:pt x="471" y="5521"/>
                      </a:lnTo>
                      <a:lnTo>
                        <a:pt x="381" y="5105"/>
                      </a:lnTo>
                      <a:lnTo>
                        <a:pt x="326" y="3965"/>
                      </a:lnTo>
                      <a:lnTo>
                        <a:pt x="453" y="3078"/>
                      </a:lnTo>
                      <a:lnTo>
                        <a:pt x="616" y="2625"/>
                      </a:lnTo>
                      <a:lnTo>
                        <a:pt x="326" y="2499"/>
                      </a:lnTo>
                      <a:lnTo>
                        <a:pt x="127" y="3078"/>
                      </a:lnTo>
                      <a:lnTo>
                        <a:pt x="1" y="4182"/>
                      </a:lnTo>
                      <a:lnTo>
                        <a:pt x="145" y="5467"/>
                      </a:lnTo>
                      <a:lnTo>
                        <a:pt x="218" y="5720"/>
                      </a:lnTo>
                      <a:lnTo>
                        <a:pt x="254" y="5829"/>
                      </a:lnTo>
                      <a:lnTo>
                        <a:pt x="634" y="5829"/>
                      </a:lnTo>
                      <a:lnTo>
                        <a:pt x="1756" y="5539"/>
                      </a:lnTo>
                      <a:lnTo>
                        <a:pt x="2661" y="5033"/>
                      </a:lnTo>
                      <a:lnTo>
                        <a:pt x="3114" y="4634"/>
                      </a:lnTo>
                      <a:lnTo>
                        <a:pt x="3494" y="4236"/>
                      </a:lnTo>
                      <a:lnTo>
                        <a:pt x="4091" y="3223"/>
                      </a:lnTo>
                      <a:lnTo>
                        <a:pt x="4290" y="2625"/>
                      </a:lnTo>
                      <a:lnTo>
                        <a:pt x="4435" y="2082"/>
                      </a:lnTo>
                      <a:lnTo>
                        <a:pt x="4616" y="851"/>
                      </a:lnTo>
                      <a:lnTo>
                        <a:pt x="4616" y="164"/>
                      </a:lnTo>
                      <a:lnTo>
                        <a:pt x="461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3" name="Google Shape;1233;p36"/>
                <p:cNvSpPr/>
                <p:nvPr/>
              </p:nvSpPr>
              <p:spPr>
                <a:xfrm>
                  <a:off x="5534232" y="3159644"/>
                  <a:ext cx="234603" cy="142064"/>
                </a:xfrm>
                <a:custGeom>
                  <a:avLst/>
                  <a:gdLst/>
                  <a:ahLst/>
                  <a:cxnLst/>
                  <a:rect l="l" t="t" r="r" b="b"/>
                  <a:pathLst>
                    <a:path w="7385" h="4472" extrusionOk="0">
                      <a:moveTo>
                        <a:pt x="1919" y="1"/>
                      </a:moveTo>
                      <a:lnTo>
                        <a:pt x="688" y="73"/>
                      </a:lnTo>
                      <a:lnTo>
                        <a:pt x="0" y="164"/>
                      </a:lnTo>
                      <a:lnTo>
                        <a:pt x="109" y="725"/>
                      </a:lnTo>
                      <a:lnTo>
                        <a:pt x="434" y="1702"/>
                      </a:lnTo>
                      <a:lnTo>
                        <a:pt x="833" y="2480"/>
                      </a:lnTo>
                      <a:lnTo>
                        <a:pt x="1321" y="3114"/>
                      </a:lnTo>
                      <a:lnTo>
                        <a:pt x="1882" y="3603"/>
                      </a:lnTo>
                      <a:lnTo>
                        <a:pt x="2498" y="3965"/>
                      </a:lnTo>
                      <a:lnTo>
                        <a:pt x="3131" y="4218"/>
                      </a:lnTo>
                      <a:lnTo>
                        <a:pt x="3765" y="4363"/>
                      </a:lnTo>
                      <a:lnTo>
                        <a:pt x="4724" y="4471"/>
                      </a:lnTo>
                      <a:lnTo>
                        <a:pt x="5901" y="4381"/>
                      </a:lnTo>
                      <a:lnTo>
                        <a:pt x="7186" y="4109"/>
                      </a:lnTo>
                      <a:lnTo>
                        <a:pt x="7385" y="4037"/>
                      </a:lnTo>
                      <a:lnTo>
                        <a:pt x="7385" y="3892"/>
                      </a:lnTo>
                      <a:lnTo>
                        <a:pt x="7204" y="2933"/>
                      </a:lnTo>
                      <a:lnTo>
                        <a:pt x="6824" y="2100"/>
                      </a:lnTo>
                      <a:lnTo>
                        <a:pt x="6335" y="1485"/>
                      </a:lnTo>
                      <a:lnTo>
                        <a:pt x="5901" y="1087"/>
                      </a:lnTo>
                      <a:lnTo>
                        <a:pt x="5358" y="725"/>
                      </a:lnTo>
                      <a:lnTo>
                        <a:pt x="4706" y="417"/>
                      </a:lnTo>
                      <a:lnTo>
                        <a:pt x="3928" y="200"/>
                      </a:lnTo>
                      <a:lnTo>
                        <a:pt x="3005" y="55"/>
                      </a:lnTo>
                      <a:lnTo>
                        <a:pt x="1919"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4" name="Google Shape;1234;p36"/>
                <p:cNvSpPr/>
                <p:nvPr/>
              </p:nvSpPr>
              <p:spPr>
                <a:xfrm>
                  <a:off x="5528482" y="3155609"/>
                  <a:ext cx="244959" cy="150133"/>
                </a:xfrm>
                <a:custGeom>
                  <a:avLst/>
                  <a:gdLst/>
                  <a:ahLst/>
                  <a:cxnLst/>
                  <a:rect l="l" t="t" r="r" b="b"/>
                  <a:pathLst>
                    <a:path w="7711" h="4726" extrusionOk="0">
                      <a:moveTo>
                        <a:pt x="2896" y="1"/>
                      </a:moveTo>
                      <a:lnTo>
                        <a:pt x="1140" y="19"/>
                      </a:lnTo>
                      <a:lnTo>
                        <a:pt x="163" y="146"/>
                      </a:lnTo>
                      <a:lnTo>
                        <a:pt x="0" y="164"/>
                      </a:lnTo>
                      <a:lnTo>
                        <a:pt x="36" y="327"/>
                      </a:lnTo>
                      <a:lnTo>
                        <a:pt x="145" y="906"/>
                      </a:lnTo>
                      <a:lnTo>
                        <a:pt x="489" y="1956"/>
                      </a:lnTo>
                      <a:lnTo>
                        <a:pt x="977" y="2843"/>
                      </a:lnTo>
                      <a:lnTo>
                        <a:pt x="1611" y="3549"/>
                      </a:lnTo>
                      <a:lnTo>
                        <a:pt x="1973" y="3838"/>
                      </a:lnTo>
                      <a:lnTo>
                        <a:pt x="2389" y="4110"/>
                      </a:lnTo>
                      <a:lnTo>
                        <a:pt x="3312" y="4508"/>
                      </a:lnTo>
                      <a:lnTo>
                        <a:pt x="3837" y="4635"/>
                      </a:lnTo>
                      <a:lnTo>
                        <a:pt x="4453" y="4725"/>
                      </a:lnTo>
                      <a:lnTo>
                        <a:pt x="5557" y="4725"/>
                      </a:lnTo>
                      <a:lnTo>
                        <a:pt x="6462" y="4617"/>
                      </a:lnTo>
                      <a:lnTo>
                        <a:pt x="7439" y="4381"/>
                      </a:lnTo>
                      <a:lnTo>
                        <a:pt x="7620" y="4309"/>
                      </a:lnTo>
                      <a:lnTo>
                        <a:pt x="7711" y="4273"/>
                      </a:lnTo>
                      <a:lnTo>
                        <a:pt x="7711" y="4182"/>
                      </a:lnTo>
                      <a:lnTo>
                        <a:pt x="7711" y="4092"/>
                      </a:lnTo>
                      <a:lnTo>
                        <a:pt x="7620" y="3386"/>
                      </a:lnTo>
                      <a:lnTo>
                        <a:pt x="7349" y="2589"/>
                      </a:lnTo>
                      <a:lnTo>
                        <a:pt x="7041" y="2010"/>
                      </a:lnTo>
                      <a:lnTo>
                        <a:pt x="6570" y="1449"/>
                      </a:lnTo>
                      <a:lnTo>
                        <a:pt x="5937" y="924"/>
                      </a:lnTo>
                      <a:lnTo>
                        <a:pt x="5539" y="689"/>
                      </a:lnTo>
                      <a:lnTo>
                        <a:pt x="5394" y="960"/>
                      </a:lnTo>
                      <a:lnTo>
                        <a:pt x="5720" y="1141"/>
                      </a:lnTo>
                      <a:lnTo>
                        <a:pt x="6263" y="1558"/>
                      </a:lnTo>
                      <a:lnTo>
                        <a:pt x="6842" y="2245"/>
                      </a:lnTo>
                      <a:lnTo>
                        <a:pt x="7258" y="3150"/>
                      </a:lnTo>
                      <a:lnTo>
                        <a:pt x="7403" y="3856"/>
                      </a:lnTo>
                      <a:lnTo>
                        <a:pt x="7421" y="4055"/>
                      </a:lnTo>
                      <a:lnTo>
                        <a:pt x="6969" y="4200"/>
                      </a:lnTo>
                      <a:lnTo>
                        <a:pt x="5593" y="4417"/>
                      </a:lnTo>
                      <a:lnTo>
                        <a:pt x="4489" y="4417"/>
                      </a:lnTo>
                      <a:lnTo>
                        <a:pt x="3892" y="4327"/>
                      </a:lnTo>
                      <a:lnTo>
                        <a:pt x="3403" y="4218"/>
                      </a:lnTo>
                      <a:lnTo>
                        <a:pt x="2534" y="3856"/>
                      </a:lnTo>
                      <a:lnTo>
                        <a:pt x="2154" y="3603"/>
                      </a:lnTo>
                      <a:lnTo>
                        <a:pt x="1828" y="3331"/>
                      </a:lnTo>
                      <a:lnTo>
                        <a:pt x="1249" y="2698"/>
                      </a:lnTo>
                      <a:lnTo>
                        <a:pt x="796" y="1901"/>
                      </a:lnTo>
                      <a:lnTo>
                        <a:pt x="471" y="960"/>
                      </a:lnTo>
                      <a:lnTo>
                        <a:pt x="362" y="417"/>
                      </a:lnTo>
                      <a:lnTo>
                        <a:pt x="1267" y="309"/>
                      </a:lnTo>
                      <a:lnTo>
                        <a:pt x="2914" y="291"/>
                      </a:lnTo>
                      <a:lnTo>
                        <a:pt x="3638" y="381"/>
                      </a:lnTo>
                      <a:lnTo>
                        <a:pt x="3674" y="91"/>
                      </a:lnTo>
                      <a:lnTo>
                        <a:pt x="289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5" name="Google Shape;1235;p36"/>
                <p:cNvSpPr/>
                <p:nvPr/>
              </p:nvSpPr>
              <p:spPr>
                <a:xfrm>
                  <a:off x="5528482" y="3155609"/>
                  <a:ext cx="244959" cy="150133"/>
                </a:xfrm>
                <a:custGeom>
                  <a:avLst/>
                  <a:gdLst/>
                  <a:ahLst/>
                  <a:cxnLst/>
                  <a:rect l="l" t="t" r="r" b="b"/>
                  <a:pathLst>
                    <a:path w="7711" h="4726" extrusionOk="0">
                      <a:moveTo>
                        <a:pt x="2896" y="1"/>
                      </a:moveTo>
                      <a:lnTo>
                        <a:pt x="1140" y="19"/>
                      </a:lnTo>
                      <a:lnTo>
                        <a:pt x="163" y="146"/>
                      </a:lnTo>
                      <a:lnTo>
                        <a:pt x="0" y="164"/>
                      </a:lnTo>
                      <a:lnTo>
                        <a:pt x="36" y="327"/>
                      </a:lnTo>
                      <a:lnTo>
                        <a:pt x="145" y="906"/>
                      </a:lnTo>
                      <a:lnTo>
                        <a:pt x="489" y="1956"/>
                      </a:lnTo>
                      <a:lnTo>
                        <a:pt x="977" y="2843"/>
                      </a:lnTo>
                      <a:lnTo>
                        <a:pt x="1611" y="3549"/>
                      </a:lnTo>
                      <a:lnTo>
                        <a:pt x="1973" y="3838"/>
                      </a:lnTo>
                      <a:lnTo>
                        <a:pt x="2154" y="3603"/>
                      </a:lnTo>
                      <a:lnTo>
                        <a:pt x="1828" y="3331"/>
                      </a:lnTo>
                      <a:lnTo>
                        <a:pt x="1249" y="2698"/>
                      </a:lnTo>
                      <a:lnTo>
                        <a:pt x="796" y="1901"/>
                      </a:lnTo>
                      <a:lnTo>
                        <a:pt x="471" y="960"/>
                      </a:lnTo>
                      <a:lnTo>
                        <a:pt x="362" y="417"/>
                      </a:lnTo>
                      <a:lnTo>
                        <a:pt x="1267" y="309"/>
                      </a:lnTo>
                      <a:lnTo>
                        <a:pt x="2914" y="291"/>
                      </a:lnTo>
                      <a:lnTo>
                        <a:pt x="3638" y="381"/>
                      </a:lnTo>
                      <a:lnTo>
                        <a:pt x="4127" y="472"/>
                      </a:lnTo>
                      <a:lnTo>
                        <a:pt x="5014" y="761"/>
                      </a:lnTo>
                      <a:lnTo>
                        <a:pt x="5394" y="960"/>
                      </a:lnTo>
                      <a:lnTo>
                        <a:pt x="5720" y="1141"/>
                      </a:lnTo>
                      <a:lnTo>
                        <a:pt x="6263" y="1558"/>
                      </a:lnTo>
                      <a:lnTo>
                        <a:pt x="6842" y="2245"/>
                      </a:lnTo>
                      <a:lnTo>
                        <a:pt x="7258" y="3150"/>
                      </a:lnTo>
                      <a:lnTo>
                        <a:pt x="7403" y="3856"/>
                      </a:lnTo>
                      <a:lnTo>
                        <a:pt x="7421" y="4055"/>
                      </a:lnTo>
                      <a:lnTo>
                        <a:pt x="6969" y="4200"/>
                      </a:lnTo>
                      <a:lnTo>
                        <a:pt x="5593" y="4417"/>
                      </a:lnTo>
                      <a:lnTo>
                        <a:pt x="4489" y="4417"/>
                      </a:lnTo>
                      <a:lnTo>
                        <a:pt x="3892" y="4327"/>
                      </a:lnTo>
                      <a:lnTo>
                        <a:pt x="3837" y="4635"/>
                      </a:lnTo>
                      <a:lnTo>
                        <a:pt x="4453" y="4725"/>
                      </a:lnTo>
                      <a:lnTo>
                        <a:pt x="5557" y="4725"/>
                      </a:lnTo>
                      <a:lnTo>
                        <a:pt x="6462" y="4617"/>
                      </a:lnTo>
                      <a:lnTo>
                        <a:pt x="7439" y="4381"/>
                      </a:lnTo>
                      <a:lnTo>
                        <a:pt x="7620" y="4309"/>
                      </a:lnTo>
                      <a:lnTo>
                        <a:pt x="7711" y="4273"/>
                      </a:lnTo>
                      <a:lnTo>
                        <a:pt x="7711" y="4182"/>
                      </a:lnTo>
                      <a:lnTo>
                        <a:pt x="7711" y="4092"/>
                      </a:lnTo>
                      <a:lnTo>
                        <a:pt x="7620" y="3386"/>
                      </a:lnTo>
                      <a:lnTo>
                        <a:pt x="7349" y="2589"/>
                      </a:lnTo>
                      <a:lnTo>
                        <a:pt x="7041" y="2010"/>
                      </a:lnTo>
                      <a:lnTo>
                        <a:pt x="6570" y="1449"/>
                      </a:lnTo>
                      <a:lnTo>
                        <a:pt x="5937" y="924"/>
                      </a:lnTo>
                      <a:lnTo>
                        <a:pt x="5539" y="689"/>
                      </a:lnTo>
                      <a:lnTo>
                        <a:pt x="5141" y="490"/>
                      </a:lnTo>
                      <a:lnTo>
                        <a:pt x="4199" y="182"/>
                      </a:lnTo>
                      <a:lnTo>
                        <a:pt x="3674" y="91"/>
                      </a:lnTo>
                      <a:lnTo>
                        <a:pt x="289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6" name="Google Shape;1236;p36"/>
                <p:cNvSpPr/>
                <p:nvPr/>
              </p:nvSpPr>
              <p:spPr>
                <a:xfrm>
                  <a:off x="5222561" y="2294265"/>
                  <a:ext cx="609523" cy="613557"/>
                </a:xfrm>
                <a:custGeom>
                  <a:avLst/>
                  <a:gdLst/>
                  <a:ahLst/>
                  <a:cxnLst/>
                  <a:rect l="l" t="t" r="r" b="b"/>
                  <a:pathLst>
                    <a:path w="19187" h="19314" extrusionOk="0">
                      <a:moveTo>
                        <a:pt x="12888" y="1"/>
                      </a:moveTo>
                      <a:lnTo>
                        <a:pt x="12363" y="91"/>
                      </a:lnTo>
                      <a:lnTo>
                        <a:pt x="11856" y="290"/>
                      </a:lnTo>
                      <a:lnTo>
                        <a:pt x="11386" y="580"/>
                      </a:lnTo>
                      <a:lnTo>
                        <a:pt x="10933" y="978"/>
                      </a:lnTo>
                      <a:lnTo>
                        <a:pt x="10734" y="1213"/>
                      </a:lnTo>
                      <a:lnTo>
                        <a:pt x="10354" y="1720"/>
                      </a:lnTo>
                      <a:lnTo>
                        <a:pt x="9811" y="2879"/>
                      </a:lnTo>
                      <a:lnTo>
                        <a:pt x="9503" y="4109"/>
                      </a:lnTo>
                      <a:lnTo>
                        <a:pt x="9485" y="5376"/>
                      </a:lnTo>
                      <a:lnTo>
                        <a:pt x="9576" y="6010"/>
                      </a:lnTo>
                      <a:lnTo>
                        <a:pt x="9268" y="5141"/>
                      </a:lnTo>
                      <a:lnTo>
                        <a:pt x="8978" y="4254"/>
                      </a:lnTo>
                      <a:lnTo>
                        <a:pt x="8743" y="3766"/>
                      </a:lnTo>
                      <a:lnTo>
                        <a:pt x="8110" y="2788"/>
                      </a:lnTo>
                      <a:lnTo>
                        <a:pt x="7295" y="1901"/>
                      </a:lnTo>
                      <a:lnTo>
                        <a:pt x="6336" y="1177"/>
                      </a:lnTo>
                      <a:lnTo>
                        <a:pt x="5340" y="688"/>
                      </a:lnTo>
                      <a:lnTo>
                        <a:pt x="4580" y="562"/>
                      </a:lnTo>
                      <a:lnTo>
                        <a:pt x="4091" y="598"/>
                      </a:lnTo>
                      <a:lnTo>
                        <a:pt x="3603" y="743"/>
                      </a:lnTo>
                      <a:lnTo>
                        <a:pt x="3150" y="996"/>
                      </a:lnTo>
                      <a:lnTo>
                        <a:pt x="2716" y="1394"/>
                      </a:lnTo>
                      <a:lnTo>
                        <a:pt x="2336" y="1937"/>
                      </a:lnTo>
                      <a:lnTo>
                        <a:pt x="2155" y="2263"/>
                      </a:lnTo>
                      <a:lnTo>
                        <a:pt x="2046" y="2535"/>
                      </a:lnTo>
                      <a:lnTo>
                        <a:pt x="1883" y="3060"/>
                      </a:lnTo>
                      <a:lnTo>
                        <a:pt x="1847" y="3548"/>
                      </a:lnTo>
                      <a:lnTo>
                        <a:pt x="1883" y="4037"/>
                      </a:lnTo>
                      <a:lnTo>
                        <a:pt x="2118" y="4689"/>
                      </a:lnTo>
                      <a:lnTo>
                        <a:pt x="2643" y="5503"/>
                      </a:lnTo>
                      <a:lnTo>
                        <a:pt x="3766" y="6571"/>
                      </a:lnTo>
                      <a:lnTo>
                        <a:pt x="5413" y="7784"/>
                      </a:lnTo>
                      <a:lnTo>
                        <a:pt x="6064" y="8309"/>
                      </a:lnTo>
                      <a:lnTo>
                        <a:pt x="5811" y="8128"/>
                      </a:lnTo>
                      <a:lnTo>
                        <a:pt x="5268" y="7874"/>
                      </a:lnTo>
                      <a:lnTo>
                        <a:pt x="4725" y="7748"/>
                      </a:lnTo>
                      <a:lnTo>
                        <a:pt x="4146" y="7729"/>
                      </a:lnTo>
                      <a:lnTo>
                        <a:pt x="3585" y="7820"/>
                      </a:lnTo>
                      <a:lnTo>
                        <a:pt x="3023" y="8001"/>
                      </a:lnTo>
                      <a:lnTo>
                        <a:pt x="2209" y="8435"/>
                      </a:lnTo>
                      <a:lnTo>
                        <a:pt x="1250" y="9250"/>
                      </a:lnTo>
                      <a:lnTo>
                        <a:pt x="526" y="10264"/>
                      </a:lnTo>
                      <a:lnTo>
                        <a:pt x="164" y="11114"/>
                      </a:lnTo>
                      <a:lnTo>
                        <a:pt x="37" y="11693"/>
                      </a:lnTo>
                      <a:lnTo>
                        <a:pt x="1" y="12291"/>
                      </a:lnTo>
                      <a:lnTo>
                        <a:pt x="73" y="12870"/>
                      </a:lnTo>
                      <a:lnTo>
                        <a:pt x="164" y="13160"/>
                      </a:lnTo>
                      <a:lnTo>
                        <a:pt x="290" y="13467"/>
                      </a:lnTo>
                      <a:lnTo>
                        <a:pt x="580" y="13974"/>
                      </a:lnTo>
                      <a:lnTo>
                        <a:pt x="924" y="14336"/>
                      </a:lnTo>
                      <a:lnTo>
                        <a:pt x="1322" y="14590"/>
                      </a:lnTo>
                      <a:lnTo>
                        <a:pt x="1774" y="14716"/>
                      </a:lnTo>
                      <a:lnTo>
                        <a:pt x="2245" y="14752"/>
                      </a:lnTo>
                      <a:lnTo>
                        <a:pt x="2987" y="14644"/>
                      </a:lnTo>
                      <a:lnTo>
                        <a:pt x="4019" y="14228"/>
                      </a:lnTo>
                      <a:lnTo>
                        <a:pt x="4996" y="13594"/>
                      </a:lnTo>
                      <a:lnTo>
                        <a:pt x="5883" y="12852"/>
                      </a:lnTo>
                      <a:lnTo>
                        <a:pt x="6589" y="12074"/>
                      </a:lnTo>
                      <a:lnTo>
                        <a:pt x="6843" y="11693"/>
                      </a:lnTo>
                      <a:lnTo>
                        <a:pt x="6571" y="12236"/>
                      </a:lnTo>
                      <a:lnTo>
                        <a:pt x="6137" y="13359"/>
                      </a:lnTo>
                      <a:lnTo>
                        <a:pt x="5829" y="14535"/>
                      </a:lnTo>
                      <a:lnTo>
                        <a:pt x="5702" y="15676"/>
                      </a:lnTo>
                      <a:lnTo>
                        <a:pt x="5793" y="16762"/>
                      </a:lnTo>
                      <a:lnTo>
                        <a:pt x="6046" y="17504"/>
                      </a:lnTo>
                      <a:lnTo>
                        <a:pt x="6300" y="17938"/>
                      </a:lnTo>
                      <a:lnTo>
                        <a:pt x="6643" y="18336"/>
                      </a:lnTo>
                      <a:lnTo>
                        <a:pt x="7060" y="18680"/>
                      </a:lnTo>
                      <a:lnTo>
                        <a:pt x="7567" y="18970"/>
                      </a:lnTo>
                      <a:lnTo>
                        <a:pt x="8182" y="19205"/>
                      </a:lnTo>
                      <a:lnTo>
                        <a:pt x="8526" y="19296"/>
                      </a:lnTo>
                      <a:lnTo>
                        <a:pt x="8816" y="19314"/>
                      </a:lnTo>
                      <a:lnTo>
                        <a:pt x="9395" y="19277"/>
                      </a:lnTo>
                      <a:lnTo>
                        <a:pt x="9938" y="19115"/>
                      </a:lnTo>
                      <a:lnTo>
                        <a:pt x="10463" y="18843"/>
                      </a:lnTo>
                      <a:lnTo>
                        <a:pt x="11169" y="18300"/>
                      </a:lnTo>
                      <a:lnTo>
                        <a:pt x="11947" y="17323"/>
                      </a:lnTo>
                      <a:lnTo>
                        <a:pt x="12490" y="16164"/>
                      </a:lnTo>
                      <a:lnTo>
                        <a:pt x="12779" y="14952"/>
                      </a:lnTo>
                      <a:lnTo>
                        <a:pt x="12761" y="14065"/>
                      </a:lnTo>
                      <a:lnTo>
                        <a:pt x="12671" y="13522"/>
                      </a:lnTo>
                      <a:lnTo>
                        <a:pt x="12472" y="13015"/>
                      </a:lnTo>
                      <a:lnTo>
                        <a:pt x="12182" y="12580"/>
                      </a:lnTo>
                      <a:lnTo>
                        <a:pt x="12001" y="12381"/>
                      </a:lnTo>
                      <a:lnTo>
                        <a:pt x="12200" y="12580"/>
                      </a:lnTo>
                      <a:lnTo>
                        <a:pt x="12671" y="12906"/>
                      </a:lnTo>
                      <a:lnTo>
                        <a:pt x="13431" y="13250"/>
                      </a:lnTo>
                      <a:lnTo>
                        <a:pt x="14590" y="13449"/>
                      </a:lnTo>
                      <a:lnTo>
                        <a:pt x="15802" y="13341"/>
                      </a:lnTo>
                      <a:lnTo>
                        <a:pt x="16943" y="12960"/>
                      </a:lnTo>
                      <a:lnTo>
                        <a:pt x="17956" y="12327"/>
                      </a:lnTo>
                      <a:lnTo>
                        <a:pt x="18553" y="11712"/>
                      </a:lnTo>
                      <a:lnTo>
                        <a:pt x="18843" y="11241"/>
                      </a:lnTo>
                      <a:lnTo>
                        <a:pt x="19060" y="10716"/>
                      </a:lnTo>
                      <a:lnTo>
                        <a:pt x="19169" y="10137"/>
                      </a:lnTo>
                      <a:lnTo>
                        <a:pt x="19187" y="9829"/>
                      </a:lnTo>
                      <a:lnTo>
                        <a:pt x="19169" y="9304"/>
                      </a:lnTo>
                      <a:lnTo>
                        <a:pt x="18934" y="8435"/>
                      </a:lnTo>
                      <a:lnTo>
                        <a:pt x="18517" y="7784"/>
                      </a:lnTo>
                      <a:lnTo>
                        <a:pt x="17902" y="7331"/>
                      </a:lnTo>
                      <a:lnTo>
                        <a:pt x="17160" y="7060"/>
                      </a:lnTo>
                      <a:lnTo>
                        <a:pt x="16273" y="6969"/>
                      </a:lnTo>
                      <a:lnTo>
                        <a:pt x="15277" y="7042"/>
                      </a:lnTo>
                      <a:lnTo>
                        <a:pt x="14209" y="7259"/>
                      </a:lnTo>
                      <a:lnTo>
                        <a:pt x="13630" y="7422"/>
                      </a:lnTo>
                      <a:lnTo>
                        <a:pt x="14119" y="7150"/>
                      </a:lnTo>
                      <a:lnTo>
                        <a:pt x="14915" y="6426"/>
                      </a:lnTo>
                      <a:lnTo>
                        <a:pt x="15495" y="5521"/>
                      </a:lnTo>
                      <a:lnTo>
                        <a:pt x="15875" y="4526"/>
                      </a:lnTo>
                      <a:lnTo>
                        <a:pt x="16056" y="3494"/>
                      </a:lnTo>
                      <a:lnTo>
                        <a:pt x="15983" y="2498"/>
                      </a:lnTo>
                      <a:lnTo>
                        <a:pt x="15694" y="1575"/>
                      </a:lnTo>
                      <a:lnTo>
                        <a:pt x="15151" y="833"/>
                      </a:lnTo>
                      <a:lnTo>
                        <a:pt x="14789" y="544"/>
                      </a:lnTo>
                      <a:lnTo>
                        <a:pt x="14517" y="381"/>
                      </a:lnTo>
                      <a:lnTo>
                        <a:pt x="13974" y="145"/>
                      </a:lnTo>
                      <a:lnTo>
                        <a:pt x="13431" y="19"/>
                      </a:lnTo>
                      <a:lnTo>
                        <a:pt x="1288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7" name="Google Shape;1237;p36"/>
                <p:cNvSpPr/>
                <p:nvPr/>
              </p:nvSpPr>
              <p:spPr>
                <a:xfrm>
                  <a:off x="5217955" y="2308084"/>
                  <a:ext cx="618736" cy="604345"/>
                </a:xfrm>
                <a:custGeom>
                  <a:avLst/>
                  <a:gdLst/>
                  <a:ahLst/>
                  <a:cxnLst/>
                  <a:rect l="l" t="t" r="r" b="b"/>
                  <a:pathLst>
                    <a:path w="19477" h="19024" extrusionOk="0">
                      <a:moveTo>
                        <a:pt x="15006" y="0"/>
                      </a:moveTo>
                      <a:lnTo>
                        <a:pt x="14843" y="235"/>
                      </a:lnTo>
                      <a:lnTo>
                        <a:pt x="15151" y="471"/>
                      </a:lnTo>
                      <a:lnTo>
                        <a:pt x="15603" y="1050"/>
                      </a:lnTo>
                      <a:lnTo>
                        <a:pt x="15911" y="1774"/>
                      </a:lnTo>
                      <a:lnTo>
                        <a:pt x="16038" y="2625"/>
                      </a:lnTo>
                      <a:lnTo>
                        <a:pt x="16038" y="3077"/>
                      </a:lnTo>
                      <a:lnTo>
                        <a:pt x="15965" y="3693"/>
                      </a:lnTo>
                      <a:lnTo>
                        <a:pt x="15621" y="4815"/>
                      </a:lnTo>
                      <a:lnTo>
                        <a:pt x="15006" y="5810"/>
                      </a:lnTo>
                      <a:lnTo>
                        <a:pt x="14191" y="6589"/>
                      </a:lnTo>
                      <a:lnTo>
                        <a:pt x="13721" y="6860"/>
                      </a:lnTo>
                      <a:lnTo>
                        <a:pt x="13630" y="6932"/>
                      </a:lnTo>
                      <a:lnTo>
                        <a:pt x="13648" y="7041"/>
                      </a:lnTo>
                      <a:lnTo>
                        <a:pt x="13721" y="7150"/>
                      </a:lnTo>
                      <a:lnTo>
                        <a:pt x="13829" y="7132"/>
                      </a:lnTo>
                      <a:lnTo>
                        <a:pt x="14554" y="6932"/>
                      </a:lnTo>
                      <a:lnTo>
                        <a:pt x="15875" y="6715"/>
                      </a:lnTo>
                      <a:lnTo>
                        <a:pt x="16997" y="6733"/>
                      </a:lnTo>
                      <a:lnTo>
                        <a:pt x="17902" y="6987"/>
                      </a:lnTo>
                      <a:lnTo>
                        <a:pt x="18264" y="7204"/>
                      </a:lnTo>
                      <a:lnTo>
                        <a:pt x="18481" y="7385"/>
                      </a:lnTo>
                      <a:lnTo>
                        <a:pt x="18825" y="7819"/>
                      </a:lnTo>
                      <a:lnTo>
                        <a:pt x="19042" y="8381"/>
                      </a:lnTo>
                      <a:lnTo>
                        <a:pt x="19169" y="9032"/>
                      </a:lnTo>
                      <a:lnTo>
                        <a:pt x="19169" y="9394"/>
                      </a:lnTo>
                      <a:lnTo>
                        <a:pt x="19151" y="9883"/>
                      </a:lnTo>
                      <a:lnTo>
                        <a:pt x="18843" y="10806"/>
                      </a:lnTo>
                      <a:lnTo>
                        <a:pt x="18228" y="11584"/>
                      </a:lnTo>
                      <a:lnTo>
                        <a:pt x="17341" y="12236"/>
                      </a:lnTo>
                      <a:lnTo>
                        <a:pt x="16798" y="12471"/>
                      </a:lnTo>
                      <a:lnTo>
                        <a:pt x="16183" y="12688"/>
                      </a:lnTo>
                      <a:lnTo>
                        <a:pt x="14934" y="12851"/>
                      </a:lnTo>
                      <a:lnTo>
                        <a:pt x="13757" y="12706"/>
                      </a:lnTo>
                      <a:lnTo>
                        <a:pt x="12997" y="12399"/>
                      </a:lnTo>
                      <a:lnTo>
                        <a:pt x="12544" y="12109"/>
                      </a:lnTo>
                      <a:lnTo>
                        <a:pt x="12345" y="11928"/>
                      </a:lnTo>
                      <a:lnTo>
                        <a:pt x="12291" y="11892"/>
                      </a:lnTo>
                      <a:lnTo>
                        <a:pt x="12255" y="11838"/>
                      </a:lnTo>
                      <a:lnTo>
                        <a:pt x="12200" y="11801"/>
                      </a:lnTo>
                      <a:lnTo>
                        <a:pt x="12092" y="11801"/>
                      </a:lnTo>
                      <a:lnTo>
                        <a:pt x="12038" y="11838"/>
                      </a:lnTo>
                      <a:lnTo>
                        <a:pt x="12001" y="11892"/>
                      </a:lnTo>
                      <a:lnTo>
                        <a:pt x="12001" y="12001"/>
                      </a:lnTo>
                      <a:lnTo>
                        <a:pt x="12038" y="12055"/>
                      </a:lnTo>
                      <a:lnTo>
                        <a:pt x="12092" y="12091"/>
                      </a:lnTo>
                      <a:lnTo>
                        <a:pt x="12128" y="12145"/>
                      </a:lnTo>
                      <a:lnTo>
                        <a:pt x="12327" y="12381"/>
                      </a:lnTo>
                      <a:lnTo>
                        <a:pt x="12599" y="12924"/>
                      </a:lnTo>
                      <a:lnTo>
                        <a:pt x="12743" y="13539"/>
                      </a:lnTo>
                      <a:lnTo>
                        <a:pt x="12780" y="14209"/>
                      </a:lnTo>
                      <a:lnTo>
                        <a:pt x="12689" y="14915"/>
                      </a:lnTo>
                      <a:lnTo>
                        <a:pt x="12508" y="15603"/>
                      </a:lnTo>
                      <a:lnTo>
                        <a:pt x="12219" y="16290"/>
                      </a:lnTo>
                      <a:lnTo>
                        <a:pt x="11875" y="16924"/>
                      </a:lnTo>
                      <a:lnTo>
                        <a:pt x="11657" y="17213"/>
                      </a:lnTo>
                      <a:lnTo>
                        <a:pt x="11332" y="17612"/>
                      </a:lnTo>
                      <a:lnTo>
                        <a:pt x="10644" y="18227"/>
                      </a:lnTo>
                      <a:lnTo>
                        <a:pt x="9884" y="18607"/>
                      </a:lnTo>
                      <a:lnTo>
                        <a:pt x="9087" y="18734"/>
                      </a:lnTo>
                      <a:lnTo>
                        <a:pt x="8707" y="18698"/>
                      </a:lnTo>
                      <a:lnTo>
                        <a:pt x="8273" y="18607"/>
                      </a:lnTo>
                      <a:lnTo>
                        <a:pt x="7549" y="18299"/>
                      </a:lnTo>
                      <a:lnTo>
                        <a:pt x="6951" y="17865"/>
                      </a:lnTo>
                      <a:lnTo>
                        <a:pt x="6499" y="17322"/>
                      </a:lnTo>
                      <a:lnTo>
                        <a:pt x="6336" y="17014"/>
                      </a:lnTo>
                      <a:lnTo>
                        <a:pt x="6227" y="16743"/>
                      </a:lnTo>
                      <a:lnTo>
                        <a:pt x="6083" y="16182"/>
                      </a:lnTo>
                      <a:lnTo>
                        <a:pt x="5992" y="15204"/>
                      </a:lnTo>
                      <a:lnTo>
                        <a:pt x="6191" y="13756"/>
                      </a:lnTo>
                      <a:lnTo>
                        <a:pt x="6734" y="12163"/>
                      </a:lnTo>
                      <a:lnTo>
                        <a:pt x="7114" y="11331"/>
                      </a:lnTo>
                      <a:lnTo>
                        <a:pt x="7150" y="11204"/>
                      </a:lnTo>
                      <a:lnTo>
                        <a:pt x="7060" y="11132"/>
                      </a:lnTo>
                      <a:lnTo>
                        <a:pt x="6951" y="11096"/>
                      </a:lnTo>
                      <a:lnTo>
                        <a:pt x="6861" y="11186"/>
                      </a:lnTo>
                      <a:lnTo>
                        <a:pt x="6517" y="11693"/>
                      </a:lnTo>
                      <a:lnTo>
                        <a:pt x="5449" y="12743"/>
                      </a:lnTo>
                      <a:lnTo>
                        <a:pt x="4454" y="13449"/>
                      </a:lnTo>
                      <a:lnTo>
                        <a:pt x="3766" y="13811"/>
                      </a:lnTo>
                      <a:lnTo>
                        <a:pt x="3060" y="14064"/>
                      </a:lnTo>
                      <a:lnTo>
                        <a:pt x="2390" y="14173"/>
                      </a:lnTo>
                      <a:lnTo>
                        <a:pt x="2064" y="14155"/>
                      </a:lnTo>
                      <a:lnTo>
                        <a:pt x="1793" y="14100"/>
                      </a:lnTo>
                      <a:lnTo>
                        <a:pt x="1304" y="13883"/>
                      </a:lnTo>
                      <a:lnTo>
                        <a:pt x="906" y="13521"/>
                      </a:lnTo>
                      <a:lnTo>
                        <a:pt x="580" y="12996"/>
                      </a:lnTo>
                      <a:lnTo>
                        <a:pt x="453" y="12670"/>
                      </a:lnTo>
                      <a:lnTo>
                        <a:pt x="363" y="12363"/>
                      </a:lnTo>
                      <a:lnTo>
                        <a:pt x="290" y="11747"/>
                      </a:lnTo>
                      <a:lnTo>
                        <a:pt x="363" y="11114"/>
                      </a:lnTo>
                      <a:lnTo>
                        <a:pt x="526" y="10498"/>
                      </a:lnTo>
                      <a:lnTo>
                        <a:pt x="797" y="9901"/>
                      </a:lnTo>
                      <a:lnTo>
                        <a:pt x="1159" y="9358"/>
                      </a:lnTo>
                      <a:lnTo>
                        <a:pt x="1811" y="8616"/>
                      </a:lnTo>
                      <a:lnTo>
                        <a:pt x="2300" y="8236"/>
                      </a:lnTo>
                      <a:lnTo>
                        <a:pt x="2806" y="7892"/>
                      </a:lnTo>
                      <a:lnTo>
                        <a:pt x="3820" y="7512"/>
                      </a:lnTo>
                      <a:lnTo>
                        <a:pt x="4562" y="7439"/>
                      </a:lnTo>
                      <a:lnTo>
                        <a:pt x="5033" y="7494"/>
                      </a:lnTo>
                      <a:lnTo>
                        <a:pt x="5485" y="7638"/>
                      </a:lnTo>
                      <a:lnTo>
                        <a:pt x="5920" y="7856"/>
                      </a:lnTo>
                      <a:lnTo>
                        <a:pt x="6119" y="8000"/>
                      </a:lnTo>
                      <a:lnTo>
                        <a:pt x="6227" y="8037"/>
                      </a:lnTo>
                      <a:lnTo>
                        <a:pt x="6318" y="7982"/>
                      </a:lnTo>
                      <a:lnTo>
                        <a:pt x="6372" y="7874"/>
                      </a:lnTo>
                      <a:lnTo>
                        <a:pt x="6318" y="7765"/>
                      </a:lnTo>
                      <a:lnTo>
                        <a:pt x="5775" y="7331"/>
                      </a:lnTo>
                      <a:lnTo>
                        <a:pt x="5141" y="6860"/>
                      </a:lnTo>
                      <a:lnTo>
                        <a:pt x="4490" y="6389"/>
                      </a:lnTo>
                      <a:lnTo>
                        <a:pt x="3549" y="5611"/>
                      </a:lnTo>
                      <a:lnTo>
                        <a:pt x="2987" y="5050"/>
                      </a:lnTo>
                      <a:lnTo>
                        <a:pt x="2535" y="4435"/>
                      </a:lnTo>
                      <a:lnTo>
                        <a:pt x="2245" y="3783"/>
                      </a:lnTo>
                      <a:lnTo>
                        <a:pt x="2137" y="3077"/>
                      </a:lnTo>
                      <a:lnTo>
                        <a:pt x="2263" y="2317"/>
                      </a:lnTo>
                      <a:lnTo>
                        <a:pt x="2444" y="1901"/>
                      </a:lnTo>
                      <a:lnTo>
                        <a:pt x="2173" y="1774"/>
                      </a:lnTo>
                      <a:lnTo>
                        <a:pt x="1974" y="2226"/>
                      </a:lnTo>
                      <a:lnTo>
                        <a:pt x="1829" y="3059"/>
                      </a:lnTo>
                      <a:lnTo>
                        <a:pt x="1938" y="3837"/>
                      </a:lnTo>
                      <a:lnTo>
                        <a:pt x="2263" y="4561"/>
                      </a:lnTo>
                      <a:lnTo>
                        <a:pt x="2734" y="5213"/>
                      </a:lnTo>
                      <a:lnTo>
                        <a:pt x="3331" y="5810"/>
                      </a:lnTo>
                      <a:lnTo>
                        <a:pt x="4309" y="6625"/>
                      </a:lnTo>
                      <a:lnTo>
                        <a:pt x="4960" y="7095"/>
                      </a:lnTo>
                      <a:lnTo>
                        <a:pt x="5033" y="7168"/>
                      </a:lnTo>
                      <a:lnTo>
                        <a:pt x="5105" y="7204"/>
                      </a:lnTo>
                      <a:lnTo>
                        <a:pt x="4743" y="7150"/>
                      </a:lnTo>
                      <a:lnTo>
                        <a:pt x="4001" y="7186"/>
                      </a:lnTo>
                      <a:lnTo>
                        <a:pt x="3259" y="7367"/>
                      </a:lnTo>
                      <a:lnTo>
                        <a:pt x="2499" y="7729"/>
                      </a:lnTo>
                      <a:lnTo>
                        <a:pt x="2119" y="7982"/>
                      </a:lnTo>
                      <a:lnTo>
                        <a:pt x="1865" y="8181"/>
                      </a:lnTo>
                      <a:lnTo>
                        <a:pt x="1358" y="8652"/>
                      </a:lnTo>
                      <a:lnTo>
                        <a:pt x="906" y="9195"/>
                      </a:lnTo>
                      <a:lnTo>
                        <a:pt x="526" y="9792"/>
                      </a:lnTo>
                      <a:lnTo>
                        <a:pt x="236" y="10426"/>
                      </a:lnTo>
                      <a:lnTo>
                        <a:pt x="55" y="11077"/>
                      </a:lnTo>
                      <a:lnTo>
                        <a:pt x="1" y="11765"/>
                      </a:lnTo>
                      <a:lnTo>
                        <a:pt x="73" y="12435"/>
                      </a:lnTo>
                      <a:lnTo>
                        <a:pt x="164" y="12779"/>
                      </a:lnTo>
                      <a:lnTo>
                        <a:pt x="309" y="13141"/>
                      </a:lnTo>
                      <a:lnTo>
                        <a:pt x="671" y="13720"/>
                      </a:lnTo>
                      <a:lnTo>
                        <a:pt x="1141" y="14155"/>
                      </a:lnTo>
                      <a:lnTo>
                        <a:pt x="1720" y="14390"/>
                      </a:lnTo>
                      <a:lnTo>
                        <a:pt x="2028" y="14444"/>
                      </a:lnTo>
                      <a:lnTo>
                        <a:pt x="2300" y="14462"/>
                      </a:lnTo>
                      <a:lnTo>
                        <a:pt x="2861" y="14408"/>
                      </a:lnTo>
                      <a:lnTo>
                        <a:pt x="3730" y="14155"/>
                      </a:lnTo>
                      <a:lnTo>
                        <a:pt x="4870" y="13539"/>
                      </a:lnTo>
                      <a:lnTo>
                        <a:pt x="5920" y="12743"/>
                      </a:lnTo>
                      <a:lnTo>
                        <a:pt x="6354" y="12308"/>
                      </a:lnTo>
                      <a:lnTo>
                        <a:pt x="6101" y="12996"/>
                      </a:lnTo>
                      <a:lnTo>
                        <a:pt x="5775" y="14354"/>
                      </a:lnTo>
                      <a:lnTo>
                        <a:pt x="5702" y="15584"/>
                      </a:lnTo>
                      <a:lnTo>
                        <a:pt x="5883" y="16670"/>
                      </a:lnTo>
                      <a:lnTo>
                        <a:pt x="6064" y="17141"/>
                      </a:lnTo>
                      <a:lnTo>
                        <a:pt x="6245" y="17485"/>
                      </a:lnTo>
                      <a:lnTo>
                        <a:pt x="6752" y="18082"/>
                      </a:lnTo>
                      <a:lnTo>
                        <a:pt x="7386" y="18553"/>
                      </a:lnTo>
                      <a:lnTo>
                        <a:pt x="8182" y="18879"/>
                      </a:lnTo>
                      <a:lnTo>
                        <a:pt x="8653" y="19005"/>
                      </a:lnTo>
                      <a:lnTo>
                        <a:pt x="8852" y="19024"/>
                      </a:lnTo>
                      <a:lnTo>
                        <a:pt x="9051" y="19024"/>
                      </a:lnTo>
                      <a:lnTo>
                        <a:pt x="9431" y="19005"/>
                      </a:lnTo>
                      <a:lnTo>
                        <a:pt x="10191" y="18806"/>
                      </a:lnTo>
                      <a:lnTo>
                        <a:pt x="10915" y="18390"/>
                      </a:lnTo>
                      <a:lnTo>
                        <a:pt x="11585" y="17775"/>
                      </a:lnTo>
                      <a:lnTo>
                        <a:pt x="11893" y="17394"/>
                      </a:lnTo>
                      <a:lnTo>
                        <a:pt x="12273" y="16870"/>
                      </a:lnTo>
                      <a:lnTo>
                        <a:pt x="12816" y="15675"/>
                      </a:lnTo>
                      <a:lnTo>
                        <a:pt x="13087" y="14408"/>
                      </a:lnTo>
                      <a:lnTo>
                        <a:pt x="13051" y="13485"/>
                      </a:lnTo>
                      <a:lnTo>
                        <a:pt x="12924" y="12906"/>
                      </a:lnTo>
                      <a:lnTo>
                        <a:pt x="12816" y="12652"/>
                      </a:lnTo>
                      <a:lnTo>
                        <a:pt x="13250" y="12851"/>
                      </a:lnTo>
                      <a:lnTo>
                        <a:pt x="14228" y="13105"/>
                      </a:lnTo>
                      <a:lnTo>
                        <a:pt x="15296" y="13141"/>
                      </a:lnTo>
                      <a:lnTo>
                        <a:pt x="16382" y="12942"/>
                      </a:lnTo>
                      <a:lnTo>
                        <a:pt x="16907" y="12743"/>
                      </a:lnTo>
                      <a:lnTo>
                        <a:pt x="17504" y="12489"/>
                      </a:lnTo>
                      <a:lnTo>
                        <a:pt x="18445" y="11801"/>
                      </a:lnTo>
                      <a:lnTo>
                        <a:pt x="18970" y="11150"/>
                      </a:lnTo>
                      <a:lnTo>
                        <a:pt x="19223" y="10697"/>
                      </a:lnTo>
                      <a:lnTo>
                        <a:pt x="19386" y="10191"/>
                      </a:lnTo>
                      <a:lnTo>
                        <a:pt x="19477" y="9666"/>
                      </a:lnTo>
                      <a:lnTo>
                        <a:pt x="19477" y="9394"/>
                      </a:lnTo>
                      <a:lnTo>
                        <a:pt x="19459" y="8996"/>
                      </a:lnTo>
                      <a:lnTo>
                        <a:pt x="19332" y="8272"/>
                      </a:lnTo>
                      <a:lnTo>
                        <a:pt x="19079" y="7656"/>
                      </a:lnTo>
                      <a:lnTo>
                        <a:pt x="18680" y="7168"/>
                      </a:lnTo>
                      <a:lnTo>
                        <a:pt x="18427" y="6969"/>
                      </a:lnTo>
                      <a:lnTo>
                        <a:pt x="18101" y="6751"/>
                      </a:lnTo>
                      <a:lnTo>
                        <a:pt x="17305" y="6462"/>
                      </a:lnTo>
                      <a:lnTo>
                        <a:pt x="16345" y="6389"/>
                      </a:lnTo>
                      <a:lnTo>
                        <a:pt x="15241" y="6480"/>
                      </a:lnTo>
                      <a:lnTo>
                        <a:pt x="14626" y="6607"/>
                      </a:lnTo>
                      <a:lnTo>
                        <a:pt x="14626" y="6607"/>
                      </a:lnTo>
                      <a:lnTo>
                        <a:pt x="14988" y="6281"/>
                      </a:lnTo>
                      <a:lnTo>
                        <a:pt x="15585" y="5503"/>
                      </a:lnTo>
                      <a:lnTo>
                        <a:pt x="16020" y="4598"/>
                      </a:lnTo>
                      <a:lnTo>
                        <a:pt x="16291" y="3620"/>
                      </a:lnTo>
                      <a:lnTo>
                        <a:pt x="16327" y="3095"/>
                      </a:lnTo>
                      <a:lnTo>
                        <a:pt x="16345" y="2588"/>
                      </a:lnTo>
                      <a:lnTo>
                        <a:pt x="16201" y="1665"/>
                      </a:lnTo>
                      <a:lnTo>
                        <a:pt x="15857" y="869"/>
                      </a:lnTo>
                      <a:lnTo>
                        <a:pt x="15350" y="235"/>
                      </a:lnTo>
                      <a:lnTo>
                        <a:pt x="15006"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8" name="Google Shape;1238;p36"/>
                <p:cNvSpPr/>
                <p:nvPr/>
              </p:nvSpPr>
              <p:spPr>
                <a:xfrm>
                  <a:off x="5286954" y="2289659"/>
                  <a:ext cx="549737" cy="571021"/>
                </a:xfrm>
                <a:custGeom>
                  <a:avLst/>
                  <a:gdLst/>
                  <a:ahLst/>
                  <a:cxnLst/>
                  <a:rect l="l" t="t" r="r" b="b"/>
                  <a:pathLst>
                    <a:path w="17305" h="17975" extrusionOk="0">
                      <a:moveTo>
                        <a:pt x="10879" y="1"/>
                      </a:moveTo>
                      <a:lnTo>
                        <a:pt x="10318" y="91"/>
                      </a:lnTo>
                      <a:lnTo>
                        <a:pt x="9793" y="290"/>
                      </a:lnTo>
                      <a:lnTo>
                        <a:pt x="9286" y="598"/>
                      </a:lnTo>
                      <a:lnTo>
                        <a:pt x="8816" y="1014"/>
                      </a:lnTo>
                      <a:lnTo>
                        <a:pt x="8599" y="1268"/>
                      </a:lnTo>
                      <a:lnTo>
                        <a:pt x="8291" y="1666"/>
                      </a:lnTo>
                      <a:lnTo>
                        <a:pt x="7820" y="2517"/>
                      </a:lnTo>
                      <a:lnTo>
                        <a:pt x="7494" y="3458"/>
                      </a:lnTo>
                      <a:lnTo>
                        <a:pt x="7313" y="4435"/>
                      </a:lnTo>
                      <a:lnTo>
                        <a:pt x="7295" y="4942"/>
                      </a:lnTo>
                      <a:lnTo>
                        <a:pt x="7205" y="4635"/>
                      </a:lnTo>
                      <a:lnTo>
                        <a:pt x="7078" y="4345"/>
                      </a:lnTo>
                      <a:lnTo>
                        <a:pt x="6933" y="4001"/>
                      </a:lnTo>
                      <a:lnTo>
                        <a:pt x="6553" y="3331"/>
                      </a:lnTo>
                      <a:lnTo>
                        <a:pt x="6064" y="2680"/>
                      </a:lnTo>
                      <a:lnTo>
                        <a:pt x="5503" y="2082"/>
                      </a:lnTo>
                      <a:lnTo>
                        <a:pt x="4888" y="1539"/>
                      </a:lnTo>
                      <a:lnTo>
                        <a:pt x="4236" y="1105"/>
                      </a:lnTo>
                      <a:lnTo>
                        <a:pt x="3549" y="779"/>
                      </a:lnTo>
                      <a:lnTo>
                        <a:pt x="2879" y="580"/>
                      </a:lnTo>
                      <a:lnTo>
                        <a:pt x="2535" y="562"/>
                      </a:lnTo>
                      <a:lnTo>
                        <a:pt x="2245" y="562"/>
                      </a:lnTo>
                      <a:lnTo>
                        <a:pt x="1594" y="707"/>
                      </a:lnTo>
                      <a:lnTo>
                        <a:pt x="924" y="1105"/>
                      </a:lnTo>
                      <a:lnTo>
                        <a:pt x="290" y="1811"/>
                      </a:lnTo>
                      <a:lnTo>
                        <a:pt x="1" y="2354"/>
                      </a:lnTo>
                      <a:lnTo>
                        <a:pt x="272" y="2481"/>
                      </a:lnTo>
                      <a:lnTo>
                        <a:pt x="490" y="2082"/>
                      </a:lnTo>
                      <a:lnTo>
                        <a:pt x="960" y="1467"/>
                      </a:lnTo>
                      <a:lnTo>
                        <a:pt x="1521" y="1069"/>
                      </a:lnTo>
                      <a:lnTo>
                        <a:pt x="2173" y="870"/>
                      </a:lnTo>
                      <a:lnTo>
                        <a:pt x="2517" y="870"/>
                      </a:lnTo>
                      <a:lnTo>
                        <a:pt x="2843" y="888"/>
                      </a:lnTo>
                      <a:lnTo>
                        <a:pt x="3476" y="1069"/>
                      </a:lnTo>
                      <a:lnTo>
                        <a:pt x="4128" y="1376"/>
                      </a:lnTo>
                      <a:lnTo>
                        <a:pt x="4743" y="1793"/>
                      </a:lnTo>
                      <a:lnTo>
                        <a:pt x="5594" y="2589"/>
                      </a:lnTo>
                      <a:lnTo>
                        <a:pt x="6300" y="3494"/>
                      </a:lnTo>
                      <a:lnTo>
                        <a:pt x="6662" y="4146"/>
                      </a:lnTo>
                      <a:lnTo>
                        <a:pt x="6807" y="4454"/>
                      </a:lnTo>
                      <a:lnTo>
                        <a:pt x="6951" y="4870"/>
                      </a:lnTo>
                      <a:lnTo>
                        <a:pt x="7078" y="5286"/>
                      </a:lnTo>
                      <a:lnTo>
                        <a:pt x="7223" y="5757"/>
                      </a:lnTo>
                      <a:lnTo>
                        <a:pt x="7422" y="6227"/>
                      </a:lnTo>
                      <a:lnTo>
                        <a:pt x="7476" y="6300"/>
                      </a:lnTo>
                      <a:lnTo>
                        <a:pt x="7603" y="6300"/>
                      </a:lnTo>
                      <a:lnTo>
                        <a:pt x="7694" y="6245"/>
                      </a:lnTo>
                      <a:lnTo>
                        <a:pt x="7694" y="6137"/>
                      </a:lnTo>
                      <a:lnTo>
                        <a:pt x="7603" y="5503"/>
                      </a:lnTo>
                      <a:lnTo>
                        <a:pt x="7639" y="4254"/>
                      </a:lnTo>
                      <a:lnTo>
                        <a:pt x="7929" y="3042"/>
                      </a:lnTo>
                      <a:lnTo>
                        <a:pt x="8454" y="1956"/>
                      </a:lnTo>
                      <a:lnTo>
                        <a:pt x="8834" y="1467"/>
                      </a:lnTo>
                      <a:lnTo>
                        <a:pt x="9033" y="1232"/>
                      </a:lnTo>
                      <a:lnTo>
                        <a:pt x="9449" y="852"/>
                      </a:lnTo>
                      <a:lnTo>
                        <a:pt x="9902" y="562"/>
                      </a:lnTo>
                      <a:lnTo>
                        <a:pt x="10390" y="381"/>
                      </a:lnTo>
                      <a:lnTo>
                        <a:pt x="10897" y="290"/>
                      </a:lnTo>
                      <a:lnTo>
                        <a:pt x="11404" y="309"/>
                      </a:lnTo>
                      <a:lnTo>
                        <a:pt x="11911" y="435"/>
                      </a:lnTo>
                      <a:lnTo>
                        <a:pt x="12418" y="671"/>
                      </a:lnTo>
                      <a:lnTo>
                        <a:pt x="12671" y="815"/>
                      </a:lnTo>
                      <a:lnTo>
                        <a:pt x="12979" y="1051"/>
                      </a:lnTo>
                      <a:lnTo>
                        <a:pt x="13431" y="1630"/>
                      </a:lnTo>
                      <a:lnTo>
                        <a:pt x="13739" y="2354"/>
                      </a:lnTo>
                      <a:lnTo>
                        <a:pt x="13866" y="3205"/>
                      </a:lnTo>
                      <a:lnTo>
                        <a:pt x="13866" y="3657"/>
                      </a:lnTo>
                      <a:lnTo>
                        <a:pt x="13793" y="4273"/>
                      </a:lnTo>
                      <a:lnTo>
                        <a:pt x="13449" y="5395"/>
                      </a:lnTo>
                      <a:lnTo>
                        <a:pt x="12834" y="6390"/>
                      </a:lnTo>
                      <a:lnTo>
                        <a:pt x="12019" y="7169"/>
                      </a:lnTo>
                      <a:lnTo>
                        <a:pt x="11549" y="7440"/>
                      </a:lnTo>
                      <a:lnTo>
                        <a:pt x="11458" y="7512"/>
                      </a:lnTo>
                      <a:lnTo>
                        <a:pt x="11476" y="7621"/>
                      </a:lnTo>
                      <a:lnTo>
                        <a:pt x="11549" y="7730"/>
                      </a:lnTo>
                      <a:lnTo>
                        <a:pt x="11657" y="7712"/>
                      </a:lnTo>
                      <a:lnTo>
                        <a:pt x="12382" y="7512"/>
                      </a:lnTo>
                      <a:lnTo>
                        <a:pt x="13703" y="7295"/>
                      </a:lnTo>
                      <a:lnTo>
                        <a:pt x="14825" y="7313"/>
                      </a:lnTo>
                      <a:lnTo>
                        <a:pt x="15730" y="7567"/>
                      </a:lnTo>
                      <a:lnTo>
                        <a:pt x="16092" y="7784"/>
                      </a:lnTo>
                      <a:lnTo>
                        <a:pt x="16309" y="7965"/>
                      </a:lnTo>
                      <a:lnTo>
                        <a:pt x="16653" y="8399"/>
                      </a:lnTo>
                      <a:lnTo>
                        <a:pt x="16870" y="8961"/>
                      </a:lnTo>
                      <a:lnTo>
                        <a:pt x="16997" y="9612"/>
                      </a:lnTo>
                      <a:lnTo>
                        <a:pt x="16997" y="9974"/>
                      </a:lnTo>
                      <a:lnTo>
                        <a:pt x="16979" y="10463"/>
                      </a:lnTo>
                      <a:lnTo>
                        <a:pt x="16671" y="11386"/>
                      </a:lnTo>
                      <a:lnTo>
                        <a:pt x="16056" y="12164"/>
                      </a:lnTo>
                      <a:lnTo>
                        <a:pt x="15169" y="12816"/>
                      </a:lnTo>
                      <a:lnTo>
                        <a:pt x="14626" y="13051"/>
                      </a:lnTo>
                      <a:lnTo>
                        <a:pt x="14011" y="13268"/>
                      </a:lnTo>
                      <a:lnTo>
                        <a:pt x="12762" y="13431"/>
                      </a:lnTo>
                      <a:lnTo>
                        <a:pt x="11585" y="13286"/>
                      </a:lnTo>
                      <a:lnTo>
                        <a:pt x="10825" y="12979"/>
                      </a:lnTo>
                      <a:lnTo>
                        <a:pt x="10372" y="12689"/>
                      </a:lnTo>
                      <a:lnTo>
                        <a:pt x="10173" y="12508"/>
                      </a:lnTo>
                      <a:lnTo>
                        <a:pt x="10119" y="12472"/>
                      </a:lnTo>
                      <a:lnTo>
                        <a:pt x="10083" y="12418"/>
                      </a:lnTo>
                      <a:lnTo>
                        <a:pt x="10028" y="12381"/>
                      </a:lnTo>
                      <a:lnTo>
                        <a:pt x="9920" y="12381"/>
                      </a:lnTo>
                      <a:lnTo>
                        <a:pt x="9866" y="12418"/>
                      </a:lnTo>
                      <a:lnTo>
                        <a:pt x="9829" y="12472"/>
                      </a:lnTo>
                      <a:lnTo>
                        <a:pt x="9829" y="12581"/>
                      </a:lnTo>
                      <a:lnTo>
                        <a:pt x="9866" y="12635"/>
                      </a:lnTo>
                      <a:lnTo>
                        <a:pt x="9920" y="12671"/>
                      </a:lnTo>
                      <a:lnTo>
                        <a:pt x="9956" y="12725"/>
                      </a:lnTo>
                      <a:lnTo>
                        <a:pt x="10155" y="12961"/>
                      </a:lnTo>
                      <a:lnTo>
                        <a:pt x="10427" y="13504"/>
                      </a:lnTo>
                      <a:lnTo>
                        <a:pt x="10571" y="14119"/>
                      </a:lnTo>
                      <a:lnTo>
                        <a:pt x="10608" y="14789"/>
                      </a:lnTo>
                      <a:lnTo>
                        <a:pt x="10517" y="15495"/>
                      </a:lnTo>
                      <a:lnTo>
                        <a:pt x="10336" y="16183"/>
                      </a:lnTo>
                      <a:lnTo>
                        <a:pt x="10047" y="16870"/>
                      </a:lnTo>
                      <a:lnTo>
                        <a:pt x="9703" y="17504"/>
                      </a:lnTo>
                      <a:lnTo>
                        <a:pt x="9485" y="17793"/>
                      </a:lnTo>
                      <a:lnTo>
                        <a:pt x="9721" y="17974"/>
                      </a:lnTo>
                      <a:lnTo>
                        <a:pt x="10101" y="17450"/>
                      </a:lnTo>
                      <a:lnTo>
                        <a:pt x="10644" y="16255"/>
                      </a:lnTo>
                      <a:lnTo>
                        <a:pt x="10915" y="14988"/>
                      </a:lnTo>
                      <a:lnTo>
                        <a:pt x="10879" y="14065"/>
                      </a:lnTo>
                      <a:lnTo>
                        <a:pt x="10752" y="13486"/>
                      </a:lnTo>
                      <a:lnTo>
                        <a:pt x="10644" y="13232"/>
                      </a:lnTo>
                      <a:lnTo>
                        <a:pt x="11078" y="13431"/>
                      </a:lnTo>
                      <a:lnTo>
                        <a:pt x="12056" y="13685"/>
                      </a:lnTo>
                      <a:lnTo>
                        <a:pt x="13124" y="13721"/>
                      </a:lnTo>
                      <a:lnTo>
                        <a:pt x="14210" y="13522"/>
                      </a:lnTo>
                      <a:lnTo>
                        <a:pt x="14735" y="13323"/>
                      </a:lnTo>
                      <a:lnTo>
                        <a:pt x="15332" y="13069"/>
                      </a:lnTo>
                      <a:lnTo>
                        <a:pt x="16273" y="12381"/>
                      </a:lnTo>
                      <a:lnTo>
                        <a:pt x="16798" y="11730"/>
                      </a:lnTo>
                      <a:lnTo>
                        <a:pt x="17051" y="11277"/>
                      </a:lnTo>
                      <a:lnTo>
                        <a:pt x="17214" y="10771"/>
                      </a:lnTo>
                      <a:lnTo>
                        <a:pt x="17305" y="10246"/>
                      </a:lnTo>
                      <a:lnTo>
                        <a:pt x="17305" y="9974"/>
                      </a:lnTo>
                      <a:lnTo>
                        <a:pt x="17287" y="9576"/>
                      </a:lnTo>
                      <a:lnTo>
                        <a:pt x="17160" y="8852"/>
                      </a:lnTo>
                      <a:lnTo>
                        <a:pt x="16907" y="8236"/>
                      </a:lnTo>
                      <a:lnTo>
                        <a:pt x="16508" y="7748"/>
                      </a:lnTo>
                      <a:lnTo>
                        <a:pt x="16255" y="7549"/>
                      </a:lnTo>
                      <a:lnTo>
                        <a:pt x="15929" y="7331"/>
                      </a:lnTo>
                      <a:lnTo>
                        <a:pt x="15133" y="7042"/>
                      </a:lnTo>
                      <a:lnTo>
                        <a:pt x="14173" y="6969"/>
                      </a:lnTo>
                      <a:lnTo>
                        <a:pt x="13069" y="7060"/>
                      </a:lnTo>
                      <a:lnTo>
                        <a:pt x="12454" y="7187"/>
                      </a:lnTo>
                      <a:lnTo>
                        <a:pt x="12454" y="7187"/>
                      </a:lnTo>
                      <a:lnTo>
                        <a:pt x="12816" y="6861"/>
                      </a:lnTo>
                      <a:lnTo>
                        <a:pt x="13413" y="6083"/>
                      </a:lnTo>
                      <a:lnTo>
                        <a:pt x="13848" y="5178"/>
                      </a:lnTo>
                      <a:lnTo>
                        <a:pt x="14119" y="4200"/>
                      </a:lnTo>
                      <a:lnTo>
                        <a:pt x="14155" y="3675"/>
                      </a:lnTo>
                      <a:lnTo>
                        <a:pt x="14173" y="3168"/>
                      </a:lnTo>
                      <a:lnTo>
                        <a:pt x="14029" y="2245"/>
                      </a:lnTo>
                      <a:lnTo>
                        <a:pt x="13685" y="1449"/>
                      </a:lnTo>
                      <a:lnTo>
                        <a:pt x="13178" y="815"/>
                      </a:lnTo>
                      <a:lnTo>
                        <a:pt x="12834" y="580"/>
                      </a:lnTo>
                      <a:lnTo>
                        <a:pt x="12563" y="399"/>
                      </a:lnTo>
                      <a:lnTo>
                        <a:pt x="12001" y="146"/>
                      </a:lnTo>
                      <a:lnTo>
                        <a:pt x="11440" y="19"/>
                      </a:lnTo>
                      <a:lnTo>
                        <a:pt x="10879"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9" name="Google Shape;1239;p36"/>
                <p:cNvSpPr/>
                <p:nvPr/>
              </p:nvSpPr>
              <p:spPr>
                <a:xfrm>
                  <a:off x="5454877" y="2509903"/>
                  <a:ext cx="166208" cy="166208"/>
                </a:xfrm>
                <a:custGeom>
                  <a:avLst/>
                  <a:gdLst/>
                  <a:ahLst/>
                  <a:cxnLst/>
                  <a:rect l="l" t="t" r="r" b="b"/>
                  <a:pathLst>
                    <a:path w="5232" h="5232" extrusionOk="0">
                      <a:moveTo>
                        <a:pt x="2353" y="0"/>
                      </a:moveTo>
                      <a:lnTo>
                        <a:pt x="1828" y="109"/>
                      </a:lnTo>
                      <a:lnTo>
                        <a:pt x="1575" y="199"/>
                      </a:lnTo>
                      <a:lnTo>
                        <a:pt x="1340" y="308"/>
                      </a:lnTo>
                      <a:lnTo>
                        <a:pt x="905" y="616"/>
                      </a:lnTo>
                      <a:lnTo>
                        <a:pt x="543" y="978"/>
                      </a:lnTo>
                      <a:lnTo>
                        <a:pt x="272" y="1394"/>
                      </a:lnTo>
                      <a:lnTo>
                        <a:pt x="91" y="1865"/>
                      </a:lnTo>
                      <a:lnTo>
                        <a:pt x="0" y="2371"/>
                      </a:lnTo>
                      <a:lnTo>
                        <a:pt x="0" y="2878"/>
                      </a:lnTo>
                      <a:lnTo>
                        <a:pt x="109" y="3385"/>
                      </a:lnTo>
                      <a:lnTo>
                        <a:pt x="199" y="3638"/>
                      </a:lnTo>
                      <a:lnTo>
                        <a:pt x="308" y="3892"/>
                      </a:lnTo>
                      <a:lnTo>
                        <a:pt x="616" y="4308"/>
                      </a:lnTo>
                      <a:lnTo>
                        <a:pt x="978" y="4670"/>
                      </a:lnTo>
                      <a:lnTo>
                        <a:pt x="1394" y="4942"/>
                      </a:lnTo>
                      <a:lnTo>
                        <a:pt x="1865" y="5123"/>
                      </a:lnTo>
                      <a:lnTo>
                        <a:pt x="2371" y="5231"/>
                      </a:lnTo>
                      <a:lnTo>
                        <a:pt x="2878" y="5231"/>
                      </a:lnTo>
                      <a:lnTo>
                        <a:pt x="3385" y="5123"/>
                      </a:lnTo>
                      <a:lnTo>
                        <a:pt x="3638" y="5014"/>
                      </a:lnTo>
                      <a:lnTo>
                        <a:pt x="3892" y="4905"/>
                      </a:lnTo>
                      <a:lnTo>
                        <a:pt x="4308" y="4616"/>
                      </a:lnTo>
                      <a:lnTo>
                        <a:pt x="4670" y="4236"/>
                      </a:lnTo>
                      <a:lnTo>
                        <a:pt x="4942" y="3819"/>
                      </a:lnTo>
                      <a:lnTo>
                        <a:pt x="5123" y="3349"/>
                      </a:lnTo>
                      <a:lnTo>
                        <a:pt x="5231" y="2860"/>
                      </a:lnTo>
                      <a:lnTo>
                        <a:pt x="5231" y="2335"/>
                      </a:lnTo>
                      <a:lnTo>
                        <a:pt x="5123" y="1828"/>
                      </a:lnTo>
                      <a:lnTo>
                        <a:pt x="5032" y="1575"/>
                      </a:lnTo>
                      <a:lnTo>
                        <a:pt x="4905" y="1340"/>
                      </a:lnTo>
                      <a:lnTo>
                        <a:pt x="4616" y="905"/>
                      </a:lnTo>
                      <a:lnTo>
                        <a:pt x="4236" y="543"/>
                      </a:lnTo>
                      <a:lnTo>
                        <a:pt x="3819" y="272"/>
                      </a:lnTo>
                      <a:lnTo>
                        <a:pt x="3349" y="91"/>
                      </a:lnTo>
                      <a:lnTo>
                        <a:pt x="2860"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0" name="Google Shape;1240;p36"/>
                <p:cNvSpPr/>
                <p:nvPr/>
              </p:nvSpPr>
              <p:spPr>
                <a:xfrm>
                  <a:off x="5456592" y="2558190"/>
                  <a:ext cx="169067" cy="122527"/>
                </a:xfrm>
                <a:custGeom>
                  <a:avLst/>
                  <a:gdLst/>
                  <a:ahLst/>
                  <a:cxnLst/>
                  <a:rect l="l" t="t" r="r" b="b"/>
                  <a:pathLst>
                    <a:path w="5322" h="3857" extrusionOk="0">
                      <a:moveTo>
                        <a:pt x="5105" y="1"/>
                      </a:moveTo>
                      <a:lnTo>
                        <a:pt x="4833" y="127"/>
                      </a:lnTo>
                      <a:lnTo>
                        <a:pt x="4924" y="363"/>
                      </a:lnTo>
                      <a:lnTo>
                        <a:pt x="5014" y="833"/>
                      </a:lnTo>
                      <a:lnTo>
                        <a:pt x="5014" y="1322"/>
                      </a:lnTo>
                      <a:lnTo>
                        <a:pt x="4924" y="1793"/>
                      </a:lnTo>
                      <a:lnTo>
                        <a:pt x="4761" y="2227"/>
                      </a:lnTo>
                      <a:lnTo>
                        <a:pt x="4489" y="2625"/>
                      </a:lnTo>
                      <a:lnTo>
                        <a:pt x="4164" y="2969"/>
                      </a:lnTo>
                      <a:lnTo>
                        <a:pt x="3765" y="3259"/>
                      </a:lnTo>
                      <a:lnTo>
                        <a:pt x="3530" y="3367"/>
                      </a:lnTo>
                      <a:lnTo>
                        <a:pt x="3295" y="3458"/>
                      </a:lnTo>
                      <a:lnTo>
                        <a:pt x="2824" y="3548"/>
                      </a:lnTo>
                      <a:lnTo>
                        <a:pt x="2335" y="3548"/>
                      </a:lnTo>
                      <a:lnTo>
                        <a:pt x="1865" y="3476"/>
                      </a:lnTo>
                      <a:lnTo>
                        <a:pt x="1630" y="3385"/>
                      </a:lnTo>
                      <a:lnTo>
                        <a:pt x="1412" y="3277"/>
                      </a:lnTo>
                      <a:lnTo>
                        <a:pt x="996" y="3023"/>
                      </a:lnTo>
                      <a:lnTo>
                        <a:pt x="652" y="2680"/>
                      </a:lnTo>
                      <a:lnTo>
                        <a:pt x="381" y="2281"/>
                      </a:lnTo>
                      <a:lnTo>
                        <a:pt x="290" y="2064"/>
                      </a:lnTo>
                      <a:lnTo>
                        <a:pt x="0" y="2173"/>
                      </a:lnTo>
                      <a:lnTo>
                        <a:pt x="127" y="2426"/>
                      </a:lnTo>
                      <a:lnTo>
                        <a:pt x="435" y="2879"/>
                      </a:lnTo>
                      <a:lnTo>
                        <a:pt x="815" y="3259"/>
                      </a:lnTo>
                      <a:lnTo>
                        <a:pt x="1267" y="3548"/>
                      </a:lnTo>
                      <a:lnTo>
                        <a:pt x="1521" y="3657"/>
                      </a:lnTo>
                      <a:lnTo>
                        <a:pt x="1774" y="3747"/>
                      </a:lnTo>
                      <a:lnTo>
                        <a:pt x="2299" y="3856"/>
                      </a:lnTo>
                      <a:lnTo>
                        <a:pt x="2842" y="3856"/>
                      </a:lnTo>
                      <a:lnTo>
                        <a:pt x="3385" y="3747"/>
                      </a:lnTo>
                      <a:lnTo>
                        <a:pt x="3639" y="3639"/>
                      </a:lnTo>
                      <a:lnTo>
                        <a:pt x="3910" y="3512"/>
                      </a:lnTo>
                      <a:lnTo>
                        <a:pt x="4363" y="3204"/>
                      </a:lnTo>
                      <a:lnTo>
                        <a:pt x="4725" y="2806"/>
                      </a:lnTo>
                      <a:lnTo>
                        <a:pt x="5014" y="2372"/>
                      </a:lnTo>
                      <a:lnTo>
                        <a:pt x="5213" y="1865"/>
                      </a:lnTo>
                      <a:lnTo>
                        <a:pt x="5322" y="1340"/>
                      </a:lnTo>
                      <a:lnTo>
                        <a:pt x="5322" y="815"/>
                      </a:lnTo>
                      <a:lnTo>
                        <a:pt x="5213" y="272"/>
                      </a:lnTo>
                      <a:lnTo>
                        <a:pt x="5105"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1" name="Google Shape;1241;p36"/>
                <p:cNvSpPr/>
                <p:nvPr/>
              </p:nvSpPr>
              <p:spPr>
                <a:xfrm>
                  <a:off x="5449699" y="2504725"/>
                  <a:ext cx="175960" cy="169067"/>
                </a:xfrm>
                <a:custGeom>
                  <a:avLst/>
                  <a:gdLst/>
                  <a:ahLst/>
                  <a:cxnLst/>
                  <a:rect l="l" t="t" r="r" b="b"/>
                  <a:pathLst>
                    <a:path w="5539" h="5322" extrusionOk="0">
                      <a:moveTo>
                        <a:pt x="2498" y="0"/>
                      </a:moveTo>
                      <a:lnTo>
                        <a:pt x="1955" y="127"/>
                      </a:lnTo>
                      <a:lnTo>
                        <a:pt x="1684" y="218"/>
                      </a:lnTo>
                      <a:lnTo>
                        <a:pt x="1430" y="344"/>
                      </a:lnTo>
                      <a:lnTo>
                        <a:pt x="978" y="652"/>
                      </a:lnTo>
                      <a:lnTo>
                        <a:pt x="616" y="1032"/>
                      </a:lnTo>
                      <a:lnTo>
                        <a:pt x="308" y="1485"/>
                      </a:lnTo>
                      <a:lnTo>
                        <a:pt x="199" y="1738"/>
                      </a:lnTo>
                      <a:lnTo>
                        <a:pt x="109" y="1991"/>
                      </a:lnTo>
                      <a:lnTo>
                        <a:pt x="0" y="2534"/>
                      </a:lnTo>
                      <a:lnTo>
                        <a:pt x="18" y="3077"/>
                      </a:lnTo>
                      <a:lnTo>
                        <a:pt x="127" y="3602"/>
                      </a:lnTo>
                      <a:lnTo>
                        <a:pt x="217" y="3856"/>
                      </a:lnTo>
                      <a:lnTo>
                        <a:pt x="507" y="3747"/>
                      </a:lnTo>
                      <a:lnTo>
                        <a:pt x="417" y="3512"/>
                      </a:lnTo>
                      <a:lnTo>
                        <a:pt x="308" y="3041"/>
                      </a:lnTo>
                      <a:lnTo>
                        <a:pt x="308" y="2553"/>
                      </a:lnTo>
                      <a:lnTo>
                        <a:pt x="398" y="2082"/>
                      </a:lnTo>
                      <a:lnTo>
                        <a:pt x="471" y="1847"/>
                      </a:lnTo>
                      <a:lnTo>
                        <a:pt x="579" y="1629"/>
                      </a:lnTo>
                      <a:lnTo>
                        <a:pt x="851" y="1213"/>
                      </a:lnTo>
                      <a:lnTo>
                        <a:pt x="1177" y="869"/>
                      </a:lnTo>
                      <a:lnTo>
                        <a:pt x="1575" y="598"/>
                      </a:lnTo>
                      <a:lnTo>
                        <a:pt x="1810" y="507"/>
                      </a:lnTo>
                      <a:lnTo>
                        <a:pt x="2046" y="417"/>
                      </a:lnTo>
                      <a:lnTo>
                        <a:pt x="2516" y="308"/>
                      </a:lnTo>
                      <a:lnTo>
                        <a:pt x="3005" y="308"/>
                      </a:lnTo>
                      <a:lnTo>
                        <a:pt x="3476" y="399"/>
                      </a:lnTo>
                      <a:lnTo>
                        <a:pt x="3910" y="580"/>
                      </a:lnTo>
                      <a:lnTo>
                        <a:pt x="4308" y="833"/>
                      </a:lnTo>
                      <a:lnTo>
                        <a:pt x="4652" y="1159"/>
                      </a:lnTo>
                      <a:lnTo>
                        <a:pt x="4942" y="1575"/>
                      </a:lnTo>
                      <a:lnTo>
                        <a:pt x="5050" y="1810"/>
                      </a:lnTo>
                      <a:lnTo>
                        <a:pt x="5141" y="2046"/>
                      </a:lnTo>
                      <a:lnTo>
                        <a:pt x="5231" y="2516"/>
                      </a:lnTo>
                      <a:lnTo>
                        <a:pt x="5231" y="3005"/>
                      </a:lnTo>
                      <a:lnTo>
                        <a:pt x="5141" y="3476"/>
                      </a:lnTo>
                      <a:lnTo>
                        <a:pt x="4978" y="3910"/>
                      </a:lnTo>
                      <a:lnTo>
                        <a:pt x="4706" y="4308"/>
                      </a:lnTo>
                      <a:lnTo>
                        <a:pt x="4381" y="4652"/>
                      </a:lnTo>
                      <a:lnTo>
                        <a:pt x="3982" y="4942"/>
                      </a:lnTo>
                      <a:lnTo>
                        <a:pt x="3747" y="5050"/>
                      </a:lnTo>
                      <a:lnTo>
                        <a:pt x="3856" y="5322"/>
                      </a:lnTo>
                      <a:lnTo>
                        <a:pt x="4127" y="5195"/>
                      </a:lnTo>
                      <a:lnTo>
                        <a:pt x="4580" y="4887"/>
                      </a:lnTo>
                      <a:lnTo>
                        <a:pt x="4942" y="4489"/>
                      </a:lnTo>
                      <a:lnTo>
                        <a:pt x="5231" y="4055"/>
                      </a:lnTo>
                      <a:lnTo>
                        <a:pt x="5430" y="3548"/>
                      </a:lnTo>
                      <a:lnTo>
                        <a:pt x="5539" y="3023"/>
                      </a:lnTo>
                      <a:lnTo>
                        <a:pt x="5539" y="2498"/>
                      </a:lnTo>
                      <a:lnTo>
                        <a:pt x="5430" y="1955"/>
                      </a:lnTo>
                      <a:lnTo>
                        <a:pt x="5322" y="1684"/>
                      </a:lnTo>
                      <a:lnTo>
                        <a:pt x="5213" y="1430"/>
                      </a:lnTo>
                      <a:lnTo>
                        <a:pt x="4887" y="978"/>
                      </a:lnTo>
                      <a:lnTo>
                        <a:pt x="4507" y="598"/>
                      </a:lnTo>
                      <a:lnTo>
                        <a:pt x="4055" y="308"/>
                      </a:lnTo>
                      <a:lnTo>
                        <a:pt x="3548" y="109"/>
                      </a:lnTo>
                      <a:lnTo>
                        <a:pt x="3023"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sp>
          <p:nvSpPr>
            <p:cNvPr id="1242" name="Google Shape;1242;p36"/>
            <p:cNvSpPr/>
            <p:nvPr/>
          </p:nvSpPr>
          <p:spPr>
            <a:xfrm>
              <a:off x="5977018" y="293665"/>
              <a:ext cx="1011079" cy="482680"/>
            </a:xfrm>
            <a:custGeom>
              <a:avLst/>
              <a:gdLst/>
              <a:ahLst/>
              <a:cxnLst/>
              <a:rect l="l" t="t" r="r" b="b"/>
              <a:pathLst>
                <a:path w="25631" h="12236" extrusionOk="0">
                  <a:moveTo>
                    <a:pt x="12055" y="0"/>
                  </a:moveTo>
                  <a:lnTo>
                    <a:pt x="10788" y="18"/>
                  </a:lnTo>
                  <a:lnTo>
                    <a:pt x="9557" y="199"/>
                  </a:lnTo>
                  <a:lnTo>
                    <a:pt x="8381" y="525"/>
                  </a:lnTo>
                  <a:lnTo>
                    <a:pt x="7331" y="996"/>
                  </a:lnTo>
                  <a:lnTo>
                    <a:pt x="6408" y="1629"/>
                  </a:lnTo>
                  <a:lnTo>
                    <a:pt x="5684" y="2425"/>
                  </a:lnTo>
                  <a:lnTo>
                    <a:pt x="5213" y="3349"/>
                  </a:lnTo>
                  <a:lnTo>
                    <a:pt x="4996" y="4453"/>
                  </a:lnTo>
                  <a:lnTo>
                    <a:pt x="5032" y="5068"/>
                  </a:lnTo>
                  <a:lnTo>
                    <a:pt x="5032" y="5068"/>
                  </a:lnTo>
                  <a:lnTo>
                    <a:pt x="4797" y="4923"/>
                  </a:lnTo>
                  <a:lnTo>
                    <a:pt x="4308" y="4706"/>
                  </a:lnTo>
                  <a:lnTo>
                    <a:pt x="3548" y="4525"/>
                  </a:lnTo>
                  <a:lnTo>
                    <a:pt x="2552" y="4598"/>
                  </a:lnTo>
                  <a:lnTo>
                    <a:pt x="1647" y="4923"/>
                  </a:lnTo>
                  <a:lnTo>
                    <a:pt x="869" y="5503"/>
                  </a:lnTo>
                  <a:lnTo>
                    <a:pt x="308" y="6263"/>
                  </a:lnTo>
                  <a:lnTo>
                    <a:pt x="55" y="6951"/>
                  </a:lnTo>
                  <a:lnTo>
                    <a:pt x="0" y="7439"/>
                  </a:lnTo>
                  <a:lnTo>
                    <a:pt x="18" y="7964"/>
                  </a:lnTo>
                  <a:lnTo>
                    <a:pt x="145" y="8507"/>
                  </a:lnTo>
                  <a:lnTo>
                    <a:pt x="254" y="8779"/>
                  </a:lnTo>
                  <a:lnTo>
                    <a:pt x="398" y="9141"/>
                  </a:lnTo>
                  <a:lnTo>
                    <a:pt x="797" y="9738"/>
                  </a:lnTo>
                  <a:lnTo>
                    <a:pt x="1249" y="10227"/>
                  </a:lnTo>
                  <a:lnTo>
                    <a:pt x="1792" y="10589"/>
                  </a:lnTo>
                  <a:lnTo>
                    <a:pt x="2371" y="10842"/>
                  </a:lnTo>
                  <a:lnTo>
                    <a:pt x="3005" y="11005"/>
                  </a:lnTo>
                  <a:lnTo>
                    <a:pt x="4018" y="11096"/>
                  </a:lnTo>
                  <a:lnTo>
                    <a:pt x="5430" y="10933"/>
                  </a:lnTo>
                  <a:lnTo>
                    <a:pt x="6842" y="10534"/>
                  </a:lnTo>
                  <a:lnTo>
                    <a:pt x="8145" y="9955"/>
                  </a:lnTo>
                  <a:lnTo>
                    <a:pt x="9286" y="9267"/>
                  </a:lnTo>
                  <a:lnTo>
                    <a:pt x="9738" y="8905"/>
                  </a:lnTo>
                  <a:lnTo>
                    <a:pt x="9955" y="9231"/>
                  </a:lnTo>
                  <a:lnTo>
                    <a:pt x="10516" y="9847"/>
                  </a:lnTo>
                  <a:lnTo>
                    <a:pt x="11222" y="10426"/>
                  </a:lnTo>
                  <a:lnTo>
                    <a:pt x="12019" y="10933"/>
                  </a:lnTo>
                  <a:lnTo>
                    <a:pt x="12924" y="11385"/>
                  </a:lnTo>
                  <a:lnTo>
                    <a:pt x="13865" y="11729"/>
                  </a:lnTo>
                  <a:lnTo>
                    <a:pt x="14861" y="12001"/>
                  </a:lnTo>
                  <a:lnTo>
                    <a:pt x="15838" y="12182"/>
                  </a:lnTo>
                  <a:lnTo>
                    <a:pt x="16797" y="12236"/>
                  </a:lnTo>
                  <a:lnTo>
                    <a:pt x="17684" y="12182"/>
                  </a:lnTo>
                  <a:lnTo>
                    <a:pt x="18517" y="12001"/>
                  </a:lnTo>
                  <a:lnTo>
                    <a:pt x="19223" y="11693"/>
                  </a:lnTo>
                  <a:lnTo>
                    <a:pt x="19820" y="11222"/>
                  </a:lnTo>
                  <a:lnTo>
                    <a:pt x="20236" y="10607"/>
                  </a:lnTo>
                  <a:lnTo>
                    <a:pt x="20472" y="9829"/>
                  </a:lnTo>
                  <a:lnTo>
                    <a:pt x="20472" y="8869"/>
                  </a:lnTo>
                  <a:lnTo>
                    <a:pt x="20381" y="8308"/>
                  </a:lnTo>
                  <a:lnTo>
                    <a:pt x="20417" y="8362"/>
                  </a:lnTo>
                  <a:lnTo>
                    <a:pt x="20598" y="8417"/>
                  </a:lnTo>
                  <a:lnTo>
                    <a:pt x="21123" y="8399"/>
                  </a:lnTo>
                  <a:lnTo>
                    <a:pt x="22173" y="8163"/>
                  </a:lnTo>
                  <a:lnTo>
                    <a:pt x="23386" y="7711"/>
                  </a:lnTo>
                  <a:lnTo>
                    <a:pt x="24255" y="7204"/>
                  </a:lnTo>
                  <a:lnTo>
                    <a:pt x="24761" y="6824"/>
                  </a:lnTo>
                  <a:lnTo>
                    <a:pt x="25178" y="6389"/>
                  </a:lnTo>
                  <a:lnTo>
                    <a:pt x="25467" y="5901"/>
                  </a:lnTo>
                  <a:lnTo>
                    <a:pt x="25630" y="5358"/>
                  </a:lnTo>
                  <a:lnTo>
                    <a:pt x="25594" y="4760"/>
                  </a:lnTo>
                  <a:lnTo>
                    <a:pt x="25377" y="4127"/>
                  </a:lnTo>
                  <a:lnTo>
                    <a:pt x="24906" y="3439"/>
                  </a:lnTo>
                  <a:lnTo>
                    <a:pt x="24580" y="3077"/>
                  </a:lnTo>
                  <a:lnTo>
                    <a:pt x="24218" y="2733"/>
                  </a:lnTo>
                  <a:lnTo>
                    <a:pt x="23386" y="2208"/>
                  </a:lnTo>
                  <a:lnTo>
                    <a:pt x="22463" y="1864"/>
                  </a:lnTo>
                  <a:lnTo>
                    <a:pt x="21503" y="1738"/>
                  </a:lnTo>
                  <a:lnTo>
                    <a:pt x="20544" y="1864"/>
                  </a:lnTo>
                  <a:lnTo>
                    <a:pt x="19639" y="2244"/>
                  </a:lnTo>
                  <a:lnTo>
                    <a:pt x="18825" y="2914"/>
                  </a:lnTo>
                  <a:lnTo>
                    <a:pt x="18155" y="3892"/>
                  </a:lnTo>
                  <a:lnTo>
                    <a:pt x="17901" y="4507"/>
                  </a:lnTo>
                  <a:lnTo>
                    <a:pt x="17920" y="3946"/>
                  </a:lnTo>
                  <a:lnTo>
                    <a:pt x="17684" y="2950"/>
                  </a:lnTo>
                  <a:lnTo>
                    <a:pt x="17196" y="2100"/>
                  </a:lnTo>
                  <a:lnTo>
                    <a:pt x="16453" y="1376"/>
                  </a:lnTo>
                  <a:lnTo>
                    <a:pt x="15530" y="815"/>
                  </a:lnTo>
                  <a:lnTo>
                    <a:pt x="14462" y="398"/>
                  </a:lnTo>
                  <a:lnTo>
                    <a:pt x="13286" y="109"/>
                  </a:lnTo>
                  <a:lnTo>
                    <a:pt x="12055" y="0"/>
                  </a:lnTo>
                  <a:close/>
                </a:path>
              </a:pathLst>
            </a:cu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3" name="Google Shape;1243;p36"/>
            <p:cNvSpPr/>
            <p:nvPr/>
          </p:nvSpPr>
          <p:spPr>
            <a:xfrm flipH="1">
              <a:off x="7732293" y="119277"/>
              <a:ext cx="1011079" cy="482680"/>
            </a:xfrm>
            <a:custGeom>
              <a:avLst/>
              <a:gdLst/>
              <a:ahLst/>
              <a:cxnLst/>
              <a:rect l="l" t="t" r="r" b="b"/>
              <a:pathLst>
                <a:path w="25631" h="12236" extrusionOk="0">
                  <a:moveTo>
                    <a:pt x="12055" y="0"/>
                  </a:moveTo>
                  <a:lnTo>
                    <a:pt x="10788" y="18"/>
                  </a:lnTo>
                  <a:lnTo>
                    <a:pt x="9557" y="199"/>
                  </a:lnTo>
                  <a:lnTo>
                    <a:pt x="8381" y="525"/>
                  </a:lnTo>
                  <a:lnTo>
                    <a:pt x="7331" y="996"/>
                  </a:lnTo>
                  <a:lnTo>
                    <a:pt x="6408" y="1629"/>
                  </a:lnTo>
                  <a:lnTo>
                    <a:pt x="5684" y="2425"/>
                  </a:lnTo>
                  <a:lnTo>
                    <a:pt x="5213" y="3349"/>
                  </a:lnTo>
                  <a:lnTo>
                    <a:pt x="4996" y="4453"/>
                  </a:lnTo>
                  <a:lnTo>
                    <a:pt x="5032" y="5068"/>
                  </a:lnTo>
                  <a:lnTo>
                    <a:pt x="5032" y="5068"/>
                  </a:lnTo>
                  <a:lnTo>
                    <a:pt x="4797" y="4923"/>
                  </a:lnTo>
                  <a:lnTo>
                    <a:pt x="4308" y="4706"/>
                  </a:lnTo>
                  <a:lnTo>
                    <a:pt x="3548" y="4525"/>
                  </a:lnTo>
                  <a:lnTo>
                    <a:pt x="2552" y="4598"/>
                  </a:lnTo>
                  <a:lnTo>
                    <a:pt x="1647" y="4923"/>
                  </a:lnTo>
                  <a:lnTo>
                    <a:pt x="869" y="5503"/>
                  </a:lnTo>
                  <a:lnTo>
                    <a:pt x="308" y="6263"/>
                  </a:lnTo>
                  <a:lnTo>
                    <a:pt x="55" y="6951"/>
                  </a:lnTo>
                  <a:lnTo>
                    <a:pt x="0" y="7439"/>
                  </a:lnTo>
                  <a:lnTo>
                    <a:pt x="18" y="7964"/>
                  </a:lnTo>
                  <a:lnTo>
                    <a:pt x="145" y="8507"/>
                  </a:lnTo>
                  <a:lnTo>
                    <a:pt x="254" y="8779"/>
                  </a:lnTo>
                  <a:lnTo>
                    <a:pt x="398" y="9141"/>
                  </a:lnTo>
                  <a:lnTo>
                    <a:pt x="797" y="9738"/>
                  </a:lnTo>
                  <a:lnTo>
                    <a:pt x="1249" y="10227"/>
                  </a:lnTo>
                  <a:lnTo>
                    <a:pt x="1792" y="10589"/>
                  </a:lnTo>
                  <a:lnTo>
                    <a:pt x="2371" y="10842"/>
                  </a:lnTo>
                  <a:lnTo>
                    <a:pt x="3005" y="11005"/>
                  </a:lnTo>
                  <a:lnTo>
                    <a:pt x="4018" y="11096"/>
                  </a:lnTo>
                  <a:lnTo>
                    <a:pt x="5430" y="10933"/>
                  </a:lnTo>
                  <a:lnTo>
                    <a:pt x="6842" y="10534"/>
                  </a:lnTo>
                  <a:lnTo>
                    <a:pt x="8145" y="9955"/>
                  </a:lnTo>
                  <a:lnTo>
                    <a:pt x="9286" y="9267"/>
                  </a:lnTo>
                  <a:lnTo>
                    <a:pt x="9738" y="8905"/>
                  </a:lnTo>
                  <a:lnTo>
                    <a:pt x="9955" y="9231"/>
                  </a:lnTo>
                  <a:lnTo>
                    <a:pt x="10516" y="9847"/>
                  </a:lnTo>
                  <a:lnTo>
                    <a:pt x="11222" y="10426"/>
                  </a:lnTo>
                  <a:lnTo>
                    <a:pt x="12019" y="10933"/>
                  </a:lnTo>
                  <a:lnTo>
                    <a:pt x="12924" y="11385"/>
                  </a:lnTo>
                  <a:lnTo>
                    <a:pt x="13865" y="11729"/>
                  </a:lnTo>
                  <a:lnTo>
                    <a:pt x="14861" y="12001"/>
                  </a:lnTo>
                  <a:lnTo>
                    <a:pt x="15838" y="12182"/>
                  </a:lnTo>
                  <a:lnTo>
                    <a:pt x="16797" y="12236"/>
                  </a:lnTo>
                  <a:lnTo>
                    <a:pt x="17684" y="12182"/>
                  </a:lnTo>
                  <a:lnTo>
                    <a:pt x="18517" y="12001"/>
                  </a:lnTo>
                  <a:lnTo>
                    <a:pt x="19223" y="11693"/>
                  </a:lnTo>
                  <a:lnTo>
                    <a:pt x="19820" y="11222"/>
                  </a:lnTo>
                  <a:lnTo>
                    <a:pt x="20236" y="10607"/>
                  </a:lnTo>
                  <a:lnTo>
                    <a:pt x="20472" y="9829"/>
                  </a:lnTo>
                  <a:lnTo>
                    <a:pt x="20472" y="8869"/>
                  </a:lnTo>
                  <a:lnTo>
                    <a:pt x="20381" y="8308"/>
                  </a:lnTo>
                  <a:lnTo>
                    <a:pt x="20417" y="8362"/>
                  </a:lnTo>
                  <a:lnTo>
                    <a:pt x="20598" y="8417"/>
                  </a:lnTo>
                  <a:lnTo>
                    <a:pt x="21123" y="8399"/>
                  </a:lnTo>
                  <a:lnTo>
                    <a:pt x="22173" y="8163"/>
                  </a:lnTo>
                  <a:lnTo>
                    <a:pt x="23386" y="7711"/>
                  </a:lnTo>
                  <a:lnTo>
                    <a:pt x="24255" y="7204"/>
                  </a:lnTo>
                  <a:lnTo>
                    <a:pt x="24761" y="6824"/>
                  </a:lnTo>
                  <a:lnTo>
                    <a:pt x="25178" y="6389"/>
                  </a:lnTo>
                  <a:lnTo>
                    <a:pt x="25467" y="5901"/>
                  </a:lnTo>
                  <a:lnTo>
                    <a:pt x="25630" y="5358"/>
                  </a:lnTo>
                  <a:lnTo>
                    <a:pt x="25594" y="4760"/>
                  </a:lnTo>
                  <a:lnTo>
                    <a:pt x="25377" y="4127"/>
                  </a:lnTo>
                  <a:lnTo>
                    <a:pt x="24906" y="3439"/>
                  </a:lnTo>
                  <a:lnTo>
                    <a:pt x="24580" y="3077"/>
                  </a:lnTo>
                  <a:lnTo>
                    <a:pt x="24218" y="2733"/>
                  </a:lnTo>
                  <a:lnTo>
                    <a:pt x="23386" y="2208"/>
                  </a:lnTo>
                  <a:lnTo>
                    <a:pt x="22463" y="1864"/>
                  </a:lnTo>
                  <a:lnTo>
                    <a:pt x="21503" y="1738"/>
                  </a:lnTo>
                  <a:lnTo>
                    <a:pt x="20544" y="1864"/>
                  </a:lnTo>
                  <a:lnTo>
                    <a:pt x="19639" y="2244"/>
                  </a:lnTo>
                  <a:lnTo>
                    <a:pt x="18825" y="2914"/>
                  </a:lnTo>
                  <a:lnTo>
                    <a:pt x="18155" y="3892"/>
                  </a:lnTo>
                  <a:lnTo>
                    <a:pt x="17901" y="4507"/>
                  </a:lnTo>
                  <a:lnTo>
                    <a:pt x="17920" y="3946"/>
                  </a:lnTo>
                  <a:lnTo>
                    <a:pt x="17684" y="2950"/>
                  </a:lnTo>
                  <a:lnTo>
                    <a:pt x="17196" y="2100"/>
                  </a:lnTo>
                  <a:lnTo>
                    <a:pt x="16453" y="1376"/>
                  </a:lnTo>
                  <a:lnTo>
                    <a:pt x="15530" y="815"/>
                  </a:lnTo>
                  <a:lnTo>
                    <a:pt x="14462" y="398"/>
                  </a:lnTo>
                  <a:lnTo>
                    <a:pt x="13286" y="109"/>
                  </a:lnTo>
                  <a:lnTo>
                    <a:pt x="12055" y="0"/>
                  </a:lnTo>
                  <a:close/>
                </a:path>
              </a:pathLst>
            </a:cu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4" name="Google Shape;1244;p36"/>
            <p:cNvSpPr/>
            <p:nvPr/>
          </p:nvSpPr>
          <p:spPr>
            <a:xfrm flipH="1">
              <a:off x="7168822" y="601958"/>
              <a:ext cx="823463" cy="348761"/>
            </a:xfrm>
            <a:custGeom>
              <a:avLst/>
              <a:gdLst/>
              <a:ahLst/>
              <a:cxnLst/>
              <a:rect l="l" t="t" r="r" b="b"/>
              <a:pathLst>
                <a:path w="33124" h="14029" extrusionOk="0">
                  <a:moveTo>
                    <a:pt x="16924" y="1"/>
                  </a:moveTo>
                  <a:lnTo>
                    <a:pt x="15802" y="91"/>
                  </a:lnTo>
                  <a:lnTo>
                    <a:pt x="14770" y="344"/>
                  </a:lnTo>
                  <a:lnTo>
                    <a:pt x="13883" y="743"/>
                  </a:lnTo>
                  <a:lnTo>
                    <a:pt x="13177" y="1340"/>
                  </a:lnTo>
                  <a:lnTo>
                    <a:pt x="12688" y="2136"/>
                  </a:lnTo>
                  <a:lnTo>
                    <a:pt x="12435" y="3150"/>
                  </a:lnTo>
                  <a:lnTo>
                    <a:pt x="12417" y="3747"/>
                  </a:lnTo>
                  <a:lnTo>
                    <a:pt x="12290" y="3494"/>
                  </a:lnTo>
                  <a:lnTo>
                    <a:pt x="11928" y="3059"/>
                  </a:lnTo>
                  <a:lnTo>
                    <a:pt x="11494" y="2697"/>
                  </a:lnTo>
                  <a:lnTo>
                    <a:pt x="11005" y="2408"/>
                  </a:lnTo>
                  <a:lnTo>
                    <a:pt x="10191" y="2118"/>
                  </a:lnTo>
                  <a:lnTo>
                    <a:pt x="9014" y="2010"/>
                  </a:lnTo>
                  <a:lnTo>
                    <a:pt x="8163" y="2154"/>
                  </a:lnTo>
                  <a:lnTo>
                    <a:pt x="7638" y="2317"/>
                  </a:lnTo>
                  <a:lnTo>
                    <a:pt x="7186" y="2589"/>
                  </a:lnTo>
                  <a:lnTo>
                    <a:pt x="6788" y="2915"/>
                  </a:lnTo>
                  <a:lnTo>
                    <a:pt x="6498" y="3331"/>
                  </a:lnTo>
                  <a:lnTo>
                    <a:pt x="6317" y="3802"/>
                  </a:lnTo>
                  <a:lnTo>
                    <a:pt x="6245" y="4381"/>
                  </a:lnTo>
                  <a:lnTo>
                    <a:pt x="6335" y="5014"/>
                  </a:lnTo>
                  <a:lnTo>
                    <a:pt x="6444" y="5376"/>
                  </a:lnTo>
                  <a:lnTo>
                    <a:pt x="5991" y="5286"/>
                  </a:lnTo>
                  <a:lnTo>
                    <a:pt x="4869" y="5213"/>
                  </a:lnTo>
                  <a:lnTo>
                    <a:pt x="3656" y="5232"/>
                  </a:lnTo>
                  <a:lnTo>
                    <a:pt x="2426" y="5394"/>
                  </a:lnTo>
                  <a:lnTo>
                    <a:pt x="1321" y="5738"/>
                  </a:lnTo>
                  <a:lnTo>
                    <a:pt x="670" y="6118"/>
                  </a:lnTo>
                  <a:lnTo>
                    <a:pt x="344" y="6444"/>
                  </a:lnTo>
                  <a:lnTo>
                    <a:pt x="109" y="6824"/>
                  </a:lnTo>
                  <a:lnTo>
                    <a:pt x="0" y="7259"/>
                  </a:lnTo>
                  <a:lnTo>
                    <a:pt x="18" y="7766"/>
                  </a:lnTo>
                  <a:lnTo>
                    <a:pt x="199" y="8345"/>
                  </a:lnTo>
                  <a:lnTo>
                    <a:pt x="362" y="8671"/>
                  </a:lnTo>
                  <a:lnTo>
                    <a:pt x="489" y="8906"/>
                  </a:lnTo>
                  <a:lnTo>
                    <a:pt x="869" y="9304"/>
                  </a:lnTo>
                  <a:lnTo>
                    <a:pt x="1358" y="9648"/>
                  </a:lnTo>
                  <a:lnTo>
                    <a:pt x="1937" y="9938"/>
                  </a:lnTo>
                  <a:lnTo>
                    <a:pt x="2950" y="10263"/>
                  </a:lnTo>
                  <a:lnTo>
                    <a:pt x="4471" y="10499"/>
                  </a:lnTo>
                  <a:lnTo>
                    <a:pt x="6100" y="10517"/>
                  </a:lnTo>
                  <a:lnTo>
                    <a:pt x="7675" y="10354"/>
                  </a:lnTo>
                  <a:lnTo>
                    <a:pt x="9068" y="10028"/>
                  </a:lnTo>
                  <a:lnTo>
                    <a:pt x="10173" y="9539"/>
                  </a:lnTo>
                  <a:lnTo>
                    <a:pt x="10553" y="9250"/>
                  </a:lnTo>
                  <a:lnTo>
                    <a:pt x="10625" y="9648"/>
                  </a:lnTo>
                  <a:lnTo>
                    <a:pt x="11005" y="10426"/>
                  </a:lnTo>
                  <a:lnTo>
                    <a:pt x="11602" y="11150"/>
                  </a:lnTo>
                  <a:lnTo>
                    <a:pt x="12363" y="11838"/>
                  </a:lnTo>
                  <a:lnTo>
                    <a:pt x="13250" y="12435"/>
                  </a:lnTo>
                  <a:lnTo>
                    <a:pt x="14191" y="12960"/>
                  </a:lnTo>
                  <a:lnTo>
                    <a:pt x="15132" y="13395"/>
                  </a:lnTo>
                  <a:lnTo>
                    <a:pt x="16019" y="13702"/>
                  </a:lnTo>
                  <a:lnTo>
                    <a:pt x="16417" y="13811"/>
                  </a:lnTo>
                  <a:lnTo>
                    <a:pt x="17105" y="13938"/>
                  </a:lnTo>
                  <a:lnTo>
                    <a:pt x="18354" y="14028"/>
                  </a:lnTo>
                  <a:lnTo>
                    <a:pt x="19476" y="13883"/>
                  </a:lnTo>
                  <a:lnTo>
                    <a:pt x="20490" y="13521"/>
                  </a:lnTo>
                  <a:lnTo>
                    <a:pt x="21395" y="12960"/>
                  </a:lnTo>
                  <a:lnTo>
                    <a:pt x="22191" y="12236"/>
                  </a:lnTo>
                  <a:lnTo>
                    <a:pt x="22879" y="11331"/>
                  </a:lnTo>
                  <a:lnTo>
                    <a:pt x="23476" y="10263"/>
                  </a:lnTo>
                  <a:lnTo>
                    <a:pt x="23748" y="9684"/>
                  </a:lnTo>
                  <a:lnTo>
                    <a:pt x="24019" y="10010"/>
                  </a:lnTo>
                  <a:lnTo>
                    <a:pt x="24779" y="10571"/>
                  </a:lnTo>
                  <a:lnTo>
                    <a:pt x="25775" y="11006"/>
                  </a:lnTo>
                  <a:lnTo>
                    <a:pt x="26897" y="11313"/>
                  </a:lnTo>
                  <a:lnTo>
                    <a:pt x="28092" y="11494"/>
                  </a:lnTo>
                  <a:lnTo>
                    <a:pt x="29250" y="11530"/>
                  </a:lnTo>
                  <a:lnTo>
                    <a:pt x="30336" y="11404"/>
                  </a:lnTo>
                  <a:lnTo>
                    <a:pt x="31259" y="11132"/>
                  </a:lnTo>
                  <a:lnTo>
                    <a:pt x="31621" y="10933"/>
                  </a:lnTo>
                  <a:lnTo>
                    <a:pt x="31983" y="10698"/>
                  </a:lnTo>
                  <a:lnTo>
                    <a:pt x="32508" y="10245"/>
                  </a:lnTo>
                  <a:lnTo>
                    <a:pt x="32870" y="9811"/>
                  </a:lnTo>
                  <a:lnTo>
                    <a:pt x="33069" y="9395"/>
                  </a:lnTo>
                  <a:lnTo>
                    <a:pt x="33124" y="8996"/>
                  </a:lnTo>
                  <a:lnTo>
                    <a:pt x="33051" y="8652"/>
                  </a:lnTo>
                  <a:lnTo>
                    <a:pt x="32852" y="8345"/>
                  </a:lnTo>
                  <a:lnTo>
                    <a:pt x="32545" y="8091"/>
                  </a:lnTo>
                  <a:lnTo>
                    <a:pt x="31965" y="7820"/>
                  </a:lnTo>
                  <a:lnTo>
                    <a:pt x="30934" y="7711"/>
                  </a:lnTo>
                  <a:lnTo>
                    <a:pt x="30065" y="7856"/>
                  </a:lnTo>
                  <a:lnTo>
                    <a:pt x="29467" y="8055"/>
                  </a:lnTo>
                  <a:lnTo>
                    <a:pt x="28888" y="8363"/>
                  </a:lnTo>
                  <a:lnTo>
                    <a:pt x="28309" y="8779"/>
                  </a:lnTo>
                  <a:lnTo>
                    <a:pt x="28038" y="9033"/>
                  </a:lnTo>
                  <a:lnTo>
                    <a:pt x="28038" y="8399"/>
                  </a:lnTo>
                  <a:lnTo>
                    <a:pt x="27838" y="7168"/>
                  </a:lnTo>
                  <a:lnTo>
                    <a:pt x="27458" y="5974"/>
                  </a:lnTo>
                  <a:lnTo>
                    <a:pt x="26952" y="4815"/>
                  </a:lnTo>
                  <a:lnTo>
                    <a:pt x="26662" y="4272"/>
                  </a:lnTo>
                  <a:lnTo>
                    <a:pt x="26463" y="3928"/>
                  </a:lnTo>
                  <a:lnTo>
                    <a:pt x="25865" y="3240"/>
                  </a:lnTo>
                  <a:lnTo>
                    <a:pt x="25087" y="2589"/>
                  </a:lnTo>
                  <a:lnTo>
                    <a:pt x="24128" y="1973"/>
                  </a:lnTo>
                  <a:lnTo>
                    <a:pt x="23060" y="1430"/>
                  </a:lnTo>
                  <a:lnTo>
                    <a:pt x="21883" y="942"/>
                  </a:lnTo>
                  <a:lnTo>
                    <a:pt x="20653" y="544"/>
                  </a:lnTo>
                  <a:lnTo>
                    <a:pt x="19386" y="254"/>
                  </a:lnTo>
                  <a:lnTo>
                    <a:pt x="18137" y="55"/>
                  </a:lnTo>
                  <a:lnTo>
                    <a:pt x="16924" y="1"/>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45" name="Google Shape;1245;p36"/>
          <p:cNvSpPr txBox="1">
            <a:spLocks noGrp="1"/>
          </p:cNvSpPr>
          <p:nvPr>
            <p:ph type="title"/>
          </p:nvPr>
        </p:nvSpPr>
        <p:spPr>
          <a:xfrm>
            <a:off x="1554767" y="2462100"/>
            <a:ext cx="1884400" cy="26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133" b="0">
                <a:solidFill>
                  <a:schemeClr val="lt2"/>
                </a:solidFill>
                <a:latin typeface="Rubik Medium"/>
                <a:ea typeface="Rubik Medium"/>
                <a:cs typeface="Rubik Medium"/>
                <a:sym typeface="Rubik Medium"/>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46" name="Google Shape;1246;p36"/>
          <p:cNvSpPr txBox="1">
            <a:spLocks noGrp="1"/>
          </p:cNvSpPr>
          <p:nvPr>
            <p:ph type="subTitle" idx="1"/>
          </p:nvPr>
        </p:nvSpPr>
        <p:spPr>
          <a:xfrm>
            <a:off x="960000" y="30258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47" name="Google Shape;1247;p36"/>
          <p:cNvSpPr txBox="1">
            <a:spLocks noGrp="1"/>
          </p:cNvSpPr>
          <p:nvPr>
            <p:ph type="title" idx="2"/>
          </p:nvPr>
        </p:nvSpPr>
        <p:spPr>
          <a:xfrm>
            <a:off x="5153717" y="2462200"/>
            <a:ext cx="1884400" cy="26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133" b="0">
                <a:solidFill>
                  <a:schemeClr val="lt2"/>
                </a:solidFill>
                <a:latin typeface="Rubik Medium"/>
                <a:ea typeface="Rubik Medium"/>
                <a:cs typeface="Rubik Medium"/>
                <a:sym typeface="Rubik Medium"/>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48" name="Google Shape;1248;p36"/>
          <p:cNvSpPr txBox="1">
            <a:spLocks noGrp="1"/>
          </p:cNvSpPr>
          <p:nvPr>
            <p:ph type="subTitle" idx="3"/>
          </p:nvPr>
        </p:nvSpPr>
        <p:spPr>
          <a:xfrm>
            <a:off x="4559025" y="30258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49" name="Google Shape;1249;p36"/>
          <p:cNvSpPr txBox="1">
            <a:spLocks noGrp="1"/>
          </p:cNvSpPr>
          <p:nvPr>
            <p:ph type="title" idx="4"/>
          </p:nvPr>
        </p:nvSpPr>
        <p:spPr>
          <a:xfrm>
            <a:off x="1554767" y="4373400"/>
            <a:ext cx="1884400" cy="26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133" b="0">
                <a:solidFill>
                  <a:schemeClr val="lt2"/>
                </a:solidFill>
                <a:latin typeface="Rubik Medium"/>
                <a:ea typeface="Rubik Medium"/>
                <a:cs typeface="Rubik Medium"/>
                <a:sym typeface="Rubik Medium"/>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50" name="Google Shape;1250;p36"/>
          <p:cNvSpPr txBox="1">
            <a:spLocks noGrp="1"/>
          </p:cNvSpPr>
          <p:nvPr>
            <p:ph type="subTitle" idx="5"/>
          </p:nvPr>
        </p:nvSpPr>
        <p:spPr>
          <a:xfrm>
            <a:off x="960000" y="49370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1" name="Google Shape;1251;p36"/>
          <p:cNvSpPr txBox="1">
            <a:spLocks noGrp="1"/>
          </p:cNvSpPr>
          <p:nvPr>
            <p:ph type="title" idx="6"/>
          </p:nvPr>
        </p:nvSpPr>
        <p:spPr>
          <a:xfrm>
            <a:off x="5153717" y="4373200"/>
            <a:ext cx="1884400" cy="2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133" b="0">
                <a:solidFill>
                  <a:schemeClr val="lt2"/>
                </a:solidFill>
                <a:latin typeface="Rubik Medium"/>
                <a:ea typeface="Rubik Medium"/>
                <a:cs typeface="Rubik Medium"/>
                <a:sym typeface="Rubik Medium"/>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52" name="Google Shape;1252;p36"/>
          <p:cNvSpPr txBox="1">
            <a:spLocks noGrp="1"/>
          </p:cNvSpPr>
          <p:nvPr>
            <p:ph type="subTitle" idx="7"/>
          </p:nvPr>
        </p:nvSpPr>
        <p:spPr>
          <a:xfrm>
            <a:off x="4559025" y="49370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3" name="Google Shape;1253;p36"/>
          <p:cNvSpPr txBox="1">
            <a:spLocks noGrp="1"/>
          </p:cNvSpPr>
          <p:nvPr>
            <p:ph type="title" idx="8"/>
          </p:nvPr>
        </p:nvSpPr>
        <p:spPr>
          <a:xfrm>
            <a:off x="8776467" y="2462100"/>
            <a:ext cx="1884400" cy="2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133" b="0">
                <a:solidFill>
                  <a:schemeClr val="lt2"/>
                </a:solidFill>
                <a:latin typeface="Rubik Medium"/>
                <a:ea typeface="Rubik Medium"/>
                <a:cs typeface="Rubik Medium"/>
                <a:sym typeface="Rubik Medium"/>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54" name="Google Shape;1254;p36"/>
          <p:cNvSpPr txBox="1">
            <a:spLocks noGrp="1"/>
          </p:cNvSpPr>
          <p:nvPr>
            <p:ph type="subTitle" idx="9"/>
          </p:nvPr>
        </p:nvSpPr>
        <p:spPr>
          <a:xfrm>
            <a:off x="8158060" y="30258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5" name="Google Shape;1255;p36"/>
          <p:cNvSpPr txBox="1">
            <a:spLocks noGrp="1"/>
          </p:cNvSpPr>
          <p:nvPr>
            <p:ph type="title" idx="13"/>
          </p:nvPr>
        </p:nvSpPr>
        <p:spPr>
          <a:xfrm>
            <a:off x="8776467" y="4373200"/>
            <a:ext cx="1884400" cy="2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133" b="0">
                <a:solidFill>
                  <a:schemeClr val="lt2"/>
                </a:solidFill>
                <a:latin typeface="Rubik Medium"/>
                <a:ea typeface="Rubik Medium"/>
                <a:cs typeface="Rubik Medium"/>
                <a:sym typeface="Rubik Medium"/>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56" name="Google Shape;1256;p36"/>
          <p:cNvSpPr txBox="1">
            <a:spLocks noGrp="1"/>
          </p:cNvSpPr>
          <p:nvPr>
            <p:ph type="subTitle" idx="14"/>
          </p:nvPr>
        </p:nvSpPr>
        <p:spPr>
          <a:xfrm>
            <a:off x="8158060" y="49370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7" name="Google Shape;1257;p36"/>
          <p:cNvSpPr txBox="1">
            <a:spLocks noGrp="1"/>
          </p:cNvSpPr>
          <p:nvPr>
            <p:ph type="title" idx="15"/>
          </p:nvPr>
        </p:nvSpPr>
        <p:spPr>
          <a:xfrm>
            <a:off x="960000" y="713333"/>
            <a:ext cx="5132800" cy="64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44111580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258"/>
        <p:cNvGrpSpPr/>
        <p:nvPr/>
      </p:nvGrpSpPr>
      <p:grpSpPr>
        <a:xfrm>
          <a:off x="0" y="0"/>
          <a:ext cx="0" cy="0"/>
          <a:chOff x="0" y="0"/>
          <a:chExt cx="0" cy="0"/>
        </a:xfrm>
      </p:grpSpPr>
      <p:sp>
        <p:nvSpPr>
          <p:cNvPr id="1259" name="Google Shape;1259;p37"/>
          <p:cNvSpPr txBox="1">
            <a:spLocks noGrp="1"/>
          </p:cNvSpPr>
          <p:nvPr>
            <p:ph type="title" hasCustomPrompt="1"/>
          </p:nvPr>
        </p:nvSpPr>
        <p:spPr>
          <a:xfrm>
            <a:off x="3701600" y="1113867"/>
            <a:ext cx="4788800" cy="62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260" name="Google Shape;1260;p37"/>
          <p:cNvSpPr txBox="1">
            <a:spLocks noGrp="1"/>
          </p:cNvSpPr>
          <p:nvPr>
            <p:ph type="subTitle" idx="1"/>
          </p:nvPr>
        </p:nvSpPr>
        <p:spPr>
          <a:xfrm>
            <a:off x="3673300" y="1976067"/>
            <a:ext cx="4845200" cy="26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2"/>
                </a:solidFill>
                <a:latin typeface="Rubik Medium"/>
                <a:ea typeface="Rubik Medium"/>
                <a:cs typeface="Rubik Medium"/>
                <a:sym typeface="Rubik Medium"/>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61" name="Google Shape;1261;p37"/>
          <p:cNvSpPr txBox="1">
            <a:spLocks noGrp="1"/>
          </p:cNvSpPr>
          <p:nvPr>
            <p:ph type="title" idx="2" hasCustomPrompt="1"/>
          </p:nvPr>
        </p:nvSpPr>
        <p:spPr>
          <a:xfrm>
            <a:off x="3701600" y="2800687"/>
            <a:ext cx="4788800" cy="62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262" name="Google Shape;1262;p37"/>
          <p:cNvSpPr txBox="1">
            <a:spLocks noGrp="1"/>
          </p:cNvSpPr>
          <p:nvPr>
            <p:ph type="subTitle" idx="3"/>
          </p:nvPr>
        </p:nvSpPr>
        <p:spPr>
          <a:xfrm>
            <a:off x="3673300" y="3662855"/>
            <a:ext cx="4845200" cy="26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2"/>
                </a:solidFill>
                <a:latin typeface="Rubik Medium"/>
                <a:ea typeface="Rubik Medium"/>
                <a:cs typeface="Rubik Medium"/>
                <a:sym typeface="Rubik Medium"/>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63" name="Google Shape;1263;p37"/>
          <p:cNvSpPr txBox="1">
            <a:spLocks noGrp="1"/>
          </p:cNvSpPr>
          <p:nvPr>
            <p:ph type="title" idx="4" hasCustomPrompt="1"/>
          </p:nvPr>
        </p:nvSpPr>
        <p:spPr>
          <a:xfrm>
            <a:off x="3701600" y="4487532"/>
            <a:ext cx="4788800" cy="62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264" name="Google Shape;1264;p37"/>
          <p:cNvSpPr txBox="1">
            <a:spLocks noGrp="1"/>
          </p:cNvSpPr>
          <p:nvPr>
            <p:ph type="subTitle" idx="5"/>
          </p:nvPr>
        </p:nvSpPr>
        <p:spPr>
          <a:xfrm>
            <a:off x="3673300" y="5349700"/>
            <a:ext cx="4845200" cy="26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2"/>
                </a:solidFill>
                <a:latin typeface="Rubik Medium"/>
                <a:ea typeface="Rubik Medium"/>
                <a:cs typeface="Rubik Medium"/>
                <a:sym typeface="Rubik Medium"/>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65" name="Google Shape;1265;p37"/>
          <p:cNvSpPr/>
          <p:nvPr/>
        </p:nvSpPr>
        <p:spPr>
          <a:xfrm rot="-1546353">
            <a:off x="10211173" y="5956382"/>
            <a:ext cx="966791" cy="1027361"/>
          </a:xfrm>
          <a:custGeom>
            <a:avLst/>
            <a:gdLst/>
            <a:ahLst/>
            <a:cxnLst/>
            <a:rect l="l" t="t" r="r" b="b"/>
            <a:pathLst>
              <a:path w="22825" h="24255" extrusionOk="0">
                <a:moveTo>
                  <a:pt x="17431" y="1"/>
                </a:moveTo>
                <a:lnTo>
                  <a:pt x="16942" y="91"/>
                </a:lnTo>
                <a:lnTo>
                  <a:pt x="16472" y="344"/>
                </a:lnTo>
                <a:lnTo>
                  <a:pt x="16055" y="706"/>
                </a:lnTo>
                <a:lnTo>
                  <a:pt x="15494" y="1394"/>
                </a:lnTo>
                <a:lnTo>
                  <a:pt x="14969" y="2372"/>
                </a:lnTo>
                <a:lnTo>
                  <a:pt x="14806" y="2806"/>
                </a:lnTo>
                <a:lnTo>
                  <a:pt x="14607" y="3458"/>
                </a:lnTo>
                <a:lnTo>
                  <a:pt x="14481" y="4797"/>
                </a:lnTo>
                <a:lnTo>
                  <a:pt x="14462" y="6155"/>
                </a:lnTo>
                <a:lnTo>
                  <a:pt x="14354" y="7494"/>
                </a:lnTo>
                <a:lnTo>
                  <a:pt x="14209" y="8146"/>
                </a:lnTo>
                <a:lnTo>
                  <a:pt x="13956" y="8960"/>
                </a:lnTo>
                <a:lnTo>
                  <a:pt x="13250" y="10517"/>
                </a:lnTo>
                <a:lnTo>
                  <a:pt x="12852" y="11241"/>
                </a:lnTo>
                <a:lnTo>
                  <a:pt x="12200" y="8073"/>
                </a:lnTo>
                <a:lnTo>
                  <a:pt x="11422" y="4489"/>
                </a:lnTo>
                <a:lnTo>
                  <a:pt x="11313" y="4091"/>
                </a:lnTo>
                <a:lnTo>
                  <a:pt x="11114" y="3729"/>
                </a:lnTo>
                <a:lnTo>
                  <a:pt x="10933" y="3530"/>
                </a:lnTo>
                <a:lnTo>
                  <a:pt x="10553" y="3349"/>
                </a:lnTo>
                <a:lnTo>
                  <a:pt x="10191" y="3440"/>
                </a:lnTo>
                <a:lnTo>
                  <a:pt x="9829" y="3711"/>
                </a:lnTo>
                <a:lnTo>
                  <a:pt x="9358" y="4345"/>
                </a:lnTo>
                <a:lnTo>
                  <a:pt x="8978" y="5286"/>
                </a:lnTo>
                <a:lnTo>
                  <a:pt x="8924" y="5630"/>
                </a:lnTo>
                <a:lnTo>
                  <a:pt x="8942" y="6082"/>
                </a:lnTo>
                <a:lnTo>
                  <a:pt x="9141" y="6933"/>
                </a:lnTo>
                <a:lnTo>
                  <a:pt x="9684" y="8164"/>
                </a:lnTo>
                <a:lnTo>
                  <a:pt x="10118" y="8960"/>
                </a:lnTo>
                <a:lnTo>
                  <a:pt x="10553" y="9757"/>
                </a:lnTo>
                <a:lnTo>
                  <a:pt x="11005" y="11024"/>
                </a:lnTo>
                <a:lnTo>
                  <a:pt x="11114" y="11892"/>
                </a:lnTo>
                <a:lnTo>
                  <a:pt x="11078" y="12327"/>
                </a:lnTo>
                <a:lnTo>
                  <a:pt x="11023" y="12580"/>
                </a:lnTo>
                <a:lnTo>
                  <a:pt x="10842" y="13033"/>
                </a:lnTo>
                <a:lnTo>
                  <a:pt x="10571" y="13431"/>
                </a:lnTo>
                <a:lnTo>
                  <a:pt x="10209" y="13721"/>
                </a:lnTo>
                <a:lnTo>
                  <a:pt x="9974" y="13811"/>
                </a:lnTo>
                <a:lnTo>
                  <a:pt x="9738" y="13865"/>
                </a:lnTo>
                <a:lnTo>
                  <a:pt x="9304" y="13829"/>
                </a:lnTo>
                <a:lnTo>
                  <a:pt x="8906" y="13630"/>
                </a:lnTo>
                <a:lnTo>
                  <a:pt x="8562" y="13322"/>
                </a:lnTo>
                <a:lnTo>
                  <a:pt x="8127" y="12689"/>
                </a:lnTo>
                <a:lnTo>
                  <a:pt x="7765" y="11675"/>
                </a:lnTo>
                <a:lnTo>
                  <a:pt x="7675" y="11168"/>
                </a:lnTo>
                <a:lnTo>
                  <a:pt x="7602" y="10662"/>
                </a:lnTo>
                <a:lnTo>
                  <a:pt x="7331" y="9612"/>
                </a:lnTo>
                <a:lnTo>
                  <a:pt x="7005" y="8924"/>
                </a:lnTo>
                <a:lnTo>
                  <a:pt x="6716" y="8544"/>
                </a:lnTo>
                <a:lnTo>
                  <a:pt x="6372" y="8272"/>
                </a:lnTo>
                <a:lnTo>
                  <a:pt x="5955" y="8109"/>
                </a:lnTo>
                <a:lnTo>
                  <a:pt x="5702" y="8091"/>
                </a:lnTo>
                <a:lnTo>
                  <a:pt x="5467" y="8091"/>
                </a:lnTo>
                <a:lnTo>
                  <a:pt x="5032" y="8254"/>
                </a:lnTo>
                <a:lnTo>
                  <a:pt x="4688" y="8544"/>
                </a:lnTo>
                <a:lnTo>
                  <a:pt x="4435" y="8942"/>
                </a:lnTo>
                <a:lnTo>
                  <a:pt x="4254" y="9413"/>
                </a:lnTo>
                <a:lnTo>
                  <a:pt x="4182" y="9938"/>
                </a:lnTo>
                <a:lnTo>
                  <a:pt x="4218" y="10444"/>
                </a:lnTo>
                <a:lnTo>
                  <a:pt x="4363" y="10951"/>
                </a:lnTo>
                <a:lnTo>
                  <a:pt x="4471" y="11168"/>
                </a:lnTo>
                <a:lnTo>
                  <a:pt x="4725" y="11603"/>
                </a:lnTo>
                <a:lnTo>
                  <a:pt x="5412" y="12327"/>
                </a:lnTo>
                <a:lnTo>
                  <a:pt x="6607" y="13286"/>
                </a:lnTo>
                <a:lnTo>
                  <a:pt x="7385" y="13938"/>
                </a:lnTo>
                <a:lnTo>
                  <a:pt x="7729" y="14318"/>
                </a:lnTo>
                <a:lnTo>
                  <a:pt x="8290" y="15205"/>
                </a:lnTo>
                <a:lnTo>
                  <a:pt x="8526" y="15929"/>
                </a:lnTo>
                <a:lnTo>
                  <a:pt x="8562" y="16418"/>
                </a:lnTo>
                <a:lnTo>
                  <a:pt x="8507" y="16888"/>
                </a:lnTo>
                <a:lnTo>
                  <a:pt x="8326" y="17323"/>
                </a:lnTo>
                <a:lnTo>
                  <a:pt x="8182" y="17522"/>
                </a:lnTo>
                <a:lnTo>
                  <a:pt x="8019" y="17685"/>
                </a:lnTo>
                <a:lnTo>
                  <a:pt x="7657" y="17938"/>
                </a:lnTo>
                <a:lnTo>
                  <a:pt x="7240" y="18101"/>
                </a:lnTo>
                <a:lnTo>
                  <a:pt x="6806" y="18155"/>
                </a:lnTo>
                <a:lnTo>
                  <a:pt x="6100" y="18083"/>
                </a:lnTo>
                <a:lnTo>
                  <a:pt x="5231" y="17721"/>
                </a:lnTo>
                <a:lnTo>
                  <a:pt x="4869" y="17431"/>
                </a:lnTo>
                <a:lnTo>
                  <a:pt x="4544" y="17105"/>
                </a:lnTo>
                <a:lnTo>
                  <a:pt x="4019" y="16345"/>
                </a:lnTo>
                <a:lnTo>
                  <a:pt x="3421" y="15096"/>
                </a:lnTo>
                <a:lnTo>
                  <a:pt x="3095" y="14209"/>
                </a:lnTo>
                <a:lnTo>
                  <a:pt x="2860" y="13648"/>
                </a:lnTo>
                <a:lnTo>
                  <a:pt x="2335" y="12924"/>
                </a:lnTo>
                <a:lnTo>
                  <a:pt x="1883" y="12598"/>
                </a:lnTo>
                <a:lnTo>
                  <a:pt x="1611" y="12526"/>
                </a:lnTo>
                <a:lnTo>
                  <a:pt x="1430" y="12508"/>
                </a:lnTo>
                <a:lnTo>
                  <a:pt x="1086" y="12562"/>
                </a:lnTo>
                <a:lnTo>
                  <a:pt x="634" y="12834"/>
                </a:lnTo>
                <a:lnTo>
                  <a:pt x="181" y="13413"/>
                </a:lnTo>
                <a:lnTo>
                  <a:pt x="0" y="14155"/>
                </a:lnTo>
                <a:lnTo>
                  <a:pt x="37" y="14517"/>
                </a:lnTo>
                <a:lnTo>
                  <a:pt x="109" y="14879"/>
                </a:lnTo>
                <a:lnTo>
                  <a:pt x="417" y="15531"/>
                </a:lnTo>
                <a:lnTo>
                  <a:pt x="1104" y="16418"/>
                </a:lnTo>
                <a:lnTo>
                  <a:pt x="1647" y="16942"/>
                </a:lnTo>
                <a:lnTo>
                  <a:pt x="2426" y="17721"/>
                </a:lnTo>
                <a:lnTo>
                  <a:pt x="4182" y="19694"/>
                </a:lnTo>
                <a:lnTo>
                  <a:pt x="5593" y="21232"/>
                </a:lnTo>
                <a:lnTo>
                  <a:pt x="6571" y="22173"/>
                </a:lnTo>
                <a:lnTo>
                  <a:pt x="7566" y="22970"/>
                </a:lnTo>
                <a:lnTo>
                  <a:pt x="8580" y="23585"/>
                </a:lnTo>
                <a:lnTo>
                  <a:pt x="9087" y="23802"/>
                </a:lnTo>
                <a:lnTo>
                  <a:pt x="9557" y="23947"/>
                </a:lnTo>
                <a:lnTo>
                  <a:pt x="10625" y="24146"/>
                </a:lnTo>
                <a:lnTo>
                  <a:pt x="12399" y="24255"/>
                </a:lnTo>
                <a:lnTo>
                  <a:pt x="16182" y="24020"/>
                </a:lnTo>
                <a:lnTo>
                  <a:pt x="18336" y="23947"/>
                </a:lnTo>
                <a:lnTo>
                  <a:pt x="18752" y="23947"/>
                </a:lnTo>
                <a:lnTo>
                  <a:pt x="19603" y="23839"/>
                </a:lnTo>
                <a:lnTo>
                  <a:pt x="20381" y="23585"/>
                </a:lnTo>
                <a:lnTo>
                  <a:pt x="20816" y="23241"/>
                </a:lnTo>
                <a:lnTo>
                  <a:pt x="21033" y="22934"/>
                </a:lnTo>
                <a:lnTo>
                  <a:pt x="21105" y="22753"/>
                </a:lnTo>
                <a:lnTo>
                  <a:pt x="21160" y="22499"/>
                </a:lnTo>
                <a:lnTo>
                  <a:pt x="21142" y="22047"/>
                </a:lnTo>
                <a:lnTo>
                  <a:pt x="20942" y="21649"/>
                </a:lnTo>
                <a:lnTo>
                  <a:pt x="20617" y="21287"/>
                </a:lnTo>
                <a:lnTo>
                  <a:pt x="20200" y="20997"/>
                </a:lnTo>
                <a:lnTo>
                  <a:pt x="19712" y="20780"/>
                </a:lnTo>
                <a:lnTo>
                  <a:pt x="19169" y="20635"/>
                </a:lnTo>
                <a:lnTo>
                  <a:pt x="18644" y="20599"/>
                </a:lnTo>
                <a:lnTo>
                  <a:pt x="18372" y="20617"/>
                </a:lnTo>
                <a:lnTo>
                  <a:pt x="17359" y="20816"/>
                </a:lnTo>
                <a:lnTo>
                  <a:pt x="15820" y="21178"/>
                </a:lnTo>
                <a:lnTo>
                  <a:pt x="15060" y="21214"/>
                </a:lnTo>
                <a:lnTo>
                  <a:pt x="14571" y="21160"/>
                </a:lnTo>
                <a:lnTo>
                  <a:pt x="14318" y="21087"/>
                </a:lnTo>
                <a:lnTo>
                  <a:pt x="14499" y="20762"/>
                </a:lnTo>
                <a:lnTo>
                  <a:pt x="15024" y="20291"/>
                </a:lnTo>
                <a:lnTo>
                  <a:pt x="15711" y="19983"/>
                </a:lnTo>
                <a:lnTo>
                  <a:pt x="16472" y="19839"/>
                </a:lnTo>
                <a:lnTo>
                  <a:pt x="16834" y="19839"/>
                </a:lnTo>
                <a:lnTo>
                  <a:pt x="17594" y="19875"/>
                </a:lnTo>
                <a:lnTo>
                  <a:pt x="18716" y="19965"/>
                </a:lnTo>
                <a:lnTo>
                  <a:pt x="19440" y="19947"/>
                </a:lnTo>
                <a:lnTo>
                  <a:pt x="19820" y="19893"/>
                </a:lnTo>
                <a:lnTo>
                  <a:pt x="20182" y="19802"/>
                </a:lnTo>
                <a:lnTo>
                  <a:pt x="20852" y="19440"/>
                </a:lnTo>
                <a:lnTo>
                  <a:pt x="21377" y="18915"/>
                </a:lnTo>
                <a:lnTo>
                  <a:pt x="21576" y="18409"/>
                </a:lnTo>
                <a:lnTo>
                  <a:pt x="21612" y="18065"/>
                </a:lnTo>
                <a:lnTo>
                  <a:pt x="21594" y="17884"/>
                </a:lnTo>
                <a:lnTo>
                  <a:pt x="21540" y="17666"/>
                </a:lnTo>
                <a:lnTo>
                  <a:pt x="21341" y="17286"/>
                </a:lnTo>
                <a:lnTo>
                  <a:pt x="21033" y="16997"/>
                </a:lnTo>
                <a:lnTo>
                  <a:pt x="20653" y="16798"/>
                </a:lnTo>
                <a:lnTo>
                  <a:pt x="19983" y="16599"/>
                </a:lnTo>
                <a:lnTo>
                  <a:pt x="19024" y="16617"/>
                </a:lnTo>
                <a:lnTo>
                  <a:pt x="18571" y="16725"/>
                </a:lnTo>
                <a:lnTo>
                  <a:pt x="17702" y="17051"/>
                </a:lnTo>
                <a:lnTo>
                  <a:pt x="16399" y="17558"/>
                </a:lnTo>
                <a:lnTo>
                  <a:pt x="15530" y="17721"/>
                </a:lnTo>
                <a:lnTo>
                  <a:pt x="15078" y="17703"/>
                </a:lnTo>
                <a:lnTo>
                  <a:pt x="15060" y="17485"/>
                </a:lnTo>
                <a:lnTo>
                  <a:pt x="15114" y="17069"/>
                </a:lnTo>
                <a:lnTo>
                  <a:pt x="15368" y="16508"/>
                </a:lnTo>
                <a:lnTo>
                  <a:pt x="15947" y="15875"/>
                </a:lnTo>
                <a:lnTo>
                  <a:pt x="16725" y="15422"/>
                </a:lnTo>
                <a:lnTo>
                  <a:pt x="17123" y="15277"/>
                </a:lnTo>
                <a:lnTo>
                  <a:pt x="17974" y="15078"/>
                </a:lnTo>
                <a:lnTo>
                  <a:pt x="19693" y="14915"/>
                </a:lnTo>
                <a:lnTo>
                  <a:pt x="20544" y="14734"/>
                </a:lnTo>
                <a:lnTo>
                  <a:pt x="20961" y="14626"/>
                </a:lnTo>
                <a:lnTo>
                  <a:pt x="21757" y="14209"/>
                </a:lnTo>
                <a:lnTo>
                  <a:pt x="22390" y="13630"/>
                </a:lnTo>
                <a:lnTo>
                  <a:pt x="22698" y="13087"/>
                </a:lnTo>
                <a:lnTo>
                  <a:pt x="22807" y="12689"/>
                </a:lnTo>
                <a:lnTo>
                  <a:pt x="22825" y="12472"/>
                </a:lnTo>
                <a:lnTo>
                  <a:pt x="22807" y="12218"/>
                </a:lnTo>
                <a:lnTo>
                  <a:pt x="22662" y="11748"/>
                </a:lnTo>
                <a:lnTo>
                  <a:pt x="22409" y="11331"/>
                </a:lnTo>
                <a:lnTo>
                  <a:pt x="22047" y="10987"/>
                </a:lnTo>
                <a:lnTo>
                  <a:pt x="21594" y="10716"/>
                </a:lnTo>
                <a:lnTo>
                  <a:pt x="21105" y="10517"/>
                </a:lnTo>
                <a:lnTo>
                  <a:pt x="20580" y="10426"/>
                </a:lnTo>
                <a:lnTo>
                  <a:pt x="20056" y="10426"/>
                </a:lnTo>
                <a:lnTo>
                  <a:pt x="19802" y="10463"/>
                </a:lnTo>
                <a:lnTo>
                  <a:pt x="19295" y="10589"/>
                </a:lnTo>
                <a:lnTo>
                  <a:pt x="18390" y="11042"/>
                </a:lnTo>
                <a:lnTo>
                  <a:pt x="17159" y="12019"/>
                </a:lnTo>
                <a:lnTo>
                  <a:pt x="16417" y="12779"/>
                </a:lnTo>
                <a:lnTo>
                  <a:pt x="16997" y="11494"/>
                </a:lnTo>
                <a:lnTo>
                  <a:pt x="17558" y="9920"/>
                </a:lnTo>
                <a:lnTo>
                  <a:pt x="17829" y="9141"/>
                </a:lnTo>
                <a:lnTo>
                  <a:pt x="18318" y="7566"/>
                </a:lnTo>
                <a:lnTo>
                  <a:pt x="18499" y="6752"/>
                </a:lnTo>
                <a:lnTo>
                  <a:pt x="18662" y="6064"/>
                </a:lnTo>
                <a:lnTo>
                  <a:pt x="18933" y="4562"/>
                </a:lnTo>
                <a:lnTo>
                  <a:pt x="19060" y="3023"/>
                </a:lnTo>
                <a:lnTo>
                  <a:pt x="18951" y="1901"/>
                </a:lnTo>
                <a:lnTo>
                  <a:pt x="18770" y="1195"/>
                </a:lnTo>
                <a:lnTo>
                  <a:pt x="18626" y="851"/>
                </a:lnTo>
                <a:lnTo>
                  <a:pt x="18463" y="562"/>
                </a:lnTo>
                <a:lnTo>
                  <a:pt x="18119" y="218"/>
                </a:lnTo>
                <a:lnTo>
                  <a:pt x="17829" y="73"/>
                </a:lnTo>
                <a:lnTo>
                  <a:pt x="17666" y="19"/>
                </a:lnTo>
                <a:lnTo>
                  <a:pt x="17431" y="1"/>
                </a:lnTo>
                <a:close/>
              </a:path>
            </a:pathLst>
          </a:custGeom>
          <a:solidFill>
            <a:schemeClr val="accent2"/>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6" name="Google Shape;1266;p37"/>
          <p:cNvSpPr/>
          <p:nvPr/>
        </p:nvSpPr>
        <p:spPr>
          <a:xfrm rot="3460174">
            <a:off x="641093" y="6177755"/>
            <a:ext cx="835097" cy="739771"/>
          </a:xfrm>
          <a:custGeom>
            <a:avLst/>
            <a:gdLst/>
            <a:ahLst/>
            <a:cxnLst/>
            <a:rect l="l" t="t" r="r" b="b"/>
            <a:pathLst>
              <a:path w="26138" h="23151" extrusionOk="0">
                <a:moveTo>
                  <a:pt x="16472" y="1"/>
                </a:moveTo>
                <a:lnTo>
                  <a:pt x="15983" y="55"/>
                </a:lnTo>
                <a:lnTo>
                  <a:pt x="15530" y="254"/>
                </a:lnTo>
                <a:lnTo>
                  <a:pt x="15114" y="544"/>
                </a:lnTo>
                <a:lnTo>
                  <a:pt x="14752" y="924"/>
                </a:lnTo>
                <a:lnTo>
                  <a:pt x="14462" y="1376"/>
                </a:lnTo>
                <a:lnTo>
                  <a:pt x="14281" y="1865"/>
                </a:lnTo>
                <a:lnTo>
                  <a:pt x="14245" y="2118"/>
                </a:lnTo>
                <a:lnTo>
                  <a:pt x="14209" y="2625"/>
                </a:lnTo>
                <a:lnTo>
                  <a:pt x="14390" y="3621"/>
                </a:lnTo>
                <a:lnTo>
                  <a:pt x="14987" y="5069"/>
                </a:lnTo>
                <a:lnTo>
                  <a:pt x="15512" y="5974"/>
                </a:lnTo>
                <a:lnTo>
                  <a:pt x="15766" y="6426"/>
                </a:lnTo>
                <a:lnTo>
                  <a:pt x="16236" y="7385"/>
                </a:lnTo>
                <a:lnTo>
                  <a:pt x="16562" y="8363"/>
                </a:lnTo>
                <a:lnTo>
                  <a:pt x="16634" y="9377"/>
                </a:lnTo>
                <a:lnTo>
                  <a:pt x="16544" y="9883"/>
                </a:lnTo>
                <a:lnTo>
                  <a:pt x="16490" y="10064"/>
                </a:lnTo>
                <a:lnTo>
                  <a:pt x="16327" y="10444"/>
                </a:lnTo>
                <a:lnTo>
                  <a:pt x="16073" y="10734"/>
                </a:lnTo>
                <a:lnTo>
                  <a:pt x="15748" y="10915"/>
                </a:lnTo>
                <a:lnTo>
                  <a:pt x="15567" y="10951"/>
                </a:lnTo>
                <a:lnTo>
                  <a:pt x="15349" y="10933"/>
                </a:lnTo>
                <a:lnTo>
                  <a:pt x="14987" y="10770"/>
                </a:lnTo>
                <a:lnTo>
                  <a:pt x="14535" y="10318"/>
                </a:lnTo>
                <a:lnTo>
                  <a:pt x="14318" y="9938"/>
                </a:lnTo>
                <a:lnTo>
                  <a:pt x="12544" y="6879"/>
                </a:lnTo>
                <a:lnTo>
                  <a:pt x="10770" y="3802"/>
                </a:lnTo>
                <a:lnTo>
                  <a:pt x="10498" y="3349"/>
                </a:lnTo>
                <a:lnTo>
                  <a:pt x="9829" y="2444"/>
                </a:lnTo>
                <a:lnTo>
                  <a:pt x="9250" y="1901"/>
                </a:lnTo>
                <a:lnTo>
                  <a:pt x="8815" y="1630"/>
                </a:lnTo>
                <a:lnTo>
                  <a:pt x="8363" y="1467"/>
                </a:lnTo>
                <a:lnTo>
                  <a:pt x="7874" y="1430"/>
                </a:lnTo>
                <a:lnTo>
                  <a:pt x="7602" y="1467"/>
                </a:lnTo>
                <a:lnTo>
                  <a:pt x="7313" y="1539"/>
                </a:lnTo>
                <a:lnTo>
                  <a:pt x="6806" y="1847"/>
                </a:lnTo>
                <a:lnTo>
                  <a:pt x="6444" y="2281"/>
                </a:lnTo>
                <a:lnTo>
                  <a:pt x="6209" y="2842"/>
                </a:lnTo>
                <a:lnTo>
                  <a:pt x="6064" y="3476"/>
                </a:lnTo>
                <a:lnTo>
                  <a:pt x="6046" y="4146"/>
                </a:lnTo>
                <a:lnTo>
                  <a:pt x="6118" y="4815"/>
                </a:lnTo>
                <a:lnTo>
                  <a:pt x="6281" y="5485"/>
                </a:lnTo>
                <a:lnTo>
                  <a:pt x="6390" y="5793"/>
                </a:lnTo>
                <a:lnTo>
                  <a:pt x="6752" y="6643"/>
                </a:lnTo>
                <a:lnTo>
                  <a:pt x="7747" y="8218"/>
                </a:lnTo>
                <a:lnTo>
                  <a:pt x="8978" y="9594"/>
                </a:lnTo>
                <a:lnTo>
                  <a:pt x="10444" y="10734"/>
                </a:lnTo>
                <a:lnTo>
                  <a:pt x="11241" y="11205"/>
                </a:lnTo>
                <a:lnTo>
                  <a:pt x="11910" y="11549"/>
                </a:lnTo>
                <a:lnTo>
                  <a:pt x="12815" y="12182"/>
                </a:lnTo>
                <a:lnTo>
                  <a:pt x="13214" y="12743"/>
                </a:lnTo>
                <a:lnTo>
                  <a:pt x="13322" y="13087"/>
                </a:lnTo>
                <a:lnTo>
                  <a:pt x="13340" y="13268"/>
                </a:lnTo>
                <a:lnTo>
                  <a:pt x="13304" y="13648"/>
                </a:lnTo>
                <a:lnTo>
                  <a:pt x="13105" y="14155"/>
                </a:lnTo>
                <a:lnTo>
                  <a:pt x="12580" y="14698"/>
                </a:lnTo>
                <a:lnTo>
                  <a:pt x="11874" y="15042"/>
                </a:lnTo>
                <a:lnTo>
                  <a:pt x="11494" y="15114"/>
                </a:lnTo>
                <a:lnTo>
                  <a:pt x="11114" y="15114"/>
                </a:lnTo>
                <a:lnTo>
                  <a:pt x="10372" y="14988"/>
                </a:lnTo>
                <a:lnTo>
                  <a:pt x="9666" y="14698"/>
                </a:lnTo>
                <a:lnTo>
                  <a:pt x="8978" y="14318"/>
                </a:lnTo>
                <a:lnTo>
                  <a:pt x="8670" y="14101"/>
                </a:lnTo>
                <a:lnTo>
                  <a:pt x="7874" y="13521"/>
                </a:lnTo>
                <a:lnTo>
                  <a:pt x="6281" y="12327"/>
                </a:lnTo>
                <a:lnTo>
                  <a:pt x="5430" y="11838"/>
                </a:lnTo>
                <a:lnTo>
                  <a:pt x="4996" y="11621"/>
                </a:lnTo>
                <a:lnTo>
                  <a:pt x="4037" y="11295"/>
                </a:lnTo>
                <a:lnTo>
                  <a:pt x="3077" y="11168"/>
                </a:lnTo>
                <a:lnTo>
                  <a:pt x="2100" y="11259"/>
                </a:lnTo>
                <a:lnTo>
                  <a:pt x="1647" y="11422"/>
                </a:lnTo>
                <a:lnTo>
                  <a:pt x="1412" y="11530"/>
                </a:lnTo>
                <a:lnTo>
                  <a:pt x="1014" y="11802"/>
                </a:lnTo>
                <a:lnTo>
                  <a:pt x="652" y="12146"/>
                </a:lnTo>
                <a:lnTo>
                  <a:pt x="362" y="12544"/>
                </a:lnTo>
                <a:lnTo>
                  <a:pt x="145" y="12997"/>
                </a:lnTo>
                <a:lnTo>
                  <a:pt x="18" y="13467"/>
                </a:lnTo>
                <a:lnTo>
                  <a:pt x="0" y="13938"/>
                </a:lnTo>
                <a:lnTo>
                  <a:pt x="91" y="14408"/>
                </a:lnTo>
                <a:lnTo>
                  <a:pt x="181" y="14626"/>
                </a:lnTo>
                <a:lnTo>
                  <a:pt x="290" y="14825"/>
                </a:lnTo>
                <a:lnTo>
                  <a:pt x="579" y="15169"/>
                </a:lnTo>
                <a:lnTo>
                  <a:pt x="1104" y="15585"/>
                </a:lnTo>
                <a:lnTo>
                  <a:pt x="1955" y="15965"/>
                </a:lnTo>
                <a:lnTo>
                  <a:pt x="2896" y="16218"/>
                </a:lnTo>
                <a:lnTo>
                  <a:pt x="3349" y="16309"/>
                </a:lnTo>
                <a:lnTo>
                  <a:pt x="4471" y="16544"/>
                </a:lnTo>
                <a:lnTo>
                  <a:pt x="6679" y="17069"/>
                </a:lnTo>
                <a:lnTo>
                  <a:pt x="9883" y="18028"/>
                </a:lnTo>
                <a:lnTo>
                  <a:pt x="14082" y="19567"/>
                </a:lnTo>
                <a:lnTo>
                  <a:pt x="18191" y="21323"/>
                </a:lnTo>
                <a:lnTo>
                  <a:pt x="20255" y="22264"/>
                </a:lnTo>
                <a:lnTo>
                  <a:pt x="20924" y="22572"/>
                </a:lnTo>
                <a:lnTo>
                  <a:pt x="22010" y="22970"/>
                </a:lnTo>
                <a:lnTo>
                  <a:pt x="22861" y="23151"/>
                </a:lnTo>
                <a:lnTo>
                  <a:pt x="23513" y="23060"/>
                </a:lnTo>
                <a:lnTo>
                  <a:pt x="24001" y="22716"/>
                </a:lnTo>
                <a:lnTo>
                  <a:pt x="24418" y="22101"/>
                </a:lnTo>
                <a:lnTo>
                  <a:pt x="24924" y="20671"/>
                </a:lnTo>
                <a:lnTo>
                  <a:pt x="25286" y="19259"/>
                </a:lnTo>
                <a:lnTo>
                  <a:pt x="25522" y="18264"/>
                </a:lnTo>
                <a:lnTo>
                  <a:pt x="25884" y="16218"/>
                </a:lnTo>
                <a:lnTo>
                  <a:pt x="26083" y="14137"/>
                </a:lnTo>
                <a:lnTo>
                  <a:pt x="26137" y="12073"/>
                </a:lnTo>
                <a:lnTo>
                  <a:pt x="26083" y="11024"/>
                </a:lnTo>
                <a:lnTo>
                  <a:pt x="26047" y="10372"/>
                </a:lnTo>
                <a:lnTo>
                  <a:pt x="25866" y="9377"/>
                </a:lnTo>
                <a:lnTo>
                  <a:pt x="25612" y="8761"/>
                </a:lnTo>
                <a:lnTo>
                  <a:pt x="25449" y="8490"/>
                </a:lnTo>
                <a:lnTo>
                  <a:pt x="25250" y="8218"/>
                </a:lnTo>
                <a:lnTo>
                  <a:pt x="24725" y="7784"/>
                </a:lnTo>
                <a:lnTo>
                  <a:pt x="24110" y="7548"/>
                </a:lnTo>
                <a:lnTo>
                  <a:pt x="23458" y="7530"/>
                </a:lnTo>
                <a:lnTo>
                  <a:pt x="23151" y="7639"/>
                </a:lnTo>
                <a:lnTo>
                  <a:pt x="22952" y="7747"/>
                </a:lnTo>
                <a:lnTo>
                  <a:pt x="22626" y="8037"/>
                </a:lnTo>
                <a:lnTo>
                  <a:pt x="22300" y="8580"/>
                </a:lnTo>
                <a:lnTo>
                  <a:pt x="22083" y="9503"/>
                </a:lnTo>
                <a:lnTo>
                  <a:pt x="22028" y="10499"/>
                </a:lnTo>
                <a:lnTo>
                  <a:pt x="22028" y="10969"/>
                </a:lnTo>
                <a:lnTo>
                  <a:pt x="22010" y="11440"/>
                </a:lnTo>
                <a:lnTo>
                  <a:pt x="21757" y="12417"/>
                </a:lnTo>
                <a:lnTo>
                  <a:pt x="21413" y="13033"/>
                </a:lnTo>
                <a:lnTo>
                  <a:pt x="21105" y="13340"/>
                </a:lnTo>
                <a:lnTo>
                  <a:pt x="20761" y="13558"/>
                </a:lnTo>
                <a:lnTo>
                  <a:pt x="20345" y="13612"/>
                </a:lnTo>
                <a:lnTo>
                  <a:pt x="20128" y="13594"/>
                </a:lnTo>
                <a:lnTo>
                  <a:pt x="19947" y="13540"/>
                </a:lnTo>
                <a:lnTo>
                  <a:pt x="19639" y="13377"/>
                </a:lnTo>
                <a:lnTo>
                  <a:pt x="19277" y="12997"/>
                </a:lnTo>
                <a:lnTo>
                  <a:pt x="18988" y="12309"/>
                </a:lnTo>
                <a:lnTo>
                  <a:pt x="18825" y="11530"/>
                </a:lnTo>
                <a:lnTo>
                  <a:pt x="18788" y="11150"/>
                </a:lnTo>
                <a:lnTo>
                  <a:pt x="18499" y="6969"/>
                </a:lnTo>
                <a:lnTo>
                  <a:pt x="18191" y="2806"/>
                </a:lnTo>
                <a:lnTo>
                  <a:pt x="18155" y="2444"/>
                </a:lnTo>
                <a:lnTo>
                  <a:pt x="18046" y="1702"/>
                </a:lnTo>
                <a:lnTo>
                  <a:pt x="17829" y="1014"/>
                </a:lnTo>
                <a:lnTo>
                  <a:pt x="17431" y="435"/>
                </a:lnTo>
                <a:lnTo>
                  <a:pt x="17159" y="236"/>
                </a:lnTo>
                <a:lnTo>
                  <a:pt x="16924" y="109"/>
                </a:lnTo>
                <a:lnTo>
                  <a:pt x="16472" y="1"/>
                </a:lnTo>
                <a:close/>
              </a:path>
            </a:pathLst>
          </a:custGeom>
          <a:solidFill>
            <a:schemeClr val="accent6"/>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7" name="Google Shape;1267;p37"/>
          <p:cNvSpPr/>
          <p:nvPr/>
        </p:nvSpPr>
        <p:spPr>
          <a:xfrm rot="1546353" flipH="1">
            <a:off x="2763839" y="6048749"/>
            <a:ext cx="966791" cy="1027361"/>
          </a:xfrm>
          <a:custGeom>
            <a:avLst/>
            <a:gdLst/>
            <a:ahLst/>
            <a:cxnLst/>
            <a:rect l="l" t="t" r="r" b="b"/>
            <a:pathLst>
              <a:path w="22825" h="24255" extrusionOk="0">
                <a:moveTo>
                  <a:pt x="17431" y="1"/>
                </a:moveTo>
                <a:lnTo>
                  <a:pt x="16942" y="91"/>
                </a:lnTo>
                <a:lnTo>
                  <a:pt x="16472" y="344"/>
                </a:lnTo>
                <a:lnTo>
                  <a:pt x="16055" y="706"/>
                </a:lnTo>
                <a:lnTo>
                  <a:pt x="15494" y="1394"/>
                </a:lnTo>
                <a:lnTo>
                  <a:pt x="14969" y="2372"/>
                </a:lnTo>
                <a:lnTo>
                  <a:pt x="14806" y="2806"/>
                </a:lnTo>
                <a:lnTo>
                  <a:pt x="14607" y="3458"/>
                </a:lnTo>
                <a:lnTo>
                  <a:pt x="14481" y="4797"/>
                </a:lnTo>
                <a:lnTo>
                  <a:pt x="14462" y="6155"/>
                </a:lnTo>
                <a:lnTo>
                  <a:pt x="14354" y="7494"/>
                </a:lnTo>
                <a:lnTo>
                  <a:pt x="14209" y="8146"/>
                </a:lnTo>
                <a:lnTo>
                  <a:pt x="13956" y="8960"/>
                </a:lnTo>
                <a:lnTo>
                  <a:pt x="13250" y="10517"/>
                </a:lnTo>
                <a:lnTo>
                  <a:pt x="12852" y="11241"/>
                </a:lnTo>
                <a:lnTo>
                  <a:pt x="12200" y="8073"/>
                </a:lnTo>
                <a:lnTo>
                  <a:pt x="11422" y="4489"/>
                </a:lnTo>
                <a:lnTo>
                  <a:pt x="11313" y="4091"/>
                </a:lnTo>
                <a:lnTo>
                  <a:pt x="11114" y="3729"/>
                </a:lnTo>
                <a:lnTo>
                  <a:pt x="10933" y="3530"/>
                </a:lnTo>
                <a:lnTo>
                  <a:pt x="10553" y="3349"/>
                </a:lnTo>
                <a:lnTo>
                  <a:pt x="10191" y="3440"/>
                </a:lnTo>
                <a:lnTo>
                  <a:pt x="9829" y="3711"/>
                </a:lnTo>
                <a:lnTo>
                  <a:pt x="9358" y="4345"/>
                </a:lnTo>
                <a:lnTo>
                  <a:pt x="8978" y="5286"/>
                </a:lnTo>
                <a:lnTo>
                  <a:pt x="8924" y="5630"/>
                </a:lnTo>
                <a:lnTo>
                  <a:pt x="8942" y="6082"/>
                </a:lnTo>
                <a:lnTo>
                  <a:pt x="9141" y="6933"/>
                </a:lnTo>
                <a:lnTo>
                  <a:pt x="9684" y="8164"/>
                </a:lnTo>
                <a:lnTo>
                  <a:pt x="10118" y="8960"/>
                </a:lnTo>
                <a:lnTo>
                  <a:pt x="10553" y="9757"/>
                </a:lnTo>
                <a:lnTo>
                  <a:pt x="11005" y="11024"/>
                </a:lnTo>
                <a:lnTo>
                  <a:pt x="11114" y="11892"/>
                </a:lnTo>
                <a:lnTo>
                  <a:pt x="11078" y="12327"/>
                </a:lnTo>
                <a:lnTo>
                  <a:pt x="11023" y="12580"/>
                </a:lnTo>
                <a:lnTo>
                  <a:pt x="10842" y="13033"/>
                </a:lnTo>
                <a:lnTo>
                  <a:pt x="10571" y="13431"/>
                </a:lnTo>
                <a:lnTo>
                  <a:pt x="10209" y="13721"/>
                </a:lnTo>
                <a:lnTo>
                  <a:pt x="9974" y="13811"/>
                </a:lnTo>
                <a:lnTo>
                  <a:pt x="9738" y="13865"/>
                </a:lnTo>
                <a:lnTo>
                  <a:pt x="9304" y="13829"/>
                </a:lnTo>
                <a:lnTo>
                  <a:pt x="8906" y="13630"/>
                </a:lnTo>
                <a:lnTo>
                  <a:pt x="8562" y="13322"/>
                </a:lnTo>
                <a:lnTo>
                  <a:pt x="8127" y="12689"/>
                </a:lnTo>
                <a:lnTo>
                  <a:pt x="7765" y="11675"/>
                </a:lnTo>
                <a:lnTo>
                  <a:pt x="7675" y="11168"/>
                </a:lnTo>
                <a:lnTo>
                  <a:pt x="7602" y="10662"/>
                </a:lnTo>
                <a:lnTo>
                  <a:pt x="7331" y="9612"/>
                </a:lnTo>
                <a:lnTo>
                  <a:pt x="7005" y="8924"/>
                </a:lnTo>
                <a:lnTo>
                  <a:pt x="6716" y="8544"/>
                </a:lnTo>
                <a:lnTo>
                  <a:pt x="6372" y="8272"/>
                </a:lnTo>
                <a:lnTo>
                  <a:pt x="5955" y="8109"/>
                </a:lnTo>
                <a:lnTo>
                  <a:pt x="5702" y="8091"/>
                </a:lnTo>
                <a:lnTo>
                  <a:pt x="5467" y="8091"/>
                </a:lnTo>
                <a:lnTo>
                  <a:pt x="5032" y="8254"/>
                </a:lnTo>
                <a:lnTo>
                  <a:pt x="4688" y="8544"/>
                </a:lnTo>
                <a:lnTo>
                  <a:pt x="4435" y="8942"/>
                </a:lnTo>
                <a:lnTo>
                  <a:pt x="4254" y="9413"/>
                </a:lnTo>
                <a:lnTo>
                  <a:pt x="4182" y="9938"/>
                </a:lnTo>
                <a:lnTo>
                  <a:pt x="4218" y="10444"/>
                </a:lnTo>
                <a:lnTo>
                  <a:pt x="4363" y="10951"/>
                </a:lnTo>
                <a:lnTo>
                  <a:pt x="4471" y="11168"/>
                </a:lnTo>
                <a:lnTo>
                  <a:pt x="4725" y="11603"/>
                </a:lnTo>
                <a:lnTo>
                  <a:pt x="5412" y="12327"/>
                </a:lnTo>
                <a:lnTo>
                  <a:pt x="6607" y="13286"/>
                </a:lnTo>
                <a:lnTo>
                  <a:pt x="7385" y="13938"/>
                </a:lnTo>
                <a:lnTo>
                  <a:pt x="7729" y="14318"/>
                </a:lnTo>
                <a:lnTo>
                  <a:pt x="8290" y="15205"/>
                </a:lnTo>
                <a:lnTo>
                  <a:pt x="8526" y="15929"/>
                </a:lnTo>
                <a:lnTo>
                  <a:pt x="8562" y="16418"/>
                </a:lnTo>
                <a:lnTo>
                  <a:pt x="8507" y="16888"/>
                </a:lnTo>
                <a:lnTo>
                  <a:pt x="8326" y="17323"/>
                </a:lnTo>
                <a:lnTo>
                  <a:pt x="8182" y="17522"/>
                </a:lnTo>
                <a:lnTo>
                  <a:pt x="8019" y="17685"/>
                </a:lnTo>
                <a:lnTo>
                  <a:pt x="7657" y="17938"/>
                </a:lnTo>
                <a:lnTo>
                  <a:pt x="7240" y="18101"/>
                </a:lnTo>
                <a:lnTo>
                  <a:pt x="6806" y="18155"/>
                </a:lnTo>
                <a:lnTo>
                  <a:pt x="6100" y="18083"/>
                </a:lnTo>
                <a:lnTo>
                  <a:pt x="5231" y="17721"/>
                </a:lnTo>
                <a:lnTo>
                  <a:pt x="4869" y="17431"/>
                </a:lnTo>
                <a:lnTo>
                  <a:pt x="4544" y="17105"/>
                </a:lnTo>
                <a:lnTo>
                  <a:pt x="4019" y="16345"/>
                </a:lnTo>
                <a:lnTo>
                  <a:pt x="3421" y="15096"/>
                </a:lnTo>
                <a:lnTo>
                  <a:pt x="3095" y="14209"/>
                </a:lnTo>
                <a:lnTo>
                  <a:pt x="2860" y="13648"/>
                </a:lnTo>
                <a:lnTo>
                  <a:pt x="2335" y="12924"/>
                </a:lnTo>
                <a:lnTo>
                  <a:pt x="1883" y="12598"/>
                </a:lnTo>
                <a:lnTo>
                  <a:pt x="1611" y="12526"/>
                </a:lnTo>
                <a:lnTo>
                  <a:pt x="1430" y="12508"/>
                </a:lnTo>
                <a:lnTo>
                  <a:pt x="1086" y="12562"/>
                </a:lnTo>
                <a:lnTo>
                  <a:pt x="634" y="12834"/>
                </a:lnTo>
                <a:lnTo>
                  <a:pt x="181" y="13413"/>
                </a:lnTo>
                <a:lnTo>
                  <a:pt x="0" y="14155"/>
                </a:lnTo>
                <a:lnTo>
                  <a:pt x="37" y="14517"/>
                </a:lnTo>
                <a:lnTo>
                  <a:pt x="109" y="14879"/>
                </a:lnTo>
                <a:lnTo>
                  <a:pt x="417" y="15531"/>
                </a:lnTo>
                <a:lnTo>
                  <a:pt x="1104" y="16418"/>
                </a:lnTo>
                <a:lnTo>
                  <a:pt x="1647" y="16942"/>
                </a:lnTo>
                <a:lnTo>
                  <a:pt x="2426" y="17721"/>
                </a:lnTo>
                <a:lnTo>
                  <a:pt x="4182" y="19694"/>
                </a:lnTo>
                <a:lnTo>
                  <a:pt x="5593" y="21232"/>
                </a:lnTo>
                <a:lnTo>
                  <a:pt x="6571" y="22173"/>
                </a:lnTo>
                <a:lnTo>
                  <a:pt x="7566" y="22970"/>
                </a:lnTo>
                <a:lnTo>
                  <a:pt x="8580" y="23585"/>
                </a:lnTo>
                <a:lnTo>
                  <a:pt x="9087" y="23802"/>
                </a:lnTo>
                <a:lnTo>
                  <a:pt x="9557" y="23947"/>
                </a:lnTo>
                <a:lnTo>
                  <a:pt x="10625" y="24146"/>
                </a:lnTo>
                <a:lnTo>
                  <a:pt x="12399" y="24255"/>
                </a:lnTo>
                <a:lnTo>
                  <a:pt x="16182" y="24020"/>
                </a:lnTo>
                <a:lnTo>
                  <a:pt x="18336" y="23947"/>
                </a:lnTo>
                <a:lnTo>
                  <a:pt x="18752" y="23947"/>
                </a:lnTo>
                <a:lnTo>
                  <a:pt x="19603" y="23839"/>
                </a:lnTo>
                <a:lnTo>
                  <a:pt x="20381" y="23585"/>
                </a:lnTo>
                <a:lnTo>
                  <a:pt x="20816" y="23241"/>
                </a:lnTo>
                <a:lnTo>
                  <a:pt x="21033" y="22934"/>
                </a:lnTo>
                <a:lnTo>
                  <a:pt x="21105" y="22753"/>
                </a:lnTo>
                <a:lnTo>
                  <a:pt x="21160" y="22499"/>
                </a:lnTo>
                <a:lnTo>
                  <a:pt x="21142" y="22047"/>
                </a:lnTo>
                <a:lnTo>
                  <a:pt x="20942" y="21649"/>
                </a:lnTo>
                <a:lnTo>
                  <a:pt x="20617" y="21287"/>
                </a:lnTo>
                <a:lnTo>
                  <a:pt x="20200" y="20997"/>
                </a:lnTo>
                <a:lnTo>
                  <a:pt x="19712" y="20780"/>
                </a:lnTo>
                <a:lnTo>
                  <a:pt x="19169" y="20635"/>
                </a:lnTo>
                <a:lnTo>
                  <a:pt x="18644" y="20599"/>
                </a:lnTo>
                <a:lnTo>
                  <a:pt x="18372" y="20617"/>
                </a:lnTo>
                <a:lnTo>
                  <a:pt x="17359" y="20816"/>
                </a:lnTo>
                <a:lnTo>
                  <a:pt x="15820" y="21178"/>
                </a:lnTo>
                <a:lnTo>
                  <a:pt x="15060" y="21214"/>
                </a:lnTo>
                <a:lnTo>
                  <a:pt x="14571" y="21160"/>
                </a:lnTo>
                <a:lnTo>
                  <a:pt x="14318" y="21087"/>
                </a:lnTo>
                <a:lnTo>
                  <a:pt x="14499" y="20762"/>
                </a:lnTo>
                <a:lnTo>
                  <a:pt x="15024" y="20291"/>
                </a:lnTo>
                <a:lnTo>
                  <a:pt x="15711" y="19983"/>
                </a:lnTo>
                <a:lnTo>
                  <a:pt x="16472" y="19839"/>
                </a:lnTo>
                <a:lnTo>
                  <a:pt x="16834" y="19839"/>
                </a:lnTo>
                <a:lnTo>
                  <a:pt x="17594" y="19875"/>
                </a:lnTo>
                <a:lnTo>
                  <a:pt x="18716" y="19965"/>
                </a:lnTo>
                <a:lnTo>
                  <a:pt x="19440" y="19947"/>
                </a:lnTo>
                <a:lnTo>
                  <a:pt x="19820" y="19893"/>
                </a:lnTo>
                <a:lnTo>
                  <a:pt x="20182" y="19802"/>
                </a:lnTo>
                <a:lnTo>
                  <a:pt x="20852" y="19440"/>
                </a:lnTo>
                <a:lnTo>
                  <a:pt x="21377" y="18915"/>
                </a:lnTo>
                <a:lnTo>
                  <a:pt x="21576" y="18409"/>
                </a:lnTo>
                <a:lnTo>
                  <a:pt x="21612" y="18065"/>
                </a:lnTo>
                <a:lnTo>
                  <a:pt x="21594" y="17884"/>
                </a:lnTo>
                <a:lnTo>
                  <a:pt x="21540" y="17666"/>
                </a:lnTo>
                <a:lnTo>
                  <a:pt x="21341" y="17286"/>
                </a:lnTo>
                <a:lnTo>
                  <a:pt x="21033" y="16997"/>
                </a:lnTo>
                <a:lnTo>
                  <a:pt x="20653" y="16798"/>
                </a:lnTo>
                <a:lnTo>
                  <a:pt x="19983" y="16599"/>
                </a:lnTo>
                <a:lnTo>
                  <a:pt x="19024" y="16617"/>
                </a:lnTo>
                <a:lnTo>
                  <a:pt x="18571" y="16725"/>
                </a:lnTo>
                <a:lnTo>
                  <a:pt x="17702" y="17051"/>
                </a:lnTo>
                <a:lnTo>
                  <a:pt x="16399" y="17558"/>
                </a:lnTo>
                <a:lnTo>
                  <a:pt x="15530" y="17721"/>
                </a:lnTo>
                <a:lnTo>
                  <a:pt x="15078" y="17703"/>
                </a:lnTo>
                <a:lnTo>
                  <a:pt x="15060" y="17485"/>
                </a:lnTo>
                <a:lnTo>
                  <a:pt x="15114" y="17069"/>
                </a:lnTo>
                <a:lnTo>
                  <a:pt x="15368" y="16508"/>
                </a:lnTo>
                <a:lnTo>
                  <a:pt x="15947" y="15875"/>
                </a:lnTo>
                <a:lnTo>
                  <a:pt x="16725" y="15422"/>
                </a:lnTo>
                <a:lnTo>
                  <a:pt x="17123" y="15277"/>
                </a:lnTo>
                <a:lnTo>
                  <a:pt x="17974" y="15078"/>
                </a:lnTo>
                <a:lnTo>
                  <a:pt x="19693" y="14915"/>
                </a:lnTo>
                <a:lnTo>
                  <a:pt x="20544" y="14734"/>
                </a:lnTo>
                <a:lnTo>
                  <a:pt x="20961" y="14626"/>
                </a:lnTo>
                <a:lnTo>
                  <a:pt x="21757" y="14209"/>
                </a:lnTo>
                <a:lnTo>
                  <a:pt x="22390" y="13630"/>
                </a:lnTo>
                <a:lnTo>
                  <a:pt x="22698" y="13087"/>
                </a:lnTo>
                <a:lnTo>
                  <a:pt x="22807" y="12689"/>
                </a:lnTo>
                <a:lnTo>
                  <a:pt x="22825" y="12472"/>
                </a:lnTo>
                <a:lnTo>
                  <a:pt x="22807" y="12218"/>
                </a:lnTo>
                <a:lnTo>
                  <a:pt x="22662" y="11748"/>
                </a:lnTo>
                <a:lnTo>
                  <a:pt x="22409" y="11331"/>
                </a:lnTo>
                <a:lnTo>
                  <a:pt x="22047" y="10987"/>
                </a:lnTo>
                <a:lnTo>
                  <a:pt x="21594" y="10716"/>
                </a:lnTo>
                <a:lnTo>
                  <a:pt x="21105" y="10517"/>
                </a:lnTo>
                <a:lnTo>
                  <a:pt x="20580" y="10426"/>
                </a:lnTo>
                <a:lnTo>
                  <a:pt x="20056" y="10426"/>
                </a:lnTo>
                <a:lnTo>
                  <a:pt x="19802" y="10463"/>
                </a:lnTo>
                <a:lnTo>
                  <a:pt x="19295" y="10589"/>
                </a:lnTo>
                <a:lnTo>
                  <a:pt x="18390" y="11042"/>
                </a:lnTo>
                <a:lnTo>
                  <a:pt x="17159" y="12019"/>
                </a:lnTo>
                <a:lnTo>
                  <a:pt x="16417" y="12779"/>
                </a:lnTo>
                <a:lnTo>
                  <a:pt x="16997" y="11494"/>
                </a:lnTo>
                <a:lnTo>
                  <a:pt x="17558" y="9920"/>
                </a:lnTo>
                <a:lnTo>
                  <a:pt x="17829" y="9141"/>
                </a:lnTo>
                <a:lnTo>
                  <a:pt x="18318" y="7566"/>
                </a:lnTo>
                <a:lnTo>
                  <a:pt x="18499" y="6752"/>
                </a:lnTo>
                <a:lnTo>
                  <a:pt x="18662" y="6064"/>
                </a:lnTo>
                <a:lnTo>
                  <a:pt x="18933" y="4562"/>
                </a:lnTo>
                <a:lnTo>
                  <a:pt x="19060" y="3023"/>
                </a:lnTo>
                <a:lnTo>
                  <a:pt x="18951" y="1901"/>
                </a:lnTo>
                <a:lnTo>
                  <a:pt x="18770" y="1195"/>
                </a:lnTo>
                <a:lnTo>
                  <a:pt x="18626" y="851"/>
                </a:lnTo>
                <a:lnTo>
                  <a:pt x="18463" y="562"/>
                </a:lnTo>
                <a:lnTo>
                  <a:pt x="18119" y="218"/>
                </a:lnTo>
                <a:lnTo>
                  <a:pt x="17829" y="73"/>
                </a:lnTo>
                <a:lnTo>
                  <a:pt x="17666" y="19"/>
                </a:lnTo>
                <a:lnTo>
                  <a:pt x="17431" y="1"/>
                </a:lnTo>
                <a:close/>
              </a:path>
            </a:pathLst>
          </a:custGeom>
          <a:solidFill>
            <a:schemeClr val="accent2"/>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268" name="Google Shape;1268;p37"/>
          <p:cNvGrpSpPr/>
          <p:nvPr/>
        </p:nvGrpSpPr>
        <p:grpSpPr>
          <a:xfrm>
            <a:off x="-482475" y="113620"/>
            <a:ext cx="13156972" cy="7734023"/>
            <a:chOff x="-361857" y="85215"/>
            <a:chExt cx="9867729" cy="5800517"/>
          </a:xfrm>
        </p:grpSpPr>
        <p:grpSp>
          <p:nvGrpSpPr>
            <p:cNvPr id="1269" name="Google Shape;1269;p37"/>
            <p:cNvGrpSpPr/>
            <p:nvPr/>
          </p:nvGrpSpPr>
          <p:grpSpPr>
            <a:xfrm flipH="1">
              <a:off x="899988" y="794178"/>
              <a:ext cx="830714" cy="355988"/>
              <a:chOff x="1925508" y="3606994"/>
              <a:chExt cx="1061479" cy="454879"/>
            </a:xfrm>
          </p:grpSpPr>
          <p:sp>
            <p:nvSpPr>
              <p:cNvPr id="1270" name="Google Shape;1270;p37"/>
              <p:cNvSpPr/>
              <p:nvPr/>
            </p:nvSpPr>
            <p:spPr>
              <a:xfrm>
                <a:off x="1930114" y="3611600"/>
                <a:ext cx="1052267" cy="445666"/>
              </a:xfrm>
              <a:custGeom>
                <a:avLst/>
                <a:gdLst/>
                <a:ahLst/>
                <a:cxnLst/>
                <a:rect l="l" t="t" r="r" b="b"/>
                <a:pathLst>
                  <a:path w="33124" h="14029" extrusionOk="0">
                    <a:moveTo>
                      <a:pt x="16924" y="1"/>
                    </a:moveTo>
                    <a:lnTo>
                      <a:pt x="15802" y="91"/>
                    </a:lnTo>
                    <a:lnTo>
                      <a:pt x="14770" y="344"/>
                    </a:lnTo>
                    <a:lnTo>
                      <a:pt x="13883" y="743"/>
                    </a:lnTo>
                    <a:lnTo>
                      <a:pt x="13177" y="1340"/>
                    </a:lnTo>
                    <a:lnTo>
                      <a:pt x="12688" y="2136"/>
                    </a:lnTo>
                    <a:lnTo>
                      <a:pt x="12435" y="3150"/>
                    </a:lnTo>
                    <a:lnTo>
                      <a:pt x="12417" y="3747"/>
                    </a:lnTo>
                    <a:lnTo>
                      <a:pt x="12290" y="3494"/>
                    </a:lnTo>
                    <a:lnTo>
                      <a:pt x="11928" y="3059"/>
                    </a:lnTo>
                    <a:lnTo>
                      <a:pt x="11494" y="2697"/>
                    </a:lnTo>
                    <a:lnTo>
                      <a:pt x="11005" y="2408"/>
                    </a:lnTo>
                    <a:lnTo>
                      <a:pt x="10191" y="2118"/>
                    </a:lnTo>
                    <a:lnTo>
                      <a:pt x="9014" y="2010"/>
                    </a:lnTo>
                    <a:lnTo>
                      <a:pt x="8163" y="2154"/>
                    </a:lnTo>
                    <a:lnTo>
                      <a:pt x="7638" y="2317"/>
                    </a:lnTo>
                    <a:lnTo>
                      <a:pt x="7186" y="2589"/>
                    </a:lnTo>
                    <a:lnTo>
                      <a:pt x="6788" y="2915"/>
                    </a:lnTo>
                    <a:lnTo>
                      <a:pt x="6498" y="3331"/>
                    </a:lnTo>
                    <a:lnTo>
                      <a:pt x="6317" y="3802"/>
                    </a:lnTo>
                    <a:lnTo>
                      <a:pt x="6245" y="4381"/>
                    </a:lnTo>
                    <a:lnTo>
                      <a:pt x="6335" y="5014"/>
                    </a:lnTo>
                    <a:lnTo>
                      <a:pt x="6444" y="5376"/>
                    </a:lnTo>
                    <a:lnTo>
                      <a:pt x="5991" y="5286"/>
                    </a:lnTo>
                    <a:lnTo>
                      <a:pt x="4869" y="5213"/>
                    </a:lnTo>
                    <a:lnTo>
                      <a:pt x="3656" y="5232"/>
                    </a:lnTo>
                    <a:lnTo>
                      <a:pt x="2426" y="5394"/>
                    </a:lnTo>
                    <a:lnTo>
                      <a:pt x="1321" y="5738"/>
                    </a:lnTo>
                    <a:lnTo>
                      <a:pt x="670" y="6118"/>
                    </a:lnTo>
                    <a:lnTo>
                      <a:pt x="344" y="6444"/>
                    </a:lnTo>
                    <a:lnTo>
                      <a:pt x="109" y="6824"/>
                    </a:lnTo>
                    <a:lnTo>
                      <a:pt x="0" y="7259"/>
                    </a:lnTo>
                    <a:lnTo>
                      <a:pt x="18" y="7766"/>
                    </a:lnTo>
                    <a:lnTo>
                      <a:pt x="199" y="8345"/>
                    </a:lnTo>
                    <a:lnTo>
                      <a:pt x="362" y="8671"/>
                    </a:lnTo>
                    <a:lnTo>
                      <a:pt x="489" y="8906"/>
                    </a:lnTo>
                    <a:lnTo>
                      <a:pt x="869" y="9304"/>
                    </a:lnTo>
                    <a:lnTo>
                      <a:pt x="1358" y="9648"/>
                    </a:lnTo>
                    <a:lnTo>
                      <a:pt x="1937" y="9938"/>
                    </a:lnTo>
                    <a:lnTo>
                      <a:pt x="2950" y="10263"/>
                    </a:lnTo>
                    <a:lnTo>
                      <a:pt x="4471" y="10499"/>
                    </a:lnTo>
                    <a:lnTo>
                      <a:pt x="6100" y="10517"/>
                    </a:lnTo>
                    <a:lnTo>
                      <a:pt x="7675" y="10354"/>
                    </a:lnTo>
                    <a:lnTo>
                      <a:pt x="9068" y="10028"/>
                    </a:lnTo>
                    <a:lnTo>
                      <a:pt x="10173" y="9539"/>
                    </a:lnTo>
                    <a:lnTo>
                      <a:pt x="10553" y="9250"/>
                    </a:lnTo>
                    <a:lnTo>
                      <a:pt x="10625" y="9648"/>
                    </a:lnTo>
                    <a:lnTo>
                      <a:pt x="11005" y="10426"/>
                    </a:lnTo>
                    <a:lnTo>
                      <a:pt x="11602" y="11150"/>
                    </a:lnTo>
                    <a:lnTo>
                      <a:pt x="12363" y="11838"/>
                    </a:lnTo>
                    <a:lnTo>
                      <a:pt x="13250" y="12435"/>
                    </a:lnTo>
                    <a:lnTo>
                      <a:pt x="14191" y="12960"/>
                    </a:lnTo>
                    <a:lnTo>
                      <a:pt x="15132" y="13395"/>
                    </a:lnTo>
                    <a:lnTo>
                      <a:pt x="16019" y="13702"/>
                    </a:lnTo>
                    <a:lnTo>
                      <a:pt x="16417" y="13811"/>
                    </a:lnTo>
                    <a:lnTo>
                      <a:pt x="17105" y="13938"/>
                    </a:lnTo>
                    <a:lnTo>
                      <a:pt x="18354" y="14028"/>
                    </a:lnTo>
                    <a:lnTo>
                      <a:pt x="19476" y="13883"/>
                    </a:lnTo>
                    <a:lnTo>
                      <a:pt x="20490" y="13521"/>
                    </a:lnTo>
                    <a:lnTo>
                      <a:pt x="21395" y="12960"/>
                    </a:lnTo>
                    <a:lnTo>
                      <a:pt x="22191" y="12236"/>
                    </a:lnTo>
                    <a:lnTo>
                      <a:pt x="22879" y="11331"/>
                    </a:lnTo>
                    <a:lnTo>
                      <a:pt x="23476" y="10263"/>
                    </a:lnTo>
                    <a:lnTo>
                      <a:pt x="23748" y="9684"/>
                    </a:lnTo>
                    <a:lnTo>
                      <a:pt x="24019" y="10010"/>
                    </a:lnTo>
                    <a:lnTo>
                      <a:pt x="24779" y="10571"/>
                    </a:lnTo>
                    <a:lnTo>
                      <a:pt x="25775" y="11006"/>
                    </a:lnTo>
                    <a:lnTo>
                      <a:pt x="26897" y="11313"/>
                    </a:lnTo>
                    <a:lnTo>
                      <a:pt x="28092" y="11494"/>
                    </a:lnTo>
                    <a:lnTo>
                      <a:pt x="29250" y="11530"/>
                    </a:lnTo>
                    <a:lnTo>
                      <a:pt x="30336" y="11404"/>
                    </a:lnTo>
                    <a:lnTo>
                      <a:pt x="31259" y="11132"/>
                    </a:lnTo>
                    <a:lnTo>
                      <a:pt x="31621" y="10933"/>
                    </a:lnTo>
                    <a:lnTo>
                      <a:pt x="31983" y="10698"/>
                    </a:lnTo>
                    <a:lnTo>
                      <a:pt x="32508" y="10245"/>
                    </a:lnTo>
                    <a:lnTo>
                      <a:pt x="32870" y="9811"/>
                    </a:lnTo>
                    <a:lnTo>
                      <a:pt x="33069" y="9395"/>
                    </a:lnTo>
                    <a:lnTo>
                      <a:pt x="33124" y="8996"/>
                    </a:lnTo>
                    <a:lnTo>
                      <a:pt x="33051" y="8652"/>
                    </a:lnTo>
                    <a:lnTo>
                      <a:pt x="32852" y="8345"/>
                    </a:lnTo>
                    <a:lnTo>
                      <a:pt x="32545" y="8091"/>
                    </a:lnTo>
                    <a:lnTo>
                      <a:pt x="31965" y="7820"/>
                    </a:lnTo>
                    <a:lnTo>
                      <a:pt x="30934" y="7711"/>
                    </a:lnTo>
                    <a:lnTo>
                      <a:pt x="30065" y="7856"/>
                    </a:lnTo>
                    <a:lnTo>
                      <a:pt x="29467" y="8055"/>
                    </a:lnTo>
                    <a:lnTo>
                      <a:pt x="28888" y="8363"/>
                    </a:lnTo>
                    <a:lnTo>
                      <a:pt x="28309" y="8779"/>
                    </a:lnTo>
                    <a:lnTo>
                      <a:pt x="28038" y="9033"/>
                    </a:lnTo>
                    <a:lnTo>
                      <a:pt x="28038" y="8399"/>
                    </a:lnTo>
                    <a:lnTo>
                      <a:pt x="27838" y="7168"/>
                    </a:lnTo>
                    <a:lnTo>
                      <a:pt x="27458" y="5974"/>
                    </a:lnTo>
                    <a:lnTo>
                      <a:pt x="26952" y="4815"/>
                    </a:lnTo>
                    <a:lnTo>
                      <a:pt x="26662" y="4272"/>
                    </a:lnTo>
                    <a:lnTo>
                      <a:pt x="26463" y="3928"/>
                    </a:lnTo>
                    <a:lnTo>
                      <a:pt x="25865" y="3240"/>
                    </a:lnTo>
                    <a:lnTo>
                      <a:pt x="25087" y="2589"/>
                    </a:lnTo>
                    <a:lnTo>
                      <a:pt x="24128" y="1973"/>
                    </a:lnTo>
                    <a:lnTo>
                      <a:pt x="23060" y="1430"/>
                    </a:lnTo>
                    <a:lnTo>
                      <a:pt x="21883" y="942"/>
                    </a:lnTo>
                    <a:lnTo>
                      <a:pt x="20653" y="544"/>
                    </a:lnTo>
                    <a:lnTo>
                      <a:pt x="19386" y="254"/>
                    </a:lnTo>
                    <a:lnTo>
                      <a:pt x="18137" y="55"/>
                    </a:lnTo>
                    <a:lnTo>
                      <a:pt x="16924"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71" name="Google Shape;1271;p37"/>
              <p:cNvSpPr/>
              <p:nvPr/>
            </p:nvSpPr>
            <p:spPr>
              <a:xfrm>
                <a:off x="1925508" y="3606994"/>
                <a:ext cx="1061479" cy="454879"/>
              </a:xfrm>
              <a:custGeom>
                <a:avLst/>
                <a:gdLst/>
                <a:ahLst/>
                <a:cxnLst/>
                <a:rect l="l" t="t" r="r" b="b"/>
                <a:pathLst>
                  <a:path w="33414" h="14319" extrusionOk="0">
                    <a:moveTo>
                      <a:pt x="17594" y="1"/>
                    </a:moveTo>
                    <a:lnTo>
                      <a:pt x="15983" y="73"/>
                    </a:lnTo>
                    <a:lnTo>
                      <a:pt x="15277" y="236"/>
                    </a:lnTo>
                    <a:lnTo>
                      <a:pt x="14643" y="417"/>
                    </a:lnTo>
                    <a:lnTo>
                      <a:pt x="13865" y="833"/>
                    </a:lnTo>
                    <a:lnTo>
                      <a:pt x="13431" y="1177"/>
                    </a:lnTo>
                    <a:lnTo>
                      <a:pt x="13087" y="1557"/>
                    </a:lnTo>
                    <a:lnTo>
                      <a:pt x="12797" y="2010"/>
                    </a:lnTo>
                    <a:lnTo>
                      <a:pt x="12598" y="2517"/>
                    </a:lnTo>
                    <a:lnTo>
                      <a:pt x="12453" y="3078"/>
                    </a:lnTo>
                    <a:lnTo>
                      <a:pt x="12435" y="3385"/>
                    </a:lnTo>
                    <a:lnTo>
                      <a:pt x="12236" y="3150"/>
                    </a:lnTo>
                    <a:lnTo>
                      <a:pt x="11766" y="2734"/>
                    </a:lnTo>
                    <a:lnTo>
                      <a:pt x="11223" y="2426"/>
                    </a:lnTo>
                    <a:lnTo>
                      <a:pt x="10607" y="2191"/>
                    </a:lnTo>
                    <a:lnTo>
                      <a:pt x="9974" y="2064"/>
                    </a:lnTo>
                    <a:lnTo>
                      <a:pt x="9340" y="2010"/>
                    </a:lnTo>
                    <a:lnTo>
                      <a:pt x="8688" y="2064"/>
                    </a:lnTo>
                    <a:lnTo>
                      <a:pt x="8091" y="2191"/>
                    </a:lnTo>
                    <a:lnTo>
                      <a:pt x="7802" y="2299"/>
                    </a:lnTo>
                    <a:lnTo>
                      <a:pt x="7349" y="2517"/>
                    </a:lnTo>
                    <a:lnTo>
                      <a:pt x="6824" y="2951"/>
                    </a:lnTo>
                    <a:lnTo>
                      <a:pt x="6571" y="3313"/>
                    </a:lnTo>
                    <a:lnTo>
                      <a:pt x="6390" y="3693"/>
                    </a:lnTo>
                    <a:lnTo>
                      <a:pt x="6281" y="4109"/>
                    </a:lnTo>
                    <a:lnTo>
                      <a:pt x="6263" y="4815"/>
                    </a:lnTo>
                    <a:lnTo>
                      <a:pt x="6372" y="5322"/>
                    </a:lnTo>
                    <a:lnTo>
                      <a:pt x="5666" y="5232"/>
                    </a:lnTo>
                    <a:lnTo>
                      <a:pt x="3982" y="5214"/>
                    </a:lnTo>
                    <a:lnTo>
                      <a:pt x="2661" y="5377"/>
                    </a:lnTo>
                    <a:lnTo>
                      <a:pt x="1847" y="5576"/>
                    </a:lnTo>
                    <a:lnTo>
                      <a:pt x="1123" y="5883"/>
                    </a:lnTo>
                    <a:lnTo>
                      <a:pt x="543" y="6300"/>
                    </a:lnTo>
                    <a:lnTo>
                      <a:pt x="326" y="6553"/>
                    </a:lnTo>
                    <a:lnTo>
                      <a:pt x="163" y="6788"/>
                    </a:lnTo>
                    <a:lnTo>
                      <a:pt x="0" y="7313"/>
                    </a:lnTo>
                    <a:lnTo>
                      <a:pt x="18" y="7892"/>
                    </a:lnTo>
                    <a:lnTo>
                      <a:pt x="199" y="8544"/>
                    </a:lnTo>
                    <a:lnTo>
                      <a:pt x="362" y="8888"/>
                    </a:lnTo>
                    <a:lnTo>
                      <a:pt x="634" y="8743"/>
                    </a:lnTo>
                    <a:lnTo>
                      <a:pt x="489" y="8435"/>
                    </a:lnTo>
                    <a:lnTo>
                      <a:pt x="326" y="7892"/>
                    </a:lnTo>
                    <a:lnTo>
                      <a:pt x="308" y="7386"/>
                    </a:lnTo>
                    <a:lnTo>
                      <a:pt x="435" y="6933"/>
                    </a:lnTo>
                    <a:lnTo>
                      <a:pt x="561" y="6734"/>
                    </a:lnTo>
                    <a:lnTo>
                      <a:pt x="779" y="6499"/>
                    </a:lnTo>
                    <a:lnTo>
                      <a:pt x="1358" y="6101"/>
                    </a:lnTo>
                    <a:lnTo>
                      <a:pt x="2100" y="5811"/>
                    </a:lnTo>
                    <a:lnTo>
                      <a:pt x="2933" y="5630"/>
                    </a:lnTo>
                    <a:lnTo>
                      <a:pt x="4254" y="5503"/>
                    </a:lnTo>
                    <a:lnTo>
                      <a:pt x="5919" y="5558"/>
                    </a:lnTo>
                    <a:lnTo>
                      <a:pt x="6553" y="5666"/>
                    </a:lnTo>
                    <a:lnTo>
                      <a:pt x="6625" y="5666"/>
                    </a:lnTo>
                    <a:lnTo>
                      <a:pt x="6697" y="5612"/>
                    </a:lnTo>
                    <a:lnTo>
                      <a:pt x="6734" y="5539"/>
                    </a:lnTo>
                    <a:lnTo>
                      <a:pt x="6734" y="5467"/>
                    </a:lnTo>
                    <a:lnTo>
                      <a:pt x="6589" y="4978"/>
                    </a:lnTo>
                    <a:lnTo>
                      <a:pt x="6571" y="4091"/>
                    </a:lnTo>
                    <a:lnTo>
                      <a:pt x="6788" y="3530"/>
                    </a:lnTo>
                    <a:lnTo>
                      <a:pt x="7023" y="3204"/>
                    </a:lnTo>
                    <a:lnTo>
                      <a:pt x="7494" y="2788"/>
                    </a:lnTo>
                    <a:lnTo>
                      <a:pt x="7928" y="2589"/>
                    </a:lnTo>
                    <a:lnTo>
                      <a:pt x="8218" y="2480"/>
                    </a:lnTo>
                    <a:lnTo>
                      <a:pt x="8833" y="2336"/>
                    </a:lnTo>
                    <a:lnTo>
                      <a:pt x="9485" y="2318"/>
                    </a:lnTo>
                    <a:lnTo>
                      <a:pt x="10136" y="2390"/>
                    </a:lnTo>
                    <a:lnTo>
                      <a:pt x="10770" y="2553"/>
                    </a:lnTo>
                    <a:lnTo>
                      <a:pt x="11349" y="2824"/>
                    </a:lnTo>
                    <a:lnTo>
                      <a:pt x="11874" y="3204"/>
                    </a:lnTo>
                    <a:lnTo>
                      <a:pt x="12272" y="3675"/>
                    </a:lnTo>
                    <a:lnTo>
                      <a:pt x="12435" y="3947"/>
                    </a:lnTo>
                    <a:lnTo>
                      <a:pt x="12490" y="4037"/>
                    </a:lnTo>
                    <a:lnTo>
                      <a:pt x="12598" y="4037"/>
                    </a:lnTo>
                    <a:lnTo>
                      <a:pt x="12689" y="3983"/>
                    </a:lnTo>
                    <a:lnTo>
                      <a:pt x="12707" y="3892"/>
                    </a:lnTo>
                    <a:lnTo>
                      <a:pt x="12707" y="3566"/>
                    </a:lnTo>
                    <a:lnTo>
                      <a:pt x="12797" y="2951"/>
                    </a:lnTo>
                    <a:lnTo>
                      <a:pt x="12942" y="2408"/>
                    </a:lnTo>
                    <a:lnTo>
                      <a:pt x="13195" y="1919"/>
                    </a:lnTo>
                    <a:lnTo>
                      <a:pt x="13521" y="1503"/>
                    </a:lnTo>
                    <a:lnTo>
                      <a:pt x="13938" y="1141"/>
                    </a:lnTo>
                    <a:lnTo>
                      <a:pt x="14444" y="851"/>
                    </a:lnTo>
                    <a:lnTo>
                      <a:pt x="15024" y="616"/>
                    </a:lnTo>
                    <a:lnTo>
                      <a:pt x="15349" y="526"/>
                    </a:lnTo>
                    <a:lnTo>
                      <a:pt x="16073" y="363"/>
                    </a:lnTo>
                    <a:lnTo>
                      <a:pt x="17684" y="308"/>
                    </a:lnTo>
                    <a:lnTo>
                      <a:pt x="19386" y="526"/>
                    </a:lnTo>
                    <a:lnTo>
                      <a:pt x="21123" y="942"/>
                    </a:lnTo>
                    <a:lnTo>
                      <a:pt x="22771" y="1557"/>
                    </a:lnTo>
                    <a:lnTo>
                      <a:pt x="24273" y="2299"/>
                    </a:lnTo>
                    <a:lnTo>
                      <a:pt x="25504" y="3150"/>
                    </a:lnTo>
                    <a:lnTo>
                      <a:pt x="26210" y="3802"/>
                    </a:lnTo>
                    <a:lnTo>
                      <a:pt x="26554" y="4254"/>
                    </a:lnTo>
                    <a:lnTo>
                      <a:pt x="26680" y="4490"/>
                    </a:lnTo>
                    <a:lnTo>
                      <a:pt x="27024" y="5159"/>
                    </a:lnTo>
                    <a:lnTo>
                      <a:pt x="27549" y="6408"/>
                    </a:lnTo>
                    <a:lnTo>
                      <a:pt x="27875" y="7567"/>
                    </a:lnTo>
                    <a:lnTo>
                      <a:pt x="28020" y="8653"/>
                    </a:lnTo>
                    <a:lnTo>
                      <a:pt x="28038" y="9178"/>
                    </a:lnTo>
                    <a:lnTo>
                      <a:pt x="28038" y="9268"/>
                    </a:lnTo>
                    <a:lnTo>
                      <a:pt x="28128" y="9304"/>
                    </a:lnTo>
                    <a:lnTo>
                      <a:pt x="28201" y="9340"/>
                    </a:lnTo>
                    <a:lnTo>
                      <a:pt x="28291" y="9286"/>
                    </a:lnTo>
                    <a:lnTo>
                      <a:pt x="28526" y="9051"/>
                    </a:lnTo>
                    <a:lnTo>
                      <a:pt x="29051" y="8671"/>
                    </a:lnTo>
                    <a:lnTo>
                      <a:pt x="29848" y="8273"/>
                    </a:lnTo>
                    <a:lnTo>
                      <a:pt x="30879" y="8037"/>
                    </a:lnTo>
                    <a:lnTo>
                      <a:pt x="31821" y="8055"/>
                    </a:lnTo>
                    <a:lnTo>
                      <a:pt x="32219" y="8182"/>
                    </a:lnTo>
                    <a:lnTo>
                      <a:pt x="32581" y="8345"/>
                    </a:lnTo>
                    <a:lnTo>
                      <a:pt x="32943" y="8671"/>
                    </a:lnTo>
                    <a:lnTo>
                      <a:pt x="33088" y="8942"/>
                    </a:lnTo>
                    <a:lnTo>
                      <a:pt x="33106" y="9087"/>
                    </a:lnTo>
                    <a:lnTo>
                      <a:pt x="33106" y="9304"/>
                    </a:lnTo>
                    <a:lnTo>
                      <a:pt x="32961" y="9757"/>
                    </a:lnTo>
                    <a:lnTo>
                      <a:pt x="32599" y="10227"/>
                    </a:lnTo>
                    <a:lnTo>
                      <a:pt x="32038" y="10716"/>
                    </a:lnTo>
                    <a:lnTo>
                      <a:pt x="31694" y="10951"/>
                    </a:lnTo>
                    <a:lnTo>
                      <a:pt x="31350" y="11132"/>
                    </a:lnTo>
                    <a:lnTo>
                      <a:pt x="30463" y="11404"/>
                    </a:lnTo>
                    <a:lnTo>
                      <a:pt x="29413" y="11513"/>
                    </a:lnTo>
                    <a:lnTo>
                      <a:pt x="28273" y="11476"/>
                    </a:lnTo>
                    <a:lnTo>
                      <a:pt x="27115" y="11332"/>
                    </a:lnTo>
                    <a:lnTo>
                      <a:pt x="26010" y="11024"/>
                    </a:lnTo>
                    <a:lnTo>
                      <a:pt x="25033" y="10608"/>
                    </a:lnTo>
                    <a:lnTo>
                      <a:pt x="24273" y="10064"/>
                    </a:lnTo>
                    <a:lnTo>
                      <a:pt x="24019" y="9739"/>
                    </a:lnTo>
                    <a:lnTo>
                      <a:pt x="23947" y="9684"/>
                    </a:lnTo>
                    <a:lnTo>
                      <a:pt x="23875" y="9666"/>
                    </a:lnTo>
                    <a:lnTo>
                      <a:pt x="23802" y="9702"/>
                    </a:lnTo>
                    <a:lnTo>
                      <a:pt x="23748" y="9757"/>
                    </a:lnTo>
                    <a:lnTo>
                      <a:pt x="23458" y="10390"/>
                    </a:lnTo>
                    <a:lnTo>
                      <a:pt x="22825" y="11494"/>
                    </a:lnTo>
                    <a:lnTo>
                      <a:pt x="22101" y="12381"/>
                    </a:lnTo>
                    <a:lnTo>
                      <a:pt x="21304" y="13087"/>
                    </a:lnTo>
                    <a:lnTo>
                      <a:pt x="20399" y="13594"/>
                    </a:lnTo>
                    <a:lnTo>
                      <a:pt x="19422" y="13902"/>
                    </a:lnTo>
                    <a:lnTo>
                      <a:pt x="18354" y="14010"/>
                    </a:lnTo>
                    <a:lnTo>
                      <a:pt x="17214" y="13938"/>
                    </a:lnTo>
                    <a:lnTo>
                      <a:pt x="16598" y="13811"/>
                    </a:lnTo>
                    <a:lnTo>
                      <a:pt x="16182" y="13703"/>
                    </a:lnTo>
                    <a:lnTo>
                      <a:pt x="15277" y="13377"/>
                    </a:lnTo>
                    <a:lnTo>
                      <a:pt x="14336" y="12942"/>
                    </a:lnTo>
                    <a:lnTo>
                      <a:pt x="13413" y="12418"/>
                    </a:lnTo>
                    <a:lnTo>
                      <a:pt x="12562" y="11820"/>
                    </a:lnTo>
                    <a:lnTo>
                      <a:pt x="11838" y="11169"/>
                    </a:lnTo>
                    <a:lnTo>
                      <a:pt x="11259" y="10463"/>
                    </a:lnTo>
                    <a:lnTo>
                      <a:pt x="10915" y="9739"/>
                    </a:lnTo>
                    <a:lnTo>
                      <a:pt x="10861" y="9377"/>
                    </a:lnTo>
                    <a:lnTo>
                      <a:pt x="10824" y="9304"/>
                    </a:lnTo>
                    <a:lnTo>
                      <a:pt x="10752" y="9250"/>
                    </a:lnTo>
                    <a:lnTo>
                      <a:pt x="10680" y="9250"/>
                    </a:lnTo>
                    <a:lnTo>
                      <a:pt x="10607" y="9286"/>
                    </a:lnTo>
                    <a:lnTo>
                      <a:pt x="10281" y="9540"/>
                    </a:lnTo>
                    <a:lnTo>
                      <a:pt x="9322" y="9974"/>
                    </a:lnTo>
                    <a:lnTo>
                      <a:pt x="8091" y="10300"/>
                    </a:lnTo>
                    <a:lnTo>
                      <a:pt x="6679" y="10481"/>
                    </a:lnTo>
                    <a:lnTo>
                      <a:pt x="5919" y="10517"/>
                    </a:lnTo>
                    <a:lnTo>
                      <a:pt x="5919" y="10807"/>
                    </a:lnTo>
                    <a:lnTo>
                      <a:pt x="6661" y="10789"/>
                    </a:lnTo>
                    <a:lnTo>
                      <a:pt x="8037" y="10608"/>
                    </a:lnTo>
                    <a:lnTo>
                      <a:pt x="9250" y="10318"/>
                    </a:lnTo>
                    <a:lnTo>
                      <a:pt x="10227" y="9920"/>
                    </a:lnTo>
                    <a:lnTo>
                      <a:pt x="10607" y="9666"/>
                    </a:lnTo>
                    <a:lnTo>
                      <a:pt x="10716" y="10064"/>
                    </a:lnTo>
                    <a:lnTo>
                      <a:pt x="11150" y="10843"/>
                    </a:lnTo>
                    <a:lnTo>
                      <a:pt x="11802" y="11567"/>
                    </a:lnTo>
                    <a:lnTo>
                      <a:pt x="12598" y="12218"/>
                    </a:lnTo>
                    <a:lnTo>
                      <a:pt x="13467" y="12798"/>
                    </a:lnTo>
                    <a:lnTo>
                      <a:pt x="14408" y="13304"/>
                    </a:lnTo>
                    <a:lnTo>
                      <a:pt x="15766" y="13884"/>
                    </a:lnTo>
                    <a:lnTo>
                      <a:pt x="16526" y="14101"/>
                    </a:lnTo>
                    <a:lnTo>
                      <a:pt x="16997" y="14191"/>
                    </a:lnTo>
                    <a:lnTo>
                      <a:pt x="17883" y="14300"/>
                    </a:lnTo>
                    <a:lnTo>
                      <a:pt x="18318" y="14318"/>
                    </a:lnTo>
                    <a:lnTo>
                      <a:pt x="18770" y="14300"/>
                    </a:lnTo>
                    <a:lnTo>
                      <a:pt x="19639" y="14173"/>
                    </a:lnTo>
                    <a:lnTo>
                      <a:pt x="20454" y="13902"/>
                    </a:lnTo>
                    <a:lnTo>
                      <a:pt x="21214" y="13522"/>
                    </a:lnTo>
                    <a:lnTo>
                      <a:pt x="21920" y="12979"/>
                    </a:lnTo>
                    <a:lnTo>
                      <a:pt x="22571" y="12327"/>
                    </a:lnTo>
                    <a:lnTo>
                      <a:pt x="23151" y="11549"/>
                    </a:lnTo>
                    <a:lnTo>
                      <a:pt x="23694" y="10626"/>
                    </a:lnTo>
                    <a:lnTo>
                      <a:pt x="23929" y="10119"/>
                    </a:lnTo>
                    <a:lnTo>
                      <a:pt x="24237" y="10427"/>
                    </a:lnTo>
                    <a:lnTo>
                      <a:pt x="25069" y="10970"/>
                    </a:lnTo>
                    <a:lnTo>
                      <a:pt x="26101" y="11368"/>
                    </a:lnTo>
                    <a:lnTo>
                      <a:pt x="27223" y="11657"/>
                    </a:lnTo>
                    <a:lnTo>
                      <a:pt x="28400" y="11802"/>
                    </a:lnTo>
                    <a:lnTo>
                      <a:pt x="29558" y="11802"/>
                    </a:lnTo>
                    <a:lnTo>
                      <a:pt x="30608" y="11675"/>
                    </a:lnTo>
                    <a:lnTo>
                      <a:pt x="31495" y="11404"/>
                    </a:lnTo>
                    <a:lnTo>
                      <a:pt x="31857" y="11205"/>
                    </a:lnTo>
                    <a:lnTo>
                      <a:pt x="32237" y="10933"/>
                    </a:lnTo>
                    <a:lnTo>
                      <a:pt x="32852" y="10408"/>
                    </a:lnTo>
                    <a:lnTo>
                      <a:pt x="33251" y="9865"/>
                    </a:lnTo>
                    <a:lnTo>
                      <a:pt x="33414" y="9322"/>
                    </a:lnTo>
                    <a:lnTo>
                      <a:pt x="33414" y="9051"/>
                    </a:lnTo>
                    <a:lnTo>
                      <a:pt x="33377" y="8870"/>
                    </a:lnTo>
                    <a:lnTo>
                      <a:pt x="33214" y="8526"/>
                    </a:lnTo>
                    <a:lnTo>
                      <a:pt x="32925" y="8218"/>
                    </a:lnTo>
                    <a:lnTo>
                      <a:pt x="32545" y="7983"/>
                    </a:lnTo>
                    <a:lnTo>
                      <a:pt x="32309" y="7892"/>
                    </a:lnTo>
                    <a:lnTo>
                      <a:pt x="31911" y="7766"/>
                    </a:lnTo>
                    <a:lnTo>
                      <a:pt x="30952" y="7711"/>
                    </a:lnTo>
                    <a:lnTo>
                      <a:pt x="29920" y="7929"/>
                    </a:lnTo>
                    <a:lnTo>
                      <a:pt x="28852" y="8435"/>
                    </a:lnTo>
                    <a:lnTo>
                      <a:pt x="28327" y="8834"/>
                    </a:lnTo>
                    <a:lnTo>
                      <a:pt x="28309" y="8327"/>
                    </a:lnTo>
                    <a:lnTo>
                      <a:pt x="28128" y="7277"/>
                    </a:lnTo>
                    <a:lnTo>
                      <a:pt x="27784" y="6173"/>
                    </a:lnTo>
                    <a:lnTo>
                      <a:pt x="27278" y="4978"/>
                    </a:lnTo>
                    <a:lnTo>
                      <a:pt x="26952" y="4345"/>
                    </a:lnTo>
                    <a:lnTo>
                      <a:pt x="26807" y="4091"/>
                    </a:lnTo>
                    <a:lnTo>
                      <a:pt x="26409" y="3585"/>
                    </a:lnTo>
                    <a:lnTo>
                      <a:pt x="25667" y="2861"/>
                    </a:lnTo>
                    <a:lnTo>
                      <a:pt x="24345" y="1974"/>
                    </a:lnTo>
                    <a:lnTo>
                      <a:pt x="22789" y="1213"/>
                    </a:lnTo>
                    <a:lnTo>
                      <a:pt x="21087" y="616"/>
                    </a:lnTo>
                    <a:lnTo>
                      <a:pt x="19313" y="200"/>
                    </a:lnTo>
                    <a:lnTo>
                      <a:pt x="1759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72" name="Google Shape;1272;p37"/>
              <p:cNvSpPr/>
              <p:nvPr/>
            </p:nvSpPr>
            <p:spPr>
              <a:xfrm>
                <a:off x="1925508" y="3606994"/>
                <a:ext cx="1061479" cy="454879"/>
              </a:xfrm>
              <a:custGeom>
                <a:avLst/>
                <a:gdLst/>
                <a:ahLst/>
                <a:cxnLst/>
                <a:rect l="l" t="t" r="r" b="b"/>
                <a:pathLst>
                  <a:path w="33414" h="14319" extrusionOk="0">
                    <a:moveTo>
                      <a:pt x="16924" y="1"/>
                    </a:moveTo>
                    <a:lnTo>
                      <a:pt x="15911" y="91"/>
                    </a:lnTo>
                    <a:lnTo>
                      <a:pt x="14969" y="308"/>
                    </a:lnTo>
                    <a:lnTo>
                      <a:pt x="14119" y="670"/>
                    </a:lnTo>
                    <a:lnTo>
                      <a:pt x="13757" y="924"/>
                    </a:lnTo>
                    <a:lnTo>
                      <a:pt x="13467" y="1141"/>
                    </a:lnTo>
                    <a:lnTo>
                      <a:pt x="12996" y="1666"/>
                    </a:lnTo>
                    <a:lnTo>
                      <a:pt x="12671" y="2281"/>
                    </a:lnTo>
                    <a:lnTo>
                      <a:pt x="12471" y="2987"/>
                    </a:lnTo>
                    <a:lnTo>
                      <a:pt x="12435" y="3385"/>
                    </a:lnTo>
                    <a:lnTo>
                      <a:pt x="12236" y="3150"/>
                    </a:lnTo>
                    <a:lnTo>
                      <a:pt x="11766" y="2734"/>
                    </a:lnTo>
                    <a:lnTo>
                      <a:pt x="11223" y="2426"/>
                    </a:lnTo>
                    <a:lnTo>
                      <a:pt x="10607" y="2191"/>
                    </a:lnTo>
                    <a:lnTo>
                      <a:pt x="9974" y="2064"/>
                    </a:lnTo>
                    <a:lnTo>
                      <a:pt x="9340" y="2010"/>
                    </a:lnTo>
                    <a:lnTo>
                      <a:pt x="8688" y="2064"/>
                    </a:lnTo>
                    <a:lnTo>
                      <a:pt x="8091" y="2191"/>
                    </a:lnTo>
                    <a:lnTo>
                      <a:pt x="7802" y="2299"/>
                    </a:lnTo>
                    <a:lnTo>
                      <a:pt x="7349" y="2517"/>
                    </a:lnTo>
                    <a:lnTo>
                      <a:pt x="6824" y="2951"/>
                    </a:lnTo>
                    <a:lnTo>
                      <a:pt x="6571" y="3313"/>
                    </a:lnTo>
                    <a:lnTo>
                      <a:pt x="6390" y="3693"/>
                    </a:lnTo>
                    <a:lnTo>
                      <a:pt x="6281" y="4109"/>
                    </a:lnTo>
                    <a:lnTo>
                      <a:pt x="6263" y="4815"/>
                    </a:lnTo>
                    <a:lnTo>
                      <a:pt x="6372" y="5322"/>
                    </a:lnTo>
                    <a:lnTo>
                      <a:pt x="5666" y="5232"/>
                    </a:lnTo>
                    <a:lnTo>
                      <a:pt x="3982" y="5214"/>
                    </a:lnTo>
                    <a:lnTo>
                      <a:pt x="2661" y="5377"/>
                    </a:lnTo>
                    <a:lnTo>
                      <a:pt x="1847" y="5576"/>
                    </a:lnTo>
                    <a:lnTo>
                      <a:pt x="1123" y="5883"/>
                    </a:lnTo>
                    <a:lnTo>
                      <a:pt x="543" y="6300"/>
                    </a:lnTo>
                    <a:lnTo>
                      <a:pt x="326" y="6553"/>
                    </a:lnTo>
                    <a:lnTo>
                      <a:pt x="163" y="6788"/>
                    </a:lnTo>
                    <a:lnTo>
                      <a:pt x="0" y="7313"/>
                    </a:lnTo>
                    <a:lnTo>
                      <a:pt x="18" y="7892"/>
                    </a:lnTo>
                    <a:lnTo>
                      <a:pt x="199" y="8544"/>
                    </a:lnTo>
                    <a:lnTo>
                      <a:pt x="362" y="8888"/>
                    </a:lnTo>
                    <a:lnTo>
                      <a:pt x="525" y="9159"/>
                    </a:lnTo>
                    <a:lnTo>
                      <a:pt x="978" y="9630"/>
                    </a:lnTo>
                    <a:lnTo>
                      <a:pt x="1575" y="10010"/>
                    </a:lnTo>
                    <a:lnTo>
                      <a:pt x="2263" y="10300"/>
                    </a:lnTo>
                    <a:lnTo>
                      <a:pt x="3421" y="10626"/>
                    </a:lnTo>
                    <a:lnTo>
                      <a:pt x="5105" y="10825"/>
                    </a:lnTo>
                    <a:lnTo>
                      <a:pt x="5919" y="10807"/>
                    </a:lnTo>
                    <a:lnTo>
                      <a:pt x="6661" y="10789"/>
                    </a:lnTo>
                    <a:lnTo>
                      <a:pt x="8037" y="10608"/>
                    </a:lnTo>
                    <a:lnTo>
                      <a:pt x="9250" y="10318"/>
                    </a:lnTo>
                    <a:lnTo>
                      <a:pt x="10227" y="9920"/>
                    </a:lnTo>
                    <a:lnTo>
                      <a:pt x="10607" y="9666"/>
                    </a:lnTo>
                    <a:lnTo>
                      <a:pt x="10716" y="10064"/>
                    </a:lnTo>
                    <a:lnTo>
                      <a:pt x="11150" y="10843"/>
                    </a:lnTo>
                    <a:lnTo>
                      <a:pt x="11802" y="11567"/>
                    </a:lnTo>
                    <a:lnTo>
                      <a:pt x="12598" y="12218"/>
                    </a:lnTo>
                    <a:lnTo>
                      <a:pt x="13467" y="12798"/>
                    </a:lnTo>
                    <a:lnTo>
                      <a:pt x="14408" y="13304"/>
                    </a:lnTo>
                    <a:lnTo>
                      <a:pt x="15766" y="13884"/>
                    </a:lnTo>
                    <a:lnTo>
                      <a:pt x="16526" y="14101"/>
                    </a:lnTo>
                    <a:lnTo>
                      <a:pt x="16997" y="14191"/>
                    </a:lnTo>
                    <a:lnTo>
                      <a:pt x="17883" y="14300"/>
                    </a:lnTo>
                    <a:lnTo>
                      <a:pt x="18318" y="14318"/>
                    </a:lnTo>
                    <a:lnTo>
                      <a:pt x="18770" y="14300"/>
                    </a:lnTo>
                    <a:lnTo>
                      <a:pt x="19639" y="14173"/>
                    </a:lnTo>
                    <a:lnTo>
                      <a:pt x="20454" y="13902"/>
                    </a:lnTo>
                    <a:lnTo>
                      <a:pt x="21214" y="13522"/>
                    </a:lnTo>
                    <a:lnTo>
                      <a:pt x="21920" y="12979"/>
                    </a:lnTo>
                    <a:lnTo>
                      <a:pt x="22571" y="12327"/>
                    </a:lnTo>
                    <a:lnTo>
                      <a:pt x="23151" y="11549"/>
                    </a:lnTo>
                    <a:lnTo>
                      <a:pt x="23694" y="10626"/>
                    </a:lnTo>
                    <a:lnTo>
                      <a:pt x="23929" y="10119"/>
                    </a:lnTo>
                    <a:lnTo>
                      <a:pt x="24237" y="10427"/>
                    </a:lnTo>
                    <a:lnTo>
                      <a:pt x="25069" y="10970"/>
                    </a:lnTo>
                    <a:lnTo>
                      <a:pt x="26101" y="11368"/>
                    </a:lnTo>
                    <a:lnTo>
                      <a:pt x="27223" y="11657"/>
                    </a:lnTo>
                    <a:lnTo>
                      <a:pt x="28400" y="11802"/>
                    </a:lnTo>
                    <a:lnTo>
                      <a:pt x="29558" y="11802"/>
                    </a:lnTo>
                    <a:lnTo>
                      <a:pt x="30608" y="11675"/>
                    </a:lnTo>
                    <a:lnTo>
                      <a:pt x="31495" y="11404"/>
                    </a:lnTo>
                    <a:lnTo>
                      <a:pt x="31857" y="11205"/>
                    </a:lnTo>
                    <a:lnTo>
                      <a:pt x="32237" y="10933"/>
                    </a:lnTo>
                    <a:lnTo>
                      <a:pt x="32852" y="10408"/>
                    </a:lnTo>
                    <a:lnTo>
                      <a:pt x="33251" y="9865"/>
                    </a:lnTo>
                    <a:lnTo>
                      <a:pt x="33414" y="9322"/>
                    </a:lnTo>
                    <a:lnTo>
                      <a:pt x="33414" y="9051"/>
                    </a:lnTo>
                    <a:lnTo>
                      <a:pt x="33377" y="8870"/>
                    </a:lnTo>
                    <a:lnTo>
                      <a:pt x="33214" y="8526"/>
                    </a:lnTo>
                    <a:lnTo>
                      <a:pt x="32925" y="8218"/>
                    </a:lnTo>
                    <a:lnTo>
                      <a:pt x="32545" y="7983"/>
                    </a:lnTo>
                    <a:lnTo>
                      <a:pt x="32309" y="7892"/>
                    </a:lnTo>
                    <a:lnTo>
                      <a:pt x="31911" y="7766"/>
                    </a:lnTo>
                    <a:lnTo>
                      <a:pt x="30952" y="7711"/>
                    </a:lnTo>
                    <a:lnTo>
                      <a:pt x="29920" y="7929"/>
                    </a:lnTo>
                    <a:lnTo>
                      <a:pt x="28852" y="8435"/>
                    </a:lnTo>
                    <a:lnTo>
                      <a:pt x="28327" y="8834"/>
                    </a:lnTo>
                    <a:lnTo>
                      <a:pt x="28309" y="8327"/>
                    </a:lnTo>
                    <a:lnTo>
                      <a:pt x="28128" y="7277"/>
                    </a:lnTo>
                    <a:lnTo>
                      <a:pt x="27784" y="6173"/>
                    </a:lnTo>
                    <a:lnTo>
                      <a:pt x="27278" y="4978"/>
                    </a:lnTo>
                    <a:lnTo>
                      <a:pt x="26952" y="4345"/>
                    </a:lnTo>
                    <a:lnTo>
                      <a:pt x="26680" y="4490"/>
                    </a:lnTo>
                    <a:lnTo>
                      <a:pt x="27024" y="5159"/>
                    </a:lnTo>
                    <a:lnTo>
                      <a:pt x="27549" y="6408"/>
                    </a:lnTo>
                    <a:lnTo>
                      <a:pt x="27875" y="7567"/>
                    </a:lnTo>
                    <a:lnTo>
                      <a:pt x="28020" y="8653"/>
                    </a:lnTo>
                    <a:lnTo>
                      <a:pt x="28038" y="9178"/>
                    </a:lnTo>
                    <a:lnTo>
                      <a:pt x="28038" y="9268"/>
                    </a:lnTo>
                    <a:lnTo>
                      <a:pt x="28128" y="9304"/>
                    </a:lnTo>
                    <a:lnTo>
                      <a:pt x="28201" y="9340"/>
                    </a:lnTo>
                    <a:lnTo>
                      <a:pt x="28291" y="9286"/>
                    </a:lnTo>
                    <a:lnTo>
                      <a:pt x="28526" y="9051"/>
                    </a:lnTo>
                    <a:lnTo>
                      <a:pt x="29051" y="8671"/>
                    </a:lnTo>
                    <a:lnTo>
                      <a:pt x="29848" y="8273"/>
                    </a:lnTo>
                    <a:lnTo>
                      <a:pt x="30879" y="8037"/>
                    </a:lnTo>
                    <a:lnTo>
                      <a:pt x="31821" y="8055"/>
                    </a:lnTo>
                    <a:lnTo>
                      <a:pt x="32219" y="8182"/>
                    </a:lnTo>
                    <a:lnTo>
                      <a:pt x="32581" y="8345"/>
                    </a:lnTo>
                    <a:lnTo>
                      <a:pt x="32943" y="8671"/>
                    </a:lnTo>
                    <a:lnTo>
                      <a:pt x="33088" y="8942"/>
                    </a:lnTo>
                    <a:lnTo>
                      <a:pt x="33106" y="9087"/>
                    </a:lnTo>
                    <a:lnTo>
                      <a:pt x="33106" y="9304"/>
                    </a:lnTo>
                    <a:lnTo>
                      <a:pt x="32961" y="9757"/>
                    </a:lnTo>
                    <a:lnTo>
                      <a:pt x="32599" y="10227"/>
                    </a:lnTo>
                    <a:lnTo>
                      <a:pt x="32038" y="10716"/>
                    </a:lnTo>
                    <a:lnTo>
                      <a:pt x="31694" y="10951"/>
                    </a:lnTo>
                    <a:lnTo>
                      <a:pt x="31350" y="11132"/>
                    </a:lnTo>
                    <a:lnTo>
                      <a:pt x="30463" y="11404"/>
                    </a:lnTo>
                    <a:lnTo>
                      <a:pt x="29413" y="11513"/>
                    </a:lnTo>
                    <a:lnTo>
                      <a:pt x="28273" y="11476"/>
                    </a:lnTo>
                    <a:lnTo>
                      <a:pt x="27115" y="11332"/>
                    </a:lnTo>
                    <a:lnTo>
                      <a:pt x="26010" y="11024"/>
                    </a:lnTo>
                    <a:lnTo>
                      <a:pt x="25033" y="10608"/>
                    </a:lnTo>
                    <a:lnTo>
                      <a:pt x="24273" y="10064"/>
                    </a:lnTo>
                    <a:lnTo>
                      <a:pt x="24019" y="9739"/>
                    </a:lnTo>
                    <a:lnTo>
                      <a:pt x="23947" y="9684"/>
                    </a:lnTo>
                    <a:lnTo>
                      <a:pt x="23875" y="9666"/>
                    </a:lnTo>
                    <a:lnTo>
                      <a:pt x="23802" y="9702"/>
                    </a:lnTo>
                    <a:lnTo>
                      <a:pt x="23748" y="9757"/>
                    </a:lnTo>
                    <a:lnTo>
                      <a:pt x="23458" y="10390"/>
                    </a:lnTo>
                    <a:lnTo>
                      <a:pt x="22825" y="11494"/>
                    </a:lnTo>
                    <a:lnTo>
                      <a:pt x="22101" y="12381"/>
                    </a:lnTo>
                    <a:lnTo>
                      <a:pt x="21304" y="13087"/>
                    </a:lnTo>
                    <a:lnTo>
                      <a:pt x="20399" y="13594"/>
                    </a:lnTo>
                    <a:lnTo>
                      <a:pt x="19422" y="13902"/>
                    </a:lnTo>
                    <a:lnTo>
                      <a:pt x="18354" y="14010"/>
                    </a:lnTo>
                    <a:lnTo>
                      <a:pt x="17214" y="13938"/>
                    </a:lnTo>
                    <a:lnTo>
                      <a:pt x="16598" y="13811"/>
                    </a:lnTo>
                    <a:lnTo>
                      <a:pt x="16182" y="13703"/>
                    </a:lnTo>
                    <a:lnTo>
                      <a:pt x="15277" y="13377"/>
                    </a:lnTo>
                    <a:lnTo>
                      <a:pt x="14336" y="12942"/>
                    </a:lnTo>
                    <a:lnTo>
                      <a:pt x="13413" y="12418"/>
                    </a:lnTo>
                    <a:lnTo>
                      <a:pt x="12562" y="11820"/>
                    </a:lnTo>
                    <a:lnTo>
                      <a:pt x="11838" y="11169"/>
                    </a:lnTo>
                    <a:lnTo>
                      <a:pt x="11259" y="10463"/>
                    </a:lnTo>
                    <a:lnTo>
                      <a:pt x="10915" y="9739"/>
                    </a:lnTo>
                    <a:lnTo>
                      <a:pt x="10861" y="9377"/>
                    </a:lnTo>
                    <a:lnTo>
                      <a:pt x="10824" y="9304"/>
                    </a:lnTo>
                    <a:lnTo>
                      <a:pt x="10752" y="9250"/>
                    </a:lnTo>
                    <a:lnTo>
                      <a:pt x="10680" y="9250"/>
                    </a:lnTo>
                    <a:lnTo>
                      <a:pt x="10607" y="9286"/>
                    </a:lnTo>
                    <a:lnTo>
                      <a:pt x="10281" y="9540"/>
                    </a:lnTo>
                    <a:lnTo>
                      <a:pt x="9322" y="9974"/>
                    </a:lnTo>
                    <a:lnTo>
                      <a:pt x="8091" y="10300"/>
                    </a:lnTo>
                    <a:lnTo>
                      <a:pt x="6679" y="10481"/>
                    </a:lnTo>
                    <a:lnTo>
                      <a:pt x="5919" y="10517"/>
                    </a:lnTo>
                    <a:lnTo>
                      <a:pt x="5123" y="10517"/>
                    </a:lnTo>
                    <a:lnTo>
                      <a:pt x="3512" y="10354"/>
                    </a:lnTo>
                    <a:lnTo>
                      <a:pt x="2408" y="10046"/>
                    </a:lnTo>
                    <a:lnTo>
                      <a:pt x="1756" y="9775"/>
                    </a:lnTo>
                    <a:lnTo>
                      <a:pt x="1213" y="9413"/>
                    </a:lnTo>
                    <a:lnTo>
                      <a:pt x="779" y="8997"/>
                    </a:lnTo>
                    <a:lnTo>
                      <a:pt x="634" y="8743"/>
                    </a:lnTo>
                    <a:lnTo>
                      <a:pt x="489" y="8435"/>
                    </a:lnTo>
                    <a:lnTo>
                      <a:pt x="326" y="7892"/>
                    </a:lnTo>
                    <a:lnTo>
                      <a:pt x="308" y="7386"/>
                    </a:lnTo>
                    <a:lnTo>
                      <a:pt x="435" y="6933"/>
                    </a:lnTo>
                    <a:lnTo>
                      <a:pt x="561" y="6734"/>
                    </a:lnTo>
                    <a:lnTo>
                      <a:pt x="779" y="6499"/>
                    </a:lnTo>
                    <a:lnTo>
                      <a:pt x="1358" y="6101"/>
                    </a:lnTo>
                    <a:lnTo>
                      <a:pt x="2100" y="5811"/>
                    </a:lnTo>
                    <a:lnTo>
                      <a:pt x="2933" y="5630"/>
                    </a:lnTo>
                    <a:lnTo>
                      <a:pt x="4254" y="5503"/>
                    </a:lnTo>
                    <a:lnTo>
                      <a:pt x="5919" y="5558"/>
                    </a:lnTo>
                    <a:lnTo>
                      <a:pt x="6553" y="5666"/>
                    </a:lnTo>
                    <a:lnTo>
                      <a:pt x="6625" y="5666"/>
                    </a:lnTo>
                    <a:lnTo>
                      <a:pt x="6697" y="5612"/>
                    </a:lnTo>
                    <a:lnTo>
                      <a:pt x="6734" y="5539"/>
                    </a:lnTo>
                    <a:lnTo>
                      <a:pt x="6734" y="5467"/>
                    </a:lnTo>
                    <a:lnTo>
                      <a:pt x="6589" y="4978"/>
                    </a:lnTo>
                    <a:lnTo>
                      <a:pt x="6571" y="4091"/>
                    </a:lnTo>
                    <a:lnTo>
                      <a:pt x="6788" y="3530"/>
                    </a:lnTo>
                    <a:lnTo>
                      <a:pt x="7023" y="3204"/>
                    </a:lnTo>
                    <a:lnTo>
                      <a:pt x="7494" y="2788"/>
                    </a:lnTo>
                    <a:lnTo>
                      <a:pt x="7928" y="2589"/>
                    </a:lnTo>
                    <a:lnTo>
                      <a:pt x="8218" y="2480"/>
                    </a:lnTo>
                    <a:lnTo>
                      <a:pt x="8833" y="2336"/>
                    </a:lnTo>
                    <a:lnTo>
                      <a:pt x="9485" y="2318"/>
                    </a:lnTo>
                    <a:lnTo>
                      <a:pt x="10136" y="2390"/>
                    </a:lnTo>
                    <a:lnTo>
                      <a:pt x="10770" y="2553"/>
                    </a:lnTo>
                    <a:lnTo>
                      <a:pt x="11349" y="2824"/>
                    </a:lnTo>
                    <a:lnTo>
                      <a:pt x="11874" y="3204"/>
                    </a:lnTo>
                    <a:lnTo>
                      <a:pt x="12272" y="3675"/>
                    </a:lnTo>
                    <a:lnTo>
                      <a:pt x="12435" y="3947"/>
                    </a:lnTo>
                    <a:lnTo>
                      <a:pt x="12490" y="4037"/>
                    </a:lnTo>
                    <a:lnTo>
                      <a:pt x="12598" y="4037"/>
                    </a:lnTo>
                    <a:lnTo>
                      <a:pt x="12689" y="3983"/>
                    </a:lnTo>
                    <a:lnTo>
                      <a:pt x="12707" y="3892"/>
                    </a:lnTo>
                    <a:lnTo>
                      <a:pt x="12725" y="3440"/>
                    </a:lnTo>
                    <a:lnTo>
                      <a:pt x="12870" y="2643"/>
                    </a:lnTo>
                    <a:lnTo>
                      <a:pt x="13159" y="1974"/>
                    </a:lnTo>
                    <a:lnTo>
                      <a:pt x="13630" y="1394"/>
                    </a:lnTo>
                    <a:lnTo>
                      <a:pt x="13938" y="1159"/>
                    </a:lnTo>
                    <a:lnTo>
                      <a:pt x="14281" y="924"/>
                    </a:lnTo>
                    <a:lnTo>
                      <a:pt x="15096" y="580"/>
                    </a:lnTo>
                    <a:lnTo>
                      <a:pt x="16001" y="381"/>
                    </a:lnTo>
                    <a:lnTo>
                      <a:pt x="16978" y="308"/>
                    </a:lnTo>
                    <a:lnTo>
                      <a:pt x="18010" y="327"/>
                    </a:lnTo>
                    <a:lnTo>
                      <a:pt x="19042" y="453"/>
                    </a:lnTo>
                    <a:lnTo>
                      <a:pt x="20598" y="779"/>
                    </a:lnTo>
                    <a:lnTo>
                      <a:pt x="21558" y="1087"/>
                    </a:lnTo>
                    <a:lnTo>
                      <a:pt x="21648" y="797"/>
                    </a:lnTo>
                    <a:lnTo>
                      <a:pt x="20671" y="489"/>
                    </a:lnTo>
                    <a:lnTo>
                      <a:pt x="19078" y="164"/>
                    </a:lnTo>
                    <a:lnTo>
                      <a:pt x="17992" y="37"/>
                    </a:lnTo>
                    <a:lnTo>
                      <a:pt x="1692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273" name="Google Shape;1273;p37"/>
            <p:cNvGrpSpPr/>
            <p:nvPr/>
          </p:nvGrpSpPr>
          <p:grpSpPr>
            <a:xfrm>
              <a:off x="-149688" y="218852"/>
              <a:ext cx="1124148" cy="632259"/>
              <a:chOff x="389676" y="3721420"/>
              <a:chExt cx="1478364" cy="831483"/>
            </a:xfrm>
          </p:grpSpPr>
          <p:sp>
            <p:nvSpPr>
              <p:cNvPr id="1274" name="Google Shape;1274;p37"/>
              <p:cNvSpPr/>
              <p:nvPr/>
            </p:nvSpPr>
            <p:spPr>
              <a:xfrm>
                <a:off x="395426" y="3726027"/>
                <a:ext cx="1467436" cy="821698"/>
              </a:xfrm>
              <a:custGeom>
                <a:avLst/>
                <a:gdLst/>
                <a:ahLst/>
                <a:cxnLst/>
                <a:rect l="l" t="t" r="r" b="b"/>
                <a:pathLst>
                  <a:path w="46193" h="25866" extrusionOk="0">
                    <a:moveTo>
                      <a:pt x="22354" y="0"/>
                    </a:moveTo>
                    <a:lnTo>
                      <a:pt x="20218" y="218"/>
                    </a:lnTo>
                    <a:lnTo>
                      <a:pt x="19169" y="417"/>
                    </a:lnTo>
                    <a:lnTo>
                      <a:pt x="18589" y="543"/>
                    </a:lnTo>
                    <a:lnTo>
                      <a:pt x="17467" y="869"/>
                    </a:lnTo>
                    <a:lnTo>
                      <a:pt x="16417" y="1268"/>
                    </a:lnTo>
                    <a:lnTo>
                      <a:pt x="15440" y="1756"/>
                    </a:lnTo>
                    <a:lnTo>
                      <a:pt x="14535" y="2299"/>
                    </a:lnTo>
                    <a:lnTo>
                      <a:pt x="13720" y="2915"/>
                    </a:lnTo>
                    <a:lnTo>
                      <a:pt x="12996" y="3602"/>
                    </a:lnTo>
                    <a:lnTo>
                      <a:pt x="12363" y="4345"/>
                    </a:lnTo>
                    <a:lnTo>
                      <a:pt x="11838" y="5159"/>
                    </a:lnTo>
                    <a:lnTo>
                      <a:pt x="11422" y="6010"/>
                    </a:lnTo>
                    <a:lnTo>
                      <a:pt x="11132" y="6933"/>
                    </a:lnTo>
                    <a:lnTo>
                      <a:pt x="10951" y="7910"/>
                    </a:lnTo>
                    <a:lnTo>
                      <a:pt x="10897" y="8924"/>
                    </a:lnTo>
                    <a:lnTo>
                      <a:pt x="10987" y="9992"/>
                    </a:lnTo>
                    <a:lnTo>
                      <a:pt x="11204" y="11096"/>
                    </a:lnTo>
                    <a:lnTo>
                      <a:pt x="11585" y="12254"/>
                    </a:lnTo>
                    <a:lnTo>
                      <a:pt x="11838" y="12852"/>
                    </a:lnTo>
                    <a:lnTo>
                      <a:pt x="11458" y="12580"/>
                    </a:lnTo>
                    <a:lnTo>
                      <a:pt x="10607" y="12146"/>
                    </a:lnTo>
                    <a:lnTo>
                      <a:pt x="9666" y="11838"/>
                    </a:lnTo>
                    <a:lnTo>
                      <a:pt x="8670" y="11621"/>
                    </a:lnTo>
                    <a:lnTo>
                      <a:pt x="7639" y="11512"/>
                    </a:lnTo>
                    <a:lnTo>
                      <a:pt x="6589" y="11530"/>
                    </a:lnTo>
                    <a:lnTo>
                      <a:pt x="5539" y="11639"/>
                    </a:lnTo>
                    <a:lnTo>
                      <a:pt x="4507" y="11874"/>
                    </a:lnTo>
                    <a:lnTo>
                      <a:pt x="3548" y="12200"/>
                    </a:lnTo>
                    <a:lnTo>
                      <a:pt x="2643" y="12616"/>
                    </a:lnTo>
                    <a:lnTo>
                      <a:pt x="1828" y="13159"/>
                    </a:lnTo>
                    <a:lnTo>
                      <a:pt x="1141" y="13793"/>
                    </a:lnTo>
                    <a:lnTo>
                      <a:pt x="598" y="14535"/>
                    </a:lnTo>
                    <a:lnTo>
                      <a:pt x="199" y="15368"/>
                    </a:lnTo>
                    <a:lnTo>
                      <a:pt x="0" y="16291"/>
                    </a:lnTo>
                    <a:lnTo>
                      <a:pt x="0" y="17323"/>
                    </a:lnTo>
                    <a:lnTo>
                      <a:pt x="91" y="17884"/>
                    </a:lnTo>
                    <a:lnTo>
                      <a:pt x="199" y="18372"/>
                    </a:lnTo>
                    <a:lnTo>
                      <a:pt x="543" y="19241"/>
                    </a:lnTo>
                    <a:lnTo>
                      <a:pt x="1014" y="19983"/>
                    </a:lnTo>
                    <a:lnTo>
                      <a:pt x="1593" y="20617"/>
                    </a:lnTo>
                    <a:lnTo>
                      <a:pt x="2263" y="21142"/>
                    </a:lnTo>
                    <a:lnTo>
                      <a:pt x="3023" y="21558"/>
                    </a:lnTo>
                    <a:lnTo>
                      <a:pt x="3838" y="21848"/>
                    </a:lnTo>
                    <a:lnTo>
                      <a:pt x="4688" y="22047"/>
                    </a:lnTo>
                    <a:lnTo>
                      <a:pt x="5575" y="22155"/>
                    </a:lnTo>
                    <a:lnTo>
                      <a:pt x="6498" y="22155"/>
                    </a:lnTo>
                    <a:lnTo>
                      <a:pt x="7403" y="22065"/>
                    </a:lnTo>
                    <a:lnTo>
                      <a:pt x="8290" y="21902"/>
                    </a:lnTo>
                    <a:lnTo>
                      <a:pt x="9141" y="21648"/>
                    </a:lnTo>
                    <a:lnTo>
                      <a:pt x="9955" y="21305"/>
                    </a:lnTo>
                    <a:lnTo>
                      <a:pt x="10698" y="20888"/>
                    </a:lnTo>
                    <a:lnTo>
                      <a:pt x="11367" y="20400"/>
                    </a:lnTo>
                    <a:lnTo>
                      <a:pt x="11657" y="20128"/>
                    </a:lnTo>
                    <a:lnTo>
                      <a:pt x="12001" y="20653"/>
                    </a:lnTo>
                    <a:lnTo>
                      <a:pt x="12906" y="21648"/>
                    </a:lnTo>
                    <a:lnTo>
                      <a:pt x="14010" y="22590"/>
                    </a:lnTo>
                    <a:lnTo>
                      <a:pt x="15277" y="23440"/>
                    </a:lnTo>
                    <a:lnTo>
                      <a:pt x="16689" y="24183"/>
                    </a:lnTo>
                    <a:lnTo>
                      <a:pt x="18173" y="24816"/>
                    </a:lnTo>
                    <a:lnTo>
                      <a:pt x="19712" y="25323"/>
                    </a:lnTo>
                    <a:lnTo>
                      <a:pt x="21250" y="25685"/>
                    </a:lnTo>
                    <a:lnTo>
                      <a:pt x="22771" y="25866"/>
                    </a:lnTo>
                    <a:lnTo>
                      <a:pt x="24237" y="25866"/>
                    </a:lnTo>
                    <a:lnTo>
                      <a:pt x="25594" y="25667"/>
                    </a:lnTo>
                    <a:lnTo>
                      <a:pt x="26807" y="25250"/>
                    </a:lnTo>
                    <a:lnTo>
                      <a:pt x="27857" y="24581"/>
                    </a:lnTo>
                    <a:lnTo>
                      <a:pt x="28472" y="23929"/>
                    </a:lnTo>
                    <a:lnTo>
                      <a:pt x="28834" y="23404"/>
                    </a:lnTo>
                    <a:lnTo>
                      <a:pt x="29106" y="22807"/>
                    </a:lnTo>
                    <a:lnTo>
                      <a:pt x="29323" y="22155"/>
                    </a:lnTo>
                    <a:lnTo>
                      <a:pt x="29468" y="21413"/>
                    </a:lnTo>
                    <a:lnTo>
                      <a:pt x="29522" y="20599"/>
                    </a:lnTo>
                    <a:lnTo>
                      <a:pt x="29522" y="20164"/>
                    </a:lnTo>
                    <a:lnTo>
                      <a:pt x="29884" y="20562"/>
                    </a:lnTo>
                    <a:lnTo>
                      <a:pt x="30771" y="21268"/>
                    </a:lnTo>
                    <a:lnTo>
                      <a:pt x="31803" y="21866"/>
                    </a:lnTo>
                    <a:lnTo>
                      <a:pt x="32943" y="22372"/>
                    </a:lnTo>
                    <a:lnTo>
                      <a:pt x="34156" y="22753"/>
                    </a:lnTo>
                    <a:lnTo>
                      <a:pt x="35459" y="23042"/>
                    </a:lnTo>
                    <a:lnTo>
                      <a:pt x="36780" y="23205"/>
                    </a:lnTo>
                    <a:lnTo>
                      <a:pt x="38120" y="23241"/>
                    </a:lnTo>
                    <a:lnTo>
                      <a:pt x="39423" y="23151"/>
                    </a:lnTo>
                    <a:lnTo>
                      <a:pt x="40708" y="22916"/>
                    </a:lnTo>
                    <a:lnTo>
                      <a:pt x="41903" y="22554"/>
                    </a:lnTo>
                    <a:lnTo>
                      <a:pt x="43025" y="22029"/>
                    </a:lnTo>
                    <a:lnTo>
                      <a:pt x="44002" y="21377"/>
                    </a:lnTo>
                    <a:lnTo>
                      <a:pt x="44835" y="20562"/>
                    </a:lnTo>
                    <a:lnTo>
                      <a:pt x="45505" y="19585"/>
                    </a:lnTo>
                    <a:lnTo>
                      <a:pt x="45975" y="18445"/>
                    </a:lnTo>
                    <a:lnTo>
                      <a:pt x="46102" y="17811"/>
                    </a:lnTo>
                    <a:lnTo>
                      <a:pt x="46174" y="17413"/>
                    </a:lnTo>
                    <a:lnTo>
                      <a:pt x="46192" y="16725"/>
                    </a:lnTo>
                    <a:lnTo>
                      <a:pt x="46138" y="16146"/>
                    </a:lnTo>
                    <a:lnTo>
                      <a:pt x="45975" y="15639"/>
                    </a:lnTo>
                    <a:lnTo>
                      <a:pt x="45740" y="15241"/>
                    </a:lnTo>
                    <a:lnTo>
                      <a:pt x="45450" y="14933"/>
                    </a:lnTo>
                    <a:lnTo>
                      <a:pt x="45088" y="14716"/>
                    </a:lnTo>
                    <a:lnTo>
                      <a:pt x="44672" y="14571"/>
                    </a:lnTo>
                    <a:lnTo>
                      <a:pt x="43984" y="14499"/>
                    </a:lnTo>
                    <a:lnTo>
                      <a:pt x="42989" y="14698"/>
                    </a:lnTo>
                    <a:lnTo>
                      <a:pt x="41975" y="15187"/>
                    </a:lnTo>
                    <a:lnTo>
                      <a:pt x="41016" y="15947"/>
                    </a:lnTo>
                    <a:lnTo>
                      <a:pt x="40599" y="16417"/>
                    </a:lnTo>
                    <a:lnTo>
                      <a:pt x="40599" y="16417"/>
                    </a:lnTo>
                    <a:lnTo>
                      <a:pt x="41106" y="15838"/>
                    </a:lnTo>
                    <a:lnTo>
                      <a:pt x="42174" y="14951"/>
                    </a:lnTo>
                    <a:lnTo>
                      <a:pt x="42898" y="14282"/>
                    </a:lnTo>
                    <a:lnTo>
                      <a:pt x="43314" y="13775"/>
                    </a:lnTo>
                    <a:lnTo>
                      <a:pt x="43658" y="13178"/>
                    </a:lnTo>
                    <a:lnTo>
                      <a:pt x="43894" y="12417"/>
                    </a:lnTo>
                    <a:lnTo>
                      <a:pt x="43966" y="11983"/>
                    </a:lnTo>
                    <a:lnTo>
                      <a:pt x="44038" y="11331"/>
                    </a:lnTo>
                    <a:lnTo>
                      <a:pt x="43912" y="10010"/>
                    </a:lnTo>
                    <a:lnTo>
                      <a:pt x="43495" y="8761"/>
                    </a:lnTo>
                    <a:lnTo>
                      <a:pt x="42862" y="7603"/>
                    </a:lnTo>
                    <a:lnTo>
                      <a:pt x="42464" y="7096"/>
                    </a:lnTo>
                    <a:lnTo>
                      <a:pt x="42192" y="6788"/>
                    </a:lnTo>
                    <a:lnTo>
                      <a:pt x="41613" y="6281"/>
                    </a:lnTo>
                    <a:lnTo>
                      <a:pt x="40979" y="5847"/>
                    </a:lnTo>
                    <a:lnTo>
                      <a:pt x="40292" y="5521"/>
                    </a:lnTo>
                    <a:lnTo>
                      <a:pt x="39586" y="5286"/>
                    </a:lnTo>
                    <a:lnTo>
                      <a:pt x="38862" y="5159"/>
                    </a:lnTo>
                    <a:lnTo>
                      <a:pt x="38138" y="5105"/>
                    </a:lnTo>
                    <a:lnTo>
                      <a:pt x="37414" y="5159"/>
                    </a:lnTo>
                    <a:lnTo>
                      <a:pt x="36708" y="5304"/>
                    </a:lnTo>
                    <a:lnTo>
                      <a:pt x="36020" y="5539"/>
                    </a:lnTo>
                    <a:lnTo>
                      <a:pt x="35386" y="5865"/>
                    </a:lnTo>
                    <a:lnTo>
                      <a:pt x="34807" y="6299"/>
                    </a:lnTo>
                    <a:lnTo>
                      <a:pt x="34282" y="6806"/>
                    </a:lnTo>
                    <a:lnTo>
                      <a:pt x="33848" y="7422"/>
                    </a:lnTo>
                    <a:lnTo>
                      <a:pt x="33504" y="8075"/>
                    </a:lnTo>
                    <a:lnTo>
                      <a:pt x="33558" y="7530"/>
                    </a:lnTo>
                    <a:lnTo>
                      <a:pt x="33522" y="6824"/>
                    </a:lnTo>
                    <a:lnTo>
                      <a:pt x="33395" y="6136"/>
                    </a:lnTo>
                    <a:lnTo>
                      <a:pt x="33196" y="5467"/>
                    </a:lnTo>
                    <a:lnTo>
                      <a:pt x="32744" y="4507"/>
                    </a:lnTo>
                    <a:lnTo>
                      <a:pt x="31893" y="3313"/>
                    </a:lnTo>
                    <a:lnTo>
                      <a:pt x="30825" y="2281"/>
                    </a:lnTo>
                    <a:lnTo>
                      <a:pt x="29631" y="1449"/>
                    </a:lnTo>
                    <a:lnTo>
                      <a:pt x="28327" y="815"/>
                    </a:lnTo>
                    <a:lnTo>
                      <a:pt x="27676" y="598"/>
                    </a:lnTo>
                    <a:lnTo>
                      <a:pt x="26644" y="344"/>
                    </a:lnTo>
                    <a:lnTo>
                      <a:pt x="24508" y="37"/>
                    </a:lnTo>
                    <a:lnTo>
                      <a:pt x="2235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75" name="Google Shape;1275;p37"/>
              <p:cNvSpPr/>
              <p:nvPr/>
            </p:nvSpPr>
            <p:spPr>
              <a:xfrm>
                <a:off x="389676" y="3734636"/>
                <a:ext cx="1478364" cy="818267"/>
              </a:xfrm>
              <a:custGeom>
                <a:avLst/>
                <a:gdLst/>
                <a:ahLst/>
                <a:cxnLst/>
                <a:rect l="l" t="t" r="r" b="b"/>
                <a:pathLst>
                  <a:path w="46537" h="25758" extrusionOk="0">
                    <a:moveTo>
                      <a:pt x="19331" y="1"/>
                    </a:moveTo>
                    <a:lnTo>
                      <a:pt x="18680" y="146"/>
                    </a:lnTo>
                    <a:lnTo>
                      <a:pt x="17431" y="526"/>
                    </a:lnTo>
                    <a:lnTo>
                      <a:pt x="16254" y="997"/>
                    </a:lnTo>
                    <a:lnTo>
                      <a:pt x="15186" y="1558"/>
                    </a:lnTo>
                    <a:lnTo>
                      <a:pt x="14227" y="2209"/>
                    </a:lnTo>
                    <a:lnTo>
                      <a:pt x="13358" y="2933"/>
                    </a:lnTo>
                    <a:lnTo>
                      <a:pt x="12616" y="3730"/>
                    </a:lnTo>
                    <a:lnTo>
                      <a:pt x="12019" y="4598"/>
                    </a:lnTo>
                    <a:lnTo>
                      <a:pt x="11766" y="5069"/>
                    </a:lnTo>
                    <a:lnTo>
                      <a:pt x="11566" y="5449"/>
                    </a:lnTo>
                    <a:lnTo>
                      <a:pt x="11259" y="6264"/>
                    </a:lnTo>
                    <a:lnTo>
                      <a:pt x="11060" y="7114"/>
                    </a:lnTo>
                    <a:lnTo>
                      <a:pt x="10951" y="7983"/>
                    </a:lnTo>
                    <a:lnTo>
                      <a:pt x="10933" y="8888"/>
                    </a:lnTo>
                    <a:lnTo>
                      <a:pt x="11023" y="9793"/>
                    </a:lnTo>
                    <a:lnTo>
                      <a:pt x="11223" y="10734"/>
                    </a:lnTo>
                    <a:lnTo>
                      <a:pt x="11494" y="11694"/>
                    </a:lnTo>
                    <a:lnTo>
                      <a:pt x="11675" y="12164"/>
                    </a:lnTo>
                    <a:lnTo>
                      <a:pt x="11204" y="11893"/>
                    </a:lnTo>
                    <a:lnTo>
                      <a:pt x="10118" y="11477"/>
                    </a:lnTo>
                    <a:lnTo>
                      <a:pt x="8960" y="11205"/>
                    </a:lnTo>
                    <a:lnTo>
                      <a:pt x="7729" y="11096"/>
                    </a:lnTo>
                    <a:lnTo>
                      <a:pt x="6480" y="11133"/>
                    </a:lnTo>
                    <a:lnTo>
                      <a:pt x="5231" y="11314"/>
                    </a:lnTo>
                    <a:lnTo>
                      <a:pt x="4037" y="11640"/>
                    </a:lnTo>
                    <a:lnTo>
                      <a:pt x="2933" y="12128"/>
                    </a:lnTo>
                    <a:lnTo>
                      <a:pt x="2426" y="12436"/>
                    </a:lnTo>
                    <a:lnTo>
                      <a:pt x="2064" y="12653"/>
                    </a:lnTo>
                    <a:lnTo>
                      <a:pt x="1448" y="13178"/>
                    </a:lnTo>
                    <a:lnTo>
                      <a:pt x="942" y="13739"/>
                    </a:lnTo>
                    <a:lnTo>
                      <a:pt x="543" y="14355"/>
                    </a:lnTo>
                    <a:lnTo>
                      <a:pt x="254" y="15024"/>
                    </a:lnTo>
                    <a:lnTo>
                      <a:pt x="73" y="15730"/>
                    </a:lnTo>
                    <a:lnTo>
                      <a:pt x="0" y="16472"/>
                    </a:lnTo>
                    <a:lnTo>
                      <a:pt x="55" y="17233"/>
                    </a:lnTo>
                    <a:lnTo>
                      <a:pt x="127" y="17631"/>
                    </a:lnTo>
                    <a:lnTo>
                      <a:pt x="199" y="18011"/>
                    </a:lnTo>
                    <a:lnTo>
                      <a:pt x="435" y="18699"/>
                    </a:lnTo>
                    <a:lnTo>
                      <a:pt x="761" y="19332"/>
                    </a:lnTo>
                    <a:lnTo>
                      <a:pt x="1159" y="19911"/>
                    </a:lnTo>
                    <a:lnTo>
                      <a:pt x="1647" y="20436"/>
                    </a:lnTo>
                    <a:lnTo>
                      <a:pt x="2209" y="20889"/>
                    </a:lnTo>
                    <a:lnTo>
                      <a:pt x="2824" y="21269"/>
                    </a:lnTo>
                    <a:lnTo>
                      <a:pt x="3530" y="21577"/>
                    </a:lnTo>
                    <a:lnTo>
                      <a:pt x="3910" y="21703"/>
                    </a:lnTo>
                    <a:lnTo>
                      <a:pt x="4417" y="21848"/>
                    </a:lnTo>
                    <a:lnTo>
                      <a:pt x="5467" y="22011"/>
                    </a:lnTo>
                    <a:lnTo>
                      <a:pt x="6535" y="22047"/>
                    </a:lnTo>
                    <a:lnTo>
                      <a:pt x="7602" y="21957"/>
                    </a:lnTo>
                    <a:lnTo>
                      <a:pt x="8670" y="21739"/>
                    </a:lnTo>
                    <a:lnTo>
                      <a:pt x="9666" y="21414"/>
                    </a:lnTo>
                    <a:lnTo>
                      <a:pt x="10607" y="20961"/>
                    </a:lnTo>
                    <a:lnTo>
                      <a:pt x="11440" y="20418"/>
                    </a:lnTo>
                    <a:lnTo>
                      <a:pt x="11802" y="20092"/>
                    </a:lnTo>
                    <a:lnTo>
                      <a:pt x="12236" y="20690"/>
                    </a:lnTo>
                    <a:lnTo>
                      <a:pt x="13322" y="21812"/>
                    </a:lnTo>
                    <a:lnTo>
                      <a:pt x="14643" y="22826"/>
                    </a:lnTo>
                    <a:lnTo>
                      <a:pt x="16146" y="23731"/>
                    </a:lnTo>
                    <a:lnTo>
                      <a:pt x="17793" y="24491"/>
                    </a:lnTo>
                    <a:lnTo>
                      <a:pt x="19494" y="25088"/>
                    </a:lnTo>
                    <a:lnTo>
                      <a:pt x="21214" y="25504"/>
                    </a:lnTo>
                    <a:lnTo>
                      <a:pt x="22915" y="25740"/>
                    </a:lnTo>
                    <a:lnTo>
                      <a:pt x="23730" y="25758"/>
                    </a:lnTo>
                    <a:lnTo>
                      <a:pt x="24400" y="25740"/>
                    </a:lnTo>
                    <a:lnTo>
                      <a:pt x="25648" y="25577"/>
                    </a:lnTo>
                    <a:lnTo>
                      <a:pt x="26228" y="25414"/>
                    </a:lnTo>
                    <a:lnTo>
                      <a:pt x="26861" y="25197"/>
                    </a:lnTo>
                    <a:lnTo>
                      <a:pt x="27802" y="24672"/>
                    </a:lnTo>
                    <a:lnTo>
                      <a:pt x="28382" y="24183"/>
                    </a:lnTo>
                    <a:lnTo>
                      <a:pt x="28907" y="23586"/>
                    </a:lnTo>
                    <a:lnTo>
                      <a:pt x="29341" y="22844"/>
                    </a:lnTo>
                    <a:lnTo>
                      <a:pt x="29649" y="21957"/>
                    </a:lnTo>
                    <a:lnTo>
                      <a:pt x="29830" y="20889"/>
                    </a:lnTo>
                    <a:lnTo>
                      <a:pt x="29848" y="20273"/>
                    </a:lnTo>
                    <a:lnTo>
                      <a:pt x="30336" y="20726"/>
                    </a:lnTo>
                    <a:lnTo>
                      <a:pt x="31495" y="21504"/>
                    </a:lnTo>
                    <a:lnTo>
                      <a:pt x="32816" y="22156"/>
                    </a:lnTo>
                    <a:lnTo>
                      <a:pt x="34282" y="22645"/>
                    </a:lnTo>
                    <a:lnTo>
                      <a:pt x="35839" y="22970"/>
                    </a:lnTo>
                    <a:lnTo>
                      <a:pt x="37432" y="23115"/>
                    </a:lnTo>
                    <a:lnTo>
                      <a:pt x="39043" y="23079"/>
                    </a:lnTo>
                    <a:lnTo>
                      <a:pt x="40617" y="22862"/>
                    </a:lnTo>
                    <a:lnTo>
                      <a:pt x="41360" y="22663"/>
                    </a:lnTo>
                    <a:lnTo>
                      <a:pt x="41884" y="22518"/>
                    </a:lnTo>
                    <a:lnTo>
                      <a:pt x="42844" y="22120"/>
                    </a:lnTo>
                    <a:lnTo>
                      <a:pt x="43713" y="21631"/>
                    </a:lnTo>
                    <a:lnTo>
                      <a:pt x="44455" y="21070"/>
                    </a:lnTo>
                    <a:lnTo>
                      <a:pt x="45106" y="20418"/>
                    </a:lnTo>
                    <a:lnTo>
                      <a:pt x="45631" y="19694"/>
                    </a:lnTo>
                    <a:lnTo>
                      <a:pt x="46048" y="18898"/>
                    </a:lnTo>
                    <a:lnTo>
                      <a:pt x="46337" y="18029"/>
                    </a:lnTo>
                    <a:lnTo>
                      <a:pt x="46428" y="17558"/>
                    </a:lnTo>
                    <a:lnTo>
                      <a:pt x="46500" y="17160"/>
                    </a:lnTo>
                    <a:lnTo>
                      <a:pt x="46536" y="16454"/>
                    </a:lnTo>
                    <a:lnTo>
                      <a:pt x="46464" y="15875"/>
                    </a:lnTo>
                    <a:lnTo>
                      <a:pt x="46337" y="15404"/>
                    </a:lnTo>
                    <a:lnTo>
                      <a:pt x="46048" y="14861"/>
                    </a:lnTo>
                    <a:lnTo>
                      <a:pt x="45559" y="14427"/>
                    </a:lnTo>
                    <a:lnTo>
                      <a:pt x="45324" y="14300"/>
                    </a:lnTo>
                    <a:lnTo>
                      <a:pt x="45070" y="14192"/>
                    </a:lnTo>
                    <a:lnTo>
                      <a:pt x="44491" y="14101"/>
                    </a:lnTo>
                    <a:lnTo>
                      <a:pt x="43876" y="14119"/>
                    </a:lnTo>
                    <a:lnTo>
                      <a:pt x="43224" y="14264"/>
                    </a:lnTo>
                    <a:lnTo>
                      <a:pt x="42898" y="14391"/>
                    </a:lnTo>
                    <a:lnTo>
                      <a:pt x="42898" y="14391"/>
                    </a:lnTo>
                    <a:lnTo>
                      <a:pt x="43152" y="14155"/>
                    </a:lnTo>
                    <a:lnTo>
                      <a:pt x="43604" y="13631"/>
                    </a:lnTo>
                    <a:lnTo>
                      <a:pt x="43966" y="12979"/>
                    </a:lnTo>
                    <a:lnTo>
                      <a:pt x="44219" y="12201"/>
                    </a:lnTo>
                    <a:lnTo>
                      <a:pt x="44310" y="11730"/>
                    </a:lnTo>
                    <a:lnTo>
                      <a:pt x="44364" y="11078"/>
                    </a:lnTo>
                    <a:lnTo>
                      <a:pt x="44238" y="9775"/>
                    </a:lnTo>
                    <a:lnTo>
                      <a:pt x="43839" y="8472"/>
                    </a:lnTo>
                    <a:lnTo>
                      <a:pt x="43188" y="7277"/>
                    </a:lnTo>
                    <a:lnTo>
                      <a:pt x="42753" y="6716"/>
                    </a:lnTo>
                    <a:lnTo>
                      <a:pt x="42482" y="6409"/>
                    </a:lnTo>
                    <a:lnTo>
                      <a:pt x="41866" y="5865"/>
                    </a:lnTo>
                    <a:lnTo>
                      <a:pt x="41179" y="5413"/>
                    </a:lnTo>
                    <a:lnTo>
                      <a:pt x="40436" y="5069"/>
                    </a:lnTo>
                    <a:lnTo>
                      <a:pt x="39676" y="4834"/>
                    </a:lnTo>
                    <a:lnTo>
                      <a:pt x="38862" y="4707"/>
                    </a:lnTo>
                    <a:lnTo>
                      <a:pt x="38047" y="4689"/>
                    </a:lnTo>
                    <a:lnTo>
                      <a:pt x="37233" y="4798"/>
                    </a:lnTo>
                    <a:lnTo>
                      <a:pt x="36834" y="4906"/>
                    </a:lnTo>
                    <a:lnTo>
                      <a:pt x="36346" y="5051"/>
                    </a:lnTo>
                    <a:lnTo>
                      <a:pt x="35495" y="5467"/>
                    </a:lnTo>
                    <a:lnTo>
                      <a:pt x="34753" y="6010"/>
                    </a:lnTo>
                    <a:lnTo>
                      <a:pt x="34138" y="6698"/>
                    </a:lnTo>
                    <a:lnTo>
                      <a:pt x="33884" y="7096"/>
                    </a:lnTo>
                    <a:lnTo>
                      <a:pt x="33848" y="6481"/>
                    </a:lnTo>
                    <a:lnTo>
                      <a:pt x="33558" y="5232"/>
                    </a:lnTo>
                    <a:lnTo>
                      <a:pt x="33287" y="4617"/>
                    </a:lnTo>
                    <a:lnTo>
                      <a:pt x="33088" y="4236"/>
                    </a:lnTo>
                    <a:lnTo>
                      <a:pt x="32617" y="3512"/>
                    </a:lnTo>
                    <a:lnTo>
                      <a:pt x="32056" y="2825"/>
                    </a:lnTo>
                    <a:lnTo>
                      <a:pt x="31422" y="2173"/>
                    </a:lnTo>
                    <a:lnTo>
                      <a:pt x="30717" y="1594"/>
                    </a:lnTo>
                    <a:lnTo>
                      <a:pt x="29956" y="1087"/>
                    </a:lnTo>
                    <a:lnTo>
                      <a:pt x="29160" y="653"/>
                    </a:lnTo>
                    <a:lnTo>
                      <a:pt x="28327" y="309"/>
                    </a:lnTo>
                    <a:lnTo>
                      <a:pt x="27893" y="182"/>
                    </a:lnTo>
                    <a:lnTo>
                      <a:pt x="27802" y="472"/>
                    </a:lnTo>
                    <a:lnTo>
                      <a:pt x="28219" y="598"/>
                    </a:lnTo>
                    <a:lnTo>
                      <a:pt x="29033" y="924"/>
                    </a:lnTo>
                    <a:lnTo>
                      <a:pt x="29812" y="1340"/>
                    </a:lnTo>
                    <a:lnTo>
                      <a:pt x="30536" y="1847"/>
                    </a:lnTo>
                    <a:lnTo>
                      <a:pt x="31223" y="2390"/>
                    </a:lnTo>
                    <a:lnTo>
                      <a:pt x="31839" y="3006"/>
                    </a:lnTo>
                    <a:lnTo>
                      <a:pt x="32364" y="3675"/>
                    </a:lnTo>
                    <a:lnTo>
                      <a:pt x="32834" y="4381"/>
                    </a:lnTo>
                    <a:lnTo>
                      <a:pt x="33015" y="4761"/>
                    </a:lnTo>
                    <a:lnTo>
                      <a:pt x="33178" y="5141"/>
                    </a:lnTo>
                    <a:lnTo>
                      <a:pt x="33432" y="5902"/>
                    </a:lnTo>
                    <a:lnTo>
                      <a:pt x="33558" y="6662"/>
                    </a:lnTo>
                    <a:lnTo>
                      <a:pt x="33576" y="7422"/>
                    </a:lnTo>
                    <a:lnTo>
                      <a:pt x="33522" y="7802"/>
                    </a:lnTo>
                    <a:lnTo>
                      <a:pt x="33323" y="8400"/>
                    </a:lnTo>
                    <a:lnTo>
                      <a:pt x="33178" y="9033"/>
                    </a:lnTo>
                    <a:lnTo>
                      <a:pt x="33196" y="9160"/>
                    </a:lnTo>
                    <a:lnTo>
                      <a:pt x="33287" y="9214"/>
                    </a:lnTo>
                    <a:lnTo>
                      <a:pt x="33414" y="9214"/>
                    </a:lnTo>
                    <a:lnTo>
                      <a:pt x="33468" y="9124"/>
                    </a:lnTo>
                    <a:lnTo>
                      <a:pt x="33703" y="8508"/>
                    </a:lnTo>
                    <a:lnTo>
                      <a:pt x="33830" y="7893"/>
                    </a:lnTo>
                    <a:lnTo>
                      <a:pt x="34047" y="7404"/>
                    </a:lnTo>
                    <a:lnTo>
                      <a:pt x="34644" y="6535"/>
                    </a:lnTo>
                    <a:lnTo>
                      <a:pt x="35441" y="5865"/>
                    </a:lnTo>
                    <a:lnTo>
                      <a:pt x="36382" y="5359"/>
                    </a:lnTo>
                    <a:lnTo>
                      <a:pt x="36907" y="5196"/>
                    </a:lnTo>
                    <a:lnTo>
                      <a:pt x="37287" y="5087"/>
                    </a:lnTo>
                    <a:lnTo>
                      <a:pt x="38065" y="4997"/>
                    </a:lnTo>
                    <a:lnTo>
                      <a:pt x="38844" y="5015"/>
                    </a:lnTo>
                    <a:lnTo>
                      <a:pt x="39604" y="5123"/>
                    </a:lnTo>
                    <a:lnTo>
                      <a:pt x="40328" y="5359"/>
                    </a:lnTo>
                    <a:lnTo>
                      <a:pt x="41034" y="5684"/>
                    </a:lnTo>
                    <a:lnTo>
                      <a:pt x="41667" y="6101"/>
                    </a:lnTo>
                    <a:lnTo>
                      <a:pt x="42265" y="6626"/>
                    </a:lnTo>
                    <a:lnTo>
                      <a:pt x="42518" y="6915"/>
                    </a:lnTo>
                    <a:lnTo>
                      <a:pt x="42934" y="7440"/>
                    </a:lnTo>
                    <a:lnTo>
                      <a:pt x="43568" y="8599"/>
                    </a:lnTo>
                    <a:lnTo>
                      <a:pt x="43948" y="9829"/>
                    </a:lnTo>
                    <a:lnTo>
                      <a:pt x="44057" y="11078"/>
                    </a:lnTo>
                    <a:lnTo>
                      <a:pt x="44002" y="11694"/>
                    </a:lnTo>
                    <a:lnTo>
                      <a:pt x="43912" y="12255"/>
                    </a:lnTo>
                    <a:lnTo>
                      <a:pt x="43550" y="13160"/>
                    </a:lnTo>
                    <a:lnTo>
                      <a:pt x="43025" y="13848"/>
                    </a:lnTo>
                    <a:lnTo>
                      <a:pt x="42409" y="14427"/>
                    </a:lnTo>
                    <a:lnTo>
                      <a:pt x="42065" y="14717"/>
                    </a:lnTo>
                    <a:lnTo>
                      <a:pt x="41703" y="15006"/>
                    </a:lnTo>
                    <a:lnTo>
                      <a:pt x="40998" y="15658"/>
                    </a:lnTo>
                    <a:lnTo>
                      <a:pt x="40672" y="16038"/>
                    </a:lnTo>
                    <a:lnTo>
                      <a:pt x="40654" y="16038"/>
                    </a:lnTo>
                    <a:lnTo>
                      <a:pt x="40654" y="16056"/>
                    </a:lnTo>
                    <a:lnTo>
                      <a:pt x="40636" y="16092"/>
                    </a:lnTo>
                    <a:lnTo>
                      <a:pt x="40636" y="16219"/>
                    </a:lnTo>
                    <a:lnTo>
                      <a:pt x="40672" y="16255"/>
                    </a:lnTo>
                    <a:lnTo>
                      <a:pt x="40726" y="16291"/>
                    </a:lnTo>
                    <a:lnTo>
                      <a:pt x="40853" y="16273"/>
                    </a:lnTo>
                    <a:lnTo>
                      <a:pt x="40889" y="16237"/>
                    </a:lnTo>
                    <a:lnTo>
                      <a:pt x="40907" y="16219"/>
                    </a:lnTo>
                    <a:lnTo>
                      <a:pt x="41142" y="15947"/>
                    </a:lnTo>
                    <a:lnTo>
                      <a:pt x="41649" y="15477"/>
                    </a:lnTo>
                    <a:lnTo>
                      <a:pt x="42482" y="14898"/>
                    </a:lnTo>
                    <a:lnTo>
                      <a:pt x="43351" y="14536"/>
                    </a:lnTo>
                    <a:lnTo>
                      <a:pt x="43930" y="14409"/>
                    </a:lnTo>
                    <a:lnTo>
                      <a:pt x="44473" y="14391"/>
                    </a:lnTo>
                    <a:lnTo>
                      <a:pt x="44962" y="14481"/>
                    </a:lnTo>
                    <a:lnTo>
                      <a:pt x="45197" y="14572"/>
                    </a:lnTo>
                    <a:lnTo>
                      <a:pt x="45505" y="14753"/>
                    </a:lnTo>
                    <a:lnTo>
                      <a:pt x="45957" y="15278"/>
                    </a:lnTo>
                    <a:lnTo>
                      <a:pt x="46192" y="16020"/>
                    </a:lnTo>
                    <a:lnTo>
                      <a:pt x="46210" y="16961"/>
                    </a:lnTo>
                    <a:lnTo>
                      <a:pt x="46138" y="17504"/>
                    </a:lnTo>
                    <a:lnTo>
                      <a:pt x="46048" y="17938"/>
                    </a:lnTo>
                    <a:lnTo>
                      <a:pt x="45776" y="18771"/>
                    </a:lnTo>
                    <a:lnTo>
                      <a:pt x="45378" y="19531"/>
                    </a:lnTo>
                    <a:lnTo>
                      <a:pt x="44871" y="20219"/>
                    </a:lnTo>
                    <a:lnTo>
                      <a:pt x="44256" y="20853"/>
                    </a:lnTo>
                    <a:lnTo>
                      <a:pt x="43532" y="21377"/>
                    </a:lnTo>
                    <a:lnTo>
                      <a:pt x="42699" y="21848"/>
                    </a:lnTo>
                    <a:lnTo>
                      <a:pt x="41776" y="22228"/>
                    </a:lnTo>
                    <a:lnTo>
                      <a:pt x="41287" y="22373"/>
                    </a:lnTo>
                    <a:lnTo>
                      <a:pt x="40527" y="22572"/>
                    </a:lnTo>
                    <a:lnTo>
                      <a:pt x="38952" y="22789"/>
                    </a:lnTo>
                    <a:lnTo>
                      <a:pt x="37323" y="22789"/>
                    </a:lnTo>
                    <a:lnTo>
                      <a:pt x="35712" y="22626"/>
                    </a:lnTo>
                    <a:lnTo>
                      <a:pt x="34138" y="22264"/>
                    </a:lnTo>
                    <a:lnTo>
                      <a:pt x="32671" y="21758"/>
                    </a:lnTo>
                    <a:lnTo>
                      <a:pt x="31368" y="21070"/>
                    </a:lnTo>
                    <a:lnTo>
                      <a:pt x="30264" y="20255"/>
                    </a:lnTo>
                    <a:lnTo>
                      <a:pt x="29812" y="19803"/>
                    </a:lnTo>
                    <a:lnTo>
                      <a:pt x="29739" y="19748"/>
                    </a:lnTo>
                    <a:lnTo>
                      <a:pt x="29649" y="19767"/>
                    </a:lnTo>
                    <a:lnTo>
                      <a:pt x="29558" y="19821"/>
                    </a:lnTo>
                    <a:lnTo>
                      <a:pt x="29540" y="19911"/>
                    </a:lnTo>
                    <a:lnTo>
                      <a:pt x="29558" y="20400"/>
                    </a:lnTo>
                    <a:lnTo>
                      <a:pt x="29468" y="21341"/>
                    </a:lnTo>
                    <a:lnTo>
                      <a:pt x="29269" y="22174"/>
                    </a:lnTo>
                    <a:lnTo>
                      <a:pt x="28943" y="22916"/>
                    </a:lnTo>
                    <a:lnTo>
                      <a:pt x="28526" y="23586"/>
                    </a:lnTo>
                    <a:lnTo>
                      <a:pt x="27983" y="24147"/>
                    </a:lnTo>
                    <a:lnTo>
                      <a:pt x="27332" y="24617"/>
                    </a:lnTo>
                    <a:lnTo>
                      <a:pt x="26572" y="24979"/>
                    </a:lnTo>
                    <a:lnTo>
                      <a:pt x="26137" y="25124"/>
                    </a:lnTo>
                    <a:lnTo>
                      <a:pt x="25739" y="25233"/>
                    </a:lnTo>
                    <a:lnTo>
                      <a:pt x="24852" y="25396"/>
                    </a:lnTo>
                    <a:lnTo>
                      <a:pt x="23458" y="25468"/>
                    </a:lnTo>
                    <a:lnTo>
                      <a:pt x="21449" y="25269"/>
                    </a:lnTo>
                    <a:lnTo>
                      <a:pt x="19368" y="24762"/>
                    </a:lnTo>
                    <a:lnTo>
                      <a:pt x="17359" y="24002"/>
                    </a:lnTo>
                    <a:lnTo>
                      <a:pt x="15458" y="23007"/>
                    </a:lnTo>
                    <a:lnTo>
                      <a:pt x="13793" y="21830"/>
                    </a:lnTo>
                    <a:lnTo>
                      <a:pt x="12761" y="20834"/>
                    </a:lnTo>
                    <a:lnTo>
                      <a:pt x="12200" y="20147"/>
                    </a:lnTo>
                    <a:lnTo>
                      <a:pt x="11965" y="19785"/>
                    </a:lnTo>
                    <a:lnTo>
                      <a:pt x="11910" y="19730"/>
                    </a:lnTo>
                    <a:lnTo>
                      <a:pt x="11856" y="19712"/>
                    </a:lnTo>
                    <a:lnTo>
                      <a:pt x="11784" y="19712"/>
                    </a:lnTo>
                    <a:lnTo>
                      <a:pt x="11729" y="19748"/>
                    </a:lnTo>
                    <a:lnTo>
                      <a:pt x="11385" y="20074"/>
                    </a:lnTo>
                    <a:lnTo>
                      <a:pt x="10571" y="20635"/>
                    </a:lnTo>
                    <a:lnTo>
                      <a:pt x="9666" y="21088"/>
                    </a:lnTo>
                    <a:lnTo>
                      <a:pt x="8688" y="21432"/>
                    </a:lnTo>
                    <a:lnTo>
                      <a:pt x="7657" y="21649"/>
                    </a:lnTo>
                    <a:lnTo>
                      <a:pt x="6589" y="21739"/>
                    </a:lnTo>
                    <a:lnTo>
                      <a:pt x="5521" y="21721"/>
                    </a:lnTo>
                    <a:lnTo>
                      <a:pt x="4489" y="21558"/>
                    </a:lnTo>
                    <a:lnTo>
                      <a:pt x="4000" y="21414"/>
                    </a:lnTo>
                    <a:lnTo>
                      <a:pt x="3638" y="21305"/>
                    </a:lnTo>
                    <a:lnTo>
                      <a:pt x="2987" y="20997"/>
                    </a:lnTo>
                    <a:lnTo>
                      <a:pt x="2390" y="20635"/>
                    </a:lnTo>
                    <a:lnTo>
                      <a:pt x="1865" y="20219"/>
                    </a:lnTo>
                    <a:lnTo>
                      <a:pt x="1412" y="19730"/>
                    </a:lnTo>
                    <a:lnTo>
                      <a:pt x="1014" y="19187"/>
                    </a:lnTo>
                    <a:lnTo>
                      <a:pt x="724" y="18590"/>
                    </a:lnTo>
                    <a:lnTo>
                      <a:pt x="489" y="17920"/>
                    </a:lnTo>
                    <a:lnTo>
                      <a:pt x="417" y="17576"/>
                    </a:lnTo>
                    <a:lnTo>
                      <a:pt x="344" y="17196"/>
                    </a:lnTo>
                    <a:lnTo>
                      <a:pt x="308" y="16472"/>
                    </a:lnTo>
                    <a:lnTo>
                      <a:pt x="362" y="15784"/>
                    </a:lnTo>
                    <a:lnTo>
                      <a:pt x="543" y="15115"/>
                    </a:lnTo>
                    <a:lnTo>
                      <a:pt x="815" y="14499"/>
                    </a:lnTo>
                    <a:lnTo>
                      <a:pt x="1195" y="13920"/>
                    </a:lnTo>
                    <a:lnTo>
                      <a:pt x="1666" y="13377"/>
                    </a:lnTo>
                    <a:lnTo>
                      <a:pt x="2245" y="12907"/>
                    </a:lnTo>
                    <a:lnTo>
                      <a:pt x="2571" y="12689"/>
                    </a:lnTo>
                    <a:lnTo>
                      <a:pt x="3095" y="12364"/>
                    </a:lnTo>
                    <a:lnTo>
                      <a:pt x="4236" y="11893"/>
                    </a:lnTo>
                    <a:lnTo>
                      <a:pt x="5467" y="11567"/>
                    </a:lnTo>
                    <a:lnTo>
                      <a:pt x="6734" y="11404"/>
                    </a:lnTo>
                    <a:lnTo>
                      <a:pt x="8019" y="11404"/>
                    </a:lnTo>
                    <a:lnTo>
                      <a:pt x="9268" y="11567"/>
                    </a:lnTo>
                    <a:lnTo>
                      <a:pt x="10426" y="11893"/>
                    </a:lnTo>
                    <a:lnTo>
                      <a:pt x="11476" y="12382"/>
                    </a:lnTo>
                    <a:lnTo>
                      <a:pt x="11928" y="12689"/>
                    </a:lnTo>
                    <a:lnTo>
                      <a:pt x="12019" y="12726"/>
                    </a:lnTo>
                    <a:lnTo>
                      <a:pt x="12109" y="12689"/>
                    </a:lnTo>
                    <a:lnTo>
                      <a:pt x="12164" y="12617"/>
                    </a:lnTo>
                    <a:lnTo>
                      <a:pt x="12146" y="12508"/>
                    </a:lnTo>
                    <a:lnTo>
                      <a:pt x="11947" y="12020"/>
                    </a:lnTo>
                    <a:lnTo>
                      <a:pt x="11603" y="11024"/>
                    </a:lnTo>
                    <a:lnTo>
                      <a:pt x="11385" y="10065"/>
                    </a:lnTo>
                    <a:lnTo>
                      <a:pt x="11259" y="9124"/>
                    </a:lnTo>
                    <a:lnTo>
                      <a:pt x="11241" y="8200"/>
                    </a:lnTo>
                    <a:lnTo>
                      <a:pt x="11331" y="7295"/>
                    </a:lnTo>
                    <a:lnTo>
                      <a:pt x="11530" y="6445"/>
                    </a:lnTo>
                    <a:lnTo>
                      <a:pt x="11838" y="5594"/>
                    </a:lnTo>
                    <a:lnTo>
                      <a:pt x="12037" y="5196"/>
                    </a:lnTo>
                    <a:lnTo>
                      <a:pt x="12272" y="4761"/>
                    </a:lnTo>
                    <a:lnTo>
                      <a:pt x="12870" y="3911"/>
                    </a:lnTo>
                    <a:lnTo>
                      <a:pt x="13594" y="3132"/>
                    </a:lnTo>
                    <a:lnTo>
                      <a:pt x="14426" y="2426"/>
                    </a:lnTo>
                    <a:lnTo>
                      <a:pt x="15367" y="1811"/>
                    </a:lnTo>
                    <a:lnTo>
                      <a:pt x="16399" y="1268"/>
                    </a:lnTo>
                    <a:lnTo>
                      <a:pt x="17540" y="797"/>
                    </a:lnTo>
                    <a:lnTo>
                      <a:pt x="18752" y="435"/>
                    </a:lnTo>
                    <a:lnTo>
                      <a:pt x="19386" y="291"/>
                    </a:lnTo>
                    <a:lnTo>
                      <a:pt x="19331"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76" name="Google Shape;1276;p37"/>
              <p:cNvSpPr/>
              <p:nvPr/>
            </p:nvSpPr>
            <p:spPr>
              <a:xfrm>
                <a:off x="389676" y="3721420"/>
                <a:ext cx="1478364" cy="831483"/>
              </a:xfrm>
              <a:custGeom>
                <a:avLst/>
                <a:gdLst/>
                <a:ahLst/>
                <a:cxnLst/>
                <a:rect l="l" t="t" r="r" b="b"/>
                <a:pathLst>
                  <a:path w="46537" h="26174" extrusionOk="0">
                    <a:moveTo>
                      <a:pt x="22644" y="1"/>
                    </a:moveTo>
                    <a:lnTo>
                      <a:pt x="20436" y="200"/>
                    </a:lnTo>
                    <a:lnTo>
                      <a:pt x="19331" y="417"/>
                    </a:lnTo>
                    <a:lnTo>
                      <a:pt x="18680" y="562"/>
                    </a:lnTo>
                    <a:lnTo>
                      <a:pt x="17431" y="942"/>
                    </a:lnTo>
                    <a:lnTo>
                      <a:pt x="16254" y="1413"/>
                    </a:lnTo>
                    <a:lnTo>
                      <a:pt x="15186" y="1974"/>
                    </a:lnTo>
                    <a:lnTo>
                      <a:pt x="14227" y="2625"/>
                    </a:lnTo>
                    <a:lnTo>
                      <a:pt x="13358" y="3349"/>
                    </a:lnTo>
                    <a:lnTo>
                      <a:pt x="12616" y="4146"/>
                    </a:lnTo>
                    <a:lnTo>
                      <a:pt x="12019" y="5014"/>
                    </a:lnTo>
                    <a:lnTo>
                      <a:pt x="11766" y="5485"/>
                    </a:lnTo>
                    <a:lnTo>
                      <a:pt x="11566" y="5865"/>
                    </a:lnTo>
                    <a:lnTo>
                      <a:pt x="11259" y="6680"/>
                    </a:lnTo>
                    <a:lnTo>
                      <a:pt x="11060" y="7530"/>
                    </a:lnTo>
                    <a:lnTo>
                      <a:pt x="10951" y="8399"/>
                    </a:lnTo>
                    <a:lnTo>
                      <a:pt x="10933" y="9304"/>
                    </a:lnTo>
                    <a:lnTo>
                      <a:pt x="11023" y="10209"/>
                    </a:lnTo>
                    <a:lnTo>
                      <a:pt x="11223" y="11150"/>
                    </a:lnTo>
                    <a:lnTo>
                      <a:pt x="11494" y="12110"/>
                    </a:lnTo>
                    <a:lnTo>
                      <a:pt x="11675" y="12580"/>
                    </a:lnTo>
                    <a:lnTo>
                      <a:pt x="11204" y="12309"/>
                    </a:lnTo>
                    <a:lnTo>
                      <a:pt x="10118" y="11893"/>
                    </a:lnTo>
                    <a:lnTo>
                      <a:pt x="8960" y="11621"/>
                    </a:lnTo>
                    <a:lnTo>
                      <a:pt x="7729" y="11512"/>
                    </a:lnTo>
                    <a:lnTo>
                      <a:pt x="6480" y="11549"/>
                    </a:lnTo>
                    <a:lnTo>
                      <a:pt x="5231" y="11730"/>
                    </a:lnTo>
                    <a:lnTo>
                      <a:pt x="4037" y="12056"/>
                    </a:lnTo>
                    <a:lnTo>
                      <a:pt x="2933" y="12544"/>
                    </a:lnTo>
                    <a:lnTo>
                      <a:pt x="2426" y="12852"/>
                    </a:lnTo>
                    <a:lnTo>
                      <a:pt x="2064" y="13069"/>
                    </a:lnTo>
                    <a:lnTo>
                      <a:pt x="1448" y="13594"/>
                    </a:lnTo>
                    <a:lnTo>
                      <a:pt x="942" y="14155"/>
                    </a:lnTo>
                    <a:lnTo>
                      <a:pt x="543" y="14771"/>
                    </a:lnTo>
                    <a:lnTo>
                      <a:pt x="254" y="15440"/>
                    </a:lnTo>
                    <a:lnTo>
                      <a:pt x="73" y="16146"/>
                    </a:lnTo>
                    <a:lnTo>
                      <a:pt x="0" y="16888"/>
                    </a:lnTo>
                    <a:lnTo>
                      <a:pt x="55" y="17649"/>
                    </a:lnTo>
                    <a:lnTo>
                      <a:pt x="127" y="18047"/>
                    </a:lnTo>
                    <a:lnTo>
                      <a:pt x="199" y="18427"/>
                    </a:lnTo>
                    <a:lnTo>
                      <a:pt x="435" y="19115"/>
                    </a:lnTo>
                    <a:lnTo>
                      <a:pt x="761" y="19748"/>
                    </a:lnTo>
                    <a:lnTo>
                      <a:pt x="1159" y="20327"/>
                    </a:lnTo>
                    <a:lnTo>
                      <a:pt x="1647" y="20852"/>
                    </a:lnTo>
                    <a:lnTo>
                      <a:pt x="2209" y="21305"/>
                    </a:lnTo>
                    <a:lnTo>
                      <a:pt x="2824" y="21685"/>
                    </a:lnTo>
                    <a:lnTo>
                      <a:pt x="3530" y="21993"/>
                    </a:lnTo>
                    <a:lnTo>
                      <a:pt x="3910" y="22119"/>
                    </a:lnTo>
                    <a:lnTo>
                      <a:pt x="4417" y="22264"/>
                    </a:lnTo>
                    <a:lnTo>
                      <a:pt x="5467" y="22427"/>
                    </a:lnTo>
                    <a:lnTo>
                      <a:pt x="6535" y="22463"/>
                    </a:lnTo>
                    <a:lnTo>
                      <a:pt x="7602" y="22373"/>
                    </a:lnTo>
                    <a:lnTo>
                      <a:pt x="8670" y="22155"/>
                    </a:lnTo>
                    <a:lnTo>
                      <a:pt x="9666" y="21830"/>
                    </a:lnTo>
                    <a:lnTo>
                      <a:pt x="10607" y="21377"/>
                    </a:lnTo>
                    <a:lnTo>
                      <a:pt x="11440" y="20834"/>
                    </a:lnTo>
                    <a:lnTo>
                      <a:pt x="11802" y="20508"/>
                    </a:lnTo>
                    <a:lnTo>
                      <a:pt x="12236" y="21106"/>
                    </a:lnTo>
                    <a:lnTo>
                      <a:pt x="13322" y="22228"/>
                    </a:lnTo>
                    <a:lnTo>
                      <a:pt x="14643" y="23242"/>
                    </a:lnTo>
                    <a:lnTo>
                      <a:pt x="16146" y="24147"/>
                    </a:lnTo>
                    <a:lnTo>
                      <a:pt x="17793" y="24907"/>
                    </a:lnTo>
                    <a:lnTo>
                      <a:pt x="19494" y="25504"/>
                    </a:lnTo>
                    <a:lnTo>
                      <a:pt x="21214" y="25920"/>
                    </a:lnTo>
                    <a:lnTo>
                      <a:pt x="22915" y="26156"/>
                    </a:lnTo>
                    <a:lnTo>
                      <a:pt x="23730" y="26174"/>
                    </a:lnTo>
                    <a:lnTo>
                      <a:pt x="24400" y="26156"/>
                    </a:lnTo>
                    <a:lnTo>
                      <a:pt x="25648" y="25993"/>
                    </a:lnTo>
                    <a:lnTo>
                      <a:pt x="26228" y="25830"/>
                    </a:lnTo>
                    <a:lnTo>
                      <a:pt x="26861" y="25613"/>
                    </a:lnTo>
                    <a:lnTo>
                      <a:pt x="27802" y="25088"/>
                    </a:lnTo>
                    <a:lnTo>
                      <a:pt x="28382" y="24599"/>
                    </a:lnTo>
                    <a:lnTo>
                      <a:pt x="28907" y="24002"/>
                    </a:lnTo>
                    <a:lnTo>
                      <a:pt x="29341" y="23260"/>
                    </a:lnTo>
                    <a:lnTo>
                      <a:pt x="29649" y="22373"/>
                    </a:lnTo>
                    <a:lnTo>
                      <a:pt x="29830" y="21305"/>
                    </a:lnTo>
                    <a:lnTo>
                      <a:pt x="29848" y="20689"/>
                    </a:lnTo>
                    <a:lnTo>
                      <a:pt x="30336" y="21142"/>
                    </a:lnTo>
                    <a:lnTo>
                      <a:pt x="31495" y="21920"/>
                    </a:lnTo>
                    <a:lnTo>
                      <a:pt x="32816" y="22572"/>
                    </a:lnTo>
                    <a:lnTo>
                      <a:pt x="34282" y="23061"/>
                    </a:lnTo>
                    <a:lnTo>
                      <a:pt x="35839" y="23386"/>
                    </a:lnTo>
                    <a:lnTo>
                      <a:pt x="37432" y="23531"/>
                    </a:lnTo>
                    <a:lnTo>
                      <a:pt x="39043" y="23495"/>
                    </a:lnTo>
                    <a:lnTo>
                      <a:pt x="40617" y="23278"/>
                    </a:lnTo>
                    <a:lnTo>
                      <a:pt x="41360" y="23079"/>
                    </a:lnTo>
                    <a:lnTo>
                      <a:pt x="41884" y="22934"/>
                    </a:lnTo>
                    <a:lnTo>
                      <a:pt x="42844" y="22536"/>
                    </a:lnTo>
                    <a:lnTo>
                      <a:pt x="43713" y="22047"/>
                    </a:lnTo>
                    <a:lnTo>
                      <a:pt x="44455" y="21486"/>
                    </a:lnTo>
                    <a:lnTo>
                      <a:pt x="45106" y="20834"/>
                    </a:lnTo>
                    <a:lnTo>
                      <a:pt x="45631" y="20110"/>
                    </a:lnTo>
                    <a:lnTo>
                      <a:pt x="46048" y="19314"/>
                    </a:lnTo>
                    <a:lnTo>
                      <a:pt x="46337" y="18445"/>
                    </a:lnTo>
                    <a:lnTo>
                      <a:pt x="46428" y="17974"/>
                    </a:lnTo>
                    <a:lnTo>
                      <a:pt x="46500" y="17576"/>
                    </a:lnTo>
                    <a:lnTo>
                      <a:pt x="46536" y="16870"/>
                    </a:lnTo>
                    <a:lnTo>
                      <a:pt x="46464" y="16291"/>
                    </a:lnTo>
                    <a:lnTo>
                      <a:pt x="46337" y="15820"/>
                    </a:lnTo>
                    <a:lnTo>
                      <a:pt x="46048" y="15277"/>
                    </a:lnTo>
                    <a:lnTo>
                      <a:pt x="45559" y="14843"/>
                    </a:lnTo>
                    <a:lnTo>
                      <a:pt x="45324" y="14716"/>
                    </a:lnTo>
                    <a:lnTo>
                      <a:pt x="45070" y="14608"/>
                    </a:lnTo>
                    <a:lnTo>
                      <a:pt x="44491" y="14517"/>
                    </a:lnTo>
                    <a:lnTo>
                      <a:pt x="43876" y="14535"/>
                    </a:lnTo>
                    <a:lnTo>
                      <a:pt x="43224" y="14680"/>
                    </a:lnTo>
                    <a:lnTo>
                      <a:pt x="42898" y="14807"/>
                    </a:lnTo>
                    <a:lnTo>
                      <a:pt x="42898" y="14807"/>
                    </a:lnTo>
                    <a:lnTo>
                      <a:pt x="43152" y="14571"/>
                    </a:lnTo>
                    <a:lnTo>
                      <a:pt x="43604" y="14047"/>
                    </a:lnTo>
                    <a:lnTo>
                      <a:pt x="43966" y="13395"/>
                    </a:lnTo>
                    <a:lnTo>
                      <a:pt x="44219" y="12617"/>
                    </a:lnTo>
                    <a:lnTo>
                      <a:pt x="44310" y="12146"/>
                    </a:lnTo>
                    <a:lnTo>
                      <a:pt x="44002" y="12110"/>
                    </a:lnTo>
                    <a:lnTo>
                      <a:pt x="43912" y="12671"/>
                    </a:lnTo>
                    <a:lnTo>
                      <a:pt x="43550" y="13576"/>
                    </a:lnTo>
                    <a:lnTo>
                      <a:pt x="43025" y="14264"/>
                    </a:lnTo>
                    <a:lnTo>
                      <a:pt x="42409" y="14843"/>
                    </a:lnTo>
                    <a:lnTo>
                      <a:pt x="42065" y="15133"/>
                    </a:lnTo>
                    <a:lnTo>
                      <a:pt x="41703" y="15422"/>
                    </a:lnTo>
                    <a:lnTo>
                      <a:pt x="40998" y="16074"/>
                    </a:lnTo>
                    <a:lnTo>
                      <a:pt x="40654" y="16472"/>
                    </a:lnTo>
                    <a:lnTo>
                      <a:pt x="40636" y="16508"/>
                    </a:lnTo>
                    <a:lnTo>
                      <a:pt x="40636" y="16635"/>
                    </a:lnTo>
                    <a:lnTo>
                      <a:pt x="40672" y="16671"/>
                    </a:lnTo>
                    <a:lnTo>
                      <a:pt x="40726" y="16707"/>
                    </a:lnTo>
                    <a:lnTo>
                      <a:pt x="40853" y="16689"/>
                    </a:lnTo>
                    <a:lnTo>
                      <a:pt x="40889" y="16653"/>
                    </a:lnTo>
                    <a:lnTo>
                      <a:pt x="41124" y="16381"/>
                    </a:lnTo>
                    <a:lnTo>
                      <a:pt x="41649" y="15893"/>
                    </a:lnTo>
                    <a:lnTo>
                      <a:pt x="42482" y="15314"/>
                    </a:lnTo>
                    <a:lnTo>
                      <a:pt x="43351" y="14952"/>
                    </a:lnTo>
                    <a:lnTo>
                      <a:pt x="43912" y="14825"/>
                    </a:lnTo>
                    <a:lnTo>
                      <a:pt x="44455" y="14807"/>
                    </a:lnTo>
                    <a:lnTo>
                      <a:pt x="44962" y="14897"/>
                    </a:lnTo>
                    <a:lnTo>
                      <a:pt x="45197" y="14988"/>
                    </a:lnTo>
                    <a:lnTo>
                      <a:pt x="45505" y="15169"/>
                    </a:lnTo>
                    <a:lnTo>
                      <a:pt x="45957" y="15694"/>
                    </a:lnTo>
                    <a:lnTo>
                      <a:pt x="46192" y="16436"/>
                    </a:lnTo>
                    <a:lnTo>
                      <a:pt x="46210" y="17377"/>
                    </a:lnTo>
                    <a:lnTo>
                      <a:pt x="46138" y="17920"/>
                    </a:lnTo>
                    <a:lnTo>
                      <a:pt x="46048" y="18354"/>
                    </a:lnTo>
                    <a:lnTo>
                      <a:pt x="45776" y="19187"/>
                    </a:lnTo>
                    <a:lnTo>
                      <a:pt x="45378" y="19947"/>
                    </a:lnTo>
                    <a:lnTo>
                      <a:pt x="44871" y="20635"/>
                    </a:lnTo>
                    <a:lnTo>
                      <a:pt x="44256" y="21269"/>
                    </a:lnTo>
                    <a:lnTo>
                      <a:pt x="43532" y="21793"/>
                    </a:lnTo>
                    <a:lnTo>
                      <a:pt x="42699" y="22264"/>
                    </a:lnTo>
                    <a:lnTo>
                      <a:pt x="41776" y="22644"/>
                    </a:lnTo>
                    <a:lnTo>
                      <a:pt x="41287" y="22789"/>
                    </a:lnTo>
                    <a:lnTo>
                      <a:pt x="40527" y="22988"/>
                    </a:lnTo>
                    <a:lnTo>
                      <a:pt x="38952" y="23205"/>
                    </a:lnTo>
                    <a:lnTo>
                      <a:pt x="37323" y="23205"/>
                    </a:lnTo>
                    <a:lnTo>
                      <a:pt x="35712" y="23042"/>
                    </a:lnTo>
                    <a:lnTo>
                      <a:pt x="34138" y="22680"/>
                    </a:lnTo>
                    <a:lnTo>
                      <a:pt x="32671" y="22174"/>
                    </a:lnTo>
                    <a:lnTo>
                      <a:pt x="31368" y="21486"/>
                    </a:lnTo>
                    <a:lnTo>
                      <a:pt x="30264" y="20671"/>
                    </a:lnTo>
                    <a:lnTo>
                      <a:pt x="29812" y="20219"/>
                    </a:lnTo>
                    <a:lnTo>
                      <a:pt x="29739" y="20164"/>
                    </a:lnTo>
                    <a:lnTo>
                      <a:pt x="29649" y="20183"/>
                    </a:lnTo>
                    <a:lnTo>
                      <a:pt x="29558" y="20237"/>
                    </a:lnTo>
                    <a:lnTo>
                      <a:pt x="29540" y="20327"/>
                    </a:lnTo>
                    <a:lnTo>
                      <a:pt x="29558" y="20816"/>
                    </a:lnTo>
                    <a:lnTo>
                      <a:pt x="29468" y="21757"/>
                    </a:lnTo>
                    <a:lnTo>
                      <a:pt x="29269" y="22590"/>
                    </a:lnTo>
                    <a:lnTo>
                      <a:pt x="28943" y="23332"/>
                    </a:lnTo>
                    <a:lnTo>
                      <a:pt x="28526" y="24002"/>
                    </a:lnTo>
                    <a:lnTo>
                      <a:pt x="27983" y="24563"/>
                    </a:lnTo>
                    <a:lnTo>
                      <a:pt x="27332" y="25033"/>
                    </a:lnTo>
                    <a:lnTo>
                      <a:pt x="26572" y="25395"/>
                    </a:lnTo>
                    <a:lnTo>
                      <a:pt x="26137" y="25540"/>
                    </a:lnTo>
                    <a:lnTo>
                      <a:pt x="25739" y="25649"/>
                    </a:lnTo>
                    <a:lnTo>
                      <a:pt x="24852" y="25812"/>
                    </a:lnTo>
                    <a:lnTo>
                      <a:pt x="23458" y="25884"/>
                    </a:lnTo>
                    <a:lnTo>
                      <a:pt x="21449" y="25685"/>
                    </a:lnTo>
                    <a:lnTo>
                      <a:pt x="19368" y="25178"/>
                    </a:lnTo>
                    <a:lnTo>
                      <a:pt x="17359" y="24418"/>
                    </a:lnTo>
                    <a:lnTo>
                      <a:pt x="15458" y="23423"/>
                    </a:lnTo>
                    <a:lnTo>
                      <a:pt x="13793" y="22246"/>
                    </a:lnTo>
                    <a:lnTo>
                      <a:pt x="12761" y="21250"/>
                    </a:lnTo>
                    <a:lnTo>
                      <a:pt x="12200" y="20563"/>
                    </a:lnTo>
                    <a:lnTo>
                      <a:pt x="11965" y="20201"/>
                    </a:lnTo>
                    <a:lnTo>
                      <a:pt x="11910" y="20146"/>
                    </a:lnTo>
                    <a:lnTo>
                      <a:pt x="11856" y="20128"/>
                    </a:lnTo>
                    <a:lnTo>
                      <a:pt x="11784" y="20128"/>
                    </a:lnTo>
                    <a:lnTo>
                      <a:pt x="11729" y="20164"/>
                    </a:lnTo>
                    <a:lnTo>
                      <a:pt x="11385" y="20490"/>
                    </a:lnTo>
                    <a:lnTo>
                      <a:pt x="10571" y="21051"/>
                    </a:lnTo>
                    <a:lnTo>
                      <a:pt x="9666" y="21504"/>
                    </a:lnTo>
                    <a:lnTo>
                      <a:pt x="8688" y="21848"/>
                    </a:lnTo>
                    <a:lnTo>
                      <a:pt x="7657" y="22065"/>
                    </a:lnTo>
                    <a:lnTo>
                      <a:pt x="6589" y="22155"/>
                    </a:lnTo>
                    <a:lnTo>
                      <a:pt x="5521" y="22137"/>
                    </a:lnTo>
                    <a:lnTo>
                      <a:pt x="4489" y="21974"/>
                    </a:lnTo>
                    <a:lnTo>
                      <a:pt x="4000" y="21830"/>
                    </a:lnTo>
                    <a:lnTo>
                      <a:pt x="3638" y="21721"/>
                    </a:lnTo>
                    <a:lnTo>
                      <a:pt x="2987" y="21413"/>
                    </a:lnTo>
                    <a:lnTo>
                      <a:pt x="2390" y="21051"/>
                    </a:lnTo>
                    <a:lnTo>
                      <a:pt x="1865" y="20635"/>
                    </a:lnTo>
                    <a:lnTo>
                      <a:pt x="1412" y="20146"/>
                    </a:lnTo>
                    <a:lnTo>
                      <a:pt x="1014" y="19603"/>
                    </a:lnTo>
                    <a:lnTo>
                      <a:pt x="724" y="19006"/>
                    </a:lnTo>
                    <a:lnTo>
                      <a:pt x="489" y="18336"/>
                    </a:lnTo>
                    <a:lnTo>
                      <a:pt x="417" y="17992"/>
                    </a:lnTo>
                    <a:lnTo>
                      <a:pt x="344" y="17612"/>
                    </a:lnTo>
                    <a:lnTo>
                      <a:pt x="308" y="16888"/>
                    </a:lnTo>
                    <a:lnTo>
                      <a:pt x="362" y="16200"/>
                    </a:lnTo>
                    <a:lnTo>
                      <a:pt x="543" y="15531"/>
                    </a:lnTo>
                    <a:lnTo>
                      <a:pt x="815" y="14915"/>
                    </a:lnTo>
                    <a:lnTo>
                      <a:pt x="1195" y="14336"/>
                    </a:lnTo>
                    <a:lnTo>
                      <a:pt x="1666" y="13793"/>
                    </a:lnTo>
                    <a:lnTo>
                      <a:pt x="2245" y="13323"/>
                    </a:lnTo>
                    <a:lnTo>
                      <a:pt x="2571" y="13105"/>
                    </a:lnTo>
                    <a:lnTo>
                      <a:pt x="3095" y="12780"/>
                    </a:lnTo>
                    <a:lnTo>
                      <a:pt x="4236" y="12309"/>
                    </a:lnTo>
                    <a:lnTo>
                      <a:pt x="5467" y="11983"/>
                    </a:lnTo>
                    <a:lnTo>
                      <a:pt x="6734" y="11820"/>
                    </a:lnTo>
                    <a:lnTo>
                      <a:pt x="8019" y="11820"/>
                    </a:lnTo>
                    <a:lnTo>
                      <a:pt x="9268" y="11983"/>
                    </a:lnTo>
                    <a:lnTo>
                      <a:pt x="10426" y="12309"/>
                    </a:lnTo>
                    <a:lnTo>
                      <a:pt x="11476" y="12798"/>
                    </a:lnTo>
                    <a:lnTo>
                      <a:pt x="11928" y="13105"/>
                    </a:lnTo>
                    <a:lnTo>
                      <a:pt x="12019" y="13142"/>
                    </a:lnTo>
                    <a:lnTo>
                      <a:pt x="12109" y="13105"/>
                    </a:lnTo>
                    <a:lnTo>
                      <a:pt x="12164" y="13033"/>
                    </a:lnTo>
                    <a:lnTo>
                      <a:pt x="12146" y="12924"/>
                    </a:lnTo>
                    <a:lnTo>
                      <a:pt x="11947" y="12436"/>
                    </a:lnTo>
                    <a:lnTo>
                      <a:pt x="11603" y="11440"/>
                    </a:lnTo>
                    <a:lnTo>
                      <a:pt x="11385" y="10481"/>
                    </a:lnTo>
                    <a:lnTo>
                      <a:pt x="11259" y="9540"/>
                    </a:lnTo>
                    <a:lnTo>
                      <a:pt x="11241" y="8616"/>
                    </a:lnTo>
                    <a:lnTo>
                      <a:pt x="11331" y="7711"/>
                    </a:lnTo>
                    <a:lnTo>
                      <a:pt x="11530" y="6861"/>
                    </a:lnTo>
                    <a:lnTo>
                      <a:pt x="11838" y="6010"/>
                    </a:lnTo>
                    <a:lnTo>
                      <a:pt x="12037" y="5612"/>
                    </a:lnTo>
                    <a:lnTo>
                      <a:pt x="12272" y="5177"/>
                    </a:lnTo>
                    <a:lnTo>
                      <a:pt x="12870" y="4327"/>
                    </a:lnTo>
                    <a:lnTo>
                      <a:pt x="13594" y="3548"/>
                    </a:lnTo>
                    <a:lnTo>
                      <a:pt x="14426" y="2842"/>
                    </a:lnTo>
                    <a:lnTo>
                      <a:pt x="15367" y="2227"/>
                    </a:lnTo>
                    <a:lnTo>
                      <a:pt x="16399" y="1684"/>
                    </a:lnTo>
                    <a:lnTo>
                      <a:pt x="17540" y="1213"/>
                    </a:lnTo>
                    <a:lnTo>
                      <a:pt x="18752" y="851"/>
                    </a:lnTo>
                    <a:lnTo>
                      <a:pt x="19386" y="707"/>
                    </a:lnTo>
                    <a:lnTo>
                      <a:pt x="20472" y="507"/>
                    </a:lnTo>
                    <a:lnTo>
                      <a:pt x="22662" y="308"/>
                    </a:lnTo>
                    <a:lnTo>
                      <a:pt x="24798" y="345"/>
                    </a:lnTo>
                    <a:lnTo>
                      <a:pt x="26843" y="634"/>
                    </a:lnTo>
                    <a:lnTo>
                      <a:pt x="27802" y="888"/>
                    </a:lnTo>
                    <a:lnTo>
                      <a:pt x="28219" y="1014"/>
                    </a:lnTo>
                    <a:lnTo>
                      <a:pt x="29033" y="1340"/>
                    </a:lnTo>
                    <a:lnTo>
                      <a:pt x="29812" y="1756"/>
                    </a:lnTo>
                    <a:lnTo>
                      <a:pt x="30536" y="2263"/>
                    </a:lnTo>
                    <a:lnTo>
                      <a:pt x="31223" y="2806"/>
                    </a:lnTo>
                    <a:lnTo>
                      <a:pt x="31839" y="3422"/>
                    </a:lnTo>
                    <a:lnTo>
                      <a:pt x="32364" y="4091"/>
                    </a:lnTo>
                    <a:lnTo>
                      <a:pt x="32834" y="4797"/>
                    </a:lnTo>
                    <a:lnTo>
                      <a:pt x="33015" y="5177"/>
                    </a:lnTo>
                    <a:lnTo>
                      <a:pt x="33178" y="5557"/>
                    </a:lnTo>
                    <a:lnTo>
                      <a:pt x="33432" y="6318"/>
                    </a:lnTo>
                    <a:lnTo>
                      <a:pt x="33558" y="7078"/>
                    </a:lnTo>
                    <a:lnTo>
                      <a:pt x="33576" y="7838"/>
                    </a:lnTo>
                    <a:lnTo>
                      <a:pt x="33522" y="8218"/>
                    </a:lnTo>
                    <a:lnTo>
                      <a:pt x="33323" y="8816"/>
                    </a:lnTo>
                    <a:lnTo>
                      <a:pt x="33178" y="9449"/>
                    </a:lnTo>
                    <a:lnTo>
                      <a:pt x="33196" y="9576"/>
                    </a:lnTo>
                    <a:lnTo>
                      <a:pt x="33287" y="9630"/>
                    </a:lnTo>
                    <a:lnTo>
                      <a:pt x="33414" y="9630"/>
                    </a:lnTo>
                    <a:lnTo>
                      <a:pt x="33468" y="9540"/>
                    </a:lnTo>
                    <a:lnTo>
                      <a:pt x="33703" y="8924"/>
                    </a:lnTo>
                    <a:lnTo>
                      <a:pt x="33830" y="8309"/>
                    </a:lnTo>
                    <a:lnTo>
                      <a:pt x="34047" y="7820"/>
                    </a:lnTo>
                    <a:lnTo>
                      <a:pt x="34644" y="6951"/>
                    </a:lnTo>
                    <a:lnTo>
                      <a:pt x="35441" y="6281"/>
                    </a:lnTo>
                    <a:lnTo>
                      <a:pt x="36382" y="5775"/>
                    </a:lnTo>
                    <a:lnTo>
                      <a:pt x="36907" y="5612"/>
                    </a:lnTo>
                    <a:lnTo>
                      <a:pt x="37287" y="5503"/>
                    </a:lnTo>
                    <a:lnTo>
                      <a:pt x="38065" y="5413"/>
                    </a:lnTo>
                    <a:lnTo>
                      <a:pt x="38844" y="5431"/>
                    </a:lnTo>
                    <a:lnTo>
                      <a:pt x="39604" y="5539"/>
                    </a:lnTo>
                    <a:lnTo>
                      <a:pt x="40328" y="5775"/>
                    </a:lnTo>
                    <a:lnTo>
                      <a:pt x="41034" y="6100"/>
                    </a:lnTo>
                    <a:lnTo>
                      <a:pt x="41667" y="6517"/>
                    </a:lnTo>
                    <a:lnTo>
                      <a:pt x="42265" y="7042"/>
                    </a:lnTo>
                    <a:lnTo>
                      <a:pt x="42518" y="7331"/>
                    </a:lnTo>
                    <a:lnTo>
                      <a:pt x="42753" y="7132"/>
                    </a:lnTo>
                    <a:lnTo>
                      <a:pt x="42482" y="6825"/>
                    </a:lnTo>
                    <a:lnTo>
                      <a:pt x="41866" y="6281"/>
                    </a:lnTo>
                    <a:lnTo>
                      <a:pt x="41179" y="5829"/>
                    </a:lnTo>
                    <a:lnTo>
                      <a:pt x="40436" y="5485"/>
                    </a:lnTo>
                    <a:lnTo>
                      <a:pt x="39676" y="5250"/>
                    </a:lnTo>
                    <a:lnTo>
                      <a:pt x="38862" y="5123"/>
                    </a:lnTo>
                    <a:lnTo>
                      <a:pt x="38047" y="5105"/>
                    </a:lnTo>
                    <a:lnTo>
                      <a:pt x="37233" y="5214"/>
                    </a:lnTo>
                    <a:lnTo>
                      <a:pt x="36834" y="5322"/>
                    </a:lnTo>
                    <a:lnTo>
                      <a:pt x="36346" y="5467"/>
                    </a:lnTo>
                    <a:lnTo>
                      <a:pt x="35495" y="5883"/>
                    </a:lnTo>
                    <a:lnTo>
                      <a:pt x="34753" y="6426"/>
                    </a:lnTo>
                    <a:lnTo>
                      <a:pt x="34138" y="7114"/>
                    </a:lnTo>
                    <a:lnTo>
                      <a:pt x="33884" y="7512"/>
                    </a:lnTo>
                    <a:lnTo>
                      <a:pt x="33848" y="6897"/>
                    </a:lnTo>
                    <a:lnTo>
                      <a:pt x="33558" y="5648"/>
                    </a:lnTo>
                    <a:lnTo>
                      <a:pt x="33287" y="5033"/>
                    </a:lnTo>
                    <a:lnTo>
                      <a:pt x="33088" y="4652"/>
                    </a:lnTo>
                    <a:lnTo>
                      <a:pt x="32617" y="3928"/>
                    </a:lnTo>
                    <a:lnTo>
                      <a:pt x="32056" y="3241"/>
                    </a:lnTo>
                    <a:lnTo>
                      <a:pt x="31422" y="2589"/>
                    </a:lnTo>
                    <a:lnTo>
                      <a:pt x="30717" y="2010"/>
                    </a:lnTo>
                    <a:lnTo>
                      <a:pt x="29956" y="1503"/>
                    </a:lnTo>
                    <a:lnTo>
                      <a:pt x="29160" y="1069"/>
                    </a:lnTo>
                    <a:lnTo>
                      <a:pt x="28327" y="725"/>
                    </a:lnTo>
                    <a:lnTo>
                      <a:pt x="27893" y="598"/>
                    </a:lnTo>
                    <a:lnTo>
                      <a:pt x="26916" y="345"/>
                    </a:lnTo>
                    <a:lnTo>
                      <a:pt x="24834" y="55"/>
                    </a:lnTo>
                    <a:lnTo>
                      <a:pt x="2264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77" name="Google Shape;1277;p37"/>
            <p:cNvSpPr/>
            <p:nvPr/>
          </p:nvSpPr>
          <p:spPr>
            <a:xfrm>
              <a:off x="1229768" y="85215"/>
              <a:ext cx="1011079" cy="482680"/>
            </a:xfrm>
            <a:custGeom>
              <a:avLst/>
              <a:gdLst/>
              <a:ahLst/>
              <a:cxnLst/>
              <a:rect l="l" t="t" r="r" b="b"/>
              <a:pathLst>
                <a:path w="25631" h="12236" extrusionOk="0">
                  <a:moveTo>
                    <a:pt x="12055" y="0"/>
                  </a:moveTo>
                  <a:lnTo>
                    <a:pt x="10788" y="18"/>
                  </a:lnTo>
                  <a:lnTo>
                    <a:pt x="9557" y="199"/>
                  </a:lnTo>
                  <a:lnTo>
                    <a:pt x="8381" y="525"/>
                  </a:lnTo>
                  <a:lnTo>
                    <a:pt x="7331" y="996"/>
                  </a:lnTo>
                  <a:lnTo>
                    <a:pt x="6408" y="1629"/>
                  </a:lnTo>
                  <a:lnTo>
                    <a:pt x="5684" y="2425"/>
                  </a:lnTo>
                  <a:lnTo>
                    <a:pt x="5213" y="3349"/>
                  </a:lnTo>
                  <a:lnTo>
                    <a:pt x="4996" y="4453"/>
                  </a:lnTo>
                  <a:lnTo>
                    <a:pt x="5032" y="5068"/>
                  </a:lnTo>
                  <a:lnTo>
                    <a:pt x="5032" y="5068"/>
                  </a:lnTo>
                  <a:lnTo>
                    <a:pt x="4797" y="4923"/>
                  </a:lnTo>
                  <a:lnTo>
                    <a:pt x="4308" y="4706"/>
                  </a:lnTo>
                  <a:lnTo>
                    <a:pt x="3548" y="4525"/>
                  </a:lnTo>
                  <a:lnTo>
                    <a:pt x="2552" y="4598"/>
                  </a:lnTo>
                  <a:lnTo>
                    <a:pt x="1647" y="4923"/>
                  </a:lnTo>
                  <a:lnTo>
                    <a:pt x="869" y="5503"/>
                  </a:lnTo>
                  <a:lnTo>
                    <a:pt x="308" y="6263"/>
                  </a:lnTo>
                  <a:lnTo>
                    <a:pt x="55" y="6951"/>
                  </a:lnTo>
                  <a:lnTo>
                    <a:pt x="0" y="7439"/>
                  </a:lnTo>
                  <a:lnTo>
                    <a:pt x="18" y="7964"/>
                  </a:lnTo>
                  <a:lnTo>
                    <a:pt x="145" y="8507"/>
                  </a:lnTo>
                  <a:lnTo>
                    <a:pt x="254" y="8779"/>
                  </a:lnTo>
                  <a:lnTo>
                    <a:pt x="398" y="9141"/>
                  </a:lnTo>
                  <a:lnTo>
                    <a:pt x="797" y="9738"/>
                  </a:lnTo>
                  <a:lnTo>
                    <a:pt x="1249" y="10227"/>
                  </a:lnTo>
                  <a:lnTo>
                    <a:pt x="1792" y="10589"/>
                  </a:lnTo>
                  <a:lnTo>
                    <a:pt x="2371" y="10842"/>
                  </a:lnTo>
                  <a:lnTo>
                    <a:pt x="3005" y="11005"/>
                  </a:lnTo>
                  <a:lnTo>
                    <a:pt x="4018" y="11096"/>
                  </a:lnTo>
                  <a:lnTo>
                    <a:pt x="5430" y="10933"/>
                  </a:lnTo>
                  <a:lnTo>
                    <a:pt x="6842" y="10534"/>
                  </a:lnTo>
                  <a:lnTo>
                    <a:pt x="8145" y="9955"/>
                  </a:lnTo>
                  <a:lnTo>
                    <a:pt x="9286" y="9267"/>
                  </a:lnTo>
                  <a:lnTo>
                    <a:pt x="9738" y="8905"/>
                  </a:lnTo>
                  <a:lnTo>
                    <a:pt x="9955" y="9231"/>
                  </a:lnTo>
                  <a:lnTo>
                    <a:pt x="10516" y="9847"/>
                  </a:lnTo>
                  <a:lnTo>
                    <a:pt x="11222" y="10426"/>
                  </a:lnTo>
                  <a:lnTo>
                    <a:pt x="12019" y="10933"/>
                  </a:lnTo>
                  <a:lnTo>
                    <a:pt x="12924" y="11385"/>
                  </a:lnTo>
                  <a:lnTo>
                    <a:pt x="13865" y="11729"/>
                  </a:lnTo>
                  <a:lnTo>
                    <a:pt x="14861" y="12001"/>
                  </a:lnTo>
                  <a:lnTo>
                    <a:pt x="15838" y="12182"/>
                  </a:lnTo>
                  <a:lnTo>
                    <a:pt x="16797" y="12236"/>
                  </a:lnTo>
                  <a:lnTo>
                    <a:pt x="17684" y="12182"/>
                  </a:lnTo>
                  <a:lnTo>
                    <a:pt x="18517" y="12001"/>
                  </a:lnTo>
                  <a:lnTo>
                    <a:pt x="19223" y="11693"/>
                  </a:lnTo>
                  <a:lnTo>
                    <a:pt x="19820" y="11222"/>
                  </a:lnTo>
                  <a:lnTo>
                    <a:pt x="20236" y="10607"/>
                  </a:lnTo>
                  <a:lnTo>
                    <a:pt x="20472" y="9829"/>
                  </a:lnTo>
                  <a:lnTo>
                    <a:pt x="20472" y="8869"/>
                  </a:lnTo>
                  <a:lnTo>
                    <a:pt x="20381" y="8308"/>
                  </a:lnTo>
                  <a:lnTo>
                    <a:pt x="20417" y="8362"/>
                  </a:lnTo>
                  <a:lnTo>
                    <a:pt x="20598" y="8417"/>
                  </a:lnTo>
                  <a:lnTo>
                    <a:pt x="21123" y="8399"/>
                  </a:lnTo>
                  <a:lnTo>
                    <a:pt x="22173" y="8163"/>
                  </a:lnTo>
                  <a:lnTo>
                    <a:pt x="23386" y="7711"/>
                  </a:lnTo>
                  <a:lnTo>
                    <a:pt x="24255" y="7204"/>
                  </a:lnTo>
                  <a:lnTo>
                    <a:pt x="24761" y="6824"/>
                  </a:lnTo>
                  <a:lnTo>
                    <a:pt x="25178" y="6389"/>
                  </a:lnTo>
                  <a:lnTo>
                    <a:pt x="25467" y="5901"/>
                  </a:lnTo>
                  <a:lnTo>
                    <a:pt x="25630" y="5358"/>
                  </a:lnTo>
                  <a:lnTo>
                    <a:pt x="25594" y="4760"/>
                  </a:lnTo>
                  <a:lnTo>
                    <a:pt x="25377" y="4127"/>
                  </a:lnTo>
                  <a:lnTo>
                    <a:pt x="24906" y="3439"/>
                  </a:lnTo>
                  <a:lnTo>
                    <a:pt x="24580" y="3077"/>
                  </a:lnTo>
                  <a:lnTo>
                    <a:pt x="24218" y="2733"/>
                  </a:lnTo>
                  <a:lnTo>
                    <a:pt x="23386" y="2208"/>
                  </a:lnTo>
                  <a:lnTo>
                    <a:pt x="22463" y="1864"/>
                  </a:lnTo>
                  <a:lnTo>
                    <a:pt x="21503" y="1738"/>
                  </a:lnTo>
                  <a:lnTo>
                    <a:pt x="20544" y="1864"/>
                  </a:lnTo>
                  <a:lnTo>
                    <a:pt x="19639" y="2244"/>
                  </a:lnTo>
                  <a:lnTo>
                    <a:pt x="18825" y="2914"/>
                  </a:lnTo>
                  <a:lnTo>
                    <a:pt x="18155" y="3892"/>
                  </a:lnTo>
                  <a:lnTo>
                    <a:pt x="17901" y="4507"/>
                  </a:lnTo>
                  <a:lnTo>
                    <a:pt x="17920" y="3946"/>
                  </a:lnTo>
                  <a:lnTo>
                    <a:pt x="17684" y="2950"/>
                  </a:lnTo>
                  <a:lnTo>
                    <a:pt x="17196" y="2100"/>
                  </a:lnTo>
                  <a:lnTo>
                    <a:pt x="16453" y="1376"/>
                  </a:lnTo>
                  <a:lnTo>
                    <a:pt x="15530" y="815"/>
                  </a:lnTo>
                  <a:lnTo>
                    <a:pt x="14462" y="398"/>
                  </a:lnTo>
                  <a:lnTo>
                    <a:pt x="13286" y="109"/>
                  </a:lnTo>
                  <a:lnTo>
                    <a:pt x="12055" y="0"/>
                  </a:lnTo>
                  <a:close/>
                </a:path>
              </a:pathLst>
            </a:cu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78" name="Google Shape;1278;p37"/>
            <p:cNvSpPr/>
            <p:nvPr/>
          </p:nvSpPr>
          <p:spPr>
            <a:xfrm flipH="1">
              <a:off x="-361857" y="1009015"/>
              <a:ext cx="1011079" cy="482680"/>
            </a:xfrm>
            <a:custGeom>
              <a:avLst/>
              <a:gdLst/>
              <a:ahLst/>
              <a:cxnLst/>
              <a:rect l="l" t="t" r="r" b="b"/>
              <a:pathLst>
                <a:path w="25631" h="12236" extrusionOk="0">
                  <a:moveTo>
                    <a:pt x="12055" y="0"/>
                  </a:moveTo>
                  <a:lnTo>
                    <a:pt x="10788" y="18"/>
                  </a:lnTo>
                  <a:lnTo>
                    <a:pt x="9557" y="199"/>
                  </a:lnTo>
                  <a:lnTo>
                    <a:pt x="8381" y="525"/>
                  </a:lnTo>
                  <a:lnTo>
                    <a:pt x="7331" y="996"/>
                  </a:lnTo>
                  <a:lnTo>
                    <a:pt x="6408" y="1629"/>
                  </a:lnTo>
                  <a:lnTo>
                    <a:pt x="5684" y="2425"/>
                  </a:lnTo>
                  <a:lnTo>
                    <a:pt x="5213" y="3349"/>
                  </a:lnTo>
                  <a:lnTo>
                    <a:pt x="4996" y="4453"/>
                  </a:lnTo>
                  <a:lnTo>
                    <a:pt x="5032" y="5068"/>
                  </a:lnTo>
                  <a:lnTo>
                    <a:pt x="5032" y="5068"/>
                  </a:lnTo>
                  <a:lnTo>
                    <a:pt x="4797" y="4923"/>
                  </a:lnTo>
                  <a:lnTo>
                    <a:pt x="4308" y="4706"/>
                  </a:lnTo>
                  <a:lnTo>
                    <a:pt x="3548" y="4525"/>
                  </a:lnTo>
                  <a:lnTo>
                    <a:pt x="2552" y="4598"/>
                  </a:lnTo>
                  <a:lnTo>
                    <a:pt x="1647" y="4923"/>
                  </a:lnTo>
                  <a:lnTo>
                    <a:pt x="869" y="5503"/>
                  </a:lnTo>
                  <a:lnTo>
                    <a:pt x="308" y="6263"/>
                  </a:lnTo>
                  <a:lnTo>
                    <a:pt x="55" y="6951"/>
                  </a:lnTo>
                  <a:lnTo>
                    <a:pt x="0" y="7439"/>
                  </a:lnTo>
                  <a:lnTo>
                    <a:pt x="18" y="7964"/>
                  </a:lnTo>
                  <a:lnTo>
                    <a:pt x="145" y="8507"/>
                  </a:lnTo>
                  <a:lnTo>
                    <a:pt x="254" y="8779"/>
                  </a:lnTo>
                  <a:lnTo>
                    <a:pt x="398" y="9141"/>
                  </a:lnTo>
                  <a:lnTo>
                    <a:pt x="797" y="9738"/>
                  </a:lnTo>
                  <a:lnTo>
                    <a:pt x="1249" y="10227"/>
                  </a:lnTo>
                  <a:lnTo>
                    <a:pt x="1792" y="10589"/>
                  </a:lnTo>
                  <a:lnTo>
                    <a:pt x="2371" y="10842"/>
                  </a:lnTo>
                  <a:lnTo>
                    <a:pt x="3005" y="11005"/>
                  </a:lnTo>
                  <a:lnTo>
                    <a:pt x="4018" y="11096"/>
                  </a:lnTo>
                  <a:lnTo>
                    <a:pt x="5430" y="10933"/>
                  </a:lnTo>
                  <a:lnTo>
                    <a:pt x="6842" y="10534"/>
                  </a:lnTo>
                  <a:lnTo>
                    <a:pt x="8145" y="9955"/>
                  </a:lnTo>
                  <a:lnTo>
                    <a:pt x="9286" y="9267"/>
                  </a:lnTo>
                  <a:lnTo>
                    <a:pt x="9738" y="8905"/>
                  </a:lnTo>
                  <a:lnTo>
                    <a:pt x="9955" y="9231"/>
                  </a:lnTo>
                  <a:lnTo>
                    <a:pt x="10516" y="9847"/>
                  </a:lnTo>
                  <a:lnTo>
                    <a:pt x="11222" y="10426"/>
                  </a:lnTo>
                  <a:lnTo>
                    <a:pt x="12019" y="10933"/>
                  </a:lnTo>
                  <a:lnTo>
                    <a:pt x="12924" y="11385"/>
                  </a:lnTo>
                  <a:lnTo>
                    <a:pt x="13865" y="11729"/>
                  </a:lnTo>
                  <a:lnTo>
                    <a:pt x="14861" y="12001"/>
                  </a:lnTo>
                  <a:lnTo>
                    <a:pt x="15838" y="12182"/>
                  </a:lnTo>
                  <a:lnTo>
                    <a:pt x="16797" y="12236"/>
                  </a:lnTo>
                  <a:lnTo>
                    <a:pt x="17684" y="12182"/>
                  </a:lnTo>
                  <a:lnTo>
                    <a:pt x="18517" y="12001"/>
                  </a:lnTo>
                  <a:lnTo>
                    <a:pt x="19223" y="11693"/>
                  </a:lnTo>
                  <a:lnTo>
                    <a:pt x="19820" y="11222"/>
                  </a:lnTo>
                  <a:lnTo>
                    <a:pt x="20236" y="10607"/>
                  </a:lnTo>
                  <a:lnTo>
                    <a:pt x="20472" y="9829"/>
                  </a:lnTo>
                  <a:lnTo>
                    <a:pt x="20472" y="8869"/>
                  </a:lnTo>
                  <a:lnTo>
                    <a:pt x="20381" y="8308"/>
                  </a:lnTo>
                  <a:lnTo>
                    <a:pt x="20417" y="8362"/>
                  </a:lnTo>
                  <a:lnTo>
                    <a:pt x="20598" y="8417"/>
                  </a:lnTo>
                  <a:lnTo>
                    <a:pt x="21123" y="8399"/>
                  </a:lnTo>
                  <a:lnTo>
                    <a:pt x="22173" y="8163"/>
                  </a:lnTo>
                  <a:lnTo>
                    <a:pt x="23386" y="7711"/>
                  </a:lnTo>
                  <a:lnTo>
                    <a:pt x="24255" y="7204"/>
                  </a:lnTo>
                  <a:lnTo>
                    <a:pt x="24761" y="6824"/>
                  </a:lnTo>
                  <a:lnTo>
                    <a:pt x="25178" y="6389"/>
                  </a:lnTo>
                  <a:lnTo>
                    <a:pt x="25467" y="5901"/>
                  </a:lnTo>
                  <a:lnTo>
                    <a:pt x="25630" y="5358"/>
                  </a:lnTo>
                  <a:lnTo>
                    <a:pt x="25594" y="4760"/>
                  </a:lnTo>
                  <a:lnTo>
                    <a:pt x="25377" y="4127"/>
                  </a:lnTo>
                  <a:lnTo>
                    <a:pt x="24906" y="3439"/>
                  </a:lnTo>
                  <a:lnTo>
                    <a:pt x="24580" y="3077"/>
                  </a:lnTo>
                  <a:lnTo>
                    <a:pt x="24218" y="2733"/>
                  </a:lnTo>
                  <a:lnTo>
                    <a:pt x="23386" y="2208"/>
                  </a:lnTo>
                  <a:lnTo>
                    <a:pt x="22463" y="1864"/>
                  </a:lnTo>
                  <a:lnTo>
                    <a:pt x="21503" y="1738"/>
                  </a:lnTo>
                  <a:lnTo>
                    <a:pt x="20544" y="1864"/>
                  </a:lnTo>
                  <a:lnTo>
                    <a:pt x="19639" y="2244"/>
                  </a:lnTo>
                  <a:lnTo>
                    <a:pt x="18825" y="2914"/>
                  </a:lnTo>
                  <a:lnTo>
                    <a:pt x="18155" y="3892"/>
                  </a:lnTo>
                  <a:lnTo>
                    <a:pt x="17901" y="4507"/>
                  </a:lnTo>
                  <a:lnTo>
                    <a:pt x="17920" y="3946"/>
                  </a:lnTo>
                  <a:lnTo>
                    <a:pt x="17684" y="2950"/>
                  </a:lnTo>
                  <a:lnTo>
                    <a:pt x="17196" y="2100"/>
                  </a:lnTo>
                  <a:lnTo>
                    <a:pt x="16453" y="1376"/>
                  </a:lnTo>
                  <a:lnTo>
                    <a:pt x="15530" y="815"/>
                  </a:lnTo>
                  <a:lnTo>
                    <a:pt x="14462" y="398"/>
                  </a:lnTo>
                  <a:lnTo>
                    <a:pt x="13286" y="109"/>
                  </a:lnTo>
                  <a:lnTo>
                    <a:pt x="12055" y="0"/>
                  </a:lnTo>
                  <a:close/>
                </a:path>
              </a:pathLst>
            </a:cu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279" name="Google Shape;1279;p37"/>
            <p:cNvGrpSpPr/>
            <p:nvPr/>
          </p:nvGrpSpPr>
          <p:grpSpPr>
            <a:xfrm>
              <a:off x="7413314" y="794178"/>
              <a:ext cx="830714" cy="355988"/>
              <a:chOff x="1925508" y="3606994"/>
              <a:chExt cx="1061479" cy="454879"/>
            </a:xfrm>
          </p:grpSpPr>
          <p:sp>
            <p:nvSpPr>
              <p:cNvPr id="1280" name="Google Shape;1280;p37"/>
              <p:cNvSpPr/>
              <p:nvPr/>
            </p:nvSpPr>
            <p:spPr>
              <a:xfrm>
                <a:off x="1930114" y="3611600"/>
                <a:ext cx="1052267" cy="445666"/>
              </a:xfrm>
              <a:custGeom>
                <a:avLst/>
                <a:gdLst/>
                <a:ahLst/>
                <a:cxnLst/>
                <a:rect l="l" t="t" r="r" b="b"/>
                <a:pathLst>
                  <a:path w="33124" h="14029" extrusionOk="0">
                    <a:moveTo>
                      <a:pt x="16924" y="1"/>
                    </a:moveTo>
                    <a:lnTo>
                      <a:pt x="15802" y="91"/>
                    </a:lnTo>
                    <a:lnTo>
                      <a:pt x="14770" y="344"/>
                    </a:lnTo>
                    <a:lnTo>
                      <a:pt x="13883" y="743"/>
                    </a:lnTo>
                    <a:lnTo>
                      <a:pt x="13177" y="1340"/>
                    </a:lnTo>
                    <a:lnTo>
                      <a:pt x="12688" y="2136"/>
                    </a:lnTo>
                    <a:lnTo>
                      <a:pt x="12435" y="3150"/>
                    </a:lnTo>
                    <a:lnTo>
                      <a:pt x="12417" y="3747"/>
                    </a:lnTo>
                    <a:lnTo>
                      <a:pt x="12290" y="3494"/>
                    </a:lnTo>
                    <a:lnTo>
                      <a:pt x="11928" y="3059"/>
                    </a:lnTo>
                    <a:lnTo>
                      <a:pt x="11494" y="2697"/>
                    </a:lnTo>
                    <a:lnTo>
                      <a:pt x="11005" y="2408"/>
                    </a:lnTo>
                    <a:lnTo>
                      <a:pt x="10191" y="2118"/>
                    </a:lnTo>
                    <a:lnTo>
                      <a:pt x="9014" y="2010"/>
                    </a:lnTo>
                    <a:lnTo>
                      <a:pt x="8163" y="2154"/>
                    </a:lnTo>
                    <a:lnTo>
                      <a:pt x="7638" y="2317"/>
                    </a:lnTo>
                    <a:lnTo>
                      <a:pt x="7186" y="2589"/>
                    </a:lnTo>
                    <a:lnTo>
                      <a:pt x="6788" y="2915"/>
                    </a:lnTo>
                    <a:lnTo>
                      <a:pt x="6498" y="3331"/>
                    </a:lnTo>
                    <a:lnTo>
                      <a:pt x="6317" y="3802"/>
                    </a:lnTo>
                    <a:lnTo>
                      <a:pt x="6245" y="4381"/>
                    </a:lnTo>
                    <a:lnTo>
                      <a:pt x="6335" y="5014"/>
                    </a:lnTo>
                    <a:lnTo>
                      <a:pt x="6444" y="5376"/>
                    </a:lnTo>
                    <a:lnTo>
                      <a:pt x="5991" y="5286"/>
                    </a:lnTo>
                    <a:lnTo>
                      <a:pt x="4869" y="5213"/>
                    </a:lnTo>
                    <a:lnTo>
                      <a:pt x="3656" y="5232"/>
                    </a:lnTo>
                    <a:lnTo>
                      <a:pt x="2426" y="5394"/>
                    </a:lnTo>
                    <a:lnTo>
                      <a:pt x="1321" y="5738"/>
                    </a:lnTo>
                    <a:lnTo>
                      <a:pt x="670" y="6118"/>
                    </a:lnTo>
                    <a:lnTo>
                      <a:pt x="344" y="6444"/>
                    </a:lnTo>
                    <a:lnTo>
                      <a:pt x="109" y="6824"/>
                    </a:lnTo>
                    <a:lnTo>
                      <a:pt x="0" y="7259"/>
                    </a:lnTo>
                    <a:lnTo>
                      <a:pt x="18" y="7766"/>
                    </a:lnTo>
                    <a:lnTo>
                      <a:pt x="199" y="8345"/>
                    </a:lnTo>
                    <a:lnTo>
                      <a:pt x="362" y="8671"/>
                    </a:lnTo>
                    <a:lnTo>
                      <a:pt x="489" y="8906"/>
                    </a:lnTo>
                    <a:lnTo>
                      <a:pt x="869" y="9304"/>
                    </a:lnTo>
                    <a:lnTo>
                      <a:pt x="1358" y="9648"/>
                    </a:lnTo>
                    <a:lnTo>
                      <a:pt x="1937" y="9938"/>
                    </a:lnTo>
                    <a:lnTo>
                      <a:pt x="2950" y="10263"/>
                    </a:lnTo>
                    <a:lnTo>
                      <a:pt x="4471" y="10499"/>
                    </a:lnTo>
                    <a:lnTo>
                      <a:pt x="6100" y="10517"/>
                    </a:lnTo>
                    <a:lnTo>
                      <a:pt x="7675" y="10354"/>
                    </a:lnTo>
                    <a:lnTo>
                      <a:pt x="9068" y="10028"/>
                    </a:lnTo>
                    <a:lnTo>
                      <a:pt x="10173" y="9539"/>
                    </a:lnTo>
                    <a:lnTo>
                      <a:pt x="10553" y="9250"/>
                    </a:lnTo>
                    <a:lnTo>
                      <a:pt x="10625" y="9648"/>
                    </a:lnTo>
                    <a:lnTo>
                      <a:pt x="11005" y="10426"/>
                    </a:lnTo>
                    <a:lnTo>
                      <a:pt x="11602" y="11150"/>
                    </a:lnTo>
                    <a:lnTo>
                      <a:pt x="12363" y="11838"/>
                    </a:lnTo>
                    <a:lnTo>
                      <a:pt x="13250" y="12435"/>
                    </a:lnTo>
                    <a:lnTo>
                      <a:pt x="14191" y="12960"/>
                    </a:lnTo>
                    <a:lnTo>
                      <a:pt x="15132" y="13395"/>
                    </a:lnTo>
                    <a:lnTo>
                      <a:pt x="16019" y="13702"/>
                    </a:lnTo>
                    <a:lnTo>
                      <a:pt x="16417" y="13811"/>
                    </a:lnTo>
                    <a:lnTo>
                      <a:pt x="17105" y="13938"/>
                    </a:lnTo>
                    <a:lnTo>
                      <a:pt x="18354" y="14028"/>
                    </a:lnTo>
                    <a:lnTo>
                      <a:pt x="19476" y="13883"/>
                    </a:lnTo>
                    <a:lnTo>
                      <a:pt x="20490" y="13521"/>
                    </a:lnTo>
                    <a:lnTo>
                      <a:pt x="21395" y="12960"/>
                    </a:lnTo>
                    <a:lnTo>
                      <a:pt x="22191" y="12236"/>
                    </a:lnTo>
                    <a:lnTo>
                      <a:pt x="22879" y="11331"/>
                    </a:lnTo>
                    <a:lnTo>
                      <a:pt x="23476" y="10263"/>
                    </a:lnTo>
                    <a:lnTo>
                      <a:pt x="23748" y="9684"/>
                    </a:lnTo>
                    <a:lnTo>
                      <a:pt x="24019" y="10010"/>
                    </a:lnTo>
                    <a:lnTo>
                      <a:pt x="24779" y="10571"/>
                    </a:lnTo>
                    <a:lnTo>
                      <a:pt x="25775" y="11006"/>
                    </a:lnTo>
                    <a:lnTo>
                      <a:pt x="26897" y="11313"/>
                    </a:lnTo>
                    <a:lnTo>
                      <a:pt x="28092" y="11494"/>
                    </a:lnTo>
                    <a:lnTo>
                      <a:pt x="29250" y="11530"/>
                    </a:lnTo>
                    <a:lnTo>
                      <a:pt x="30336" y="11404"/>
                    </a:lnTo>
                    <a:lnTo>
                      <a:pt x="31259" y="11132"/>
                    </a:lnTo>
                    <a:lnTo>
                      <a:pt x="31621" y="10933"/>
                    </a:lnTo>
                    <a:lnTo>
                      <a:pt x="31983" y="10698"/>
                    </a:lnTo>
                    <a:lnTo>
                      <a:pt x="32508" y="10245"/>
                    </a:lnTo>
                    <a:lnTo>
                      <a:pt x="32870" y="9811"/>
                    </a:lnTo>
                    <a:lnTo>
                      <a:pt x="33069" y="9395"/>
                    </a:lnTo>
                    <a:lnTo>
                      <a:pt x="33124" y="8996"/>
                    </a:lnTo>
                    <a:lnTo>
                      <a:pt x="33051" y="8652"/>
                    </a:lnTo>
                    <a:lnTo>
                      <a:pt x="32852" y="8345"/>
                    </a:lnTo>
                    <a:lnTo>
                      <a:pt x="32545" y="8091"/>
                    </a:lnTo>
                    <a:lnTo>
                      <a:pt x="31965" y="7820"/>
                    </a:lnTo>
                    <a:lnTo>
                      <a:pt x="30934" y="7711"/>
                    </a:lnTo>
                    <a:lnTo>
                      <a:pt x="30065" y="7856"/>
                    </a:lnTo>
                    <a:lnTo>
                      <a:pt x="29467" y="8055"/>
                    </a:lnTo>
                    <a:lnTo>
                      <a:pt x="28888" y="8363"/>
                    </a:lnTo>
                    <a:lnTo>
                      <a:pt x="28309" y="8779"/>
                    </a:lnTo>
                    <a:lnTo>
                      <a:pt x="28038" y="9033"/>
                    </a:lnTo>
                    <a:lnTo>
                      <a:pt x="28038" y="8399"/>
                    </a:lnTo>
                    <a:lnTo>
                      <a:pt x="27838" y="7168"/>
                    </a:lnTo>
                    <a:lnTo>
                      <a:pt x="27458" y="5974"/>
                    </a:lnTo>
                    <a:lnTo>
                      <a:pt x="26952" y="4815"/>
                    </a:lnTo>
                    <a:lnTo>
                      <a:pt x="26662" y="4272"/>
                    </a:lnTo>
                    <a:lnTo>
                      <a:pt x="26463" y="3928"/>
                    </a:lnTo>
                    <a:lnTo>
                      <a:pt x="25865" y="3240"/>
                    </a:lnTo>
                    <a:lnTo>
                      <a:pt x="25087" y="2589"/>
                    </a:lnTo>
                    <a:lnTo>
                      <a:pt x="24128" y="1973"/>
                    </a:lnTo>
                    <a:lnTo>
                      <a:pt x="23060" y="1430"/>
                    </a:lnTo>
                    <a:lnTo>
                      <a:pt x="21883" y="942"/>
                    </a:lnTo>
                    <a:lnTo>
                      <a:pt x="20653" y="544"/>
                    </a:lnTo>
                    <a:lnTo>
                      <a:pt x="19386" y="254"/>
                    </a:lnTo>
                    <a:lnTo>
                      <a:pt x="18137" y="55"/>
                    </a:lnTo>
                    <a:lnTo>
                      <a:pt x="16924"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1" name="Google Shape;1281;p37"/>
              <p:cNvSpPr/>
              <p:nvPr/>
            </p:nvSpPr>
            <p:spPr>
              <a:xfrm>
                <a:off x="1925508" y="3606994"/>
                <a:ext cx="1061479" cy="454879"/>
              </a:xfrm>
              <a:custGeom>
                <a:avLst/>
                <a:gdLst/>
                <a:ahLst/>
                <a:cxnLst/>
                <a:rect l="l" t="t" r="r" b="b"/>
                <a:pathLst>
                  <a:path w="33414" h="14319" extrusionOk="0">
                    <a:moveTo>
                      <a:pt x="17594" y="1"/>
                    </a:moveTo>
                    <a:lnTo>
                      <a:pt x="15983" y="73"/>
                    </a:lnTo>
                    <a:lnTo>
                      <a:pt x="15277" y="236"/>
                    </a:lnTo>
                    <a:lnTo>
                      <a:pt x="14643" y="417"/>
                    </a:lnTo>
                    <a:lnTo>
                      <a:pt x="13865" y="833"/>
                    </a:lnTo>
                    <a:lnTo>
                      <a:pt x="13431" y="1177"/>
                    </a:lnTo>
                    <a:lnTo>
                      <a:pt x="13087" y="1557"/>
                    </a:lnTo>
                    <a:lnTo>
                      <a:pt x="12797" y="2010"/>
                    </a:lnTo>
                    <a:lnTo>
                      <a:pt x="12598" y="2517"/>
                    </a:lnTo>
                    <a:lnTo>
                      <a:pt x="12453" y="3078"/>
                    </a:lnTo>
                    <a:lnTo>
                      <a:pt x="12435" y="3385"/>
                    </a:lnTo>
                    <a:lnTo>
                      <a:pt x="12236" y="3150"/>
                    </a:lnTo>
                    <a:lnTo>
                      <a:pt x="11766" y="2734"/>
                    </a:lnTo>
                    <a:lnTo>
                      <a:pt x="11223" y="2426"/>
                    </a:lnTo>
                    <a:lnTo>
                      <a:pt x="10607" y="2191"/>
                    </a:lnTo>
                    <a:lnTo>
                      <a:pt x="9974" y="2064"/>
                    </a:lnTo>
                    <a:lnTo>
                      <a:pt x="9340" y="2010"/>
                    </a:lnTo>
                    <a:lnTo>
                      <a:pt x="8688" y="2064"/>
                    </a:lnTo>
                    <a:lnTo>
                      <a:pt x="8091" y="2191"/>
                    </a:lnTo>
                    <a:lnTo>
                      <a:pt x="7802" y="2299"/>
                    </a:lnTo>
                    <a:lnTo>
                      <a:pt x="7349" y="2517"/>
                    </a:lnTo>
                    <a:lnTo>
                      <a:pt x="6824" y="2951"/>
                    </a:lnTo>
                    <a:lnTo>
                      <a:pt x="6571" y="3313"/>
                    </a:lnTo>
                    <a:lnTo>
                      <a:pt x="6390" y="3693"/>
                    </a:lnTo>
                    <a:lnTo>
                      <a:pt x="6281" y="4109"/>
                    </a:lnTo>
                    <a:lnTo>
                      <a:pt x="6263" y="4815"/>
                    </a:lnTo>
                    <a:lnTo>
                      <a:pt x="6372" y="5322"/>
                    </a:lnTo>
                    <a:lnTo>
                      <a:pt x="5666" y="5232"/>
                    </a:lnTo>
                    <a:lnTo>
                      <a:pt x="3982" y="5214"/>
                    </a:lnTo>
                    <a:lnTo>
                      <a:pt x="2661" y="5377"/>
                    </a:lnTo>
                    <a:lnTo>
                      <a:pt x="1847" y="5576"/>
                    </a:lnTo>
                    <a:lnTo>
                      <a:pt x="1123" y="5883"/>
                    </a:lnTo>
                    <a:lnTo>
                      <a:pt x="543" y="6300"/>
                    </a:lnTo>
                    <a:lnTo>
                      <a:pt x="326" y="6553"/>
                    </a:lnTo>
                    <a:lnTo>
                      <a:pt x="163" y="6788"/>
                    </a:lnTo>
                    <a:lnTo>
                      <a:pt x="0" y="7313"/>
                    </a:lnTo>
                    <a:lnTo>
                      <a:pt x="18" y="7892"/>
                    </a:lnTo>
                    <a:lnTo>
                      <a:pt x="199" y="8544"/>
                    </a:lnTo>
                    <a:lnTo>
                      <a:pt x="362" y="8888"/>
                    </a:lnTo>
                    <a:lnTo>
                      <a:pt x="634" y="8743"/>
                    </a:lnTo>
                    <a:lnTo>
                      <a:pt x="489" y="8435"/>
                    </a:lnTo>
                    <a:lnTo>
                      <a:pt x="326" y="7892"/>
                    </a:lnTo>
                    <a:lnTo>
                      <a:pt x="308" y="7386"/>
                    </a:lnTo>
                    <a:lnTo>
                      <a:pt x="435" y="6933"/>
                    </a:lnTo>
                    <a:lnTo>
                      <a:pt x="561" y="6734"/>
                    </a:lnTo>
                    <a:lnTo>
                      <a:pt x="779" y="6499"/>
                    </a:lnTo>
                    <a:lnTo>
                      <a:pt x="1358" y="6101"/>
                    </a:lnTo>
                    <a:lnTo>
                      <a:pt x="2100" y="5811"/>
                    </a:lnTo>
                    <a:lnTo>
                      <a:pt x="2933" y="5630"/>
                    </a:lnTo>
                    <a:lnTo>
                      <a:pt x="4254" y="5503"/>
                    </a:lnTo>
                    <a:lnTo>
                      <a:pt x="5919" y="5558"/>
                    </a:lnTo>
                    <a:lnTo>
                      <a:pt x="6553" y="5666"/>
                    </a:lnTo>
                    <a:lnTo>
                      <a:pt x="6625" y="5666"/>
                    </a:lnTo>
                    <a:lnTo>
                      <a:pt x="6697" y="5612"/>
                    </a:lnTo>
                    <a:lnTo>
                      <a:pt x="6734" y="5539"/>
                    </a:lnTo>
                    <a:lnTo>
                      <a:pt x="6734" y="5467"/>
                    </a:lnTo>
                    <a:lnTo>
                      <a:pt x="6589" y="4978"/>
                    </a:lnTo>
                    <a:lnTo>
                      <a:pt x="6571" y="4091"/>
                    </a:lnTo>
                    <a:lnTo>
                      <a:pt x="6788" y="3530"/>
                    </a:lnTo>
                    <a:lnTo>
                      <a:pt x="7023" y="3204"/>
                    </a:lnTo>
                    <a:lnTo>
                      <a:pt x="7494" y="2788"/>
                    </a:lnTo>
                    <a:lnTo>
                      <a:pt x="7928" y="2589"/>
                    </a:lnTo>
                    <a:lnTo>
                      <a:pt x="8218" y="2480"/>
                    </a:lnTo>
                    <a:lnTo>
                      <a:pt x="8833" y="2336"/>
                    </a:lnTo>
                    <a:lnTo>
                      <a:pt x="9485" y="2318"/>
                    </a:lnTo>
                    <a:lnTo>
                      <a:pt x="10136" y="2390"/>
                    </a:lnTo>
                    <a:lnTo>
                      <a:pt x="10770" y="2553"/>
                    </a:lnTo>
                    <a:lnTo>
                      <a:pt x="11349" y="2824"/>
                    </a:lnTo>
                    <a:lnTo>
                      <a:pt x="11874" y="3204"/>
                    </a:lnTo>
                    <a:lnTo>
                      <a:pt x="12272" y="3675"/>
                    </a:lnTo>
                    <a:lnTo>
                      <a:pt x="12435" y="3947"/>
                    </a:lnTo>
                    <a:lnTo>
                      <a:pt x="12490" y="4037"/>
                    </a:lnTo>
                    <a:lnTo>
                      <a:pt x="12598" y="4037"/>
                    </a:lnTo>
                    <a:lnTo>
                      <a:pt x="12689" y="3983"/>
                    </a:lnTo>
                    <a:lnTo>
                      <a:pt x="12707" y="3892"/>
                    </a:lnTo>
                    <a:lnTo>
                      <a:pt x="12707" y="3566"/>
                    </a:lnTo>
                    <a:lnTo>
                      <a:pt x="12797" y="2951"/>
                    </a:lnTo>
                    <a:lnTo>
                      <a:pt x="12942" y="2408"/>
                    </a:lnTo>
                    <a:lnTo>
                      <a:pt x="13195" y="1919"/>
                    </a:lnTo>
                    <a:lnTo>
                      <a:pt x="13521" y="1503"/>
                    </a:lnTo>
                    <a:lnTo>
                      <a:pt x="13938" y="1141"/>
                    </a:lnTo>
                    <a:lnTo>
                      <a:pt x="14444" y="851"/>
                    </a:lnTo>
                    <a:lnTo>
                      <a:pt x="15024" y="616"/>
                    </a:lnTo>
                    <a:lnTo>
                      <a:pt x="15349" y="526"/>
                    </a:lnTo>
                    <a:lnTo>
                      <a:pt x="16073" y="363"/>
                    </a:lnTo>
                    <a:lnTo>
                      <a:pt x="17684" y="308"/>
                    </a:lnTo>
                    <a:lnTo>
                      <a:pt x="19386" y="526"/>
                    </a:lnTo>
                    <a:lnTo>
                      <a:pt x="21123" y="942"/>
                    </a:lnTo>
                    <a:lnTo>
                      <a:pt x="22771" y="1557"/>
                    </a:lnTo>
                    <a:lnTo>
                      <a:pt x="24273" y="2299"/>
                    </a:lnTo>
                    <a:lnTo>
                      <a:pt x="25504" y="3150"/>
                    </a:lnTo>
                    <a:lnTo>
                      <a:pt x="26210" y="3802"/>
                    </a:lnTo>
                    <a:lnTo>
                      <a:pt x="26554" y="4254"/>
                    </a:lnTo>
                    <a:lnTo>
                      <a:pt x="26680" y="4490"/>
                    </a:lnTo>
                    <a:lnTo>
                      <a:pt x="27024" y="5159"/>
                    </a:lnTo>
                    <a:lnTo>
                      <a:pt x="27549" y="6408"/>
                    </a:lnTo>
                    <a:lnTo>
                      <a:pt x="27875" y="7567"/>
                    </a:lnTo>
                    <a:lnTo>
                      <a:pt x="28020" y="8653"/>
                    </a:lnTo>
                    <a:lnTo>
                      <a:pt x="28038" y="9178"/>
                    </a:lnTo>
                    <a:lnTo>
                      <a:pt x="28038" y="9268"/>
                    </a:lnTo>
                    <a:lnTo>
                      <a:pt x="28128" y="9304"/>
                    </a:lnTo>
                    <a:lnTo>
                      <a:pt x="28201" y="9340"/>
                    </a:lnTo>
                    <a:lnTo>
                      <a:pt x="28291" y="9286"/>
                    </a:lnTo>
                    <a:lnTo>
                      <a:pt x="28526" y="9051"/>
                    </a:lnTo>
                    <a:lnTo>
                      <a:pt x="29051" y="8671"/>
                    </a:lnTo>
                    <a:lnTo>
                      <a:pt x="29848" y="8273"/>
                    </a:lnTo>
                    <a:lnTo>
                      <a:pt x="30879" y="8037"/>
                    </a:lnTo>
                    <a:lnTo>
                      <a:pt x="31821" y="8055"/>
                    </a:lnTo>
                    <a:lnTo>
                      <a:pt x="32219" y="8182"/>
                    </a:lnTo>
                    <a:lnTo>
                      <a:pt x="32581" y="8345"/>
                    </a:lnTo>
                    <a:lnTo>
                      <a:pt x="32943" y="8671"/>
                    </a:lnTo>
                    <a:lnTo>
                      <a:pt x="33088" y="8942"/>
                    </a:lnTo>
                    <a:lnTo>
                      <a:pt x="33106" y="9087"/>
                    </a:lnTo>
                    <a:lnTo>
                      <a:pt x="33106" y="9304"/>
                    </a:lnTo>
                    <a:lnTo>
                      <a:pt x="32961" y="9757"/>
                    </a:lnTo>
                    <a:lnTo>
                      <a:pt x="32599" y="10227"/>
                    </a:lnTo>
                    <a:lnTo>
                      <a:pt x="32038" y="10716"/>
                    </a:lnTo>
                    <a:lnTo>
                      <a:pt x="31694" y="10951"/>
                    </a:lnTo>
                    <a:lnTo>
                      <a:pt x="31350" y="11132"/>
                    </a:lnTo>
                    <a:lnTo>
                      <a:pt x="30463" y="11404"/>
                    </a:lnTo>
                    <a:lnTo>
                      <a:pt x="29413" y="11513"/>
                    </a:lnTo>
                    <a:lnTo>
                      <a:pt x="28273" y="11476"/>
                    </a:lnTo>
                    <a:lnTo>
                      <a:pt x="27115" y="11332"/>
                    </a:lnTo>
                    <a:lnTo>
                      <a:pt x="26010" y="11024"/>
                    </a:lnTo>
                    <a:lnTo>
                      <a:pt x="25033" y="10608"/>
                    </a:lnTo>
                    <a:lnTo>
                      <a:pt x="24273" y="10064"/>
                    </a:lnTo>
                    <a:lnTo>
                      <a:pt x="24019" y="9739"/>
                    </a:lnTo>
                    <a:lnTo>
                      <a:pt x="23947" y="9684"/>
                    </a:lnTo>
                    <a:lnTo>
                      <a:pt x="23875" y="9666"/>
                    </a:lnTo>
                    <a:lnTo>
                      <a:pt x="23802" y="9702"/>
                    </a:lnTo>
                    <a:lnTo>
                      <a:pt x="23748" y="9757"/>
                    </a:lnTo>
                    <a:lnTo>
                      <a:pt x="23458" y="10390"/>
                    </a:lnTo>
                    <a:lnTo>
                      <a:pt x="22825" y="11494"/>
                    </a:lnTo>
                    <a:lnTo>
                      <a:pt x="22101" y="12381"/>
                    </a:lnTo>
                    <a:lnTo>
                      <a:pt x="21304" y="13087"/>
                    </a:lnTo>
                    <a:lnTo>
                      <a:pt x="20399" y="13594"/>
                    </a:lnTo>
                    <a:lnTo>
                      <a:pt x="19422" y="13902"/>
                    </a:lnTo>
                    <a:lnTo>
                      <a:pt x="18354" y="14010"/>
                    </a:lnTo>
                    <a:lnTo>
                      <a:pt x="17214" y="13938"/>
                    </a:lnTo>
                    <a:lnTo>
                      <a:pt x="16598" y="13811"/>
                    </a:lnTo>
                    <a:lnTo>
                      <a:pt x="16182" y="13703"/>
                    </a:lnTo>
                    <a:lnTo>
                      <a:pt x="15277" y="13377"/>
                    </a:lnTo>
                    <a:lnTo>
                      <a:pt x="14336" y="12942"/>
                    </a:lnTo>
                    <a:lnTo>
                      <a:pt x="13413" y="12418"/>
                    </a:lnTo>
                    <a:lnTo>
                      <a:pt x="12562" y="11820"/>
                    </a:lnTo>
                    <a:lnTo>
                      <a:pt x="11838" y="11169"/>
                    </a:lnTo>
                    <a:lnTo>
                      <a:pt x="11259" y="10463"/>
                    </a:lnTo>
                    <a:lnTo>
                      <a:pt x="10915" y="9739"/>
                    </a:lnTo>
                    <a:lnTo>
                      <a:pt x="10861" y="9377"/>
                    </a:lnTo>
                    <a:lnTo>
                      <a:pt x="10824" y="9304"/>
                    </a:lnTo>
                    <a:lnTo>
                      <a:pt x="10752" y="9250"/>
                    </a:lnTo>
                    <a:lnTo>
                      <a:pt x="10680" y="9250"/>
                    </a:lnTo>
                    <a:lnTo>
                      <a:pt x="10607" y="9286"/>
                    </a:lnTo>
                    <a:lnTo>
                      <a:pt x="10281" y="9540"/>
                    </a:lnTo>
                    <a:lnTo>
                      <a:pt x="9322" y="9974"/>
                    </a:lnTo>
                    <a:lnTo>
                      <a:pt x="8091" y="10300"/>
                    </a:lnTo>
                    <a:lnTo>
                      <a:pt x="6679" y="10481"/>
                    </a:lnTo>
                    <a:lnTo>
                      <a:pt x="5919" y="10517"/>
                    </a:lnTo>
                    <a:lnTo>
                      <a:pt x="5919" y="10807"/>
                    </a:lnTo>
                    <a:lnTo>
                      <a:pt x="6661" y="10789"/>
                    </a:lnTo>
                    <a:lnTo>
                      <a:pt x="8037" y="10608"/>
                    </a:lnTo>
                    <a:lnTo>
                      <a:pt x="9250" y="10318"/>
                    </a:lnTo>
                    <a:lnTo>
                      <a:pt x="10227" y="9920"/>
                    </a:lnTo>
                    <a:lnTo>
                      <a:pt x="10607" y="9666"/>
                    </a:lnTo>
                    <a:lnTo>
                      <a:pt x="10716" y="10064"/>
                    </a:lnTo>
                    <a:lnTo>
                      <a:pt x="11150" y="10843"/>
                    </a:lnTo>
                    <a:lnTo>
                      <a:pt x="11802" y="11567"/>
                    </a:lnTo>
                    <a:lnTo>
                      <a:pt x="12598" y="12218"/>
                    </a:lnTo>
                    <a:lnTo>
                      <a:pt x="13467" y="12798"/>
                    </a:lnTo>
                    <a:lnTo>
                      <a:pt x="14408" y="13304"/>
                    </a:lnTo>
                    <a:lnTo>
                      <a:pt x="15766" y="13884"/>
                    </a:lnTo>
                    <a:lnTo>
                      <a:pt x="16526" y="14101"/>
                    </a:lnTo>
                    <a:lnTo>
                      <a:pt x="16997" y="14191"/>
                    </a:lnTo>
                    <a:lnTo>
                      <a:pt x="17883" y="14300"/>
                    </a:lnTo>
                    <a:lnTo>
                      <a:pt x="18318" y="14318"/>
                    </a:lnTo>
                    <a:lnTo>
                      <a:pt x="18770" y="14300"/>
                    </a:lnTo>
                    <a:lnTo>
                      <a:pt x="19639" y="14173"/>
                    </a:lnTo>
                    <a:lnTo>
                      <a:pt x="20454" y="13902"/>
                    </a:lnTo>
                    <a:lnTo>
                      <a:pt x="21214" y="13522"/>
                    </a:lnTo>
                    <a:lnTo>
                      <a:pt x="21920" y="12979"/>
                    </a:lnTo>
                    <a:lnTo>
                      <a:pt x="22571" y="12327"/>
                    </a:lnTo>
                    <a:lnTo>
                      <a:pt x="23151" y="11549"/>
                    </a:lnTo>
                    <a:lnTo>
                      <a:pt x="23694" y="10626"/>
                    </a:lnTo>
                    <a:lnTo>
                      <a:pt x="23929" y="10119"/>
                    </a:lnTo>
                    <a:lnTo>
                      <a:pt x="24237" y="10427"/>
                    </a:lnTo>
                    <a:lnTo>
                      <a:pt x="25069" y="10970"/>
                    </a:lnTo>
                    <a:lnTo>
                      <a:pt x="26101" y="11368"/>
                    </a:lnTo>
                    <a:lnTo>
                      <a:pt x="27223" y="11657"/>
                    </a:lnTo>
                    <a:lnTo>
                      <a:pt x="28400" y="11802"/>
                    </a:lnTo>
                    <a:lnTo>
                      <a:pt x="29558" y="11802"/>
                    </a:lnTo>
                    <a:lnTo>
                      <a:pt x="30608" y="11675"/>
                    </a:lnTo>
                    <a:lnTo>
                      <a:pt x="31495" y="11404"/>
                    </a:lnTo>
                    <a:lnTo>
                      <a:pt x="31857" y="11205"/>
                    </a:lnTo>
                    <a:lnTo>
                      <a:pt x="32237" y="10933"/>
                    </a:lnTo>
                    <a:lnTo>
                      <a:pt x="32852" y="10408"/>
                    </a:lnTo>
                    <a:lnTo>
                      <a:pt x="33251" y="9865"/>
                    </a:lnTo>
                    <a:lnTo>
                      <a:pt x="33414" y="9322"/>
                    </a:lnTo>
                    <a:lnTo>
                      <a:pt x="33414" y="9051"/>
                    </a:lnTo>
                    <a:lnTo>
                      <a:pt x="33377" y="8870"/>
                    </a:lnTo>
                    <a:lnTo>
                      <a:pt x="33214" y="8526"/>
                    </a:lnTo>
                    <a:lnTo>
                      <a:pt x="32925" y="8218"/>
                    </a:lnTo>
                    <a:lnTo>
                      <a:pt x="32545" y="7983"/>
                    </a:lnTo>
                    <a:lnTo>
                      <a:pt x="32309" y="7892"/>
                    </a:lnTo>
                    <a:lnTo>
                      <a:pt x="31911" y="7766"/>
                    </a:lnTo>
                    <a:lnTo>
                      <a:pt x="30952" y="7711"/>
                    </a:lnTo>
                    <a:lnTo>
                      <a:pt x="29920" y="7929"/>
                    </a:lnTo>
                    <a:lnTo>
                      <a:pt x="28852" y="8435"/>
                    </a:lnTo>
                    <a:lnTo>
                      <a:pt x="28327" y="8834"/>
                    </a:lnTo>
                    <a:lnTo>
                      <a:pt x="28309" y="8327"/>
                    </a:lnTo>
                    <a:lnTo>
                      <a:pt x="28128" y="7277"/>
                    </a:lnTo>
                    <a:lnTo>
                      <a:pt x="27784" y="6173"/>
                    </a:lnTo>
                    <a:lnTo>
                      <a:pt x="27278" y="4978"/>
                    </a:lnTo>
                    <a:lnTo>
                      <a:pt x="26952" y="4345"/>
                    </a:lnTo>
                    <a:lnTo>
                      <a:pt x="26807" y="4091"/>
                    </a:lnTo>
                    <a:lnTo>
                      <a:pt x="26409" y="3585"/>
                    </a:lnTo>
                    <a:lnTo>
                      <a:pt x="25667" y="2861"/>
                    </a:lnTo>
                    <a:lnTo>
                      <a:pt x="24345" y="1974"/>
                    </a:lnTo>
                    <a:lnTo>
                      <a:pt x="22789" y="1213"/>
                    </a:lnTo>
                    <a:lnTo>
                      <a:pt x="21087" y="616"/>
                    </a:lnTo>
                    <a:lnTo>
                      <a:pt x="19313" y="200"/>
                    </a:lnTo>
                    <a:lnTo>
                      <a:pt x="1759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2" name="Google Shape;1282;p37"/>
              <p:cNvSpPr/>
              <p:nvPr/>
            </p:nvSpPr>
            <p:spPr>
              <a:xfrm>
                <a:off x="1925508" y="3606994"/>
                <a:ext cx="1061479" cy="454879"/>
              </a:xfrm>
              <a:custGeom>
                <a:avLst/>
                <a:gdLst/>
                <a:ahLst/>
                <a:cxnLst/>
                <a:rect l="l" t="t" r="r" b="b"/>
                <a:pathLst>
                  <a:path w="33414" h="14319" extrusionOk="0">
                    <a:moveTo>
                      <a:pt x="16924" y="1"/>
                    </a:moveTo>
                    <a:lnTo>
                      <a:pt x="15911" y="91"/>
                    </a:lnTo>
                    <a:lnTo>
                      <a:pt x="14969" y="308"/>
                    </a:lnTo>
                    <a:lnTo>
                      <a:pt x="14119" y="670"/>
                    </a:lnTo>
                    <a:lnTo>
                      <a:pt x="13757" y="924"/>
                    </a:lnTo>
                    <a:lnTo>
                      <a:pt x="13467" y="1141"/>
                    </a:lnTo>
                    <a:lnTo>
                      <a:pt x="12996" y="1666"/>
                    </a:lnTo>
                    <a:lnTo>
                      <a:pt x="12671" y="2281"/>
                    </a:lnTo>
                    <a:lnTo>
                      <a:pt x="12471" y="2987"/>
                    </a:lnTo>
                    <a:lnTo>
                      <a:pt x="12435" y="3385"/>
                    </a:lnTo>
                    <a:lnTo>
                      <a:pt x="12236" y="3150"/>
                    </a:lnTo>
                    <a:lnTo>
                      <a:pt x="11766" y="2734"/>
                    </a:lnTo>
                    <a:lnTo>
                      <a:pt x="11223" y="2426"/>
                    </a:lnTo>
                    <a:lnTo>
                      <a:pt x="10607" y="2191"/>
                    </a:lnTo>
                    <a:lnTo>
                      <a:pt x="9974" y="2064"/>
                    </a:lnTo>
                    <a:lnTo>
                      <a:pt x="9340" y="2010"/>
                    </a:lnTo>
                    <a:lnTo>
                      <a:pt x="8688" y="2064"/>
                    </a:lnTo>
                    <a:lnTo>
                      <a:pt x="8091" y="2191"/>
                    </a:lnTo>
                    <a:lnTo>
                      <a:pt x="7802" y="2299"/>
                    </a:lnTo>
                    <a:lnTo>
                      <a:pt x="7349" y="2517"/>
                    </a:lnTo>
                    <a:lnTo>
                      <a:pt x="6824" y="2951"/>
                    </a:lnTo>
                    <a:lnTo>
                      <a:pt x="6571" y="3313"/>
                    </a:lnTo>
                    <a:lnTo>
                      <a:pt x="6390" y="3693"/>
                    </a:lnTo>
                    <a:lnTo>
                      <a:pt x="6281" y="4109"/>
                    </a:lnTo>
                    <a:lnTo>
                      <a:pt x="6263" y="4815"/>
                    </a:lnTo>
                    <a:lnTo>
                      <a:pt x="6372" y="5322"/>
                    </a:lnTo>
                    <a:lnTo>
                      <a:pt x="5666" y="5232"/>
                    </a:lnTo>
                    <a:lnTo>
                      <a:pt x="3982" y="5214"/>
                    </a:lnTo>
                    <a:lnTo>
                      <a:pt x="2661" y="5377"/>
                    </a:lnTo>
                    <a:lnTo>
                      <a:pt x="1847" y="5576"/>
                    </a:lnTo>
                    <a:lnTo>
                      <a:pt x="1123" y="5883"/>
                    </a:lnTo>
                    <a:lnTo>
                      <a:pt x="543" y="6300"/>
                    </a:lnTo>
                    <a:lnTo>
                      <a:pt x="326" y="6553"/>
                    </a:lnTo>
                    <a:lnTo>
                      <a:pt x="163" y="6788"/>
                    </a:lnTo>
                    <a:lnTo>
                      <a:pt x="0" y="7313"/>
                    </a:lnTo>
                    <a:lnTo>
                      <a:pt x="18" y="7892"/>
                    </a:lnTo>
                    <a:lnTo>
                      <a:pt x="199" y="8544"/>
                    </a:lnTo>
                    <a:lnTo>
                      <a:pt x="362" y="8888"/>
                    </a:lnTo>
                    <a:lnTo>
                      <a:pt x="525" y="9159"/>
                    </a:lnTo>
                    <a:lnTo>
                      <a:pt x="978" y="9630"/>
                    </a:lnTo>
                    <a:lnTo>
                      <a:pt x="1575" y="10010"/>
                    </a:lnTo>
                    <a:lnTo>
                      <a:pt x="2263" y="10300"/>
                    </a:lnTo>
                    <a:lnTo>
                      <a:pt x="3421" y="10626"/>
                    </a:lnTo>
                    <a:lnTo>
                      <a:pt x="5105" y="10825"/>
                    </a:lnTo>
                    <a:lnTo>
                      <a:pt x="5919" y="10807"/>
                    </a:lnTo>
                    <a:lnTo>
                      <a:pt x="6661" y="10789"/>
                    </a:lnTo>
                    <a:lnTo>
                      <a:pt x="8037" y="10608"/>
                    </a:lnTo>
                    <a:lnTo>
                      <a:pt x="9250" y="10318"/>
                    </a:lnTo>
                    <a:lnTo>
                      <a:pt x="10227" y="9920"/>
                    </a:lnTo>
                    <a:lnTo>
                      <a:pt x="10607" y="9666"/>
                    </a:lnTo>
                    <a:lnTo>
                      <a:pt x="10716" y="10064"/>
                    </a:lnTo>
                    <a:lnTo>
                      <a:pt x="11150" y="10843"/>
                    </a:lnTo>
                    <a:lnTo>
                      <a:pt x="11802" y="11567"/>
                    </a:lnTo>
                    <a:lnTo>
                      <a:pt x="12598" y="12218"/>
                    </a:lnTo>
                    <a:lnTo>
                      <a:pt x="13467" y="12798"/>
                    </a:lnTo>
                    <a:lnTo>
                      <a:pt x="14408" y="13304"/>
                    </a:lnTo>
                    <a:lnTo>
                      <a:pt x="15766" y="13884"/>
                    </a:lnTo>
                    <a:lnTo>
                      <a:pt x="16526" y="14101"/>
                    </a:lnTo>
                    <a:lnTo>
                      <a:pt x="16997" y="14191"/>
                    </a:lnTo>
                    <a:lnTo>
                      <a:pt x="17883" y="14300"/>
                    </a:lnTo>
                    <a:lnTo>
                      <a:pt x="18318" y="14318"/>
                    </a:lnTo>
                    <a:lnTo>
                      <a:pt x="18770" y="14300"/>
                    </a:lnTo>
                    <a:lnTo>
                      <a:pt x="19639" y="14173"/>
                    </a:lnTo>
                    <a:lnTo>
                      <a:pt x="20454" y="13902"/>
                    </a:lnTo>
                    <a:lnTo>
                      <a:pt x="21214" y="13522"/>
                    </a:lnTo>
                    <a:lnTo>
                      <a:pt x="21920" y="12979"/>
                    </a:lnTo>
                    <a:lnTo>
                      <a:pt x="22571" y="12327"/>
                    </a:lnTo>
                    <a:lnTo>
                      <a:pt x="23151" y="11549"/>
                    </a:lnTo>
                    <a:lnTo>
                      <a:pt x="23694" y="10626"/>
                    </a:lnTo>
                    <a:lnTo>
                      <a:pt x="23929" y="10119"/>
                    </a:lnTo>
                    <a:lnTo>
                      <a:pt x="24237" y="10427"/>
                    </a:lnTo>
                    <a:lnTo>
                      <a:pt x="25069" y="10970"/>
                    </a:lnTo>
                    <a:lnTo>
                      <a:pt x="26101" y="11368"/>
                    </a:lnTo>
                    <a:lnTo>
                      <a:pt x="27223" y="11657"/>
                    </a:lnTo>
                    <a:lnTo>
                      <a:pt x="28400" y="11802"/>
                    </a:lnTo>
                    <a:lnTo>
                      <a:pt x="29558" y="11802"/>
                    </a:lnTo>
                    <a:lnTo>
                      <a:pt x="30608" y="11675"/>
                    </a:lnTo>
                    <a:lnTo>
                      <a:pt x="31495" y="11404"/>
                    </a:lnTo>
                    <a:lnTo>
                      <a:pt x="31857" y="11205"/>
                    </a:lnTo>
                    <a:lnTo>
                      <a:pt x="32237" y="10933"/>
                    </a:lnTo>
                    <a:lnTo>
                      <a:pt x="32852" y="10408"/>
                    </a:lnTo>
                    <a:lnTo>
                      <a:pt x="33251" y="9865"/>
                    </a:lnTo>
                    <a:lnTo>
                      <a:pt x="33414" y="9322"/>
                    </a:lnTo>
                    <a:lnTo>
                      <a:pt x="33414" y="9051"/>
                    </a:lnTo>
                    <a:lnTo>
                      <a:pt x="33377" y="8870"/>
                    </a:lnTo>
                    <a:lnTo>
                      <a:pt x="33214" y="8526"/>
                    </a:lnTo>
                    <a:lnTo>
                      <a:pt x="32925" y="8218"/>
                    </a:lnTo>
                    <a:lnTo>
                      <a:pt x="32545" y="7983"/>
                    </a:lnTo>
                    <a:lnTo>
                      <a:pt x="32309" y="7892"/>
                    </a:lnTo>
                    <a:lnTo>
                      <a:pt x="31911" y="7766"/>
                    </a:lnTo>
                    <a:lnTo>
                      <a:pt x="30952" y="7711"/>
                    </a:lnTo>
                    <a:lnTo>
                      <a:pt x="29920" y="7929"/>
                    </a:lnTo>
                    <a:lnTo>
                      <a:pt x="28852" y="8435"/>
                    </a:lnTo>
                    <a:lnTo>
                      <a:pt x="28327" y="8834"/>
                    </a:lnTo>
                    <a:lnTo>
                      <a:pt x="28309" y="8327"/>
                    </a:lnTo>
                    <a:lnTo>
                      <a:pt x="28128" y="7277"/>
                    </a:lnTo>
                    <a:lnTo>
                      <a:pt x="27784" y="6173"/>
                    </a:lnTo>
                    <a:lnTo>
                      <a:pt x="27278" y="4978"/>
                    </a:lnTo>
                    <a:lnTo>
                      <a:pt x="26952" y="4345"/>
                    </a:lnTo>
                    <a:lnTo>
                      <a:pt x="26680" y="4490"/>
                    </a:lnTo>
                    <a:lnTo>
                      <a:pt x="27024" y="5159"/>
                    </a:lnTo>
                    <a:lnTo>
                      <a:pt x="27549" y="6408"/>
                    </a:lnTo>
                    <a:lnTo>
                      <a:pt x="27875" y="7567"/>
                    </a:lnTo>
                    <a:lnTo>
                      <a:pt x="28020" y="8653"/>
                    </a:lnTo>
                    <a:lnTo>
                      <a:pt x="28038" y="9178"/>
                    </a:lnTo>
                    <a:lnTo>
                      <a:pt x="28038" y="9268"/>
                    </a:lnTo>
                    <a:lnTo>
                      <a:pt x="28128" y="9304"/>
                    </a:lnTo>
                    <a:lnTo>
                      <a:pt x="28201" y="9340"/>
                    </a:lnTo>
                    <a:lnTo>
                      <a:pt x="28291" y="9286"/>
                    </a:lnTo>
                    <a:lnTo>
                      <a:pt x="28526" y="9051"/>
                    </a:lnTo>
                    <a:lnTo>
                      <a:pt x="29051" y="8671"/>
                    </a:lnTo>
                    <a:lnTo>
                      <a:pt x="29848" y="8273"/>
                    </a:lnTo>
                    <a:lnTo>
                      <a:pt x="30879" y="8037"/>
                    </a:lnTo>
                    <a:lnTo>
                      <a:pt x="31821" y="8055"/>
                    </a:lnTo>
                    <a:lnTo>
                      <a:pt x="32219" y="8182"/>
                    </a:lnTo>
                    <a:lnTo>
                      <a:pt x="32581" y="8345"/>
                    </a:lnTo>
                    <a:lnTo>
                      <a:pt x="32943" y="8671"/>
                    </a:lnTo>
                    <a:lnTo>
                      <a:pt x="33088" y="8942"/>
                    </a:lnTo>
                    <a:lnTo>
                      <a:pt x="33106" y="9087"/>
                    </a:lnTo>
                    <a:lnTo>
                      <a:pt x="33106" y="9304"/>
                    </a:lnTo>
                    <a:lnTo>
                      <a:pt x="32961" y="9757"/>
                    </a:lnTo>
                    <a:lnTo>
                      <a:pt x="32599" y="10227"/>
                    </a:lnTo>
                    <a:lnTo>
                      <a:pt x="32038" y="10716"/>
                    </a:lnTo>
                    <a:lnTo>
                      <a:pt x="31694" y="10951"/>
                    </a:lnTo>
                    <a:lnTo>
                      <a:pt x="31350" y="11132"/>
                    </a:lnTo>
                    <a:lnTo>
                      <a:pt x="30463" y="11404"/>
                    </a:lnTo>
                    <a:lnTo>
                      <a:pt x="29413" y="11513"/>
                    </a:lnTo>
                    <a:lnTo>
                      <a:pt x="28273" y="11476"/>
                    </a:lnTo>
                    <a:lnTo>
                      <a:pt x="27115" y="11332"/>
                    </a:lnTo>
                    <a:lnTo>
                      <a:pt x="26010" y="11024"/>
                    </a:lnTo>
                    <a:lnTo>
                      <a:pt x="25033" y="10608"/>
                    </a:lnTo>
                    <a:lnTo>
                      <a:pt x="24273" y="10064"/>
                    </a:lnTo>
                    <a:lnTo>
                      <a:pt x="24019" y="9739"/>
                    </a:lnTo>
                    <a:lnTo>
                      <a:pt x="23947" y="9684"/>
                    </a:lnTo>
                    <a:lnTo>
                      <a:pt x="23875" y="9666"/>
                    </a:lnTo>
                    <a:lnTo>
                      <a:pt x="23802" y="9702"/>
                    </a:lnTo>
                    <a:lnTo>
                      <a:pt x="23748" y="9757"/>
                    </a:lnTo>
                    <a:lnTo>
                      <a:pt x="23458" y="10390"/>
                    </a:lnTo>
                    <a:lnTo>
                      <a:pt x="22825" y="11494"/>
                    </a:lnTo>
                    <a:lnTo>
                      <a:pt x="22101" y="12381"/>
                    </a:lnTo>
                    <a:lnTo>
                      <a:pt x="21304" y="13087"/>
                    </a:lnTo>
                    <a:lnTo>
                      <a:pt x="20399" y="13594"/>
                    </a:lnTo>
                    <a:lnTo>
                      <a:pt x="19422" y="13902"/>
                    </a:lnTo>
                    <a:lnTo>
                      <a:pt x="18354" y="14010"/>
                    </a:lnTo>
                    <a:lnTo>
                      <a:pt x="17214" y="13938"/>
                    </a:lnTo>
                    <a:lnTo>
                      <a:pt x="16598" y="13811"/>
                    </a:lnTo>
                    <a:lnTo>
                      <a:pt x="16182" y="13703"/>
                    </a:lnTo>
                    <a:lnTo>
                      <a:pt x="15277" y="13377"/>
                    </a:lnTo>
                    <a:lnTo>
                      <a:pt x="14336" y="12942"/>
                    </a:lnTo>
                    <a:lnTo>
                      <a:pt x="13413" y="12418"/>
                    </a:lnTo>
                    <a:lnTo>
                      <a:pt x="12562" y="11820"/>
                    </a:lnTo>
                    <a:lnTo>
                      <a:pt x="11838" y="11169"/>
                    </a:lnTo>
                    <a:lnTo>
                      <a:pt x="11259" y="10463"/>
                    </a:lnTo>
                    <a:lnTo>
                      <a:pt x="10915" y="9739"/>
                    </a:lnTo>
                    <a:lnTo>
                      <a:pt x="10861" y="9377"/>
                    </a:lnTo>
                    <a:lnTo>
                      <a:pt x="10824" y="9304"/>
                    </a:lnTo>
                    <a:lnTo>
                      <a:pt x="10752" y="9250"/>
                    </a:lnTo>
                    <a:lnTo>
                      <a:pt x="10680" y="9250"/>
                    </a:lnTo>
                    <a:lnTo>
                      <a:pt x="10607" y="9286"/>
                    </a:lnTo>
                    <a:lnTo>
                      <a:pt x="10281" y="9540"/>
                    </a:lnTo>
                    <a:lnTo>
                      <a:pt x="9322" y="9974"/>
                    </a:lnTo>
                    <a:lnTo>
                      <a:pt x="8091" y="10300"/>
                    </a:lnTo>
                    <a:lnTo>
                      <a:pt x="6679" y="10481"/>
                    </a:lnTo>
                    <a:lnTo>
                      <a:pt x="5919" y="10517"/>
                    </a:lnTo>
                    <a:lnTo>
                      <a:pt x="5123" y="10517"/>
                    </a:lnTo>
                    <a:lnTo>
                      <a:pt x="3512" y="10354"/>
                    </a:lnTo>
                    <a:lnTo>
                      <a:pt x="2408" y="10046"/>
                    </a:lnTo>
                    <a:lnTo>
                      <a:pt x="1756" y="9775"/>
                    </a:lnTo>
                    <a:lnTo>
                      <a:pt x="1213" y="9413"/>
                    </a:lnTo>
                    <a:lnTo>
                      <a:pt x="779" y="8997"/>
                    </a:lnTo>
                    <a:lnTo>
                      <a:pt x="634" y="8743"/>
                    </a:lnTo>
                    <a:lnTo>
                      <a:pt x="489" y="8435"/>
                    </a:lnTo>
                    <a:lnTo>
                      <a:pt x="326" y="7892"/>
                    </a:lnTo>
                    <a:lnTo>
                      <a:pt x="308" y="7386"/>
                    </a:lnTo>
                    <a:lnTo>
                      <a:pt x="435" y="6933"/>
                    </a:lnTo>
                    <a:lnTo>
                      <a:pt x="561" y="6734"/>
                    </a:lnTo>
                    <a:lnTo>
                      <a:pt x="779" y="6499"/>
                    </a:lnTo>
                    <a:lnTo>
                      <a:pt x="1358" y="6101"/>
                    </a:lnTo>
                    <a:lnTo>
                      <a:pt x="2100" y="5811"/>
                    </a:lnTo>
                    <a:lnTo>
                      <a:pt x="2933" y="5630"/>
                    </a:lnTo>
                    <a:lnTo>
                      <a:pt x="4254" y="5503"/>
                    </a:lnTo>
                    <a:lnTo>
                      <a:pt x="5919" y="5558"/>
                    </a:lnTo>
                    <a:lnTo>
                      <a:pt x="6553" y="5666"/>
                    </a:lnTo>
                    <a:lnTo>
                      <a:pt x="6625" y="5666"/>
                    </a:lnTo>
                    <a:lnTo>
                      <a:pt x="6697" y="5612"/>
                    </a:lnTo>
                    <a:lnTo>
                      <a:pt x="6734" y="5539"/>
                    </a:lnTo>
                    <a:lnTo>
                      <a:pt x="6734" y="5467"/>
                    </a:lnTo>
                    <a:lnTo>
                      <a:pt x="6589" y="4978"/>
                    </a:lnTo>
                    <a:lnTo>
                      <a:pt x="6571" y="4091"/>
                    </a:lnTo>
                    <a:lnTo>
                      <a:pt x="6788" y="3530"/>
                    </a:lnTo>
                    <a:lnTo>
                      <a:pt x="7023" y="3204"/>
                    </a:lnTo>
                    <a:lnTo>
                      <a:pt x="7494" y="2788"/>
                    </a:lnTo>
                    <a:lnTo>
                      <a:pt x="7928" y="2589"/>
                    </a:lnTo>
                    <a:lnTo>
                      <a:pt x="8218" y="2480"/>
                    </a:lnTo>
                    <a:lnTo>
                      <a:pt x="8833" y="2336"/>
                    </a:lnTo>
                    <a:lnTo>
                      <a:pt x="9485" y="2318"/>
                    </a:lnTo>
                    <a:lnTo>
                      <a:pt x="10136" y="2390"/>
                    </a:lnTo>
                    <a:lnTo>
                      <a:pt x="10770" y="2553"/>
                    </a:lnTo>
                    <a:lnTo>
                      <a:pt x="11349" y="2824"/>
                    </a:lnTo>
                    <a:lnTo>
                      <a:pt x="11874" y="3204"/>
                    </a:lnTo>
                    <a:lnTo>
                      <a:pt x="12272" y="3675"/>
                    </a:lnTo>
                    <a:lnTo>
                      <a:pt x="12435" y="3947"/>
                    </a:lnTo>
                    <a:lnTo>
                      <a:pt x="12490" y="4037"/>
                    </a:lnTo>
                    <a:lnTo>
                      <a:pt x="12598" y="4037"/>
                    </a:lnTo>
                    <a:lnTo>
                      <a:pt x="12689" y="3983"/>
                    </a:lnTo>
                    <a:lnTo>
                      <a:pt x="12707" y="3892"/>
                    </a:lnTo>
                    <a:lnTo>
                      <a:pt x="12725" y="3440"/>
                    </a:lnTo>
                    <a:lnTo>
                      <a:pt x="12870" y="2643"/>
                    </a:lnTo>
                    <a:lnTo>
                      <a:pt x="13159" y="1974"/>
                    </a:lnTo>
                    <a:lnTo>
                      <a:pt x="13630" y="1394"/>
                    </a:lnTo>
                    <a:lnTo>
                      <a:pt x="13938" y="1159"/>
                    </a:lnTo>
                    <a:lnTo>
                      <a:pt x="14281" y="924"/>
                    </a:lnTo>
                    <a:lnTo>
                      <a:pt x="15096" y="580"/>
                    </a:lnTo>
                    <a:lnTo>
                      <a:pt x="16001" y="381"/>
                    </a:lnTo>
                    <a:lnTo>
                      <a:pt x="16978" y="308"/>
                    </a:lnTo>
                    <a:lnTo>
                      <a:pt x="18010" y="327"/>
                    </a:lnTo>
                    <a:lnTo>
                      <a:pt x="19042" y="453"/>
                    </a:lnTo>
                    <a:lnTo>
                      <a:pt x="20598" y="779"/>
                    </a:lnTo>
                    <a:lnTo>
                      <a:pt x="21558" y="1087"/>
                    </a:lnTo>
                    <a:lnTo>
                      <a:pt x="21648" y="797"/>
                    </a:lnTo>
                    <a:lnTo>
                      <a:pt x="20671" y="489"/>
                    </a:lnTo>
                    <a:lnTo>
                      <a:pt x="19078" y="164"/>
                    </a:lnTo>
                    <a:lnTo>
                      <a:pt x="17992" y="37"/>
                    </a:lnTo>
                    <a:lnTo>
                      <a:pt x="1692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283" name="Google Shape;1283;p37"/>
            <p:cNvGrpSpPr/>
            <p:nvPr/>
          </p:nvGrpSpPr>
          <p:grpSpPr>
            <a:xfrm flipH="1">
              <a:off x="8169555" y="218852"/>
              <a:ext cx="1124148" cy="632259"/>
              <a:chOff x="389676" y="3721420"/>
              <a:chExt cx="1478364" cy="831483"/>
            </a:xfrm>
          </p:grpSpPr>
          <p:sp>
            <p:nvSpPr>
              <p:cNvPr id="1284" name="Google Shape;1284;p37"/>
              <p:cNvSpPr/>
              <p:nvPr/>
            </p:nvSpPr>
            <p:spPr>
              <a:xfrm>
                <a:off x="395426" y="3726027"/>
                <a:ext cx="1467436" cy="821698"/>
              </a:xfrm>
              <a:custGeom>
                <a:avLst/>
                <a:gdLst/>
                <a:ahLst/>
                <a:cxnLst/>
                <a:rect l="l" t="t" r="r" b="b"/>
                <a:pathLst>
                  <a:path w="46193" h="25866" extrusionOk="0">
                    <a:moveTo>
                      <a:pt x="22354" y="0"/>
                    </a:moveTo>
                    <a:lnTo>
                      <a:pt x="20218" y="218"/>
                    </a:lnTo>
                    <a:lnTo>
                      <a:pt x="19169" y="417"/>
                    </a:lnTo>
                    <a:lnTo>
                      <a:pt x="18589" y="543"/>
                    </a:lnTo>
                    <a:lnTo>
                      <a:pt x="17467" y="869"/>
                    </a:lnTo>
                    <a:lnTo>
                      <a:pt x="16417" y="1268"/>
                    </a:lnTo>
                    <a:lnTo>
                      <a:pt x="15440" y="1756"/>
                    </a:lnTo>
                    <a:lnTo>
                      <a:pt x="14535" y="2299"/>
                    </a:lnTo>
                    <a:lnTo>
                      <a:pt x="13720" y="2915"/>
                    </a:lnTo>
                    <a:lnTo>
                      <a:pt x="12996" y="3602"/>
                    </a:lnTo>
                    <a:lnTo>
                      <a:pt x="12363" y="4345"/>
                    </a:lnTo>
                    <a:lnTo>
                      <a:pt x="11838" y="5159"/>
                    </a:lnTo>
                    <a:lnTo>
                      <a:pt x="11422" y="6010"/>
                    </a:lnTo>
                    <a:lnTo>
                      <a:pt x="11132" y="6933"/>
                    </a:lnTo>
                    <a:lnTo>
                      <a:pt x="10951" y="7910"/>
                    </a:lnTo>
                    <a:lnTo>
                      <a:pt x="10897" y="8924"/>
                    </a:lnTo>
                    <a:lnTo>
                      <a:pt x="10987" y="9992"/>
                    </a:lnTo>
                    <a:lnTo>
                      <a:pt x="11204" y="11096"/>
                    </a:lnTo>
                    <a:lnTo>
                      <a:pt x="11585" y="12254"/>
                    </a:lnTo>
                    <a:lnTo>
                      <a:pt x="11838" y="12852"/>
                    </a:lnTo>
                    <a:lnTo>
                      <a:pt x="11458" y="12580"/>
                    </a:lnTo>
                    <a:lnTo>
                      <a:pt x="10607" y="12146"/>
                    </a:lnTo>
                    <a:lnTo>
                      <a:pt x="9666" y="11838"/>
                    </a:lnTo>
                    <a:lnTo>
                      <a:pt x="8670" y="11621"/>
                    </a:lnTo>
                    <a:lnTo>
                      <a:pt x="7639" y="11512"/>
                    </a:lnTo>
                    <a:lnTo>
                      <a:pt x="6589" y="11530"/>
                    </a:lnTo>
                    <a:lnTo>
                      <a:pt x="5539" y="11639"/>
                    </a:lnTo>
                    <a:lnTo>
                      <a:pt x="4507" y="11874"/>
                    </a:lnTo>
                    <a:lnTo>
                      <a:pt x="3548" y="12200"/>
                    </a:lnTo>
                    <a:lnTo>
                      <a:pt x="2643" y="12616"/>
                    </a:lnTo>
                    <a:lnTo>
                      <a:pt x="1828" y="13159"/>
                    </a:lnTo>
                    <a:lnTo>
                      <a:pt x="1141" y="13793"/>
                    </a:lnTo>
                    <a:lnTo>
                      <a:pt x="598" y="14535"/>
                    </a:lnTo>
                    <a:lnTo>
                      <a:pt x="199" y="15368"/>
                    </a:lnTo>
                    <a:lnTo>
                      <a:pt x="0" y="16291"/>
                    </a:lnTo>
                    <a:lnTo>
                      <a:pt x="0" y="17323"/>
                    </a:lnTo>
                    <a:lnTo>
                      <a:pt x="91" y="17884"/>
                    </a:lnTo>
                    <a:lnTo>
                      <a:pt x="199" y="18372"/>
                    </a:lnTo>
                    <a:lnTo>
                      <a:pt x="543" y="19241"/>
                    </a:lnTo>
                    <a:lnTo>
                      <a:pt x="1014" y="19983"/>
                    </a:lnTo>
                    <a:lnTo>
                      <a:pt x="1593" y="20617"/>
                    </a:lnTo>
                    <a:lnTo>
                      <a:pt x="2263" y="21142"/>
                    </a:lnTo>
                    <a:lnTo>
                      <a:pt x="3023" y="21558"/>
                    </a:lnTo>
                    <a:lnTo>
                      <a:pt x="3838" y="21848"/>
                    </a:lnTo>
                    <a:lnTo>
                      <a:pt x="4688" y="22047"/>
                    </a:lnTo>
                    <a:lnTo>
                      <a:pt x="5575" y="22155"/>
                    </a:lnTo>
                    <a:lnTo>
                      <a:pt x="6498" y="22155"/>
                    </a:lnTo>
                    <a:lnTo>
                      <a:pt x="7403" y="22065"/>
                    </a:lnTo>
                    <a:lnTo>
                      <a:pt x="8290" y="21902"/>
                    </a:lnTo>
                    <a:lnTo>
                      <a:pt x="9141" y="21648"/>
                    </a:lnTo>
                    <a:lnTo>
                      <a:pt x="9955" y="21305"/>
                    </a:lnTo>
                    <a:lnTo>
                      <a:pt x="10698" y="20888"/>
                    </a:lnTo>
                    <a:lnTo>
                      <a:pt x="11367" y="20400"/>
                    </a:lnTo>
                    <a:lnTo>
                      <a:pt x="11657" y="20128"/>
                    </a:lnTo>
                    <a:lnTo>
                      <a:pt x="12001" y="20653"/>
                    </a:lnTo>
                    <a:lnTo>
                      <a:pt x="12906" y="21648"/>
                    </a:lnTo>
                    <a:lnTo>
                      <a:pt x="14010" y="22590"/>
                    </a:lnTo>
                    <a:lnTo>
                      <a:pt x="15277" y="23440"/>
                    </a:lnTo>
                    <a:lnTo>
                      <a:pt x="16689" y="24183"/>
                    </a:lnTo>
                    <a:lnTo>
                      <a:pt x="18173" y="24816"/>
                    </a:lnTo>
                    <a:lnTo>
                      <a:pt x="19712" y="25323"/>
                    </a:lnTo>
                    <a:lnTo>
                      <a:pt x="21250" y="25685"/>
                    </a:lnTo>
                    <a:lnTo>
                      <a:pt x="22771" y="25866"/>
                    </a:lnTo>
                    <a:lnTo>
                      <a:pt x="24237" y="25866"/>
                    </a:lnTo>
                    <a:lnTo>
                      <a:pt x="25594" y="25667"/>
                    </a:lnTo>
                    <a:lnTo>
                      <a:pt x="26807" y="25250"/>
                    </a:lnTo>
                    <a:lnTo>
                      <a:pt x="27857" y="24581"/>
                    </a:lnTo>
                    <a:lnTo>
                      <a:pt x="28472" y="23929"/>
                    </a:lnTo>
                    <a:lnTo>
                      <a:pt x="28834" y="23404"/>
                    </a:lnTo>
                    <a:lnTo>
                      <a:pt x="29106" y="22807"/>
                    </a:lnTo>
                    <a:lnTo>
                      <a:pt x="29323" y="22155"/>
                    </a:lnTo>
                    <a:lnTo>
                      <a:pt x="29468" y="21413"/>
                    </a:lnTo>
                    <a:lnTo>
                      <a:pt x="29522" y="20599"/>
                    </a:lnTo>
                    <a:lnTo>
                      <a:pt x="29522" y="20164"/>
                    </a:lnTo>
                    <a:lnTo>
                      <a:pt x="29884" y="20562"/>
                    </a:lnTo>
                    <a:lnTo>
                      <a:pt x="30771" y="21268"/>
                    </a:lnTo>
                    <a:lnTo>
                      <a:pt x="31803" y="21866"/>
                    </a:lnTo>
                    <a:lnTo>
                      <a:pt x="32943" y="22372"/>
                    </a:lnTo>
                    <a:lnTo>
                      <a:pt x="34156" y="22753"/>
                    </a:lnTo>
                    <a:lnTo>
                      <a:pt x="35459" y="23042"/>
                    </a:lnTo>
                    <a:lnTo>
                      <a:pt x="36780" y="23205"/>
                    </a:lnTo>
                    <a:lnTo>
                      <a:pt x="38120" y="23241"/>
                    </a:lnTo>
                    <a:lnTo>
                      <a:pt x="39423" y="23151"/>
                    </a:lnTo>
                    <a:lnTo>
                      <a:pt x="40708" y="22916"/>
                    </a:lnTo>
                    <a:lnTo>
                      <a:pt x="41903" y="22554"/>
                    </a:lnTo>
                    <a:lnTo>
                      <a:pt x="43025" y="22029"/>
                    </a:lnTo>
                    <a:lnTo>
                      <a:pt x="44002" y="21377"/>
                    </a:lnTo>
                    <a:lnTo>
                      <a:pt x="44835" y="20562"/>
                    </a:lnTo>
                    <a:lnTo>
                      <a:pt x="45505" y="19585"/>
                    </a:lnTo>
                    <a:lnTo>
                      <a:pt x="45975" y="18445"/>
                    </a:lnTo>
                    <a:lnTo>
                      <a:pt x="46102" y="17811"/>
                    </a:lnTo>
                    <a:lnTo>
                      <a:pt x="46174" y="17413"/>
                    </a:lnTo>
                    <a:lnTo>
                      <a:pt x="46192" y="16725"/>
                    </a:lnTo>
                    <a:lnTo>
                      <a:pt x="46138" y="16146"/>
                    </a:lnTo>
                    <a:lnTo>
                      <a:pt x="45975" y="15639"/>
                    </a:lnTo>
                    <a:lnTo>
                      <a:pt x="45740" y="15241"/>
                    </a:lnTo>
                    <a:lnTo>
                      <a:pt x="45450" y="14933"/>
                    </a:lnTo>
                    <a:lnTo>
                      <a:pt x="45088" y="14716"/>
                    </a:lnTo>
                    <a:lnTo>
                      <a:pt x="44672" y="14571"/>
                    </a:lnTo>
                    <a:lnTo>
                      <a:pt x="43984" y="14499"/>
                    </a:lnTo>
                    <a:lnTo>
                      <a:pt x="42989" y="14698"/>
                    </a:lnTo>
                    <a:lnTo>
                      <a:pt x="41975" y="15187"/>
                    </a:lnTo>
                    <a:lnTo>
                      <a:pt x="41016" y="15947"/>
                    </a:lnTo>
                    <a:lnTo>
                      <a:pt x="40599" y="16417"/>
                    </a:lnTo>
                    <a:lnTo>
                      <a:pt x="40599" y="16417"/>
                    </a:lnTo>
                    <a:lnTo>
                      <a:pt x="41106" y="15838"/>
                    </a:lnTo>
                    <a:lnTo>
                      <a:pt x="42174" y="14951"/>
                    </a:lnTo>
                    <a:lnTo>
                      <a:pt x="42898" y="14282"/>
                    </a:lnTo>
                    <a:lnTo>
                      <a:pt x="43314" y="13775"/>
                    </a:lnTo>
                    <a:lnTo>
                      <a:pt x="43658" y="13178"/>
                    </a:lnTo>
                    <a:lnTo>
                      <a:pt x="43894" y="12417"/>
                    </a:lnTo>
                    <a:lnTo>
                      <a:pt x="43966" y="11983"/>
                    </a:lnTo>
                    <a:lnTo>
                      <a:pt x="44038" y="11331"/>
                    </a:lnTo>
                    <a:lnTo>
                      <a:pt x="43912" y="10010"/>
                    </a:lnTo>
                    <a:lnTo>
                      <a:pt x="43495" y="8761"/>
                    </a:lnTo>
                    <a:lnTo>
                      <a:pt x="42862" y="7603"/>
                    </a:lnTo>
                    <a:lnTo>
                      <a:pt x="42464" y="7096"/>
                    </a:lnTo>
                    <a:lnTo>
                      <a:pt x="42192" y="6788"/>
                    </a:lnTo>
                    <a:lnTo>
                      <a:pt x="41613" y="6281"/>
                    </a:lnTo>
                    <a:lnTo>
                      <a:pt x="40979" y="5847"/>
                    </a:lnTo>
                    <a:lnTo>
                      <a:pt x="40292" y="5521"/>
                    </a:lnTo>
                    <a:lnTo>
                      <a:pt x="39586" y="5286"/>
                    </a:lnTo>
                    <a:lnTo>
                      <a:pt x="38862" y="5159"/>
                    </a:lnTo>
                    <a:lnTo>
                      <a:pt x="38138" y="5105"/>
                    </a:lnTo>
                    <a:lnTo>
                      <a:pt x="37414" y="5159"/>
                    </a:lnTo>
                    <a:lnTo>
                      <a:pt x="36708" y="5304"/>
                    </a:lnTo>
                    <a:lnTo>
                      <a:pt x="36020" y="5539"/>
                    </a:lnTo>
                    <a:lnTo>
                      <a:pt x="35386" y="5865"/>
                    </a:lnTo>
                    <a:lnTo>
                      <a:pt x="34807" y="6299"/>
                    </a:lnTo>
                    <a:lnTo>
                      <a:pt x="34282" y="6806"/>
                    </a:lnTo>
                    <a:lnTo>
                      <a:pt x="33848" y="7422"/>
                    </a:lnTo>
                    <a:lnTo>
                      <a:pt x="33504" y="8075"/>
                    </a:lnTo>
                    <a:lnTo>
                      <a:pt x="33558" y="7530"/>
                    </a:lnTo>
                    <a:lnTo>
                      <a:pt x="33522" y="6824"/>
                    </a:lnTo>
                    <a:lnTo>
                      <a:pt x="33395" y="6136"/>
                    </a:lnTo>
                    <a:lnTo>
                      <a:pt x="33196" y="5467"/>
                    </a:lnTo>
                    <a:lnTo>
                      <a:pt x="32744" y="4507"/>
                    </a:lnTo>
                    <a:lnTo>
                      <a:pt x="31893" y="3313"/>
                    </a:lnTo>
                    <a:lnTo>
                      <a:pt x="30825" y="2281"/>
                    </a:lnTo>
                    <a:lnTo>
                      <a:pt x="29631" y="1449"/>
                    </a:lnTo>
                    <a:lnTo>
                      <a:pt x="28327" y="815"/>
                    </a:lnTo>
                    <a:lnTo>
                      <a:pt x="27676" y="598"/>
                    </a:lnTo>
                    <a:lnTo>
                      <a:pt x="26644" y="344"/>
                    </a:lnTo>
                    <a:lnTo>
                      <a:pt x="24508" y="37"/>
                    </a:lnTo>
                    <a:lnTo>
                      <a:pt x="2235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5" name="Google Shape;1285;p37"/>
              <p:cNvSpPr/>
              <p:nvPr/>
            </p:nvSpPr>
            <p:spPr>
              <a:xfrm>
                <a:off x="389676" y="3734636"/>
                <a:ext cx="1478364" cy="818267"/>
              </a:xfrm>
              <a:custGeom>
                <a:avLst/>
                <a:gdLst/>
                <a:ahLst/>
                <a:cxnLst/>
                <a:rect l="l" t="t" r="r" b="b"/>
                <a:pathLst>
                  <a:path w="46537" h="25758" extrusionOk="0">
                    <a:moveTo>
                      <a:pt x="19331" y="1"/>
                    </a:moveTo>
                    <a:lnTo>
                      <a:pt x="18680" y="146"/>
                    </a:lnTo>
                    <a:lnTo>
                      <a:pt x="17431" y="526"/>
                    </a:lnTo>
                    <a:lnTo>
                      <a:pt x="16254" y="997"/>
                    </a:lnTo>
                    <a:lnTo>
                      <a:pt x="15186" y="1558"/>
                    </a:lnTo>
                    <a:lnTo>
                      <a:pt x="14227" y="2209"/>
                    </a:lnTo>
                    <a:lnTo>
                      <a:pt x="13358" y="2933"/>
                    </a:lnTo>
                    <a:lnTo>
                      <a:pt x="12616" y="3730"/>
                    </a:lnTo>
                    <a:lnTo>
                      <a:pt x="12019" y="4598"/>
                    </a:lnTo>
                    <a:lnTo>
                      <a:pt x="11766" y="5069"/>
                    </a:lnTo>
                    <a:lnTo>
                      <a:pt x="11566" y="5449"/>
                    </a:lnTo>
                    <a:lnTo>
                      <a:pt x="11259" y="6264"/>
                    </a:lnTo>
                    <a:lnTo>
                      <a:pt x="11060" y="7114"/>
                    </a:lnTo>
                    <a:lnTo>
                      <a:pt x="10951" y="7983"/>
                    </a:lnTo>
                    <a:lnTo>
                      <a:pt x="10933" y="8888"/>
                    </a:lnTo>
                    <a:lnTo>
                      <a:pt x="11023" y="9793"/>
                    </a:lnTo>
                    <a:lnTo>
                      <a:pt x="11223" y="10734"/>
                    </a:lnTo>
                    <a:lnTo>
                      <a:pt x="11494" y="11694"/>
                    </a:lnTo>
                    <a:lnTo>
                      <a:pt x="11675" y="12164"/>
                    </a:lnTo>
                    <a:lnTo>
                      <a:pt x="11204" y="11893"/>
                    </a:lnTo>
                    <a:lnTo>
                      <a:pt x="10118" y="11477"/>
                    </a:lnTo>
                    <a:lnTo>
                      <a:pt x="8960" y="11205"/>
                    </a:lnTo>
                    <a:lnTo>
                      <a:pt x="7729" y="11096"/>
                    </a:lnTo>
                    <a:lnTo>
                      <a:pt x="6480" y="11133"/>
                    </a:lnTo>
                    <a:lnTo>
                      <a:pt x="5231" y="11314"/>
                    </a:lnTo>
                    <a:lnTo>
                      <a:pt x="4037" y="11640"/>
                    </a:lnTo>
                    <a:lnTo>
                      <a:pt x="2933" y="12128"/>
                    </a:lnTo>
                    <a:lnTo>
                      <a:pt x="2426" y="12436"/>
                    </a:lnTo>
                    <a:lnTo>
                      <a:pt x="2064" y="12653"/>
                    </a:lnTo>
                    <a:lnTo>
                      <a:pt x="1448" y="13178"/>
                    </a:lnTo>
                    <a:lnTo>
                      <a:pt x="942" y="13739"/>
                    </a:lnTo>
                    <a:lnTo>
                      <a:pt x="543" y="14355"/>
                    </a:lnTo>
                    <a:lnTo>
                      <a:pt x="254" y="15024"/>
                    </a:lnTo>
                    <a:lnTo>
                      <a:pt x="73" y="15730"/>
                    </a:lnTo>
                    <a:lnTo>
                      <a:pt x="0" y="16472"/>
                    </a:lnTo>
                    <a:lnTo>
                      <a:pt x="55" y="17233"/>
                    </a:lnTo>
                    <a:lnTo>
                      <a:pt x="127" y="17631"/>
                    </a:lnTo>
                    <a:lnTo>
                      <a:pt x="199" y="18011"/>
                    </a:lnTo>
                    <a:lnTo>
                      <a:pt x="435" y="18699"/>
                    </a:lnTo>
                    <a:lnTo>
                      <a:pt x="761" y="19332"/>
                    </a:lnTo>
                    <a:lnTo>
                      <a:pt x="1159" y="19911"/>
                    </a:lnTo>
                    <a:lnTo>
                      <a:pt x="1647" y="20436"/>
                    </a:lnTo>
                    <a:lnTo>
                      <a:pt x="2209" y="20889"/>
                    </a:lnTo>
                    <a:lnTo>
                      <a:pt x="2824" y="21269"/>
                    </a:lnTo>
                    <a:lnTo>
                      <a:pt x="3530" y="21577"/>
                    </a:lnTo>
                    <a:lnTo>
                      <a:pt x="3910" y="21703"/>
                    </a:lnTo>
                    <a:lnTo>
                      <a:pt x="4417" y="21848"/>
                    </a:lnTo>
                    <a:lnTo>
                      <a:pt x="5467" y="22011"/>
                    </a:lnTo>
                    <a:lnTo>
                      <a:pt x="6535" y="22047"/>
                    </a:lnTo>
                    <a:lnTo>
                      <a:pt x="7602" y="21957"/>
                    </a:lnTo>
                    <a:lnTo>
                      <a:pt x="8670" y="21739"/>
                    </a:lnTo>
                    <a:lnTo>
                      <a:pt x="9666" y="21414"/>
                    </a:lnTo>
                    <a:lnTo>
                      <a:pt x="10607" y="20961"/>
                    </a:lnTo>
                    <a:lnTo>
                      <a:pt x="11440" y="20418"/>
                    </a:lnTo>
                    <a:lnTo>
                      <a:pt x="11802" y="20092"/>
                    </a:lnTo>
                    <a:lnTo>
                      <a:pt x="12236" y="20690"/>
                    </a:lnTo>
                    <a:lnTo>
                      <a:pt x="13322" y="21812"/>
                    </a:lnTo>
                    <a:lnTo>
                      <a:pt x="14643" y="22826"/>
                    </a:lnTo>
                    <a:lnTo>
                      <a:pt x="16146" y="23731"/>
                    </a:lnTo>
                    <a:lnTo>
                      <a:pt x="17793" y="24491"/>
                    </a:lnTo>
                    <a:lnTo>
                      <a:pt x="19494" y="25088"/>
                    </a:lnTo>
                    <a:lnTo>
                      <a:pt x="21214" y="25504"/>
                    </a:lnTo>
                    <a:lnTo>
                      <a:pt x="22915" y="25740"/>
                    </a:lnTo>
                    <a:lnTo>
                      <a:pt x="23730" y="25758"/>
                    </a:lnTo>
                    <a:lnTo>
                      <a:pt x="24400" y="25740"/>
                    </a:lnTo>
                    <a:lnTo>
                      <a:pt x="25648" y="25577"/>
                    </a:lnTo>
                    <a:lnTo>
                      <a:pt x="26228" y="25414"/>
                    </a:lnTo>
                    <a:lnTo>
                      <a:pt x="26861" y="25197"/>
                    </a:lnTo>
                    <a:lnTo>
                      <a:pt x="27802" y="24672"/>
                    </a:lnTo>
                    <a:lnTo>
                      <a:pt x="28382" y="24183"/>
                    </a:lnTo>
                    <a:lnTo>
                      <a:pt x="28907" y="23586"/>
                    </a:lnTo>
                    <a:lnTo>
                      <a:pt x="29341" y="22844"/>
                    </a:lnTo>
                    <a:lnTo>
                      <a:pt x="29649" y="21957"/>
                    </a:lnTo>
                    <a:lnTo>
                      <a:pt x="29830" y="20889"/>
                    </a:lnTo>
                    <a:lnTo>
                      <a:pt x="29848" y="20273"/>
                    </a:lnTo>
                    <a:lnTo>
                      <a:pt x="30336" y="20726"/>
                    </a:lnTo>
                    <a:lnTo>
                      <a:pt x="31495" y="21504"/>
                    </a:lnTo>
                    <a:lnTo>
                      <a:pt x="32816" y="22156"/>
                    </a:lnTo>
                    <a:lnTo>
                      <a:pt x="34282" y="22645"/>
                    </a:lnTo>
                    <a:lnTo>
                      <a:pt x="35839" y="22970"/>
                    </a:lnTo>
                    <a:lnTo>
                      <a:pt x="37432" y="23115"/>
                    </a:lnTo>
                    <a:lnTo>
                      <a:pt x="39043" y="23079"/>
                    </a:lnTo>
                    <a:lnTo>
                      <a:pt x="40617" y="22862"/>
                    </a:lnTo>
                    <a:lnTo>
                      <a:pt x="41360" y="22663"/>
                    </a:lnTo>
                    <a:lnTo>
                      <a:pt x="41884" y="22518"/>
                    </a:lnTo>
                    <a:lnTo>
                      <a:pt x="42844" y="22120"/>
                    </a:lnTo>
                    <a:lnTo>
                      <a:pt x="43713" y="21631"/>
                    </a:lnTo>
                    <a:lnTo>
                      <a:pt x="44455" y="21070"/>
                    </a:lnTo>
                    <a:lnTo>
                      <a:pt x="45106" y="20418"/>
                    </a:lnTo>
                    <a:lnTo>
                      <a:pt x="45631" y="19694"/>
                    </a:lnTo>
                    <a:lnTo>
                      <a:pt x="46048" y="18898"/>
                    </a:lnTo>
                    <a:lnTo>
                      <a:pt x="46337" y="18029"/>
                    </a:lnTo>
                    <a:lnTo>
                      <a:pt x="46428" y="17558"/>
                    </a:lnTo>
                    <a:lnTo>
                      <a:pt x="46500" y="17160"/>
                    </a:lnTo>
                    <a:lnTo>
                      <a:pt x="46536" y="16454"/>
                    </a:lnTo>
                    <a:lnTo>
                      <a:pt x="46464" y="15875"/>
                    </a:lnTo>
                    <a:lnTo>
                      <a:pt x="46337" y="15404"/>
                    </a:lnTo>
                    <a:lnTo>
                      <a:pt x="46048" y="14861"/>
                    </a:lnTo>
                    <a:lnTo>
                      <a:pt x="45559" y="14427"/>
                    </a:lnTo>
                    <a:lnTo>
                      <a:pt x="45324" y="14300"/>
                    </a:lnTo>
                    <a:lnTo>
                      <a:pt x="45070" y="14192"/>
                    </a:lnTo>
                    <a:lnTo>
                      <a:pt x="44491" y="14101"/>
                    </a:lnTo>
                    <a:lnTo>
                      <a:pt x="43876" y="14119"/>
                    </a:lnTo>
                    <a:lnTo>
                      <a:pt x="43224" y="14264"/>
                    </a:lnTo>
                    <a:lnTo>
                      <a:pt x="42898" y="14391"/>
                    </a:lnTo>
                    <a:lnTo>
                      <a:pt x="42898" y="14391"/>
                    </a:lnTo>
                    <a:lnTo>
                      <a:pt x="43152" y="14155"/>
                    </a:lnTo>
                    <a:lnTo>
                      <a:pt x="43604" y="13631"/>
                    </a:lnTo>
                    <a:lnTo>
                      <a:pt x="43966" y="12979"/>
                    </a:lnTo>
                    <a:lnTo>
                      <a:pt x="44219" y="12201"/>
                    </a:lnTo>
                    <a:lnTo>
                      <a:pt x="44310" y="11730"/>
                    </a:lnTo>
                    <a:lnTo>
                      <a:pt x="44364" y="11078"/>
                    </a:lnTo>
                    <a:lnTo>
                      <a:pt x="44238" y="9775"/>
                    </a:lnTo>
                    <a:lnTo>
                      <a:pt x="43839" y="8472"/>
                    </a:lnTo>
                    <a:lnTo>
                      <a:pt x="43188" y="7277"/>
                    </a:lnTo>
                    <a:lnTo>
                      <a:pt x="42753" y="6716"/>
                    </a:lnTo>
                    <a:lnTo>
                      <a:pt x="42482" y="6409"/>
                    </a:lnTo>
                    <a:lnTo>
                      <a:pt x="41866" y="5865"/>
                    </a:lnTo>
                    <a:lnTo>
                      <a:pt x="41179" y="5413"/>
                    </a:lnTo>
                    <a:lnTo>
                      <a:pt x="40436" y="5069"/>
                    </a:lnTo>
                    <a:lnTo>
                      <a:pt x="39676" y="4834"/>
                    </a:lnTo>
                    <a:lnTo>
                      <a:pt x="38862" y="4707"/>
                    </a:lnTo>
                    <a:lnTo>
                      <a:pt x="38047" y="4689"/>
                    </a:lnTo>
                    <a:lnTo>
                      <a:pt x="37233" y="4798"/>
                    </a:lnTo>
                    <a:lnTo>
                      <a:pt x="36834" y="4906"/>
                    </a:lnTo>
                    <a:lnTo>
                      <a:pt x="36346" y="5051"/>
                    </a:lnTo>
                    <a:lnTo>
                      <a:pt x="35495" y="5467"/>
                    </a:lnTo>
                    <a:lnTo>
                      <a:pt x="34753" y="6010"/>
                    </a:lnTo>
                    <a:lnTo>
                      <a:pt x="34138" y="6698"/>
                    </a:lnTo>
                    <a:lnTo>
                      <a:pt x="33884" y="7096"/>
                    </a:lnTo>
                    <a:lnTo>
                      <a:pt x="33848" y="6481"/>
                    </a:lnTo>
                    <a:lnTo>
                      <a:pt x="33558" y="5232"/>
                    </a:lnTo>
                    <a:lnTo>
                      <a:pt x="33287" y="4617"/>
                    </a:lnTo>
                    <a:lnTo>
                      <a:pt x="33088" y="4236"/>
                    </a:lnTo>
                    <a:lnTo>
                      <a:pt x="32617" y="3512"/>
                    </a:lnTo>
                    <a:lnTo>
                      <a:pt x="32056" y="2825"/>
                    </a:lnTo>
                    <a:lnTo>
                      <a:pt x="31422" y="2173"/>
                    </a:lnTo>
                    <a:lnTo>
                      <a:pt x="30717" y="1594"/>
                    </a:lnTo>
                    <a:lnTo>
                      <a:pt x="29956" y="1087"/>
                    </a:lnTo>
                    <a:lnTo>
                      <a:pt x="29160" y="653"/>
                    </a:lnTo>
                    <a:lnTo>
                      <a:pt x="28327" y="309"/>
                    </a:lnTo>
                    <a:lnTo>
                      <a:pt x="27893" y="182"/>
                    </a:lnTo>
                    <a:lnTo>
                      <a:pt x="27802" y="472"/>
                    </a:lnTo>
                    <a:lnTo>
                      <a:pt x="28219" y="598"/>
                    </a:lnTo>
                    <a:lnTo>
                      <a:pt x="29033" y="924"/>
                    </a:lnTo>
                    <a:lnTo>
                      <a:pt x="29812" y="1340"/>
                    </a:lnTo>
                    <a:lnTo>
                      <a:pt x="30536" y="1847"/>
                    </a:lnTo>
                    <a:lnTo>
                      <a:pt x="31223" y="2390"/>
                    </a:lnTo>
                    <a:lnTo>
                      <a:pt x="31839" y="3006"/>
                    </a:lnTo>
                    <a:lnTo>
                      <a:pt x="32364" y="3675"/>
                    </a:lnTo>
                    <a:lnTo>
                      <a:pt x="32834" y="4381"/>
                    </a:lnTo>
                    <a:lnTo>
                      <a:pt x="33015" y="4761"/>
                    </a:lnTo>
                    <a:lnTo>
                      <a:pt x="33178" y="5141"/>
                    </a:lnTo>
                    <a:lnTo>
                      <a:pt x="33432" y="5902"/>
                    </a:lnTo>
                    <a:lnTo>
                      <a:pt x="33558" y="6662"/>
                    </a:lnTo>
                    <a:lnTo>
                      <a:pt x="33576" y="7422"/>
                    </a:lnTo>
                    <a:lnTo>
                      <a:pt x="33522" y="7802"/>
                    </a:lnTo>
                    <a:lnTo>
                      <a:pt x="33323" y="8400"/>
                    </a:lnTo>
                    <a:lnTo>
                      <a:pt x="33178" y="9033"/>
                    </a:lnTo>
                    <a:lnTo>
                      <a:pt x="33196" y="9160"/>
                    </a:lnTo>
                    <a:lnTo>
                      <a:pt x="33287" y="9214"/>
                    </a:lnTo>
                    <a:lnTo>
                      <a:pt x="33414" y="9214"/>
                    </a:lnTo>
                    <a:lnTo>
                      <a:pt x="33468" y="9124"/>
                    </a:lnTo>
                    <a:lnTo>
                      <a:pt x="33703" y="8508"/>
                    </a:lnTo>
                    <a:lnTo>
                      <a:pt x="33830" y="7893"/>
                    </a:lnTo>
                    <a:lnTo>
                      <a:pt x="34047" y="7404"/>
                    </a:lnTo>
                    <a:lnTo>
                      <a:pt x="34644" y="6535"/>
                    </a:lnTo>
                    <a:lnTo>
                      <a:pt x="35441" y="5865"/>
                    </a:lnTo>
                    <a:lnTo>
                      <a:pt x="36382" y="5359"/>
                    </a:lnTo>
                    <a:lnTo>
                      <a:pt x="36907" y="5196"/>
                    </a:lnTo>
                    <a:lnTo>
                      <a:pt x="37287" y="5087"/>
                    </a:lnTo>
                    <a:lnTo>
                      <a:pt x="38065" y="4997"/>
                    </a:lnTo>
                    <a:lnTo>
                      <a:pt x="38844" y="5015"/>
                    </a:lnTo>
                    <a:lnTo>
                      <a:pt x="39604" y="5123"/>
                    </a:lnTo>
                    <a:lnTo>
                      <a:pt x="40328" y="5359"/>
                    </a:lnTo>
                    <a:lnTo>
                      <a:pt x="41034" y="5684"/>
                    </a:lnTo>
                    <a:lnTo>
                      <a:pt x="41667" y="6101"/>
                    </a:lnTo>
                    <a:lnTo>
                      <a:pt x="42265" y="6626"/>
                    </a:lnTo>
                    <a:lnTo>
                      <a:pt x="42518" y="6915"/>
                    </a:lnTo>
                    <a:lnTo>
                      <a:pt x="42934" y="7440"/>
                    </a:lnTo>
                    <a:lnTo>
                      <a:pt x="43568" y="8599"/>
                    </a:lnTo>
                    <a:lnTo>
                      <a:pt x="43948" y="9829"/>
                    </a:lnTo>
                    <a:lnTo>
                      <a:pt x="44057" y="11078"/>
                    </a:lnTo>
                    <a:lnTo>
                      <a:pt x="44002" y="11694"/>
                    </a:lnTo>
                    <a:lnTo>
                      <a:pt x="43912" y="12255"/>
                    </a:lnTo>
                    <a:lnTo>
                      <a:pt x="43550" y="13160"/>
                    </a:lnTo>
                    <a:lnTo>
                      <a:pt x="43025" y="13848"/>
                    </a:lnTo>
                    <a:lnTo>
                      <a:pt x="42409" y="14427"/>
                    </a:lnTo>
                    <a:lnTo>
                      <a:pt x="42065" y="14717"/>
                    </a:lnTo>
                    <a:lnTo>
                      <a:pt x="41703" y="15006"/>
                    </a:lnTo>
                    <a:lnTo>
                      <a:pt x="40998" y="15658"/>
                    </a:lnTo>
                    <a:lnTo>
                      <a:pt x="40672" y="16038"/>
                    </a:lnTo>
                    <a:lnTo>
                      <a:pt x="40654" y="16038"/>
                    </a:lnTo>
                    <a:lnTo>
                      <a:pt x="40654" y="16056"/>
                    </a:lnTo>
                    <a:lnTo>
                      <a:pt x="40636" y="16092"/>
                    </a:lnTo>
                    <a:lnTo>
                      <a:pt x="40636" y="16219"/>
                    </a:lnTo>
                    <a:lnTo>
                      <a:pt x="40672" y="16255"/>
                    </a:lnTo>
                    <a:lnTo>
                      <a:pt x="40726" y="16291"/>
                    </a:lnTo>
                    <a:lnTo>
                      <a:pt x="40853" y="16273"/>
                    </a:lnTo>
                    <a:lnTo>
                      <a:pt x="40889" y="16237"/>
                    </a:lnTo>
                    <a:lnTo>
                      <a:pt x="40907" y="16219"/>
                    </a:lnTo>
                    <a:lnTo>
                      <a:pt x="41142" y="15947"/>
                    </a:lnTo>
                    <a:lnTo>
                      <a:pt x="41649" y="15477"/>
                    </a:lnTo>
                    <a:lnTo>
                      <a:pt x="42482" y="14898"/>
                    </a:lnTo>
                    <a:lnTo>
                      <a:pt x="43351" y="14536"/>
                    </a:lnTo>
                    <a:lnTo>
                      <a:pt x="43930" y="14409"/>
                    </a:lnTo>
                    <a:lnTo>
                      <a:pt x="44473" y="14391"/>
                    </a:lnTo>
                    <a:lnTo>
                      <a:pt x="44962" y="14481"/>
                    </a:lnTo>
                    <a:lnTo>
                      <a:pt x="45197" y="14572"/>
                    </a:lnTo>
                    <a:lnTo>
                      <a:pt x="45505" y="14753"/>
                    </a:lnTo>
                    <a:lnTo>
                      <a:pt x="45957" y="15278"/>
                    </a:lnTo>
                    <a:lnTo>
                      <a:pt x="46192" y="16020"/>
                    </a:lnTo>
                    <a:lnTo>
                      <a:pt x="46210" y="16961"/>
                    </a:lnTo>
                    <a:lnTo>
                      <a:pt x="46138" y="17504"/>
                    </a:lnTo>
                    <a:lnTo>
                      <a:pt x="46048" y="17938"/>
                    </a:lnTo>
                    <a:lnTo>
                      <a:pt x="45776" y="18771"/>
                    </a:lnTo>
                    <a:lnTo>
                      <a:pt x="45378" y="19531"/>
                    </a:lnTo>
                    <a:lnTo>
                      <a:pt x="44871" y="20219"/>
                    </a:lnTo>
                    <a:lnTo>
                      <a:pt x="44256" y="20853"/>
                    </a:lnTo>
                    <a:lnTo>
                      <a:pt x="43532" y="21377"/>
                    </a:lnTo>
                    <a:lnTo>
                      <a:pt x="42699" y="21848"/>
                    </a:lnTo>
                    <a:lnTo>
                      <a:pt x="41776" y="22228"/>
                    </a:lnTo>
                    <a:lnTo>
                      <a:pt x="41287" y="22373"/>
                    </a:lnTo>
                    <a:lnTo>
                      <a:pt x="40527" y="22572"/>
                    </a:lnTo>
                    <a:lnTo>
                      <a:pt x="38952" y="22789"/>
                    </a:lnTo>
                    <a:lnTo>
                      <a:pt x="37323" y="22789"/>
                    </a:lnTo>
                    <a:lnTo>
                      <a:pt x="35712" y="22626"/>
                    </a:lnTo>
                    <a:lnTo>
                      <a:pt x="34138" y="22264"/>
                    </a:lnTo>
                    <a:lnTo>
                      <a:pt x="32671" y="21758"/>
                    </a:lnTo>
                    <a:lnTo>
                      <a:pt x="31368" y="21070"/>
                    </a:lnTo>
                    <a:lnTo>
                      <a:pt x="30264" y="20255"/>
                    </a:lnTo>
                    <a:lnTo>
                      <a:pt x="29812" y="19803"/>
                    </a:lnTo>
                    <a:lnTo>
                      <a:pt x="29739" y="19748"/>
                    </a:lnTo>
                    <a:lnTo>
                      <a:pt x="29649" y="19767"/>
                    </a:lnTo>
                    <a:lnTo>
                      <a:pt x="29558" y="19821"/>
                    </a:lnTo>
                    <a:lnTo>
                      <a:pt x="29540" y="19911"/>
                    </a:lnTo>
                    <a:lnTo>
                      <a:pt x="29558" y="20400"/>
                    </a:lnTo>
                    <a:lnTo>
                      <a:pt x="29468" y="21341"/>
                    </a:lnTo>
                    <a:lnTo>
                      <a:pt x="29269" y="22174"/>
                    </a:lnTo>
                    <a:lnTo>
                      <a:pt x="28943" y="22916"/>
                    </a:lnTo>
                    <a:lnTo>
                      <a:pt x="28526" y="23586"/>
                    </a:lnTo>
                    <a:lnTo>
                      <a:pt x="27983" y="24147"/>
                    </a:lnTo>
                    <a:lnTo>
                      <a:pt x="27332" y="24617"/>
                    </a:lnTo>
                    <a:lnTo>
                      <a:pt x="26572" y="24979"/>
                    </a:lnTo>
                    <a:lnTo>
                      <a:pt x="26137" y="25124"/>
                    </a:lnTo>
                    <a:lnTo>
                      <a:pt x="25739" y="25233"/>
                    </a:lnTo>
                    <a:lnTo>
                      <a:pt x="24852" y="25396"/>
                    </a:lnTo>
                    <a:lnTo>
                      <a:pt x="23458" y="25468"/>
                    </a:lnTo>
                    <a:lnTo>
                      <a:pt x="21449" y="25269"/>
                    </a:lnTo>
                    <a:lnTo>
                      <a:pt x="19368" y="24762"/>
                    </a:lnTo>
                    <a:lnTo>
                      <a:pt x="17359" y="24002"/>
                    </a:lnTo>
                    <a:lnTo>
                      <a:pt x="15458" y="23007"/>
                    </a:lnTo>
                    <a:lnTo>
                      <a:pt x="13793" y="21830"/>
                    </a:lnTo>
                    <a:lnTo>
                      <a:pt x="12761" y="20834"/>
                    </a:lnTo>
                    <a:lnTo>
                      <a:pt x="12200" y="20147"/>
                    </a:lnTo>
                    <a:lnTo>
                      <a:pt x="11965" y="19785"/>
                    </a:lnTo>
                    <a:lnTo>
                      <a:pt x="11910" y="19730"/>
                    </a:lnTo>
                    <a:lnTo>
                      <a:pt x="11856" y="19712"/>
                    </a:lnTo>
                    <a:lnTo>
                      <a:pt x="11784" y="19712"/>
                    </a:lnTo>
                    <a:lnTo>
                      <a:pt x="11729" y="19748"/>
                    </a:lnTo>
                    <a:lnTo>
                      <a:pt x="11385" y="20074"/>
                    </a:lnTo>
                    <a:lnTo>
                      <a:pt x="10571" y="20635"/>
                    </a:lnTo>
                    <a:lnTo>
                      <a:pt x="9666" y="21088"/>
                    </a:lnTo>
                    <a:lnTo>
                      <a:pt x="8688" y="21432"/>
                    </a:lnTo>
                    <a:lnTo>
                      <a:pt x="7657" y="21649"/>
                    </a:lnTo>
                    <a:lnTo>
                      <a:pt x="6589" y="21739"/>
                    </a:lnTo>
                    <a:lnTo>
                      <a:pt x="5521" y="21721"/>
                    </a:lnTo>
                    <a:lnTo>
                      <a:pt x="4489" y="21558"/>
                    </a:lnTo>
                    <a:lnTo>
                      <a:pt x="4000" y="21414"/>
                    </a:lnTo>
                    <a:lnTo>
                      <a:pt x="3638" y="21305"/>
                    </a:lnTo>
                    <a:lnTo>
                      <a:pt x="2987" y="20997"/>
                    </a:lnTo>
                    <a:lnTo>
                      <a:pt x="2390" y="20635"/>
                    </a:lnTo>
                    <a:lnTo>
                      <a:pt x="1865" y="20219"/>
                    </a:lnTo>
                    <a:lnTo>
                      <a:pt x="1412" y="19730"/>
                    </a:lnTo>
                    <a:lnTo>
                      <a:pt x="1014" y="19187"/>
                    </a:lnTo>
                    <a:lnTo>
                      <a:pt x="724" y="18590"/>
                    </a:lnTo>
                    <a:lnTo>
                      <a:pt x="489" y="17920"/>
                    </a:lnTo>
                    <a:lnTo>
                      <a:pt x="417" y="17576"/>
                    </a:lnTo>
                    <a:lnTo>
                      <a:pt x="344" y="17196"/>
                    </a:lnTo>
                    <a:lnTo>
                      <a:pt x="308" y="16472"/>
                    </a:lnTo>
                    <a:lnTo>
                      <a:pt x="362" y="15784"/>
                    </a:lnTo>
                    <a:lnTo>
                      <a:pt x="543" y="15115"/>
                    </a:lnTo>
                    <a:lnTo>
                      <a:pt x="815" y="14499"/>
                    </a:lnTo>
                    <a:lnTo>
                      <a:pt x="1195" y="13920"/>
                    </a:lnTo>
                    <a:lnTo>
                      <a:pt x="1666" y="13377"/>
                    </a:lnTo>
                    <a:lnTo>
                      <a:pt x="2245" y="12907"/>
                    </a:lnTo>
                    <a:lnTo>
                      <a:pt x="2571" y="12689"/>
                    </a:lnTo>
                    <a:lnTo>
                      <a:pt x="3095" y="12364"/>
                    </a:lnTo>
                    <a:lnTo>
                      <a:pt x="4236" y="11893"/>
                    </a:lnTo>
                    <a:lnTo>
                      <a:pt x="5467" y="11567"/>
                    </a:lnTo>
                    <a:lnTo>
                      <a:pt x="6734" y="11404"/>
                    </a:lnTo>
                    <a:lnTo>
                      <a:pt x="8019" y="11404"/>
                    </a:lnTo>
                    <a:lnTo>
                      <a:pt x="9268" y="11567"/>
                    </a:lnTo>
                    <a:lnTo>
                      <a:pt x="10426" y="11893"/>
                    </a:lnTo>
                    <a:lnTo>
                      <a:pt x="11476" y="12382"/>
                    </a:lnTo>
                    <a:lnTo>
                      <a:pt x="11928" y="12689"/>
                    </a:lnTo>
                    <a:lnTo>
                      <a:pt x="12019" y="12726"/>
                    </a:lnTo>
                    <a:lnTo>
                      <a:pt x="12109" y="12689"/>
                    </a:lnTo>
                    <a:lnTo>
                      <a:pt x="12164" y="12617"/>
                    </a:lnTo>
                    <a:lnTo>
                      <a:pt x="12146" y="12508"/>
                    </a:lnTo>
                    <a:lnTo>
                      <a:pt x="11947" y="12020"/>
                    </a:lnTo>
                    <a:lnTo>
                      <a:pt x="11603" y="11024"/>
                    </a:lnTo>
                    <a:lnTo>
                      <a:pt x="11385" y="10065"/>
                    </a:lnTo>
                    <a:lnTo>
                      <a:pt x="11259" y="9124"/>
                    </a:lnTo>
                    <a:lnTo>
                      <a:pt x="11241" y="8200"/>
                    </a:lnTo>
                    <a:lnTo>
                      <a:pt x="11331" y="7295"/>
                    </a:lnTo>
                    <a:lnTo>
                      <a:pt x="11530" y="6445"/>
                    </a:lnTo>
                    <a:lnTo>
                      <a:pt x="11838" y="5594"/>
                    </a:lnTo>
                    <a:lnTo>
                      <a:pt x="12037" y="5196"/>
                    </a:lnTo>
                    <a:lnTo>
                      <a:pt x="12272" y="4761"/>
                    </a:lnTo>
                    <a:lnTo>
                      <a:pt x="12870" y="3911"/>
                    </a:lnTo>
                    <a:lnTo>
                      <a:pt x="13594" y="3132"/>
                    </a:lnTo>
                    <a:lnTo>
                      <a:pt x="14426" y="2426"/>
                    </a:lnTo>
                    <a:lnTo>
                      <a:pt x="15367" y="1811"/>
                    </a:lnTo>
                    <a:lnTo>
                      <a:pt x="16399" y="1268"/>
                    </a:lnTo>
                    <a:lnTo>
                      <a:pt x="17540" y="797"/>
                    </a:lnTo>
                    <a:lnTo>
                      <a:pt x="18752" y="435"/>
                    </a:lnTo>
                    <a:lnTo>
                      <a:pt x="19386" y="291"/>
                    </a:lnTo>
                    <a:lnTo>
                      <a:pt x="19331"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6" name="Google Shape;1286;p37"/>
              <p:cNvSpPr/>
              <p:nvPr/>
            </p:nvSpPr>
            <p:spPr>
              <a:xfrm>
                <a:off x="389676" y="3721420"/>
                <a:ext cx="1478364" cy="831483"/>
              </a:xfrm>
              <a:custGeom>
                <a:avLst/>
                <a:gdLst/>
                <a:ahLst/>
                <a:cxnLst/>
                <a:rect l="l" t="t" r="r" b="b"/>
                <a:pathLst>
                  <a:path w="46537" h="26174" extrusionOk="0">
                    <a:moveTo>
                      <a:pt x="22644" y="1"/>
                    </a:moveTo>
                    <a:lnTo>
                      <a:pt x="20436" y="200"/>
                    </a:lnTo>
                    <a:lnTo>
                      <a:pt x="19331" y="417"/>
                    </a:lnTo>
                    <a:lnTo>
                      <a:pt x="18680" y="562"/>
                    </a:lnTo>
                    <a:lnTo>
                      <a:pt x="17431" y="942"/>
                    </a:lnTo>
                    <a:lnTo>
                      <a:pt x="16254" y="1413"/>
                    </a:lnTo>
                    <a:lnTo>
                      <a:pt x="15186" y="1974"/>
                    </a:lnTo>
                    <a:lnTo>
                      <a:pt x="14227" y="2625"/>
                    </a:lnTo>
                    <a:lnTo>
                      <a:pt x="13358" y="3349"/>
                    </a:lnTo>
                    <a:lnTo>
                      <a:pt x="12616" y="4146"/>
                    </a:lnTo>
                    <a:lnTo>
                      <a:pt x="12019" y="5014"/>
                    </a:lnTo>
                    <a:lnTo>
                      <a:pt x="11766" y="5485"/>
                    </a:lnTo>
                    <a:lnTo>
                      <a:pt x="11566" y="5865"/>
                    </a:lnTo>
                    <a:lnTo>
                      <a:pt x="11259" y="6680"/>
                    </a:lnTo>
                    <a:lnTo>
                      <a:pt x="11060" y="7530"/>
                    </a:lnTo>
                    <a:lnTo>
                      <a:pt x="10951" y="8399"/>
                    </a:lnTo>
                    <a:lnTo>
                      <a:pt x="10933" y="9304"/>
                    </a:lnTo>
                    <a:lnTo>
                      <a:pt x="11023" y="10209"/>
                    </a:lnTo>
                    <a:lnTo>
                      <a:pt x="11223" y="11150"/>
                    </a:lnTo>
                    <a:lnTo>
                      <a:pt x="11494" y="12110"/>
                    </a:lnTo>
                    <a:lnTo>
                      <a:pt x="11675" y="12580"/>
                    </a:lnTo>
                    <a:lnTo>
                      <a:pt x="11204" y="12309"/>
                    </a:lnTo>
                    <a:lnTo>
                      <a:pt x="10118" y="11893"/>
                    </a:lnTo>
                    <a:lnTo>
                      <a:pt x="8960" y="11621"/>
                    </a:lnTo>
                    <a:lnTo>
                      <a:pt x="7729" y="11512"/>
                    </a:lnTo>
                    <a:lnTo>
                      <a:pt x="6480" y="11549"/>
                    </a:lnTo>
                    <a:lnTo>
                      <a:pt x="5231" y="11730"/>
                    </a:lnTo>
                    <a:lnTo>
                      <a:pt x="4037" y="12056"/>
                    </a:lnTo>
                    <a:lnTo>
                      <a:pt x="2933" y="12544"/>
                    </a:lnTo>
                    <a:lnTo>
                      <a:pt x="2426" y="12852"/>
                    </a:lnTo>
                    <a:lnTo>
                      <a:pt x="2064" y="13069"/>
                    </a:lnTo>
                    <a:lnTo>
                      <a:pt x="1448" y="13594"/>
                    </a:lnTo>
                    <a:lnTo>
                      <a:pt x="942" y="14155"/>
                    </a:lnTo>
                    <a:lnTo>
                      <a:pt x="543" y="14771"/>
                    </a:lnTo>
                    <a:lnTo>
                      <a:pt x="254" y="15440"/>
                    </a:lnTo>
                    <a:lnTo>
                      <a:pt x="73" y="16146"/>
                    </a:lnTo>
                    <a:lnTo>
                      <a:pt x="0" y="16888"/>
                    </a:lnTo>
                    <a:lnTo>
                      <a:pt x="55" y="17649"/>
                    </a:lnTo>
                    <a:lnTo>
                      <a:pt x="127" y="18047"/>
                    </a:lnTo>
                    <a:lnTo>
                      <a:pt x="199" y="18427"/>
                    </a:lnTo>
                    <a:lnTo>
                      <a:pt x="435" y="19115"/>
                    </a:lnTo>
                    <a:lnTo>
                      <a:pt x="761" y="19748"/>
                    </a:lnTo>
                    <a:lnTo>
                      <a:pt x="1159" y="20327"/>
                    </a:lnTo>
                    <a:lnTo>
                      <a:pt x="1647" y="20852"/>
                    </a:lnTo>
                    <a:lnTo>
                      <a:pt x="2209" y="21305"/>
                    </a:lnTo>
                    <a:lnTo>
                      <a:pt x="2824" y="21685"/>
                    </a:lnTo>
                    <a:lnTo>
                      <a:pt x="3530" y="21993"/>
                    </a:lnTo>
                    <a:lnTo>
                      <a:pt x="3910" y="22119"/>
                    </a:lnTo>
                    <a:lnTo>
                      <a:pt x="4417" y="22264"/>
                    </a:lnTo>
                    <a:lnTo>
                      <a:pt x="5467" y="22427"/>
                    </a:lnTo>
                    <a:lnTo>
                      <a:pt x="6535" y="22463"/>
                    </a:lnTo>
                    <a:lnTo>
                      <a:pt x="7602" y="22373"/>
                    </a:lnTo>
                    <a:lnTo>
                      <a:pt x="8670" y="22155"/>
                    </a:lnTo>
                    <a:lnTo>
                      <a:pt x="9666" y="21830"/>
                    </a:lnTo>
                    <a:lnTo>
                      <a:pt x="10607" y="21377"/>
                    </a:lnTo>
                    <a:lnTo>
                      <a:pt x="11440" y="20834"/>
                    </a:lnTo>
                    <a:lnTo>
                      <a:pt x="11802" y="20508"/>
                    </a:lnTo>
                    <a:lnTo>
                      <a:pt x="12236" y="21106"/>
                    </a:lnTo>
                    <a:lnTo>
                      <a:pt x="13322" y="22228"/>
                    </a:lnTo>
                    <a:lnTo>
                      <a:pt x="14643" y="23242"/>
                    </a:lnTo>
                    <a:lnTo>
                      <a:pt x="16146" y="24147"/>
                    </a:lnTo>
                    <a:lnTo>
                      <a:pt x="17793" y="24907"/>
                    </a:lnTo>
                    <a:lnTo>
                      <a:pt x="19494" y="25504"/>
                    </a:lnTo>
                    <a:lnTo>
                      <a:pt x="21214" y="25920"/>
                    </a:lnTo>
                    <a:lnTo>
                      <a:pt x="22915" y="26156"/>
                    </a:lnTo>
                    <a:lnTo>
                      <a:pt x="23730" y="26174"/>
                    </a:lnTo>
                    <a:lnTo>
                      <a:pt x="24400" y="26156"/>
                    </a:lnTo>
                    <a:lnTo>
                      <a:pt x="25648" y="25993"/>
                    </a:lnTo>
                    <a:lnTo>
                      <a:pt x="26228" y="25830"/>
                    </a:lnTo>
                    <a:lnTo>
                      <a:pt x="26861" y="25613"/>
                    </a:lnTo>
                    <a:lnTo>
                      <a:pt x="27802" y="25088"/>
                    </a:lnTo>
                    <a:lnTo>
                      <a:pt x="28382" y="24599"/>
                    </a:lnTo>
                    <a:lnTo>
                      <a:pt x="28907" y="24002"/>
                    </a:lnTo>
                    <a:lnTo>
                      <a:pt x="29341" y="23260"/>
                    </a:lnTo>
                    <a:lnTo>
                      <a:pt x="29649" y="22373"/>
                    </a:lnTo>
                    <a:lnTo>
                      <a:pt x="29830" y="21305"/>
                    </a:lnTo>
                    <a:lnTo>
                      <a:pt x="29848" y="20689"/>
                    </a:lnTo>
                    <a:lnTo>
                      <a:pt x="30336" y="21142"/>
                    </a:lnTo>
                    <a:lnTo>
                      <a:pt x="31495" y="21920"/>
                    </a:lnTo>
                    <a:lnTo>
                      <a:pt x="32816" y="22572"/>
                    </a:lnTo>
                    <a:lnTo>
                      <a:pt x="34282" y="23061"/>
                    </a:lnTo>
                    <a:lnTo>
                      <a:pt x="35839" y="23386"/>
                    </a:lnTo>
                    <a:lnTo>
                      <a:pt x="37432" y="23531"/>
                    </a:lnTo>
                    <a:lnTo>
                      <a:pt x="39043" y="23495"/>
                    </a:lnTo>
                    <a:lnTo>
                      <a:pt x="40617" y="23278"/>
                    </a:lnTo>
                    <a:lnTo>
                      <a:pt x="41360" y="23079"/>
                    </a:lnTo>
                    <a:lnTo>
                      <a:pt x="41884" y="22934"/>
                    </a:lnTo>
                    <a:lnTo>
                      <a:pt x="42844" y="22536"/>
                    </a:lnTo>
                    <a:lnTo>
                      <a:pt x="43713" y="22047"/>
                    </a:lnTo>
                    <a:lnTo>
                      <a:pt x="44455" y="21486"/>
                    </a:lnTo>
                    <a:lnTo>
                      <a:pt x="45106" y="20834"/>
                    </a:lnTo>
                    <a:lnTo>
                      <a:pt x="45631" y="20110"/>
                    </a:lnTo>
                    <a:lnTo>
                      <a:pt x="46048" y="19314"/>
                    </a:lnTo>
                    <a:lnTo>
                      <a:pt x="46337" y="18445"/>
                    </a:lnTo>
                    <a:lnTo>
                      <a:pt x="46428" y="17974"/>
                    </a:lnTo>
                    <a:lnTo>
                      <a:pt x="46500" y="17576"/>
                    </a:lnTo>
                    <a:lnTo>
                      <a:pt x="46536" y="16870"/>
                    </a:lnTo>
                    <a:lnTo>
                      <a:pt x="46464" y="16291"/>
                    </a:lnTo>
                    <a:lnTo>
                      <a:pt x="46337" y="15820"/>
                    </a:lnTo>
                    <a:lnTo>
                      <a:pt x="46048" y="15277"/>
                    </a:lnTo>
                    <a:lnTo>
                      <a:pt x="45559" y="14843"/>
                    </a:lnTo>
                    <a:lnTo>
                      <a:pt x="45324" y="14716"/>
                    </a:lnTo>
                    <a:lnTo>
                      <a:pt x="45070" y="14608"/>
                    </a:lnTo>
                    <a:lnTo>
                      <a:pt x="44491" y="14517"/>
                    </a:lnTo>
                    <a:lnTo>
                      <a:pt x="43876" y="14535"/>
                    </a:lnTo>
                    <a:lnTo>
                      <a:pt x="43224" y="14680"/>
                    </a:lnTo>
                    <a:lnTo>
                      <a:pt x="42898" y="14807"/>
                    </a:lnTo>
                    <a:lnTo>
                      <a:pt x="42898" y="14807"/>
                    </a:lnTo>
                    <a:lnTo>
                      <a:pt x="43152" y="14571"/>
                    </a:lnTo>
                    <a:lnTo>
                      <a:pt x="43604" y="14047"/>
                    </a:lnTo>
                    <a:lnTo>
                      <a:pt x="43966" y="13395"/>
                    </a:lnTo>
                    <a:lnTo>
                      <a:pt x="44219" y="12617"/>
                    </a:lnTo>
                    <a:lnTo>
                      <a:pt x="44310" y="12146"/>
                    </a:lnTo>
                    <a:lnTo>
                      <a:pt x="44002" y="12110"/>
                    </a:lnTo>
                    <a:lnTo>
                      <a:pt x="43912" y="12671"/>
                    </a:lnTo>
                    <a:lnTo>
                      <a:pt x="43550" y="13576"/>
                    </a:lnTo>
                    <a:lnTo>
                      <a:pt x="43025" y="14264"/>
                    </a:lnTo>
                    <a:lnTo>
                      <a:pt x="42409" y="14843"/>
                    </a:lnTo>
                    <a:lnTo>
                      <a:pt x="42065" y="15133"/>
                    </a:lnTo>
                    <a:lnTo>
                      <a:pt x="41703" y="15422"/>
                    </a:lnTo>
                    <a:lnTo>
                      <a:pt x="40998" y="16074"/>
                    </a:lnTo>
                    <a:lnTo>
                      <a:pt x="40654" y="16472"/>
                    </a:lnTo>
                    <a:lnTo>
                      <a:pt x="40636" y="16508"/>
                    </a:lnTo>
                    <a:lnTo>
                      <a:pt x="40636" y="16635"/>
                    </a:lnTo>
                    <a:lnTo>
                      <a:pt x="40672" y="16671"/>
                    </a:lnTo>
                    <a:lnTo>
                      <a:pt x="40726" y="16707"/>
                    </a:lnTo>
                    <a:lnTo>
                      <a:pt x="40853" y="16689"/>
                    </a:lnTo>
                    <a:lnTo>
                      <a:pt x="40889" y="16653"/>
                    </a:lnTo>
                    <a:lnTo>
                      <a:pt x="41124" y="16381"/>
                    </a:lnTo>
                    <a:lnTo>
                      <a:pt x="41649" y="15893"/>
                    </a:lnTo>
                    <a:lnTo>
                      <a:pt x="42482" y="15314"/>
                    </a:lnTo>
                    <a:lnTo>
                      <a:pt x="43351" y="14952"/>
                    </a:lnTo>
                    <a:lnTo>
                      <a:pt x="43912" y="14825"/>
                    </a:lnTo>
                    <a:lnTo>
                      <a:pt x="44455" y="14807"/>
                    </a:lnTo>
                    <a:lnTo>
                      <a:pt x="44962" y="14897"/>
                    </a:lnTo>
                    <a:lnTo>
                      <a:pt x="45197" y="14988"/>
                    </a:lnTo>
                    <a:lnTo>
                      <a:pt x="45505" y="15169"/>
                    </a:lnTo>
                    <a:lnTo>
                      <a:pt x="45957" y="15694"/>
                    </a:lnTo>
                    <a:lnTo>
                      <a:pt x="46192" y="16436"/>
                    </a:lnTo>
                    <a:lnTo>
                      <a:pt x="46210" y="17377"/>
                    </a:lnTo>
                    <a:lnTo>
                      <a:pt x="46138" y="17920"/>
                    </a:lnTo>
                    <a:lnTo>
                      <a:pt x="46048" y="18354"/>
                    </a:lnTo>
                    <a:lnTo>
                      <a:pt x="45776" y="19187"/>
                    </a:lnTo>
                    <a:lnTo>
                      <a:pt x="45378" y="19947"/>
                    </a:lnTo>
                    <a:lnTo>
                      <a:pt x="44871" y="20635"/>
                    </a:lnTo>
                    <a:lnTo>
                      <a:pt x="44256" y="21269"/>
                    </a:lnTo>
                    <a:lnTo>
                      <a:pt x="43532" y="21793"/>
                    </a:lnTo>
                    <a:lnTo>
                      <a:pt x="42699" y="22264"/>
                    </a:lnTo>
                    <a:lnTo>
                      <a:pt x="41776" y="22644"/>
                    </a:lnTo>
                    <a:lnTo>
                      <a:pt x="41287" y="22789"/>
                    </a:lnTo>
                    <a:lnTo>
                      <a:pt x="40527" y="22988"/>
                    </a:lnTo>
                    <a:lnTo>
                      <a:pt x="38952" y="23205"/>
                    </a:lnTo>
                    <a:lnTo>
                      <a:pt x="37323" y="23205"/>
                    </a:lnTo>
                    <a:lnTo>
                      <a:pt x="35712" y="23042"/>
                    </a:lnTo>
                    <a:lnTo>
                      <a:pt x="34138" y="22680"/>
                    </a:lnTo>
                    <a:lnTo>
                      <a:pt x="32671" y="22174"/>
                    </a:lnTo>
                    <a:lnTo>
                      <a:pt x="31368" y="21486"/>
                    </a:lnTo>
                    <a:lnTo>
                      <a:pt x="30264" y="20671"/>
                    </a:lnTo>
                    <a:lnTo>
                      <a:pt x="29812" y="20219"/>
                    </a:lnTo>
                    <a:lnTo>
                      <a:pt x="29739" y="20164"/>
                    </a:lnTo>
                    <a:lnTo>
                      <a:pt x="29649" y="20183"/>
                    </a:lnTo>
                    <a:lnTo>
                      <a:pt x="29558" y="20237"/>
                    </a:lnTo>
                    <a:lnTo>
                      <a:pt x="29540" y="20327"/>
                    </a:lnTo>
                    <a:lnTo>
                      <a:pt x="29558" y="20816"/>
                    </a:lnTo>
                    <a:lnTo>
                      <a:pt x="29468" y="21757"/>
                    </a:lnTo>
                    <a:lnTo>
                      <a:pt x="29269" y="22590"/>
                    </a:lnTo>
                    <a:lnTo>
                      <a:pt x="28943" y="23332"/>
                    </a:lnTo>
                    <a:lnTo>
                      <a:pt x="28526" y="24002"/>
                    </a:lnTo>
                    <a:lnTo>
                      <a:pt x="27983" y="24563"/>
                    </a:lnTo>
                    <a:lnTo>
                      <a:pt x="27332" y="25033"/>
                    </a:lnTo>
                    <a:lnTo>
                      <a:pt x="26572" y="25395"/>
                    </a:lnTo>
                    <a:lnTo>
                      <a:pt x="26137" y="25540"/>
                    </a:lnTo>
                    <a:lnTo>
                      <a:pt x="25739" y="25649"/>
                    </a:lnTo>
                    <a:lnTo>
                      <a:pt x="24852" y="25812"/>
                    </a:lnTo>
                    <a:lnTo>
                      <a:pt x="23458" y="25884"/>
                    </a:lnTo>
                    <a:lnTo>
                      <a:pt x="21449" y="25685"/>
                    </a:lnTo>
                    <a:lnTo>
                      <a:pt x="19368" y="25178"/>
                    </a:lnTo>
                    <a:lnTo>
                      <a:pt x="17359" y="24418"/>
                    </a:lnTo>
                    <a:lnTo>
                      <a:pt x="15458" y="23423"/>
                    </a:lnTo>
                    <a:lnTo>
                      <a:pt x="13793" y="22246"/>
                    </a:lnTo>
                    <a:lnTo>
                      <a:pt x="12761" y="21250"/>
                    </a:lnTo>
                    <a:lnTo>
                      <a:pt x="12200" y="20563"/>
                    </a:lnTo>
                    <a:lnTo>
                      <a:pt x="11965" y="20201"/>
                    </a:lnTo>
                    <a:lnTo>
                      <a:pt x="11910" y="20146"/>
                    </a:lnTo>
                    <a:lnTo>
                      <a:pt x="11856" y="20128"/>
                    </a:lnTo>
                    <a:lnTo>
                      <a:pt x="11784" y="20128"/>
                    </a:lnTo>
                    <a:lnTo>
                      <a:pt x="11729" y="20164"/>
                    </a:lnTo>
                    <a:lnTo>
                      <a:pt x="11385" y="20490"/>
                    </a:lnTo>
                    <a:lnTo>
                      <a:pt x="10571" y="21051"/>
                    </a:lnTo>
                    <a:lnTo>
                      <a:pt x="9666" y="21504"/>
                    </a:lnTo>
                    <a:lnTo>
                      <a:pt x="8688" y="21848"/>
                    </a:lnTo>
                    <a:lnTo>
                      <a:pt x="7657" y="22065"/>
                    </a:lnTo>
                    <a:lnTo>
                      <a:pt x="6589" y="22155"/>
                    </a:lnTo>
                    <a:lnTo>
                      <a:pt x="5521" y="22137"/>
                    </a:lnTo>
                    <a:lnTo>
                      <a:pt x="4489" y="21974"/>
                    </a:lnTo>
                    <a:lnTo>
                      <a:pt x="4000" y="21830"/>
                    </a:lnTo>
                    <a:lnTo>
                      <a:pt x="3638" y="21721"/>
                    </a:lnTo>
                    <a:lnTo>
                      <a:pt x="2987" y="21413"/>
                    </a:lnTo>
                    <a:lnTo>
                      <a:pt x="2390" y="21051"/>
                    </a:lnTo>
                    <a:lnTo>
                      <a:pt x="1865" y="20635"/>
                    </a:lnTo>
                    <a:lnTo>
                      <a:pt x="1412" y="20146"/>
                    </a:lnTo>
                    <a:lnTo>
                      <a:pt x="1014" y="19603"/>
                    </a:lnTo>
                    <a:lnTo>
                      <a:pt x="724" y="19006"/>
                    </a:lnTo>
                    <a:lnTo>
                      <a:pt x="489" y="18336"/>
                    </a:lnTo>
                    <a:lnTo>
                      <a:pt x="417" y="17992"/>
                    </a:lnTo>
                    <a:lnTo>
                      <a:pt x="344" y="17612"/>
                    </a:lnTo>
                    <a:lnTo>
                      <a:pt x="308" y="16888"/>
                    </a:lnTo>
                    <a:lnTo>
                      <a:pt x="362" y="16200"/>
                    </a:lnTo>
                    <a:lnTo>
                      <a:pt x="543" y="15531"/>
                    </a:lnTo>
                    <a:lnTo>
                      <a:pt x="815" y="14915"/>
                    </a:lnTo>
                    <a:lnTo>
                      <a:pt x="1195" y="14336"/>
                    </a:lnTo>
                    <a:lnTo>
                      <a:pt x="1666" y="13793"/>
                    </a:lnTo>
                    <a:lnTo>
                      <a:pt x="2245" y="13323"/>
                    </a:lnTo>
                    <a:lnTo>
                      <a:pt x="2571" y="13105"/>
                    </a:lnTo>
                    <a:lnTo>
                      <a:pt x="3095" y="12780"/>
                    </a:lnTo>
                    <a:lnTo>
                      <a:pt x="4236" y="12309"/>
                    </a:lnTo>
                    <a:lnTo>
                      <a:pt x="5467" y="11983"/>
                    </a:lnTo>
                    <a:lnTo>
                      <a:pt x="6734" y="11820"/>
                    </a:lnTo>
                    <a:lnTo>
                      <a:pt x="8019" y="11820"/>
                    </a:lnTo>
                    <a:lnTo>
                      <a:pt x="9268" y="11983"/>
                    </a:lnTo>
                    <a:lnTo>
                      <a:pt x="10426" y="12309"/>
                    </a:lnTo>
                    <a:lnTo>
                      <a:pt x="11476" y="12798"/>
                    </a:lnTo>
                    <a:lnTo>
                      <a:pt x="11928" y="13105"/>
                    </a:lnTo>
                    <a:lnTo>
                      <a:pt x="12019" y="13142"/>
                    </a:lnTo>
                    <a:lnTo>
                      <a:pt x="12109" y="13105"/>
                    </a:lnTo>
                    <a:lnTo>
                      <a:pt x="12164" y="13033"/>
                    </a:lnTo>
                    <a:lnTo>
                      <a:pt x="12146" y="12924"/>
                    </a:lnTo>
                    <a:lnTo>
                      <a:pt x="11947" y="12436"/>
                    </a:lnTo>
                    <a:lnTo>
                      <a:pt x="11603" y="11440"/>
                    </a:lnTo>
                    <a:lnTo>
                      <a:pt x="11385" y="10481"/>
                    </a:lnTo>
                    <a:lnTo>
                      <a:pt x="11259" y="9540"/>
                    </a:lnTo>
                    <a:lnTo>
                      <a:pt x="11241" y="8616"/>
                    </a:lnTo>
                    <a:lnTo>
                      <a:pt x="11331" y="7711"/>
                    </a:lnTo>
                    <a:lnTo>
                      <a:pt x="11530" y="6861"/>
                    </a:lnTo>
                    <a:lnTo>
                      <a:pt x="11838" y="6010"/>
                    </a:lnTo>
                    <a:lnTo>
                      <a:pt x="12037" y="5612"/>
                    </a:lnTo>
                    <a:lnTo>
                      <a:pt x="12272" y="5177"/>
                    </a:lnTo>
                    <a:lnTo>
                      <a:pt x="12870" y="4327"/>
                    </a:lnTo>
                    <a:lnTo>
                      <a:pt x="13594" y="3548"/>
                    </a:lnTo>
                    <a:lnTo>
                      <a:pt x="14426" y="2842"/>
                    </a:lnTo>
                    <a:lnTo>
                      <a:pt x="15367" y="2227"/>
                    </a:lnTo>
                    <a:lnTo>
                      <a:pt x="16399" y="1684"/>
                    </a:lnTo>
                    <a:lnTo>
                      <a:pt x="17540" y="1213"/>
                    </a:lnTo>
                    <a:lnTo>
                      <a:pt x="18752" y="851"/>
                    </a:lnTo>
                    <a:lnTo>
                      <a:pt x="19386" y="707"/>
                    </a:lnTo>
                    <a:lnTo>
                      <a:pt x="20472" y="507"/>
                    </a:lnTo>
                    <a:lnTo>
                      <a:pt x="22662" y="308"/>
                    </a:lnTo>
                    <a:lnTo>
                      <a:pt x="24798" y="345"/>
                    </a:lnTo>
                    <a:lnTo>
                      <a:pt x="26843" y="634"/>
                    </a:lnTo>
                    <a:lnTo>
                      <a:pt x="27802" y="888"/>
                    </a:lnTo>
                    <a:lnTo>
                      <a:pt x="28219" y="1014"/>
                    </a:lnTo>
                    <a:lnTo>
                      <a:pt x="29033" y="1340"/>
                    </a:lnTo>
                    <a:lnTo>
                      <a:pt x="29812" y="1756"/>
                    </a:lnTo>
                    <a:lnTo>
                      <a:pt x="30536" y="2263"/>
                    </a:lnTo>
                    <a:lnTo>
                      <a:pt x="31223" y="2806"/>
                    </a:lnTo>
                    <a:lnTo>
                      <a:pt x="31839" y="3422"/>
                    </a:lnTo>
                    <a:lnTo>
                      <a:pt x="32364" y="4091"/>
                    </a:lnTo>
                    <a:lnTo>
                      <a:pt x="32834" y="4797"/>
                    </a:lnTo>
                    <a:lnTo>
                      <a:pt x="33015" y="5177"/>
                    </a:lnTo>
                    <a:lnTo>
                      <a:pt x="33178" y="5557"/>
                    </a:lnTo>
                    <a:lnTo>
                      <a:pt x="33432" y="6318"/>
                    </a:lnTo>
                    <a:lnTo>
                      <a:pt x="33558" y="7078"/>
                    </a:lnTo>
                    <a:lnTo>
                      <a:pt x="33576" y="7838"/>
                    </a:lnTo>
                    <a:lnTo>
                      <a:pt x="33522" y="8218"/>
                    </a:lnTo>
                    <a:lnTo>
                      <a:pt x="33323" y="8816"/>
                    </a:lnTo>
                    <a:lnTo>
                      <a:pt x="33178" y="9449"/>
                    </a:lnTo>
                    <a:lnTo>
                      <a:pt x="33196" y="9576"/>
                    </a:lnTo>
                    <a:lnTo>
                      <a:pt x="33287" y="9630"/>
                    </a:lnTo>
                    <a:lnTo>
                      <a:pt x="33414" y="9630"/>
                    </a:lnTo>
                    <a:lnTo>
                      <a:pt x="33468" y="9540"/>
                    </a:lnTo>
                    <a:lnTo>
                      <a:pt x="33703" y="8924"/>
                    </a:lnTo>
                    <a:lnTo>
                      <a:pt x="33830" y="8309"/>
                    </a:lnTo>
                    <a:lnTo>
                      <a:pt x="34047" y="7820"/>
                    </a:lnTo>
                    <a:lnTo>
                      <a:pt x="34644" y="6951"/>
                    </a:lnTo>
                    <a:lnTo>
                      <a:pt x="35441" y="6281"/>
                    </a:lnTo>
                    <a:lnTo>
                      <a:pt x="36382" y="5775"/>
                    </a:lnTo>
                    <a:lnTo>
                      <a:pt x="36907" y="5612"/>
                    </a:lnTo>
                    <a:lnTo>
                      <a:pt x="37287" y="5503"/>
                    </a:lnTo>
                    <a:lnTo>
                      <a:pt x="38065" y="5413"/>
                    </a:lnTo>
                    <a:lnTo>
                      <a:pt x="38844" y="5431"/>
                    </a:lnTo>
                    <a:lnTo>
                      <a:pt x="39604" y="5539"/>
                    </a:lnTo>
                    <a:lnTo>
                      <a:pt x="40328" y="5775"/>
                    </a:lnTo>
                    <a:lnTo>
                      <a:pt x="41034" y="6100"/>
                    </a:lnTo>
                    <a:lnTo>
                      <a:pt x="41667" y="6517"/>
                    </a:lnTo>
                    <a:lnTo>
                      <a:pt x="42265" y="7042"/>
                    </a:lnTo>
                    <a:lnTo>
                      <a:pt x="42518" y="7331"/>
                    </a:lnTo>
                    <a:lnTo>
                      <a:pt x="42753" y="7132"/>
                    </a:lnTo>
                    <a:lnTo>
                      <a:pt x="42482" y="6825"/>
                    </a:lnTo>
                    <a:lnTo>
                      <a:pt x="41866" y="6281"/>
                    </a:lnTo>
                    <a:lnTo>
                      <a:pt x="41179" y="5829"/>
                    </a:lnTo>
                    <a:lnTo>
                      <a:pt x="40436" y="5485"/>
                    </a:lnTo>
                    <a:lnTo>
                      <a:pt x="39676" y="5250"/>
                    </a:lnTo>
                    <a:lnTo>
                      <a:pt x="38862" y="5123"/>
                    </a:lnTo>
                    <a:lnTo>
                      <a:pt x="38047" y="5105"/>
                    </a:lnTo>
                    <a:lnTo>
                      <a:pt x="37233" y="5214"/>
                    </a:lnTo>
                    <a:lnTo>
                      <a:pt x="36834" y="5322"/>
                    </a:lnTo>
                    <a:lnTo>
                      <a:pt x="36346" y="5467"/>
                    </a:lnTo>
                    <a:lnTo>
                      <a:pt x="35495" y="5883"/>
                    </a:lnTo>
                    <a:lnTo>
                      <a:pt x="34753" y="6426"/>
                    </a:lnTo>
                    <a:lnTo>
                      <a:pt x="34138" y="7114"/>
                    </a:lnTo>
                    <a:lnTo>
                      <a:pt x="33884" y="7512"/>
                    </a:lnTo>
                    <a:lnTo>
                      <a:pt x="33848" y="6897"/>
                    </a:lnTo>
                    <a:lnTo>
                      <a:pt x="33558" y="5648"/>
                    </a:lnTo>
                    <a:lnTo>
                      <a:pt x="33287" y="5033"/>
                    </a:lnTo>
                    <a:lnTo>
                      <a:pt x="33088" y="4652"/>
                    </a:lnTo>
                    <a:lnTo>
                      <a:pt x="32617" y="3928"/>
                    </a:lnTo>
                    <a:lnTo>
                      <a:pt x="32056" y="3241"/>
                    </a:lnTo>
                    <a:lnTo>
                      <a:pt x="31422" y="2589"/>
                    </a:lnTo>
                    <a:lnTo>
                      <a:pt x="30717" y="2010"/>
                    </a:lnTo>
                    <a:lnTo>
                      <a:pt x="29956" y="1503"/>
                    </a:lnTo>
                    <a:lnTo>
                      <a:pt x="29160" y="1069"/>
                    </a:lnTo>
                    <a:lnTo>
                      <a:pt x="28327" y="725"/>
                    </a:lnTo>
                    <a:lnTo>
                      <a:pt x="27893" y="598"/>
                    </a:lnTo>
                    <a:lnTo>
                      <a:pt x="26916" y="345"/>
                    </a:lnTo>
                    <a:lnTo>
                      <a:pt x="24834" y="55"/>
                    </a:lnTo>
                    <a:lnTo>
                      <a:pt x="2264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87" name="Google Shape;1287;p37"/>
            <p:cNvSpPr/>
            <p:nvPr/>
          </p:nvSpPr>
          <p:spPr>
            <a:xfrm flipH="1">
              <a:off x="6903168" y="85215"/>
              <a:ext cx="1011079" cy="482680"/>
            </a:xfrm>
            <a:custGeom>
              <a:avLst/>
              <a:gdLst/>
              <a:ahLst/>
              <a:cxnLst/>
              <a:rect l="l" t="t" r="r" b="b"/>
              <a:pathLst>
                <a:path w="25631" h="12236" extrusionOk="0">
                  <a:moveTo>
                    <a:pt x="12055" y="0"/>
                  </a:moveTo>
                  <a:lnTo>
                    <a:pt x="10788" y="18"/>
                  </a:lnTo>
                  <a:lnTo>
                    <a:pt x="9557" y="199"/>
                  </a:lnTo>
                  <a:lnTo>
                    <a:pt x="8381" y="525"/>
                  </a:lnTo>
                  <a:lnTo>
                    <a:pt x="7331" y="996"/>
                  </a:lnTo>
                  <a:lnTo>
                    <a:pt x="6408" y="1629"/>
                  </a:lnTo>
                  <a:lnTo>
                    <a:pt x="5684" y="2425"/>
                  </a:lnTo>
                  <a:lnTo>
                    <a:pt x="5213" y="3349"/>
                  </a:lnTo>
                  <a:lnTo>
                    <a:pt x="4996" y="4453"/>
                  </a:lnTo>
                  <a:lnTo>
                    <a:pt x="5032" y="5068"/>
                  </a:lnTo>
                  <a:lnTo>
                    <a:pt x="5032" y="5068"/>
                  </a:lnTo>
                  <a:lnTo>
                    <a:pt x="4797" y="4923"/>
                  </a:lnTo>
                  <a:lnTo>
                    <a:pt x="4308" y="4706"/>
                  </a:lnTo>
                  <a:lnTo>
                    <a:pt x="3548" y="4525"/>
                  </a:lnTo>
                  <a:lnTo>
                    <a:pt x="2552" y="4598"/>
                  </a:lnTo>
                  <a:lnTo>
                    <a:pt x="1647" y="4923"/>
                  </a:lnTo>
                  <a:lnTo>
                    <a:pt x="869" y="5503"/>
                  </a:lnTo>
                  <a:lnTo>
                    <a:pt x="308" y="6263"/>
                  </a:lnTo>
                  <a:lnTo>
                    <a:pt x="55" y="6951"/>
                  </a:lnTo>
                  <a:lnTo>
                    <a:pt x="0" y="7439"/>
                  </a:lnTo>
                  <a:lnTo>
                    <a:pt x="18" y="7964"/>
                  </a:lnTo>
                  <a:lnTo>
                    <a:pt x="145" y="8507"/>
                  </a:lnTo>
                  <a:lnTo>
                    <a:pt x="254" y="8779"/>
                  </a:lnTo>
                  <a:lnTo>
                    <a:pt x="398" y="9141"/>
                  </a:lnTo>
                  <a:lnTo>
                    <a:pt x="797" y="9738"/>
                  </a:lnTo>
                  <a:lnTo>
                    <a:pt x="1249" y="10227"/>
                  </a:lnTo>
                  <a:lnTo>
                    <a:pt x="1792" y="10589"/>
                  </a:lnTo>
                  <a:lnTo>
                    <a:pt x="2371" y="10842"/>
                  </a:lnTo>
                  <a:lnTo>
                    <a:pt x="3005" y="11005"/>
                  </a:lnTo>
                  <a:lnTo>
                    <a:pt x="4018" y="11096"/>
                  </a:lnTo>
                  <a:lnTo>
                    <a:pt x="5430" y="10933"/>
                  </a:lnTo>
                  <a:lnTo>
                    <a:pt x="6842" y="10534"/>
                  </a:lnTo>
                  <a:lnTo>
                    <a:pt x="8145" y="9955"/>
                  </a:lnTo>
                  <a:lnTo>
                    <a:pt x="9286" y="9267"/>
                  </a:lnTo>
                  <a:lnTo>
                    <a:pt x="9738" y="8905"/>
                  </a:lnTo>
                  <a:lnTo>
                    <a:pt x="9955" y="9231"/>
                  </a:lnTo>
                  <a:lnTo>
                    <a:pt x="10516" y="9847"/>
                  </a:lnTo>
                  <a:lnTo>
                    <a:pt x="11222" y="10426"/>
                  </a:lnTo>
                  <a:lnTo>
                    <a:pt x="12019" y="10933"/>
                  </a:lnTo>
                  <a:lnTo>
                    <a:pt x="12924" y="11385"/>
                  </a:lnTo>
                  <a:lnTo>
                    <a:pt x="13865" y="11729"/>
                  </a:lnTo>
                  <a:lnTo>
                    <a:pt x="14861" y="12001"/>
                  </a:lnTo>
                  <a:lnTo>
                    <a:pt x="15838" y="12182"/>
                  </a:lnTo>
                  <a:lnTo>
                    <a:pt x="16797" y="12236"/>
                  </a:lnTo>
                  <a:lnTo>
                    <a:pt x="17684" y="12182"/>
                  </a:lnTo>
                  <a:lnTo>
                    <a:pt x="18517" y="12001"/>
                  </a:lnTo>
                  <a:lnTo>
                    <a:pt x="19223" y="11693"/>
                  </a:lnTo>
                  <a:lnTo>
                    <a:pt x="19820" y="11222"/>
                  </a:lnTo>
                  <a:lnTo>
                    <a:pt x="20236" y="10607"/>
                  </a:lnTo>
                  <a:lnTo>
                    <a:pt x="20472" y="9829"/>
                  </a:lnTo>
                  <a:lnTo>
                    <a:pt x="20472" y="8869"/>
                  </a:lnTo>
                  <a:lnTo>
                    <a:pt x="20381" y="8308"/>
                  </a:lnTo>
                  <a:lnTo>
                    <a:pt x="20417" y="8362"/>
                  </a:lnTo>
                  <a:lnTo>
                    <a:pt x="20598" y="8417"/>
                  </a:lnTo>
                  <a:lnTo>
                    <a:pt x="21123" y="8399"/>
                  </a:lnTo>
                  <a:lnTo>
                    <a:pt x="22173" y="8163"/>
                  </a:lnTo>
                  <a:lnTo>
                    <a:pt x="23386" y="7711"/>
                  </a:lnTo>
                  <a:lnTo>
                    <a:pt x="24255" y="7204"/>
                  </a:lnTo>
                  <a:lnTo>
                    <a:pt x="24761" y="6824"/>
                  </a:lnTo>
                  <a:lnTo>
                    <a:pt x="25178" y="6389"/>
                  </a:lnTo>
                  <a:lnTo>
                    <a:pt x="25467" y="5901"/>
                  </a:lnTo>
                  <a:lnTo>
                    <a:pt x="25630" y="5358"/>
                  </a:lnTo>
                  <a:lnTo>
                    <a:pt x="25594" y="4760"/>
                  </a:lnTo>
                  <a:lnTo>
                    <a:pt x="25377" y="4127"/>
                  </a:lnTo>
                  <a:lnTo>
                    <a:pt x="24906" y="3439"/>
                  </a:lnTo>
                  <a:lnTo>
                    <a:pt x="24580" y="3077"/>
                  </a:lnTo>
                  <a:lnTo>
                    <a:pt x="24218" y="2733"/>
                  </a:lnTo>
                  <a:lnTo>
                    <a:pt x="23386" y="2208"/>
                  </a:lnTo>
                  <a:lnTo>
                    <a:pt x="22463" y="1864"/>
                  </a:lnTo>
                  <a:lnTo>
                    <a:pt x="21503" y="1738"/>
                  </a:lnTo>
                  <a:lnTo>
                    <a:pt x="20544" y="1864"/>
                  </a:lnTo>
                  <a:lnTo>
                    <a:pt x="19639" y="2244"/>
                  </a:lnTo>
                  <a:lnTo>
                    <a:pt x="18825" y="2914"/>
                  </a:lnTo>
                  <a:lnTo>
                    <a:pt x="18155" y="3892"/>
                  </a:lnTo>
                  <a:lnTo>
                    <a:pt x="17901" y="4507"/>
                  </a:lnTo>
                  <a:lnTo>
                    <a:pt x="17920" y="3946"/>
                  </a:lnTo>
                  <a:lnTo>
                    <a:pt x="17684" y="2950"/>
                  </a:lnTo>
                  <a:lnTo>
                    <a:pt x="17196" y="2100"/>
                  </a:lnTo>
                  <a:lnTo>
                    <a:pt x="16453" y="1376"/>
                  </a:lnTo>
                  <a:lnTo>
                    <a:pt x="15530" y="815"/>
                  </a:lnTo>
                  <a:lnTo>
                    <a:pt x="14462" y="398"/>
                  </a:lnTo>
                  <a:lnTo>
                    <a:pt x="13286" y="109"/>
                  </a:lnTo>
                  <a:lnTo>
                    <a:pt x="12055" y="0"/>
                  </a:lnTo>
                  <a:close/>
                </a:path>
              </a:pathLst>
            </a:cu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8" name="Google Shape;1288;p37"/>
            <p:cNvSpPr/>
            <p:nvPr/>
          </p:nvSpPr>
          <p:spPr>
            <a:xfrm>
              <a:off x="8494793" y="1009015"/>
              <a:ext cx="1011079" cy="482680"/>
            </a:xfrm>
            <a:custGeom>
              <a:avLst/>
              <a:gdLst/>
              <a:ahLst/>
              <a:cxnLst/>
              <a:rect l="l" t="t" r="r" b="b"/>
              <a:pathLst>
                <a:path w="25631" h="12236" extrusionOk="0">
                  <a:moveTo>
                    <a:pt x="12055" y="0"/>
                  </a:moveTo>
                  <a:lnTo>
                    <a:pt x="10788" y="18"/>
                  </a:lnTo>
                  <a:lnTo>
                    <a:pt x="9557" y="199"/>
                  </a:lnTo>
                  <a:lnTo>
                    <a:pt x="8381" y="525"/>
                  </a:lnTo>
                  <a:lnTo>
                    <a:pt x="7331" y="996"/>
                  </a:lnTo>
                  <a:lnTo>
                    <a:pt x="6408" y="1629"/>
                  </a:lnTo>
                  <a:lnTo>
                    <a:pt x="5684" y="2425"/>
                  </a:lnTo>
                  <a:lnTo>
                    <a:pt x="5213" y="3349"/>
                  </a:lnTo>
                  <a:lnTo>
                    <a:pt x="4996" y="4453"/>
                  </a:lnTo>
                  <a:lnTo>
                    <a:pt x="5032" y="5068"/>
                  </a:lnTo>
                  <a:lnTo>
                    <a:pt x="5032" y="5068"/>
                  </a:lnTo>
                  <a:lnTo>
                    <a:pt x="4797" y="4923"/>
                  </a:lnTo>
                  <a:lnTo>
                    <a:pt x="4308" y="4706"/>
                  </a:lnTo>
                  <a:lnTo>
                    <a:pt x="3548" y="4525"/>
                  </a:lnTo>
                  <a:lnTo>
                    <a:pt x="2552" y="4598"/>
                  </a:lnTo>
                  <a:lnTo>
                    <a:pt x="1647" y="4923"/>
                  </a:lnTo>
                  <a:lnTo>
                    <a:pt x="869" y="5503"/>
                  </a:lnTo>
                  <a:lnTo>
                    <a:pt x="308" y="6263"/>
                  </a:lnTo>
                  <a:lnTo>
                    <a:pt x="55" y="6951"/>
                  </a:lnTo>
                  <a:lnTo>
                    <a:pt x="0" y="7439"/>
                  </a:lnTo>
                  <a:lnTo>
                    <a:pt x="18" y="7964"/>
                  </a:lnTo>
                  <a:lnTo>
                    <a:pt x="145" y="8507"/>
                  </a:lnTo>
                  <a:lnTo>
                    <a:pt x="254" y="8779"/>
                  </a:lnTo>
                  <a:lnTo>
                    <a:pt x="398" y="9141"/>
                  </a:lnTo>
                  <a:lnTo>
                    <a:pt x="797" y="9738"/>
                  </a:lnTo>
                  <a:lnTo>
                    <a:pt x="1249" y="10227"/>
                  </a:lnTo>
                  <a:lnTo>
                    <a:pt x="1792" y="10589"/>
                  </a:lnTo>
                  <a:lnTo>
                    <a:pt x="2371" y="10842"/>
                  </a:lnTo>
                  <a:lnTo>
                    <a:pt x="3005" y="11005"/>
                  </a:lnTo>
                  <a:lnTo>
                    <a:pt x="4018" y="11096"/>
                  </a:lnTo>
                  <a:lnTo>
                    <a:pt x="5430" y="10933"/>
                  </a:lnTo>
                  <a:lnTo>
                    <a:pt x="6842" y="10534"/>
                  </a:lnTo>
                  <a:lnTo>
                    <a:pt x="8145" y="9955"/>
                  </a:lnTo>
                  <a:lnTo>
                    <a:pt x="9286" y="9267"/>
                  </a:lnTo>
                  <a:lnTo>
                    <a:pt x="9738" y="8905"/>
                  </a:lnTo>
                  <a:lnTo>
                    <a:pt x="9955" y="9231"/>
                  </a:lnTo>
                  <a:lnTo>
                    <a:pt x="10516" y="9847"/>
                  </a:lnTo>
                  <a:lnTo>
                    <a:pt x="11222" y="10426"/>
                  </a:lnTo>
                  <a:lnTo>
                    <a:pt x="12019" y="10933"/>
                  </a:lnTo>
                  <a:lnTo>
                    <a:pt x="12924" y="11385"/>
                  </a:lnTo>
                  <a:lnTo>
                    <a:pt x="13865" y="11729"/>
                  </a:lnTo>
                  <a:lnTo>
                    <a:pt x="14861" y="12001"/>
                  </a:lnTo>
                  <a:lnTo>
                    <a:pt x="15838" y="12182"/>
                  </a:lnTo>
                  <a:lnTo>
                    <a:pt x="16797" y="12236"/>
                  </a:lnTo>
                  <a:lnTo>
                    <a:pt x="17684" y="12182"/>
                  </a:lnTo>
                  <a:lnTo>
                    <a:pt x="18517" y="12001"/>
                  </a:lnTo>
                  <a:lnTo>
                    <a:pt x="19223" y="11693"/>
                  </a:lnTo>
                  <a:lnTo>
                    <a:pt x="19820" y="11222"/>
                  </a:lnTo>
                  <a:lnTo>
                    <a:pt x="20236" y="10607"/>
                  </a:lnTo>
                  <a:lnTo>
                    <a:pt x="20472" y="9829"/>
                  </a:lnTo>
                  <a:lnTo>
                    <a:pt x="20472" y="8869"/>
                  </a:lnTo>
                  <a:lnTo>
                    <a:pt x="20381" y="8308"/>
                  </a:lnTo>
                  <a:lnTo>
                    <a:pt x="20417" y="8362"/>
                  </a:lnTo>
                  <a:lnTo>
                    <a:pt x="20598" y="8417"/>
                  </a:lnTo>
                  <a:lnTo>
                    <a:pt x="21123" y="8399"/>
                  </a:lnTo>
                  <a:lnTo>
                    <a:pt x="22173" y="8163"/>
                  </a:lnTo>
                  <a:lnTo>
                    <a:pt x="23386" y="7711"/>
                  </a:lnTo>
                  <a:lnTo>
                    <a:pt x="24255" y="7204"/>
                  </a:lnTo>
                  <a:lnTo>
                    <a:pt x="24761" y="6824"/>
                  </a:lnTo>
                  <a:lnTo>
                    <a:pt x="25178" y="6389"/>
                  </a:lnTo>
                  <a:lnTo>
                    <a:pt x="25467" y="5901"/>
                  </a:lnTo>
                  <a:lnTo>
                    <a:pt x="25630" y="5358"/>
                  </a:lnTo>
                  <a:lnTo>
                    <a:pt x="25594" y="4760"/>
                  </a:lnTo>
                  <a:lnTo>
                    <a:pt x="25377" y="4127"/>
                  </a:lnTo>
                  <a:lnTo>
                    <a:pt x="24906" y="3439"/>
                  </a:lnTo>
                  <a:lnTo>
                    <a:pt x="24580" y="3077"/>
                  </a:lnTo>
                  <a:lnTo>
                    <a:pt x="24218" y="2733"/>
                  </a:lnTo>
                  <a:lnTo>
                    <a:pt x="23386" y="2208"/>
                  </a:lnTo>
                  <a:lnTo>
                    <a:pt x="22463" y="1864"/>
                  </a:lnTo>
                  <a:lnTo>
                    <a:pt x="21503" y="1738"/>
                  </a:lnTo>
                  <a:lnTo>
                    <a:pt x="20544" y="1864"/>
                  </a:lnTo>
                  <a:lnTo>
                    <a:pt x="19639" y="2244"/>
                  </a:lnTo>
                  <a:lnTo>
                    <a:pt x="18825" y="2914"/>
                  </a:lnTo>
                  <a:lnTo>
                    <a:pt x="18155" y="3892"/>
                  </a:lnTo>
                  <a:lnTo>
                    <a:pt x="17901" y="4507"/>
                  </a:lnTo>
                  <a:lnTo>
                    <a:pt x="17920" y="3946"/>
                  </a:lnTo>
                  <a:lnTo>
                    <a:pt x="17684" y="2950"/>
                  </a:lnTo>
                  <a:lnTo>
                    <a:pt x="17196" y="2100"/>
                  </a:lnTo>
                  <a:lnTo>
                    <a:pt x="16453" y="1376"/>
                  </a:lnTo>
                  <a:lnTo>
                    <a:pt x="15530" y="815"/>
                  </a:lnTo>
                  <a:lnTo>
                    <a:pt x="14462" y="398"/>
                  </a:lnTo>
                  <a:lnTo>
                    <a:pt x="13286" y="109"/>
                  </a:lnTo>
                  <a:lnTo>
                    <a:pt x="12055" y="0"/>
                  </a:lnTo>
                  <a:close/>
                </a:path>
              </a:pathLst>
            </a:cu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9" name="Google Shape;1289;p37"/>
            <p:cNvSpPr/>
            <p:nvPr/>
          </p:nvSpPr>
          <p:spPr>
            <a:xfrm rot="-1395473" flipH="1">
              <a:off x="66308" y="4586962"/>
              <a:ext cx="569654" cy="1090596"/>
            </a:xfrm>
            <a:custGeom>
              <a:avLst/>
              <a:gdLst/>
              <a:ahLst/>
              <a:cxnLst/>
              <a:rect l="l" t="t" r="r" b="b"/>
              <a:pathLst>
                <a:path w="21377" h="40926" extrusionOk="0">
                  <a:moveTo>
                    <a:pt x="1629" y="1"/>
                  </a:moveTo>
                  <a:lnTo>
                    <a:pt x="0" y="272"/>
                  </a:lnTo>
                  <a:lnTo>
                    <a:pt x="109" y="761"/>
                  </a:lnTo>
                  <a:lnTo>
                    <a:pt x="489" y="1684"/>
                  </a:lnTo>
                  <a:lnTo>
                    <a:pt x="1285" y="2897"/>
                  </a:lnTo>
                  <a:lnTo>
                    <a:pt x="1882" y="3639"/>
                  </a:lnTo>
                  <a:lnTo>
                    <a:pt x="2244" y="4073"/>
                  </a:lnTo>
                  <a:lnTo>
                    <a:pt x="2570" y="4490"/>
                  </a:lnTo>
                  <a:lnTo>
                    <a:pt x="2987" y="5105"/>
                  </a:lnTo>
                  <a:lnTo>
                    <a:pt x="3765" y="6336"/>
                  </a:lnTo>
                  <a:lnTo>
                    <a:pt x="4489" y="7712"/>
                  </a:lnTo>
                  <a:lnTo>
                    <a:pt x="5213" y="9250"/>
                  </a:lnTo>
                  <a:lnTo>
                    <a:pt x="5575" y="10137"/>
                  </a:lnTo>
                  <a:lnTo>
                    <a:pt x="6064" y="11332"/>
                  </a:lnTo>
                  <a:lnTo>
                    <a:pt x="6987" y="13848"/>
                  </a:lnTo>
                  <a:lnTo>
                    <a:pt x="7874" y="16545"/>
                  </a:lnTo>
                  <a:lnTo>
                    <a:pt x="8743" y="19441"/>
                  </a:lnTo>
                  <a:lnTo>
                    <a:pt x="9141" y="20961"/>
                  </a:lnTo>
                  <a:lnTo>
                    <a:pt x="9521" y="22319"/>
                  </a:lnTo>
                  <a:lnTo>
                    <a:pt x="10353" y="25106"/>
                  </a:lnTo>
                  <a:lnTo>
                    <a:pt x="11331" y="27930"/>
                  </a:lnTo>
                  <a:lnTo>
                    <a:pt x="12471" y="30717"/>
                  </a:lnTo>
                  <a:lnTo>
                    <a:pt x="13811" y="33396"/>
                  </a:lnTo>
                  <a:lnTo>
                    <a:pt x="14969" y="35297"/>
                  </a:lnTo>
                  <a:lnTo>
                    <a:pt x="15820" y="36491"/>
                  </a:lnTo>
                  <a:lnTo>
                    <a:pt x="16743" y="37632"/>
                  </a:lnTo>
                  <a:lnTo>
                    <a:pt x="17720" y="38681"/>
                  </a:lnTo>
                  <a:lnTo>
                    <a:pt x="18770" y="39659"/>
                  </a:lnTo>
                  <a:lnTo>
                    <a:pt x="19892" y="40528"/>
                  </a:lnTo>
                  <a:lnTo>
                    <a:pt x="20490" y="40926"/>
                  </a:lnTo>
                  <a:lnTo>
                    <a:pt x="21377" y="39532"/>
                  </a:lnTo>
                  <a:lnTo>
                    <a:pt x="20834" y="39170"/>
                  </a:lnTo>
                  <a:lnTo>
                    <a:pt x="19784" y="38356"/>
                  </a:lnTo>
                  <a:lnTo>
                    <a:pt x="18806" y="37451"/>
                  </a:lnTo>
                  <a:lnTo>
                    <a:pt x="17901" y="36455"/>
                  </a:lnTo>
                  <a:lnTo>
                    <a:pt x="16634" y="34826"/>
                  </a:lnTo>
                  <a:lnTo>
                    <a:pt x="15168" y="32437"/>
                  </a:lnTo>
                  <a:lnTo>
                    <a:pt x="13901" y="29885"/>
                  </a:lnTo>
                  <a:lnTo>
                    <a:pt x="12815" y="27206"/>
                  </a:lnTo>
                  <a:lnTo>
                    <a:pt x="11892" y="24509"/>
                  </a:lnTo>
                  <a:lnTo>
                    <a:pt x="11096" y="21830"/>
                  </a:lnTo>
                  <a:lnTo>
                    <a:pt x="10734" y="20545"/>
                  </a:lnTo>
                  <a:lnTo>
                    <a:pt x="10317" y="18988"/>
                  </a:lnTo>
                  <a:lnTo>
                    <a:pt x="9448" y="16038"/>
                  </a:lnTo>
                  <a:lnTo>
                    <a:pt x="8543" y="13305"/>
                  </a:lnTo>
                  <a:lnTo>
                    <a:pt x="7602" y="10716"/>
                  </a:lnTo>
                  <a:lnTo>
                    <a:pt x="7113" y="9504"/>
                  </a:lnTo>
                  <a:lnTo>
                    <a:pt x="6715" y="8580"/>
                  </a:lnTo>
                  <a:lnTo>
                    <a:pt x="5955" y="6933"/>
                  </a:lnTo>
                  <a:lnTo>
                    <a:pt x="5177" y="5503"/>
                  </a:lnTo>
                  <a:lnTo>
                    <a:pt x="4344" y="4164"/>
                  </a:lnTo>
                  <a:lnTo>
                    <a:pt x="3892" y="3530"/>
                  </a:lnTo>
                  <a:lnTo>
                    <a:pt x="3548" y="3060"/>
                  </a:lnTo>
                  <a:lnTo>
                    <a:pt x="3168" y="2589"/>
                  </a:lnTo>
                  <a:lnTo>
                    <a:pt x="2643" y="1956"/>
                  </a:lnTo>
                  <a:lnTo>
                    <a:pt x="1991" y="996"/>
                  </a:lnTo>
                  <a:lnTo>
                    <a:pt x="1701" y="327"/>
                  </a:lnTo>
                  <a:lnTo>
                    <a:pt x="1629"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0" name="Google Shape;1290;p37"/>
            <p:cNvSpPr/>
            <p:nvPr/>
          </p:nvSpPr>
          <p:spPr>
            <a:xfrm rot="-1395473" flipH="1">
              <a:off x="61921" y="4586110"/>
              <a:ext cx="578821" cy="1096858"/>
            </a:xfrm>
            <a:custGeom>
              <a:avLst/>
              <a:gdLst/>
              <a:ahLst/>
              <a:cxnLst/>
              <a:rect l="l" t="t" r="r" b="b"/>
              <a:pathLst>
                <a:path w="21721" h="41161" extrusionOk="0">
                  <a:moveTo>
                    <a:pt x="1919" y="1"/>
                  </a:moveTo>
                  <a:lnTo>
                    <a:pt x="1611" y="55"/>
                  </a:lnTo>
                  <a:lnTo>
                    <a:pt x="1702" y="399"/>
                  </a:lnTo>
                  <a:lnTo>
                    <a:pt x="2009" y="1087"/>
                  </a:lnTo>
                  <a:lnTo>
                    <a:pt x="2661" y="2082"/>
                  </a:lnTo>
                  <a:lnTo>
                    <a:pt x="3186" y="2716"/>
                  </a:lnTo>
                  <a:lnTo>
                    <a:pt x="3566" y="3186"/>
                  </a:lnTo>
                  <a:lnTo>
                    <a:pt x="3910" y="3657"/>
                  </a:lnTo>
                  <a:lnTo>
                    <a:pt x="4362" y="4290"/>
                  </a:lnTo>
                  <a:lnTo>
                    <a:pt x="5195" y="5612"/>
                  </a:lnTo>
                  <a:lnTo>
                    <a:pt x="5973" y="7042"/>
                  </a:lnTo>
                  <a:lnTo>
                    <a:pt x="6734" y="8671"/>
                  </a:lnTo>
                  <a:lnTo>
                    <a:pt x="7114" y="9594"/>
                  </a:lnTo>
                  <a:lnTo>
                    <a:pt x="7602" y="10825"/>
                  </a:lnTo>
                  <a:lnTo>
                    <a:pt x="8544" y="13395"/>
                  </a:lnTo>
                  <a:lnTo>
                    <a:pt x="9449" y="16128"/>
                  </a:lnTo>
                  <a:lnTo>
                    <a:pt x="10317" y="19060"/>
                  </a:lnTo>
                  <a:lnTo>
                    <a:pt x="10734" y="20617"/>
                  </a:lnTo>
                  <a:lnTo>
                    <a:pt x="11096" y="21902"/>
                  </a:lnTo>
                  <a:lnTo>
                    <a:pt x="11874" y="24563"/>
                  </a:lnTo>
                  <a:lnTo>
                    <a:pt x="12797" y="27260"/>
                  </a:lnTo>
                  <a:lnTo>
                    <a:pt x="13883" y="29921"/>
                  </a:lnTo>
                  <a:lnTo>
                    <a:pt x="15150" y="32491"/>
                  </a:lnTo>
                  <a:lnTo>
                    <a:pt x="16598" y="34880"/>
                  </a:lnTo>
                  <a:lnTo>
                    <a:pt x="17847" y="36509"/>
                  </a:lnTo>
                  <a:lnTo>
                    <a:pt x="18752" y="37505"/>
                  </a:lnTo>
                  <a:lnTo>
                    <a:pt x="19730" y="38410"/>
                  </a:lnTo>
                  <a:lnTo>
                    <a:pt x="20761" y="39242"/>
                  </a:lnTo>
                  <a:lnTo>
                    <a:pt x="21304" y="39622"/>
                  </a:lnTo>
                  <a:lnTo>
                    <a:pt x="20580" y="40745"/>
                  </a:lnTo>
                  <a:lnTo>
                    <a:pt x="20001" y="40346"/>
                  </a:lnTo>
                  <a:lnTo>
                    <a:pt x="18897" y="39478"/>
                  </a:lnTo>
                  <a:lnTo>
                    <a:pt x="17865" y="38518"/>
                  </a:lnTo>
                  <a:lnTo>
                    <a:pt x="16906" y="37468"/>
                  </a:lnTo>
                  <a:lnTo>
                    <a:pt x="16019" y="36346"/>
                  </a:lnTo>
                  <a:lnTo>
                    <a:pt x="15186" y="35152"/>
                  </a:lnTo>
                  <a:lnTo>
                    <a:pt x="14046" y="33269"/>
                  </a:lnTo>
                  <a:lnTo>
                    <a:pt x="12725" y="30608"/>
                  </a:lnTo>
                  <a:lnTo>
                    <a:pt x="11584" y="27839"/>
                  </a:lnTo>
                  <a:lnTo>
                    <a:pt x="10625" y="25052"/>
                  </a:lnTo>
                  <a:lnTo>
                    <a:pt x="9811" y="22300"/>
                  </a:lnTo>
                  <a:lnTo>
                    <a:pt x="9449" y="20961"/>
                  </a:lnTo>
                  <a:lnTo>
                    <a:pt x="9032" y="19422"/>
                  </a:lnTo>
                  <a:lnTo>
                    <a:pt x="8163" y="16526"/>
                  </a:lnTo>
                  <a:lnTo>
                    <a:pt x="7277" y="13829"/>
                  </a:lnTo>
                  <a:lnTo>
                    <a:pt x="6353" y="11313"/>
                  </a:lnTo>
                  <a:lnTo>
                    <a:pt x="5865" y="10101"/>
                  </a:lnTo>
                  <a:lnTo>
                    <a:pt x="5503" y="9232"/>
                  </a:lnTo>
                  <a:lnTo>
                    <a:pt x="4779" y="7675"/>
                  </a:lnTo>
                  <a:lnTo>
                    <a:pt x="4037" y="6300"/>
                  </a:lnTo>
                  <a:lnTo>
                    <a:pt x="3258" y="5051"/>
                  </a:lnTo>
                  <a:lnTo>
                    <a:pt x="2824" y="4453"/>
                  </a:lnTo>
                  <a:lnTo>
                    <a:pt x="2516" y="4037"/>
                  </a:lnTo>
                  <a:lnTo>
                    <a:pt x="2172" y="3621"/>
                  </a:lnTo>
                  <a:lnTo>
                    <a:pt x="2136" y="3566"/>
                  </a:lnTo>
                  <a:lnTo>
                    <a:pt x="1557" y="2861"/>
                  </a:lnTo>
                  <a:lnTo>
                    <a:pt x="779" y="1648"/>
                  </a:lnTo>
                  <a:lnTo>
                    <a:pt x="398" y="761"/>
                  </a:lnTo>
                  <a:lnTo>
                    <a:pt x="290" y="290"/>
                  </a:lnTo>
                  <a:lnTo>
                    <a:pt x="0" y="345"/>
                  </a:lnTo>
                  <a:lnTo>
                    <a:pt x="109" y="851"/>
                  </a:lnTo>
                  <a:lnTo>
                    <a:pt x="489" y="1775"/>
                  </a:lnTo>
                  <a:lnTo>
                    <a:pt x="1303" y="3023"/>
                  </a:lnTo>
                  <a:lnTo>
                    <a:pt x="1901" y="3766"/>
                  </a:lnTo>
                  <a:lnTo>
                    <a:pt x="1955" y="3802"/>
                  </a:lnTo>
                  <a:lnTo>
                    <a:pt x="2281" y="4218"/>
                  </a:lnTo>
                  <a:lnTo>
                    <a:pt x="2589" y="4616"/>
                  </a:lnTo>
                  <a:lnTo>
                    <a:pt x="3005" y="5214"/>
                  </a:lnTo>
                  <a:lnTo>
                    <a:pt x="3783" y="6463"/>
                  </a:lnTo>
                  <a:lnTo>
                    <a:pt x="4507" y="7802"/>
                  </a:lnTo>
                  <a:lnTo>
                    <a:pt x="5213" y="9340"/>
                  </a:lnTo>
                  <a:lnTo>
                    <a:pt x="5593" y="10227"/>
                  </a:lnTo>
                  <a:lnTo>
                    <a:pt x="6064" y="11422"/>
                  </a:lnTo>
                  <a:lnTo>
                    <a:pt x="6987" y="13938"/>
                  </a:lnTo>
                  <a:lnTo>
                    <a:pt x="7874" y="16635"/>
                  </a:lnTo>
                  <a:lnTo>
                    <a:pt x="8725" y="19513"/>
                  </a:lnTo>
                  <a:lnTo>
                    <a:pt x="9141" y="21033"/>
                  </a:lnTo>
                  <a:lnTo>
                    <a:pt x="9521" y="22391"/>
                  </a:lnTo>
                  <a:lnTo>
                    <a:pt x="10354" y="25196"/>
                  </a:lnTo>
                  <a:lnTo>
                    <a:pt x="11331" y="28020"/>
                  </a:lnTo>
                  <a:lnTo>
                    <a:pt x="12489" y="30826"/>
                  </a:lnTo>
                  <a:lnTo>
                    <a:pt x="13829" y="33523"/>
                  </a:lnTo>
                  <a:lnTo>
                    <a:pt x="15005" y="35441"/>
                  </a:lnTo>
                  <a:lnTo>
                    <a:pt x="15856" y="36636"/>
                  </a:lnTo>
                  <a:lnTo>
                    <a:pt x="16779" y="37776"/>
                  </a:lnTo>
                  <a:lnTo>
                    <a:pt x="17757" y="38826"/>
                  </a:lnTo>
                  <a:lnTo>
                    <a:pt x="18825" y="39803"/>
                  </a:lnTo>
                  <a:lnTo>
                    <a:pt x="19947" y="40690"/>
                  </a:lnTo>
                  <a:lnTo>
                    <a:pt x="20544" y="41088"/>
                  </a:lnTo>
                  <a:lnTo>
                    <a:pt x="20671" y="41161"/>
                  </a:lnTo>
                  <a:lnTo>
                    <a:pt x="21721" y="39532"/>
                  </a:lnTo>
                  <a:lnTo>
                    <a:pt x="21594" y="39441"/>
                  </a:lnTo>
                  <a:lnTo>
                    <a:pt x="21051" y="39079"/>
                  </a:lnTo>
                  <a:lnTo>
                    <a:pt x="20019" y="38265"/>
                  </a:lnTo>
                  <a:lnTo>
                    <a:pt x="19042" y="37360"/>
                  </a:lnTo>
                  <a:lnTo>
                    <a:pt x="18137" y="36382"/>
                  </a:lnTo>
                  <a:lnTo>
                    <a:pt x="16888" y="34771"/>
                  </a:lnTo>
                  <a:lnTo>
                    <a:pt x="15440" y="32382"/>
                  </a:lnTo>
                  <a:lnTo>
                    <a:pt x="14173" y="29830"/>
                  </a:lnTo>
                  <a:lnTo>
                    <a:pt x="13105" y="27187"/>
                  </a:lnTo>
                  <a:lnTo>
                    <a:pt x="12182" y="24490"/>
                  </a:lnTo>
                  <a:lnTo>
                    <a:pt x="11385" y="21830"/>
                  </a:lnTo>
                  <a:lnTo>
                    <a:pt x="11041" y="20526"/>
                  </a:lnTo>
                  <a:lnTo>
                    <a:pt x="10607" y="18970"/>
                  </a:lnTo>
                  <a:lnTo>
                    <a:pt x="9738" y="16038"/>
                  </a:lnTo>
                  <a:lnTo>
                    <a:pt x="8833" y="13286"/>
                  </a:lnTo>
                  <a:lnTo>
                    <a:pt x="7892" y="10716"/>
                  </a:lnTo>
                  <a:lnTo>
                    <a:pt x="7385" y="9485"/>
                  </a:lnTo>
                  <a:lnTo>
                    <a:pt x="7005" y="8544"/>
                  </a:lnTo>
                  <a:lnTo>
                    <a:pt x="6245" y="6915"/>
                  </a:lnTo>
                  <a:lnTo>
                    <a:pt x="5467" y="5449"/>
                  </a:lnTo>
                  <a:lnTo>
                    <a:pt x="4616" y="4128"/>
                  </a:lnTo>
                  <a:lnTo>
                    <a:pt x="4163" y="3476"/>
                  </a:lnTo>
                  <a:lnTo>
                    <a:pt x="3801" y="3005"/>
                  </a:lnTo>
                  <a:lnTo>
                    <a:pt x="3421" y="2535"/>
                  </a:lnTo>
                  <a:lnTo>
                    <a:pt x="2914" y="1919"/>
                  </a:lnTo>
                  <a:lnTo>
                    <a:pt x="2281" y="960"/>
                  </a:lnTo>
                  <a:lnTo>
                    <a:pt x="1991" y="327"/>
                  </a:lnTo>
                  <a:lnTo>
                    <a:pt x="1919"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1" name="Google Shape;1291;p37"/>
            <p:cNvSpPr/>
            <p:nvPr/>
          </p:nvSpPr>
          <p:spPr>
            <a:xfrm rot="-1395473" flipH="1">
              <a:off x="169870" y="4762882"/>
              <a:ext cx="114347" cy="146644"/>
            </a:xfrm>
            <a:custGeom>
              <a:avLst/>
              <a:gdLst/>
              <a:ahLst/>
              <a:cxnLst/>
              <a:rect l="l" t="t" r="r" b="b"/>
              <a:pathLst>
                <a:path w="4291" h="5503" extrusionOk="0">
                  <a:moveTo>
                    <a:pt x="4291" y="0"/>
                  </a:moveTo>
                  <a:lnTo>
                    <a:pt x="3784" y="55"/>
                  </a:lnTo>
                  <a:lnTo>
                    <a:pt x="2879" y="254"/>
                  </a:lnTo>
                  <a:lnTo>
                    <a:pt x="2137" y="525"/>
                  </a:lnTo>
                  <a:lnTo>
                    <a:pt x="1521" y="869"/>
                  </a:lnTo>
                  <a:lnTo>
                    <a:pt x="1033" y="1285"/>
                  </a:lnTo>
                  <a:lnTo>
                    <a:pt x="652" y="1738"/>
                  </a:lnTo>
                  <a:lnTo>
                    <a:pt x="272" y="2444"/>
                  </a:lnTo>
                  <a:lnTo>
                    <a:pt x="19" y="3439"/>
                  </a:lnTo>
                  <a:lnTo>
                    <a:pt x="1" y="4344"/>
                  </a:lnTo>
                  <a:lnTo>
                    <a:pt x="146" y="5358"/>
                  </a:lnTo>
                  <a:lnTo>
                    <a:pt x="200" y="5503"/>
                  </a:lnTo>
                  <a:lnTo>
                    <a:pt x="327" y="5503"/>
                  </a:lnTo>
                  <a:lnTo>
                    <a:pt x="1141" y="5358"/>
                  </a:lnTo>
                  <a:lnTo>
                    <a:pt x="1865" y="5068"/>
                  </a:lnTo>
                  <a:lnTo>
                    <a:pt x="2643" y="4562"/>
                  </a:lnTo>
                  <a:lnTo>
                    <a:pt x="3367" y="3747"/>
                  </a:lnTo>
                  <a:lnTo>
                    <a:pt x="3802" y="2896"/>
                  </a:lnTo>
                  <a:lnTo>
                    <a:pt x="4037" y="2227"/>
                  </a:lnTo>
                  <a:lnTo>
                    <a:pt x="4200" y="1430"/>
                  </a:lnTo>
                  <a:lnTo>
                    <a:pt x="4291" y="507"/>
                  </a:lnTo>
                  <a:lnTo>
                    <a:pt x="4291"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2" name="Google Shape;1292;p37"/>
            <p:cNvSpPr/>
            <p:nvPr/>
          </p:nvSpPr>
          <p:spPr>
            <a:xfrm rot="-1395473" flipH="1">
              <a:off x="165526" y="4758538"/>
              <a:ext cx="123034" cy="155331"/>
            </a:xfrm>
            <a:custGeom>
              <a:avLst/>
              <a:gdLst/>
              <a:ahLst/>
              <a:cxnLst/>
              <a:rect l="l" t="t" r="r" b="b"/>
              <a:pathLst>
                <a:path w="4617" h="5829" extrusionOk="0">
                  <a:moveTo>
                    <a:pt x="4616" y="0"/>
                  </a:moveTo>
                  <a:lnTo>
                    <a:pt x="4454" y="19"/>
                  </a:lnTo>
                  <a:lnTo>
                    <a:pt x="3874" y="73"/>
                  </a:lnTo>
                  <a:lnTo>
                    <a:pt x="2843" y="308"/>
                  </a:lnTo>
                  <a:lnTo>
                    <a:pt x="2390" y="489"/>
                  </a:lnTo>
                  <a:lnTo>
                    <a:pt x="2082" y="634"/>
                  </a:lnTo>
                  <a:lnTo>
                    <a:pt x="1539" y="960"/>
                  </a:lnTo>
                  <a:lnTo>
                    <a:pt x="1069" y="1358"/>
                  </a:lnTo>
                  <a:lnTo>
                    <a:pt x="689" y="1829"/>
                  </a:lnTo>
                  <a:lnTo>
                    <a:pt x="526" y="2082"/>
                  </a:lnTo>
                  <a:lnTo>
                    <a:pt x="363" y="2390"/>
                  </a:lnTo>
                  <a:lnTo>
                    <a:pt x="146" y="3005"/>
                  </a:lnTo>
                  <a:lnTo>
                    <a:pt x="1" y="3928"/>
                  </a:lnTo>
                  <a:lnTo>
                    <a:pt x="128" y="5431"/>
                  </a:lnTo>
                  <a:lnTo>
                    <a:pt x="218" y="5720"/>
                  </a:lnTo>
                  <a:lnTo>
                    <a:pt x="254" y="5829"/>
                  </a:lnTo>
                  <a:lnTo>
                    <a:pt x="562" y="5829"/>
                  </a:lnTo>
                  <a:lnTo>
                    <a:pt x="1503" y="5612"/>
                  </a:lnTo>
                  <a:lnTo>
                    <a:pt x="2300" y="5268"/>
                  </a:lnTo>
                  <a:lnTo>
                    <a:pt x="2698" y="4978"/>
                  </a:lnTo>
                  <a:lnTo>
                    <a:pt x="2517" y="4743"/>
                  </a:lnTo>
                  <a:lnTo>
                    <a:pt x="2209" y="4960"/>
                  </a:lnTo>
                  <a:lnTo>
                    <a:pt x="1576" y="5268"/>
                  </a:lnTo>
                  <a:lnTo>
                    <a:pt x="779" y="5485"/>
                  </a:lnTo>
                  <a:lnTo>
                    <a:pt x="472" y="5521"/>
                  </a:lnTo>
                  <a:lnTo>
                    <a:pt x="363" y="5050"/>
                  </a:lnTo>
                  <a:lnTo>
                    <a:pt x="327" y="3729"/>
                  </a:lnTo>
                  <a:lnTo>
                    <a:pt x="544" y="2715"/>
                  </a:lnTo>
                  <a:lnTo>
                    <a:pt x="797" y="2227"/>
                  </a:lnTo>
                  <a:lnTo>
                    <a:pt x="942" y="1991"/>
                  </a:lnTo>
                  <a:lnTo>
                    <a:pt x="1286" y="1575"/>
                  </a:lnTo>
                  <a:lnTo>
                    <a:pt x="1720" y="1195"/>
                  </a:lnTo>
                  <a:lnTo>
                    <a:pt x="2227" y="887"/>
                  </a:lnTo>
                  <a:lnTo>
                    <a:pt x="2499" y="761"/>
                  </a:lnTo>
                  <a:lnTo>
                    <a:pt x="2897" y="616"/>
                  </a:lnTo>
                  <a:lnTo>
                    <a:pt x="3802" y="399"/>
                  </a:lnTo>
                  <a:lnTo>
                    <a:pt x="4309" y="326"/>
                  </a:lnTo>
                  <a:lnTo>
                    <a:pt x="4291" y="978"/>
                  </a:lnTo>
                  <a:lnTo>
                    <a:pt x="4110" y="2154"/>
                  </a:lnTo>
                  <a:lnTo>
                    <a:pt x="3947" y="2679"/>
                  </a:lnTo>
                  <a:lnTo>
                    <a:pt x="4236" y="2788"/>
                  </a:lnTo>
                  <a:lnTo>
                    <a:pt x="4417" y="2209"/>
                  </a:lnTo>
                  <a:lnTo>
                    <a:pt x="4598" y="887"/>
                  </a:lnTo>
                  <a:lnTo>
                    <a:pt x="4616" y="163"/>
                  </a:lnTo>
                  <a:lnTo>
                    <a:pt x="4616" y="0"/>
                  </a:lnTo>
                  <a:close/>
                </a:path>
              </a:pathLst>
            </a:custGeom>
            <a:solidFill>
              <a:srgbClr val="0C0C0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3" name="Google Shape;1293;p37"/>
            <p:cNvSpPr/>
            <p:nvPr/>
          </p:nvSpPr>
          <p:spPr>
            <a:xfrm rot="-1395473" flipH="1">
              <a:off x="165526" y="4758538"/>
              <a:ext cx="123034" cy="155331"/>
            </a:xfrm>
            <a:custGeom>
              <a:avLst/>
              <a:gdLst/>
              <a:ahLst/>
              <a:cxnLst/>
              <a:rect l="l" t="t" r="r" b="b"/>
              <a:pathLst>
                <a:path w="4617" h="5829" extrusionOk="0">
                  <a:moveTo>
                    <a:pt x="4616" y="0"/>
                  </a:moveTo>
                  <a:lnTo>
                    <a:pt x="4454" y="19"/>
                  </a:lnTo>
                  <a:lnTo>
                    <a:pt x="3874" y="73"/>
                  </a:lnTo>
                  <a:lnTo>
                    <a:pt x="2843" y="308"/>
                  </a:lnTo>
                  <a:lnTo>
                    <a:pt x="2390" y="489"/>
                  </a:lnTo>
                  <a:lnTo>
                    <a:pt x="2499" y="761"/>
                  </a:lnTo>
                  <a:lnTo>
                    <a:pt x="2897" y="616"/>
                  </a:lnTo>
                  <a:lnTo>
                    <a:pt x="3802" y="399"/>
                  </a:lnTo>
                  <a:lnTo>
                    <a:pt x="4309" y="326"/>
                  </a:lnTo>
                  <a:lnTo>
                    <a:pt x="4291" y="978"/>
                  </a:lnTo>
                  <a:lnTo>
                    <a:pt x="4110" y="2154"/>
                  </a:lnTo>
                  <a:lnTo>
                    <a:pt x="3947" y="2679"/>
                  </a:lnTo>
                  <a:lnTo>
                    <a:pt x="3838" y="3005"/>
                  </a:lnTo>
                  <a:lnTo>
                    <a:pt x="3549" y="3584"/>
                  </a:lnTo>
                  <a:lnTo>
                    <a:pt x="3187" y="4109"/>
                  </a:lnTo>
                  <a:lnTo>
                    <a:pt x="2752" y="4544"/>
                  </a:lnTo>
                  <a:lnTo>
                    <a:pt x="2517" y="4743"/>
                  </a:lnTo>
                  <a:lnTo>
                    <a:pt x="2209" y="4960"/>
                  </a:lnTo>
                  <a:lnTo>
                    <a:pt x="1576" y="5268"/>
                  </a:lnTo>
                  <a:lnTo>
                    <a:pt x="779" y="5485"/>
                  </a:lnTo>
                  <a:lnTo>
                    <a:pt x="472" y="5521"/>
                  </a:lnTo>
                  <a:lnTo>
                    <a:pt x="363" y="5050"/>
                  </a:lnTo>
                  <a:lnTo>
                    <a:pt x="327" y="3729"/>
                  </a:lnTo>
                  <a:lnTo>
                    <a:pt x="544" y="2715"/>
                  </a:lnTo>
                  <a:lnTo>
                    <a:pt x="797" y="2227"/>
                  </a:lnTo>
                  <a:lnTo>
                    <a:pt x="526" y="2082"/>
                  </a:lnTo>
                  <a:lnTo>
                    <a:pt x="363" y="2390"/>
                  </a:lnTo>
                  <a:lnTo>
                    <a:pt x="146" y="3005"/>
                  </a:lnTo>
                  <a:lnTo>
                    <a:pt x="1" y="3928"/>
                  </a:lnTo>
                  <a:lnTo>
                    <a:pt x="128" y="5431"/>
                  </a:lnTo>
                  <a:lnTo>
                    <a:pt x="218" y="5720"/>
                  </a:lnTo>
                  <a:lnTo>
                    <a:pt x="254" y="5829"/>
                  </a:lnTo>
                  <a:lnTo>
                    <a:pt x="562" y="5829"/>
                  </a:lnTo>
                  <a:lnTo>
                    <a:pt x="1503" y="5612"/>
                  </a:lnTo>
                  <a:lnTo>
                    <a:pt x="2300" y="5268"/>
                  </a:lnTo>
                  <a:lnTo>
                    <a:pt x="2698" y="4978"/>
                  </a:lnTo>
                  <a:lnTo>
                    <a:pt x="2969" y="4779"/>
                  </a:lnTo>
                  <a:lnTo>
                    <a:pt x="3422" y="4308"/>
                  </a:lnTo>
                  <a:lnTo>
                    <a:pt x="3802" y="3747"/>
                  </a:lnTo>
                  <a:lnTo>
                    <a:pt x="4110" y="3132"/>
                  </a:lnTo>
                  <a:lnTo>
                    <a:pt x="4236" y="2788"/>
                  </a:lnTo>
                  <a:lnTo>
                    <a:pt x="4417" y="2209"/>
                  </a:lnTo>
                  <a:lnTo>
                    <a:pt x="4598" y="887"/>
                  </a:lnTo>
                  <a:lnTo>
                    <a:pt x="4616" y="163"/>
                  </a:lnTo>
                  <a:lnTo>
                    <a:pt x="4616" y="0"/>
                  </a:lnTo>
                  <a:close/>
                </a:path>
              </a:pathLst>
            </a:custGeom>
            <a:solidFill>
              <a:srgbClr val="0C0C0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4" name="Google Shape;1294;p37"/>
            <p:cNvSpPr/>
            <p:nvPr/>
          </p:nvSpPr>
          <p:spPr>
            <a:xfrm rot="-1395473" flipH="1">
              <a:off x="174764" y="4289995"/>
              <a:ext cx="350688" cy="348263"/>
            </a:xfrm>
            <a:custGeom>
              <a:avLst/>
              <a:gdLst/>
              <a:ahLst/>
              <a:cxnLst/>
              <a:rect l="l" t="t" r="r" b="b"/>
              <a:pathLst>
                <a:path w="13160" h="13069" extrusionOk="0">
                  <a:moveTo>
                    <a:pt x="6661" y="0"/>
                  </a:moveTo>
                  <a:lnTo>
                    <a:pt x="6064" y="181"/>
                  </a:lnTo>
                  <a:lnTo>
                    <a:pt x="5611" y="525"/>
                  </a:lnTo>
                  <a:lnTo>
                    <a:pt x="5304" y="996"/>
                  </a:lnTo>
                  <a:lnTo>
                    <a:pt x="5123" y="1575"/>
                  </a:lnTo>
                  <a:lnTo>
                    <a:pt x="5050" y="2245"/>
                  </a:lnTo>
                  <a:lnTo>
                    <a:pt x="5104" y="2951"/>
                  </a:lnTo>
                  <a:lnTo>
                    <a:pt x="5285" y="3675"/>
                  </a:lnTo>
                  <a:lnTo>
                    <a:pt x="5412" y="4019"/>
                  </a:lnTo>
                  <a:lnTo>
                    <a:pt x="5412" y="4019"/>
                  </a:lnTo>
                  <a:lnTo>
                    <a:pt x="5177" y="3729"/>
                  </a:lnTo>
                  <a:lnTo>
                    <a:pt x="4598" y="3204"/>
                  </a:lnTo>
                  <a:lnTo>
                    <a:pt x="3910" y="2788"/>
                  </a:lnTo>
                  <a:lnTo>
                    <a:pt x="3186" y="2498"/>
                  </a:lnTo>
                  <a:lnTo>
                    <a:pt x="2444" y="2317"/>
                  </a:lnTo>
                  <a:lnTo>
                    <a:pt x="1738" y="2299"/>
                  </a:lnTo>
                  <a:lnTo>
                    <a:pt x="1086" y="2444"/>
                  </a:lnTo>
                  <a:lnTo>
                    <a:pt x="561" y="2770"/>
                  </a:lnTo>
                  <a:lnTo>
                    <a:pt x="362" y="3005"/>
                  </a:lnTo>
                  <a:lnTo>
                    <a:pt x="127" y="3349"/>
                  </a:lnTo>
                  <a:lnTo>
                    <a:pt x="0" y="4001"/>
                  </a:lnTo>
                  <a:lnTo>
                    <a:pt x="199" y="4616"/>
                  </a:lnTo>
                  <a:lnTo>
                    <a:pt x="634" y="5195"/>
                  </a:lnTo>
                  <a:lnTo>
                    <a:pt x="941" y="5467"/>
                  </a:lnTo>
                  <a:lnTo>
                    <a:pt x="1285" y="5738"/>
                  </a:lnTo>
                  <a:lnTo>
                    <a:pt x="2027" y="6154"/>
                  </a:lnTo>
                  <a:lnTo>
                    <a:pt x="2860" y="6390"/>
                  </a:lnTo>
                  <a:lnTo>
                    <a:pt x="3729" y="6444"/>
                  </a:lnTo>
                  <a:lnTo>
                    <a:pt x="4163" y="6390"/>
                  </a:lnTo>
                  <a:lnTo>
                    <a:pt x="3548" y="6571"/>
                  </a:lnTo>
                  <a:lnTo>
                    <a:pt x="2950" y="6752"/>
                  </a:lnTo>
                  <a:lnTo>
                    <a:pt x="2607" y="6897"/>
                  </a:lnTo>
                  <a:lnTo>
                    <a:pt x="1937" y="7295"/>
                  </a:lnTo>
                  <a:lnTo>
                    <a:pt x="1303" y="7838"/>
                  </a:lnTo>
                  <a:lnTo>
                    <a:pt x="778" y="8453"/>
                  </a:lnTo>
                  <a:lnTo>
                    <a:pt x="435" y="9105"/>
                  </a:lnTo>
                  <a:lnTo>
                    <a:pt x="308" y="9793"/>
                  </a:lnTo>
                  <a:lnTo>
                    <a:pt x="471" y="10444"/>
                  </a:lnTo>
                  <a:lnTo>
                    <a:pt x="978" y="11042"/>
                  </a:lnTo>
                  <a:lnTo>
                    <a:pt x="1412" y="11313"/>
                  </a:lnTo>
                  <a:lnTo>
                    <a:pt x="1774" y="11476"/>
                  </a:lnTo>
                  <a:lnTo>
                    <a:pt x="2444" y="11566"/>
                  </a:lnTo>
                  <a:lnTo>
                    <a:pt x="3041" y="11404"/>
                  </a:lnTo>
                  <a:lnTo>
                    <a:pt x="3602" y="11078"/>
                  </a:lnTo>
                  <a:lnTo>
                    <a:pt x="4380" y="10354"/>
                  </a:lnTo>
                  <a:lnTo>
                    <a:pt x="5231" y="9268"/>
                  </a:lnTo>
                  <a:lnTo>
                    <a:pt x="5611" y="8833"/>
                  </a:lnTo>
                  <a:lnTo>
                    <a:pt x="5485" y="9014"/>
                  </a:lnTo>
                  <a:lnTo>
                    <a:pt x="5304" y="9358"/>
                  </a:lnTo>
                  <a:lnTo>
                    <a:pt x="5159" y="9919"/>
                  </a:lnTo>
                  <a:lnTo>
                    <a:pt x="5249" y="10698"/>
                  </a:lnTo>
                  <a:lnTo>
                    <a:pt x="5575" y="11458"/>
                  </a:lnTo>
                  <a:lnTo>
                    <a:pt x="6100" y="12128"/>
                  </a:lnTo>
                  <a:lnTo>
                    <a:pt x="6770" y="12652"/>
                  </a:lnTo>
                  <a:lnTo>
                    <a:pt x="7530" y="12978"/>
                  </a:lnTo>
                  <a:lnTo>
                    <a:pt x="8326" y="13069"/>
                  </a:lnTo>
                  <a:lnTo>
                    <a:pt x="8724" y="12978"/>
                  </a:lnTo>
                  <a:lnTo>
                    <a:pt x="9141" y="12833"/>
                  </a:lnTo>
                  <a:lnTo>
                    <a:pt x="9738" y="12417"/>
                  </a:lnTo>
                  <a:lnTo>
                    <a:pt x="10064" y="11874"/>
                  </a:lnTo>
                  <a:lnTo>
                    <a:pt x="10154" y="11277"/>
                  </a:lnTo>
                  <a:lnTo>
                    <a:pt x="10028" y="10607"/>
                  </a:lnTo>
                  <a:lnTo>
                    <a:pt x="9720" y="9956"/>
                  </a:lnTo>
                  <a:lnTo>
                    <a:pt x="9231" y="9322"/>
                  </a:lnTo>
                  <a:lnTo>
                    <a:pt x="8598" y="8743"/>
                  </a:lnTo>
                  <a:lnTo>
                    <a:pt x="8236" y="8507"/>
                  </a:lnTo>
                  <a:lnTo>
                    <a:pt x="9014" y="8797"/>
                  </a:lnTo>
                  <a:lnTo>
                    <a:pt x="10173" y="9051"/>
                  </a:lnTo>
                  <a:lnTo>
                    <a:pt x="10915" y="9105"/>
                  </a:lnTo>
                  <a:lnTo>
                    <a:pt x="11584" y="9014"/>
                  </a:lnTo>
                  <a:lnTo>
                    <a:pt x="12182" y="8797"/>
                  </a:lnTo>
                  <a:lnTo>
                    <a:pt x="12652" y="8417"/>
                  </a:lnTo>
                  <a:lnTo>
                    <a:pt x="12996" y="7856"/>
                  </a:lnTo>
                  <a:lnTo>
                    <a:pt x="13123" y="7494"/>
                  </a:lnTo>
                  <a:lnTo>
                    <a:pt x="13159" y="7096"/>
                  </a:lnTo>
                  <a:lnTo>
                    <a:pt x="12978" y="6335"/>
                  </a:lnTo>
                  <a:lnTo>
                    <a:pt x="12526" y="5666"/>
                  </a:lnTo>
                  <a:lnTo>
                    <a:pt x="11874" y="5123"/>
                  </a:lnTo>
                  <a:lnTo>
                    <a:pt x="11114" y="4725"/>
                  </a:lnTo>
                  <a:lnTo>
                    <a:pt x="10299" y="4489"/>
                  </a:lnTo>
                  <a:lnTo>
                    <a:pt x="9503" y="4471"/>
                  </a:lnTo>
                  <a:lnTo>
                    <a:pt x="8815" y="4706"/>
                  </a:lnTo>
                  <a:lnTo>
                    <a:pt x="8543" y="4942"/>
                  </a:lnTo>
                  <a:lnTo>
                    <a:pt x="8543" y="4942"/>
                  </a:lnTo>
                  <a:lnTo>
                    <a:pt x="8815" y="4670"/>
                  </a:lnTo>
                  <a:lnTo>
                    <a:pt x="9177" y="3982"/>
                  </a:lnTo>
                  <a:lnTo>
                    <a:pt x="9322" y="3204"/>
                  </a:lnTo>
                  <a:lnTo>
                    <a:pt x="9286" y="2390"/>
                  </a:lnTo>
                  <a:lnTo>
                    <a:pt x="9068" y="1611"/>
                  </a:lnTo>
                  <a:lnTo>
                    <a:pt x="8670" y="905"/>
                  </a:lnTo>
                  <a:lnTo>
                    <a:pt x="8127" y="362"/>
                  </a:lnTo>
                  <a:lnTo>
                    <a:pt x="7421" y="37"/>
                  </a:lnTo>
                  <a:lnTo>
                    <a:pt x="702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5" name="Google Shape;1295;p37"/>
            <p:cNvSpPr/>
            <p:nvPr/>
          </p:nvSpPr>
          <p:spPr>
            <a:xfrm rot="-1395473" flipH="1">
              <a:off x="171338" y="4288125"/>
              <a:ext cx="348263" cy="355991"/>
            </a:xfrm>
            <a:custGeom>
              <a:avLst/>
              <a:gdLst/>
              <a:ahLst/>
              <a:cxnLst/>
              <a:rect l="l" t="t" r="r" b="b"/>
              <a:pathLst>
                <a:path w="13069" h="13359" extrusionOk="0">
                  <a:moveTo>
                    <a:pt x="6517" y="1"/>
                  </a:moveTo>
                  <a:lnTo>
                    <a:pt x="6046" y="73"/>
                  </a:lnTo>
                  <a:lnTo>
                    <a:pt x="5612" y="272"/>
                  </a:lnTo>
                  <a:lnTo>
                    <a:pt x="5268" y="562"/>
                  </a:lnTo>
                  <a:lnTo>
                    <a:pt x="5123" y="761"/>
                  </a:lnTo>
                  <a:lnTo>
                    <a:pt x="4960" y="1014"/>
                  </a:lnTo>
                  <a:lnTo>
                    <a:pt x="4743" y="1630"/>
                  </a:lnTo>
                  <a:lnTo>
                    <a:pt x="4670" y="2354"/>
                  </a:lnTo>
                  <a:lnTo>
                    <a:pt x="4725" y="3150"/>
                  </a:lnTo>
                  <a:lnTo>
                    <a:pt x="4815" y="3548"/>
                  </a:lnTo>
                  <a:lnTo>
                    <a:pt x="4507" y="3277"/>
                  </a:lnTo>
                  <a:lnTo>
                    <a:pt x="3765" y="2824"/>
                  </a:lnTo>
                  <a:lnTo>
                    <a:pt x="2969" y="2480"/>
                  </a:lnTo>
                  <a:lnTo>
                    <a:pt x="2154" y="2317"/>
                  </a:lnTo>
                  <a:lnTo>
                    <a:pt x="1756" y="2299"/>
                  </a:lnTo>
                  <a:lnTo>
                    <a:pt x="1448" y="2299"/>
                  </a:lnTo>
                  <a:lnTo>
                    <a:pt x="942" y="2408"/>
                  </a:lnTo>
                  <a:lnTo>
                    <a:pt x="507" y="2607"/>
                  </a:lnTo>
                  <a:lnTo>
                    <a:pt x="145" y="2878"/>
                  </a:lnTo>
                  <a:lnTo>
                    <a:pt x="0" y="3059"/>
                  </a:lnTo>
                  <a:lnTo>
                    <a:pt x="236" y="3240"/>
                  </a:lnTo>
                  <a:lnTo>
                    <a:pt x="399" y="3059"/>
                  </a:lnTo>
                  <a:lnTo>
                    <a:pt x="761" y="2806"/>
                  </a:lnTo>
                  <a:lnTo>
                    <a:pt x="1358" y="2607"/>
                  </a:lnTo>
                  <a:lnTo>
                    <a:pt x="1738" y="2589"/>
                  </a:lnTo>
                  <a:lnTo>
                    <a:pt x="1756" y="2589"/>
                  </a:lnTo>
                  <a:lnTo>
                    <a:pt x="2209" y="2625"/>
                  </a:lnTo>
                  <a:lnTo>
                    <a:pt x="3132" y="2860"/>
                  </a:lnTo>
                  <a:lnTo>
                    <a:pt x="4019" y="3295"/>
                  </a:lnTo>
                  <a:lnTo>
                    <a:pt x="4761" y="3892"/>
                  </a:lnTo>
                  <a:lnTo>
                    <a:pt x="5050" y="4254"/>
                  </a:lnTo>
                  <a:lnTo>
                    <a:pt x="5141" y="4327"/>
                  </a:lnTo>
                  <a:lnTo>
                    <a:pt x="5250" y="4290"/>
                  </a:lnTo>
                  <a:lnTo>
                    <a:pt x="5322" y="4218"/>
                  </a:lnTo>
                  <a:lnTo>
                    <a:pt x="5322" y="4109"/>
                  </a:lnTo>
                  <a:lnTo>
                    <a:pt x="5159" y="3657"/>
                  </a:lnTo>
                  <a:lnTo>
                    <a:pt x="4996" y="2752"/>
                  </a:lnTo>
                  <a:lnTo>
                    <a:pt x="4996" y="1919"/>
                  </a:lnTo>
                  <a:lnTo>
                    <a:pt x="5195" y="1213"/>
                  </a:lnTo>
                  <a:lnTo>
                    <a:pt x="5376" y="924"/>
                  </a:lnTo>
                  <a:lnTo>
                    <a:pt x="5485" y="761"/>
                  </a:lnTo>
                  <a:lnTo>
                    <a:pt x="5793" y="525"/>
                  </a:lnTo>
                  <a:lnTo>
                    <a:pt x="6136" y="363"/>
                  </a:lnTo>
                  <a:lnTo>
                    <a:pt x="6553" y="290"/>
                  </a:lnTo>
                  <a:lnTo>
                    <a:pt x="6770" y="290"/>
                  </a:lnTo>
                  <a:lnTo>
                    <a:pt x="7096" y="326"/>
                  </a:lnTo>
                  <a:lnTo>
                    <a:pt x="7693" y="562"/>
                  </a:lnTo>
                  <a:lnTo>
                    <a:pt x="8200" y="996"/>
                  </a:lnTo>
                  <a:lnTo>
                    <a:pt x="8598" y="1593"/>
                  </a:lnTo>
                  <a:lnTo>
                    <a:pt x="8743" y="1955"/>
                  </a:lnTo>
                  <a:lnTo>
                    <a:pt x="8870" y="2372"/>
                  </a:lnTo>
                  <a:lnTo>
                    <a:pt x="8960" y="3222"/>
                  </a:lnTo>
                  <a:lnTo>
                    <a:pt x="8815" y="3983"/>
                  </a:lnTo>
                  <a:lnTo>
                    <a:pt x="8508" y="4652"/>
                  </a:lnTo>
                  <a:lnTo>
                    <a:pt x="8272" y="4906"/>
                  </a:lnTo>
                  <a:lnTo>
                    <a:pt x="8236" y="4942"/>
                  </a:lnTo>
                  <a:lnTo>
                    <a:pt x="8200" y="4978"/>
                  </a:lnTo>
                  <a:lnTo>
                    <a:pt x="8164" y="5014"/>
                  </a:lnTo>
                  <a:lnTo>
                    <a:pt x="8164" y="5141"/>
                  </a:lnTo>
                  <a:lnTo>
                    <a:pt x="8200" y="5177"/>
                  </a:lnTo>
                  <a:lnTo>
                    <a:pt x="8236" y="5213"/>
                  </a:lnTo>
                  <a:lnTo>
                    <a:pt x="8345" y="5232"/>
                  </a:lnTo>
                  <a:lnTo>
                    <a:pt x="8399" y="5195"/>
                  </a:lnTo>
                  <a:lnTo>
                    <a:pt x="8435" y="5159"/>
                  </a:lnTo>
                  <a:lnTo>
                    <a:pt x="8471" y="5141"/>
                  </a:lnTo>
                  <a:lnTo>
                    <a:pt x="8743" y="4942"/>
                  </a:lnTo>
                  <a:lnTo>
                    <a:pt x="9413" y="4761"/>
                  </a:lnTo>
                  <a:lnTo>
                    <a:pt x="10155" y="4797"/>
                  </a:lnTo>
                  <a:lnTo>
                    <a:pt x="10879" y="5032"/>
                  </a:lnTo>
                  <a:lnTo>
                    <a:pt x="11223" y="5195"/>
                  </a:lnTo>
                  <a:lnTo>
                    <a:pt x="11530" y="5376"/>
                  </a:lnTo>
                  <a:lnTo>
                    <a:pt x="12128" y="5865"/>
                  </a:lnTo>
                  <a:lnTo>
                    <a:pt x="12562" y="6480"/>
                  </a:lnTo>
                  <a:lnTo>
                    <a:pt x="12743" y="7023"/>
                  </a:lnTo>
                  <a:lnTo>
                    <a:pt x="12761" y="7404"/>
                  </a:lnTo>
                  <a:lnTo>
                    <a:pt x="12725" y="7603"/>
                  </a:lnTo>
                  <a:lnTo>
                    <a:pt x="12598" y="8019"/>
                  </a:lnTo>
                  <a:lnTo>
                    <a:pt x="12254" y="8490"/>
                  </a:lnTo>
                  <a:lnTo>
                    <a:pt x="11965" y="8743"/>
                  </a:lnTo>
                  <a:lnTo>
                    <a:pt x="11784" y="8833"/>
                  </a:lnTo>
                  <a:lnTo>
                    <a:pt x="11458" y="8978"/>
                  </a:lnTo>
                  <a:lnTo>
                    <a:pt x="10643" y="9087"/>
                  </a:lnTo>
                  <a:lnTo>
                    <a:pt x="9702" y="9014"/>
                  </a:lnTo>
                  <a:lnTo>
                    <a:pt x="8634" y="8725"/>
                  </a:lnTo>
                  <a:lnTo>
                    <a:pt x="8055" y="8508"/>
                  </a:lnTo>
                  <a:lnTo>
                    <a:pt x="7946" y="8490"/>
                  </a:lnTo>
                  <a:lnTo>
                    <a:pt x="7874" y="8580"/>
                  </a:lnTo>
                  <a:lnTo>
                    <a:pt x="7838" y="8689"/>
                  </a:lnTo>
                  <a:lnTo>
                    <a:pt x="7928" y="8779"/>
                  </a:lnTo>
                  <a:lnTo>
                    <a:pt x="8254" y="8996"/>
                  </a:lnTo>
                  <a:lnTo>
                    <a:pt x="8833" y="9503"/>
                  </a:lnTo>
                  <a:lnTo>
                    <a:pt x="9286" y="10082"/>
                  </a:lnTo>
                  <a:lnTo>
                    <a:pt x="9612" y="10698"/>
                  </a:lnTo>
                  <a:lnTo>
                    <a:pt x="9702" y="10987"/>
                  </a:lnTo>
                  <a:lnTo>
                    <a:pt x="9775" y="11349"/>
                  </a:lnTo>
                  <a:lnTo>
                    <a:pt x="9702" y="11965"/>
                  </a:lnTo>
                  <a:lnTo>
                    <a:pt x="9376" y="12472"/>
                  </a:lnTo>
                  <a:lnTo>
                    <a:pt x="8815" y="12834"/>
                  </a:lnTo>
                  <a:lnTo>
                    <a:pt x="8453" y="12978"/>
                  </a:lnTo>
                  <a:lnTo>
                    <a:pt x="8236" y="13033"/>
                  </a:lnTo>
                  <a:lnTo>
                    <a:pt x="7820" y="13051"/>
                  </a:lnTo>
                  <a:lnTo>
                    <a:pt x="7204" y="12942"/>
                  </a:lnTo>
                  <a:lnTo>
                    <a:pt x="6426" y="12544"/>
                  </a:lnTo>
                  <a:lnTo>
                    <a:pt x="5793" y="11965"/>
                  </a:lnTo>
                  <a:lnTo>
                    <a:pt x="5539" y="11621"/>
                  </a:lnTo>
                  <a:lnTo>
                    <a:pt x="5340" y="11277"/>
                  </a:lnTo>
                  <a:lnTo>
                    <a:pt x="5105" y="10589"/>
                  </a:lnTo>
                  <a:lnTo>
                    <a:pt x="5087" y="9938"/>
                  </a:lnTo>
                  <a:lnTo>
                    <a:pt x="5304" y="9340"/>
                  </a:lnTo>
                  <a:lnTo>
                    <a:pt x="5503" y="9087"/>
                  </a:lnTo>
                  <a:lnTo>
                    <a:pt x="5539" y="8978"/>
                  </a:lnTo>
                  <a:lnTo>
                    <a:pt x="5485" y="8870"/>
                  </a:lnTo>
                  <a:lnTo>
                    <a:pt x="5376" y="8815"/>
                  </a:lnTo>
                  <a:lnTo>
                    <a:pt x="5268" y="8888"/>
                  </a:lnTo>
                  <a:lnTo>
                    <a:pt x="4960" y="9232"/>
                  </a:lnTo>
                  <a:lnTo>
                    <a:pt x="4616" y="9648"/>
                  </a:lnTo>
                  <a:lnTo>
                    <a:pt x="4290" y="10064"/>
                  </a:lnTo>
                  <a:lnTo>
                    <a:pt x="3548" y="10879"/>
                  </a:lnTo>
                  <a:lnTo>
                    <a:pt x="2933" y="11313"/>
                  </a:lnTo>
                  <a:lnTo>
                    <a:pt x="2480" y="11512"/>
                  </a:lnTo>
                  <a:lnTo>
                    <a:pt x="2010" y="11549"/>
                  </a:lnTo>
                  <a:lnTo>
                    <a:pt x="1503" y="11458"/>
                  </a:lnTo>
                  <a:lnTo>
                    <a:pt x="1249" y="11313"/>
                  </a:lnTo>
                  <a:lnTo>
                    <a:pt x="1105" y="11585"/>
                  </a:lnTo>
                  <a:lnTo>
                    <a:pt x="1394" y="11730"/>
                  </a:lnTo>
                  <a:lnTo>
                    <a:pt x="1973" y="11856"/>
                  </a:lnTo>
                  <a:lnTo>
                    <a:pt x="2498" y="11820"/>
                  </a:lnTo>
                  <a:lnTo>
                    <a:pt x="3005" y="11621"/>
                  </a:lnTo>
                  <a:lnTo>
                    <a:pt x="3675" y="11168"/>
                  </a:lnTo>
                  <a:lnTo>
                    <a:pt x="4471" y="10318"/>
                  </a:lnTo>
                  <a:lnTo>
                    <a:pt x="4815" y="9901"/>
                  </a:lnTo>
                  <a:lnTo>
                    <a:pt x="4779" y="10119"/>
                  </a:lnTo>
                  <a:lnTo>
                    <a:pt x="4815" y="10589"/>
                  </a:lnTo>
                  <a:lnTo>
                    <a:pt x="4924" y="11060"/>
                  </a:lnTo>
                  <a:lnTo>
                    <a:pt x="5141" y="11549"/>
                  </a:lnTo>
                  <a:lnTo>
                    <a:pt x="5286" y="11784"/>
                  </a:lnTo>
                  <a:lnTo>
                    <a:pt x="5521" y="12092"/>
                  </a:lnTo>
                  <a:lnTo>
                    <a:pt x="6082" y="12653"/>
                  </a:lnTo>
                  <a:lnTo>
                    <a:pt x="6770" y="13087"/>
                  </a:lnTo>
                  <a:lnTo>
                    <a:pt x="7512" y="13322"/>
                  </a:lnTo>
                  <a:lnTo>
                    <a:pt x="7910" y="13359"/>
                  </a:lnTo>
                  <a:lnTo>
                    <a:pt x="8218" y="13340"/>
                  </a:lnTo>
                  <a:lnTo>
                    <a:pt x="8526" y="13268"/>
                  </a:lnTo>
                  <a:lnTo>
                    <a:pt x="8960" y="13105"/>
                  </a:lnTo>
                  <a:lnTo>
                    <a:pt x="9612" y="12653"/>
                  </a:lnTo>
                  <a:lnTo>
                    <a:pt x="9992" y="12055"/>
                  </a:lnTo>
                  <a:lnTo>
                    <a:pt x="10064" y="11331"/>
                  </a:lnTo>
                  <a:lnTo>
                    <a:pt x="9992" y="10915"/>
                  </a:lnTo>
                  <a:lnTo>
                    <a:pt x="9847" y="10444"/>
                  </a:lnTo>
                  <a:lnTo>
                    <a:pt x="9250" y="9521"/>
                  </a:lnTo>
                  <a:lnTo>
                    <a:pt x="8833" y="9105"/>
                  </a:lnTo>
                  <a:lnTo>
                    <a:pt x="9304" y="9232"/>
                  </a:lnTo>
                  <a:lnTo>
                    <a:pt x="10173" y="9377"/>
                  </a:lnTo>
                  <a:lnTo>
                    <a:pt x="10951" y="9377"/>
                  </a:lnTo>
                  <a:lnTo>
                    <a:pt x="11639" y="9232"/>
                  </a:lnTo>
                  <a:lnTo>
                    <a:pt x="11929" y="9105"/>
                  </a:lnTo>
                  <a:lnTo>
                    <a:pt x="12128" y="8996"/>
                  </a:lnTo>
                  <a:lnTo>
                    <a:pt x="12472" y="8707"/>
                  </a:lnTo>
                  <a:lnTo>
                    <a:pt x="12761" y="8345"/>
                  </a:lnTo>
                  <a:lnTo>
                    <a:pt x="12960" y="7910"/>
                  </a:lnTo>
                  <a:lnTo>
                    <a:pt x="13033" y="7657"/>
                  </a:lnTo>
                  <a:lnTo>
                    <a:pt x="13069" y="7277"/>
                  </a:lnTo>
                  <a:lnTo>
                    <a:pt x="12906" y="6517"/>
                  </a:lnTo>
                  <a:lnTo>
                    <a:pt x="12472" y="5811"/>
                  </a:lnTo>
                  <a:lnTo>
                    <a:pt x="11802" y="5195"/>
                  </a:lnTo>
                  <a:lnTo>
                    <a:pt x="11367" y="4924"/>
                  </a:lnTo>
                  <a:lnTo>
                    <a:pt x="11078" y="4779"/>
                  </a:lnTo>
                  <a:lnTo>
                    <a:pt x="10462" y="4562"/>
                  </a:lnTo>
                  <a:lnTo>
                    <a:pt x="9811" y="4453"/>
                  </a:lnTo>
                  <a:lnTo>
                    <a:pt x="9195" y="4489"/>
                  </a:lnTo>
                  <a:lnTo>
                    <a:pt x="8906" y="4562"/>
                  </a:lnTo>
                  <a:lnTo>
                    <a:pt x="8906" y="4562"/>
                  </a:lnTo>
                  <a:lnTo>
                    <a:pt x="9033" y="4272"/>
                  </a:lnTo>
                  <a:lnTo>
                    <a:pt x="9214" y="3639"/>
                  </a:lnTo>
                  <a:lnTo>
                    <a:pt x="9250" y="2933"/>
                  </a:lnTo>
                  <a:lnTo>
                    <a:pt x="9141" y="2227"/>
                  </a:lnTo>
                  <a:lnTo>
                    <a:pt x="9033" y="1865"/>
                  </a:lnTo>
                  <a:lnTo>
                    <a:pt x="8870" y="1449"/>
                  </a:lnTo>
                  <a:lnTo>
                    <a:pt x="8417" y="779"/>
                  </a:lnTo>
                  <a:lnTo>
                    <a:pt x="7838" y="290"/>
                  </a:lnTo>
                  <a:lnTo>
                    <a:pt x="7150" y="37"/>
                  </a:lnTo>
                  <a:lnTo>
                    <a:pt x="6788"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6" name="Google Shape;1296;p37"/>
            <p:cNvSpPr/>
            <p:nvPr/>
          </p:nvSpPr>
          <p:spPr>
            <a:xfrm rot="-1395473" flipH="1">
              <a:off x="161612" y="4288142"/>
              <a:ext cx="357909" cy="308717"/>
            </a:xfrm>
            <a:custGeom>
              <a:avLst/>
              <a:gdLst/>
              <a:ahLst/>
              <a:cxnLst/>
              <a:rect l="l" t="t" r="r" b="b"/>
              <a:pathLst>
                <a:path w="13431" h="11585" extrusionOk="0">
                  <a:moveTo>
                    <a:pt x="6879" y="1"/>
                  </a:moveTo>
                  <a:lnTo>
                    <a:pt x="6408" y="73"/>
                  </a:lnTo>
                  <a:lnTo>
                    <a:pt x="5974" y="272"/>
                  </a:lnTo>
                  <a:lnTo>
                    <a:pt x="5630" y="562"/>
                  </a:lnTo>
                  <a:lnTo>
                    <a:pt x="5485" y="743"/>
                  </a:lnTo>
                  <a:lnTo>
                    <a:pt x="5322" y="1014"/>
                  </a:lnTo>
                  <a:lnTo>
                    <a:pt x="5105" y="1630"/>
                  </a:lnTo>
                  <a:lnTo>
                    <a:pt x="5032" y="2354"/>
                  </a:lnTo>
                  <a:lnTo>
                    <a:pt x="5087" y="3150"/>
                  </a:lnTo>
                  <a:lnTo>
                    <a:pt x="5177" y="3548"/>
                  </a:lnTo>
                  <a:lnTo>
                    <a:pt x="4869" y="3277"/>
                  </a:lnTo>
                  <a:lnTo>
                    <a:pt x="4127" y="2824"/>
                  </a:lnTo>
                  <a:lnTo>
                    <a:pt x="3331" y="2480"/>
                  </a:lnTo>
                  <a:lnTo>
                    <a:pt x="2516" y="2317"/>
                  </a:lnTo>
                  <a:lnTo>
                    <a:pt x="2118" y="2299"/>
                  </a:lnTo>
                  <a:lnTo>
                    <a:pt x="1810" y="2299"/>
                  </a:lnTo>
                  <a:lnTo>
                    <a:pt x="1304" y="2408"/>
                  </a:lnTo>
                  <a:lnTo>
                    <a:pt x="869" y="2607"/>
                  </a:lnTo>
                  <a:lnTo>
                    <a:pt x="507" y="2878"/>
                  </a:lnTo>
                  <a:lnTo>
                    <a:pt x="362" y="3059"/>
                  </a:lnTo>
                  <a:lnTo>
                    <a:pt x="218" y="3277"/>
                  </a:lnTo>
                  <a:lnTo>
                    <a:pt x="37" y="3693"/>
                  </a:lnTo>
                  <a:lnTo>
                    <a:pt x="0" y="4073"/>
                  </a:lnTo>
                  <a:lnTo>
                    <a:pt x="37" y="4435"/>
                  </a:lnTo>
                  <a:lnTo>
                    <a:pt x="254" y="4942"/>
                  </a:lnTo>
                  <a:lnTo>
                    <a:pt x="724" y="5503"/>
                  </a:lnTo>
                  <a:lnTo>
                    <a:pt x="978" y="5738"/>
                  </a:lnTo>
                  <a:lnTo>
                    <a:pt x="1213" y="5919"/>
                  </a:lnTo>
                  <a:lnTo>
                    <a:pt x="1720" y="6245"/>
                  </a:lnTo>
                  <a:lnTo>
                    <a:pt x="2281" y="6499"/>
                  </a:lnTo>
                  <a:lnTo>
                    <a:pt x="2878" y="6661"/>
                  </a:lnTo>
                  <a:lnTo>
                    <a:pt x="3186" y="6698"/>
                  </a:lnTo>
                  <a:lnTo>
                    <a:pt x="3114" y="6734"/>
                  </a:lnTo>
                  <a:lnTo>
                    <a:pt x="3023" y="6752"/>
                  </a:lnTo>
                  <a:lnTo>
                    <a:pt x="2553" y="6951"/>
                  </a:lnTo>
                  <a:lnTo>
                    <a:pt x="1629" y="7585"/>
                  </a:lnTo>
                  <a:lnTo>
                    <a:pt x="869" y="8399"/>
                  </a:lnTo>
                  <a:lnTo>
                    <a:pt x="471" y="9069"/>
                  </a:lnTo>
                  <a:lnTo>
                    <a:pt x="326" y="9539"/>
                  </a:lnTo>
                  <a:lnTo>
                    <a:pt x="308" y="9775"/>
                  </a:lnTo>
                  <a:lnTo>
                    <a:pt x="290" y="9974"/>
                  </a:lnTo>
                  <a:lnTo>
                    <a:pt x="381" y="10426"/>
                  </a:lnTo>
                  <a:lnTo>
                    <a:pt x="616" y="10897"/>
                  </a:lnTo>
                  <a:lnTo>
                    <a:pt x="1105" y="11368"/>
                  </a:lnTo>
                  <a:lnTo>
                    <a:pt x="1467" y="11585"/>
                  </a:lnTo>
                  <a:lnTo>
                    <a:pt x="1611" y="11313"/>
                  </a:lnTo>
                  <a:lnTo>
                    <a:pt x="1358" y="11168"/>
                  </a:lnTo>
                  <a:lnTo>
                    <a:pt x="960" y="10843"/>
                  </a:lnTo>
                  <a:lnTo>
                    <a:pt x="706" y="10444"/>
                  </a:lnTo>
                  <a:lnTo>
                    <a:pt x="598" y="10028"/>
                  </a:lnTo>
                  <a:lnTo>
                    <a:pt x="598" y="9793"/>
                  </a:lnTo>
                  <a:lnTo>
                    <a:pt x="634" y="9594"/>
                  </a:lnTo>
                  <a:lnTo>
                    <a:pt x="761" y="9159"/>
                  </a:lnTo>
                  <a:lnTo>
                    <a:pt x="1123" y="8544"/>
                  </a:lnTo>
                  <a:lnTo>
                    <a:pt x="1847" y="7802"/>
                  </a:lnTo>
                  <a:lnTo>
                    <a:pt x="2697" y="7223"/>
                  </a:lnTo>
                  <a:lnTo>
                    <a:pt x="3132" y="7042"/>
                  </a:lnTo>
                  <a:lnTo>
                    <a:pt x="3403" y="6951"/>
                  </a:lnTo>
                  <a:lnTo>
                    <a:pt x="3693" y="6879"/>
                  </a:lnTo>
                  <a:lnTo>
                    <a:pt x="4019" y="6788"/>
                  </a:lnTo>
                  <a:lnTo>
                    <a:pt x="4345" y="6680"/>
                  </a:lnTo>
                  <a:lnTo>
                    <a:pt x="4435" y="6607"/>
                  </a:lnTo>
                  <a:lnTo>
                    <a:pt x="4435" y="6499"/>
                  </a:lnTo>
                  <a:lnTo>
                    <a:pt x="4381" y="6408"/>
                  </a:lnTo>
                  <a:lnTo>
                    <a:pt x="4254" y="6390"/>
                  </a:lnTo>
                  <a:lnTo>
                    <a:pt x="3838" y="6444"/>
                  </a:lnTo>
                  <a:lnTo>
                    <a:pt x="3005" y="6390"/>
                  </a:lnTo>
                  <a:lnTo>
                    <a:pt x="2209" y="6155"/>
                  </a:lnTo>
                  <a:lnTo>
                    <a:pt x="1485" y="5756"/>
                  </a:lnTo>
                  <a:lnTo>
                    <a:pt x="1177" y="5503"/>
                  </a:lnTo>
                  <a:lnTo>
                    <a:pt x="833" y="5195"/>
                  </a:lnTo>
                  <a:lnTo>
                    <a:pt x="417" y="4616"/>
                  </a:lnTo>
                  <a:lnTo>
                    <a:pt x="290" y="4073"/>
                  </a:lnTo>
                  <a:lnTo>
                    <a:pt x="417" y="3530"/>
                  </a:lnTo>
                  <a:lnTo>
                    <a:pt x="598" y="3240"/>
                  </a:lnTo>
                  <a:lnTo>
                    <a:pt x="761" y="3059"/>
                  </a:lnTo>
                  <a:lnTo>
                    <a:pt x="1123" y="2806"/>
                  </a:lnTo>
                  <a:lnTo>
                    <a:pt x="1720" y="2607"/>
                  </a:lnTo>
                  <a:lnTo>
                    <a:pt x="2100" y="2589"/>
                  </a:lnTo>
                  <a:lnTo>
                    <a:pt x="2118" y="2589"/>
                  </a:lnTo>
                  <a:lnTo>
                    <a:pt x="2571" y="2625"/>
                  </a:lnTo>
                  <a:lnTo>
                    <a:pt x="3494" y="2860"/>
                  </a:lnTo>
                  <a:lnTo>
                    <a:pt x="4381" y="3295"/>
                  </a:lnTo>
                  <a:lnTo>
                    <a:pt x="5123" y="3892"/>
                  </a:lnTo>
                  <a:lnTo>
                    <a:pt x="5412" y="4254"/>
                  </a:lnTo>
                  <a:lnTo>
                    <a:pt x="5503" y="4327"/>
                  </a:lnTo>
                  <a:lnTo>
                    <a:pt x="5612" y="4290"/>
                  </a:lnTo>
                  <a:lnTo>
                    <a:pt x="5684" y="4218"/>
                  </a:lnTo>
                  <a:lnTo>
                    <a:pt x="5684" y="4109"/>
                  </a:lnTo>
                  <a:lnTo>
                    <a:pt x="5521" y="3657"/>
                  </a:lnTo>
                  <a:lnTo>
                    <a:pt x="5358" y="2752"/>
                  </a:lnTo>
                  <a:lnTo>
                    <a:pt x="5358" y="1919"/>
                  </a:lnTo>
                  <a:lnTo>
                    <a:pt x="5557" y="1213"/>
                  </a:lnTo>
                  <a:lnTo>
                    <a:pt x="5738" y="924"/>
                  </a:lnTo>
                  <a:lnTo>
                    <a:pt x="5847" y="761"/>
                  </a:lnTo>
                  <a:lnTo>
                    <a:pt x="6155" y="525"/>
                  </a:lnTo>
                  <a:lnTo>
                    <a:pt x="6498" y="363"/>
                  </a:lnTo>
                  <a:lnTo>
                    <a:pt x="6915" y="290"/>
                  </a:lnTo>
                  <a:lnTo>
                    <a:pt x="7132" y="290"/>
                  </a:lnTo>
                  <a:lnTo>
                    <a:pt x="7458" y="326"/>
                  </a:lnTo>
                  <a:lnTo>
                    <a:pt x="8055" y="562"/>
                  </a:lnTo>
                  <a:lnTo>
                    <a:pt x="8562" y="996"/>
                  </a:lnTo>
                  <a:lnTo>
                    <a:pt x="8960" y="1593"/>
                  </a:lnTo>
                  <a:lnTo>
                    <a:pt x="9105" y="1955"/>
                  </a:lnTo>
                  <a:lnTo>
                    <a:pt x="9232" y="2372"/>
                  </a:lnTo>
                  <a:lnTo>
                    <a:pt x="9322" y="3222"/>
                  </a:lnTo>
                  <a:lnTo>
                    <a:pt x="9177" y="3983"/>
                  </a:lnTo>
                  <a:lnTo>
                    <a:pt x="8870" y="4652"/>
                  </a:lnTo>
                  <a:lnTo>
                    <a:pt x="8634" y="4906"/>
                  </a:lnTo>
                  <a:lnTo>
                    <a:pt x="8598" y="4942"/>
                  </a:lnTo>
                  <a:lnTo>
                    <a:pt x="8562" y="4978"/>
                  </a:lnTo>
                  <a:lnTo>
                    <a:pt x="8526" y="5014"/>
                  </a:lnTo>
                  <a:lnTo>
                    <a:pt x="8526" y="5141"/>
                  </a:lnTo>
                  <a:lnTo>
                    <a:pt x="8562" y="5177"/>
                  </a:lnTo>
                  <a:lnTo>
                    <a:pt x="8598" y="5213"/>
                  </a:lnTo>
                  <a:lnTo>
                    <a:pt x="8707" y="5232"/>
                  </a:lnTo>
                  <a:lnTo>
                    <a:pt x="8761" y="5195"/>
                  </a:lnTo>
                  <a:lnTo>
                    <a:pt x="8797" y="5159"/>
                  </a:lnTo>
                  <a:lnTo>
                    <a:pt x="8833" y="5141"/>
                  </a:lnTo>
                  <a:lnTo>
                    <a:pt x="9105" y="4942"/>
                  </a:lnTo>
                  <a:lnTo>
                    <a:pt x="9775" y="4761"/>
                  </a:lnTo>
                  <a:lnTo>
                    <a:pt x="10517" y="4797"/>
                  </a:lnTo>
                  <a:lnTo>
                    <a:pt x="11241" y="5032"/>
                  </a:lnTo>
                  <a:lnTo>
                    <a:pt x="11585" y="5195"/>
                  </a:lnTo>
                  <a:lnTo>
                    <a:pt x="11892" y="5376"/>
                  </a:lnTo>
                  <a:lnTo>
                    <a:pt x="12490" y="5865"/>
                  </a:lnTo>
                  <a:lnTo>
                    <a:pt x="12924" y="6480"/>
                  </a:lnTo>
                  <a:lnTo>
                    <a:pt x="13105" y="7023"/>
                  </a:lnTo>
                  <a:lnTo>
                    <a:pt x="13123" y="7404"/>
                  </a:lnTo>
                  <a:lnTo>
                    <a:pt x="13087" y="7603"/>
                  </a:lnTo>
                  <a:lnTo>
                    <a:pt x="12960" y="8019"/>
                  </a:lnTo>
                  <a:lnTo>
                    <a:pt x="12616" y="8490"/>
                  </a:lnTo>
                  <a:lnTo>
                    <a:pt x="12327" y="8743"/>
                  </a:lnTo>
                  <a:lnTo>
                    <a:pt x="12146" y="8833"/>
                  </a:lnTo>
                  <a:lnTo>
                    <a:pt x="11820" y="8978"/>
                  </a:lnTo>
                  <a:lnTo>
                    <a:pt x="11005" y="9087"/>
                  </a:lnTo>
                  <a:lnTo>
                    <a:pt x="10064" y="9014"/>
                  </a:lnTo>
                  <a:lnTo>
                    <a:pt x="8996" y="8725"/>
                  </a:lnTo>
                  <a:lnTo>
                    <a:pt x="8417" y="8508"/>
                  </a:lnTo>
                  <a:lnTo>
                    <a:pt x="8308" y="8490"/>
                  </a:lnTo>
                  <a:lnTo>
                    <a:pt x="8236" y="8580"/>
                  </a:lnTo>
                  <a:lnTo>
                    <a:pt x="8200" y="8689"/>
                  </a:lnTo>
                  <a:lnTo>
                    <a:pt x="8290" y="8779"/>
                  </a:lnTo>
                  <a:lnTo>
                    <a:pt x="8616" y="8996"/>
                  </a:lnTo>
                  <a:lnTo>
                    <a:pt x="9195" y="9503"/>
                  </a:lnTo>
                  <a:lnTo>
                    <a:pt x="9648" y="10082"/>
                  </a:lnTo>
                  <a:lnTo>
                    <a:pt x="9974" y="10698"/>
                  </a:lnTo>
                  <a:lnTo>
                    <a:pt x="10064" y="10987"/>
                  </a:lnTo>
                  <a:lnTo>
                    <a:pt x="10354" y="10915"/>
                  </a:lnTo>
                  <a:lnTo>
                    <a:pt x="10209" y="10444"/>
                  </a:lnTo>
                  <a:lnTo>
                    <a:pt x="9612" y="9521"/>
                  </a:lnTo>
                  <a:lnTo>
                    <a:pt x="9195" y="9105"/>
                  </a:lnTo>
                  <a:lnTo>
                    <a:pt x="9666" y="9232"/>
                  </a:lnTo>
                  <a:lnTo>
                    <a:pt x="10535" y="9377"/>
                  </a:lnTo>
                  <a:lnTo>
                    <a:pt x="11313" y="9377"/>
                  </a:lnTo>
                  <a:lnTo>
                    <a:pt x="12001" y="9232"/>
                  </a:lnTo>
                  <a:lnTo>
                    <a:pt x="12291" y="9105"/>
                  </a:lnTo>
                  <a:lnTo>
                    <a:pt x="12490" y="8996"/>
                  </a:lnTo>
                  <a:lnTo>
                    <a:pt x="12834" y="8707"/>
                  </a:lnTo>
                  <a:lnTo>
                    <a:pt x="13123" y="8345"/>
                  </a:lnTo>
                  <a:lnTo>
                    <a:pt x="13322" y="7910"/>
                  </a:lnTo>
                  <a:lnTo>
                    <a:pt x="13395" y="7657"/>
                  </a:lnTo>
                  <a:lnTo>
                    <a:pt x="13431" y="7277"/>
                  </a:lnTo>
                  <a:lnTo>
                    <a:pt x="13268" y="6517"/>
                  </a:lnTo>
                  <a:lnTo>
                    <a:pt x="12834" y="5811"/>
                  </a:lnTo>
                  <a:lnTo>
                    <a:pt x="12164" y="5195"/>
                  </a:lnTo>
                  <a:lnTo>
                    <a:pt x="11729" y="4924"/>
                  </a:lnTo>
                  <a:lnTo>
                    <a:pt x="11440" y="4779"/>
                  </a:lnTo>
                  <a:lnTo>
                    <a:pt x="10824" y="4562"/>
                  </a:lnTo>
                  <a:lnTo>
                    <a:pt x="10173" y="4453"/>
                  </a:lnTo>
                  <a:lnTo>
                    <a:pt x="9557" y="4489"/>
                  </a:lnTo>
                  <a:lnTo>
                    <a:pt x="9268" y="4562"/>
                  </a:lnTo>
                  <a:lnTo>
                    <a:pt x="9268" y="4562"/>
                  </a:lnTo>
                  <a:lnTo>
                    <a:pt x="9395" y="4272"/>
                  </a:lnTo>
                  <a:lnTo>
                    <a:pt x="9576" y="3639"/>
                  </a:lnTo>
                  <a:lnTo>
                    <a:pt x="9612" y="2933"/>
                  </a:lnTo>
                  <a:lnTo>
                    <a:pt x="9503" y="2227"/>
                  </a:lnTo>
                  <a:lnTo>
                    <a:pt x="9395" y="1865"/>
                  </a:lnTo>
                  <a:lnTo>
                    <a:pt x="9232" y="1449"/>
                  </a:lnTo>
                  <a:lnTo>
                    <a:pt x="8779" y="779"/>
                  </a:lnTo>
                  <a:lnTo>
                    <a:pt x="8200" y="290"/>
                  </a:lnTo>
                  <a:lnTo>
                    <a:pt x="7530" y="37"/>
                  </a:lnTo>
                  <a:lnTo>
                    <a:pt x="7150"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7" name="Google Shape;1297;p37"/>
            <p:cNvSpPr/>
            <p:nvPr/>
          </p:nvSpPr>
          <p:spPr>
            <a:xfrm rot="-1395473" flipH="1">
              <a:off x="303224" y="4408887"/>
              <a:ext cx="94067" cy="94067"/>
            </a:xfrm>
            <a:custGeom>
              <a:avLst/>
              <a:gdLst/>
              <a:ahLst/>
              <a:cxnLst/>
              <a:rect l="l" t="t" r="r" b="b"/>
              <a:pathLst>
                <a:path w="3530" h="3530" extrusionOk="0">
                  <a:moveTo>
                    <a:pt x="1484" y="0"/>
                  </a:moveTo>
                  <a:lnTo>
                    <a:pt x="1140" y="109"/>
                  </a:lnTo>
                  <a:lnTo>
                    <a:pt x="815" y="254"/>
                  </a:lnTo>
                  <a:lnTo>
                    <a:pt x="308" y="742"/>
                  </a:lnTo>
                  <a:lnTo>
                    <a:pt x="36" y="1358"/>
                  </a:lnTo>
                  <a:lnTo>
                    <a:pt x="0" y="2046"/>
                  </a:lnTo>
                  <a:lnTo>
                    <a:pt x="109" y="2389"/>
                  </a:lnTo>
                  <a:lnTo>
                    <a:pt x="254" y="2733"/>
                  </a:lnTo>
                  <a:lnTo>
                    <a:pt x="742" y="3222"/>
                  </a:lnTo>
                  <a:lnTo>
                    <a:pt x="1358" y="3512"/>
                  </a:lnTo>
                  <a:lnTo>
                    <a:pt x="2045" y="3530"/>
                  </a:lnTo>
                  <a:lnTo>
                    <a:pt x="2389" y="3439"/>
                  </a:lnTo>
                  <a:lnTo>
                    <a:pt x="2733" y="3276"/>
                  </a:lnTo>
                  <a:lnTo>
                    <a:pt x="3222" y="2806"/>
                  </a:lnTo>
                  <a:lnTo>
                    <a:pt x="3512" y="2172"/>
                  </a:lnTo>
                  <a:lnTo>
                    <a:pt x="3530" y="1484"/>
                  </a:lnTo>
                  <a:lnTo>
                    <a:pt x="3439" y="1141"/>
                  </a:lnTo>
                  <a:lnTo>
                    <a:pt x="3276" y="815"/>
                  </a:lnTo>
                  <a:lnTo>
                    <a:pt x="2806" y="308"/>
                  </a:lnTo>
                  <a:lnTo>
                    <a:pt x="2190" y="36"/>
                  </a:lnTo>
                  <a:lnTo>
                    <a:pt x="1484"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8" name="Google Shape;1298;p37"/>
            <p:cNvSpPr/>
            <p:nvPr/>
          </p:nvSpPr>
          <p:spPr>
            <a:xfrm rot="-1395473" flipH="1">
              <a:off x="298327" y="4405236"/>
              <a:ext cx="102275" cy="98891"/>
            </a:xfrm>
            <a:custGeom>
              <a:avLst/>
              <a:gdLst/>
              <a:ahLst/>
              <a:cxnLst/>
              <a:rect l="l" t="t" r="r" b="b"/>
              <a:pathLst>
                <a:path w="3838" h="3711" extrusionOk="0">
                  <a:moveTo>
                    <a:pt x="1593" y="0"/>
                  </a:moveTo>
                  <a:lnTo>
                    <a:pt x="1231" y="109"/>
                  </a:lnTo>
                  <a:lnTo>
                    <a:pt x="869" y="272"/>
                  </a:lnTo>
                  <a:lnTo>
                    <a:pt x="326" y="797"/>
                  </a:lnTo>
                  <a:lnTo>
                    <a:pt x="37" y="1467"/>
                  </a:lnTo>
                  <a:lnTo>
                    <a:pt x="0" y="2227"/>
                  </a:lnTo>
                  <a:lnTo>
                    <a:pt x="109" y="2589"/>
                  </a:lnTo>
                  <a:lnTo>
                    <a:pt x="399" y="2498"/>
                  </a:lnTo>
                  <a:lnTo>
                    <a:pt x="290" y="2172"/>
                  </a:lnTo>
                  <a:lnTo>
                    <a:pt x="326" y="1539"/>
                  </a:lnTo>
                  <a:lnTo>
                    <a:pt x="580" y="978"/>
                  </a:lnTo>
                  <a:lnTo>
                    <a:pt x="1032" y="525"/>
                  </a:lnTo>
                  <a:lnTo>
                    <a:pt x="1340" y="399"/>
                  </a:lnTo>
                  <a:lnTo>
                    <a:pt x="1647" y="308"/>
                  </a:lnTo>
                  <a:lnTo>
                    <a:pt x="2281" y="326"/>
                  </a:lnTo>
                  <a:lnTo>
                    <a:pt x="2589" y="435"/>
                  </a:lnTo>
                  <a:lnTo>
                    <a:pt x="2878" y="580"/>
                  </a:lnTo>
                  <a:lnTo>
                    <a:pt x="3295" y="1050"/>
                  </a:lnTo>
                  <a:lnTo>
                    <a:pt x="3439" y="1340"/>
                  </a:lnTo>
                  <a:lnTo>
                    <a:pt x="3530" y="1648"/>
                  </a:lnTo>
                  <a:lnTo>
                    <a:pt x="3512" y="2281"/>
                  </a:lnTo>
                  <a:lnTo>
                    <a:pt x="3403" y="2589"/>
                  </a:lnTo>
                  <a:lnTo>
                    <a:pt x="3240" y="2878"/>
                  </a:lnTo>
                  <a:lnTo>
                    <a:pt x="2788" y="3295"/>
                  </a:lnTo>
                  <a:lnTo>
                    <a:pt x="2498" y="3439"/>
                  </a:lnTo>
                  <a:lnTo>
                    <a:pt x="2589" y="3711"/>
                  </a:lnTo>
                  <a:lnTo>
                    <a:pt x="2951" y="3566"/>
                  </a:lnTo>
                  <a:lnTo>
                    <a:pt x="3494" y="3041"/>
                  </a:lnTo>
                  <a:lnTo>
                    <a:pt x="3675" y="2715"/>
                  </a:lnTo>
                  <a:lnTo>
                    <a:pt x="3801" y="2353"/>
                  </a:lnTo>
                  <a:lnTo>
                    <a:pt x="3838" y="1593"/>
                  </a:lnTo>
                  <a:lnTo>
                    <a:pt x="3711" y="1231"/>
                  </a:lnTo>
                  <a:lnTo>
                    <a:pt x="3566" y="887"/>
                  </a:lnTo>
                  <a:lnTo>
                    <a:pt x="3041" y="344"/>
                  </a:lnTo>
                  <a:lnTo>
                    <a:pt x="2715" y="163"/>
                  </a:lnTo>
                  <a:lnTo>
                    <a:pt x="2353" y="19"/>
                  </a:lnTo>
                  <a:lnTo>
                    <a:pt x="1593"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9" name="Google Shape;1299;p37"/>
            <p:cNvSpPr/>
            <p:nvPr/>
          </p:nvSpPr>
          <p:spPr>
            <a:xfrm rot="-1395473" flipH="1">
              <a:off x="331499" y="4401314"/>
              <a:ext cx="68992" cy="99370"/>
            </a:xfrm>
            <a:custGeom>
              <a:avLst/>
              <a:gdLst/>
              <a:ahLst/>
              <a:cxnLst/>
              <a:rect l="l" t="t" r="r" b="b"/>
              <a:pathLst>
                <a:path w="2589" h="3729" extrusionOk="0">
                  <a:moveTo>
                    <a:pt x="1231" y="0"/>
                  </a:moveTo>
                  <a:lnTo>
                    <a:pt x="869" y="163"/>
                  </a:lnTo>
                  <a:lnTo>
                    <a:pt x="326" y="688"/>
                  </a:lnTo>
                  <a:lnTo>
                    <a:pt x="37" y="1358"/>
                  </a:lnTo>
                  <a:lnTo>
                    <a:pt x="0" y="2118"/>
                  </a:lnTo>
                  <a:lnTo>
                    <a:pt x="109" y="2480"/>
                  </a:lnTo>
                  <a:lnTo>
                    <a:pt x="236" y="2769"/>
                  </a:lnTo>
                  <a:lnTo>
                    <a:pt x="598" y="3222"/>
                  </a:lnTo>
                  <a:lnTo>
                    <a:pt x="1068" y="3548"/>
                  </a:lnTo>
                  <a:lnTo>
                    <a:pt x="1629" y="3711"/>
                  </a:lnTo>
                  <a:lnTo>
                    <a:pt x="1919" y="3729"/>
                  </a:lnTo>
                  <a:lnTo>
                    <a:pt x="2263" y="3711"/>
                  </a:lnTo>
                  <a:lnTo>
                    <a:pt x="2589" y="3602"/>
                  </a:lnTo>
                  <a:lnTo>
                    <a:pt x="2498" y="3330"/>
                  </a:lnTo>
                  <a:lnTo>
                    <a:pt x="2172" y="3421"/>
                  </a:lnTo>
                  <a:lnTo>
                    <a:pt x="1539" y="3403"/>
                  </a:lnTo>
                  <a:lnTo>
                    <a:pt x="978" y="3149"/>
                  </a:lnTo>
                  <a:lnTo>
                    <a:pt x="525" y="2679"/>
                  </a:lnTo>
                  <a:lnTo>
                    <a:pt x="399" y="2389"/>
                  </a:lnTo>
                  <a:lnTo>
                    <a:pt x="290" y="2063"/>
                  </a:lnTo>
                  <a:lnTo>
                    <a:pt x="326" y="1430"/>
                  </a:lnTo>
                  <a:lnTo>
                    <a:pt x="580" y="869"/>
                  </a:lnTo>
                  <a:lnTo>
                    <a:pt x="1032" y="416"/>
                  </a:lnTo>
                  <a:lnTo>
                    <a:pt x="1340" y="290"/>
                  </a:lnTo>
                  <a:lnTo>
                    <a:pt x="1231"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0" name="Google Shape;1300;p37"/>
            <p:cNvSpPr/>
            <p:nvPr/>
          </p:nvSpPr>
          <p:spPr>
            <a:xfrm rot="610466">
              <a:off x="8486099" y="4237065"/>
              <a:ext cx="575433" cy="1101658"/>
            </a:xfrm>
            <a:custGeom>
              <a:avLst/>
              <a:gdLst/>
              <a:ahLst/>
              <a:cxnLst/>
              <a:rect l="l" t="t" r="r" b="b"/>
              <a:pathLst>
                <a:path w="21377" h="40926" extrusionOk="0">
                  <a:moveTo>
                    <a:pt x="1629" y="0"/>
                  </a:moveTo>
                  <a:lnTo>
                    <a:pt x="0" y="290"/>
                  </a:lnTo>
                  <a:lnTo>
                    <a:pt x="109" y="779"/>
                  </a:lnTo>
                  <a:lnTo>
                    <a:pt x="489" y="1684"/>
                  </a:lnTo>
                  <a:lnTo>
                    <a:pt x="1285" y="2914"/>
                  </a:lnTo>
                  <a:lnTo>
                    <a:pt x="1883" y="3638"/>
                  </a:lnTo>
                  <a:lnTo>
                    <a:pt x="2227" y="4073"/>
                  </a:lnTo>
                  <a:lnTo>
                    <a:pt x="2552" y="4507"/>
                  </a:lnTo>
                  <a:lnTo>
                    <a:pt x="2987" y="5105"/>
                  </a:lnTo>
                  <a:lnTo>
                    <a:pt x="3765" y="6354"/>
                  </a:lnTo>
                  <a:lnTo>
                    <a:pt x="4489" y="7711"/>
                  </a:lnTo>
                  <a:lnTo>
                    <a:pt x="5213" y="9250"/>
                  </a:lnTo>
                  <a:lnTo>
                    <a:pt x="5575" y="10136"/>
                  </a:lnTo>
                  <a:lnTo>
                    <a:pt x="6064" y="11331"/>
                  </a:lnTo>
                  <a:lnTo>
                    <a:pt x="6987" y="13847"/>
                  </a:lnTo>
                  <a:lnTo>
                    <a:pt x="7874" y="16544"/>
                  </a:lnTo>
                  <a:lnTo>
                    <a:pt x="8725" y="19440"/>
                  </a:lnTo>
                  <a:lnTo>
                    <a:pt x="9141" y="20960"/>
                  </a:lnTo>
                  <a:lnTo>
                    <a:pt x="9521" y="22318"/>
                  </a:lnTo>
                  <a:lnTo>
                    <a:pt x="10336" y="25105"/>
                  </a:lnTo>
                  <a:lnTo>
                    <a:pt x="11313" y="27929"/>
                  </a:lnTo>
                  <a:lnTo>
                    <a:pt x="12471" y="30717"/>
                  </a:lnTo>
                  <a:lnTo>
                    <a:pt x="13811" y="33414"/>
                  </a:lnTo>
                  <a:lnTo>
                    <a:pt x="14969" y="35314"/>
                  </a:lnTo>
                  <a:lnTo>
                    <a:pt x="15820" y="36509"/>
                  </a:lnTo>
                  <a:lnTo>
                    <a:pt x="16725" y="37631"/>
                  </a:lnTo>
                  <a:lnTo>
                    <a:pt x="17721" y="38681"/>
                  </a:lnTo>
                  <a:lnTo>
                    <a:pt x="18770" y="39658"/>
                  </a:lnTo>
                  <a:lnTo>
                    <a:pt x="19893" y="40527"/>
                  </a:lnTo>
                  <a:lnTo>
                    <a:pt x="20490" y="40925"/>
                  </a:lnTo>
                  <a:lnTo>
                    <a:pt x="21377" y="39550"/>
                  </a:lnTo>
                  <a:lnTo>
                    <a:pt x="20816" y="39169"/>
                  </a:lnTo>
                  <a:lnTo>
                    <a:pt x="19784" y="38355"/>
                  </a:lnTo>
                  <a:lnTo>
                    <a:pt x="18807" y="37450"/>
                  </a:lnTo>
                  <a:lnTo>
                    <a:pt x="17883" y="36454"/>
                  </a:lnTo>
                  <a:lnTo>
                    <a:pt x="16635" y="34825"/>
                  </a:lnTo>
                  <a:lnTo>
                    <a:pt x="15168" y="32454"/>
                  </a:lnTo>
                  <a:lnTo>
                    <a:pt x="13901" y="29884"/>
                  </a:lnTo>
                  <a:lnTo>
                    <a:pt x="12815" y="27223"/>
                  </a:lnTo>
                  <a:lnTo>
                    <a:pt x="11892" y="24508"/>
                  </a:lnTo>
                  <a:lnTo>
                    <a:pt x="11096" y="21829"/>
                  </a:lnTo>
                  <a:lnTo>
                    <a:pt x="10734" y="20544"/>
                  </a:lnTo>
                  <a:lnTo>
                    <a:pt x="10317" y="18988"/>
                  </a:lnTo>
                  <a:lnTo>
                    <a:pt x="9449" y="16055"/>
                  </a:lnTo>
                  <a:lnTo>
                    <a:pt x="8544" y="13304"/>
                  </a:lnTo>
                  <a:lnTo>
                    <a:pt x="7602" y="10734"/>
                  </a:lnTo>
                  <a:lnTo>
                    <a:pt x="7096" y="9503"/>
                  </a:lnTo>
                  <a:lnTo>
                    <a:pt x="6716" y="8580"/>
                  </a:lnTo>
                  <a:lnTo>
                    <a:pt x="5955" y="6951"/>
                  </a:lnTo>
                  <a:lnTo>
                    <a:pt x="5177" y="5503"/>
                  </a:lnTo>
                  <a:lnTo>
                    <a:pt x="4344" y="4181"/>
                  </a:lnTo>
                  <a:lnTo>
                    <a:pt x="3892" y="3530"/>
                  </a:lnTo>
                  <a:lnTo>
                    <a:pt x="3548" y="3077"/>
                  </a:lnTo>
                  <a:lnTo>
                    <a:pt x="3168" y="2589"/>
                  </a:lnTo>
                  <a:lnTo>
                    <a:pt x="2643" y="1973"/>
                  </a:lnTo>
                  <a:lnTo>
                    <a:pt x="1991" y="996"/>
                  </a:lnTo>
                  <a:lnTo>
                    <a:pt x="1702" y="344"/>
                  </a:lnTo>
                  <a:lnTo>
                    <a:pt x="1629"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1" name="Google Shape;1301;p37"/>
            <p:cNvSpPr/>
            <p:nvPr/>
          </p:nvSpPr>
          <p:spPr>
            <a:xfrm rot="610466">
              <a:off x="8481754" y="4236186"/>
              <a:ext cx="584692" cy="1108469"/>
            </a:xfrm>
            <a:custGeom>
              <a:avLst/>
              <a:gdLst/>
              <a:ahLst/>
              <a:cxnLst/>
              <a:rect l="l" t="t" r="r" b="b"/>
              <a:pathLst>
                <a:path w="21721" h="41179" extrusionOk="0">
                  <a:moveTo>
                    <a:pt x="1919" y="0"/>
                  </a:moveTo>
                  <a:lnTo>
                    <a:pt x="1611" y="54"/>
                  </a:lnTo>
                  <a:lnTo>
                    <a:pt x="1702" y="416"/>
                  </a:lnTo>
                  <a:lnTo>
                    <a:pt x="1992" y="1104"/>
                  </a:lnTo>
                  <a:lnTo>
                    <a:pt x="2661" y="2100"/>
                  </a:lnTo>
                  <a:lnTo>
                    <a:pt x="3186" y="2733"/>
                  </a:lnTo>
                  <a:lnTo>
                    <a:pt x="3566" y="3204"/>
                  </a:lnTo>
                  <a:lnTo>
                    <a:pt x="3910" y="3656"/>
                  </a:lnTo>
                  <a:lnTo>
                    <a:pt x="4363" y="4290"/>
                  </a:lnTo>
                  <a:lnTo>
                    <a:pt x="5195" y="5611"/>
                  </a:lnTo>
                  <a:lnTo>
                    <a:pt x="5974" y="7059"/>
                  </a:lnTo>
                  <a:lnTo>
                    <a:pt x="6716" y="8688"/>
                  </a:lnTo>
                  <a:lnTo>
                    <a:pt x="7114" y="9593"/>
                  </a:lnTo>
                  <a:lnTo>
                    <a:pt x="7603" y="10824"/>
                  </a:lnTo>
                  <a:lnTo>
                    <a:pt x="8544" y="13394"/>
                  </a:lnTo>
                  <a:lnTo>
                    <a:pt x="9449" y="16128"/>
                  </a:lnTo>
                  <a:lnTo>
                    <a:pt x="10318" y="19060"/>
                  </a:lnTo>
                  <a:lnTo>
                    <a:pt x="10734" y="20616"/>
                  </a:lnTo>
                  <a:lnTo>
                    <a:pt x="11096" y="21902"/>
                  </a:lnTo>
                  <a:lnTo>
                    <a:pt x="11874" y="24562"/>
                  </a:lnTo>
                  <a:lnTo>
                    <a:pt x="12797" y="27259"/>
                  </a:lnTo>
                  <a:lnTo>
                    <a:pt x="13883" y="29938"/>
                  </a:lnTo>
                  <a:lnTo>
                    <a:pt x="15132" y="32490"/>
                  </a:lnTo>
                  <a:lnTo>
                    <a:pt x="16599" y="34879"/>
                  </a:lnTo>
                  <a:lnTo>
                    <a:pt x="17847" y="36508"/>
                  </a:lnTo>
                  <a:lnTo>
                    <a:pt x="18752" y="37504"/>
                  </a:lnTo>
                  <a:lnTo>
                    <a:pt x="19730" y="38427"/>
                  </a:lnTo>
                  <a:lnTo>
                    <a:pt x="20762" y="39260"/>
                  </a:lnTo>
                  <a:lnTo>
                    <a:pt x="21305" y="39622"/>
                  </a:lnTo>
                  <a:lnTo>
                    <a:pt x="20581" y="40762"/>
                  </a:lnTo>
                  <a:lnTo>
                    <a:pt x="20001" y="40364"/>
                  </a:lnTo>
                  <a:lnTo>
                    <a:pt x="18897" y="39495"/>
                  </a:lnTo>
                  <a:lnTo>
                    <a:pt x="17866" y="38518"/>
                  </a:lnTo>
                  <a:lnTo>
                    <a:pt x="16906" y="37468"/>
                  </a:lnTo>
                  <a:lnTo>
                    <a:pt x="16019" y="36346"/>
                  </a:lnTo>
                  <a:lnTo>
                    <a:pt x="15187" y="35151"/>
                  </a:lnTo>
                  <a:lnTo>
                    <a:pt x="14028" y="33287"/>
                  </a:lnTo>
                  <a:lnTo>
                    <a:pt x="12707" y="30608"/>
                  </a:lnTo>
                  <a:lnTo>
                    <a:pt x="11585" y="27857"/>
                  </a:lnTo>
                  <a:lnTo>
                    <a:pt x="10625" y="25051"/>
                  </a:lnTo>
                  <a:lnTo>
                    <a:pt x="9793" y="22300"/>
                  </a:lnTo>
                  <a:lnTo>
                    <a:pt x="9431" y="20960"/>
                  </a:lnTo>
                  <a:lnTo>
                    <a:pt x="9014" y="19440"/>
                  </a:lnTo>
                  <a:lnTo>
                    <a:pt x="8164" y="16544"/>
                  </a:lnTo>
                  <a:lnTo>
                    <a:pt x="7277" y="13847"/>
                  </a:lnTo>
                  <a:lnTo>
                    <a:pt x="6354" y="11313"/>
                  </a:lnTo>
                  <a:lnTo>
                    <a:pt x="5865" y="10118"/>
                  </a:lnTo>
                  <a:lnTo>
                    <a:pt x="5485" y="9231"/>
                  </a:lnTo>
                  <a:lnTo>
                    <a:pt x="4779" y="7675"/>
                  </a:lnTo>
                  <a:lnTo>
                    <a:pt x="4037" y="6299"/>
                  </a:lnTo>
                  <a:lnTo>
                    <a:pt x="3259" y="5050"/>
                  </a:lnTo>
                  <a:lnTo>
                    <a:pt x="2824" y="4453"/>
                  </a:lnTo>
                  <a:lnTo>
                    <a:pt x="2516" y="4055"/>
                  </a:lnTo>
                  <a:lnTo>
                    <a:pt x="2191" y="3638"/>
                  </a:lnTo>
                  <a:lnTo>
                    <a:pt x="2136" y="3566"/>
                  </a:lnTo>
                  <a:lnTo>
                    <a:pt x="1557" y="2860"/>
                  </a:lnTo>
                  <a:lnTo>
                    <a:pt x="761" y="1647"/>
                  </a:lnTo>
                  <a:lnTo>
                    <a:pt x="399" y="778"/>
                  </a:lnTo>
                  <a:lnTo>
                    <a:pt x="290" y="290"/>
                  </a:lnTo>
                  <a:lnTo>
                    <a:pt x="1" y="344"/>
                  </a:lnTo>
                  <a:lnTo>
                    <a:pt x="109" y="851"/>
                  </a:lnTo>
                  <a:lnTo>
                    <a:pt x="489" y="1774"/>
                  </a:lnTo>
                  <a:lnTo>
                    <a:pt x="1304" y="3023"/>
                  </a:lnTo>
                  <a:lnTo>
                    <a:pt x="1901" y="3765"/>
                  </a:lnTo>
                  <a:lnTo>
                    <a:pt x="1955" y="3837"/>
                  </a:lnTo>
                  <a:lnTo>
                    <a:pt x="2281" y="4236"/>
                  </a:lnTo>
                  <a:lnTo>
                    <a:pt x="2589" y="4634"/>
                  </a:lnTo>
                  <a:lnTo>
                    <a:pt x="3005" y="5231"/>
                  </a:lnTo>
                  <a:lnTo>
                    <a:pt x="3783" y="6462"/>
                  </a:lnTo>
                  <a:lnTo>
                    <a:pt x="4507" y="7819"/>
                  </a:lnTo>
                  <a:lnTo>
                    <a:pt x="5213" y="9358"/>
                  </a:lnTo>
                  <a:lnTo>
                    <a:pt x="5575" y="10227"/>
                  </a:lnTo>
                  <a:lnTo>
                    <a:pt x="6064" y="11421"/>
                  </a:lnTo>
                  <a:lnTo>
                    <a:pt x="6987" y="13937"/>
                  </a:lnTo>
                  <a:lnTo>
                    <a:pt x="7874" y="16634"/>
                  </a:lnTo>
                  <a:lnTo>
                    <a:pt x="8725" y="19512"/>
                  </a:lnTo>
                  <a:lnTo>
                    <a:pt x="9141" y="21051"/>
                  </a:lnTo>
                  <a:lnTo>
                    <a:pt x="9521" y="22390"/>
                  </a:lnTo>
                  <a:lnTo>
                    <a:pt x="10354" y="25196"/>
                  </a:lnTo>
                  <a:lnTo>
                    <a:pt x="11331" y="28038"/>
                  </a:lnTo>
                  <a:lnTo>
                    <a:pt x="12490" y="30825"/>
                  </a:lnTo>
                  <a:lnTo>
                    <a:pt x="13829" y="33540"/>
                  </a:lnTo>
                  <a:lnTo>
                    <a:pt x="15006" y="35441"/>
                  </a:lnTo>
                  <a:lnTo>
                    <a:pt x="15856" y="36635"/>
                  </a:lnTo>
                  <a:lnTo>
                    <a:pt x="16780" y="37776"/>
                  </a:lnTo>
                  <a:lnTo>
                    <a:pt x="17757" y="38843"/>
                  </a:lnTo>
                  <a:lnTo>
                    <a:pt x="18807" y="39821"/>
                  </a:lnTo>
                  <a:lnTo>
                    <a:pt x="19947" y="40690"/>
                  </a:lnTo>
                  <a:lnTo>
                    <a:pt x="20544" y="41088"/>
                  </a:lnTo>
                  <a:lnTo>
                    <a:pt x="20671" y="41178"/>
                  </a:lnTo>
                  <a:lnTo>
                    <a:pt x="21721" y="39531"/>
                  </a:lnTo>
                  <a:lnTo>
                    <a:pt x="21594" y="39459"/>
                  </a:lnTo>
                  <a:lnTo>
                    <a:pt x="21051" y="39079"/>
                  </a:lnTo>
                  <a:lnTo>
                    <a:pt x="20019" y="38282"/>
                  </a:lnTo>
                  <a:lnTo>
                    <a:pt x="19042" y="37377"/>
                  </a:lnTo>
                  <a:lnTo>
                    <a:pt x="18137" y="36382"/>
                  </a:lnTo>
                  <a:lnTo>
                    <a:pt x="16888" y="34771"/>
                  </a:lnTo>
                  <a:lnTo>
                    <a:pt x="15422" y="32400"/>
                  </a:lnTo>
                  <a:lnTo>
                    <a:pt x="14173" y="29848"/>
                  </a:lnTo>
                  <a:lnTo>
                    <a:pt x="13087" y="27187"/>
                  </a:lnTo>
                  <a:lnTo>
                    <a:pt x="12164" y="24490"/>
                  </a:lnTo>
                  <a:lnTo>
                    <a:pt x="11386" y="21829"/>
                  </a:lnTo>
                  <a:lnTo>
                    <a:pt x="11024" y="20544"/>
                  </a:lnTo>
                  <a:lnTo>
                    <a:pt x="10607" y="18987"/>
                  </a:lnTo>
                  <a:lnTo>
                    <a:pt x="9738" y="16037"/>
                  </a:lnTo>
                  <a:lnTo>
                    <a:pt x="8833" y="13286"/>
                  </a:lnTo>
                  <a:lnTo>
                    <a:pt x="7892" y="10715"/>
                  </a:lnTo>
                  <a:lnTo>
                    <a:pt x="7385" y="9485"/>
                  </a:lnTo>
                  <a:lnTo>
                    <a:pt x="7005" y="8562"/>
                  </a:lnTo>
                  <a:lnTo>
                    <a:pt x="6227" y="6914"/>
                  </a:lnTo>
                  <a:lnTo>
                    <a:pt x="5449" y="5466"/>
                  </a:lnTo>
                  <a:lnTo>
                    <a:pt x="4616" y="4127"/>
                  </a:lnTo>
                  <a:lnTo>
                    <a:pt x="4164" y="3475"/>
                  </a:lnTo>
                  <a:lnTo>
                    <a:pt x="3820" y="3023"/>
                  </a:lnTo>
                  <a:lnTo>
                    <a:pt x="3421" y="2534"/>
                  </a:lnTo>
                  <a:lnTo>
                    <a:pt x="2915" y="1919"/>
                  </a:lnTo>
                  <a:lnTo>
                    <a:pt x="2281" y="978"/>
                  </a:lnTo>
                  <a:lnTo>
                    <a:pt x="1992" y="326"/>
                  </a:lnTo>
                  <a:lnTo>
                    <a:pt x="1919"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2" name="Google Shape;1302;p37"/>
            <p:cNvSpPr/>
            <p:nvPr/>
          </p:nvSpPr>
          <p:spPr>
            <a:xfrm rot="610466">
              <a:off x="8851088" y="4808126"/>
              <a:ext cx="115991" cy="148158"/>
            </a:xfrm>
            <a:custGeom>
              <a:avLst/>
              <a:gdLst/>
              <a:ahLst/>
              <a:cxnLst/>
              <a:rect l="l" t="t" r="r" b="b"/>
              <a:pathLst>
                <a:path w="4309" h="5504" extrusionOk="0">
                  <a:moveTo>
                    <a:pt x="4308" y="1"/>
                  </a:moveTo>
                  <a:lnTo>
                    <a:pt x="3783" y="55"/>
                  </a:lnTo>
                  <a:lnTo>
                    <a:pt x="2897" y="254"/>
                  </a:lnTo>
                  <a:lnTo>
                    <a:pt x="2136" y="526"/>
                  </a:lnTo>
                  <a:lnTo>
                    <a:pt x="1521" y="869"/>
                  </a:lnTo>
                  <a:lnTo>
                    <a:pt x="1050" y="1286"/>
                  </a:lnTo>
                  <a:lnTo>
                    <a:pt x="670" y="1738"/>
                  </a:lnTo>
                  <a:lnTo>
                    <a:pt x="272" y="2444"/>
                  </a:lnTo>
                  <a:lnTo>
                    <a:pt x="37" y="3440"/>
                  </a:lnTo>
                  <a:lnTo>
                    <a:pt x="0" y="4345"/>
                  </a:lnTo>
                  <a:lnTo>
                    <a:pt x="145" y="5358"/>
                  </a:lnTo>
                  <a:lnTo>
                    <a:pt x="200" y="5503"/>
                  </a:lnTo>
                  <a:lnTo>
                    <a:pt x="326" y="5503"/>
                  </a:lnTo>
                  <a:lnTo>
                    <a:pt x="1159" y="5358"/>
                  </a:lnTo>
                  <a:lnTo>
                    <a:pt x="1883" y="5069"/>
                  </a:lnTo>
                  <a:lnTo>
                    <a:pt x="2643" y="4562"/>
                  </a:lnTo>
                  <a:lnTo>
                    <a:pt x="3367" y="3747"/>
                  </a:lnTo>
                  <a:lnTo>
                    <a:pt x="3820" y="2897"/>
                  </a:lnTo>
                  <a:lnTo>
                    <a:pt x="4055" y="2227"/>
                  </a:lnTo>
                  <a:lnTo>
                    <a:pt x="4218" y="1431"/>
                  </a:lnTo>
                  <a:lnTo>
                    <a:pt x="4308" y="507"/>
                  </a:lnTo>
                  <a:lnTo>
                    <a:pt x="4308"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3" name="Google Shape;1303;p37"/>
            <p:cNvSpPr/>
            <p:nvPr/>
          </p:nvSpPr>
          <p:spPr>
            <a:xfrm rot="610466">
              <a:off x="8846705" y="4803695"/>
              <a:ext cx="124282" cy="156934"/>
            </a:xfrm>
            <a:custGeom>
              <a:avLst/>
              <a:gdLst/>
              <a:ahLst/>
              <a:cxnLst/>
              <a:rect l="l" t="t" r="r" b="b"/>
              <a:pathLst>
                <a:path w="4617" h="5830" extrusionOk="0">
                  <a:moveTo>
                    <a:pt x="4616" y="1"/>
                  </a:moveTo>
                  <a:lnTo>
                    <a:pt x="4453" y="19"/>
                  </a:lnTo>
                  <a:lnTo>
                    <a:pt x="3838" y="91"/>
                  </a:lnTo>
                  <a:lnTo>
                    <a:pt x="2734" y="363"/>
                  </a:lnTo>
                  <a:lnTo>
                    <a:pt x="2263" y="562"/>
                  </a:lnTo>
                  <a:lnTo>
                    <a:pt x="1919" y="725"/>
                  </a:lnTo>
                  <a:lnTo>
                    <a:pt x="1322" y="1123"/>
                  </a:lnTo>
                  <a:lnTo>
                    <a:pt x="851" y="1612"/>
                  </a:lnTo>
                  <a:lnTo>
                    <a:pt x="471" y="2191"/>
                  </a:lnTo>
                  <a:lnTo>
                    <a:pt x="326" y="2499"/>
                  </a:lnTo>
                  <a:lnTo>
                    <a:pt x="127" y="3078"/>
                  </a:lnTo>
                  <a:lnTo>
                    <a:pt x="1" y="4182"/>
                  </a:lnTo>
                  <a:lnTo>
                    <a:pt x="145" y="5467"/>
                  </a:lnTo>
                  <a:lnTo>
                    <a:pt x="218" y="5720"/>
                  </a:lnTo>
                  <a:lnTo>
                    <a:pt x="254" y="5829"/>
                  </a:lnTo>
                  <a:lnTo>
                    <a:pt x="634" y="5829"/>
                  </a:lnTo>
                  <a:lnTo>
                    <a:pt x="1756" y="5539"/>
                  </a:lnTo>
                  <a:lnTo>
                    <a:pt x="2661" y="5033"/>
                  </a:lnTo>
                  <a:lnTo>
                    <a:pt x="3114" y="4634"/>
                  </a:lnTo>
                  <a:lnTo>
                    <a:pt x="2897" y="4417"/>
                  </a:lnTo>
                  <a:lnTo>
                    <a:pt x="2535" y="4743"/>
                  </a:lnTo>
                  <a:lnTo>
                    <a:pt x="1811" y="5177"/>
                  </a:lnTo>
                  <a:lnTo>
                    <a:pt x="851" y="5485"/>
                  </a:lnTo>
                  <a:lnTo>
                    <a:pt x="471" y="5521"/>
                  </a:lnTo>
                  <a:lnTo>
                    <a:pt x="381" y="5105"/>
                  </a:lnTo>
                  <a:lnTo>
                    <a:pt x="326" y="3965"/>
                  </a:lnTo>
                  <a:lnTo>
                    <a:pt x="453" y="3078"/>
                  </a:lnTo>
                  <a:lnTo>
                    <a:pt x="616" y="2625"/>
                  </a:lnTo>
                  <a:lnTo>
                    <a:pt x="743" y="2336"/>
                  </a:lnTo>
                  <a:lnTo>
                    <a:pt x="1087" y="1811"/>
                  </a:lnTo>
                  <a:lnTo>
                    <a:pt x="1521" y="1358"/>
                  </a:lnTo>
                  <a:lnTo>
                    <a:pt x="2064" y="978"/>
                  </a:lnTo>
                  <a:lnTo>
                    <a:pt x="2390" y="833"/>
                  </a:lnTo>
                  <a:lnTo>
                    <a:pt x="2806" y="652"/>
                  </a:lnTo>
                  <a:lnTo>
                    <a:pt x="3765" y="399"/>
                  </a:lnTo>
                  <a:lnTo>
                    <a:pt x="4327" y="327"/>
                  </a:lnTo>
                  <a:lnTo>
                    <a:pt x="4290" y="942"/>
                  </a:lnTo>
                  <a:lnTo>
                    <a:pt x="4146" y="2046"/>
                  </a:lnTo>
                  <a:lnTo>
                    <a:pt x="4001" y="2535"/>
                  </a:lnTo>
                  <a:lnTo>
                    <a:pt x="4290" y="2625"/>
                  </a:lnTo>
                  <a:lnTo>
                    <a:pt x="4435" y="2082"/>
                  </a:lnTo>
                  <a:lnTo>
                    <a:pt x="4616" y="851"/>
                  </a:lnTo>
                  <a:lnTo>
                    <a:pt x="4616" y="164"/>
                  </a:lnTo>
                  <a:lnTo>
                    <a:pt x="461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4" name="Google Shape;1304;p37"/>
            <p:cNvSpPr/>
            <p:nvPr/>
          </p:nvSpPr>
          <p:spPr>
            <a:xfrm rot="610466">
              <a:off x="8846705" y="4803695"/>
              <a:ext cx="124282" cy="156934"/>
            </a:xfrm>
            <a:custGeom>
              <a:avLst/>
              <a:gdLst/>
              <a:ahLst/>
              <a:cxnLst/>
              <a:rect l="l" t="t" r="r" b="b"/>
              <a:pathLst>
                <a:path w="4617" h="5830" extrusionOk="0">
                  <a:moveTo>
                    <a:pt x="4616" y="1"/>
                  </a:moveTo>
                  <a:lnTo>
                    <a:pt x="4453" y="19"/>
                  </a:lnTo>
                  <a:lnTo>
                    <a:pt x="3838" y="91"/>
                  </a:lnTo>
                  <a:lnTo>
                    <a:pt x="2734" y="363"/>
                  </a:lnTo>
                  <a:lnTo>
                    <a:pt x="2263" y="562"/>
                  </a:lnTo>
                  <a:lnTo>
                    <a:pt x="2390" y="833"/>
                  </a:lnTo>
                  <a:lnTo>
                    <a:pt x="2806" y="652"/>
                  </a:lnTo>
                  <a:lnTo>
                    <a:pt x="3765" y="399"/>
                  </a:lnTo>
                  <a:lnTo>
                    <a:pt x="4327" y="327"/>
                  </a:lnTo>
                  <a:lnTo>
                    <a:pt x="4290" y="942"/>
                  </a:lnTo>
                  <a:lnTo>
                    <a:pt x="4146" y="2046"/>
                  </a:lnTo>
                  <a:lnTo>
                    <a:pt x="4001" y="2535"/>
                  </a:lnTo>
                  <a:lnTo>
                    <a:pt x="3802" y="3096"/>
                  </a:lnTo>
                  <a:lnTo>
                    <a:pt x="3259" y="4037"/>
                  </a:lnTo>
                  <a:lnTo>
                    <a:pt x="2897" y="4417"/>
                  </a:lnTo>
                  <a:lnTo>
                    <a:pt x="2535" y="4743"/>
                  </a:lnTo>
                  <a:lnTo>
                    <a:pt x="1811" y="5177"/>
                  </a:lnTo>
                  <a:lnTo>
                    <a:pt x="851" y="5485"/>
                  </a:lnTo>
                  <a:lnTo>
                    <a:pt x="471" y="5521"/>
                  </a:lnTo>
                  <a:lnTo>
                    <a:pt x="381" y="5105"/>
                  </a:lnTo>
                  <a:lnTo>
                    <a:pt x="326" y="3965"/>
                  </a:lnTo>
                  <a:lnTo>
                    <a:pt x="453" y="3078"/>
                  </a:lnTo>
                  <a:lnTo>
                    <a:pt x="616" y="2625"/>
                  </a:lnTo>
                  <a:lnTo>
                    <a:pt x="326" y="2499"/>
                  </a:lnTo>
                  <a:lnTo>
                    <a:pt x="127" y="3078"/>
                  </a:lnTo>
                  <a:lnTo>
                    <a:pt x="1" y="4182"/>
                  </a:lnTo>
                  <a:lnTo>
                    <a:pt x="145" y="5467"/>
                  </a:lnTo>
                  <a:lnTo>
                    <a:pt x="218" y="5720"/>
                  </a:lnTo>
                  <a:lnTo>
                    <a:pt x="254" y="5829"/>
                  </a:lnTo>
                  <a:lnTo>
                    <a:pt x="634" y="5829"/>
                  </a:lnTo>
                  <a:lnTo>
                    <a:pt x="1756" y="5539"/>
                  </a:lnTo>
                  <a:lnTo>
                    <a:pt x="2661" y="5033"/>
                  </a:lnTo>
                  <a:lnTo>
                    <a:pt x="3114" y="4634"/>
                  </a:lnTo>
                  <a:lnTo>
                    <a:pt x="3494" y="4236"/>
                  </a:lnTo>
                  <a:lnTo>
                    <a:pt x="4091" y="3223"/>
                  </a:lnTo>
                  <a:lnTo>
                    <a:pt x="4290" y="2625"/>
                  </a:lnTo>
                  <a:lnTo>
                    <a:pt x="4435" y="2082"/>
                  </a:lnTo>
                  <a:lnTo>
                    <a:pt x="4616" y="851"/>
                  </a:lnTo>
                  <a:lnTo>
                    <a:pt x="4616" y="164"/>
                  </a:lnTo>
                  <a:lnTo>
                    <a:pt x="461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5" name="Google Shape;1305;p37"/>
            <p:cNvSpPr/>
            <p:nvPr/>
          </p:nvSpPr>
          <p:spPr>
            <a:xfrm rot="610466">
              <a:off x="8504822" y="4708631"/>
              <a:ext cx="198792" cy="120379"/>
            </a:xfrm>
            <a:custGeom>
              <a:avLst/>
              <a:gdLst/>
              <a:ahLst/>
              <a:cxnLst/>
              <a:rect l="l" t="t" r="r" b="b"/>
              <a:pathLst>
                <a:path w="7385" h="4472" extrusionOk="0">
                  <a:moveTo>
                    <a:pt x="1919" y="1"/>
                  </a:moveTo>
                  <a:lnTo>
                    <a:pt x="688" y="73"/>
                  </a:lnTo>
                  <a:lnTo>
                    <a:pt x="0" y="164"/>
                  </a:lnTo>
                  <a:lnTo>
                    <a:pt x="109" y="725"/>
                  </a:lnTo>
                  <a:lnTo>
                    <a:pt x="434" y="1702"/>
                  </a:lnTo>
                  <a:lnTo>
                    <a:pt x="833" y="2480"/>
                  </a:lnTo>
                  <a:lnTo>
                    <a:pt x="1321" y="3114"/>
                  </a:lnTo>
                  <a:lnTo>
                    <a:pt x="1882" y="3603"/>
                  </a:lnTo>
                  <a:lnTo>
                    <a:pt x="2498" y="3965"/>
                  </a:lnTo>
                  <a:lnTo>
                    <a:pt x="3131" y="4218"/>
                  </a:lnTo>
                  <a:lnTo>
                    <a:pt x="3765" y="4363"/>
                  </a:lnTo>
                  <a:lnTo>
                    <a:pt x="4724" y="4471"/>
                  </a:lnTo>
                  <a:lnTo>
                    <a:pt x="5901" y="4381"/>
                  </a:lnTo>
                  <a:lnTo>
                    <a:pt x="7186" y="4109"/>
                  </a:lnTo>
                  <a:lnTo>
                    <a:pt x="7385" y="4037"/>
                  </a:lnTo>
                  <a:lnTo>
                    <a:pt x="7385" y="3892"/>
                  </a:lnTo>
                  <a:lnTo>
                    <a:pt x="7204" y="2933"/>
                  </a:lnTo>
                  <a:lnTo>
                    <a:pt x="6824" y="2100"/>
                  </a:lnTo>
                  <a:lnTo>
                    <a:pt x="6335" y="1485"/>
                  </a:lnTo>
                  <a:lnTo>
                    <a:pt x="5901" y="1087"/>
                  </a:lnTo>
                  <a:lnTo>
                    <a:pt x="5358" y="725"/>
                  </a:lnTo>
                  <a:lnTo>
                    <a:pt x="4706" y="417"/>
                  </a:lnTo>
                  <a:lnTo>
                    <a:pt x="3928" y="200"/>
                  </a:lnTo>
                  <a:lnTo>
                    <a:pt x="3005" y="55"/>
                  </a:lnTo>
                  <a:lnTo>
                    <a:pt x="1919"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6" name="Google Shape;1306;p37"/>
            <p:cNvSpPr/>
            <p:nvPr/>
          </p:nvSpPr>
          <p:spPr>
            <a:xfrm rot="610466">
              <a:off x="8499958" y="4705126"/>
              <a:ext cx="207567" cy="127216"/>
            </a:xfrm>
            <a:custGeom>
              <a:avLst/>
              <a:gdLst/>
              <a:ahLst/>
              <a:cxnLst/>
              <a:rect l="l" t="t" r="r" b="b"/>
              <a:pathLst>
                <a:path w="7711" h="4726" extrusionOk="0">
                  <a:moveTo>
                    <a:pt x="2896" y="1"/>
                  </a:moveTo>
                  <a:lnTo>
                    <a:pt x="1140" y="19"/>
                  </a:lnTo>
                  <a:lnTo>
                    <a:pt x="163" y="146"/>
                  </a:lnTo>
                  <a:lnTo>
                    <a:pt x="0" y="164"/>
                  </a:lnTo>
                  <a:lnTo>
                    <a:pt x="36" y="327"/>
                  </a:lnTo>
                  <a:lnTo>
                    <a:pt x="145" y="906"/>
                  </a:lnTo>
                  <a:lnTo>
                    <a:pt x="489" y="1956"/>
                  </a:lnTo>
                  <a:lnTo>
                    <a:pt x="977" y="2843"/>
                  </a:lnTo>
                  <a:lnTo>
                    <a:pt x="1611" y="3549"/>
                  </a:lnTo>
                  <a:lnTo>
                    <a:pt x="1973" y="3838"/>
                  </a:lnTo>
                  <a:lnTo>
                    <a:pt x="2389" y="4110"/>
                  </a:lnTo>
                  <a:lnTo>
                    <a:pt x="3312" y="4508"/>
                  </a:lnTo>
                  <a:lnTo>
                    <a:pt x="3837" y="4635"/>
                  </a:lnTo>
                  <a:lnTo>
                    <a:pt x="4453" y="4725"/>
                  </a:lnTo>
                  <a:lnTo>
                    <a:pt x="5557" y="4725"/>
                  </a:lnTo>
                  <a:lnTo>
                    <a:pt x="6462" y="4617"/>
                  </a:lnTo>
                  <a:lnTo>
                    <a:pt x="7439" y="4381"/>
                  </a:lnTo>
                  <a:lnTo>
                    <a:pt x="7620" y="4309"/>
                  </a:lnTo>
                  <a:lnTo>
                    <a:pt x="7711" y="4273"/>
                  </a:lnTo>
                  <a:lnTo>
                    <a:pt x="7711" y="4182"/>
                  </a:lnTo>
                  <a:lnTo>
                    <a:pt x="7711" y="4092"/>
                  </a:lnTo>
                  <a:lnTo>
                    <a:pt x="7620" y="3386"/>
                  </a:lnTo>
                  <a:lnTo>
                    <a:pt x="7349" y="2589"/>
                  </a:lnTo>
                  <a:lnTo>
                    <a:pt x="7041" y="2010"/>
                  </a:lnTo>
                  <a:lnTo>
                    <a:pt x="6570" y="1449"/>
                  </a:lnTo>
                  <a:lnTo>
                    <a:pt x="5937" y="924"/>
                  </a:lnTo>
                  <a:lnTo>
                    <a:pt x="5539" y="689"/>
                  </a:lnTo>
                  <a:lnTo>
                    <a:pt x="5394" y="960"/>
                  </a:lnTo>
                  <a:lnTo>
                    <a:pt x="5720" y="1141"/>
                  </a:lnTo>
                  <a:lnTo>
                    <a:pt x="6263" y="1558"/>
                  </a:lnTo>
                  <a:lnTo>
                    <a:pt x="6842" y="2245"/>
                  </a:lnTo>
                  <a:lnTo>
                    <a:pt x="7258" y="3150"/>
                  </a:lnTo>
                  <a:lnTo>
                    <a:pt x="7403" y="3856"/>
                  </a:lnTo>
                  <a:lnTo>
                    <a:pt x="7421" y="4055"/>
                  </a:lnTo>
                  <a:lnTo>
                    <a:pt x="6969" y="4200"/>
                  </a:lnTo>
                  <a:lnTo>
                    <a:pt x="5593" y="4417"/>
                  </a:lnTo>
                  <a:lnTo>
                    <a:pt x="4489" y="4417"/>
                  </a:lnTo>
                  <a:lnTo>
                    <a:pt x="3892" y="4327"/>
                  </a:lnTo>
                  <a:lnTo>
                    <a:pt x="3403" y="4218"/>
                  </a:lnTo>
                  <a:lnTo>
                    <a:pt x="2534" y="3856"/>
                  </a:lnTo>
                  <a:lnTo>
                    <a:pt x="2154" y="3603"/>
                  </a:lnTo>
                  <a:lnTo>
                    <a:pt x="1828" y="3331"/>
                  </a:lnTo>
                  <a:lnTo>
                    <a:pt x="1249" y="2698"/>
                  </a:lnTo>
                  <a:lnTo>
                    <a:pt x="796" y="1901"/>
                  </a:lnTo>
                  <a:lnTo>
                    <a:pt x="471" y="960"/>
                  </a:lnTo>
                  <a:lnTo>
                    <a:pt x="362" y="417"/>
                  </a:lnTo>
                  <a:lnTo>
                    <a:pt x="1267" y="309"/>
                  </a:lnTo>
                  <a:lnTo>
                    <a:pt x="2914" y="291"/>
                  </a:lnTo>
                  <a:lnTo>
                    <a:pt x="3638" y="381"/>
                  </a:lnTo>
                  <a:lnTo>
                    <a:pt x="3674" y="91"/>
                  </a:lnTo>
                  <a:lnTo>
                    <a:pt x="289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7" name="Google Shape;1307;p37"/>
            <p:cNvSpPr/>
            <p:nvPr/>
          </p:nvSpPr>
          <p:spPr>
            <a:xfrm rot="610466">
              <a:off x="8499958" y="4705126"/>
              <a:ext cx="207567" cy="127216"/>
            </a:xfrm>
            <a:custGeom>
              <a:avLst/>
              <a:gdLst/>
              <a:ahLst/>
              <a:cxnLst/>
              <a:rect l="l" t="t" r="r" b="b"/>
              <a:pathLst>
                <a:path w="7711" h="4726" extrusionOk="0">
                  <a:moveTo>
                    <a:pt x="2896" y="1"/>
                  </a:moveTo>
                  <a:lnTo>
                    <a:pt x="1140" y="19"/>
                  </a:lnTo>
                  <a:lnTo>
                    <a:pt x="163" y="146"/>
                  </a:lnTo>
                  <a:lnTo>
                    <a:pt x="0" y="164"/>
                  </a:lnTo>
                  <a:lnTo>
                    <a:pt x="36" y="327"/>
                  </a:lnTo>
                  <a:lnTo>
                    <a:pt x="145" y="906"/>
                  </a:lnTo>
                  <a:lnTo>
                    <a:pt x="489" y="1956"/>
                  </a:lnTo>
                  <a:lnTo>
                    <a:pt x="977" y="2843"/>
                  </a:lnTo>
                  <a:lnTo>
                    <a:pt x="1611" y="3549"/>
                  </a:lnTo>
                  <a:lnTo>
                    <a:pt x="1973" y="3838"/>
                  </a:lnTo>
                  <a:lnTo>
                    <a:pt x="2154" y="3603"/>
                  </a:lnTo>
                  <a:lnTo>
                    <a:pt x="1828" y="3331"/>
                  </a:lnTo>
                  <a:lnTo>
                    <a:pt x="1249" y="2698"/>
                  </a:lnTo>
                  <a:lnTo>
                    <a:pt x="796" y="1901"/>
                  </a:lnTo>
                  <a:lnTo>
                    <a:pt x="471" y="960"/>
                  </a:lnTo>
                  <a:lnTo>
                    <a:pt x="362" y="417"/>
                  </a:lnTo>
                  <a:lnTo>
                    <a:pt x="1267" y="309"/>
                  </a:lnTo>
                  <a:lnTo>
                    <a:pt x="2914" y="291"/>
                  </a:lnTo>
                  <a:lnTo>
                    <a:pt x="3638" y="381"/>
                  </a:lnTo>
                  <a:lnTo>
                    <a:pt x="4127" y="472"/>
                  </a:lnTo>
                  <a:lnTo>
                    <a:pt x="5014" y="761"/>
                  </a:lnTo>
                  <a:lnTo>
                    <a:pt x="5394" y="960"/>
                  </a:lnTo>
                  <a:lnTo>
                    <a:pt x="5720" y="1141"/>
                  </a:lnTo>
                  <a:lnTo>
                    <a:pt x="6263" y="1558"/>
                  </a:lnTo>
                  <a:lnTo>
                    <a:pt x="6842" y="2245"/>
                  </a:lnTo>
                  <a:lnTo>
                    <a:pt x="7258" y="3150"/>
                  </a:lnTo>
                  <a:lnTo>
                    <a:pt x="7403" y="3856"/>
                  </a:lnTo>
                  <a:lnTo>
                    <a:pt x="7421" y="4055"/>
                  </a:lnTo>
                  <a:lnTo>
                    <a:pt x="6969" y="4200"/>
                  </a:lnTo>
                  <a:lnTo>
                    <a:pt x="5593" y="4417"/>
                  </a:lnTo>
                  <a:lnTo>
                    <a:pt x="4489" y="4417"/>
                  </a:lnTo>
                  <a:lnTo>
                    <a:pt x="3892" y="4327"/>
                  </a:lnTo>
                  <a:lnTo>
                    <a:pt x="3837" y="4635"/>
                  </a:lnTo>
                  <a:lnTo>
                    <a:pt x="4453" y="4725"/>
                  </a:lnTo>
                  <a:lnTo>
                    <a:pt x="5557" y="4725"/>
                  </a:lnTo>
                  <a:lnTo>
                    <a:pt x="6462" y="4617"/>
                  </a:lnTo>
                  <a:lnTo>
                    <a:pt x="7439" y="4381"/>
                  </a:lnTo>
                  <a:lnTo>
                    <a:pt x="7620" y="4309"/>
                  </a:lnTo>
                  <a:lnTo>
                    <a:pt x="7711" y="4273"/>
                  </a:lnTo>
                  <a:lnTo>
                    <a:pt x="7711" y="4182"/>
                  </a:lnTo>
                  <a:lnTo>
                    <a:pt x="7711" y="4092"/>
                  </a:lnTo>
                  <a:lnTo>
                    <a:pt x="7620" y="3386"/>
                  </a:lnTo>
                  <a:lnTo>
                    <a:pt x="7349" y="2589"/>
                  </a:lnTo>
                  <a:lnTo>
                    <a:pt x="7041" y="2010"/>
                  </a:lnTo>
                  <a:lnTo>
                    <a:pt x="6570" y="1449"/>
                  </a:lnTo>
                  <a:lnTo>
                    <a:pt x="5937" y="924"/>
                  </a:lnTo>
                  <a:lnTo>
                    <a:pt x="5539" y="689"/>
                  </a:lnTo>
                  <a:lnTo>
                    <a:pt x="5141" y="490"/>
                  </a:lnTo>
                  <a:lnTo>
                    <a:pt x="4199" y="182"/>
                  </a:lnTo>
                  <a:lnTo>
                    <a:pt x="3674" y="91"/>
                  </a:lnTo>
                  <a:lnTo>
                    <a:pt x="289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8" name="Google Shape;1308;p37"/>
            <p:cNvSpPr/>
            <p:nvPr/>
          </p:nvSpPr>
          <p:spPr>
            <a:xfrm rot="610466">
              <a:off x="8336651" y="3965166"/>
              <a:ext cx="516481" cy="519900"/>
            </a:xfrm>
            <a:custGeom>
              <a:avLst/>
              <a:gdLst/>
              <a:ahLst/>
              <a:cxnLst/>
              <a:rect l="l" t="t" r="r" b="b"/>
              <a:pathLst>
                <a:path w="19187" h="19314" extrusionOk="0">
                  <a:moveTo>
                    <a:pt x="12888" y="1"/>
                  </a:moveTo>
                  <a:lnTo>
                    <a:pt x="12363" y="91"/>
                  </a:lnTo>
                  <a:lnTo>
                    <a:pt x="11856" y="290"/>
                  </a:lnTo>
                  <a:lnTo>
                    <a:pt x="11386" y="580"/>
                  </a:lnTo>
                  <a:lnTo>
                    <a:pt x="10933" y="978"/>
                  </a:lnTo>
                  <a:lnTo>
                    <a:pt x="10734" y="1213"/>
                  </a:lnTo>
                  <a:lnTo>
                    <a:pt x="10354" y="1720"/>
                  </a:lnTo>
                  <a:lnTo>
                    <a:pt x="9811" y="2879"/>
                  </a:lnTo>
                  <a:lnTo>
                    <a:pt x="9503" y="4109"/>
                  </a:lnTo>
                  <a:lnTo>
                    <a:pt x="9485" y="5376"/>
                  </a:lnTo>
                  <a:lnTo>
                    <a:pt x="9576" y="6010"/>
                  </a:lnTo>
                  <a:lnTo>
                    <a:pt x="9268" y="5141"/>
                  </a:lnTo>
                  <a:lnTo>
                    <a:pt x="8978" y="4254"/>
                  </a:lnTo>
                  <a:lnTo>
                    <a:pt x="8743" y="3766"/>
                  </a:lnTo>
                  <a:lnTo>
                    <a:pt x="8110" y="2788"/>
                  </a:lnTo>
                  <a:lnTo>
                    <a:pt x="7295" y="1901"/>
                  </a:lnTo>
                  <a:lnTo>
                    <a:pt x="6336" y="1177"/>
                  </a:lnTo>
                  <a:lnTo>
                    <a:pt x="5340" y="688"/>
                  </a:lnTo>
                  <a:lnTo>
                    <a:pt x="4580" y="562"/>
                  </a:lnTo>
                  <a:lnTo>
                    <a:pt x="4091" y="598"/>
                  </a:lnTo>
                  <a:lnTo>
                    <a:pt x="3603" y="743"/>
                  </a:lnTo>
                  <a:lnTo>
                    <a:pt x="3150" y="996"/>
                  </a:lnTo>
                  <a:lnTo>
                    <a:pt x="2716" y="1394"/>
                  </a:lnTo>
                  <a:lnTo>
                    <a:pt x="2336" y="1937"/>
                  </a:lnTo>
                  <a:lnTo>
                    <a:pt x="2155" y="2263"/>
                  </a:lnTo>
                  <a:lnTo>
                    <a:pt x="2046" y="2535"/>
                  </a:lnTo>
                  <a:lnTo>
                    <a:pt x="1883" y="3060"/>
                  </a:lnTo>
                  <a:lnTo>
                    <a:pt x="1847" y="3548"/>
                  </a:lnTo>
                  <a:lnTo>
                    <a:pt x="1883" y="4037"/>
                  </a:lnTo>
                  <a:lnTo>
                    <a:pt x="2118" y="4689"/>
                  </a:lnTo>
                  <a:lnTo>
                    <a:pt x="2643" y="5503"/>
                  </a:lnTo>
                  <a:lnTo>
                    <a:pt x="3766" y="6571"/>
                  </a:lnTo>
                  <a:lnTo>
                    <a:pt x="5413" y="7784"/>
                  </a:lnTo>
                  <a:lnTo>
                    <a:pt x="6064" y="8309"/>
                  </a:lnTo>
                  <a:lnTo>
                    <a:pt x="5811" y="8128"/>
                  </a:lnTo>
                  <a:lnTo>
                    <a:pt x="5268" y="7874"/>
                  </a:lnTo>
                  <a:lnTo>
                    <a:pt x="4725" y="7748"/>
                  </a:lnTo>
                  <a:lnTo>
                    <a:pt x="4146" y="7729"/>
                  </a:lnTo>
                  <a:lnTo>
                    <a:pt x="3585" y="7820"/>
                  </a:lnTo>
                  <a:lnTo>
                    <a:pt x="3023" y="8001"/>
                  </a:lnTo>
                  <a:lnTo>
                    <a:pt x="2209" y="8435"/>
                  </a:lnTo>
                  <a:lnTo>
                    <a:pt x="1250" y="9250"/>
                  </a:lnTo>
                  <a:lnTo>
                    <a:pt x="526" y="10264"/>
                  </a:lnTo>
                  <a:lnTo>
                    <a:pt x="164" y="11114"/>
                  </a:lnTo>
                  <a:lnTo>
                    <a:pt x="37" y="11693"/>
                  </a:lnTo>
                  <a:lnTo>
                    <a:pt x="1" y="12291"/>
                  </a:lnTo>
                  <a:lnTo>
                    <a:pt x="73" y="12870"/>
                  </a:lnTo>
                  <a:lnTo>
                    <a:pt x="164" y="13160"/>
                  </a:lnTo>
                  <a:lnTo>
                    <a:pt x="290" y="13467"/>
                  </a:lnTo>
                  <a:lnTo>
                    <a:pt x="580" y="13974"/>
                  </a:lnTo>
                  <a:lnTo>
                    <a:pt x="924" y="14336"/>
                  </a:lnTo>
                  <a:lnTo>
                    <a:pt x="1322" y="14590"/>
                  </a:lnTo>
                  <a:lnTo>
                    <a:pt x="1774" y="14716"/>
                  </a:lnTo>
                  <a:lnTo>
                    <a:pt x="2245" y="14752"/>
                  </a:lnTo>
                  <a:lnTo>
                    <a:pt x="2987" y="14644"/>
                  </a:lnTo>
                  <a:lnTo>
                    <a:pt x="4019" y="14228"/>
                  </a:lnTo>
                  <a:lnTo>
                    <a:pt x="4996" y="13594"/>
                  </a:lnTo>
                  <a:lnTo>
                    <a:pt x="5883" y="12852"/>
                  </a:lnTo>
                  <a:lnTo>
                    <a:pt x="6589" y="12074"/>
                  </a:lnTo>
                  <a:lnTo>
                    <a:pt x="6843" y="11693"/>
                  </a:lnTo>
                  <a:lnTo>
                    <a:pt x="6571" y="12236"/>
                  </a:lnTo>
                  <a:lnTo>
                    <a:pt x="6137" y="13359"/>
                  </a:lnTo>
                  <a:lnTo>
                    <a:pt x="5829" y="14535"/>
                  </a:lnTo>
                  <a:lnTo>
                    <a:pt x="5702" y="15676"/>
                  </a:lnTo>
                  <a:lnTo>
                    <a:pt x="5793" y="16762"/>
                  </a:lnTo>
                  <a:lnTo>
                    <a:pt x="6046" y="17504"/>
                  </a:lnTo>
                  <a:lnTo>
                    <a:pt x="6300" y="17938"/>
                  </a:lnTo>
                  <a:lnTo>
                    <a:pt x="6643" y="18336"/>
                  </a:lnTo>
                  <a:lnTo>
                    <a:pt x="7060" y="18680"/>
                  </a:lnTo>
                  <a:lnTo>
                    <a:pt x="7567" y="18970"/>
                  </a:lnTo>
                  <a:lnTo>
                    <a:pt x="8182" y="19205"/>
                  </a:lnTo>
                  <a:lnTo>
                    <a:pt x="8526" y="19296"/>
                  </a:lnTo>
                  <a:lnTo>
                    <a:pt x="8816" y="19314"/>
                  </a:lnTo>
                  <a:lnTo>
                    <a:pt x="9395" y="19277"/>
                  </a:lnTo>
                  <a:lnTo>
                    <a:pt x="9938" y="19115"/>
                  </a:lnTo>
                  <a:lnTo>
                    <a:pt x="10463" y="18843"/>
                  </a:lnTo>
                  <a:lnTo>
                    <a:pt x="11169" y="18300"/>
                  </a:lnTo>
                  <a:lnTo>
                    <a:pt x="11947" y="17323"/>
                  </a:lnTo>
                  <a:lnTo>
                    <a:pt x="12490" y="16164"/>
                  </a:lnTo>
                  <a:lnTo>
                    <a:pt x="12779" y="14952"/>
                  </a:lnTo>
                  <a:lnTo>
                    <a:pt x="12761" y="14065"/>
                  </a:lnTo>
                  <a:lnTo>
                    <a:pt x="12671" y="13522"/>
                  </a:lnTo>
                  <a:lnTo>
                    <a:pt x="12472" y="13015"/>
                  </a:lnTo>
                  <a:lnTo>
                    <a:pt x="12182" y="12580"/>
                  </a:lnTo>
                  <a:lnTo>
                    <a:pt x="12001" y="12381"/>
                  </a:lnTo>
                  <a:lnTo>
                    <a:pt x="12200" y="12580"/>
                  </a:lnTo>
                  <a:lnTo>
                    <a:pt x="12671" y="12906"/>
                  </a:lnTo>
                  <a:lnTo>
                    <a:pt x="13431" y="13250"/>
                  </a:lnTo>
                  <a:lnTo>
                    <a:pt x="14590" y="13449"/>
                  </a:lnTo>
                  <a:lnTo>
                    <a:pt x="15802" y="13341"/>
                  </a:lnTo>
                  <a:lnTo>
                    <a:pt x="16943" y="12960"/>
                  </a:lnTo>
                  <a:lnTo>
                    <a:pt x="17956" y="12327"/>
                  </a:lnTo>
                  <a:lnTo>
                    <a:pt x="18553" y="11712"/>
                  </a:lnTo>
                  <a:lnTo>
                    <a:pt x="18843" y="11241"/>
                  </a:lnTo>
                  <a:lnTo>
                    <a:pt x="19060" y="10716"/>
                  </a:lnTo>
                  <a:lnTo>
                    <a:pt x="19169" y="10137"/>
                  </a:lnTo>
                  <a:lnTo>
                    <a:pt x="19187" y="9829"/>
                  </a:lnTo>
                  <a:lnTo>
                    <a:pt x="19169" y="9304"/>
                  </a:lnTo>
                  <a:lnTo>
                    <a:pt x="18934" y="8435"/>
                  </a:lnTo>
                  <a:lnTo>
                    <a:pt x="18517" y="7784"/>
                  </a:lnTo>
                  <a:lnTo>
                    <a:pt x="17902" y="7331"/>
                  </a:lnTo>
                  <a:lnTo>
                    <a:pt x="17160" y="7060"/>
                  </a:lnTo>
                  <a:lnTo>
                    <a:pt x="16273" y="6969"/>
                  </a:lnTo>
                  <a:lnTo>
                    <a:pt x="15277" y="7042"/>
                  </a:lnTo>
                  <a:lnTo>
                    <a:pt x="14209" y="7259"/>
                  </a:lnTo>
                  <a:lnTo>
                    <a:pt x="13630" y="7422"/>
                  </a:lnTo>
                  <a:lnTo>
                    <a:pt x="14119" y="7150"/>
                  </a:lnTo>
                  <a:lnTo>
                    <a:pt x="14915" y="6426"/>
                  </a:lnTo>
                  <a:lnTo>
                    <a:pt x="15495" y="5521"/>
                  </a:lnTo>
                  <a:lnTo>
                    <a:pt x="15875" y="4526"/>
                  </a:lnTo>
                  <a:lnTo>
                    <a:pt x="16056" y="3494"/>
                  </a:lnTo>
                  <a:lnTo>
                    <a:pt x="15983" y="2498"/>
                  </a:lnTo>
                  <a:lnTo>
                    <a:pt x="15694" y="1575"/>
                  </a:lnTo>
                  <a:lnTo>
                    <a:pt x="15151" y="833"/>
                  </a:lnTo>
                  <a:lnTo>
                    <a:pt x="14789" y="544"/>
                  </a:lnTo>
                  <a:lnTo>
                    <a:pt x="14517" y="381"/>
                  </a:lnTo>
                  <a:lnTo>
                    <a:pt x="13974" y="145"/>
                  </a:lnTo>
                  <a:lnTo>
                    <a:pt x="13431" y="19"/>
                  </a:lnTo>
                  <a:lnTo>
                    <a:pt x="1288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9" name="Google Shape;1309;p37"/>
            <p:cNvSpPr/>
            <p:nvPr/>
          </p:nvSpPr>
          <p:spPr>
            <a:xfrm rot="610466">
              <a:off x="8331368" y="3976752"/>
              <a:ext cx="524288" cy="512094"/>
            </a:xfrm>
            <a:custGeom>
              <a:avLst/>
              <a:gdLst/>
              <a:ahLst/>
              <a:cxnLst/>
              <a:rect l="l" t="t" r="r" b="b"/>
              <a:pathLst>
                <a:path w="19477" h="19024" extrusionOk="0">
                  <a:moveTo>
                    <a:pt x="15006" y="0"/>
                  </a:moveTo>
                  <a:lnTo>
                    <a:pt x="14843" y="235"/>
                  </a:lnTo>
                  <a:lnTo>
                    <a:pt x="15151" y="471"/>
                  </a:lnTo>
                  <a:lnTo>
                    <a:pt x="15603" y="1050"/>
                  </a:lnTo>
                  <a:lnTo>
                    <a:pt x="15911" y="1774"/>
                  </a:lnTo>
                  <a:lnTo>
                    <a:pt x="16038" y="2625"/>
                  </a:lnTo>
                  <a:lnTo>
                    <a:pt x="16038" y="3077"/>
                  </a:lnTo>
                  <a:lnTo>
                    <a:pt x="15965" y="3693"/>
                  </a:lnTo>
                  <a:lnTo>
                    <a:pt x="15621" y="4815"/>
                  </a:lnTo>
                  <a:lnTo>
                    <a:pt x="15006" y="5810"/>
                  </a:lnTo>
                  <a:lnTo>
                    <a:pt x="14191" y="6589"/>
                  </a:lnTo>
                  <a:lnTo>
                    <a:pt x="13721" y="6860"/>
                  </a:lnTo>
                  <a:lnTo>
                    <a:pt x="13630" y="6932"/>
                  </a:lnTo>
                  <a:lnTo>
                    <a:pt x="13648" y="7041"/>
                  </a:lnTo>
                  <a:lnTo>
                    <a:pt x="13721" y="7150"/>
                  </a:lnTo>
                  <a:lnTo>
                    <a:pt x="13829" y="7132"/>
                  </a:lnTo>
                  <a:lnTo>
                    <a:pt x="14554" y="6932"/>
                  </a:lnTo>
                  <a:lnTo>
                    <a:pt x="15875" y="6715"/>
                  </a:lnTo>
                  <a:lnTo>
                    <a:pt x="16997" y="6733"/>
                  </a:lnTo>
                  <a:lnTo>
                    <a:pt x="17902" y="6987"/>
                  </a:lnTo>
                  <a:lnTo>
                    <a:pt x="18264" y="7204"/>
                  </a:lnTo>
                  <a:lnTo>
                    <a:pt x="18481" y="7385"/>
                  </a:lnTo>
                  <a:lnTo>
                    <a:pt x="18825" y="7819"/>
                  </a:lnTo>
                  <a:lnTo>
                    <a:pt x="19042" y="8381"/>
                  </a:lnTo>
                  <a:lnTo>
                    <a:pt x="19169" y="9032"/>
                  </a:lnTo>
                  <a:lnTo>
                    <a:pt x="19169" y="9394"/>
                  </a:lnTo>
                  <a:lnTo>
                    <a:pt x="19151" y="9883"/>
                  </a:lnTo>
                  <a:lnTo>
                    <a:pt x="18843" y="10806"/>
                  </a:lnTo>
                  <a:lnTo>
                    <a:pt x="18228" y="11584"/>
                  </a:lnTo>
                  <a:lnTo>
                    <a:pt x="17341" y="12236"/>
                  </a:lnTo>
                  <a:lnTo>
                    <a:pt x="16798" y="12471"/>
                  </a:lnTo>
                  <a:lnTo>
                    <a:pt x="16183" y="12688"/>
                  </a:lnTo>
                  <a:lnTo>
                    <a:pt x="14934" y="12851"/>
                  </a:lnTo>
                  <a:lnTo>
                    <a:pt x="13757" y="12706"/>
                  </a:lnTo>
                  <a:lnTo>
                    <a:pt x="12997" y="12399"/>
                  </a:lnTo>
                  <a:lnTo>
                    <a:pt x="12544" y="12109"/>
                  </a:lnTo>
                  <a:lnTo>
                    <a:pt x="12345" y="11928"/>
                  </a:lnTo>
                  <a:lnTo>
                    <a:pt x="12291" y="11892"/>
                  </a:lnTo>
                  <a:lnTo>
                    <a:pt x="12255" y="11838"/>
                  </a:lnTo>
                  <a:lnTo>
                    <a:pt x="12200" y="11801"/>
                  </a:lnTo>
                  <a:lnTo>
                    <a:pt x="12092" y="11801"/>
                  </a:lnTo>
                  <a:lnTo>
                    <a:pt x="12038" y="11838"/>
                  </a:lnTo>
                  <a:lnTo>
                    <a:pt x="12001" y="11892"/>
                  </a:lnTo>
                  <a:lnTo>
                    <a:pt x="12001" y="12001"/>
                  </a:lnTo>
                  <a:lnTo>
                    <a:pt x="12038" y="12055"/>
                  </a:lnTo>
                  <a:lnTo>
                    <a:pt x="12092" y="12091"/>
                  </a:lnTo>
                  <a:lnTo>
                    <a:pt x="12128" y="12145"/>
                  </a:lnTo>
                  <a:lnTo>
                    <a:pt x="12327" y="12381"/>
                  </a:lnTo>
                  <a:lnTo>
                    <a:pt x="12599" y="12924"/>
                  </a:lnTo>
                  <a:lnTo>
                    <a:pt x="12743" y="13539"/>
                  </a:lnTo>
                  <a:lnTo>
                    <a:pt x="12780" y="14209"/>
                  </a:lnTo>
                  <a:lnTo>
                    <a:pt x="12689" y="14915"/>
                  </a:lnTo>
                  <a:lnTo>
                    <a:pt x="12508" y="15603"/>
                  </a:lnTo>
                  <a:lnTo>
                    <a:pt x="12219" y="16290"/>
                  </a:lnTo>
                  <a:lnTo>
                    <a:pt x="11875" y="16924"/>
                  </a:lnTo>
                  <a:lnTo>
                    <a:pt x="11657" y="17213"/>
                  </a:lnTo>
                  <a:lnTo>
                    <a:pt x="11332" y="17612"/>
                  </a:lnTo>
                  <a:lnTo>
                    <a:pt x="10644" y="18227"/>
                  </a:lnTo>
                  <a:lnTo>
                    <a:pt x="9884" y="18607"/>
                  </a:lnTo>
                  <a:lnTo>
                    <a:pt x="9087" y="18734"/>
                  </a:lnTo>
                  <a:lnTo>
                    <a:pt x="8707" y="18698"/>
                  </a:lnTo>
                  <a:lnTo>
                    <a:pt x="8273" y="18607"/>
                  </a:lnTo>
                  <a:lnTo>
                    <a:pt x="7549" y="18299"/>
                  </a:lnTo>
                  <a:lnTo>
                    <a:pt x="6951" y="17865"/>
                  </a:lnTo>
                  <a:lnTo>
                    <a:pt x="6499" y="17322"/>
                  </a:lnTo>
                  <a:lnTo>
                    <a:pt x="6336" y="17014"/>
                  </a:lnTo>
                  <a:lnTo>
                    <a:pt x="6227" y="16743"/>
                  </a:lnTo>
                  <a:lnTo>
                    <a:pt x="6083" y="16182"/>
                  </a:lnTo>
                  <a:lnTo>
                    <a:pt x="5992" y="15204"/>
                  </a:lnTo>
                  <a:lnTo>
                    <a:pt x="6191" y="13756"/>
                  </a:lnTo>
                  <a:lnTo>
                    <a:pt x="6734" y="12163"/>
                  </a:lnTo>
                  <a:lnTo>
                    <a:pt x="7114" y="11331"/>
                  </a:lnTo>
                  <a:lnTo>
                    <a:pt x="7150" y="11204"/>
                  </a:lnTo>
                  <a:lnTo>
                    <a:pt x="7060" y="11132"/>
                  </a:lnTo>
                  <a:lnTo>
                    <a:pt x="6951" y="11096"/>
                  </a:lnTo>
                  <a:lnTo>
                    <a:pt x="6861" y="11186"/>
                  </a:lnTo>
                  <a:lnTo>
                    <a:pt x="6517" y="11693"/>
                  </a:lnTo>
                  <a:lnTo>
                    <a:pt x="5449" y="12743"/>
                  </a:lnTo>
                  <a:lnTo>
                    <a:pt x="4454" y="13449"/>
                  </a:lnTo>
                  <a:lnTo>
                    <a:pt x="3766" y="13811"/>
                  </a:lnTo>
                  <a:lnTo>
                    <a:pt x="3060" y="14064"/>
                  </a:lnTo>
                  <a:lnTo>
                    <a:pt x="2390" y="14173"/>
                  </a:lnTo>
                  <a:lnTo>
                    <a:pt x="2064" y="14155"/>
                  </a:lnTo>
                  <a:lnTo>
                    <a:pt x="1793" y="14100"/>
                  </a:lnTo>
                  <a:lnTo>
                    <a:pt x="1304" y="13883"/>
                  </a:lnTo>
                  <a:lnTo>
                    <a:pt x="906" y="13521"/>
                  </a:lnTo>
                  <a:lnTo>
                    <a:pt x="580" y="12996"/>
                  </a:lnTo>
                  <a:lnTo>
                    <a:pt x="453" y="12670"/>
                  </a:lnTo>
                  <a:lnTo>
                    <a:pt x="363" y="12363"/>
                  </a:lnTo>
                  <a:lnTo>
                    <a:pt x="290" y="11747"/>
                  </a:lnTo>
                  <a:lnTo>
                    <a:pt x="363" y="11114"/>
                  </a:lnTo>
                  <a:lnTo>
                    <a:pt x="526" y="10498"/>
                  </a:lnTo>
                  <a:lnTo>
                    <a:pt x="797" y="9901"/>
                  </a:lnTo>
                  <a:lnTo>
                    <a:pt x="1159" y="9358"/>
                  </a:lnTo>
                  <a:lnTo>
                    <a:pt x="1811" y="8616"/>
                  </a:lnTo>
                  <a:lnTo>
                    <a:pt x="2300" y="8236"/>
                  </a:lnTo>
                  <a:lnTo>
                    <a:pt x="2806" y="7892"/>
                  </a:lnTo>
                  <a:lnTo>
                    <a:pt x="3820" y="7512"/>
                  </a:lnTo>
                  <a:lnTo>
                    <a:pt x="4562" y="7439"/>
                  </a:lnTo>
                  <a:lnTo>
                    <a:pt x="5033" y="7494"/>
                  </a:lnTo>
                  <a:lnTo>
                    <a:pt x="5485" y="7638"/>
                  </a:lnTo>
                  <a:lnTo>
                    <a:pt x="5920" y="7856"/>
                  </a:lnTo>
                  <a:lnTo>
                    <a:pt x="6119" y="8000"/>
                  </a:lnTo>
                  <a:lnTo>
                    <a:pt x="6227" y="8037"/>
                  </a:lnTo>
                  <a:lnTo>
                    <a:pt x="6318" y="7982"/>
                  </a:lnTo>
                  <a:lnTo>
                    <a:pt x="6372" y="7874"/>
                  </a:lnTo>
                  <a:lnTo>
                    <a:pt x="6318" y="7765"/>
                  </a:lnTo>
                  <a:lnTo>
                    <a:pt x="5775" y="7331"/>
                  </a:lnTo>
                  <a:lnTo>
                    <a:pt x="5141" y="6860"/>
                  </a:lnTo>
                  <a:lnTo>
                    <a:pt x="4490" y="6389"/>
                  </a:lnTo>
                  <a:lnTo>
                    <a:pt x="3549" y="5611"/>
                  </a:lnTo>
                  <a:lnTo>
                    <a:pt x="2987" y="5050"/>
                  </a:lnTo>
                  <a:lnTo>
                    <a:pt x="2535" y="4435"/>
                  </a:lnTo>
                  <a:lnTo>
                    <a:pt x="2245" y="3783"/>
                  </a:lnTo>
                  <a:lnTo>
                    <a:pt x="2137" y="3077"/>
                  </a:lnTo>
                  <a:lnTo>
                    <a:pt x="2263" y="2317"/>
                  </a:lnTo>
                  <a:lnTo>
                    <a:pt x="2444" y="1901"/>
                  </a:lnTo>
                  <a:lnTo>
                    <a:pt x="2173" y="1774"/>
                  </a:lnTo>
                  <a:lnTo>
                    <a:pt x="1974" y="2226"/>
                  </a:lnTo>
                  <a:lnTo>
                    <a:pt x="1829" y="3059"/>
                  </a:lnTo>
                  <a:lnTo>
                    <a:pt x="1938" y="3837"/>
                  </a:lnTo>
                  <a:lnTo>
                    <a:pt x="2263" y="4561"/>
                  </a:lnTo>
                  <a:lnTo>
                    <a:pt x="2734" y="5213"/>
                  </a:lnTo>
                  <a:lnTo>
                    <a:pt x="3331" y="5810"/>
                  </a:lnTo>
                  <a:lnTo>
                    <a:pt x="4309" y="6625"/>
                  </a:lnTo>
                  <a:lnTo>
                    <a:pt x="4960" y="7095"/>
                  </a:lnTo>
                  <a:lnTo>
                    <a:pt x="5033" y="7168"/>
                  </a:lnTo>
                  <a:lnTo>
                    <a:pt x="5105" y="7204"/>
                  </a:lnTo>
                  <a:lnTo>
                    <a:pt x="4743" y="7150"/>
                  </a:lnTo>
                  <a:lnTo>
                    <a:pt x="4001" y="7186"/>
                  </a:lnTo>
                  <a:lnTo>
                    <a:pt x="3259" y="7367"/>
                  </a:lnTo>
                  <a:lnTo>
                    <a:pt x="2499" y="7729"/>
                  </a:lnTo>
                  <a:lnTo>
                    <a:pt x="2119" y="7982"/>
                  </a:lnTo>
                  <a:lnTo>
                    <a:pt x="1865" y="8181"/>
                  </a:lnTo>
                  <a:lnTo>
                    <a:pt x="1358" y="8652"/>
                  </a:lnTo>
                  <a:lnTo>
                    <a:pt x="906" y="9195"/>
                  </a:lnTo>
                  <a:lnTo>
                    <a:pt x="526" y="9792"/>
                  </a:lnTo>
                  <a:lnTo>
                    <a:pt x="236" y="10426"/>
                  </a:lnTo>
                  <a:lnTo>
                    <a:pt x="55" y="11077"/>
                  </a:lnTo>
                  <a:lnTo>
                    <a:pt x="1" y="11765"/>
                  </a:lnTo>
                  <a:lnTo>
                    <a:pt x="73" y="12435"/>
                  </a:lnTo>
                  <a:lnTo>
                    <a:pt x="164" y="12779"/>
                  </a:lnTo>
                  <a:lnTo>
                    <a:pt x="309" y="13141"/>
                  </a:lnTo>
                  <a:lnTo>
                    <a:pt x="671" y="13720"/>
                  </a:lnTo>
                  <a:lnTo>
                    <a:pt x="1141" y="14155"/>
                  </a:lnTo>
                  <a:lnTo>
                    <a:pt x="1720" y="14390"/>
                  </a:lnTo>
                  <a:lnTo>
                    <a:pt x="2028" y="14444"/>
                  </a:lnTo>
                  <a:lnTo>
                    <a:pt x="2300" y="14462"/>
                  </a:lnTo>
                  <a:lnTo>
                    <a:pt x="2861" y="14408"/>
                  </a:lnTo>
                  <a:lnTo>
                    <a:pt x="3730" y="14155"/>
                  </a:lnTo>
                  <a:lnTo>
                    <a:pt x="4870" y="13539"/>
                  </a:lnTo>
                  <a:lnTo>
                    <a:pt x="5920" y="12743"/>
                  </a:lnTo>
                  <a:lnTo>
                    <a:pt x="6354" y="12308"/>
                  </a:lnTo>
                  <a:lnTo>
                    <a:pt x="6101" y="12996"/>
                  </a:lnTo>
                  <a:lnTo>
                    <a:pt x="5775" y="14354"/>
                  </a:lnTo>
                  <a:lnTo>
                    <a:pt x="5702" y="15584"/>
                  </a:lnTo>
                  <a:lnTo>
                    <a:pt x="5883" y="16670"/>
                  </a:lnTo>
                  <a:lnTo>
                    <a:pt x="6064" y="17141"/>
                  </a:lnTo>
                  <a:lnTo>
                    <a:pt x="6245" y="17485"/>
                  </a:lnTo>
                  <a:lnTo>
                    <a:pt x="6752" y="18082"/>
                  </a:lnTo>
                  <a:lnTo>
                    <a:pt x="7386" y="18553"/>
                  </a:lnTo>
                  <a:lnTo>
                    <a:pt x="8182" y="18879"/>
                  </a:lnTo>
                  <a:lnTo>
                    <a:pt x="8653" y="19005"/>
                  </a:lnTo>
                  <a:lnTo>
                    <a:pt x="8852" y="19024"/>
                  </a:lnTo>
                  <a:lnTo>
                    <a:pt x="9051" y="19024"/>
                  </a:lnTo>
                  <a:lnTo>
                    <a:pt x="9431" y="19005"/>
                  </a:lnTo>
                  <a:lnTo>
                    <a:pt x="10191" y="18806"/>
                  </a:lnTo>
                  <a:lnTo>
                    <a:pt x="10915" y="18390"/>
                  </a:lnTo>
                  <a:lnTo>
                    <a:pt x="11585" y="17775"/>
                  </a:lnTo>
                  <a:lnTo>
                    <a:pt x="11893" y="17394"/>
                  </a:lnTo>
                  <a:lnTo>
                    <a:pt x="12273" y="16870"/>
                  </a:lnTo>
                  <a:lnTo>
                    <a:pt x="12816" y="15675"/>
                  </a:lnTo>
                  <a:lnTo>
                    <a:pt x="13087" y="14408"/>
                  </a:lnTo>
                  <a:lnTo>
                    <a:pt x="13051" y="13485"/>
                  </a:lnTo>
                  <a:lnTo>
                    <a:pt x="12924" y="12906"/>
                  </a:lnTo>
                  <a:lnTo>
                    <a:pt x="12816" y="12652"/>
                  </a:lnTo>
                  <a:lnTo>
                    <a:pt x="13250" y="12851"/>
                  </a:lnTo>
                  <a:lnTo>
                    <a:pt x="14228" y="13105"/>
                  </a:lnTo>
                  <a:lnTo>
                    <a:pt x="15296" y="13141"/>
                  </a:lnTo>
                  <a:lnTo>
                    <a:pt x="16382" y="12942"/>
                  </a:lnTo>
                  <a:lnTo>
                    <a:pt x="16907" y="12743"/>
                  </a:lnTo>
                  <a:lnTo>
                    <a:pt x="17504" y="12489"/>
                  </a:lnTo>
                  <a:lnTo>
                    <a:pt x="18445" y="11801"/>
                  </a:lnTo>
                  <a:lnTo>
                    <a:pt x="18970" y="11150"/>
                  </a:lnTo>
                  <a:lnTo>
                    <a:pt x="19223" y="10697"/>
                  </a:lnTo>
                  <a:lnTo>
                    <a:pt x="19386" y="10191"/>
                  </a:lnTo>
                  <a:lnTo>
                    <a:pt x="19477" y="9666"/>
                  </a:lnTo>
                  <a:lnTo>
                    <a:pt x="19477" y="9394"/>
                  </a:lnTo>
                  <a:lnTo>
                    <a:pt x="19459" y="8996"/>
                  </a:lnTo>
                  <a:lnTo>
                    <a:pt x="19332" y="8272"/>
                  </a:lnTo>
                  <a:lnTo>
                    <a:pt x="19079" y="7656"/>
                  </a:lnTo>
                  <a:lnTo>
                    <a:pt x="18680" y="7168"/>
                  </a:lnTo>
                  <a:lnTo>
                    <a:pt x="18427" y="6969"/>
                  </a:lnTo>
                  <a:lnTo>
                    <a:pt x="18101" y="6751"/>
                  </a:lnTo>
                  <a:lnTo>
                    <a:pt x="17305" y="6462"/>
                  </a:lnTo>
                  <a:lnTo>
                    <a:pt x="16345" y="6389"/>
                  </a:lnTo>
                  <a:lnTo>
                    <a:pt x="15241" y="6480"/>
                  </a:lnTo>
                  <a:lnTo>
                    <a:pt x="14626" y="6607"/>
                  </a:lnTo>
                  <a:lnTo>
                    <a:pt x="14626" y="6607"/>
                  </a:lnTo>
                  <a:lnTo>
                    <a:pt x="14988" y="6281"/>
                  </a:lnTo>
                  <a:lnTo>
                    <a:pt x="15585" y="5503"/>
                  </a:lnTo>
                  <a:lnTo>
                    <a:pt x="16020" y="4598"/>
                  </a:lnTo>
                  <a:lnTo>
                    <a:pt x="16291" y="3620"/>
                  </a:lnTo>
                  <a:lnTo>
                    <a:pt x="16327" y="3095"/>
                  </a:lnTo>
                  <a:lnTo>
                    <a:pt x="16345" y="2588"/>
                  </a:lnTo>
                  <a:lnTo>
                    <a:pt x="16201" y="1665"/>
                  </a:lnTo>
                  <a:lnTo>
                    <a:pt x="15857" y="869"/>
                  </a:lnTo>
                  <a:lnTo>
                    <a:pt x="15350" y="235"/>
                  </a:lnTo>
                  <a:lnTo>
                    <a:pt x="15006"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0" name="Google Shape;1310;p37"/>
            <p:cNvSpPr/>
            <p:nvPr/>
          </p:nvSpPr>
          <p:spPr>
            <a:xfrm rot="610466">
              <a:off x="8394626" y="3966773"/>
              <a:ext cx="465821" cy="483857"/>
            </a:xfrm>
            <a:custGeom>
              <a:avLst/>
              <a:gdLst/>
              <a:ahLst/>
              <a:cxnLst/>
              <a:rect l="l" t="t" r="r" b="b"/>
              <a:pathLst>
                <a:path w="17305" h="17975" extrusionOk="0">
                  <a:moveTo>
                    <a:pt x="10879" y="1"/>
                  </a:moveTo>
                  <a:lnTo>
                    <a:pt x="10318" y="91"/>
                  </a:lnTo>
                  <a:lnTo>
                    <a:pt x="9793" y="290"/>
                  </a:lnTo>
                  <a:lnTo>
                    <a:pt x="9286" y="598"/>
                  </a:lnTo>
                  <a:lnTo>
                    <a:pt x="8816" y="1014"/>
                  </a:lnTo>
                  <a:lnTo>
                    <a:pt x="8599" y="1268"/>
                  </a:lnTo>
                  <a:lnTo>
                    <a:pt x="8291" y="1666"/>
                  </a:lnTo>
                  <a:lnTo>
                    <a:pt x="7820" y="2517"/>
                  </a:lnTo>
                  <a:lnTo>
                    <a:pt x="7494" y="3458"/>
                  </a:lnTo>
                  <a:lnTo>
                    <a:pt x="7313" y="4435"/>
                  </a:lnTo>
                  <a:lnTo>
                    <a:pt x="7295" y="4942"/>
                  </a:lnTo>
                  <a:lnTo>
                    <a:pt x="7205" y="4635"/>
                  </a:lnTo>
                  <a:lnTo>
                    <a:pt x="7078" y="4345"/>
                  </a:lnTo>
                  <a:lnTo>
                    <a:pt x="6933" y="4001"/>
                  </a:lnTo>
                  <a:lnTo>
                    <a:pt x="6553" y="3331"/>
                  </a:lnTo>
                  <a:lnTo>
                    <a:pt x="6064" y="2680"/>
                  </a:lnTo>
                  <a:lnTo>
                    <a:pt x="5503" y="2082"/>
                  </a:lnTo>
                  <a:lnTo>
                    <a:pt x="4888" y="1539"/>
                  </a:lnTo>
                  <a:lnTo>
                    <a:pt x="4236" y="1105"/>
                  </a:lnTo>
                  <a:lnTo>
                    <a:pt x="3549" y="779"/>
                  </a:lnTo>
                  <a:lnTo>
                    <a:pt x="2879" y="580"/>
                  </a:lnTo>
                  <a:lnTo>
                    <a:pt x="2535" y="562"/>
                  </a:lnTo>
                  <a:lnTo>
                    <a:pt x="2245" y="562"/>
                  </a:lnTo>
                  <a:lnTo>
                    <a:pt x="1594" y="707"/>
                  </a:lnTo>
                  <a:lnTo>
                    <a:pt x="924" y="1105"/>
                  </a:lnTo>
                  <a:lnTo>
                    <a:pt x="290" y="1811"/>
                  </a:lnTo>
                  <a:lnTo>
                    <a:pt x="1" y="2354"/>
                  </a:lnTo>
                  <a:lnTo>
                    <a:pt x="272" y="2481"/>
                  </a:lnTo>
                  <a:lnTo>
                    <a:pt x="490" y="2082"/>
                  </a:lnTo>
                  <a:lnTo>
                    <a:pt x="960" y="1467"/>
                  </a:lnTo>
                  <a:lnTo>
                    <a:pt x="1521" y="1069"/>
                  </a:lnTo>
                  <a:lnTo>
                    <a:pt x="2173" y="870"/>
                  </a:lnTo>
                  <a:lnTo>
                    <a:pt x="2517" y="870"/>
                  </a:lnTo>
                  <a:lnTo>
                    <a:pt x="2843" y="888"/>
                  </a:lnTo>
                  <a:lnTo>
                    <a:pt x="3476" y="1069"/>
                  </a:lnTo>
                  <a:lnTo>
                    <a:pt x="4128" y="1376"/>
                  </a:lnTo>
                  <a:lnTo>
                    <a:pt x="4743" y="1793"/>
                  </a:lnTo>
                  <a:lnTo>
                    <a:pt x="5594" y="2589"/>
                  </a:lnTo>
                  <a:lnTo>
                    <a:pt x="6300" y="3494"/>
                  </a:lnTo>
                  <a:lnTo>
                    <a:pt x="6662" y="4146"/>
                  </a:lnTo>
                  <a:lnTo>
                    <a:pt x="6807" y="4454"/>
                  </a:lnTo>
                  <a:lnTo>
                    <a:pt x="6951" y="4870"/>
                  </a:lnTo>
                  <a:lnTo>
                    <a:pt x="7078" y="5286"/>
                  </a:lnTo>
                  <a:lnTo>
                    <a:pt x="7223" y="5757"/>
                  </a:lnTo>
                  <a:lnTo>
                    <a:pt x="7422" y="6227"/>
                  </a:lnTo>
                  <a:lnTo>
                    <a:pt x="7476" y="6300"/>
                  </a:lnTo>
                  <a:lnTo>
                    <a:pt x="7603" y="6300"/>
                  </a:lnTo>
                  <a:lnTo>
                    <a:pt x="7694" y="6245"/>
                  </a:lnTo>
                  <a:lnTo>
                    <a:pt x="7694" y="6137"/>
                  </a:lnTo>
                  <a:lnTo>
                    <a:pt x="7603" y="5503"/>
                  </a:lnTo>
                  <a:lnTo>
                    <a:pt x="7639" y="4254"/>
                  </a:lnTo>
                  <a:lnTo>
                    <a:pt x="7929" y="3042"/>
                  </a:lnTo>
                  <a:lnTo>
                    <a:pt x="8454" y="1956"/>
                  </a:lnTo>
                  <a:lnTo>
                    <a:pt x="8834" y="1467"/>
                  </a:lnTo>
                  <a:lnTo>
                    <a:pt x="9033" y="1232"/>
                  </a:lnTo>
                  <a:lnTo>
                    <a:pt x="9449" y="852"/>
                  </a:lnTo>
                  <a:lnTo>
                    <a:pt x="9902" y="562"/>
                  </a:lnTo>
                  <a:lnTo>
                    <a:pt x="10390" y="381"/>
                  </a:lnTo>
                  <a:lnTo>
                    <a:pt x="10897" y="290"/>
                  </a:lnTo>
                  <a:lnTo>
                    <a:pt x="11404" y="309"/>
                  </a:lnTo>
                  <a:lnTo>
                    <a:pt x="11911" y="435"/>
                  </a:lnTo>
                  <a:lnTo>
                    <a:pt x="12418" y="671"/>
                  </a:lnTo>
                  <a:lnTo>
                    <a:pt x="12671" y="815"/>
                  </a:lnTo>
                  <a:lnTo>
                    <a:pt x="12979" y="1051"/>
                  </a:lnTo>
                  <a:lnTo>
                    <a:pt x="13431" y="1630"/>
                  </a:lnTo>
                  <a:lnTo>
                    <a:pt x="13739" y="2354"/>
                  </a:lnTo>
                  <a:lnTo>
                    <a:pt x="13866" y="3205"/>
                  </a:lnTo>
                  <a:lnTo>
                    <a:pt x="13866" y="3657"/>
                  </a:lnTo>
                  <a:lnTo>
                    <a:pt x="13793" y="4273"/>
                  </a:lnTo>
                  <a:lnTo>
                    <a:pt x="13449" y="5395"/>
                  </a:lnTo>
                  <a:lnTo>
                    <a:pt x="12834" y="6390"/>
                  </a:lnTo>
                  <a:lnTo>
                    <a:pt x="12019" y="7169"/>
                  </a:lnTo>
                  <a:lnTo>
                    <a:pt x="11549" y="7440"/>
                  </a:lnTo>
                  <a:lnTo>
                    <a:pt x="11458" y="7512"/>
                  </a:lnTo>
                  <a:lnTo>
                    <a:pt x="11476" y="7621"/>
                  </a:lnTo>
                  <a:lnTo>
                    <a:pt x="11549" y="7730"/>
                  </a:lnTo>
                  <a:lnTo>
                    <a:pt x="11657" y="7712"/>
                  </a:lnTo>
                  <a:lnTo>
                    <a:pt x="12382" y="7512"/>
                  </a:lnTo>
                  <a:lnTo>
                    <a:pt x="13703" y="7295"/>
                  </a:lnTo>
                  <a:lnTo>
                    <a:pt x="14825" y="7313"/>
                  </a:lnTo>
                  <a:lnTo>
                    <a:pt x="15730" y="7567"/>
                  </a:lnTo>
                  <a:lnTo>
                    <a:pt x="16092" y="7784"/>
                  </a:lnTo>
                  <a:lnTo>
                    <a:pt x="16309" y="7965"/>
                  </a:lnTo>
                  <a:lnTo>
                    <a:pt x="16653" y="8399"/>
                  </a:lnTo>
                  <a:lnTo>
                    <a:pt x="16870" y="8961"/>
                  </a:lnTo>
                  <a:lnTo>
                    <a:pt x="16997" y="9612"/>
                  </a:lnTo>
                  <a:lnTo>
                    <a:pt x="16997" y="9974"/>
                  </a:lnTo>
                  <a:lnTo>
                    <a:pt x="16979" y="10463"/>
                  </a:lnTo>
                  <a:lnTo>
                    <a:pt x="16671" y="11386"/>
                  </a:lnTo>
                  <a:lnTo>
                    <a:pt x="16056" y="12164"/>
                  </a:lnTo>
                  <a:lnTo>
                    <a:pt x="15169" y="12816"/>
                  </a:lnTo>
                  <a:lnTo>
                    <a:pt x="14626" y="13051"/>
                  </a:lnTo>
                  <a:lnTo>
                    <a:pt x="14011" y="13268"/>
                  </a:lnTo>
                  <a:lnTo>
                    <a:pt x="12762" y="13431"/>
                  </a:lnTo>
                  <a:lnTo>
                    <a:pt x="11585" y="13286"/>
                  </a:lnTo>
                  <a:lnTo>
                    <a:pt x="10825" y="12979"/>
                  </a:lnTo>
                  <a:lnTo>
                    <a:pt x="10372" y="12689"/>
                  </a:lnTo>
                  <a:lnTo>
                    <a:pt x="10173" y="12508"/>
                  </a:lnTo>
                  <a:lnTo>
                    <a:pt x="10119" y="12472"/>
                  </a:lnTo>
                  <a:lnTo>
                    <a:pt x="10083" y="12418"/>
                  </a:lnTo>
                  <a:lnTo>
                    <a:pt x="10028" y="12381"/>
                  </a:lnTo>
                  <a:lnTo>
                    <a:pt x="9920" y="12381"/>
                  </a:lnTo>
                  <a:lnTo>
                    <a:pt x="9866" y="12418"/>
                  </a:lnTo>
                  <a:lnTo>
                    <a:pt x="9829" y="12472"/>
                  </a:lnTo>
                  <a:lnTo>
                    <a:pt x="9829" y="12581"/>
                  </a:lnTo>
                  <a:lnTo>
                    <a:pt x="9866" y="12635"/>
                  </a:lnTo>
                  <a:lnTo>
                    <a:pt x="9920" y="12671"/>
                  </a:lnTo>
                  <a:lnTo>
                    <a:pt x="9956" y="12725"/>
                  </a:lnTo>
                  <a:lnTo>
                    <a:pt x="10155" y="12961"/>
                  </a:lnTo>
                  <a:lnTo>
                    <a:pt x="10427" y="13504"/>
                  </a:lnTo>
                  <a:lnTo>
                    <a:pt x="10571" y="14119"/>
                  </a:lnTo>
                  <a:lnTo>
                    <a:pt x="10608" y="14789"/>
                  </a:lnTo>
                  <a:lnTo>
                    <a:pt x="10517" y="15495"/>
                  </a:lnTo>
                  <a:lnTo>
                    <a:pt x="10336" y="16183"/>
                  </a:lnTo>
                  <a:lnTo>
                    <a:pt x="10047" y="16870"/>
                  </a:lnTo>
                  <a:lnTo>
                    <a:pt x="9703" y="17504"/>
                  </a:lnTo>
                  <a:lnTo>
                    <a:pt x="9485" y="17793"/>
                  </a:lnTo>
                  <a:lnTo>
                    <a:pt x="9721" y="17974"/>
                  </a:lnTo>
                  <a:lnTo>
                    <a:pt x="10101" y="17450"/>
                  </a:lnTo>
                  <a:lnTo>
                    <a:pt x="10644" y="16255"/>
                  </a:lnTo>
                  <a:lnTo>
                    <a:pt x="10915" y="14988"/>
                  </a:lnTo>
                  <a:lnTo>
                    <a:pt x="10879" y="14065"/>
                  </a:lnTo>
                  <a:lnTo>
                    <a:pt x="10752" y="13486"/>
                  </a:lnTo>
                  <a:lnTo>
                    <a:pt x="10644" y="13232"/>
                  </a:lnTo>
                  <a:lnTo>
                    <a:pt x="11078" y="13431"/>
                  </a:lnTo>
                  <a:lnTo>
                    <a:pt x="12056" y="13685"/>
                  </a:lnTo>
                  <a:lnTo>
                    <a:pt x="13124" y="13721"/>
                  </a:lnTo>
                  <a:lnTo>
                    <a:pt x="14210" y="13522"/>
                  </a:lnTo>
                  <a:lnTo>
                    <a:pt x="14735" y="13323"/>
                  </a:lnTo>
                  <a:lnTo>
                    <a:pt x="15332" y="13069"/>
                  </a:lnTo>
                  <a:lnTo>
                    <a:pt x="16273" y="12381"/>
                  </a:lnTo>
                  <a:lnTo>
                    <a:pt x="16798" y="11730"/>
                  </a:lnTo>
                  <a:lnTo>
                    <a:pt x="17051" y="11277"/>
                  </a:lnTo>
                  <a:lnTo>
                    <a:pt x="17214" y="10771"/>
                  </a:lnTo>
                  <a:lnTo>
                    <a:pt x="17305" y="10246"/>
                  </a:lnTo>
                  <a:lnTo>
                    <a:pt x="17305" y="9974"/>
                  </a:lnTo>
                  <a:lnTo>
                    <a:pt x="17287" y="9576"/>
                  </a:lnTo>
                  <a:lnTo>
                    <a:pt x="17160" y="8852"/>
                  </a:lnTo>
                  <a:lnTo>
                    <a:pt x="16907" y="8236"/>
                  </a:lnTo>
                  <a:lnTo>
                    <a:pt x="16508" y="7748"/>
                  </a:lnTo>
                  <a:lnTo>
                    <a:pt x="16255" y="7549"/>
                  </a:lnTo>
                  <a:lnTo>
                    <a:pt x="15929" y="7331"/>
                  </a:lnTo>
                  <a:lnTo>
                    <a:pt x="15133" y="7042"/>
                  </a:lnTo>
                  <a:lnTo>
                    <a:pt x="14173" y="6969"/>
                  </a:lnTo>
                  <a:lnTo>
                    <a:pt x="13069" y="7060"/>
                  </a:lnTo>
                  <a:lnTo>
                    <a:pt x="12454" y="7187"/>
                  </a:lnTo>
                  <a:lnTo>
                    <a:pt x="12454" y="7187"/>
                  </a:lnTo>
                  <a:lnTo>
                    <a:pt x="12816" y="6861"/>
                  </a:lnTo>
                  <a:lnTo>
                    <a:pt x="13413" y="6083"/>
                  </a:lnTo>
                  <a:lnTo>
                    <a:pt x="13848" y="5178"/>
                  </a:lnTo>
                  <a:lnTo>
                    <a:pt x="14119" y="4200"/>
                  </a:lnTo>
                  <a:lnTo>
                    <a:pt x="14155" y="3675"/>
                  </a:lnTo>
                  <a:lnTo>
                    <a:pt x="14173" y="3168"/>
                  </a:lnTo>
                  <a:lnTo>
                    <a:pt x="14029" y="2245"/>
                  </a:lnTo>
                  <a:lnTo>
                    <a:pt x="13685" y="1449"/>
                  </a:lnTo>
                  <a:lnTo>
                    <a:pt x="13178" y="815"/>
                  </a:lnTo>
                  <a:lnTo>
                    <a:pt x="12834" y="580"/>
                  </a:lnTo>
                  <a:lnTo>
                    <a:pt x="12563" y="399"/>
                  </a:lnTo>
                  <a:lnTo>
                    <a:pt x="12001" y="146"/>
                  </a:lnTo>
                  <a:lnTo>
                    <a:pt x="11440" y="19"/>
                  </a:lnTo>
                  <a:lnTo>
                    <a:pt x="10879"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1" name="Google Shape;1311;p37"/>
            <p:cNvSpPr/>
            <p:nvPr/>
          </p:nvSpPr>
          <p:spPr>
            <a:xfrm rot="610466">
              <a:off x="8534555" y="4149588"/>
              <a:ext cx="140837" cy="140837"/>
            </a:xfrm>
            <a:custGeom>
              <a:avLst/>
              <a:gdLst/>
              <a:ahLst/>
              <a:cxnLst/>
              <a:rect l="l" t="t" r="r" b="b"/>
              <a:pathLst>
                <a:path w="5232" h="5232" extrusionOk="0">
                  <a:moveTo>
                    <a:pt x="2353" y="0"/>
                  </a:moveTo>
                  <a:lnTo>
                    <a:pt x="1828" y="109"/>
                  </a:lnTo>
                  <a:lnTo>
                    <a:pt x="1575" y="199"/>
                  </a:lnTo>
                  <a:lnTo>
                    <a:pt x="1340" y="308"/>
                  </a:lnTo>
                  <a:lnTo>
                    <a:pt x="905" y="616"/>
                  </a:lnTo>
                  <a:lnTo>
                    <a:pt x="543" y="978"/>
                  </a:lnTo>
                  <a:lnTo>
                    <a:pt x="272" y="1394"/>
                  </a:lnTo>
                  <a:lnTo>
                    <a:pt x="91" y="1865"/>
                  </a:lnTo>
                  <a:lnTo>
                    <a:pt x="0" y="2371"/>
                  </a:lnTo>
                  <a:lnTo>
                    <a:pt x="0" y="2878"/>
                  </a:lnTo>
                  <a:lnTo>
                    <a:pt x="109" y="3385"/>
                  </a:lnTo>
                  <a:lnTo>
                    <a:pt x="199" y="3638"/>
                  </a:lnTo>
                  <a:lnTo>
                    <a:pt x="308" y="3892"/>
                  </a:lnTo>
                  <a:lnTo>
                    <a:pt x="616" y="4308"/>
                  </a:lnTo>
                  <a:lnTo>
                    <a:pt x="978" y="4670"/>
                  </a:lnTo>
                  <a:lnTo>
                    <a:pt x="1394" y="4942"/>
                  </a:lnTo>
                  <a:lnTo>
                    <a:pt x="1865" y="5123"/>
                  </a:lnTo>
                  <a:lnTo>
                    <a:pt x="2371" y="5231"/>
                  </a:lnTo>
                  <a:lnTo>
                    <a:pt x="2878" y="5231"/>
                  </a:lnTo>
                  <a:lnTo>
                    <a:pt x="3385" y="5123"/>
                  </a:lnTo>
                  <a:lnTo>
                    <a:pt x="3638" y="5014"/>
                  </a:lnTo>
                  <a:lnTo>
                    <a:pt x="3892" y="4905"/>
                  </a:lnTo>
                  <a:lnTo>
                    <a:pt x="4308" y="4616"/>
                  </a:lnTo>
                  <a:lnTo>
                    <a:pt x="4670" y="4236"/>
                  </a:lnTo>
                  <a:lnTo>
                    <a:pt x="4942" y="3819"/>
                  </a:lnTo>
                  <a:lnTo>
                    <a:pt x="5123" y="3349"/>
                  </a:lnTo>
                  <a:lnTo>
                    <a:pt x="5231" y="2860"/>
                  </a:lnTo>
                  <a:lnTo>
                    <a:pt x="5231" y="2335"/>
                  </a:lnTo>
                  <a:lnTo>
                    <a:pt x="5123" y="1828"/>
                  </a:lnTo>
                  <a:lnTo>
                    <a:pt x="5032" y="1575"/>
                  </a:lnTo>
                  <a:lnTo>
                    <a:pt x="4905" y="1340"/>
                  </a:lnTo>
                  <a:lnTo>
                    <a:pt x="4616" y="905"/>
                  </a:lnTo>
                  <a:lnTo>
                    <a:pt x="4236" y="543"/>
                  </a:lnTo>
                  <a:lnTo>
                    <a:pt x="3819" y="272"/>
                  </a:lnTo>
                  <a:lnTo>
                    <a:pt x="3349" y="91"/>
                  </a:lnTo>
                  <a:lnTo>
                    <a:pt x="2860"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2" name="Google Shape;1312;p37"/>
            <p:cNvSpPr/>
            <p:nvPr/>
          </p:nvSpPr>
          <p:spPr>
            <a:xfrm rot="610466">
              <a:off x="8532007" y="4190621"/>
              <a:ext cx="143259" cy="103824"/>
            </a:xfrm>
            <a:custGeom>
              <a:avLst/>
              <a:gdLst/>
              <a:ahLst/>
              <a:cxnLst/>
              <a:rect l="l" t="t" r="r" b="b"/>
              <a:pathLst>
                <a:path w="5322" h="3857" extrusionOk="0">
                  <a:moveTo>
                    <a:pt x="5105" y="1"/>
                  </a:moveTo>
                  <a:lnTo>
                    <a:pt x="4833" y="127"/>
                  </a:lnTo>
                  <a:lnTo>
                    <a:pt x="4924" y="363"/>
                  </a:lnTo>
                  <a:lnTo>
                    <a:pt x="5014" y="833"/>
                  </a:lnTo>
                  <a:lnTo>
                    <a:pt x="5014" y="1322"/>
                  </a:lnTo>
                  <a:lnTo>
                    <a:pt x="4924" y="1793"/>
                  </a:lnTo>
                  <a:lnTo>
                    <a:pt x="4761" y="2227"/>
                  </a:lnTo>
                  <a:lnTo>
                    <a:pt x="4489" y="2625"/>
                  </a:lnTo>
                  <a:lnTo>
                    <a:pt x="4164" y="2969"/>
                  </a:lnTo>
                  <a:lnTo>
                    <a:pt x="3765" y="3259"/>
                  </a:lnTo>
                  <a:lnTo>
                    <a:pt x="3530" y="3367"/>
                  </a:lnTo>
                  <a:lnTo>
                    <a:pt x="3295" y="3458"/>
                  </a:lnTo>
                  <a:lnTo>
                    <a:pt x="2824" y="3548"/>
                  </a:lnTo>
                  <a:lnTo>
                    <a:pt x="2335" y="3548"/>
                  </a:lnTo>
                  <a:lnTo>
                    <a:pt x="1865" y="3476"/>
                  </a:lnTo>
                  <a:lnTo>
                    <a:pt x="1630" y="3385"/>
                  </a:lnTo>
                  <a:lnTo>
                    <a:pt x="1412" y="3277"/>
                  </a:lnTo>
                  <a:lnTo>
                    <a:pt x="996" y="3023"/>
                  </a:lnTo>
                  <a:lnTo>
                    <a:pt x="652" y="2680"/>
                  </a:lnTo>
                  <a:lnTo>
                    <a:pt x="381" y="2281"/>
                  </a:lnTo>
                  <a:lnTo>
                    <a:pt x="290" y="2064"/>
                  </a:lnTo>
                  <a:lnTo>
                    <a:pt x="0" y="2173"/>
                  </a:lnTo>
                  <a:lnTo>
                    <a:pt x="127" y="2426"/>
                  </a:lnTo>
                  <a:lnTo>
                    <a:pt x="435" y="2879"/>
                  </a:lnTo>
                  <a:lnTo>
                    <a:pt x="815" y="3259"/>
                  </a:lnTo>
                  <a:lnTo>
                    <a:pt x="1267" y="3548"/>
                  </a:lnTo>
                  <a:lnTo>
                    <a:pt x="1521" y="3657"/>
                  </a:lnTo>
                  <a:lnTo>
                    <a:pt x="1774" y="3747"/>
                  </a:lnTo>
                  <a:lnTo>
                    <a:pt x="2299" y="3856"/>
                  </a:lnTo>
                  <a:lnTo>
                    <a:pt x="2842" y="3856"/>
                  </a:lnTo>
                  <a:lnTo>
                    <a:pt x="3385" y="3747"/>
                  </a:lnTo>
                  <a:lnTo>
                    <a:pt x="3639" y="3639"/>
                  </a:lnTo>
                  <a:lnTo>
                    <a:pt x="3910" y="3512"/>
                  </a:lnTo>
                  <a:lnTo>
                    <a:pt x="4363" y="3204"/>
                  </a:lnTo>
                  <a:lnTo>
                    <a:pt x="4725" y="2806"/>
                  </a:lnTo>
                  <a:lnTo>
                    <a:pt x="5014" y="2372"/>
                  </a:lnTo>
                  <a:lnTo>
                    <a:pt x="5213" y="1865"/>
                  </a:lnTo>
                  <a:lnTo>
                    <a:pt x="5322" y="1340"/>
                  </a:lnTo>
                  <a:lnTo>
                    <a:pt x="5322" y="815"/>
                  </a:lnTo>
                  <a:lnTo>
                    <a:pt x="5213" y="272"/>
                  </a:lnTo>
                  <a:lnTo>
                    <a:pt x="5105"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3" name="Google Shape;1313;p37"/>
            <p:cNvSpPr/>
            <p:nvPr/>
          </p:nvSpPr>
          <p:spPr>
            <a:xfrm rot="610466">
              <a:off x="8530732" y="4145205"/>
              <a:ext cx="149100" cy="143259"/>
            </a:xfrm>
            <a:custGeom>
              <a:avLst/>
              <a:gdLst/>
              <a:ahLst/>
              <a:cxnLst/>
              <a:rect l="l" t="t" r="r" b="b"/>
              <a:pathLst>
                <a:path w="5539" h="5322" extrusionOk="0">
                  <a:moveTo>
                    <a:pt x="2498" y="0"/>
                  </a:moveTo>
                  <a:lnTo>
                    <a:pt x="1955" y="127"/>
                  </a:lnTo>
                  <a:lnTo>
                    <a:pt x="1684" y="218"/>
                  </a:lnTo>
                  <a:lnTo>
                    <a:pt x="1430" y="344"/>
                  </a:lnTo>
                  <a:lnTo>
                    <a:pt x="978" y="652"/>
                  </a:lnTo>
                  <a:lnTo>
                    <a:pt x="616" y="1032"/>
                  </a:lnTo>
                  <a:lnTo>
                    <a:pt x="308" y="1485"/>
                  </a:lnTo>
                  <a:lnTo>
                    <a:pt x="199" y="1738"/>
                  </a:lnTo>
                  <a:lnTo>
                    <a:pt x="109" y="1991"/>
                  </a:lnTo>
                  <a:lnTo>
                    <a:pt x="0" y="2534"/>
                  </a:lnTo>
                  <a:lnTo>
                    <a:pt x="18" y="3077"/>
                  </a:lnTo>
                  <a:lnTo>
                    <a:pt x="127" y="3602"/>
                  </a:lnTo>
                  <a:lnTo>
                    <a:pt x="217" y="3856"/>
                  </a:lnTo>
                  <a:lnTo>
                    <a:pt x="507" y="3747"/>
                  </a:lnTo>
                  <a:lnTo>
                    <a:pt x="417" y="3512"/>
                  </a:lnTo>
                  <a:lnTo>
                    <a:pt x="308" y="3041"/>
                  </a:lnTo>
                  <a:lnTo>
                    <a:pt x="308" y="2553"/>
                  </a:lnTo>
                  <a:lnTo>
                    <a:pt x="398" y="2082"/>
                  </a:lnTo>
                  <a:lnTo>
                    <a:pt x="471" y="1847"/>
                  </a:lnTo>
                  <a:lnTo>
                    <a:pt x="579" y="1629"/>
                  </a:lnTo>
                  <a:lnTo>
                    <a:pt x="851" y="1213"/>
                  </a:lnTo>
                  <a:lnTo>
                    <a:pt x="1177" y="869"/>
                  </a:lnTo>
                  <a:lnTo>
                    <a:pt x="1575" y="598"/>
                  </a:lnTo>
                  <a:lnTo>
                    <a:pt x="1810" y="507"/>
                  </a:lnTo>
                  <a:lnTo>
                    <a:pt x="2046" y="417"/>
                  </a:lnTo>
                  <a:lnTo>
                    <a:pt x="2516" y="308"/>
                  </a:lnTo>
                  <a:lnTo>
                    <a:pt x="3005" y="308"/>
                  </a:lnTo>
                  <a:lnTo>
                    <a:pt x="3476" y="399"/>
                  </a:lnTo>
                  <a:lnTo>
                    <a:pt x="3910" y="580"/>
                  </a:lnTo>
                  <a:lnTo>
                    <a:pt x="4308" y="833"/>
                  </a:lnTo>
                  <a:lnTo>
                    <a:pt x="4652" y="1159"/>
                  </a:lnTo>
                  <a:lnTo>
                    <a:pt x="4942" y="1575"/>
                  </a:lnTo>
                  <a:lnTo>
                    <a:pt x="5050" y="1810"/>
                  </a:lnTo>
                  <a:lnTo>
                    <a:pt x="5141" y="2046"/>
                  </a:lnTo>
                  <a:lnTo>
                    <a:pt x="5231" y="2516"/>
                  </a:lnTo>
                  <a:lnTo>
                    <a:pt x="5231" y="3005"/>
                  </a:lnTo>
                  <a:lnTo>
                    <a:pt x="5141" y="3476"/>
                  </a:lnTo>
                  <a:lnTo>
                    <a:pt x="4978" y="3910"/>
                  </a:lnTo>
                  <a:lnTo>
                    <a:pt x="4706" y="4308"/>
                  </a:lnTo>
                  <a:lnTo>
                    <a:pt x="4381" y="4652"/>
                  </a:lnTo>
                  <a:lnTo>
                    <a:pt x="3982" y="4942"/>
                  </a:lnTo>
                  <a:lnTo>
                    <a:pt x="3747" y="5050"/>
                  </a:lnTo>
                  <a:lnTo>
                    <a:pt x="3856" y="5322"/>
                  </a:lnTo>
                  <a:lnTo>
                    <a:pt x="4127" y="5195"/>
                  </a:lnTo>
                  <a:lnTo>
                    <a:pt x="4580" y="4887"/>
                  </a:lnTo>
                  <a:lnTo>
                    <a:pt x="4942" y="4489"/>
                  </a:lnTo>
                  <a:lnTo>
                    <a:pt x="5231" y="4055"/>
                  </a:lnTo>
                  <a:lnTo>
                    <a:pt x="5430" y="3548"/>
                  </a:lnTo>
                  <a:lnTo>
                    <a:pt x="5539" y="3023"/>
                  </a:lnTo>
                  <a:lnTo>
                    <a:pt x="5539" y="2498"/>
                  </a:lnTo>
                  <a:lnTo>
                    <a:pt x="5430" y="1955"/>
                  </a:lnTo>
                  <a:lnTo>
                    <a:pt x="5322" y="1684"/>
                  </a:lnTo>
                  <a:lnTo>
                    <a:pt x="5213" y="1430"/>
                  </a:lnTo>
                  <a:lnTo>
                    <a:pt x="4887" y="978"/>
                  </a:lnTo>
                  <a:lnTo>
                    <a:pt x="4507" y="598"/>
                  </a:lnTo>
                  <a:lnTo>
                    <a:pt x="4055" y="308"/>
                  </a:lnTo>
                  <a:lnTo>
                    <a:pt x="3548" y="109"/>
                  </a:lnTo>
                  <a:lnTo>
                    <a:pt x="3023"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4" name="Google Shape;1314;p37"/>
            <p:cNvSpPr/>
            <p:nvPr/>
          </p:nvSpPr>
          <p:spPr>
            <a:xfrm rot="-610466" flipH="1">
              <a:off x="983674" y="4735215"/>
              <a:ext cx="575433" cy="1101658"/>
            </a:xfrm>
            <a:custGeom>
              <a:avLst/>
              <a:gdLst/>
              <a:ahLst/>
              <a:cxnLst/>
              <a:rect l="l" t="t" r="r" b="b"/>
              <a:pathLst>
                <a:path w="21377" h="40926" extrusionOk="0">
                  <a:moveTo>
                    <a:pt x="1629" y="0"/>
                  </a:moveTo>
                  <a:lnTo>
                    <a:pt x="0" y="290"/>
                  </a:lnTo>
                  <a:lnTo>
                    <a:pt x="109" y="779"/>
                  </a:lnTo>
                  <a:lnTo>
                    <a:pt x="489" y="1684"/>
                  </a:lnTo>
                  <a:lnTo>
                    <a:pt x="1285" y="2914"/>
                  </a:lnTo>
                  <a:lnTo>
                    <a:pt x="1883" y="3638"/>
                  </a:lnTo>
                  <a:lnTo>
                    <a:pt x="2227" y="4073"/>
                  </a:lnTo>
                  <a:lnTo>
                    <a:pt x="2552" y="4507"/>
                  </a:lnTo>
                  <a:lnTo>
                    <a:pt x="2987" y="5105"/>
                  </a:lnTo>
                  <a:lnTo>
                    <a:pt x="3765" y="6354"/>
                  </a:lnTo>
                  <a:lnTo>
                    <a:pt x="4489" y="7711"/>
                  </a:lnTo>
                  <a:lnTo>
                    <a:pt x="5213" y="9250"/>
                  </a:lnTo>
                  <a:lnTo>
                    <a:pt x="5575" y="10136"/>
                  </a:lnTo>
                  <a:lnTo>
                    <a:pt x="6064" y="11331"/>
                  </a:lnTo>
                  <a:lnTo>
                    <a:pt x="6987" y="13847"/>
                  </a:lnTo>
                  <a:lnTo>
                    <a:pt x="7874" y="16544"/>
                  </a:lnTo>
                  <a:lnTo>
                    <a:pt x="8725" y="19440"/>
                  </a:lnTo>
                  <a:lnTo>
                    <a:pt x="9141" y="20960"/>
                  </a:lnTo>
                  <a:lnTo>
                    <a:pt x="9521" y="22318"/>
                  </a:lnTo>
                  <a:lnTo>
                    <a:pt x="10336" y="25105"/>
                  </a:lnTo>
                  <a:lnTo>
                    <a:pt x="11313" y="27929"/>
                  </a:lnTo>
                  <a:lnTo>
                    <a:pt x="12471" y="30717"/>
                  </a:lnTo>
                  <a:lnTo>
                    <a:pt x="13811" y="33414"/>
                  </a:lnTo>
                  <a:lnTo>
                    <a:pt x="14969" y="35314"/>
                  </a:lnTo>
                  <a:lnTo>
                    <a:pt x="15820" y="36509"/>
                  </a:lnTo>
                  <a:lnTo>
                    <a:pt x="16725" y="37631"/>
                  </a:lnTo>
                  <a:lnTo>
                    <a:pt x="17721" y="38681"/>
                  </a:lnTo>
                  <a:lnTo>
                    <a:pt x="18770" y="39658"/>
                  </a:lnTo>
                  <a:lnTo>
                    <a:pt x="19893" y="40527"/>
                  </a:lnTo>
                  <a:lnTo>
                    <a:pt x="20490" y="40925"/>
                  </a:lnTo>
                  <a:lnTo>
                    <a:pt x="21377" y="39550"/>
                  </a:lnTo>
                  <a:lnTo>
                    <a:pt x="20816" y="39169"/>
                  </a:lnTo>
                  <a:lnTo>
                    <a:pt x="19784" y="38355"/>
                  </a:lnTo>
                  <a:lnTo>
                    <a:pt x="18807" y="37450"/>
                  </a:lnTo>
                  <a:lnTo>
                    <a:pt x="17883" y="36454"/>
                  </a:lnTo>
                  <a:lnTo>
                    <a:pt x="16635" y="34825"/>
                  </a:lnTo>
                  <a:lnTo>
                    <a:pt x="15168" y="32454"/>
                  </a:lnTo>
                  <a:lnTo>
                    <a:pt x="13901" y="29884"/>
                  </a:lnTo>
                  <a:lnTo>
                    <a:pt x="12815" y="27223"/>
                  </a:lnTo>
                  <a:lnTo>
                    <a:pt x="11892" y="24508"/>
                  </a:lnTo>
                  <a:lnTo>
                    <a:pt x="11096" y="21829"/>
                  </a:lnTo>
                  <a:lnTo>
                    <a:pt x="10734" y="20544"/>
                  </a:lnTo>
                  <a:lnTo>
                    <a:pt x="10317" y="18988"/>
                  </a:lnTo>
                  <a:lnTo>
                    <a:pt x="9449" y="16055"/>
                  </a:lnTo>
                  <a:lnTo>
                    <a:pt x="8544" y="13304"/>
                  </a:lnTo>
                  <a:lnTo>
                    <a:pt x="7602" y="10734"/>
                  </a:lnTo>
                  <a:lnTo>
                    <a:pt x="7096" y="9503"/>
                  </a:lnTo>
                  <a:lnTo>
                    <a:pt x="6716" y="8580"/>
                  </a:lnTo>
                  <a:lnTo>
                    <a:pt x="5955" y="6951"/>
                  </a:lnTo>
                  <a:lnTo>
                    <a:pt x="5177" y="5503"/>
                  </a:lnTo>
                  <a:lnTo>
                    <a:pt x="4344" y="4181"/>
                  </a:lnTo>
                  <a:lnTo>
                    <a:pt x="3892" y="3530"/>
                  </a:lnTo>
                  <a:lnTo>
                    <a:pt x="3548" y="3077"/>
                  </a:lnTo>
                  <a:lnTo>
                    <a:pt x="3168" y="2589"/>
                  </a:lnTo>
                  <a:lnTo>
                    <a:pt x="2643" y="1973"/>
                  </a:lnTo>
                  <a:lnTo>
                    <a:pt x="1991" y="996"/>
                  </a:lnTo>
                  <a:lnTo>
                    <a:pt x="1702" y="344"/>
                  </a:lnTo>
                  <a:lnTo>
                    <a:pt x="1629"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5" name="Google Shape;1315;p37"/>
            <p:cNvSpPr/>
            <p:nvPr/>
          </p:nvSpPr>
          <p:spPr>
            <a:xfrm rot="-610466" flipH="1">
              <a:off x="978759" y="4734336"/>
              <a:ext cx="584692" cy="1108469"/>
            </a:xfrm>
            <a:custGeom>
              <a:avLst/>
              <a:gdLst/>
              <a:ahLst/>
              <a:cxnLst/>
              <a:rect l="l" t="t" r="r" b="b"/>
              <a:pathLst>
                <a:path w="21721" h="41179" extrusionOk="0">
                  <a:moveTo>
                    <a:pt x="1919" y="0"/>
                  </a:moveTo>
                  <a:lnTo>
                    <a:pt x="1611" y="54"/>
                  </a:lnTo>
                  <a:lnTo>
                    <a:pt x="1702" y="416"/>
                  </a:lnTo>
                  <a:lnTo>
                    <a:pt x="1992" y="1104"/>
                  </a:lnTo>
                  <a:lnTo>
                    <a:pt x="2661" y="2100"/>
                  </a:lnTo>
                  <a:lnTo>
                    <a:pt x="3186" y="2733"/>
                  </a:lnTo>
                  <a:lnTo>
                    <a:pt x="3566" y="3204"/>
                  </a:lnTo>
                  <a:lnTo>
                    <a:pt x="3910" y="3656"/>
                  </a:lnTo>
                  <a:lnTo>
                    <a:pt x="4363" y="4290"/>
                  </a:lnTo>
                  <a:lnTo>
                    <a:pt x="5195" y="5611"/>
                  </a:lnTo>
                  <a:lnTo>
                    <a:pt x="5974" y="7059"/>
                  </a:lnTo>
                  <a:lnTo>
                    <a:pt x="6716" y="8688"/>
                  </a:lnTo>
                  <a:lnTo>
                    <a:pt x="7114" y="9593"/>
                  </a:lnTo>
                  <a:lnTo>
                    <a:pt x="7603" y="10824"/>
                  </a:lnTo>
                  <a:lnTo>
                    <a:pt x="8544" y="13394"/>
                  </a:lnTo>
                  <a:lnTo>
                    <a:pt x="9449" y="16128"/>
                  </a:lnTo>
                  <a:lnTo>
                    <a:pt x="10318" y="19060"/>
                  </a:lnTo>
                  <a:lnTo>
                    <a:pt x="10734" y="20616"/>
                  </a:lnTo>
                  <a:lnTo>
                    <a:pt x="11096" y="21902"/>
                  </a:lnTo>
                  <a:lnTo>
                    <a:pt x="11874" y="24562"/>
                  </a:lnTo>
                  <a:lnTo>
                    <a:pt x="12797" y="27259"/>
                  </a:lnTo>
                  <a:lnTo>
                    <a:pt x="13883" y="29938"/>
                  </a:lnTo>
                  <a:lnTo>
                    <a:pt x="15132" y="32490"/>
                  </a:lnTo>
                  <a:lnTo>
                    <a:pt x="16599" y="34879"/>
                  </a:lnTo>
                  <a:lnTo>
                    <a:pt x="17847" y="36508"/>
                  </a:lnTo>
                  <a:lnTo>
                    <a:pt x="18752" y="37504"/>
                  </a:lnTo>
                  <a:lnTo>
                    <a:pt x="19730" y="38427"/>
                  </a:lnTo>
                  <a:lnTo>
                    <a:pt x="20762" y="39260"/>
                  </a:lnTo>
                  <a:lnTo>
                    <a:pt x="21305" y="39622"/>
                  </a:lnTo>
                  <a:lnTo>
                    <a:pt x="20581" y="40762"/>
                  </a:lnTo>
                  <a:lnTo>
                    <a:pt x="20001" y="40364"/>
                  </a:lnTo>
                  <a:lnTo>
                    <a:pt x="18897" y="39495"/>
                  </a:lnTo>
                  <a:lnTo>
                    <a:pt x="17866" y="38518"/>
                  </a:lnTo>
                  <a:lnTo>
                    <a:pt x="16906" y="37468"/>
                  </a:lnTo>
                  <a:lnTo>
                    <a:pt x="16019" y="36346"/>
                  </a:lnTo>
                  <a:lnTo>
                    <a:pt x="15187" y="35151"/>
                  </a:lnTo>
                  <a:lnTo>
                    <a:pt x="14028" y="33287"/>
                  </a:lnTo>
                  <a:lnTo>
                    <a:pt x="12707" y="30608"/>
                  </a:lnTo>
                  <a:lnTo>
                    <a:pt x="11585" y="27857"/>
                  </a:lnTo>
                  <a:lnTo>
                    <a:pt x="10625" y="25051"/>
                  </a:lnTo>
                  <a:lnTo>
                    <a:pt x="9793" y="22300"/>
                  </a:lnTo>
                  <a:lnTo>
                    <a:pt x="9431" y="20960"/>
                  </a:lnTo>
                  <a:lnTo>
                    <a:pt x="9014" y="19440"/>
                  </a:lnTo>
                  <a:lnTo>
                    <a:pt x="8164" y="16544"/>
                  </a:lnTo>
                  <a:lnTo>
                    <a:pt x="7277" y="13847"/>
                  </a:lnTo>
                  <a:lnTo>
                    <a:pt x="6354" y="11313"/>
                  </a:lnTo>
                  <a:lnTo>
                    <a:pt x="5865" y="10118"/>
                  </a:lnTo>
                  <a:lnTo>
                    <a:pt x="5485" y="9231"/>
                  </a:lnTo>
                  <a:lnTo>
                    <a:pt x="4779" y="7675"/>
                  </a:lnTo>
                  <a:lnTo>
                    <a:pt x="4037" y="6299"/>
                  </a:lnTo>
                  <a:lnTo>
                    <a:pt x="3259" y="5050"/>
                  </a:lnTo>
                  <a:lnTo>
                    <a:pt x="2824" y="4453"/>
                  </a:lnTo>
                  <a:lnTo>
                    <a:pt x="2516" y="4055"/>
                  </a:lnTo>
                  <a:lnTo>
                    <a:pt x="2191" y="3638"/>
                  </a:lnTo>
                  <a:lnTo>
                    <a:pt x="2136" y="3566"/>
                  </a:lnTo>
                  <a:lnTo>
                    <a:pt x="1557" y="2860"/>
                  </a:lnTo>
                  <a:lnTo>
                    <a:pt x="761" y="1647"/>
                  </a:lnTo>
                  <a:lnTo>
                    <a:pt x="399" y="778"/>
                  </a:lnTo>
                  <a:lnTo>
                    <a:pt x="290" y="290"/>
                  </a:lnTo>
                  <a:lnTo>
                    <a:pt x="1" y="344"/>
                  </a:lnTo>
                  <a:lnTo>
                    <a:pt x="109" y="851"/>
                  </a:lnTo>
                  <a:lnTo>
                    <a:pt x="489" y="1774"/>
                  </a:lnTo>
                  <a:lnTo>
                    <a:pt x="1304" y="3023"/>
                  </a:lnTo>
                  <a:lnTo>
                    <a:pt x="1901" y="3765"/>
                  </a:lnTo>
                  <a:lnTo>
                    <a:pt x="1955" y="3837"/>
                  </a:lnTo>
                  <a:lnTo>
                    <a:pt x="2281" y="4236"/>
                  </a:lnTo>
                  <a:lnTo>
                    <a:pt x="2589" y="4634"/>
                  </a:lnTo>
                  <a:lnTo>
                    <a:pt x="3005" y="5231"/>
                  </a:lnTo>
                  <a:lnTo>
                    <a:pt x="3783" y="6462"/>
                  </a:lnTo>
                  <a:lnTo>
                    <a:pt x="4507" y="7819"/>
                  </a:lnTo>
                  <a:lnTo>
                    <a:pt x="5213" y="9358"/>
                  </a:lnTo>
                  <a:lnTo>
                    <a:pt x="5575" y="10227"/>
                  </a:lnTo>
                  <a:lnTo>
                    <a:pt x="6064" y="11421"/>
                  </a:lnTo>
                  <a:lnTo>
                    <a:pt x="6987" y="13937"/>
                  </a:lnTo>
                  <a:lnTo>
                    <a:pt x="7874" y="16634"/>
                  </a:lnTo>
                  <a:lnTo>
                    <a:pt x="8725" y="19512"/>
                  </a:lnTo>
                  <a:lnTo>
                    <a:pt x="9141" y="21051"/>
                  </a:lnTo>
                  <a:lnTo>
                    <a:pt x="9521" y="22390"/>
                  </a:lnTo>
                  <a:lnTo>
                    <a:pt x="10354" y="25196"/>
                  </a:lnTo>
                  <a:lnTo>
                    <a:pt x="11331" y="28038"/>
                  </a:lnTo>
                  <a:lnTo>
                    <a:pt x="12490" y="30825"/>
                  </a:lnTo>
                  <a:lnTo>
                    <a:pt x="13829" y="33540"/>
                  </a:lnTo>
                  <a:lnTo>
                    <a:pt x="15006" y="35441"/>
                  </a:lnTo>
                  <a:lnTo>
                    <a:pt x="15856" y="36635"/>
                  </a:lnTo>
                  <a:lnTo>
                    <a:pt x="16780" y="37776"/>
                  </a:lnTo>
                  <a:lnTo>
                    <a:pt x="17757" y="38843"/>
                  </a:lnTo>
                  <a:lnTo>
                    <a:pt x="18807" y="39821"/>
                  </a:lnTo>
                  <a:lnTo>
                    <a:pt x="19947" y="40690"/>
                  </a:lnTo>
                  <a:lnTo>
                    <a:pt x="20544" y="41088"/>
                  </a:lnTo>
                  <a:lnTo>
                    <a:pt x="20671" y="41178"/>
                  </a:lnTo>
                  <a:lnTo>
                    <a:pt x="21721" y="39531"/>
                  </a:lnTo>
                  <a:lnTo>
                    <a:pt x="21594" y="39459"/>
                  </a:lnTo>
                  <a:lnTo>
                    <a:pt x="21051" y="39079"/>
                  </a:lnTo>
                  <a:lnTo>
                    <a:pt x="20019" y="38282"/>
                  </a:lnTo>
                  <a:lnTo>
                    <a:pt x="19042" y="37377"/>
                  </a:lnTo>
                  <a:lnTo>
                    <a:pt x="18137" y="36382"/>
                  </a:lnTo>
                  <a:lnTo>
                    <a:pt x="16888" y="34771"/>
                  </a:lnTo>
                  <a:lnTo>
                    <a:pt x="15422" y="32400"/>
                  </a:lnTo>
                  <a:lnTo>
                    <a:pt x="14173" y="29848"/>
                  </a:lnTo>
                  <a:lnTo>
                    <a:pt x="13087" y="27187"/>
                  </a:lnTo>
                  <a:lnTo>
                    <a:pt x="12164" y="24490"/>
                  </a:lnTo>
                  <a:lnTo>
                    <a:pt x="11386" y="21829"/>
                  </a:lnTo>
                  <a:lnTo>
                    <a:pt x="11024" y="20544"/>
                  </a:lnTo>
                  <a:lnTo>
                    <a:pt x="10607" y="18987"/>
                  </a:lnTo>
                  <a:lnTo>
                    <a:pt x="9738" y="16037"/>
                  </a:lnTo>
                  <a:lnTo>
                    <a:pt x="8833" y="13286"/>
                  </a:lnTo>
                  <a:lnTo>
                    <a:pt x="7892" y="10715"/>
                  </a:lnTo>
                  <a:lnTo>
                    <a:pt x="7385" y="9485"/>
                  </a:lnTo>
                  <a:lnTo>
                    <a:pt x="7005" y="8562"/>
                  </a:lnTo>
                  <a:lnTo>
                    <a:pt x="6227" y="6914"/>
                  </a:lnTo>
                  <a:lnTo>
                    <a:pt x="5449" y="5466"/>
                  </a:lnTo>
                  <a:lnTo>
                    <a:pt x="4616" y="4127"/>
                  </a:lnTo>
                  <a:lnTo>
                    <a:pt x="4164" y="3475"/>
                  </a:lnTo>
                  <a:lnTo>
                    <a:pt x="3820" y="3023"/>
                  </a:lnTo>
                  <a:lnTo>
                    <a:pt x="3421" y="2534"/>
                  </a:lnTo>
                  <a:lnTo>
                    <a:pt x="2915" y="1919"/>
                  </a:lnTo>
                  <a:lnTo>
                    <a:pt x="2281" y="978"/>
                  </a:lnTo>
                  <a:lnTo>
                    <a:pt x="1992" y="326"/>
                  </a:lnTo>
                  <a:lnTo>
                    <a:pt x="1919"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6" name="Google Shape;1316;p37"/>
            <p:cNvSpPr/>
            <p:nvPr/>
          </p:nvSpPr>
          <p:spPr>
            <a:xfrm rot="-610466" flipH="1">
              <a:off x="1078126" y="5306276"/>
              <a:ext cx="115991" cy="148158"/>
            </a:xfrm>
            <a:custGeom>
              <a:avLst/>
              <a:gdLst/>
              <a:ahLst/>
              <a:cxnLst/>
              <a:rect l="l" t="t" r="r" b="b"/>
              <a:pathLst>
                <a:path w="4309" h="5504" extrusionOk="0">
                  <a:moveTo>
                    <a:pt x="4308" y="1"/>
                  </a:moveTo>
                  <a:lnTo>
                    <a:pt x="3783" y="55"/>
                  </a:lnTo>
                  <a:lnTo>
                    <a:pt x="2897" y="254"/>
                  </a:lnTo>
                  <a:lnTo>
                    <a:pt x="2136" y="526"/>
                  </a:lnTo>
                  <a:lnTo>
                    <a:pt x="1521" y="869"/>
                  </a:lnTo>
                  <a:lnTo>
                    <a:pt x="1050" y="1286"/>
                  </a:lnTo>
                  <a:lnTo>
                    <a:pt x="670" y="1738"/>
                  </a:lnTo>
                  <a:lnTo>
                    <a:pt x="272" y="2444"/>
                  </a:lnTo>
                  <a:lnTo>
                    <a:pt x="37" y="3440"/>
                  </a:lnTo>
                  <a:lnTo>
                    <a:pt x="0" y="4345"/>
                  </a:lnTo>
                  <a:lnTo>
                    <a:pt x="145" y="5358"/>
                  </a:lnTo>
                  <a:lnTo>
                    <a:pt x="200" y="5503"/>
                  </a:lnTo>
                  <a:lnTo>
                    <a:pt x="326" y="5503"/>
                  </a:lnTo>
                  <a:lnTo>
                    <a:pt x="1159" y="5358"/>
                  </a:lnTo>
                  <a:lnTo>
                    <a:pt x="1883" y="5069"/>
                  </a:lnTo>
                  <a:lnTo>
                    <a:pt x="2643" y="4562"/>
                  </a:lnTo>
                  <a:lnTo>
                    <a:pt x="3367" y="3747"/>
                  </a:lnTo>
                  <a:lnTo>
                    <a:pt x="3820" y="2897"/>
                  </a:lnTo>
                  <a:lnTo>
                    <a:pt x="4055" y="2227"/>
                  </a:lnTo>
                  <a:lnTo>
                    <a:pt x="4218" y="1431"/>
                  </a:lnTo>
                  <a:lnTo>
                    <a:pt x="4308" y="507"/>
                  </a:lnTo>
                  <a:lnTo>
                    <a:pt x="4308"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7" name="Google Shape;1317;p37"/>
            <p:cNvSpPr/>
            <p:nvPr/>
          </p:nvSpPr>
          <p:spPr>
            <a:xfrm rot="-610466" flipH="1">
              <a:off x="1074219" y="5301845"/>
              <a:ext cx="124282" cy="156934"/>
            </a:xfrm>
            <a:custGeom>
              <a:avLst/>
              <a:gdLst/>
              <a:ahLst/>
              <a:cxnLst/>
              <a:rect l="l" t="t" r="r" b="b"/>
              <a:pathLst>
                <a:path w="4617" h="5830" extrusionOk="0">
                  <a:moveTo>
                    <a:pt x="4616" y="1"/>
                  </a:moveTo>
                  <a:lnTo>
                    <a:pt x="4453" y="19"/>
                  </a:lnTo>
                  <a:lnTo>
                    <a:pt x="3838" y="91"/>
                  </a:lnTo>
                  <a:lnTo>
                    <a:pt x="2734" y="363"/>
                  </a:lnTo>
                  <a:lnTo>
                    <a:pt x="2263" y="562"/>
                  </a:lnTo>
                  <a:lnTo>
                    <a:pt x="1919" y="725"/>
                  </a:lnTo>
                  <a:lnTo>
                    <a:pt x="1322" y="1123"/>
                  </a:lnTo>
                  <a:lnTo>
                    <a:pt x="851" y="1612"/>
                  </a:lnTo>
                  <a:lnTo>
                    <a:pt x="471" y="2191"/>
                  </a:lnTo>
                  <a:lnTo>
                    <a:pt x="326" y="2499"/>
                  </a:lnTo>
                  <a:lnTo>
                    <a:pt x="127" y="3078"/>
                  </a:lnTo>
                  <a:lnTo>
                    <a:pt x="1" y="4182"/>
                  </a:lnTo>
                  <a:lnTo>
                    <a:pt x="145" y="5467"/>
                  </a:lnTo>
                  <a:lnTo>
                    <a:pt x="218" y="5720"/>
                  </a:lnTo>
                  <a:lnTo>
                    <a:pt x="254" y="5829"/>
                  </a:lnTo>
                  <a:lnTo>
                    <a:pt x="634" y="5829"/>
                  </a:lnTo>
                  <a:lnTo>
                    <a:pt x="1756" y="5539"/>
                  </a:lnTo>
                  <a:lnTo>
                    <a:pt x="2661" y="5033"/>
                  </a:lnTo>
                  <a:lnTo>
                    <a:pt x="3114" y="4634"/>
                  </a:lnTo>
                  <a:lnTo>
                    <a:pt x="2897" y="4417"/>
                  </a:lnTo>
                  <a:lnTo>
                    <a:pt x="2535" y="4743"/>
                  </a:lnTo>
                  <a:lnTo>
                    <a:pt x="1811" y="5177"/>
                  </a:lnTo>
                  <a:lnTo>
                    <a:pt x="851" y="5485"/>
                  </a:lnTo>
                  <a:lnTo>
                    <a:pt x="471" y="5521"/>
                  </a:lnTo>
                  <a:lnTo>
                    <a:pt x="381" y="5105"/>
                  </a:lnTo>
                  <a:lnTo>
                    <a:pt x="326" y="3965"/>
                  </a:lnTo>
                  <a:lnTo>
                    <a:pt x="453" y="3078"/>
                  </a:lnTo>
                  <a:lnTo>
                    <a:pt x="616" y="2625"/>
                  </a:lnTo>
                  <a:lnTo>
                    <a:pt x="743" y="2336"/>
                  </a:lnTo>
                  <a:lnTo>
                    <a:pt x="1087" y="1811"/>
                  </a:lnTo>
                  <a:lnTo>
                    <a:pt x="1521" y="1358"/>
                  </a:lnTo>
                  <a:lnTo>
                    <a:pt x="2064" y="978"/>
                  </a:lnTo>
                  <a:lnTo>
                    <a:pt x="2390" y="833"/>
                  </a:lnTo>
                  <a:lnTo>
                    <a:pt x="2806" y="652"/>
                  </a:lnTo>
                  <a:lnTo>
                    <a:pt x="3765" y="399"/>
                  </a:lnTo>
                  <a:lnTo>
                    <a:pt x="4327" y="327"/>
                  </a:lnTo>
                  <a:lnTo>
                    <a:pt x="4290" y="942"/>
                  </a:lnTo>
                  <a:lnTo>
                    <a:pt x="4146" y="2046"/>
                  </a:lnTo>
                  <a:lnTo>
                    <a:pt x="4001" y="2535"/>
                  </a:lnTo>
                  <a:lnTo>
                    <a:pt x="4290" y="2625"/>
                  </a:lnTo>
                  <a:lnTo>
                    <a:pt x="4435" y="2082"/>
                  </a:lnTo>
                  <a:lnTo>
                    <a:pt x="4616" y="851"/>
                  </a:lnTo>
                  <a:lnTo>
                    <a:pt x="4616" y="164"/>
                  </a:lnTo>
                  <a:lnTo>
                    <a:pt x="461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8" name="Google Shape;1318;p37"/>
            <p:cNvSpPr/>
            <p:nvPr/>
          </p:nvSpPr>
          <p:spPr>
            <a:xfrm rot="-610466" flipH="1">
              <a:off x="1074219" y="5301845"/>
              <a:ext cx="124282" cy="156934"/>
            </a:xfrm>
            <a:custGeom>
              <a:avLst/>
              <a:gdLst/>
              <a:ahLst/>
              <a:cxnLst/>
              <a:rect l="l" t="t" r="r" b="b"/>
              <a:pathLst>
                <a:path w="4617" h="5830" extrusionOk="0">
                  <a:moveTo>
                    <a:pt x="4616" y="1"/>
                  </a:moveTo>
                  <a:lnTo>
                    <a:pt x="4453" y="19"/>
                  </a:lnTo>
                  <a:lnTo>
                    <a:pt x="3838" y="91"/>
                  </a:lnTo>
                  <a:lnTo>
                    <a:pt x="2734" y="363"/>
                  </a:lnTo>
                  <a:lnTo>
                    <a:pt x="2263" y="562"/>
                  </a:lnTo>
                  <a:lnTo>
                    <a:pt x="2390" y="833"/>
                  </a:lnTo>
                  <a:lnTo>
                    <a:pt x="2806" y="652"/>
                  </a:lnTo>
                  <a:lnTo>
                    <a:pt x="3765" y="399"/>
                  </a:lnTo>
                  <a:lnTo>
                    <a:pt x="4327" y="327"/>
                  </a:lnTo>
                  <a:lnTo>
                    <a:pt x="4290" y="942"/>
                  </a:lnTo>
                  <a:lnTo>
                    <a:pt x="4146" y="2046"/>
                  </a:lnTo>
                  <a:lnTo>
                    <a:pt x="4001" y="2535"/>
                  </a:lnTo>
                  <a:lnTo>
                    <a:pt x="3802" y="3096"/>
                  </a:lnTo>
                  <a:lnTo>
                    <a:pt x="3259" y="4037"/>
                  </a:lnTo>
                  <a:lnTo>
                    <a:pt x="2897" y="4417"/>
                  </a:lnTo>
                  <a:lnTo>
                    <a:pt x="2535" y="4743"/>
                  </a:lnTo>
                  <a:lnTo>
                    <a:pt x="1811" y="5177"/>
                  </a:lnTo>
                  <a:lnTo>
                    <a:pt x="851" y="5485"/>
                  </a:lnTo>
                  <a:lnTo>
                    <a:pt x="471" y="5521"/>
                  </a:lnTo>
                  <a:lnTo>
                    <a:pt x="381" y="5105"/>
                  </a:lnTo>
                  <a:lnTo>
                    <a:pt x="326" y="3965"/>
                  </a:lnTo>
                  <a:lnTo>
                    <a:pt x="453" y="3078"/>
                  </a:lnTo>
                  <a:lnTo>
                    <a:pt x="616" y="2625"/>
                  </a:lnTo>
                  <a:lnTo>
                    <a:pt x="326" y="2499"/>
                  </a:lnTo>
                  <a:lnTo>
                    <a:pt x="127" y="3078"/>
                  </a:lnTo>
                  <a:lnTo>
                    <a:pt x="1" y="4182"/>
                  </a:lnTo>
                  <a:lnTo>
                    <a:pt x="145" y="5467"/>
                  </a:lnTo>
                  <a:lnTo>
                    <a:pt x="218" y="5720"/>
                  </a:lnTo>
                  <a:lnTo>
                    <a:pt x="254" y="5829"/>
                  </a:lnTo>
                  <a:lnTo>
                    <a:pt x="634" y="5829"/>
                  </a:lnTo>
                  <a:lnTo>
                    <a:pt x="1756" y="5539"/>
                  </a:lnTo>
                  <a:lnTo>
                    <a:pt x="2661" y="5033"/>
                  </a:lnTo>
                  <a:lnTo>
                    <a:pt x="3114" y="4634"/>
                  </a:lnTo>
                  <a:lnTo>
                    <a:pt x="3494" y="4236"/>
                  </a:lnTo>
                  <a:lnTo>
                    <a:pt x="4091" y="3223"/>
                  </a:lnTo>
                  <a:lnTo>
                    <a:pt x="4290" y="2625"/>
                  </a:lnTo>
                  <a:lnTo>
                    <a:pt x="4435" y="2082"/>
                  </a:lnTo>
                  <a:lnTo>
                    <a:pt x="4616" y="851"/>
                  </a:lnTo>
                  <a:lnTo>
                    <a:pt x="4616" y="164"/>
                  </a:lnTo>
                  <a:lnTo>
                    <a:pt x="461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9" name="Google Shape;1319;p37"/>
            <p:cNvSpPr/>
            <p:nvPr/>
          </p:nvSpPr>
          <p:spPr>
            <a:xfrm rot="-610466" flipH="1">
              <a:off x="1341592" y="5206781"/>
              <a:ext cx="198792" cy="120379"/>
            </a:xfrm>
            <a:custGeom>
              <a:avLst/>
              <a:gdLst/>
              <a:ahLst/>
              <a:cxnLst/>
              <a:rect l="l" t="t" r="r" b="b"/>
              <a:pathLst>
                <a:path w="7385" h="4472" extrusionOk="0">
                  <a:moveTo>
                    <a:pt x="1919" y="1"/>
                  </a:moveTo>
                  <a:lnTo>
                    <a:pt x="688" y="73"/>
                  </a:lnTo>
                  <a:lnTo>
                    <a:pt x="0" y="164"/>
                  </a:lnTo>
                  <a:lnTo>
                    <a:pt x="109" y="725"/>
                  </a:lnTo>
                  <a:lnTo>
                    <a:pt x="434" y="1702"/>
                  </a:lnTo>
                  <a:lnTo>
                    <a:pt x="833" y="2480"/>
                  </a:lnTo>
                  <a:lnTo>
                    <a:pt x="1321" y="3114"/>
                  </a:lnTo>
                  <a:lnTo>
                    <a:pt x="1882" y="3603"/>
                  </a:lnTo>
                  <a:lnTo>
                    <a:pt x="2498" y="3965"/>
                  </a:lnTo>
                  <a:lnTo>
                    <a:pt x="3131" y="4218"/>
                  </a:lnTo>
                  <a:lnTo>
                    <a:pt x="3765" y="4363"/>
                  </a:lnTo>
                  <a:lnTo>
                    <a:pt x="4724" y="4471"/>
                  </a:lnTo>
                  <a:lnTo>
                    <a:pt x="5901" y="4381"/>
                  </a:lnTo>
                  <a:lnTo>
                    <a:pt x="7186" y="4109"/>
                  </a:lnTo>
                  <a:lnTo>
                    <a:pt x="7385" y="4037"/>
                  </a:lnTo>
                  <a:lnTo>
                    <a:pt x="7385" y="3892"/>
                  </a:lnTo>
                  <a:lnTo>
                    <a:pt x="7204" y="2933"/>
                  </a:lnTo>
                  <a:lnTo>
                    <a:pt x="6824" y="2100"/>
                  </a:lnTo>
                  <a:lnTo>
                    <a:pt x="6335" y="1485"/>
                  </a:lnTo>
                  <a:lnTo>
                    <a:pt x="5901" y="1087"/>
                  </a:lnTo>
                  <a:lnTo>
                    <a:pt x="5358" y="725"/>
                  </a:lnTo>
                  <a:lnTo>
                    <a:pt x="4706" y="417"/>
                  </a:lnTo>
                  <a:lnTo>
                    <a:pt x="3928" y="200"/>
                  </a:lnTo>
                  <a:lnTo>
                    <a:pt x="3005" y="55"/>
                  </a:lnTo>
                  <a:lnTo>
                    <a:pt x="1919"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0" name="Google Shape;1320;p37"/>
            <p:cNvSpPr/>
            <p:nvPr/>
          </p:nvSpPr>
          <p:spPr>
            <a:xfrm rot="-610466" flipH="1">
              <a:off x="1337681" y="5203276"/>
              <a:ext cx="207567" cy="127216"/>
            </a:xfrm>
            <a:custGeom>
              <a:avLst/>
              <a:gdLst/>
              <a:ahLst/>
              <a:cxnLst/>
              <a:rect l="l" t="t" r="r" b="b"/>
              <a:pathLst>
                <a:path w="7711" h="4726" extrusionOk="0">
                  <a:moveTo>
                    <a:pt x="2896" y="1"/>
                  </a:moveTo>
                  <a:lnTo>
                    <a:pt x="1140" y="19"/>
                  </a:lnTo>
                  <a:lnTo>
                    <a:pt x="163" y="146"/>
                  </a:lnTo>
                  <a:lnTo>
                    <a:pt x="0" y="164"/>
                  </a:lnTo>
                  <a:lnTo>
                    <a:pt x="36" y="327"/>
                  </a:lnTo>
                  <a:lnTo>
                    <a:pt x="145" y="906"/>
                  </a:lnTo>
                  <a:lnTo>
                    <a:pt x="489" y="1956"/>
                  </a:lnTo>
                  <a:lnTo>
                    <a:pt x="977" y="2843"/>
                  </a:lnTo>
                  <a:lnTo>
                    <a:pt x="1611" y="3549"/>
                  </a:lnTo>
                  <a:lnTo>
                    <a:pt x="1973" y="3838"/>
                  </a:lnTo>
                  <a:lnTo>
                    <a:pt x="2389" y="4110"/>
                  </a:lnTo>
                  <a:lnTo>
                    <a:pt x="3312" y="4508"/>
                  </a:lnTo>
                  <a:lnTo>
                    <a:pt x="3837" y="4635"/>
                  </a:lnTo>
                  <a:lnTo>
                    <a:pt x="4453" y="4725"/>
                  </a:lnTo>
                  <a:lnTo>
                    <a:pt x="5557" y="4725"/>
                  </a:lnTo>
                  <a:lnTo>
                    <a:pt x="6462" y="4617"/>
                  </a:lnTo>
                  <a:lnTo>
                    <a:pt x="7439" y="4381"/>
                  </a:lnTo>
                  <a:lnTo>
                    <a:pt x="7620" y="4309"/>
                  </a:lnTo>
                  <a:lnTo>
                    <a:pt x="7711" y="4273"/>
                  </a:lnTo>
                  <a:lnTo>
                    <a:pt x="7711" y="4182"/>
                  </a:lnTo>
                  <a:lnTo>
                    <a:pt x="7711" y="4092"/>
                  </a:lnTo>
                  <a:lnTo>
                    <a:pt x="7620" y="3386"/>
                  </a:lnTo>
                  <a:lnTo>
                    <a:pt x="7349" y="2589"/>
                  </a:lnTo>
                  <a:lnTo>
                    <a:pt x="7041" y="2010"/>
                  </a:lnTo>
                  <a:lnTo>
                    <a:pt x="6570" y="1449"/>
                  </a:lnTo>
                  <a:lnTo>
                    <a:pt x="5937" y="924"/>
                  </a:lnTo>
                  <a:lnTo>
                    <a:pt x="5539" y="689"/>
                  </a:lnTo>
                  <a:lnTo>
                    <a:pt x="5394" y="960"/>
                  </a:lnTo>
                  <a:lnTo>
                    <a:pt x="5720" y="1141"/>
                  </a:lnTo>
                  <a:lnTo>
                    <a:pt x="6263" y="1558"/>
                  </a:lnTo>
                  <a:lnTo>
                    <a:pt x="6842" y="2245"/>
                  </a:lnTo>
                  <a:lnTo>
                    <a:pt x="7258" y="3150"/>
                  </a:lnTo>
                  <a:lnTo>
                    <a:pt x="7403" y="3856"/>
                  </a:lnTo>
                  <a:lnTo>
                    <a:pt x="7421" y="4055"/>
                  </a:lnTo>
                  <a:lnTo>
                    <a:pt x="6969" y="4200"/>
                  </a:lnTo>
                  <a:lnTo>
                    <a:pt x="5593" y="4417"/>
                  </a:lnTo>
                  <a:lnTo>
                    <a:pt x="4489" y="4417"/>
                  </a:lnTo>
                  <a:lnTo>
                    <a:pt x="3892" y="4327"/>
                  </a:lnTo>
                  <a:lnTo>
                    <a:pt x="3403" y="4218"/>
                  </a:lnTo>
                  <a:lnTo>
                    <a:pt x="2534" y="3856"/>
                  </a:lnTo>
                  <a:lnTo>
                    <a:pt x="2154" y="3603"/>
                  </a:lnTo>
                  <a:lnTo>
                    <a:pt x="1828" y="3331"/>
                  </a:lnTo>
                  <a:lnTo>
                    <a:pt x="1249" y="2698"/>
                  </a:lnTo>
                  <a:lnTo>
                    <a:pt x="796" y="1901"/>
                  </a:lnTo>
                  <a:lnTo>
                    <a:pt x="471" y="960"/>
                  </a:lnTo>
                  <a:lnTo>
                    <a:pt x="362" y="417"/>
                  </a:lnTo>
                  <a:lnTo>
                    <a:pt x="1267" y="309"/>
                  </a:lnTo>
                  <a:lnTo>
                    <a:pt x="2914" y="291"/>
                  </a:lnTo>
                  <a:lnTo>
                    <a:pt x="3638" y="381"/>
                  </a:lnTo>
                  <a:lnTo>
                    <a:pt x="3674" y="91"/>
                  </a:lnTo>
                  <a:lnTo>
                    <a:pt x="289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1" name="Google Shape;1321;p37"/>
            <p:cNvSpPr/>
            <p:nvPr/>
          </p:nvSpPr>
          <p:spPr>
            <a:xfrm rot="-610466" flipH="1">
              <a:off x="1337681" y="5203276"/>
              <a:ext cx="207567" cy="127216"/>
            </a:xfrm>
            <a:custGeom>
              <a:avLst/>
              <a:gdLst/>
              <a:ahLst/>
              <a:cxnLst/>
              <a:rect l="l" t="t" r="r" b="b"/>
              <a:pathLst>
                <a:path w="7711" h="4726" extrusionOk="0">
                  <a:moveTo>
                    <a:pt x="2896" y="1"/>
                  </a:moveTo>
                  <a:lnTo>
                    <a:pt x="1140" y="19"/>
                  </a:lnTo>
                  <a:lnTo>
                    <a:pt x="163" y="146"/>
                  </a:lnTo>
                  <a:lnTo>
                    <a:pt x="0" y="164"/>
                  </a:lnTo>
                  <a:lnTo>
                    <a:pt x="36" y="327"/>
                  </a:lnTo>
                  <a:lnTo>
                    <a:pt x="145" y="906"/>
                  </a:lnTo>
                  <a:lnTo>
                    <a:pt x="489" y="1956"/>
                  </a:lnTo>
                  <a:lnTo>
                    <a:pt x="977" y="2843"/>
                  </a:lnTo>
                  <a:lnTo>
                    <a:pt x="1611" y="3549"/>
                  </a:lnTo>
                  <a:lnTo>
                    <a:pt x="1973" y="3838"/>
                  </a:lnTo>
                  <a:lnTo>
                    <a:pt x="2154" y="3603"/>
                  </a:lnTo>
                  <a:lnTo>
                    <a:pt x="1828" y="3331"/>
                  </a:lnTo>
                  <a:lnTo>
                    <a:pt x="1249" y="2698"/>
                  </a:lnTo>
                  <a:lnTo>
                    <a:pt x="796" y="1901"/>
                  </a:lnTo>
                  <a:lnTo>
                    <a:pt x="471" y="960"/>
                  </a:lnTo>
                  <a:lnTo>
                    <a:pt x="362" y="417"/>
                  </a:lnTo>
                  <a:lnTo>
                    <a:pt x="1267" y="309"/>
                  </a:lnTo>
                  <a:lnTo>
                    <a:pt x="2914" y="291"/>
                  </a:lnTo>
                  <a:lnTo>
                    <a:pt x="3638" y="381"/>
                  </a:lnTo>
                  <a:lnTo>
                    <a:pt x="4127" y="472"/>
                  </a:lnTo>
                  <a:lnTo>
                    <a:pt x="5014" y="761"/>
                  </a:lnTo>
                  <a:lnTo>
                    <a:pt x="5394" y="960"/>
                  </a:lnTo>
                  <a:lnTo>
                    <a:pt x="5720" y="1141"/>
                  </a:lnTo>
                  <a:lnTo>
                    <a:pt x="6263" y="1558"/>
                  </a:lnTo>
                  <a:lnTo>
                    <a:pt x="6842" y="2245"/>
                  </a:lnTo>
                  <a:lnTo>
                    <a:pt x="7258" y="3150"/>
                  </a:lnTo>
                  <a:lnTo>
                    <a:pt x="7403" y="3856"/>
                  </a:lnTo>
                  <a:lnTo>
                    <a:pt x="7421" y="4055"/>
                  </a:lnTo>
                  <a:lnTo>
                    <a:pt x="6969" y="4200"/>
                  </a:lnTo>
                  <a:lnTo>
                    <a:pt x="5593" y="4417"/>
                  </a:lnTo>
                  <a:lnTo>
                    <a:pt x="4489" y="4417"/>
                  </a:lnTo>
                  <a:lnTo>
                    <a:pt x="3892" y="4327"/>
                  </a:lnTo>
                  <a:lnTo>
                    <a:pt x="3837" y="4635"/>
                  </a:lnTo>
                  <a:lnTo>
                    <a:pt x="4453" y="4725"/>
                  </a:lnTo>
                  <a:lnTo>
                    <a:pt x="5557" y="4725"/>
                  </a:lnTo>
                  <a:lnTo>
                    <a:pt x="6462" y="4617"/>
                  </a:lnTo>
                  <a:lnTo>
                    <a:pt x="7439" y="4381"/>
                  </a:lnTo>
                  <a:lnTo>
                    <a:pt x="7620" y="4309"/>
                  </a:lnTo>
                  <a:lnTo>
                    <a:pt x="7711" y="4273"/>
                  </a:lnTo>
                  <a:lnTo>
                    <a:pt x="7711" y="4182"/>
                  </a:lnTo>
                  <a:lnTo>
                    <a:pt x="7711" y="4092"/>
                  </a:lnTo>
                  <a:lnTo>
                    <a:pt x="7620" y="3386"/>
                  </a:lnTo>
                  <a:lnTo>
                    <a:pt x="7349" y="2589"/>
                  </a:lnTo>
                  <a:lnTo>
                    <a:pt x="7041" y="2010"/>
                  </a:lnTo>
                  <a:lnTo>
                    <a:pt x="6570" y="1449"/>
                  </a:lnTo>
                  <a:lnTo>
                    <a:pt x="5937" y="924"/>
                  </a:lnTo>
                  <a:lnTo>
                    <a:pt x="5539" y="689"/>
                  </a:lnTo>
                  <a:lnTo>
                    <a:pt x="5141" y="490"/>
                  </a:lnTo>
                  <a:lnTo>
                    <a:pt x="4199" y="182"/>
                  </a:lnTo>
                  <a:lnTo>
                    <a:pt x="3674" y="91"/>
                  </a:lnTo>
                  <a:lnTo>
                    <a:pt x="289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2" name="Google Shape;1322;p37"/>
            <p:cNvSpPr/>
            <p:nvPr/>
          </p:nvSpPr>
          <p:spPr>
            <a:xfrm rot="-610466" flipH="1">
              <a:off x="1192073" y="4463316"/>
              <a:ext cx="516481" cy="519900"/>
            </a:xfrm>
            <a:custGeom>
              <a:avLst/>
              <a:gdLst/>
              <a:ahLst/>
              <a:cxnLst/>
              <a:rect l="l" t="t" r="r" b="b"/>
              <a:pathLst>
                <a:path w="19187" h="19314" extrusionOk="0">
                  <a:moveTo>
                    <a:pt x="12888" y="1"/>
                  </a:moveTo>
                  <a:lnTo>
                    <a:pt x="12363" y="91"/>
                  </a:lnTo>
                  <a:lnTo>
                    <a:pt x="11856" y="290"/>
                  </a:lnTo>
                  <a:lnTo>
                    <a:pt x="11386" y="580"/>
                  </a:lnTo>
                  <a:lnTo>
                    <a:pt x="10933" y="978"/>
                  </a:lnTo>
                  <a:lnTo>
                    <a:pt x="10734" y="1213"/>
                  </a:lnTo>
                  <a:lnTo>
                    <a:pt x="10354" y="1720"/>
                  </a:lnTo>
                  <a:lnTo>
                    <a:pt x="9811" y="2879"/>
                  </a:lnTo>
                  <a:lnTo>
                    <a:pt x="9503" y="4109"/>
                  </a:lnTo>
                  <a:lnTo>
                    <a:pt x="9485" y="5376"/>
                  </a:lnTo>
                  <a:lnTo>
                    <a:pt x="9576" y="6010"/>
                  </a:lnTo>
                  <a:lnTo>
                    <a:pt x="9268" y="5141"/>
                  </a:lnTo>
                  <a:lnTo>
                    <a:pt x="8978" y="4254"/>
                  </a:lnTo>
                  <a:lnTo>
                    <a:pt x="8743" y="3766"/>
                  </a:lnTo>
                  <a:lnTo>
                    <a:pt x="8110" y="2788"/>
                  </a:lnTo>
                  <a:lnTo>
                    <a:pt x="7295" y="1901"/>
                  </a:lnTo>
                  <a:lnTo>
                    <a:pt x="6336" y="1177"/>
                  </a:lnTo>
                  <a:lnTo>
                    <a:pt x="5340" y="688"/>
                  </a:lnTo>
                  <a:lnTo>
                    <a:pt x="4580" y="562"/>
                  </a:lnTo>
                  <a:lnTo>
                    <a:pt x="4091" y="598"/>
                  </a:lnTo>
                  <a:lnTo>
                    <a:pt x="3603" y="743"/>
                  </a:lnTo>
                  <a:lnTo>
                    <a:pt x="3150" y="996"/>
                  </a:lnTo>
                  <a:lnTo>
                    <a:pt x="2716" y="1394"/>
                  </a:lnTo>
                  <a:lnTo>
                    <a:pt x="2336" y="1937"/>
                  </a:lnTo>
                  <a:lnTo>
                    <a:pt x="2155" y="2263"/>
                  </a:lnTo>
                  <a:lnTo>
                    <a:pt x="2046" y="2535"/>
                  </a:lnTo>
                  <a:lnTo>
                    <a:pt x="1883" y="3060"/>
                  </a:lnTo>
                  <a:lnTo>
                    <a:pt x="1847" y="3548"/>
                  </a:lnTo>
                  <a:lnTo>
                    <a:pt x="1883" y="4037"/>
                  </a:lnTo>
                  <a:lnTo>
                    <a:pt x="2118" y="4689"/>
                  </a:lnTo>
                  <a:lnTo>
                    <a:pt x="2643" y="5503"/>
                  </a:lnTo>
                  <a:lnTo>
                    <a:pt x="3766" y="6571"/>
                  </a:lnTo>
                  <a:lnTo>
                    <a:pt x="5413" y="7784"/>
                  </a:lnTo>
                  <a:lnTo>
                    <a:pt x="6064" y="8309"/>
                  </a:lnTo>
                  <a:lnTo>
                    <a:pt x="5811" y="8128"/>
                  </a:lnTo>
                  <a:lnTo>
                    <a:pt x="5268" y="7874"/>
                  </a:lnTo>
                  <a:lnTo>
                    <a:pt x="4725" y="7748"/>
                  </a:lnTo>
                  <a:lnTo>
                    <a:pt x="4146" y="7729"/>
                  </a:lnTo>
                  <a:lnTo>
                    <a:pt x="3585" y="7820"/>
                  </a:lnTo>
                  <a:lnTo>
                    <a:pt x="3023" y="8001"/>
                  </a:lnTo>
                  <a:lnTo>
                    <a:pt x="2209" y="8435"/>
                  </a:lnTo>
                  <a:lnTo>
                    <a:pt x="1250" y="9250"/>
                  </a:lnTo>
                  <a:lnTo>
                    <a:pt x="526" y="10264"/>
                  </a:lnTo>
                  <a:lnTo>
                    <a:pt x="164" y="11114"/>
                  </a:lnTo>
                  <a:lnTo>
                    <a:pt x="37" y="11693"/>
                  </a:lnTo>
                  <a:lnTo>
                    <a:pt x="1" y="12291"/>
                  </a:lnTo>
                  <a:lnTo>
                    <a:pt x="73" y="12870"/>
                  </a:lnTo>
                  <a:lnTo>
                    <a:pt x="164" y="13160"/>
                  </a:lnTo>
                  <a:lnTo>
                    <a:pt x="290" y="13467"/>
                  </a:lnTo>
                  <a:lnTo>
                    <a:pt x="580" y="13974"/>
                  </a:lnTo>
                  <a:lnTo>
                    <a:pt x="924" y="14336"/>
                  </a:lnTo>
                  <a:lnTo>
                    <a:pt x="1322" y="14590"/>
                  </a:lnTo>
                  <a:lnTo>
                    <a:pt x="1774" y="14716"/>
                  </a:lnTo>
                  <a:lnTo>
                    <a:pt x="2245" y="14752"/>
                  </a:lnTo>
                  <a:lnTo>
                    <a:pt x="2987" y="14644"/>
                  </a:lnTo>
                  <a:lnTo>
                    <a:pt x="4019" y="14228"/>
                  </a:lnTo>
                  <a:lnTo>
                    <a:pt x="4996" y="13594"/>
                  </a:lnTo>
                  <a:lnTo>
                    <a:pt x="5883" y="12852"/>
                  </a:lnTo>
                  <a:lnTo>
                    <a:pt x="6589" y="12074"/>
                  </a:lnTo>
                  <a:lnTo>
                    <a:pt x="6843" y="11693"/>
                  </a:lnTo>
                  <a:lnTo>
                    <a:pt x="6571" y="12236"/>
                  </a:lnTo>
                  <a:lnTo>
                    <a:pt x="6137" y="13359"/>
                  </a:lnTo>
                  <a:lnTo>
                    <a:pt x="5829" y="14535"/>
                  </a:lnTo>
                  <a:lnTo>
                    <a:pt x="5702" y="15676"/>
                  </a:lnTo>
                  <a:lnTo>
                    <a:pt x="5793" y="16762"/>
                  </a:lnTo>
                  <a:lnTo>
                    <a:pt x="6046" y="17504"/>
                  </a:lnTo>
                  <a:lnTo>
                    <a:pt x="6300" y="17938"/>
                  </a:lnTo>
                  <a:lnTo>
                    <a:pt x="6643" y="18336"/>
                  </a:lnTo>
                  <a:lnTo>
                    <a:pt x="7060" y="18680"/>
                  </a:lnTo>
                  <a:lnTo>
                    <a:pt x="7567" y="18970"/>
                  </a:lnTo>
                  <a:lnTo>
                    <a:pt x="8182" y="19205"/>
                  </a:lnTo>
                  <a:lnTo>
                    <a:pt x="8526" y="19296"/>
                  </a:lnTo>
                  <a:lnTo>
                    <a:pt x="8816" y="19314"/>
                  </a:lnTo>
                  <a:lnTo>
                    <a:pt x="9395" y="19277"/>
                  </a:lnTo>
                  <a:lnTo>
                    <a:pt x="9938" y="19115"/>
                  </a:lnTo>
                  <a:lnTo>
                    <a:pt x="10463" y="18843"/>
                  </a:lnTo>
                  <a:lnTo>
                    <a:pt x="11169" y="18300"/>
                  </a:lnTo>
                  <a:lnTo>
                    <a:pt x="11947" y="17323"/>
                  </a:lnTo>
                  <a:lnTo>
                    <a:pt x="12490" y="16164"/>
                  </a:lnTo>
                  <a:lnTo>
                    <a:pt x="12779" y="14952"/>
                  </a:lnTo>
                  <a:lnTo>
                    <a:pt x="12761" y="14065"/>
                  </a:lnTo>
                  <a:lnTo>
                    <a:pt x="12671" y="13522"/>
                  </a:lnTo>
                  <a:lnTo>
                    <a:pt x="12472" y="13015"/>
                  </a:lnTo>
                  <a:lnTo>
                    <a:pt x="12182" y="12580"/>
                  </a:lnTo>
                  <a:lnTo>
                    <a:pt x="12001" y="12381"/>
                  </a:lnTo>
                  <a:lnTo>
                    <a:pt x="12200" y="12580"/>
                  </a:lnTo>
                  <a:lnTo>
                    <a:pt x="12671" y="12906"/>
                  </a:lnTo>
                  <a:lnTo>
                    <a:pt x="13431" y="13250"/>
                  </a:lnTo>
                  <a:lnTo>
                    <a:pt x="14590" y="13449"/>
                  </a:lnTo>
                  <a:lnTo>
                    <a:pt x="15802" y="13341"/>
                  </a:lnTo>
                  <a:lnTo>
                    <a:pt x="16943" y="12960"/>
                  </a:lnTo>
                  <a:lnTo>
                    <a:pt x="17956" y="12327"/>
                  </a:lnTo>
                  <a:lnTo>
                    <a:pt x="18553" y="11712"/>
                  </a:lnTo>
                  <a:lnTo>
                    <a:pt x="18843" y="11241"/>
                  </a:lnTo>
                  <a:lnTo>
                    <a:pt x="19060" y="10716"/>
                  </a:lnTo>
                  <a:lnTo>
                    <a:pt x="19169" y="10137"/>
                  </a:lnTo>
                  <a:lnTo>
                    <a:pt x="19187" y="9829"/>
                  </a:lnTo>
                  <a:lnTo>
                    <a:pt x="19169" y="9304"/>
                  </a:lnTo>
                  <a:lnTo>
                    <a:pt x="18934" y="8435"/>
                  </a:lnTo>
                  <a:lnTo>
                    <a:pt x="18517" y="7784"/>
                  </a:lnTo>
                  <a:lnTo>
                    <a:pt x="17902" y="7331"/>
                  </a:lnTo>
                  <a:lnTo>
                    <a:pt x="17160" y="7060"/>
                  </a:lnTo>
                  <a:lnTo>
                    <a:pt x="16273" y="6969"/>
                  </a:lnTo>
                  <a:lnTo>
                    <a:pt x="15277" y="7042"/>
                  </a:lnTo>
                  <a:lnTo>
                    <a:pt x="14209" y="7259"/>
                  </a:lnTo>
                  <a:lnTo>
                    <a:pt x="13630" y="7422"/>
                  </a:lnTo>
                  <a:lnTo>
                    <a:pt x="14119" y="7150"/>
                  </a:lnTo>
                  <a:lnTo>
                    <a:pt x="14915" y="6426"/>
                  </a:lnTo>
                  <a:lnTo>
                    <a:pt x="15495" y="5521"/>
                  </a:lnTo>
                  <a:lnTo>
                    <a:pt x="15875" y="4526"/>
                  </a:lnTo>
                  <a:lnTo>
                    <a:pt x="16056" y="3494"/>
                  </a:lnTo>
                  <a:lnTo>
                    <a:pt x="15983" y="2498"/>
                  </a:lnTo>
                  <a:lnTo>
                    <a:pt x="15694" y="1575"/>
                  </a:lnTo>
                  <a:lnTo>
                    <a:pt x="15151" y="833"/>
                  </a:lnTo>
                  <a:lnTo>
                    <a:pt x="14789" y="544"/>
                  </a:lnTo>
                  <a:lnTo>
                    <a:pt x="14517" y="381"/>
                  </a:lnTo>
                  <a:lnTo>
                    <a:pt x="13974" y="145"/>
                  </a:lnTo>
                  <a:lnTo>
                    <a:pt x="13431" y="19"/>
                  </a:lnTo>
                  <a:lnTo>
                    <a:pt x="12888"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3" name="Google Shape;1323;p37"/>
            <p:cNvSpPr/>
            <p:nvPr/>
          </p:nvSpPr>
          <p:spPr>
            <a:xfrm rot="-610466" flipH="1">
              <a:off x="1189549" y="4474902"/>
              <a:ext cx="524288" cy="512094"/>
            </a:xfrm>
            <a:custGeom>
              <a:avLst/>
              <a:gdLst/>
              <a:ahLst/>
              <a:cxnLst/>
              <a:rect l="l" t="t" r="r" b="b"/>
              <a:pathLst>
                <a:path w="19477" h="19024" extrusionOk="0">
                  <a:moveTo>
                    <a:pt x="15006" y="0"/>
                  </a:moveTo>
                  <a:lnTo>
                    <a:pt x="14843" y="235"/>
                  </a:lnTo>
                  <a:lnTo>
                    <a:pt x="15151" y="471"/>
                  </a:lnTo>
                  <a:lnTo>
                    <a:pt x="15603" y="1050"/>
                  </a:lnTo>
                  <a:lnTo>
                    <a:pt x="15911" y="1774"/>
                  </a:lnTo>
                  <a:lnTo>
                    <a:pt x="16038" y="2625"/>
                  </a:lnTo>
                  <a:lnTo>
                    <a:pt x="16038" y="3077"/>
                  </a:lnTo>
                  <a:lnTo>
                    <a:pt x="15965" y="3693"/>
                  </a:lnTo>
                  <a:lnTo>
                    <a:pt x="15621" y="4815"/>
                  </a:lnTo>
                  <a:lnTo>
                    <a:pt x="15006" y="5810"/>
                  </a:lnTo>
                  <a:lnTo>
                    <a:pt x="14191" y="6589"/>
                  </a:lnTo>
                  <a:lnTo>
                    <a:pt x="13721" y="6860"/>
                  </a:lnTo>
                  <a:lnTo>
                    <a:pt x="13630" y="6932"/>
                  </a:lnTo>
                  <a:lnTo>
                    <a:pt x="13648" y="7041"/>
                  </a:lnTo>
                  <a:lnTo>
                    <a:pt x="13721" y="7150"/>
                  </a:lnTo>
                  <a:lnTo>
                    <a:pt x="13829" y="7132"/>
                  </a:lnTo>
                  <a:lnTo>
                    <a:pt x="14554" y="6932"/>
                  </a:lnTo>
                  <a:lnTo>
                    <a:pt x="15875" y="6715"/>
                  </a:lnTo>
                  <a:lnTo>
                    <a:pt x="16997" y="6733"/>
                  </a:lnTo>
                  <a:lnTo>
                    <a:pt x="17902" y="6987"/>
                  </a:lnTo>
                  <a:lnTo>
                    <a:pt x="18264" y="7204"/>
                  </a:lnTo>
                  <a:lnTo>
                    <a:pt x="18481" y="7385"/>
                  </a:lnTo>
                  <a:lnTo>
                    <a:pt x="18825" y="7819"/>
                  </a:lnTo>
                  <a:lnTo>
                    <a:pt x="19042" y="8381"/>
                  </a:lnTo>
                  <a:lnTo>
                    <a:pt x="19169" y="9032"/>
                  </a:lnTo>
                  <a:lnTo>
                    <a:pt x="19169" y="9394"/>
                  </a:lnTo>
                  <a:lnTo>
                    <a:pt x="19151" y="9883"/>
                  </a:lnTo>
                  <a:lnTo>
                    <a:pt x="18843" y="10806"/>
                  </a:lnTo>
                  <a:lnTo>
                    <a:pt x="18228" y="11584"/>
                  </a:lnTo>
                  <a:lnTo>
                    <a:pt x="17341" y="12236"/>
                  </a:lnTo>
                  <a:lnTo>
                    <a:pt x="16798" y="12471"/>
                  </a:lnTo>
                  <a:lnTo>
                    <a:pt x="16183" y="12688"/>
                  </a:lnTo>
                  <a:lnTo>
                    <a:pt x="14934" y="12851"/>
                  </a:lnTo>
                  <a:lnTo>
                    <a:pt x="13757" y="12706"/>
                  </a:lnTo>
                  <a:lnTo>
                    <a:pt x="12997" y="12399"/>
                  </a:lnTo>
                  <a:lnTo>
                    <a:pt x="12544" y="12109"/>
                  </a:lnTo>
                  <a:lnTo>
                    <a:pt x="12345" y="11928"/>
                  </a:lnTo>
                  <a:lnTo>
                    <a:pt x="12291" y="11892"/>
                  </a:lnTo>
                  <a:lnTo>
                    <a:pt x="12255" y="11838"/>
                  </a:lnTo>
                  <a:lnTo>
                    <a:pt x="12200" y="11801"/>
                  </a:lnTo>
                  <a:lnTo>
                    <a:pt x="12092" y="11801"/>
                  </a:lnTo>
                  <a:lnTo>
                    <a:pt x="12038" y="11838"/>
                  </a:lnTo>
                  <a:lnTo>
                    <a:pt x="12001" y="11892"/>
                  </a:lnTo>
                  <a:lnTo>
                    <a:pt x="12001" y="12001"/>
                  </a:lnTo>
                  <a:lnTo>
                    <a:pt x="12038" y="12055"/>
                  </a:lnTo>
                  <a:lnTo>
                    <a:pt x="12092" y="12091"/>
                  </a:lnTo>
                  <a:lnTo>
                    <a:pt x="12128" y="12145"/>
                  </a:lnTo>
                  <a:lnTo>
                    <a:pt x="12327" y="12381"/>
                  </a:lnTo>
                  <a:lnTo>
                    <a:pt x="12599" y="12924"/>
                  </a:lnTo>
                  <a:lnTo>
                    <a:pt x="12743" y="13539"/>
                  </a:lnTo>
                  <a:lnTo>
                    <a:pt x="12780" y="14209"/>
                  </a:lnTo>
                  <a:lnTo>
                    <a:pt x="12689" y="14915"/>
                  </a:lnTo>
                  <a:lnTo>
                    <a:pt x="12508" y="15603"/>
                  </a:lnTo>
                  <a:lnTo>
                    <a:pt x="12219" y="16290"/>
                  </a:lnTo>
                  <a:lnTo>
                    <a:pt x="11875" y="16924"/>
                  </a:lnTo>
                  <a:lnTo>
                    <a:pt x="11657" y="17213"/>
                  </a:lnTo>
                  <a:lnTo>
                    <a:pt x="11332" y="17612"/>
                  </a:lnTo>
                  <a:lnTo>
                    <a:pt x="10644" y="18227"/>
                  </a:lnTo>
                  <a:lnTo>
                    <a:pt x="9884" y="18607"/>
                  </a:lnTo>
                  <a:lnTo>
                    <a:pt x="9087" y="18734"/>
                  </a:lnTo>
                  <a:lnTo>
                    <a:pt x="8707" y="18698"/>
                  </a:lnTo>
                  <a:lnTo>
                    <a:pt x="8273" y="18607"/>
                  </a:lnTo>
                  <a:lnTo>
                    <a:pt x="7549" y="18299"/>
                  </a:lnTo>
                  <a:lnTo>
                    <a:pt x="6951" y="17865"/>
                  </a:lnTo>
                  <a:lnTo>
                    <a:pt x="6499" y="17322"/>
                  </a:lnTo>
                  <a:lnTo>
                    <a:pt x="6336" y="17014"/>
                  </a:lnTo>
                  <a:lnTo>
                    <a:pt x="6227" y="16743"/>
                  </a:lnTo>
                  <a:lnTo>
                    <a:pt x="6083" y="16182"/>
                  </a:lnTo>
                  <a:lnTo>
                    <a:pt x="5992" y="15204"/>
                  </a:lnTo>
                  <a:lnTo>
                    <a:pt x="6191" y="13756"/>
                  </a:lnTo>
                  <a:lnTo>
                    <a:pt x="6734" y="12163"/>
                  </a:lnTo>
                  <a:lnTo>
                    <a:pt x="7114" y="11331"/>
                  </a:lnTo>
                  <a:lnTo>
                    <a:pt x="7150" y="11204"/>
                  </a:lnTo>
                  <a:lnTo>
                    <a:pt x="7060" y="11132"/>
                  </a:lnTo>
                  <a:lnTo>
                    <a:pt x="6951" y="11096"/>
                  </a:lnTo>
                  <a:lnTo>
                    <a:pt x="6861" y="11186"/>
                  </a:lnTo>
                  <a:lnTo>
                    <a:pt x="6517" y="11693"/>
                  </a:lnTo>
                  <a:lnTo>
                    <a:pt x="5449" y="12743"/>
                  </a:lnTo>
                  <a:lnTo>
                    <a:pt x="4454" y="13449"/>
                  </a:lnTo>
                  <a:lnTo>
                    <a:pt x="3766" y="13811"/>
                  </a:lnTo>
                  <a:lnTo>
                    <a:pt x="3060" y="14064"/>
                  </a:lnTo>
                  <a:lnTo>
                    <a:pt x="2390" y="14173"/>
                  </a:lnTo>
                  <a:lnTo>
                    <a:pt x="2064" y="14155"/>
                  </a:lnTo>
                  <a:lnTo>
                    <a:pt x="1793" y="14100"/>
                  </a:lnTo>
                  <a:lnTo>
                    <a:pt x="1304" y="13883"/>
                  </a:lnTo>
                  <a:lnTo>
                    <a:pt x="906" y="13521"/>
                  </a:lnTo>
                  <a:lnTo>
                    <a:pt x="580" y="12996"/>
                  </a:lnTo>
                  <a:lnTo>
                    <a:pt x="453" y="12670"/>
                  </a:lnTo>
                  <a:lnTo>
                    <a:pt x="363" y="12363"/>
                  </a:lnTo>
                  <a:lnTo>
                    <a:pt x="290" y="11747"/>
                  </a:lnTo>
                  <a:lnTo>
                    <a:pt x="363" y="11114"/>
                  </a:lnTo>
                  <a:lnTo>
                    <a:pt x="526" y="10498"/>
                  </a:lnTo>
                  <a:lnTo>
                    <a:pt x="797" y="9901"/>
                  </a:lnTo>
                  <a:lnTo>
                    <a:pt x="1159" y="9358"/>
                  </a:lnTo>
                  <a:lnTo>
                    <a:pt x="1811" y="8616"/>
                  </a:lnTo>
                  <a:lnTo>
                    <a:pt x="2300" y="8236"/>
                  </a:lnTo>
                  <a:lnTo>
                    <a:pt x="2806" y="7892"/>
                  </a:lnTo>
                  <a:lnTo>
                    <a:pt x="3820" y="7512"/>
                  </a:lnTo>
                  <a:lnTo>
                    <a:pt x="4562" y="7439"/>
                  </a:lnTo>
                  <a:lnTo>
                    <a:pt x="5033" y="7494"/>
                  </a:lnTo>
                  <a:lnTo>
                    <a:pt x="5485" y="7638"/>
                  </a:lnTo>
                  <a:lnTo>
                    <a:pt x="5920" y="7856"/>
                  </a:lnTo>
                  <a:lnTo>
                    <a:pt x="6119" y="8000"/>
                  </a:lnTo>
                  <a:lnTo>
                    <a:pt x="6227" y="8037"/>
                  </a:lnTo>
                  <a:lnTo>
                    <a:pt x="6318" y="7982"/>
                  </a:lnTo>
                  <a:lnTo>
                    <a:pt x="6372" y="7874"/>
                  </a:lnTo>
                  <a:lnTo>
                    <a:pt x="6318" y="7765"/>
                  </a:lnTo>
                  <a:lnTo>
                    <a:pt x="5775" y="7331"/>
                  </a:lnTo>
                  <a:lnTo>
                    <a:pt x="5141" y="6860"/>
                  </a:lnTo>
                  <a:lnTo>
                    <a:pt x="4490" y="6389"/>
                  </a:lnTo>
                  <a:lnTo>
                    <a:pt x="3549" y="5611"/>
                  </a:lnTo>
                  <a:lnTo>
                    <a:pt x="2987" y="5050"/>
                  </a:lnTo>
                  <a:lnTo>
                    <a:pt x="2535" y="4435"/>
                  </a:lnTo>
                  <a:lnTo>
                    <a:pt x="2245" y="3783"/>
                  </a:lnTo>
                  <a:lnTo>
                    <a:pt x="2137" y="3077"/>
                  </a:lnTo>
                  <a:lnTo>
                    <a:pt x="2263" y="2317"/>
                  </a:lnTo>
                  <a:lnTo>
                    <a:pt x="2444" y="1901"/>
                  </a:lnTo>
                  <a:lnTo>
                    <a:pt x="2173" y="1774"/>
                  </a:lnTo>
                  <a:lnTo>
                    <a:pt x="1974" y="2226"/>
                  </a:lnTo>
                  <a:lnTo>
                    <a:pt x="1829" y="3059"/>
                  </a:lnTo>
                  <a:lnTo>
                    <a:pt x="1938" y="3837"/>
                  </a:lnTo>
                  <a:lnTo>
                    <a:pt x="2263" y="4561"/>
                  </a:lnTo>
                  <a:lnTo>
                    <a:pt x="2734" y="5213"/>
                  </a:lnTo>
                  <a:lnTo>
                    <a:pt x="3331" y="5810"/>
                  </a:lnTo>
                  <a:lnTo>
                    <a:pt x="4309" y="6625"/>
                  </a:lnTo>
                  <a:lnTo>
                    <a:pt x="4960" y="7095"/>
                  </a:lnTo>
                  <a:lnTo>
                    <a:pt x="5033" y="7168"/>
                  </a:lnTo>
                  <a:lnTo>
                    <a:pt x="5105" y="7204"/>
                  </a:lnTo>
                  <a:lnTo>
                    <a:pt x="4743" y="7150"/>
                  </a:lnTo>
                  <a:lnTo>
                    <a:pt x="4001" y="7186"/>
                  </a:lnTo>
                  <a:lnTo>
                    <a:pt x="3259" y="7367"/>
                  </a:lnTo>
                  <a:lnTo>
                    <a:pt x="2499" y="7729"/>
                  </a:lnTo>
                  <a:lnTo>
                    <a:pt x="2119" y="7982"/>
                  </a:lnTo>
                  <a:lnTo>
                    <a:pt x="1865" y="8181"/>
                  </a:lnTo>
                  <a:lnTo>
                    <a:pt x="1358" y="8652"/>
                  </a:lnTo>
                  <a:lnTo>
                    <a:pt x="906" y="9195"/>
                  </a:lnTo>
                  <a:lnTo>
                    <a:pt x="526" y="9792"/>
                  </a:lnTo>
                  <a:lnTo>
                    <a:pt x="236" y="10426"/>
                  </a:lnTo>
                  <a:lnTo>
                    <a:pt x="55" y="11077"/>
                  </a:lnTo>
                  <a:lnTo>
                    <a:pt x="1" y="11765"/>
                  </a:lnTo>
                  <a:lnTo>
                    <a:pt x="73" y="12435"/>
                  </a:lnTo>
                  <a:lnTo>
                    <a:pt x="164" y="12779"/>
                  </a:lnTo>
                  <a:lnTo>
                    <a:pt x="309" y="13141"/>
                  </a:lnTo>
                  <a:lnTo>
                    <a:pt x="671" y="13720"/>
                  </a:lnTo>
                  <a:lnTo>
                    <a:pt x="1141" y="14155"/>
                  </a:lnTo>
                  <a:lnTo>
                    <a:pt x="1720" y="14390"/>
                  </a:lnTo>
                  <a:lnTo>
                    <a:pt x="2028" y="14444"/>
                  </a:lnTo>
                  <a:lnTo>
                    <a:pt x="2300" y="14462"/>
                  </a:lnTo>
                  <a:lnTo>
                    <a:pt x="2861" y="14408"/>
                  </a:lnTo>
                  <a:lnTo>
                    <a:pt x="3730" y="14155"/>
                  </a:lnTo>
                  <a:lnTo>
                    <a:pt x="4870" y="13539"/>
                  </a:lnTo>
                  <a:lnTo>
                    <a:pt x="5920" y="12743"/>
                  </a:lnTo>
                  <a:lnTo>
                    <a:pt x="6354" y="12308"/>
                  </a:lnTo>
                  <a:lnTo>
                    <a:pt x="6101" y="12996"/>
                  </a:lnTo>
                  <a:lnTo>
                    <a:pt x="5775" y="14354"/>
                  </a:lnTo>
                  <a:lnTo>
                    <a:pt x="5702" y="15584"/>
                  </a:lnTo>
                  <a:lnTo>
                    <a:pt x="5883" y="16670"/>
                  </a:lnTo>
                  <a:lnTo>
                    <a:pt x="6064" y="17141"/>
                  </a:lnTo>
                  <a:lnTo>
                    <a:pt x="6245" y="17485"/>
                  </a:lnTo>
                  <a:lnTo>
                    <a:pt x="6752" y="18082"/>
                  </a:lnTo>
                  <a:lnTo>
                    <a:pt x="7386" y="18553"/>
                  </a:lnTo>
                  <a:lnTo>
                    <a:pt x="8182" y="18879"/>
                  </a:lnTo>
                  <a:lnTo>
                    <a:pt x="8653" y="19005"/>
                  </a:lnTo>
                  <a:lnTo>
                    <a:pt x="8852" y="19024"/>
                  </a:lnTo>
                  <a:lnTo>
                    <a:pt x="9051" y="19024"/>
                  </a:lnTo>
                  <a:lnTo>
                    <a:pt x="9431" y="19005"/>
                  </a:lnTo>
                  <a:lnTo>
                    <a:pt x="10191" y="18806"/>
                  </a:lnTo>
                  <a:lnTo>
                    <a:pt x="10915" y="18390"/>
                  </a:lnTo>
                  <a:lnTo>
                    <a:pt x="11585" y="17775"/>
                  </a:lnTo>
                  <a:lnTo>
                    <a:pt x="11893" y="17394"/>
                  </a:lnTo>
                  <a:lnTo>
                    <a:pt x="12273" y="16870"/>
                  </a:lnTo>
                  <a:lnTo>
                    <a:pt x="12816" y="15675"/>
                  </a:lnTo>
                  <a:lnTo>
                    <a:pt x="13087" y="14408"/>
                  </a:lnTo>
                  <a:lnTo>
                    <a:pt x="13051" y="13485"/>
                  </a:lnTo>
                  <a:lnTo>
                    <a:pt x="12924" y="12906"/>
                  </a:lnTo>
                  <a:lnTo>
                    <a:pt x="12816" y="12652"/>
                  </a:lnTo>
                  <a:lnTo>
                    <a:pt x="13250" y="12851"/>
                  </a:lnTo>
                  <a:lnTo>
                    <a:pt x="14228" y="13105"/>
                  </a:lnTo>
                  <a:lnTo>
                    <a:pt x="15296" y="13141"/>
                  </a:lnTo>
                  <a:lnTo>
                    <a:pt x="16382" y="12942"/>
                  </a:lnTo>
                  <a:lnTo>
                    <a:pt x="16907" y="12743"/>
                  </a:lnTo>
                  <a:lnTo>
                    <a:pt x="17504" y="12489"/>
                  </a:lnTo>
                  <a:lnTo>
                    <a:pt x="18445" y="11801"/>
                  </a:lnTo>
                  <a:lnTo>
                    <a:pt x="18970" y="11150"/>
                  </a:lnTo>
                  <a:lnTo>
                    <a:pt x="19223" y="10697"/>
                  </a:lnTo>
                  <a:lnTo>
                    <a:pt x="19386" y="10191"/>
                  </a:lnTo>
                  <a:lnTo>
                    <a:pt x="19477" y="9666"/>
                  </a:lnTo>
                  <a:lnTo>
                    <a:pt x="19477" y="9394"/>
                  </a:lnTo>
                  <a:lnTo>
                    <a:pt x="19459" y="8996"/>
                  </a:lnTo>
                  <a:lnTo>
                    <a:pt x="19332" y="8272"/>
                  </a:lnTo>
                  <a:lnTo>
                    <a:pt x="19079" y="7656"/>
                  </a:lnTo>
                  <a:lnTo>
                    <a:pt x="18680" y="7168"/>
                  </a:lnTo>
                  <a:lnTo>
                    <a:pt x="18427" y="6969"/>
                  </a:lnTo>
                  <a:lnTo>
                    <a:pt x="18101" y="6751"/>
                  </a:lnTo>
                  <a:lnTo>
                    <a:pt x="17305" y="6462"/>
                  </a:lnTo>
                  <a:lnTo>
                    <a:pt x="16345" y="6389"/>
                  </a:lnTo>
                  <a:lnTo>
                    <a:pt x="15241" y="6480"/>
                  </a:lnTo>
                  <a:lnTo>
                    <a:pt x="14626" y="6607"/>
                  </a:lnTo>
                  <a:lnTo>
                    <a:pt x="14626" y="6607"/>
                  </a:lnTo>
                  <a:lnTo>
                    <a:pt x="14988" y="6281"/>
                  </a:lnTo>
                  <a:lnTo>
                    <a:pt x="15585" y="5503"/>
                  </a:lnTo>
                  <a:lnTo>
                    <a:pt x="16020" y="4598"/>
                  </a:lnTo>
                  <a:lnTo>
                    <a:pt x="16291" y="3620"/>
                  </a:lnTo>
                  <a:lnTo>
                    <a:pt x="16327" y="3095"/>
                  </a:lnTo>
                  <a:lnTo>
                    <a:pt x="16345" y="2588"/>
                  </a:lnTo>
                  <a:lnTo>
                    <a:pt x="16201" y="1665"/>
                  </a:lnTo>
                  <a:lnTo>
                    <a:pt x="15857" y="869"/>
                  </a:lnTo>
                  <a:lnTo>
                    <a:pt x="15350" y="235"/>
                  </a:lnTo>
                  <a:lnTo>
                    <a:pt x="15006"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4" name="Google Shape;1324;p37"/>
            <p:cNvSpPr/>
            <p:nvPr/>
          </p:nvSpPr>
          <p:spPr>
            <a:xfrm rot="-610466" flipH="1">
              <a:off x="1184759" y="4464923"/>
              <a:ext cx="465821" cy="483857"/>
            </a:xfrm>
            <a:custGeom>
              <a:avLst/>
              <a:gdLst/>
              <a:ahLst/>
              <a:cxnLst/>
              <a:rect l="l" t="t" r="r" b="b"/>
              <a:pathLst>
                <a:path w="17305" h="17975" extrusionOk="0">
                  <a:moveTo>
                    <a:pt x="10879" y="1"/>
                  </a:moveTo>
                  <a:lnTo>
                    <a:pt x="10318" y="91"/>
                  </a:lnTo>
                  <a:lnTo>
                    <a:pt x="9793" y="290"/>
                  </a:lnTo>
                  <a:lnTo>
                    <a:pt x="9286" y="598"/>
                  </a:lnTo>
                  <a:lnTo>
                    <a:pt x="8816" y="1014"/>
                  </a:lnTo>
                  <a:lnTo>
                    <a:pt x="8599" y="1268"/>
                  </a:lnTo>
                  <a:lnTo>
                    <a:pt x="8291" y="1666"/>
                  </a:lnTo>
                  <a:lnTo>
                    <a:pt x="7820" y="2517"/>
                  </a:lnTo>
                  <a:lnTo>
                    <a:pt x="7494" y="3458"/>
                  </a:lnTo>
                  <a:lnTo>
                    <a:pt x="7313" y="4435"/>
                  </a:lnTo>
                  <a:lnTo>
                    <a:pt x="7295" y="4942"/>
                  </a:lnTo>
                  <a:lnTo>
                    <a:pt x="7205" y="4635"/>
                  </a:lnTo>
                  <a:lnTo>
                    <a:pt x="7078" y="4345"/>
                  </a:lnTo>
                  <a:lnTo>
                    <a:pt x="6933" y="4001"/>
                  </a:lnTo>
                  <a:lnTo>
                    <a:pt x="6553" y="3331"/>
                  </a:lnTo>
                  <a:lnTo>
                    <a:pt x="6064" y="2680"/>
                  </a:lnTo>
                  <a:lnTo>
                    <a:pt x="5503" y="2082"/>
                  </a:lnTo>
                  <a:lnTo>
                    <a:pt x="4888" y="1539"/>
                  </a:lnTo>
                  <a:lnTo>
                    <a:pt x="4236" y="1105"/>
                  </a:lnTo>
                  <a:lnTo>
                    <a:pt x="3549" y="779"/>
                  </a:lnTo>
                  <a:lnTo>
                    <a:pt x="2879" y="580"/>
                  </a:lnTo>
                  <a:lnTo>
                    <a:pt x="2535" y="562"/>
                  </a:lnTo>
                  <a:lnTo>
                    <a:pt x="2245" y="562"/>
                  </a:lnTo>
                  <a:lnTo>
                    <a:pt x="1594" y="707"/>
                  </a:lnTo>
                  <a:lnTo>
                    <a:pt x="924" y="1105"/>
                  </a:lnTo>
                  <a:lnTo>
                    <a:pt x="290" y="1811"/>
                  </a:lnTo>
                  <a:lnTo>
                    <a:pt x="1" y="2354"/>
                  </a:lnTo>
                  <a:lnTo>
                    <a:pt x="272" y="2481"/>
                  </a:lnTo>
                  <a:lnTo>
                    <a:pt x="490" y="2082"/>
                  </a:lnTo>
                  <a:lnTo>
                    <a:pt x="960" y="1467"/>
                  </a:lnTo>
                  <a:lnTo>
                    <a:pt x="1521" y="1069"/>
                  </a:lnTo>
                  <a:lnTo>
                    <a:pt x="2173" y="870"/>
                  </a:lnTo>
                  <a:lnTo>
                    <a:pt x="2517" y="870"/>
                  </a:lnTo>
                  <a:lnTo>
                    <a:pt x="2843" y="888"/>
                  </a:lnTo>
                  <a:lnTo>
                    <a:pt x="3476" y="1069"/>
                  </a:lnTo>
                  <a:lnTo>
                    <a:pt x="4128" y="1376"/>
                  </a:lnTo>
                  <a:lnTo>
                    <a:pt x="4743" y="1793"/>
                  </a:lnTo>
                  <a:lnTo>
                    <a:pt x="5594" y="2589"/>
                  </a:lnTo>
                  <a:lnTo>
                    <a:pt x="6300" y="3494"/>
                  </a:lnTo>
                  <a:lnTo>
                    <a:pt x="6662" y="4146"/>
                  </a:lnTo>
                  <a:lnTo>
                    <a:pt x="6807" y="4454"/>
                  </a:lnTo>
                  <a:lnTo>
                    <a:pt x="6951" y="4870"/>
                  </a:lnTo>
                  <a:lnTo>
                    <a:pt x="7078" y="5286"/>
                  </a:lnTo>
                  <a:lnTo>
                    <a:pt x="7223" y="5757"/>
                  </a:lnTo>
                  <a:lnTo>
                    <a:pt x="7422" y="6227"/>
                  </a:lnTo>
                  <a:lnTo>
                    <a:pt x="7476" y="6300"/>
                  </a:lnTo>
                  <a:lnTo>
                    <a:pt x="7603" y="6300"/>
                  </a:lnTo>
                  <a:lnTo>
                    <a:pt x="7694" y="6245"/>
                  </a:lnTo>
                  <a:lnTo>
                    <a:pt x="7694" y="6137"/>
                  </a:lnTo>
                  <a:lnTo>
                    <a:pt x="7603" y="5503"/>
                  </a:lnTo>
                  <a:lnTo>
                    <a:pt x="7639" y="4254"/>
                  </a:lnTo>
                  <a:lnTo>
                    <a:pt x="7929" y="3042"/>
                  </a:lnTo>
                  <a:lnTo>
                    <a:pt x="8454" y="1956"/>
                  </a:lnTo>
                  <a:lnTo>
                    <a:pt x="8834" y="1467"/>
                  </a:lnTo>
                  <a:lnTo>
                    <a:pt x="9033" y="1232"/>
                  </a:lnTo>
                  <a:lnTo>
                    <a:pt x="9449" y="852"/>
                  </a:lnTo>
                  <a:lnTo>
                    <a:pt x="9902" y="562"/>
                  </a:lnTo>
                  <a:lnTo>
                    <a:pt x="10390" y="381"/>
                  </a:lnTo>
                  <a:lnTo>
                    <a:pt x="10897" y="290"/>
                  </a:lnTo>
                  <a:lnTo>
                    <a:pt x="11404" y="309"/>
                  </a:lnTo>
                  <a:lnTo>
                    <a:pt x="11911" y="435"/>
                  </a:lnTo>
                  <a:lnTo>
                    <a:pt x="12418" y="671"/>
                  </a:lnTo>
                  <a:lnTo>
                    <a:pt x="12671" y="815"/>
                  </a:lnTo>
                  <a:lnTo>
                    <a:pt x="12979" y="1051"/>
                  </a:lnTo>
                  <a:lnTo>
                    <a:pt x="13431" y="1630"/>
                  </a:lnTo>
                  <a:lnTo>
                    <a:pt x="13739" y="2354"/>
                  </a:lnTo>
                  <a:lnTo>
                    <a:pt x="13866" y="3205"/>
                  </a:lnTo>
                  <a:lnTo>
                    <a:pt x="13866" y="3657"/>
                  </a:lnTo>
                  <a:lnTo>
                    <a:pt x="13793" y="4273"/>
                  </a:lnTo>
                  <a:lnTo>
                    <a:pt x="13449" y="5395"/>
                  </a:lnTo>
                  <a:lnTo>
                    <a:pt x="12834" y="6390"/>
                  </a:lnTo>
                  <a:lnTo>
                    <a:pt x="12019" y="7169"/>
                  </a:lnTo>
                  <a:lnTo>
                    <a:pt x="11549" y="7440"/>
                  </a:lnTo>
                  <a:lnTo>
                    <a:pt x="11458" y="7512"/>
                  </a:lnTo>
                  <a:lnTo>
                    <a:pt x="11476" y="7621"/>
                  </a:lnTo>
                  <a:lnTo>
                    <a:pt x="11549" y="7730"/>
                  </a:lnTo>
                  <a:lnTo>
                    <a:pt x="11657" y="7712"/>
                  </a:lnTo>
                  <a:lnTo>
                    <a:pt x="12382" y="7512"/>
                  </a:lnTo>
                  <a:lnTo>
                    <a:pt x="13703" y="7295"/>
                  </a:lnTo>
                  <a:lnTo>
                    <a:pt x="14825" y="7313"/>
                  </a:lnTo>
                  <a:lnTo>
                    <a:pt x="15730" y="7567"/>
                  </a:lnTo>
                  <a:lnTo>
                    <a:pt x="16092" y="7784"/>
                  </a:lnTo>
                  <a:lnTo>
                    <a:pt x="16309" y="7965"/>
                  </a:lnTo>
                  <a:lnTo>
                    <a:pt x="16653" y="8399"/>
                  </a:lnTo>
                  <a:lnTo>
                    <a:pt x="16870" y="8961"/>
                  </a:lnTo>
                  <a:lnTo>
                    <a:pt x="16997" y="9612"/>
                  </a:lnTo>
                  <a:lnTo>
                    <a:pt x="16997" y="9974"/>
                  </a:lnTo>
                  <a:lnTo>
                    <a:pt x="16979" y="10463"/>
                  </a:lnTo>
                  <a:lnTo>
                    <a:pt x="16671" y="11386"/>
                  </a:lnTo>
                  <a:lnTo>
                    <a:pt x="16056" y="12164"/>
                  </a:lnTo>
                  <a:lnTo>
                    <a:pt x="15169" y="12816"/>
                  </a:lnTo>
                  <a:lnTo>
                    <a:pt x="14626" y="13051"/>
                  </a:lnTo>
                  <a:lnTo>
                    <a:pt x="14011" y="13268"/>
                  </a:lnTo>
                  <a:lnTo>
                    <a:pt x="12762" y="13431"/>
                  </a:lnTo>
                  <a:lnTo>
                    <a:pt x="11585" y="13286"/>
                  </a:lnTo>
                  <a:lnTo>
                    <a:pt x="10825" y="12979"/>
                  </a:lnTo>
                  <a:lnTo>
                    <a:pt x="10372" y="12689"/>
                  </a:lnTo>
                  <a:lnTo>
                    <a:pt x="10173" y="12508"/>
                  </a:lnTo>
                  <a:lnTo>
                    <a:pt x="10119" y="12472"/>
                  </a:lnTo>
                  <a:lnTo>
                    <a:pt x="10083" y="12418"/>
                  </a:lnTo>
                  <a:lnTo>
                    <a:pt x="10028" y="12381"/>
                  </a:lnTo>
                  <a:lnTo>
                    <a:pt x="9920" y="12381"/>
                  </a:lnTo>
                  <a:lnTo>
                    <a:pt x="9866" y="12418"/>
                  </a:lnTo>
                  <a:lnTo>
                    <a:pt x="9829" y="12472"/>
                  </a:lnTo>
                  <a:lnTo>
                    <a:pt x="9829" y="12581"/>
                  </a:lnTo>
                  <a:lnTo>
                    <a:pt x="9866" y="12635"/>
                  </a:lnTo>
                  <a:lnTo>
                    <a:pt x="9920" y="12671"/>
                  </a:lnTo>
                  <a:lnTo>
                    <a:pt x="9956" y="12725"/>
                  </a:lnTo>
                  <a:lnTo>
                    <a:pt x="10155" y="12961"/>
                  </a:lnTo>
                  <a:lnTo>
                    <a:pt x="10427" y="13504"/>
                  </a:lnTo>
                  <a:lnTo>
                    <a:pt x="10571" y="14119"/>
                  </a:lnTo>
                  <a:lnTo>
                    <a:pt x="10608" y="14789"/>
                  </a:lnTo>
                  <a:lnTo>
                    <a:pt x="10517" y="15495"/>
                  </a:lnTo>
                  <a:lnTo>
                    <a:pt x="10336" y="16183"/>
                  </a:lnTo>
                  <a:lnTo>
                    <a:pt x="10047" y="16870"/>
                  </a:lnTo>
                  <a:lnTo>
                    <a:pt x="9703" y="17504"/>
                  </a:lnTo>
                  <a:lnTo>
                    <a:pt x="9485" y="17793"/>
                  </a:lnTo>
                  <a:lnTo>
                    <a:pt x="9721" y="17974"/>
                  </a:lnTo>
                  <a:lnTo>
                    <a:pt x="10101" y="17450"/>
                  </a:lnTo>
                  <a:lnTo>
                    <a:pt x="10644" y="16255"/>
                  </a:lnTo>
                  <a:lnTo>
                    <a:pt x="10915" y="14988"/>
                  </a:lnTo>
                  <a:lnTo>
                    <a:pt x="10879" y="14065"/>
                  </a:lnTo>
                  <a:lnTo>
                    <a:pt x="10752" y="13486"/>
                  </a:lnTo>
                  <a:lnTo>
                    <a:pt x="10644" y="13232"/>
                  </a:lnTo>
                  <a:lnTo>
                    <a:pt x="11078" y="13431"/>
                  </a:lnTo>
                  <a:lnTo>
                    <a:pt x="12056" y="13685"/>
                  </a:lnTo>
                  <a:lnTo>
                    <a:pt x="13124" y="13721"/>
                  </a:lnTo>
                  <a:lnTo>
                    <a:pt x="14210" y="13522"/>
                  </a:lnTo>
                  <a:lnTo>
                    <a:pt x="14735" y="13323"/>
                  </a:lnTo>
                  <a:lnTo>
                    <a:pt x="15332" y="13069"/>
                  </a:lnTo>
                  <a:lnTo>
                    <a:pt x="16273" y="12381"/>
                  </a:lnTo>
                  <a:lnTo>
                    <a:pt x="16798" y="11730"/>
                  </a:lnTo>
                  <a:lnTo>
                    <a:pt x="17051" y="11277"/>
                  </a:lnTo>
                  <a:lnTo>
                    <a:pt x="17214" y="10771"/>
                  </a:lnTo>
                  <a:lnTo>
                    <a:pt x="17305" y="10246"/>
                  </a:lnTo>
                  <a:lnTo>
                    <a:pt x="17305" y="9974"/>
                  </a:lnTo>
                  <a:lnTo>
                    <a:pt x="17287" y="9576"/>
                  </a:lnTo>
                  <a:lnTo>
                    <a:pt x="17160" y="8852"/>
                  </a:lnTo>
                  <a:lnTo>
                    <a:pt x="16907" y="8236"/>
                  </a:lnTo>
                  <a:lnTo>
                    <a:pt x="16508" y="7748"/>
                  </a:lnTo>
                  <a:lnTo>
                    <a:pt x="16255" y="7549"/>
                  </a:lnTo>
                  <a:lnTo>
                    <a:pt x="15929" y="7331"/>
                  </a:lnTo>
                  <a:lnTo>
                    <a:pt x="15133" y="7042"/>
                  </a:lnTo>
                  <a:lnTo>
                    <a:pt x="14173" y="6969"/>
                  </a:lnTo>
                  <a:lnTo>
                    <a:pt x="13069" y="7060"/>
                  </a:lnTo>
                  <a:lnTo>
                    <a:pt x="12454" y="7187"/>
                  </a:lnTo>
                  <a:lnTo>
                    <a:pt x="12454" y="7187"/>
                  </a:lnTo>
                  <a:lnTo>
                    <a:pt x="12816" y="6861"/>
                  </a:lnTo>
                  <a:lnTo>
                    <a:pt x="13413" y="6083"/>
                  </a:lnTo>
                  <a:lnTo>
                    <a:pt x="13848" y="5178"/>
                  </a:lnTo>
                  <a:lnTo>
                    <a:pt x="14119" y="4200"/>
                  </a:lnTo>
                  <a:lnTo>
                    <a:pt x="14155" y="3675"/>
                  </a:lnTo>
                  <a:lnTo>
                    <a:pt x="14173" y="3168"/>
                  </a:lnTo>
                  <a:lnTo>
                    <a:pt x="14029" y="2245"/>
                  </a:lnTo>
                  <a:lnTo>
                    <a:pt x="13685" y="1449"/>
                  </a:lnTo>
                  <a:lnTo>
                    <a:pt x="13178" y="815"/>
                  </a:lnTo>
                  <a:lnTo>
                    <a:pt x="12834" y="580"/>
                  </a:lnTo>
                  <a:lnTo>
                    <a:pt x="12563" y="399"/>
                  </a:lnTo>
                  <a:lnTo>
                    <a:pt x="12001" y="146"/>
                  </a:lnTo>
                  <a:lnTo>
                    <a:pt x="11440" y="19"/>
                  </a:lnTo>
                  <a:lnTo>
                    <a:pt x="10879"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5" name="Google Shape;1325;p37"/>
            <p:cNvSpPr/>
            <p:nvPr/>
          </p:nvSpPr>
          <p:spPr>
            <a:xfrm rot="-610466" flipH="1">
              <a:off x="1369814" y="4647738"/>
              <a:ext cx="140837" cy="140837"/>
            </a:xfrm>
            <a:custGeom>
              <a:avLst/>
              <a:gdLst/>
              <a:ahLst/>
              <a:cxnLst/>
              <a:rect l="l" t="t" r="r" b="b"/>
              <a:pathLst>
                <a:path w="5232" h="5232" extrusionOk="0">
                  <a:moveTo>
                    <a:pt x="2353" y="0"/>
                  </a:moveTo>
                  <a:lnTo>
                    <a:pt x="1828" y="109"/>
                  </a:lnTo>
                  <a:lnTo>
                    <a:pt x="1575" y="199"/>
                  </a:lnTo>
                  <a:lnTo>
                    <a:pt x="1340" y="308"/>
                  </a:lnTo>
                  <a:lnTo>
                    <a:pt x="905" y="616"/>
                  </a:lnTo>
                  <a:lnTo>
                    <a:pt x="543" y="978"/>
                  </a:lnTo>
                  <a:lnTo>
                    <a:pt x="272" y="1394"/>
                  </a:lnTo>
                  <a:lnTo>
                    <a:pt x="91" y="1865"/>
                  </a:lnTo>
                  <a:lnTo>
                    <a:pt x="0" y="2371"/>
                  </a:lnTo>
                  <a:lnTo>
                    <a:pt x="0" y="2878"/>
                  </a:lnTo>
                  <a:lnTo>
                    <a:pt x="109" y="3385"/>
                  </a:lnTo>
                  <a:lnTo>
                    <a:pt x="199" y="3638"/>
                  </a:lnTo>
                  <a:lnTo>
                    <a:pt x="308" y="3892"/>
                  </a:lnTo>
                  <a:lnTo>
                    <a:pt x="616" y="4308"/>
                  </a:lnTo>
                  <a:lnTo>
                    <a:pt x="978" y="4670"/>
                  </a:lnTo>
                  <a:lnTo>
                    <a:pt x="1394" y="4942"/>
                  </a:lnTo>
                  <a:lnTo>
                    <a:pt x="1865" y="5123"/>
                  </a:lnTo>
                  <a:lnTo>
                    <a:pt x="2371" y="5231"/>
                  </a:lnTo>
                  <a:lnTo>
                    <a:pt x="2878" y="5231"/>
                  </a:lnTo>
                  <a:lnTo>
                    <a:pt x="3385" y="5123"/>
                  </a:lnTo>
                  <a:lnTo>
                    <a:pt x="3638" y="5014"/>
                  </a:lnTo>
                  <a:lnTo>
                    <a:pt x="3892" y="4905"/>
                  </a:lnTo>
                  <a:lnTo>
                    <a:pt x="4308" y="4616"/>
                  </a:lnTo>
                  <a:lnTo>
                    <a:pt x="4670" y="4236"/>
                  </a:lnTo>
                  <a:lnTo>
                    <a:pt x="4942" y="3819"/>
                  </a:lnTo>
                  <a:lnTo>
                    <a:pt x="5123" y="3349"/>
                  </a:lnTo>
                  <a:lnTo>
                    <a:pt x="5231" y="2860"/>
                  </a:lnTo>
                  <a:lnTo>
                    <a:pt x="5231" y="2335"/>
                  </a:lnTo>
                  <a:lnTo>
                    <a:pt x="5123" y="1828"/>
                  </a:lnTo>
                  <a:lnTo>
                    <a:pt x="5032" y="1575"/>
                  </a:lnTo>
                  <a:lnTo>
                    <a:pt x="4905" y="1340"/>
                  </a:lnTo>
                  <a:lnTo>
                    <a:pt x="4616" y="905"/>
                  </a:lnTo>
                  <a:lnTo>
                    <a:pt x="4236" y="543"/>
                  </a:lnTo>
                  <a:lnTo>
                    <a:pt x="3819" y="272"/>
                  </a:lnTo>
                  <a:lnTo>
                    <a:pt x="3349" y="91"/>
                  </a:lnTo>
                  <a:lnTo>
                    <a:pt x="2860"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6" name="Google Shape;1326;p37"/>
            <p:cNvSpPr/>
            <p:nvPr/>
          </p:nvSpPr>
          <p:spPr>
            <a:xfrm rot="-610466" flipH="1">
              <a:off x="1369939" y="4688771"/>
              <a:ext cx="143259" cy="103824"/>
            </a:xfrm>
            <a:custGeom>
              <a:avLst/>
              <a:gdLst/>
              <a:ahLst/>
              <a:cxnLst/>
              <a:rect l="l" t="t" r="r" b="b"/>
              <a:pathLst>
                <a:path w="5322" h="3857" extrusionOk="0">
                  <a:moveTo>
                    <a:pt x="5105" y="1"/>
                  </a:moveTo>
                  <a:lnTo>
                    <a:pt x="4833" y="127"/>
                  </a:lnTo>
                  <a:lnTo>
                    <a:pt x="4924" y="363"/>
                  </a:lnTo>
                  <a:lnTo>
                    <a:pt x="5014" y="833"/>
                  </a:lnTo>
                  <a:lnTo>
                    <a:pt x="5014" y="1322"/>
                  </a:lnTo>
                  <a:lnTo>
                    <a:pt x="4924" y="1793"/>
                  </a:lnTo>
                  <a:lnTo>
                    <a:pt x="4761" y="2227"/>
                  </a:lnTo>
                  <a:lnTo>
                    <a:pt x="4489" y="2625"/>
                  </a:lnTo>
                  <a:lnTo>
                    <a:pt x="4164" y="2969"/>
                  </a:lnTo>
                  <a:lnTo>
                    <a:pt x="3765" y="3259"/>
                  </a:lnTo>
                  <a:lnTo>
                    <a:pt x="3530" y="3367"/>
                  </a:lnTo>
                  <a:lnTo>
                    <a:pt x="3295" y="3458"/>
                  </a:lnTo>
                  <a:lnTo>
                    <a:pt x="2824" y="3548"/>
                  </a:lnTo>
                  <a:lnTo>
                    <a:pt x="2335" y="3548"/>
                  </a:lnTo>
                  <a:lnTo>
                    <a:pt x="1865" y="3476"/>
                  </a:lnTo>
                  <a:lnTo>
                    <a:pt x="1630" y="3385"/>
                  </a:lnTo>
                  <a:lnTo>
                    <a:pt x="1412" y="3277"/>
                  </a:lnTo>
                  <a:lnTo>
                    <a:pt x="996" y="3023"/>
                  </a:lnTo>
                  <a:lnTo>
                    <a:pt x="652" y="2680"/>
                  </a:lnTo>
                  <a:lnTo>
                    <a:pt x="381" y="2281"/>
                  </a:lnTo>
                  <a:lnTo>
                    <a:pt x="290" y="2064"/>
                  </a:lnTo>
                  <a:lnTo>
                    <a:pt x="0" y="2173"/>
                  </a:lnTo>
                  <a:lnTo>
                    <a:pt x="127" y="2426"/>
                  </a:lnTo>
                  <a:lnTo>
                    <a:pt x="435" y="2879"/>
                  </a:lnTo>
                  <a:lnTo>
                    <a:pt x="815" y="3259"/>
                  </a:lnTo>
                  <a:lnTo>
                    <a:pt x="1267" y="3548"/>
                  </a:lnTo>
                  <a:lnTo>
                    <a:pt x="1521" y="3657"/>
                  </a:lnTo>
                  <a:lnTo>
                    <a:pt x="1774" y="3747"/>
                  </a:lnTo>
                  <a:lnTo>
                    <a:pt x="2299" y="3856"/>
                  </a:lnTo>
                  <a:lnTo>
                    <a:pt x="2842" y="3856"/>
                  </a:lnTo>
                  <a:lnTo>
                    <a:pt x="3385" y="3747"/>
                  </a:lnTo>
                  <a:lnTo>
                    <a:pt x="3639" y="3639"/>
                  </a:lnTo>
                  <a:lnTo>
                    <a:pt x="3910" y="3512"/>
                  </a:lnTo>
                  <a:lnTo>
                    <a:pt x="4363" y="3204"/>
                  </a:lnTo>
                  <a:lnTo>
                    <a:pt x="4725" y="2806"/>
                  </a:lnTo>
                  <a:lnTo>
                    <a:pt x="5014" y="2372"/>
                  </a:lnTo>
                  <a:lnTo>
                    <a:pt x="5213" y="1865"/>
                  </a:lnTo>
                  <a:lnTo>
                    <a:pt x="5322" y="1340"/>
                  </a:lnTo>
                  <a:lnTo>
                    <a:pt x="5322" y="815"/>
                  </a:lnTo>
                  <a:lnTo>
                    <a:pt x="5213" y="272"/>
                  </a:lnTo>
                  <a:lnTo>
                    <a:pt x="5105"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7" name="Google Shape;1327;p37"/>
            <p:cNvSpPr/>
            <p:nvPr/>
          </p:nvSpPr>
          <p:spPr>
            <a:xfrm rot="-610466" flipH="1">
              <a:off x="1365373" y="4643355"/>
              <a:ext cx="149100" cy="143259"/>
            </a:xfrm>
            <a:custGeom>
              <a:avLst/>
              <a:gdLst/>
              <a:ahLst/>
              <a:cxnLst/>
              <a:rect l="l" t="t" r="r" b="b"/>
              <a:pathLst>
                <a:path w="5539" h="5322" extrusionOk="0">
                  <a:moveTo>
                    <a:pt x="2498" y="0"/>
                  </a:moveTo>
                  <a:lnTo>
                    <a:pt x="1955" y="127"/>
                  </a:lnTo>
                  <a:lnTo>
                    <a:pt x="1684" y="218"/>
                  </a:lnTo>
                  <a:lnTo>
                    <a:pt x="1430" y="344"/>
                  </a:lnTo>
                  <a:lnTo>
                    <a:pt x="978" y="652"/>
                  </a:lnTo>
                  <a:lnTo>
                    <a:pt x="616" y="1032"/>
                  </a:lnTo>
                  <a:lnTo>
                    <a:pt x="308" y="1485"/>
                  </a:lnTo>
                  <a:lnTo>
                    <a:pt x="199" y="1738"/>
                  </a:lnTo>
                  <a:lnTo>
                    <a:pt x="109" y="1991"/>
                  </a:lnTo>
                  <a:lnTo>
                    <a:pt x="0" y="2534"/>
                  </a:lnTo>
                  <a:lnTo>
                    <a:pt x="18" y="3077"/>
                  </a:lnTo>
                  <a:lnTo>
                    <a:pt x="127" y="3602"/>
                  </a:lnTo>
                  <a:lnTo>
                    <a:pt x="217" y="3856"/>
                  </a:lnTo>
                  <a:lnTo>
                    <a:pt x="507" y="3747"/>
                  </a:lnTo>
                  <a:lnTo>
                    <a:pt x="417" y="3512"/>
                  </a:lnTo>
                  <a:lnTo>
                    <a:pt x="308" y="3041"/>
                  </a:lnTo>
                  <a:lnTo>
                    <a:pt x="308" y="2553"/>
                  </a:lnTo>
                  <a:lnTo>
                    <a:pt x="398" y="2082"/>
                  </a:lnTo>
                  <a:lnTo>
                    <a:pt x="471" y="1847"/>
                  </a:lnTo>
                  <a:lnTo>
                    <a:pt x="579" y="1629"/>
                  </a:lnTo>
                  <a:lnTo>
                    <a:pt x="851" y="1213"/>
                  </a:lnTo>
                  <a:lnTo>
                    <a:pt x="1177" y="869"/>
                  </a:lnTo>
                  <a:lnTo>
                    <a:pt x="1575" y="598"/>
                  </a:lnTo>
                  <a:lnTo>
                    <a:pt x="1810" y="507"/>
                  </a:lnTo>
                  <a:lnTo>
                    <a:pt x="2046" y="417"/>
                  </a:lnTo>
                  <a:lnTo>
                    <a:pt x="2516" y="308"/>
                  </a:lnTo>
                  <a:lnTo>
                    <a:pt x="3005" y="308"/>
                  </a:lnTo>
                  <a:lnTo>
                    <a:pt x="3476" y="399"/>
                  </a:lnTo>
                  <a:lnTo>
                    <a:pt x="3910" y="580"/>
                  </a:lnTo>
                  <a:lnTo>
                    <a:pt x="4308" y="833"/>
                  </a:lnTo>
                  <a:lnTo>
                    <a:pt x="4652" y="1159"/>
                  </a:lnTo>
                  <a:lnTo>
                    <a:pt x="4942" y="1575"/>
                  </a:lnTo>
                  <a:lnTo>
                    <a:pt x="5050" y="1810"/>
                  </a:lnTo>
                  <a:lnTo>
                    <a:pt x="5141" y="2046"/>
                  </a:lnTo>
                  <a:lnTo>
                    <a:pt x="5231" y="2516"/>
                  </a:lnTo>
                  <a:lnTo>
                    <a:pt x="5231" y="3005"/>
                  </a:lnTo>
                  <a:lnTo>
                    <a:pt x="5141" y="3476"/>
                  </a:lnTo>
                  <a:lnTo>
                    <a:pt x="4978" y="3910"/>
                  </a:lnTo>
                  <a:lnTo>
                    <a:pt x="4706" y="4308"/>
                  </a:lnTo>
                  <a:lnTo>
                    <a:pt x="4381" y="4652"/>
                  </a:lnTo>
                  <a:lnTo>
                    <a:pt x="3982" y="4942"/>
                  </a:lnTo>
                  <a:lnTo>
                    <a:pt x="3747" y="5050"/>
                  </a:lnTo>
                  <a:lnTo>
                    <a:pt x="3856" y="5322"/>
                  </a:lnTo>
                  <a:lnTo>
                    <a:pt x="4127" y="5195"/>
                  </a:lnTo>
                  <a:lnTo>
                    <a:pt x="4580" y="4887"/>
                  </a:lnTo>
                  <a:lnTo>
                    <a:pt x="4942" y="4489"/>
                  </a:lnTo>
                  <a:lnTo>
                    <a:pt x="5231" y="4055"/>
                  </a:lnTo>
                  <a:lnTo>
                    <a:pt x="5430" y="3548"/>
                  </a:lnTo>
                  <a:lnTo>
                    <a:pt x="5539" y="3023"/>
                  </a:lnTo>
                  <a:lnTo>
                    <a:pt x="5539" y="2498"/>
                  </a:lnTo>
                  <a:lnTo>
                    <a:pt x="5430" y="1955"/>
                  </a:lnTo>
                  <a:lnTo>
                    <a:pt x="5322" y="1684"/>
                  </a:lnTo>
                  <a:lnTo>
                    <a:pt x="5213" y="1430"/>
                  </a:lnTo>
                  <a:lnTo>
                    <a:pt x="4887" y="978"/>
                  </a:lnTo>
                  <a:lnTo>
                    <a:pt x="4507" y="598"/>
                  </a:lnTo>
                  <a:lnTo>
                    <a:pt x="4055" y="308"/>
                  </a:lnTo>
                  <a:lnTo>
                    <a:pt x="3548" y="109"/>
                  </a:lnTo>
                  <a:lnTo>
                    <a:pt x="3023"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8" name="Google Shape;1328;p37"/>
            <p:cNvSpPr/>
            <p:nvPr/>
          </p:nvSpPr>
          <p:spPr>
            <a:xfrm rot="1395473">
              <a:off x="1583652" y="4448162"/>
              <a:ext cx="569654" cy="1090596"/>
            </a:xfrm>
            <a:custGeom>
              <a:avLst/>
              <a:gdLst/>
              <a:ahLst/>
              <a:cxnLst/>
              <a:rect l="l" t="t" r="r" b="b"/>
              <a:pathLst>
                <a:path w="21377" h="40926" extrusionOk="0">
                  <a:moveTo>
                    <a:pt x="1629" y="1"/>
                  </a:moveTo>
                  <a:lnTo>
                    <a:pt x="0" y="272"/>
                  </a:lnTo>
                  <a:lnTo>
                    <a:pt x="109" y="761"/>
                  </a:lnTo>
                  <a:lnTo>
                    <a:pt x="489" y="1684"/>
                  </a:lnTo>
                  <a:lnTo>
                    <a:pt x="1285" y="2897"/>
                  </a:lnTo>
                  <a:lnTo>
                    <a:pt x="1882" y="3639"/>
                  </a:lnTo>
                  <a:lnTo>
                    <a:pt x="2244" y="4073"/>
                  </a:lnTo>
                  <a:lnTo>
                    <a:pt x="2570" y="4490"/>
                  </a:lnTo>
                  <a:lnTo>
                    <a:pt x="2987" y="5105"/>
                  </a:lnTo>
                  <a:lnTo>
                    <a:pt x="3765" y="6336"/>
                  </a:lnTo>
                  <a:lnTo>
                    <a:pt x="4489" y="7712"/>
                  </a:lnTo>
                  <a:lnTo>
                    <a:pt x="5213" y="9250"/>
                  </a:lnTo>
                  <a:lnTo>
                    <a:pt x="5575" y="10137"/>
                  </a:lnTo>
                  <a:lnTo>
                    <a:pt x="6064" y="11332"/>
                  </a:lnTo>
                  <a:lnTo>
                    <a:pt x="6987" y="13848"/>
                  </a:lnTo>
                  <a:lnTo>
                    <a:pt x="7874" y="16545"/>
                  </a:lnTo>
                  <a:lnTo>
                    <a:pt x="8743" y="19441"/>
                  </a:lnTo>
                  <a:lnTo>
                    <a:pt x="9141" y="20961"/>
                  </a:lnTo>
                  <a:lnTo>
                    <a:pt x="9521" y="22319"/>
                  </a:lnTo>
                  <a:lnTo>
                    <a:pt x="10353" y="25106"/>
                  </a:lnTo>
                  <a:lnTo>
                    <a:pt x="11331" y="27930"/>
                  </a:lnTo>
                  <a:lnTo>
                    <a:pt x="12471" y="30717"/>
                  </a:lnTo>
                  <a:lnTo>
                    <a:pt x="13811" y="33396"/>
                  </a:lnTo>
                  <a:lnTo>
                    <a:pt x="14969" y="35297"/>
                  </a:lnTo>
                  <a:lnTo>
                    <a:pt x="15820" y="36491"/>
                  </a:lnTo>
                  <a:lnTo>
                    <a:pt x="16743" y="37632"/>
                  </a:lnTo>
                  <a:lnTo>
                    <a:pt x="17720" y="38681"/>
                  </a:lnTo>
                  <a:lnTo>
                    <a:pt x="18770" y="39659"/>
                  </a:lnTo>
                  <a:lnTo>
                    <a:pt x="19892" y="40528"/>
                  </a:lnTo>
                  <a:lnTo>
                    <a:pt x="20490" y="40926"/>
                  </a:lnTo>
                  <a:lnTo>
                    <a:pt x="21377" y="39532"/>
                  </a:lnTo>
                  <a:lnTo>
                    <a:pt x="20834" y="39170"/>
                  </a:lnTo>
                  <a:lnTo>
                    <a:pt x="19784" y="38356"/>
                  </a:lnTo>
                  <a:lnTo>
                    <a:pt x="18806" y="37451"/>
                  </a:lnTo>
                  <a:lnTo>
                    <a:pt x="17901" y="36455"/>
                  </a:lnTo>
                  <a:lnTo>
                    <a:pt x="16634" y="34826"/>
                  </a:lnTo>
                  <a:lnTo>
                    <a:pt x="15168" y="32437"/>
                  </a:lnTo>
                  <a:lnTo>
                    <a:pt x="13901" y="29885"/>
                  </a:lnTo>
                  <a:lnTo>
                    <a:pt x="12815" y="27206"/>
                  </a:lnTo>
                  <a:lnTo>
                    <a:pt x="11892" y="24509"/>
                  </a:lnTo>
                  <a:lnTo>
                    <a:pt x="11096" y="21830"/>
                  </a:lnTo>
                  <a:lnTo>
                    <a:pt x="10734" y="20545"/>
                  </a:lnTo>
                  <a:lnTo>
                    <a:pt x="10317" y="18988"/>
                  </a:lnTo>
                  <a:lnTo>
                    <a:pt x="9448" y="16038"/>
                  </a:lnTo>
                  <a:lnTo>
                    <a:pt x="8543" y="13305"/>
                  </a:lnTo>
                  <a:lnTo>
                    <a:pt x="7602" y="10716"/>
                  </a:lnTo>
                  <a:lnTo>
                    <a:pt x="7113" y="9504"/>
                  </a:lnTo>
                  <a:lnTo>
                    <a:pt x="6715" y="8580"/>
                  </a:lnTo>
                  <a:lnTo>
                    <a:pt x="5955" y="6933"/>
                  </a:lnTo>
                  <a:lnTo>
                    <a:pt x="5177" y="5503"/>
                  </a:lnTo>
                  <a:lnTo>
                    <a:pt x="4344" y="4164"/>
                  </a:lnTo>
                  <a:lnTo>
                    <a:pt x="3892" y="3530"/>
                  </a:lnTo>
                  <a:lnTo>
                    <a:pt x="3548" y="3060"/>
                  </a:lnTo>
                  <a:lnTo>
                    <a:pt x="3168" y="2589"/>
                  </a:lnTo>
                  <a:lnTo>
                    <a:pt x="2643" y="1956"/>
                  </a:lnTo>
                  <a:lnTo>
                    <a:pt x="1991" y="996"/>
                  </a:lnTo>
                  <a:lnTo>
                    <a:pt x="1701" y="327"/>
                  </a:lnTo>
                  <a:lnTo>
                    <a:pt x="1629"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9" name="Google Shape;1329;p37"/>
            <p:cNvSpPr/>
            <p:nvPr/>
          </p:nvSpPr>
          <p:spPr>
            <a:xfrm rot="1395473">
              <a:off x="1578872" y="4447310"/>
              <a:ext cx="578821" cy="1096858"/>
            </a:xfrm>
            <a:custGeom>
              <a:avLst/>
              <a:gdLst/>
              <a:ahLst/>
              <a:cxnLst/>
              <a:rect l="l" t="t" r="r" b="b"/>
              <a:pathLst>
                <a:path w="21721" h="41161" extrusionOk="0">
                  <a:moveTo>
                    <a:pt x="1919" y="1"/>
                  </a:moveTo>
                  <a:lnTo>
                    <a:pt x="1611" y="55"/>
                  </a:lnTo>
                  <a:lnTo>
                    <a:pt x="1702" y="399"/>
                  </a:lnTo>
                  <a:lnTo>
                    <a:pt x="2009" y="1087"/>
                  </a:lnTo>
                  <a:lnTo>
                    <a:pt x="2661" y="2082"/>
                  </a:lnTo>
                  <a:lnTo>
                    <a:pt x="3186" y="2716"/>
                  </a:lnTo>
                  <a:lnTo>
                    <a:pt x="3566" y="3186"/>
                  </a:lnTo>
                  <a:lnTo>
                    <a:pt x="3910" y="3657"/>
                  </a:lnTo>
                  <a:lnTo>
                    <a:pt x="4362" y="4290"/>
                  </a:lnTo>
                  <a:lnTo>
                    <a:pt x="5195" y="5612"/>
                  </a:lnTo>
                  <a:lnTo>
                    <a:pt x="5973" y="7042"/>
                  </a:lnTo>
                  <a:lnTo>
                    <a:pt x="6734" y="8671"/>
                  </a:lnTo>
                  <a:lnTo>
                    <a:pt x="7114" y="9594"/>
                  </a:lnTo>
                  <a:lnTo>
                    <a:pt x="7602" y="10825"/>
                  </a:lnTo>
                  <a:lnTo>
                    <a:pt x="8544" y="13395"/>
                  </a:lnTo>
                  <a:lnTo>
                    <a:pt x="9449" y="16128"/>
                  </a:lnTo>
                  <a:lnTo>
                    <a:pt x="10317" y="19060"/>
                  </a:lnTo>
                  <a:lnTo>
                    <a:pt x="10734" y="20617"/>
                  </a:lnTo>
                  <a:lnTo>
                    <a:pt x="11096" y="21902"/>
                  </a:lnTo>
                  <a:lnTo>
                    <a:pt x="11874" y="24563"/>
                  </a:lnTo>
                  <a:lnTo>
                    <a:pt x="12797" y="27260"/>
                  </a:lnTo>
                  <a:lnTo>
                    <a:pt x="13883" y="29921"/>
                  </a:lnTo>
                  <a:lnTo>
                    <a:pt x="15150" y="32491"/>
                  </a:lnTo>
                  <a:lnTo>
                    <a:pt x="16598" y="34880"/>
                  </a:lnTo>
                  <a:lnTo>
                    <a:pt x="17847" y="36509"/>
                  </a:lnTo>
                  <a:lnTo>
                    <a:pt x="18752" y="37505"/>
                  </a:lnTo>
                  <a:lnTo>
                    <a:pt x="19730" y="38410"/>
                  </a:lnTo>
                  <a:lnTo>
                    <a:pt x="20761" y="39242"/>
                  </a:lnTo>
                  <a:lnTo>
                    <a:pt x="21304" y="39622"/>
                  </a:lnTo>
                  <a:lnTo>
                    <a:pt x="20580" y="40745"/>
                  </a:lnTo>
                  <a:lnTo>
                    <a:pt x="20001" y="40346"/>
                  </a:lnTo>
                  <a:lnTo>
                    <a:pt x="18897" y="39478"/>
                  </a:lnTo>
                  <a:lnTo>
                    <a:pt x="17865" y="38518"/>
                  </a:lnTo>
                  <a:lnTo>
                    <a:pt x="16906" y="37468"/>
                  </a:lnTo>
                  <a:lnTo>
                    <a:pt x="16019" y="36346"/>
                  </a:lnTo>
                  <a:lnTo>
                    <a:pt x="15186" y="35152"/>
                  </a:lnTo>
                  <a:lnTo>
                    <a:pt x="14046" y="33269"/>
                  </a:lnTo>
                  <a:lnTo>
                    <a:pt x="12725" y="30608"/>
                  </a:lnTo>
                  <a:lnTo>
                    <a:pt x="11584" y="27839"/>
                  </a:lnTo>
                  <a:lnTo>
                    <a:pt x="10625" y="25052"/>
                  </a:lnTo>
                  <a:lnTo>
                    <a:pt x="9811" y="22300"/>
                  </a:lnTo>
                  <a:lnTo>
                    <a:pt x="9449" y="20961"/>
                  </a:lnTo>
                  <a:lnTo>
                    <a:pt x="9032" y="19422"/>
                  </a:lnTo>
                  <a:lnTo>
                    <a:pt x="8163" y="16526"/>
                  </a:lnTo>
                  <a:lnTo>
                    <a:pt x="7277" y="13829"/>
                  </a:lnTo>
                  <a:lnTo>
                    <a:pt x="6353" y="11313"/>
                  </a:lnTo>
                  <a:lnTo>
                    <a:pt x="5865" y="10101"/>
                  </a:lnTo>
                  <a:lnTo>
                    <a:pt x="5503" y="9232"/>
                  </a:lnTo>
                  <a:lnTo>
                    <a:pt x="4779" y="7675"/>
                  </a:lnTo>
                  <a:lnTo>
                    <a:pt x="4037" y="6300"/>
                  </a:lnTo>
                  <a:lnTo>
                    <a:pt x="3258" y="5051"/>
                  </a:lnTo>
                  <a:lnTo>
                    <a:pt x="2824" y="4453"/>
                  </a:lnTo>
                  <a:lnTo>
                    <a:pt x="2516" y="4037"/>
                  </a:lnTo>
                  <a:lnTo>
                    <a:pt x="2172" y="3621"/>
                  </a:lnTo>
                  <a:lnTo>
                    <a:pt x="2136" y="3566"/>
                  </a:lnTo>
                  <a:lnTo>
                    <a:pt x="1557" y="2861"/>
                  </a:lnTo>
                  <a:lnTo>
                    <a:pt x="779" y="1648"/>
                  </a:lnTo>
                  <a:lnTo>
                    <a:pt x="398" y="761"/>
                  </a:lnTo>
                  <a:lnTo>
                    <a:pt x="290" y="290"/>
                  </a:lnTo>
                  <a:lnTo>
                    <a:pt x="0" y="345"/>
                  </a:lnTo>
                  <a:lnTo>
                    <a:pt x="109" y="851"/>
                  </a:lnTo>
                  <a:lnTo>
                    <a:pt x="489" y="1775"/>
                  </a:lnTo>
                  <a:lnTo>
                    <a:pt x="1303" y="3023"/>
                  </a:lnTo>
                  <a:lnTo>
                    <a:pt x="1901" y="3766"/>
                  </a:lnTo>
                  <a:lnTo>
                    <a:pt x="1955" y="3802"/>
                  </a:lnTo>
                  <a:lnTo>
                    <a:pt x="2281" y="4218"/>
                  </a:lnTo>
                  <a:lnTo>
                    <a:pt x="2589" y="4616"/>
                  </a:lnTo>
                  <a:lnTo>
                    <a:pt x="3005" y="5214"/>
                  </a:lnTo>
                  <a:lnTo>
                    <a:pt x="3783" y="6463"/>
                  </a:lnTo>
                  <a:lnTo>
                    <a:pt x="4507" y="7802"/>
                  </a:lnTo>
                  <a:lnTo>
                    <a:pt x="5213" y="9340"/>
                  </a:lnTo>
                  <a:lnTo>
                    <a:pt x="5593" y="10227"/>
                  </a:lnTo>
                  <a:lnTo>
                    <a:pt x="6064" y="11422"/>
                  </a:lnTo>
                  <a:lnTo>
                    <a:pt x="6987" y="13938"/>
                  </a:lnTo>
                  <a:lnTo>
                    <a:pt x="7874" y="16635"/>
                  </a:lnTo>
                  <a:lnTo>
                    <a:pt x="8725" y="19513"/>
                  </a:lnTo>
                  <a:lnTo>
                    <a:pt x="9141" y="21033"/>
                  </a:lnTo>
                  <a:lnTo>
                    <a:pt x="9521" y="22391"/>
                  </a:lnTo>
                  <a:lnTo>
                    <a:pt x="10354" y="25196"/>
                  </a:lnTo>
                  <a:lnTo>
                    <a:pt x="11331" y="28020"/>
                  </a:lnTo>
                  <a:lnTo>
                    <a:pt x="12489" y="30826"/>
                  </a:lnTo>
                  <a:lnTo>
                    <a:pt x="13829" y="33523"/>
                  </a:lnTo>
                  <a:lnTo>
                    <a:pt x="15005" y="35441"/>
                  </a:lnTo>
                  <a:lnTo>
                    <a:pt x="15856" y="36636"/>
                  </a:lnTo>
                  <a:lnTo>
                    <a:pt x="16779" y="37776"/>
                  </a:lnTo>
                  <a:lnTo>
                    <a:pt x="17757" y="38826"/>
                  </a:lnTo>
                  <a:lnTo>
                    <a:pt x="18825" y="39803"/>
                  </a:lnTo>
                  <a:lnTo>
                    <a:pt x="19947" y="40690"/>
                  </a:lnTo>
                  <a:lnTo>
                    <a:pt x="20544" y="41088"/>
                  </a:lnTo>
                  <a:lnTo>
                    <a:pt x="20671" y="41161"/>
                  </a:lnTo>
                  <a:lnTo>
                    <a:pt x="21721" y="39532"/>
                  </a:lnTo>
                  <a:lnTo>
                    <a:pt x="21594" y="39441"/>
                  </a:lnTo>
                  <a:lnTo>
                    <a:pt x="21051" y="39079"/>
                  </a:lnTo>
                  <a:lnTo>
                    <a:pt x="20019" y="38265"/>
                  </a:lnTo>
                  <a:lnTo>
                    <a:pt x="19042" y="37360"/>
                  </a:lnTo>
                  <a:lnTo>
                    <a:pt x="18137" y="36382"/>
                  </a:lnTo>
                  <a:lnTo>
                    <a:pt x="16888" y="34771"/>
                  </a:lnTo>
                  <a:lnTo>
                    <a:pt x="15440" y="32382"/>
                  </a:lnTo>
                  <a:lnTo>
                    <a:pt x="14173" y="29830"/>
                  </a:lnTo>
                  <a:lnTo>
                    <a:pt x="13105" y="27187"/>
                  </a:lnTo>
                  <a:lnTo>
                    <a:pt x="12182" y="24490"/>
                  </a:lnTo>
                  <a:lnTo>
                    <a:pt x="11385" y="21830"/>
                  </a:lnTo>
                  <a:lnTo>
                    <a:pt x="11041" y="20526"/>
                  </a:lnTo>
                  <a:lnTo>
                    <a:pt x="10607" y="18970"/>
                  </a:lnTo>
                  <a:lnTo>
                    <a:pt x="9738" y="16038"/>
                  </a:lnTo>
                  <a:lnTo>
                    <a:pt x="8833" y="13286"/>
                  </a:lnTo>
                  <a:lnTo>
                    <a:pt x="7892" y="10716"/>
                  </a:lnTo>
                  <a:lnTo>
                    <a:pt x="7385" y="9485"/>
                  </a:lnTo>
                  <a:lnTo>
                    <a:pt x="7005" y="8544"/>
                  </a:lnTo>
                  <a:lnTo>
                    <a:pt x="6245" y="6915"/>
                  </a:lnTo>
                  <a:lnTo>
                    <a:pt x="5467" y="5449"/>
                  </a:lnTo>
                  <a:lnTo>
                    <a:pt x="4616" y="4128"/>
                  </a:lnTo>
                  <a:lnTo>
                    <a:pt x="4163" y="3476"/>
                  </a:lnTo>
                  <a:lnTo>
                    <a:pt x="3801" y="3005"/>
                  </a:lnTo>
                  <a:lnTo>
                    <a:pt x="3421" y="2535"/>
                  </a:lnTo>
                  <a:lnTo>
                    <a:pt x="2914" y="1919"/>
                  </a:lnTo>
                  <a:lnTo>
                    <a:pt x="2281" y="960"/>
                  </a:lnTo>
                  <a:lnTo>
                    <a:pt x="1991" y="327"/>
                  </a:lnTo>
                  <a:lnTo>
                    <a:pt x="1919"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0" name="Google Shape;1330;p37"/>
            <p:cNvSpPr/>
            <p:nvPr/>
          </p:nvSpPr>
          <p:spPr>
            <a:xfrm rot="1395473">
              <a:off x="1935399" y="4624082"/>
              <a:ext cx="114347" cy="146644"/>
            </a:xfrm>
            <a:custGeom>
              <a:avLst/>
              <a:gdLst/>
              <a:ahLst/>
              <a:cxnLst/>
              <a:rect l="l" t="t" r="r" b="b"/>
              <a:pathLst>
                <a:path w="4291" h="5503" extrusionOk="0">
                  <a:moveTo>
                    <a:pt x="4291" y="0"/>
                  </a:moveTo>
                  <a:lnTo>
                    <a:pt x="3784" y="55"/>
                  </a:lnTo>
                  <a:lnTo>
                    <a:pt x="2879" y="254"/>
                  </a:lnTo>
                  <a:lnTo>
                    <a:pt x="2137" y="525"/>
                  </a:lnTo>
                  <a:lnTo>
                    <a:pt x="1521" y="869"/>
                  </a:lnTo>
                  <a:lnTo>
                    <a:pt x="1033" y="1285"/>
                  </a:lnTo>
                  <a:lnTo>
                    <a:pt x="652" y="1738"/>
                  </a:lnTo>
                  <a:lnTo>
                    <a:pt x="272" y="2444"/>
                  </a:lnTo>
                  <a:lnTo>
                    <a:pt x="19" y="3439"/>
                  </a:lnTo>
                  <a:lnTo>
                    <a:pt x="1" y="4344"/>
                  </a:lnTo>
                  <a:lnTo>
                    <a:pt x="146" y="5358"/>
                  </a:lnTo>
                  <a:lnTo>
                    <a:pt x="200" y="5503"/>
                  </a:lnTo>
                  <a:lnTo>
                    <a:pt x="327" y="5503"/>
                  </a:lnTo>
                  <a:lnTo>
                    <a:pt x="1141" y="5358"/>
                  </a:lnTo>
                  <a:lnTo>
                    <a:pt x="1865" y="5068"/>
                  </a:lnTo>
                  <a:lnTo>
                    <a:pt x="2643" y="4562"/>
                  </a:lnTo>
                  <a:lnTo>
                    <a:pt x="3367" y="3747"/>
                  </a:lnTo>
                  <a:lnTo>
                    <a:pt x="3802" y="2896"/>
                  </a:lnTo>
                  <a:lnTo>
                    <a:pt x="4037" y="2227"/>
                  </a:lnTo>
                  <a:lnTo>
                    <a:pt x="4200" y="1430"/>
                  </a:lnTo>
                  <a:lnTo>
                    <a:pt x="4291" y="507"/>
                  </a:lnTo>
                  <a:lnTo>
                    <a:pt x="4291"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1" name="Google Shape;1331;p37"/>
            <p:cNvSpPr/>
            <p:nvPr/>
          </p:nvSpPr>
          <p:spPr>
            <a:xfrm rot="1395473">
              <a:off x="1931055" y="4619738"/>
              <a:ext cx="123034" cy="155331"/>
            </a:xfrm>
            <a:custGeom>
              <a:avLst/>
              <a:gdLst/>
              <a:ahLst/>
              <a:cxnLst/>
              <a:rect l="l" t="t" r="r" b="b"/>
              <a:pathLst>
                <a:path w="4617" h="5829" extrusionOk="0">
                  <a:moveTo>
                    <a:pt x="4616" y="0"/>
                  </a:moveTo>
                  <a:lnTo>
                    <a:pt x="4454" y="19"/>
                  </a:lnTo>
                  <a:lnTo>
                    <a:pt x="3874" y="73"/>
                  </a:lnTo>
                  <a:lnTo>
                    <a:pt x="2843" y="308"/>
                  </a:lnTo>
                  <a:lnTo>
                    <a:pt x="2390" y="489"/>
                  </a:lnTo>
                  <a:lnTo>
                    <a:pt x="2082" y="634"/>
                  </a:lnTo>
                  <a:lnTo>
                    <a:pt x="1539" y="960"/>
                  </a:lnTo>
                  <a:lnTo>
                    <a:pt x="1069" y="1358"/>
                  </a:lnTo>
                  <a:lnTo>
                    <a:pt x="689" y="1829"/>
                  </a:lnTo>
                  <a:lnTo>
                    <a:pt x="526" y="2082"/>
                  </a:lnTo>
                  <a:lnTo>
                    <a:pt x="363" y="2390"/>
                  </a:lnTo>
                  <a:lnTo>
                    <a:pt x="146" y="3005"/>
                  </a:lnTo>
                  <a:lnTo>
                    <a:pt x="1" y="3928"/>
                  </a:lnTo>
                  <a:lnTo>
                    <a:pt x="128" y="5431"/>
                  </a:lnTo>
                  <a:lnTo>
                    <a:pt x="218" y="5720"/>
                  </a:lnTo>
                  <a:lnTo>
                    <a:pt x="254" y="5829"/>
                  </a:lnTo>
                  <a:lnTo>
                    <a:pt x="562" y="5829"/>
                  </a:lnTo>
                  <a:lnTo>
                    <a:pt x="1503" y="5612"/>
                  </a:lnTo>
                  <a:lnTo>
                    <a:pt x="2300" y="5268"/>
                  </a:lnTo>
                  <a:lnTo>
                    <a:pt x="2698" y="4978"/>
                  </a:lnTo>
                  <a:lnTo>
                    <a:pt x="2517" y="4743"/>
                  </a:lnTo>
                  <a:lnTo>
                    <a:pt x="2209" y="4960"/>
                  </a:lnTo>
                  <a:lnTo>
                    <a:pt x="1576" y="5268"/>
                  </a:lnTo>
                  <a:lnTo>
                    <a:pt x="779" y="5485"/>
                  </a:lnTo>
                  <a:lnTo>
                    <a:pt x="472" y="5521"/>
                  </a:lnTo>
                  <a:lnTo>
                    <a:pt x="363" y="5050"/>
                  </a:lnTo>
                  <a:lnTo>
                    <a:pt x="327" y="3729"/>
                  </a:lnTo>
                  <a:lnTo>
                    <a:pt x="544" y="2715"/>
                  </a:lnTo>
                  <a:lnTo>
                    <a:pt x="797" y="2227"/>
                  </a:lnTo>
                  <a:lnTo>
                    <a:pt x="942" y="1991"/>
                  </a:lnTo>
                  <a:lnTo>
                    <a:pt x="1286" y="1575"/>
                  </a:lnTo>
                  <a:lnTo>
                    <a:pt x="1720" y="1195"/>
                  </a:lnTo>
                  <a:lnTo>
                    <a:pt x="2227" y="887"/>
                  </a:lnTo>
                  <a:lnTo>
                    <a:pt x="2499" y="761"/>
                  </a:lnTo>
                  <a:lnTo>
                    <a:pt x="2897" y="616"/>
                  </a:lnTo>
                  <a:lnTo>
                    <a:pt x="3802" y="399"/>
                  </a:lnTo>
                  <a:lnTo>
                    <a:pt x="4309" y="326"/>
                  </a:lnTo>
                  <a:lnTo>
                    <a:pt x="4291" y="978"/>
                  </a:lnTo>
                  <a:lnTo>
                    <a:pt x="4110" y="2154"/>
                  </a:lnTo>
                  <a:lnTo>
                    <a:pt x="3947" y="2679"/>
                  </a:lnTo>
                  <a:lnTo>
                    <a:pt x="4236" y="2788"/>
                  </a:lnTo>
                  <a:lnTo>
                    <a:pt x="4417" y="2209"/>
                  </a:lnTo>
                  <a:lnTo>
                    <a:pt x="4598" y="887"/>
                  </a:lnTo>
                  <a:lnTo>
                    <a:pt x="4616" y="163"/>
                  </a:lnTo>
                  <a:lnTo>
                    <a:pt x="4616" y="0"/>
                  </a:lnTo>
                  <a:close/>
                </a:path>
              </a:pathLst>
            </a:custGeom>
            <a:solidFill>
              <a:srgbClr val="0C0C0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2" name="Google Shape;1332;p37"/>
            <p:cNvSpPr/>
            <p:nvPr/>
          </p:nvSpPr>
          <p:spPr>
            <a:xfrm rot="1395473">
              <a:off x="1931055" y="4619738"/>
              <a:ext cx="123034" cy="155331"/>
            </a:xfrm>
            <a:custGeom>
              <a:avLst/>
              <a:gdLst/>
              <a:ahLst/>
              <a:cxnLst/>
              <a:rect l="l" t="t" r="r" b="b"/>
              <a:pathLst>
                <a:path w="4617" h="5829" extrusionOk="0">
                  <a:moveTo>
                    <a:pt x="4616" y="0"/>
                  </a:moveTo>
                  <a:lnTo>
                    <a:pt x="4454" y="19"/>
                  </a:lnTo>
                  <a:lnTo>
                    <a:pt x="3874" y="73"/>
                  </a:lnTo>
                  <a:lnTo>
                    <a:pt x="2843" y="308"/>
                  </a:lnTo>
                  <a:lnTo>
                    <a:pt x="2390" y="489"/>
                  </a:lnTo>
                  <a:lnTo>
                    <a:pt x="2499" y="761"/>
                  </a:lnTo>
                  <a:lnTo>
                    <a:pt x="2897" y="616"/>
                  </a:lnTo>
                  <a:lnTo>
                    <a:pt x="3802" y="399"/>
                  </a:lnTo>
                  <a:lnTo>
                    <a:pt x="4309" y="326"/>
                  </a:lnTo>
                  <a:lnTo>
                    <a:pt x="4291" y="978"/>
                  </a:lnTo>
                  <a:lnTo>
                    <a:pt x="4110" y="2154"/>
                  </a:lnTo>
                  <a:lnTo>
                    <a:pt x="3947" y="2679"/>
                  </a:lnTo>
                  <a:lnTo>
                    <a:pt x="3838" y="3005"/>
                  </a:lnTo>
                  <a:lnTo>
                    <a:pt x="3549" y="3584"/>
                  </a:lnTo>
                  <a:lnTo>
                    <a:pt x="3187" y="4109"/>
                  </a:lnTo>
                  <a:lnTo>
                    <a:pt x="2752" y="4544"/>
                  </a:lnTo>
                  <a:lnTo>
                    <a:pt x="2517" y="4743"/>
                  </a:lnTo>
                  <a:lnTo>
                    <a:pt x="2209" y="4960"/>
                  </a:lnTo>
                  <a:lnTo>
                    <a:pt x="1576" y="5268"/>
                  </a:lnTo>
                  <a:lnTo>
                    <a:pt x="779" y="5485"/>
                  </a:lnTo>
                  <a:lnTo>
                    <a:pt x="472" y="5521"/>
                  </a:lnTo>
                  <a:lnTo>
                    <a:pt x="363" y="5050"/>
                  </a:lnTo>
                  <a:lnTo>
                    <a:pt x="327" y="3729"/>
                  </a:lnTo>
                  <a:lnTo>
                    <a:pt x="544" y="2715"/>
                  </a:lnTo>
                  <a:lnTo>
                    <a:pt x="797" y="2227"/>
                  </a:lnTo>
                  <a:lnTo>
                    <a:pt x="526" y="2082"/>
                  </a:lnTo>
                  <a:lnTo>
                    <a:pt x="363" y="2390"/>
                  </a:lnTo>
                  <a:lnTo>
                    <a:pt x="146" y="3005"/>
                  </a:lnTo>
                  <a:lnTo>
                    <a:pt x="1" y="3928"/>
                  </a:lnTo>
                  <a:lnTo>
                    <a:pt x="128" y="5431"/>
                  </a:lnTo>
                  <a:lnTo>
                    <a:pt x="218" y="5720"/>
                  </a:lnTo>
                  <a:lnTo>
                    <a:pt x="254" y="5829"/>
                  </a:lnTo>
                  <a:lnTo>
                    <a:pt x="562" y="5829"/>
                  </a:lnTo>
                  <a:lnTo>
                    <a:pt x="1503" y="5612"/>
                  </a:lnTo>
                  <a:lnTo>
                    <a:pt x="2300" y="5268"/>
                  </a:lnTo>
                  <a:lnTo>
                    <a:pt x="2698" y="4978"/>
                  </a:lnTo>
                  <a:lnTo>
                    <a:pt x="2969" y="4779"/>
                  </a:lnTo>
                  <a:lnTo>
                    <a:pt x="3422" y="4308"/>
                  </a:lnTo>
                  <a:lnTo>
                    <a:pt x="3802" y="3747"/>
                  </a:lnTo>
                  <a:lnTo>
                    <a:pt x="4110" y="3132"/>
                  </a:lnTo>
                  <a:lnTo>
                    <a:pt x="4236" y="2788"/>
                  </a:lnTo>
                  <a:lnTo>
                    <a:pt x="4417" y="2209"/>
                  </a:lnTo>
                  <a:lnTo>
                    <a:pt x="4598" y="887"/>
                  </a:lnTo>
                  <a:lnTo>
                    <a:pt x="4616" y="163"/>
                  </a:lnTo>
                  <a:lnTo>
                    <a:pt x="4616" y="0"/>
                  </a:lnTo>
                  <a:close/>
                </a:path>
              </a:pathLst>
            </a:custGeom>
            <a:solidFill>
              <a:srgbClr val="0C0C0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3" name="Google Shape;1333;p37"/>
            <p:cNvSpPr/>
            <p:nvPr/>
          </p:nvSpPr>
          <p:spPr>
            <a:xfrm rot="1395473">
              <a:off x="1694163" y="4151195"/>
              <a:ext cx="350688" cy="348263"/>
            </a:xfrm>
            <a:custGeom>
              <a:avLst/>
              <a:gdLst/>
              <a:ahLst/>
              <a:cxnLst/>
              <a:rect l="l" t="t" r="r" b="b"/>
              <a:pathLst>
                <a:path w="13160" h="13069" extrusionOk="0">
                  <a:moveTo>
                    <a:pt x="6661" y="0"/>
                  </a:moveTo>
                  <a:lnTo>
                    <a:pt x="6064" y="181"/>
                  </a:lnTo>
                  <a:lnTo>
                    <a:pt x="5611" y="525"/>
                  </a:lnTo>
                  <a:lnTo>
                    <a:pt x="5304" y="996"/>
                  </a:lnTo>
                  <a:lnTo>
                    <a:pt x="5123" y="1575"/>
                  </a:lnTo>
                  <a:lnTo>
                    <a:pt x="5050" y="2245"/>
                  </a:lnTo>
                  <a:lnTo>
                    <a:pt x="5104" y="2951"/>
                  </a:lnTo>
                  <a:lnTo>
                    <a:pt x="5285" y="3675"/>
                  </a:lnTo>
                  <a:lnTo>
                    <a:pt x="5412" y="4019"/>
                  </a:lnTo>
                  <a:lnTo>
                    <a:pt x="5412" y="4019"/>
                  </a:lnTo>
                  <a:lnTo>
                    <a:pt x="5177" y="3729"/>
                  </a:lnTo>
                  <a:lnTo>
                    <a:pt x="4598" y="3204"/>
                  </a:lnTo>
                  <a:lnTo>
                    <a:pt x="3910" y="2788"/>
                  </a:lnTo>
                  <a:lnTo>
                    <a:pt x="3186" y="2498"/>
                  </a:lnTo>
                  <a:lnTo>
                    <a:pt x="2444" y="2317"/>
                  </a:lnTo>
                  <a:lnTo>
                    <a:pt x="1738" y="2299"/>
                  </a:lnTo>
                  <a:lnTo>
                    <a:pt x="1086" y="2444"/>
                  </a:lnTo>
                  <a:lnTo>
                    <a:pt x="561" y="2770"/>
                  </a:lnTo>
                  <a:lnTo>
                    <a:pt x="362" y="3005"/>
                  </a:lnTo>
                  <a:lnTo>
                    <a:pt x="127" y="3349"/>
                  </a:lnTo>
                  <a:lnTo>
                    <a:pt x="0" y="4001"/>
                  </a:lnTo>
                  <a:lnTo>
                    <a:pt x="199" y="4616"/>
                  </a:lnTo>
                  <a:lnTo>
                    <a:pt x="634" y="5195"/>
                  </a:lnTo>
                  <a:lnTo>
                    <a:pt x="941" y="5467"/>
                  </a:lnTo>
                  <a:lnTo>
                    <a:pt x="1285" y="5738"/>
                  </a:lnTo>
                  <a:lnTo>
                    <a:pt x="2027" y="6154"/>
                  </a:lnTo>
                  <a:lnTo>
                    <a:pt x="2860" y="6390"/>
                  </a:lnTo>
                  <a:lnTo>
                    <a:pt x="3729" y="6444"/>
                  </a:lnTo>
                  <a:lnTo>
                    <a:pt x="4163" y="6390"/>
                  </a:lnTo>
                  <a:lnTo>
                    <a:pt x="3548" y="6571"/>
                  </a:lnTo>
                  <a:lnTo>
                    <a:pt x="2950" y="6752"/>
                  </a:lnTo>
                  <a:lnTo>
                    <a:pt x="2607" y="6897"/>
                  </a:lnTo>
                  <a:lnTo>
                    <a:pt x="1937" y="7295"/>
                  </a:lnTo>
                  <a:lnTo>
                    <a:pt x="1303" y="7838"/>
                  </a:lnTo>
                  <a:lnTo>
                    <a:pt x="778" y="8453"/>
                  </a:lnTo>
                  <a:lnTo>
                    <a:pt x="435" y="9105"/>
                  </a:lnTo>
                  <a:lnTo>
                    <a:pt x="308" y="9793"/>
                  </a:lnTo>
                  <a:lnTo>
                    <a:pt x="471" y="10444"/>
                  </a:lnTo>
                  <a:lnTo>
                    <a:pt x="978" y="11042"/>
                  </a:lnTo>
                  <a:lnTo>
                    <a:pt x="1412" y="11313"/>
                  </a:lnTo>
                  <a:lnTo>
                    <a:pt x="1774" y="11476"/>
                  </a:lnTo>
                  <a:lnTo>
                    <a:pt x="2444" y="11566"/>
                  </a:lnTo>
                  <a:lnTo>
                    <a:pt x="3041" y="11404"/>
                  </a:lnTo>
                  <a:lnTo>
                    <a:pt x="3602" y="11078"/>
                  </a:lnTo>
                  <a:lnTo>
                    <a:pt x="4380" y="10354"/>
                  </a:lnTo>
                  <a:lnTo>
                    <a:pt x="5231" y="9268"/>
                  </a:lnTo>
                  <a:lnTo>
                    <a:pt x="5611" y="8833"/>
                  </a:lnTo>
                  <a:lnTo>
                    <a:pt x="5485" y="9014"/>
                  </a:lnTo>
                  <a:lnTo>
                    <a:pt x="5304" y="9358"/>
                  </a:lnTo>
                  <a:lnTo>
                    <a:pt x="5159" y="9919"/>
                  </a:lnTo>
                  <a:lnTo>
                    <a:pt x="5249" y="10698"/>
                  </a:lnTo>
                  <a:lnTo>
                    <a:pt x="5575" y="11458"/>
                  </a:lnTo>
                  <a:lnTo>
                    <a:pt x="6100" y="12128"/>
                  </a:lnTo>
                  <a:lnTo>
                    <a:pt x="6770" y="12652"/>
                  </a:lnTo>
                  <a:lnTo>
                    <a:pt x="7530" y="12978"/>
                  </a:lnTo>
                  <a:lnTo>
                    <a:pt x="8326" y="13069"/>
                  </a:lnTo>
                  <a:lnTo>
                    <a:pt x="8724" y="12978"/>
                  </a:lnTo>
                  <a:lnTo>
                    <a:pt x="9141" y="12833"/>
                  </a:lnTo>
                  <a:lnTo>
                    <a:pt x="9738" y="12417"/>
                  </a:lnTo>
                  <a:lnTo>
                    <a:pt x="10064" y="11874"/>
                  </a:lnTo>
                  <a:lnTo>
                    <a:pt x="10154" y="11277"/>
                  </a:lnTo>
                  <a:lnTo>
                    <a:pt x="10028" y="10607"/>
                  </a:lnTo>
                  <a:lnTo>
                    <a:pt x="9720" y="9956"/>
                  </a:lnTo>
                  <a:lnTo>
                    <a:pt x="9231" y="9322"/>
                  </a:lnTo>
                  <a:lnTo>
                    <a:pt x="8598" y="8743"/>
                  </a:lnTo>
                  <a:lnTo>
                    <a:pt x="8236" y="8507"/>
                  </a:lnTo>
                  <a:lnTo>
                    <a:pt x="9014" y="8797"/>
                  </a:lnTo>
                  <a:lnTo>
                    <a:pt x="10173" y="9051"/>
                  </a:lnTo>
                  <a:lnTo>
                    <a:pt x="10915" y="9105"/>
                  </a:lnTo>
                  <a:lnTo>
                    <a:pt x="11584" y="9014"/>
                  </a:lnTo>
                  <a:lnTo>
                    <a:pt x="12182" y="8797"/>
                  </a:lnTo>
                  <a:lnTo>
                    <a:pt x="12652" y="8417"/>
                  </a:lnTo>
                  <a:lnTo>
                    <a:pt x="12996" y="7856"/>
                  </a:lnTo>
                  <a:lnTo>
                    <a:pt x="13123" y="7494"/>
                  </a:lnTo>
                  <a:lnTo>
                    <a:pt x="13159" y="7096"/>
                  </a:lnTo>
                  <a:lnTo>
                    <a:pt x="12978" y="6335"/>
                  </a:lnTo>
                  <a:lnTo>
                    <a:pt x="12526" y="5666"/>
                  </a:lnTo>
                  <a:lnTo>
                    <a:pt x="11874" y="5123"/>
                  </a:lnTo>
                  <a:lnTo>
                    <a:pt x="11114" y="4725"/>
                  </a:lnTo>
                  <a:lnTo>
                    <a:pt x="10299" y="4489"/>
                  </a:lnTo>
                  <a:lnTo>
                    <a:pt x="9503" y="4471"/>
                  </a:lnTo>
                  <a:lnTo>
                    <a:pt x="8815" y="4706"/>
                  </a:lnTo>
                  <a:lnTo>
                    <a:pt x="8543" y="4942"/>
                  </a:lnTo>
                  <a:lnTo>
                    <a:pt x="8543" y="4942"/>
                  </a:lnTo>
                  <a:lnTo>
                    <a:pt x="8815" y="4670"/>
                  </a:lnTo>
                  <a:lnTo>
                    <a:pt x="9177" y="3982"/>
                  </a:lnTo>
                  <a:lnTo>
                    <a:pt x="9322" y="3204"/>
                  </a:lnTo>
                  <a:lnTo>
                    <a:pt x="9286" y="2390"/>
                  </a:lnTo>
                  <a:lnTo>
                    <a:pt x="9068" y="1611"/>
                  </a:lnTo>
                  <a:lnTo>
                    <a:pt x="8670" y="905"/>
                  </a:lnTo>
                  <a:lnTo>
                    <a:pt x="8127" y="362"/>
                  </a:lnTo>
                  <a:lnTo>
                    <a:pt x="7421" y="37"/>
                  </a:lnTo>
                  <a:lnTo>
                    <a:pt x="7023"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4" name="Google Shape;1334;p37"/>
            <p:cNvSpPr/>
            <p:nvPr/>
          </p:nvSpPr>
          <p:spPr>
            <a:xfrm rot="1395473">
              <a:off x="1700015" y="4149325"/>
              <a:ext cx="348263" cy="355991"/>
            </a:xfrm>
            <a:custGeom>
              <a:avLst/>
              <a:gdLst/>
              <a:ahLst/>
              <a:cxnLst/>
              <a:rect l="l" t="t" r="r" b="b"/>
              <a:pathLst>
                <a:path w="13069" h="13359" extrusionOk="0">
                  <a:moveTo>
                    <a:pt x="6517" y="1"/>
                  </a:moveTo>
                  <a:lnTo>
                    <a:pt x="6046" y="73"/>
                  </a:lnTo>
                  <a:lnTo>
                    <a:pt x="5612" y="272"/>
                  </a:lnTo>
                  <a:lnTo>
                    <a:pt x="5268" y="562"/>
                  </a:lnTo>
                  <a:lnTo>
                    <a:pt x="5123" y="761"/>
                  </a:lnTo>
                  <a:lnTo>
                    <a:pt x="4960" y="1014"/>
                  </a:lnTo>
                  <a:lnTo>
                    <a:pt x="4743" y="1630"/>
                  </a:lnTo>
                  <a:lnTo>
                    <a:pt x="4670" y="2354"/>
                  </a:lnTo>
                  <a:lnTo>
                    <a:pt x="4725" y="3150"/>
                  </a:lnTo>
                  <a:lnTo>
                    <a:pt x="4815" y="3548"/>
                  </a:lnTo>
                  <a:lnTo>
                    <a:pt x="4507" y="3277"/>
                  </a:lnTo>
                  <a:lnTo>
                    <a:pt x="3765" y="2824"/>
                  </a:lnTo>
                  <a:lnTo>
                    <a:pt x="2969" y="2480"/>
                  </a:lnTo>
                  <a:lnTo>
                    <a:pt x="2154" y="2317"/>
                  </a:lnTo>
                  <a:lnTo>
                    <a:pt x="1756" y="2299"/>
                  </a:lnTo>
                  <a:lnTo>
                    <a:pt x="1448" y="2299"/>
                  </a:lnTo>
                  <a:lnTo>
                    <a:pt x="942" y="2408"/>
                  </a:lnTo>
                  <a:lnTo>
                    <a:pt x="507" y="2607"/>
                  </a:lnTo>
                  <a:lnTo>
                    <a:pt x="145" y="2878"/>
                  </a:lnTo>
                  <a:lnTo>
                    <a:pt x="0" y="3059"/>
                  </a:lnTo>
                  <a:lnTo>
                    <a:pt x="236" y="3240"/>
                  </a:lnTo>
                  <a:lnTo>
                    <a:pt x="399" y="3059"/>
                  </a:lnTo>
                  <a:lnTo>
                    <a:pt x="761" y="2806"/>
                  </a:lnTo>
                  <a:lnTo>
                    <a:pt x="1358" y="2607"/>
                  </a:lnTo>
                  <a:lnTo>
                    <a:pt x="1738" y="2589"/>
                  </a:lnTo>
                  <a:lnTo>
                    <a:pt x="1756" y="2589"/>
                  </a:lnTo>
                  <a:lnTo>
                    <a:pt x="2209" y="2625"/>
                  </a:lnTo>
                  <a:lnTo>
                    <a:pt x="3132" y="2860"/>
                  </a:lnTo>
                  <a:lnTo>
                    <a:pt x="4019" y="3295"/>
                  </a:lnTo>
                  <a:lnTo>
                    <a:pt x="4761" y="3892"/>
                  </a:lnTo>
                  <a:lnTo>
                    <a:pt x="5050" y="4254"/>
                  </a:lnTo>
                  <a:lnTo>
                    <a:pt x="5141" y="4327"/>
                  </a:lnTo>
                  <a:lnTo>
                    <a:pt x="5250" y="4290"/>
                  </a:lnTo>
                  <a:lnTo>
                    <a:pt x="5322" y="4218"/>
                  </a:lnTo>
                  <a:lnTo>
                    <a:pt x="5322" y="4109"/>
                  </a:lnTo>
                  <a:lnTo>
                    <a:pt x="5159" y="3657"/>
                  </a:lnTo>
                  <a:lnTo>
                    <a:pt x="4996" y="2752"/>
                  </a:lnTo>
                  <a:lnTo>
                    <a:pt x="4996" y="1919"/>
                  </a:lnTo>
                  <a:lnTo>
                    <a:pt x="5195" y="1213"/>
                  </a:lnTo>
                  <a:lnTo>
                    <a:pt x="5376" y="924"/>
                  </a:lnTo>
                  <a:lnTo>
                    <a:pt x="5485" y="761"/>
                  </a:lnTo>
                  <a:lnTo>
                    <a:pt x="5793" y="525"/>
                  </a:lnTo>
                  <a:lnTo>
                    <a:pt x="6136" y="363"/>
                  </a:lnTo>
                  <a:lnTo>
                    <a:pt x="6553" y="290"/>
                  </a:lnTo>
                  <a:lnTo>
                    <a:pt x="6770" y="290"/>
                  </a:lnTo>
                  <a:lnTo>
                    <a:pt x="7096" y="326"/>
                  </a:lnTo>
                  <a:lnTo>
                    <a:pt x="7693" y="562"/>
                  </a:lnTo>
                  <a:lnTo>
                    <a:pt x="8200" y="996"/>
                  </a:lnTo>
                  <a:lnTo>
                    <a:pt x="8598" y="1593"/>
                  </a:lnTo>
                  <a:lnTo>
                    <a:pt x="8743" y="1955"/>
                  </a:lnTo>
                  <a:lnTo>
                    <a:pt x="8870" y="2372"/>
                  </a:lnTo>
                  <a:lnTo>
                    <a:pt x="8960" y="3222"/>
                  </a:lnTo>
                  <a:lnTo>
                    <a:pt x="8815" y="3983"/>
                  </a:lnTo>
                  <a:lnTo>
                    <a:pt x="8508" y="4652"/>
                  </a:lnTo>
                  <a:lnTo>
                    <a:pt x="8272" y="4906"/>
                  </a:lnTo>
                  <a:lnTo>
                    <a:pt x="8236" y="4942"/>
                  </a:lnTo>
                  <a:lnTo>
                    <a:pt x="8200" y="4978"/>
                  </a:lnTo>
                  <a:lnTo>
                    <a:pt x="8164" y="5014"/>
                  </a:lnTo>
                  <a:lnTo>
                    <a:pt x="8164" y="5141"/>
                  </a:lnTo>
                  <a:lnTo>
                    <a:pt x="8200" y="5177"/>
                  </a:lnTo>
                  <a:lnTo>
                    <a:pt x="8236" y="5213"/>
                  </a:lnTo>
                  <a:lnTo>
                    <a:pt x="8345" y="5232"/>
                  </a:lnTo>
                  <a:lnTo>
                    <a:pt x="8399" y="5195"/>
                  </a:lnTo>
                  <a:lnTo>
                    <a:pt x="8435" y="5159"/>
                  </a:lnTo>
                  <a:lnTo>
                    <a:pt x="8471" y="5141"/>
                  </a:lnTo>
                  <a:lnTo>
                    <a:pt x="8743" y="4942"/>
                  </a:lnTo>
                  <a:lnTo>
                    <a:pt x="9413" y="4761"/>
                  </a:lnTo>
                  <a:lnTo>
                    <a:pt x="10155" y="4797"/>
                  </a:lnTo>
                  <a:lnTo>
                    <a:pt x="10879" y="5032"/>
                  </a:lnTo>
                  <a:lnTo>
                    <a:pt x="11223" y="5195"/>
                  </a:lnTo>
                  <a:lnTo>
                    <a:pt x="11530" y="5376"/>
                  </a:lnTo>
                  <a:lnTo>
                    <a:pt x="12128" y="5865"/>
                  </a:lnTo>
                  <a:lnTo>
                    <a:pt x="12562" y="6480"/>
                  </a:lnTo>
                  <a:lnTo>
                    <a:pt x="12743" y="7023"/>
                  </a:lnTo>
                  <a:lnTo>
                    <a:pt x="12761" y="7404"/>
                  </a:lnTo>
                  <a:lnTo>
                    <a:pt x="12725" y="7603"/>
                  </a:lnTo>
                  <a:lnTo>
                    <a:pt x="12598" y="8019"/>
                  </a:lnTo>
                  <a:lnTo>
                    <a:pt x="12254" y="8490"/>
                  </a:lnTo>
                  <a:lnTo>
                    <a:pt x="11965" y="8743"/>
                  </a:lnTo>
                  <a:lnTo>
                    <a:pt x="11784" y="8833"/>
                  </a:lnTo>
                  <a:lnTo>
                    <a:pt x="11458" y="8978"/>
                  </a:lnTo>
                  <a:lnTo>
                    <a:pt x="10643" y="9087"/>
                  </a:lnTo>
                  <a:lnTo>
                    <a:pt x="9702" y="9014"/>
                  </a:lnTo>
                  <a:lnTo>
                    <a:pt x="8634" y="8725"/>
                  </a:lnTo>
                  <a:lnTo>
                    <a:pt x="8055" y="8508"/>
                  </a:lnTo>
                  <a:lnTo>
                    <a:pt x="7946" y="8490"/>
                  </a:lnTo>
                  <a:lnTo>
                    <a:pt x="7874" y="8580"/>
                  </a:lnTo>
                  <a:lnTo>
                    <a:pt x="7838" y="8689"/>
                  </a:lnTo>
                  <a:lnTo>
                    <a:pt x="7928" y="8779"/>
                  </a:lnTo>
                  <a:lnTo>
                    <a:pt x="8254" y="8996"/>
                  </a:lnTo>
                  <a:lnTo>
                    <a:pt x="8833" y="9503"/>
                  </a:lnTo>
                  <a:lnTo>
                    <a:pt x="9286" y="10082"/>
                  </a:lnTo>
                  <a:lnTo>
                    <a:pt x="9612" y="10698"/>
                  </a:lnTo>
                  <a:lnTo>
                    <a:pt x="9702" y="10987"/>
                  </a:lnTo>
                  <a:lnTo>
                    <a:pt x="9775" y="11349"/>
                  </a:lnTo>
                  <a:lnTo>
                    <a:pt x="9702" y="11965"/>
                  </a:lnTo>
                  <a:lnTo>
                    <a:pt x="9376" y="12472"/>
                  </a:lnTo>
                  <a:lnTo>
                    <a:pt x="8815" y="12834"/>
                  </a:lnTo>
                  <a:lnTo>
                    <a:pt x="8453" y="12978"/>
                  </a:lnTo>
                  <a:lnTo>
                    <a:pt x="8236" y="13033"/>
                  </a:lnTo>
                  <a:lnTo>
                    <a:pt x="7820" y="13051"/>
                  </a:lnTo>
                  <a:lnTo>
                    <a:pt x="7204" y="12942"/>
                  </a:lnTo>
                  <a:lnTo>
                    <a:pt x="6426" y="12544"/>
                  </a:lnTo>
                  <a:lnTo>
                    <a:pt x="5793" y="11965"/>
                  </a:lnTo>
                  <a:lnTo>
                    <a:pt x="5539" y="11621"/>
                  </a:lnTo>
                  <a:lnTo>
                    <a:pt x="5340" y="11277"/>
                  </a:lnTo>
                  <a:lnTo>
                    <a:pt x="5105" y="10589"/>
                  </a:lnTo>
                  <a:lnTo>
                    <a:pt x="5087" y="9938"/>
                  </a:lnTo>
                  <a:lnTo>
                    <a:pt x="5304" y="9340"/>
                  </a:lnTo>
                  <a:lnTo>
                    <a:pt x="5503" y="9087"/>
                  </a:lnTo>
                  <a:lnTo>
                    <a:pt x="5539" y="8978"/>
                  </a:lnTo>
                  <a:lnTo>
                    <a:pt x="5485" y="8870"/>
                  </a:lnTo>
                  <a:lnTo>
                    <a:pt x="5376" y="8815"/>
                  </a:lnTo>
                  <a:lnTo>
                    <a:pt x="5268" y="8888"/>
                  </a:lnTo>
                  <a:lnTo>
                    <a:pt x="4960" y="9232"/>
                  </a:lnTo>
                  <a:lnTo>
                    <a:pt x="4616" y="9648"/>
                  </a:lnTo>
                  <a:lnTo>
                    <a:pt x="4290" y="10064"/>
                  </a:lnTo>
                  <a:lnTo>
                    <a:pt x="3548" y="10879"/>
                  </a:lnTo>
                  <a:lnTo>
                    <a:pt x="2933" y="11313"/>
                  </a:lnTo>
                  <a:lnTo>
                    <a:pt x="2480" y="11512"/>
                  </a:lnTo>
                  <a:lnTo>
                    <a:pt x="2010" y="11549"/>
                  </a:lnTo>
                  <a:lnTo>
                    <a:pt x="1503" y="11458"/>
                  </a:lnTo>
                  <a:lnTo>
                    <a:pt x="1249" y="11313"/>
                  </a:lnTo>
                  <a:lnTo>
                    <a:pt x="1105" y="11585"/>
                  </a:lnTo>
                  <a:lnTo>
                    <a:pt x="1394" y="11730"/>
                  </a:lnTo>
                  <a:lnTo>
                    <a:pt x="1973" y="11856"/>
                  </a:lnTo>
                  <a:lnTo>
                    <a:pt x="2498" y="11820"/>
                  </a:lnTo>
                  <a:lnTo>
                    <a:pt x="3005" y="11621"/>
                  </a:lnTo>
                  <a:lnTo>
                    <a:pt x="3675" y="11168"/>
                  </a:lnTo>
                  <a:lnTo>
                    <a:pt x="4471" y="10318"/>
                  </a:lnTo>
                  <a:lnTo>
                    <a:pt x="4815" y="9901"/>
                  </a:lnTo>
                  <a:lnTo>
                    <a:pt x="4779" y="10119"/>
                  </a:lnTo>
                  <a:lnTo>
                    <a:pt x="4815" y="10589"/>
                  </a:lnTo>
                  <a:lnTo>
                    <a:pt x="4924" y="11060"/>
                  </a:lnTo>
                  <a:lnTo>
                    <a:pt x="5141" y="11549"/>
                  </a:lnTo>
                  <a:lnTo>
                    <a:pt x="5286" y="11784"/>
                  </a:lnTo>
                  <a:lnTo>
                    <a:pt x="5521" y="12092"/>
                  </a:lnTo>
                  <a:lnTo>
                    <a:pt x="6082" y="12653"/>
                  </a:lnTo>
                  <a:lnTo>
                    <a:pt x="6770" y="13087"/>
                  </a:lnTo>
                  <a:lnTo>
                    <a:pt x="7512" y="13322"/>
                  </a:lnTo>
                  <a:lnTo>
                    <a:pt x="7910" y="13359"/>
                  </a:lnTo>
                  <a:lnTo>
                    <a:pt x="8218" y="13340"/>
                  </a:lnTo>
                  <a:lnTo>
                    <a:pt x="8526" y="13268"/>
                  </a:lnTo>
                  <a:lnTo>
                    <a:pt x="8960" y="13105"/>
                  </a:lnTo>
                  <a:lnTo>
                    <a:pt x="9612" y="12653"/>
                  </a:lnTo>
                  <a:lnTo>
                    <a:pt x="9992" y="12055"/>
                  </a:lnTo>
                  <a:lnTo>
                    <a:pt x="10064" y="11331"/>
                  </a:lnTo>
                  <a:lnTo>
                    <a:pt x="9992" y="10915"/>
                  </a:lnTo>
                  <a:lnTo>
                    <a:pt x="9847" y="10444"/>
                  </a:lnTo>
                  <a:lnTo>
                    <a:pt x="9250" y="9521"/>
                  </a:lnTo>
                  <a:lnTo>
                    <a:pt x="8833" y="9105"/>
                  </a:lnTo>
                  <a:lnTo>
                    <a:pt x="9304" y="9232"/>
                  </a:lnTo>
                  <a:lnTo>
                    <a:pt x="10173" y="9377"/>
                  </a:lnTo>
                  <a:lnTo>
                    <a:pt x="10951" y="9377"/>
                  </a:lnTo>
                  <a:lnTo>
                    <a:pt x="11639" y="9232"/>
                  </a:lnTo>
                  <a:lnTo>
                    <a:pt x="11929" y="9105"/>
                  </a:lnTo>
                  <a:lnTo>
                    <a:pt x="12128" y="8996"/>
                  </a:lnTo>
                  <a:lnTo>
                    <a:pt x="12472" y="8707"/>
                  </a:lnTo>
                  <a:lnTo>
                    <a:pt x="12761" y="8345"/>
                  </a:lnTo>
                  <a:lnTo>
                    <a:pt x="12960" y="7910"/>
                  </a:lnTo>
                  <a:lnTo>
                    <a:pt x="13033" y="7657"/>
                  </a:lnTo>
                  <a:lnTo>
                    <a:pt x="13069" y="7277"/>
                  </a:lnTo>
                  <a:lnTo>
                    <a:pt x="12906" y="6517"/>
                  </a:lnTo>
                  <a:lnTo>
                    <a:pt x="12472" y="5811"/>
                  </a:lnTo>
                  <a:lnTo>
                    <a:pt x="11802" y="5195"/>
                  </a:lnTo>
                  <a:lnTo>
                    <a:pt x="11367" y="4924"/>
                  </a:lnTo>
                  <a:lnTo>
                    <a:pt x="11078" y="4779"/>
                  </a:lnTo>
                  <a:lnTo>
                    <a:pt x="10462" y="4562"/>
                  </a:lnTo>
                  <a:lnTo>
                    <a:pt x="9811" y="4453"/>
                  </a:lnTo>
                  <a:lnTo>
                    <a:pt x="9195" y="4489"/>
                  </a:lnTo>
                  <a:lnTo>
                    <a:pt x="8906" y="4562"/>
                  </a:lnTo>
                  <a:lnTo>
                    <a:pt x="8906" y="4562"/>
                  </a:lnTo>
                  <a:lnTo>
                    <a:pt x="9033" y="4272"/>
                  </a:lnTo>
                  <a:lnTo>
                    <a:pt x="9214" y="3639"/>
                  </a:lnTo>
                  <a:lnTo>
                    <a:pt x="9250" y="2933"/>
                  </a:lnTo>
                  <a:lnTo>
                    <a:pt x="9141" y="2227"/>
                  </a:lnTo>
                  <a:lnTo>
                    <a:pt x="9033" y="1865"/>
                  </a:lnTo>
                  <a:lnTo>
                    <a:pt x="8870" y="1449"/>
                  </a:lnTo>
                  <a:lnTo>
                    <a:pt x="8417" y="779"/>
                  </a:lnTo>
                  <a:lnTo>
                    <a:pt x="7838" y="290"/>
                  </a:lnTo>
                  <a:lnTo>
                    <a:pt x="7150" y="37"/>
                  </a:lnTo>
                  <a:lnTo>
                    <a:pt x="6788"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5" name="Google Shape;1335;p37"/>
            <p:cNvSpPr/>
            <p:nvPr/>
          </p:nvSpPr>
          <p:spPr>
            <a:xfrm rot="1395473">
              <a:off x="1700093" y="4149342"/>
              <a:ext cx="357909" cy="308717"/>
            </a:xfrm>
            <a:custGeom>
              <a:avLst/>
              <a:gdLst/>
              <a:ahLst/>
              <a:cxnLst/>
              <a:rect l="l" t="t" r="r" b="b"/>
              <a:pathLst>
                <a:path w="13431" h="11585" extrusionOk="0">
                  <a:moveTo>
                    <a:pt x="6879" y="1"/>
                  </a:moveTo>
                  <a:lnTo>
                    <a:pt x="6408" y="73"/>
                  </a:lnTo>
                  <a:lnTo>
                    <a:pt x="5974" y="272"/>
                  </a:lnTo>
                  <a:lnTo>
                    <a:pt x="5630" y="562"/>
                  </a:lnTo>
                  <a:lnTo>
                    <a:pt x="5485" y="743"/>
                  </a:lnTo>
                  <a:lnTo>
                    <a:pt x="5322" y="1014"/>
                  </a:lnTo>
                  <a:lnTo>
                    <a:pt x="5105" y="1630"/>
                  </a:lnTo>
                  <a:lnTo>
                    <a:pt x="5032" y="2354"/>
                  </a:lnTo>
                  <a:lnTo>
                    <a:pt x="5087" y="3150"/>
                  </a:lnTo>
                  <a:lnTo>
                    <a:pt x="5177" y="3548"/>
                  </a:lnTo>
                  <a:lnTo>
                    <a:pt x="4869" y="3277"/>
                  </a:lnTo>
                  <a:lnTo>
                    <a:pt x="4127" y="2824"/>
                  </a:lnTo>
                  <a:lnTo>
                    <a:pt x="3331" y="2480"/>
                  </a:lnTo>
                  <a:lnTo>
                    <a:pt x="2516" y="2317"/>
                  </a:lnTo>
                  <a:lnTo>
                    <a:pt x="2118" y="2299"/>
                  </a:lnTo>
                  <a:lnTo>
                    <a:pt x="1810" y="2299"/>
                  </a:lnTo>
                  <a:lnTo>
                    <a:pt x="1304" y="2408"/>
                  </a:lnTo>
                  <a:lnTo>
                    <a:pt x="869" y="2607"/>
                  </a:lnTo>
                  <a:lnTo>
                    <a:pt x="507" y="2878"/>
                  </a:lnTo>
                  <a:lnTo>
                    <a:pt x="362" y="3059"/>
                  </a:lnTo>
                  <a:lnTo>
                    <a:pt x="218" y="3277"/>
                  </a:lnTo>
                  <a:lnTo>
                    <a:pt x="37" y="3693"/>
                  </a:lnTo>
                  <a:lnTo>
                    <a:pt x="0" y="4073"/>
                  </a:lnTo>
                  <a:lnTo>
                    <a:pt x="37" y="4435"/>
                  </a:lnTo>
                  <a:lnTo>
                    <a:pt x="254" y="4942"/>
                  </a:lnTo>
                  <a:lnTo>
                    <a:pt x="724" y="5503"/>
                  </a:lnTo>
                  <a:lnTo>
                    <a:pt x="978" y="5738"/>
                  </a:lnTo>
                  <a:lnTo>
                    <a:pt x="1213" y="5919"/>
                  </a:lnTo>
                  <a:lnTo>
                    <a:pt x="1720" y="6245"/>
                  </a:lnTo>
                  <a:lnTo>
                    <a:pt x="2281" y="6499"/>
                  </a:lnTo>
                  <a:lnTo>
                    <a:pt x="2878" y="6661"/>
                  </a:lnTo>
                  <a:lnTo>
                    <a:pt x="3186" y="6698"/>
                  </a:lnTo>
                  <a:lnTo>
                    <a:pt x="3114" y="6734"/>
                  </a:lnTo>
                  <a:lnTo>
                    <a:pt x="3023" y="6752"/>
                  </a:lnTo>
                  <a:lnTo>
                    <a:pt x="2553" y="6951"/>
                  </a:lnTo>
                  <a:lnTo>
                    <a:pt x="1629" y="7585"/>
                  </a:lnTo>
                  <a:lnTo>
                    <a:pt x="869" y="8399"/>
                  </a:lnTo>
                  <a:lnTo>
                    <a:pt x="471" y="9069"/>
                  </a:lnTo>
                  <a:lnTo>
                    <a:pt x="326" y="9539"/>
                  </a:lnTo>
                  <a:lnTo>
                    <a:pt x="308" y="9775"/>
                  </a:lnTo>
                  <a:lnTo>
                    <a:pt x="290" y="9974"/>
                  </a:lnTo>
                  <a:lnTo>
                    <a:pt x="381" y="10426"/>
                  </a:lnTo>
                  <a:lnTo>
                    <a:pt x="616" y="10897"/>
                  </a:lnTo>
                  <a:lnTo>
                    <a:pt x="1105" y="11368"/>
                  </a:lnTo>
                  <a:lnTo>
                    <a:pt x="1467" y="11585"/>
                  </a:lnTo>
                  <a:lnTo>
                    <a:pt x="1611" y="11313"/>
                  </a:lnTo>
                  <a:lnTo>
                    <a:pt x="1358" y="11168"/>
                  </a:lnTo>
                  <a:lnTo>
                    <a:pt x="960" y="10843"/>
                  </a:lnTo>
                  <a:lnTo>
                    <a:pt x="706" y="10444"/>
                  </a:lnTo>
                  <a:lnTo>
                    <a:pt x="598" y="10028"/>
                  </a:lnTo>
                  <a:lnTo>
                    <a:pt x="598" y="9793"/>
                  </a:lnTo>
                  <a:lnTo>
                    <a:pt x="634" y="9594"/>
                  </a:lnTo>
                  <a:lnTo>
                    <a:pt x="761" y="9159"/>
                  </a:lnTo>
                  <a:lnTo>
                    <a:pt x="1123" y="8544"/>
                  </a:lnTo>
                  <a:lnTo>
                    <a:pt x="1847" y="7802"/>
                  </a:lnTo>
                  <a:lnTo>
                    <a:pt x="2697" y="7223"/>
                  </a:lnTo>
                  <a:lnTo>
                    <a:pt x="3132" y="7042"/>
                  </a:lnTo>
                  <a:lnTo>
                    <a:pt x="3403" y="6951"/>
                  </a:lnTo>
                  <a:lnTo>
                    <a:pt x="3693" y="6879"/>
                  </a:lnTo>
                  <a:lnTo>
                    <a:pt x="4019" y="6788"/>
                  </a:lnTo>
                  <a:lnTo>
                    <a:pt x="4345" y="6680"/>
                  </a:lnTo>
                  <a:lnTo>
                    <a:pt x="4435" y="6607"/>
                  </a:lnTo>
                  <a:lnTo>
                    <a:pt x="4435" y="6499"/>
                  </a:lnTo>
                  <a:lnTo>
                    <a:pt x="4381" y="6408"/>
                  </a:lnTo>
                  <a:lnTo>
                    <a:pt x="4254" y="6390"/>
                  </a:lnTo>
                  <a:lnTo>
                    <a:pt x="3838" y="6444"/>
                  </a:lnTo>
                  <a:lnTo>
                    <a:pt x="3005" y="6390"/>
                  </a:lnTo>
                  <a:lnTo>
                    <a:pt x="2209" y="6155"/>
                  </a:lnTo>
                  <a:lnTo>
                    <a:pt x="1485" y="5756"/>
                  </a:lnTo>
                  <a:lnTo>
                    <a:pt x="1177" y="5503"/>
                  </a:lnTo>
                  <a:lnTo>
                    <a:pt x="833" y="5195"/>
                  </a:lnTo>
                  <a:lnTo>
                    <a:pt x="417" y="4616"/>
                  </a:lnTo>
                  <a:lnTo>
                    <a:pt x="290" y="4073"/>
                  </a:lnTo>
                  <a:lnTo>
                    <a:pt x="417" y="3530"/>
                  </a:lnTo>
                  <a:lnTo>
                    <a:pt x="598" y="3240"/>
                  </a:lnTo>
                  <a:lnTo>
                    <a:pt x="761" y="3059"/>
                  </a:lnTo>
                  <a:lnTo>
                    <a:pt x="1123" y="2806"/>
                  </a:lnTo>
                  <a:lnTo>
                    <a:pt x="1720" y="2607"/>
                  </a:lnTo>
                  <a:lnTo>
                    <a:pt x="2100" y="2589"/>
                  </a:lnTo>
                  <a:lnTo>
                    <a:pt x="2118" y="2589"/>
                  </a:lnTo>
                  <a:lnTo>
                    <a:pt x="2571" y="2625"/>
                  </a:lnTo>
                  <a:lnTo>
                    <a:pt x="3494" y="2860"/>
                  </a:lnTo>
                  <a:lnTo>
                    <a:pt x="4381" y="3295"/>
                  </a:lnTo>
                  <a:lnTo>
                    <a:pt x="5123" y="3892"/>
                  </a:lnTo>
                  <a:lnTo>
                    <a:pt x="5412" y="4254"/>
                  </a:lnTo>
                  <a:lnTo>
                    <a:pt x="5503" y="4327"/>
                  </a:lnTo>
                  <a:lnTo>
                    <a:pt x="5612" y="4290"/>
                  </a:lnTo>
                  <a:lnTo>
                    <a:pt x="5684" y="4218"/>
                  </a:lnTo>
                  <a:lnTo>
                    <a:pt x="5684" y="4109"/>
                  </a:lnTo>
                  <a:lnTo>
                    <a:pt x="5521" y="3657"/>
                  </a:lnTo>
                  <a:lnTo>
                    <a:pt x="5358" y="2752"/>
                  </a:lnTo>
                  <a:lnTo>
                    <a:pt x="5358" y="1919"/>
                  </a:lnTo>
                  <a:lnTo>
                    <a:pt x="5557" y="1213"/>
                  </a:lnTo>
                  <a:lnTo>
                    <a:pt x="5738" y="924"/>
                  </a:lnTo>
                  <a:lnTo>
                    <a:pt x="5847" y="761"/>
                  </a:lnTo>
                  <a:lnTo>
                    <a:pt x="6155" y="525"/>
                  </a:lnTo>
                  <a:lnTo>
                    <a:pt x="6498" y="363"/>
                  </a:lnTo>
                  <a:lnTo>
                    <a:pt x="6915" y="290"/>
                  </a:lnTo>
                  <a:lnTo>
                    <a:pt x="7132" y="290"/>
                  </a:lnTo>
                  <a:lnTo>
                    <a:pt x="7458" y="326"/>
                  </a:lnTo>
                  <a:lnTo>
                    <a:pt x="8055" y="562"/>
                  </a:lnTo>
                  <a:lnTo>
                    <a:pt x="8562" y="996"/>
                  </a:lnTo>
                  <a:lnTo>
                    <a:pt x="8960" y="1593"/>
                  </a:lnTo>
                  <a:lnTo>
                    <a:pt x="9105" y="1955"/>
                  </a:lnTo>
                  <a:lnTo>
                    <a:pt x="9232" y="2372"/>
                  </a:lnTo>
                  <a:lnTo>
                    <a:pt x="9322" y="3222"/>
                  </a:lnTo>
                  <a:lnTo>
                    <a:pt x="9177" y="3983"/>
                  </a:lnTo>
                  <a:lnTo>
                    <a:pt x="8870" y="4652"/>
                  </a:lnTo>
                  <a:lnTo>
                    <a:pt x="8634" y="4906"/>
                  </a:lnTo>
                  <a:lnTo>
                    <a:pt x="8598" y="4942"/>
                  </a:lnTo>
                  <a:lnTo>
                    <a:pt x="8562" y="4978"/>
                  </a:lnTo>
                  <a:lnTo>
                    <a:pt x="8526" y="5014"/>
                  </a:lnTo>
                  <a:lnTo>
                    <a:pt x="8526" y="5141"/>
                  </a:lnTo>
                  <a:lnTo>
                    <a:pt x="8562" y="5177"/>
                  </a:lnTo>
                  <a:lnTo>
                    <a:pt x="8598" y="5213"/>
                  </a:lnTo>
                  <a:lnTo>
                    <a:pt x="8707" y="5232"/>
                  </a:lnTo>
                  <a:lnTo>
                    <a:pt x="8761" y="5195"/>
                  </a:lnTo>
                  <a:lnTo>
                    <a:pt x="8797" y="5159"/>
                  </a:lnTo>
                  <a:lnTo>
                    <a:pt x="8833" y="5141"/>
                  </a:lnTo>
                  <a:lnTo>
                    <a:pt x="9105" y="4942"/>
                  </a:lnTo>
                  <a:lnTo>
                    <a:pt x="9775" y="4761"/>
                  </a:lnTo>
                  <a:lnTo>
                    <a:pt x="10517" y="4797"/>
                  </a:lnTo>
                  <a:lnTo>
                    <a:pt x="11241" y="5032"/>
                  </a:lnTo>
                  <a:lnTo>
                    <a:pt x="11585" y="5195"/>
                  </a:lnTo>
                  <a:lnTo>
                    <a:pt x="11892" y="5376"/>
                  </a:lnTo>
                  <a:lnTo>
                    <a:pt x="12490" y="5865"/>
                  </a:lnTo>
                  <a:lnTo>
                    <a:pt x="12924" y="6480"/>
                  </a:lnTo>
                  <a:lnTo>
                    <a:pt x="13105" y="7023"/>
                  </a:lnTo>
                  <a:lnTo>
                    <a:pt x="13123" y="7404"/>
                  </a:lnTo>
                  <a:lnTo>
                    <a:pt x="13087" y="7603"/>
                  </a:lnTo>
                  <a:lnTo>
                    <a:pt x="12960" y="8019"/>
                  </a:lnTo>
                  <a:lnTo>
                    <a:pt x="12616" y="8490"/>
                  </a:lnTo>
                  <a:lnTo>
                    <a:pt x="12327" y="8743"/>
                  </a:lnTo>
                  <a:lnTo>
                    <a:pt x="12146" y="8833"/>
                  </a:lnTo>
                  <a:lnTo>
                    <a:pt x="11820" y="8978"/>
                  </a:lnTo>
                  <a:lnTo>
                    <a:pt x="11005" y="9087"/>
                  </a:lnTo>
                  <a:lnTo>
                    <a:pt x="10064" y="9014"/>
                  </a:lnTo>
                  <a:lnTo>
                    <a:pt x="8996" y="8725"/>
                  </a:lnTo>
                  <a:lnTo>
                    <a:pt x="8417" y="8508"/>
                  </a:lnTo>
                  <a:lnTo>
                    <a:pt x="8308" y="8490"/>
                  </a:lnTo>
                  <a:lnTo>
                    <a:pt x="8236" y="8580"/>
                  </a:lnTo>
                  <a:lnTo>
                    <a:pt x="8200" y="8689"/>
                  </a:lnTo>
                  <a:lnTo>
                    <a:pt x="8290" y="8779"/>
                  </a:lnTo>
                  <a:lnTo>
                    <a:pt x="8616" y="8996"/>
                  </a:lnTo>
                  <a:lnTo>
                    <a:pt x="9195" y="9503"/>
                  </a:lnTo>
                  <a:lnTo>
                    <a:pt x="9648" y="10082"/>
                  </a:lnTo>
                  <a:lnTo>
                    <a:pt x="9974" y="10698"/>
                  </a:lnTo>
                  <a:lnTo>
                    <a:pt x="10064" y="10987"/>
                  </a:lnTo>
                  <a:lnTo>
                    <a:pt x="10354" y="10915"/>
                  </a:lnTo>
                  <a:lnTo>
                    <a:pt x="10209" y="10444"/>
                  </a:lnTo>
                  <a:lnTo>
                    <a:pt x="9612" y="9521"/>
                  </a:lnTo>
                  <a:lnTo>
                    <a:pt x="9195" y="9105"/>
                  </a:lnTo>
                  <a:lnTo>
                    <a:pt x="9666" y="9232"/>
                  </a:lnTo>
                  <a:lnTo>
                    <a:pt x="10535" y="9377"/>
                  </a:lnTo>
                  <a:lnTo>
                    <a:pt x="11313" y="9377"/>
                  </a:lnTo>
                  <a:lnTo>
                    <a:pt x="12001" y="9232"/>
                  </a:lnTo>
                  <a:lnTo>
                    <a:pt x="12291" y="9105"/>
                  </a:lnTo>
                  <a:lnTo>
                    <a:pt x="12490" y="8996"/>
                  </a:lnTo>
                  <a:lnTo>
                    <a:pt x="12834" y="8707"/>
                  </a:lnTo>
                  <a:lnTo>
                    <a:pt x="13123" y="8345"/>
                  </a:lnTo>
                  <a:lnTo>
                    <a:pt x="13322" y="7910"/>
                  </a:lnTo>
                  <a:lnTo>
                    <a:pt x="13395" y="7657"/>
                  </a:lnTo>
                  <a:lnTo>
                    <a:pt x="13431" y="7277"/>
                  </a:lnTo>
                  <a:lnTo>
                    <a:pt x="13268" y="6517"/>
                  </a:lnTo>
                  <a:lnTo>
                    <a:pt x="12834" y="5811"/>
                  </a:lnTo>
                  <a:lnTo>
                    <a:pt x="12164" y="5195"/>
                  </a:lnTo>
                  <a:lnTo>
                    <a:pt x="11729" y="4924"/>
                  </a:lnTo>
                  <a:lnTo>
                    <a:pt x="11440" y="4779"/>
                  </a:lnTo>
                  <a:lnTo>
                    <a:pt x="10824" y="4562"/>
                  </a:lnTo>
                  <a:lnTo>
                    <a:pt x="10173" y="4453"/>
                  </a:lnTo>
                  <a:lnTo>
                    <a:pt x="9557" y="4489"/>
                  </a:lnTo>
                  <a:lnTo>
                    <a:pt x="9268" y="4562"/>
                  </a:lnTo>
                  <a:lnTo>
                    <a:pt x="9268" y="4562"/>
                  </a:lnTo>
                  <a:lnTo>
                    <a:pt x="9395" y="4272"/>
                  </a:lnTo>
                  <a:lnTo>
                    <a:pt x="9576" y="3639"/>
                  </a:lnTo>
                  <a:lnTo>
                    <a:pt x="9612" y="2933"/>
                  </a:lnTo>
                  <a:lnTo>
                    <a:pt x="9503" y="2227"/>
                  </a:lnTo>
                  <a:lnTo>
                    <a:pt x="9395" y="1865"/>
                  </a:lnTo>
                  <a:lnTo>
                    <a:pt x="9232" y="1449"/>
                  </a:lnTo>
                  <a:lnTo>
                    <a:pt x="8779" y="779"/>
                  </a:lnTo>
                  <a:lnTo>
                    <a:pt x="8200" y="290"/>
                  </a:lnTo>
                  <a:lnTo>
                    <a:pt x="7530" y="37"/>
                  </a:lnTo>
                  <a:lnTo>
                    <a:pt x="7150"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6" name="Google Shape;1336;p37"/>
            <p:cNvSpPr/>
            <p:nvPr/>
          </p:nvSpPr>
          <p:spPr>
            <a:xfrm rot="1395473">
              <a:off x="1822323" y="4270087"/>
              <a:ext cx="94067" cy="94067"/>
            </a:xfrm>
            <a:custGeom>
              <a:avLst/>
              <a:gdLst/>
              <a:ahLst/>
              <a:cxnLst/>
              <a:rect l="l" t="t" r="r" b="b"/>
              <a:pathLst>
                <a:path w="3530" h="3530" extrusionOk="0">
                  <a:moveTo>
                    <a:pt x="1484" y="0"/>
                  </a:moveTo>
                  <a:lnTo>
                    <a:pt x="1140" y="109"/>
                  </a:lnTo>
                  <a:lnTo>
                    <a:pt x="815" y="254"/>
                  </a:lnTo>
                  <a:lnTo>
                    <a:pt x="308" y="742"/>
                  </a:lnTo>
                  <a:lnTo>
                    <a:pt x="36" y="1358"/>
                  </a:lnTo>
                  <a:lnTo>
                    <a:pt x="0" y="2046"/>
                  </a:lnTo>
                  <a:lnTo>
                    <a:pt x="109" y="2389"/>
                  </a:lnTo>
                  <a:lnTo>
                    <a:pt x="254" y="2733"/>
                  </a:lnTo>
                  <a:lnTo>
                    <a:pt x="742" y="3222"/>
                  </a:lnTo>
                  <a:lnTo>
                    <a:pt x="1358" y="3512"/>
                  </a:lnTo>
                  <a:lnTo>
                    <a:pt x="2045" y="3530"/>
                  </a:lnTo>
                  <a:lnTo>
                    <a:pt x="2389" y="3439"/>
                  </a:lnTo>
                  <a:lnTo>
                    <a:pt x="2733" y="3276"/>
                  </a:lnTo>
                  <a:lnTo>
                    <a:pt x="3222" y="2806"/>
                  </a:lnTo>
                  <a:lnTo>
                    <a:pt x="3512" y="2172"/>
                  </a:lnTo>
                  <a:lnTo>
                    <a:pt x="3530" y="1484"/>
                  </a:lnTo>
                  <a:lnTo>
                    <a:pt x="3439" y="1141"/>
                  </a:lnTo>
                  <a:lnTo>
                    <a:pt x="3276" y="815"/>
                  </a:lnTo>
                  <a:lnTo>
                    <a:pt x="2806" y="308"/>
                  </a:lnTo>
                  <a:lnTo>
                    <a:pt x="2190" y="36"/>
                  </a:lnTo>
                  <a:lnTo>
                    <a:pt x="148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7" name="Google Shape;1337;p37"/>
            <p:cNvSpPr/>
            <p:nvPr/>
          </p:nvSpPr>
          <p:spPr>
            <a:xfrm rot="1395473">
              <a:off x="1819013" y="4266436"/>
              <a:ext cx="102275" cy="98891"/>
            </a:xfrm>
            <a:custGeom>
              <a:avLst/>
              <a:gdLst/>
              <a:ahLst/>
              <a:cxnLst/>
              <a:rect l="l" t="t" r="r" b="b"/>
              <a:pathLst>
                <a:path w="3838" h="3711" extrusionOk="0">
                  <a:moveTo>
                    <a:pt x="1593" y="0"/>
                  </a:moveTo>
                  <a:lnTo>
                    <a:pt x="1231" y="109"/>
                  </a:lnTo>
                  <a:lnTo>
                    <a:pt x="869" y="272"/>
                  </a:lnTo>
                  <a:lnTo>
                    <a:pt x="326" y="797"/>
                  </a:lnTo>
                  <a:lnTo>
                    <a:pt x="37" y="1467"/>
                  </a:lnTo>
                  <a:lnTo>
                    <a:pt x="0" y="2227"/>
                  </a:lnTo>
                  <a:lnTo>
                    <a:pt x="109" y="2589"/>
                  </a:lnTo>
                  <a:lnTo>
                    <a:pt x="399" y="2498"/>
                  </a:lnTo>
                  <a:lnTo>
                    <a:pt x="290" y="2172"/>
                  </a:lnTo>
                  <a:lnTo>
                    <a:pt x="326" y="1539"/>
                  </a:lnTo>
                  <a:lnTo>
                    <a:pt x="580" y="978"/>
                  </a:lnTo>
                  <a:lnTo>
                    <a:pt x="1032" y="525"/>
                  </a:lnTo>
                  <a:lnTo>
                    <a:pt x="1340" y="399"/>
                  </a:lnTo>
                  <a:lnTo>
                    <a:pt x="1647" y="308"/>
                  </a:lnTo>
                  <a:lnTo>
                    <a:pt x="2281" y="326"/>
                  </a:lnTo>
                  <a:lnTo>
                    <a:pt x="2589" y="435"/>
                  </a:lnTo>
                  <a:lnTo>
                    <a:pt x="2878" y="580"/>
                  </a:lnTo>
                  <a:lnTo>
                    <a:pt x="3295" y="1050"/>
                  </a:lnTo>
                  <a:lnTo>
                    <a:pt x="3439" y="1340"/>
                  </a:lnTo>
                  <a:lnTo>
                    <a:pt x="3530" y="1648"/>
                  </a:lnTo>
                  <a:lnTo>
                    <a:pt x="3512" y="2281"/>
                  </a:lnTo>
                  <a:lnTo>
                    <a:pt x="3403" y="2589"/>
                  </a:lnTo>
                  <a:lnTo>
                    <a:pt x="3240" y="2878"/>
                  </a:lnTo>
                  <a:lnTo>
                    <a:pt x="2788" y="3295"/>
                  </a:lnTo>
                  <a:lnTo>
                    <a:pt x="2498" y="3439"/>
                  </a:lnTo>
                  <a:lnTo>
                    <a:pt x="2589" y="3711"/>
                  </a:lnTo>
                  <a:lnTo>
                    <a:pt x="2951" y="3566"/>
                  </a:lnTo>
                  <a:lnTo>
                    <a:pt x="3494" y="3041"/>
                  </a:lnTo>
                  <a:lnTo>
                    <a:pt x="3675" y="2715"/>
                  </a:lnTo>
                  <a:lnTo>
                    <a:pt x="3801" y="2353"/>
                  </a:lnTo>
                  <a:lnTo>
                    <a:pt x="3838" y="1593"/>
                  </a:lnTo>
                  <a:lnTo>
                    <a:pt x="3711" y="1231"/>
                  </a:lnTo>
                  <a:lnTo>
                    <a:pt x="3566" y="887"/>
                  </a:lnTo>
                  <a:lnTo>
                    <a:pt x="3041" y="344"/>
                  </a:lnTo>
                  <a:lnTo>
                    <a:pt x="2715" y="163"/>
                  </a:lnTo>
                  <a:lnTo>
                    <a:pt x="2353" y="19"/>
                  </a:lnTo>
                  <a:lnTo>
                    <a:pt x="1593"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8" name="Google Shape;1338;p37"/>
            <p:cNvSpPr/>
            <p:nvPr/>
          </p:nvSpPr>
          <p:spPr>
            <a:xfrm rot="1395473">
              <a:off x="1819124" y="4262514"/>
              <a:ext cx="68992" cy="99370"/>
            </a:xfrm>
            <a:custGeom>
              <a:avLst/>
              <a:gdLst/>
              <a:ahLst/>
              <a:cxnLst/>
              <a:rect l="l" t="t" r="r" b="b"/>
              <a:pathLst>
                <a:path w="2589" h="3729" extrusionOk="0">
                  <a:moveTo>
                    <a:pt x="1231" y="0"/>
                  </a:moveTo>
                  <a:lnTo>
                    <a:pt x="869" y="163"/>
                  </a:lnTo>
                  <a:lnTo>
                    <a:pt x="326" y="688"/>
                  </a:lnTo>
                  <a:lnTo>
                    <a:pt x="37" y="1358"/>
                  </a:lnTo>
                  <a:lnTo>
                    <a:pt x="0" y="2118"/>
                  </a:lnTo>
                  <a:lnTo>
                    <a:pt x="109" y="2480"/>
                  </a:lnTo>
                  <a:lnTo>
                    <a:pt x="236" y="2769"/>
                  </a:lnTo>
                  <a:lnTo>
                    <a:pt x="598" y="3222"/>
                  </a:lnTo>
                  <a:lnTo>
                    <a:pt x="1068" y="3548"/>
                  </a:lnTo>
                  <a:lnTo>
                    <a:pt x="1629" y="3711"/>
                  </a:lnTo>
                  <a:lnTo>
                    <a:pt x="1919" y="3729"/>
                  </a:lnTo>
                  <a:lnTo>
                    <a:pt x="2263" y="3711"/>
                  </a:lnTo>
                  <a:lnTo>
                    <a:pt x="2589" y="3602"/>
                  </a:lnTo>
                  <a:lnTo>
                    <a:pt x="2498" y="3330"/>
                  </a:lnTo>
                  <a:lnTo>
                    <a:pt x="2172" y="3421"/>
                  </a:lnTo>
                  <a:lnTo>
                    <a:pt x="1539" y="3403"/>
                  </a:lnTo>
                  <a:lnTo>
                    <a:pt x="978" y="3149"/>
                  </a:lnTo>
                  <a:lnTo>
                    <a:pt x="525" y="2679"/>
                  </a:lnTo>
                  <a:lnTo>
                    <a:pt x="399" y="2389"/>
                  </a:lnTo>
                  <a:lnTo>
                    <a:pt x="290" y="2063"/>
                  </a:lnTo>
                  <a:lnTo>
                    <a:pt x="326" y="1430"/>
                  </a:lnTo>
                  <a:lnTo>
                    <a:pt x="580" y="869"/>
                  </a:lnTo>
                  <a:lnTo>
                    <a:pt x="1032" y="416"/>
                  </a:lnTo>
                  <a:lnTo>
                    <a:pt x="1340" y="290"/>
                  </a:lnTo>
                  <a:lnTo>
                    <a:pt x="1231"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9" name="Google Shape;1339;p37"/>
            <p:cNvSpPr/>
            <p:nvPr/>
          </p:nvSpPr>
          <p:spPr>
            <a:xfrm rot="-1395473" flipH="1">
              <a:off x="7287858" y="4704912"/>
              <a:ext cx="569654" cy="1090596"/>
            </a:xfrm>
            <a:custGeom>
              <a:avLst/>
              <a:gdLst/>
              <a:ahLst/>
              <a:cxnLst/>
              <a:rect l="l" t="t" r="r" b="b"/>
              <a:pathLst>
                <a:path w="21377" h="40926" extrusionOk="0">
                  <a:moveTo>
                    <a:pt x="1629" y="1"/>
                  </a:moveTo>
                  <a:lnTo>
                    <a:pt x="0" y="272"/>
                  </a:lnTo>
                  <a:lnTo>
                    <a:pt x="109" y="761"/>
                  </a:lnTo>
                  <a:lnTo>
                    <a:pt x="489" y="1684"/>
                  </a:lnTo>
                  <a:lnTo>
                    <a:pt x="1285" y="2897"/>
                  </a:lnTo>
                  <a:lnTo>
                    <a:pt x="1882" y="3639"/>
                  </a:lnTo>
                  <a:lnTo>
                    <a:pt x="2244" y="4073"/>
                  </a:lnTo>
                  <a:lnTo>
                    <a:pt x="2570" y="4490"/>
                  </a:lnTo>
                  <a:lnTo>
                    <a:pt x="2987" y="5105"/>
                  </a:lnTo>
                  <a:lnTo>
                    <a:pt x="3765" y="6336"/>
                  </a:lnTo>
                  <a:lnTo>
                    <a:pt x="4489" y="7712"/>
                  </a:lnTo>
                  <a:lnTo>
                    <a:pt x="5213" y="9250"/>
                  </a:lnTo>
                  <a:lnTo>
                    <a:pt x="5575" y="10137"/>
                  </a:lnTo>
                  <a:lnTo>
                    <a:pt x="6064" y="11332"/>
                  </a:lnTo>
                  <a:lnTo>
                    <a:pt x="6987" y="13848"/>
                  </a:lnTo>
                  <a:lnTo>
                    <a:pt x="7874" y="16545"/>
                  </a:lnTo>
                  <a:lnTo>
                    <a:pt x="8743" y="19441"/>
                  </a:lnTo>
                  <a:lnTo>
                    <a:pt x="9141" y="20961"/>
                  </a:lnTo>
                  <a:lnTo>
                    <a:pt x="9521" y="22319"/>
                  </a:lnTo>
                  <a:lnTo>
                    <a:pt x="10353" y="25106"/>
                  </a:lnTo>
                  <a:lnTo>
                    <a:pt x="11331" y="27930"/>
                  </a:lnTo>
                  <a:lnTo>
                    <a:pt x="12471" y="30717"/>
                  </a:lnTo>
                  <a:lnTo>
                    <a:pt x="13811" y="33396"/>
                  </a:lnTo>
                  <a:lnTo>
                    <a:pt x="14969" y="35297"/>
                  </a:lnTo>
                  <a:lnTo>
                    <a:pt x="15820" y="36491"/>
                  </a:lnTo>
                  <a:lnTo>
                    <a:pt x="16743" y="37632"/>
                  </a:lnTo>
                  <a:lnTo>
                    <a:pt x="17720" y="38681"/>
                  </a:lnTo>
                  <a:lnTo>
                    <a:pt x="18770" y="39659"/>
                  </a:lnTo>
                  <a:lnTo>
                    <a:pt x="19892" y="40528"/>
                  </a:lnTo>
                  <a:lnTo>
                    <a:pt x="20490" y="40926"/>
                  </a:lnTo>
                  <a:lnTo>
                    <a:pt x="21377" y="39532"/>
                  </a:lnTo>
                  <a:lnTo>
                    <a:pt x="20834" y="39170"/>
                  </a:lnTo>
                  <a:lnTo>
                    <a:pt x="19784" y="38356"/>
                  </a:lnTo>
                  <a:lnTo>
                    <a:pt x="18806" y="37451"/>
                  </a:lnTo>
                  <a:lnTo>
                    <a:pt x="17901" y="36455"/>
                  </a:lnTo>
                  <a:lnTo>
                    <a:pt x="16634" y="34826"/>
                  </a:lnTo>
                  <a:lnTo>
                    <a:pt x="15168" y="32437"/>
                  </a:lnTo>
                  <a:lnTo>
                    <a:pt x="13901" y="29885"/>
                  </a:lnTo>
                  <a:lnTo>
                    <a:pt x="12815" y="27206"/>
                  </a:lnTo>
                  <a:lnTo>
                    <a:pt x="11892" y="24509"/>
                  </a:lnTo>
                  <a:lnTo>
                    <a:pt x="11096" y="21830"/>
                  </a:lnTo>
                  <a:lnTo>
                    <a:pt x="10734" y="20545"/>
                  </a:lnTo>
                  <a:lnTo>
                    <a:pt x="10317" y="18988"/>
                  </a:lnTo>
                  <a:lnTo>
                    <a:pt x="9448" y="16038"/>
                  </a:lnTo>
                  <a:lnTo>
                    <a:pt x="8543" y="13305"/>
                  </a:lnTo>
                  <a:lnTo>
                    <a:pt x="7602" y="10716"/>
                  </a:lnTo>
                  <a:lnTo>
                    <a:pt x="7113" y="9504"/>
                  </a:lnTo>
                  <a:lnTo>
                    <a:pt x="6715" y="8580"/>
                  </a:lnTo>
                  <a:lnTo>
                    <a:pt x="5955" y="6933"/>
                  </a:lnTo>
                  <a:lnTo>
                    <a:pt x="5177" y="5503"/>
                  </a:lnTo>
                  <a:lnTo>
                    <a:pt x="4344" y="4164"/>
                  </a:lnTo>
                  <a:lnTo>
                    <a:pt x="3892" y="3530"/>
                  </a:lnTo>
                  <a:lnTo>
                    <a:pt x="3548" y="3060"/>
                  </a:lnTo>
                  <a:lnTo>
                    <a:pt x="3168" y="2589"/>
                  </a:lnTo>
                  <a:lnTo>
                    <a:pt x="2643" y="1956"/>
                  </a:lnTo>
                  <a:lnTo>
                    <a:pt x="1991" y="996"/>
                  </a:lnTo>
                  <a:lnTo>
                    <a:pt x="1701" y="327"/>
                  </a:lnTo>
                  <a:lnTo>
                    <a:pt x="1629"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0" name="Google Shape;1340;p37"/>
            <p:cNvSpPr/>
            <p:nvPr/>
          </p:nvSpPr>
          <p:spPr>
            <a:xfrm rot="-1395473" flipH="1">
              <a:off x="7283471" y="4704060"/>
              <a:ext cx="578821" cy="1096858"/>
            </a:xfrm>
            <a:custGeom>
              <a:avLst/>
              <a:gdLst/>
              <a:ahLst/>
              <a:cxnLst/>
              <a:rect l="l" t="t" r="r" b="b"/>
              <a:pathLst>
                <a:path w="21721" h="41161" extrusionOk="0">
                  <a:moveTo>
                    <a:pt x="1919" y="1"/>
                  </a:moveTo>
                  <a:lnTo>
                    <a:pt x="1611" y="55"/>
                  </a:lnTo>
                  <a:lnTo>
                    <a:pt x="1702" y="399"/>
                  </a:lnTo>
                  <a:lnTo>
                    <a:pt x="2009" y="1087"/>
                  </a:lnTo>
                  <a:lnTo>
                    <a:pt x="2661" y="2082"/>
                  </a:lnTo>
                  <a:lnTo>
                    <a:pt x="3186" y="2716"/>
                  </a:lnTo>
                  <a:lnTo>
                    <a:pt x="3566" y="3186"/>
                  </a:lnTo>
                  <a:lnTo>
                    <a:pt x="3910" y="3657"/>
                  </a:lnTo>
                  <a:lnTo>
                    <a:pt x="4362" y="4290"/>
                  </a:lnTo>
                  <a:lnTo>
                    <a:pt x="5195" y="5612"/>
                  </a:lnTo>
                  <a:lnTo>
                    <a:pt x="5973" y="7042"/>
                  </a:lnTo>
                  <a:lnTo>
                    <a:pt x="6734" y="8671"/>
                  </a:lnTo>
                  <a:lnTo>
                    <a:pt x="7114" y="9594"/>
                  </a:lnTo>
                  <a:lnTo>
                    <a:pt x="7602" y="10825"/>
                  </a:lnTo>
                  <a:lnTo>
                    <a:pt x="8544" y="13395"/>
                  </a:lnTo>
                  <a:lnTo>
                    <a:pt x="9449" y="16128"/>
                  </a:lnTo>
                  <a:lnTo>
                    <a:pt x="10317" y="19060"/>
                  </a:lnTo>
                  <a:lnTo>
                    <a:pt x="10734" y="20617"/>
                  </a:lnTo>
                  <a:lnTo>
                    <a:pt x="11096" y="21902"/>
                  </a:lnTo>
                  <a:lnTo>
                    <a:pt x="11874" y="24563"/>
                  </a:lnTo>
                  <a:lnTo>
                    <a:pt x="12797" y="27260"/>
                  </a:lnTo>
                  <a:lnTo>
                    <a:pt x="13883" y="29921"/>
                  </a:lnTo>
                  <a:lnTo>
                    <a:pt x="15150" y="32491"/>
                  </a:lnTo>
                  <a:lnTo>
                    <a:pt x="16598" y="34880"/>
                  </a:lnTo>
                  <a:lnTo>
                    <a:pt x="17847" y="36509"/>
                  </a:lnTo>
                  <a:lnTo>
                    <a:pt x="18752" y="37505"/>
                  </a:lnTo>
                  <a:lnTo>
                    <a:pt x="19730" y="38410"/>
                  </a:lnTo>
                  <a:lnTo>
                    <a:pt x="20761" y="39242"/>
                  </a:lnTo>
                  <a:lnTo>
                    <a:pt x="21304" y="39622"/>
                  </a:lnTo>
                  <a:lnTo>
                    <a:pt x="20580" y="40745"/>
                  </a:lnTo>
                  <a:lnTo>
                    <a:pt x="20001" y="40346"/>
                  </a:lnTo>
                  <a:lnTo>
                    <a:pt x="18897" y="39478"/>
                  </a:lnTo>
                  <a:lnTo>
                    <a:pt x="17865" y="38518"/>
                  </a:lnTo>
                  <a:lnTo>
                    <a:pt x="16906" y="37468"/>
                  </a:lnTo>
                  <a:lnTo>
                    <a:pt x="16019" y="36346"/>
                  </a:lnTo>
                  <a:lnTo>
                    <a:pt x="15186" y="35152"/>
                  </a:lnTo>
                  <a:lnTo>
                    <a:pt x="14046" y="33269"/>
                  </a:lnTo>
                  <a:lnTo>
                    <a:pt x="12725" y="30608"/>
                  </a:lnTo>
                  <a:lnTo>
                    <a:pt x="11584" y="27839"/>
                  </a:lnTo>
                  <a:lnTo>
                    <a:pt x="10625" y="25052"/>
                  </a:lnTo>
                  <a:lnTo>
                    <a:pt x="9811" y="22300"/>
                  </a:lnTo>
                  <a:lnTo>
                    <a:pt x="9449" y="20961"/>
                  </a:lnTo>
                  <a:lnTo>
                    <a:pt x="9032" y="19422"/>
                  </a:lnTo>
                  <a:lnTo>
                    <a:pt x="8163" y="16526"/>
                  </a:lnTo>
                  <a:lnTo>
                    <a:pt x="7277" y="13829"/>
                  </a:lnTo>
                  <a:lnTo>
                    <a:pt x="6353" y="11313"/>
                  </a:lnTo>
                  <a:lnTo>
                    <a:pt x="5865" y="10101"/>
                  </a:lnTo>
                  <a:lnTo>
                    <a:pt x="5503" y="9232"/>
                  </a:lnTo>
                  <a:lnTo>
                    <a:pt x="4779" y="7675"/>
                  </a:lnTo>
                  <a:lnTo>
                    <a:pt x="4037" y="6300"/>
                  </a:lnTo>
                  <a:lnTo>
                    <a:pt x="3258" y="5051"/>
                  </a:lnTo>
                  <a:lnTo>
                    <a:pt x="2824" y="4453"/>
                  </a:lnTo>
                  <a:lnTo>
                    <a:pt x="2516" y="4037"/>
                  </a:lnTo>
                  <a:lnTo>
                    <a:pt x="2172" y="3621"/>
                  </a:lnTo>
                  <a:lnTo>
                    <a:pt x="2136" y="3566"/>
                  </a:lnTo>
                  <a:lnTo>
                    <a:pt x="1557" y="2861"/>
                  </a:lnTo>
                  <a:lnTo>
                    <a:pt x="779" y="1648"/>
                  </a:lnTo>
                  <a:lnTo>
                    <a:pt x="398" y="761"/>
                  </a:lnTo>
                  <a:lnTo>
                    <a:pt x="290" y="290"/>
                  </a:lnTo>
                  <a:lnTo>
                    <a:pt x="0" y="345"/>
                  </a:lnTo>
                  <a:lnTo>
                    <a:pt x="109" y="851"/>
                  </a:lnTo>
                  <a:lnTo>
                    <a:pt x="489" y="1775"/>
                  </a:lnTo>
                  <a:lnTo>
                    <a:pt x="1303" y="3023"/>
                  </a:lnTo>
                  <a:lnTo>
                    <a:pt x="1901" y="3766"/>
                  </a:lnTo>
                  <a:lnTo>
                    <a:pt x="1955" y="3802"/>
                  </a:lnTo>
                  <a:lnTo>
                    <a:pt x="2281" y="4218"/>
                  </a:lnTo>
                  <a:lnTo>
                    <a:pt x="2589" y="4616"/>
                  </a:lnTo>
                  <a:lnTo>
                    <a:pt x="3005" y="5214"/>
                  </a:lnTo>
                  <a:lnTo>
                    <a:pt x="3783" y="6463"/>
                  </a:lnTo>
                  <a:lnTo>
                    <a:pt x="4507" y="7802"/>
                  </a:lnTo>
                  <a:lnTo>
                    <a:pt x="5213" y="9340"/>
                  </a:lnTo>
                  <a:lnTo>
                    <a:pt x="5593" y="10227"/>
                  </a:lnTo>
                  <a:lnTo>
                    <a:pt x="6064" y="11422"/>
                  </a:lnTo>
                  <a:lnTo>
                    <a:pt x="6987" y="13938"/>
                  </a:lnTo>
                  <a:lnTo>
                    <a:pt x="7874" y="16635"/>
                  </a:lnTo>
                  <a:lnTo>
                    <a:pt x="8725" y="19513"/>
                  </a:lnTo>
                  <a:lnTo>
                    <a:pt x="9141" y="21033"/>
                  </a:lnTo>
                  <a:lnTo>
                    <a:pt x="9521" y="22391"/>
                  </a:lnTo>
                  <a:lnTo>
                    <a:pt x="10354" y="25196"/>
                  </a:lnTo>
                  <a:lnTo>
                    <a:pt x="11331" y="28020"/>
                  </a:lnTo>
                  <a:lnTo>
                    <a:pt x="12489" y="30826"/>
                  </a:lnTo>
                  <a:lnTo>
                    <a:pt x="13829" y="33523"/>
                  </a:lnTo>
                  <a:lnTo>
                    <a:pt x="15005" y="35441"/>
                  </a:lnTo>
                  <a:lnTo>
                    <a:pt x="15856" y="36636"/>
                  </a:lnTo>
                  <a:lnTo>
                    <a:pt x="16779" y="37776"/>
                  </a:lnTo>
                  <a:lnTo>
                    <a:pt x="17757" y="38826"/>
                  </a:lnTo>
                  <a:lnTo>
                    <a:pt x="18825" y="39803"/>
                  </a:lnTo>
                  <a:lnTo>
                    <a:pt x="19947" y="40690"/>
                  </a:lnTo>
                  <a:lnTo>
                    <a:pt x="20544" y="41088"/>
                  </a:lnTo>
                  <a:lnTo>
                    <a:pt x="20671" y="41161"/>
                  </a:lnTo>
                  <a:lnTo>
                    <a:pt x="21721" y="39532"/>
                  </a:lnTo>
                  <a:lnTo>
                    <a:pt x="21594" y="39441"/>
                  </a:lnTo>
                  <a:lnTo>
                    <a:pt x="21051" y="39079"/>
                  </a:lnTo>
                  <a:lnTo>
                    <a:pt x="20019" y="38265"/>
                  </a:lnTo>
                  <a:lnTo>
                    <a:pt x="19042" y="37360"/>
                  </a:lnTo>
                  <a:lnTo>
                    <a:pt x="18137" y="36382"/>
                  </a:lnTo>
                  <a:lnTo>
                    <a:pt x="16888" y="34771"/>
                  </a:lnTo>
                  <a:lnTo>
                    <a:pt x="15440" y="32382"/>
                  </a:lnTo>
                  <a:lnTo>
                    <a:pt x="14173" y="29830"/>
                  </a:lnTo>
                  <a:lnTo>
                    <a:pt x="13105" y="27187"/>
                  </a:lnTo>
                  <a:lnTo>
                    <a:pt x="12182" y="24490"/>
                  </a:lnTo>
                  <a:lnTo>
                    <a:pt x="11385" y="21830"/>
                  </a:lnTo>
                  <a:lnTo>
                    <a:pt x="11041" y="20526"/>
                  </a:lnTo>
                  <a:lnTo>
                    <a:pt x="10607" y="18970"/>
                  </a:lnTo>
                  <a:lnTo>
                    <a:pt x="9738" y="16038"/>
                  </a:lnTo>
                  <a:lnTo>
                    <a:pt x="8833" y="13286"/>
                  </a:lnTo>
                  <a:lnTo>
                    <a:pt x="7892" y="10716"/>
                  </a:lnTo>
                  <a:lnTo>
                    <a:pt x="7385" y="9485"/>
                  </a:lnTo>
                  <a:lnTo>
                    <a:pt x="7005" y="8544"/>
                  </a:lnTo>
                  <a:lnTo>
                    <a:pt x="6245" y="6915"/>
                  </a:lnTo>
                  <a:lnTo>
                    <a:pt x="5467" y="5449"/>
                  </a:lnTo>
                  <a:lnTo>
                    <a:pt x="4616" y="4128"/>
                  </a:lnTo>
                  <a:lnTo>
                    <a:pt x="4163" y="3476"/>
                  </a:lnTo>
                  <a:lnTo>
                    <a:pt x="3801" y="3005"/>
                  </a:lnTo>
                  <a:lnTo>
                    <a:pt x="3421" y="2535"/>
                  </a:lnTo>
                  <a:lnTo>
                    <a:pt x="2914" y="1919"/>
                  </a:lnTo>
                  <a:lnTo>
                    <a:pt x="2281" y="960"/>
                  </a:lnTo>
                  <a:lnTo>
                    <a:pt x="1991" y="327"/>
                  </a:lnTo>
                  <a:lnTo>
                    <a:pt x="1919"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1" name="Google Shape;1341;p37"/>
            <p:cNvSpPr/>
            <p:nvPr/>
          </p:nvSpPr>
          <p:spPr>
            <a:xfrm rot="-1395473" flipH="1">
              <a:off x="7391420" y="4880832"/>
              <a:ext cx="114347" cy="146644"/>
            </a:xfrm>
            <a:custGeom>
              <a:avLst/>
              <a:gdLst/>
              <a:ahLst/>
              <a:cxnLst/>
              <a:rect l="l" t="t" r="r" b="b"/>
              <a:pathLst>
                <a:path w="4291" h="5503" extrusionOk="0">
                  <a:moveTo>
                    <a:pt x="4291" y="0"/>
                  </a:moveTo>
                  <a:lnTo>
                    <a:pt x="3784" y="55"/>
                  </a:lnTo>
                  <a:lnTo>
                    <a:pt x="2879" y="254"/>
                  </a:lnTo>
                  <a:lnTo>
                    <a:pt x="2137" y="525"/>
                  </a:lnTo>
                  <a:lnTo>
                    <a:pt x="1521" y="869"/>
                  </a:lnTo>
                  <a:lnTo>
                    <a:pt x="1033" y="1285"/>
                  </a:lnTo>
                  <a:lnTo>
                    <a:pt x="652" y="1738"/>
                  </a:lnTo>
                  <a:lnTo>
                    <a:pt x="272" y="2444"/>
                  </a:lnTo>
                  <a:lnTo>
                    <a:pt x="19" y="3439"/>
                  </a:lnTo>
                  <a:lnTo>
                    <a:pt x="1" y="4344"/>
                  </a:lnTo>
                  <a:lnTo>
                    <a:pt x="146" y="5358"/>
                  </a:lnTo>
                  <a:lnTo>
                    <a:pt x="200" y="5503"/>
                  </a:lnTo>
                  <a:lnTo>
                    <a:pt x="327" y="5503"/>
                  </a:lnTo>
                  <a:lnTo>
                    <a:pt x="1141" y="5358"/>
                  </a:lnTo>
                  <a:lnTo>
                    <a:pt x="1865" y="5068"/>
                  </a:lnTo>
                  <a:lnTo>
                    <a:pt x="2643" y="4562"/>
                  </a:lnTo>
                  <a:lnTo>
                    <a:pt x="3367" y="3747"/>
                  </a:lnTo>
                  <a:lnTo>
                    <a:pt x="3802" y="2896"/>
                  </a:lnTo>
                  <a:lnTo>
                    <a:pt x="4037" y="2227"/>
                  </a:lnTo>
                  <a:lnTo>
                    <a:pt x="4200" y="1430"/>
                  </a:lnTo>
                  <a:lnTo>
                    <a:pt x="4291" y="507"/>
                  </a:lnTo>
                  <a:lnTo>
                    <a:pt x="4291"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2" name="Google Shape;1342;p37"/>
            <p:cNvSpPr/>
            <p:nvPr/>
          </p:nvSpPr>
          <p:spPr>
            <a:xfrm rot="-1395473" flipH="1">
              <a:off x="7387076" y="4876488"/>
              <a:ext cx="123034" cy="155331"/>
            </a:xfrm>
            <a:custGeom>
              <a:avLst/>
              <a:gdLst/>
              <a:ahLst/>
              <a:cxnLst/>
              <a:rect l="l" t="t" r="r" b="b"/>
              <a:pathLst>
                <a:path w="4617" h="5829" extrusionOk="0">
                  <a:moveTo>
                    <a:pt x="4616" y="0"/>
                  </a:moveTo>
                  <a:lnTo>
                    <a:pt x="4454" y="19"/>
                  </a:lnTo>
                  <a:lnTo>
                    <a:pt x="3874" y="73"/>
                  </a:lnTo>
                  <a:lnTo>
                    <a:pt x="2843" y="308"/>
                  </a:lnTo>
                  <a:lnTo>
                    <a:pt x="2390" y="489"/>
                  </a:lnTo>
                  <a:lnTo>
                    <a:pt x="2082" y="634"/>
                  </a:lnTo>
                  <a:lnTo>
                    <a:pt x="1539" y="960"/>
                  </a:lnTo>
                  <a:lnTo>
                    <a:pt x="1069" y="1358"/>
                  </a:lnTo>
                  <a:lnTo>
                    <a:pt x="689" y="1829"/>
                  </a:lnTo>
                  <a:lnTo>
                    <a:pt x="526" y="2082"/>
                  </a:lnTo>
                  <a:lnTo>
                    <a:pt x="363" y="2390"/>
                  </a:lnTo>
                  <a:lnTo>
                    <a:pt x="146" y="3005"/>
                  </a:lnTo>
                  <a:lnTo>
                    <a:pt x="1" y="3928"/>
                  </a:lnTo>
                  <a:lnTo>
                    <a:pt x="128" y="5431"/>
                  </a:lnTo>
                  <a:lnTo>
                    <a:pt x="218" y="5720"/>
                  </a:lnTo>
                  <a:lnTo>
                    <a:pt x="254" y="5829"/>
                  </a:lnTo>
                  <a:lnTo>
                    <a:pt x="562" y="5829"/>
                  </a:lnTo>
                  <a:lnTo>
                    <a:pt x="1503" y="5612"/>
                  </a:lnTo>
                  <a:lnTo>
                    <a:pt x="2300" y="5268"/>
                  </a:lnTo>
                  <a:lnTo>
                    <a:pt x="2698" y="4978"/>
                  </a:lnTo>
                  <a:lnTo>
                    <a:pt x="2517" y="4743"/>
                  </a:lnTo>
                  <a:lnTo>
                    <a:pt x="2209" y="4960"/>
                  </a:lnTo>
                  <a:lnTo>
                    <a:pt x="1576" y="5268"/>
                  </a:lnTo>
                  <a:lnTo>
                    <a:pt x="779" y="5485"/>
                  </a:lnTo>
                  <a:lnTo>
                    <a:pt x="472" y="5521"/>
                  </a:lnTo>
                  <a:lnTo>
                    <a:pt x="363" y="5050"/>
                  </a:lnTo>
                  <a:lnTo>
                    <a:pt x="327" y="3729"/>
                  </a:lnTo>
                  <a:lnTo>
                    <a:pt x="544" y="2715"/>
                  </a:lnTo>
                  <a:lnTo>
                    <a:pt x="797" y="2227"/>
                  </a:lnTo>
                  <a:lnTo>
                    <a:pt x="942" y="1991"/>
                  </a:lnTo>
                  <a:lnTo>
                    <a:pt x="1286" y="1575"/>
                  </a:lnTo>
                  <a:lnTo>
                    <a:pt x="1720" y="1195"/>
                  </a:lnTo>
                  <a:lnTo>
                    <a:pt x="2227" y="887"/>
                  </a:lnTo>
                  <a:lnTo>
                    <a:pt x="2499" y="761"/>
                  </a:lnTo>
                  <a:lnTo>
                    <a:pt x="2897" y="616"/>
                  </a:lnTo>
                  <a:lnTo>
                    <a:pt x="3802" y="399"/>
                  </a:lnTo>
                  <a:lnTo>
                    <a:pt x="4309" y="326"/>
                  </a:lnTo>
                  <a:lnTo>
                    <a:pt x="4291" y="978"/>
                  </a:lnTo>
                  <a:lnTo>
                    <a:pt x="4110" y="2154"/>
                  </a:lnTo>
                  <a:lnTo>
                    <a:pt x="3947" y="2679"/>
                  </a:lnTo>
                  <a:lnTo>
                    <a:pt x="4236" y="2788"/>
                  </a:lnTo>
                  <a:lnTo>
                    <a:pt x="4417" y="2209"/>
                  </a:lnTo>
                  <a:lnTo>
                    <a:pt x="4598" y="887"/>
                  </a:lnTo>
                  <a:lnTo>
                    <a:pt x="4616" y="163"/>
                  </a:lnTo>
                  <a:lnTo>
                    <a:pt x="4616" y="0"/>
                  </a:lnTo>
                  <a:close/>
                </a:path>
              </a:pathLst>
            </a:custGeom>
            <a:solidFill>
              <a:srgbClr val="0C0C0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3" name="Google Shape;1343;p37"/>
            <p:cNvSpPr/>
            <p:nvPr/>
          </p:nvSpPr>
          <p:spPr>
            <a:xfrm rot="-1395473" flipH="1">
              <a:off x="7387076" y="4876488"/>
              <a:ext cx="123034" cy="155331"/>
            </a:xfrm>
            <a:custGeom>
              <a:avLst/>
              <a:gdLst/>
              <a:ahLst/>
              <a:cxnLst/>
              <a:rect l="l" t="t" r="r" b="b"/>
              <a:pathLst>
                <a:path w="4617" h="5829" extrusionOk="0">
                  <a:moveTo>
                    <a:pt x="4616" y="0"/>
                  </a:moveTo>
                  <a:lnTo>
                    <a:pt x="4454" y="19"/>
                  </a:lnTo>
                  <a:lnTo>
                    <a:pt x="3874" y="73"/>
                  </a:lnTo>
                  <a:lnTo>
                    <a:pt x="2843" y="308"/>
                  </a:lnTo>
                  <a:lnTo>
                    <a:pt x="2390" y="489"/>
                  </a:lnTo>
                  <a:lnTo>
                    <a:pt x="2499" y="761"/>
                  </a:lnTo>
                  <a:lnTo>
                    <a:pt x="2897" y="616"/>
                  </a:lnTo>
                  <a:lnTo>
                    <a:pt x="3802" y="399"/>
                  </a:lnTo>
                  <a:lnTo>
                    <a:pt x="4309" y="326"/>
                  </a:lnTo>
                  <a:lnTo>
                    <a:pt x="4291" y="978"/>
                  </a:lnTo>
                  <a:lnTo>
                    <a:pt x="4110" y="2154"/>
                  </a:lnTo>
                  <a:lnTo>
                    <a:pt x="3947" y="2679"/>
                  </a:lnTo>
                  <a:lnTo>
                    <a:pt x="3838" y="3005"/>
                  </a:lnTo>
                  <a:lnTo>
                    <a:pt x="3549" y="3584"/>
                  </a:lnTo>
                  <a:lnTo>
                    <a:pt x="3187" y="4109"/>
                  </a:lnTo>
                  <a:lnTo>
                    <a:pt x="2752" y="4544"/>
                  </a:lnTo>
                  <a:lnTo>
                    <a:pt x="2517" y="4743"/>
                  </a:lnTo>
                  <a:lnTo>
                    <a:pt x="2209" y="4960"/>
                  </a:lnTo>
                  <a:lnTo>
                    <a:pt x="1576" y="5268"/>
                  </a:lnTo>
                  <a:lnTo>
                    <a:pt x="779" y="5485"/>
                  </a:lnTo>
                  <a:lnTo>
                    <a:pt x="472" y="5521"/>
                  </a:lnTo>
                  <a:lnTo>
                    <a:pt x="363" y="5050"/>
                  </a:lnTo>
                  <a:lnTo>
                    <a:pt x="327" y="3729"/>
                  </a:lnTo>
                  <a:lnTo>
                    <a:pt x="544" y="2715"/>
                  </a:lnTo>
                  <a:lnTo>
                    <a:pt x="797" y="2227"/>
                  </a:lnTo>
                  <a:lnTo>
                    <a:pt x="526" y="2082"/>
                  </a:lnTo>
                  <a:lnTo>
                    <a:pt x="363" y="2390"/>
                  </a:lnTo>
                  <a:lnTo>
                    <a:pt x="146" y="3005"/>
                  </a:lnTo>
                  <a:lnTo>
                    <a:pt x="1" y="3928"/>
                  </a:lnTo>
                  <a:lnTo>
                    <a:pt x="128" y="5431"/>
                  </a:lnTo>
                  <a:lnTo>
                    <a:pt x="218" y="5720"/>
                  </a:lnTo>
                  <a:lnTo>
                    <a:pt x="254" y="5829"/>
                  </a:lnTo>
                  <a:lnTo>
                    <a:pt x="562" y="5829"/>
                  </a:lnTo>
                  <a:lnTo>
                    <a:pt x="1503" y="5612"/>
                  </a:lnTo>
                  <a:lnTo>
                    <a:pt x="2300" y="5268"/>
                  </a:lnTo>
                  <a:lnTo>
                    <a:pt x="2698" y="4978"/>
                  </a:lnTo>
                  <a:lnTo>
                    <a:pt x="2969" y="4779"/>
                  </a:lnTo>
                  <a:lnTo>
                    <a:pt x="3422" y="4308"/>
                  </a:lnTo>
                  <a:lnTo>
                    <a:pt x="3802" y="3747"/>
                  </a:lnTo>
                  <a:lnTo>
                    <a:pt x="4110" y="3132"/>
                  </a:lnTo>
                  <a:lnTo>
                    <a:pt x="4236" y="2788"/>
                  </a:lnTo>
                  <a:lnTo>
                    <a:pt x="4417" y="2209"/>
                  </a:lnTo>
                  <a:lnTo>
                    <a:pt x="4598" y="887"/>
                  </a:lnTo>
                  <a:lnTo>
                    <a:pt x="4616" y="163"/>
                  </a:lnTo>
                  <a:lnTo>
                    <a:pt x="4616" y="0"/>
                  </a:lnTo>
                  <a:close/>
                </a:path>
              </a:pathLst>
            </a:custGeom>
            <a:solidFill>
              <a:srgbClr val="0C0C0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4" name="Google Shape;1344;p37"/>
            <p:cNvSpPr/>
            <p:nvPr/>
          </p:nvSpPr>
          <p:spPr>
            <a:xfrm rot="-1395473" flipH="1">
              <a:off x="7396314" y="4407945"/>
              <a:ext cx="350688" cy="348263"/>
            </a:xfrm>
            <a:custGeom>
              <a:avLst/>
              <a:gdLst/>
              <a:ahLst/>
              <a:cxnLst/>
              <a:rect l="l" t="t" r="r" b="b"/>
              <a:pathLst>
                <a:path w="13160" h="13069" extrusionOk="0">
                  <a:moveTo>
                    <a:pt x="6661" y="0"/>
                  </a:moveTo>
                  <a:lnTo>
                    <a:pt x="6064" y="181"/>
                  </a:lnTo>
                  <a:lnTo>
                    <a:pt x="5611" y="525"/>
                  </a:lnTo>
                  <a:lnTo>
                    <a:pt x="5304" y="996"/>
                  </a:lnTo>
                  <a:lnTo>
                    <a:pt x="5123" y="1575"/>
                  </a:lnTo>
                  <a:lnTo>
                    <a:pt x="5050" y="2245"/>
                  </a:lnTo>
                  <a:lnTo>
                    <a:pt x="5104" y="2951"/>
                  </a:lnTo>
                  <a:lnTo>
                    <a:pt x="5285" y="3675"/>
                  </a:lnTo>
                  <a:lnTo>
                    <a:pt x="5412" y="4019"/>
                  </a:lnTo>
                  <a:lnTo>
                    <a:pt x="5412" y="4019"/>
                  </a:lnTo>
                  <a:lnTo>
                    <a:pt x="5177" y="3729"/>
                  </a:lnTo>
                  <a:lnTo>
                    <a:pt x="4598" y="3204"/>
                  </a:lnTo>
                  <a:lnTo>
                    <a:pt x="3910" y="2788"/>
                  </a:lnTo>
                  <a:lnTo>
                    <a:pt x="3186" y="2498"/>
                  </a:lnTo>
                  <a:lnTo>
                    <a:pt x="2444" y="2317"/>
                  </a:lnTo>
                  <a:lnTo>
                    <a:pt x="1738" y="2299"/>
                  </a:lnTo>
                  <a:lnTo>
                    <a:pt x="1086" y="2444"/>
                  </a:lnTo>
                  <a:lnTo>
                    <a:pt x="561" y="2770"/>
                  </a:lnTo>
                  <a:lnTo>
                    <a:pt x="362" y="3005"/>
                  </a:lnTo>
                  <a:lnTo>
                    <a:pt x="127" y="3349"/>
                  </a:lnTo>
                  <a:lnTo>
                    <a:pt x="0" y="4001"/>
                  </a:lnTo>
                  <a:lnTo>
                    <a:pt x="199" y="4616"/>
                  </a:lnTo>
                  <a:lnTo>
                    <a:pt x="634" y="5195"/>
                  </a:lnTo>
                  <a:lnTo>
                    <a:pt x="941" y="5467"/>
                  </a:lnTo>
                  <a:lnTo>
                    <a:pt x="1285" y="5738"/>
                  </a:lnTo>
                  <a:lnTo>
                    <a:pt x="2027" y="6154"/>
                  </a:lnTo>
                  <a:lnTo>
                    <a:pt x="2860" y="6390"/>
                  </a:lnTo>
                  <a:lnTo>
                    <a:pt x="3729" y="6444"/>
                  </a:lnTo>
                  <a:lnTo>
                    <a:pt x="4163" y="6390"/>
                  </a:lnTo>
                  <a:lnTo>
                    <a:pt x="3548" y="6571"/>
                  </a:lnTo>
                  <a:lnTo>
                    <a:pt x="2950" y="6752"/>
                  </a:lnTo>
                  <a:lnTo>
                    <a:pt x="2607" y="6897"/>
                  </a:lnTo>
                  <a:lnTo>
                    <a:pt x="1937" y="7295"/>
                  </a:lnTo>
                  <a:lnTo>
                    <a:pt x="1303" y="7838"/>
                  </a:lnTo>
                  <a:lnTo>
                    <a:pt x="778" y="8453"/>
                  </a:lnTo>
                  <a:lnTo>
                    <a:pt x="435" y="9105"/>
                  </a:lnTo>
                  <a:lnTo>
                    <a:pt x="308" y="9793"/>
                  </a:lnTo>
                  <a:lnTo>
                    <a:pt x="471" y="10444"/>
                  </a:lnTo>
                  <a:lnTo>
                    <a:pt x="978" y="11042"/>
                  </a:lnTo>
                  <a:lnTo>
                    <a:pt x="1412" y="11313"/>
                  </a:lnTo>
                  <a:lnTo>
                    <a:pt x="1774" y="11476"/>
                  </a:lnTo>
                  <a:lnTo>
                    <a:pt x="2444" y="11566"/>
                  </a:lnTo>
                  <a:lnTo>
                    <a:pt x="3041" y="11404"/>
                  </a:lnTo>
                  <a:lnTo>
                    <a:pt x="3602" y="11078"/>
                  </a:lnTo>
                  <a:lnTo>
                    <a:pt x="4380" y="10354"/>
                  </a:lnTo>
                  <a:lnTo>
                    <a:pt x="5231" y="9268"/>
                  </a:lnTo>
                  <a:lnTo>
                    <a:pt x="5611" y="8833"/>
                  </a:lnTo>
                  <a:lnTo>
                    <a:pt x="5485" y="9014"/>
                  </a:lnTo>
                  <a:lnTo>
                    <a:pt x="5304" y="9358"/>
                  </a:lnTo>
                  <a:lnTo>
                    <a:pt x="5159" y="9919"/>
                  </a:lnTo>
                  <a:lnTo>
                    <a:pt x="5249" y="10698"/>
                  </a:lnTo>
                  <a:lnTo>
                    <a:pt x="5575" y="11458"/>
                  </a:lnTo>
                  <a:lnTo>
                    <a:pt x="6100" y="12128"/>
                  </a:lnTo>
                  <a:lnTo>
                    <a:pt x="6770" y="12652"/>
                  </a:lnTo>
                  <a:lnTo>
                    <a:pt x="7530" y="12978"/>
                  </a:lnTo>
                  <a:lnTo>
                    <a:pt x="8326" y="13069"/>
                  </a:lnTo>
                  <a:lnTo>
                    <a:pt x="8724" y="12978"/>
                  </a:lnTo>
                  <a:lnTo>
                    <a:pt x="9141" y="12833"/>
                  </a:lnTo>
                  <a:lnTo>
                    <a:pt x="9738" y="12417"/>
                  </a:lnTo>
                  <a:lnTo>
                    <a:pt x="10064" y="11874"/>
                  </a:lnTo>
                  <a:lnTo>
                    <a:pt x="10154" y="11277"/>
                  </a:lnTo>
                  <a:lnTo>
                    <a:pt x="10028" y="10607"/>
                  </a:lnTo>
                  <a:lnTo>
                    <a:pt x="9720" y="9956"/>
                  </a:lnTo>
                  <a:lnTo>
                    <a:pt x="9231" y="9322"/>
                  </a:lnTo>
                  <a:lnTo>
                    <a:pt x="8598" y="8743"/>
                  </a:lnTo>
                  <a:lnTo>
                    <a:pt x="8236" y="8507"/>
                  </a:lnTo>
                  <a:lnTo>
                    <a:pt x="9014" y="8797"/>
                  </a:lnTo>
                  <a:lnTo>
                    <a:pt x="10173" y="9051"/>
                  </a:lnTo>
                  <a:lnTo>
                    <a:pt x="10915" y="9105"/>
                  </a:lnTo>
                  <a:lnTo>
                    <a:pt x="11584" y="9014"/>
                  </a:lnTo>
                  <a:lnTo>
                    <a:pt x="12182" y="8797"/>
                  </a:lnTo>
                  <a:lnTo>
                    <a:pt x="12652" y="8417"/>
                  </a:lnTo>
                  <a:lnTo>
                    <a:pt x="12996" y="7856"/>
                  </a:lnTo>
                  <a:lnTo>
                    <a:pt x="13123" y="7494"/>
                  </a:lnTo>
                  <a:lnTo>
                    <a:pt x="13159" y="7096"/>
                  </a:lnTo>
                  <a:lnTo>
                    <a:pt x="12978" y="6335"/>
                  </a:lnTo>
                  <a:lnTo>
                    <a:pt x="12526" y="5666"/>
                  </a:lnTo>
                  <a:lnTo>
                    <a:pt x="11874" y="5123"/>
                  </a:lnTo>
                  <a:lnTo>
                    <a:pt x="11114" y="4725"/>
                  </a:lnTo>
                  <a:lnTo>
                    <a:pt x="10299" y="4489"/>
                  </a:lnTo>
                  <a:lnTo>
                    <a:pt x="9503" y="4471"/>
                  </a:lnTo>
                  <a:lnTo>
                    <a:pt x="8815" y="4706"/>
                  </a:lnTo>
                  <a:lnTo>
                    <a:pt x="8543" y="4942"/>
                  </a:lnTo>
                  <a:lnTo>
                    <a:pt x="8543" y="4942"/>
                  </a:lnTo>
                  <a:lnTo>
                    <a:pt x="8815" y="4670"/>
                  </a:lnTo>
                  <a:lnTo>
                    <a:pt x="9177" y="3982"/>
                  </a:lnTo>
                  <a:lnTo>
                    <a:pt x="9322" y="3204"/>
                  </a:lnTo>
                  <a:lnTo>
                    <a:pt x="9286" y="2390"/>
                  </a:lnTo>
                  <a:lnTo>
                    <a:pt x="9068" y="1611"/>
                  </a:lnTo>
                  <a:lnTo>
                    <a:pt x="8670" y="905"/>
                  </a:lnTo>
                  <a:lnTo>
                    <a:pt x="8127" y="362"/>
                  </a:lnTo>
                  <a:lnTo>
                    <a:pt x="7421" y="37"/>
                  </a:lnTo>
                  <a:lnTo>
                    <a:pt x="7023"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5" name="Google Shape;1345;p37"/>
            <p:cNvSpPr/>
            <p:nvPr/>
          </p:nvSpPr>
          <p:spPr>
            <a:xfrm rot="-1395473" flipH="1">
              <a:off x="7392888" y="4406075"/>
              <a:ext cx="348263" cy="355991"/>
            </a:xfrm>
            <a:custGeom>
              <a:avLst/>
              <a:gdLst/>
              <a:ahLst/>
              <a:cxnLst/>
              <a:rect l="l" t="t" r="r" b="b"/>
              <a:pathLst>
                <a:path w="13069" h="13359" extrusionOk="0">
                  <a:moveTo>
                    <a:pt x="6517" y="1"/>
                  </a:moveTo>
                  <a:lnTo>
                    <a:pt x="6046" y="73"/>
                  </a:lnTo>
                  <a:lnTo>
                    <a:pt x="5612" y="272"/>
                  </a:lnTo>
                  <a:lnTo>
                    <a:pt x="5268" y="562"/>
                  </a:lnTo>
                  <a:lnTo>
                    <a:pt x="5123" y="761"/>
                  </a:lnTo>
                  <a:lnTo>
                    <a:pt x="4960" y="1014"/>
                  </a:lnTo>
                  <a:lnTo>
                    <a:pt x="4743" y="1630"/>
                  </a:lnTo>
                  <a:lnTo>
                    <a:pt x="4670" y="2354"/>
                  </a:lnTo>
                  <a:lnTo>
                    <a:pt x="4725" y="3150"/>
                  </a:lnTo>
                  <a:lnTo>
                    <a:pt x="4815" y="3548"/>
                  </a:lnTo>
                  <a:lnTo>
                    <a:pt x="4507" y="3277"/>
                  </a:lnTo>
                  <a:lnTo>
                    <a:pt x="3765" y="2824"/>
                  </a:lnTo>
                  <a:lnTo>
                    <a:pt x="2969" y="2480"/>
                  </a:lnTo>
                  <a:lnTo>
                    <a:pt x="2154" y="2317"/>
                  </a:lnTo>
                  <a:lnTo>
                    <a:pt x="1756" y="2299"/>
                  </a:lnTo>
                  <a:lnTo>
                    <a:pt x="1448" y="2299"/>
                  </a:lnTo>
                  <a:lnTo>
                    <a:pt x="942" y="2408"/>
                  </a:lnTo>
                  <a:lnTo>
                    <a:pt x="507" y="2607"/>
                  </a:lnTo>
                  <a:lnTo>
                    <a:pt x="145" y="2878"/>
                  </a:lnTo>
                  <a:lnTo>
                    <a:pt x="0" y="3059"/>
                  </a:lnTo>
                  <a:lnTo>
                    <a:pt x="236" y="3240"/>
                  </a:lnTo>
                  <a:lnTo>
                    <a:pt x="399" y="3059"/>
                  </a:lnTo>
                  <a:lnTo>
                    <a:pt x="761" y="2806"/>
                  </a:lnTo>
                  <a:lnTo>
                    <a:pt x="1358" y="2607"/>
                  </a:lnTo>
                  <a:lnTo>
                    <a:pt x="1738" y="2589"/>
                  </a:lnTo>
                  <a:lnTo>
                    <a:pt x="1756" y="2589"/>
                  </a:lnTo>
                  <a:lnTo>
                    <a:pt x="2209" y="2625"/>
                  </a:lnTo>
                  <a:lnTo>
                    <a:pt x="3132" y="2860"/>
                  </a:lnTo>
                  <a:lnTo>
                    <a:pt x="4019" y="3295"/>
                  </a:lnTo>
                  <a:lnTo>
                    <a:pt x="4761" y="3892"/>
                  </a:lnTo>
                  <a:lnTo>
                    <a:pt x="5050" y="4254"/>
                  </a:lnTo>
                  <a:lnTo>
                    <a:pt x="5141" y="4327"/>
                  </a:lnTo>
                  <a:lnTo>
                    <a:pt x="5250" y="4290"/>
                  </a:lnTo>
                  <a:lnTo>
                    <a:pt x="5322" y="4218"/>
                  </a:lnTo>
                  <a:lnTo>
                    <a:pt x="5322" y="4109"/>
                  </a:lnTo>
                  <a:lnTo>
                    <a:pt x="5159" y="3657"/>
                  </a:lnTo>
                  <a:lnTo>
                    <a:pt x="4996" y="2752"/>
                  </a:lnTo>
                  <a:lnTo>
                    <a:pt x="4996" y="1919"/>
                  </a:lnTo>
                  <a:lnTo>
                    <a:pt x="5195" y="1213"/>
                  </a:lnTo>
                  <a:lnTo>
                    <a:pt x="5376" y="924"/>
                  </a:lnTo>
                  <a:lnTo>
                    <a:pt x="5485" y="761"/>
                  </a:lnTo>
                  <a:lnTo>
                    <a:pt x="5793" y="525"/>
                  </a:lnTo>
                  <a:lnTo>
                    <a:pt x="6136" y="363"/>
                  </a:lnTo>
                  <a:lnTo>
                    <a:pt x="6553" y="290"/>
                  </a:lnTo>
                  <a:lnTo>
                    <a:pt x="6770" y="290"/>
                  </a:lnTo>
                  <a:lnTo>
                    <a:pt x="7096" y="326"/>
                  </a:lnTo>
                  <a:lnTo>
                    <a:pt x="7693" y="562"/>
                  </a:lnTo>
                  <a:lnTo>
                    <a:pt x="8200" y="996"/>
                  </a:lnTo>
                  <a:lnTo>
                    <a:pt x="8598" y="1593"/>
                  </a:lnTo>
                  <a:lnTo>
                    <a:pt x="8743" y="1955"/>
                  </a:lnTo>
                  <a:lnTo>
                    <a:pt x="8870" y="2372"/>
                  </a:lnTo>
                  <a:lnTo>
                    <a:pt x="8960" y="3222"/>
                  </a:lnTo>
                  <a:lnTo>
                    <a:pt x="8815" y="3983"/>
                  </a:lnTo>
                  <a:lnTo>
                    <a:pt x="8508" y="4652"/>
                  </a:lnTo>
                  <a:lnTo>
                    <a:pt x="8272" y="4906"/>
                  </a:lnTo>
                  <a:lnTo>
                    <a:pt x="8236" y="4942"/>
                  </a:lnTo>
                  <a:lnTo>
                    <a:pt x="8200" y="4978"/>
                  </a:lnTo>
                  <a:lnTo>
                    <a:pt x="8164" y="5014"/>
                  </a:lnTo>
                  <a:lnTo>
                    <a:pt x="8164" y="5141"/>
                  </a:lnTo>
                  <a:lnTo>
                    <a:pt x="8200" y="5177"/>
                  </a:lnTo>
                  <a:lnTo>
                    <a:pt x="8236" y="5213"/>
                  </a:lnTo>
                  <a:lnTo>
                    <a:pt x="8345" y="5232"/>
                  </a:lnTo>
                  <a:lnTo>
                    <a:pt x="8399" y="5195"/>
                  </a:lnTo>
                  <a:lnTo>
                    <a:pt x="8435" y="5159"/>
                  </a:lnTo>
                  <a:lnTo>
                    <a:pt x="8471" y="5141"/>
                  </a:lnTo>
                  <a:lnTo>
                    <a:pt x="8743" y="4942"/>
                  </a:lnTo>
                  <a:lnTo>
                    <a:pt x="9413" y="4761"/>
                  </a:lnTo>
                  <a:lnTo>
                    <a:pt x="10155" y="4797"/>
                  </a:lnTo>
                  <a:lnTo>
                    <a:pt x="10879" y="5032"/>
                  </a:lnTo>
                  <a:lnTo>
                    <a:pt x="11223" y="5195"/>
                  </a:lnTo>
                  <a:lnTo>
                    <a:pt x="11530" y="5376"/>
                  </a:lnTo>
                  <a:lnTo>
                    <a:pt x="12128" y="5865"/>
                  </a:lnTo>
                  <a:lnTo>
                    <a:pt x="12562" y="6480"/>
                  </a:lnTo>
                  <a:lnTo>
                    <a:pt x="12743" y="7023"/>
                  </a:lnTo>
                  <a:lnTo>
                    <a:pt x="12761" y="7404"/>
                  </a:lnTo>
                  <a:lnTo>
                    <a:pt x="12725" y="7603"/>
                  </a:lnTo>
                  <a:lnTo>
                    <a:pt x="12598" y="8019"/>
                  </a:lnTo>
                  <a:lnTo>
                    <a:pt x="12254" y="8490"/>
                  </a:lnTo>
                  <a:lnTo>
                    <a:pt x="11965" y="8743"/>
                  </a:lnTo>
                  <a:lnTo>
                    <a:pt x="11784" y="8833"/>
                  </a:lnTo>
                  <a:lnTo>
                    <a:pt x="11458" y="8978"/>
                  </a:lnTo>
                  <a:lnTo>
                    <a:pt x="10643" y="9087"/>
                  </a:lnTo>
                  <a:lnTo>
                    <a:pt x="9702" y="9014"/>
                  </a:lnTo>
                  <a:lnTo>
                    <a:pt x="8634" y="8725"/>
                  </a:lnTo>
                  <a:lnTo>
                    <a:pt x="8055" y="8508"/>
                  </a:lnTo>
                  <a:lnTo>
                    <a:pt x="7946" y="8490"/>
                  </a:lnTo>
                  <a:lnTo>
                    <a:pt x="7874" y="8580"/>
                  </a:lnTo>
                  <a:lnTo>
                    <a:pt x="7838" y="8689"/>
                  </a:lnTo>
                  <a:lnTo>
                    <a:pt x="7928" y="8779"/>
                  </a:lnTo>
                  <a:lnTo>
                    <a:pt x="8254" y="8996"/>
                  </a:lnTo>
                  <a:lnTo>
                    <a:pt x="8833" y="9503"/>
                  </a:lnTo>
                  <a:lnTo>
                    <a:pt x="9286" y="10082"/>
                  </a:lnTo>
                  <a:lnTo>
                    <a:pt x="9612" y="10698"/>
                  </a:lnTo>
                  <a:lnTo>
                    <a:pt x="9702" y="10987"/>
                  </a:lnTo>
                  <a:lnTo>
                    <a:pt x="9775" y="11349"/>
                  </a:lnTo>
                  <a:lnTo>
                    <a:pt x="9702" y="11965"/>
                  </a:lnTo>
                  <a:lnTo>
                    <a:pt x="9376" y="12472"/>
                  </a:lnTo>
                  <a:lnTo>
                    <a:pt x="8815" y="12834"/>
                  </a:lnTo>
                  <a:lnTo>
                    <a:pt x="8453" y="12978"/>
                  </a:lnTo>
                  <a:lnTo>
                    <a:pt x="8236" y="13033"/>
                  </a:lnTo>
                  <a:lnTo>
                    <a:pt x="7820" y="13051"/>
                  </a:lnTo>
                  <a:lnTo>
                    <a:pt x="7204" y="12942"/>
                  </a:lnTo>
                  <a:lnTo>
                    <a:pt x="6426" y="12544"/>
                  </a:lnTo>
                  <a:lnTo>
                    <a:pt x="5793" y="11965"/>
                  </a:lnTo>
                  <a:lnTo>
                    <a:pt x="5539" y="11621"/>
                  </a:lnTo>
                  <a:lnTo>
                    <a:pt x="5340" y="11277"/>
                  </a:lnTo>
                  <a:lnTo>
                    <a:pt x="5105" y="10589"/>
                  </a:lnTo>
                  <a:lnTo>
                    <a:pt x="5087" y="9938"/>
                  </a:lnTo>
                  <a:lnTo>
                    <a:pt x="5304" y="9340"/>
                  </a:lnTo>
                  <a:lnTo>
                    <a:pt x="5503" y="9087"/>
                  </a:lnTo>
                  <a:lnTo>
                    <a:pt x="5539" y="8978"/>
                  </a:lnTo>
                  <a:lnTo>
                    <a:pt x="5485" y="8870"/>
                  </a:lnTo>
                  <a:lnTo>
                    <a:pt x="5376" y="8815"/>
                  </a:lnTo>
                  <a:lnTo>
                    <a:pt x="5268" y="8888"/>
                  </a:lnTo>
                  <a:lnTo>
                    <a:pt x="4960" y="9232"/>
                  </a:lnTo>
                  <a:lnTo>
                    <a:pt x="4616" y="9648"/>
                  </a:lnTo>
                  <a:lnTo>
                    <a:pt x="4290" y="10064"/>
                  </a:lnTo>
                  <a:lnTo>
                    <a:pt x="3548" y="10879"/>
                  </a:lnTo>
                  <a:lnTo>
                    <a:pt x="2933" y="11313"/>
                  </a:lnTo>
                  <a:lnTo>
                    <a:pt x="2480" y="11512"/>
                  </a:lnTo>
                  <a:lnTo>
                    <a:pt x="2010" y="11549"/>
                  </a:lnTo>
                  <a:lnTo>
                    <a:pt x="1503" y="11458"/>
                  </a:lnTo>
                  <a:lnTo>
                    <a:pt x="1249" y="11313"/>
                  </a:lnTo>
                  <a:lnTo>
                    <a:pt x="1105" y="11585"/>
                  </a:lnTo>
                  <a:lnTo>
                    <a:pt x="1394" y="11730"/>
                  </a:lnTo>
                  <a:lnTo>
                    <a:pt x="1973" y="11856"/>
                  </a:lnTo>
                  <a:lnTo>
                    <a:pt x="2498" y="11820"/>
                  </a:lnTo>
                  <a:lnTo>
                    <a:pt x="3005" y="11621"/>
                  </a:lnTo>
                  <a:lnTo>
                    <a:pt x="3675" y="11168"/>
                  </a:lnTo>
                  <a:lnTo>
                    <a:pt x="4471" y="10318"/>
                  </a:lnTo>
                  <a:lnTo>
                    <a:pt x="4815" y="9901"/>
                  </a:lnTo>
                  <a:lnTo>
                    <a:pt x="4779" y="10119"/>
                  </a:lnTo>
                  <a:lnTo>
                    <a:pt x="4815" y="10589"/>
                  </a:lnTo>
                  <a:lnTo>
                    <a:pt x="4924" y="11060"/>
                  </a:lnTo>
                  <a:lnTo>
                    <a:pt x="5141" y="11549"/>
                  </a:lnTo>
                  <a:lnTo>
                    <a:pt x="5286" y="11784"/>
                  </a:lnTo>
                  <a:lnTo>
                    <a:pt x="5521" y="12092"/>
                  </a:lnTo>
                  <a:lnTo>
                    <a:pt x="6082" y="12653"/>
                  </a:lnTo>
                  <a:lnTo>
                    <a:pt x="6770" y="13087"/>
                  </a:lnTo>
                  <a:lnTo>
                    <a:pt x="7512" y="13322"/>
                  </a:lnTo>
                  <a:lnTo>
                    <a:pt x="7910" y="13359"/>
                  </a:lnTo>
                  <a:lnTo>
                    <a:pt x="8218" y="13340"/>
                  </a:lnTo>
                  <a:lnTo>
                    <a:pt x="8526" y="13268"/>
                  </a:lnTo>
                  <a:lnTo>
                    <a:pt x="8960" y="13105"/>
                  </a:lnTo>
                  <a:lnTo>
                    <a:pt x="9612" y="12653"/>
                  </a:lnTo>
                  <a:lnTo>
                    <a:pt x="9992" y="12055"/>
                  </a:lnTo>
                  <a:lnTo>
                    <a:pt x="10064" y="11331"/>
                  </a:lnTo>
                  <a:lnTo>
                    <a:pt x="9992" y="10915"/>
                  </a:lnTo>
                  <a:lnTo>
                    <a:pt x="9847" y="10444"/>
                  </a:lnTo>
                  <a:lnTo>
                    <a:pt x="9250" y="9521"/>
                  </a:lnTo>
                  <a:lnTo>
                    <a:pt x="8833" y="9105"/>
                  </a:lnTo>
                  <a:lnTo>
                    <a:pt x="9304" y="9232"/>
                  </a:lnTo>
                  <a:lnTo>
                    <a:pt x="10173" y="9377"/>
                  </a:lnTo>
                  <a:lnTo>
                    <a:pt x="10951" y="9377"/>
                  </a:lnTo>
                  <a:lnTo>
                    <a:pt x="11639" y="9232"/>
                  </a:lnTo>
                  <a:lnTo>
                    <a:pt x="11929" y="9105"/>
                  </a:lnTo>
                  <a:lnTo>
                    <a:pt x="12128" y="8996"/>
                  </a:lnTo>
                  <a:lnTo>
                    <a:pt x="12472" y="8707"/>
                  </a:lnTo>
                  <a:lnTo>
                    <a:pt x="12761" y="8345"/>
                  </a:lnTo>
                  <a:lnTo>
                    <a:pt x="12960" y="7910"/>
                  </a:lnTo>
                  <a:lnTo>
                    <a:pt x="13033" y="7657"/>
                  </a:lnTo>
                  <a:lnTo>
                    <a:pt x="13069" y="7277"/>
                  </a:lnTo>
                  <a:lnTo>
                    <a:pt x="12906" y="6517"/>
                  </a:lnTo>
                  <a:lnTo>
                    <a:pt x="12472" y="5811"/>
                  </a:lnTo>
                  <a:lnTo>
                    <a:pt x="11802" y="5195"/>
                  </a:lnTo>
                  <a:lnTo>
                    <a:pt x="11367" y="4924"/>
                  </a:lnTo>
                  <a:lnTo>
                    <a:pt x="11078" y="4779"/>
                  </a:lnTo>
                  <a:lnTo>
                    <a:pt x="10462" y="4562"/>
                  </a:lnTo>
                  <a:lnTo>
                    <a:pt x="9811" y="4453"/>
                  </a:lnTo>
                  <a:lnTo>
                    <a:pt x="9195" y="4489"/>
                  </a:lnTo>
                  <a:lnTo>
                    <a:pt x="8906" y="4562"/>
                  </a:lnTo>
                  <a:lnTo>
                    <a:pt x="8906" y="4562"/>
                  </a:lnTo>
                  <a:lnTo>
                    <a:pt x="9033" y="4272"/>
                  </a:lnTo>
                  <a:lnTo>
                    <a:pt x="9214" y="3639"/>
                  </a:lnTo>
                  <a:lnTo>
                    <a:pt x="9250" y="2933"/>
                  </a:lnTo>
                  <a:lnTo>
                    <a:pt x="9141" y="2227"/>
                  </a:lnTo>
                  <a:lnTo>
                    <a:pt x="9033" y="1865"/>
                  </a:lnTo>
                  <a:lnTo>
                    <a:pt x="8870" y="1449"/>
                  </a:lnTo>
                  <a:lnTo>
                    <a:pt x="8417" y="779"/>
                  </a:lnTo>
                  <a:lnTo>
                    <a:pt x="7838" y="290"/>
                  </a:lnTo>
                  <a:lnTo>
                    <a:pt x="7150" y="37"/>
                  </a:lnTo>
                  <a:lnTo>
                    <a:pt x="6788"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6" name="Google Shape;1346;p37"/>
            <p:cNvSpPr/>
            <p:nvPr/>
          </p:nvSpPr>
          <p:spPr>
            <a:xfrm rot="-1395473" flipH="1">
              <a:off x="7383162" y="4406092"/>
              <a:ext cx="357909" cy="308717"/>
            </a:xfrm>
            <a:custGeom>
              <a:avLst/>
              <a:gdLst/>
              <a:ahLst/>
              <a:cxnLst/>
              <a:rect l="l" t="t" r="r" b="b"/>
              <a:pathLst>
                <a:path w="13431" h="11585" extrusionOk="0">
                  <a:moveTo>
                    <a:pt x="6879" y="1"/>
                  </a:moveTo>
                  <a:lnTo>
                    <a:pt x="6408" y="73"/>
                  </a:lnTo>
                  <a:lnTo>
                    <a:pt x="5974" y="272"/>
                  </a:lnTo>
                  <a:lnTo>
                    <a:pt x="5630" y="562"/>
                  </a:lnTo>
                  <a:lnTo>
                    <a:pt x="5485" y="743"/>
                  </a:lnTo>
                  <a:lnTo>
                    <a:pt x="5322" y="1014"/>
                  </a:lnTo>
                  <a:lnTo>
                    <a:pt x="5105" y="1630"/>
                  </a:lnTo>
                  <a:lnTo>
                    <a:pt x="5032" y="2354"/>
                  </a:lnTo>
                  <a:lnTo>
                    <a:pt x="5087" y="3150"/>
                  </a:lnTo>
                  <a:lnTo>
                    <a:pt x="5177" y="3548"/>
                  </a:lnTo>
                  <a:lnTo>
                    <a:pt x="4869" y="3277"/>
                  </a:lnTo>
                  <a:lnTo>
                    <a:pt x="4127" y="2824"/>
                  </a:lnTo>
                  <a:lnTo>
                    <a:pt x="3331" y="2480"/>
                  </a:lnTo>
                  <a:lnTo>
                    <a:pt x="2516" y="2317"/>
                  </a:lnTo>
                  <a:lnTo>
                    <a:pt x="2118" y="2299"/>
                  </a:lnTo>
                  <a:lnTo>
                    <a:pt x="1810" y="2299"/>
                  </a:lnTo>
                  <a:lnTo>
                    <a:pt x="1304" y="2408"/>
                  </a:lnTo>
                  <a:lnTo>
                    <a:pt x="869" y="2607"/>
                  </a:lnTo>
                  <a:lnTo>
                    <a:pt x="507" y="2878"/>
                  </a:lnTo>
                  <a:lnTo>
                    <a:pt x="362" y="3059"/>
                  </a:lnTo>
                  <a:lnTo>
                    <a:pt x="218" y="3277"/>
                  </a:lnTo>
                  <a:lnTo>
                    <a:pt x="37" y="3693"/>
                  </a:lnTo>
                  <a:lnTo>
                    <a:pt x="0" y="4073"/>
                  </a:lnTo>
                  <a:lnTo>
                    <a:pt x="37" y="4435"/>
                  </a:lnTo>
                  <a:lnTo>
                    <a:pt x="254" y="4942"/>
                  </a:lnTo>
                  <a:lnTo>
                    <a:pt x="724" y="5503"/>
                  </a:lnTo>
                  <a:lnTo>
                    <a:pt x="978" y="5738"/>
                  </a:lnTo>
                  <a:lnTo>
                    <a:pt x="1213" y="5919"/>
                  </a:lnTo>
                  <a:lnTo>
                    <a:pt x="1720" y="6245"/>
                  </a:lnTo>
                  <a:lnTo>
                    <a:pt x="2281" y="6499"/>
                  </a:lnTo>
                  <a:lnTo>
                    <a:pt x="2878" y="6661"/>
                  </a:lnTo>
                  <a:lnTo>
                    <a:pt x="3186" y="6698"/>
                  </a:lnTo>
                  <a:lnTo>
                    <a:pt x="3114" y="6734"/>
                  </a:lnTo>
                  <a:lnTo>
                    <a:pt x="3023" y="6752"/>
                  </a:lnTo>
                  <a:lnTo>
                    <a:pt x="2553" y="6951"/>
                  </a:lnTo>
                  <a:lnTo>
                    <a:pt x="1629" y="7585"/>
                  </a:lnTo>
                  <a:lnTo>
                    <a:pt x="869" y="8399"/>
                  </a:lnTo>
                  <a:lnTo>
                    <a:pt x="471" y="9069"/>
                  </a:lnTo>
                  <a:lnTo>
                    <a:pt x="326" y="9539"/>
                  </a:lnTo>
                  <a:lnTo>
                    <a:pt x="308" y="9775"/>
                  </a:lnTo>
                  <a:lnTo>
                    <a:pt x="290" y="9974"/>
                  </a:lnTo>
                  <a:lnTo>
                    <a:pt x="381" y="10426"/>
                  </a:lnTo>
                  <a:lnTo>
                    <a:pt x="616" y="10897"/>
                  </a:lnTo>
                  <a:lnTo>
                    <a:pt x="1105" y="11368"/>
                  </a:lnTo>
                  <a:lnTo>
                    <a:pt x="1467" y="11585"/>
                  </a:lnTo>
                  <a:lnTo>
                    <a:pt x="1611" y="11313"/>
                  </a:lnTo>
                  <a:lnTo>
                    <a:pt x="1358" y="11168"/>
                  </a:lnTo>
                  <a:lnTo>
                    <a:pt x="960" y="10843"/>
                  </a:lnTo>
                  <a:lnTo>
                    <a:pt x="706" y="10444"/>
                  </a:lnTo>
                  <a:lnTo>
                    <a:pt x="598" y="10028"/>
                  </a:lnTo>
                  <a:lnTo>
                    <a:pt x="598" y="9793"/>
                  </a:lnTo>
                  <a:lnTo>
                    <a:pt x="634" y="9594"/>
                  </a:lnTo>
                  <a:lnTo>
                    <a:pt x="761" y="9159"/>
                  </a:lnTo>
                  <a:lnTo>
                    <a:pt x="1123" y="8544"/>
                  </a:lnTo>
                  <a:lnTo>
                    <a:pt x="1847" y="7802"/>
                  </a:lnTo>
                  <a:lnTo>
                    <a:pt x="2697" y="7223"/>
                  </a:lnTo>
                  <a:lnTo>
                    <a:pt x="3132" y="7042"/>
                  </a:lnTo>
                  <a:lnTo>
                    <a:pt x="3403" y="6951"/>
                  </a:lnTo>
                  <a:lnTo>
                    <a:pt x="3693" y="6879"/>
                  </a:lnTo>
                  <a:lnTo>
                    <a:pt x="4019" y="6788"/>
                  </a:lnTo>
                  <a:lnTo>
                    <a:pt x="4345" y="6680"/>
                  </a:lnTo>
                  <a:lnTo>
                    <a:pt x="4435" y="6607"/>
                  </a:lnTo>
                  <a:lnTo>
                    <a:pt x="4435" y="6499"/>
                  </a:lnTo>
                  <a:lnTo>
                    <a:pt x="4381" y="6408"/>
                  </a:lnTo>
                  <a:lnTo>
                    <a:pt x="4254" y="6390"/>
                  </a:lnTo>
                  <a:lnTo>
                    <a:pt x="3838" y="6444"/>
                  </a:lnTo>
                  <a:lnTo>
                    <a:pt x="3005" y="6390"/>
                  </a:lnTo>
                  <a:lnTo>
                    <a:pt x="2209" y="6155"/>
                  </a:lnTo>
                  <a:lnTo>
                    <a:pt x="1485" y="5756"/>
                  </a:lnTo>
                  <a:lnTo>
                    <a:pt x="1177" y="5503"/>
                  </a:lnTo>
                  <a:lnTo>
                    <a:pt x="833" y="5195"/>
                  </a:lnTo>
                  <a:lnTo>
                    <a:pt x="417" y="4616"/>
                  </a:lnTo>
                  <a:lnTo>
                    <a:pt x="290" y="4073"/>
                  </a:lnTo>
                  <a:lnTo>
                    <a:pt x="417" y="3530"/>
                  </a:lnTo>
                  <a:lnTo>
                    <a:pt x="598" y="3240"/>
                  </a:lnTo>
                  <a:lnTo>
                    <a:pt x="761" y="3059"/>
                  </a:lnTo>
                  <a:lnTo>
                    <a:pt x="1123" y="2806"/>
                  </a:lnTo>
                  <a:lnTo>
                    <a:pt x="1720" y="2607"/>
                  </a:lnTo>
                  <a:lnTo>
                    <a:pt x="2100" y="2589"/>
                  </a:lnTo>
                  <a:lnTo>
                    <a:pt x="2118" y="2589"/>
                  </a:lnTo>
                  <a:lnTo>
                    <a:pt x="2571" y="2625"/>
                  </a:lnTo>
                  <a:lnTo>
                    <a:pt x="3494" y="2860"/>
                  </a:lnTo>
                  <a:lnTo>
                    <a:pt x="4381" y="3295"/>
                  </a:lnTo>
                  <a:lnTo>
                    <a:pt x="5123" y="3892"/>
                  </a:lnTo>
                  <a:lnTo>
                    <a:pt x="5412" y="4254"/>
                  </a:lnTo>
                  <a:lnTo>
                    <a:pt x="5503" y="4327"/>
                  </a:lnTo>
                  <a:lnTo>
                    <a:pt x="5612" y="4290"/>
                  </a:lnTo>
                  <a:lnTo>
                    <a:pt x="5684" y="4218"/>
                  </a:lnTo>
                  <a:lnTo>
                    <a:pt x="5684" y="4109"/>
                  </a:lnTo>
                  <a:lnTo>
                    <a:pt x="5521" y="3657"/>
                  </a:lnTo>
                  <a:lnTo>
                    <a:pt x="5358" y="2752"/>
                  </a:lnTo>
                  <a:lnTo>
                    <a:pt x="5358" y="1919"/>
                  </a:lnTo>
                  <a:lnTo>
                    <a:pt x="5557" y="1213"/>
                  </a:lnTo>
                  <a:lnTo>
                    <a:pt x="5738" y="924"/>
                  </a:lnTo>
                  <a:lnTo>
                    <a:pt x="5847" y="761"/>
                  </a:lnTo>
                  <a:lnTo>
                    <a:pt x="6155" y="525"/>
                  </a:lnTo>
                  <a:lnTo>
                    <a:pt x="6498" y="363"/>
                  </a:lnTo>
                  <a:lnTo>
                    <a:pt x="6915" y="290"/>
                  </a:lnTo>
                  <a:lnTo>
                    <a:pt x="7132" y="290"/>
                  </a:lnTo>
                  <a:lnTo>
                    <a:pt x="7458" y="326"/>
                  </a:lnTo>
                  <a:lnTo>
                    <a:pt x="8055" y="562"/>
                  </a:lnTo>
                  <a:lnTo>
                    <a:pt x="8562" y="996"/>
                  </a:lnTo>
                  <a:lnTo>
                    <a:pt x="8960" y="1593"/>
                  </a:lnTo>
                  <a:lnTo>
                    <a:pt x="9105" y="1955"/>
                  </a:lnTo>
                  <a:lnTo>
                    <a:pt x="9232" y="2372"/>
                  </a:lnTo>
                  <a:lnTo>
                    <a:pt x="9322" y="3222"/>
                  </a:lnTo>
                  <a:lnTo>
                    <a:pt x="9177" y="3983"/>
                  </a:lnTo>
                  <a:lnTo>
                    <a:pt x="8870" y="4652"/>
                  </a:lnTo>
                  <a:lnTo>
                    <a:pt x="8634" y="4906"/>
                  </a:lnTo>
                  <a:lnTo>
                    <a:pt x="8598" y="4942"/>
                  </a:lnTo>
                  <a:lnTo>
                    <a:pt x="8562" y="4978"/>
                  </a:lnTo>
                  <a:lnTo>
                    <a:pt x="8526" y="5014"/>
                  </a:lnTo>
                  <a:lnTo>
                    <a:pt x="8526" y="5141"/>
                  </a:lnTo>
                  <a:lnTo>
                    <a:pt x="8562" y="5177"/>
                  </a:lnTo>
                  <a:lnTo>
                    <a:pt x="8598" y="5213"/>
                  </a:lnTo>
                  <a:lnTo>
                    <a:pt x="8707" y="5232"/>
                  </a:lnTo>
                  <a:lnTo>
                    <a:pt x="8761" y="5195"/>
                  </a:lnTo>
                  <a:lnTo>
                    <a:pt x="8797" y="5159"/>
                  </a:lnTo>
                  <a:lnTo>
                    <a:pt x="8833" y="5141"/>
                  </a:lnTo>
                  <a:lnTo>
                    <a:pt x="9105" y="4942"/>
                  </a:lnTo>
                  <a:lnTo>
                    <a:pt x="9775" y="4761"/>
                  </a:lnTo>
                  <a:lnTo>
                    <a:pt x="10517" y="4797"/>
                  </a:lnTo>
                  <a:lnTo>
                    <a:pt x="11241" y="5032"/>
                  </a:lnTo>
                  <a:lnTo>
                    <a:pt x="11585" y="5195"/>
                  </a:lnTo>
                  <a:lnTo>
                    <a:pt x="11892" y="5376"/>
                  </a:lnTo>
                  <a:lnTo>
                    <a:pt x="12490" y="5865"/>
                  </a:lnTo>
                  <a:lnTo>
                    <a:pt x="12924" y="6480"/>
                  </a:lnTo>
                  <a:lnTo>
                    <a:pt x="13105" y="7023"/>
                  </a:lnTo>
                  <a:lnTo>
                    <a:pt x="13123" y="7404"/>
                  </a:lnTo>
                  <a:lnTo>
                    <a:pt x="13087" y="7603"/>
                  </a:lnTo>
                  <a:lnTo>
                    <a:pt x="12960" y="8019"/>
                  </a:lnTo>
                  <a:lnTo>
                    <a:pt x="12616" y="8490"/>
                  </a:lnTo>
                  <a:lnTo>
                    <a:pt x="12327" y="8743"/>
                  </a:lnTo>
                  <a:lnTo>
                    <a:pt x="12146" y="8833"/>
                  </a:lnTo>
                  <a:lnTo>
                    <a:pt x="11820" y="8978"/>
                  </a:lnTo>
                  <a:lnTo>
                    <a:pt x="11005" y="9087"/>
                  </a:lnTo>
                  <a:lnTo>
                    <a:pt x="10064" y="9014"/>
                  </a:lnTo>
                  <a:lnTo>
                    <a:pt x="8996" y="8725"/>
                  </a:lnTo>
                  <a:lnTo>
                    <a:pt x="8417" y="8508"/>
                  </a:lnTo>
                  <a:lnTo>
                    <a:pt x="8308" y="8490"/>
                  </a:lnTo>
                  <a:lnTo>
                    <a:pt x="8236" y="8580"/>
                  </a:lnTo>
                  <a:lnTo>
                    <a:pt x="8200" y="8689"/>
                  </a:lnTo>
                  <a:lnTo>
                    <a:pt x="8290" y="8779"/>
                  </a:lnTo>
                  <a:lnTo>
                    <a:pt x="8616" y="8996"/>
                  </a:lnTo>
                  <a:lnTo>
                    <a:pt x="9195" y="9503"/>
                  </a:lnTo>
                  <a:lnTo>
                    <a:pt x="9648" y="10082"/>
                  </a:lnTo>
                  <a:lnTo>
                    <a:pt x="9974" y="10698"/>
                  </a:lnTo>
                  <a:lnTo>
                    <a:pt x="10064" y="10987"/>
                  </a:lnTo>
                  <a:lnTo>
                    <a:pt x="10354" y="10915"/>
                  </a:lnTo>
                  <a:lnTo>
                    <a:pt x="10209" y="10444"/>
                  </a:lnTo>
                  <a:lnTo>
                    <a:pt x="9612" y="9521"/>
                  </a:lnTo>
                  <a:lnTo>
                    <a:pt x="9195" y="9105"/>
                  </a:lnTo>
                  <a:lnTo>
                    <a:pt x="9666" y="9232"/>
                  </a:lnTo>
                  <a:lnTo>
                    <a:pt x="10535" y="9377"/>
                  </a:lnTo>
                  <a:lnTo>
                    <a:pt x="11313" y="9377"/>
                  </a:lnTo>
                  <a:lnTo>
                    <a:pt x="12001" y="9232"/>
                  </a:lnTo>
                  <a:lnTo>
                    <a:pt x="12291" y="9105"/>
                  </a:lnTo>
                  <a:lnTo>
                    <a:pt x="12490" y="8996"/>
                  </a:lnTo>
                  <a:lnTo>
                    <a:pt x="12834" y="8707"/>
                  </a:lnTo>
                  <a:lnTo>
                    <a:pt x="13123" y="8345"/>
                  </a:lnTo>
                  <a:lnTo>
                    <a:pt x="13322" y="7910"/>
                  </a:lnTo>
                  <a:lnTo>
                    <a:pt x="13395" y="7657"/>
                  </a:lnTo>
                  <a:lnTo>
                    <a:pt x="13431" y="7277"/>
                  </a:lnTo>
                  <a:lnTo>
                    <a:pt x="13268" y="6517"/>
                  </a:lnTo>
                  <a:lnTo>
                    <a:pt x="12834" y="5811"/>
                  </a:lnTo>
                  <a:lnTo>
                    <a:pt x="12164" y="5195"/>
                  </a:lnTo>
                  <a:lnTo>
                    <a:pt x="11729" y="4924"/>
                  </a:lnTo>
                  <a:lnTo>
                    <a:pt x="11440" y="4779"/>
                  </a:lnTo>
                  <a:lnTo>
                    <a:pt x="10824" y="4562"/>
                  </a:lnTo>
                  <a:lnTo>
                    <a:pt x="10173" y="4453"/>
                  </a:lnTo>
                  <a:lnTo>
                    <a:pt x="9557" y="4489"/>
                  </a:lnTo>
                  <a:lnTo>
                    <a:pt x="9268" y="4562"/>
                  </a:lnTo>
                  <a:lnTo>
                    <a:pt x="9268" y="4562"/>
                  </a:lnTo>
                  <a:lnTo>
                    <a:pt x="9395" y="4272"/>
                  </a:lnTo>
                  <a:lnTo>
                    <a:pt x="9576" y="3639"/>
                  </a:lnTo>
                  <a:lnTo>
                    <a:pt x="9612" y="2933"/>
                  </a:lnTo>
                  <a:lnTo>
                    <a:pt x="9503" y="2227"/>
                  </a:lnTo>
                  <a:lnTo>
                    <a:pt x="9395" y="1865"/>
                  </a:lnTo>
                  <a:lnTo>
                    <a:pt x="9232" y="1449"/>
                  </a:lnTo>
                  <a:lnTo>
                    <a:pt x="8779" y="779"/>
                  </a:lnTo>
                  <a:lnTo>
                    <a:pt x="8200" y="290"/>
                  </a:lnTo>
                  <a:lnTo>
                    <a:pt x="7530" y="37"/>
                  </a:lnTo>
                  <a:lnTo>
                    <a:pt x="7150"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7" name="Google Shape;1347;p37"/>
            <p:cNvSpPr/>
            <p:nvPr/>
          </p:nvSpPr>
          <p:spPr>
            <a:xfrm rot="-1395473" flipH="1">
              <a:off x="7524774" y="4526837"/>
              <a:ext cx="94067" cy="94067"/>
            </a:xfrm>
            <a:custGeom>
              <a:avLst/>
              <a:gdLst/>
              <a:ahLst/>
              <a:cxnLst/>
              <a:rect l="l" t="t" r="r" b="b"/>
              <a:pathLst>
                <a:path w="3530" h="3530" extrusionOk="0">
                  <a:moveTo>
                    <a:pt x="1484" y="0"/>
                  </a:moveTo>
                  <a:lnTo>
                    <a:pt x="1140" y="109"/>
                  </a:lnTo>
                  <a:lnTo>
                    <a:pt x="815" y="254"/>
                  </a:lnTo>
                  <a:lnTo>
                    <a:pt x="308" y="742"/>
                  </a:lnTo>
                  <a:lnTo>
                    <a:pt x="36" y="1358"/>
                  </a:lnTo>
                  <a:lnTo>
                    <a:pt x="0" y="2046"/>
                  </a:lnTo>
                  <a:lnTo>
                    <a:pt x="109" y="2389"/>
                  </a:lnTo>
                  <a:lnTo>
                    <a:pt x="254" y="2733"/>
                  </a:lnTo>
                  <a:lnTo>
                    <a:pt x="742" y="3222"/>
                  </a:lnTo>
                  <a:lnTo>
                    <a:pt x="1358" y="3512"/>
                  </a:lnTo>
                  <a:lnTo>
                    <a:pt x="2045" y="3530"/>
                  </a:lnTo>
                  <a:lnTo>
                    <a:pt x="2389" y="3439"/>
                  </a:lnTo>
                  <a:lnTo>
                    <a:pt x="2733" y="3276"/>
                  </a:lnTo>
                  <a:lnTo>
                    <a:pt x="3222" y="2806"/>
                  </a:lnTo>
                  <a:lnTo>
                    <a:pt x="3512" y="2172"/>
                  </a:lnTo>
                  <a:lnTo>
                    <a:pt x="3530" y="1484"/>
                  </a:lnTo>
                  <a:lnTo>
                    <a:pt x="3439" y="1141"/>
                  </a:lnTo>
                  <a:lnTo>
                    <a:pt x="3276" y="815"/>
                  </a:lnTo>
                  <a:lnTo>
                    <a:pt x="2806" y="308"/>
                  </a:lnTo>
                  <a:lnTo>
                    <a:pt x="2190" y="36"/>
                  </a:lnTo>
                  <a:lnTo>
                    <a:pt x="148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8" name="Google Shape;1348;p37"/>
            <p:cNvSpPr/>
            <p:nvPr/>
          </p:nvSpPr>
          <p:spPr>
            <a:xfrm rot="-1395473" flipH="1">
              <a:off x="7519877" y="4523186"/>
              <a:ext cx="102275" cy="98891"/>
            </a:xfrm>
            <a:custGeom>
              <a:avLst/>
              <a:gdLst/>
              <a:ahLst/>
              <a:cxnLst/>
              <a:rect l="l" t="t" r="r" b="b"/>
              <a:pathLst>
                <a:path w="3838" h="3711" extrusionOk="0">
                  <a:moveTo>
                    <a:pt x="1593" y="0"/>
                  </a:moveTo>
                  <a:lnTo>
                    <a:pt x="1231" y="109"/>
                  </a:lnTo>
                  <a:lnTo>
                    <a:pt x="869" y="272"/>
                  </a:lnTo>
                  <a:lnTo>
                    <a:pt x="326" y="797"/>
                  </a:lnTo>
                  <a:lnTo>
                    <a:pt x="37" y="1467"/>
                  </a:lnTo>
                  <a:lnTo>
                    <a:pt x="0" y="2227"/>
                  </a:lnTo>
                  <a:lnTo>
                    <a:pt x="109" y="2589"/>
                  </a:lnTo>
                  <a:lnTo>
                    <a:pt x="399" y="2498"/>
                  </a:lnTo>
                  <a:lnTo>
                    <a:pt x="290" y="2172"/>
                  </a:lnTo>
                  <a:lnTo>
                    <a:pt x="326" y="1539"/>
                  </a:lnTo>
                  <a:lnTo>
                    <a:pt x="580" y="978"/>
                  </a:lnTo>
                  <a:lnTo>
                    <a:pt x="1032" y="525"/>
                  </a:lnTo>
                  <a:lnTo>
                    <a:pt x="1340" y="399"/>
                  </a:lnTo>
                  <a:lnTo>
                    <a:pt x="1647" y="308"/>
                  </a:lnTo>
                  <a:lnTo>
                    <a:pt x="2281" y="326"/>
                  </a:lnTo>
                  <a:lnTo>
                    <a:pt x="2589" y="435"/>
                  </a:lnTo>
                  <a:lnTo>
                    <a:pt x="2878" y="580"/>
                  </a:lnTo>
                  <a:lnTo>
                    <a:pt x="3295" y="1050"/>
                  </a:lnTo>
                  <a:lnTo>
                    <a:pt x="3439" y="1340"/>
                  </a:lnTo>
                  <a:lnTo>
                    <a:pt x="3530" y="1648"/>
                  </a:lnTo>
                  <a:lnTo>
                    <a:pt x="3512" y="2281"/>
                  </a:lnTo>
                  <a:lnTo>
                    <a:pt x="3403" y="2589"/>
                  </a:lnTo>
                  <a:lnTo>
                    <a:pt x="3240" y="2878"/>
                  </a:lnTo>
                  <a:lnTo>
                    <a:pt x="2788" y="3295"/>
                  </a:lnTo>
                  <a:lnTo>
                    <a:pt x="2498" y="3439"/>
                  </a:lnTo>
                  <a:lnTo>
                    <a:pt x="2589" y="3711"/>
                  </a:lnTo>
                  <a:lnTo>
                    <a:pt x="2951" y="3566"/>
                  </a:lnTo>
                  <a:lnTo>
                    <a:pt x="3494" y="3041"/>
                  </a:lnTo>
                  <a:lnTo>
                    <a:pt x="3675" y="2715"/>
                  </a:lnTo>
                  <a:lnTo>
                    <a:pt x="3801" y="2353"/>
                  </a:lnTo>
                  <a:lnTo>
                    <a:pt x="3838" y="1593"/>
                  </a:lnTo>
                  <a:lnTo>
                    <a:pt x="3711" y="1231"/>
                  </a:lnTo>
                  <a:lnTo>
                    <a:pt x="3566" y="887"/>
                  </a:lnTo>
                  <a:lnTo>
                    <a:pt x="3041" y="344"/>
                  </a:lnTo>
                  <a:lnTo>
                    <a:pt x="2715" y="163"/>
                  </a:lnTo>
                  <a:lnTo>
                    <a:pt x="2353" y="19"/>
                  </a:lnTo>
                  <a:lnTo>
                    <a:pt x="1593"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9" name="Google Shape;1349;p37"/>
            <p:cNvSpPr/>
            <p:nvPr/>
          </p:nvSpPr>
          <p:spPr>
            <a:xfrm rot="-1395473" flipH="1">
              <a:off x="7553049" y="4519264"/>
              <a:ext cx="68992" cy="99370"/>
            </a:xfrm>
            <a:custGeom>
              <a:avLst/>
              <a:gdLst/>
              <a:ahLst/>
              <a:cxnLst/>
              <a:rect l="l" t="t" r="r" b="b"/>
              <a:pathLst>
                <a:path w="2589" h="3729" extrusionOk="0">
                  <a:moveTo>
                    <a:pt x="1231" y="0"/>
                  </a:moveTo>
                  <a:lnTo>
                    <a:pt x="869" y="163"/>
                  </a:lnTo>
                  <a:lnTo>
                    <a:pt x="326" y="688"/>
                  </a:lnTo>
                  <a:lnTo>
                    <a:pt x="37" y="1358"/>
                  </a:lnTo>
                  <a:lnTo>
                    <a:pt x="0" y="2118"/>
                  </a:lnTo>
                  <a:lnTo>
                    <a:pt x="109" y="2480"/>
                  </a:lnTo>
                  <a:lnTo>
                    <a:pt x="236" y="2769"/>
                  </a:lnTo>
                  <a:lnTo>
                    <a:pt x="598" y="3222"/>
                  </a:lnTo>
                  <a:lnTo>
                    <a:pt x="1068" y="3548"/>
                  </a:lnTo>
                  <a:lnTo>
                    <a:pt x="1629" y="3711"/>
                  </a:lnTo>
                  <a:lnTo>
                    <a:pt x="1919" y="3729"/>
                  </a:lnTo>
                  <a:lnTo>
                    <a:pt x="2263" y="3711"/>
                  </a:lnTo>
                  <a:lnTo>
                    <a:pt x="2589" y="3602"/>
                  </a:lnTo>
                  <a:lnTo>
                    <a:pt x="2498" y="3330"/>
                  </a:lnTo>
                  <a:lnTo>
                    <a:pt x="2172" y="3421"/>
                  </a:lnTo>
                  <a:lnTo>
                    <a:pt x="1539" y="3403"/>
                  </a:lnTo>
                  <a:lnTo>
                    <a:pt x="978" y="3149"/>
                  </a:lnTo>
                  <a:lnTo>
                    <a:pt x="525" y="2679"/>
                  </a:lnTo>
                  <a:lnTo>
                    <a:pt x="399" y="2389"/>
                  </a:lnTo>
                  <a:lnTo>
                    <a:pt x="290" y="2063"/>
                  </a:lnTo>
                  <a:lnTo>
                    <a:pt x="326" y="1430"/>
                  </a:lnTo>
                  <a:lnTo>
                    <a:pt x="580" y="869"/>
                  </a:lnTo>
                  <a:lnTo>
                    <a:pt x="1032" y="416"/>
                  </a:lnTo>
                  <a:lnTo>
                    <a:pt x="1340" y="290"/>
                  </a:lnTo>
                  <a:lnTo>
                    <a:pt x="1231"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0" name="Google Shape;1350;p37"/>
            <p:cNvSpPr/>
            <p:nvPr/>
          </p:nvSpPr>
          <p:spPr>
            <a:xfrm rot="-1473508" flipH="1">
              <a:off x="6732988" y="4622226"/>
              <a:ext cx="575416" cy="1101626"/>
            </a:xfrm>
            <a:custGeom>
              <a:avLst/>
              <a:gdLst/>
              <a:ahLst/>
              <a:cxnLst/>
              <a:rect l="l" t="t" r="r" b="b"/>
              <a:pathLst>
                <a:path w="21377" h="40926" extrusionOk="0">
                  <a:moveTo>
                    <a:pt x="1629" y="0"/>
                  </a:moveTo>
                  <a:lnTo>
                    <a:pt x="0" y="290"/>
                  </a:lnTo>
                  <a:lnTo>
                    <a:pt x="109" y="779"/>
                  </a:lnTo>
                  <a:lnTo>
                    <a:pt x="489" y="1684"/>
                  </a:lnTo>
                  <a:lnTo>
                    <a:pt x="1285" y="2914"/>
                  </a:lnTo>
                  <a:lnTo>
                    <a:pt x="1883" y="3638"/>
                  </a:lnTo>
                  <a:lnTo>
                    <a:pt x="2227" y="4073"/>
                  </a:lnTo>
                  <a:lnTo>
                    <a:pt x="2552" y="4507"/>
                  </a:lnTo>
                  <a:lnTo>
                    <a:pt x="2987" y="5105"/>
                  </a:lnTo>
                  <a:lnTo>
                    <a:pt x="3765" y="6354"/>
                  </a:lnTo>
                  <a:lnTo>
                    <a:pt x="4489" y="7711"/>
                  </a:lnTo>
                  <a:lnTo>
                    <a:pt x="5213" y="9250"/>
                  </a:lnTo>
                  <a:lnTo>
                    <a:pt x="5575" y="10136"/>
                  </a:lnTo>
                  <a:lnTo>
                    <a:pt x="6064" y="11331"/>
                  </a:lnTo>
                  <a:lnTo>
                    <a:pt x="6987" y="13847"/>
                  </a:lnTo>
                  <a:lnTo>
                    <a:pt x="7874" y="16544"/>
                  </a:lnTo>
                  <a:lnTo>
                    <a:pt x="8725" y="19440"/>
                  </a:lnTo>
                  <a:lnTo>
                    <a:pt x="9141" y="20960"/>
                  </a:lnTo>
                  <a:lnTo>
                    <a:pt x="9521" y="22318"/>
                  </a:lnTo>
                  <a:lnTo>
                    <a:pt x="10336" y="25105"/>
                  </a:lnTo>
                  <a:lnTo>
                    <a:pt x="11313" y="27929"/>
                  </a:lnTo>
                  <a:lnTo>
                    <a:pt x="12471" y="30717"/>
                  </a:lnTo>
                  <a:lnTo>
                    <a:pt x="13811" y="33414"/>
                  </a:lnTo>
                  <a:lnTo>
                    <a:pt x="14969" y="35314"/>
                  </a:lnTo>
                  <a:lnTo>
                    <a:pt x="15820" y="36509"/>
                  </a:lnTo>
                  <a:lnTo>
                    <a:pt x="16725" y="37631"/>
                  </a:lnTo>
                  <a:lnTo>
                    <a:pt x="17721" y="38681"/>
                  </a:lnTo>
                  <a:lnTo>
                    <a:pt x="18770" y="39658"/>
                  </a:lnTo>
                  <a:lnTo>
                    <a:pt x="19893" y="40527"/>
                  </a:lnTo>
                  <a:lnTo>
                    <a:pt x="20490" y="40925"/>
                  </a:lnTo>
                  <a:lnTo>
                    <a:pt x="21377" y="39550"/>
                  </a:lnTo>
                  <a:lnTo>
                    <a:pt x="20816" y="39169"/>
                  </a:lnTo>
                  <a:lnTo>
                    <a:pt x="19784" y="38355"/>
                  </a:lnTo>
                  <a:lnTo>
                    <a:pt x="18807" y="37450"/>
                  </a:lnTo>
                  <a:lnTo>
                    <a:pt x="17883" y="36454"/>
                  </a:lnTo>
                  <a:lnTo>
                    <a:pt x="16635" y="34825"/>
                  </a:lnTo>
                  <a:lnTo>
                    <a:pt x="15168" y="32454"/>
                  </a:lnTo>
                  <a:lnTo>
                    <a:pt x="13901" y="29884"/>
                  </a:lnTo>
                  <a:lnTo>
                    <a:pt x="12815" y="27223"/>
                  </a:lnTo>
                  <a:lnTo>
                    <a:pt x="11892" y="24508"/>
                  </a:lnTo>
                  <a:lnTo>
                    <a:pt x="11096" y="21829"/>
                  </a:lnTo>
                  <a:lnTo>
                    <a:pt x="10734" y="20544"/>
                  </a:lnTo>
                  <a:lnTo>
                    <a:pt x="10317" y="18988"/>
                  </a:lnTo>
                  <a:lnTo>
                    <a:pt x="9449" y="16055"/>
                  </a:lnTo>
                  <a:lnTo>
                    <a:pt x="8544" y="13304"/>
                  </a:lnTo>
                  <a:lnTo>
                    <a:pt x="7602" y="10734"/>
                  </a:lnTo>
                  <a:lnTo>
                    <a:pt x="7096" y="9503"/>
                  </a:lnTo>
                  <a:lnTo>
                    <a:pt x="6716" y="8580"/>
                  </a:lnTo>
                  <a:lnTo>
                    <a:pt x="5955" y="6951"/>
                  </a:lnTo>
                  <a:lnTo>
                    <a:pt x="5177" y="5503"/>
                  </a:lnTo>
                  <a:lnTo>
                    <a:pt x="4344" y="4181"/>
                  </a:lnTo>
                  <a:lnTo>
                    <a:pt x="3892" y="3530"/>
                  </a:lnTo>
                  <a:lnTo>
                    <a:pt x="3548" y="3077"/>
                  </a:lnTo>
                  <a:lnTo>
                    <a:pt x="3168" y="2589"/>
                  </a:lnTo>
                  <a:lnTo>
                    <a:pt x="2643" y="1973"/>
                  </a:lnTo>
                  <a:lnTo>
                    <a:pt x="1991" y="996"/>
                  </a:lnTo>
                  <a:lnTo>
                    <a:pt x="1702" y="344"/>
                  </a:lnTo>
                  <a:lnTo>
                    <a:pt x="1629"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1" name="Google Shape;1351;p37"/>
            <p:cNvSpPr/>
            <p:nvPr/>
          </p:nvSpPr>
          <p:spPr>
            <a:xfrm rot="-1473508" flipH="1">
              <a:off x="6728710" y="4621339"/>
              <a:ext cx="584675" cy="1108437"/>
            </a:xfrm>
            <a:custGeom>
              <a:avLst/>
              <a:gdLst/>
              <a:ahLst/>
              <a:cxnLst/>
              <a:rect l="l" t="t" r="r" b="b"/>
              <a:pathLst>
                <a:path w="21721" h="41179" extrusionOk="0">
                  <a:moveTo>
                    <a:pt x="1919" y="0"/>
                  </a:moveTo>
                  <a:lnTo>
                    <a:pt x="1611" y="54"/>
                  </a:lnTo>
                  <a:lnTo>
                    <a:pt x="1702" y="416"/>
                  </a:lnTo>
                  <a:lnTo>
                    <a:pt x="1992" y="1104"/>
                  </a:lnTo>
                  <a:lnTo>
                    <a:pt x="2661" y="2100"/>
                  </a:lnTo>
                  <a:lnTo>
                    <a:pt x="3186" y="2733"/>
                  </a:lnTo>
                  <a:lnTo>
                    <a:pt x="3566" y="3204"/>
                  </a:lnTo>
                  <a:lnTo>
                    <a:pt x="3910" y="3656"/>
                  </a:lnTo>
                  <a:lnTo>
                    <a:pt x="4363" y="4290"/>
                  </a:lnTo>
                  <a:lnTo>
                    <a:pt x="5195" y="5611"/>
                  </a:lnTo>
                  <a:lnTo>
                    <a:pt x="5974" y="7059"/>
                  </a:lnTo>
                  <a:lnTo>
                    <a:pt x="6716" y="8688"/>
                  </a:lnTo>
                  <a:lnTo>
                    <a:pt x="7114" y="9593"/>
                  </a:lnTo>
                  <a:lnTo>
                    <a:pt x="7603" y="10824"/>
                  </a:lnTo>
                  <a:lnTo>
                    <a:pt x="8544" y="13394"/>
                  </a:lnTo>
                  <a:lnTo>
                    <a:pt x="9449" y="16128"/>
                  </a:lnTo>
                  <a:lnTo>
                    <a:pt x="10318" y="19060"/>
                  </a:lnTo>
                  <a:lnTo>
                    <a:pt x="10734" y="20616"/>
                  </a:lnTo>
                  <a:lnTo>
                    <a:pt x="11096" y="21902"/>
                  </a:lnTo>
                  <a:lnTo>
                    <a:pt x="11874" y="24562"/>
                  </a:lnTo>
                  <a:lnTo>
                    <a:pt x="12797" y="27259"/>
                  </a:lnTo>
                  <a:lnTo>
                    <a:pt x="13883" y="29938"/>
                  </a:lnTo>
                  <a:lnTo>
                    <a:pt x="15132" y="32490"/>
                  </a:lnTo>
                  <a:lnTo>
                    <a:pt x="16599" y="34879"/>
                  </a:lnTo>
                  <a:lnTo>
                    <a:pt x="17847" y="36508"/>
                  </a:lnTo>
                  <a:lnTo>
                    <a:pt x="18752" y="37504"/>
                  </a:lnTo>
                  <a:lnTo>
                    <a:pt x="19730" y="38427"/>
                  </a:lnTo>
                  <a:lnTo>
                    <a:pt x="20762" y="39260"/>
                  </a:lnTo>
                  <a:lnTo>
                    <a:pt x="21305" y="39622"/>
                  </a:lnTo>
                  <a:lnTo>
                    <a:pt x="20581" y="40762"/>
                  </a:lnTo>
                  <a:lnTo>
                    <a:pt x="20001" y="40364"/>
                  </a:lnTo>
                  <a:lnTo>
                    <a:pt x="18897" y="39495"/>
                  </a:lnTo>
                  <a:lnTo>
                    <a:pt x="17866" y="38518"/>
                  </a:lnTo>
                  <a:lnTo>
                    <a:pt x="16906" y="37468"/>
                  </a:lnTo>
                  <a:lnTo>
                    <a:pt x="16019" y="36346"/>
                  </a:lnTo>
                  <a:lnTo>
                    <a:pt x="15187" y="35151"/>
                  </a:lnTo>
                  <a:lnTo>
                    <a:pt x="14028" y="33287"/>
                  </a:lnTo>
                  <a:lnTo>
                    <a:pt x="12707" y="30608"/>
                  </a:lnTo>
                  <a:lnTo>
                    <a:pt x="11585" y="27857"/>
                  </a:lnTo>
                  <a:lnTo>
                    <a:pt x="10625" y="25051"/>
                  </a:lnTo>
                  <a:lnTo>
                    <a:pt x="9793" y="22300"/>
                  </a:lnTo>
                  <a:lnTo>
                    <a:pt x="9431" y="20960"/>
                  </a:lnTo>
                  <a:lnTo>
                    <a:pt x="9014" y="19440"/>
                  </a:lnTo>
                  <a:lnTo>
                    <a:pt x="8164" y="16544"/>
                  </a:lnTo>
                  <a:lnTo>
                    <a:pt x="7277" y="13847"/>
                  </a:lnTo>
                  <a:lnTo>
                    <a:pt x="6354" y="11313"/>
                  </a:lnTo>
                  <a:lnTo>
                    <a:pt x="5865" y="10118"/>
                  </a:lnTo>
                  <a:lnTo>
                    <a:pt x="5485" y="9231"/>
                  </a:lnTo>
                  <a:lnTo>
                    <a:pt x="4779" y="7675"/>
                  </a:lnTo>
                  <a:lnTo>
                    <a:pt x="4037" y="6299"/>
                  </a:lnTo>
                  <a:lnTo>
                    <a:pt x="3259" y="5050"/>
                  </a:lnTo>
                  <a:lnTo>
                    <a:pt x="2824" y="4453"/>
                  </a:lnTo>
                  <a:lnTo>
                    <a:pt x="2516" y="4055"/>
                  </a:lnTo>
                  <a:lnTo>
                    <a:pt x="2191" y="3638"/>
                  </a:lnTo>
                  <a:lnTo>
                    <a:pt x="2136" y="3566"/>
                  </a:lnTo>
                  <a:lnTo>
                    <a:pt x="1557" y="2860"/>
                  </a:lnTo>
                  <a:lnTo>
                    <a:pt x="761" y="1647"/>
                  </a:lnTo>
                  <a:lnTo>
                    <a:pt x="399" y="778"/>
                  </a:lnTo>
                  <a:lnTo>
                    <a:pt x="290" y="290"/>
                  </a:lnTo>
                  <a:lnTo>
                    <a:pt x="1" y="344"/>
                  </a:lnTo>
                  <a:lnTo>
                    <a:pt x="109" y="851"/>
                  </a:lnTo>
                  <a:lnTo>
                    <a:pt x="489" y="1774"/>
                  </a:lnTo>
                  <a:lnTo>
                    <a:pt x="1304" y="3023"/>
                  </a:lnTo>
                  <a:lnTo>
                    <a:pt x="1901" y="3765"/>
                  </a:lnTo>
                  <a:lnTo>
                    <a:pt x="1955" y="3837"/>
                  </a:lnTo>
                  <a:lnTo>
                    <a:pt x="2281" y="4236"/>
                  </a:lnTo>
                  <a:lnTo>
                    <a:pt x="2589" y="4634"/>
                  </a:lnTo>
                  <a:lnTo>
                    <a:pt x="3005" y="5231"/>
                  </a:lnTo>
                  <a:lnTo>
                    <a:pt x="3783" y="6462"/>
                  </a:lnTo>
                  <a:lnTo>
                    <a:pt x="4507" y="7819"/>
                  </a:lnTo>
                  <a:lnTo>
                    <a:pt x="5213" y="9358"/>
                  </a:lnTo>
                  <a:lnTo>
                    <a:pt x="5575" y="10227"/>
                  </a:lnTo>
                  <a:lnTo>
                    <a:pt x="6064" y="11421"/>
                  </a:lnTo>
                  <a:lnTo>
                    <a:pt x="6987" y="13937"/>
                  </a:lnTo>
                  <a:lnTo>
                    <a:pt x="7874" y="16634"/>
                  </a:lnTo>
                  <a:lnTo>
                    <a:pt x="8725" y="19512"/>
                  </a:lnTo>
                  <a:lnTo>
                    <a:pt x="9141" y="21051"/>
                  </a:lnTo>
                  <a:lnTo>
                    <a:pt x="9521" y="22390"/>
                  </a:lnTo>
                  <a:lnTo>
                    <a:pt x="10354" y="25196"/>
                  </a:lnTo>
                  <a:lnTo>
                    <a:pt x="11331" y="28038"/>
                  </a:lnTo>
                  <a:lnTo>
                    <a:pt x="12490" y="30825"/>
                  </a:lnTo>
                  <a:lnTo>
                    <a:pt x="13829" y="33540"/>
                  </a:lnTo>
                  <a:lnTo>
                    <a:pt x="15006" y="35441"/>
                  </a:lnTo>
                  <a:lnTo>
                    <a:pt x="15856" y="36635"/>
                  </a:lnTo>
                  <a:lnTo>
                    <a:pt x="16780" y="37776"/>
                  </a:lnTo>
                  <a:lnTo>
                    <a:pt x="17757" y="38843"/>
                  </a:lnTo>
                  <a:lnTo>
                    <a:pt x="18807" y="39821"/>
                  </a:lnTo>
                  <a:lnTo>
                    <a:pt x="19947" y="40690"/>
                  </a:lnTo>
                  <a:lnTo>
                    <a:pt x="20544" y="41088"/>
                  </a:lnTo>
                  <a:lnTo>
                    <a:pt x="20671" y="41178"/>
                  </a:lnTo>
                  <a:lnTo>
                    <a:pt x="21721" y="39531"/>
                  </a:lnTo>
                  <a:lnTo>
                    <a:pt x="21594" y="39459"/>
                  </a:lnTo>
                  <a:lnTo>
                    <a:pt x="21051" y="39079"/>
                  </a:lnTo>
                  <a:lnTo>
                    <a:pt x="20019" y="38282"/>
                  </a:lnTo>
                  <a:lnTo>
                    <a:pt x="19042" y="37377"/>
                  </a:lnTo>
                  <a:lnTo>
                    <a:pt x="18137" y="36382"/>
                  </a:lnTo>
                  <a:lnTo>
                    <a:pt x="16888" y="34771"/>
                  </a:lnTo>
                  <a:lnTo>
                    <a:pt x="15422" y="32400"/>
                  </a:lnTo>
                  <a:lnTo>
                    <a:pt x="14173" y="29848"/>
                  </a:lnTo>
                  <a:lnTo>
                    <a:pt x="13087" y="27187"/>
                  </a:lnTo>
                  <a:lnTo>
                    <a:pt x="12164" y="24490"/>
                  </a:lnTo>
                  <a:lnTo>
                    <a:pt x="11386" y="21829"/>
                  </a:lnTo>
                  <a:lnTo>
                    <a:pt x="11024" y="20544"/>
                  </a:lnTo>
                  <a:lnTo>
                    <a:pt x="10607" y="18987"/>
                  </a:lnTo>
                  <a:lnTo>
                    <a:pt x="9738" y="16037"/>
                  </a:lnTo>
                  <a:lnTo>
                    <a:pt x="8833" y="13286"/>
                  </a:lnTo>
                  <a:lnTo>
                    <a:pt x="7892" y="10715"/>
                  </a:lnTo>
                  <a:lnTo>
                    <a:pt x="7385" y="9485"/>
                  </a:lnTo>
                  <a:lnTo>
                    <a:pt x="7005" y="8562"/>
                  </a:lnTo>
                  <a:lnTo>
                    <a:pt x="6227" y="6914"/>
                  </a:lnTo>
                  <a:lnTo>
                    <a:pt x="5449" y="5466"/>
                  </a:lnTo>
                  <a:lnTo>
                    <a:pt x="4616" y="4127"/>
                  </a:lnTo>
                  <a:lnTo>
                    <a:pt x="4164" y="3475"/>
                  </a:lnTo>
                  <a:lnTo>
                    <a:pt x="3820" y="3023"/>
                  </a:lnTo>
                  <a:lnTo>
                    <a:pt x="3421" y="2534"/>
                  </a:lnTo>
                  <a:lnTo>
                    <a:pt x="2915" y="1919"/>
                  </a:lnTo>
                  <a:lnTo>
                    <a:pt x="2281" y="978"/>
                  </a:lnTo>
                  <a:lnTo>
                    <a:pt x="1992" y="326"/>
                  </a:lnTo>
                  <a:lnTo>
                    <a:pt x="1919"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2" name="Google Shape;1352;p37"/>
            <p:cNvSpPr/>
            <p:nvPr/>
          </p:nvSpPr>
          <p:spPr>
            <a:xfrm rot="-1473508" flipH="1">
              <a:off x="6855095" y="5223960"/>
              <a:ext cx="115988" cy="148154"/>
            </a:xfrm>
            <a:custGeom>
              <a:avLst/>
              <a:gdLst/>
              <a:ahLst/>
              <a:cxnLst/>
              <a:rect l="l" t="t" r="r" b="b"/>
              <a:pathLst>
                <a:path w="4309" h="5504" extrusionOk="0">
                  <a:moveTo>
                    <a:pt x="4308" y="1"/>
                  </a:moveTo>
                  <a:lnTo>
                    <a:pt x="3783" y="55"/>
                  </a:lnTo>
                  <a:lnTo>
                    <a:pt x="2897" y="254"/>
                  </a:lnTo>
                  <a:lnTo>
                    <a:pt x="2136" y="526"/>
                  </a:lnTo>
                  <a:lnTo>
                    <a:pt x="1521" y="869"/>
                  </a:lnTo>
                  <a:lnTo>
                    <a:pt x="1050" y="1286"/>
                  </a:lnTo>
                  <a:lnTo>
                    <a:pt x="670" y="1738"/>
                  </a:lnTo>
                  <a:lnTo>
                    <a:pt x="272" y="2444"/>
                  </a:lnTo>
                  <a:lnTo>
                    <a:pt x="37" y="3440"/>
                  </a:lnTo>
                  <a:lnTo>
                    <a:pt x="0" y="4345"/>
                  </a:lnTo>
                  <a:lnTo>
                    <a:pt x="145" y="5358"/>
                  </a:lnTo>
                  <a:lnTo>
                    <a:pt x="200" y="5503"/>
                  </a:lnTo>
                  <a:lnTo>
                    <a:pt x="326" y="5503"/>
                  </a:lnTo>
                  <a:lnTo>
                    <a:pt x="1159" y="5358"/>
                  </a:lnTo>
                  <a:lnTo>
                    <a:pt x="1883" y="5069"/>
                  </a:lnTo>
                  <a:lnTo>
                    <a:pt x="2643" y="4562"/>
                  </a:lnTo>
                  <a:lnTo>
                    <a:pt x="3367" y="3747"/>
                  </a:lnTo>
                  <a:lnTo>
                    <a:pt x="3820" y="2897"/>
                  </a:lnTo>
                  <a:lnTo>
                    <a:pt x="4055" y="2227"/>
                  </a:lnTo>
                  <a:lnTo>
                    <a:pt x="4218" y="1431"/>
                  </a:lnTo>
                  <a:lnTo>
                    <a:pt x="4308" y="507"/>
                  </a:lnTo>
                  <a:lnTo>
                    <a:pt x="4308"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3" name="Google Shape;1353;p37"/>
            <p:cNvSpPr/>
            <p:nvPr/>
          </p:nvSpPr>
          <p:spPr>
            <a:xfrm rot="-1473508" flipH="1">
              <a:off x="6851170" y="5219472"/>
              <a:ext cx="124278" cy="156929"/>
            </a:xfrm>
            <a:custGeom>
              <a:avLst/>
              <a:gdLst/>
              <a:ahLst/>
              <a:cxnLst/>
              <a:rect l="l" t="t" r="r" b="b"/>
              <a:pathLst>
                <a:path w="4617" h="5830" extrusionOk="0">
                  <a:moveTo>
                    <a:pt x="4616" y="1"/>
                  </a:moveTo>
                  <a:lnTo>
                    <a:pt x="4453" y="19"/>
                  </a:lnTo>
                  <a:lnTo>
                    <a:pt x="3838" y="91"/>
                  </a:lnTo>
                  <a:lnTo>
                    <a:pt x="2734" y="363"/>
                  </a:lnTo>
                  <a:lnTo>
                    <a:pt x="2263" y="562"/>
                  </a:lnTo>
                  <a:lnTo>
                    <a:pt x="1919" y="725"/>
                  </a:lnTo>
                  <a:lnTo>
                    <a:pt x="1322" y="1123"/>
                  </a:lnTo>
                  <a:lnTo>
                    <a:pt x="851" y="1612"/>
                  </a:lnTo>
                  <a:lnTo>
                    <a:pt x="471" y="2191"/>
                  </a:lnTo>
                  <a:lnTo>
                    <a:pt x="326" y="2499"/>
                  </a:lnTo>
                  <a:lnTo>
                    <a:pt x="127" y="3078"/>
                  </a:lnTo>
                  <a:lnTo>
                    <a:pt x="1" y="4182"/>
                  </a:lnTo>
                  <a:lnTo>
                    <a:pt x="145" y="5467"/>
                  </a:lnTo>
                  <a:lnTo>
                    <a:pt x="218" y="5720"/>
                  </a:lnTo>
                  <a:lnTo>
                    <a:pt x="254" y="5829"/>
                  </a:lnTo>
                  <a:lnTo>
                    <a:pt x="634" y="5829"/>
                  </a:lnTo>
                  <a:lnTo>
                    <a:pt x="1756" y="5539"/>
                  </a:lnTo>
                  <a:lnTo>
                    <a:pt x="2661" y="5033"/>
                  </a:lnTo>
                  <a:lnTo>
                    <a:pt x="3114" y="4634"/>
                  </a:lnTo>
                  <a:lnTo>
                    <a:pt x="2897" y="4417"/>
                  </a:lnTo>
                  <a:lnTo>
                    <a:pt x="2535" y="4743"/>
                  </a:lnTo>
                  <a:lnTo>
                    <a:pt x="1811" y="5177"/>
                  </a:lnTo>
                  <a:lnTo>
                    <a:pt x="851" y="5485"/>
                  </a:lnTo>
                  <a:lnTo>
                    <a:pt x="471" y="5521"/>
                  </a:lnTo>
                  <a:lnTo>
                    <a:pt x="381" y="5105"/>
                  </a:lnTo>
                  <a:lnTo>
                    <a:pt x="326" y="3965"/>
                  </a:lnTo>
                  <a:lnTo>
                    <a:pt x="453" y="3078"/>
                  </a:lnTo>
                  <a:lnTo>
                    <a:pt x="616" y="2625"/>
                  </a:lnTo>
                  <a:lnTo>
                    <a:pt x="743" y="2336"/>
                  </a:lnTo>
                  <a:lnTo>
                    <a:pt x="1087" y="1811"/>
                  </a:lnTo>
                  <a:lnTo>
                    <a:pt x="1521" y="1358"/>
                  </a:lnTo>
                  <a:lnTo>
                    <a:pt x="2064" y="978"/>
                  </a:lnTo>
                  <a:lnTo>
                    <a:pt x="2390" y="833"/>
                  </a:lnTo>
                  <a:lnTo>
                    <a:pt x="2806" y="652"/>
                  </a:lnTo>
                  <a:lnTo>
                    <a:pt x="3765" y="399"/>
                  </a:lnTo>
                  <a:lnTo>
                    <a:pt x="4327" y="327"/>
                  </a:lnTo>
                  <a:lnTo>
                    <a:pt x="4290" y="942"/>
                  </a:lnTo>
                  <a:lnTo>
                    <a:pt x="4146" y="2046"/>
                  </a:lnTo>
                  <a:lnTo>
                    <a:pt x="4001" y="2535"/>
                  </a:lnTo>
                  <a:lnTo>
                    <a:pt x="4290" y="2625"/>
                  </a:lnTo>
                  <a:lnTo>
                    <a:pt x="4435" y="2082"/>
                  </a:lnTo>
                  <a:lnTo>
                    <a:pt x="4616" y="851"/>
                  </a:lnTo>
                  <a:lnTo>
                    <a:pt x="4616" y="164"/>
                  </a:lnTo>
                  <a:lnTo>
                    <a:pt x="461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4" name="Google Shape;1354;p37"/>
            <p:cNvSpPr/>
            <p:nvPr/>
          </p:nvSpPr>
          <p:spPr>
            <a:xfrm rot="-1473508" flipH="1">
              <a:off x="6851170" y="5219472"/>
              <a:ext cx="124278" cy="156929"/>
            </a:xfrm>
            <a:custGeom>
              <a:avLst/>
              <a:gdLst/>
              <a:ahLst/>
              <a:cxnLst/>
              <a:rect l="l" t="t" r="r" b="b"/>
              <a:pathLst>
                <a:path w="4617" h="5830" extrusionOk="0">
                  <a:moveTo>
                    <a:pt x="4616" y="1"/>
                  </a:moveTo>
                  <a:lnTo>
                    <a:pt x="4453" y="19"/>
                  </a:lnTo>
                  <a:lnTo>
                    <a:pt x="3838" y="91"/>
                  </a:lnTo>
                  <a:lnTo>
                    <a:pt x="2734" y="363"/>
                  </a:lnTo>
                  <a:lnTo>
                    <a:pt x="2263" y="562"/>
                  </a:lnTo>
                  <a:lnTo>
                    <a:pt x="2390" y="833"/>
                  </a:lnTo>
                  <a:lnTo>
                    <a:pt x="2806" y="652"/>
                  </a:lnTo>
                  <a:lnTo>
                    <a:pt x="3765" y="399"/>
                  </a:lnTo>
                  <a:lnTo>
                    <a:pt x="4327" y="327"/>
                  </a:lnTo>
                  <a:lnTo>
                    <a:pt x="4290" y="942"/>
                  </a:lnTo>
                  <a:lnTo>
                    <a:pt x="4146" y="2046"/>
                  </a:lnTo>
                  <a:lnTo>
                    <a:pt x="4001" y="2535"/>
                  </a:lnTo>
                  <a:lnTo>
                    <a:pt x="3802" y="3096"/>
                  </a:lnTo>
                  <a:lnTo>
                    <a:pt x="3259" y="4037"/>
                  </a:lnTo>
                  <a:lnTo>
                    <a:pt x="2897" y="4417"/>
                  </a:lnTo>
                  <a:lnTo>
                    <a:pt x="2535" y="4743"/>
                  </a:lnTo>
                  <a:lnTo>
                    <a:pt x="1811" y="5177"/>
                  </a:lnTo>
                  <a:lnTo>
                    <a:pt x="851" y="5485"/>
                  </a:lnTo>
                  <a:lnTo>
                    <a:pt x="471" y="5521"/>
                  </a:lnTo>
                  <a:lnTo>
                    <a:pt x="381" y="5105"/>
                  </a:lnTo>
                  <a:lnTo>
                    <a:pt x="326" y="3965"/>
                  </a:lnTo>
                  <a:lnTo>
                    <a:pt x="453" y="3078"/>
                  </a:lnTo>
                  <a:lnTo>
                    <a:pt x="616" y="2625"/>
                  </a:lnTo>
                  <a:lnTo>
                    <a:pt x="326" y="2499"/>
                  </a:lnTo>
                  <a:lnTo>
                    <a:pt x="127" y="3078"/>
                  </a:lnTo>
                  <a:lnTo>
                    <a:pt x="1" y="4182"/>
                  </a:lnTo>
                  <a:lnTo>
                    <a:pt x="145" y="5467"/>
                  </a:lnTo>
                  <a:lnTo>
                    <a:pt x="218" y="5720"/>
                  </a:lnTo>
                  <a:lnTo>
                    <a:pt x="254" y="5829"/>
                  </a:lnTo>
                  <a:lnTo>
                    <a:pt x="634" y="5829"/>
                  </a:lnTo>
                  <a:lnTo>
                    <a:pt x="1756" y="5539"/>
                  </a:lnTo>
                  <a:lnTo>
                    <a:pt x="2661" y="5033"/>
                  </a:lnTo>
                  <a:lnTo>
                    <a:pt x="3114" y="4634"/>
                  </a:lnTo>
                  <a:lnTo>
                    <a:pt x="3494" y="4236"/>
                  </a:lnTo>
                  <a:lnTo>
                    <a:pt x="4091" y="3223"/>
                  </a:lnTo>
                  <a:lnTo>
                    <a:pt x="4290" y="2625"/>
                  </a:lnTo>
                  <a:lnTo>
                    <a:pt x="4435" y="2082"/>
                  </a:lnTo>
                  <a:lnTo>
                    <a:pt x="4616" y="851"/>
                  </a:lnTo>
                  <a:lnTo>
                    <a:pt x="4616" y="164"/>
                  </a:lnTo>
                  <a:lnTo>
                    <a:pt x="461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5" name="Google Shape;1355;p37"/>
            <p:cNvSpPr/>
            <p:nvPr/>
          </p:nvSpPr>
          <p:spPr>
            <a:xfrm rot="-1473508" flipH="1">
              <a:off x="7080852" y="5052278"/>
              <a:ext cx="198786" cy="120375"/>
            </a:xfrm>
            <a:custGeom>
              <a:avLst/>
              <a:gdLst/>
              <a:ahLst/>
              <a:cxnLst/>
              <a:rect l="l" t="t" r="r" b="b"/>
              <a:pathLst>
                <a:path w="7385" h="4472" extrusionOk="0">
                  <a:moveTo>
                    <a:pt x="1919" y="1"/>
                  </a:moveTo>
                  <a:lnTo>
                    <a:pt x="688" y="73"/>
                  </a:lnTo>
                  <a:lnTo>
                    <a:pt x="0" y="164"/>
                  </a:lnTo>
                  <a:lnTo>
                    <a:pt x="109" y="725"/>
                  </a:lnTo>
                  <a:lnTo>
                    <a:pt x="434" y="1702"/>
                  </a:lnTo>
                  <a:lnTo>
                    <a:pt x="833" y="2480"/>
                  </a:lnTo>
                  <a:lnTo>
                    <a:pt x="1321" y="3114"/>
                  </a:lnTo>
                  <a:lnTo>
                    <a:pt x="1882" y="3603"/>
                  </a:lnTo>
                  <a:lnTo>
                    <a:pt x="2498" y="3965"/>
                  </a:lnTo>
                  <a:lnTo>
                    <a:pt x="3131" y="4218"/>
                  </a:lnTo>
                  <a:lnTo>
                    <a:pt x="3765" y="4363"/>
                  </a:lnTo>
                  <a:lnTo>
                    <a:pt x="4724" y="4471"/>
                  </a:lnTo>
                  <a:lnTo>
                    <a:pt x="5901" y="4381"/>
                  </a:lnTo>
                  <a:lnTo>
                    <a:pt x="7186" y="4109"/>
                  </a:lnTo>
                  <a:lnTo>
                    <a:pt x="7385" y="4037"/>
                  </a:lnTo>
                  <a:lnTo>
                    <a:pt x="7385" y="3892"/>
                  </a:lnTo>
                  <a:lnTo>
                    <a:pt x="7204" y="2933"/>
                  </a:lnTo>
                  <a:lnTo>
                    <a:pt x="6824" y="2100"/>
                  </a:lnTo>
                  <a:lnTo>
                    <a:pt x="6335" y="1485"/>
                  </a:lnTo>
                  <a:lnTo>
                    <a:pt x="5901" y="1087"/>
                  </a:lnTo>
                  <a:lnTo>
                    <a:pt x="5358" y="725"/>
                  </a:lnTo>
                  <a:lnTo>
                    <a:pt x="4706" y="417"/>
                  </a:lnTo>
                  <a:lnTo>
                    <a:pt x="3928" y="200"/>
                  </a:lnTo>
                  <a:lnTo>
                    <a:pt x="3005" y="55"/>
                  </a:lnTo>
                  <a:lnTo>
                    <a:pt x="1919"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6" name="Google Shape;1356;p37"/>
            <p:cNvSpPr/>
            <p:nvPr/>
          </p:nvSpPr>
          <p:spPr>
            <a:xfrm rot="-1473508" flipH="1">
              <a:off x="7076905" y="5048658"/>
              <a:ext cx="207561" cy="127212"/>
            </a:xfrm>
            <a:custGeom>
              <a:avLst/>
              <a:gdLst/>
              <a:ahLst/>
              <a:cxnLst/>
              <a:rect l="l" t="t" r="r" b="b"/>
              <a:pathLst>
                <a:path w="7711" h="4726" extrusionOk="0">
                  <a:moveTo>
                    <a:pt x="2896" y="1"/>
                  </a:moveTo>
                  <a:lnTo>
                    <a:pt x="1140" y="19"/>
                  </a:lnTo>
                  <a:lnTo>
                    <a:pt x="163" y="146"/>
                  </a:lnTo>
                  <a:lnTo>
                    <a:pt x="0" y="164"/>
                  </a:lnTo>
                  <a:lnTo>
                    <a:pt x="36" y="327"/>
                  </a:lnTo>
                  <a:lnTo>
                    <a:pt x="145" y="906"/>
                  </a:lnTo>
                  <a:lnTo>
                    <a:pt x="489" y="1956"/>
                  </a:lnTo>
                  <a:lnTo>
                    <a:pt x="977" y="2843"/>
                  </a:lnTo>
                  <a:lnTo>
                    <a:pt x="1611" y="3549"/>
                  </a:lnTo>
                  <a:lnTo>
                    <a:pt x="1973" y="3838"/>
                  </a:lnTo>
                  <a:lnTo>
                    <a:pt x="2389" y="4110"/>
                  </a:lnTo>
                  <a:lnTo>
                    <a:pt x="3312" y="4508"/>
                  </a:lnTo>
                  <a:lnTo>
                    <a:pt x="3837" y="4635"/>
                  </a:lnTo>
                  <a:lnTo>
                    <a:pt x="4453" y="4725"/>
                  </a:lnTo>
                  <a:lnTo>
                    <a:pt x="5557" y="4725"/>
                  </a:lnTo>
                  <a:lnTo>
                    <a:pt x="6462" y="4617"/>
                  </a:lnTo>
                  <a:lnTo>
                    <a:pt x="7439" y="4381"/>
                  </a:lnTo>
                  <a:lnTo>
                    <a:pt x="7620" y="4309"/>
                  </a:lnTo>
                  <a:lnTo>
                    <a:pt x="7711" y="4273"/>
                  </a:lnTo>
                  <a:lnTo>
                    <a:pt x="7711" y="4182"/>
                  </a:lnTo>
                  <a:lnTo>
                    <a:pt x="7711" y="4092"/>
                  </a:lnTo>
                  <a:lnTo>
                    <a:pt x="7620" y="3386"/>
                  </a:lnTo>
                  <a:lnTo>
                    <a:pt x="7349" y="2589"/>
                  </a:lnTo>
                  <a:lnTo>
                    <a:pt x="7041" y="2010"/>
                  </a:lnTo>
                  <a:lnTo>
                    <a:pt x="6570" y="1449"/>
                  </a:lnTo>
                  <a:lnTo>
                    <a:pt x="5937" y="924"/>
                  </a:lnTo>
                  <a:lnTo>
                    <a:pt x="5539" y="689"/>
                  </a:lnTo>
                  <a:lnTo>
                    <a:pt x="5394" y="960"/>
                  </a:lnTo>
                  <a:lnTo>
                    <a:pt x="5720" y="1141"/>
                  </a:lnTo>
                  <a:lnTo>
                    <a:pt x="6263" y="1558"/>
                  </a:lnTo>
                  <a:lnTo>
                    <a:pt x="6842" y="2245"/>
                  </a:lnTo>
                  <a:lnTo>
                    <a:pt x="7258" y="3150"/>
                  </a:lnTo>
                  <a:lnTo>
                    <a:pt x="7403" y="3856"/>
                  </a:lnTo>
                  <a:lnTo>
                    <a:pt x="7421" y="4055"/>
                  </a:lnTo>
                  <a:lnTo>
                    <a:pt x="6969" y="4200"/>
                  </a:lnTo>
                  <a:lnTo>
                    <a:pt x="5593" y="4417"/>
                  </a:lnTo>
                  <a:lnTo>
                    <a:pt x="4489" y="4417"/>
                  </a:lnTo>
                  <a:lnTo>
                    <a:pt x="3892" y="4327"/>
                  </a:lnTo>
                  <a:lnTo>
                    <a:pt x="3403" y="4218"/>
                  </a:lnTo>
                  <a:lnTo>
                    <a:pt x="2534" y="3856"/>
                  </a:lnTo>
                  <a:lnTo>
                    <a:pt x="2154" y="3603"/>
                  </a:lnTo>
                  <a:lnTo>
                    <a:pt x="1828" y="3331"/>
                  </a:lnTo>
                  <a:lnTo>
                    <a:pt x="1249" y="2698"/>
                  </a:lnTo>
                  <a:lnTo>
                    <a:pt x="796" y="1901"/>
                  </a:lnTo>
                  <a:lnTo>
                    <a:pt x="471" y="960"/>
                  </a:lnTo>
                  <a:lnTo>
                    <a:pt x="362" y="417"/>
                  </a:lnTo>
                  <a:lnTo>
                    <a:pt x="1267" y="309"/>
                  </a:lnTo>
                  <a:lnTo>
                    <a:pt x="2914" y="291"/>
                  </a:lnTo>
                  <a:lnTo>
                    <a:pt x="3638" y="381"/>
                  </a:lnTo>
                  <a:lnTo>
                    <a:pt x="3674" y="91"/>
                  </a:lnTo>
                  <a:lnTo>
                    <a:pt x="289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7" name="Google Shape;1357;p37"/>
            <p:cNvSpPr/>
            <p:nvPr/>
          </p:nvSpPr>
          <p:spPr>
            <a:xfrm rot="-1473508" flipH="1">
              <a:off x="7076905" y="5048658"/>
              <a:ext cx="207561" cy="127212"/>
            </a:xfrm>
            <a:custGeom>
              <a:avLst/>
              <a:gdLst/>
              <a:ahLst/>
              <a:cxnLst/>
              <a:rect l="l" t="t" r="r" b="b"/>
              <a:pathLst>
                <a:path w="7711" h="4726" extrusionOk="0">
                  <a:moveTo>
                    <a:pt x="2896" y="1"/>
                  </a:moveTo>
                  <a:lnTo>
                    <a:pt x="1140" y="19"/>
                  </a:lnTo>
                  <a:lnTo>
                    <a:pt x="163" y="146"/>
                  </a:lnTo>
                  <a:lnTo>
                    <a:pt x="0" y="164"/>
                  </a:lnTo>
                  <a:lnTo>
                    <a:pt x="36" y="327"/>
                  </a:lnTo>
                  <a:lnTo>
                    <a:pt x="145" y="906"/>
                  </a:lnTo>
                  <a:lnTo>
                    <a:pt x="489" y="1956"/>
                  </a:lnTo>
                  <a:lnTo>
                    <a:pt x="977" y="2843"/>
                  </a:lnTo>
                  <a:lnTo>
                    <a:pt x="1611" y="3549"/>
                  </a:lnTo>
                  <a:lnTo>
                    <a:pt x="1973" y="3838"/>
                  </a:lnTo>
                  <a:lnTo>
                    <a:pt x="2154" y="3603"/>
                  </a:lnTo>
                  <a:lnTo>
                    <a:pt x="1828" y="3331"/>
                  </a:lnTo>
                  <a:lnTo>
                    <a:pt x="1249" y="2698"/>
                  </a:lnTo>
                  <a:lnTo>
                    <a:pt x="796" y="1901"/>
                  </a:lnTo>
                  <a:lnTo>
                    <a:pt x="471" y="960"/>
                  </a:lnTo>
                  <a:lnTo>
                    <a:pt x="362" y="417"/>
                  </a:lnTo>
                  <a:lnTo>
                    <a:pt x="1267" y="309"/>
                  </a:lnTo>
                  <a:lnTo>
                    <a:pt x="2914" y="291"/>
                  </a:lnTo>
                  <a:lnTo>
                    <a:pt x="3638" y="381"/>
                  </a:lnTo>
                  <a:lnTo>
                    <a:pt x="4127" y="472"/>
                  </a:lnTo>
                  <a:lnTo>
                    <a:pt x="5014" y="761"/>
                  </a:lnTo>
                  <a:lnTo>
                    <a:pt x="5394" y="960"/>
                  </a:lnTo>
                  <a:lnTo>
                    <a:pt x="5720" y="1141"/>
                  </a:lnTo>
                  <a:lnTo>
                    <a:pt x="6263" y="1558"/>
                  </a:lnTo>
                  <a:lnTo>
                    <a:pt x="6842" y="2245"/>
                  </a:lnTo>
                  <a:lnTo>
                    <a:pt x="7258" y="3150"/>
                  </a:lnTo>
                  <a:lnTo>
                    <a:pt x="7403" y="3856"/>
                  </a:lnTo>
                  <a:lnTo>
                    <a:pt x="7421" y="4055"/>
                  </a:lnTo>
                  <a:lnTo>
                    <a:pt x="6969" y="4200"/>
                  </a:lnTo>
                  <a:lnTo>
                    <a:pt x="5593" y="4417"/>
                  </a:lnTo>
                  <a:lnTo>
                    <a:pt x="4489" y="4417"/>
                  </a:lnTo>
                  <a:lnTo>
                    <a:pt x="3892" y="4327"/>
                  </a:lnTo>
                  <a:lnTo>
                    <a:pt x="3837" y="4635"/>
                  </a:lnTo>
                  <a:lnTo>
                    <a:pt x="4453" y="4725"/>
                  </a:lnTo>
                  <a:lnTo>
                    <a:pt x="5557" y="4725"/>
                  </a:lnTo>
                  <a:lnTo>
                    <a:pt x="6462" y="4617"/>
                  </a:lnTo>
                  <a:lnTo>
                    <a:pt x="7439" y="4381"/>
                  </a:lnTo>
                  <a:lnTo>
                    <a:pt x="7620" y="4309"/>
                  </a:lnTo>
                  <a:lnTo>
                    <a:pt x="7711" y="4273"/>
                  </a:lnTo>
                  <a:lnTo>
                    <a:pt x="7711" y="4182"/>
                  </a:lnTo>
                  <a:lnTo>
                    <a:pt x="7711" y="4092"/>
                  </a:lnTo>
                  <a:lnTo>
                    <a:pt x="7620" y="3386"/>
                  </a:lnTo>
                  <a:lnTo>
                    <a:pt x="7349" y="2589"/>
                  </a:lnTo>
                  <a:lnTo>
                    <a:pt x="7041" y="2010"/>
                  </a:lnTo>
                  <a:lnTo>
                    <a:pt x="6570" y="1449"/>
                  </a:lnTo>
                  <a:lnTo>
                    <a:pt x="5937" y="924"/>
                  </a:lnTo>
                  <a:lnTo>
                    <a:pt x="5539" y="689"/>
                  </a:lnTo>
                  <a:lnTo>
                    <a:pt x="5141" y="490"/>
                  </a:lnTo>
                  <a:lnTo>
                    <a:pt x="4199" y="182"/>
                  </a:lnTo>
                  <a:lnTo>
                    <a:pt x="3674" y="91"/>
                  </a:lnTo>
                  <a:lnTo>
                    <a:pt x="289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8" name="Google Shape;1358;p37"/>
            <p:cNvSpPr/>
            <p:nvPr/>
          </p:nvSpPr>
          <p:spPr>
            <a:xfrm rot="-1473508" flipH="1">
              <a:off x="6795982" y="4323508"/>
              <a:ext cx="516466" cy="519885"/>
            </a:xfrm>
            <a:custGeom>
              <a:avLst/>
              <a:gdLst/>
              <a:ahLst/>
              <a:cxnLst/>
              <a:rect l="l" t="t" r="r" b="b"/>
              <a:pathLst>
                <a:path w="19187" h="19314" extrusionOk="0">
                  <a:moveTo>
                    <a:pt x="12888" y="1"/>
                  </a:moveTo>
                  <a:lnTo>
                    <a:pt x="12363" y="91"/>
                  </a:lnTo>
                  <a:lnTo>
                    <a:pt x="11856" y="290"/>
                  </a:lnTo>
                  <a:lnTo>
                    <a:pt x="11386" y="580"/>
                  </a:lnTo>
                  <a:lnTo>
                    <a:pt x="10933" y="978"/>
                  </a:lnTo>
                  <a:lnTo>
                    <a:pt x="10734" y="1213"/>
                  </a:lnTo>
                  <a:lnTo>
                    <a:pt x="10354" y="1720"/>
                  </a:lnTo>
                  <a:lnTo>
                    <a:pt x="9811" y="2879"/>
                  </a:lnTo>
                  <a:lnTo>
                    <a:pt x="9503" y="4109"/>
                  </a:lnTo>
                  <a:lnTo>
                    <a:pt x="9485" y="5376"/>
                  </a:lnTo>
                  <a:lnTo>
                    <a:pt x="9576" y="6010"/>
                  </a:lnTo>
                  <a:lnTo>
                    <a:pt x="9268" y="5141"/>
                  </a:lnTo>
                  <a:lnTo>
                    <a:pt x="8978" y="4254"/>
                  </a:lnTo>
                  <a:lnTo>
                    <a:pt x="8743" y="3766"/>
                  </a:lnTo>
                  <a:lnTo>
                    <a:pt x="8110" y="2788"/>
                  </a:lnTo>
                  <a:lnTo>
                    <a:pt x="7295" y="1901"/>
                  </a:lnTo>
                  <a:lnTo>
                    <a:pt x="6336" y="1177"/>
                  </a:lnTo>
                  <a:lnTo>
                    <a:pt x="5340" y="688"/>
                  </a:lnTo>
                  <a:lnTo>
                    <a:pt x="4580" y="562"/>
                  </a:lnTo>
                  <a:lnTo>
                    <a:pt x="4091" y="598"/>
                  </a:lnTo>
                  <a:lnTo>
                    <a:pt x="3603" y="743"/>
                  </a:lnTo>
                  <a:lnTo>
                    <a:pt x="3150" y="996"/>
                  </a:lnTo>
                  <a:lnTo>
                    <a:pt x="2716" y="1394"/>
                  </a:lnTo>
                  <a:lnTo>
                    <a:pt x="2336" y="1937"/>
                  </a:lnTo>
                  <a:lnTo>
                    <a:pt x="2155" y="2263"/>
                  </a:lnTo>
                  <a:lnTo>
                    <a:pt x="2046" y="2535"/>
                  </a:lnTo>
                  <a:lnTo>
                    <a:pt x="1883" y="3060"/>
                  </a:lnTo>
                  <a:lnTo>
                    <a:pt x="1847" y="3548"/>
                  </a:lnTo>
                  <a:lnTo>
                    <a:pt x="1883" y="4037"/>
                  </a:lnTo>
                  <a:lnTo>
                    <a:pt x="2118" y="4689"/>
                  </a:lnTo>
                  <a:lnTo>
                    <a:pt x="2643" y="5503"/>
                  </a:lnTo>
                  <a:lnTo>
                    <a:pt x="3766" y="6571"/>
                  </a:lnTo>
                  <a:lnTo>
                    <a:pt x="5413" y="7784"/>
                  </a:lnTo>
                  <a:lnTo>
                    <a:pt x="6064" y="8309"/>
                  </a:lnTo>
                  <a:lnTo>
                    <a:pt x="5811" y="8128"/>
                  </a:lnTo>
                  <a:lnTo>
                    <a:pt x="5268" y="7874"/>
                  </a:lnTo>
                  <a:lnTo>
                    <a:pt x="4725" y="7748"/>
                  </a:lnTo>
                  <a:lnTo>
                    <a:pt x="4146" y="7729"/>
                  </a:lnTo>
                  <a:lnTo>
                    <a:pt x="3585" y="7820"/>
                  </a:lnTo>
                  <a:lnTo>
                    <a:pt x="3023" y="8001"/>
                  </a:lnTo>
                  <a:lnTo>
                    <a:pt x="2209" y="8435"/>
                  </a:lnTo>
                  <a:lnTo>
                    <a:pt x="1250" y="9250"/>
                  </a:lnTo>
                  <a:lnTo>
                    <a:pt x="526" y="10264"/>
                  </a:lnTo>
                  <a:lnTo>
                    <a:pt x="164" y="11114"/>
                  </a:lnTo>
                  <a:lnTo>
                    <a:pt x="37" y="11693"/>
                  </a:lnTo>
                  <a:lnTo>
                    <a:pt x="1" y="12291"/>
                  </a:lnTo>
                  <a:lnTo>
                    <a:pt x="73" y="12870"/>
                  </a:lnTo>
                  <a:lnTo>
                    <a:pt x="164" y="13160"/>
                  </a:lnTo>
                  <a:lnTo>
                    <a:pt x="290" y="13467"/>
                  </a:lnTo>
                  <a:lnTo>
                    <a:pt x="580" y="13974"/>
                  </a:lnTo>
                  <a:lnTo>
                    <a:pt x="924" y="14336"/>
                  </a:lnTo>
                  <a:lnTo>
                    <a:pt x="1322" y="14590"/>
                  </a:lnTo>
                  <a:lnTo>
                    <a:pt x="1774" y="14716"/>
                  </a:lnTo>
                  <a:lnTo>
                    <a:pt x="2245" y="14752"/>
                  </a:lnTo>
                  <a:lnTo>
                    <a:pt x="2987" y="14644"/>
                  </a:lnTo>
                  <a:lnTo>
                    <a:pt x="4019" y="14228"/>
                  </a:lnTo>
                  <a:lnTo>
                    <a:pt x="4996" y="13594"/>
                  </a:lnTo>
                  <a:lnTo>
                    <a:pt x="5883" y="12852"/>
                  </a:lnTo>
                  <a:lnTo>
                    <a:pt x="6589" y="12074"/>
                  </a:lnTo>
                  <a:lnTo>
                    <a:pt x="6843" y="11693"/>
                  </a:lnTo>
                  <a:lnTo>
                    <a:pt x="6571" y="12236"/>
                  </a:lnTo>
                  <a:lnTo>
                    <a:pt x="6137" y="13359"/>
                  </a:lnTo>
                  <a:lnTo>
                    <a:pt x="5829" y="14535"/>
                  </a:lnTo>
                  <a:lnTo>
                    <a:pt x="5702" y="15676"/>
                  </a:lnTo>
                  <a:lnTo>
                    <a:pt x="5793" y="16762"/>
                  </a:lnTo>
                  <a:lnTo>
                    <a:pt x="6046" y="17504"/>
                  </a:lnTo>
                  <a:lnTo>
                    <a:pt x="6300" y="17938"/>
                  </a:lnTo>
                  <a:lnTo>
                    <a:pt x="6643" y="18336"/>
                  </a:lnTo>
                  <a:lnTo>
                    <a:pt x="7060" y="18680"/>
                  </a:lnTo>
                  <a:lnTo>
                    <a:pt x="7567" y="18970"/>
                  </a:lnTo>
                  <a:lnTo>
                    <a:pt x="8182" y="19205"/>
                  </a:lnTo>
                  <a:lnTo>
                    <a:pt x="8526" y="19296"/>
                  </a:lnTo>
                  <a:lnTo>
                    <a:pt x="8816" y="19314"/>
                  </a:lnTo>
                  <a:lnTo>
                    <a:pt x="9395" y="19277"/>
                  </a:lnTo>
                  <a:lnTo>
                    <a:pt x="9938" y="19115"/>
                  </a:lnTo>
                  <a:lnTo>
                    <a:pt x="10463" y="18843"/>
                  </a:lnTo>
                  <a:lnTo>
                    <a:pt x="11169" y="18300"/>
                  </a:lnTo>
                  <a:lnTo>
                    <a:pt x="11947" y="17323"/>
                  </a:lnTo>
                  <a:lnTo>
                    <a:pt x="12490" y="16164"/>
                  </a:lnTo>
                  <a:lnTo>
                    <a:pt x="12779" y="14952"/>
                  </a:lnTo>
                  <a:lnTo>
                    <a:pt x="12761" y="14065"/>
                  </a:lnTo>
                  <a:lnTo>
                    <a:pt x="12671" y="13522"/>
                  </a:lnTo>
                  <a:lnTo>
                    <a:pt x="12472" y="13015"/>
                  </a:lnTo>
                  <a:lnTo>
                    <a:pt x="12182" y="12580"/>
                  </a:lnTo>
                  <a:lnTo>
                    <a:pt x="12001" y="12381"/>
                  </a:lnTo>
                  <a:lnTo>
                    <a:pt x="12200" y="12580"/>
                  </a:lnTo>
                  <a:lnTo>
                    <a:pt x="12671" y="12906"/>
                  </a:lnTo>
                  <a:lnTo>
                    <a:pt x="13431" y="13250"/>
                  </a:lnTo>
                  <a:lnTo>
                    <a:pt x="14590" y="13449"/>
                  </a:lnTo>
                  <a:lnTo>
                    <a:pt x="15802" y="13341"/>
                  </a:lnTo>
                  <a:lnTo>
                    <a:pt x="16943" y="12960"/>
                  </a:lnTo>
                  <a:lnTo>
                    <a:pt x="17956" y="12327"/>
                  </a:lnTo>
                  <a:lnTo>
                    <a:pt x="18553" y="11712"/>
                  </a:lnTo>
                  <a:lnTo>
                    <a:pt x="18843" y="11241"/>
                  </a:lnTo>
                  <a:lnTo>
                    <a:pt x="19060" y="10716"/>
                  </a:lnTo>
                  <a:lnTo>
                    <a:pt x="19169" y="10137"/>
                  </a:lnTo>
                  <a:lnTo>
                    <a:pt x="19187" y="9829"/>
                  </a:lnTo>
                  <a:lnTo>
                    <a:pt x="19169" y="9304"/>
                  </a:lnTo>
                  <a:lnTo>
                    <a:pt x="18934" y="8435"/>
                  </a:lnTo>
                  <a:lnTo>
                    <a:pt x="18517" y="7784"/>
                  </a:lnTo>
                  <a:lnTo>
                    <a:pt x="17902" y="7331"/>
                  </a:lnTo>
                  <a:lnTo>
                    <a:pt x="17160" y="7060"/>
                  </a:lnTo>
                  <a:lnTo>
                    <a:pt x="16273" y="6969"/>
                  </a:lnTo>
                  <a:lnTo>
                    <a:pt x="15277" y="7042"/>
                  </a:lnTo>
                  <a:lnTo>
                    <a:pt x="14209" y="7259"/>
                  </a:lnTo>
                  <a:lnTo>
                    <a:pt x="13630" y="7422"/>
                  </a:lnTo>
                  <a:lnTo>
                    <a:pt x="14119" y="7150"/>
                  </a:lnTo>
                  <a:lnTo>
                    <a:pt x="14915" y="6426"/>
                  </a:lnTo>
                  <a:lnTo>
                    <a:pt x="15495" y="5521"/>
                  </a:lnTo>
                  <a:lnTo>
                    <a:pt x="15875" y="4526"/>
                  </a:lnTo>
                  <a:lnTo>
                    <a:pt x="16056" y="3494"/>
                  </a:lnTo>
                  <a:lnTo>
                    <a:pt x="15983" y="2498"/>
                  </a:lnTo>
                  <a:lnTo>
                    <a:pt x="15694" y="1575"/>
                  </a:lnTo>
                  <a:lnTo>
                    <a:pt x="15151" y="833"/>
                  </a:lnTo>
                  <a:lnTo>
                    <a:pt x="14789" y="544"/>
                  </a:lnTo>
                  <a:lnTo>
                    <a:pt x="14517" y="381"/>
                  </a:lnTo>
                  <a:lnTo>
                    <a:pt x="13974" y="145"/>
                  </a:lnTo>
                  <a:lnTo>
                    <a:pt x="13431" y="19"/>
                  </a:lnTo>
                  <a:lnTo>
                    <a:pt x="1288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9" name="Google Shape;1359;p37"/>
            <p:cNvSpPr/>
            <p:nvPr/>
          </p:nvSpPr>
          <p:spPr>
            <a:xfrm rot="-1473508" flipH="1">
              <a:off x="6795323" y="4334511"/>
              <a:ext cx="524273" cy="512079"/>
            </a:xfrm>
            <a:custGeom>
              <a:avLst/>
              <a:gdLst/>
              <a:ahLst/>
              <a:cxnLst/>
              <a:rect l="l" t="t" r="r" b="b"/>
              <a:pathLst>
                <a:path w="19477" h="19024" extrusionOk="0">
                  <a:moveTo>
                    <a:pt x="15006" y="0"/>
                  </a:moveTo>
                  <a:lnTo>
                    <a:pt x="14843" y="235"/>
                  </a:lnTo>
                  <a:lnTo>
                    <a:pt x="15151" y="471"/>
                  </a:lnTo>
                  <a:lnTo>
                    <a:pt x="15603" y="1050"/>
                  </a:lnTo>
                  <a:lnTo>
                    <a:pt x="15911" y="1774"/>
                  </a:lnTo>
                  <a:lnTo>
                    <a:pt x="16038" y="2625"/>
                  </a:lnTo>
                  <a:lnTo>
                    <a:pt x="16038" y="3077"/>
                  </a:lnTo>
                  <a:lnTo>
                    <a:pt x="15965" y="3693"/>
                  </a:lnTo>
                  <a:lnTo>
                    <a:pt x="15621" y="4815"/>
                  </a:lnTo>
                  <a:lnTo>
                    <a:pt x="15006" y="5810"/>
                  </a:lnTo>
                  <a:lnTo>
                    <a:pt x="14191" y="6589"/>
                  </a:lnTo>
                  <a:lnTo>
                    <a:pt x="13721" y="6860"/>
                  </a:lnTo>
                  <a:lnTo>
                    <a:pt x="13630" y="6932"/>
                  </a:lnTo>
                  <a:lnTo>
                    <a:pt x="13648" y="7041"/>
                  </a:lnTo>
                  <a:lnTo>
                    <a:pt x="13721" y="7150"/>
                  </a:lnTo>
                  <a:lnTo>
                    <a:pt x="13829" y="7132"/>
                  </a:lnTo>
                  <a:lnTo>
                    <a:pt x="14554" y="6932"/>
                  </a:lnTo>
                  <a:lnTo>
                    <a:pt x="15875" y="6715"/>
                  </a:lnTo>
                  <a:lnTo>
                    <a:pt x="16997" y="6733"/>
                  </a:lnTo>
                  <a:lnTo>
                    <a:pt x="17902" y="6987"/>
                  </a:lnTo>
                  <a:lnTo>
                    <a:pt x="18264" y="7204"/>
                  </a:lnTo>
                  <a:lnTo>
                    <a:pt x="18481" y="7385"/>
                  </a:lnTo>
                  <a:lnTo>
                    <a:pt x="18825" y="7819"/>
                  </a:lnTo>
                  <a:lnTo>
                    <a:pt x="19042" y="8381"/>
                  </a:lnTo>
                  <a:lnTo>
                    <a:pt x="19169" y="9032"/>
                  </a:lnTo>
                  <a:lnTo>
                    <a:pt x="19169" y="9394"/>
                  </a:lnTo>
                  <a:lnTo>
                    <a:pt x="19151" y="9883"/>
                  </a:lnTo>
                  <a:lnTo>
                    <a:pt x="18843" y="10806"/>
                  </a:lnTo>
                  <a:lnTo>
                    <a:pt x="18228" y="11584"/>
                  </a:lnTo>
                  <a:lnTo>
                    <a:pt x="17341" y="12236"/>
                  </a:lnTo>
                  <a:lnTo>
                    <a:pt x="16798" y="12471"/>
                  </a:lnTo>
                  <a:lnTo>
                    <a:pt x="16183" y="12688"/>
                  </a:lnTo>
                  <a:lnTo>
                    <a:pt x="14934" y="12851"/>
                  </a:lnTo>
                  <a:lnTo>
                    <a:pt x="13757" y="12706"/>
                  </a:lnTo>
                  <a:lnTo>
                    <a:pt x="12997" y="12399"/>
                  </a:lnTo>
                  <a:lnTo>
                    <a:pt x="12544" y="12109"/>
                  </a:lnTo>
                  <a:lnTo>
                    <a:pt x="12345" y="11928"/>
                  </a:lnTo>
                  <a:lnTo>
                    <a:pt x="12291" y="11892"/>
                  </a:lnTo>
                  <a:lnTo>
                    <a:pt x="12255" y="11838"/>
                  </a:lnTo>
                  <a:lnTo>
                    <a:pt x="12200" y="11801"/>
                  </a:lnTo>
                  <a:lnTo>
                    <a:pt x="12092" y="11801"/>
                  </a:lnTo>
                  <a:lnTo>
                    <a:pt x="12038" y="11838"/>
                  </a:lnTo>
                  <a:lnTo>
                    <a:pt x="12001" y="11892"/>
                  </a:lnTo>
                  <a:lnTo>
                    <a:pt x="12001" y="12001"/>
                  </a:lnTo>
                  <a:lnTo>
                    <a:pt x="12038" y="12055"/>
                  </a:lnTo>
                  <a:lnTo>
                    <a:pt x="12092" y="12091"/>
                  </a:lnTo>
                  <a:lnTo>
                    <a:pt x="12128" y="12145"/>
                  </a:lnTo>
                  <a:lnTo>
                    <a:pt x="12327" y="12381"/>
                  </a:lnTo>
                  <a:lnTo>
                    <a:pt x="12599" y="12924"/>
                  </a:lnTo>
                  <a:lnTo>
                    <a:pt x="12743" y="13539"/>
                  </a:lnTo>
                  <a:lnTo>
                    <a:pt x="12780" y="14209"/>
                  </a:lnTo>
                  <a:lnTo>
                    <a:pt x="12689" y="14915"/>
                  </a:lnTo>
                  <a:lnTo>
                    <a:pt x="12508" y="15603"/>
                  </a:lnTo>
                  <a:lnTo>
                    <a:pt x="12219" y="16290"/>
                  </a:lnTo>
                  <a:lnTo>
                    <a:pt x="11875" y="16924"/>
                  </a:lnTo>
                  <a:lnTo>
                    <a:pt x="11657" y="17213"/>
                  </a:lnTo>
                  <a:lnTo>
                    <a:pt x="11332" y="17612"/>
                  </a:lnTo>
                  <a:lnTo>
                    <a:pt x="10644" y="18227"/>
                  </a:lnTo>
                  <a:lnTo>
                    <a:pt x="9884" y="18607"/>
                  </a:lnTo>
                  <a:lnTo>
                    <a:pt x="9087" y="18734"/>
                  </a:lnTo>
                  <a:lnTo>
                    <a:pt x="8707" y="18698"/>
                  </a:lnTo>
                  <a:lnTo>
                    <a:pt x="8273" y="18607"/>
                  </a:lnTo>
                  <a:lnTo>
                    <a:pt x="7549" y="18299"/>
                  </a:lnTo>
                  <a:lnTo>
                    <a:pt x="6951" y="17865"/>
                  </a:lnTo>
                  <a:lnTo>
                    <a:pt x="6499" y="17322"/>
                  </a:lnTo>
                  <a:lnTo>
                    <a:pt x="6336" y="17014"/>
                  </a:lnTo>
                  <a:lnTo>
                    <a:pt x="6227" y="16743"/>
                  </a:lnTo>
                  <a:lnTo>
                    <a:pt x="6083" y="16182"/>
                  </a:lnTo>
                  <a:lnTo>
                    <a:pt x="5992" y="15204"/>
                  </a:lnTo>
                  <a:lnTo>
                    <a:pt x="6191" y="13756"/>
                  </a:lnTo>
                  <a:lnTo>
                    <a:pt x="6734" y="12163"/>
                  </a:lnTo>
                  <a:lnTo>
                    <a:pt x="7114" y="11331"/>
                  </a:lnTo>
                  <a:lnTo>
                    <a:pt x="7150" y="11204"/>
                  </a:lnTo>
                  <a:lnTo>
                    <a:pt x="7060" y="11132"/>
                  </a:lnTo>
                  <a:lnTo>
                    <a:pt x="6951" y="11096"/>
                  </a:lnTo>
                  <a:lnTo>
                    <a:pt x="6861" y="11186"/>
                  </a:lnTo>
                  <a:lnTo>
                    <a:pt x="6517" y="11693"/>
                  </a:lnTo>
                  <a:lnTo>
                    <a:pt x="5449" y="12743"/>
                  </a:lnTo>
                  <a:lnTo>
                    <a:pt x="4454" y="13449"/>
                  </a:lnTo>
                  <a:lnTo>
                    <a:pt x="3766" y="13811"/>
                  </a:lnTo>
                  <a:lnTo>
                    <a:pt x="3060" y="14064"/>
                  </a:lnTo>
                  <a:lnTo>
                    <a:pt x="2390" y="14173"/>
                  </a:lnTo>
                  <a:lnTo>
                    <a:pt x="2064" y="14155"/>
                  </a:lnTo>
                  <a:lnTo>
                    <a:pt x="1793" y="14100"/>
                  </a:lnTo>
                  <a:lnTo>
                    <a:pt x="1304" y="13883"/>
                  </a:lnTo>
                  <a:lnTo>
                    <a:pt x="906" y="13521"/>
                  </a:lnTo>
                  <a:lnTo>
                    <a:pt x="580" y="12996"/>
                  </a:lnTo>
                  <a:lnTo>
                    <a:pt x="453" y="12670"/>
                  </a:lnTo>
                  <a:lnTo>
                    <a:pt x="363" y="12363"/>
                  </a:lnTo>
                  <a:lnTo>
                    <a:pt x="290" y="11747"/>
                  </a:lnTo>
                  <a:lnTo>
                    <a:pt x="363" y="11114"/>
                  </a:lnTo>
                  <a:lnTo>
                    <a:pt x="526" y="10498"/>
                  </a:lnTo>
                  <a:lnTo>
                    <a:pt x="797" y="9901"/>
                  </a:lnTo>
                  <a:lnTo>
                    <a:pt x="1159" y="9358"/>
                  </a:lnTo>
                  <a:lnTo>
                    <a:pt x="1811" y="8616"/>
                  </a:lnTo>
                  <a:lnTo>
                    <a:pt x="2300" y="8236"/>
                  </a:lnTo>
                  <a:lnTo>
                    <a:pt x="2806" y="7892"/>
                  </a:lnTo>
                  <a:lnTo>
                    <a:pt x="3820" y="7512"/>
                  </a:lnTo>
                  <a:lnTo>
                    <a:pt x="4562" y="7439"/>
                  </a:lnTo>
                  <a:lnTo>
                    <a:pt x="5033" y="7494"/>
                  </a:lnTo>
                  <a:lnTo>
                    <a:pt x="5485" y="7638"/>
                  </a:lnTo>
                  <a:lnTo>
                    <a:pt x="5920" y="7856"/>
                  </a:lnTo>
                  <a:lnTo>
                    <a:pt x="6119" y="8000"/>
                  </a:lnTo>
                  <a:lnTo>
                    <a:pt x="6227" y="8037"/>
                  </a:lnTo>
                  <a:lnTo>
                    <a:pt x="6318" y="7982"/>
                  </a:lnTo>
                  <a:lnTo>
                    <a:pt x="6372" y="7874"/>
                  </a:lnTo>
                  <a:lnTo>
                    <a:pt x="6318" y="7765"/>
                  </a:lnTo>
                  <a:lnTo>
                    <a:pt x="5775" y="7331"/>
                  </a:lnTo>
                  <a:lnTo>
                    <a:pt x="5141" y="6860"/>
                  </a:lnTo>
                  <a:lnTo>
                    <a:pt x="4490" y="6389"/>
                  </a:lnTo>
                  <a:lnTo>
                    <a:pt x="3549" y="5611"/>
                  </a:lnTo>
                  <a:lnTo>
                    <a:pt x="2987" y="5050"/>
                  </a:lnTo>
                  <a:lnTo>
                    <a:pt x="2535" y="4435"/>
                  </a:lnTo>
                  <a:lnTo>
                    <a:pt x="2245" y="3783"/>
                  </a:lnTo>
                  <a:lnTo>
                    <a:pt x="2137" y="3077"/>
                  </a:lnTo>
                  <a:lnTo>
                    <a:pt x="2263" y="2317"/>
                  </a:lnTo>
                  <a:lnTo>
                    <a:pt x="2444" y="1901"/>
                  </a:lnTo>
                  <a:lnTo>
                    <a:pt x="2173" y="1774"/>
                  </a:lnTo>
                  <a:lnTo>
                    <a:pt x="1974" y="2226"/>
                  </a:lnTo>
                  <a:lnTo>
                    <a:pt x="1829" y="3059"/>
                  </a:lnTo>
                  <a:lnTo>
                    <a:pt x="1938" y="3837"/>
                  </a:lnTo>
                  <a:lnTo>
                    <a:pt x="2263" y="4561"/>
                  </a:lnTo>
                  <a:lnTo>
                    <a:pt x="2734" y="5213"/>
                  </a:lnTo>
                  <a:lnTo>
                    <a:pt x="3331" y="5810"/>
                  </a:lnTo>
                  <a:lnTo>
                    <a:pt x="4309" y="6625"/>
                  </a:lnTo>
                  <a:lnTo>
                    <a:pt x="4960" y="7095"/>
                  </a:lnTo>
                  <a:lnTo>
                    <a:pt x="5033" y="7168"/>
                  </a:lnTo>
                  <a:lnTo>
                    <a:pt x="5105" y="7204"/>
                  </a:lnTo>
                  <a:lnTo>
                    <a:pt x="4743" y="7150"/>
                  </a:lnTo>
                  <a:lnTo>
                    <a:pt x="4001" y="7186"/>
                  </a:lnTo>
                  <a:lnTo>
                    <a:pt x="3259" y="7367"/>
                  </a:lnTo>
                  <a:lnTo>
                    <a:pt x="2499" y="7729"/>
                  </a:lnTo>
                  <a:lnTo>
                    <a:pt x="2119" y="7982"/>
                  </a:lnTo>
                  <a:lnTo>
                    <a:pt x="1865" y="8181"/>
                  </a:lnTo>
                  <a:lnTo>
                    <a:pt x="1358" y="8652"/>
                  </a:lnTo>
                  <a:lnTo>
                    <a:pt x="906" y="9195"/>
                  </a:lnTo>
                  <a:lnTo>
                    <a:pt x="526" y="9792"/>
                  </a:lnTo>
                  <a:lnTo>
                    <a:pt x="236" y="10426"/>
                  </a:lnTo>
                  <a:lnTo>
                    <a:pt x="55" y="11077"/>
                  </a:lnTo>
                  <a:lnTo>
                    <a:pt x="1" y="11765"/>
                  </a:lnTo>
                  <a:lnTo>
                    <a:pt x="73" y="12435"/>
                  </a:lnTo>
                  <a:lnTo>
                    <a:pt x="164" y="12779"/>
                  </a:lnTo>
                  <a:lnTo>
                    <a:pt x="309" y="13141"/>
                  </a:lnTo>
                  <a:lnTo>
                    <a:pt x="671" y="13720"/>
                  </a:lnTo>
                  <a:lnTo>
                    <a:pt x="1141" y="14155"/>
                  </a:lnTo>
                  <a:lnTo>
                    <a:pt x="1720" y="14390"/>
                  </a:lnTo>
                  <a:lnTo>
                    <a:pt x="2028" y="14444"/>
                  </a:lnTo>
                  <a:lnTo>
                    <a:pt x="2300" y="14462"/>
                  </a:lnTo>
                  <a:lnTo>
                    <a:pt x="2861" y="14408"/>
                  </a:lnTo>
                  <a:lnTo>
                    <a:pt x="3730" y="14155"/>
                  </a:lnTo>
                  <a:lnTo>
                    <a:pt x="4870" y="13539"/>
                  </a:lnTo>
                  <a:lnTo>
                    <a:pt x="5920" y="12743"/>
                  </a:lnTo>
                  <a:lnTo>
                    <a:pt x="6354" y="12308"/>
                  </a:lnTo>
                  <a:lnTo>
                    <a:pt x="6101" y="12996"/>
                  </a:lnTo>
                  <a:lnTo>
                    <a:pt x="5775" y="14354"/>
                  </a:lnTo>
                  <a:lnTo>
                    <a:pt x="5702" y="15584"/>
                  </a:lnTo>
                  <a:lnTo>
                    <a:pt x="5883" y="16670"/>
                  </a:lnTo>
                  <a:lnTo>
                    <a:pt x="6064" y="17141"/>
                  </a:lnTo>
                  <a:lnTo>
                    <a:pt x="6245" y="17485"/>
                  </a:lnTo>
                  <a:lnTo>
                    <a:pt x="6752" y="18082"/>
                  </a:lnTo>
                  <a:lnTo>
                    <a:pt x="7386" y="18553"/>
                  </a:lnTo>
                  <a:lnTo>
                    <a:pt x="8182" y="18879"/>
                  </a:lnTo>
                  <a:lnTo>
                    <a:pt x="8653" y="19005"/>
                  </a:lnTo>
                  <a:lnTo>
                    <a:pt x="8852" y="19024"/>
                  </a:lnTo>
                  <a:lnTo>
                    <a:pt x="9051" y="19024"/>
                  </a:lnTo>
                  <a:lnTo>
                    <a:pt x="9431" y="19005"/>
                  </a:lnTo>
                  <a:lnTo>
                    <a:pt x="10191" y="18806"/>
                  </a:lnTo>
                  <a:lnTo>
                    <a:pt x="10915" y="18390"/>
                  </a:lnTo>
                  <a:lnTo>
                    <a:pt x="11585" y="17775"/>
                  </a:lnTo>
                  <a:lnTo>
                    <a:pt x="11893" y="17394"/>
                  </a:lnTo>
                  <a:lnTo>
                    <a:pt x="12273" y="16870"/>
                  </a:lnTo>
                  <a:lnTo>
                    <a:pt x="12816" y="15675"/>
                  </a:lnTo>
                  <a:lnTo>
                    <a:pt x="13087" y="14408"/>
                  </a:lnTo>
                  <a:lnTo>
                    <a:pt x="13051" y="13485"/>
                  </a:lnTo>
                  <a:lnTo>
                    <a:pt x="12924" y="12906"/>
                  </a:lnTo>
                  <a:lnTo>
                    <a:pt x="12816" y="12652"/>
                  </a:lnTo>
                  <a:lnTo>
                    <a:pt x="13250" y="12851"/>
                  </a:lnTo>
                  <a:lnTo>
                    <a:pt x="14228" y="13105"/>
                  </a:lnTo>
                  <a:lnTo>
                    <a:pt x="15296" y="13141"/>
                  </a:lnTo>
                  <a:lnTo>
                    <a:pt x="16382" y="12942"/>
                  </a:lnTo>
                  <a:lnTo>
                    <a:pt x="16907" y="12743"/>
                  </a:lnTo>
                  <a:lnTo>
                    <a:pt x="17504" y="12489"/>
                  </a:lnTo>
                  <a:lnTo>
                    <a:pt x="18445" y="11801"/>
                  </a:lnTo>
                  <a:lnTo>
                    <a:pt x="18970" y="11150"/>
                  </a:lnTo>
                  <a:lnTo>
                    <a:pt x="19223" y="10697"/>
                  </a:lnTo>
                  <a:lnTo>
                    <a:pt x="19386" y="10191"/>
                  </a:lnTo>
                  <a:lnTo>
                    <a:pt x="19477" y="9666"/>
                  </a:lnTo>
                  <a:lnTo>
                    <a:pt x="19477" y="9394"/>
                  </a:lnTo>
                  <a:lnTo>
                    <a:pt x="19459" y="8996"/>
                  </a:lnTo>
                  <a:lnTo>
                    <a:pt x="19332" y="8272"/>
                  </a:lnTo>
                  <a:lnTo>
                    <a:pt x="19079" y="7656"/>
                  </a:lnTo>
                  <a:lnTo>
                    <a:pt x="18680" y="7168"/>
                  </a:lnTo>
                  <a:lnTo>
                    <a:pt x="18427" y="6969"/>
                  </a:lnTo>
                  <a:lnTo>
                    <a:pt x="18101" y="6751"/>
                  </a:lnTo>
                  <a:lnTo>
                    <a:pt x="17305" y="6462"/>
                  </a:lnTo>
                  <a:lnTo>
                    <a:pt x="16345" y="6389"/>
                  </a:lnTo>
                  <a:lnTo>
                    <a:pt x="15241" y="6480"/>
                  </a:lnTo>
                  <a:lnTo>
                    <a:pt x="14626" y="6607"/>
                  </a:lnTo>
                  <a:lnTo>
                    <a:pt x="14626" y="6607"/>
                  </a:lnTo>
                  <a:lnTo>
                    <a:pt x="14988" y="6281"/>
                  </a:lnTo>
                  <a:lnTo>
                    <a:pt x="15585" y="5503"/>
                  </a:lnTo>
                  <a:lnTo>
                    <a:pt x="16020" y="4598"/>
                  </a:lnTo>
                  <a:lnTo>
                    <a:pt x="16291" y="3620"/>
                  </a:lnTo>
                  <a:lnTo>
                    <a:pt x="16327" y="3095"/>
                  </a:lnTo>
                  <a:lnTo>
                    <a:pt x="16345" y="2588"/>
                  </a:lnTo>
                  <a:lnTo>
                    <a:pt x="16201" y="1665"/>
                  </a:lnTo>
                  <a:lnTo>
                    <a:pt x="15857" y="869"/>
                  </a:lnTo>
                  <a:lnTo>
                    <a:pt x="15350" y="235"/>
                  </a:lnTo>
                  <a:lnTo>
                    <a:pt x="15006"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0" name="Google Shape;1360;p37"/>
            <p:cNvSpPr/>
            <p:nvPr/>
          </p:nvSpPr>
          <p:spPr>
            <a:xfrm rot="-1473508" flipH="1">
              <a:off x="6785609" y="4333740"/>
              <a:ext cx="465808" cy="483842"/>
            </a:xfrm>
            <a:custGeom>
              <a:avLst/>
              <a:gdLst/>
              <a:ahLst/>
              <a:cxnLst/>
              <a:rect l="l" t="t" r="r" b="b"/>
              <a:pathLst>
                <a:path w="17305" h="17975" extrusionOk="0">
                  <a:moveTo>
                    <a:pt x="10879" y="1"/>
                  </a:moveTo>
                  <a:lnTo>
                    <a:pt x="10318" y="91"/>
                  </a:lnTo>
                  <a:lnTo>
                    <a:pt x="9793" y="290"/>
                  </a:lnTo>
                  <a:lnTo>
                    <a:pt x="9286" y="598"/>
                  </a:lnTo>
                  <a:lnTo>
                    <a:pt x="8816" y="1014"/>
                  </a:lnTo>
                  <a:lnTo>
                    <a:pt x="8599" y="1268"/>
                  </a:lnTo>
                  <a:lnTo>
                    <a:pt x="8291" y="1666"/>
                  </a:lnTo>
                  <a:lnTo>
                    <a:pt x="7820" y="2517"/>
                  </a:lnTo>
                  <a:lnTo>
                    <a:pt x="7494" y="3458"/>
                  </a:lnTo>
                  <a:lnTo>
                    <a:pt x="7313" y="4435"/>
                  </a:lnTo>
                  <a:lnTo>
                    <a:pt x="7295" y="4942"/>
                  </a:lnTo>
                  <a:lnTo>
                    <a:pt x="7205" y="4635"/>
                  </a:lnTo>
                  <a:lnTo>
                    <a:pt x="7078" y="4345"/>
                  </a:lnTo>
                  <a:lnTo>
                    <a:pt x="6933" y="4001"/>
                  </a:lnTo>
                  <a:lnTo>
                    <a:pt x="6553" y="3331"/>
                  </a:lnTo>
                  <a:lnTo>
                    <a:pt x="6064" y="2680"/>
                  </a:lnTo>
                  <a:lnTo>
                    <a:pt x="5503" y="2082"/>
                  </a:lnTo>
                  <a:lnTo>
                    <a:pt x="4888" y="1539"/>
                  </a:lnTo>
                  <a:lnTo>
                    <a:pt x="4236" y="1105"/>
                  </a:lnTo>
                  <a:lnTo>
                    <a:pt x="3549" y="779"/>
                  </a:lnTo>
                  <a:lnTo>
                    <a:pt x="2879" y="580"/>
                  </a:lnTo>
                  <a:lnTo>
                    <a:pt x="2535" y="562"/>
                  </a:lnTo>
                  <a:lnTo>
                    <a:pt x="2245" y="562"/>
                  </a:lnTo>
                  <a:lnTo>
                    <a:pt x="1594" y="707"/>
                  </a:lnTo>
                  <a:lnTo>
                    <a:pt x="924" y="1105"/>
                  </a:lnTo>
                  <a:lnTo>
                    <a:pt x="290" y="1811"/>
                  </a:lnTo>
                  <a:lnTo>
                    <a:pt x="1" y="2354"/>
                  </a:lnTo>
                  <a:lnTo>
                    <a:pt x="272" y="2481"/>
                  </a:lnTo>
                  <a:lnTo>
                    <a:pt x="490" y="2082"/>
                  </a:lnTo>
                  <a:lnTo>
                    <a:pt x="960" y="1467"/>
                  </a:lnTo>
                  <a:lnTo>
                    <a:pt x="1521" y="1069"/>
                  </a:lnTo>
                  <a:lnTo>
                    <a:pt x="2173" y="870"/>
                  </a:lnTo>
                  <a:lnTo>
                    <a:pt x="2517" y="870"/>
                  </a:lnTo>
                  <a:lnTo>
                    <a:pt x="2843" y="888"/>
                  </a:lnTo>
                  <a:lnTo>
                    <a:pt x="3476" y="1069"/>
                  </a:lnTo>
                  <a:lnTo>
                    <a:pt x="4128" y="1376"/>
                  </a:lnTo>
                  <a:lnTo>
                    <a:pt x="4743" y="1793"/>
                  </a:lnTo>
                  <a:lnTo>
                    <a:pt x="5594" y="2589"/>
                  </a:lnTo>
                  <a:lnTo>
                    <a:pt x="6300" y="3494"/>
                  </a:lnTo>
                  <a:lnTo>
                    <a:pt x="6662" y="4146"/>
                  </a:lnTo>
                  <a:lnTo>
                    <a:pt x="6807" y="4454"/>
                  </a:lnTo>
                  <a:lnTo>
                    <a:pt x="6951" y="4870"/>
                  </a:lnTo>
                  <a:lnTo>
                    <a:pt x="7078" y="5286"/>
                  </a:lnTo>
                  <a:lnTo>
                    <a:pt x="7223" y="5757"/>
                  </a:lnTo>
                  <a:lnTo>
                    <a:pt x="7422" y="6227"/>
                  </a:lnTo>
                  <a:lnTo>
                    <a:pt x="7476" y="6300"/>
                  </a:lnTo>
                  <a:lnTo>
                    <a:pt x="7603" y="6300"/>
                  </a:lnTo>
                  <a:lnTo>
                    <a:pt x="7694" y="6245"/>
                  </a:lnTo>
                  <a:lnTo>
                    <a:pt x="7694" y="6137"/>
                  </a:lnTo>
                  <a:lnTo>
                    <a:pt x="7603" y="5503"/>
                  </a:lnTo>
                  <a:lnTo>
                    <a:pt x="7639" y="4254"/>
                  </a:lnTo>
                  <a:lnTo>
                    <a:pt x="7929" y="3042"/>
                  </a:lnTo>
                  <a:lnTo>
                    <a:pt x="8454" y="1956"/>
                  </a:lnTo>
                  <a:lnTo>
                    <a:pt x="8834" y="1467"/>
                  </a:lnTo>
                  <a:lnTo>
                    <a:pt x="9033" y="1232"/>
                  </a:lnTo>
                  <a:lnTo>
                    <a:pt x="9449" y="852"/>
                  </a:lnTo>
                  <a:lnTo>
                    <a:pt x="9902" y="562"/>
                  </a:lnTo>
                  <a:lnTo>
                    <a:pt x="10390" y="381"/>
                  </a:lnTo>
                  <a:lnTo>
                    <a:pt x="10897" y="290"/>
                  </a:lnTo>
                  <a:lnTo>
                    <a:pt x="11404" y="309"/>
                  </a:lnTo>
                  <a:lnTo>
                    <a:pt x="11911" y="435"/>
                  </a:lnTo>
                  <a:lnTo>
                    <a:pt x="12418" y="671"/>
                  </a:lnTo>
                  <a:lnTo>
                    <a:pt x="12671" y="815"/>
                  </a:lnTo>
                  <a:lnTo>
                    <a:pt x="12979" y="1051"/>
                  </a:lnTo>
                  <a:lnTo>
                    <a:pt x="13431" y="1630"/>
                  </a:lnTo>
                  <a:lnTo>
                    <a:pt x="13739" y="2354"/>
                  </a:lnTo>
                  <a:lnTo>
                    <a:pt x="13866" y="3205"/>
                  </a:lnTo>
                  <a:lnTo>
                    <a:pt x="13866" y="3657"/>
                  </a:lnTo>
                  <a:lnTo>
                    <a:pt x="13793" y="4273"/>
                  </a:lnTo>
                  <a:lnTo>
                    <a:pt x="13449" y="5395"/>
                  </a:lnTo>
                  <a:lnTo>
                    <a:pt x="12834" y="6390"/>
                  </a:lnTo>
                  <a:lnTo>
                    <a:pt x="12019" y="7169"/>
                  </a:lnTo>
                  <a:lnTo>
                    <a:pt x="11549" y="7440"/>
                  </a:lnTo>
                  <a:lnTo>
                    <a:pt x="11458" y="7512"/>
                  </a:lnTo>
                  <a:lnTo>
                    <a:pt x="11476" y="7621"/>
                  </a:lnTo>
                  <a:lnTo>
                    <a:pt x="11549" y="7730"/>
                  </a:lnTo>
                  <a:lnTo>
                    <a:pt x="11657" y="7712"/>
                  </a:lnTo>
                  <a:lnTo>
                    <a:pt x="12382" y="7512"/>
                  </a:lnTo>
                  <a:lnTo>
                    <a:pt x="13703" y="7295"/>
                  </a:lnTo>
                  <a:lnTo>
                    <a:pt x="14825" y="7313"/>
                  </a:lnTo>
                  <a:lnTo>
                    <a:pt x="15730" y="7567"/>
                  </a:lnTo>
                  <a:lnTo>
                    <a:pt x="16092" y="7784"/>
                  </a:lnTo>
                  <a:lnTo>
                    <a:pt x="16309" y="7965"/>
                  </a:lnTo>
                  <a:lnTo>
                    <a:pt x="16653" y="8399"/>
                  </a:lnTo>
                  <a:lnTo>
                    <a:pt x="16870" y="8961"/>
                  </a:lnTo>
                  <a:lnTo>
                    <a:pt x="16997" y="9612"/>
                  </a:lnTo>
                  <a:lnTo>
                    <a:pt x="16997" y="9974"/>
                  </a:lnTo>
                  <a:lnTo>
                    <a:pt x="16979" y="10463"/>
                  </a:lnTo>
                  <a:lnTo>
                    <a:pt x="16671" y="11386"/>
                  </a:lnTo>
                  <a:lnTo>
                    <a:pt x="16056" y="12164"/>
                  </a:lnTo>
                  <a:lnTo>
                    <a:pt x="15169" y="12816"/>
                  </a:lnTo>
                  <a:lnTo>
                    <a:pt x="14626" y="13051"/>
                  </a:lnTo>
                  <a:lnTo>
                    <a:pt x="14011" y="13268"/>
                  </a:lnTo>
                  <a:lnTo>
                    <a:pt x="12762" y="13431"/>
                  </a:lnTo>
                  <a:lnTo>
                    <a:pt x="11585" y="13286"/>
                  </a:lnTo>
                  <a:lnTo>
                    <a:pt x="10825" y="12979"/>
                  </a:lnTo>
                  <a:lnTo>
                    <a:pt x="10372" y="12689"/>
                  </a:lnTo>
                  <a:lnTo>
                    <a:pt x="10173" y="12508"/>
                  </a:lnTo>
                  <a:lnTo>
                    <a:pt x="10119" y="12472"/>
                  </a:lnTo>
                  <a:lnTo>
                    <a:pt x="10083" y="12418"/>
                  </a:lnTo>
                  <a:lnTo>
                    <a:pt x="10028" y="12381"/>
                  </a:lnTo>
                  <a:lnTo>
                    <a:pt x="9920" y="12381"/>
                  </a:lnTo>
                  <a:lnTo>
                    <a:pt x="9866" y="12418"/>
                  </a:lnTo>
                  <a:lnTo>
                    <a:pt x="9829" y="12472"/>
                  </a:lnTo>
                  <a:lnTo>
                    <a:pt x="9829" y="12581"/>
                  </a:lnTo>
                  <a:lnTo>
                    <a:pt x="9866" y="12635"/>
                  </a:lnTo>
                  <a:lnTo>
                    <a:pt x="9920" y="12671"/>
                  </a:lnTo>
                  <a:lnTo>
                    <a:pt x="9956" y="12725"/>
                  </a:lnTo>
                  <a:lnTo>
                    <a:pt x="10155" y="12961"/>
                  </a:lnTo>
                  <a:lnTo>
                    <a:pt x="10427" y="13504"/>
                  </a:lnTo>
                  <a:lnTo>
                    <a:pt x="10571" y="14119"/>
                  </a:lnTo>
                  <a:lnTo>
                    <a:pt x="10608" y="14789"/>
                  </a:lnTo>
                  <a:lnTo>
                    <a:pt x="10517" y="15495"/>
                  </a:lnTo>
                  <a:lnTo>
                    <a:pt x="10336" y="16183"/>
                  </a:lnTo>
                  <a:lnTo>
                    <a:pt x="10047" y="16870"/>
                  </a:lnTo>
                  <a:lnTo>
                    <a:pt x="9703" y="17504"/>
                  </a:lnTo>
                  <a:lnTo>
                    <a:pt x="9485" y="17793"/>
                  </a:lnTo>
                  <a:lnTo>
                    <a:pt x="9721" y="17974"/>
                  </a:lnTo>
                  <a:lnTo>
                    <a:pt x="10101" y="17450"/>
                  </a:lnTo>
                  <a:lnTo>
                    <a:pt x="10644" y="16255"/>
                  </a:lnTo>
                  <a:lnTo>
                    <a:pt x="10915" y="14988"/>
                  </a:lnTo>
                  <a:lnTo>
                    <a:pt x="10879" y="14065"/>
                  </a:lnTo>
                  <a:lnTo>
                    <a:pt x="10752" y="13486"/>
                  </a:lnTo>
                  <a:lnTo>
                    <a:pt x="10644" y="13232"/>
                  </a:lnTo>
                  <a:lnTo>
                    <a:pt x="11078" y="13431"/>
                  </a:lnTo>
                  <a:lnTo>
                    <a:pt x="12056" y="13685"/>
                  </a:lnTo>
                  <a:lnTo>
                    <a:pt x="13124" y="13721"/>
                  </a:lnTo>
                  <a:lnTo>
                    <a:pt x="14210" y="13522"/>
                  </a:lnTo>
                  <a:lnTo>
                    <a:pt x="14735" y="13323"/>
                  </a:lnTo>
                  <a:lnTo>
                    <a:pt x="15332" y="13069"/>
                  </a:lnTo>
                  <a:lnTo>
                    <a:pt x="16273" y="12381"/>
                  </a:lnTo>
                  <a:lnTo>
                    <a:pt x="16798" y="11730"/>
                  </a:lnTo>
                  <a:lnTo>
                    <a:pt x="17051" y="11277"/>
                  </a:lnTo>
                  <a:lnTo>
                    <a:pt x="17214" y="10771"/>
                  </a:lnTo>
                  <a:lnTo>
                    <a:pt x="17305" y="10246"/>
                  </a:lnTo>
                  <a:lnTo>
                    <a:pt x="17305" y="9974"/>
                  </a:lnTo>
                  <a:lnTo>
                    <a:pt x="17287" y="9576"/>
                  </a:lnTo>
                  <a:lnTo>
                    <a:pt x="17160" y="8852"/>
                  </a:lnTo>
                  <a:lnTo>
                    <a:pt x="16907" y="8236"/>
                  </a:lnTo>
                  <a:lnTo>
                    <a:pt x="16508" y="7748"/>
                  </a:lnTo>
                  <a:lnTo>
                    <a:pt x="16255" y="7549"/>
                  </a:lnTo>
                  <a:lnTo>
                    <a:pt x="15929" y="7331"/>
                  </a:lnTo>
                  <a:lnTo>
                    <a:pt x="15133" y="7042"/>
                  </a:lnTo>
                  <a:lnTo>
                    <a:pt x="14173" y="6969"/>
                  </a:lnTo>
                  <a:lnTo>
                    <a:pt x="13069" y="7060"/>
                  </a:lnTo>
                  <a:lnTo>
                    <a:pt x="12454" y="7187"/>
                  </a:lnTo>
                  <a:lnTo>
                    <a:pt x="12454" y="7187"/>
                  </a:lnTo>
                  <a:lnTo>
                    <a:pt x="12816" y="6861"/>
                  </a:lnTo>
                  <a:lnTo>
                    <a:pt x="13413" y="6083"/>
                  </a:lnTo>
                  <a:lnTo>
                    <a:pt x="13848" y="5178"/>
                  </a:lnTo>
                  <a:lnTo>
                    <a:pt x="14119" y="4200"/>
                  </a:lnTo>
                  <a:lnTo>
                    <a:pt x="14155" y="3675"/>
                  </a:lnTo>
                  <a:lnTo>
                    <a:pt x="14173" y="3168"/>
                  </a:lnTo>
                  <a:lnTo>
                    <a:pt x="14029" y="2245"/>
                  </a:lnTo>
                  <a:lnTo>
                    <a:pt x="13685" y="1449"/>
                  </a:lnTo>
                  <a:lnTo>
                    <a:pt x="13178" y="815"/>
                  </a:lnTo>
                  <a:lnTo>
                    <a:pt x="12834" y="580"/>
                  </a:lnTo>
                  <a:lnTo>
                    <a:pt x="12563" y="399"/>
                  </a:lnTo>
                  <a:lnTo>
                    <a:pt x="12001" y="146"/>
                  </a:lnTo>
                  <a:lnTo>
                    <a:pt x="11440" y="19"/>
                  </a:lnTo>
                  <a:lnTo>
                    <a:pt x="10879"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1" name="Google Shape;1361;p37"/>
            <p:cNvSpPr/>
            <p:nvPr/>
          </p:nvSpPr>
          <p:spPr>
            <a:xfrm rot="-1473508" flipH="1">
              <a:off x="6972756" y="4510606"/>
              <a:ext cx="140832" cy="140832"/>
            </a:xfrm>
            <a:custGeom>
              <a:avLst/>
              <a:gdLst/>
              <a:ahLst/>
              <a:cxnLst/>
              <a:rect l="l" t="t" r="r" b="b"/>
              <a:pathLst>
                <a:path w="5232" h="5232" extrusionOk="0">
                  <a:moveTo>
                    <a:pt x="2353" y="0"/>
                  </a:moveTo>
                  <a:lnTo>
                    <a:pt x="1828" y="109"/>
                  </a:lnTo>
                  <a:lnTo>
                    <a:pt x="1575" y="199"/>
                  </a:lnTo>
                  <a:lnTo>
                    <a:pt x="1340" y="308"/>
                  </a:lnTo>
                  <a:lnTo>
                    <a:pt x="905" y="616"/>
                  </a:lnTo>
                  <a:lnTo>
                    <a:pt x="543" y="978"/>
                  </a:lnTo>
                  <a:lnTo>
                    <a:pt x="272" y="1394"/>
                  </a:lnTo>
                  <a:lnTo>
                    <a:pt x="91" y="1865"/>
                  </a:lnTo>
                  <a:lnTo>
                    <a:pt x="0" y="2371"/>
                  </a:lnTo>
                  <a:lnTo>
                    <a:pt x="0" y="2878"/>
                  </a:lnTo>
                  <a:lnTo>
                    <a:pt x="109" y="3385"/>
                  </a:lnTo>
                  <a:lnTo>
                    <a:pt x="199" y="3638"/>
                  </a:lnTo>
                  <a:lnTo>
                    <a:pt x="308" y="3892"/>
                  </a:lnTo>
                  <a:lnTo>
                    <a:pt x="616" y="4308"/>
                  </a:lnTo>
                  <a:lnTo>
                    <a:pt x="978" y="4670"/>
                  </a:lnTo>
                  <a:lnTo>
                    <a:pt x="1394" y="4942"/>
                  </a:lnTo>
                  <a:lnTo>
                    <a:pt x="1865" y="5123"/>
                  </a:lnTo>
                  <a:lnTo>
                    <a:pt x="2371" y="5231"/>
                  </a:lnTo>
                  <a:lnTo>
                    <a:pt x="2878" y="5231"/>
                  </a:lnTo>
                  <a:lnTo>
                    <a:pt x="3385" y="5123"/>
                  </a:lnTo>
                  <a:lnTo>
                    <a:pt x="3638" y="5014"/>
                  </a:lnTo>
                  <a:lnTo>
                    <a:pt x="3892" y="4905"/>
                  </a:lnTo>
                  <a:lnTo>
                    <a:pt x="4308" y="4616"/>
                  </a:lnTo>
                  <a:lnTo>
                    <a:pt x="4670" y="4236"/>
                  </a:lnTo>
                  <a:lnTo>
                    <a:pt x="4942" y="3819"/>
                  </a:lnTo>
                  <a:lnTo>
                    <a:pt x="5123" y="3349"/>
                  </a:lnTo>
                  <a:lnTo>
                    <a:pt x="5231" y="2860"/>
                  </a:lnTo>
                  <a:lnTo>
                    <a:pt x="5231" y="2335"/>
                  </a:lnTo>
                  <a:lnTo>
                    <a:pt x="5123" y="1828"/>
                  </a:lnTo>
                  <a:lnTo>
                    <a:pt x="5032" y="1575"/>
                  </a:lnTo>
                  <a:lnTo>
                    <a:pt x="4905" y="1340"/>
                  </a:lnTo>
                  <a:lnTo>
                    <a:pt x="4616" y="905"/>
                  </a:lnTo>
                  <a:lnTo>
                    <a:pt x="4236" y="543"/>
                  </a:lnTo>
                  <a:lnTo>
                    <a:pt x="3819" y="272"/>
                  </a:lnTo>
                  <a:lnTo>
                    <a:pt x="3349" y="91"/>
                  </a:lnTo>
                  <a:lnTo>
                    <a:pt x="2860" y="0"/>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2" name="Google Shape;1362;p37"/>
            <p:cNvSpPr/>
            <p:nvPr/>
          </p:nvSpPr>
          <p:spPr>
            <a:xfrm rot="-1473508" flipH="1">
              <a:off x="6978436" y="4550602"/>
              <a:ext cx="143255" cy="103821"/>
            </a:xfrm>
            <a:custGeom>
              <a:avLst/>
              <a:gdLst/>
              <a:ahLst/>
              <a:cxnLst/>
              <a:rect l="l" t="t" r="r" b="b"/>
              <a:pathLst>
                <a:path w="5322" h="3857" extrusionOk="0">
                  <a:moveTo>
                    <a:pt x="5105" y="1"/>
                  </a:moveTo>
                  <a:lnTo>
                    <a:pt x="4833" y="127"/>
                  </a:lnTo>
                  <a:lnTo>
                    <a:pt x="4924" y="363"/>
                  </a:lnTo>
                  <a:lnTo>
                    <a:pt x="5014" y="833"/>
                  </a:lnTo>
                  <a:lnTo>
                    <a:pt x="5014" y="1322"/>
                  </a:lnTo>
                  <a:lnTo>
                    <a:pt x="4924" y="1793"/>
                  </a:lnTo>
                  <a:lnTo>
                    <a:pt x="4761" y="2227"/>
                  </a:lnTo>
                  <a:lnTo>
                    <a:pt x="4489" y="2625"/>
                  </a:lnTo>
                  <a:lnTo>
                    <a:pt x="4164" y="2969"/>
                  </a:lnTo>
                  <a:lnTo>
                    <a:pt x="3765" y="3259"/>
                  </a:lnTo>
                  <a:lnTo>
                    <a:pt x="3530" y="3367"/>
                  </a:lnTo>
                  <a:lnTo>
                    <a:pt x="3295" y="3458"/>
                  </a:lnTo>
                  <a:lnTo>
                    <a:pt x="2824" y="3548"/>
                  </a:lnTo>
                  <a:lnTo>
                    <a:pt x="2335" y="3548"/>
                  </a:lnTo>
                  <a:lnTo>
                    <a:pt x="1865" y="3476"/>
                  </a:lnTo>
                  <a:lnTo>
                    <a:pt x="1630" y="3385"/>
                  </a:lnTo>
                  <a:lnTo>
                    <a:pt x="1412" y="3277"/>
                  </a:lnTo>
                  <a:lnTo>
                    <a:pt x="996" y="3023"/>
                  </a:lnTo>
                  <a:lnTo>
                    <a:pt x="652" y="2680"/>
                  </a:lnTo>
                  <a:lnTo>
                    <a:pt x="381" y="2281"/>
                  </a:lnTo>
                  <a:lnTo>
                    <a:pt x="290" y="2064"/>
                  </a:lnTo>
                  <a:lnTo>
                    <a:pt x="0" y="2173"/>
                  </a:lnTo>
                  <a:lnTo>
                    <a:pt x="127" y="2426"/>
                  </a:lnTo>
                  <a:lnTo>
                    <a:pt x="435" y="2879"/>
                  </a:lnTo>
                  <a:lnTo>
                    <a:pt x="815" y="3259"/>
                  </a:lnTo>
                  <a:lnTo>
                    <a:pt x="1267" y="3548"/>
                  </a:lnTo>
                  <a:lnTo>
                    <a:pt x="1521" y="3657"/>
                  </a:lnTo>
                  <a:lnTo>
                    <a:pt x="1774" y="3747"/>
                  </a:lnTo>
                  <a:lnTo>
                    <a:pt x="2299" y="3856"/>
                  </a:lnTo>
                  <a:lnTo>
                    <a:pt x="2842" y="3856"/>
                  </a:lnTo>
                  <a:lnTo>
                    <a:pt x="3385" y="3747"/>
                  </a:lnTo>
                  <a:lnTo>
                    <a:pt x="3639" y="3639"/>
                  </a:lnTo>
                  <a:lnTo>
                    <a:pt x="3910" y="3512"/>
                  </a:lnTo>
                  <a:lnTo>
                    <a:pt x="4363" y="3204"/>
                  </a:lnTo>
                  <a:lnTo>
                    <a:pt x="4725" y="2806"/>
                  </a:lnTo>
                  <a:lnTo>
                    <a:pt x="5014" y="2372"/>
                  </a:lnTo>
                  <a:lnTo>
                    <a:pt x="5213" y="1865"/>
                  </a:lnTo>
                  <a:lnTo>
                    <a:pt x="5322" y="1340"/>
                  </a:lnTo>
                  <a:lnTo>
                    <a:pt x="5322" y="815"/>
                  </a:lnTo>
                  <a:lnTo>
                    <a:pt x="5213" y="272"/>
                  </a:lnTo>
                  <a:lnTo>
                    <a:pt x="5105"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3" name="Google Shape;1363;p37"/>
            <p:cNvSpPr/>
            <p:nvPr/>
          </p:nvSpPr>
          <p:spPr>
            <a:xfrm rot="-1473508" flipH="1">
              <a:off x="6967536" y="4506399"/>
              <a:ext cx="149096" cy="143255"/>
            </a:xfrm>
            <a:custGeom>
              <a:avLst/>
              <a:gdLst/>
              <a:ahLst/>
              <a:cxnLst/>
              <a:rect l="l" t="t" r="r" b="b"/>
              <a:pathLst>
                <a:path w="5539" h="5322" extrusionOk="0">
                  <a:moveTo>
                    <a:pt x="2498" y="0"/>
                  </a:moveTo>
                  <a:lnTo>
                    <a:pt x="1955" y="127"/>
                  </a:lnTo>
                  <a:lnTo>
                    <a:pt x="1684" y="218"/>
                  </a:lnTo>
                  <a:lnTo>
                    <a:pt x="1430" y="344"/>
                  </a:lnTo>
                  <a:lnTo>
                    <a:pt x="978" y="652"/>
                  </a:lnTo>
                  <a:lnTo>
                    <a:pt x="616" y="1032"/>
                  </a:lnTo>
                  <a:lnTo>
                    <a:pt x="308" y="1485"/>
                  </a:lnTo>
                  <a:lnTo>
                    <a:pt x="199" y="1738"/>
                  </a:lnTo>
                  <a:lnTo>
                    <a:pt x="109" y="1991"/>
                  </a:lnTo>
                  <a:lnTo>
                    <a:pt x="0" y="2534"/>
                  </a:lnTo>
                  <a:lnTo>
                    <a:pt x="18" y="3077"/>
                  </a:lnTo>
                  <a:lnTo>
                    <a:pt x="127" y="3602"/>
                  </a:lnTo>
                  <a:lnTo>
                    <a:pt x="217" y="3856"/>
                  </a:lnTo>
                  <a:lnTo>
                    <a:pt x="507" y="3747"/>
                  </a:lnTo>
                  <a:lnTo>
                    <a:pt x="417" y="3512"/>
                  </a:lnTo>
                  <a:lnTo>
                    <a:pt x="308" y="3041"/>
                  </a:lnTo>
                  <a:lnTo>
                    <a:pt x="308" y="2553"/>
                  </a:lnTo>
                  <a:lnTo>
                    <a:pt x="398" y="2082"/>
                  </a:lnTo>
                  <a:lnTo>
                    <a:pt x="471" y="1847"/>
                  </a:lnTo>
                  <a:lnTo>
                    <a:pt x="579" y="1629"/>
                  </a:lnTo>
                  <a:lnTo>
                    <a:pt x="851" y="1213"/>
                  </a:lnTo>
                  <a:lnTo>
                    <a:pt x="1177" y="869"/>
                  </a:lnTo>
                  <a:lnTo>
                    <a:pt x="1575" y="598"/>
                  </a:lnTo>
                  <a:lnTo>
                    <a:pt x="1810" y="507"/>
                  </a:lnTo>
                  <a:lnTo>
                    <a:pt x="2046" y="417"/>
                  </a:lnTo>
                  <a:lnTo>
                    <a:pt x="2516" y="308"/>
                  </a:lnTo>
                  <a:lnTo>
                    <a:pt x="3005" y="308"/>
                  </a:lnTo>
                  <a:lnTo>
                    <a:pt x="3476" y="399"/>
                  </a:lnTo>
                  <a:lnTo>
                    <a:pt x="3910" y="580"/>
                  </a:lnTo>
                  <a:lnTo>
                    <a:pt x="4308" y="833"/>
                  </a:lnTo>
                  <a:lnTo>
                    <a:pt x="4652" y="1159"/>
                  </a:lnTo>
                  <a:lnTo>
                    <a:pt x="4942" y="1575"/>
                  </a:lnTo>
                  <a:lnTo>
                    <a:pt x="5050" y="1810"/>
                  </a:lnTo>
                  <a:lnTo>
                    <a:pt x="5141" y="2046"/>
                  </a:lnTo>
                  <a:lnTo>
                    <a:pt x="5231" y="2516"/>
                  </a:lnTo>
                  <a:lnTo>
                    <a:pt x="5231" y="3005"/>
                  </a:lnTo>
                  <a:lnTo>
                    <a:pt x="5141" y="3476"/>
                  </a:lnTo>
                  <a:lnTo>
                    <a:pt x="4978" y="3910"/>
                  </a:lnTo>
                  <a:lnTo>
                    <a:pt x="4706" y="4308"/>
                  </a:lnTo>
                  <a:lnTo>
                    <a:pt x="4381" y="4652"/>
                  </a:lnTo>
                  <a:lnTo>
                    <a:pt x="3982" y="4942"/>
                  </a:lnTo>
                  <a:lnTo>
                    <a:pt x="3747" y="5050"/>
                  </a:lnTo>
                  <a:lnTo>
                    <a:pt x="3856" y="5322"/>
                  </a:lnTo>
                  <a:lnTo>
                    <a:pt x="4127" y="5195"/>
                  </a:lnTo>
                  <a:lnTo>
                    <a:pt x="4580" y="4887"/>
                  </a:lnTo>
                  <a:lnTo>
                    <a:pt x="4942" y="4489"/>
                  </a:lnTo>
                  <a:lnTo>
                    <a:pt x="5231" y="4055"/>
                  </a:lnTo>
                  <a:lnTo>
                    <a:pt x="5430" y="3548"/>
                  </a:lnTo>
                  <a:lnTo>
                    <a:pt x="5539" y="3023"/>
                  </a:lnTo>
                  <a:lnTo>
                    <a:pt x="5539" y="2498"/>
                  </a:lnTo>
                  <a:lnTo>
                    <a:pt x="5430" y="1955"/>
                  </a:lnTo>
                  <a:lnTo>
                    <a:pt x="5322" y="1684"/>
                  </a:lnTo>
                  <a:lnTo>
                    <a:pt x="5213" y="1430"/>
                  </a:lnTo>
                  <a:lnTo>
                    <a:pt x="4887" y="978"/>
                  </a:lnTo>
                  <a:lnTo>
                    <a:pt x="4507" y="598"/>
                  </a:lnTo>
                  <a:lnTo>
                    <a:pt x="4055" y="308"/>
                  </a:lnTo>
                  <a:lnTo>
                    <a:pt x="3548" y="109"/>
                  </a:lnTo>
                  <a:lnTo>
                    <a:pt x="3023"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364" name="Google Shape;1364;p37"/>
          <p:cNvSpPr/>
          <p:nvPr/>
        </p:nvSpPr>
        <p:spPr>
          <a:xfrm rot="-1233153">
            <a:off x="8126809" y="6320586"/>
            <a:ext cx="835116" cy="739780"/>
          </a:xfrm>
          <a:custGeom>
            <a:avLst/>
            <a:gdLst/>
            <a:ahLst/>
            <a:cxnLst/>
            <a:rect l="l" t="t" r="r" b="b"/>
            <a:pathLst>
              <a:path w="26138" h="23151" extrusionOk="0">
                <a:moveTo>
                  <a:pt x="16472" y="1"/>
                </a:moveTo>
                <a:lnTo>
                  <a:pt x="15983" y="55"/>
                </a:lnTo>
                <a:lnTo>
                  <a:pt x="15530" y="254"/>
                </a:lnTo>
                <a:lnTo>
                  <a:pt x="15114" y="544"/>
                </a:lnTo>
                <a:lnTo>
                  <a:pt x="14752" y="924"/>
                </a:lnTo>
                <a:lnTo>
                  <a:pt x="14462" y="1376"/>
                </a:lnTo>
                <a:lnTo>
                  <a:pt x="14281" y="1865"/>
                </a:lnTo>
                <a:lnTo>
                  <a:pt x="14245" y="2118"/>
                </a:lnTo>
                <a:lnTo>
                  <a:pt x="14209" y="2625"/>
                </a:lnTo>
                <a:lnTo>
                  <a:pt x="14390" y="3621"/>
                </a:lnTo>
                <a:lnTo>
                  <a:pt x="14987" y="5069"/>
                </a:lnTo>
                <a:lnTo>
                  <a:pt x="15512" y="5974"/>
                </a:lnTo>
                <a:lnTo>
                  <a:pt x="15766" y="6426"/>
                </a:lnTo>
                <a:lnTo>
                  <a:pt x="16236" y="7385"/>
                </a:lnTo>
                <a:lnTo>
                  <a:pt x="16562" y="8363"/>
                </a:lnTo>
                <a:lnTo>
                  <a:pt x="16634" y="9377"/>
                </a:lnTo>
                <a:lnTo>
                  <a:pt x="16544" y="9883"/>
                </a:lnTo>
                <a:lnTo>
                  <a:pt x="16490" y="10064"/>
                </a:lnTo>
                <a:lnTo>
                  <a:pt x="16327" y="10444"/>
                </a:lnTo>
                <a:lnTo>
                  <a:pt x="16073" y="10734"/>
                </a:lnTo>
                <a:lnTo>
                  <a:pt x="15748" y="10915"/>
                </a:lnTo>
                <a:lnTo>
                  <a:pt x="15567" y="10951"/>
                </a:lnTo>
                <a:lnTo>
                  <a:pt x="15349" y="10933"/>
                </a:lnTo>
                <a:lnTo>
                  <a:pt x="14987" y="10770"/>
                </a:lnTo>
                <a:lnTo>
                  <a:pt x="14535" y="10318"/>
                </a:lnTo>
                <a:lnTo>
                  <a:pt x="14318" y="9938"/>
                </a:lnTo>
                <a:lnTo>
                  <a:pt x="12544" y="6879"/>
                </a:lnTo>
                <a:lnTo>
                  <a:pt x="10770" y="3802"/>
                </a:lnTo>
                <a:lnTo>
                  <a:pt x="10498" y="3349"/>
                </a:lnTo>
                <a:lnTo>
                  <a:pt x="9829" y="2444"/>
                </a:lnTo>
                <a:lnTo>
                  <a:pt x="9250" y="1901"/>
                </a:lnTo>
                <a:lnTo>
                  <a:pt x="8815" y="1630"/>
                </a:lnTo>
                <a:lnTo>
                  <a:pt x="8363" y="1467"/>
                </a:lnTo>
                <a:lnTo>
                  <a:pt x="7874" y="1430"/>
                </a:lnTo>
                <a:lnTo>
                  <a:pt x="7602" y="1467"/>
                </a:lnTo>
                <a:lnTo>
                  <a:pt x="7313" y="1539"/>
                </a:lnTo>
                <a:lnTo>
                  <a:pt x="6806" y="1847"/>
                </a:lnTo>
                <a:lnTo>
                  <a:pt x="6444" y="2281"/>
                </a:lnTo>
                <a:lnTo>
                  <a:pt x="6209" y="2842"/>
                </a:lnTo>
                <a:lnTo>
                  <a:pt x="6064" y="3476"/>
                </a:lnTo>
                <a:lnTo>
                  <a:pt x="6046" y="4146"/>
                </a:lnTo>
                <a:lnTo>
                  <a:pt x="6118" y="4815"/>
                </a:lnTo>
                <a:lnTo>
                  <a:pt x="6281" y="5485"/>
                </a:lnTo>
                <a:lnTo>
                  <a:pt x="6390" y="5793"/>
                </a:lnTo>
                <a:lnTo>
                  <a:pt x="6752" y="6643"/>
                </a:lnTo>
                <a:lnTo>
                  <a:pt x="7747" y="8218"/>
                </a:lnTo>
                <a:lnTo>
                  <a:pt x="8978" y="9594"/>
                </a:lnTo>
                <a:lnTo>
                  <a:pt x="10444" y="10734"/>
                </a:lnTo>
                <a:lnTo>
                  <a:pt x="11241" y="11205"/>
                </a:lnTo>
                <a:lnTo>
                  <a:pt x="11910" y="11549"/>
                </a:lnTo>
                <a:lnTo>
                  <a:pt x="12815" y="12182"/>
                </a:lnTo>
                <a:lnTo>
                  <a:pt x="13214" y="12743"/>
                </a:lnTo>
                <a:lnTo>
                  <a:pt x="13322" y="13087"/>
                </a:lnTo>
                <a:lnTo>
                  <a:pt x="13340" y="13268"/>
                </a:lnTo>
                <a:lnTo>
                  <a:pt x="13304" y="13648"/>
                </a:lnTo>
                <a:lnTo>
                  <a:pt x="13105" y="14155"/>
                </a:lnTo>
                <a:lnTo>
                  <a:pt x="12580" y="14698"/>
                </a:lnTo>
                <a:lnTo>
                  <a:pt x="11874" y="15042"/>
                </a:lnTo>
                <a:lnTo>
                  <a:pt x="11494" y="15114"/>
                </a:lnTo>
                <a:lnTo>
                  <a:pt x="11114" y="15114"/>
                </a:lnTo>
                <a:lnTo>
                  <a:pt x="10372" y="14988"/>
                </a:lnTo>
                <a:lnTo>
                  <a:pt x="9666" y="14698"/>
                </a:lnTo>
                <a:lnTo>
                  <a:pt x="8978" y="14318"/>
                </a:lnTo>
                <a:lnTo>
                  <a:pt x="8670" y="14101"/>
                </a:lnTo>
                <a:lnTo>
                  <a:pt x="7874" y="13521"/>
                </a:lnTo>
                <a:lnTo>
                  <a:pt x="6281" y="12327"/>
                </a:lnTo>
                <a:lnTo>
                  <a:pt x="5430" y="11838"/>
                </a:lnTo>
                <a:lnTo>
                  <a:pt x="4996" y="11621"/>
                </a:lnTo>
                <a:lnTo>
                  <a:pt x="4037" y="11295"/>
                </a:lnTo>
                <a:lnTo>
                  <a:pt x="3077" y="11168"/>
                </a:lnTo>
                <a:lnTo>
                  <a:pt x="2100" y="11259"/>
                </a:lnTo>
                <a:lnTo>
                  <a:pt x="1647" y="11422"/>
                </a:lnTo>
                <a:lnTo>
                  <a:pt x="1412" y="11530"/>
                </a:lnTo>
                <a:lnTo>
                  <a:pt x="1014" y="11802"/>
                </a:lnTo>
                <a:lnTo>
                  <a:pt x="652" y="12146"/>
                </a:lnTo>
                <a:lnTo>
                  <a:pt x="362" y="12544"/>
                </a:lnTo>
                <a:lnTo>
                  <a:pt x="145" y="12997"/>
                </a:lnTo>
                <a:lnTo>
                  <a:pt x="18" y="13467"/>
                </a:lnTo>
                <a:lnTo>
                  <a:pt x="0" y="13938"/>
                </a:lnTo>
                <a:lnTo>
                  <a:pt x="91" y="14408"/>
                </a:lnTo>
                <a:lnTo>
                  <a:pt x="181" y="14626"/>
                </a:lnTo>
                <a:lnTo>
                  <a:pt x="290" y="14825"/>
                </a:lnTo>
                <a:lnTo>
                  <a:pt x="579" y="15169"/>
                </a:lnTo>
                <a:lnTo>
                  <a:pt x="1104" y="15585"/>
                </a:lnTo>
                <a:lnTo>
                  <a:pt x="1955" y="15965"/>
                </a:lnTo>
                <a:lnTo>
                  <a:pt x="2896" y="16218"/>
                </a:lnTo>
                <a:lnTo>
                  <a:pt x="3349" y="16309"/>
                </a:lnTo>
                <a:lnTo>
                  <a:pt x="4471" y="16544"/>
                </a:lnTo>
                <a:lnTo>
                  <a:pt x="6679" y="17069"/>
                </a:lnTo>
                <a:lnTo>
                  <a:pt x="9883" y="18028"/>
                </a:lnTo>
                <a:lnTo>
                  <a:pt x="14082" y="19567"/>
                </a:lnTo>
                <a:lnTo>
                  <a:pt x="18191" y="21323"/>
                </a:lnTo>
                <a:lnTo>
                  <a:pt x="20255" y="22264"/>
                </a:lnTo>
                <a:lnTo>
                  <a:pt x="20924" y="22572"/>
                </a:lnTo>
                <a:lnTo>
                  <a:pt x="22010" y="22970"/>
                </a:lnTo>
                <a:lnTo>
                  <a:pt x="22861" y="23151"/>
                </a:lnTo>
                <a:lnTo>
                  <a:pt x="23513" y="23060"/>
                </a:lnTo>
                <a:lnTo>
                  <a:pt x="24001" y="22716"/>
                </a:lnTo>
                <a:lnTo>
                  <a:pt x="24418" y="22101"/>
                </a:lnTo>
                <a:lnTo>
                  <a:pt x="24924" y="20671"/>
                </a:lnTo>
                <a:lnTo>
                  <a:pt x="25286" y="19259"/>
                </a:lnTo>
                <a:lnTo>
                  <a:pt x="25522" y="18264"/>
                </a:lnTo>
                <a:lnTo>
                  <a:pt x="25884" y="16218"/>
                </a:lnTo>
                <a:lnTo>
                  <a:pt x="26083" y="14137"/>
                </a:lnTo>
                <a:lnTo>
                  <a:pt x="26137" y="12073"/>
                </a:lnTo>
                <a:lnTo>
                  <a:pt x="26083" y="11024"/>
                </a:lnTo>
                <a:lnTo>
                  <a:pt x="26047" y="10372"/>
                </a:lnTo>
                <a:lnTo>
                  <a:pt x="25866" y="9377"/>
                </a:lnTo>
                <a:lnTo>
                  <a:pt x="25612" y="8761"/>
                </a:lnTo>
                <a:lnTo>
                  <a:pt x="25449" y="8490"/>
                </a:lnTo>
                <a:lnTo>
                  <a:pt x="25250" y="8218"/>
                </a:lnTo>
                <a:lnTo>
                  <a:pt x="24725" y="7784"/>
                </a:lnTo>
                <a:lnTo>
                  <a:pt x="24110" y="7548"/>
                </a:lnTo>
                <a:lnTo>
                  <a:pt x="23458" y="7530"/>
                </a:lnTo>
                <a:lnTo>
                  <a:pt x="23151" y="7639"/>
                </a:lnTo>
                <a:lnTo>
                  <a:pt x="22952" y="7747"/>
                </a:lnTo>
                <a:lnTo>
                  <a:pt x="22626" y="8037"/>
                </a:lnTo>
                <a:lnTo>
                  <a:pt x="22300" y="8580"/>
                </a:lnTo>
                <a:lnTo>
                  <a:pt x="22083" y="9503"/>
                </a:lnTo>
                <a:lnTo>
                  <a:pt x="22028" y="10499"/>
                </a:lnTo>
                <a:lnTo>
                  <a:pt x="22028" y="10969"/>
                </a:lnTo>
                <a:lnTo>
                  <a:pt x="22010" y="11440"/>
                </a:lnTo>
                <a:lnTo>
                  <a:pt x="21757" y="12417"/>
                </a:lnTo>
                <a:lnTo>
                  <a:pt x="21413" y="13033"/>
                </a:lnTo>
                <a:lnTo>
                  <a:pt x="21105" y="13340"/>
                </a:lnTo>
                <a:lnTo>
                  <a:pt x="20761" y="13558"/>
                </a:lnTo>
                <a:lnTo>
                  <a:pt x="20345" y="13612"/>
                </a:lnTo>
                <a:lnTo>
                  <a:pt x="20128" y="13594"/>
                </a:lnTo>
                <a:lnTo>
                  <a:pt x="19947" y="13540"/>
                </a:lnTo>
                <a:lnTo>
                  <a:pt x="19639" y="13377"/>
                </a:lnTo>
                <a:lnTo>
                  <a:pt x="19277" y="12997"/>
                </a:lnTo>
                <a:lnTo>
                  <a:pt x="18988" y="12309"/>
                </a:lnTo>
                <a:lnTo>
                  <a:pt x="18825" y="11530"/>
                </a:lnTo>
                <a:lnTo>
                  <a:pt x="18788" y="11150"/>
                </a:lnTo>
                <a:lnTo>
                  <a:pt x="18499" y="6969"/>
                </a:lnTo>
                <a:lnTo>
                  <a:pt x="18191" y="2806"/>
                </a:lnTo>
                <a:lnTo>
                  <a:pt x="18155" y="2444"/>
                </a:lnTo>
                <a:lnTo>
                  <a:pt x="18046" y="1702"/>
                </a:lnTo>
                <a:lnTo>
                  <a:pt x="17829" y="1014"/>
                </a:lnTo>
                <a:lnTo>
                  <a:pt x="17431" y="435"/>
                </a:lnTo>
                <a:lnTo>
                  <a:pt x="17159" y="236"/>
                </a:lnTo>
                <a:lnTo>
                  <a:pt x="16924" y="109"/>
                </a:lnTo>
                <a:lnTo>
                  <a:pt x="16472" y="1"/>
                </a:lnTo>
                <a:close/>
              </a:path>
            </a:pathLst>
          </a:custGeom>
          <a:solidFill>
            <a:schemeClr val="lt2"/>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91388580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365"/>
        <p:cNvGrpSpPr/>
        <p:nvPr/>
      </p:nvGrpSpPr>
      <p:grpSpPr>
        <a:xfrm>
          <a:off x="0" y="0"/>
          <a:ext cx="0" cy="0"/>
          <a:chOff x="0" y="0"/>
          <a:chExt cx="0" cy="0"/>
        </a:xfrm>
      </p:grpSpPr>
      <p:sp>
        <p:nvSpPr>
          <p:cNvPr id="1366" name="Google Shape;1366;p38"/>
          <p:cNvSpPr txBox="1">
            <a:spLocks noGrp="1"/>
          </p:cNvSpPr>
          <p:nvPr>
            <p:ph type="title"/>
          </p:nvPr>
        </p:nvSpPr>
        <p:spPr>
          <a:xfrm>
            <a:off x="950967" y="710567"/>
            <a:ext cx="5145200" cy="646400"/>
          </a:xfrm>
          <a:prstGeom prst="rect">
            <a:avLst/>
          </a:prstGeom>
        </p:spPr>
        <p:txBody>
          <a:bodyPr spcFirstLastPara="1" wrap="square" lIns="91425" tIns="91425" rIns="91425" bIns="91425" anchor="ctr" anchorCtr="0">
            <a:noAutofit/>
          </a:bodyPr>
          <a:lstStyle>
            <a:lvl1pPr lvl="0">
              <a:spcBef>
                <a:spcPts val="0"/>
              </a:spcBef>
              <a:spcAft>
                <a:spcPts val="0"/>
              </a:spcAft>
              <a:buSzPts val="3500"/>
              <a:buNone/>
              <a:defRPr/>
            </a:lvl1pPr>
            <a:lvl2pPr lvl="1">
              <a:spcBef>
                <a:spcPts val="0"/>
              </a:spcBef>
              <a:spcAft>
                <a:spcPts val="0"/>
              </a:spcAft>
              <a:buSzPts val="2800"/>
              <a:buNone/>
              <a:defRPr>
                <a:latin typeface="Rubik"/>
                <a:ea typeface="Rubik"/>
                <a:cs typeface="Rubik"/>
                <a:sym typeface="Rubik"/>
              </a:defRPr>
            </a:lvl2pPr>
            <a:lvl3pPr lvl="2">
              <a:spcBef>
                <a:spcPts val="0"/>
              </a:spcBef>
              <a:spcAft>
                <a:spcPts val="0"/>
              </a:spcAft>
              <a:buSzPts val="2800"/>
              <a:buNone/>
              <a:defRPr>
                <a:latin typeface="Rubik"/>
                <a:ea typeface="Rubik"/>
                <a:cs typeface="Rubik"/>
                <a:sym typeface="Rubik"/>
              </a:defRPr>
            </a:lvl3pPr>
            <a:lvl4pPr lvl="3">
              <a:spcBef>
                <a:spcPts val="0"/>
              </a:spcBef>
              <a:spcAft>
                <a:spcPts val="0"/>
              </a:spcAft>
              <a:buSzPts val="2800"/>
              <a:buNone/>
              <a:defRPr>
                <a:latin typeface="Rubik"/>
                <a:ea typeface="Rubik"/>
                <a:cs typeface="Rubik"/>
                <a:sym typeface="Rubik"/>
              </a:defRPr>
            </a:lvl4pPr>
            <a:lvl5pPr lvl="4">
              <a:spcBef>
                <a:spcPts val="0"/>
              </a:spcBef>
              <a:spcAft>
                <a:spcPts val="0"/>
              </a:spcAft>
              <a:buSzPts val="2800"/>
              <a:buNone/>
              <a:defRPr>
                <a:latin typeface="Rubik"/>
                <a:ea typeface="Rubik"/>
                <a:cs typeface="Rubik"/>
                <a:sym typeface="Rubik"/>
              </a:defRPr>
            </a:lvl5pPr>
            <a:lvl6pPr lvl="5">
              <a:spcBef>
                <a:spcPts val="0"/>
              </a:spcBef>
              <a:spcAft>
                <a:spcPts val="0"/>
              </a:spcAft>
              <a:buSzPts val="2800"/>
              <a:buNone/>
              <a:defRPr>
                <a:latin typeface="Rubik"/>
                <a:ea typeface="Rubik"/>
                <a:cs typeface="Rubik"/>
                <a:sym typeface="Rubik"/>
              </a:defRPr>
            </a:lvl6pPr>
            <a:lvl7pPr lvl="6">
              <a:spcBef>
                <a:spcPts val="0"/>
              </a:spcBef>
              <a:spcAft>
                <a:spcPts val="0"/>
              </a:spcAft>
              <a:buSzPts val="2800"/>
              <a:buNone/>
              <a:defRPr>
                <a:latin typeface="Rubik"/>
                <a:ea typeface="Rubik"/>
                <a:cs typeface="Rubik"/>
                <a:sym typeface="Rubik"/>
              </a:defRPr>
            </a:lvl7pPr>
            <a:lvl8pPr lvl="7">
              <a:spcBef>
                <a:spcPts val="0"/>
              </a:spcBef>
              <a:spcAft>
                <a:spcPts val="0"/>
              </a:spcAft>
              <a:buSzPts val="2800"/>
              <a:buNone/>
              <a:defRPr>
                <a:latin typeface="Rubik"/>
                <a:ea typeface="Rubik"/>
                <a:cs typeface="Rubik"/>
                <a:sym typeface="Rubik"/>
              </a:defRPr>
            </a:lvl8pPr>
            <a:lvl9pPr lvl="8">
              <a:spcBef>
                <a:spcPts val="0"/>
              </a:spcBef>
              <a:spcAft>
                <a:spcPts val="0"/>
              </a:spcAft>
              <a:buSzPts val="2800"/>
              <a:buNone/>
              <a:defRPr>
                <a:latin typeface="Rubik"/>
                <a:ea typeface="Rubik"/>
                <a:cs typeface="Rubik"/>
                <a:sym typeface="Rubik"/>
              </a:defRPr>
            </a:lvl9pPr>
          </a:lstStyle>
          <a:p>
            <a:endParaRPr/>
          </a:p>
        </p:txBody>
      </p:sp>
      <p:sp>
        <p:nvSpPr>
          <p:cNvPr id="1367" name="Google Shape;1367;p38"/>
          <p:cNvSpPr txBox="1">
            <a:spLocks noGrp="1"/>
          </p:cNvSpPr>
          <p:nvPr>
            <p:ph type="title" idx="2" hasCustomPrompt="1"/>
          </p:nvPr>
        </p:nvSpPr>
        <p:spPr>
          <a:xfrm>
            <a:off x="1744967" y="2419159"/>
            <a:ext cx="1486000" cy="58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3">
                <a:solidFill>
                  <a:schemeClr val="accent2"/>
                </a:solidFill>
                <a:latin typeface="Rubik Medium"/>
                <a:ea typeface="Rubik Medium"/>
                <a:cs typeface="Rubik Medium"/>
                <a:sym typeface="Rubik Medium"/>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368" name="Google Shape;1368;p38"/>
          <p:cNvSpPr txBox="1">
            <a:spLocks noGrp="1"/>
          </p:cNvSpPr>
          <p:nvPr>
            <p:ph type="title" idx="3"/>
          </p:nvPr>
        </p:nvSpPr>
        <p:spPr>
          <a:xfrm>
            <a:off x="1390767" y="3660800"/>
            <a:ext cx="21944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133" b="0">
                <a:solidFill>
                  <a:schemeClr val="lt2"/>
                </a:solidFill>
                <a:latin typeface="Rubik Medium"/>
                <a:ea typeface="Rubik Medium"/>
                <a:cs typeface="Rubik Medium"/>
                <a:sym typeface="Rubik Medium"/>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69" name="Google Shape;1369;p38"/>
          <p:cNvSpPr txBox="1">
            <a:spLocks noGrp="1"/>
          </p:cNvSpPr>
          <p:nvPr>
            <p:ph type="subTitle" idx="1"/>
          </p:nvPr>
        </p:nvSpPr>
        <p:spPr>
          <a:xfrm>
            <a:off x="950967" y="4418767"/>
            <a:ext cx="3074000" cy="114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160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0" name="Google Shape;1370;p38"/>
          <p:cNvSpPr txBox="1">
            <a:spLocks noGrp="1"/>
          </p:cNvSpPr>
          <p:nvPr>
            <p:ph type="title" idx="4" hasCustomPrompt="1"/>
          </p:nvPr>
        </p:nvSpPr>
        <p:spPr>
          <a:xfrm>
            <a:off x="5353000" y="2419159"/>
            <a:ext cx="1486000" cy="58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3">
                <a:solidFill>
                  <a:schemeClr val="accent2"/>
                </a:solidFill>
                <a:latin typeface="Rubik Medium"/>
                <a:ea typeface="Rubik Medium"/>
                <a:cs typeface="Rubik Medium"/>
                <a:sym typeface="Rubik Medium"/>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371" name="Google Shape;1371;p38"/>
          <p:cNvSpPr txBox="1">
            <a:spLocks noGrp="1"/>
          </p:cNvSpPr>
          <p:nvPr>
            <p:ph type="title" idx="5"/>
          </p:nvPr>
        </p:nvSpPr>
        <p:spPr>
          <a:xfrm>
            <a:off x="4998845" y="3660800"/>
            <a:ext cx="21944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133" b="0">
                <a:solidFill>
                  <a:schemeClr val="lt2"/>
                </a:solidFill>
                <a:latin typeface="Rubik Medium"/>
                <a:ea typeface="Rubik Medium"/>
                <a:cs typeface="Rubik Medium"/>
                <a:sym typeface="Rubik Medium"/>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72" name="Google Shape;1372;p38"/>
          <p:cNvSpPr txBox="1">
            <a:spLocks noGrp="1"/>
          </p:cNvSpPr>
          <p:nvPr>
            <p:ph type="subTitle" idx="6"/>
          </p:nvPr>
        </p:nvSpPr>
        <p:spPr>
          <a:xfrm>
            <a:off x="4559000" y="4418767"/>
            <a:ext cx="3074000" cy="114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3" name="Google Shape;1373;p38"/>
          <p:cNvSpPr txBox="1">
            <a:spLocks noGrp="1"/>
          </p:cNvSpPr>
          <p:nvPr>
            <p:ph type="title" idx="7" hasCustomPrompt="1"/>
          </p:nvPr>
        </p:nvSpPr>
        <p:spPr>
          <a:xfrm>
            <a:off x="8961033" y="2419159"/>
            <a:ext cx="1486000" cy="58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3">
                <a:solidFill>
                  <a:schemeClr val="accent2"/>
                </a:solidFill>
                <a:latin typeface="Rubik Medium"/>
                <a:ea typeface="Rubik Medium"/>
                <a:cs typeface="Rubik Medium"/>
                <a:sym typeface="Rubik Medium"/>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374" name="Google Shape;1374;p38"/>
          <p:cNvSpPr txBox="1">
            <a:spLocks noGrp="1"/>
          </p:cNvSpPr>
          <p:nvPr>
            <p:ph type="title" idx="8"/>
          </p:nvPr>
        </p:nvSpPr>
        <p:spPr>
          <a:xfrm>
            <a:off x="8606833" y="3660800"/>
            <a:ext cx="21944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133" b="0">
                <a:solidFill>
                  <a:schemeClr val="lt2"/>
                </a:solidFill>
                <a:latin typeface="Rubik Medium"/>
                <a:ea typeface="Rubik Medium"/>
                <a:cs typeface="Rubik Medium"/>
                <a:sym typeface="Rubik Medium"/>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75" name="Google Shape;1375;p38"/>
          <p:cNvSpPr txBox="1">
            <a:spLocks noGrp="1"/>
          </p:cNvSpPr>
          <p:nvPr>
            <p:ph type="subTitle" idx="9"/>
          </p:nvPr>
        </p:nvSpPr>
        <p:spPr>
          <a:xfrm>
            <a:off x="8167033" y="4418767"/>
            <a:ext cx="3074000" cy="114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6" name="Google Shape;1376;p38"/>
          <p:cNvSpPr/>
          <p:nvPr/>
        </p:nvSpPr>
        <p:spPr>
          <a:xfrm>
            <a:off x="-46583" y="6439692"/>
            <a:ext cx="12285184" cy="861889"/>
          </a:xfrm>
          <a:custGeom>
            <a:avLst/>
            <a:gdLst/>
            <a:ahLst/>
            <a:cxnLst/>
            <a:rect l="l" t="t" r="r" b="b"/>
            <a:pathLst>
              <a:path w="281512" h="19750" extrusionOk="0">
                <a:moveTo>
                  <a:pt x="0" y="0"/>
                </a:moveTo>
                <a:lnTo>
                  <a:pt x="0" y="19750"/>
                </a:lnTo>
                <a:lnTo>
                  <a:pt x="281511" y="19750"/>
                </a:lnTo>
                <a:lnTo>
                  <a:pt x="281511" y="3229"/>
                </a:lnTo>
                <a:lnTo>
                  <a:pt x="281221" y="3220"/>
                </a:lnTo>
                <a:lnTo>
                  <a:pt x="280693" y="3141"/>
                </a:lnTo>
                <a:lnTo>
                  <a:pt x="280227" y="3000"/>
                </a:lnTo>
                <a:lnTo>
                  <a:pt x="279813" y="2806"/>
                </a:lnTo>
                <a:lnTo>
                  <a:pt x="279268" y="2446"/>
                </a:lnTo>
                <a:lnTo>
                  <a:pt x="278643" y="1856"/>
                </a:lnTo>
                <a:lnTo>
                  <a:pt x="278353" y="1540"/>
                </a:lnTo>
                <a:lnTo>
                  <a:pt x="278080" y="1249"/>
                </a:lnTo>
                <a:lnTo>
                  <a:pt x="277508" y="704"/>
                </a:lnTo>
                <a:lnTo>
                  <a:pt x="277016" y="370"/>
                </a:lnTo>
                <a:lnTo>
                  <a:pt x="276655" y="194"/>
                </a:lnTo>
                <a:lnTo>
                  <a:pt x="276241" y="70"/>
                </a:lnTo>
                <a:lnTo>
                  <a:pt x="275775" y="9"/>
                </a:lnTo>
                <a:lnTo>
                  <a:pt x="275520" y="0"/>
                </a:lnTo>
                <a:lnTo>
                  <a:pt x="275265" y="9"/>
                </a:lnTo>
                <a:lnTo>
                  <a:pt x="274799" y="70"/>
                </a:lnTo>
                <a:lnTo>
                  <a:pt x="274385" y="194"/>
                </a:lnTo>
                <a:lnTo>
                  <a:pt x="274025" y="370"/>
                </a:lnTo>
                <a:lnTo>
                  <a:pt x="273532" y="704"/>
                </a:lnTo>
                <a:lnTo>
                  <a:pt x="272960" y="1249"/>
                </a:lnTo>
                <a:lnTo>
                  <a:pt x="272687" y="1540"/>
                </a:lnTo>
                <a:lnTo>
                  <a:pt x="272397" y="1856"/>
                </a:lnTo>
                <a:lnTo>
                  <a:pt x="271773" y="2446"/>
                </a:lnTo>
                <a:lnTo>
                  <a:pt x="271227" y="2806"/>
                </a:lnTo>
                <a:lnTo>
                  <a:pt x="270814" y="3000"/>
                </a:lnTo>
                <a:lnTo>
                  <a:pt x="270347" y="3141"/>
                </a:lnTo>
                <a:lnTo>
                  <a:pt x="269820" y="3220"/>
                </a:lnTo>
                <a:lnTo>
                  <a:pt x="269529" y="3229"/>
                </a:lnTo>
                <a:lnTo>
                  <a:pt x="269239" y="3220"/>
                </a:lnTo>
                <a:lnTo>
                  <a:pt x="268711" y="3141"/>
                </a:lnTo>
                <a:lnTo>
                  <a:pt x="268245" y="3000"/>
                </a:lnTo>
                <a:lnTo>
                  <a:pt x="267831" y="2806"/>
                </a:lnTo>
                <a:lnTo>
                  <a:pt x="267286" y="2446"/>
                </a:lnTo>
                <a:lnTo>
                  <a:pt x="266661" y="1856"/>
                </a:lnTo>
                <a:lnTo>
                  <a:pt x="266371" y="1540"/>
                </a:lnTo>
                <a:lnTo>
                  <a:pt x="266098" y="1249"/>
                </a:lnTo>
                <a:lnTo>
                  <a:pt x="265526" y="704"/>
                </a:lnTo>
                <a:lnTo>
                  <a:pt x="265034" y="370"/>
                </a:lnTo>
                <a:lnTo>
                  <a:pt x="264673" y="194"/>
                </a:lnTo>
                <a:lnTo>
                  <a:pt x="264260" y="70"/>
                </a:lnTo>
                <a:lnTo>
                  <a:pt x="263793" y="9"/>
                </a:lnTo>
                <a:lnTo>
                  <a:pt x="263538" y="0"/>
                </a:lnTo>
                <a:lnTo>
                  <a:pt x="263283" y="9"/>
                </a:lnTo>
                <a:lnTo>
                  <a:pt x="262817" y="70"/>
                </a:lnTo>
                <a:lnTo>
                  <a:pt x="262403" y="194"/>
                </a:lnTo>
                <a:lnTo>
                  <a:pt x="262043" y="370"/>
                </a:lnTo>
                <a:lnTo>
                  <a:pt x="261550" y="704"/>
                </a:lnTo>
                <a:lnTo>
                  <a:pt x="260978" y="1249"/>
                </a:lnTo>
                <a:lnTo>
                  <a:pt x="260706" y="1540"/>
                </a:lnTo>
                <a:lnTo>
                  <a:pt x="260415" y="1856"/>
                </a:lnTo>
                <a:lnTo>
                  <a:pt x="259791" y="2446"/>
                </a:lnTo>
                <a:lnTo>
                  <a:pt x="259245" y="2806"/>
                </a:lnTo>
                <a:lnTo>
                  <a:pt x="258832" y="3000"/>
                </a:lnTo>
                <a:lnTo>
                  <a:pt x="258366" y="3141"/>
                </a:lnTo>
                <a:lnTo>
                  <a:pt x="257838" y="3220"/>
                </a:lnTo>
                <a:lnTo>
                  <a:pt x="257547" y="3229"/>
                </a:lnTo>
                <a:lnTo>
                  <a:pt x="257257" y="3220"/>
                </a:lnTo>
                <a:lnTo>
                  <a:pt x="256729" y="3141"/>
                </a:lnTo>
                <a:lnTo>
                  <a:pt x="256263" y="3000"/>
                </a:lnTo>
                <a:lnTo>
                  <a:pt x="255850" y="2806"/>
                </a:lnTo>
                <a:lnTo>
                  <a:pt x="255304" y="2446"/>
                </a:lnTo>
                <a:lnTo>
                  <a:pt x="254680" y="1856"/>
                </a:lnTo>
                <a:lnTo>
                  <a:pt x="254389" y="1540"/>
                </a:lnTo>
                <a:lnTo>
                  <a:pt x="254116" y="1249"/>
                </a:lnTo>
                <a:lnTo>
                  <a:pt x="253545" y="704"/>
                </a:lnTo>
                <a:lnTo>
                  <a:pt x="253052" y="370"/>
                </a:lnTo>
                <a:lnTo>
                  <a:pt x="252691" y="194"/>
                </a:lnTo>
                <a:lnTo>
                  <a:pt x="252278" y="70"/>
                </a:lnTo>
                <a:lnTo>
                  <a:pt x="251812" y="9"/>
                </a:lnTo>
                <a:lnTo>
                  <a:pt x="251557" y="0"/>
                </a:lnTo>
                <a:lnTo>
                  <a:pt x="251301" y="9"/>
                </a:lnTo>
                <a:lnTo>
                  <a:pt x="250835" y="70"/>
                </a:lnTo>
                <a:lnTo>
                  <a:pt x="250422" y="194"/>
                </a:lnTo>
                <a:lnTo>
                  <a:pt x="250061" y="370"/>
                </a:lnTo>
                <a:lnTo>
                  <a:pt x="249568" y="704"/>
                </a:lnTo>
                <a:lnTo>
                  <a:pt x="248997" y="1249"/>
                </a:lnTo>
                <a:lnTo>
                  <a:pt x="248724" y="1540"/>
                </a:lnTo>
                <a:lnTo>
                  <a:pt x="248433" y="1856"/>
                </a:lnTo>
                <a:lnTo>
                  <a:pt x="247809" y="2446"/>
                </a:lnTo>
                <a:lnTo>
                  <a:pt x="247263" y="2806"/>
                </a:lnTo>
                <a:lnTo>
                  <a:pt x="246850" y="3000"/>
                </a:lnTo>
                <a:lnTo>
                  <a:pt x="246384" y="3141"/>
                </a:lnTo>
                <a:lnTo>
                  <a:pt x="245856" y="3220"/>
                </a:lnTo>
                <a:lnTo>
                  <a:pt x="245566" y="3229"/>
                </a:lnTo>
                <a:lnTo>
                  <a:pt x="245275" y="3220"/>
                </a:lnTo>
                <a:lnTo>
                  <a:pt x="244747" y="3141"/>
                </a:lnTo>
                <a:lnTo>
                  <a:pt x="244281" y="3000"/>
                </a:lnTo>
                <a:lnTo>
                  <a:pt x="243868" y="2806"/>
                </a:lnTo>
                <a:lnTo>
                  <a:pt x="243322" y="2446"/>
                </a:lnTo>
                <a:lnTo>
                  <a:pt x="242698" y="1856"/>
                </a:lnTo>
                <a:lnTo>
                  <a:pt x="242407" y="1540"/>
                </a:lnTo>
                <a:lnTo>
                  <a:pt x="242135" y="1249"/>
                </a:lnTo>
                <a:lnTo>
                  <a:pt x="241563" y="704"/>
                </a:lnTo>
                <a:lnTo>
                  <a:pt x="241079" y="370"/>
                </a:lnTo>
                <a:lnTo>
                  <a:pt x="240710" y="194"/>
                </a:lnTo>
                <a:lnTo>
                  <a:pt x="240296" y="70"/>
                </a:lnTo>
                <a:lnTo>
                  <a:pt x="239839" y="9"/>
                </a:lnTo>
                <a:lnTo>
                  <a:pt x="239575" y="0"/>
                </a:lnTo>
                <a:lnTo>
                  <a:pt x="239320" y="9"/>
                </a:lnTo>
                <a:lnTo>
                  <a:pt x="238853" y="70"/>
                </a:lnTo>
                <a:lnTo>
                  <a:pt x="238449" y="194"/>
                </a:lnTo>
                <a:lnTo>
                  <a:pt x="238079" y="370"/>
                </a:lnTo>
                <a:lnTo>
                  <a:pt x="237595" y="704"/>
                </a:lnTo>
                <a:lnTo>
                  <a:pt x="237015" y="1249"/>
                </a:lnTo>
                <a:lnTo>
                  <a:pt x="236742" y="1540"/>
                </a:lnTo>
                <a:lnTo>
                  <a:pt x="236452" y="1856"/>
                </a:lnTo>
                <a:lnTo>
                  <a:pt x="235836" y="2446"/>
                </a:lnTo>
                <a:lnTo>
                  <a:pt x="235290" y="2806"/>
                </a:lnTo>
                <a:lnTo>
                  <a:pt x="234877" y="3000"/>
                </a:lnTo>
                <a:lnTo>
                  <a:pt x="234411" y="3141"/>
                </a:lnTo>
                <a:lnTo>
                  <a:pt x="233883" y="3220"/>
                </a:lnTo>
                <a:lnTo>
                  <a:pt x="233584" y="3229"/>
                </a:lnTo>
                <a:lnTo>
                  <a:pt x="233293" y="3220"/>
                </a:lnTo>
                <a:lnTo>
                  <a:pt x="232766" y="3141"/>
                </a:lnTo>
                <a:lnTo>
                  <a:pt x="232299" y="3000"/>
                </a:lnTo>
                <a:lnTo>
                  <a:pt x="231886" y="2806"/>
                </a:lnTo>
                <a:lnTo>
                  <a:pt x="231341" y="2446"/>
                </a:lnTo>
                <a:lnTo>
                  <a:pt x="230725" y="1856"/>
                </a:lnTo>
                <a:lnTo>
                  <a:pt x="230434" y="1540"/>
                </a:lnTo>
                <a:lnTo>
                  <a:pt x="230153" y="1249"/>
                </a:lnTo>
                <a:lnTo>
                  <a:pt x="229581" y="704"/>
                </a:lnTo>
                <a:lnTo>
                  <a:pt x="229097" y="370"/>
                </a:lnTo>
                <a:lnTo>
                  <a:pt x="228728" y="194"/>
                </a:lnTo>
                <a:lnTo>
                  <a:pt x="228323" y="70"/>
                </a:lnTo>
                <a:lnTo>
                  <a:pt x="227857" y="9"/>
                </a:lnTo>
                <a:lnTo>
                  <a:pt x="227602" y="0"/>
                </a:lnTo>
                <a:lnTo>
                  <a:pt x="227338" y="9"/>
                </a:lnTo>
                <a:lnTo>
                  <a:pt x="226880" y="70"/>
                </a:lnTo>
                <a:lnTo>
                  <a:pt x="226467" y="194"/>
                </a:lnTo>
                <a:lnTo>
                  <a:pt x="226097" y="370"/>
                </a:lnTo>
                <a:lnTo>
                  <a:pt x="225614" y="704"/>
                </a:lnTo>
                <a:lnTo>
                  <a:pt x="225042" y="1249"/>
                </a:lnTo>
                <a:lnTo>
                  <a:pt x="224760" y="1540"/>
                </a:lnTo>
                <a:lnTo>
                  <a:pt x="224479" y="1856"/>
                </a:lnTo>
                <a:lnTo>
                  <a:pt x="223854" y="2446"/>
                </a:lnTo>
                <a:lnTo>
                  <a:pt x="223309" y="2806"/>
                </a:lnTo>
                <a:lnTo>
                  <a:pt x="222895" y="3000"/>
                </a:lnTo>
                <a:lnTo>
                  <a:pt x="222429" y="3141"/>
                </a:lnTo>
                <a:lnTo>
                  <a:pt x="221901" y="3220"/>
                </a:lnTo>
                <a:lnTo>
                  <a:pt x="221611" y="3229"/>
                </a:lnTo>
                <a:lnTo>
                  <a:pt x="221312" y="3220"/>
                </a:lnTo>
                <a:lnTo>
                  <a:pt x="220784" y="3141"/>
                </a:lnTo>
                <a:lnTo>
                  <a:pt x="220326" y="3000"/>
                </a:lnTo>
                <a:lnTo>
                  <a:pt x="219913" y="2806"/>
                </a:lnTo>
                <a:lnTo>
                  <a:pt x="219359" y="2446"/>
                </a:lnTo>
                <a:lnTo>
                  <a:pt x="218743" y="1856"/>
                </a:lnTo>
                <a:lnTo>
                  <a:pt x="218453" y="1540"/>
                </a:lnTo>
                <a:lnTo>
                  <a:pt x="218180" y="1249"/>
                </a:lnTo>
                <a:lnTo>
                  <a:pt x="217608" y="704"/>
                </a:lnTo>
                <a:lnTo>
                  <a:pt x="217115" y="370"/>
                </a:lnTo>
                <a:lnTo>
                  <a:pt x="216746" y="194"/>
                </a:lnTo>
                <a:lnTo>
                  <a:pt x="216341" y="70"/>
                </a:lnTo>
                <a:lnTo>
                  <a:pt x="215875" y="9"/>
                </a:lnTo>
                <a:lnTo>
                  <a:pt x="215620" y="0"/>
                </a:lnTo>
                <a:lnTo>
                  <a:pt x="215365" y="9"/>
                </a:lnTo>
                <a:lnTo>
                  <a:pt x="214899" y="70"/>
                </a:lnTo>
                <a:lnTo>
                  <a:pt x="214485" y="194"/>
                </a:lnTo>
                <a:lnTo>
                  <a:pt x="214116" y="370"/>
                </a:lnTo>
                <a:lnTo>
                  <a:pt x="213632" y="704"/>
                </a:lnTo>
                <a:lnTo>
                  <a:pt x="213060" y="1249"/>
                </a:lnTo>
                <a:lnTo>
                  <a:pt x="212787" y="1540"/>
                </a:lnTo>
                <a:lnTo>
                  <a:pt x="212497" y="1856"/>
                </a:lnTo>
                <a:lnTo>
                  <a:pt x="211872" y="2446"/>
                </a:lnTo>
                <a:lnTo>
                  <a:pt x="211327" y="2806"/>
                </a:lnTo>
                <a:lnTo>
                  <a:pt x="210913" y="3000"/>
                </a:lnTo>
                <a:lnTo>
                  <a:pt x="210447" y="3141"/>
                </a:lnTo>
                <a:lnTo>
                  <a:pt x="209919" y="3220"/>
                </a:lnTo>
                <a:lnTo>
                  <a:pt x="209629" y="3229"/>
                </a:lnTo>
                <a:lnTo>
                  <a:pt x="209339" y="3220"/>
                </a:lnTo>
                <a:lnTo>
                  <a:pt x="208811" y="3141"/>
                </a:lnTo>
                <a:lnTo>
                  <a:pt x="208345" y="3000"/>
                </a:lnTo>
                <a:lnTo>
                  <a:pt x="207931" y="2806"/>
                </a:lnTo>
                <a:lnTo>
                  <a:pt x="207386" y="2446"/>
                </a:lnTo>
                <a:lnTo>
                  <a:pt x="206761" y="1856"/>
                </a:lnTo>
                <a:lnTo>
                  <a:pt x="206471" y="1540"/>
                </a:lnTo>
                <a:lnTo>
                  <a:pt x="206198" y="1249"/>
                </a:lnTo>
                <a:lnTo>
                  <a:pt x="205626" y="704"/>
                </a:lnTo>
                <a:lnTo>
                  <a:pt x="205134" y="370"/>
                </a:lnTo>
                <a:lnTo>
                  <a:pt x="204773" y="194"/>
                </a:lnTo>
                <a:lnTo>
                  <a:pt x="204359" y="70"/>
                </a:lnTo>
                <a:lnTo>
                  <a:pt x="203893" y="9"/>
                </a:lnTo>
                <a:lnTo>
                  <a:pt x="203638" y="0"/>
                </a:lnTo>
                <a:lnTo>
                  <a:pt x="203383" y="9"/>
                </a:lnTo>
                <a:lnTo>
                  <a:pt x="202917" y="70"/>
                </a:lnTo>
                <a:lnTo>
                  <a:pt x="202503" y="194"/>
                </a:lnTo>
                <a:lnTo>
                  <a:pt x="202143" y="370"/>
                </a:lnTo>
                <a:lnTo>
                  <a:pt x="201650" y="704"/>
                </a:lnTo>
                <a:lnTo>
                  <a:pt x="201078" y="1249"/>
                </a:lnTo>
                <a:lnTo>
                  <a:pt x="200805" y="1540"/>
                </a:lnTo>
                <a:lnTo>
                  <a:pt x="200515" y="1856"/>
                </a:lnTo>
                <a:lnTo>
                  <a:pt x="199890" y="2446"/>
                </a:lnTo>
                <a:lnTo>
                  <a:pt x="199345" y="2806"/>
                </a:lnTo>
                <a:lnTo>
                  <a:pt x="198932" y="3000"/>
                </a:lnTo>
                <a:lnTo>
                  <a:pt x="198465" y="3141"/>
                </a:lnTo>
                <a:lnTo>
                  <a:pt x="197946" y="3220"/>
                </a:lnTo>
                <a:lnTo>
                  <a:pt x="197647" y="3229"/>
                </a:lnTo>
                <a:lnTo>
                  <a:pt x="197357" y="3220"/>
                </a:lnTo>
                <a:lnTo>
                  <a:pt x="196829" y="3141"/>
                </a:lnTo>
                <a:lnTo>
                  <a:pt x="196363" y="3000"/>
                </a:lnTo>
                <a:lnTo>
                  <a:pt x="195949" y="2806"/>
                </a:lnTo>
                <a:lnTo>
                  <a:pt x="195404" y="2446"/>
                </a:lnTo>
                <a:lnTo>
                  <a:pt x="194779" y="1856"/>
                </a:lnTo>
                <a:lnTo>
                  <a:pt x="194489" y="1540"/>
                </a:lnTo>
                <a:lnTo>
                  <a:pt x="194216" y="1249"/>
                </a:lnTo>
                <a:lnTo>
                  <a:pt x="193644" y="704"/>
                </a:lnTo>
                <a:lnTo>
                  <a:pt x="193161" y="370"/>
                </a:lnTo>
                <a:lnTo>
                  <a:pt x="192791" y="194"/>
                </a:lnTo>
                <a:lnTo>
                  <a:pt x="192378" y="70"/>
                </a:lnTo>
                <a:lnTo>
                  <a:pt x="191920" y="9"/>
                </a:lnTo>
                <a:lnTo>
                  <a:pt x="191656" y="0"/>
                </a:lnTo>
                <a:lnTo>
                  <a:pt x="191401" y="9"/>
                </a:lnTo>
                <a:lnTo>
                  <a:pt x="190935" y="70"/>
                </a:lnTo>
                <a:lnTo>
                  <a:pt x="190530" y="194"/>
                </a:lnTo>
                <a:lnTo>
                  <a:pt x="190161" y="370"/>
                </a:lnTo>
                <a:lnTo>
                  <a:pt x="189677" y="704"/>
                </a:lnTo>
                <a:lnTo>
                  <a:pt x="189096" y="1249"/>
                </a:lnTo>
                <a:lnTo>
                  <a:pt x="188824" y="1540"/>
                </a:lnTo>
                <a:lnTo>
                  <a:pt x="188533" y="1856"/>
                </a:lnTo>
                <a:lnTo>
                  <a:pt x="187917" y="2446"/>
                </a:lnTo>
                <a:lnTo>
                  <a:pt x="187372" y="2806"/>
                </a:lnTo>
                <a:lnTo>
                  <a:pt x="186959" y="3000"/>
                </a:lnTo>
                <a:lnTo>
                  <a:pt x="186492" y="3141"/>
                </a:lnTo>
                <a:lnTo>
                  <a:pt x="185964" y="3220"/>
                </a:lnTo>
                <a:lnTo>
                  <a:pt x="185665" y="3229"/>
                </a:lnTo>
                <a:lnTo>
                  <a:pt x="185375" y="3220"/>
                </a:lnTo>
                <a:lnTo>
                  <a:pt x="184847" y="3141"/>
                </a:lnTo>
                <a:lnTo>
                  <a:pt x="184381" y="3000"/>
                </a:lnTo>
                <a:lnTo>
                  <a:pt x="183968" y="2806"/>
                </a:lnTo>
                <a:lnTo>
                  <a:pt x="183422" y="2446"/>
                </a:lnTo>
                <a:lnTo>
                  <a:pt x="182806" y="1856"/>
                </a:lnTo>
                <a:lnTo>
                  <a:pt x="182516" y="1540"/>
                </a:lnTo>
                <a:lnTo>
                  <a:pt x="182243" y="1249"/>
                </a:lnTo>
                <a:lnTo>
                  <a:pt x="181663" y="704"/>
                </a:lnTo>
                <a:lnTo>
                  <a:pt x="181179" y="370"/>
                </a:lnTo>
                <a:lnTo>
                  <a:pt x="180809" y="194"/>
                </a:lnTo>
                <a:lnTo>
                  <a:pt x="180405" y="70"/>
                </a:lnTo>
                <a:lnTo>
                  <a:pt x="179938" y="9"/>
                </a:lnTo>
                <a:lnTo>
                  <a:pt x="179683" y="0"/>
                </a:lnTo>
                <a:lnTo>
                  <a:pt x="179419" y="9"/>
                </a:lnTo>
                <a:lnTo>
                  <a:pt x="178962" y="70"/>
                </a:lnTo>
                <a:lnTo>
                  <a:pt x="178548" y="194"/>
                </a:lnTo>
                <a:lnTo>
                  <a:pt x="178179" y="370"/>
                </a:lnTo>
                <a:lnTo>
                  <a:pt x="177695" y="704"/>
                </a:lnTo>
                <a:lnTo>
                  <a:pt x="177123" y="1249"/>
                </a:lnTo>
                <a:lnTo>
                  <a:pt x="176851" y="1540"/>
                </a:lnTo>
                <a:lnTo>
                  <a:pt x="176560" y="1856"/>
                </a:lnTo>
                <a:lnTo>
                  <a:pt x="175936" y="2446"/>
                </a:lnTo>
                <a:lnTo>
                  <a:pt x="175390" y="2806"/>
                </a:lnTo>
                <a:lnTo>
                  <a:pt x="174977" y="3000"/>
                </a:lnTo>
                <a:lnTo>
                  <a:pt x="174511" y="3141"/>
                </a:lnTo>
                <a:lnTo>
                  <a:pt x="173983" y="3220"/>
                </a:lnTo>
                <a:lnTo>
                  <a:pt x="173692" y="3229"/>
                </a:lnTo>
                <a:lnTo>
                  <a:pt x="173402" y="3220"/>
                </a:lnTo>
                <a:lnTo>
                  <a:pt x="172874" y="3141"/>
                </a:lnTo>
                <a:lnTo>
                  <a:pt x="172408" y="3000"/>
                </a:lnTo>
                <a:lnTo>
                  <a:pt x="171995" y="2806"/>
                </a:lnTo>
                <a:lnTo>
                  <a:pt x="171449" y="2446"/>
                </a:lnTo>
                <a:lnTo>
                  <a:pt x="170824" y="1856"/>
                </a:lnTo>
                <a:lnTo>
                  <a:pt x="170534" y="1540"/>
                </a:lnTo>
                <a:lnTo>
                  <a:pt x="170261" y="1249"/>
                </a:lnTo>
                <a:lnTo>
                  <a:pt x="169690" y="704"/>
                </a:lnTo>
                <a:lnTo>
                  <a:pt x="169197" y="370"/>
                </a:lnTo>
                <a:lnTo>
                  <a:pt x="168836" y="194"/>
                </a:lnTo>
                <a:lnTo>
                  <a:pt x="168423" y="70"/>
                </a:lnTo>
                <a:lnTo>
                  <a:pt x="167957" y="9"/>
                </a:lnTo>
                <a:lnTo>
                  <a:pt x="167701" y="0"/>
                </a:lnTo>
                <a:lnTo>
                  <a:pt x="167446" y="9"/>
                </a:lnTo>
                <a:lnTo>
                  <a:pt x="166980" y="70"/>
                </a:lnTo>
                <a:lnTo>
                  <a:pt x="166567" y="194"/>
                </a:lnTo>
                <a:lnTo>
                  <a:pt x="166206" y="370"/>
                </a:lnTo>
                <a:lnTo>
                  <a:pt x="165713" y="704"/>
                </a:lnTo>
                <a:lnTo>
                  <a:pt x="165141" y="1249"/>
                </a:lnTo>
                <a:lnTo>
                  <a:pt x="164869" y="1540"/>
                </a:lnTo>
                <a:lnTo>
                  <a:pt x="164578" y="1856"/>
                </a:lnTo>
                <a:lnTo>
                  <a:pt x="163954" y="2446"/>
                </a:lnTo>
                <a:lnTo>
                  <a:pt x="163408" y="2806"/>
                </a:lnTo>
                <a:lnTo>
                  <a:pt x="162995" y="3000"/>
                </a:lnTo>
                <a:lnTo>
                  <a:pt x="162529" y="3141"/>
                </a:lnTo>
                <a:lnTo>
                  <a:pt x="162010" y="3220"/>
                </a:lnTo>
                <a:lnTo>
                  <a:pt x="161711" y="3229"/>
                </a:lnTo>
                <a:lnTo>
                  <a:pt x="161420" y="3220"/>
                </a:lnTo>
                <a:lnTo>
                  <a:pt x="160892" y="3141"/>
                </a:lnTo>
                <a:lnTo>
                  <a:pt x="160426" y="3000"/>
                </a:lnTo>
                <a:lnTo>
                  <a:pt x="160013" y="2806"/>
                </a:lnTo>
                <a:lnTo>
                  <a:pt x="159467" y="2446"/>
                </a:lnTo>
                <a:lnTo>
                  <a:pt x="158843" y="1856"/>
                </a:lnTo>
                <a:lnTo>
                  <a:pt x="158561" y="1540"/>
                </a:lnTo>
                <a:lnTo>
                  <a:pt x="158280" y="1249"/>
                </a:lnTo>
                <a:lnTo>
                  <a:pt x="157708" y="704"/>
                </a:lnTo>
                <a:lnTo>
                  <a:pt x="157224" y="370"/>
                </a:lnTo>
                <a:lnTo>
                  <a:pt x="156855" y="194"/>
                </a:lnTo>
                <a:lnTo>
                  <a:pt x="156441" y="70"/>
                </a:lnTo>
                <a:lnTo>
                  <a:pt x="155984" y="9"/>
                </a:lnTo>
                <a:lnTo>
                  <a:pt x="155728" y="0"/>
                </a:lnTo>
                <a:lnTo>
                  <a:pt x="155465" y="9"/>
                </a:lnTo>
                <a:lnTo>
                  <a:pt x="155007" y="70"/>
                </a:lnTo>
                <a:lnTo>
                  <a:pt x="154594" y="194"/>
                </a:lnTo>
                <a:lnTo>
                  <a:pt x="154224" y="370"/>
                </a:lnTo>
                <a:lnTo>
                  <a:pt x="153740" y="704"/>
                </a:lnTo>
                <a:lnTo>
                  <a:pt x="153168" y="1249"/>
                </a:lnTo>
                <a:lnTo>
                  <a:pt x="152887" y="1540"/>
                </a:lnTo>
                <a:lnTo>
                  <a:pt x="152605" y="1856"/>
                </a:lnTo>
                <a:lnTo>
                  <a:pt x="151981" y="2446"/>
                </a:lnTo>
                <a:lnTo>
                  <a:pt x="151435" y="2806"/>
                </a:lnTo>
                <a:lnTo>
                  <a:pt x="151022" y="3000"/>
                </a:lnTo>
                <a:lnTo>
                  <a:pt x="150556" y="3141"/>
                </a:lnTo>
                <a:lnTo>
                  <a:pt x="150028" y="3220"/>
                </a:lnTo>
                <a:lnTo>
                  <a:pt x="149738" y="3229"/>
                </a:lnTo>
                <a:lnTo>
                  <a:pt x="149438" y="3220"/>
                </a:lnTo>
                <a:lnTo>
                  <a:pt x="148911" y="3141"/>
                </a:lnTo>
                <a:lnTo>
                  <a:pt x="148453" y="3000"/>
                </a:lnTo>
                <a:lnTo>
                  <a:pt x="148040" y="2806"/>
                </a:lnTo>
                <a:lnTo>
                  <a:pt x="147494" y="2446"/>
                </a:lnTo>
                <a:lnTo>
                  <a:pt x="146870" y="1856"/>
                </a:lnTo>
                <a:lnTo>
                  <a:pt x="146579" y="1540"/>
                </a:lnTo>
                <a:lnTo>
                  <a:pt x="146307" y="1249"/>
                </a:lnTo>
                <a:lnTo>
                  <a:pt x="145735" y="704"/>
                </a:lnTo>
                <a:lnTo>
                  <a:pt x="145242" y="370"/>
                </a:lnTo>
                <a:lnTo>
                  <a:pt x="144873" y="194"/>
                </a:lnTo>
                <a:lnTo>
                  <a:pt x="144468" y="70"/>
                </a:lnTo>
                <a:lnTo>
                  <a:pt x="144002" y="9"/>
                </a:lnTo>
                <a:lnTo>
                  <a:pt x="143747" y="0"/>
                </a:lnTo>
                <a:lnTo>
                  <a:pt x="143492" y="9"/>
                </a:lnTo>
                <a:lnTo>
                  <a:pt x="143025" y="70"/>
                </a:lnTo>
                <a:lnTo>
                  <a:pt x="142612" y="194"/>
                </a:lnTo>
                <a:lnTo>
                  <a:pt x="142242" y="370"/>
                </a:lnTo>
                <a:lnTo>
                  <a:pt x="141758" y="704"/>
                </a:lnTo>
                <a:lnTo>
                  <a:pt x="141187" y="1249"/>
                </a:lnTo>
                <a:lnTo>
                  <a:pt x="140914" y="1540"/>
                </a:lnTo>
                <a:lnTo>
                  <a:pt x="140624" y="1856"/>
                </a:lnTo>
                <a:lnTo>
                  <a:pt x="139999" y="2446"/>
                </a:lnTo>
                <a:lnTo>
                  <a:pt x="139454" y="2806"/>
                </a:lnTo>
                <a:lnTo>
                  <a:pt x="139040" y="3000"/>
                </a:lnTo>
                <a:lnTo>
                  <a:pt x="138574" y="3141"/>
                </a:lnTo>
                <a:lnTo>
                  <a:pt x="138046" y="3220"/>
                </a:lnTo>
                <a:lnTo>
                  <a:pt x="137756" y="3229"/>
                </a:lnTo>
                <a:lnTo>
                  <a:pt x="137465" y="3220"/>
                </a:lnTo>
                <a:lnTo>
                  <a:pt x="136938" y="3141"/>
                </a:lnTo>
                <a:lnTo>
                  <a:pt x="136471" y="3000"/>
                </a:lnTo>
                <a:lnTo>
                  <a:pt x="136058" y="2806"/>
                </a:lnTo>
                <a:lnTo>
                  <a:pt x="135512" y="2446"/>
                </a:lnTo>
                <a:lnTo>
                  <a:pt x="134888" y="1856"/>
                </a:lnTo>
                <a:lnTo>
                  <a:pt x="134598" y="1540"/>
                </a:lnTo>
                <a:lnTo>
                  <a:pt x="134325" y="1249"/>
                </a:lnTo>
                <a:lnTo>
                  <a:pt x="133753" y="704"/>
                </a:lnTo>
                <a:lnTo>
                  <a:pt x="133260" y="370"/>
                </a:lnTo>
                <a:lnTo>
                  <a:pt x="132900" y="194"/>
                </a:lnTo>
                <a:lnTo>
                  <a:pt x="132486" y="70"/>
                </a:lnTo>
                <a:lnTo>
                  <a:pt x="132020" y="9"/>
                </a:lnTo>
                <a:lnTo>
                  <a:pt x="131765" y="0"/>
                </a:lnTo>
                <a:lnTo>
                  <a:pt x="131510" y="9"/>
                </a:lnTo>
                <a:lnTo>
                  <a:pt x="131043" y="70"/>
                </a:lnTo>
                <a:lnTo>
                  <a:pt x="130630" y="194"/>
                </a:lnTo>
                <a:lnTo>
                  <a:pt x="130269" y="370"/>
                </a:lnTo>
                <a:lnTo>
                  <a:pt x="129777" y="704"/>
                </a:lnTo>
                <a:lnTo>
                  <a:pt x="129205" y="1249"/>
                </a:lnTo>
                <a:lnTo>
                  <a:pt x="128932" y="1540"/>
                </a:lnTo>
                <a:lnTo>
                  <a:pt x="128642" y="1856"/>
                </a:lnTo>
                <a:lnTo>
                  <a:pt x="128017" y="2446"/>
                </a:lnTo>
                <a:lnTo>
                  <a:pt x="127472" y="2806"/>
                </a:lnTo>
                <a:lnTo>
                  <a:pt x="127058" y="3000"/>
                </a:lnTo>
                <a:lnTo>
                  <a:pt x="126592" y="3141"/>
                </a:lnTo>
                <a:lnTo>
                  <a:pt x="126064" y="3220"/>
                </a:lnTo>
                <a:lnTo>
                  <a:pt x="125774" y="3229"/>
                </a:lnTo>
                <a:lnTo>
                  <a:pt x="125484" y="3220"/>
                </a:lnTo>
                <a:lnTo>
                  <a:pt x="124956" y="3141"/>
                </a:lnTo>
                <a:lnTo>
                  <a:pt x="124490" y="3000"/>
                </a:lnTo>
                <a:lnTo>
                  <a:pt x="124076" y="2806"/>
                </a:lnTo>
                <a:lnTo>
                  <a:pt x="123531" y="2446"/>
                </a:lnTo>
                <a:lnTo>
                  <a:pt x="122906" y="1856"/>
                </a:lnTo>
                <a:lnTo>
                  <a:pt x="122625" y="1540"/>
                </a:lnTo>
                <a:lnTo>
                  <a:pt x="122343" y="1249"/>
                </a:lnTo>
                <a:lnTo>
                  <a:pt x="121771" y="704"/>
                </a:lnTo>
                <a:lnTo>
                  <a:pt x="121287" y="370"/>
                </a:lnTo>
                <a:lnTo>
                  <a:pt x="120918" y="194"/>
                </a:lnTo>
                <a:lnTo>
                  <a:pt x="120504" y="70"/>
                </a:lnTo>
                <a:lnTo>
                  <a:pt x="120047" y="9"/>
                </a:lnTo>
                <a:lnTo>
                  <a:pt x="119783" y="0"/>
                </a:lnTo>
                <a:lnTo>
                  <a:pt x="119528" y="9"/>
                </a:lnTo>
                <a:lnTo>
                  <a:pt x="119062" y="70"/>
                </a:lnTo>
                <a:lnTo>
                  <a:pt x="118657" y="194"/>
                </a:lnTo>
                <a:lnTo>
                  <a:pt x="118288" y="370"/>
                </a:lnTo>
                <a:lnTo>
                  <a:pt x="117804" y="704"/>
                </a:lnTo>
                <a:lnTo>
                  <a:pt x="117232" y="1249"/>
                </a:lnTo>
                <a:lnTo>
                  <a:pt x="116950" y="1540"/>
                </a:lnTo>
                <a:lnTo>
                  <a:pt x="116660" y="1856"/>
                </a:lnTo>
                <a:lnTo>
                  <a:pt x="116044" y="2446"/>
                </a:lnTo>
                <a:lnTo>
                  <a:pt x="115499" y="2806"/>
                </a:lnTo>
                <a:lnTo>
                  <a:pt x="115085" y="3000"/>
                </a:lnTo>
                <a:lnTo>
                  <a:pt x="114619" y="3141"/>
                </a:lnTo>
                <a:lnTo>
                  <a:pt x="114091" y="3220"/>
                </a:lnTo>
                <a:lnTo>
                  <a:pt x="113801" y="3229"/>
                </a:lnTo>
                <a:lnTo>
                  <a:pt x="113502" y="3220"/>
                </a:lnTo>
                <a:lnTo>
                  <a:pt x="112974" y="3141"/>
                </a:lnTo>
                <a:lnTo>
                  <a:pt x="112508" y="3000"/>
                </a:lnTo>
                <a:lnTo>
                  <a:pt x="112094" y="2806"/>
                </a:lnTo>
                <a:lnTo>
                  <a:pt x="111549" y="2446"/>
                </a:lnTo>
                <a:lnTo>
                  <a:pt x="110933" y="1856"/>
                </a:lnTo>
                <a:lnTo>
                  <a:pt x="110643" y="1540"/>
                </a:lnTo>
                <a:lnTo>
                  <a:pt x="110370" y="1249"/>
                </a:lnTo>
                <a:lnTo>
                  <a:pt x="109798" y="704"/>
                </a:lnTo>
                <a:lnTo>
                  <a:pt x="109306" y="370"/>
                </a:lnTo>
                <a:lnTo>
                  <a:pt x="108936" y="194"/>
                </a:lnTo>
                <a:lnTo>
                  <a:pt x="108531" y="70"/>
                </a:lnTo>
                <a:lnTo>
                  <a:pt x="108065" y="9"/>
                </a:lnTo>
                <a:lnTo>
                  <a:pt x="107810" y="0"/>
                </a:lnTo>
                <a:lnTo>
                  <a:pt x="107555" y="9"/>
                </a:lnTo>
                <a:lnTo>
                  <a:pt x="107089" y="70"/>
                </a:lnTo>
                <a:lnTo>
                  <a:pt x="106675" y="194"/>
                </a:lnTo>
                <a:lnTo>
                  <a:pt x="106306" y="370"/>
                </a:lnTo>
                <a:lnTo>
                  <a:pt x="105822" y="704"/>
                </a:lnTo>
                <a:lnTo>
                  <a:pt x="105250" y="1249"/>
                </a:lnTo>
                <a:lnTo>
                  <a:pt x="104977" y="1540"/>
                </a:lnTo>
                <a:lnTo>
                  <a:pt x="104687" y="1856"/>
                </a:lnTo>
                <a:lnTo>
                  <a:pt x="104062" y="2446"/>
                </a:lnTo>
                <a:lnTo>
                  <a:pt x="103517" y="2806"/>
                </a:lnTo>
                <a:lnTo>
                  <a:pt x="103104" y="3000"/>
                </a:lnTo>
                <a:lnTo>
                  <a:pt x="102637" y="3141"/>
                </a:lnTo>
                <a:lnTo>
                  <a:pt x="102109" y="3220"/>
                </a:lnTo>
                <a:lnTo>
                  <a:pt x="101819" y="3229"/>
                </a:lnTo>
                <a:lnTo>
                  <a:pt x="101529" y="3220"/>
                </a:lnTo>
                <a:lnTo>
                  <a:pt x="101001" y="3141"/>
                </a:lnTo>
                <a:lnTo>
                  <a:pt x="100535" y="3000"/>
                </a:lnTo>
                <a:lnTo>
                  <a:pt x="100121" y="2806"/>
                </a:lnTo>
                <a:lnTo>
                  <a:pt x="99576" y="2446"/>
                </a:lnTo>
                <a:lnTo>
                  <a:pt x="98951" y="1856"/>
                </a:lnTo>
                <a:lnTo>
                  <a:pt x="98661" y="1540"/>
                </a:lnTo>
                <a:lnTo>
                  <a:pt x="98388" y="1249"/>
                </a:lnTo>
                <a:lnTo>
                  <a:pt x="97816" y="704"/>
                </a:lnTo>
                <a:lnTo>
                  <a:pt x="97324" y="370"/>
                </a:lnTo>
                <a:lnTo>
                  <a:pt x="96963" y="194"/>
                </a:lnTo>
                <a:lnTo>
                  <a:pt x="96550" y="70"/>
                </a:lnTo>
                <a:lnTo>
                  <a:pt x="96083" y="9"/>
                </a:lnTo>
                <a:lnTo>
                  <a:pt x="95828" y="0"/>
                </a:lnTo>
                <a:lnTo>
                  <a:pt x="95573" y="9"/>
                </a:lnTo>
                <a:lnTo>
                  <a:pt x="95107" y="70"/>
                </a:lnTo>
                <a:lnTo>
                  <a:pt x="94693" y="194"/>
                </a:lnTo>
                <a:lnTo>
                  <a:pt x="94333" y="370"/>
                </a:lnTo>
                <a:lnTo>
                  <a:pt x="93840" y="704"/>
                </a:lnTo>
                <a:lnTo>
                  <a:pt x="93268" y="1249"/>
                </a:lnTo>
                <a:lnTo>
                  <a:pt x="92996" y="1540"/>
                </a:lnTo>
                <a:lnTo>
                  <a:pt x="92705" y="1856"/>
                </a:lnTo>
                <a:lnTo>
                  <a:pt x="92081" y="2446"/>
                </a:lnTo>
                <a:lnTo>
                  <a:pt x="91535" y="2806"/>
                </a:lnTo>
                <a:lnTo>
                  <a:pt x="91122" y="3000"/>
                </a:lnTo>
                <a:lnTo>
                  <a:pt x="90655" y="3141"/>
                </a:lnTo>
                <a:lnTo>
                  <a:pt x="90128" y="3220"/>
                </a:lnTo>
                <a:lnTo>
                  <a:pt x="89837" y="3229"/>
                </a:lnTo>
                <a:lnTo>
                  <a:pt x="89547" y="3220"/>
                </a:lnTo>
                <a:lnTo>
                  <a:pt x="89019" y="3141"/>
                </a:lnTo>
                <a:lnTo>
                  <a:pt x="88553" y="3000"/>
                </a:lnTo>
                <a:lnTo>
                  <a:pt x="88139" y="2806"/>
                </a:lnTo>
                <a:lnTo>
                  <a:pt x="87594" y="2446"/>
                </a:lnTo>
                <a:lnTo>
                  <a:pt x="86969" y="1856"/>
                </a:lnTo>
                <a:lnTo>
                  <a:pt x="86679" y="1540"/>
                </a:lnTo>
                <a:lnTo>
                  <a:pt x="86406" y="1249"/>
                </a:lnTo>
                <a:lnTo>
                  <a:pt x="85835" y="704"/>
                </a:lnTo>
                <a:lnTo>
                  <a:pt x="85351" y="370"/>
                </a:lnTo>
                <a:lnTo>
                  <a:pt x="84981" y="194"/>
                </a:lnTo>
                <a:lnTo>
                  <a:pt x="84568" y="70"/>
                </a:lnTo>
                <a:lnTo>
                  <a:pt x="84110" y="9"/>
                </a:lnTo>
                <a:lnTo>
                  <a:pt x="83846" y="0"/>
                </a:lnTo>
                <a:lnTo>
                  <a:pt x="83591" y="9"/>
                </a:lnTo>
                <a:lnTo>
                  <a:pt x="83125" y="70"/>
                </a:lnTo>
                <a:lnTo>
                  <a:pt x="82720" y="194"/>
                </a:lnTo>
                <a:lnTo>
                  <a:pt x="82351" y="370"/>
                </a:lnTo>
                <a:lnTo>
                  <a:pt x="81867" y="704"/>
                </a:lnTo>
                <a:lnTo>
                  <a:pt x="81286" y="1249"/>
                </a:lnTo>
                <a:lnTo>
                  <a:pt x="81014" y="1540"/>
                </a:lnTo>
                <a:lnTo>
                  <a:pt x="80723" y="1856"/>
                </a:lnTo>
                <a:lnTo>
                  <a:pt x="80108" y="2446"/>
                </a:lnTo>
                <a:lnTo>
                  <a:pt x="79562" y="2806"/>
                </a:lnTo>
                <a:lnTo>
                  <a:pt x="79149" y="3000"/>
                </a:lnTo>
                <a:lnTo>
                  <a:pt x="78682" y="3141"/>
                </a:lnTo>
                <a:lnTo>
                  <a:pt x="78155" y="3220"/>
                </a:lnTo>
                <a:lnTo>
                  <a:pt x="77864" y="3229"/>
                </a:lnTo>
                <a:lnTo>
                  <a:pt x="77565" y="3220"/>
                </a:lnTo>
                <a:lnTo>
                  <a:pt x="77037" y="3141"/>
                </a:lnTo>
                <a:lnTo>
                  <a:pt x="76571" y="3000"/>
                </a:lnTo>
                <a:lnTo>
                  <a:pt x="76158" y="2806"/>
                </a:lnTo>
                <a:lnTo>
                  <a:pt x="75612" y="2446"/>
                </a:lnTo>
                <a:lnTo>
                  <a:pt x="74996" y="1856"/>
                </a:lnTo>
                <a:lnTo>
                  <a:pt x="74706" y="1540"/>
                </a:lnTo>
                <a:lnTo>
                  <a:pt x="74433" y="1249"/>
                </a:lnTo>
                <a:lnTo>
                  <a:pt x="73862" y="704"/>
                </a:lnTo>
                <a:lnTo>
                  <a:pt x="73369" y="370"/>
                </a:lnTo>
                <a:lnTo>
                  <a:pt x="72999" y="194"/>
                </a:lnTo>
                <a:lnTo>
                  <a:pt x="72595" y="70"/>
                </a:lnTo>
                <a:lnTo>
                  <a:pt x="72129" y="9"/>
                </a:lnTo>
                <a:lnTo>
                  <a:pt x="71873" y="0"/>
                </a:lnTo>
                <a:lnTo>
                  <a:pt x="71610" y="9"/>
                </a:lnTo>
                <a:lnTo>
                  <a:pt x="71152" y="70"/>
                </a:lnTo>
                <a:lnTo>
                  <a:pt x="70739" y="194"/>
                </a:lnTo>
                <a:lnTo>
                  <a:pt x="70369" y="370"/>
                </a:lnTo>
                <a:lnTo>
                  <a:pt x="69885" y="704"/>
                </a:lnTo>
                <a:lnTo>
                  <a:pt x="69313" y="1249"/>
                </a:lnTo>
                <a:lnTo>
                  <a:pt x="69041" y="1540"/>
                </a:lnTo>
                <a:lnTo>
                  <a:pt x="68750" y="1856"/>
                </a:lnTo>
                <a:lnTo>
                  <a:pt x="68126" y="2446"/>
                </a:lnTo>
                <a:lnTo>
                  <a:pt x="67580" y="2806"/>
                </a:lnTo>
                <a:lnTo>
                  <a:pt x="67167" y="3000"/>
                </a:lnTo>
                <a:lnTo>
                  <a:pt x="66701" y="3141"/>
                </a:lnTo>
                <a:lnTo>
                  <a:pt x="66173" y="3220"/>
                </a:lnTo>
                <a:lnTo>
                  <a:pt x="65883" y="3229"/>
                </a:lnTo>
                <a:lnTo>
                  <a:pt x="65592" y="3220"/>
                </a:lnTo>
                <a:lnTo>
                  <a:pt x="65064" y="3141"/>
                </a:lnTo>
                <a:lnTo>
                  <a:pt x="64598" y="3000"/>
                </a:lnTo>
                <a:lnTo>
                  <a:pt x="64185" y="2806"/>
                </a:lnTo>
                <a:lnTo>
                  <a:pt x="63639" y="2446"/>
                </a:lnTo>
                <a:lnTo>
                  <a:pt x="63015" y="1856"/>
                </a:lnTo>
                <a:lnTo>
                  <a:pt x="62724" y="1540"/>
                </a:lnTo>
                <a:lnTo>
                  <a:pt x="62452" y="1249"/>
                </a:lnTo>
                <a:lnTo>
                  <a:pt x="61880" y="704"/>
                </a:lnTo>
                <a:lnTo>
                  <a:pt x="61387" y="370"/>
                </a:lnTo>
                <a:lnTo>
                  <a:pt x="61026" y="194"/>
                </a:lnTo>
                <a:lnTo>
                  <a:pt x="60613" y="70"/>
                </a:lnTo>
                <a:lnTo>
                  <a:pt x="60147" y="9"/>
                </a:lnTo>
                <a:lnTo>
                  <a:pt x="59892" y="0"/>
                </a:lnTo>
                <a:lnTo>
                  <a:pt x="59637" y="9"/>
                </a:lnTo>
                <a:lnTo>
                  <a:pt x="59170" y="70"/>
                </a:lnTo>
                <a:lnTo>
                  <a:pt x="58757" y="194"/>
                </a:lnTo>
                <a:lnTo>
                  <a:pt x="58396" y="370"/>
                </a:lnTo>
                <a:lnTo>
                  <a:pt x="57903" y="704"/>
                </a:lnTo>
                <a:lnTo>
                  <a:pt x="57332" y="1249"/>
                </a:lnTo>
                <a:lnTo>
                  <a:pt x="57059" y="1540"/>
                </a:lnTo>
                <a:lnTo>
                  <a:pt x="56769" y="1856"/>
                </a:lnTo>
                <a:lnTo>
                  <a:pt x="56144" y="2446"/>
                </a:lnTo>
                <a:lnTo>
                  <a:pt x="55599" y="2806"/>
                </a:lnTo>
                <a:lnTo>
                  <a:pt x="55185" y="3000"/>
                </a:lnTo>
                <a:lnTo>
                  <a:pt x="54719" y="3141"/>
                </a:lnTo>
                <a:lnTo>
                  <a:pt x="54191" y="3220"/>
                </a:lnTo>
                <a:lnTo>
                  <a:pt x="53901" y="3229"/>
                </a:lnTo>
                <a:lnTo>
                  <a:pt x="53610" y="3220"/>
                </a:lnTo>
                <a:lnTo>
                  <a:pt x="53083" y="3141"/>
                </a:lnTo>
                <a:lnTo>
                  <a:pt x="52616" y="3000"/>
                </a:lnTo>
                <a:lnTo>
                  <a:pt x="52203" y="2806"/>
                </a:lnTo>
                <a:lnTo>
                  <a:pt x="51657" y="2446"/>
                </a:lnTo>
                <a:lnTo>
                  <a:pt x="51033" y="1856"/>
                </a:lnTo>
                <a:lnTo>
                  <a:pt x="50743" y="1540"/>
                </a:lnTo>
                <a:lnTo>
                  <a:pt x="50470" y="1249"/>
                </a:lnTo>
                <a:lnTo>
                  <a:pt x="49898" y="704"/>
                </a:lnTo>
                <a:lnTo>
                  <a:pt x="49414" y="370"/>
                </a:lnTo>
                <a:lnTo>
                  <a:pt x="49045" y="194"/>
                </a:lnTo>
                <a:lnTo>
                  <a:pt x="48631" y="70"/>
                </a:lnTo>
                <a:lnTo>
                  <a:pt x="48174" y="9"/>
                </a:lnTo>
                <a:lnTo>
                  <a:pt x="47910" y="0"/>
                </a:lnTo>
                <a:lnTo>
                  <a:pt x="47655" y="9"/>
                </a:lnTo>
                <a:lnTo>
                  <a:pt x="47188" y="70"/>
                </a:lnTo>
                <a:lnTo>
                  <a:pt x="46784" y="194"/>
                </a:lnTo>
                <a:lnTo>
                  <a:pt x="46414" y="370"/>
                </a:lnTo>
                <a:lnTo>
                  <a:pt x="45930" y="704"/>
                </a:lnTo>
                <a:lnTo>
                  <a:pt x="45359" y="1249"/>
                </a:lnTo>
                <a:lnTo>
                  <a:pt x="45077" y="1540"/>
                </a:lnTo>
                <a:lnTo>
                  <a:pt x="44787" y="1856"/>
                </a:lnTo>
                <a:lnTo>
                  <a:pt x="44171" y="2446"/>
                </a:lnTo>
                <a:lnTo>
                  <a:pt x="43626" y="2806"/>
                </a:lnTo>
                <a:lnTo>
                  <a:pt x="43212" y="3000"/>
                </a:lnTo>
                <a:lnTo>
                  <a:pt x="42746" y="3141"/>
                </a:lnTo>
                <a:lnTo>
                  <a:pt x="42218" y="3220"/>
                </a:lnTo>
                <a:lnTo>
                  <a:pt x="41928" y="3229"/>
                </a:lnTo>
                <a:lnTo>
                  <a:pt x="41629" y="3220"/>
                </a:lnTo>
                <a:lnTo>
                  <a:pt x="41101" y="3141"/>
                </a:lnTo>
                <a:lnTo>
                  <a:pt x="40635" y="3000"/>
                </a:lnTo>
                <a:lnTo>
                  <a:pt x="40221" y="2806"/>
                </a:lnTo>
                <a:lnTo>
                  <a:pt x="39676" y="2446"/>
                </a:lnTo>
                <a:lnTo>
                  <a:pt x="39060" y="1856"/>
                </a:lnTo>
                <a:lnTo>
                  <a:pt x="38770" y="1540"/>
                </a:lnTo>
                <a:lnTo>
                  <a:pt x="38497" y="1249"/>
                </a:lnTo>
                <a:lnTo>
                  <a:pt x="37925" y="704"/>
                </a:lnTo>
                <a:lnTo>
                  <a:pt x="37432" y="370"/>
                </a:lnTo>
                <a:lnTo>
                  <a:pt x="37063" y="194"/>
                </a:lnTo>
                <a:lnTo>
                  <a:pt x="36658" y="70"/>
                </a:lnTo>
                <a:lnTo>
                  <a:pt x="36192" y="9"/>
                </a:lnTo>
                <a:lnTo>
                  <a:pt x="35937" y="0"/>
                </a:lnTo>
                <a:lnTo>
                  <a:pt x="35673" y="9"/>
                </a:lnTo>
                <a:lnTo>
                  <a:pt x="35215" y="70"/>
                </a:lnTo>
                <a:lnTo>
                  <a:pt x="34802" y="194"/>
                </a:lnTo>
                <a:lnTo>
                  <a:pt x="34432" y="370"/>
                </a:lnTo>
                <a:lnTo>
                  <a:pt x="33949" y="704"/>
                </a:lnTo>
                <a:lnTo>
                  <a:pt x="33377" y="1249"/>
                </a:lnTo>
                <a:lnTo>
                  <a:pt x="33104" y="1540"/>
                </a:lnTo>
                <a:lnTo>
                  <a:pt x="32814" y="1856"/>
                </a:lnTo>
                <a:lnTo>
                  <a:pt x="32189" y="2446"/>
                </a:lnTo>
                <a:lnTo>
                  <a:pt x="31644" y="2806"/>
                </a:lnTo>
                <a:lnTo>
                  <a:pt x="31230" y="3000"/>
                </a:lnTo>
                <a:lnTo>
                  <a:pt x="30764" y="3141"/>
                </a:lnTo>
                <a:lnTo>
                  <a:pt x="30236" y="3220"/>
                </a:lnTo>
                <a:lnTo>
                  <a:pt x="29946" y="3229"/>
                </a:lnTo>
                <a:lnTo>
                  <a:pt x="29656" y="3220"/>
                </a:lnTo>
                <a:lnTo>
                  <a:pt x="29128" y="3141"/>
                </a:lnTo>
                <a:lnTo>
                  <a:pt x="28662" y="3000"/>
                </a:lnTo>
                <a:lnTo>
                  <a:pt x="28248" y="2806"/>
                </a:lnTo>
                <a:lnTo>
                  <a:pt x="27703" y="2446"/>
                </a:lnTo>
                <a:lnTo>
                  <a:pt x="27078" y="1856"/>
                </a:lnTo>
                <a:lnTo>
                  <a:pt x="26788" y="1540"/>
                </a:lnTo>
                <a:lnTo>
                  <a:pt x="26515" y="1249"/>
                </a:lnTo>
                <a:lnTo>
                  <a:pt x="25943" y="704"/>
                </a:lnTo>
                <a:lnTo>
                  <a:pt x="25451" y="370"/>
                </a:lnTo>
                <a:lnTo>
                  <a:pt x="25090" y="194"/>
                </a:lnTo>
                <a:lnTo>
                  <a:pt x="24676" y="70"/>
                </a:lnTo>
                <a:lnTo>
                  <a:pt x="24210" y="9"/>
                </a:lnTo>
                <a:lnTo>
                  <a:pt x="23955" y="0"/>
                </a:lnTo>
                <a:lnTo>
                  <a:pt x="23700" y="9"/>
                </a:lnTo>
                <a:lnTo>
                  <a:pt x="23234" y="70"/>
                </a:lnTo>
                <a:lnTo>
                  <a:pt x="22829" y="194"/>
                </a:lnTo>
                <a:lnTo>
                  <a:pt x="22459" y="370"/>
                </a:lnTo>
                <a:lnTo>
                  <a:pt x="21967" y="704"/>
                </a:lnTo>
                <a:lnTo>
                  <a:pt x="21395" y="1249"/>
                </a:lnTo>
                <a:lnTo>
                  <a:pt x="21122" y="1540"/>
                </a:lnTo>
                <a:lnTo>
                  <a:pt x="20832" y="1856"/>
                </a:lnTo>
                <a:lnTo>
                  <a:pt x="20216" y="2446"/>
                </a:lnTo>
                <a:lnTo>
                  <a:pt x="19662" y="2806"/>
                </a:lnTo>
                <a:lnTo>
                  <a:pt x="19249" y="3000"/>
                </a:lnTo>
                <a:lnTo>
                  <a:pt x="18782" y="3141"/>
                </a:lnTo>
                <a:lnTo>
                  <a:pt x="18263" y="3220"/>
                </a:lnTo>
                <a:lnTo>
                  <a:pt x="17964" y="3229"/>
                </a:lnTo>
                <a:lnTo>
                  <a:pt x="17674" y="3220"/>
                </a:lnTo>
                <a:lnTo>
                  <a:pt x="17146" y="3141"/>
                </a:lnTo>
                <a:lnTo>
                  <a:pt x="16680" y="3000"/>
                </a:lnTo>
                <a:lnTo>
                  <a:pt x="16266" y="2806"/>
                </a:lnTo>
                <a:lnTo>
                  <a:pt x="15721" y="2446"/>
                </a:lnTo>
                <a:lnTo>
                  <a:pt x="15096" y="1856"/>
                </a:lnTo>
                <a:lnTo>
                  <a:pt x="14815" y="1540"/>
                </a:lnTo>
                <a:lnTo>
                  <a:pt x="14533" y="1249"/>
                </a:lnTo>
                <a:lnTo>
                  <a:pt x="13961" y="704"/>
                </a:lnTo>
                <a:lnTo>
                  <a:pt x="13478" y="370"/>
                </a:lnTo>
                <a:lnTo>
                  <a:pt x="13108" y="194"/>
                </a:lnTo>
                <a:lnTo>
                  <a:pt x="12695" y="70"/>
                </a:lnTo>
                <a:lnTo>
                  <a:pt x="12237" y="9"/>
                </a:lnTo>
                <a:lnTo>
                  <a:pt x="11982" y="0"/>
                </a:lnTo>
                <a:lnTo>
                  <a:pt x="11718" y="9"/>
                </a:lnTo>
                <a:lnTo>
                  <a:pt x="11261" y="70"/>
                </a:lnTo>
                <a:lnTo>
                  <a:pt x="10847" y="194"/>
                </a:lnTo>
                <a:lnTo>
                  <a:pt x="10478" y="370"/>
                </a:lnTo>
                <a:lnTo>
                  <a:pt x="9994" y="704"/>
                </a:lnTo>
                <a:lnTo>
                  <a:pt x="9422" y="1249"/>
                </a:lnTo>
                <a:lnTo>
                  <a:pt x="9141" y="1540"/>
                </a:lnTo>
                <a:lnTo>
                  <a:pt x="8859" y="1856"/>
                </a:lnTo>
                <a:lnTo>
                  <a:pt x="8234" y="2446"/>
                </a:lnTo>
                <a:lnTo>
                  <a:pt x="7689" y="2806"/>
                </a:lnTo>
                <a:lnTo>
                  <a:pt x="7275" y="3000"/>
                </a:lnTo>
                <a:lnTo>
                  <a:pt x="6809" y="3141"/>
                </a:lnTo>
                <a:lnTo>
                  <a:pt x="6281" y="3220"/>
                </a:lnTo>
                <a:lnTo>
                  <a:pt x="5991" y="3229"/>
                </a:lnTo>
                <a:lnTo>
                  <a:pt x="5692" y="3220"/>
                </a:lnTo>
                <a:lnTo>
                  <a:pt x="5173" y="3141"/>
                </a:lnTo>
                <a:lnTo>
                  <a:pt x="4707" y="3000"/>
                </a:lnTo>
                <a:lnTo>
                  <a:pt x="4293" y="2806"/>
                </a:lnTo>
                <a:lnTo>
                  <a:pt x="3748" y="2446"/>
                </a:lnTo>
                <a:lnTo>
                  <a:pt x="3123" y="1856"/>
                </a:lnTo>
                <a:lnTo>
                  <a:pt x="2833" y="1540"/>
                </a:lnTo>
                <a:lnTo>
                  <a:pt x="2560" y="1249"/>
                </a:lnTo>
                <a:lnTo>
                  <a:pt x="1988" y="704"/>
                </a:lnTo>
                <a:lnTo>
                  <a:pt x="1496" y="370"/>
                </a:lnTo>
                <a:lnTo>
                  <a:pt x="1135" y="194"/>
                </a:lnTo>
                <a:lnTo>
                  <a:pt x="722" y="70"/>
                </a:lnTo>
                <a:lnTo>
                  <a:pt x="255" y="9"/>
                </a:lnTo>
                <a:lnTo>
                  <a:pt x="0" y="0"/>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377" name="Google Shape;1377;p38"/>
          <p:cNvGrpSpPr/>
          <p:nvPr/>
        </p:nvGrpSpPr>
        <p:grpSpPr>
          <a:xfrm rot="-1191132">
            <a:off x="11316247" y="573201"/>
            <a:ext cx="922583" cy="2561083"/>
            <a:chOff x="5621053" y="396189"/>
            <a:chExt cx="872876" cy="2423098"/>
          </a:xfrm>
        </p:grpSpPr>
        <p:sp>
          <p:nvSpPr>
            <p:cNvPr id="1378" name="Google Shape;1378;p38"/>
            <p:cNvSpPr/>
            <p:nvPr/>
          </p:nvSpPr>
          <p:spPr>
            <a:xfrm>
              <a:off x="5942476" y="1646812"/>
              <a:ext cx="221960" cy="1172475"/>
            </a:xfrm>
            <a:custGeom>
              <a:avLst/>
              <a:gdLst/>
              <a:ahLst/>
              <a:cxnLst/>
              <a:rect l="l" t="t" r="r" b="b"/>
              <a:pathLst>
                <a:path w="6987" h="36908" extrusionOk="0">
                  <a:moveTo>
                    <a:pt x="3729" y="1"/>
                  </a:moveTo>
                  <a:lnTo>
                    <a:pt x="3421" y="55"/>
                  </a:lnTo>
                  <a:lnTo>
                    <a:pt x="3494" y="598"/>
                  </a:lnTo>
                  <a:lnTo>
                    <a:pt x="3584" y="1684"/>
                  </a:lnTo>
                  <a:lnTo>
                    <a:pt x="3584" y="2770"/>
                  </a:lnTo>
                  <a:lnTo>
                    <a:pt x="3512" y="3874"/>
                  </a:lnTo>
                  <a:lnTo>
                    <a:pt x="3222" y="5594"/>
                  </a:lnTo>
                  <a:lnTo>
                    <a:pt x="2498" y="8055"/>
                  </a:lnTo>
                  <a:lnTo>
                    <a:pt x="1973" y="9395"/>
                  </a:lnTo>
                  <a:lnTo>
                    <a:pt x="1503" y="10607"/>
                  </a:lnTo>
                  <a:lnTo>
                    <a:pt x="652" y="13105"/>
                  </a:lnTo>
                  <a:lnTo>
                    <a:pt x="199" y="15042"/>
                  </a:lnTo>
                  <a:lnTo>
                    <a:pt x="36" y="16345"/>
                  </a:lnTo>
                  <a:lnTo>
                    <a:pt x="0" y="17685"/>
                  </a:lnTo>
                  <a:lnTo>
                    <a:pt x="109" y="19024"/>
                  </a:lnTo>
                  <a:lnTo>
                    <a:pt x="236" y="19712"/>
                  </a:lnTo>
                  <a:lnTo>
                    <a:pt x="471" y="20671"/>
                  </a:lnTo>
                  <a:lnTo>
                    <a:pt x="1104" y="22517"/>
                  </a:lnTo>
                  <a:lnTo>
                    <a:pt x="2371" y="25142"/>
                  </a:lnTo>
                  <a:lnTo>
                    <a:pt x="3313" y="26807"/>
                  </a:lnTo>
                  <a:lnTo>
                    <a:pt x="3747" y="27604"/>
                  </a:lnTo>
                  <a:lnTo>
                    <a:pt x="4200" y="28418"/>
                  </a:lnTo>
                  <a:lnTo>
                    <a:pt x="4797" y="29540"/>
                  </a:lnTo>
                  <a:lnTo>
                    <a:pt x="5720" y="31731"/>
                  </a:lnTo>
                  <a:lnTo>
                    <a:pt x="6335" y="33830"/>
                  </a:lnTo>
                  <a:lnTo>
                    <a:pt x="6643" y="35876"/>
                  </a:lnTo>
                  <a:lnTo>
                    <a:pt x="6697" y="36907"/>
                  </a:lnTo>
                  <a:lnTo>
                    <a:pt x="6987" y="36907"/>
                  </a:lnTo>
                  <a:lnTo>
                    <a:pt x="6951" y="35857"/>
                  </a:lnTo>
                  <a:lnTo>
                    <a:pt x="6625" y="33776"/>
                  </a:lnTo>
                  <a:lnTo>
                    <a:pt x="5991" y="31640"/>
                  </a:lnTo>
                  <a:lnTo>
                    <a:pt x="5068" y="29414"/>
                  </a:lnTo>
                  <a:lnTo>
                    <a:pt x="4471" y="28273"/>
                  </a:lnTo>
                  <a:lnTo>
                    <a:pt x="4019" y="27459"/>
                  </a:lnTo>
                  <a:lnTo>
                    <a:pt x="3566" y="26662"/>
                  </a:lnTo>
                  <a:lnTo>
                    <a:pt x="2607" y="24961"/>
                  </a:lnTo>
                  <a:lnTo>
                    <a:pt x="1376" y="22391"/>
                  </a:lnTo>
                  <a:lnTo>
                    <a:pt x="760" y="20599"/>
                  </a:lnTo>
                  <a:lnTo>
                    <a:pt x="525" y="19640"/>
                  </a:lnTo>
                  <a:lnTo>
                    <a:pt x="398" y="18988"/>
                  </a:lnTo>
                  <a:lnTo>
                    <a:pt x="290" y="17667"/>
                  </a:lnTo>
                  <a:lnTo>
                    <a:pt x="344" y="16363"/>
                  </a:lnTo>
                  <a:lnTo>
                    <a:pt x="507" y="15078"/>
                  </a:lnTo>
                  <a:lnTo>
                    <a:pt x="941" y="13160"/>
                  </a:lnTo>
                  <a:lnTo>
                    <a:pt x="1774" y="10698"/>
                  </a:lnTo>
                  <a:lnTo>
                    <a:pt x="2263" y="9503"/>
                  </a:lnTo>
                  <a:lnTo>
                    <a:pt x="2788" y="8146"/>
                  </a:lnTo>
                  <a:lnTo>
                    <a:pt x="3512" y="5648"/>
                  </a:lnTo>
                  <a:lnTo>
                    <a:pt x="3801" y="3892"/>
                  </a:lnTo>
                  <a:lnTo>
                    <a:pt x="3892" y="2770"/>
                  </a:lnTo>
                  <a:lnTo>
                    <a:pt x="3892" y="1666"/>
                  </a:lnTo>
                  <a:lnTo>
                    <a:pt x="3801" y="562"/>
                  </a:lnTo>
                  <a:lnTo>
                    <a:pt x="3729"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9" name="Google Shape;1379;p38"/>
            <p:cNvSpPr/>
            <p:nvPr/>
          </p:nvSpPr>
          <p:spPr>
            <a:xfrm>
              <a:off x="5948226" y="1451315"/>
              <a:ext cx="235778" cy="242100"/>
            </a:xfrm>
            <a:custGeom>
              <a:avLst/>
              <a:gdLst/>
              <a:ahLst/>
              <a:cxnLst/>
              <a:rect l="l" t="t" r="r" b="b"/>
              <a:pathLst>
                <a:path w="7422" h="7621" extrusionOk="0">
                  <a:moveTo>
                    <a:pt x="4942" y="1"/>
                  </a:moveTo>
                  <a:lnTo>
                    <a:pt x="2009" y="91"/>
                  </a:lnTo>
                  <a:lnTo>
                    <a:pt x="1376" y="2299"/>
                  </a:lnTo>
                  <a:lnTo>
                    <a:pt x="797" y="4616"/>
                  </a:lnTo>
                  <a:lnTo>
                    <a:pt x="326" y="6191"/>
                  </a:lnTo>
                  <a:lnTo>
                    <a:pt x="0" y="7114"/>
                  </a:lnTo>
                  <a:lnTo>
                    <a:pt x="941" y="7349"/>
                  </a:lnTo>
                  <a:lnTo>
                    <a:pt x="2752" y="7621"/>
                  </a:lnTo>
                  <a:lnTo>
                    <a:pt x="4562" y="7603"/>
                  </a:lnTo>
                  <a:lnTo>
                    <a:pt x="6426" y="7277"/>
                  </a:lnTo>
                  <a:lnTo>
                    <a:pt x="7421" y="6987"/>
                  </a:lnTo>
                  <a:lnTo>
                    <a:pt x="6752" y="5286"/>
                  </a:lnTo>
                  <a:lnTo>
                    <a:pt x="5792" y="2933"/>
                  </a:lnTo>
                  <a:lnTo>
                    <a:pt x="5213" y="1105"/>
                  </a:lnTo>
                  <a:lnTo>
                    <a:pt x="4942"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0" name="Google Shape;1380;p38"/>
            <p:cNvSpPr/>
            <p:nvPr/>
          </p:nvSpPr>
          <p:spPr>
            <a:xfrm>
              <a:off x="5943048" y="1450171"/>
              <a:ext cx="245563" cy="248422"/>
            </a:xfrm>
            <a:custGeom>
              <a:avLst/>
              <a:gdLst/>
              <a:ahLst/>
              <a:cxnLst/>
              <a:rect l="l" t="t" r="r" b="b"/>
              <a:pathLst>
                <a:path w="7730" h="7820" extrusionOk="0">
                  <a:moveTo>
                    <a:pt x="5249" y="0"/>
                  </a:moveTo>
                  <a:lnTo>
                    <a:pt x="4942" y="73"/>
                  </a:lnTo>
                  <a:lnTo>
                    <a:pt x="5340" y="1575"/>
                  </a:lnTo>
                  <a:lnTo>
                    <a:pt x="6173" y="3964"/>
                  </a:lnTo>
                  <a:lnTo>
                    <a:pt x="6625" y="5050"/>
                  </a:lnTo>
                  <a:lnTo>
                    <a:pt x="7005" y="5955"/>
                  </a:lnTo>
                  <a:lnTo>
                    <a:pt x="7385" y="6915"/>
                  </a:lnTo>
                  <a:lnTo>
                    <a:pt x="6516" y="7186"/>
                  </a:lnTo>
                  <a:lnTo>
                    <a:pt x="4815" y="7476"/>
                  </a:lnTo>
                  <a:lnTo>
                    <a:pt x="3096" y="7512"/>
                  </a:lnTo>
                  <a:lnTo>
                    <a:pt x="1304" y="7277"/>
                  </a:lnTo>
                  <a:lnTo>
                    <a:pt x="362" y="7041"/>
                  </a:lnTo>
                  <a:lnTo>
                    <a:pt x="706" y="6046"/>
                  </a:lnTo>
                  <a:lnTo>
                    <a:pt x="1195" y="4326"/>
                  </a:lnTo>
                  <a:lnTo>
                    <a:pt x="1412" y="3494"/>
                  </a:lnTo>
                  <a:lnTo>
                    <a:pt x="1756" y="2082"/>
                  </a:lnTo>
                  <a:lnTo>
                    <a:pt x="2317" y="181"/>
                  </a:lnTo>
                  <a:lnTo>
                    <a:pt x="2028" y="91"/>
                  </a:lnTo>
                  <a:lnTo>
                    <a:pt x="1466" y="2009"/>
                  </a:lnTo>
                  <a:lnTo>
                    <a:pt x="1123" y="3403"/>
                  </a:lnTo>
                  <a:lnTo>
                    <a:pt x="887" y="4308"/>
                  </a:lnTo>
                  <a:lnTo>
                    <a:pt x="399" y="6046"/>
                  </a:lnTo>
                  <a:lnTo>
                    <a:pt x="18" y="7096"/>
                  </a:lnTo>
                  <a:lnTo>
                    <a:pt x="0" y="7150"/>
                  </a:lnTo>
                  <a:lnTo>
                    <a:pt x="37" y="7222"/>
                  </a:lnTo>
                  <a:lnTo>
                    <a:pt x="73" y="7277"/>
                  </a:lnTo>
                  <a:lnTo>
                    <a:pt x="127" y="7295"/>
                  </a:lnTo>
                  <a:lnTo>
                    <a:pt x="1086" y="7530"/>
                  </a:lnTo>
                  <a:lnTo>
                    <a:pt x="2896" y="7802"/>
                  </a:lnTo>
                  <a:lnTo>
                    <a:pt x="3765" y="7820"/>
                  </a:lnTo>
                  <a:lnTo>
                    <a:pt x="4725" y="7802"/>
                  </a:lnTo>
                  <a:lnTo>
                    <a:pt x="6643" y="7458"/>
                  </a:lnTo>
                  <a:lnTo>
                    <a:pt x="7621" y="7150"/>
                  </a:lnTo>
                  <a:lnTo>
                    <a:pt x="7675" y="7132"/>
                  </a:lnTo>
                  <a:lnTo>
                    <a:pt x="7711" y="7078"/>
                  </a:lnTo>
                  <a:lnTo>
                    <a:pt x="7729" y="7023"/>
                  </a:lnTo>
                  <a:lnTo>
                    <a:pt x="7729" y="6969"/>
                  </a:lnTo>
                  <a:lnTo>
                    <a:pt x="7313" y="5901"/>
                  </a:lnTo>
                  <a:lnTo>
                    <a:pt x="6915" y="4942"/>
                  </a:lnTo>
                  <a:lnTo>
                    <a:pt x="6462" y="3856"/>
                  </a:lnTo>
                  <a:lnTo>
                    <a:pt x="5630" y="1503"/>
                  </a:lnTo>
                  <a:lnTo>
                    <a:pt x="5249"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1" name="Google Shape;1381;p38"/>
            <p:cNvSpPr/>
            <p:nvPr/>
          </p:nvSpPr>
          <p:spPr>
            <a:xfrm>
              <a:off x="5625627" y="400795"/>
              <a:ext cx="863695" cy="1049979"/>
            </a:xfrm>
            <a:custGeom>
              <a:avLst/>
              <a:gdLst/>
              <a:ahLst/>
              <a:cxnLst/>
              <a:rect l="l" t="t" r="r" b="b"/>
              <a:pathLst>
                <a:path w="27188" h="33052" extrusionOk="0">
                  <a:moveTo>
                    <a:pt x="12092" y="0"/>
                  </a:moveTo>
                  <a:lnTo>
                    <a:pt x="10445" y="127"/>
                  </a:lnTo>
                  <a:lnTo>
                    <a:pt x="8943" y="417"/>
                  </a:lnTo>
                  <a:lnTo>
                    <a:pt x="7549" y="869"/>
                  </a:lnTo>
                  <a:lnTo>
                    <a:pt x="6300" y="1466"/>
                  </a:lnTo>
                  <a:lnTo>
                    <a:pt x="5160" y="2190"/>
                  </a:lnTo>
                  <a:lnTo>
                    <a:pt x="4128" y="3059"/>
                  </a:lnTo>
                  <a:lnTo>
                    <a:pt x="3241" y="4037"/>
                  </a:lnTo>
                  <a:lnTo>
                    <a:pt x="2445" y="5123"/>
                  </a:lnTo>
                  <a:lnTo>
                    <a:pt x="1775" y="6299"/>
                  </a:lnTo>
                  <a:lnTo>
                    <a:pt x="1214" y="7548"/>
                  </a:lnTo>
                  <a:lnTo>
                    <a:pt x="761" y="8887"/>
                  </a:lnTo>
                  <a:lnTo>
                    <a:pt x="417" y="10263"/>
                  </a:lnTo>
                  <a:lnTo>
                    <a:pt x="182" y="11693"/>
                  </a:lnTo>
                  <a:lnTo>
                    <a:pt x="37" y="13159"/>
                  </a:lnTo>
                  <a:lnTo>
                    <a:pt x="1" y="14662"/>
                  </a:lnTo>
                  <a:lnTo>
                    <a:pt x="55" y="16164"/>
                  </a:lnTo>
                  <a:lnTo>
                    <a:pt x="200" y="17684"/>
                  </a:lnTo>
                  <a:lnTo>
                    <a:pt x="435" y="19187"/>
                  </a:lnTo>
                  <a:lnTo>
                    <a:pt x="779" y="20671"/>
                  </a:lnTo>
                  <a:lnTo>
                    <a:pt x="1196" y="22119"/>
                  </a:lnTo>
                  <a:lnTo>
                    <a:pt x="1702" y="23531"/>
                  </a:lnTo>
                  <a:lnTo>
                    <a:pt x="2282" y="24870"/>
                  </a:lnTo>
                  <a:lnTo>
                    <a:pt x="2951" y="26173"/>
                  </a:lnTo>
                  <a:lnTo>
                    <a:pt x="3693" y="27386"/>
                  </a:lnTo>
                  <a:lnTo>
                    <a:pt x="4526" y="28508"/>
                  </a:lnTo>
                  <a:lnTo>
                    <a:pt x="5413" y="29522"/>
                  </a:lnTo>
                  <a:lnTo>
                    <a:pt x="6390" y="30445"/>
                  </a:lnTo>
                  <a:lnTo>
                    <a:pt x="7422" y="31241"/>
                  </a:lnTo>
                  <a:lnTo>
                    <a:pt x="8526" y="31893"/>
                  </a:lnTo>
                  <a:lnTo>
                    <a:pt x="9685" y="32418"/>
                  </a:lnTo>
                  <a:lnTo>
                    <a:pt x="10915" y="32780"/>
                  </a:lnTo>
                  <a:lnTo>
                    <a:pt x="11567" y="32889"/>
                  </a:lnTo>
                  <a:lnTo>
                    <a:pt x="12526" y="33015"/>
                  </a:lnTo>
                  <a:lnTo>
                    <a:pt x="14336" y="33051"/>
                  </a:lnTo>
                  <a:lnTo>
                    <a:pt x="16002" y="32852"/>
                  </a:lnTo>
                  <a:lnTo>
                    <a:pt x="17522" y="32418"/>
                  </a:lnTo>
                  <a:lnTo>
                    <a:pt x="18916" y="31803"/>
                  </a:lnTo>
                  <a:lnTo>
                    <a:pt x="20183" y="31006"/>
                  </a:lnTo>
                  <a:lnTo>
                    <a:pt x="21341" y="30047"/>
                  </a:lnTo>
                  <a:lnTo>
                    <a:pt x="22355" y="28961"/>
                  </a:lnTo>
                  <a:lnTo>
                    <a:pt x="23278" y="27748"/>
                  </a:lnTo>
                  <a:lnTo>
                    <a:pt x="24074" y="26445"/>
                  </a:lnTo>
                  <a:lnTo>
                    <a:pt x="24780" y="25087"/>
                  </a:lnTo>
                  <a:lnTo>
                    <a:pt x="25378" y="23657"/>
                  </a:lnTo>
                  <a:lnTo>
                    <a:pt x="26102" y="21485"/>
                  </a:lnTo>
                  <a:lnTo>
                    <a:pt x="26771" y="18589"/>
                  </a:lnTo>
                  <a:lnTo>
                    <a:pt x="26970" y="17214"/>
                  </a:lnTo>
                  <a:lnTo>
                    <a:pt x="27097" y="16236"/>
                  </a:lnTo>
                  <a:lnTo>
                    <a:pt x="27188" y="14354"/>
                  </a:lnTo>
                  <a:lnTo>
                    <a:pt x="27133" y="12562"/>
                  </a:lnTo>
                  <a:lnTo>
                    <a:pt x="26916" y="10879"/>
                  </a:lnTo>
                  <a:lnTo>
                    <a:pt x="26554" y="9286"/>
                  </a:lnTo>
                  <a:lnTo>
                    <a:pt x="26047" y="7820"/>
                  </a:lnTo>
                  <a:lnTo>
                    <a:pt x="25396" y="6462"/>
                  </a:lnTo>
                  <a:lnTo>
                    <a:pt x="24617" y="5213"/>
                  </a:lnTo>
                  <a:lnTo>
                    <a:pt x="23694" y="4091"/>
                  </a:lnTo>
                  <a:lnTo>
                    <a:pt x="22644" y="3095"/>
                  </a:lnTo>
                  <a:lnTo>
                    <a:pt x="21468" y="2245"/>
                  </a:lnTo>
                  <a:lnTo>
                    <a:pt x="20183" y="1503"/>
                  </a:lnTo>
                  <a:lnTo>
                    <a:pt x="18771" y="923"/>
                  </a:lnTo>
                  <a:lnTo>
                    <a:pt x="17251" y="471"/>
                  </a:lnTo>
                  <a:lnTo>
                    <a:pt x="15622" y="181"/>
                  </a:lnTo>
                  <a:lnTo>
                    <a:pt x="13884" y="36"/>
                  </a:lnTo>
                  <a:lnTo>
                    <a:pt x="12979" y="18"/>
                  </a:lnTo>
                  <a:lnTo>
                    <a:pt x="12092"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2" name="Google Shape;1382;p38"/>
            <p:cNvSpPr/>
            <p:nvPr/>
          </p:nvSpPr>
          <p:spPr>
            <a:xfrm>
              <a:off x="5621053" y="396189"/>
              <a:ext cx="865982" cy="1059764"/>
            </a:xfrm>
            <a:custGeom>
              <a:avLst/>
              <a:gdLst/>
              <a:ahLst/>
              <a:cxnLst/>
              <a:rect l="l" t="t" r="r" b="b"/>
              <a:pathLst>
                <a:path w="27260" h="33360" extrusionOk="0">
                  <a:moveTo>
                    <a:pt x="12526" y="0"/>
                  </a:moveTo>
                  <a:lnTo>
                    <a:pt x="11874" y="19"/>
                  </a:lnTo>
                  <a:lnTo>
                    <a:pt x="10607" y="127"/>
                  </a:lnTo>
                  <a:lnTo>
                    <a:pt x="9394" y="326"/>
                  </a:lnTo>
                  <a:lnTo>
                    <a:pt x="8254" y="652"/>
                  </a:lnTo>
                  <a:lnTo>
                    <a:pt x="7168" y="1068"/>
                  </a:lnTo>
                  <a:lnTo>
                    <a:pt x="6154" y="1593"/>
                  </a:lnTo>
                  <a:lnTo>
                    <a:pt x="5213" y="2209"/>
                  </a:lnTo>
                  <a:lnTo>
                    <a:pt x="4344" y="2933"/>
                  </a:lnTo>
                  <a:lnTo>
                    <a:pt x="3548" y="3747"/>
                  </a:lnTo>
                  <a:lnTo>
                    <a:pt x="2824" y="4634"/>
                  </a:lnTo>
                  <a:lnTo>
                    <a:pt x="2172" y="5630"/>
                  </a:lnTo>
                  <a:lnTo>
                    <a:pt x="1611" y="6716"/>
                  </a:lnTo>
                  <a:lnTo>
                    <a:pt x="1122" y="7874"/>
                  </a:lnTo>
                  <a:lnTo>
                    <a:pt x="706" y="9123"/>
                  </a:lnTo>
                  <a:lnTo>
                    <a:pt x="398" y="10462"/>
                  </a:lnTo>
                  <a:lnTo>
                    <a:pt x="163" y="11856"/>
                  </a:lnTo>
                  <a:lnTo>
                    <a:pt x="91" y="12598"/>
                  </a:lnTo>
                  <a:lnTo>
                    <a:pt x="18" y="13431"/>
                  </a:lnTo>
                  <a:lnTo>
                    <a:pt x="0" y="15114"/>
                  </a:lnTo>
                  <a:lnTo>
                    <a:pt x="91" y="16816"/>
                  </a:lnTo>
                  <a:lnTo>
                    <a:pt x="290" y="18499"/>
                  </a:lnTo>
                  <a:lnTo>
                    <a:pt x="616" y="20200"/>
                  </a:lnTo>
                  <a:lnTo>
                    <a:pt x="1050" y="21848"/>
                  </a:lnTo>
                  <a:lnTo>
                    <a:pt x="1611" y="23458"/>
                  </a:lnTo>
                  <a:lnTo>
                    <a:pt x="2263" y="24997"/>
                  </a:lnTo>
                  <a:lnTo>
                    <a:pt x="3023" y="26463"/>
                  </a:lnTo>
                  <a:lnTo>
                    <a:pt x="3874" y="27821"/>
                  </a:lnTo>
                  <a:lnTo>
                    <a:pt x="4833" y="29070"/>
                  </a:lnTo>
                  <a:lnTo>
                    <a:pt x="5883" y="30192"/>
                  </a:lnTo>
                  <a:lnTo>
                    <a:pt x="7023" y="31169"/>
                  </a:lnTo>
                  <a:lnTo>
                    <a:pt x="8236" y="31984"/>
                  </a:lnTo>
                  <a:lnTo>
                    <a:pt x="9557" y="32617"/>
                  </a:lnTo>
                  <a:lnTo>
                    <a:pt x="10951" y="33052"/>
                  </a:lnTo>
                  <a:lnTo>
                    <a:pt x="11675" y="33178"/>
                  </a:lnTo>
                  <a:lnTo>
                    <a:pt x="12779" y="33323"/>
                  </a:lnTo>
                  <a:lnTo>
                    <a:pt x="13829" y="33359"/>
                  </a:lnTo>
                  <a:lnTo>
                    <a:pt x="14770" y="33323"/>
                  </a:lnTo>
                  <a:lnTo>
                    <a:pt x="16562" y="33052"/>
                  </a:lnTo>
                  <a:lnTo>
                    <a:pt x="18245" y="32509"/>
                  </a:lnTo>
                  <a:lnTo>
                    <a:pt x="19802" y="31694"/>
                  </a:lnTo>
                  <a:lnTo>
                    <a:pt x="20544" y="31169"/>
                  </a:lnTo>
                  <a:lnTo>
                    <a:pt x="20997" y="30807"/>
                  </a:lnTo>
                  <a:lnTo>
                    <a:pt x="21847" y="30047"/>
                  </a:lnTo>
                  <a:lnTo>
                    <a:pt x="22607" y="29214"/>
                  </a:lnTo>
                  <a:lnTo>
                    <a:pt x="23295" y="28327"/>
                  </a:lnTo>
                  <a:lnTo>
                    <a:pt x="24218" y="26916"/>
                  </a:lnTo>
                  <a:lnTo>
                    <a:pt x="25214" y="24961"/>
                  </a:lnTo>
                  <a:lnTo>
                    <a:pt x="25974" y="23006"/>
                  </a:lnTo>
                  <a:lnTo>
                    <a:pt x="26535" y="21124"/>
                  </a:lnTo>
                  <a:lnTo>
                    <a:pt x="27096" y="18608"/>
                  </a:lnTo>
                  <a:lnTo>
                    <a:pt x="27259" y="17377"/>
                  </a:lnTo>
                  <a:lnTo>
                    <a:pt x="26970" y="17341"/>
                  </a:lnTo>
                  <a:lnTo>
                    <a:pt x="26789" y="18553"/>
                  </a:lnTo>
                  <a:lnTo>
                    <a:pt x="26246" y="21033"/>
                  </a:lnTo>
                  <a:lnTo>
                    <a:pt x="25703" y="22879"/>
                  </a:lnTo>
                  <a:lnTo>
                    <a:pt x="24942" y="24816"/>
                  </a:lnTo>
                  <a:lnTo>
                    <a:pt x="23965" y="26753"/>
                  </a:lnTo>
                  <a:lnTo>
                    <a:pt x="22752" y="28581"/>
                  </a:lnTo>
                  <a:lnTo>
                    <a:pt x="21630" y="29830"/>
                  </a:lnTo>
                  <a:lnTo>
                    <a:pt x="20816" y="30572"/>
                  </a:lnTo>
                  <a:lnTo>
                    <a:pt x="20363" y="30934"/>
                  </a:lnTo>
                  <a:lnTo>
                    <a:pt x="19911" y="31260"/>
                  </a:lnTo>
                  <a:lnTo>
                    <a:pt x="18951" y="31821"/>
                  </a:lnTo>
                  <a:lnTo>
                    <a:pt x="17974" y="32291"/>
                  </a:lnTo>
                  <a:lnTo>
                    <a:pt x="16924" y="32635"/>
                  </a:lnTo>
                  <a:lnTo>
                    <a:pt x="15838" y="32889"/>
                  </a:lnTo>
                  <a:lnTo>
                    <a:pt x="14716" y="33034"/>
                  </a:lnTo>
                  <a:lnTo>
                    <a:pt x="13557" y="33052"/>
                  </a:lnTo>
                  <a:lnTo>
                    <a:pt x="12345" y="32979"/>
                  </a:lnTo>
                  <a:lnTo>
                    <a:pt x="11729" y="32889"/>
                  </a:lnTo>
                  <a:lnTo>
                    <a:pt x="11005" y="32762"/>
                  </a:lnTo>
                  <a:lnTo>
                    <a:pt x="9648" y="32328"/>
                  </a:lnTo>
                  <a:lnTo>
                    <a:pt x="8363" y="31712"/>
                  </a:lnTo>
                  <a:lnTo>
                    <a:pt x="7168" y="30916"/>
                  </a:lnTo>
                  <a:lnTo>
                    <a:pt x="6046" y="29956"/>
                  </a:lnTo>
                  <a:lnTo>
                    <a:pt x="5014" y="28852"/>
                  </a:lnTo>
                  <a:lnTo>
                    <a:pt x="4091" y="27622"/>
                  </a:lnTo>
                  <a:lnTo>
                    <a:pt x="3240" y="26282"/>
                  </a:lnTo>
                  <a:lnTo>
                    <a:pt x="2498" y="24834"/>
                  </a:lnTo>
                  <a:lnTo>
                    <a:pt x="1865" y="23314"/>
                  </a:lnTo>
                  <a:lnTo>
                    <a:pt x="1340" y="21739"/>
                  </a:lnTo>
                  <a:lnTo>
                    <a:pt x="905" y="20110"/>
                  </a:lnTo>
                  <a:lnTo>
                    <a:pt x="579" y="18445"/>
                  </a:lnTo>
                  <a:lnTo>
                    <a:pt x="380" y="16761"/>
                  </a:lnTo>
                  <a:lnTo>
                    <a:pt x="290" y="15096"/>
                  </a:lnTo>
                  <a:lnTo>
                    <a:pt x="326" y="13449"/>
                  </a:lnTo>
                  <a:lnTo>
                    <a:pt x="380" y="12634"/>
                  </a:lnTo>
                  <a:lnTo>
                    <a:pt x="471" y="11892"/>
                  </a:lnTo>
                  <a:lnTo>
                    <a:pt x="706" y="10481"/>
                  </a:lnTo>
                  <a:lnTo>
                    <a:pt x="1032" y="9141"/>
                  </a:lnTo>
                  <a:lnTo>
                    <a:pt x="1430" y="7892"/>
                  </a:lnTo>
                  <a:lnTo>
                    <a:pt x="1937" y="6734"/>
                  </a:lnTo>
                  <a:lnTo>
                    <a:pt x="2516" y="5666"/>
                  </a:lnTo>
                  <a:lnTo>
                    <a:pt x="3186" y="4670"/>
                  </a:lnTo>
                  <a:lnTo>
                    <a:pt x="3928" y="3783"/>
                  </a:lnTo>
                  <a:lnTo>
                    <a:pt x="4742" y="2987"/>
                  </a:lnTo>
                  <a:lnTo>
                    <a:pt x="5629" y="2299"/>
                  </a:lnTo>
                  <a:lnTo>
                    <a:pt x="6607" y="1702"/>
                  </a:lnTo>
                  <a:lnTo>
                    <a:pt x="7639" y="1213"/>
                  </a:lnTo>
                  <a:lnTo>
                    <a:pt x="8743" y="815"/>
                  </a:lnTo>
                  <a:lnTo>
                    <a:pt x="9919" y="543"/>
                  </a:lnTo>
                  <a:lnTo>
                    <a:pt x="11150" y="362"/>
                  </a:lnTo>
                  <a:lnTo>
                    <a:pt x="12435" y="308"/>
                  </a:lnTo>
                  <a:lnTo>
                    <a:pt x="13105" y="308"/>
                  </a:lnTo>
                  <a:lnTo>
                    <a:pt x="13123" y="19"/>
                  </a:lnTo>
                  <a:lnTo>
                    <a:pt x="1281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3" name="Google Shape;1383;p38"/>
            <p:cNvSpPr/>
            <p:nvPr/>
          </p:nvSpPr>
          <p:spPr>
            <a:xfrm>
              <a:off x="5991906" y="396761"/>
              <a:ext cx="502022" cy="1059192"/>
            </a:xfrm>
            <a:custGeom>
              <a:avLst/>
              <a:gdLst/>
              <a:ahLst/>
              <a:cxnLst/>
              <a:rect l="l" t="t" r="r" b="b"/>
              <a:pathLst>
                <a:path w="15803" h="33342" extrusionOk="0">
                  <a:moveTo>
                    <a:pt x="1431" y="1"/>
                  </a:moveTo>
                  <a:lnTo>
                    <a:pt x="1449" y="290"/>
                  </a:lnTo>
                  <a:lnTo>
                    <a:pt x="1558" y="290"/>
                  </a:lnTo>
                  <a:lnTo>
                    <a:pt x="2390" y="308"/>
                  </a:lnTo>
                  <a:lnTo>
                    <a:pt x="4019" y="453"/>
                  </a:lnTo>
                  <a:lnTo>
                    <a:pt x="5558" y="725"/>
                  </a:lnTo>
                  <a:lnTo>
                    <a:pt x="7006" y="1123"/>
                  </a:lnTo>
                  <a:lnTo>
                    <a:pt x="8345" y="1666"/>
                  </a:lnTo>
                  <a:lnTo>
                    <a:pt x="9594" y="2317"/>
                  </a:lnTo>
                  <a:lnTo>
                    <a:pt x="10734" y="3114"/>
                  </a:lnTo>
                  <a:lnTo>
                    <a:pt x="11784" y="4037"/>
                  </a:lnTo>
                  <a:lnTo>
                    <a:pt x="12255" y="4544"/>
                  </a:lnTo>
                  <a:lnTo>
                    <a:pt x="12744" y="5141"/>
                  </a:lnTo>
                  <a:lnTo>
                    <a:pt x="13594" y="6408"/>
                  </a:lnTo>
                  <a:lnTo>
                    <a:pt x="14300" y="7784"/>
                  </a:lnTo>
                  <a:lnTo>
                    <a:pt x="14825" y="9286"/>
                  </a:lnTo>
                  <a:lnTo>
                    <a:pt x="15223" y="10915"/>
                  </a:lnTo>
                  <a:lnTo>
                    <a:pt x="15440" y="12616"/>
                  </a:lnTo>
                  <a:lnTo>
                    <a:pt x="15513" y="14426"/>
                  </a:lnTo>
                  <a:lnTo>
                    <a:pt x="15404" y="16345"/>
                  </a:lnTo>
                  <a:lnTo>
                    <a:pt x="15296" y="17323"/>
                  </a:lnTo>
                  <a:lnTo>
                    <a:pt x="15115" y="18535"/>
                  </a:lnTo>
                  <a:lnTo>
                    <a:pt x="14572" y="21015"/>
                  </a:lnTo>
                  <a:lnTo>
                    <a:pt x="14029" y="22861"/>
                  </a:lnTo>
                  <a:lnTo>
                    <a:pt x="13268" y="24798"/>
                  </a:lnTo>
                  <a:lnTo>
                    <a:pt x="12291" y="26735"/>
                  </a:lnTo>
                  <a:lnTo>
                    <a:pt x="11078" y="28563"/>
                  </a:lnTo>
                  <a:lnTo>
                    <a:pt x="9956" y="29812"/>
                  </a:lnTo>
                  <a:lnTo>
                    <a:pt x="9142" y="30554"/>
                  </a:lnTo>
                  <a:lnTo>
                    <a:pt x="8689" y="30916"/>
                  </a:lnTo>
                  <a:lnTo>
                    <a:pt x="8237" y="31242"/>
                  </a:lnTo>
                  <a:lnTo>
                    <a:pt x="7277" y="31803"/>
                  </a:lnTo>
                  <a:lnTo>
                    <a:pt x="6300" y="32273"/>
                  </a:lnTo>
                  <a:lnTo>
                    <a:pt x="5250" y="32617"/>
                  </a:lnTo>
                  <a:lnTo>
                    <a:pt x="4164" y="32871"/>
                  </a:lnTo>
                  <a:lnTo>
                    <a:pt x="3042" y="33016"/>
                  </a:lnTo>
                  <a:lnTo>
                    <a:pt x="1883" y="33034"/>
                  </a:lnTo>
                  <a:lnTo>
                    <a:pt x="671" y="32961"/>
                  </a:lnTo>
                  <a:lnTo>
                    <a:pt x="55" y="32871"/>
                  </a:lnTo>
                  <a:lnTo>
                    <a:pt x="1" y="33160"/>
                  </a:lnTo>
                  <a:lnTo>
                    <a:pt x="1105" y="33305"/>
                  </a:lnTo>
                  <a:lnTo>
                    <a:pt x="2155" y="33341"/>
                  </a:lnTo>
                  <a:lnTo>
                    <a:pt x="3096" y="33305"/>
                  </a:lnTo>
                  <a:lnTo>
                    <a:pt x="4888" y="33034"/>
                  </a:lnTo>
                  <a:lnTo>
                    <a:pt x="6571" y="32491"/>
                  </a:lnTo>
                  <a:lnTo>
                    <a:pt x="8128" y="31676"/>
                  </a:lnTo>
                  <a:lnTo>
                    <a:pt x="8870" y="31151"/>
                  </a:lnTo>
                  <a:lnTo>
                    <a:pt x="9323" y="30789"/>
                  </a:lnTo>
                  <a:lnTo>
                    <a:pt x="10173" y="30029"/>
                  </a:lnTo>
                  <a:lnTo>
                    <a:pt x="10933" y="29196"/>
                  </a:lnTo>
                  <a:lnTo>
                    <a:pt x="11621" y="28309"/>
                  </a:lnTo>
                  <a:lnTo>
                    <a:pt x="12544" y="26898"/>
                  </a:lnTo>
                  <a:lnTo>
                    <a:pt x="13540" y="24943"/>
                  </a:lnTo>
                  <a:lnTo>
                    <a:pt x="14300" y="22988"/>
                  </a:lnTo>
                  <a:lnTo>
                    <a:pt x="14861" y="21106"/>
                  </a:lnTo>
                  <a:lnTo>
                    <a:pt x="15422" y="18590"/>
                  </a:lnTo>
                  <a:lnTo>
                    <a:pt x="15585" y="17359"/>
                  </a:lnTo>
                  <a:lnTo>
                    <a:pt x="15712" y="16363"/>
                  </a:lnTo>
                  <a:lnTo>
                    <a:pt x="15802" y="14426"/>
                  </a:lnTo>
                  <a:lnTo>
                    <a:pt x="15748" y="12580"/>
                  </a:lnTo>
                  <a:lnTo>
                    <a:pt x="15513" y="10825"/>
                  </a:lnTo>
                  <a:lnTo>
                    <a:pt x="15115" y="9196"/>
                  </a:lnTo>
                  <a:lnTo>
                    <a:pt x="14572" y="7657"/>
                  </a:lnTo>
                  <a:lnTo>
                    <a:pt x="13848" y="6245"/>
                  </a:lnTo>
                  <a:lnTo>
                    <a:pt x="12979" y="4942"/>
                  </a:lnTo>
                  <a:lnTo>
                    <a:pt x="12472" y="4345"/>
                  </a:lnTo>
                  <a:lnTo>
                    <a:pt x="11983" y="3820"/>
                  </a:lnTo>
                  <a:lnTo>
                    <a:pt x="10933" y="2878"/>
                  </a:lnTo>
                  <a:lnTo>
                    <a:pt x="9757" y="2064"/>
                  </a:lnTo>
                  <a:lnTo>
                    <a:pt x="8490" y="1394"/>
                  </a:lnTo>
                  <a:lnTo>
                    <a:pt x="7114" y="833"/>
                  </a:lnTo>
                  <a:lnTo>
                    <a:pt x="5630" y="435"/>
                  </a:lnTo>
                  <a:lnTo>
                    <a:pt x="4073" y="145"/>
                  </a:lnTo>
                  <a:lnTo>
                    <a:pt x="2408"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4" name="Google Shape;1384;p38"/>
            <p:cNvSpPr/>
            <p:nvPr/>
          </p:nvSpPr>
          <p:spPr>
            <a:xfrm>
              <a:off x="5900480" y="1453602"/>
              <a:ext cx="194385" cy="138062"/>
            </a:xfrm>
            <a:custGeom>
              <a:avLst/>
              <a:gdLst/>
              <a:ahLst/>
              <a:cxnLst/>
              <a:rect l="l" t="t" r="r" b="b"/>
              <a:pathLst>
                <a:path w="6119" h="4346" extrusionOk="0">
                  <a:moveTo>
                    <a:pt x="3585" y="1"/>
                  </a:moveTo>
                  <a:lnTo>
                    <a:pt x="2752" y="182"/>
                  </a:lnTo>
                  <a:lnTo>
                    <a:pt x="2046" y="399"/>
                  </a:lnTo>
                  <a:lnTo>
                    <a:pt x="1539" y="580"/>
                  </a:lnTo>
                  <a:lnTo>
                    <a:pt x="960" y="888"/>
                  </a:lnTo>
                  <a:lnTo>
                    <a:pt x="743" y="1051"/>
                  </a:lnTo>
                  <a:lnTo>
                    <a:pt x="381" y="1358"/>
                  </a:lnTo>
                  <a:lnTo>
                    <a:pt x="146" y="1684"/>
                  </a:lnTo>
                  <a:lnTo>
                    <a:pt x="19" y="2028"/>
                  </a:lnTo>
                  <a:lnTo>
                    <a:pt x="1" y="2209"/>
                  </a:lnTo>
                  <a:lnTo>
                    <a:pt x="19" y="2408"/>
                  </a:lnTo>
                  <a:lnTo>
                    <a:pt x="146" y="2752"/>
                  </a:lnTo>
                  <a:lnTo>
                    <a:pt x="417" y="3006"/>
                  </a:lnTo>
                  <a:lnTo>
                    <a:pt x="779" y="3169"/>
                  </a:lnTo>
                  <a:lnTo>
                    <a:pt x="1015" y="3187"/>
                  </a:lnTo>
                  <a:lnTo>
                    <a:pt x="1214" y="3205"/>
                  </a:lnTo>
                  <a:lnTo>
                    <a:pt x="1648" y="3096"/>
                  </a:lnTo>
                  <a:lnTo>
                    <a:pt x="2245" y="2807"/>
                  </a:lnTo>
                  <a:lnTo>
                    <a:pt x="2553" y="2553"/>
                  </a:lnTo>
                  <a:lnTo>
                    <a:pt x="3006" y="2137"/>
                  </a:lnTo>
                  <a:lnTo>
                    <a:pt x="3476" y="1449"/>
                  </a:lnTo>
                  <a:lnTo>
                    <a:pt x="3657" y="960"/>
                  </a:lnTo>
                  <a:lnTo>
                    <a:pt x="3639" y="1069"/>
                  </a:lnTo>
                  <a:lnTo>
                    <a:pt x="3639" y="1196"/>
                  </a:lnTo>
                  <a:lnTo>
                    <a:pt x="3621" y="1648"/>
                  </a:lnTo>
                  <a:lnTo>
                    <a:pt x="3675" y="2553"/>
                  </a:lnTo>
                  <a:lnTo>
                    <a:pt x="3838" y="3078"/>
                  </a:lnTo>
                  <a:lnTo>
                    <a:pt x="4019" y="3531"/>
                  </a:lnTo>
                  <a:lnTo>
                    <a:pt x="4381" y="4001"/>
                  </a:lnTo>
                  <a:lnTo>
                    <a:pt x="4689" y="4200"/>
                  </a:lnTo>
                  <a:lnTo>
                    <a:pt x="4852" y="4273"/>
                  </a:lnTo>
                  <a:lnTo>
                    <a:pt x="5051" y="4345"/>
                  </a:lnTo>
                  <a:lnTo>
                    <a:pt x="5377" y="4345"/>
                  </a:lnTo>
                  <a:lnTo>
                    <a:pt x="5648" y="4255"/>
                  </a:lnTo>
                  <a:lnTo>
                    <a:pt x="5974" y="4001"/>
                  </a:lnTo>
                  <a:lnTo>
                    <a:pt x="6119" y="3766"/>
                  </a:lnTo>
                  <a:lnTo>
                    <a:pt x="5847" y="3621"/>
                  </a:lnTo>
                  <a:lnTo>
                    <a:pt x="5721" y="3838"/>
                  </a:lnTo>
                  <a:lnTo>
                    <a:pt x="5395" y="4037"/>
                  </a:lnTo>
                  <a:lnTo>
                    <a:pt x="5123" y="4037"/>
                  </a:lnTo>
                  <a:lnTo>
                    <a:pt x="4960" y="4001"/>
                  </a:lnTo>
                  <a:lnTo>
                    <a:pt x="4689" y="3874"/>
                  </a:lnTo>
                  <a:lnTo>
                    <a:pt x="4273" y="3368"/>
                  </a:lnTo>
                  <a:lnTo>
                    <a:pt x="4128" y="2988"/>
                  </a:lnTo>
                  <a:lnTo>
                    <a:pt x="3983" y="2499"/>
                  </a:lnTo>
                  <a:lnTo>
                    <a:pt x="3929" y="1648"/>
                  </a:lnTo>
                  <a:lnTo>
                    <a:pt x="3947" y="1214"/>
                  </a:lnTo>
                  <a:lnTo>
                    <a:pt x="3947" y="996"/>
                  </a:lnTo>
                  <a:lnTo>
                    <a:pt x="3947" y="779"/>
                  </a:lnTo>
                  <a:lnTo>
                    <a:pt x="4001" y="743"/>
                  </a:lnTo>
                  <a:lnTo>
                    <a:pt x="4019" y="689"/>
                  </a:lnTo>
                  <a:lnTo>
                    <a:pt x="4001" y="580"/>
                  </a:lnTo>
                  <a:lnTo>
                    <a:pt x="3874" y="508"/>
                  </a:lnTo>
                  <a:lnTo>
                    <a:pt x="3748" y="508"/>
                  </a:lnTo>
                  <a:lnTo>
                    <a:pt x="3712" y="490"/>
                  </a:lnTo>
                  <a:lnTo>
                    <a:pt x="3585" y="490"/>
                  </a:lnTo>
                  <a:lnTo>
                    <a:pt x="3422" y="526"/>
                  </a:lnTo>
                  <a:lnTo>
                    <a:pt x="3386" y="616"/>
                  </a:lnTo>
                  <a:lnTo>
                    <a:pt x="3386" y="671"/>
                  </a:lnTo>
                  <a:lnTo>
                    <a:pt x="3404" y="707"/>
                  </a:lnTo>
                  <a:lnTo>
                    <a:pt x="3223" y="1232"/>
                  </a:lnTo>
                  <a:lnTo>
                    <a:pt x="2788" y="1920"/>
                  </a:lnTo>
                  <a:lnTo>
                    <a:pt x="2336" y="2336"/>
                  </a:lnTo>
                  <a:lnTo>
                    <a:pt x="2064" y="2553"/>
                  </a:lnTo>
                  <a:lnTo>
                    <a:pt x="1558" y="2807"/>
                  </a:lnTo>
                  <a:lnTo>
                    <a:pt x="1196" y="2897"/>
                  </a:lnTo>
                  <a:lnTo>
                    <a:pt x="1033" y="2897"/>
                  </a:lnTo>
                  <a:lnTo>
                    <a:pt x="870" y="2879"/>
                  </a:lnTo>
                  <a:lnTo>
                    <a:pt x="598" y="2770"/>
                  </a:lnTo>
                  <a:lnTo>
                    <a:pt x="417" y="2589"/>
                  </a:lnTo>
                  <a:lnTo>
                    <a:pt x="309" y="2354"/>
                  </a:lnTo>
                  <a:lnTo>
                    <a:pt x="309" y="2227"/>
                  </a:lnTo>
                  <a:lnTo>
                    <a:pt x="327" y="2082"/>
                  </a:lnTo>
                  <a:lnTo>
                    <a:pt x="417" y="1811"/>
                  </a:lnTo>
                  <a:lnTo>
                    <a:pt x="761" y="1395"/>
                  </a:lnTo>
                  <a:lnTo>
                    <a:pt x="1123" y="1141"/>
                  </a:lnTo>
                  <a:lnTo>
                    <a:pt x="1648" y="852"/>
                  </a:lnTo>
                  <a:lnTo>
                    <a:pt x="2155" y="671"/>
                  </a:lnTo>
                  <a:lnTo>
                    <a:pt x="2825" y="472"/>
                  </a:lnTo>
                  <a:lnTo>
                    <a:pt x="3639" y="309"/>
                  </a:lnTo>
                  <a:lnTo>
                    <a:pt x="3585"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5" name="Google Shape;1385;p38"/>
            <p:cNvSpPr/>
            <p:nvPr/>
          </p:nvSpPr>
          <p:spPr>
            <a:xfrm>
              <a:off x="6014334" y="1452458"/>
              <a:ext cx="85137" cy="139205"/>
            </a:xfrm>
            <a:custGeom>
              <a:avLst/>
              <a:gdLst/>
              <a:ahLst/>
              <a:cxnLst/>
              <a:rect l="l" t="t" r="r" b="b"/>
              <a:pathLst>
                <a:path w="2680" h="4382" extrusionOk="0">
                  <a:moveTo>
                    <a:pt x="182" y="1"/>
                  </a:moveTo>
                  <a:lnTo>
                    <a:pt x="55" y="37"/>
                  </a:lnTo>
                  <a:lnTo>
                    <a:pt x="1" y="37"/>
                  </a:lnTo>
                  <a:lnTo>
                    <a:pt x="55" y="345"/>
                  </a:lnTo>
                  <a:lnTo>
                    <a:pt x="109" y="327"/>
                  </a:lnTo>
                  <a:lnTo>
                    <a:pt x="218" y="308"/>
                  </a:lnTo>
                  <a:lnTo>
                    <a:pt x="345" y="327"/>
                  </a:lnTo>
                  <a:lnTo>
                    <a:pt x="417" y="363"/>
                  </a:lnTo>
                  <a:lnTo>
                    <a:pt x="1051" y="833"/>
                  </a:lnTo>
                  <a:lnTo>
                    <a:pt x="1702" y="1521"/>
                  </a:lnTo>
                  <a:lnTo>
                    <a:pt x="2028" y="1992"/>
                  </a:lnTo>
                  <a:lnTo>
                    <a:pt x="2137" y="2245"/>
                  </a:lnTo>
                  <a:lnTo>
                    <a:pt x="2318" y="2661"/>
                  </a:lnTo>
                  <a:lnTo>
                    <a:pt x="2372" y="3205"/>
                  </a:lnTo>
                  <a:lnTo>
                    <a:pt x="2318" y="3512"/>
                  </a:lnTo>
                  <a:lnTo>
                    <a:pt x="2263" y="3657"/>
                  </a:lnTo>
                  <a:lnTo>
                    <a:pt x="2137" y="3874"/>
                  </a:lnTo>
                  <a:lnTo>
                    <a:pt x="1811" y="4073"/>
                  </a:lnTo>
                  <a:lnTo>
                    <a:pt x="1539" y="4073"/>
                  </a:lnTo>
                  <a:lnTo>
                    <a:pt x="1376" y="4037"/>
                  </a:lnTo>
                  <a:lnTo>
                    <a:pt x="1268" y="4309"/>
                  </a:lnTo>
                  <a:lnTo>
                    <a:pt x="1467" y="4381"/>
                  </a:lnTo>
                  <a:lnTo>
                    <a:pt x="1793" y="4381"/>
                  </a:lnTo>
                  <a:lnTo>
                    <a:pt x="2064" y="4291"/>
                  </a:lnTo>
                  <a:lnTo>
                    <a:pt x="2390" y="4037"/>
                  </a:lnTo>
                  <a:lnTo>
                    <a:pt x="2535" y="3802"/>
                  </a:lnTo>
                  <a:lnTo>
                    <a:pt x="2607" y="3621"/>
                  </a:lnTo>
                  <a:lnTo>
                    <a:pt x="2680" y="3241"/>
                  </a:lnTo>
                  <a:lnTo>
                    <a:pt x="2607" y="2607"/>
                  </a:lnTo>
                  <a:lnTo>
                    <a:pt x="2426" y="2118"/>
                  </a:lnTo>
                  <a:lnTo>
                    <a:pt x="2300" y="1847"/>
                  </a:lnTo>
                  <a:lnTo>
                    <a:pt x="1956" y="1340"/>
                  </a:lnTo>
                  <a:lnTo>
                    <a:pt x="1250" y="616"/>
                  </a:lnTo>
                  <a:lnTo>
                    <a:pt x="598" y="109"/>
                  </a:lnTo>
                  <a:lnTo>
                    <a:pt x="453" y="37"/>
                  </a:lnTo>
                  <a:lnTo>
                    <a:pt x="182" y="1"/>
                  </a:ln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6" name="Google Shape;1386;p38"/>
            <p:cNvSpPr/>
            <p:nvPr/>
          </p:nvSpPr>
          <p:spPr>
            <a:xfrm>
              <a:off x="6132795" y="520400"/>
              <a:ext cx="253028" cy="254172"/>
            </a:xfrm>
            <a:custGeom>
              <a:avLst/>
              <a:gdLst/>
              <a:ahLst/>
              <a:cxnLst/>
              <a:rect l="l" t="t" r="r" b="b"/>
              <a:pathLst>
                <a:path w="7965" h="8001" extrusionOk="0">
                  <a:moveTo>
                    <a:pt x="2064" y="0"/>
                  </a:moveTo>
                  <a:lnTo>
                    <a:pt x="1231" y="181"/>
                  </a:lnTo>
                  <a:lnTo>
                    <a:pt x="815" y="398"/>
                  </a:lnTo>
                  <a:lnTo>
                    <a:pt x="598" y="634"/>
                  </a:lnTo>
                  <a:lnTo>
                    <a:pt x="254" y="1050"/>
                  </a:lnTo>
                  <a:lnTo>
                    <a:pt x="73" y="1448"/>
                  </a:lnTo>
                  <a:lnTo>
                    <a:pt x="0" y="1792"/>
                  </a:lnTo>
                  <a:lnTo>
                    <a:pt x="37" y="2118"/>
                  </a:lnTo>
                  <a:lnTo>
                    <a:pt x="163" y="2407"/>
                  </a:lnTo>
                  <a:lnTo>
                    <a:pt x="471" y="2824"/>
                  </a:lnTo>
                  <a:lnTo>
                    <a:pt x="1448" y="3493"/>
                  </a:lnTo>
                  <a:lnTo>
                    <a:pt x="2553" y="4073"/>
                  </a:lnTo>
                  <a:lnTo>
                    <a:pt x="3132" y="4453"/>
                  </a:lnTo>
                  <a:lnTo>
                    <a:pt x="3331" y="4652"/>
                  </a:lnTo>
                  <a:lnTo>
                    <a:pt x="3639" y="5086"/>
                  </a:lnTo>
                  <a:lnTo>
                    <a:pt x="4091" y="6136"/>
                  </a:lnTo>
                  <a:lnTo>
                    <a:pt x="4435" y="6933"/>
                  </a:lnTo>
                  <a:lnTo>
                    <a:pt x="4725" y="7385"/>
                  </a:lnTo>
                  <a:lnTo>
                    <a:pt x="5123" y="7747"/>
                  </a:lnTo>
                  <a:lnTo>
                    <a:pt x="5612" y="7964"/>
                  </a:lnTo>
                  <a:lnTo>
                    <a:pt x="5937" y="8000"/>
                  </a:lnTo>
                  <a:lnTo>
                    <a:pt x="6408" y="8000"/>
                  </a:lnTo>
                  <a:lnTo>
                    <a:pt x="7114" y="7838"/>
                  </a:lnTo>
                  <a:lnTo>
                    <a:pt x="7603" y="7457"/>
                  </a:lnTo>
                  <a:lnTo>
                    <a:pt x="7874" y="6933"/>
                  </a:lnTo>
                  <a:lnTo>
                    <a:pt x="7965" y="6263"/>
                  </a:lnTo>
                  <a:lnTo>
                    <a:pt x="7856" y="5485"/>
                  </a:lnTo>
                  <a:lnTo>
                    <a:pt x="7603" y="4652"/>
                  </a:lnTo>
                  <a:lnTo>
                    <a:pt x="7204" y="3801"/>
                  </a:lnTo>
                  <a:lnTo>
                    <a:pt x="6679" y="2950"/>
                  </a:lnTo>
                  <a:lnTo>
                    <a:pt x="6064" y="2136"/>
                  </a:lnTo>
                  <a:lnTo>
                    <a:pt x="5340" y="1412"/>
                  </a:lnTo>
                  <a:lnTo>
                    <a:pt x="4580" y="797"/>
                  </a:lnTo>
                  <a:lnTo>
                    <a:pt x="3765" y="344"/>
                  </a:lnTo>
                  <a:lnTo>
                    <a:pt x="2915" y="54"/>
                  </a:lnTo>
                  <a:lnTo>
                    <a:pt x="206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7" name="Google Shape;1387;p38"/>
            <p:cNvSpPr/>
            <p:nvPr/>
          </p:nvSpPr>
          <p:spPr>
            <a:xfrm>
              <a:off x="6289759" y="826861"/>
              <a:ext cx="112171" cy="112171"/>
            </a:xfrm>
            <a:custGeom>
              <a:avLst/>
              <a:gdLst/>
              <a:ahLst/>
              <a:cxnLst/>
              <a:rect l="l" t="t" r="r" b="b"/>
              <a:pathLst>
                <a:path w="3531" h="3531" extrusionOk="0">
                  <a:moveTo>
                    <a:pt x="1449" y="1"/>
                  </a:moveTo>
                  <a:lnTo>
                    <a:pt x="942" y="145"/>
                  </a:lnTo>
                  <a:lnTo>
                    <a:pt x="435" y="580"/>
                  </a:lnTo>
                  <a:lnTo>
                    <a:pt x="109" y="1159"/>
                  </a:lnTo>
                  <a:lnTo>
                    <a:pt x="1" y="1829"/>
                  </a:lnTo>
                  <a:lnTo>
                    <a:pt x="128" y="2480"/>
                  </a:lnTo>
                  <a:lnTo>
                    <a:pt x="471" y="3041"/>
                  </a:lnTo>
                  <a:lnTo>
                    <a:pt x="906" y="3331"/>
                  </a:lnTo>
                  <a:lnTo>
                    <a:pt x="1268" y="3458"/>
                  </a:lnTo>
                  <a:lnTo>
                    <a:pt x="1467" y="3494"/>
                  </a:lnTo>
                  <a:lnTo>
                    <a:pt x="1702" y="3530"/>
                  </a:lnTo>
                  <a:lnTo>
                    <a:pt x="2101" y="3530"/>
                  </a:lnTo>
                  <a:lnTo>
                    <a:pt x="2607" y="3403"/>
                  </a:lnTo>
                  <a:lnTo>
                    <a:pt x="3132" y="2969"/>
                  </a:lnTo>
                  <a:lnTo>
                    <a:pt x="3440" y="2372"/>
                  </a:lnTo>
                  <a:lnTo>
                    <a:pt x="3530" y="1684"/>
                  </a:lnTo>
                  <a:lnTo>
                    <a:pt x="3422" y="1014"/>
                  </a:lnTo>
                  <a:lnTo>
                    <a:pt x="3060" y="453"/>
                  </a:lnTo>
                  <a:lnTo>
                    <a:pt x="2625" y="163"/>
                  </a:lnTo>
                  <a:lnTo>
                    <a:pt x="2263" y="55"/>
                  </a:lnTo>
                  <a:lnTo>
                    <a:pt x="2046" y="37"/>
                  </a:lnTo>
                  <a:lnTo>
                    <a:pt x="184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388" name="Google Shape;1388;p38"/>
          <p:cNvGrpSpPr/>
          <p:nvPr/>
        </p:nvGrpSpPr>
        <p:grpSpPr>
          <a:xfrm>
            <a:off x="-738594" y="1465863"/>
            <a:ext cx="2093660" cy="3660304"/>
            <a:chOff x="-553946" y="1099397"/>
            <a:chExt cx="1570245" cy="2745228"/>
          </a:xfrm>
        </p:grpSpPr>
        <p:grpSp>
          <p:nvGrpSpPr>
            <p:cNvPr id="1389" name="Google Shape;1389;p38"/>
            <p:cNvGrpSpPr/>
            <p:nvPr/>
          </p:nvGrpSpPr>
          <p:grpSpPr>
            <a:xfrm rot="887616">
              <a:off x="-320196" y="1155897"/>
              <a:ext cx="691907" cy="1920731"/>
              <a:chOff x="5621053" y="396189"/>
              <a:chExt cx="872876" cy="2423098"/>
            </a:xfrm>
          </p:grpSpPr>
          <p:sp>
            <p:nvSpPr>
              <p:cNvPr id="1390" name="Google Shape;1390;p38"/>
              <p:cNvSpPr/>
              <p:nvPr/>
            </p:nvSpPr>
            <p:spPr>
              <a:xfrm>
                <a:off x="5942476" y="1646812"/>
                <a:ext cx="221960" cy="1172475"/>
              </a:xfrm>
              <a:custGeom>
                <a:avLst/>
                <a:gdLst/>
                <a:ahLst/>
                <a:cxnLst/>
                <a:rect l="l" t="t" r="r" b="b"/>
                <a:pathLst>
                  <a:path w="6987" h="36908" extrusionOk="0">
                    <a:moveTo>
                      <a:pt x="3729" y="1"/>
                    </a:moveTo>
                    <a:lnTo>
                      <a:pt x="3421" y="55"/>
                    </a:lnTo>
                    <a:lnTo>
                      <a:pt x="3494" y="598"/>
                    </a:lnTo>
                    <a:lnTo>
                      <a:pt x="3584" y="1684"/>
                    </a:lnTo>
                    <a:lnTo>
                      <a:pt x="3584" y="2770"/>
                    </a:lnTo>
                    <a:lnTo>
                      <a:pt x="3512" y="3874"/>
                    </a:lnTo>
                    <a:lnTo>
                      <a:pt x="3222" y="5594"/>
                    </a:lnTo>
                    <a:lnTo>
                      <a:pt x="2498" y="8055"/>
                    </a:lnTo>
                    <a:lnTo>
                      <a:pt x="1973" y="9395"/>
                    </a:lnTo>
                    <a:lnTo>
                      <a:pt x="1503" y="10607"/>
                    </a:lnTo>
                    <a:lnTo>
                      <a:pt x="652" y="13105"/>
                    </a:lnTo>
                    <a:lnTo>
                      <a:pt x="199" y="15042"/>
                    </a:lnTo>
                    <a:lnTo>
                      <a:pt x="36" y="16345"/>
                    </a:lnTo>
                    <a:lnTo>
                      <a:pt x="0" y="17685"/>
                    </a:lnTo>
                    <a:lnTo>
                      <a:pt x="109" y="19024"/>
                    </a:lnTo>
                    <a:lnTo>
                      <a:pt x="236" y="19712"/>
                    </a:lnTo>
                    <a:lnTo>
                      <a:pt x="471" y="20671"/>
                    </a:lnTo>
                    <a:lnTo>
                      <a:pt x="1104" y="22517"/>
                    </a:lnTo>
                    <a:lnTo>
                      <a:pt x="2371" y="25142"/>
                    </a:lnTo>
                    <a:lnTo>
                      <a:pt x="3313" y="26807"/>
                    </a:lnTo>
                    <a:lnTo>
                      <a:pt x="3747" y="27604"/>
                    </a:lnTo>
                    <a:lnTo>
                      <a:pt x="4200" y="28418"/>
                    </a:lnTo>
                    <a:lnTo>
                      <a:pt x="4797" y="29540"/>
                    </a:lnTo>
                    <a:lnTo>
                      <a:pt x="5720" y="31731"/>
                    </a:lnTo>
                    <a:lnTo>
                      <a:pt x="6335" y="33830"/>
                    </a:lnTo>
                    <a:lnTo>
                      <a:pt x="6643" y="35876"/>
                    </a:lnTo>
                    <a:lnTo>
                      <a:pt x="6697" y="36907"/>
                    </a:lnTo>
                    <a:lnTo>
                      <a:pt x="6987" y="36907"/>
                    </a:lnTo>
                    <a:lnTo>
                      <a:pt x="6951" y="35857"/>
                    </a:lnTo>
                    <a:lnTo>
                      <a:pt x="6625" y="33776"/>
                    </a:lnTo>
                    <a:lnTo>
                      <a:pt x="5991" y="31640"/>
                    </a:lnTo>
                    <a:lnTo>
                      <a:pt x="5068" y="29414"/>
                    </a:lnTo>
                    <a:lnTo>
                      <a:pt x="4471" y="28273"/>
                    </a:lnTo>
                    <a:lnTo>
                      <a:pt x="4019" y="27459"/>
                    </a:lnTo>
                    <a:lnTo>
                      <a:pt x="3566" y="26662"/>
                    </a:lnTo>
                    <a:lnTo>
                      <a:pt x="2607" y="24961"/>
                    </a:lnTo>
                    <a:lnTo>
                      <a:pt x="1376" y="22391"/>
                    </a:lnTo>
                    <a:lnTo>
                      <a:pt x="760" y="20599"/>
                    </a:lnTo>
                    <a:lnTo>
                      <a:pt x="525" y="19640"/>
                    </a:lnTo>
                    <a:lnTo>
                      <a:pt x="398" y="18988"/>
                    </a:lnTo>
                    <a:lnTo>
                      <a:pt x="290" y="17667"/>
                    </a:lnTo>
                    <a:lnTo>
                      <a:pt x="344" y="16363"/>
                    </a:lnTo>
                    <a:lnTo>
                      <a:pt x="507" y="15078"/>
                    </a:lnTo>
                    <a:lnTo>
                      <a:pt x="941" y="13160"/>
                    </a:lnTo>
                    <a:lnTo>
                      <a:pt x="1774" y="10698"/>
                    </a:lnTo>
                    <a:lnTo>
                      <a:pt x="2263" y="9503"/>
                    </a:lnTo>
                    <a:lnTo>
                      <a:pt x="2788" y="8146"/>
                    </a:lnTo>
                    <a:lnTo>
                      <a:pt x="3512" y="5648"/>
                    </a:lnTo>
                    <a:lnTo>
                      <a:pt x="3801" y="3892"/>
                    </a:lnTo>
                    <a:lnTo>
                      <a:pt x="3892" y="2770"/>
                    </a:lnTo>
                    <a:lnTo>
                      <a:pt x="3892" y="1666"/>
                    </a:lnTo>
                    <a:lnTo>
                      <a:pt x="3801" y="562"/>
                    </a:lnTo>
                    <a:lnTo>
                      <a:pt x="3729"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1" name="Google Shape;1391;p38"/>
              <p:cNvSpPr/>
              <p:nvPr/>
            </p:nvSpPr>
            <p:spPr>
              <a:xfrm>
                <a:off x="5948226" y="1451315"/>
                <a:ext cx="235778" cy="242100"/>
              </a:xfrm>
              <a:custGeom>
                <a:avLst/>
                <a:gdLst/>
                <a:ahLst/>
                <a:cxnLst/>
                <a:rect l="l" t="t" r="r" b="b"/>
                <a:pathLst>
                  <a:path w="7422" h="7621" extrusionOk="0">
                    <a:moveTo>
                      <a:pt x="4942" y="1"/>
                    </a:moveTo>
                    <a:lnTo>
                      <a:pt x="2009" y="91"/>
                    </a:lnTo>
                    <a:lnTo>
                      <a:pt x="1376" y="2299"/>
                    </a:lnTo>
                    <a:lnTo>
                      <a:pt x="797" y="4616"/>
                    </a:lnTo>
                    <a:lnTo>
                      <a:pt x="326" y="6191"/>
                    </a:lnTo>
                    <a:lnTo>
                      <a:pt x="0" y="7114"/>
                    </a:lnTo>
                    <a:lnTo>
                      <a:pt x="941" y="7349"/>
                    </a:lnTo>
                    <a:lnTo>
                      <a:pt x="2752" y="7621"/>
                    </a:lnTo>
                    <a:lnTo>
                      <a:pt x="4562" y="7603"/>
                    </a:lnTo>
                    <a:lnTo>
                      <a:pt x="6426" y="7277"/>
                    </a:lnTo>
                    <a:lnTo>
                      <a:pt x="7421" y="6987"/>
                    </a:lnTo>
                    <a:lnTo>
                      <a:pt x="6752" y="5286"/>
                    </a:lnTo>
                    <a:lnTo>
                      <a:pt x="5792" y="2933"/>
                    </a:lnTo>
                    <a:lnTo>
                      <a:pt x="5213" y="1105"/>
                    </a:lnTo>
                    <a:lnTo>
                      <a:pt x="4942"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2" name="Google Shape;1392;p38"/>
              <p:cNvSpPr/>
              <p:nvPr/>
            </p:nvSpPr>
            <p:spPr>
              <a:xfrm>
                <a:off x="5943048" y="1450171"/>
                <a:ext cx="245563" cy="248422"/>
              </a:xfrm>
              <a:custGeom>
                <a:avLst/>
                <a:gdLst/>
                <a:ahLst/>
                <a:cxnLst/>
                <a:rect l="l" t="t" r="r" b="b"/>
                <a:pathLst>
                  <a:path w="7730" h="7820" extrusionOk="0">
                    <a:moveTo>
                      <a:pt x="5249" y="0"/>
                    </a:moveTo>
                    <a:lnTo>
                      <a:pt x="4942" y="73"/>
                    </a:lnTo>
                    <a:lnTo>
                      <a:pt x="5340" y="1575"/>
                    </a:lnTo>
                    <a:lnTo>
                      <a:pt x="6173" y="3964"/>
                    </a:lnTo>
                    <a:lnTo>
                      <a:pt x="6625" y="5050"/>
                    </a:lnTo>
                    <a:lnTo>
                      <a:pt x="7005" y="5955"/>
                    </a:lnTo>
                    <a:lnTo>
                      <a:pt x="7385" y="6915"/>
                    </a:lnTo>
                    <a:lnTo>
                      <a:pt x="6516" y="7186"/>
                    </a:lnTo>
                    <a:lnTo>
                      <a:pt x="4815" y="7476"/>
                    </a:lnTo>
                    <a:lnTo>
                      <a:pt x="3096" y="7512"/>
                    </a:lnTo>
                    <a:lnTo>
                      <a:pt x="1304" y="7277"/>
                    </a:lnTo>
                    <a:lnTo>
                      <a:pt x="362" y="7041"/>
                    </a:lnTo>
                    <a:lnTo>
                      <a:pt x="706" y="6046"/>
                    </a:lnTo>
                    <a:lnTo>
                      <a:pt x="1195" y="4326"/>
                    </a:lnTo>
                    <a:lnTo>
                      <a:pt x="1412" y="3494"/>
                    </a:lnTo>
                    <a:lnTo>
                      <a:pt x="1756" y="2082"/>
                    </a:lnTo>
                    <a:lnTo>
                      <a:pt x="2317" y="181"/>
                    </a:lnTo>
                    <a:lnTo>
                      <a:pt x="2028" y="91"/>
                    </a:lnTo>
                    <a:lnTo>
                      <a:pt x="1466" y="2009"/>
                    </a:lnTo>
                    <a:lnTo>
                      <a:pt x="1123" y="3403"/>
                    </a:lnTo>
                    <a:lnTo>
                      <a:pt x="887" y="4308"/>
                    </a:lnTo>
                    <a:lnTo>
                      <a:pt x="399" y="6046"/>
                    </a:lnTo>
                    <a:lnTo>
                      <a:pt x="18" y="7096"/>
                    </a:lnTo>
                    <a:lnTo>
                      <a:pt x="0" y="7150"/>
                    </a:lnTo>
                    <a:lnTo>
                      <a:pt x="37" y="7222"/>
                    </a:lnTo>
                    <a:lnTo>
                      <a:pt x="73" y="7277"/>
                    </a:lnTo>
                    <a:lnTo>
                      <a:pt x="127" y="7295"/>
                    </a:lnTo>
                    <a:lnTo>
                      <a:pt x="1086" y="7530"/>
                    </a:lnTo>
                    <a:lnTo>
                      <a:pt x="2896" y="7802"/>
                    </a:lnTo>
                    <a:lnTo>
                      <a:pt x="3765" y="7820"/>
                    </a:lnTo>
                    <a:lnTo>
                      <a:pt x="4725" y="7802"/>
                    </a:lnTo>
                    <a:lnTo>
                      <a:pt x="6643" y="7458"/>
                    </a:lnTo>
                    <a:lnTo>
                      <a:pt x="7621" y="7150"/>
                    </a:lnTo>
                    <a:lnTo>
                      <a:pt x="7675" y="7132"/>
                    </a:lnTo>
                    <a:lnTo>
                      <a:pt x="7711" y="7078"/>
                    </a:lnTo>
                    <a:lnTo>
                      <a:pt x="7729" y="7023"/>
                    </a:lnTo>
                    <a:lnTo>
                      <a:pt x="7729" y="6969"/>
                    </a:lnTo>
                    <a:lnTo>
                      <a:pt x="7313" y="5901"/>
                    </a:lnTo>
                    <a:lnTo>
                      <a:pt x="6915" y="4942"/>
                    </a:lnTo>
                    <a:lnTo>
                      <a:pt x="6462" y="3856"/>
                    </a:lnTo>
                    <a:lnTo>
                      <a:pt x="5630" y="1503"/>
                    </a:lnTo>
                    <a:lnTo>
                      <a:pt x="5249"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3" name="Google Shape;1393;p38"/>
              <p:cNvSpPr/>
              <p:nvPr/>
            </p:nvSpPr>
            <p:spPr>
              <a:xfrm>
                <a:off x="5625627" y="400795"/>
                <a:ext cx="863695" cy="1049979"/>
              </a:xfrm>
              <a:custGeom>
                <a:avLst/>
                <a:gdLst/>
                <a:ahLst/>
                <a:cxnLst/>
                <a:rect l="l" t="t" r="r" b="b"/>
                <a:pathLst>
                  <a:path w="27188" h="33052" extrusionOk="0">
                    <a:moveTo>
                      <a:pt x="12092" y="0"/>
                    </a:moveTo>
                    <a:lnTo>
                      <a:pt x="10445" y="127"/>
                    </a:lnTo>
                    <a:lnTo>
                      <a:pt x="8943" y="417"/>
                    </a:lnTo>
                    <a:lnTo>
                      <a:pt x="7549" y="869"/>
                    </a:lnTo>
                    <a:lnTo>
                      <a:pt x="6300" y="1466"/>
                    </a:lnTo>
                    <a:lnTo>
                      <a:pt x="5160" y="2190"/>
                    </a:lnTo>
                    <a:lnTo>
                      <a:pt x="4128" y="3059"/>
                    </a:lnTo>
                    <a:lnTo>
                      <a:pt x="3241" y="4037"/>
                    </a:lnTo>
                    <a:lnTo>
                      <a:pt x="2445" y="5123"/>
                    </a:lnTo>
                    <a:lnTo>
                      <a:pt x="1775" y="6299"/>
                    </a:lnTo>
                    <a:lnTo>
                      <a:pt x="1214" y="7548"/>
                    </a:lnTo>
                    <a:lnTo>
                      <a:pt x="761" y="8887"/>
                    </a:lnTo>
                    <a:lnTo>
                      <a:pt x="417" y="10263"/>
                    </a:lnTo>
                    <a:lnTo>
                      <a:pt x="182" y="11693"/>
                    </a:lnTo>
                    <a:lnTo>
                      <a:pt x="37" y="13159"/>
                    </a:lnTo>
                    <a:lnTo>
                      <a:pt x="1" y="14662"/>
                    </a:lnTo>
                    <a:lnTo>
                      <a:pt x="55" y="16164"/>
                    </a:lnTo>
                    <a:lnTo>
                      <a:pt x="200" y="17684"/>
                    </a:lnTo>
                    <a:lnTo>
                      <a:pt x="435" y="19187"/>
                    </a:lnTo>
                    <a:lnTo>
                      <a:pt x="779" y="20671"/>
                    </a:lnTo>
                    <a:lnTo>
                      <a:pt x="1196" y="22119"/>
                    </a:lnTo>
                    <a:lnTo>
                      <a:pt x="1702" y="23531"/>
                    </a:lnTo>
                    <a:lnTo>
                      <a:pt x="2282" y="24870"/>
                    </a:lnTo>
                    <a:lnTo>
                      <a:pt x="2951" y="26173"/>
                    </a:lnTo>
                    <a:lnTo>
                      <a:pt x="3693" y="27386"/>
                    </a:lnTo>
                    <a:lnTo>
                      <a:pt x="4526" y="28508"/>
                    </a:lnTo>
                    <a:lnTo>
                      <a:pt x="5413" y="29522"/>
                    </a:lnTo>
                    <a:lnTo>
                      <a:pt x="6390" y="30445"/>
                    </a:lnTo>
                    <a:lnTo>
                      <a:pt x="7422" y="31241"/>
                    </a:lnTo>
                    <a:lnTo>
                      <a:pt x="8526" y="31893"/>
                    </a:lnTo>
                    <a:lnTo>
                      <a:pt x="9685" y="32418"/>
                    </a:lnTo>
                    <a:lnTo>
                      <a:pt x="10915" y="32780"/>
                    </a:lnTo>
                    <a:lnTo>
                      <a:pt x="11567" y="32889"/>
                    </a:lnTo>
                    <a:lnTo>
                      <a:pt x="12526" y="33015"/>
                    </a:lnTo>
                    <a:lnTo>
                      <a:pt x="14336" y="33051"/>
                    </a:lnTo>
                    <a:lnTo>
                      <a:pt x="16002" y="32852"/>
                    </a:lnTo>
                    <a:lnTo>
                      <a:pt x="17522" y="32418"/>
                    </a:lnTo>
                    <a:lnTo>
                      <a:pt x="18916" y="31803"/>
                    </a:lnTo>
                    <a:lnTo>
                      <a:pt x="20183" y="31006"/>
                    </a:lnTo>
                    <a:lnTo>
                      <a:pt x="21341" y="30047"/>
                    </a:lnTo>
                    <a:lnTo>
                      <a:pt x="22355" y="28961"/>
                    </a:lnTo>
                    <a:lnTo>
                      <a:pt x="23278" y="27748"/>
                    </a:lnTo>
                    <a:lnTo>
                      <a:pt x="24074" y="26445"/>
                    </a:lnTo>
                    <a:lnTo>
                      <a:pt x="24780" y="25087"/>
                    </a:lnTo>
                    <a:lnTo>
                      <a:pt x="25378" y="23657"/>
                    </a:lnTo>
                    <a:lnTo>
                      <a:pt x="26102" y="21485"/>
                    </a:lnTo>
                    <a:lnTo>
                      <a:pt x="26771" y="18589"/>
                    </a:lnTo>
                    <a:lnTo>
                      <a:pt x="26970" y="17214"/>
                    </a:lnTo>
                    <a:lnTo>
                      <a:pt x="27097" y="16236"/>
                    </a:lnTo>
                    <a:lnTo>
                      <a:pt x="27188" y="14354"/>
                    </a:lnTo>
                    <a:lnTo>
                      <a:pt x="27133" y="12562"/>
                    </a:lnTo>
                    <a:lnTo>
                      <a:pt x="26916" y="10879"/>
                    </a:lnTo>
                    <a:lnTo>
                      <a:pt x="26554" y="9286"/>
                    </a:lnTo>
                    <a:lnTo>
                      <a:pt x="26047" y="7820"/>
                    </a:lnTo>
                    <a:lnTo>
                      <a:pt x="25396" y="6462"/>
                    </a:lnTo>
                    <a:lnTo>
                      <a:pt x="24617" y="5213"/>
                    </a:lnTo>
                    <a:lnTo>
                      <a:pt x="23694" y="4091"/>
                    </a:lnTo>
                    <a:lnTo>
                      <a:pt x="22644" y="3095"/>
                    </a:lnTo>
                    <a:lnTo>
                      <a:pt x="21468" y="2245"/>
                    </a:lnTo>
                    <a:lnTo>
                      <a:pt x="20183" y="1503"/>
                    </a:lnTo>
                    <a:lnTo>
                      <a:pt x="18771" y="923"/>
                    </a:lnTo>
                    <a:lnTo>
                      <a:pt x="17251" y="471"/>
                    </a:lnTo>
                    <a:lnTo>
                      <a:pt x="15622" y="181"/>
                    </a:lnTo>
                    <a:lnTo>
                      <a:pt x="13884" y="36"/>
                    </a:lnTo>
                    <a:lnTo>
                      <a:pt x="12979" y="18"/>
                    </a:lnTo>
                    <a:lnTo>
                      <a:pt x="12092"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4" name="Google Shape;1394;p38"/>
              <p:cNvSpPr/>
              <p:nvPr/>
            </p:nvSpPr>
            <p:spPr>
              <a:xfrm>
                <a:off x="5621053" y="396189"/>
                <a:ext cx="865982" cy="1059764"/>
              </a:xfrm>
              <a:custGeom>
                <a:avLst/>
                <a:gdLst/>
                <a:ahLst/>
                <a:cxnLst/>
                <a:rect l="l" t="t" r="r" b="b"/>
                <a:pathLst>
                  <a:path w="27260" h="33360" extrusionOk="0">
                    <a:moveTo>
                      <a:pt x="12526" y="0"/>
                    </a:moveTo>
                    <a:lnTo>
                      <a:pt x="11874" y="19"/>
                    </a:lnTo>
                    <a:lnTo>
                      <a:pt x="10607" y="127"/>
                    </a:lnTo>
                    <a:lnTo>
                      <a:pt x="9394" y="326"/>
                    </a:lnTo>
                    <a:lnTo>
                      <a:pt x="8254" y="652"/>
                    </a:lnTo>
                    <a:lnTo>
                      <a:pt x="7168" y="1068"/>
                    </a:lnTo>
                    <a:lnTo>
                      <a:pt x="6154" y="1593"/>
                    </a:lnTo>
                    <a:lnTo>
                      <a:pt x="5213" y="2209"/>
                    </a:lnTo>
                    <a:lnTo>
                      <a:pt x="4344" y="2933"/>
                    </a:lnTo>
                    <a:lnTo>
                      <a:pt x="3548" y="3747"/>
                    </a:lnTo>
                    <a:lnTo>
                      <a:pt x="2824" y="4634"/>
                    </a:lnTo>
                    <a:lnTo>
                      <a:pt x="2172" y="5630"/>
                    </a:lnTo>
                    <a:lnTo>
                      <a:pt x="1611" y="6716"/>
                    </a:lnTo>
                    <a:lnTo>
                      <a:pt x="1122" y="7874"/>
                    </a:lnTo>
                    <a:lnTo>
                      <a:pt x="706" y="9123"/>
                    </a:lnTo>
                    <a:lnTo>
                      <a:pt x="398" y="10462"/>
                    </a:lnTo>
                    <a:lnTo>
                      <a:pt x="163" y="11856"/>
                    </a:lnTo>
                    <a:lnTo>
                      <a:pt x="91" y="12598"/>
                    </a:lnTo>
                    <a:lnTo>
                      <a:pt x="18" y="13431"/>
                    </a:lnTo>
                    <a:lnTo>
                      <a:pt x="0" y="15114"/>
                    </a:lnTo>
                    <a:lnTo>
                      <a:pt x="91" y="16816"/>
                    </a:lnTo>
                    <a:lnTo>
                      <a:pt x="290" y="18499"/>
                    </a:lnTo>
                    <a:lnTo>
                      <a:pt x="616" y="20200"/>
                    </a:lnTo>
                    <a:lnTo>
                      <a:pt x="1050" y="21848"/>
                    </a:lnTo>
                    <a:lnTo>
                      <a:pt x="1611" y="23458"/>
                    </a:lnTo>
                    <a:lnTo>
                      <a:pt x="2263" y="24997"/>
                    </a:lnTo>
                    <a:lnTo>
                      <a:pt x="3023" y="26463"/>
                    </a:lnTo>
                    <a:lnTo>
                      <a:pt x="3874" y="27821"/>
                    </a:lnTo>
                    <a:lnTo>
                      <a:pt x="4833" y="29070"/>
                    </a:lnTo>
                    <a:lnTo>
                      <a:pt x="5883" y="30192"/>
                    </a:lnTo>
                    <a:lnTo>
                      <a:pt x="7023" y="31169"/>
                    </a:lnTo>
                    <a:lnTo>
                      <a:pt x="8236" y="31984"/>
                    </a:lnTo>
                    <a:lnTo>
                      <a:pt x="9557" y="32617"/>
                    </a:lnTo>
                    <a:lnTo>
                      <a:pt x="10951" y="33052"/>
                    </a:lnTo>
                    <a:lnTo>
                      <a:pt x="11675" y="33178"/>
                    </a:lnTo>
                    <a:lnTo>
                      <a:pt x="12779" y="33323"/>
                    </a:lnTo>
                    <a:lnTo>
                      <a:pt x="13829" y="33359"/>
                    </a:lnTo>
                    <a:lnTo>
                      <a:pt x="14770" y="33323"/>
                    </a:lnTo>
                    <a:lnTo>
                      <a:pt x="16562" y="33052"/>
                    </a:lnTo>
                    <a:lnTo>
                      <a:pt x="18245" y="32509"/>
                    </a:lnTo>
                    <a:lnTo>
                      <a:pt x="19802" y="31694"/>
                    </a:lnTo>
                    <a:lnTo>
                      <a:pt x="20544" y="31169"/>
                    </a:lnTo>
                    <a:lnTo>
                      <a:pt x="20997" y="30807"/>
                    </a:lnTo>
                    <a:lnTo>
                      <a:pt x="21847" y="30047"/>
                    </a:lnTo>
                    <a:lnTo>
                      <a:pt x="22607" y="29214"/>
                    </a:lnTo>
                    <a:lnTo>
                      <a:pt x="23295" y="28327"/>
                    </a:lnTo>
                    <a:lnTo>
                      <a:pt x="24218" y="26916"/>
                    </a:lnTo>
                    <a:lnTo>
                      <a:pt x="25214" y="24961"/>
                    </a:lnTo>
                    <a:lnTo>
                      <a:pt x="25974" y="23006"/>
                    </a:lnTo>
                    <a:lnTo>
                      <a:pt x="26535" y="21124"/>
                    </a:lnTo>
                    <a:lnTo>
                      <a:pt x="27096" y="18608"/>
                    </a:lnTo>
                    <a:lnTo>
                      <a:pt x="27259" y="17377"/>
                    </a:lnTo>
                    <a:lnTo>
                      <a:pt x="26970" y="17341"/>
                    </a:lnTo>
                    <a:lnTo>
                      <a:pt x="26789" y="18553"/>
                    </a:lnTo>
                    <a:lnTo>
                      <a:pt x="26246" y="21033"/>
                    </a:lnTo>
                    <a:lnTo>
                      <a:pt x="25703" y="22879"/>
                    </a:lnTo>
                    <a:lnTo>
                      <a:pt x="24942" y="24816"/>
                    </a:lnTo>
                    <a:lnTo>
                      <a:pt x="23965" y="26753"/>
                    </a:lnTo>
                    <a:lnTo>
                      <a:pt x="22752" y="28581"/>
                    </a:lnTo>
                    <a:lnTo>
                      <a:pt x="21630" y="29830"/>
                    </a:lnTo>
                    <a:lnTo>
                      <a:pt x="20816" y="30572"/>
                    </a:lnTo>
                    <a:lnTo>
                      <a:pt x="20363" y="30934"/>
                    </a:lnTo>
                    <a:lnTo>
                      <a:pt x="19911" y="31260"/>
                    </a:lnTo>
                    <a:lnTo>
                      <a:pt x="18951" y="31821"/>
                    </a:lnTo>
                    <a:lnTo>
                      <a:pt x="17974" y="32291"/>
                    </a:lnTo>
                    <a:lnTo>
                      <a:pt x="16924" y="32635"/>
                    </a:lnTo>
                    <a:lnTo>
                      <a:pt x="15838" y="32889"/>
                    </a:lnTo>
                    <a:lnTo>
                      <a:pt x="14716" y="33034"/>
                    </a:lnTo>
                    <a:lnTo>
                      <a:pt x="13557" y="33052"/>
                    </a:lnTo>
                    <a:lnTo>
                      <a:pt x="12345" y="32979"/>
                    </a:lnTo>
                    <a:lnTo>
                      <a:pt x="11729" y="32889"/>
                    </a:lnTo>
                    <a:lnTo>
                      <a:pt x="11005" y="32762"/>
                    </a:lnTo>
                    <a:lnTo>
                      <a:pt x="9648" y="32328"/>
                    </a:lnTo>
                    <a:lnTo>
                      <a:pt x="8363" y="31712"/>
                    </a:lnTo>
                    <a:lnTo>
                      <a:pt x="7168" y="30916"/>
                    </a:lnTo>
                    <a:lnTo>
                      <a:pt x="6046" y="29956"/>
                    </a:lnTo>
                    <a:lnTo>
                      <a:pt x="5014" y="28852"/>
                    </a:lnTo>
                    <a:lnTo>
                      <a:pt x="4091" y="27622"/>
                    </a:lnTo>
                    <a:lnTo>
                      <a:pt x="3240" y="26282"/>
                    </a:lnTo>
                    <a:lnTo>
                      <a:pt x="2498" y="24834"/>
                    </a:lnTo>
                    <a:lnTo>
                      <a:pt x="1865" y="23314"/>
                    </a:lnTo>
                    <a:lnTo>
                      <a:pt x="1340" y="21739"/>
                    </a:lnTo>
                    <a:lnTo>
                      <a:pt x="905" y="20110"/>
                    </a:lnTo>
                    <a:lnTo>
                      <a:pt x="579" y="18445"/>
                    </a:lnTo>
                    <a:lnTo>
                      <a:pt x="380" y="16761"/>
                    </a:lnTo>
                    <a:lnTo>
                      <a:pt x="290" y="15096"/>
                    </a:lnTo>
                    <a:lnTo>
                      <a:pt x="326" y="13449"/>
                    </a:lnTo>
                    <a:lnTo>
                      <a:pt x="380" y="12634"/>
                    </a:lnTo>
                    <a:lnTo>
                      <a:pt x="471" y="11892"/>
                    </a:lnTo>
                    <a:lnTo>
                      <a:pt x="706" y="10481"/>
                    </a:lnTo>
                    <a:lnTo>
                      <a:pt x="1032" y="9141"/>
                    </a:lnTo>
                    <a:lnTo>
                      <a:pt x="1430" y="7892"/>
                    </a:lnTo>
                    <a:lnTo>
                      <a:pt x="1937" y="6734"/>
                    </a:lnTo>
                    <a:lnTo>
                      <a:pt x="2516" y="5666"/>
                    </a:lnTo>
                    <a:lnTo>
                      <a:pt x="3186" y="4670"/>
                    </a:lnTo>
                    <a:lnTo>
                      <a:pt x="3928" y="3783"/>
                    </a:lnTo>
                    <a:lnTo>
                      <a:pt x="4742" y="2987"/>
                    </a:lnTo>
                    <a:lnTo>
                      <a:pt x="5629" y="2299"/>
                    </a:lnTo>
                    <a:lnTo>
                      <a:pt x="6607" y="1702"/>
                    </a:lnTo>
                    <a:lnTo>
                      <a:pt x="7639" y="1213"/>
                    </a:lnTo>
                    <a:lnTo>
                      <a:pt x="8743" y="815"/>
                    </a:lnTo>
                    <a:lnTo>
                      <a:pt x="9919" y="543"/>
                    </a:lnTo>
                    <a:lnTo>
                      <a:pt x="11150" y="362"/>
                    </a:lnTo>
                    <a:lnTo>
                      <a:pt x="12435" y="308"/>
                    </a:lnTo>
                    <a:lnTo>
                      <a:pt x="13105" y="308"/>
                    </a:lnTo>
                    <a:lnTo>
                      <a:pt x="13123" y="19"/>
                    </a:lnTo>
                    <a:lnTo>
                      <a:pt x="1281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5" name="Google Shape;1395;p38"/>
              <p:cNvSpPr/>
              <p:nvPr/>
            </p:nvSpPr>
            <p:spPr>
              <a:xfrm>
                <a:off x="5991906" y="396761"/>
                <a:ext cx="502022" cy="1059192"/>
              </a:xfrm>
              <a:custGeom>
                <a:avLst/>
                <a:gdLst/>
                <a:ahLst/>
                <a:cxnLst/>
                <a:rect l="l" t="t" r="r" b="b"/>
                <a:pathLst>
                  <a:path w="15803" h="33342" extrusionOk="0">
                    <a:moveTo>
                      <a:pt x="1431" y="1"/>
                    </a:moveTo>
                    <a:lnTo>
                      <a:pt x="1449" y="290"/>
                    </a:lnTo>
                    <a:lnTo>
                      <a:pt x="1558" y="290"/>
                    </a:lnTo>
                    <a:lnTo>
                      <a:pt x="2390" y="308"/>
                    </a:lnTo>
                    <a:lnTo>
                      <a:pt x="4019" y="453"/>
                    </a:lnTo>
                    <a:lnTo>
                      <a:pt x="5558" y="725"/>
                    </a:lnTo>
                    <a:lnTo>
                      <a:pt x="7006" y="1123"/>
                    </a:lnTo>
                    <a:lnTo>
                      <a:pt x="8345" y="1666"/>
                    </a:lnTo>
                    <a:lnTo>
                      <a:pt x="9594" y="2317"/>
                    </a:lnTo>
                    <a:lnTo>
                      <a:pt x="10734" y="3114"/>
                    </a:lnTo>
                    <a:lnTo>
                      <a:pt x="11784" y="4037"/>
                    </a:lnTo>
                    <a:lnTo>
                      <a:pt x="12255" y="4544"/>
                    </a:lnTo>
                    <a:lnTo>
                      <a:pt x="12744" y="5141"/>
                    </a:lnTo>
                    <a:lnTo>
                      <a:pt x="13594" y="6408"/>
                    </a:lnTo>
                    <a:lnTo>
                      <a:pt x="14300" y="7784"/>
                    </a:lnTo>
                    <a:lnTo>
                      <a:pt x="14825" y="9286"/>
                    </a:lnTo>
                    <a:lnTo>
                      <a:pt x="15223" y="10915"/>
                    </a:lnTo>
                    <a:lnTo>
                      <a:pt x="15440" y="12616"/>
                    </a:lnTo>
                    <a:lnTo>
                      <a:pt x="15513" y="14426"/>
                    </a:lnTo>
                    <a:lnTo>
                      <a:pt x="15404" y="16345"/>
                    </a:lnTo>
                    <a:lnTo>
                      <a:pt x="15296" y="17323"/>
                    </a:lnTo>
                    <a:lnTo>
                      <a:pt x="15115" y="18535"/>
                    </a:lnTo>
                    <a:lnTo>
                      <a:pt x="14572" y="21015"/>
                    </a:lnTo>
                    <a:lnTo>
                      <a:pt x="14029" y="22861"/>
                    </a:lnTo>
                    <a:lnTo>
                      <a:pt x="13268" y="24798"/>
                    </a:lnTo>
                    <a:lnTo>
                      <a:pt x="12291" y="26735"/>
                    </a:lnTo>
                    <a:lnTo>
                      <a:pt x="11078" y="28563"/>
                    </a:lnTo>
                    <a:lnTo>
                      <a:pt x="9956" y="29812"/>
                    </a:lnTo>
                    <a:lnTo>
                      <a:pt x="9142" y="30554"/>
                    </a:lnTo>
                    <a:lnTo>
                      <a:pt x="8689" y="30916"/>
                    </a:lnTo>
                    <a:lnTo>
                      <a:pt x="8237" y="31242"/>
                    </a:lnTo>
                    <a:lnTo>
                      <a:pt x="7277" y="31803"/>
                    </a:lnTo>
                    <a:lnTo>
                      <a:pt x="6300" y="32273"/>
                    </a:lnTo>
                    <a:lnTo>
                      <a:pt x="5250" y="32617"/>
                    </a:lnTo>
                    <a:lnTo>
                      <a:pt x="4164" y="32871"/>
                    </a:lnTo>
                    <a:lnTo>
                      <a:pt x="3042" y="33016"/>
                    </a:lnTo>
                    <a:lnTo>
                      <a:pt x="1883" y="33034"/>
                    </a:lnTo>
                    <a:lnTo>
                      <a:pt x="671" y="32961"/>
                    </a:lnTo>
                    <a:lnTo>
                      <a:pt x="55" y="32871"/>
                    </a:lnTo>
                    <a:lnTo>
                      <a:pt x="1" y="33160"/>
                    </a:lnTo>
                    <a:lnTo>
                      <a:pt x="1105" y="33305"/>
                    </a:lnTo>
                    <a:lnTo>
                      <a:pt x="2155" y="33341"/>
                    </a:lnTo>
                    <a:lnTo>
                      <a:pt x="3096" y="33305"/>
                    </a:lnTo>
                    <a:lnTo>
                      <a:pt x="4888" y="33034"/>
                    </a:lnTo>
                    <a:lnTo>
                      <a:pt x="6571" y="32491"/>
                    </a:lnTo>
                    <a:lnTo>
                      <a:pt x="8128" y="31676"/>
                    </a:lnTo>
                    <a:lnTo>
                      <a:pt x="8870" y="31151"/>
                    </a:lnTo>
                    <a:lnTo>
                      <a:pt x="9323" y="30789"/>
                    </a:lnTo>
                    <a:lnTo>
                      <a:pt x="10173" y="30029"/>
                    </a:lnTo>
                    <a:lnTo>
                      <a:pt x="10933" y="29196"/>
                    </a:lnTo>
                    <a:lnTo>
                      <a:pt x="11621" y="28309"/>
                    </a:lnTo>
                    <a:lnTo>
                      <a:pt x="12544" y="26898"/>
                    </a:lnTo>
                    <a:lnTo>
                      <a:pt x="13540" y="24943"/>
                    </a:lnTo>
                    <a:lnTo>
                      <a:pt x="14300" y="22988"/>
                    </a:lnTo>
                    <a:lnTo>
                      <a:pt x="14861" y="21106"/>
                    </a:lnTo>
                    <a:lnTo>
                      <a:pt x="15422" y="18590"/>
                    </a:lnTo>
                    <a:lnTo>
                      <a:pt x="15585" y="17359"/>
                    </a:lnTo>
                    <a:lnTo>
                      <a:pt x="15712" y="16363"/>
                    </a:lnTo>
                    <a:lnTo>
                      <a:pt x="15802" y="14426"/>
                    </a:lnTo>
                    <a:lnTo>
                      <a:pt x="15748" y="12580"/>
                    </a:lnTo>
                    <a:lnTo>
                      <a:pt x="15513" y="10825"/>
                    </a:lnTo>
                    <a:lnTo>
                      <a:pt x="15115" y="9196"/>
                    </a:lnTo>
                    <a:lnTo>
                      <a:pt x="14572" y="7657"/>
                    </a:lnTo>
                    <a:lnTo>
                      <a:pt x="13848" y="6245"/>
                    </a:lnTo>
                    <a:lnTo>
                      <a:pt x="12979" y="4942"/>
                    </a:lnTo>
                    <a:lnTo>
                      <a:pt x="12472" y="4345"/>
                    </a:lnTo>
                    <a:lnTo>
                      <a:pt x="11983" y="3820"/>
                    </a:lnTo>
                    <a:lnTo>
                      <a:pt x="10933" y="2878"/>
                    </a:lnTo>
                    <a:lnTo>
                      <a:pt x="9757" y="2064"/>
                    </a:lnTo>
                    <a:lnTo>
                      <a:pt x="8490" y="1394"/>
                    </a:lnTo>
                    <a:lnTo>
                      <a:pt x="7114" y="833"/>
                    </a:lnTo>
                    <a:lnTo>
                      <a:pt x="5630" y="435"/>
                    </a:lnTo>
                    <a:lnTo>
                      <a:pt x="4073" y="145"/>
                    </a:lnTo>
                    <a:lnTo>
                      <a:pt x="2408"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6" name="Google Shape;1396;p38"/>
              <p:cNvSpPr/>
              <p:nvPr/>
            </p:nvSpPr>
            <p:spPr>
              <a:xfrm>
                <a:off x="5900480" y="1453602"/>
                <a:ext cx="194385" cy="138062"/>
              </a:xfrm>
              <a:custGeom>
                <a:avLst/>
                <a:gdLst/>
                <a:ahLst/>
                <a:cxnLst/>
                <a:rect l="l" t="t" r="r" b="b"/>
                <a:pathLst>
                  <a:path w="6119" h="4346" extrusionOk="0">
                    <a:moveTo>
                      <a:pt x="3585" y="1"/>
                    </a:moveTo>
                    <a:lnTo>
                      <a:pt x="2752" y="182"/>
                    </a:lnTo>
                    <a:lnTo>
                      <a:pt x="2046" y="399"/>
                    </a:lnTo>
                    <a:lnTo>
                      <a:pt x="1539" y="580"/>
                    </a:lnTo>
                    <a:lnTo>
                      <a:pt x="960" y="888"/>
                    </a:lnTo>
                    <a:lnTo>
                      <a:pt x="743" y="1051"/>
                    </a:lnTo>
                    <a:lnTo>
                      <a:pt x="381" y="1358"/>
                    </a:lnTo>
                    <a:lnTo>
                      <a:pt x="146" y="1684"/>
                    </a:lnTo>
                    <a:lnTo>
                      <a:pt x="19" y="2028"/>
                    </a:lnTo>
                    <a:lnTo>
                      <a:pt x="1" y="2209"/>
                    </a:lnTo>
                    <a:lnTo>
                      <a:pt x="19" y="2408"/>
                    </a:lnTo>
                    <a:lnTo>
                      <a:pt x="146" y="2752"/>
                    </a:lnTo>
                    <a:lnTo>
                      <a:pt x="417" y="3006"/>
                    </a:lnTo>
                    <a:lnTo>
                      <a:pt x="779" y="3169"/>
                    </a:lnTo>
                    <a:lnTo>
                      <a:pt x="1015" y="3187"/>
                    </a:lnTo>
                    <a:lnTo>
                      <a:pt x="1214" y="3205"/>
                    </a:lnTo>
                    <a:lnTo>
                      <a:pt x="1648" y="3096"/>
                    </a:lnTo>
                    <a:lnTo>
                      <a:pt x="2245" y="2807"/>
                    </a:lnTo>
                    <a:lnTo>
                      <a:pt x="2553" y="2553"/>
                    </a:lnTo>
                    <a:lnTo>
                      <a:pt x="3006" y="2137"/>
                    </a:lnTo>
                    <a:lnTo>
                      <a:pt x="3476" y="1449"/>
                    </a:lnTo>
                    <a:lnTo>
                      <a:pt x="3657" y="960"/>
                    </a:lnTo>
                    <a:lnTo>
                      <a:pt x="3639" y="1069"/>
                    </a:lnTo>
                    <a:lnTo>
                      <a:pt x="3639" y="1196"/>
                    </a:lnTo>
                    <a:lnTo>
                      <a:pt x="3621" y="1648"/>
                    </a:lnTo>
                    <a:lnTo>
                      <a:pt x="3675" y="2553"/>
                    </a:lnTo>
                    <a:lnTo>
                      <a:pt x="3838" y="3078"/>
                    </a:lnTo>
                    <a:lnTo>
                      <a:pt x="4019" y="3531"/>
                    </a:lnTo>
                    <a:lnTo>
                      <a:pt x="4381" y="4001"/>
                    </a:lnTo>
                    <a:lnTo>
                      <a:pt x="4689" y="4200"/>
                    </a:lnTo>
                    <a:lnTo>
                      <a:pt x="4852" y="4273"/>
                    </a:lnTo>
                    <a:lnTo>
                      <a:pt x="5051" y="4345"/>
                    </a:lnTo>
                    <a:lnTo>
                      <a:pt x="5377" y="4345"/>
                    </a:lnTo>
                    <a:lnTo>
                      <a:pt x="5648" y="4255"/>
                    </a:lnTo>
                    <a:lnTo>
                      <a:pt x="5974" y="4001"/>
                    </a:lnTo>
                    <a:lnTo>
                      <a:pt x="6119" y="3766"/>
                    </a:lnTo>
                    <a:lnTo>
                      <a:pt x="5847" y="3621"/>
                    </a:lnTo>
                    <a:lnTo>
                      <a:pt x="5721" y="3838"/>
                    </a:lnTo>
                    <a:lnTo>
                      <a:pt x="5395" y="4037"/>
                    </a:lnTo>
                    <a:lnTo>
                      <a:pt x="5123" y="4037"/>
                    </a:lnTo>
                    <a:lnTo>
                      <a:pt x="4960" y="4001"/>
                    </a:lnTo>
                    <a:lnTo>
                      <a:pt x="4689" y="3874"/>
                    </a:lnTo>
                    <a:lnTo>
                      <a:pt x="4273" y="3368"/>
                    </a:lnTo>
                    <a:lnTo>
                      <a:pt x="4128" y="2988"/>
                    </a:lnTo>
                    <a:lnTo>
                      <a:pt x="3983" y="2499"/>
                    </a:lnTo>
                    <a:lnTo>
                      <a:pt x="3929" y="1648"/>
                    </a:lnTo>
                    <a:lnTo>
                      <a:pt x="3947" y="1214"/>
                    </a:lnTo>
                    <a:lnTo>
                      <a:pt x="3947" y="996"/>
                    </a:lnTo>
                    <a:lnTo>
                      <a:pt x="3947" y="779"/>
                    </a:lnTo>
                    <a:lnTo>
                      <a:pt x="4001" y="743"/>
                    </a:lnTo>
                    <a:lnTo>
                      <a:pt x="4019" y="689"/>
                    </a:lnTo>
                    <a:lnTo>
                      <a:pt x="4001" y="580"/>
                    </a:lnTo>
                    <a:lnTo>
                      <a:pt x="3874" y="508"/>
                    </a:lnTo>
                    <a:lnTo>
                      <a:pt x="3748" y="508"/>
                    </a:lnTo>
                    <a:lnTo>
                      <a:pt x="3712" y="490"/>
                    </a:lnTo>
                    <a:lnTo>
                      <a:pt x="3585" y="490"/>
                    </a:lnTo>
                    <a:lnTo>
                      <a:pt x="3422" y="526"/>
                    </a:lnTo>
                    <a:lnTo>
                      <a:pt x="3386" y="616"/>
                    </a:lnTo>
                    <a:lnTo>
                      <a:pt x="3386" y="671"/>
                    </a:lnTo>
                    <a:lnTo>
                      <a:pt x="3404" y="707"/>
                    </a:lnTo>
                    <a:lnTo>
                      <a:pt x="3223" y="1232"/>
                    </a:lnTo>
                    <a:lnTo>
                      <a:pt x="2788" y="1920"/>
                    </a:lnTo>
                    <a:lnTo>
                      <a:pt x="2336" y="2336"/>
                    </a:lnTo>
                    <a:lnTo>
                      <a:pt x="2064" y="2553"/>
                    </a:lnTo>
                    <a:lnTo>
                      <a:pt x="1558" y="2807"/>
                    </a:lnTo>
                    <a:lnTo>
                      <a:pt x="1196" y="2897"/>
                    </a:lnTo>
                    <a:lnTo>
                      <a:pt x="1033" y="2897"/>
                    </a:lnTo>
                    <a:lnTo>
                      <a:pt x="870" y="2879"/>
                    </a:lnTo>
                    <a:lnTo>
                      <a:pt x="598" y="2770"/>
                    </a:lnTo>
                    <a:lnTo>
                      <a:pt x="417" y="2589"/>
                    </a:lnTo>
                    <a:lnTo>
                      <a:pt x="309" y="2354"/>
                    </a:lnTo>
                    <a:lnTo>
                      <a:pt x="309" y="2227"/>
                    </a:lnTo>
                    <a:lnTo>
                      <a:pt x="327" y="2082"/>
                    </a:lnTo>
                    <a:lnTo>
                      <a:pt x="417" y="1811"/>
                    </a:lnTo>
                    <a:lnTo>
                      <a:pt x="761" y="1395"/>
                    </a:lnTo>
                    <a:lnTo>
                      <a:pt x="1123" y="1141"/>
                    </a:lnTo>
                    <a:lnTo>
                      <a:pt x="1648" y="852"/>
                    </a:lnTo>
                    <a:lnTo>
                      <a:pt x="2155" y="671"/>
                    </a:lnTo>
                    <a:lnTo>
                      <a:pt x="2825" y="472"/>
                    </a:lnTo>
                    <a:lnTo>
                      <a:pt x="3639" y="309"/>
                    </a:lnTo>
                    <a:lnTo>
                      <a:pt x="3585"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7" name="Google Shape;1397;p38"/>
              <p:cNvSpPr/>
              <p:nvPr/>
            </p:nvSpPr>
            <p:spPr>
              <a:xfrm>
                <a:off x="6014334" y="1452458"/>
                <a:ext cx="85137" cy="139205"/>
              </a:xfrm>
              <a:custGeom>
                <a:avLst/>
                <a:gdLst/>
                <a:ahLst/>
                <a:cxnLst/>
                <a:rect l="l" t="t" r="r" b="b"/>
                <a:pathLst>
                  <a:path w="2680" h="4382" extrusionOk="0">
                    <a:moveTo>
                      <a:pt x="182" y="1"/>
                    </a:moveTo>
                    <a:lnTo>
                      <a:pt x="55" y="37"/>
                    </a:lnTo>
                    <a:lnTo>
                      <a:pt x="1" y="37"/>
                    </a:lnTo>
                    <a:lnTo>
                      <a:pt x="55" y="345"/>
                    </a:lnTo>
                    <a:lnTo>
                      <a:pt x="109" y="327"/>
                    </a:lnTo>
                    <a:lnTo>
                      <a:pt x="218" y="308"/>
                    </a:lnTo>
                    <a:lnTo>
                      <a:pt x="345" y="327"/>
                    </a:lnTo>
                    <a:lnTo>
                      <a:pt x="417" y="363"/>
                    </a:lnTo>
                    <a:lnTo>
                      <a:pt x="1051" y="833"/>
                    </a:lnTo>
                    <a:lnTo>
                      <a:pt x="1702" y="1521"/>
                    </a:lnTo>
                    <a:lnTo>
                      <a:pt x="2028" y="1992"/>
                    </a:lnTo>
                    <a:lnTo>
                      <a:pt x="2137" y="2245"/>
                    </a:lnTo>
                    <a:lnTo>
                      <a:pt x="2318" y="2661"/>
                    </a:lnTo>
                    <a:lnTo>
                      <a:pt x="2372" y="3205"/>
                    </a:lnTo>
                    <a:lnTo>
                      <a:pt x="2318" y="3512"/>
                    </a:lnTo>
                    <a:lnTo>
                      <a:pt x="2263" y="3657"/>
                    </a:lnTo>
                    <a:lnTo>
                      <a:pt x="2137" y="3874"/>
                    </a:lnTo>
                    <a:lnTo>
                      <a:pt x="1811" y="4073"/>
                    </a:lnTo>
                    <a:lnTo>
                      <a:pt x="1539" y="4073"/>
                    </a:lnTo>
                    <a:lnTo>
                      <a:pt x="1376" y="4037"/>
                    </a:lnTo>
                    <a:lnTo>
                      <a:pt x="1268" y="4309"/>
                    </a:lnTo>
                    <a:lnTo>
                      <a:pt x="1467" y="4381"/>
                    </a:lnTo>
                    <a:lnTo>
                      <a:pt x="1793" y="4381"/>
                    </a:lnTo>
                    <a:lnTo>
                      <a:pt x="2064" y="4291"/>
                    </a:lnTo>
                    <a:lnTo>
                      <a:pt x="2390" y="4037"/>
                    </a:lnTo>
                    <a:lnTo>
                      <a:pt x="2535" y="3802"/>
                    </a:lnTo>
                    <a:lnTo>
                      <a:pt x="2607" y="3621"/>
                    </a:lnTo>
                    <a:lnTo>
                      <a:pt x="2680" y="3241"/>
                    </a:lnTo>
                    <a:lnTo>
                      <a:pt x="2607" y="2607"/>
                    </a:lnTo>
                    <a:lnTo>
                      <a:pt x="2426" y="2118"/>
                    </a:lnTo>
                    <a:lnTo>
                      <a:pt x="2300" y="1847"/>
                    </a:lnTo>
                    <a:lnTo>
                      <a:pt x="1956" y="1340"/>
                    </a:lnTo>
                    <a:lnTo>
                      <a:pt x="1250" y="616"/>
                    </a:lnTo>
                    <a:lnTo>
                      <a:pt x="598" y="109"/>
                    </a:lnTo>
                    <a:lnTo>
                      <a:pt x="453" y="37"/>
                    </a:lnTo>
                    <a:lnTo>
                      <a:pt x="182" y="1"/>
                    </a:ln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8" name="Google Shape;1398;p38"/>
              <p:cNvSpPr/>
              <p:nvPr/>
            </p:nvSpPr>
            <p:spPr>
              <a:xfrm>
                <a:off x="6132795" y="520400"/>
                <a:ext cx="253028" cy="254172"/>
              </a:xfrm>
              <a:custGeom>
                <a:avLst/>
                <a:gdLst/>
                <a:ahLst/>
                <a:cxnLst/>
                <a:rect l="l" t="t" r="r" b="b"/>
                <a:pathLst>
                  <a:path w="7965" h="8001" extrusionOk="0">
                    <a:moveTo>
                      <a:pt x="2064" y="0"/>
                    </a:moveTo>
                    <a:lnTo>
                      <a:pt x="1231" y="181"/>
                    </a:lnTo>
                    <a:lnTo>
                      <a:pt x="815" y="398"/>
                    </a:lnTo>
                    <a:lnTo>
                      <a:pt x="598" y="634"/>
                    </a:lnTo>
                    <a:lnTo>
                      <a:pt x="254" y="1050"/>
                    </a:lnTo>
                    <a:lnTo>
                      <a:pt x="73" y="1448"/>
                    </a:lnTo>
                    <a:lnTo>
                      <a:pt x="0" y="1792"/>
                    </a:lnTo>
                    <a:lnTo>
                      <a:pt x="37" y="2118"/>
                    </a:lnTo>
                    <a:lnTo>
                      <a:pt x="163" y="2407"/>
                    </a:lnTo>
                    <a:lnTo>
                      <a:pt x="471" y="2824"/>
                    </a:lnTo>
                    <a:lnTo>
                      <a:pt x="1448" y="3493"/>
                    </a:lnTo>
                    <a:lnTo>
                      <a:pt x="2553" y="4073"/>
                    </a:lnTo>
                    <a:lnTo>
                      <a:pt x="3132" y="4453"/>
                    </a:lnTo>
                    <a:lnTo>
                      <a:pt x="3331" y="4652"/>
                    </a:lnTo>
                    <a:lnTo>
                      <a:pt x="3639" y="5086"/>
                    </a:lnTo>
                    <a:lnTo>
                      <a:pt x="4091" y="6136"/>
                    </a:lnTo>
                    <a:lnTo>
                      <a:pt x="4435" y="6933"/>
                    </a:lnTo>
                    <a:lnTo>
                      <a:pt x="4725" y="7385"/>
                    </a:lnTo>
                    <a:lnTo>
                      <a:pt x="5123" y="7747"/>
                    </a:lnTo>
                    <a:lnTo>
                      <a:pt x="5612" y="7964"/>
                    </a:lnTo>
                    <a:lnTo>
                      <a:pt x="5937" y="8000"/>
                    </a:lnTo>
                    <a:lnTo>
                      <a:pt x="6408" y="8000"/>
                    </a:lnTo>
                    <a:lnTo>
                      <a:pt x="7114" y="7838"/>
                    </a:lnTo>
                    <a:lnTo>
                      <a:pt x="7603" y="7457"/>
                    </a:lnTo>
                    <a:lnTo>
                      <a:pt x="7874" y="6933"/>
                    </a:lnTo>
                    <a:lnTo>
                      <a:pt x="7965" y="6263"/>
                    </a:lnTo>
                    <a:lnTo>
                      <a:pt x="7856" y="5485"/>
                    </a:lnTo>
                    <a:lnTo>
                      <a:pt x="7603" y="4652"/>
                    </a:lnTo>
                    <a:lnTo>
                      <a:pt x="7204" y="3801"/>
                    </a:lnTo>
                    <a:lnTo>
                      <a:pt x="6679" y="2950"/>
                    </a:lnTo>
                    <a:lnTo>
                      <a:pt x="6064" y="2136"/>
                    </a:lnTo>
                    <a:lnTo>
                      <a:pt x="5340" y="1412"/>
                    </a:lnTo>
                    <a:lnTo>
                      <a:pt x="4580" y="797"/>
                    </a:lnTo>
                    <a:lnTo>
                      <a:pt x="3765" y="344"/>
                    </a:lnTo>
                    <a:lnTo>
                      <a:pt x="2915" y="54"/>
                    </a:lnTo>
                    <a:lnTo>
                      <a:pt x="206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9" name="Google Shape;1399;p38"/>
              <p:cNvSpPr/>
              <p:nvPr/>
            </p:nvSpPr>
            <p:spPr>
              <a:xfrm>
                <a:off x="6289759" y="826861"/>
                <a:ext cx="112171" cy="112171"/>
              </a:xfrm>
              <a:custGeom>
                <a:avLst/>
                <a:gdLst/>
                <a:ahLst/>
                <a:cxnLst/>
                <a:rect l="l" t="t" r="r" b="b"/>
                <a:pathLst>
                  <a:path w="3531" h="3531" extrusionOk="0">
                    <a:moveTo>
                      <a:pt x="1449" y="1"/>
                    </a:moveTo>
                    <a:lnTo>
                      <a:pt x="942" y="145"/>
                    </a:lnTo>
                    <a:lnTo>
                      <a:pt x="435" y="580"/>
                    </a:lnTo>
                    <a:lnTo>
                      <a:pt x="109" y="1159"/>
                    </a:lnTo>
                    <a:lnTo>
                      <a:pt x="1" y="1829"/>
                    </a:lnTo>
                    <a:lnTo>
                      <a:pt x="128" y="2480"/>
                    </a:lnTo>
                    <a:lnTo>
                      <a:pt x="471" y="3041"/>
                    </a:lnTo>
                    <a:lnTo>
                      <a:pt x="906" y="3331"/>
                    </a:lnTo>
                    <a:lnTo>
                      <a:pt x="1268" y="3458"/>
                    </a:lnTo>
                    <a:lnTo>
                      <a:pt x="1467" y="3494"/>
                    </a:lnTo>
                    <a:lnTo>
                      <a:pt x="1702" y="3530"/>
                    </a:lnTo>
                    <a:lnTo>
                      <a:pt x="2101" y="3530"/>
                    </a:lnTo>
                    <a:lnTo>
                      <a:pt x="2607" y="3403"/>
                    </a:lnTo>
                    <a:lnTo>
                      <a:pt x="3132" y="2969"/>
                    </a:lnTo>
                    <a:lnTo>
                      <a:pt x="3440" y="2372"/>
                    </a:lnTo>
                    <a:lnTo>
                      <a:pt x="3530" y="1684"/>
                    </a:lnTo>
                    <a:lnTo>
                      <a:pt x="3422" y="1014"/>
                    </a:lnTo>
                    <a:lnTo>
                      <a:pt x="3060" y="453"/>
                    </a:lnTo>
                    <a:lnTo>
                      <a:pt x="2625" y="163"/>
                    </a:lnTo>
                    <a:lnTo>
                      <a:pt x="2263" y="55"/>
                    </a:lnTo>
                    <a:lnTo>
                      <a:pt x="2046" y="37"/>
                    </a:lnTo>
                    <a:lnTo>
                      <a:pt x="184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00" name="Google Shape;1400;p38"/>
            <p:cNvGrpSpPr/>
            <p:nvPr/>
          </p:nvGrpSpPr>
          <p:grpSpPr>
            <a:xfrm rot="1579553">
              <a:off x="-65834" y="1869697"/>
              <a:ext cx="692039" cy="1921098"/>
              <a:chOff x="5621053" y="396189"/>
              <a:chExt cx="872876" cy="2423098"/>
            </a:xfrm>
          </p:grpSpPr>
          <p:sp>
            <p:nvSpPr>
              <p:cNvPr id="1401" name="Google Shape;1401;p38"/>
              <p:cNvSpPr/>
              <p:nvPr/>
            </p:nvSpPr>
            <p:spPr>
              <a:xfrm>
                <a:off x="5942476" y="1646812"/>
                <a:ext cx="221960" cy="1172475"/>
              </a:xfrm>
              <a:custGeom>
                <a:avLst/>
                <a:gdLst/>
                <a:ahLst/>
                <a:cxnLst/>
                <a:rect l="l" t="t" r="r" b="b"/>
                <a:pathLst>
                  <a:path w="6987" h="36908" extrusionOk="0">
                    <a:moveTo>
                      <a:pt x="3729" y="1"/>
                    </a:moveTo>
                    <a:lnTo>
                      <a:pt x="3421" y="55"/>
                    </a:lnTo>
                    <a:lnTo>
                      <a:pt x="3494" y="598"/>
                    </a:lnTo>
                    <a:lnTo>
                      <a:pt x="3584" y="1684"/>
                    </a:lnTo>
                    <a:lnTo>
                      <a:pt x="3584" y="2770"/>
                    </a:lnTo>
                    <a:lnTo>
                      <a:pt x="3512" y="3874"/>
                    </a:lnTo>
                    <a:lnTo>
                      <a:pt x="3222" y="5594"/>
                    </a:lnTo>
                    <a:lnTo>
                      <a:pt x="2498" y="8055"/>
                    </a:lnTo>
                    <a:lnTo>
                      <a:pt x="1973" y="9395"/>
                    </a:lnTo>
                    <a:lnTo>
                      <a:pt x="1503" y="10607"/>
                    </a:lnTo>
                    <a:lnTo>
                      <a:pt x="652" y="13105"/>
                    </a:lnTo>
                    <a:lnTo>
                      <a:pt x="199" y="15042"/>
                    </a:lnTo>
                    <a:lnTo>
                      <a:pt x="36" y="16345"/>
                    </a:lnTo>
                    <a:lnTo>
                      <a:pt x="0" y="17685"/>
                    </a:lnTo>
                    <a:lnTo>
                      <a:pt x="109" y="19024"/>
                    </a:lnTo>
                    <a:lnTo>
                      <a:pt x="236" y="19712"/>
                    </a:lnTo>
                    <a:lnTo>
                      <a:pt x="471" y="20671"/>
                    </a:lnTo>
                    <a:lnTo>
                      <a:pt x="1104" y="22517"/>
                    </a:lnTo>
                    <a:lnTo>
                      <a:pt x="2371" y="25142"/>
                    </a:lnTo>
                    <a:lnTo>
                      <a:pt x="3313" y="26807"/>
                    </a:lnTo>
                    <a:lnTo>
                      <a:pt x="3747" y="27604"/>
                    </a:lnTo>
                    <a:lnTo>
                      <a:pt x="4200" y="28418"/>
                    </a:lnTo>
                    <a:lnTo>
                      <a:pt x="4797" y="29540"/>
                    </a:lnTo>
                    <a:lnTo>
                      <a:pt x="5720" y="31731"/>
                    </a:lnTo>
                    <a:lnTo>
                      <a:pt x="6335" y="33830"/>
                    </a:lnTo>
                    <a:lnTo>
                      <a:pt x="6643" y="35876"/>
                    </a:lnTo>
                    <a:lnTo>
                      <a:pt x="6697" y="36907"/>
                    </a:lnTo>
                    <a:lnTo>
                      <a:pt x="6987" y="36907"/>
                    </a:lnTo>
                    <a:lnTo>
                      <a:pt x="6951" y="35857"/>
                    </a:lnTo>
                    <a:lnTo>
                      <a:pt x="6625" y="33776"/>
                    </a:lnTo>
                    <a:lnTo>
                      <a:pt x="5991" y="31640"/>
                    </a:lnTo>
                    <a:lnTo>
                      <a:pt x="5068" y="29414"/>
                    </a:lnTo>
                    <a:lnTo>
                      <a:pt x="4471" y="28273"/>
                    </a:lnTo>
                    <a:lnTo>
                      <a:pt x="4019" y="27459"/>
                    </a:lnTo>
                    <a:lnTo>
                      <a:pt x="3566" y="26662"/>
                    </a:lnTo>
                    <a:lnTo>
                      <a:pt x="2607" y="24961"/>
                    </a:lnTo>
                    <a:lnTo>
                      <a:pt x="1376" y="22391"/>
                    </a:lnTo>
                    <a:lnTo>
                      <a:pt x="760" y="20599"/>
                    </a:lnTo>
                    <a:lnTo>
                      <a:pt x="525" y="19640"/>
                    </a:lnTo>
                    <a:lnTo>
                      <a:pt x="398" y="18988"/>
                    </a:lnTo>
                    <a:lnTo>
                      <a:pt x="290" y="17667"/>
                    </a:lnTo>
                    <a:lnTo>
                      <a:pt x="344" y="16363"/>
                    </a:lnTo>
                    <a:lnTo>
                      <a:pt x="507" y="15078"/>
                    </a:lnTo>
                    <a:lnTo>
                      <a:pt x="941" y="13160"/>
                    </a:lnTo>
                    <a:lnTo>
                      <a:pt x="1774" y="10698"/>
                    </a:lnTo>
                    <a:lnTo>
                      <a:pt x="2263" y="9503"/>
                    </a:lnTo>
                    <a:lnTo>
                      <a:pt x="2788" y="8146"/>
                    </a:lnTo>
                    <a:lnTo>
                      <a:pt x="3512" y="5648"/>
                    </a:lnTo>
                    <a:lnTo>
                      <a:pt x="3801" y="3892"/>
                    </a:lnTo>
                    <a:lnTo>
                      <a:pt x="3892" y="2770"/>
                    </a:lnTo>
                    <a:lnTo>
                      <a:pt x="3892" y="1666"/>
                    </a:lnTo>
                    <a:lnTo>
                      <a:pt x="3801" y="562"/>
                    </a:lnTo>
                    <a:lnTo>
                      <a:pt x="3729"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2" name="Google Shape;1402;p38"/>
              <p:cNvSpPr/>
              <p:nvPr/>
            </p:nvSpPr>
            <p:spPr>
              <a:xfrm>
                <a:off x="5948226" y="1451315"/>
                <a:ext cx="235778" cy="242100"/>
              </a:xfrm>
              <a:custGeom>
                <a:avLst/>
                <a:gdLst/>
                <a:ahLst/>
                <a:cxnLst/>
                <a:rect l="l" t="t" r="r" b="b"/>
                <a:pathLst>
                  <a:path w="7422" h="7621" extrusionOk="0">
                    <a:moveTo>
                      <a:pt x="4942" y="1"/>
                    </a:moveTo>
                    <a:lnTo>
                      <a:pt x="2009" y="91"/>
                    </a:lnTo>
                    <a:lnTo>
                      <a:pt x="1376" y="2299"/>
                    </a:lnTo>
                    <a:lnTo>
                      <a:pt x="797" y="4616"/>
                    </a:lnTo>
                    <a:lnTo>
                      <a:pt x="326" y="6191"/>
                    </a:lnTo>
                    <a:lnTo>
                      <a:pt x="0" y="7114"/>
                    </a:lnTo>
                    <a:lnTo>
                      <a:pt x="941" y="7349"/>
                    </a:lnTo>
                    <a:lnTo>
                      <a:pt x="2752" y="7621"/>
                    </a:lnTo>
                    <a:lnTo>
                      <a:pt x="4562" y="7603"/>
                    </a:lnTo>
                    <a:lnTo>
                      <a:pt x="6426" y="7277"/>
                    </a:lnTo>
                    <a:lnTo>
                      <a:pt x="7421" y="6987"/>
                    </a:lnTo>
                    <a:lnTo>
                      <a:pt x="6752" y="5286"/>
                    </a:lnTo>
                    <a:lnTo>
                      <a:pt x="5792" y="2933"/>
                    </a:lnTo>
                    <a:lnTo>
                      <a:pt x="5213" y="1105"/>
                    </a:lnTo>
                    <a:lnTo>
                      <a:pt x="4942"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3" name="Google Shape;1403;p38"/>
              <p:cNvSpPr/>
              <p:nvPr/>
            </p:nvSpPr>
            <p:spPr>
              <a:xfrm>
                <a:off x="5943048" y="1450171"/>
                <a:ext cx="245563" cy="248422"/>
              </a:xfrm>
              <a:custGeom>
                <a:avLst/>
                <a:gdLst/>
                <a:ahLst/>
                <a:cxnLst/>
                <a:rect l="l" t="t" r="r" b="b"/>
                <a:pathLst>
                  <a:path w="7730" h="7820" extrusionOk="0">
                    <a:moveTo>
                      <a:pt x="5249" y="0"/>
                    </a:moveTo>
                    <a:lnTo>
                      <a:pt x="4942" y="73"/>
                    </a:lnTo>
                    <a:lnTo>
                      <a:pt x="5340" y="1575"/>
                    </a:lnTo>
                    <a:lnTo>
                      <a:pt x="6173" y="3964"/>
                    </a:lnTo>
                    <a:lnTo>
                      <a:pt x="6625" y="5050"/>
                    </a:lnTo>
                    <a:lnTo>
                      <a:pt x="7005" y="5955"/>
                    </a:lnTo>
                    <a:lnTo>
                      <a:pt x="7385" y="6915"/>
                    </a:lnTo>
                    <a:lnTo>
                      <a:pt x="6516" y="7186"/>
                    </a:lnTo>
                    <a:lnTo>
                      <a:pt x="4815" y="7476"/>
                    </a:lnTo>
                    <a:lnTo>
                      <a:pt x="3096" y="7512"/>
                    </a:lnTo>
                    <a:lnTo>
                      <a:pt x="1304" y="7277"/>
                    </a:lnTo>
                    <a:lnTo>
                      <a:pt x="362" y="7041"/>
                    </a:lnTo>
                    <a:lnTo>
                      <a:pt x="706" y="6046"/>
                    </a:lnTo>
                    <a:lnTo>
                      <a:pt x="1195" y="4326"/>
                    </a:lnTo>
                    <a:lnTo>
                      <a:pt x="1412" y="3494"/>
                    </a:lnTo>
                    <a:lnTo>
                      <a:pt x="1756" y="2082"/>
                    </a:lnTo>
                    <a:lnTo>
                      <a:pt x="2317" y="181"/>
                    </a:lnTo>
                    <a:lnTo>
                      <a:pt x="2028" y="91"/>
                    </a:lnTo>
                    <a:lnTo>
                      <a:pt x="1466" y="2009"/>
                    </a:lnTo>
                    <a:lnTo>
                      <a:pt x="1123" y="3403"/>
                    </a:lnTo>
                    <a:lnTo>
                      <a:pt x="887" y="4308"/>
                    </a:lnTo>
                    <a:lnTo>
                      <a:pt x="399" y="6046"/>
                    </a:lnTo>
                    <a:lnTo>
                      <a:pt x="18" y="7096"/>
                    </a:lnTo>
                    <a:lnTo>
                      <a:pt x="0" y="7150"/>
                    </a:lnTo>
                    <a:lnTo>
                      <a:pt x="37" y="7222"/>
                    </a:lnTo>
                    <a:lnTo>
                      <a:pt x="73" y="7277"/>
                    </a:lnTo>
                    <a:lnTo>
                      <a:pt x="127" y="7295"/>
                    </a:lnTo>
                    <a:lnTo>
                      <a:pt x="1086" y="7530"/>
                    </a:lnTo>
                    <a:lnTo>
                      <a:pt x="2896" y="7802"/>
                    </a:lnTo>
                    <a:lnTo>
                      <a:pt x="3765" y="7820"/>
                    </a:lnTo>
                    <a:lnTo>
                      <a:pt x="4725" y="7802"/>
                    </a:lnTo>
                    <a:lnTo>
                      <a:pt x="6643" y="7458"/>
                    </a:lnTo>
                    <a:lnTo>
                      <a:pt x="7621" y="7150"/>
                    </a:lnTo>
                    <a:lnTo>
                      <a:pt x="7675" y="7132"/>
                    </a:lnTo>
                    <a:lnTo>
                      <a:pt x="7711" y="7078"/>
                    </a:lnTo>
                    <a:lnTo>
                      <a:pt x="7729" y="7023"/>
                    </a:lnTo>
                    <a:lnTo>
                      <a:pt x="7729" y="6969"/>
                    </a:lnTo>
                    <a:lnTo>
                      <a:pt x="7313" y="5901"/>
                    </a:lnTo>
                    <a:lnTo>
                      <a:pt x="6915" y="4942"/>
                    </a:lnTo>
                    <a:lnTo>
                      <a:pt x="6462" y="3856"/>
                    </a:lnTo>
                    <a:lnTo>
                      <a:pt x="5630" y="1503"/>
                    </a:lnTo>
                    <a:lnTo>
                      <a:pt x="5249"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4" name="Google Shape;1404;p38"/>
              <p:cNvSpPr/>
              <p:nvPr/>
            </p:nvSpPr>
            <p:spPr>
              <a:xfrm>
                <a:off x="5625627" y="400795"/>
                <a:ext cx="863695" cy="1049979"/>
              </a:xfrm>
              <a:custGeom>
                <a:avLst/>
                <a:gdLst/>
                <a:ahLst/>
                <a:cxnLst/>
                <a:rect l="l" t="t" r="r" b="b"/>
                <a:pathLst>
                  <a:path w="27188" h="33052" extrusionOk="0">
                    <a:moveTo>
                      <a:pt x="12092" y="0"/>
                    </a:moveTo>
                    <a:lnTo>
                      <a:pt x="10445" y="127"/>
                    </a:lnTo>
                    <a:lnTo>
                      <a:pt x="8943" y="417"/>
                    </a:lnTo>
                    <a:lnTo>
                      <a:pt x="7549" y="869"/>
                    </a:lnTo>
                    <a:lnTo>
                      <a:pt x="6300" y="1466"/>
                    </a:lnTo>
                    <a:lnTo>
                      <a:pt x="5160" y="2190"/>
                    </a:lnTo>
                    <a:lnTo>
                      <a:pt x="4128" y="3059"/>
                    </a:lnTo>
                    <a:lnTo>
                      <a:pt x="3241" y="4037"/>
                    </a:lnTo>
                    <a:lnTo>
                      <a:pt x="2445" y="5123"/>
                    </a:lnTo>
                    <a:lnTo>
                      <a:pt x="1775" y="6299"/>
                    </a:lnTo>
                    <a:lnTo>
                      <a:pt x="1214" y="7548"/>
                    </a:lnTo>
                    <a:lnTo>
                      <a:pt x="761" y="8887"/>
                    </a:lnTo>
                    <a:lnTo>
                      <a:pt x="417" y="10263"/>
                    </a:lnTo>
                    <a:lnTo>
                      <a:pt x="182" y="11693"/>
                    </a:lnTo>
                    <a:lnTo>
                      <a:pt x="37" y="13159"/>
                    </a:lnTo>
                    <a:lnTo>
                      <a:pt x="1" y="14662"/>
                    </a:lnTo>
                    <a:lnTo>
                      <a:pt x="55" y="16164"/>
                    </a:lnTo>
                    <a:lnTo>
                      <a:pt x="200" y="17684"/>
                    </a:lnTo>
                    <a:lnTo>
                      <a:pt x="435" y="19187"/>
                    </a:lnTo>
                    <a:lnTo>
                      <a:pt x="779" y="20671"/>
                    </a:lnTo>
                    <a:lnTo>
                      <a:pt x="1196" y="22119"/>
                    </a:lnTo>
                    <a:lnTo>
                      <a:pt x="1702" y="23531"/>
                    </a:lnTo>
                    <a:lnTo>
                      <a:pt x="2282" y="24870"/>
                    </a:lnTo>
                    <a:lnTo>
                      <a:pt x="2951" y="26173"/>
                    </a:lnTo>
                    <a:lnTo>
                      <a:pt x="3693" y="27386"/>
                    </a:lnTo>
                    <a:lnTo>
                      <a:pt x="4526" y="28508"/>
                    </a:lnTo>
                    <a:lnTo>
                      <a:pt x="5413" y="29522"/>
                    </a:lnTo>
                    <a:lnTo>
                      <a:pt x="6390" y="30445"/>
                    </a:lnTo>
                    <a:lnTo>
                      <a:pt x="7422" y="31241"/>
                    </a:lnTo>
                    <a:lnTo>
                      <a:pt x="8526" y="31893"/>
                    </a:lnTo>
                    <a:lnTo>
                      <a:pt x="9685" y="32418"/>
                    </a:lnTo>
                    <a:lnTo>
                      <a:pt x="10915" y="32780"/>
                    </a:lnTo>
                    <a:lnTo>
                      <a:pt x="11567" y="32889"/>
                    </a:lnTo>
                    <a:lnTo>
                      <a:pt x="12526" y="33015"/>
                    </a:lnTo>
                    <a:lnTo>
                      <a:pt x="14336" y="33051"/>
                    </a:lnTo>
                    <a:lnTo>
                      <a:pt x="16002" y="32852"/>
                    </a:lnTo>
                    <a:lnTo>
                      <a:pt x="17522" y="32418"/>
                    </a:lnTo>
                    <a:lnTo>
                      <a:pt x="18916" y="31803"/>
                    </a:lnTo>
                    <a:lnTo>
                      <a:pt x="20183" y="31006"/>
                    </a:lnTo>
                    <a:lnTo>
                      <a:pt x="21341" y="30047"/>
                    </a:lnTo>
                    <a:lnTo>
                      <a:pt x="22355" y="28961"/>
                    </a:lnTo>
                    <a:lnTo>
                      <a:pt x="23278" y="27748"/>
                    </a:lnTo>
                    <a:lnTo>
                      <a:pt x="24074" y="26445"/>
                    </a:lnTo>
                    <a:lnTo>
                      <a:pt x="24780" y="25087"/>
                    </a:lnTo>
                    <a:lnTo>
                      <a:pt x="25378" y="23657"/>
                    </a:lnTo>
                    <a:lnTo>
                      <a:pt x="26102" y="21485"/>
                    </a:lnTo>
                    <a:lnTo>
                      <a:pt x="26771" y="18589"/>
                    </a:lnTo>
                    <a:lnTo>
                      <a:pt x="26970" y="17214"/>
                    </a:lnTo>
                    <a:lnTo>
                      <a:pt x="27097" y="16236"/>
                    </a:lnTo>
                    <a:lnTo>
                      <a:pt x="27188" y="14354"/>
                    </a:lnTo>
                    <a:lnTo>
                      <a:pt x="27133" y="12562"/>
                    </a:lnTo>
                    <a:lnTo>
                      <a:pt x="26916" y="10879"/>
                    </a:lnTo>
                    <a:lnTo>
                      <a:pt x="26554" y="9286"/>
                    </a:lnTo>
                    <a:lnTo>
                      <a:pt x="26047" y="7820"/>
                    </a:lnTo>
                    <a:lnTo>
                      <a:pt x="25396" y="6462"/>
                    </a:lnTo>
                    <a:lnTo>
                      <a:pt x="24617" y="5213"/>
                    </a:lnTo>
                    <a:lnTo>
                      <a:pt x="23694" y="4091"/>
                    </a:lnTo>
                    <a:lnTo>
                      <a:pt x="22644" y="3095"/>
                    </a:lnTo>
                    <a:lnTo>
                      <a:pt x="21468" y="2245"/>
                    </a:lnTo>
                    <a:lnTo>
                      <a:pt x="20183" y="1503"/>
                    </a:lnTo>
                    <a:lnTo>
                      <a:pt x="18771" y="923"/>
                    </a:lnTo>
                    <a:lnTo>
                      <a:pt x="17251" y="471"/>
                    </a:lnTo>
                    <a:lnTo>
                      <a:pt x="15622" y="181"/>
                    </a:lnTo>
                    <a:lnTo>
                      <a:pt x="13884" y="36"/>
                    </a:lnTo>
                    <a:lnTo>
                      <a:pt x="12979" y="18"/>
                    </a:lnTo>
                    <a:lnTo>
                      <a:pt x="12092"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5" name="Google Shape;1405;p38"/>
              <p:cNvSpPr/>
              <p:nvPr/>
            </p:nvSpPr>
            <p:spPr>
              <a:xfrm>
                <a:off x="5621053" y="396189"/>
                <a:ext cx="865982" cy="1059764"/>
              </a:xfrm>
              <a:custGeom>
                <a:avLst/>
                <a:gdLst/>
                <a:ahLst/>
                <a:cxnLst/>
                <a:rect l="l" t="t" r="r" b="b"/>
                <a:pathLst>
                  <a:path w="27260" h="33360" extrusionOk="0">
                    <a:moveTo>
                      <a:pt x="12526" y="0"/>
                    </a:moveTo>
                    <a:lnTo>
                      <a:pt x="11874" y="19"/>
                    </a:lnTo>
                    <a:lnTo>
                      <a:pt x="10607" y="127"/>
                    </a:lnTo>
                    <a:lnTo>
                      <a:pt x="9394" y="326"/>
                    </a:lnTo>
                    <a:lnTo>
                      <a:pt x="8254" y="652"/>
                    </a:lnTo>
                    <a:lnTo>
                      <a:pt x="7168" y="1068"/>
                    </a:lnTo>
                    <a:lnTo>
                      <a:pt x="6154" y="1593"/>
                    </a:lnTo>
                    <a:lnTo>
                      <a:pt x="5213" y="2209"/>
                    </a:lnTo>
                    <a:lnTo>
                      <a:pt x="4344" y="2933"/>
                    </a:lnTo>
                    <a:lnTo>
                      <a:pt x="3548" y="3747"/>
                    </a:lnTo>
                    <a:lnTo>
                      <a:pt x="2824" y="4634"/>
                    </a:lnTo>
                    <a:lnTo>
                      <a:pt x="2172" y="5630"/>
                    </a:lnTo>
                    <a:lnTo>
                      <a:pt x="1611" y="6716"/>
                    </a:lnTo>
                    <a:lnTo>
                      <a:pt x="1122" y="7874"/>
                    </a:lnTo>
                    <a:lnTo>
                      <a:pt x="706" y="9123"/>
                    </a:lnTo>
                    <a:lnTo>
                      <a:pt x="398" y="10462"/>
                    </a:lnTo>
                    <a:lnTo>
                      <a:pt x="163" y="11856"/>
                    </a:lnTo>
                    <a:lnTo>
                      <a:pt x="91" y="12598"/>
                    </a:lnTo>
                    <a:lnTo>
                      <a:pt x="18" y="13431"/>
                    </a:lnTo>
                    <a:lnTo>
                      <a:pt x="0" y="15114"/>
                    </a:lnTo>
                    <a:lnTo>
                      <a:pt x="91" y="16816"/>
                    </a:lnTo>
                    <a:lnTo>
                      <a:pt x="290" y="18499"/>
                    </a:lnTo>
                    <a:lnTo>
                      <a:pt x="616" y="20200"/>
                    </a:lnTo>
                    <a:lnTo>
                      <a:pt x="1050" y="21848"/>
                    </a:lnTo>
                    <a:lnTo>
                      <a:pt x="1611" y="23458"/>
                    </a:lnTo>
                    <a:lnTo>
                      <a:pt x="2263" y="24997"/>
                    </a:lnTo>
                    <a:lnTo>
                      <a:pt x="3023" y="26463"/>
                    </a:lnTo>
                    <a:lnTo>
                      <a:pt x="3874" y="27821"/>
                    </a:lnTo>
                    <a:lnTo>
                      <a:pt x="4833" y="29070"/>
                    </a:lnTo>
                    <a:lnTo>
                      <a:pt x="5883" y="30192"/>
                    </a:lnTo>
                    <a:lnTo>
                      <a:pt x="7023" y="31169"/>
                    </a:lnTo>
                    <a:lnTo>
                      <a:pt x="8236" y="31984"/>
                    </a:lnTo>
                    <a:lnTo>
                      <a:pt x="9557" y="32617"/>
                    </a:lnTo>
                    <a:lnTo>
                      <a:pt x="10951" y="33052"/>
                    </a:lnTo>
                    <a:lnTo>
                      <a:pt x="11675" y="33178"/>
                    </a:lnTo>
                    <a:lnTo>
                      <a:pt x="12779" y="33323"/>
                    </a:lnTo>
                    <a:lnTo>
                      <a:pt x="13829" y="33359"/>
                    </a:lnTo>
                    <a:lnTo>
                      <a:pt x="14770" y="33323"/>
                    </a:lnTo>
                    <a:lnTo>
                      <a:pt x="16562" y="33052"/>
                    </a:lnTo>
                    <a:lnTo>
                      <a:pt x="18245" y="32509"/>
                    </a:lnTo>
                    <a:lnTo>
                      <a:pt x="19802" y="31694"/>
                    </a:lnTo>
                    <a:lnTo>
                      <a:pt x="20544" y="31169"/>
                    </a:lnTo>
                    <a:lnTo>
                      <a:pt x="20997" y="30807"/>
                    </a:lnTo>
                    <a:lnTo>
                      <a:pt x="21847" y="30047"/>
                    </a:lnTo>
                    <a:lnTo>
                      <a:pt x="22607" y="29214"/>
                    </a:lnTo>
                    <a:lnTo>
                      <a:pt x="23295" y="28327"/>
                    </a:lnTo>
                    <a:lnTo>
                      <a:pt x="24218" y="26916"/>
                    </a:lnTo>
                    <a:lnTo>
                      <a:pt x="25214" y="24961"/>
                    </a:lnTo>
                    <a:lnTo>
                      <a:pt x="25974" y="23006"/>
                    </a:lnTo>
                    <a:lnTo>
                      <a:pt x="26535" y="21124"/>
                    </a:lnTo>
                    <a:lnTo>
                      <a:pt x="27096" y="18608"/>
                    </a:lnTo>
                    <a:lnTo>
                      <a:pt x="27259" y="17377"/>
                    </a:lnTo>
                    <a:lnTo>
                      <a:pt x="26970" y="17341"/>
                    </a:lnTo>
                    <a:lnTo>
                      <a:pt x="26789" y="18553"/>
                    </a:lnTo>
                    <a:lnTo>
                      <a:pt x="26246" y="21033"/>
                    </a:lnTo>
                    <a:lnTo>
                      <a:pt x="25703" y="22879"/>
                    </a:lnTo>
                    <a:lnTo>
                      <a:pt x="24942" y="24816"/>
                    </a:lnTo>
                    <a:lnTo>
                      <a:pt x="23965" y="26753"/>
                    </a:lnTo>
                    <a:lnTo>
                      <a:pt x="22752" y="28581"/>
                    </a:lnTo>
                    <a:lnTo>
                      <a:pt x="21630" y="29830"/>
                    </a:lnTo>
                    <a:lnTo>
                      <a:pt x="20816" y="30572"/>
                    </a:lnTo>
                    <a:lnTo>
                      <a:pt x="20363" y="30934"/>
                    </a:lnTo>
                    <a:lnTo>
                      <a:pt x="19911" y="31260"/>
                    </a:lnTo>
                    <a:lnTo>
                      <a:pt x="18951" y="31821"/>
                    </a:lnTo>
                    <a:lnTo>
                      <a:pt x="17974" y="32291"/>
                    </a:lnTo>
                    <a:lnTo>
                      <a:pt x="16924" y="32635"/>
                    </a:lnTo>
                    <a:lnTo>
                      <a:pt x="15838" y="32889"/>
                    </a:lnTo>
                    <a:lnTo>
                      <a:pt x="14716" y="33034"/>
                    </a:lnTo>
                    <a:lnTo>
                      <a:pt x="13557" y="33052"/>
                    </a:lnTo>
                    <a:lnTo>
                      <a:pt x="12345" y="32979"/>
                    </a:lnTo>
                    <a:lnTo>
                      <a:pt x="11729" y="32889"/>
                    </a:lnTo>
                    <a:lnTo>
                      <a:pt x="11005" y="32762"/>
                    </a:lnTo>
                    <a:lnTo>
                      <a:pt x="9648" y="32328"/>
                    </a:lnTo>
                    <a:lnTo>
                      <a:pt x="8363" y="31712"/>
                    </a:lnTo>
                    <a:lnTo>
                      <a:pt x="7168" y="30916"/>
                    </a:lnTo>
                    <a:lnTo>
                      <a:pt x="6046" y="29956"/>
                    </a:lnTo>
                    <a:lnTo>
                      <a:pt x="5014" y="28852"/>
                    </a:lnTo>
                    <a:lnTo>
                      <a:pt x="4091" y="27622"/>
                    </a:lnTo>
                    <a:lnTo>
                      <a:pt x="3240" y="26282"/>
                    </a:lnTo>
                    <a:lnTo>
                      <a:pt x="2498" y="24834"/>
                    </a:lnTo>
                    <a:lnTo>
                      <a:pt x="1865" y="23314"/>
                    </a:lnTo>
                    <a:lnTo>
                      <a:pt x="1340" y="21739"/>
                    </a:lnTo>
                    <a:lnTo>
                      <a:pt x="905" y="20110"/>
                    </a:lnTo>
                    <a:lnTo>
                      <a:pt x="579" y="18445"/>
                    </a:lnTo>
                    <a:lnTo>
                      <a:pt x="380" y="16761"/>
                    </a:lnTo>
                    <a:lnTo>
                      <a:pt x="290" y="15096"/>
                    </a:lnTo>
                    <a:lnTo>
                      <a:pt x="326" y="13449"/>
                    </a:lnTo>
                    <a:lnTo>
                      <a:pt x="380" y="12634"/>
                    </a:lnTo>
                    <a:lnTo>
                      <a:pt x="471" y="11892"/>
                    </a:lnTo>
                    <a:lnTo>
                      <a:pt x="706" y="10481"/>
                    </a:lnTo>
                    <a:lnTo>
                      <a:pt x="1032" y="9141"/>
                    </a:lnTo>
                    <a:lnTo>
                      <a:pt x="1430" y="7892"/>
                    </a:lnTo>
                    <a:lnTo>
                      <a:pt x="1937" y="6734"/>
                    </a:lnTo>
                    <a:lnTo>
                      <a:pt x="2516" y="5666"/>
                    </a:lnTo>
                    <a:lnTo>
                      <a:pt x="3186" y="4670"/>
                    </a:lnTo>
                    <a:lnTo>
                      <a:pt x="3928" y="3783"/>
                    </a:lnTo>
                    <a:lnTo>
                      <a:pt x="4742" y="2987"/>
                    </a:lnTo>
                    <a:lnTo>
                      <a:pt x="5629" y="2299"/>
                    </a:lnTo>
                    <a:lnTo>
                      <a:pt x="6607" y="1702"/>
                    </a:lnTo>
                    <a:lnTo>
                      <a:pt x="7639" y="1213"/>
                    </a:lnTo>
                    <a:lnTo>
                      <a:pt x="8743" y="815"/>
                    </a:lnTo>
                    <a:lnTo>
                      <a:pt x="9919" y="543"/>
                    </a:lnTo>
                    <a:lnTo>
                      <a:pt x="11150" y="362"/>
                    </a:lnTo>
                    <a:lnTo>
                      <a:pt x="12435" y="308"/>
                    </a:lnTo>
                    <a:lnTo>
                      <a:pt x="13105" y="308"/>
                    </a:lnTo>
                    <a:lnTo>
                      <a:pt x="13123" y="19"/>
                    </a:lnTo>
                    <a:lnTo>
                      <a:pt x="1281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6" name="Google Shape;1406;p38"/>
              <p:cNvSpPr/>
              <p:nvPr/>
            </p:nvSpPr>
            <p:spPr>
              <a:xfrm>
                <a:off x="5991906" y="396761"/>
                <a:ext cx="502022" cy="1059192"/>
              </a:xfrm>
              <a:custGeom>
                <a:avLst/>
                <a:gdLst/>
                <a:ahLst/>
                <a:cxnLst/>
                <a:rect l="l" t="t" r="r" b="b"/>
                <a:pathLst>
                  <a:path w="15803" h="33342" extrusionOk="0">
                    <a:moveTo>
                      <a:pt x="1431" y="1"/>
                    </a:moveTo>
                    <a:lnTo>
                      <a:pt x="1449" y="290"/>
                    </a:lnTo>
                    <a:lnTo>
                      <a:pt x="1558" y="290"/>
                    </a:lnTo>
                    <a:lnTo>
                      <a:pt x="2390" y="308"/>
                    </a:lnTo>
                    <a:lnTo>
                      <a:pt x="4019" y="453"/>
                    </a:lnTo>
                    <a:lnTo>
                      <a:pt x="5558" y="725"/>
                    </a:lnTo>
                    <a:lnTo>
                      <a:pt x="7006" y="1123"/>
                    </a:lnTo>
                    <a:lnTo>
                      <a:pt x="8345" y="1666"/>
                    </a:lnTo>
                    <a:lnTo>
                      <a:pt x="9594" y="2317"/>
                    </a:lnTo>
                    <a:lnTo>
                      <a:pt x="10734" y="3114"/>
                    </a:lnTo>
                    <a:lnTo>
                      <a:pt x="11784" y="4037"/>
                    </a:lnTo>
                    <a:lnTo>
                      <a:pt x="12255" y="4544"/>
                    </a:lnTo>
                    <a:lnTo>
                      <a:pt x="12744" y="5141"/>
                    </a:lnTo>
                    <a:lnTo>
                      <a:pt x="13594" y="6408"/>
                    </a:lnTo>
                    <a:lnTo>
                      <a:pt x="14300" y="7784"/>
                    </a:lnTo>
                    <a:lnTo>
                      <a:pt x="14825" y="9286"/>
                    </a:lnTo>
                    <a:lnTo>
                      <a:pt x="15223" y="10915"/>
                    </a:lnTo>
                    <a:lnTo>
                      <a:pt x="15440" y="12616"/>
                    </a:lnTo>
                    <a:lnTo>
                      <a:pt x="15513" y="14426"/>
                    </a:lnTo>
                    <a:lnTo>
                      <a:pt x="15404" y="16345"/>
                    </a:lnTo>
                    <a:lnTo>
                      <a:pt x="15296" y="17323"/>
                    </a:lnTo>
                    <a:lnTo>
                      <a:pt x="15115" y="18535"/>
                    </a:lnTo>
                    <a:lnTo>
                      <a:pt x="14572" y="21015"/>
                    </a:lnTo>
                    <a:lnTo>
                      <a:pt x="14029" y="22861"/>
                    </a:lnTo>
                    <a:lnTo>
                      <a:pt x="13268" y="24798"/>
                    </a:lnTo>
                    <a:lnTo>
                      <a:pt x="12291" y="26735"/>
                    </a:lnTo>
                    <a:lnTo>
                      <a:pt x="11078" y="28563"/>
                    </a:lnTo>
                    <a:lnTo>
                      <a:pt x="9956" y="29812"/>
                    </a:lnTo>
                    <a:lnTo>
                      <a:pt x="9142" y="30554"/>
                    </a:lnTo>
                    <a:lnTo>
                      <a:pt x="8689" y="30916"/>
                    </a:lnTo>
                    <a:lnTo>
                      <a:pt x="8237" y="31242"/>
                    </a:lnTo>
                    <a:lnTo>
                      <a:pt x="7277" y="31803"/>
                    </a:lnTo>
                    <a:lnTo>
                      <a:pt x="6300" y="32273"/>
                    </a:lnTo>
                    <a:lnTo>
                      <a:pt x="5250" y="32617"/>
                    </a:lnTo>
                    <a:lnTo>
                      <a:pt x="4164" y="32871"/>
                    </a:lnTo>
                    <a:lnTo>
                      <a:pt x="3042" y="33016"/>
                    </a:lnTo>
                    <a:lnTo>
                      <a:pt x="1883" y="33034"/>
                    </a:lnTo>
                    <a:lnTo>
                      <a:pt x="671" y="32961"/>
                    </a:lnTo>
                    <a:lnTo>
                      <a:pt x="55" y="32871"/>
                    </a:lnTo>
                    <a:lnTo>
                      <a:pt x="1" y="33160"/>
                    </a:lnTo>
                    <a:lnTo>
                      <a:pt x="1105" y="33305"/>
                    </a:lnTo>
                    <a:lnTo>
                      <a:pt x="2155" y="33341"/>
                    </a:lnTo>
                    <a:lnTo>
                      <a:pt x="3096" y="33305"/>
                    </a:lnTo>
                    <a:lnTo>
                      <a:pt x="4888" y="33034"/>
                    </a:lnTo>
                    <a:lnTo>
                      <a:pt x="6571" y="32491"/>
                    </a:lnTo>
                    <a:lnTo>
                      <a:pt x="8128" y="31676"/>
                    </a:lnTo>
                    <a:lnTo>
                      <a:pt x="8870" y="31151"/>
                    </a:lnTo>
                    <a:lnTo>
                      <a:pt x="9323" y="30789"/>
                    </a:lnTo>
                    <a:lnTo>
                      <a:pt x="10173" y="30029"/>
                    </a:lnTo>
                    <a:lnTo>
                      <a:pt x="10933" y="29196"/>
                    </a:lnTo>
                    <a:lnTo>
                      <a:pt x="11621" y="28309"/>
                    </a:lnTo>
                    <a:lnTo>
                      <a:pt x="12544" y="26898"/>
                    </a:lnTo>
                    <a:lnTo>
                      <a:pt x="13540" y="24943"/>
                    </a:lnTo>
                    <a:lnTo>
                      <a:pt x="14300" y="22988"/>
                    </a:lnTo>
                    <a:lnTo>
                      <a:pt x="14861" y="21106"/>
                    </a:lnTo>
                    <a:lnTo>
                      <a:pt x="15422" y="18590"/>
                    </a:lnTo>
                    <a:lnTo>
                      <a:pt x="15585" y="17359"/>
                    </a:lnTo>
                    <a:lnTo>
                      <a:pt x="15712" y="16363"/>
                    </a:lnTo>
                    <a:lnTo>
                      <a:pt x="15802" y="14426"/>
                    </a:lnTo>
                    <a:lnTo>
                      <a:pt x="15748" y="12580"/>
                    </a:lnTo>
                    <a:lnTo>
                      <a:pt x="15513" y="10825"/>
                    </a:lnTo>
                    <a:lnTo>
                      <a:pt x="15115" y="9196"/>
                    </a:lnTo>
                    <a:lnTo>
                      <a:pt x="14572" y="7657"/>
                    </a:lnTo>
                    <a:lnTo>
                      <a:pt x="13848" y="6245"/>
                    </a:lnTo>
                    <a:lnTo>
                      <a:pt x="12979" y="4942"/>
                    </a:lnTo>
                    <a:lnTo>
                      <a:pt x="12472" y="4345"/>
                    </a:lnTo>
                    <a:lnTo>
                      <a:pt x="11983" y="3820"/>
                    </a:lnTo>
                    <a:lnTo>
                      <a:pt x="10933" y="2878"/>
                    </a:lnTo>
                    <a:lnTo>
                      <a:pt x="9757" y="2064"/>
                    </a:lnTo>
                    <a:lnTo>
                      <a:pt x="8490" y="1394"/>
                    </a:lnTo>
                    <a:lnTo>
                      <a:pt x="7114" y="833"/>
                    </a:lnTo>
                    <a:lnTo>
                      <a:pt x="5630" y="435"/>
                    </a:lnTo>
                    <a:lnTo>
                      <a:pt x="4073" y="145"/>
                    </a:lnTo>
                    <a:lnTo>
                      <a:pt x="2408"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7" name="Google Shape;1407;p38"/>
              <p:cNvSpPr/>
              <p:nvPr/>
            </p:nvSpPr>
            <p:spPr>
              <a:xfrm>
                <a:off x="5900480" y="1453602"/>
                <a:ext cx="194385" cy="138062"/>
              </a:xfrm>
              <a:custGeom>
                <a:avLst/>
                <a:gdLst/>
                <a:ahLst/>
                <a:cxnLst/>
                <a:rect l="l" t="t" r="r" b="b"/>
                <a:pathLst>
                  <a:path w="6119" h="4346" extrusionOk="0">
                    <a:moveTo>
                      <a:pt x="3585" y="1"/>
                    </a:moveTo>
                    <a:lnTo>
                      <a:pt x="2752" y="182"/>
                    </a:lnTo>
                    <a:lnTo>
                      <a:pt x="2046" y="399"/>
                    </a:lnTo>
                    <a:lnTo>
                      <a:pt x="1539" y="580"/>
                    </a:lnTo>
                    <a:lnTo>
                      <a:pt x="960" y="888"/>
                    </a:lnTo>
                    <a:lnTo>
                      <a:pt x="743" y="1051"/>
                    </a:lnTo>
                    <a:lnTo>
                      <a:pt x="381" y="1358"/>
                    </a:lnTo>
                    <a:lnTo>
                      <a:pt x="146" y="1684"/>
                    </a:lnTo>
                    <a:lnTo>
                      <a:pt x="19" y="2028"/>
                    </a:lnTo>
                    <a:lnTo>
                      <a:pt x="1" y="2209"/>
                    </a:lnTo>
                    <a:lnTo>
                      <a:pt x="19" y="2408"/>
                    </a:lnTo>
                    <a:lnTo>
                      <a:pt x="146" y="2752"/>
                    </a:lnTo>
                    <a:lnTo>
                      <a:pt x="417" y="3006"/>
                    </a:lnTo>
                    <a:lnTo>
                      <a:pt x="779" y="3169"/>
                    </a:lnTo>
                    <a:lnTo>
                      <a:pt x="1015" y="3187"/>
                    </a:lnTo>
                    <a:lnTo>
                      <a:pt x="1214" y="3205"/>
                    </a:lnTo>
                    <a:lnTo>
                      <a:pt x="1648" y="3096"/>
                    </a:lnTo>
                    <a:lnTo>
                      <a:pt x="2245" y="2807"/>
                    </a:lnTo>
                    <a:lnTo>
                      <a:pt x="2553" y="2553"/>
                    </a:lnTo>
                    <a:lnTo>
                      <a:pt x="3006" y="2137"/>
                    </a:lnTo>
                    <a:lnTo>
                      <a:pt x="3476" y="1449"/>
                    </a:lnTo>
                    <a:lnTo>
                      <a:pt x="3657" y="960"/>
                    </a:lnTo>
                    <a:lnTo>
                      <a:pt x="3639" y="1069"/>
                    </a:lnTo>
                    <a:lnTo>
                      <a:pt x="3639" y="1196"/>
                    </a:lnTo>
                    <a:lnTo>
                      <a:pt x="3621" y="1648"/>
                    </a:lnTo>
                    <a:lnTo>
                      <a:pt x="3675" y="2553"/>
                    </a:lnTo>
                    <a:lnTo>
                      <a:pt x="3838" y="3078"/>
                    </a:lnTo>
                    <a:lnTo>
                      <a:pt x="4019" y="3531"/>
                    </a:lnTo>
                    <a:lnTo>
                      <a:pt x="4381" y="4001"/>
                    </a:lnTo>
                    <a:lnTo>
                      <a:pt x="4689" y="4200"/>
                    </a:lnTo>
                    <a:lnTo>
                      <a:pt x="4852" y="4273"/>
                    </a:lnTo>
                    <a:lnTo>
                      <a:pt x="5051" y="4345"/>
                    </a:lnTo>
                    <a:lnTo>
                      <a:pt x="5377" y="4345"/>
                    </a:lnTo>
                    <a:lnTo>
                      <a:pt x="5648" y="4255"/>
                    </a:lnTo>
                    <a:lnTo>
                      <a:pt x="5974" y="4001"/>
                    </a:lnTo>
                    <a:lnTo>
                      <a:pt x="6119" y="3766"/>
                    </a:lnTo>
                    <a:lnTo>
                      <a:pt x="5847" y="3621"/>
                    </a:lnTo>
                    <a:lnTo>
                      <a:pt x="5721" y="3838"/>
                    </a:lnTo>
                    <a:lnTo>
                      <a:pt x="5395" y="4037"/>
                    </a:lnTo>
                    <a:lnTo>
                      <a:pt x="5123" y="4037"/>
                    </a:lnTo>
                    <a:lnTo>
                      <a:pt x="4960" y="4001"/>
                    </a:lnTo>
                    <a:lnTo>
                      <a:pt x="4689" y="3874"/>
                    </a:lnTo>
                    <a:lnTo>
                      <a:pt x="4273" y="3368"/>
                    </a:lnTo>
                    <a:lnTo>
                      <a:pt x="4128" y="2988"/>
                    </a:lnTo>
                    <a:lnTo>
                      <a:pt x="3983" y="2499"/>
                    </a:lnTo>
                    <a:lnTo>
                      <a:pt x="3929" y="1648"/>
                    </a:lnTo>
                    <a:lnTo>
                      <a:pt x="3947" y="1214"/>
                    </a:lnTo>
                    <a:lnTo>
                      <a:pt x="3947" y="996"/>
                    </a:lnTo>
                    <a:lnTo>
                      <a:pt x="3947" y="779"/>
                    </a:lnTo>
                    <a:lnTo>
                      <a:pt x="4001" y="743"/>
                    </a:lnTo>
                    <a:lnTo>
                      <a:pt x="4019" y="689"/>
                    </a:lnTo>
                    <a:lnTo>
                      <a:pt x="4001" y="580"/>
                    </a:lnTo>
                    <a:lnTo>
                      <a:pt x="3874" y="508"/>
                    </a:lnTo>
                    <a:lnTo>
                      <a:pt x="3748" y="508"/>
                    </a:lnTo>
                    <a:lnTo>
                      <a:pt x="3712" y="490"/>
                    </a:lnTo>
                    <a:lnTo>
                      <a:pt x="3585" y="490"/>
                    </a:lnTo>
                    <a:lnTo>
                      <a:pt x="3422" y="526"/>
                    </a:lnTo>
                    <a:lnTo>
                      <a:pt x="3386" y="616"/>
                    </a:lnTo>
                    <a:lnTo>
                      <a:pt x="3386" y="671"/>
                    </a:lnTo>
                    <a:lnTo>
                      <a:pt x="3404" y="707"/>
                    </a:lnTo>
                    <a:lnTo>
                      <a:pt x="3223" y="1232"/>
                    </a:lnTo>
                    <a:lnTo>
                      <a:pt x="2788" y="1920"/>
                    </a:lnTo>
                    <a:lnTo>
                      <a:pt x="2336" y="2336"/>
                    </a:lnTo>
                    <a:lnTo>
                      <a:pt x="2064" y="2553"/>
                    </a:lnTo>
                    <a:lnTo>
                      <a:pt x="1558" y="2807"/>
                    </a:lnTo>
                    <a:lnTo>
                      <a:pt x="1196" y="2897"/>
                    </a:lnTo>
                    <a:lnTo>
                      <a:pt x="1033" y="2897"/>
                    </a:lnTo>
                    <a:lnTo>
                      <a:pt x="870" y="2879"/>
                    </a:lnTo>
                    <a:lnTo>
                      <a:pt x="598" y="2770"/>
                    </a:lnTo>
                    <a:lnTo>
                      <a:pt x="417" y="2589"/>
                    </a:lnTo>
                    <a:lnTo>
                      <a:pt x="309" y="2354"/>
                    </a:lnTo>
                    <a:lnTo>
                      <a:pt x="309" y="2227"/>
                    </a:lnTo>
                    <a:lnTo>
                      <a:pt x="327" y="2082"/>
                    </a:lnTo>
                    <a:lnTo>
                      <a:pt x="417" y="1811"/>
                    </a:lnTo>
                    <a:lnTo>
                      <a:pt x="761" y="1395"/>
                    </a:lnTo>
                    <a:lnTo>
                      <a:pt x="1123" y="1141"/>
                    </a:lnTo>
                    <a:lnTo>
                      <a:pt x="1648" y="852"/>
                    </a:lnTo>
                    <a:lnTo>
                      <a:pt x="2155" y="671"/>
                    </a:lnTo>
                    <a:lnTo>
                      <a:pt x="2825" y="472"/>
                    </a:lnTo>
                    <a:lnTo>
                      <a:pt x="3639" y="309"/>
                    </a:lnTo>
                    <a:lnTo>
                      <a:pt x="3585"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8" name="Google Shape;1408;p38"/>
              <p:cNvSpPr/>
              <p:nvPr/>
            </p:nvSpPr>
            <p:spPr>
              <a:xfrm>
                <a:off x="6014334" y="1452458"/>
                <a:ext cx="85137" cy="139205"/>
              </a:xfrm>
              <a:custGeom>
                <a:avLst/>
                <a:gdLst/>
                <a:ahLst/>
                <a:cxnLst/>
                <a:rect l="l" t="t" r="r" b="b"/>
                <a:pathLst>
                  <a:path w="2680" h="4382" extrusionOk="0">
                    <a:moveTo>
                      <a:pt x="182" y="1"/>
                    </a:moveTo>
                    <a:lnTo>
                      <a:pt x="55" y="37"/>
                    </a:lnTo>
                    <a:lnTo>
                      <a:pt x="1" y="37"/>
                    </a:lnTo>
                    <a:lnTo>
                      <a:pt x="55" y="345"/>
                    </a:lnTo>
                    <a:lnTo>
                      <a:pt x="109" y="327"/>
                    </a:lnTo>
                    <a:lnTo>
                      <a:pt x="218" y="308"/>
                    </a:lnTo>
                    <a:lnTo>
                      <a:pt x="345" y="327"/>
                    </a:lnTo>
                    <a:lnTo>
                      <a:pt x="417" y="363"/>
                    </a:lnTo>
                    <a:lnTo>
                      <a:pt x="1051" y="833"/>
                    </a:lnTo>
                    <a:lnTo>
                      <a:pt x="1702" y="1521"/>
                    </a:lnTo>
                    <a:lnTo>
                      <a:pt x="2028" y="1992"/>
                    </a:lnTo>
                    <a:lnTo>
                      <a:pt x="2137" y="2245"/>
                    </a:lnTo>
                    <a:lnTo>
                      <a:pt x="2318" y="2661"/>
                    </a:lnTo>
                    <a:lnTo>
                      <a:pt x="2372" y="3205"/>
                    </a:lnTo>
                    <a:lnTo>
                      <a:pt x="2318" y="3512"/>
                    </a:lnTo>
                    <a:lnTo>
                      <a:pt x="2263" y="3657"/>
                    </a:lnTo>
                    <a:lnTo>
                      <a:pt x="2137" y="3874"/>
                    </a:lnTo>
                    <a:lnTo>
                      <a:pt x="1811" y="4073"/>
                    </a:lnTo>
                    <a:lnTo>
                      <a:pt x="1539" y="4073"/>
                    </a:lnTo>
                    <a:lnTo>
                      <a:pt x="1376" y="4037"/>
                    </a:lnTo>
                    <a:lnTo>
                      <a:pt x="1268" y="4309"/>
                    </a:lnTo>
                    <a:lnTo>
                      <a:pt x="1467" y="4381"/>
                    </a:lnTo>
                    <a:lnTo>
                      <a:pt x="1793" y="4381"/>
                    </a:lnTo>
                    <a:lnTo>
                      <a:pt x="2064" y="4291"/>
                    </a:lnTo>
                    <a:lnTo>
                      <a:pt x="2390" y="4037"/>
                    </a:lnTo>
                    <a:lnTo>
                      <a:pt x="2535" y="3802"/>
                    </a:lnTo>
                    <a:lnTo>
                      <a:pt x="2607" y="3621"/>
                    </a:lnTo>
                    <a:lnTo>
                      <a:pt x="2680" y="3241"/>
                    </a:lnTo>
                    <a:lnTo>
                      <a:pt x="2607" y="2607"/>
                    </a:lnTo>
                    <a:lnTo>
                      <a:pt x="2426" y="2118"/>
                    </a:lnTo>
                    <a:lnTo>
                      <a:pt x="2300" y="1847"/>
                    </a:lnTo>
                    <a:lnTo>
                      <a:pt x="1956" y="1340"/>
                    </a:lnTo>
                    <a:lnTo>
                      <a:pt x="1250" y="616"/>
                    </a:lnTo>
                    <a:lnTo>
                      <a:pt x="598" y="109"/>
                    </a:lnTo>
                    <a:lnTo>
                      <a:pt x="453" y="37"/>
                    </a:lnTo>
                    <a:lnTo>
                      <a:pt x="182" y="1"/>
                    </a:ln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9" name="Google Shape;1409;p38"/>
              <p:cNvSpPr/>
              <p:nvPr/>
            </p:nvSpPr>
            <p:spPr>
              <a:xfrm>
                <a:off x="6132795" y="520400"/>
                <a:ext cx="253028" cy="254172"/>
              </a:xfrm>
              <a:custGeom>
                <a:avLst/>
                <a:gdLst/>
                <a:ahLst/>
                <a:cxnLst/>
                <a:rect l="l" t="t" r="r" b="b"/>
                <a:pathLst>
                  <a:path w="7965" h="8001" extrusionOk="0">
                    <a:moveTo>
                      <a:pt x="2064" y="0"/>
                    </a:moveTo>
                    <a:lnTo>
                      <a:pt x="1231" y="181"/>
                    </a:lnTo>
                    <a:lnTo>
                      <a:pt x="815" y="398"/>
                    </a:lnTo>
                    <a:lnTo>
                      <a:pt x="598" y="634"/>
                    </a:lnTo>
                    <a:lnTo>
                      <a:pt x="254" y="1050"/>
                    </a:lnTo>
                    <a:lnTo>
                      <a:pt x="73" y="1448"/>
                    </a:lnTo>
                    <a:lnTo>
                      <a:pt x="0" y="1792"/>
                    </a:lnTo>
                    <a:lnTo>
                      <a:pt x="37" y="2118"/>
                    </a:lnTo>
                    <a:lnTo>
                      <a:pt x="163" y="2407"/>
                    </a:lnTo>
                    <a:lnTo>
                      <a:pt x="471" y="2824"/>
                    </a:lnTo>
                    <a:lnTo>
                      <a:pt x="1448" y="3493"/>
                    </a:lnTo>
                    <a:lnTo>
                      <a:pt x="2553" y="4073"/>
                    </a:lnTo>
                    <a:lnTo>
                      <a:pt x="3132" y="4453"/>
                    </a:lnTo>
                    <a:lnTo>
                      <a:pt x="3331" y="4652"/>
                    </a:lnTo>
                    <a:lnTo>
                      <a:pt x="3639" y="5086"/>
                    </a:lnTo>
                    <a:lnTo>
                      <a:pt x="4091" y="6136"/>
                    </a:lnTo>
                    <a:lnTo>
                      <a:pt x="4435" y="6933"/>
                    </a:lnTo>
                    <a:lnTo>
                      <a:pt x="4725" y="7385"/>
                    </a:lnTo>
                    <a:lnTo>
                      <a:pt x="5123" y="7747"/>
                    </a:lnTo>
                    <a:lnTo>
                      <a:pt x="5612" y="7964"/>
                    </a:lnTo>
                    <a:lnTo>
                      <a:pt x="5937" y="8000"/>
                    </a:lnTo>
                    <a:lnTo>
                      <a:pt x="6408" y="8000"/>
                    </a:lnTo>
                    <a:lnTo>
                      <a:pt x="7114" y="7838"/>
                    </a:lnTo>
                    <a:lnTo>
                      <a:pt x="7603" y="7457"/>
                    </a:lnTo>
                    <a:lnTo>
                      <a:pt x="7874" y="6933"/>
                    </a:lnTo>
                    <a:lnTo>
                      <a:pt x="7965" y="6263"/>
                    </a:lnTo>
                    <a:lnTo>
                      <a:pt x="7856" y="5485"/>
                    </a:lnTo>
                    <a:lnTo>
                      <a:pt x="7603" y="4652"/>
                    </a:lnTo>
                    <a:lnTo>
                      <a:pt x="7204" y="3801"/>
                    </a:lnTo>
                    <a:lnTo>
                      <a:pt x="6679" y="2950"/>
                    </a:lnTo>
                    <a:lnTo>
                      <a:pt x="6064" y="2136"/>
                    </a:lnTo>
                    <a:lnTo>
                      <a:pt x="5340" y="1412"/>
                    </a:lnTo>
                    <a:lnTo>
                      <a:pt x="4580" y="797"/>
                    </a:lnTo>
                    <a:lnTo>
                      <a:pt x="3765" y="344"/>
                    </a:lnTo>
                    <a:lnTo>
                      <a:pt x="2915" y="54"/>
                    </a:lnTo>
                    <a:lnTo>
                      <a:pt x="206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0" name="Google Shape;1410;p38"/>
              <p:cNvSpPr/>
              <p:nvPr/>
            </p:nvSpPr>
            <p:spPr>
              <a:xfrm>
                <a:off x="6289759" y="826861"/>
                <a:ext cx="112171" cy="112171"/>
              </a:xfrm>
              <a:custGeom>
                <a:avLst/>
                <a:gdLst/>
                <a:ahLst/>
                <a:cxnLst/>
                <a:rect l="l" t="t" r="r" b="b"/>
                <a:pathLst>
                  <a:path w="3531" h="3531" extrusionOk="0">
                    <a:moveTo>
                      <a:pt x="1449" y="1"/>
                    </a:moveTo>
                    <a:lnTo>
                      <a:pt x="942" y="145"/>
                    </a:lnTo>
                    <a:lnTo>
                      <a:pt x="435" y="580"/>
                    </a:lnTo>
                    <a:lnTo>
                      <a:pt x="109" y="1159"/>
                    </a:lnTo>
                    <a:lnTo>
                      <a:pt x="1" y="1829"/>
                    </a:lnTo>
                    <a:lnTo>
                      <a:pt x="128" y="2480"/>
                    </a:lnTo>
                    <a:lnTo>
                      <a:pt x="471" y="3041"/>
                    </a:lnTo>
                    <a:lnTo>
                      <a:pt x="906" y="3331"/>
                    </a:lnTo>
                    <a:lnTo>
                      <a:pt x="1268" y="3458"/>
                    </a:lnTo>
                    <a:lnTo>
                      <a:pt x="1467" y="3494"/>
                    </a:lnTo>
                    <a:lnTo>
                      <a:pt x="1702" y="3530"/>
                    </a:lnTo>
                    <a:lnTo>
                      <a:pt x="2101" y="3530"/>
                    </a:lnTo>
                    <a:lnTo>
                      <a:pt x="2607" y="3403"/>
                    </a:lnTo>
                    <a:lnTo>
                      <a:pt x="3132" y="2969"/>
                    </a:lnTo>
                    <a:lnTo>
                      <a:pt x="3440" y="2372"/>
                    </a:lnTo>
                    <a:lnTo>
                      <a:pt x="3530" y="1684"/>
                    </a:lnTo>
                    <a:lnTo>
                      <a:pt x="3422" y="1014"/>
                    </a:lnTo>
                    <a:lnTo>
                      <a:pt x="3060" y="453"/>
                    </a:lnTo>
                    <a:lnTo>
                      <a:pt x="2625" y="163"/>
                    </a:lnTo>
                    <a:lnTo>
                      <a:pt x="2263" y="55"/>
                    </a:lnTo>
                    <a:lnTo>
                      <a:pt x="2046" y="37"/>
                    </a:lnTo>
                    <a:lnTo>
                      <a:pt x="184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grpSp>
        <p:nvGrpSpPr>
          <p:cNvPr id="1411" name="Google Shape;1411;p38"/>
          <p:cNvGrpSpPr/>
          <p:nvPr/>
        </p:nvGrpSpPr>
        <p:grpSpPr>
          <a:xfrm>
            <a:off x="5083822" y="-66464"/>
            <a:ext cx="5639997" cy="1417224"/>
            <a:chOff x="3812866" y="-49848"/>
            <a:chExt cx="4229998" cy="1062918"/>
          </a:xfrm>
        </p:grpSpPr>
        <p:grpSp>
          <p:nvGrpSpPr>
            <p:cNvPr id="1412" name="Google Shape;1412;p38"/>
            <p:cNvGrpSpPr/>
            <p:nvPr/>
          </p:nvGrpSpPr>
          <p:grpSpPr>
            <a:xfrm flipH="1">
              <a:off x="5136300" y="258203"/>
              <a:ext cx="830714" cy="355988"/>
              <a:chOff x="1925508" y="3606994"/>
              <a:chExt cx="1061479" cy="454879"/>
            </a:xfrm>
          </p:grpSpPr>
          <p:sp>
            <p:nvSpPr>
              <p:cNvPr id="1413" name="Google Shape;1413;p38"/>
              <p:cNvSpPr/>
              <p:nvPr/>
            </p:nvSpPr>
            <p:spPr>
              <a:xfrm>
                <a:off x="1930114" y="3611600"/>
                <a:ext cx="1052267" cy="445666"/>
              </a:xfrm>
              <a:custGeom>
                <a:avLst/>
                <a:gdLst/>
                <a:ahLst/>
                <a:cxnLst/>
                <a:rect l="l" t="t" r="r" b="b"/>
                <a:pathLst>
                  <a:path w="33124" h="14029" extrusionOk="0">
                    <a:moveTo>
                      <a:pt x="16924" y="1"/>
                    </a:moveTo>
                    <a:lnTo>
                      <a:pt x="15802" y="91"/>
                    </a:lnTo>
                    <a:lnTo>
                      <a:pt x="14770" y="344"/>
                    </a:lnTo>
                    <a:lnTo>
                      <a:pt x="13883" y="743"/>
                    </a:lnTo>
                    <a:lnTo>
                      <a:pt x="13177" y="1340"/>
                    </a:lnTo>
                    <a:lnTo>
                      <a:pt x="12688" y="2136"/>
                    </a:lnTo>
                    <a:lnTo>
                      <a:pt x="12435" y="3150"/>
                    </a:lnTo>
                    <a:lnTo>
                      <a:pt x="12417" y="3747"/>
                    </a:lnTo>
                    <a:lnTo>
                      <a:pt x="12290" y="3494"/>
                    </a:lnTo>
                    <a:lnTo>
                      <a:pt x="11928" y="3059"/>
                    </a:lnTo>
                    <a:lnTo>
                      <a:pt x="11494" y="2697"/>
                    </a:lnTo>
                    <a:lnTo>
                      <a:pt x="11005" y="2408"/>
                    </a:lnTo>
                    <a:lnTo>
                      <a:pt x="10191" y="2118"/>
                    </a:lnTo>
                    <a:lnTo>
                      <a:pt x="9014" y="2010"/>
                    </a:lnTo>
                    <a:lnTo>
                      <a:pt x="8163" y="2154"/>
                    </a:lnTo>
                    <a:lnTo>
                      <a:pt x="7638" y="2317"/>
                    </a:lnTo>
                    <a:lnTo>
                      <a:pt x="7186" y="2589"/>
                    </a:lnTo>
                    <a:lnTo>
                      <a:pt x="6788" y="2915"/>
                    </a:lnTo>
                    <a:lnTo>
                      <a:pt x="6498" y="3331"/>
                    </a:lnTo>
                    <a:lnTo>
                      <a:pt x="6317" y="3802"/>
                    </a:lnTo>
                    <a:lnTo>
                      <a:pt x="6245" y="4381"/>
                    </a:lnTo>
                    <a:lnTo>
                      <a:pt x="6335" y="5014"/>
                    </a:lnTo>
                    <a:lnTo>
                      <a:pt x="6444" y="5376"/>
                    </a:lnTo>
                    <a:lnTo>
                      <a:pt x="5991" y="5286"/>
                    </a:lnTo>
                    <a:lnTo>
                      <a:pt x="4869" y="5213"/>
                    </a:lnTo>
                    <a:lnTo>
                      <a:pt x="3656" y="5232"/>
                    </a:lnTo>
                    <a:lnTo>
                      <a:pt x="2426" y="5394"/>
                    </a:lnTo>
                    <a:lnTo>
                      <a:pt x="1321" y="5738"/>
                    </a:lnTo>
                    <a:lnTo>
                      <a:pt x="670" y="6118"/>
                    </a:lnTo>
                    <a:lnTo>
                      <a:pt x="344" y="6444"/>
                    </a:lnTo>
                    <a:lnTo>
                      <a:pt x="109" y="6824"/>
                    </a:lnTo>
                    <a:lnTo>
                      <a:pt x="0" y="7259"/>
                    </a:lnTo>
                    <a:lnTo>
                      <a:pt x="18" y="7766"/>
                    </a:lnTo>
                    <a:lnTo>
                      <a:pt x="199" y="8345"/>
                    </a:lnTo>
                    <a:lnTo>
                      <a:pt x="362" y="8671"/>
                    </a:lnTo>
                    <a:lnTo>
                      <a:pt x="489" y="8906"/>
                    </a:lnTo>
                    <a:lnTo>
                      <a:pt x="869" y="9304"/>
                    </a:lnTo>
                    <a:lnTo>
                      <a:pt x="1358" y="9648"/>
                    </a:lnTo>
                    <a:lnTo>
                      <a:pt x="1937" y="9938"/>
                    </a:lnTo>
                    <a:lnTo>
                      <a:pt x="2950" y="10263"/>
                    </a:lnTo>
                    <a:lnTo>
                      <a:pt x="4471" y="10499"/>
                    </a:lnTo>
                    <a:lnTo>
                      <a:pt x="6100" y="10517"/>
                    </a:lnTo>
                    <a:lnTo>
                      <a:pt x="7675" y="10354"/>
                    </a:lnTo>
                    <a:lnTo>
                      <a:pt x="9068" y="10028"/>
                    </a:lnTo>
                    <a:lnTo>
                      <a:pt x="10173" y="9539"/>
                    </a:lnTo>
                    <a:lnTo>
                      <a:pt x="10553" y="9250"/>
                    </a:lnTo>
                    <a:lnTo>
                      <a:pt x="10625" y="9648"/>
                    </a:lnTo>
                    <a:lnTo>
                      <a:pt x="11005" y="10426"/>
                    </a:lnTo>
                    <a:lnTo>
                      <a:pt x="11602" y="11150"/>
                    </a:lnTo>
                    <a:lnTo>
                      <a:pt x="12363" y="11838"/>
                    </a:lnTo>
                    <a:lnTo>
                      <a:pt x="13250" y="12435"/>
                    </a:lnTo>
                    <a:lnTo>
                      <a:pt x="14191" y="12960"/>
                    </a:lnTo>
                    <a:lnTo>
                      <a:pt x="15132" y="13395"/>
                    </a:lnTo>
                    <a:lnTo>
                      <a:pt x="16019" y="13702"/>
                    </a:lnTo>
                    <a:lnTo>
                      <a:pt x="16417" y="13811"/>
                    </a:lnTo>
                    <a:lnTo>
                      <a:pt x="17105" y="13938"/>
                    </a:lnTo>
                    <a:lnTo>
                      <a:pt x="18354" y="14028"/>
                    </a:lnTo>
                    <a:lnTo>
                      <a:pt x="19476" y="13883"/>
                    </a:lnTo>
                    <a:lnTo>
                      <a:pt x="20490" y="13521"/>
                    </a:lnTo>
                    <a:lnTo>
                      <a:pt x="21395" y="12960"/>
                    </a:lnTo>
                    <a:lnTo>
                      <a:pt x="22191" y="12236"/>
                    </a:lnTo>
                    <a:lnTo>
                      <a:pt x="22879" y="11331"/>
                    </a:lnTo>
                    <a:lnTo>
                      <a:pt x="23476" y="10263"/>
                    </a:lnTo>
                    <a:lnTo>
                      <a:pt x="23748" y="9684"/>
                    </a:lnTo>
                    <a:lnTo>
                      <a:pt x="24019" y="10010"/>
                    </a:lnTo>
                    <a:lnTo>
                      <a:pt x="24779" y="10571"/>
                    </a:lnTo>
                    <a:lnTo>
                      <a:pt x="25775" y="11006"/>
                    </a:lnTo>
                    <a:lnTo>
                      <a:pt x="26897" y="11313"/>
                    </a:lnTo>
                    <a:lnTo>
                      <a:pt x="28092" y="11494"/>
                    </a:lnTo>
                    <a:lnTo>
                      <a:pt x="29250" y="11530"/>
                    </a:lnTo>
                    <a:lnTo>
                      <a:pt x="30336" y="11404"/>
                    </a:lnTo>
                    <a:lnTo>
                      <a:pt x="31259" y="11132"/>
                    </a:lnTo>
                    <a:lnTo>
                      <a:pt x="31621" y="10933"/>
                    </a:lnTo>
                    <a:lnTo>
                      <a:pt x="31983" y="10698"/>
                    </a:lnTo>
                    <a:lnTo>
                      <a:pt x="32508" y="10245"/>
                    </a:lnTo>
                    <a:lnTo>
                      <a:pt x="32870" y="9811"/>
                    </a:lnTo>
                    <a:lnTo>
                      <a:pt x="33069" y="9395"/>
                    </a:lnTo>
                    <a:lnTo>
                      <a:pt x="33124" y="8996"/>
                    </a:lnTo>
                    <a:lnTo>
                      <a:pt x="33051" y="8652"/>
                    </a:lnTo>
                    <a:lnTo>
                      <a:pt x="32852" y="8345"/>
                    </a:lnTo>
                    <a:lnTo>
                      <a:pt x="32545" y="8091"/>
                    </a:lnTo>
                    <a:lnTo>
                      <a:pt x="31965" y="7820"/>
                    </a:lnTo>
                    <a:lnTo>
                      <a:pt x="30934" y="7711"/>
                    </a:lnTo>
                    <a:lnTo>
                      <a:pt x="30065" y="7856"/>
                    </a:lnTo>
                    <a:lnTo>
                      <a:pt x="29467" y="8055"/>
                    </a:lnTo>
                    <a:lnTo>
                      <a:pt x="28888" y="8363"/>
                    </a:lnTo>
                    <a:lnTo>
                      <a:pt x="28309" y="8779"/>
                    </a:lnTo>
                    <a:lnTo>
                      <a:pt x="28038" y="9033"/>
                    </a:lnTo>
                    <a:lnTo>
                      <a:pt x="28038" y="8399"/>
                    </a:lnTo>
                    <a:lnTo>
                      <a:pt x="27838" y="7168"/>
                    </a:lnTo>
                    <a:lnTo>
                      <a:pt x="27458" y="5974"/>
                    </a:lnTo>
                    <a:lnTo>
                      <a:pt x="26952" y="4815"/>
                    </a:lnTo>
                    <a:lnTo>
                      <a:pt x="26662" y="4272"/>
                    </a:lnTo>
                    <a:lnTo>
                      <a:pt x="26463" y="3928"/>
                    </a:lnTo>
                    <a:lnTo>
                      <a:pt x="25865" y="3240"/>
                    </a:lnTo>
                    <a:lnTo>
                      <a:pt x="25087" y="2589"/>
                    </a:lnTo>
                    <a:lnTo>
                      <a:pt x="24128" y="1973"/>
                    </a:lnTo>
                    <a:lnTo>
                      <a:pt x="23060" y="1430"/>
                    </a:lnTo>
                    <a:lnTo>
                      <a:pt x="21883" y="942"/>
                    </a:lnTo>
                    <a:lnTo>
                      <a:pt x="20653" y="544"/>
                    </a:lnTo>
                    <a:lnTo>
                      <a:pt x="19386" y="254"/>
                    </a:lnTo>
                    <a:lnTo>
                      <a:pt x="18137" y="55"/>
                    </a:lnTo>
                    <a:lnTo>
                      <a:pt x="16924"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4" name="Google Shape;1414;p38"/>
              <p:cNvSpPr/>
              <p:nvPr/>
            </p:nvSpPr>
            <p:spPr>
              <a:xfrm>
                <a:off x="1925508" y="3606994"/>
                <a:ext cx="1061479" cy="454879"/>
              </a:xfrm>
              <a:custGeom>
                <a:avLst/>
                <a:gdLst/>
                <a:ahLst/>
                <a:cxnLst/>
                <a:rect l="l" t="t" r="r" b="b"/>
                <a:pathLst>
                  <a:path w="33414" h="14319" extrusionOk="0">
                    <a:moveTo>
                      <a:pt x="17594" y="1"/>
                    </a:moveTo>
                    <a:lnTo>
                      <a:pt x="15983" y="73"/>
                    </a:lnTo>
                    <a:lnTo>
                      <a:pt x="15277" y="236"/>
                    </a:lnTo>
                    <a:lnTo>
                      <a:pt x="14643" y="417"/>
                    </a:lnTo>
                    <a:lnTo>
                      <a:pt x="13865" y="833"/>
                    </a:lnTo>
                    <a:lnTo>
                      <a:pt x="13431" y="1177"/>
                    </a:lnTo>
                    <a:lnTo>
                      <a:pt x="13087" y="1557"/>
                    </a:lnTo>
                    <a:lnTo>
                      <a:pt x="12797" y="2010"/>
                    </a:lnTo>
                    <a:lnTo>
                      <a:pt x="12598" y="2517"/>
                    </a:lnTo>
                    <a:lnTo>
                      <a:pt x="12453" y="3078"/>
                    </a:lnTo>
                    <a:lnTo>
                      <a:pt x="12435" y="3385"/>
                    </a:lnTo>
                    <a:lnTo>
                      <a:pt x="12236" y="3150"/>
                    </a:lnTo>
                    <a:lnTo>
                      <a:pt x="11766" y="2734"/>
                    </a:lnTo>
                    <a:lnTo>
                      <a:pt x="11223" y="2426"/>
                    </a:lnTo>
                    <a:lnTo>
                      <a:pt x="10607" y="2191"/>
                    </a:lnTo>
                    <a:lnTo>
                      <a:pt x="9974" y="2064"/>
                    </a:lnTo>
                    <a:lnTo>
                      <a:pt x="9340" y="2010"/>
                    </a:lnTo>
                    <a:lnTo>
                      <a:pt x="8688" y="2064"/>
                    </a:lnTo>
                    <a:lnTo>
                      <a:pt x="8091" y="2191"/>
                    </a:lnTo>
                    <a:lnTo>
                      <a:pt x="7802" y="2299"/>
                    </a:lnTo>
                    <a:lnTo>
                      <a:pt x="7349" y="2517"/>
                    </a:lnTo>
                    <a:lnTo>
                      <a:pt x="6824" y="2951"/>
                    </a:lnTo>
                    <a:lnTo>
                      <a:pt x="6571" y="3313"/>
                    </a:lnTo>
                    <a:lnTo>
                      <a:pt x="6390" y="3693"/>
                    </a:lnTo>
                    <a:lnTo>
                      <a:pt x="6281" y="4109"/>
                    </a:lnTo>
                    <a:lnTo>
                      <a:pt x="6263" y="4815"/>
                    </a:lnTo>
                    <a:lnTo>
                      <a:pt x="6372" y="5322"/>
                    </a:lnTo>
                    <a:lnTo>
                      <a:pt x="5666" y="5232"/>
                    </a:lnTo>
                    <a:lnTo>
                      <a:pt x="3982" y="5214"/>
                    </a:lnTo>
                    <a:lnTo>
                      <a:pt x="2661" y="5377"/>
                    </a:lnTo>
                    <a:lnTo>
                      <a:pt x="1847" y="5576"/>
                    </a:lnTo>
                    <a:lnTo>
                      <a:pt x="1123" y="5883"/>
                    </a:lnTo>
                    <a:lnTo>
                      <a:pt x="543" y="6300"/>
                    </a:lnTo>
                    <a:lnTo>
                      <a:pt x="326" y="6553"/>
                    </a:lnTo>
                    <a:lnTo>
                      <a:pt x="163" y="6788"/>
                    </a:lnTo>
                    <a:lnTo>
                      <a:pt x="0" y="7313"/>
                    </a:lnTo>
                    <a:lnTo>
                      <a:pt x="18" y="7892"/>
                    </a:lnTo>
                    <a:lnTo>
                      <a:pt x="199" y="8544"/>
                    </a:lnTo>
                    <a:lnTo>
                      <a:pt x="362" y="8888"/>
                    </a:lnTo>
                    <a:lnTo>
                      <a:pt x="634" y="8743"/>
                    </a:lnTo>
                    <a:lnTo>
                      <a:pt x="489" y="8435"/>
                    </a:lnTo>
                    <a:lnTo>
                      <a:pt x="326" y="7892"/>
                    </a:lnTo>
                    <a:lnTo>
                      <a:pt x="308" y="7386"/>
                    </a:lnTo>
                    <a:lnTo>
                      <a:pt x="435" y="6933"/>
                    </a:lnTo>
                    <a:lnTo>
                      <a:pt x="561" y="6734"/>
                    </a:lnTo>
                    <a:lnTo>
                      <a:pt x="779" y="6499"/>
                    </a:lnTo>
                    <a:lnTo>
                      <a:pt x="1358" y="6101"/>
                    </a:lnTo>
                    <a:lnTo>
                      <a:pt x="2100" y="5811"/>
                    </a:lnTo>
                    <a:lnTo>
                      <a:pt x="2933" y="5630"/>
                    </a:lnTo>
                    <a:lnTo>
                      <a:pt x="4254" y="5503"/>
                    </a:lnTo>
                    <a:lnTo>
                      <a:pt x="5919" y="5558"/>
                    </a:lnTo>
                    <a:lnTo>
                      <a:pt x="6553" y="5666"/>
                    </a:lnTo>
                    <a:lnTo>
                      <a:pt x="6625" y="5666"/>
                    </a:lnTo>
                    <a:lnTo>
                      <a:pt x="6697" y="5612"/>
                    </a:lnTo>
                    <a:lnTo>
                      <a:pt x="6734" y="5539"/>
                    </a:lnTo>
                    <a:lnTo>
                      <a:pt x="6734" y="5467"/>
                    </a:lnTo>
                    <a:lnTo>
                      <a:pt x="6589" y="4978"/>
                    </a:lnTo>
                    <a:lnTo>
                      <a:pt x="6571" y="4091"/>
                    </a:lnTo>
                    <a:lnTo>
                      <a:pt x="6788" y="3530"/>
                    </a:lnTo>
                    <a:lnTo>
                      <a:pt x="7023" y="3204"/>
                    </a:lnTo>
                    <a:lnTo>
                      <a:pt x="7494" y="2788"/>
                    </a:lnTo>
                    <a:lnTo>
                      <a:pt x="7928" y="2589"/>
                    </a:lnTo>
                    <a:lnTo>
                      <a:pt x="8218" y="2480"/>
                    </a:lnTo>
                    <a:lnTo>
                      <a:pt x="8833" y="2336"/>
                    </a:lnTo>
                    <a:lnTo>
                      <a:pt x="9485" y="2318"/>
                    </a:lnTo>
                    <a:lnTo>
                      <a:pt x="10136" y="2390"/>
                    </a:lnTo>
                    <a:lnTo>
                      <a:pt x="10770" y="2553"/>
                    </a:lnTo>
                    <a:lnTo>
                      <a:pt x="11349" y="2824"/>
                    </a:lnTo>
                    <a:lnTo>
                      <a:pt x="11874" y="3204"/>
                    </a:lnTo>
                    <a:lnTo>
                      <a:pt x="12272" y="3675"/>
                    </a:lnTo>
                    <a:lnTo>
                      <a:pt x="12435" y="3947"/>
                    </a:lnTo>
                    <a:lnTo>
                      <a:pt x="12490" y="4037"/>
                    </a:lnTo>
                    <a:lnTo>
                      <a:pt x="12598" y="4037"/>
                    </a:lnTo>
                    <a:lnTo>
                      <a:pt x="12689" y="3983"/>
                    </a:lnTo>
                    <a:lnTo>
                      <a:pt x="12707" y="3892"/>
                    </a:lnTo>
                    <a:lnTo>
                      <a:pt x="12707" y="3566"/>
                    </a:lnTo>
                    <a:lnTo>
                      <a:pt x="12797" y="2951"/>
                    </a:lnTo>
                    <a:lnTo>
                      <a:pt x="12942" y="2408"/>
                    </a:lnTo>
                    <a:lnTo>
                      <a:pt x="13195" y="1919"/>
                    </a:lnTo>
                    <a:lnTo>
                      <a:pt x="13521" y="1503"/>
                    </a:lnTo>
                    <a:lnTo>
                      <a:pt x="13938" y="1141"/>
                    </a:lnTo>
                    <a:lnTo>
                      <a:pt x="14444" y="851"/>
                    </a:lnTo>
                    <a:lnTo>
                      <a:pt x="15024" y="616"/>
                    </a:lnTo>
                    <a:lnTo>
                      <a:pt x="15349" y="526"/>
                    </a:lnTo>
                    <a:lnTo>
                      <a:pt x="16073" y="363"/>
                    </a:lnTo>
                    <a:lnTo>
                      <a:pt x="17684" y="308"/>
                    </a:lnTo>
                    <a:lnTo>
                      <a:pt x="19386" y="526"/>
                    </a:lnTo>
                    <a:lnTo>
                      <a:pt x="21123" y="942"/>
                    </a:lnTo>
                    <a:lnTo>
                      <a:pt x="22771" y="1557"/>
                    </a:lnTo>
                    <a:lnTo>
                      <a:pt x="24273" y="2299"/>
                    </a:lnTo>
                    <a:lnTo>
                      <a:pt x="25504" y="3150"/>
                    </a:lnTo>
                    <a:lnTo>
                      <a:pt x="26210" y="3802"/>
                    </a:lnTo>
                    <a:lnTo>
                      <a:pt x="26554" y="4254"/>
                    </a:lnTo>
                    <a:lnTo>
                      <a:pt x="26680" y="4490"/>
                    </a:lnTo>
                    <a:lnTo>
                      <a:pt x="27024" y="5159"/>
                    </a:lnTo>
                    <a:lnTo>
                      <a:pt x="27549" y="6408"/>
                    </a:lnTo>
                    <a:lnTo>
                      <a:pt x="27875" y="7567"/>
                    </a:lnTo>
                    <a:lnTo>
                      <a:pt x="28020" y="8653"/>
                    </a:lnTo>
                    <a:lnTo>
                      <a:pt x="28038" y="9178"/>
                    </a:lnTo>
                    <a:lnTo>
                      <a:pt x="28038" y="9268"/>
                    </a:lnTo>
                    <a:lnTo>
                      <a:pt x="28128" y="9304"/>
                    </a:lnTo>
                    <a:lnTo>
                      <a:pt x="28201" y="9340"/>
                    </a:lnTo>
                    <a:lnTo>
                      <a:pt x="28291" y="9286"/>
                    </a:lnTo>
                    <a:lnTo>
                      <a:pt x="28526" y="9051"/>
                    </a:lnTo>
                    <a:lnTo>
                      <a:pt x="29051" y="8671"/>
                    </a:lnTo>
                    <a:lnTo>
                      <a:pt x="29848" y="8273"/>
                    </a:lnTo>
                    <a:lnTo>
                      <a:pt x="30879" y="8037"/>
                    </a:lnTo>
                    <a:lnTo>
                      <a:pt x="31821" y="8055"/>
                    </a:lnTo>
                    <a:lnTo>
                      <a:pt x="32219" y="8182"/>
                    </a:lnTo>
                    <a:lnTo>
                      <a:pt x="32581" y="8345"/>
                    </a:lnTo>
                    <a:lnTo>
                      <a:pt x="32943" y="8671"/>
                    </a:lnTo>
                    <a:lnTo>
                      <a:pt x="33088" y="8942"/>
                    </a:lnTo>
                    <a:lnTo>
                      <a:pt x="33106" y="9087"/>
                    </a:lnTo>
                    <a:lnTo>
                      <a:pt x="33106" y="9304"/>
                    </a:lnTo>
                    <a:lnTo>
                      <a:pt x="32961" y="9757"/>
                    </a:lnTo>
                    <a:lnTo>
                      <a:pt x="32599" y="10227"/>
                    </a:lnTo>
                    <a:lnTo>
                      <a:pt x="32038" y="10716"/>
                    </a:lnTo>
                    <a:lnTo>
                      <a:pt x="31694" y="10951"/>
                    </a:lnTo>
                    <a:lnTo>
                      <a:pt x="31350" y="11132"/>
                    </a:lnTo>
                    <a:lnTo>
                      <a:pt x="30463" y="11404"/>
                    </a:lnTo>
                    <a:lnTo>
                      <a:pt x="29413" y="11513"/>
                    </a:lnTo>
                    <a:lnTo>
                      <a:pt x="28273" y="11476"/>
                    </a:lnTo>
                    <a:lnTo>
                      <a:pt x="27115" y="11332"/>
                    </a:lnTo>
                    <a:lnTo>
                      <a:pt x="26010" y="11024"/>
                    </a:lnTo>
                    <a:lnTo>
                      <a:pt x="25033" y="10608"/>
                    </a:lnTo>
                    <a:lnTo>
                      <a:pt x="24273" y="10064"/>
                    </a:lnTo>
                    <a:lnTo>
                      <a:pt x="24019" y="9739"/>
                    </a:lnTo>
                    <a:lnTo>
                      <a:pt x="23947" y="9684"/>
                    </a:lnTo>
                    <a:lnTo>
                      <a:pt x="23875" y="9666"/>
                    </a:lnTo>
                    <a:lnTo>
                      <a:pt x="23802" y="9702"/>
                    </a:lnTo>
                    <a:lnTo>
                      <a:pt x="23748" y="9757"/>
                    </a:lnTo>
                    <a:lnTo>
                      <a:pt x="23458" y="10390"/>
                    </a:lnTo>
                    <a:lnTo>
                      <a:pt x="22825" y="11494"/>
                    </a:lnTo>
                    <a:lnTo>
                      <a:pt x="22101" y="12381"/>
                    </a:lnTo>
                    <a:lnTo>
                      <a:pt x="21304" y="13087"/>
                    </a:lnTo>
                    <a:lnTo>
                      <a:pt x="20399" y="13594"/>
                    </a:lnTo>
                    <a:lnTo>
                      <a:pt x="19422" y="13902"/>
                    </a:lnTo>
                    <a:lnTo>
                      <a:pt x="18354" y="14010"/>
                    </a:lnTo>
                    <a:lnTo>
                      <a:pt x="17214" y="13938"/>
                    </a:lnTo>
                    <a:lnTo>
                      <a:pt x="16598" y="13811"/>
                    </a:lnTo>
                    <a:lnTo>
                      <a:pt x="16182" y="13703"/>
                    </a:lnTo>
                    <a:lnTo>
                      <a:pt x="15277" y="13377"/>
                    </a:lnTo>
                    <a:lnTo>
                      <a:pt x="14336" y="12942"/>
                    </a:lnTo>
                    <a:lnTo>
                      <a:pt x="13413" y="12418"/>
                    </a:lnTo>
                    <a:lnTo>
                      <a:pt x="12562" y="11820"/>
                    </a:lnTo>
                    <a:lnTo>
                      <a:pt x="11838" y="11169"/>
                    </a:lnTo>
                    <a:lnTo>
                      <a:pt x="11259" y="10463"/>
                    </a:lnTo>
                    <a:lnTo>
                      <a:pt x="10915" y="9739"/>
                    </a:lnTo>
                    <a:lnTo>
                      <a:pt x="10861" y="9377"/>
                    </a:lnTo>
                    <a:lnTo>
                      <a:pt x="10824" y="9304"/>
                    </a:lnTo>
                    <a:lnTo>
                      <a:pt x="10752" y="9250"/>
                    </a:lnTo>
                    <a:lnTo>
                      <a:pt x="10680" y="9250"/>
                    </a:lnTo>
                    <a:lnTo>
                      <a:pt x="10607" y="9286"/>
                    </a:lnTo>
                    <a:lnTo>
                      <a:pt x="10281" y="9540"/>
                    </a:lnTo>
                    <a:lnTo>
                      <a:pt x="9322" y="9974"/>
                    </a:lnTo>
                    <a:lnTo>
                      <a:pt x="8091" y="10300"/>
                    </a:lnTo>
                    <a:lnTo>
                      <a:pt x="6679" y="10481"/>
                    </a:lnTo>
                    <a:lnTo>
                      <a:pt x="5919" y="10517"/>
                    </a:lnTo>
                    <a:lnTo>
                      <a:pt x="5919" y="10807"/>
                    </a:lnTo>
                    <a:lnTo>
                      <a:pt x="6661" y="10789"/>
                    </a:lnTo>
                    <a:lnTo>
                      <a:pt x="8037" y="10608"/>
                    </a:lnTo>
                    <a:lnTo>
                      <a:pt x="9250" y="10318"/>
                    </a:lnTo>
                    <a:lnTo>
                      <a:pt x="10227" y="9920"/>
                    </a:lnTo>
                    <a:lnTo>
                      <a:pt x="10607" y="9666"/>
                    </a:lnTo>
                    <a:lnTo>
                      <a:pt x="10716" y="10064"/>
                    </a:lnTo>
                    <a:lnTo>
                      <a:pt x="11150" y="10843"/>
                    </a:lnTo>
                    <a:lnTo>
                      <a:pt x="11802" y="11567"/>
                    </a:lnTo>
                    <a:lnTo>
                      <a:pt x="12598" y="12218"/>
                    </a:lnTo>
                    <a:lnTo>
                      <a:pt x="13467" y="12798"/>
                    </a:lnTo>
                    <a:lnTo>
                      <a:pt x="14408" y="13304"/>
                    </a:lnTo>
                    <a:lnTo>
                      <a:pt x="15766" y="13884"/>
                    </a:lnTo>
                    <a:lnTo>
                      <a:pt x="16526" y="14101"/>
                    </a:lnTo>
                    <a:lnTo>
                      <a:pt x="16997" y="14191"/>
                    </a:lnTo>
                    <a:lnTo>
                      <a:pt x="17883" y="14300"/>
                    </a:lnTo>
                    <a:lnTo>
                      <a:pt x="18318" y="14318"/>
                    </a:lnTo>
                    <a:lnTo>
                      <a:pt x="18770" y="14300"/>
                    </a:lnTo>
                    <a:lnTo>
                      <a:pt x="19639" y="14173"/>
                    </a:lnTo>
                    <a:lnTo>
                      <a:pt x="20454" y="13902"/>
                    </a:lnTo>
                    <a:lnTo>
                      <a:pt x="21214" y="13522"/>
                    </a:lnTo>
                    <a:lnTo>
                      <a:pt x="21920" y="12979"/>
                    </a:lnTo>
                    <a:lnTo>
                      <a:pt x="22571" y="12327"/>
                    </a:lnTo>
                    <a:lnTo>
                      <a:pt x="23151" y="11549"/>
                    </a:lnTo>
                    <a:lnTo>
                      <a:pt x="23694" y="10626"/>
                    </a:lnTo>
                    <a:lnTo>
                      <a:pt x="23929" y="10119"/>
                    </a:lnTo>
                    <a:lnTo>
                      <a:pt x="24237" y="10427"/>
                    </a:lnTo>
                    <a:lnTo>
                      <a:pt x="25069" y="10970"/>
                    </a:lnTo>
                    <a:lnTo>
                      <a:pt x="26101" y="11368"/>
                    </a:lnTo>
                    <a:lnTo>
                      <a:pt x="27223" y="11657"/>
                    </a:lnTo>
                    <a:lnTo>
                      <a:pt x="28400" y="11802"/>
                    </a:lnTo>
                    <a:lnTo>
                      <a:pt x="29558" y="11802"/>
                    </a:lnTo>
                    <a:lnTo>
                      <a:pt x="30608" y="11675"/>
                    </a:lnTo>
                    <a:lnTo>
                      <a:pt x="31495" y="11404"/>
                    </a:lnTo>
                    <a:lnTo>
                      <a:pt x="31857" y="11205"/>
                    </a:lnTo>
                    <a:lnTo>
                      <a:pt x="32237" y="10933"/>
                    </a:lnTo>
                    <a:lnTo>
                      <a:pt x="32852" y="10408"/>
                    </a:lnTo>
                    <a:lnTo>
                      <a:pt x="33251" y="9865"/>
                    </a:lnTo>
                    <a:lnTo>
                      <a:pt x="33414" y="9322"/>
                    </a:lnTo>
                    <a:lnTo>
                      <a:pt x="33414" y="9051"/>
                    </a:lnTo>
                    <a:lnTo>
                      <a:pt x="33377" y="8870"/>
                    </a:lnTo>
                    <a:lnTo>
                      <a:pt x="33214" y="8526"/>
                    </a:lnTo>
                    <a:lnTo>
                      <a:pt x="32925" y="8218"/>
                    </a:lnTo>
                    <a:lnTo>
                      <a:pt x="32545" y="7983"/>
                    </a:lnTo>
                    <a:lnTo>
                      <a:pt x="32309" y="7892"/>
                    </a:lnTo>
                    <a:lnTo>
                      <a:pt x="31911" y="7766"/>
                    </a:lnTo>
                    <a:lnTo>
                      <a:pt x="30952" y="7711"/>
                    </a:lnTo>
                    <a:lnTo>
                      <a:pt x="29920" y="7929"/>
                    </a:lnTo>
                    <a:lnTo>
                      <a:pt x="28852" y="8435"/>
                    </a:lnTo>
                    <a:lnTo>
                      <a:pt x="28327" y="8834"/>
                    </a:lnTo>
                    <a:lnTo>
                      <a:pt x="28309" y="8327"/>
                    </a:lnTo>
                    <a:lnTo>
                      <a:pt x="28128" y="7277"/>
                    </a:lnTo>
                    <a:lnTo>
                      <a:pt x="27784" y="6173"/>
                    </a:lnTo>
                    <a:lnTo>
                      <a:pt x="27278" y="4978"/>
                    </a:lnTo>
                    <a:lnTo>
                      <a:pt x="26952" y="4345"/>
                    </a:lnTo>
                    <a:lnTo>
                      <a:pt x="26807" y="4091"/>
                    </a:lnTo>
                    <a:lnTo>
                      <a:pt x="26409" y="3585"/>
                    </a:lnTo>
                    <a:lnTo>
                      <a:pt x="25667" y="2861"/>
                    </a:lnTo>
                    <a:lnTo>
                      <a:pt x="24345" y="1974"/>
                    </a:lnTo>
                    <a:lnTo>
                      <a:pt x="22789" y="1213"/>
                    </a:lnTo>
                    <a:lnTo>
                      <a:pt x="21087" y="616"/>
                    </a:lnTo>
                    <a:lnTo>
                      <a:pt x="19313" y="200"/>
                    </a:lnTo>
                    <a:lnTo>
                      <a:pt x="1759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5" name="Google Shape;1415;p38"/>
              <p:cNvSpPr/>
              <p:nvPr/>
            </p:nvSpPr>
            <p:spPr>
              <a:xfrm>
                <a:off x="1925508" y="3606994"/>
                <a:ext cx="1061479" cy="454879"/>
              </a:xfrm>
              <a:custGeom>
                <a:avLst/>
                <a:gdLst/>
                <a:ahLst/>
                <a:cxnLst/>
                <a:rect l="l" t="t" r="r" b="b"/>
                <a:pathLst>
                  <a:path w="33414" h="14319" extrusionOk="0">
                    <a:moveTo>
                      <a:pt x="16924" y="1"/>
                    </a:moveTo>
                    <a:lnTo>
                      <a:pt x="15911" y="91"/>
                    </a:lnTo>
                    <a:lnTo>
                      <a:pt x="14969" y="308"/>
                    </a:lnTo>
                    <a:lnTo>
                      <a:pt x="14119" y="670"/>
                    </a:lnTo>
                    <a:lnTo>
                      <a:pt x="13757" y="924"/>
                    </a:lnTo>
                    <a:lnTo>
                      <a:pt x="13467" y="1141"/>
                    </a:lnTo>
                    <a:lnTo>
                      <a:pt x="12996" y="1666"/>
                    </a:lnTo>
                    <a:lnTo>
                      <a:pt x="12671" y="2281"/>
                    </a:lnTo>
                    <a:lnTo>
                      <a:pt x="12471" y="2987"/>
                    </a:lnTo>
                    <a:lnTo>
                      <a:pt x="12435" y="3385"/>
                    </a:lnTo>
                    <a:lnTo>
                      <a:pt x="12236" y="3150"/>
                    </a:lnTo>
                    <a:lnTo>
                      <a:pt x="11766" y="2734"/>
                    </a:lnTo>
                    <a:lnTo>
                      <a:pt x="11223" y="2426"/>
                    </a:lnTo>
                    <a:lnTo>
                      <a:pt x="10607" y="2191"/>
                    </a:lnTo>
                    <a:lnTo>
                      <a:pt x="9974" y="2064"/>
                    </a:lnTo>
                    <a:lnTo>
                      <a:pt x="9340" y="2010"/>
                    </a:lnTo>
                    <a:lnTo>
                      <a:pt x="8688" y="2064"/>
                    </a:lnTo>
                    <a:lnTo>
                      <a:pt x="8091" y="2191"/>
                    </a:lnTo>
                    <a:lnTo>
                      <a:pt x="7802" y="2299"/>
                    </a:lnTo>
                    <a:lnTo>
                      <a:pt x="7349" y="2517"/>
                    </a:lnTo>
                    <a:lnTo>
                      <a:pt x="6824" y="2951"/>
                    </a:lnTo>
                    <a:lnTo>
                      <a:pt x="6571" y="3313"/>
                    </a:lnTo>
                    <a:lnTo>
                      <a:pt x="6390" y="3693"/>
                    </a:lnTo>
                    <a:lnTo>
                      <a:pt x="6281" y="4109"/>
                    </a:lnTo>
                    <a:lnTo>
                      <a:pt x="6263" y="4815"/>
                    </a:lnTo>
                    <a:lnTo>
                      <a:pt x="6372" y="5322"/>
                    </a:lnTo>
                    <a:lnTo>
                      <a:pt x="5666" y="5232"/>
                    </a:lnTo>
                    <a:lnTo>
                      <a:pt x="3982" y="5214"/>
                    </a:lnTo>
                    <a:lnTo>
                      <a:pt x="2661" y="5377"/>
                    </a:lnTo>
                    <a:lnTo>
                      <a:pt x="1847" y="5576"/>
                    </a:lnTo>
                    <a:lnTo>
                      <a:pt x="1123" y="5883"/>
                    </a:lnTo>
                    <a:lnTo>
                      <a:pt x="543" y="6300"/>
                    </a:lnTo>
                    <a:lnTo>
                      <a:pt x="326" y="6553"/>
                    </a:lnTo>
                    <a:lnTo>
                      <a:pt x="163" y="6788"/>
                    </a:lnTo>
                    <a:lnTo>
                      <a:pt x="0" y="7313"/>
                    </a:lnTo>
                    <a:lnTo>
                      <a:pt x="18" y="7892"/>
                    </a:lnTo>
                    <a:lnTo>
                      <a:pt x="199" y="8544"/>
                    </a:lnTo>
                    <a:lnTo>
                      <a:pt x="362" y="8888"/>
                    </a:lnTo>
                    <a:lnTo>
                      <a:pt x="525" y="9159"/>
                    </a:lnTo>
                    <a:lnTo>
                      <a:pt x="978" y="9630"/>
                    </a:lnTo>
                    <a:lnTo>
                      <a:pt x="1575" y="10010"/>
                    </a:lnTo>
                    <a:lnTo>
                      <a:pt x="2263" y="10300"/>
                    </a:lnTo>
                    <a:lnTo>
                      <a:pt x="3421" y="10626"/>
                    </a:lnTo>
                    <a:lnTo>
                      <a:pt x="5105" y="10825"/>
                    </a:lnTo>
                    <a:lnTo>
                      <a:pt x="5919" y="10807"/>
                    </a:lnTo>
                    <a:lnTo>
                      <a:pt x="6661" y="10789"/>
                    </a:lnTo>
                    <a:lnTo>
                      <a:pt x="8037" y="10608"/>
                    </a:lnTo>
                    <a:lnTo>
                      <a:pt x="9250" y="10318"/>
                    </a:lnTo>
                    <a:lnTo>
                      <a:pt x="10227" y="9920"/>
                    </a:lnTo>
                    <a:lnTo>
                      <a:pt x="10607" y="9666"/>
                    </a:lnTo>
                    <a:lnTo>
                      <a:pt x="10716" y="10064"/>
                    </a:lnTo>
                    <a:lnTo>
                      <a:pt x="11150" y="10843"/>
                    </a:lnTo>
                    <a:lnTo>
                      <a:pt x="11802" y="11567"/>
                    </a:lnTo>
                    <a:lnTo>
                      <a:pt x="12598" y="12218"/>
                    </a:lnTo>
                    <a:lnTo>
                      <a:pt x="13467" y="12798"/>
                    </a:lnTo>
                    <a:lnTo>
                      <a:pt x="14408" y="13304"/>
                    </a:lnTo>
                    <a:lnTo>
                      <a:pt x="15766" y="13884"/>
                    </a:lnTo>
                    <a:lnTo>
                      <a:pt x="16526" y="14101"/>
                    </a:lnTo>
                    <a:lnTo>
                      <a:pt x="16997" y="14191"/>
                    </a:lnTo>
                    <a:lnTo>
                      <a:pt x="17883" y="14300"/>
                    </a:lnTo>
                    <a:lnTo>
                      <a:pt x="18318" y="14318"/>
                    </a:lnTo>
                    <a:lnTo>
                      <a:pt x="18770" y="14300"/>
                    </a:lnTo>
                    <a:lnTo>
                      <a:pt x="19639" y="14173"/>
                    </a:lnTo>
                    <a:lnTo>
                      <a:pt x="20454" y="13902"/>
                    </a:lnTo>
                    <a:lnTo>
                      <a:pt x="21214" y="13522"/>
                    </a:lnTo>
                    <a:lnTo>
                      <a:pt x="21920" y="12979"/>
                    </a:lnTo>
                    <a:lnTo>
                      <a:pt x="22571" y="12327"/>
                    </a:lnTo>
                    <a:lnTo>
                      <a:pt x="23151" y="11549"/>
                    </a:lnTo>
                    <a:lnTo>
                      <a:pt x="23694" y="10626"/>
                    </a:lnTo>
                    <a:lnTo>
                      <a:pt x="23929" y="10119"/>
                    </a:lnTo>
                    <a:lnTo>
                      <a:pt x="24237" y="10427"/>
                    </a:lnTo>
                    <a:lnTo>
                      <a:pt x="25069" y="10970"/>
                    </a:lnTo>
                    <a:lnTo>
                      <a:pt x="26101" y="11368"/>
                    </a:lnTo>
                    <a:lnTo>
                      <a:pt x="27223" y="11657"/>
                    </a:lnTo>
                    <a:lnTo>
                      <a:pt x="28400" y="11802"/>
                    </a:lnTo>
                    <a:lnTo>
                      <a:pt x="29558" y="11802"/>
                    </a:lnTo>
                    <a:lnTo>
                      <a:pt x="30608" y="11675"/>
                    </a:lnTo>
                    <a:lnTo>
                      <a:pt x="31495" y="11404"/>
                    </a:lnTo>
                    <a:lnTo>
                      <a:pt x="31857" y="11205"/>
                    </a:lnTo>
                    <a:lnTo>
                      <a:pt x="32237" y="10933"/>
                    </a:lnTo>
                    <a:lnTo>
                      <a:pt x="32852" y="10408"/>
                    </a:lnTo>
                    <a:lnTo>
                      <a:pt x="33251" y="9865"/>
                    </a:lnTo>
                    <a:lnTo>
                      <a:pt x="33414" y="9322"/>
                    </a:lnTo>
                    <a:lnTo>
                      <a:pt x="33414" y="9051"/>
                    </a:lnTo>
                    <a:lnTo>
                      <a:pt x="33377" y="8870"/>
                    </a:lnTo>
                    <a:lnTo>
                      <a:pt x="33214" y="8526"/>
                    </a:lnTo>
                    <a:lnTo>
                      <a:pt x="32925" y="8218"/>
                    </a:lnTo>
                    <a:lnTo>
                      <a:pt x="32545" y="7983"/>
                    </a:lnTo>
                    <a:lnTo>
                      <a:pt x="32309" y="7892"/>
                    </a:lnTo>
                    <a:lnTo>
                      <a:pt x="31911" y="7766"/>
                    </a:lnTo>
                    <a:lnTo>
                      <a:pt x="30952" y="7711"/>
                    </a:lnTo>
                    <a:lnTo>
                      <a:pt x="29920" y="7929"/>
                    </a:lnTo>
                    <a:lnTo>
                      <a:pt x="28852" y="8435"/>
                    </a:lnTo>
                    <a:lnTo>
                      <a:pt x="28327" y="8834"/>
                    </a:lnTo>
                    <a:lnTo>
                      <a:pt x="28309" y="8327"/>
                    </a:lnTo>
                    <a:lnTo>
                      <a:pt x="28128" y="7277"/>
                    </a:lnTo>
                    <a:lnTo>
                      <a:pt x="27784" y="6173"/>
                    </a:lnTo>
                    <a:lnTo>
                      <a:pt x="27278" y="4978"/>
                    </a:lnTo>
                    <a:lnTo>
                      <a:pt x="26952" y="4345"/>
                    </a:lnTo>
                    <a:lnTo>
                      <a:pt x="26680" y="4490"/>
                    </a:lnTo>
                    <a:lnTo>
                      <a:pt x="27024" y="5159"/>
                    </a:lnTo>
                    <a:lnTo>
                      <a:pt x="27549" y="6408"/>
                    </a:lnTo>
                    <a:lnTo>
                      <a:pt x="27875" y="7567"/>
                    </a:lnTo>
                    <a:lnTo>
                      <a:pt x="28020" y="8653"/>
                    </a:lnTo>
                    <a:lnTo>
                      <a:pt x="28038" y="9178"/>
                    </a:lnTo>
                    <a:lnTo>
                      <a:pt x="28038" y="9268"/>
                    </a:lnTo>
                    <a:lnTo>
                      <a:pt x="28128" y="9304"/>
                    </a:lnTo>
                    <a:lnTo>
                      <a:pt x="28201" y="9340"/>
                    </a:lnTo>
                    <a:lnTo>
                      <a:pt x="28291" y="9286"/>
                    </a:lnTo>
                    <a:lnTo>
                      <a:pt x="28526" y="9051"/>
                    </a:lnTo>
                    <a:lnTo>
                      <a:pt x="29051" y="8671"/>
                    </a:lnTo>
                    <a:lnTo>
                      <a:pt x="29848" y="8273"/>
                    </a:lnTo>
                    <a:lnTo>
                      <a:pt x="30879" y="8037"/>
                    </a:lnTo>
                    <a:lnTo>
                      <a:pt x="31821" y="8055"/>
                    </a:lnTo>
                    <a:lnTo>
                      <a:pt x="32219" y="8182"/>
                    </a:lnTo>
                    <a:lnTo>
                      <a:pt x="32581" y="8345"/>
                    </a:lnTo>
                    <a:lnTo>
                      <a:pt x="32943" y="8671"/>
                    </a:lnTo>
                    <a:lnTo>
                      <a:pt x="33088" y="8942"/>
                    </a:lnTo>
                    <a:lnTo>
                      <a:pt x="33106" y="9087"/>
                    </a:lnTo>
                    <a:lnTo>
                      <a:pt x="33106" y="9304"/>
                    </a:lnTo>
                    <a:lnTo>
                      <a:pt x="32961" y="9757"/>
                    </a:lnTo>
                    <a:lnTo>
                      <a:pt x="32599" y="10227"/>
                    </a:lnTo>
                    <a:lnTo>
                      <a:pt x="32038" y="10716"/>
                    </a:lnTo>
                    <a:lnTo>
                      <a:pt x="31694" y="10951"/>
                    </a:lnTo>
                    <a:lnTo>
                      <a:pt x="31350" y="11132"/>
                    </a:lnTo>
                    <a:lnTo>
                      <a:pt x="30463" y="11404"/>
                    </a:lnTo>
                    <a:lnTo>
                      <a:pt x="29413" y="11513"/>
                    </a:lnTo>
                    <a:lnTo>
                      <a:pt x="28273" y="11476"/>
                    </a:lnTo>
                    <a:lnTo>
                      <a:pt x="27115" y="11332"/>
                    </a:lnTo>
                    <a:lnTo>
                      <a:pt x="26010" y="11024"/>
                    </a:lnTo>
                    <a:lnTo>
                      <a:pt x="25033" y="10608"/>
                    </a:lnTo>
                    <a:lnTo>
                      <a:pt x="24273" y="10064"/>
                    </a:lnTo>
                    <a:lnTo>
                      <a:pt x="24019" y="9739"/>
                    </a:lnTo>
                    <a:lnTo>
                      <a:pt x="23947" y="9684"/>
                    </a:lnTo>
                    <a:lnTo>
                      <a:pt x="23875" y="9666"/>
                    </a:lnTo>
                    <a:lnTo>
                      <a:pt x="23802" y="9702"/>
                    </a:lnTo>
                    <a:lnTo>
                      <a:pt x="23748" y="9757"/>
                    </a:lnTo>
                    <a:lnTo>
                      <a:pt x="23458" y="10390"/>
                    </a:lnTo>
                    <a:lnTo>
                      <a:pt x="22825" y="11494"/>
                    </a:lnTo>
                    <a:lnTo>
                      <a:pt x="22101" y="12381"/>
                    </a:lnTo>
                    <a:lnTo>
                      <a:pt x="21304" y="13087"/>
                    </a:lnTo>
                    <a:lnTo>
                      <a:pt x="20399" y="13594"/>
                    </a:lnTo>
                    <a:lnTo>
                      <a:pt x="19422" y="13902"/>
                    </a:lnTo>
                    <a:lnTo>
                      <a:pt x="18354" y="14010"/>
                    </a:lnTo>
                    <a:lnTo>
                      <a:pt x="17214" y="13938"/>
                    </a:lnTo>
                    <a:lnTo>
                      <a:pt x="16598" y="13811"/>
                    </a:lnTo>
                    <a:lnTo>
                      <a:pt x="16182" y="13703"/>
                    </a:lnTo>
                    <a:lnTo>
                      <a:pt x="15277" y="13377"/>
                    </a:lnTo>
                    <a:lnTo>
                      <a:pt x="14336" y="12942"/>
                    </a:lnTo>
                    <a:lnTo>
                      <a:pt x="13413" y="12418"/>
                    </a:lnTo>
                    <a:lnTo>
                      <a:pt x="12562" y="11820"/>
                    </a:lnTo>
                    <a:lnTo>
                      <a:pt x="11838" y="11169"/>
                    </a:lnTo>
                    <a:lnTo>
                      <a:pt x="11259" y="10463"/>
                    </a:lnTo>
                    <a:lnTo>
                      <a:pt x="10915" y="9739"/>
                    </a:lnTo>
                    <a:lnTo>
                      <a:pt x="10861" y="9377"/>
                    </a:lnTo>
                    <a:lnTo>
                      <a:pt x="10824" y="9304"/>
                    </a:lnTo>
                    <a:lnTo>
                      <a:pt x="10752" y="9250"/>
                    </a:lnTo>
                    <a:lnTo>
                      <a:pt x="10680" y="9250"/>
                    </a:lnTo>
                    <a:lnTo>
                      <a:pt x="10607" y="9286"/>
                    </a:lnTo>
                    <a:lnTo>
                      <a:pt x="10281" y="9540"/>
                    </a:lnTo>
                    <a:lnTo>
                      <a:pt x="9322" y="9974"/>
                    </a:lnTo>
                    <a:lnTo>
                      <a:pt x="8091" y="10300"/>
                    </a:lnTo>
                    <a:lnTo>
                      <a:pt x="6679" y="10481"/>
                    </a:lnTo>
                    <a:lnTo>
                      <a:pt x="5919" y="10517"/>
                    </a:lnTo>
                    <a:lnTo>
                      <a:pt x="5123" y="10517"/>
                    </a:lnTo>
                    <a:lnTo>
                      <a:pt x="3512" y="10354"/>
                    </a:lnTo>
                    <a:lnTo>
                      <a:pt x="2408" y="10046"/>
                    </a:lnTo>
                    <a:lnTo>
                      <a:pt x="1756" y="9775"/>
                    </a:lnTo>
                    <a:lnTo>
                      <a:pt x="1213" y="9413"/>
                    </a:lnTo>
                    <a:lnTo>
                      <a:pt x="779" y="8997"/>
                    </a:lnTo>
                    <a:lnTo>
                      <a:pt x="634" y="8743"/>
                    </a:lnTo>
                    <a:lnTo>
                      <a:pt x="489" y="8435"/>
                    </a:lnTo>
                    <a:lnTo>
                      <a:pt x="326" y="7892"/>
                    </a:lnTo>
                    <a:lnTo>
                      <a:pt x="308" y="7386"/>
                    </a:lnTo>
                    <a:lnTo>
                      <a:pt x="435" y="6933"/>
                    </a:lnTo>
                    <a:lnTo>
                      <a:pt x="561" y="6734"/>
                    </a:lnTo>
                    <a:lnTo>
                      <a:pt x="779" y="6499"/>
                    </a:lnTo>
                    <a:lnTo>
                      <a:pt x="1358" y="6101"/>
                    </a:lnTo>
                    <a:lnTo>
                      <a:pt x="2100" y="5811"/>
                    </a:lnTo>
                    <a:lnTo>
                      <a:pt x="2933" y="5630"/>
                    </a:lnTo>
                    <a:lnTo>
                      <a:pt x="4254" y="5503"/>
                    </a:lnTo>
                    <a:lnTo>
                      <a:pt x="5919" y="5558"/>
                    </a:lnTo>
                    <a:lnTo>
                      <a:pt x="6553" y="5666"/>
                    </a:lnTo>
                    <a:lnTo>
                      <a:pt x="6625" y="5666"/>
                    </a:lnTo>
                    <a:lnTo>
                      <a:pt x="6697" y="5612"/>
                    </a:lnTo>
                    <a:lnTo>
                      <a:pt x="6734" y="5539"/>
                    </a:lnTo>
                    <a:lnTo>
                      <a:pt x="6734" y="5467"/>
                    </a:lnTo>
                    <a:lnTo>
                      <a:pt x="6589" y="4978"/>
                    </a:lnTo>
                    <a:lnTo>
                      <a:pt x="6571" y="4091"/>
                    </a:lnTo>
                    <a:lnTo>
                      <a:pt x="6788" y="3530"/>
                    </a:lnTo>
                    <a:lnTo>
                      <a:pt x="7023" y="3204"/>
                    </a:lnTo>
                    <a:lnTo>
                      <a:pt x="7494" y="2788"/>
                    </a:lnTo>
                    <a:lnTo>
                      <a:pt x="7928" y="2589"/>
                    </a:lnTo>
                    <a:lnTo>
                      <a:pt x="8218" y="2480"/>
                    </a:lnTo>
                    <a:lnTo>
                      <a:pt x="8833" y="2336"/>
                    </a:lnTo>
                    <a:lnTo>
                      <a:pt x="9485" y="2318"/>
                    </a:lnTo>
                    <a:lnTo>
                      <a:pt x="10136" y="2390"/>
                    </a:lnTo>
                    <a:lnTo>
                      <a:pt x="10770" y="2553"/>
                    </a:lnTo>
                    <a:lnTo>
                      <a:pt x="11349" y="2824"/>
                    </a:lnTo>
                    <a:lnTo>
                      <a:pt x="11874" y="3204"/>
                    </a:lnTo>
                    <a:lnTo>
                      <a:pt x="12272" y="3675"/>
                    </a:lnTo>
                    <a:lnTo>
                      <a:pt x="12435" y="3947"/>
                    </a:lnTo>
                    <a:lnTo>
                      <a:pt x="12490" y="4037"/>
                    </a:lnTo>
                    <a:lnTo>
                      <a:pt x="12598" y="4037"/>
                    </a:lnTo>
                    <a:lnTo>
                      <a:pt x="12689" y="3983"/>
                    </a:lnTo>
                    <a:lnTo>
                      <a:pt x="12707" y="3892"/>
                    </a:lnTo>
                    <a:lnTo>
                      <a:pt x="12725" y="3440"/>
                    </a:lnTo>
                    <a:lnTo>
                      <a:pt x="12870" y="2643"/>
                    </a:lnTo>
                    <a:lnTo>
                      <a:pt x="13159" y="1974"/>
                    </a:lnTo>
                    <a:lnTo>
                      <a:pt x="13630" y="1394"/>
                    </a:lnTo>
                    <a:lnTo>
                      <a:pt x="13938" y="1159"/>
                    </a:lnTo>
                    <a:lnTo>
                      <a:pt x="14281" y="924"/>
                    </a:lnTo>
                    <a:lnTo>
                      <a:pt x="15096" y="580"/>
                    </a:lnTo>
                    <a:lnTo>
                      <a:pt x="16001" y="381"/>
                    </a:lnTo>
                    <a:lnTo>
                      <a:pt x="16978" y="308"/>
                    </a:lnTo>
                    <a:lnTo>
                      <a:pt x="18010" y="327"/>
                    </a:lnTo>
                    <a:lnTo>
                      <a:pt x="19042" y="453"/>
                    </a:lnTo>
                    <a:lnTo>
                      <a:pt x="20598" y="779"/>
                    </a:lnTo>
                    <a:lnTo>
                      <a:pt x="21558" y="1087"/>
                    </a:lnTo>
                    <a:lnTo>
                      <a:pt x="21648" y="797"/>
                    </a:lnTo>
                    <a:lnTo>
                      <a:pt x="20671" y="489"/>
                    </a:lnTo>
                    <a:lnTo>
                      <a:pt x="19078" y="164"/>
                    </a:lnTo>
                    <a:lnTo>
                      <a:pt x="17992" y="37"/>
                    </a:lnTo>
                    <a:lnTo>
                      <a:pt x="1692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16" name="Google Shape;1416;p38"/>
            <p:cNvSpPr/>
            <p:nvPr/>
          </p:nvSpPr>
          <p:spPr>
            <a:xfrm>
              <a:off x="5938731" y="530390"/>
              <a:ext cx="1011079" cy="482680"/>
            </a:xfrm>
            <a:custGeom>
              <a:avLst/>
              <a:gdLst/>
              <a:ahLst/>
              <a:cxnLst/>
              <a:rect l="l" t="t" r="r" b="b"/>
              <a:pathLst>
                <a:path w="25631" h="12236" extrusionOk="0">
                  <a:moveTo>
                    <a:pt x="12055" y="0"/>
                  </a:moveTo>
                  <a:lnTo>
                    <a:pt x="10788" y="18"/>
                  </a:lnTo>
                  <a:lnTo>
                    <a:pt x="9557" y="199"/>
                  </a:lnTo>
                  <a:lnTo>
                    <a:pt x="8381" y="525"/>
                  </a:lnTo>
                  <a:lnTo>
                    <a:pt x="7331" y="996"/>
                  </a:lnTo>
                  <a:lnTo>
                    <a:pt x="6408" y="1629"/>
                  </a:lnTo>
                  <a:lnTo>
                    <a:pt x="5684" y="2425"/>
                  </a:lnTo>
                  <a:lnTo>
                    <a:pt x="5213" y="3349"/>
                  </a:lnTo>
                  <a:lnTo>
                    <a:pt x="4996" y="4453"/>
                  </a:lnTo>
                  <a:lnTo>
                    <a:pt x="5032" y="5068"/>
                  </a:lnTo>
                  <a:lnTo>
                    <a:pt x="5032" y="5068"/>
                  </a:lnTo>
                  <a:lnTo>
                    <a:pt x="4797" y="4923"/>
                  </a:lnTo>
                  <a:lnTo>
                    <a:pt x="4308" y="4706"/>
                  </a:lnTo>
                  <a:lnTo>
                    <a:pt x="3548" y="4525"/>
                  </a:lnTo>
                  <a:lnTo>
                    <a:pt x="2552" y="4598"/>
                  </a:lnTo>
                  <a:lnTo>
                    <a:pt x="1647" y="4923"/>
                  </a:lnTo>
                  <a:lnTo>
                    <a:pt x="869" y="5503"/>
                  </a:lnTo>
                  <a:lnTo>
                    <a:pt x="308" y="6263"/>
                  </a:lnTo>
                  <a:lnTo>
                    <a:pt x="55" y="6951"/>
                  </a:lnTo>
                  <a:lnTo>
                    <a:pt x="0" y="7439"/>
                  </a:lnTo>
                  <a:lnTo>
                    <a:pt x="18" y="7964"/>
                  </a:lnTo>
                  <a:lnTo>
                    <a:pt x="145" y="8507"/>
                  </a:lnTo>
                  <a:lnTo>
                    <a:pt x="254" y="8779"/>
                  </a:lnTo>
                  <a:lnTo>
                    <a:pt x="398" y="9141"/>
                  </a:lnTo>
                  <a:lnTo>
                    <a:pt x="797" y="9738"/>
                  </a:lnTo>
                  <a:lnTo>
                    <a:pt x="1249" y="10227"/>
                  </a:lnTo>
                  <a:lnTo>
                    <a:pt x="1792" y="10589"/>
                  </a:lnTo>
                  <a:lnTo>
                    <a:pt x="2371" y="10842"/>
                  </a:lnTo>
                  <a:lnTo>
                    <a:pt x="3005" y="11005"/>
                  </a:lnTo>
                  <a:lnTo>
                    <a:pt x="4018" y="11096"/>
                  </a:lnTo>
                  <a:lnTo>
                    <a:pt x="5430" y="10933"/>
                  </a:lnTo>
                  <a:lnTo>
                    <a:pt x="6842" y="10534"/>
                  </a:lnTo>
                  <a:lnTo>
                    <a:pt x="8145" y="9955"/>
                  </a:lnTo>
                  <a:lnTo>
                    <a:pt x="9286" y="9267"/>
                  </a:lnTo>
                  <a:lnTo>
                    <a:pt x="9738" y="8905"/>
                  </a:lnTo>
                  <a:lnTo>
                    <a:pt x="9955" y="9231"/>
                  </a:lnTo>
                  <a:lnTo>
                    <a:pt x="10516" y="9847"/>
                  </a:lnTo>
                  <a:lnTo>
                    <a:pt x="11222" y="10426"/>
                  </a:lnTo>
                  <a:lnTo>
                    <a:pt x="12019" y="10933"/>
                  </a:lnTo>
                  <a:lnTo>
                    <a:pt x="12924" y="11385"/>
                  </a:lnTo>
                  <a:lnTo>
                    <a:pt x="13865" y="11729"/>
                  </a:lnTo>
                  <a:lnTo>
                    <a:pt x="14861" y="12001"/>
                  </a:lnTo>
                  <a:lnTo>
                    <a:pt x="15838" y="12182"/>
                  </a:lnTo>
                  <a:lnTo>
                    <a:pt x="16797" y="12236"/>
                  </a:lnTo>
                  <a:lnTo>
                    <a:pt x="17684" y="12182"/>
                  </a:lnTo>
                  <a:lnTo>
                    <a:pt x="18517" y="12001"/>
                  </a:lnTo>
                  <a:lnTo>
                    <a:pt x="19223" y="11693"/>
                  </a:lnTo>
                  <a:lnTo>
                    <a:pt x="19820" y="11222"/>
                  </a:lnTo>
                  <a:lnTo>
                    <a:pt x="20236" y="10607"/>
                  </a:lnTo>
                  <a:lnTo>
                    <a:pt x="20472" y="9829"/>
                  </a:lnTo>
                  <a:lnTo>
                    <a:pt x="20472" y="8869"/>
                  </a:lnTo>
                  <a:lnTo>
                    <a:pt x="20381" y="8308"/>
                  </a:lnTo>
                  <a:lnTo>
                    <a:pt x="20417" y="8362"/>
                  </a:lnTo>
                  <a:lnTo>
                    <a:pt x="20598" y="8417"/>
                  </a:lnTo>
                  <a:lnTo>
                    <a:pt x="21123" y="8399"/>
                  </a:lnTo>
                  <a:lnTo>
                    <a:pt x="22173" y="8163"/>
                  </a:lnTo>
                  <a:lnTo>
                    <a:pt x="23386" y="7711"/>
                  </a:lnTo>
                  <a:lnTo>
                    <a:pt x="24255" y="7204"/>
                  </a:lnTo>
                  <a:lnTo>
                    <a:pt x="24761" y="6824"/>
                  </a:lnTo>
                  <a:lnTo>
                    <a:pt x="25178" y="6389"/>
                  </a:lnTo>
                  <a:lnTo>
                    <a:pt x="25467" y="5901"/>
                  </a:lnTo>
                  <a:lnTo>
                    <a:pt x="25630" y="5358"/>
                  </a:lnTo>
                  <a:lnTo>
                    <a:pt x="25594" y="4760"/>
                  </a:lnTo>
                  <a:lnTo>
                    <a:pt x="25377" y="4127"/>
                  </a:lnTo>
                  <a:lnTo>
                    <a:pt x="24906" y="3439"/>
                  </a:lnTo>
                  <a:lnTo>
                    <a:pt x="24580" y="3077"/>
                  </a:lnTo>
                  <a:lnTo>
                    <a:pt x="24218" y="2733"/>
                  </a:lnTo>
                  <a:lnTo>
                    <a:pt x="23386" y="2208"/>
                  </a:lnTo>
                  <a:lnTo>
                    <a:pt x="22463" y="1864"/>
                  </a:lnTo>
                  <a:lnTo>
                    <a:pt x="21503" y="1738"/>
                  </a:lnTo>
                  <a:lnTo>
                    <a:pt x="20544" y="1864"/>
                  </a:lnTo>
                  <a:lnTo>
                    <a:pt x="19639" y="2244"/>
                  </a:lnTo>
                  <a:lnTo>
                    <a:pt x="18825" y="2914"/>
                  </a:lnTo>
                  <a:lnTo>
                    <a:pt x="18155" y="3892"/>
                  </a:lnTo>
                  <a:lnTo>
                    <a:pt x="17901" y="4507"/>
                  </a:lnTo>
                  <a:lnTo>
                    <a:pt x="17920" y="3946"/>
                  </a:lnTo>
                  <a:lnTo>
                    <a:pt x="17684" y="2950"/>
                  </a:lnTo>
                  <a:lnTo>
                    <a:pt x="17196" y="2100"/>
                  </a:lnTo>
                  <a:lnTo>
                    <a:pt x="16453" y="1376"/>
                  </a:lnTo>
                  <a:lnTo>
                    <a:pt x="15530" y="815"/>
                  </a:lnTo>
                  <a:lnTo>
                    <a:pt x="14462" y="398"/>
                  </a:lnTo>
                  <a:lnTo>
                    <a:pt x="13286" y="109"/>
                  </a:lnTo>
                  <a:lnTo>
                    <a:pt x="12055" y="0"/>
                  </a:lnTo>
                  <a:close/>
                </a:path>
              </a:pathLst>
            </a:cu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417" name="Google Shape;1417;p38"/>
            <p:cNvGrpSpPr/>
            <p:nvPr/>
          </p:nvGrpSpPr>
          <p:grpSpPr>
            <a:xfrm flipH="1">
              <a:off x="6918716" y="-49848"/>
              <a:ext cx="1124148" cy="632259"/>
              <a:chOff x="389676" y="3721420"/>
              <a:chExt cx="1478364" cy="831483"/>
            </a:xfrm>
          </p:grpSpPr>
          <p:sp>
            <p:nvSpPr>
              <p:cNvPr id="1418" name="Google Shape;1418;p38"/>
              <p:cNvSpPr/>
              <p:nvPr/>
            </p:nvSpPr>
            <p:spPr>
              <a:xfrm>
                <a:off x="395426" y="3726027"/>
                <a:ext cx="1467436" cy="821698"/>
              </a:xfrm>
              <a:custGeom>
                <a:avLst/>
                <a:gdLst/>
                <a:ahLst/>
                <a:cxnLst/>
                <a:rect l="l" t="t" r="r" b="b"/>
                <a:pathLst>
                  <a:path w="46193" h="25866" extrusionOk="0">
                    <a:moveTo>
                      <a:pt x="22354" y="0"/>
                    </a:moveTo>
                    <a:lnTo>
                      <a:pt x="20218" y="218"/>
                    </a:lnTo>
                    <a:lnTo>
                      <a:pt x="19169" y="417"/>
                    </a:lnTo>
                    <a:lnTo>
                      <a:pt x="18589" y="543"/>
                    </a:lnTo>
                    <a:lnTo>
                      <a:pt x="17467" y="869"/>
                    </a:lnTo>
                    <a:lnTo>
                      <a:pt x="16417" y="1268"/>
                    </a:lnTo>
                    <a:lnTo>
                      <a:pt x="15440" y="1756"/>
                    </a:lnTo>
                    <a:lnTo>
                      <a:pt x="14535" y="2299"/>
                    </a:lnTo>
                    <a:lnTo>
                      <a:pt x="13720" y="2915"/>
                    </a:lnTo>
                    <a:lnTo>
                      <a:pt x="12996" y="3602"/>
                    </a:lnTo>
                    <a:lnTo>
                      <a:pt x="12363" y="4345"/>
                    </a:lnTo>
                    <a:lnTo>
                      <a:pt x="11838" y="5159"/>
                    </a:lnTo>
                    <a:lnTo>
                      <a:pt x="11422" y="6010"/>
                    </a:lnTo>
                    <a:lnTo>
                      <a:pt x="11132" y="6933"/>
                    </a:lnTo>
                    <a:lnTo>
                      <a:pt x="10951" y="7910"/>
                    </a:lnTo>
                    <a:lnTo>
                      <a:pt x="10897" y="8924"/>
                    </a:lnTo>
                    <a:lnTo>
                      <a:pt x="10987" y="9992"/>
                    </a:lnTo>
                    <a:lnTo>
                      <a:pt x="11204" y="11096"/>
                    </a:lnTo>
                    <a:lnTo>
                      <a:pt x="11585" y="12254"/>
                    </a:lnTo>
                    <a:lnTo>
                      <a:pt x="11838" y="12852"/>
                    </a:lnTo>
                    <a:lnTo>
                      <a:pt x="11458" y="12580"/>
                    </a:lnTo>
                    <a:lnTo>
                      <a:pt x="10607" y="12146"/>
                    </a:lnTo>
                    <a:lnTo>
                      <a:pt x="9666" y="11838"/>
                    </a:lnTo>
                    <a:lnTo>
                      <a:pt x="8670" y="11621"/>
                    </a:lnTo>
                    <a:lnTo>
                      <a:pt x="7639" y="11512"/>
                    </a:lnTo>
                    <a:lnTo>
                      <a:pt x="6589" y="11530"/>
                    </a:lnTo>
                    <a:lnTo>
                      <a:pt x="5539" y="11639"/>
                    </a:lnTo>
                    <a:lnTo>
                      <a:pt x="4507" y="11874"/>
                    </a:lnTo>
                    <a:lnTo>
                      <a:pt x="3548" y="12200"/>
                    </a:lnTo>
                    <a:lnTo>
                      <a:pt x="2643" y="12616"/>
                    </a:lnTo>
                    <a:lnTo>
                      <a:pt x="1828" y="13159"/>
                    </a:lnTo>
                    <a:lnTo>
                      <a:pt x="1141" y="13793"/>
                    </a:lnTo>
                    <a:lnTo>
                      <a:pt x="598" y="14535"/>
                    </a:lnTo>
                    <a:lnTo>
                      <a:pt x="199" y="15368"/>
                    </a:lnTo>
                    <a:lnTo>
                      <a:pt x="0" y="16291"/>
                    </a:lnTo>
                    <a:lnTo>
                      <a:pt x="0" y="17323"/>
                    </a:lnTo>
                    <a:lnTo>
                      <a:pt x="91" y="17884"/>
                    </a:lnTo>
                    <a:lnTo>
                      <a:pt x="199" y="18372"/>
                    </a:lnTo>
                    <a:lnTo>
                      <a:pt x="543" y="19241"/>
                    </a:lnTo>
                    <a:lnTo>
                      <a:pt x="1014" y="19983"/>
                    </a:lnTo>
                    <a:lnTo>
                      <a:pt x="1593" y="20617"/>
                    </a:lnTo>
                    <a:lnTo>
                      <a:pt x="2263" y="21142"/>
                    </a:lnTo>
                    <a:lnTo>
                      <a:pt x="3023" y="21558"/>
                    </a:lnTo>
                    <a:lnTo>
                      <a:pt x="3838" y="21848"/>
                    </a:lnTo>
                    <a:lnTo>
                      <a:pt x="4688" y="22047"/>
                    </a:lnTo>
                    <a:lnTo>
                      <a:pt x="5575" y="22155"/>
                    </a:lnTo>
                    <a:lnTo>
                      <a:pt x="6498" y="22155"/>
                    </a:lnTo>
                    <a:lnTo>
                      <a:pt x="7403" y="22065"/>
                    </a:lnTo>
                    <a:lnTo>
                      <a:pt x="8290" y="21902"/>
                    </a:lnTo>
                    <a:lnTo>
                      <a:pt x="9141" y="21648"/>
                    </a:lnTo>
                    <a:lnTo>
                      <a:pt x="9955" y="21305"/>
                    </a:lnTo>
                    <a:lnTo>
                      <a:pt x="10698" y="20888"/>
                    </a:lnTo>
                    <a:lnTo>
                      <a:pt x="11367" y="20400"/>
                    </a:lnTo>
                    <a:lnTo>
                      <a:pt x="11657" y="20128"/>
                    </a:lnTo>
                    <a:lnTo>
                      <a:pt x="12001" y="20653"/>
                    </a:lnTo>
                    <a:lnTo>
                      <a:pt x="12906" y="21648"/>
                    </a:lnTo>
                    <a:lnTo>
                      <a:pt x="14010" y="22590"/>
                    </a:lnTo>
                    <a:lnTo>
                      <a:pt x="15277" y="23440"/>
                    </a:lnTo>
                    <a:lnTo>
                      <a:pt x="16689" y="24183"/>
                    </a:lnTo>
                    <a:lnTo>
                      <a:pt x="18173" y="24816"/>
                    </a:lnTo>
                    <a:lnTo>
                      <a:pt x="19712" y="25323"/>
                    </a:lnTo>
                    <a:lnTo>
                      <a:pt x="21250" y="25685"/>
                    </a:lnTo>
                    <a:lnTo>
                      <a:pt x="22771" y="25866"/>
                    </a:lnTo>
                    <a:lnTo>
                      <a:pt x="24237" y="25866"/>
                    </a:lnTo>
                    <a:lnTo>
                      <a:pt x="25594" y="25667"/>
                    </a:lnTo>
                    <a:lnTo>
                      <a:pt x="26807" y="25250"/>
                    </a:lnTo>
                    <a:lnTo>
                      <a:pt x="27857" y="24581"/>
                    </a:lnTo>
                    <a:lnTo>
                      <a:pt x="28472" y="23929"/>
                    </a:lnTo>
                    <a:lnTo>
                      <a:pt x="28834" y="23404"/>
                    </a:lnTo>
                    <a:lnTo>
                      <a:pt x="29106" y="22807"/>
                    </a:lnTo>
                    <a:lnTo>
                      <a:pt x="29323" y="22155"/>
                    </a:lnTo>
                    <a:lnTo>
                      <a:pt x="29468" y="21413"/>
                    </a:lnTo>
                    <a:lnTo>
                      <a:pt x="29522" y="20599"/>
                    </a:lnTo>
                    <a:lnTo>
                      <a:pt x="29522" y="20164"/>
                    </a:lnTo>
                    <a:lnTo>
                      <a:pt x="29884" y="20562"/>
                    </a:lnTo>
                    <a:lnTo>
                      <a:pt x="30771" y="21268"/>
                    </a:lnTo>
                    <a:lnTo>
                      <a:pt x="31803" y="21866"/>
                    </a:lnTo>
                    <a:lnTo>
                      <a:pt x="32943" y="22372"/>
                    </a:lnTo>
                    <a:lnTo>
                      <a:pt x="34156" y="22753"/>
                    </a:lnTo>
                    <a:lnTo>
                      <a:pt x="35459" y="23042"/>
                    </a:lnTo>
                    <a:lnTo>
                      <a:pt x="36780" y="23205"/>
                    </a:lnTo>
                    <a:lnTo>
                      <a:pt x="38120" y="23241"/>
                    </a:lnTo>
                    <a:lnTo>
                      <a:pt x="39423" y="23151"/>
                    </a:lnTo>
                    <a:lnTo>
                      <a:pt x="40708" y="22916"/>
                    </a:lnTo>
                    <a:lnTo>
                      <a:pt x="41903" y="22554"/>
                    </a:lnTo>
                    <a:lnTo>
                      <a:pt x="43025" y="22029"/>
                    </a:lnTo>
                    <a:lnTo>
                      <a:pt x="44002" y="21377"/>
                    </a:lnTo>
                    <a:lnTo>
                      <a:pt x="44835" y="20562"/>
                    </a:lnTo>
                    <a:lnTo>
                      <a:pt x="45505" y="19585"/>
                    </a:lnTo>
                    <a:lnTo>
                      <a:pt x="45975" y="18445"/>
                    </a:lnTo>
                    <a:lnTo>
                      <a:pt x="46102" y="17811"/>
                    </a:lnTo>
                    <a:lnTo>
                      <a:pt x="46174" y="17413"/>
                    </a:lnTo>
                    <a:lnTo>
                      <a:pt x="46192" y="16725"/>
                    </a:lnTo>
                    <a:lnTo>
                      <a:pt x="46138" y="16146"/>
                    </a:lnTo>
                    <a:lnTo>
                      <a:pt x="45975" y="15639"/>
                    </a:lnTo>
                    <a:lnTo>
                      <a:pt x="45740" y="15241"/>
                    </a:lnTo>
                    <a:lnTo>
                      <a:pt x="45450" y="14933"/>
                    </a:lnTo>
                    <a:lnTo>
                      <a:pt x="45088" y="14716"/>
                    </a:lnTo>
                    <a:lnTo>
                      <a:pt x="44672" y="14571"/>
                    </a:lnTo>
                    <a:lnTo>
                      <a:pt x="43984" y="14499"/>
                    </a:lnTo>
                    <a:lnTo>
                      <a:pt x="42989" y="14698"/>
                    </a:lnTo>
                    <a:lnTo>
                      <a:pt x="41975" y="15187"/>
                    </a:lnTo>
                    <a:lnTo>
                      <a:pt x="41016" y="15947"/>
                    </a:lnTo>
                    <a:lnTo>
                      <a:pt x="40599" y="16417"/>
                    </a:lnTo>
                    <a:lnTo>
                      <a:pt x="40599" y="16417"/>
                    </a:lnTo>
                    <a:lnTo>
                      <a:pt x="41106" y="15838"/>
                    </a:lnTo>
                    <a:lnTo>
                      <a:pt x="42174" y="14951"/>
                    </a:lnTo>
                    <a:lnTo>
                      <a:pt x="42898" y="14282"/>
                    </a:lnTo>
                    <a:lnTo>
                      <a:pt x="43314" y="13775"/>
                    </a:lnTo>
                    <a:lnTo>
                      <a:pt x="43658" y="13178"/>
                    </a:lnTo>
                    <a:lnTo>
                      <a:pt x="43894" y="12417"/>
                    </a:lnTo>
                    <a:lnTo>
                      <a:pt x="43966" y="11983"/>
                    </a:lnTo>
                    <a:lnTo>
                      <a:pt x="44038" y="11331"/>
                    </a:lnTo>
                    <a:lnTo>
                      <a:pt x="43912" y="10010"/>
                    </a:lnTo>
                    <a:lnTo>
                      <a:pt x="43495" y="8761"/>
                    </a:lnTo>
                    <a:lnTo>
                      <a:pt x="42862" y="7603"/>
                    </a:lnTo>
                    <a:lnTo>
                      <a:pt x="42464" y="7096"/>
                    </a:lnTo>
                    <a:lnTo>
                      <a:pt x="42192" y="6788"/>
                    </a:lnTo>
                    <a:lnTo>
                      <a:pt x="41613" y="6281"/>
                    </a:lnTo>
                    <a:lnTo>
                      <a:pt x="40979" y="5847"/>
                    </a:lnTo>
                    <a:lnTo>
                      <a:pt x="40292" y="5521"/>
                    </a:lnTo>
                    <a:lnTo>
                      <a:pt x="39586" y="5286"/>
                    </a:lnTo>
                    <a:lnTo>
                      <a:pt x="38862" y="5159"/>
                    </a:lnTo>
                    <a:lnTo>
                      <a:pt x="38138" y="5105"/>
                    </a:lnTo>
                    <a:lnTo>
                      <a:pt x="37414" y="5159"/>
                    </a:lnTo>
                    <a:lnTo>
                      <a:pt x="36708" y="5304"/>
                    </a:lnTo>
                    <a:lnTo>
                      <a:pt x="36020" y="5539"/>
                    </a:lnTo>
                    <a:lnTo>
                      <a:pt x="35386" y="5865"/>
                    </a:lnTo>
                    <a:lnTo>
                      <a:pt x="34807" y="6299"/>
                    </a:lnTo>
                    <a:lnTo>
                      <a:pt x="34282" y="6806"/>
                    </a:lnTo>
                    <a:lnTo>
                      <a:pt x="33848" y="7422"/>
                    </a:lnTo>
                    <a:lnTo>
                      <a:pt x="33504" y="8075"/>
                    </a:lnTo>
                    <a:lnTo>
                      <a:pt x="33558" y="7530"/>
                    </a:lnTo>
                    <a:lnTo>
                      <a:pt x="33522" y="6824"/>
                    </a:lnTo>
                    <a:lnTo>
                      <a:pt x="33395" y="6136"/>
                    </a:lnTo>
                    <a:lnTo>
                      <a:pt x="33196" y="5467"/>
                    </a:lnTo>
                    <a:lnTo>
                      <a:pt x="32744" y="4507"/>
                    </a:lnTo>
                    <a:lnTo>
                      <a:pt x="31893" y="3313"/>
                    </a:lnTo>
                    <a:lnTo>
                      <a:pt x="30825" y="2281"/>
                    </a:lnTo>
                    <a:lnTo>
                      <a:pt x="29631" y="1449"/>
                    </a:lnTo>
                    <a:lnTo>
                      <a:pt x="28327" y="815"/>
                    </a:lnTo>
                    <a:lnTo>
                      <a:pt x="27676" y="598"/>
                    </a:lnTo>
                    <a:lnTo>
                      <a:pt x="26644" y="344"/>
                    </a:lnTo>
                    <a:lnTo>
                      <a:pt x="24508" y="37"/>
                    </a:lnTo>
                    <a:lnTo>
                      <a:pt x="2235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9" name="Google Shape;1419;p38"/>
              <p:cNvSpPr/>
              <p:nvPr/>
            </p:nvSpPr>
            <p:spPr>
              <a:xfrm>
                <a:off x="389676" y="3734636"/>
                <a:ext cx="1478364" cy="818267"/>
              </a:xfrm>
              <a:custGeom>
                <a:avLst/>
                <a:gdLst/>
                <a:ahLst/>
                <a:cxnLst/>
                <a:rect l="l" t="t" r="r" b="b"/>
                <a:pathLst>
                  <a:path w="46537" h="25758" extrusionOk="0">
                    <a:moveTo>
                      <a:pt x="19331" y="1"/>
                    </a:moveTo>
                    <a:lnTo>
                      <a:pt x="18680" y="146"/>
                    </a:lnTo>
                    <a:lnTo>
                      <a:pt x="17431" y="526"/>
                    </a:lnTo>
                    <a:lnTo>
                      <a:pt x="16254" y="997"/>
                    </a:lnTo>
                    <a:lnTo>
                      <a:pt x="15186" y="1558"/>
                    </a:lnTo>
                    <a:lnTo>
                      <a:pt x="14227" y="2209"/>
                    </a:lnTo>
                    <a:lnTo>
                      <a:pt x="13358" y="2933"/>
                    </a:lnTo>
                    <a:lnTo>
                      <a:pt x="12616" y="3730"/>
                    </a:lnTo>
                    <a:lnTo>
                      <a:pt x="12019" y="4598"/>
                    </a:lnTo>
                    <a:lnTo>
                      <a:pt x="11766" y="5069"/>
                    </a:lnTo>
                    <a:lnTo>
                      <a:pt x="11566" y="5449"/>
                    </a:lnTo>
                    <a:lnTo>
                      <a:pt x="11259" y="6264"/>
                    </a:lnTo>
                    <a:lnTo>
                      <a:pt x="11060" y="7114"/>
                    </a:lnTo>
                    <a:lnTo>
                      <a:pt x="10951" y="7983"/>
                    </a:lnTo>
                    <a:lnTo>
                      <a:pt x="10933" y="8888"/>
                    </a:lnTo>
                    <a:lnTo>
                      <a:pt x="11023" y="9793"/>
                    </a:lnTo>
                    <a:lnTo>
                      <a:pt x="11223" y="10734"/>
                    </a:lnTo>
                    <a:lnTo>
                      <a:pt x="11494" y="11694"/>
                    </a:lnTo>
                    <a:lnTo>
                      <a:pt x="11675" y="12164"/>
                    </a:lnTo>
                    <a:lnTo>
                      <a:pt x="11204" y="11893"/>
                    </a:lnTo>
                    <a:lnTo>
                      <a:pt x="10118" y="11477"/>
                    </a:lnTo>
                    <a:lnTo>
                      <a:pt x="8960" y="11205"/>
                    </a:lnTo>
                    <a:lnTo>
                      <a:pt x="7729" y="11096"/>
                    </a:lnTo>
                    <a:lnTo>
                      <a:pt x="6480" y="11133"/>
                    </a:lnTo>
                    <a:lnTo>
                      <a:pt x="5231" y="11314"/>
                    </a:lnTo>
                    <a:lnTo>
                      <a:pt x="4037" y="11640"/>
                    </a:lnTo>
                    <a:lnTo>
                      <a:pt x="2933" y="12128"/>
                    </a:lnTo>
                    <a:lnTo>
                      <a:pt x="2426" y="12436"/>
                    </a:lnTo>
                    <a:lnTo>
                      <a:pt x="2064" y="12653"/>
                    </a:lnTo>
                    <a:lnTo>
                      <a:pt x="1448" y="13178"/>
                    </a:lnTo>
                    <a:lnTo>
                      <a:pt x="942" y="13739"/>
                    </a:lnTo>
                    <a:lnTo>
                      <a:pt x="543" y="14355"/>
                    </a:lnTo>
                    <a:lnTo>
                      <a:pt x="254" y="15024"/>
                    </a:lnTo>
                    <a:lnTo>
                      <a:pt x="73" y="15730"/>
                    </a:lnTo>
                    <a:lnTo>
                      <a:pt x="0" y="16472"/>
                    </a:lnTo>
                    <a:lnTo>
                      <a:pt x="55" y="17233"/>
                    </a:lnTo>
                    <a:lnTo>
                      <a:pt x="127" y="17631"/>
                    </a:lnTo>
                    <a:lnTo>
                      <a:pt x="199" y="18011"/>
                    </a:lnTo>
                    <a:lnTo>
                      <a:pt x="435" y="18699"/>
                    </a:lnTo>
                    <a:lnTo>
                      <a:pt x="761" y="19332"/>
                    </a:lnTo>
                    <a:lnTo>
                      <a:pt x="1159" y="19911"/>
                    </a:lnTo>
                    <a:lnTo>
                      <a:pt x="1647" y="20436"/>
                    </a:lnTo>
                    <a:lnTo>
                      <a:pt x="2209" y="20889"/>
                    </a:lnTo>
                    <a:lnTo>
                      <a:pt x="2824" y="21269"/>
                    </a:lnTo>
                    <a:lnTo>
                      <a:pt x="3530" y="21577"/>
                    </a:lnTo>
                    <a:lnTo>
                      <a:pt x="3910" y="21703"/>
                    </a:lnTo>
                    <a:lnTo>
                      <a:pt x="4417" y="21848"/>
                    </a:lnTo>
                    <a:lnTo>
                      <a:pt x="5467" y="22011"/>
                    </a:lnTo>
                    <a:lnTo>
                      <a:pt x="6535" y="22047"/>
                    </a:lnTo>
                    <a:lnTo>
                      <a:pt x="7602" y="21957"/>
                    </a:lnTo>
                    <a:lnTo>
                      <a:pt x="8670" y="21739"/>
                    </a:lnTo>
                    <a:lnTo>
                      <a:pt x="9666" y="21414"/>
                    </a:lnTo>
                    <a:lnTo>
                      <a:pt x="10607" y="20961"/>
                    </a:lnTo>
                    <a:lnTo>
                      <a:pt x="11440" y="20418"/>
                    </a:lnTo>
                    <a:lnTo>
                      <a:pt x="11802" y="20092"/>
                    </a:lnTo>
                    <a:lnTo>
                      <a:pt x="12236" y="20690"/>
                    </a:lnTo>
                    <a:lnTo>
                      <a:pt x="13322" y="21812"/>
                    </a:lnTo>
                    <a:lnTo>
                      <a:pt x="14643" y="22826"/>
                    </a:lnTo>
                    <a:lnTo>
                      <a:pt x="16146" y="23731"/>
                    </a:lnTo>
                    <a:lnTo>
                      <a:pt x="17793" y="24491"/>
                    </a:lnTo>
                    <a:lnTo>
                      <a:pt x="19494" y="25088"/>
                    </a:lnTo>
                    <a:lnTo>
                      <a:pt x="21214" y="25504"/>
                    </a:lnTo>
                    <a:lnTo>
                      <a:pt x="22915" y="25740"/>
                    </a:lnTo>
                    <a:lnTo>
                      <a:pt x="23730" y="25758"/>
                    </a:lnTo>
                    <a:lnTo>
                      <a:pt x="24400" y="25740"/>
                    </a:lnTo>
                    <a:lnTo>
                      <a:pt x="25648" y="25577"/>
                    </a:lnTo>
                    <a:lnTo>
                      <a:pt x="26228" y="25414"/>
                    </a:lnTo>
                    <a:lnTo>
                      <a:pt x="26861" y="25197"/>
                    </a:lnTo>
                    <a:lnTo>
                      <a:pt x="27802" y="24672"/>
                    </a:lnTo>
                    <a:lnTo>
                      <a:pt x="28382" y="24183"/>
                    </a:lnTo>
                    <a:lnTo>
                      <a:pt x="28907" y="23586"/>
                    </a:lnTo>
                    <a:lnTo>
                      <a:pt x="29341" y="22844"/>
                    </a:lnTo>
                    <a:lnTo>
                      <a:pt x="29649" y="21957"/>
                    </a:lnTo>
                    <a:lnTo>
                      <a:pt x="29830" y="20889"/>
                    </a:lnTo>
                    <a:lnTo>
                      <a:pt x="29848" y="20273"/>
                    </a:lnTo>
                    <a:lnTo>
                      <a:pt x="30336" y="20726"/>
                    </a:lnTo>
                    <a:lnTo>
                      <a:pt x="31495" y="21504"/>
                    </a:lnTo>
                    <a:lnTo>
                      <a:pt x="32816" y="22156"/>
                    </a:lnTo>
                    <a:lnTo>
                      <a:pt x="34282" y="22645"/>
                    </a:lnTo>
                    <a:lnTo>
                      <a:pt x="35839" y="22970"/>
                    </a:lnTo>
                    <a:lnTo>
                      <a:pt x="37432" y="23115"/>
                    </a:lnTo>
                    <a:lnTo>
                      <a:pt x="39043" y="23079"/>
                    </a:lnTo>
                    <a:lnTo>
                      <a:pt x="40617" y="22862"/>
                    </a:lnTo>
                    <a:lnTo>
                      <a:pt x="41360" y="22663"/>
                    </a:lnTo>
                    <a:lnTo>
                      <a:pt x="41884" y="22518"/>
                    </a:lnTo>
                    <a:lnTo>
                      <a:pt x="42844" y="22120"/>
                    </a:lnTo>
                    <a:lnTo>
                      <a:pt x="43713" y="21631"/>
                    </a:lnTo>
                    <a:lnTo>
                      <a:pt x="44455" y="21070"/>
                    </a:lnTo>
                    <a:lnTo>
                      <a:pt x="45106" y="20418"/>
                    </a:lnTo>
                    <a:lnTo>
                      <a:pt x="45631" y="19694"/>
                    </a:lnTo>
                    <a:lnTo>
                      <a:pt x="46048" y="18898"/>
                    </a:lnTo>
                    <a:lnTo>
                      <a:pt x="46337" y="18029"/>
                    </a:lnTo>
                    <a:lnTo>
                      <a:pt x="46428" y="17558"/>
                    </a:lnTo>
                    <a:lnTo>
                      <a:pt x="46500" y="17160"/>
                    </a:lnTo>
                    <a:lnTo>
                      <a:pt x="46536" y="16454"/>
                    </a:lnTo>
                    <a:lnTo>
                      <a:pt x="46464" y="15875"/>
                    </a:lnTo>
                    <a:lnTo>
                      <a:pt x="46337" y="15404"/>
                    </a:lnTo>
                    <a:lnTo>
                      <a:pt x="46048" y="14861"/>
                    </a:lnTo>
                    <a:lnTo>
                      <a:pt x="45559" y="14427"/>
                    </a:lnTo>
                    <a:lnTo>
                      <a:pt x="45324" y="14300"/>
                    </a:lnTo>
                    <a:lnTo>
                      <a:pt x="45070" y="14192"/>
                    </a:lnTo>
                    <a:lnTo>
                      <a:pt x="44491" y="14101"/>
                    </a:lnTo>
                    <a:lnTo>
                      <a:pt x="43876" y="14119"/>
                    </a:lnTo>
                    <a:lnTo>
                      <a:pt x="43224" y="14264"/>
                    </a:lnTo>
                    <a:lnTo>
                      <a:pt x="42898" y="14391"/>
                    </a:lnTo>
                    <a:lnTo>
                      <a:pt x="42898" y="14391"/>
                    </a:lnTo>
                    <a:lnTo>
                      <a:pt x="43152" y="14155"/>
                    </a:lnTo>
                    <a:lnTo>
                      <a:pt x="43604" y="13631"/>
                    </a:lnTo>
                    <a:lnTo>
                      <a:pt x="43966" y="12979"/>
                    </a:lnTo>
                    <a:lnTo>
                      <a:pt x="44219" y="12201"/>
                    </a:lnTo>
                    <a:lnTo>
                      <a:pt x="44310" y="11730"/>
                    </a:lnTo>
                    <a:lnTo>
                      <a:pt x="44364" y="11078"/>
                    </a:lnTo>
                    <a:lnTo>
                      <a:pt x="44238" y="9775"/>
                    </a:lnTo>
                    <a:lnTo>
                      <a:pt x="43839" y="8472"/>
                    </a:lnTo>
                    <a:lnTo>
                      <a:pt x="43188" y="7277"/>
                    </a:lnTo>
                    <a:lnTo>
                      <a:pt x="42753" y="6716"/>
                    </a:lnTo>
                    <a:lnTo>
                      <a:pt x="42482" y="6409"/>
                    </a:lnTo>
                    <a:lnTo>
                      <a:pt x="41866" y="5865"/>
                    </a:lnTo>
                    <a:lnTo>
                      <a:pt x="41179" y="5413"/>
                    </a:lnTo>
                    <a:lnTo>
                      <a:pt x="40436" y="5069"/>
                    </a:lnTo>
                    <a:lnTo>
                      <a:pt x="39676" y="4834"/>
                    </a:lnTo>
                    <a:lnTo>
                      <a:pt x="38862" y="4707"/>
                    </a:lnTo>
                    <a:lnTo>
                      <a:pt x="38047" y="4689"/>
                    </a:lnTo>
                    <a:lnTo>
                      <a:pt x="37233" y="4798"/>
                    </a:lnTo>
                    <a:lnTo>
                      <a:pt x="36834" y="4906"/>
                    </a:lnTo>
                    <a:lnTo>
                      <a:pt x="36346" y="5051"/>
                    </a:lnTo>
                    <a:lnTo>
                      <a:pt x="35495" y="5467"/>
                    </a:lnTo>
                    <a:lnTo>
                      <a:pt x="34753" y="6010"/>
                    </a:lnTo>
                    <a:lnTo>
                      <a:pt x="34138" y="6698"/>
                    </a:lnTo>
                    <a:lnTo>
                      <a:pt x="33884" y="7096"/>
                    </a:lnTo>
                    <a:lnTo>
                      <a:pt x="33848" y="6481"/>
                    </a:lnTo>
                    <a:lnTo>
                      <a:pt x="33558" y="5232"/>
                    </a:lnTo>
                    <a:lnTo>
                      <a:pt x="33287" y="4617"/>
                    </a:lnTo>
                    <a:lnTo>
                      <a:pt x="33088" y="4236"/>
                    </a:lnTo>
                    <a:lnTo>
                      <a:pt x="32617" y="3512"/>
                    </a:lnTo>
                    <a:lnTo>
                      <a:pt x="32056" y="2825"/>
                    </a:lnTo>
                    <a:lnTo>
                      <a:pt x="31422" y="2173"/>
                    </a:lnTo>
                    <a:lnTo>
                      <a:pt x="30717" y="1594"/>
                    </a:lnTo>
                    <a:lnTo>
                      <a:pt x="29956" y="1087"/>
                    </a:lnTo>
                    <a:lnTo>
                      <a:pt x="29160" y="653"/>
                    </a:lnTo>
                    <a:lnTo>
                      <a:pt x="28327" y="309"/>
                    </a:lnTo>
                    <a:lnTo>
                      <a:pt x="27893" y="182"/>
                    </a:lnTo>
                    <a:lnTo>
                      <a:pt x="27802" y="472"/>
                    </a:lnTo>
                    <a:lnTo>
                      <a:pt x="28219" y="598"/>
                    </a:lnTo>
                    <a:lnTo>
                      <a:pt x="29033" y="924"/>
                    </a:lnTo>
                    <a:lnTo>
                      <a:pt x="29812" y="1340"/>
                    </a:lnTo>
                    <a:lnTo>
                      <a:pt x="30536" y="1847"/>
                    </a:lnTo>
                    <a:lnTo>
                      <a:pt x="31223" y="2390"/>
                    </a:lnTo>
                    <a:lnTo>
                      <a:pt x="31839" y="3006"/>
                    </a:lnTo>
                    <a:lnTo>
                      <a:pt x="32364" y="3675"/>
                    </a:lnTo>
                    <a:lnTo>
                      <a:pt x="32834" y="4381"/>
                    </a:lnTo>
                    <a:lnTo>
                      <a:pt x="33015" y="4761"/>
                    </a:lnTo>
                    <a:lnTo>
                      <a:pt x="33178" y="5141"/>
                    </a:lnTo>
                    <a:lnTo>
                      <a:pt x="33432" y="5902"/>
                    </a:lnTo>
                    <a:lnTo>
                      <a:pt x="33558" y="6662"/>
                    </a:lnTo>
                    <a:lnTo>
                      <a:pt x="33576" y="7422"/>
                    </a:lnTo>
                    <a:lnTo>
                      <a:pt x="33522" y="7802"/>
                    </a:lnTo>
                    <a:lnTo>
                      <a:pt x="33323" y="8400"/>
                    </a:lnTo>
                    <a:lnTo>
                      <a:pt x="33178" y="9033"/>
                    </a:lnTo>
                    <a:lnTo>
                      <a:pt x="33196" y="9160"/>
                    </a:lnTo>
                    <a:lnTo>
                      <a:pt x="33287" y="9214"/>
                    </a:lnTo>
                    <a:lnTo>
                      <a:pt x="33414" y="9214"/>
                    </a:lnTo>
                    <a:lnTo>
                      <a:pt x="33468" y="9124"/>
                    </a:lnTo>
                    <a:lnTo>
                      <a:pt x="33703" y="8508"/>
                    </a:lnTo>
                    <a:lnTo>
                      <a:pt x="33830" y="7893"/>
                    </a:lnTo>
                    <a:lnTo>
                      <a:pt x="34047" y="7404"/>
                    </a:lnTo>
                    <a:lnTo>
                      <a:pt x="34644" y="6535"/>
                    </a:lnTo>
                    <a:lnTo>
                      <a:pt x="35441" y="5865"/>
                    </a:lnTo>
                    <a:lnTo>
                      <a:pt x="36382" y="5359"/>
                    </a:lnTo>
                    <a:lnTo>
                      <a:pt x="36907" y="5196"/>
                    </a:lnTo>
                    <a:lnTo>
                      <a:pt x="37287" y="5087"/>
                    </a:lnTo>
                    <a:lnTo>
                      <a:pt x="38065" y="4997"/>
                    </a:lnTo>
                    <a:lnTo>
                      <a:pt x="38844" y="5015"/>
                    </a:lnTo>
                    <a:lnTo>
                      <a:pt x="39604" y="5123"/>
                    </a:lnTo>
                    <a:lnTo>
                      <a:pt x="40328" y="5359"/>
                    </a:lnTo>
                    <a:lnTo>
                      <a:pt x="41034" y="5684"/>
                    </a:lnTo>
                    <a:lnTo>
                      <a:pt x="41667" y="6101"/>
                    </a:lnTo>
                    <a:lnTo>
                      <a:pt x="42265" y="6626"/>
                    </a:lnTo>
                    <a:lnTo>
                      <a:pt x="42518" y="6915"/>
                    </a:lnTo>
                    <a:lnTo>
                      <a:pt x="42934" y="7440"/>
                    </a:lnTo>
                    <a:lnTo>
                      <a:pt x="43568" y="8599"/>
                    </a:lnTo>
                    <a:lnTo>
                      <a:pt x="43948" y="9829"/>
                    </a:lnTo>
                    <a:lnTo>
                      <a:pt x="44057" y="11078"/>
                    </a:lnTo>
                    <a:lnTo>
                      <a:pt x="44002" y="11694"/>
                    </a:lnTo>
                    <a:lnTo>
                      <a:pt x="43912" y="12255"/>
                    </a:lnTo>
                    <a:lnTo>
                      <a:pt x="43550" y="13160"/>
                    </a:lnTo>
                    <a:lnTo>
                      <a:pt x="43025" y="13848"/>
                    </a:lnTo>
                    <a:lnTo>
                      <a:pt x="42409" y="14427"/>
                    </a:lnTo>
                    <a:lnTo>
                      <a:pt x="42065" y="14717"/>
                    </a:lnTo>
                    <a:lnTo>
                      <a:pt x="41703" y="15006"/>
                    </a:lnTo>
                    <a:lnTo>
                      <a:pt x="40998" y="15658"/>
                    </a:lnTo>
                    <a:lnTo>
                      <a:pt x="40672" y="16038"/>
                    </a:lnTo>
                    <a:lnTo>
                      <a:pt x="40654" y="16038"/>
                    </a:lnTo>
                    <a:lnTo>
                      <a:pt x="40654" y="16056"/>
                    </a:lnTo>
                    <a:lnTo>
                      <a:pt x="40636" y="16092"/>
                    </a:lnTo>
                    <a:lnTo>
                      <a:pt x="40636" y="16219"/>
                    </a:lnTo>
                    <a:lnTo>
                      <a:pt x="40672" y="16255"/>
                    </a:lnTo>
                    <a:lnTo>
                      <a:pt x="40726" y="16291"/>
                    </a:lnTo>
                    <a:lnTo>
                      <a:pt x="40853" y="16273"/>
                    </a:lnTo>
                    <a:lnTo>
                      <a:pt x="40889" y="16237"/>
                    </a:lnTo>
                    <a:lnTo>
                      <a:pt x="40907" y="16219"/>
                    </a:lnTo>
                    <a:lnTo>
                      <a:pt x="41142" y="15947"/>
                    </a:lnTo>
                    <a:lnTo>
                      <a:pt x="41649" y="15477"/>
                    </a:lnTo>
                    <a:lnTo>
                      <a:pt x="42482" y="14898"/>
                    </a:lnTo>
                    <a:lnTo>
                      <a:pt x="43351" y="14536"/>
                    </a:lnTo>
                    <a:lnTo>
                      <a:pt x="43930" y="14409"/>
                    </a:lnTo>
                    <a:lnTo>
                      <a:pt x="44473" y="14391"/>
                    </a:lnTo>
                    <a:lnTo>
                      <a:pt x="44962" y="14481"/>
                    </a:lnTo>
                    <a:lnTo>
                      <a:pt x="45197" y="14572"/>
                    </a:lnTo>
                    <a:lnTo>
                      <a:pt x="45505" y="14753"/>
                    </a:lnTo>
                    <a:lnTo>
                      <a:pt x="45957" y="15278"/>
                    </a:lnTo>
                    <a:lnTo>
                      <a:pt x="46192" y="16020"/>
                    </a:lnTo>
                    <a:lnTo>
                      <a:pt x="46210" y="16961"/>
                    </a:lnTo>
                    <a:lnTo>
                      <a:pt x="46138" y="17504"/>
                    </a:lnTo>
                    <a:lnTo>
                      <a:pt x="46048" y="17938"/>
                    </a:lnTo>
                    <a:lnTo>
                      <a:pt x="45776" y="18771"/>
                    </a:lnTo>
                    <a:lnTo>
                      <a:pt x="45378" y="19531"/>
                    </a:lnTo>
                    <a:lnTo>
                      <a:pt x="44871" y="20219"/>
                    </a:lnTo>
                    <a:lnTo>
                      <a:pt x="44256" y="20853"/>
                    </a:lnTo>
                    <a:lnTo>
                      <a:pt x="43532" y="21377"/>
                    </a:lnTo>
                    <a:lnTo>
                      <a:pt x="42699" y="21848"/>
                    </a:lnTo>
                    <a:lnTo>
                      <a:pt x="41776" y="22228"/>
                    </a:lnTo>
                    <a:lnTo>
                      <a:pt x="41287" y="22373"/>
                    </a:lnTo>
                    <a:lnTo>
                      <a:pt x="40527" y="22572"/>
                    </a:lnTo>
                    <a:lnTo>
                      <a:pt x="38952" y="22789"/>
                    </a:lnTo>
                    <a:lnTo>
                      <a:pt x="37323" y="22789"/>
                    </a:lnTo>
                    <a:lnTo>
                      <a:pt x="35712" y="22626"/>
                    </a:lnTo>
                    <a:lnTo>
                      <a:pt x="34138" y="22264"/>
                    </a:lnTo>
                    <a:lnTo>
                      <a:pt x="32671" y="21758"/>
                    </a:lnTo>
                    <a:lnTo>
                      <a:pt x="31368" y="21070"/>
                    </a:lnTo>
                    <a:lnTo>
                      <a:pt x="30264" y="20255"/>
                    </a:lnTo>
                    <a:lnTo>
                      <a:pt x="29812" y="19803"/>
                    </a:lnTo>
                    <a:lnTo>
                      <a:pt x="29739" y="19748"/>
                    </a:lnTo>
                    <a:lnTo>
                      <a:pt x="29649" y="19767"/>
                    </a:lnTo>
                    <a:lnTo>
                      <a:pt x="29558" y="19821"/>
                    </a:lnTo>
                    <a:lnTo>
                      <a:pt x="29540" y="19911"/>
                    </a:lnTo>
                    <a:lnTo>
                      <a:pt x="29558" y="20400"/>
                    </a:lnTo>
                    <a:lnTo>
                      <a:pt x="29468" y="21341"/>
                    </a:lnTo>
                    <a:lnTo>
                      <a:pt x="29269" y="22174"/>
                    </a:lnTo>
                    <a:lnTo>
                      <a:pt x="28943" y="22916"/>
                    </a:lnTo>
                    <a:lnTo>
                      <a:pt x="28526" y="23586"/>
                    </a:lnTo>
                    <a:lnTo>
                      <a:pt x="27983" y="24147"/>
                    </a:lnTo>
                    <a:lnTo>
                      <a:pt x="27332" y="24617"/>
                    </a:lnTo>
                    <a:lnTo>
                      <a:pt x="26572" y="24979"/>
                    </a:lnTo>
                    <a:lnTo>
                      <a:pt x="26137" y="25124"/>
                    </a:lnTo>
                    <a:lnTo>
                      <a:pt x="25739" y="25233"/>
                    </a:lnTo>
                    <a:lnTo>
                      <a:pt x="24852" y="25396"/>
                    </a:lnTo>
                    <a:lnTo>
                      <a:pt x="23458" y="25468"/>
                    </a:lnTo>
                    <a:lnTo>
                      <a:pt x="21449" y="25269"/>
                    </a:lnTo>
                    <a:lnTo>
                      <a:pt x="19368" y="24762"/>
                    </a:lnTo>
                    <a:lnTo>
                      <a:pt x="17359" y="24002"/>
                    </a:lnTo>
                    <a:lnTo>
                      <a:pt x="15458" y="23007"/>
                    </a:lnTo>
                    <a:lnTo>
                      <a:pt x="13793" y="21830"/>
                    </a:lnTo>
                    <a:lnTo>
                      <a:pt x="12761" y="20834"/>
                    </a:lnTo>
                    <a:lnTo>
                      <a:pt x="12200" y="20147"/>
                    </a:lnTo>
                    <a:lnTo>
                      <a:pt x="11965" y="19785"/>
                    </a:lnTo>
                    <a:lnTo>
                      <a:pt x="11910" y="19730"/>
                    </a:lnTo>
                    <a:lnTo>
                      <a:pt x="11856" y="19712"/>
                    </a:lnTo>
                    <a:lnTo>
                      <a:pt x="11784" y="19712"/>
                    </a:lnTo>
                    <a:lnTo>
                      <a:pt x="11729" y="19748"/>
                    </a:lnTo>
                    <a:lnTo>
                      <a:pt x="11385" y="20074"/>
                    </a:lnTo>
                    <a:lnTo>
                      <a:pt x="10571" y="20635"/>
                    </a:lnTo>
                    <a:lnTo>
                      <a:pt x="9666" y="21088"/>
                    </a:lnTo>
                    <a:lnTo>
                      <a:pt x="8688" y="21432"/>
                    </a:lnTo>
                    <a:lnTo>
                      <a:pt x="7657" y="21649"/>
                    </a:lnTo>
                    <a:lnTo>
                      <a:pt x="6589" y="21739"/>
                    </a:lnTo>
                    <a:lnTo>
                      <a:pt x="5521" y="21721"/>
                    </a:lnTo>
                    <a:lnTo>
                      <a:pt x="4489" y="21558"/>
                    </a:lnTo>
                    <a:lnTo>
                      <a:pt x="4000" y="21414"/>
                    </a:lnTo>
                    <a:lnTo>
                      <a:pt x="3638" y="21305"/>
                    </a:lnTo>
                    <a:lnTo>
                      <a:pt x="2987" y="20997"/>
                    </a:lnTo>
                    <a:lnTo>
                      <a:pt x="2390" y="20635"/>
                    </a:lnTo>
                    <a:lnTo>
                      <a:pt x="1865" y="20219"/>
                    </a:lnTo>
                    <a:lnTo>
                      <a:pt x="1412" y="19730"/>
                    </a:lnTo>
                    <a:lnTo>
                      <a:pt x="1014" y="19187"/>
                    </a:lnTo>
                    <a:lnTo>
                      <a:pt x="724" y="18590"/>
                    </a:lnTo>
                    <a:lnTo>
                      <a:pt x="489" y="17920"/>
                    </a:lnTo>
                    <a:lnTo>
                      <a:pt x="417" y="17576"/>
                    </a:lnTo>
                    <a:lnTo>
                      <a:pt x="344" y="17196"/>
                    </a:lnTo>
                    <a:lnTo>
                      <a:pt x="308" y="16472"/>
                    </a:lnTo>
                    <a:lnTo>
                      <a:pt x="362" y="15784"/>
                    </a:lnTo>
                    <a:lnTo>
                      <a:pt x="543" y="15115"/>
                    </a:lnTo>
                    <a:lnTo>
                      <a:pt x="815" y="14499"/>
                    </a:lnTo>
                    <a:lnTo>
                      <a:pt x="1195" y="13920"/>
                    </a:lnTo>
                    <a:lnTo>
                      <a:pt x="1666" y="13377"/>
                    </a:lnTo>
                    <a:lnTo>
                      <a:pt x="2245" y="12907"/>
                    </a:lnTo>
                    <a:lnTo>
                      <a:pt x="2571" y="12689"/>
                    </a:lnTo>
                    <a:lnTo>
                      <a:pt x="3095" y="12364"/>
                    </a:lnTo>
                    <a:lnTo>
                      <a:pt x="4236" y="11893"/>
                    </a:lnTo>
                    <a:lnTo>
                      <a:pt x="5467" y="11567"/>
                    </a:lnTo>
                    <a:lnTo>
                      <a:pt x="6734" y="11404"/>
                    </a:lnTo>
                    <a:lnTo>
                      <a:pt x="8019" y="11404"/>
                    </a:lnTo>
                    <a:lnTo>
                      <a:pt x="9268" y="11567"/>
                    </a:lnTo>
                    <a:lnTo>
                      <a:pt x="10426" y="11893"/>
                    </a:lnTo>
                    <a:lnTo>
                      <a:pt x="11476" y="12382"/>
                    </a:lnTo>
                    <a:lnTo>
                      <a:pt x="11928" y="12689"/>
                    </a:lnTo>
                    <a:lnTo>
                      <a:pt x="12019" y="12726"/>
                    </a:lnTo>
                    <a:lnTo>
                      <a:pt x="12109" y="12689"/>
                    </a:lnTo>
                    <a:lnTo>
                      <a:pt x="12164" y="12617"/>
                    </a:lnTo>
                    <a:lnTo>
                      <a:pt x="12146" y="12508"/>
                    </a:lnTo>
                    <a:lnTo>
                      <a:pt x="11947" y="12020"/>
                    </a:lnTo>
                    <a:lnTo>
                      <a:pt x="11603" y="11024"/>
                    </a:lnTo>
                    <a:lnTo>
                      <a:pt x="11385" y="10065"/>
                    </a:lnTo>
                    <a:lnTo>
                      <a:pt x="11259" y="9124"/>
                    </a:lnTo>
                    <a:lnTo>
                      <a:pt x="11241" y="8200"/>
                    </a:lnTo>
                    <a:lnTo>
                      <a:pt x="11331" y="7295"/>
                    </a:lnTo>
                    <a:lnTo>
                      <a:pt x="11530" y="6445"/>
                    </a:lnTo>
                    <a:lnTo>
                      <a:pt x="11838" y="5594"/>
                    </a:lnTo>
                    <a:lnTo>
                      <a:pt x="12037" y="5196"/>
                    </a:lnTo>
                    <a:lnTo>
                      <a:pt x="12272" y="4761"/>
                    </a:lnTo>
                    <a:lnTo>
                      <a:pt x="12870" y="3911"/>
                    </a:lnTo>
                    <a:lnTo>
                      <a:pt x="13594" y="3132"/>
                    </a:lnTo>
                    <a:lnTo>
                      <a:pt x="14426" y="2426"/>
                    </a:lnTo>
                    <a:lnTo>
                      <a:pt x="15367" y="1811"/>
                    </a:lnTo>
                    <a:lnTo>
                      <a:pt x="16399" y="1268"/>
                    </a:lnTo>
                    <a:lnTo>
                      <a:pt x="17540" y="797"/>
                    </a:lnTo>
                    <a:lnTo>
                      <a:pt x="18752" y="435"/>
                    </a:lnTo>
                    <a:lnTo>
                      <a:pt x="19386" y="291"/>
                    </a:lnTo>
                    <a:lnTo>
                      <a:pt x="19331"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0" name="Google Shape;1420;p38"/>
              <p:cNvSpPr/>
              <p:nvPr/>
            </p:nvSpPr>
            <p:spPr>
              <a:xfrm>
                <a:off x="389676" y="3721420"/>
                <a:ext cx="1478364" cy="831483"/>
              </a:xfrm>
              <a:custGeom>
                <a:avLst/>
                <a:gdLst/>
                <a:ahLst/>
                <a:cxnLst/>
                <a:rect l="l" t="t" r="r" b="b"/>
                <a:pathLst>
                  <a:path w="46537" h="26174" extrusionOk="0">
                    <a:moveTo>
                      <a:pt x="22644" y="1"/>
                    </a:moveTo>
                    <a:lnTo>
                      <a:pt x="20436" y="200"/>
                    </a:lnTo>
                    <a:lnTo>
                      <a:pt x="19331" y="417"/>
                    </a:lnTo>
                    <a:lnTo>
                      <a:pt x="18680" y="562"/>
                    </a:lnTo>
                    <a:lnTo>
                      <a:pt x="17431" y="942"/>
                    </a:lnTo>
                    <a:lnTo>
                      <a:pt x="16254" y="1413"/>
                    </a:lnTo>
                    <a:lnTo>
                      <a:pt x="15186" y="1974"/>
                    </a:lnTo>
                    <a:lnTo>
                      <a:pt x="14227" y="2625"/>
                    </a:lnTo>
                    <a:lnTo>
                      <a:pt x="13358" y="3349"/>
                    </a:lnTo>
                    <a:lnTo>
                      <a:pt x="12616" y="4146"/>
                    </a:lnTo>
                    <a:lnTo>
                      <a:pt x="12019" y="5014"/>
                    </a:lnTo>
                    <a:lnTo>
                      <a:pt x="11766" y="5485"/>
                    </a:lnTo>
                    <a:lnTo>
                      <a:pt x="11566" y="5865"/>
                    </a:lnTo>
                    <a:lnTo>
                      <a:pt x="11259" y="6680"/>
                    </a:lnTo>
                    <a:lnTo>
                      <a:pt x="11060" y="7530"/>
                    </a:lnTo>
                    <a:lnTo>
                      <a:pt x="10951" y="8399"/>
                    </a:lnTo>
                    <a:lnTo>
                      <a:pt x="10933" y="9304"/>
                    </a:lnTo>
                    <a:lnTo>
                      <a:pt x="11023" y="10209"/>
                    </a:lnTo>
                    <a:lnTo>
                      <a:pt x="11223" y="11150"/>
                    </a:lnTo>
                    <a:lnTo>
                      <a:pt x="11494" y="12110"/>
                    </a:lnTo>
                    <a:lnTo>
                      <a:pt x="11675" y="12580"/>
                    </a:lnTo>
                    <a:lnTo>
                      <a:pt x="11204" y="12309"/>
                    </a:lnTo>
                    <a:lnTo>
                      <a:pt x="10118" y="11893"/>
                    </a:lnTo>
                    <a:lnTo>
                      <a:pt x="8960" y="11621"/>
                    </a:lnTo>
                    <a:lnTo>
                      <a:pt x="7729" y="11512"/>
                    </a:lnTo>
                    <a:lnTo>
                      <a:pt x="6480" y="11549"/>
                    </a:lnTo>
                    <a:lnTo>
                      <a:pt x="5231" y="11730"/>
                    </a:lnTo>
                    <a:lnTo>
                      <a:pt x="4037" y="12056"/>
                    </a:lnTo>
                    <a:lnTo>
                      <a:pt x="2933" y="12544"/>
                    </a:lnTo>
                    <a:lnTo>
                      <a:pt x="2426" y="12852"/>
                    </a:lnTo>
                    <a:lnTo>
                      <a:pt x="2064" y="13069"/>
                    </a:lnTo>
                    <a:lnTo>
                      <a:pt x="1448" y="13594"/>
                    </a:lnTo>
                    <a:lnTo>
                      <a:pt x="942" y="14155"/>
                    </a:lnTo>
                    <a:lnTo>
                      <a:pt x="543" y="14771"/>
                    </a:lnTo>
                    <a:lnTo>
                      <a:pt x="254" y="15440"/>
                    </a:lnTo>
                    <a:lnTo>
                      <a:pt x="73" y="16146"/>
                    </a:lnTo>
                    <a:lnTo>
                      <a:pt x="0" y="16888"/>
                    </a:lnTo>
                    <a:lnTo>
                      <a:pt x="55" y="17649"/>
                    </a:lnTo>
                    <a:lnTo>
                      <a:pt x="127" y="18047"/>
                    </a:lnTo>
                    <a:lnTo>
                      <a:pt x="199" y="18427"/>
                    </a:lnTo>
                    <a:lnTo>
                      <a:pt x="435" y="19115"/>
                    </a:lnTo>
                    <a:lnTo>
                      <a:pt x="761" y="19748"/>
                    </a:lnTo>
                    <a:lnTo>
                      <a:pt x="1159" y="20327"/>
                    </a:lnTo>
                    <a:lnTo>
                      <a:pt x="1647" y="20852"/>
                    </a:lnTo>
                    <a:lnTo>
                      <a:pt x="2209" y="21305"/>
                    </a:lnTo>
                    <a:lnTo>
                      <a:pt x="2824" y="21685"/>
                    </a:lnTo>
                    <a:lnTo>
                      <a:pt x="3530" y="21993"/>
                    </a:lnTo>
                    <a:lnTo>
                      <a:pt x="3910" y="22119"/>
                    </a:lnTo>
                    <a:lnTo>
                      <a:pt x="4417" y="22264"/>
                    </a:lnTo>
                    <a:lnTo>
                      <a:pt x="5467" y="22427"/>
                    </a:lnTo>
                    <a:lnTo>
                      <a:pt x="6535" y="22463"/>
                    </a:lnTo>
                    <a:lnTo>
                      <a:pt x="7602" y="22373"/>
                    </a:lnTo>
                    <a:lnTo>
                      <a:pt x="8670" y="22155"/>
                    </a:lnTo>
                    <a:lnTo>
                      <a:pt x="9666" y="21830"/>
                    </a:lnTo>
                    <a:lnTo>
                      <a:pt x="10607" y="21377"/>
                    </a:lnTo>
                    <a:lnTo>
                      <a:pt x="11440" y="20834"/>
                    </a:lnTo>
                    <a:lnTo>
                      <a:pt x="11802" y="20508"/>
                    </a:lnTo>
                    <a:lnTo>
                      <a:pt x="12236" y="21106"/>
                    </a:lnTo>
                    <a:lnTo>
                      <a:pt x="13322" y="22228"/>
                    </a:lnTo>
                    <a:lnTo>
                      <a:pt x="14643" y="23242"/>
                    </a:lnTo>
                    <a:lnTo>
                      <a:pt x="16146" y="24147"/>
                    </a:lnTo>
                    <a:lnTo>
                      <a:pt x="17793" y="24907"/>
                    </a:lnTo>
                    <a:lnTo>
                      <a:pt x="19494" y="25504"/>
                    </a:lnTo>
                    <a:lnTo>
                      <a:pt x="21214" y="25920"/>
                    </a:lnTo>
                    <a:lnTo>
                      <a:pt x="22915" y="26156"/>
                    </a:lnTo>
                    <a:lnTo>
                      <a:pt x="23730" y="26174"/>
                    </a:lnTo>
                    <a:lnTo>
                      <a:pt x="24400" y="26156"/>
                    </a:lnTo>
                    <a:lnTo>
                      <a:pt x="25648" y="25993"/>
                    </a:lnTo>
                    <a:lnTo>
                      <a:pt x="26228" y="25830"/>
                    </a:lnTo>
                    <a:lnTo>
                      <a:pt x="26861" y="25613"/>
                    </a:lnTo>
                    <a:lnTo>
                      <a:pt x="27802" y="25088"/>
                    </a:lnTo>
                    <a:lnTo>
                      <a:pt x="28382" y="24599"/>
                    </a:lnTo>
                    <a:lnTo>
                      <a:pt x="28907" y="24002"/>
                    </a:lnTo>
                    <a:lnTo>
                      <a:pt x="29341" y="23260"/>
                    </a:lnTo>
                    <a:lnTo>
                      <a:pt x="29649" y="22373"/>
                    </a:lnTo>
                    <a:lnTo>
                      <a:pt x="29830" y="21305"/>
                    </a:lnTo>
                    <a:lnTo>
                      <a:pt x="29848" y="20689"/>
                    </a:lnTo>
                    <a:lnTo>
                      <a:pt x="30336" y="21142"/>
                    </a:lnTo>
                    <a:lnTo>
                      <a:pt x="31495" y="21920"/>
                    </a:lnTo>
                    <a:lnTo>
                      <a:pt x="32816" y="22572"/>
                    </a:lnTo>
                    <a:lnTo>
                      <a:pt x="34282" y="23061"/>
                    </a:lnTo>
                    <a:lnTo>
                      <a:pt x="35839" y="23386"/>
                    </a:lnTo>
                    <a:lnTo>
                      <a:pt x="37432" y="23531"/>
                    </a:lnTo>
                    <a:lnTo>
                      <a:pt x="39043" y="23495"/>
                    </a:lnTo>
                    <a:lnTo>
                      <a:pt x="40617" y="23278"/>
                    </a:lnTo>
                    <a:lnTo>
                      <a:pt x="41360" y="23079"/>
                    </a:lnTo>
                    <a:lnTo>
                      <a:pt x="41884" y="22934"/>
                    </a:lnTo>
                    <a:lnTo>
                      <a:pt x="42844" y="22536"/>
                    </a:lnTo>
                    <a:lnTo>
                      <a:pt x="43713" y="22047"/>
                    </a:lnTo>
                    <a:lnTo>
                      <a:pt x="44455" y="21486"/>
                    </a:lnTo>
                    <a:lnTo>
                      <a:pt x="45106" y="20834"/>
                    </a:lnTo>
                    <a:lnTo>
                      <a:pt x="45631" y="20110"/>
                    </a:lnTo>
                    <a:lnTo>
                      <a:pt x="46048" y="19314"/>
                    </a:lnTo>
                    <a:lnTo>
                      <a:pt x="46337" y="18445"/>
                    </a:lnTo>
                    <a:lnTo>
                      <a:pt x="46428" y="17974"/>
                    </a:lnTo>
                    <a:lnTo>
                      <a:pt x="46500" y="17576"/>
                    </a:lnTo>
                    <a:lnTo>
                      <a:pt x="46536" y="16870"/>
                    </a:lnTo>
                    <a:lnTo>
                      <a:pt x="46464" y="16291"/>
                    </a:lnTo>
                    <a:lnTo>
                      <a:pt x="46337" y="15820"/>
                    </a:lnTo>
                    <a:lnTo>
                      <a:pt x="46048" y="15277"/>
                    </a:lnTo>
                    <a:lnTo>
                      <a:pt x="45559" y="14843"/>
                    </a:lnTo>
                    <a:lnTo>
                      <a:pt x="45324" y="14716"/>
                    </a:lnTo>
                    <a:lnTo>
                      <a:pt x="45070" y="14608"/>
                    </a:lnTo>
                    <a:lnTo>
                      <a:pt x="44491" y="14517"/>
                    </a:lnTo>
                    <a:lnTo>
                      <a:pt x="43876" y="14535"/>
                    </a:lnTo>
                    <a:lnTo>
                      <a:pt x="43224" y="14680"/>
                    </a:lnTo>
                    <a:lnTo>
                      <a:pt x="42898" y="14807"/>
                    </a:lnTo>
                    <a:lnTo>
                      <a:pt x="42898" y="14807"/>
                    </a:lnTo>
                    <a:lnTo>
                      <a:pt x="43152" y="14571"/>
                    </a:lnTo>
                    <a:lnTo>
                      <a:pt x="43604" y="14047"/>
                    </a:lnTo>
                    <a:lnTo>
                      <a:pt x="43966" y="13395"/>
                    </a:lnTo>
                    <a:lnTo>
                      <a:pt x="44219" y="12617"/>
                    </a:lnTo>
                    <a:lnTo>
                      <a:pt x="44310" y="12146"/>
                    </a:lnTo>
                    <a:lnTo>
                      <a:pt x="44002" y="12110"/>
                    </a:lnTo>
                    <a:lnTo>
                      <a:pt x="43912" y="12671"/>
                    </a:lnTo>
                    <a:lnTo>
                      <a:pt x="43550" y="13576"/>
                    </a:lnTo>
                    <a:lnTo>
                      <a:pt x="43025" y="14264"/>
                    </a:lnTo>
                    <a:lnTo>
                      <a:pt x="42409" y="14843"/>
                    </a:lnTo>
                    <a:lnTo>
                      <a:pt x="42065" y="15133"/>
                    </a:lnTo>
                    <a:lnTo>
                      <a:pt x="41703" y="15422"/>
                    </a:lnTo>
                    <a:lnTo>
                      <a:pt x="40998" y="16074"/>
                    </a:lnTo>
                    <a:lnTo>
                      <a:pt x="40654" y="16472"/>
                    </a:lnTo>
                    <a:lnTo>
                      <a:pt x="40636" y="16508"/>
                    </a:lnTo>
                    <a:lnTo>
                      <a:pt x="40636" y="16635"/>
                    </a:lnTo>
                    <a:lnTo>
                      <a:pt x="40672" y="16671"/>
                    </a:lnTo>
                    <a:lnTo>
                      <a:pt x="40726" y="16707"/>
                    </a:lnTo>
                    <a:lnTo>
                      <a:pt x="40853" y="16689"/>
                    </a:lnTo>
                    <a:lnTo>
                      <a:pt x="40889" y="16653"/>
                    </a:lnTo>
                    <a:lnTo>
                      <a:pt x="41124" y="16381"/>
                    </a:lnTo>
                    <a:lnTo>
                      <a:pt x="41649" y="15893"/>
                    </a:lnTo>
                    <a:lnTo>
                      <a:pt x="42482" y="15314"/>
                    </a:lnTo>
                    <a:lnTo>
                      <a:pt x="43351" y="14952"/>
                    </a:lnTo>
                    <a:lnTo>
                      <a:pt x="43912" y="14825"/>
                    </a:lnTo>
                    <a:lnTo>
                      <a:pt x="44455" y="14807"/>
                    </a:lnTo>
                    <a:lnTo>
                      <a:pt x="44962" y="14897"/>
                    </a:lnTo>
                    <a:lnTo>
                      <a:pt x="45197" y="14988"/>
                    </a:lnTo>
                    <a:lnTo>
                      <a:pt x="45505" y="15169"/>
                    </a:lnTo>
                    <a:lnTo>
                      <a:pt x="45957" y="15694"/>
                    </a:lnTo>
                    <a:lnTo>
                      <a:pt x="46192" y="16436"/>
                    </a:lnTo>
                    <a:lnTo>
                      <a:pt x="46210" y="17377"/>
                    </a:lnTo>
                    <a:lnTo>
                      <a:pt x="46138" y="17920"/>
                    </a:lnTo>
                    <a:lnTo>
                      <a:pt x="46048" y="18354"/>
                    </a:lnTo>
                    <a:lnTo>
                      <a:pt x="45776" y="19187"/>
                    </a:lnTo>
                    <a:lnTo>
                      <a:pt x="45378" y="19947"/>
                    </a:lnTo>
                    <a:lnTo>
                      <a:pt x="44871" y="20635"/>
                    </a:lnTo>
                    <a:lnTo>
                      <a:pt x="44256" y="21269"/>
                    </a:lnTo>
                    <a:lnTo>
                      <a:pt x="43532" y="21793"/>
                    </a:lnTo>
                    <a:lnTo>
                      <a:pt x="42699" y="22264"/>
                    </a:lnTo>
                    <a:lnTo>
                      <a:pt x="41776" y="22644"/>
                    </a:lnTo>
                    <a:lnTo>
                      <a:pt x="41287" y="22789"/>
                    </a:lnTo>
                    <a:lnTo>
                      <a:pt x="40527" y="22988"/>
                    </a:lnTo>
                    <a:lnTo>
                      <a:pt x="38952" y="23205"/>
                    </a:lnTo>
                    <a:lnTo>
                      <a:pt x="37323" y="23205"/>
                    </a:lnTo>
                    <a:lnTo>
                      <a:pt x="35712" y="23042"/>
                    </a:lnTo>
                    <a:lnTo>
                      <a:pt x="34138" y="22680"/>
                    </a:lnTo>
                    <a:lnTo>
                      <a:pt x="32671" y="22174"/>
                    </a:lnTo>
                    <a:lnTo>
                      <a:pt x="31368" y="21486"/>
                    </a:lnTo>
                    <a:lnTo>
                      <a:pt x="30264" y="20671"/>
                    </a:lnTo>
                    <a:lnTo>
                      <a:pt x="29812" y="20219"/>
                    </a:lnTo>
                    <a:lnTo>
                      <a:pt x="29739" y="20164"/>
                    </a:lnTo>
                    <a:lnTo>
                      <a:pt x="29649" y="20183"/>
                    </a:lnTo>
                    <a:lnTo>
                      <a:pt x="29558" y="20237"/>
                    </a:lnTo>
                    <a:lnTo>
                      <a:pt x="29540" y="20327"/>
                    </a:lnTo>
                    <a:lnTo>
                      <a:pt x="29558" y="20816"/>
                    </a:lnTo>
                    <a:lnTo>
                      <a:pt x="29468" y="21757"/>
                    </a:lnTo>
                    <a:lnTo>
                      <a:pt x="29269" y="22590"/>
                    </a:lnTo>
                    <a:lnTo>
                      <a:pt x="28943" y="23332"/>
                    </a:lnTo>
                    <a:lnTo>
                      <a:pt x="28526" y="24002"/>
                    </a:lnTo>
                    <a:lnTo>
                      <a:pt x="27983" y="24563"/>
                    </a:lnTo>
                    <a:lnTo>
                      <a:pt x="27332" y="25033"/>
                    </a:lnTo>
                    <a:lnTo>
                      <a:pt x="26572" y="25395"/>
                    </a:lnTo>
                    <a:lnTo>
                      <a:pt x="26137" y="25540"/>
                    </a:lnTo>
                    <a:lnTo>
                      <a:pt x="25739" y="25649"/>
                    </a:lnTo>
                    <a:lnTo>
                      <a:pt x="24852" y="25812"/>
                    </a:lnTo>
                    <a:lnTo>
                      <a:pt x="23458" y="25884"/>
                    </a:lnTo>
                    <a:lnTo>
                      <a:pt x="21449" y="25685"/>
                    </a:lnTo>
                    <a:lnTo>
                      <a:pt x="19368" y="25178"/>
                    </a:lnTo>
                    <a:lnTo>
                      <a:pt x="17359" y="24418"/>
                    </a:lnTo>
                    <a:lnTo>
                      <a:pt x="15458" y="23423"/>
                    </a:lnTo>
                    <a:lnTo>
                      <a:pt x="13793" y="22246"/>
                    </a:lnTo>
                    <a:lnTo>
                      <a:pt x="12761" y="21250"/>
                    </a:lnTo>
                    <a:lnTo>
                      <a:pt x="12200" y="20563"/>
                    </a:lnTo>
                    <a:lnTo>
                      <a:pt x="11965" y="20201"/>
                    </a:lnTo>
                    <a:lnTo>
                      <a:pt x="11910" y="20146"/>
                    </a:lnTo>
                    <a:lnTo>
                      <a:pt x="11856" y="20128"/>
                    </a:lnTo>
                    <a:lnTo>
                      <a:pt x="11784" y="20128"/>
                    </a:lnTo>
                    <a:lnTo>
                      <a:pt x="11729" y="20164"/>
                    </a:lnTo>
                    <a:lnTo>
                      <a:pt x="11385" y="20490"/>
                    </a:lnTo>
                    <a:lnTo>
                      <a:pt x="10571" y="21051"/>
                    </a:lnTo>
                    <a:lnTo>
                      <a:pt x="9666" y="21504"/>
                    </a:lnTo>
                    <a:lnTo>
                      <a:pt x="8688" y="21848"/>
                    </a:lnTo>
                    <a:lnTo>
                      <a:pt x="7657" y="22065"/>
                    </a:lnTo>
                    <a:lnTo>
                      <a:pt x="6589" y="22155"/>
                    </a:lnTo>
                    <a:lnTo>
                      <a:pt x="5521" y="22137"/>
                    </a:lnTo>
                    <a:lnTo>
                      <a:pt x="4489" y="21974"/>
                    </a:lnTo>
                    <a:lnTo>
                      <a:pt x="4000" y="21830"/>
                    </a:lnTo>
                    <a:lnTo>
                      <a:pt x="3638" y="21721"/>
                    </a:lnTo>
                    <a:lnTo>
                      <a:pt x="2987" y="21413"/>
                    </a:lnTo>
                    <a:lnTo>
                      <a:pt x="2390" y="21051"/>
                    </a:lnTo>
                    <a:lnTo>
                      <a:pt x="1865" y="20635"/>
                    </a:lnTo>
                    <a:lnTo>
                      <a:pt x="1412" y="20146"/>
                    </a:lnTo>
                    <a:lnTo>
                      <a:pt x="1014" y="19603"/>
                    </a:lnTo>
                    <a:lnTo>
                      <a:pt x="724" y="19006"/>
                    </a:lnTo>
                    <a:lnTo>
                      <a:pt x="489" y="18336"/>
                    </a:lnTo>
                    <a:lnTo>
                      <a:pt x="417" y="17992"/>
                    </a:lnTo>
                    <a:lnTo>
                      <a:pt x="344" y="17612"/>
                    </a:lnTo>
                    <a:lnTo>
                      <a:pt x="308" y="16888"/>
                    </a:lnTo>
                    <a:lnTo>
                      <a:pt x="362" y="16200"/>
                    </a:lnTo>
                    <a:lnTo>
                      <a:pt x="543" y="15531"/>
                    </a:lnTo>
                    <a:lnTo>
                      <a:pt x="815" y="14915"/>
                    </a:lnTo>
                    <a:lnTo>
                      <a:pt x="1195" y="14336"/>
                    </a:lnTo>
                    <a:lnTo>
                      <a:pt x="1666" y="13793"/>
                    </a:lnTo>
                    <a:lnTo>
                      <a:pt x="2245" y="13323"/>
                    </a:lnTo>
                    <a:lnTo>
                      <a:pt x="2571" y="13105"/>
                    </a:lnTo>
                    <a:lnTo>
                      <a:pt x="3095" y="12780"/>
                    </a:lnTo>
                    <a:lnTo>
                      <a:pt x="4236" y="12309"/>
                    </a:lnTo>
                    <a:lnTo>
                      <a:pt x="5467" y="11983"/>
                    </a:lnTo>
                    <a:lnTo>
                      <a:pt x="6734" y="11820"/>
                    </a:lnTo>
                    <a:lnTo>
                      <a:pt x="8019" y="11820"/>
                    </a:lnTo>
                    <a:lnTo>
                      <a:pt x="9268" y="11983"/>
                    </a:lnTo>
                    <a:lnTo>
                      <a:pt x="10426" y="12309"/>
                    </a:lnTo>
                    <a:lnTo>
                      <a:pt x="11476" y="12798"/>
                    </a:lnTo>
                    <a:lnTo>
                      <a:pt x="11928" y="13105"/>
                    </a:lnTo>
                    <a:lnTo>
                      <a:pt x="12019" y="13142"/>
                    </a:lnTo>
                    <a:lnTo>
                      <a:pt x="12109" y="13105"/>
                    </a:lnTo>
                    <a:lnTo>
                      <a:pt x="12164" y="13033"/>
                    </a:lnTo>
                    <a:lnTo>
                      <a:pt x="12146" y="12924"/>
                    </a:lnTo>
                    <a:lnTo>
                      <a:pt x="11947" y="12436"/>
                    </a:lnTo>
                    <a:lnTo>
                      <a:pt x="11603" y="11440"/>
                    </a:lnTo>
                    <a:lnTo>
                      <a:pt x="11385" y="10481"/>
                    </a:lnTo>
                    <a:lnTo>
                      <a:pt x="11259" y="9540"/>
                    </a:lnTo>
                    <a:lnTo>
                      <a:pt x="11241" y="8616"/>
                    </a:lnTo>
                    <a:lnTo>
                      <a:pt x="11331" y="7711"/>
                    </a:lnTo>
                    <a:lnTo>
                      <a:pt x="11530" y="6861"/>
                    </a:lnTo>
                    <a:lnTo>
                      <a:pt x="11838" y="6010"/>
                    </a:lnTo>
                    <a:lnTo>
                      <a:pt x="12037" y="5612"/>
                    </a:lnTo>
                    <a:lnTo>
                      <a:pt x="12272" y="5177"/>
                    </a:lnTo>
                    <a:lnTo>
                      <a:pt x="12870" y="4327"/>
                    </a:lnTo>
                    <a:lnTo>
                      <a:pt x="13594" y="3548"/>
                    </a:lnTo>
                    <a:lnTo>
                      <a:pt x="14426" y="2842"/>
                    </a:lnTo>
                    <a:lnTo>
                      <a:pt x="15367" y="2227"/>
                    </a:lnTo>
                    <a:lnTo>
                      <a:pt x="16399" y="1684"/>
                    </a:lnTo>
                    <a:lnTo>
                      <a:pt x="17540" y="1213"/>
                    </a:lnTo>
                    <a:lnTo>
                      <a:pt x="18752" y="851"/>
                    </a:lnTo>
                    <a:lnTo>
                      <a:pt x="19386" y="707"/>
                    </a:lnTo>
                    <a:lnTo>
                      <a:pt x="20472" y="507"/>
                    </a:lnTo>
                    <a:lnTo>
                      <a:pt x="22662" y="308"/>
                    </a:lnTo>
                    <a:lnTo>
                      <a:pt x="24798" y="345"/>
                    </a:lnTo>
                    <a:lnTo>
                      <a:pt x="26843" y="634"/>
                    </a:lnTo>
                    <a:lnTo>
                      <a:pt x="27802" y="888"/>
                    </a:lnTo>
                    <a:lnTo>
                      <a:pt x="28219" y="1014"/>
                    </a:lnTo>
                    <a:lnTo>
                      <a:pt x="29033" y="1340"/>
                    </a:lnTo>
                    <a:lnTo>
                      <a:pt x="29812" y="1756"/>
                    </a:lnTo>
                    <a:lnTo>
                      <a:pt x="30536" y="2263"/>
                    </a:lnTo>
                    <a:lnTo>
                      <a:pt x="31223" y="2806"/>
                    </a:lnTo>
                    <a:lnTo>
                      <a:pt x="31839" y="3422"/>
                    </a:lnTo>
                    <a:lnTo>
                      <a:pt x="32364" y="4091"/>
                    </a:lnTo>
                    <a:lnTo>
                      <a:pt x="32834" y="4797"/>
                    </a:lnTo>
                    <a:lnTo>
                      <a:pt x="33015" y="5177"/>
                    </a:lnTo>
                    <a:lnTo>
                      <a:pt x="33178" y="5557"/>
                    </a:lnTo>
                    <a:lnTo>
                      <a:pt x="33432" y="6318"/>
                    </a:lnTo>
                    <a:lnTo>
                      <a:pt x="33558" y="7078"/>
                    </a:lnTo>
                    <a:lnTo>
                      <a:pt x="33576" y="7838"/>
                    </a:lnTo>
                    <a:lnTo>
                      <a:pt x="33522" y="8218"/>
                    </a:lnTo>
                    <a:lnTo>
                      <a:pt x="33323" y="8816"/>
                    </a:lnTo>
                    <a:lnTo>
                      <a:pt x="33178" y="9449"/>
                    </a:lnTo>
                    <a:lnTo>
                      <a:pt x="33196" y="9576"/>
                    </a:lnTo>
                    <a:lnTo>
                      <a:pt x="33287" y="9630"/>
                    </a:lnTo>
                    <a:lnTo>
                      <a:pt x="33414" y="9630"/>
                    </a:lnTo>
                    <a:lnTo>
                      <a:pt x="33468" y="9540"/>
                    </a:lnTo>
                    <a:lnTo>
                      <a:pt x="33703" y="8924"/>
                    </a:lnTo>
                    <a:lnTo>
                      <a:pt x="33830" y="8309"/>
                    </a:lnTo>
                    <a:lnTo>
                      <a:pt x="34047" y="7820"/>
                    </a:lnTo>
                    <a:lnTo>
                      <a:pt x="34644" y="6951"/>
                    </a:lnTo>
                    <a:lnTo>
                      <a:pt x="35441" y="6281"/>
                    </a:lnTo>
                    <a:lnTo>
                      <a:pt x="36382" y="5775"/>
                    </a:lnTo>
                    <a:lnTo>
                      <a:pt x="36907" y="5612"/>
                    </a:lnTo>
                    <a:lnTo>
                      <a:pt x="37287" y="5503"/>
                    </a:lnTo>
                    <a:lnTo>
                      <a:pt x="38065" y="5413"/>
                    </a:lnTo>
                    <a:lnTo>
                      <a:pt x="38844" y="5431"/>
                    </a:lnTo>
                    <a:lnTo>
                      <a:pt x="39604" y="5539"/>
                    </a:lnTo>
                    <a:lnTo>
                      <a:pt x="40328" y="5775"/>
                    </a:lnTo>
                    <a:lnTo>
                      <a:pt x="41034" y="6100"/>
                    </a:lnTo>
                    <a:lnTo>
                      <a:pt x="41667" y="6517"/>
                    </a:lnTo>
                    <a:lnTo>
                      <a:pt x="42265" y="7042"/>
                    </a:lnTo>
                    <a:lnTo>
                      <a:pt x="42518" y="7331"/>
                    </a:lnTo>
                    <a:lnTo>
                      <a:pt x="42753" y="7132"/>
                    </a:lnTo>
                    <a:lnTo>
                      <a:pt x="42482" y="6825"/>
                    </a:lnTo>
                    <a:lnTo>
                      <a:pt x="41866" y="6281"/>
                    </a:lnTo>
                    <a:lnTo>
                      <a:pt x="41179" y="5829"/>
                    </a:lnTo>
                    <a:lnTo>
                      <a:pt x="40436" y="5485"/>
                    </a:lnTo>
                    <a:lnTo>
                      <a:pt x="39676" y="5250"/>
                    </a:lnTo>
                    <a:lnTo>
                      <a:pt x="38862" y="5123"/>
                    </a:lnTo>
                    <a:lnTo>
                      <a:pt x="38047" y="5105"/>
                    </a:lnTo>
                    <a:lnTo>
                      <a:pt x="37233" y="5214"/>
                    </a:lnTo>
                    <a:lnTo>
                      <a:pt x="36834" y="5322"/>
                    </a:lnTo>
                    <a:lnTo>
                      <a:pt x="36346" y="5467"/>
                    </a:lnTo>
                    <a:lnTo>
                      <a:pt x="35495" y="5883"/>
                    </a:lnTo>
                    <a:lnTo>
                      <a:pt x="34753" y="6426"/>
                    </a:lnTo>
                    <a:lnTo>
                      <a:pt x="34138" y="7114"/>
                    </a:lnTo>
                    <a:lnTo>
                      <a:pt x="33884" y="7512"/>
                    </a:lnTo>
                    <a:lnTo>
                      <a:pt x="33848" y="6897"/>
                    </a:lnTo>
                    <a:lnTo>
                      <a:pt x="33558" y="5648"/>
                    </a:lnTo>
                    <a:lnTo>
                      <a:pt x="33287" y="5033"/>
                    </a:lnTo>
                    <a:lnTo>
                      <a:pt x="33088" y="4652"/>
                    </a:lnTo>
                    <a:lnTo>
                      <a:pt x="32617" y="3928"/>
                    </a:lnTo>
                    <a:lnTo>
                      <a:pt x="32056" y="3241"/>
                    </a:lnTo>
                    <a:lnTo>
                      <a:pt x="31422" y="2589"/>
                    </a:lnTo>
                    <a:lnTo>
                      <a:pt x="30717" y="2010"/>
                    </a:lnTo>
                    <a:lnTo>
                      <a:pt x="29956" y="1503"/>
                    </a:lnTo>
                    <a:lnTo>
                      <a:pt x="29160" y="1069"/>
                    </a:lnTo>
                    <a:lnTo>
                      <a:pt x="28327" y="725"/>
                    </a:lnTo>
                    <a:lnTo>
                      <a:pt x="27893" y="598"/>
                    </a:lnTo>
                    <a:lnTo>
                      <a:pt x="26916" y="345"/>
                    </a:lnTo>
                    <a:lnTo>
                      <a:pt x="24834" y="55"/>
                    </a:lnTo>
                    <a:lnTo>
                      <a:pt x="2264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21" name="Google Shape;1421;p38"/>
            <p:cNvGrpSpPr/>
            <p:nvPr/>
          </p:nvGrpSpPr>
          <p:grpSpPr>
            <a:xfrm>
              <a:off x="3812866" y="120077"/>
              <a:ext cx="1124148" cy="632259"/>
              <a:chOff x="389676" y="3721420"/>
              <a:chExt cx="1478364" cy="831483"/>
            </a:xfrm>
          </p:grpSpPr>
          <p:sp>
            <p:nvSpPr>
              <p:cNvPr id="1422" name="Google Shape;1422;p38"/>
              <p:cNvSpPr/>
              <p:nvPr/>
            </p:nvSpPr>
            <p:spPr>
              <a:xfrm>
                <a:off x="395426" y="3726027"/>
                <a:ext cx="1467436" cy="821698"/>
              </a:xfrm>
              <a:custGeom>
                <a:avLst/>
                <a:gdLst/>
                <a:ahLst/>
                <a:cxnLst/>
                <a:rect l="l" t="t" r="r" b="b"/>
                <a:pathLst>
                  <a:path w="46193" h="25866" extrusionOk="0">
                    <a:moveTo>
                      <a:pt x="22354" y="0"/>
                    </a:moveTo>
                    <a:lnTo>
                      <a:pt x="20218" y="218"/>
                    </a:lnTo>
                    <a:lnTo>
                      <a:pt x="19169" y="417"/>
                    </a:lnTo>
                    <a:lnTo>
                      <a:pt x="18589" y="543"/>
                    </a:lnTo>
                    <a:lnTo>
                      <a:pt x="17467" y="869"/>
                    </a:lnTo>
                    <a:lnTo>
                      <a:pt x="16417" y="1268"/>
                    </a:lnTo>
                    <a:lnTo>
                      <a:pt x="15440" y="1756"/>
                    </a:lnTo>
                    <a:lnTo>
                      <a:pt x="14535" y="2299"/>
                    </a:lnTo>
                    <a:lnTo>
                      <a:pt x="13720" y="2915"/>
                    </a:lnTo>
                    <a:lnTo>
                      <a:pt x="12996" y="3602"/>
                    </a:lnTo>
                    <a:lnTo>
                      <a:pt x="12363" y="4345"/>
                    </a:lnTo>
                    <a:lnTo>
                      <a:pt x="11838" y="5159"/>
                    </a:lnTo>
                    <a:lnTo>
                      <a:pt x="11422" y="6010"/>
                    </a:lnTo>
                    <a:lnTo>
                      <a:pt x="11132" y="6933"/>
                    </a:lnTo>
                    <a:lnTo>
                      <a:pt x="10951" y="7910"/>
                    </a:lnTo>
                    <a:lnTo>
                      <a:pt x="10897" y="8924"/>
                    </a:lnTo>
                    <a:lnTo>
                      <a:pt x="10987" y="9992"/>
                    </a:lnTo>
                    <a:lnTo>
                      <a:pt x="11204" y="11096"/>
                    </a:lnTo>
                    <a:lnTo>
                      <a:pt x="11585" y="12254"/>
                    </a:lnTo>
                    <a:lnTo>
                      <a:pt x="11838" y="12852"/>
                    </a:lnTo>
                    <a:lnTo>
                      <a:pt x="11458" y="12580"/>
                    </a:lnTo>
                    <a:lnTo>
                      <a:pt x="10607" y="12146"/>
                    </a:lnTo>
                    <a:lnTo>
                      <a:pt x="9666" y="11838"/>
                    </a:lnTo>
                    <a:lnTo>
                      <a:pt x="8670" y="11621"/>
                    </a:lnTo>
                    <a:lnTo>
                      <a:pt x="7639" y="11512"/>
                    </a:lnTo>
                    <a:lnTo>
                      <a:pt x="6589" y="11530"/>
                    </a:lnTo>
                    <a:lnTo>
                      <a:pt x="5539" y="11639"/>
                    </a:lnTo>
                    <a:lnTo>
                      <a:pt x="4507" y="11874"/>
                    </a:lnTo>
                    <a:lnTo>
                      <a:pt x="3548" y="12200"/>
                    </a:lnTo>
                    <a:lnTo>
                      <a:pt x="2643" y="12616"/>
                    </a:lnTo>
                    <a:lnTo>
                      <a:pt x="1828" y="13159"/>
                    </a:lnTo>
                    <a:lnTo>
                      <a:pt x="1141" y="13793"/>
                    </a:lnTo>
                    <a:lnTo>
                      <a:pt x="598" y="14535"/>
                    </a:lnTo>
                    <a:lnTo>
                      <a:pt x="199" y="15368"/>
                    </a:lnTo>
                    <a:lnTo>
                      <a:pt x="0" y="16291"/>
                    </a:lnTo>
                    <a:lnTo>
                      <a:pt x="0" y="17323"/>
                    </a:lnTo>
                    <a:lnTo>
                      <a:pt x="91" y="17884"/>
                    </a:lnTo>
                    <a:lnTo>
                      <a:pt x="199" y="18372"/>
                    </a:lnTo>
                    <a:lnTo>
                      <a:pt x="543" y="19241"/>
                    </a:lnTo>
                    <a:lnTo>
                      <a:pt x="1014" y="19983"/>
                    </a:lnTo>
                    <a:lnTo>
                      <a:pt x="1593" y="20617"/>
                    </a:lnTo>
                    <a:lnTo>
                      <a:pt x="2263" y="21142"/>
                    </a:lnTo>
                    <a:lnTo>
                      <a:pt x="3023" y="21558"/>
                    </a:lnTo>
                    <a:lnTo>
                      <a:pt x="3838" y="21848"/>
                    </a:lnTo>
                    <a:lnTo>
                      <a:pt x="4688" y="22047"/>
                    </a:lnTo>
                    <a:lnTo>
                      <a:pt x="5575" y="22155"/>
                    </a:lnTo>
                    <a:lnTo>
                      <a:pt x="6498" y="22155"/>
                    </a:lnTo>
                    <a:lnTo>
                      <a:pt x="7403" y="22065"/>
                    </a:lnTo>
                    <a:lnTo>
                      <a:pt x="8290" y="21902"/>
                    </a:lnTo>
                    <a:lnTo>
                      <a:pt x="9141" y="21648"/>
                    </a:lnTo>
                    <a:lnTo>
                      <a:pt x="9955" y="21305"/>
                    </a:lnTo>
                    <a:lnTo>
                      <a:pt x="10698" y="20888"/>
                    </a:lnTo>
                    <a:lnTo>
                      <a:pt x="11367" y="20400"/>
                    </a:lnTo>
                    <a:lnTo>
                      <a:pt x="11657" y="20128"/>
                    </a:lnTo>
                    <a:lnTo>
                      <a:pt x="12001" y="20653"/>
                    </a:lnTo>
                    <a:lnTo>
                      <a:pt x="12906" y="21648"/>
                    </a:lnTo>
                    <a:lnTo>
                      <a:pt x="14010" y="22590"/>
                    </a:lnTo>
                    <a:lnTo>
                      <a:pt x="15277" y="23440"/>
                    </a:lnTo>
                    <a:lnTo>
                      <a:pt x="16689" y="24183"/>
                    </a:lnTo>
                    <a:lnTo>
                      <a:pt x="18173" y="24816"/>
                    </a:lnTo>
                    <a:lnTo>
                      <a:pt x="19712" y="25323"/>
                    </a:lnTo>
                    <a:lnTo>
                      <a:pt x="21250" y="25685"/>
                    </a:lnTo>
                    <a:lnTo>
                      <a:pt x="22771" y="25866"/>
                    </a:lnTo>
                    <a:lnTo>
                      <a:pt x="24237" y="25866"/>
                    </a:lnTo>
                    <a:lnTo>
                      <a:pt x="25594" y="25667"/>
                    </a:lnTo>
                    <a:lnTo>
                      <a:pt x="26807" y="25250"/>
                    </a:lnTo>
                    <a:lnTo>
                      <a:pt x="27857" y="24581"/>
                    </a:lnTo>
                    <a:lnTo>
                      <a:pt x="28472" y="23929"/>
                    </a:lnTo>
                    <a:lnTo>
                      <a:pt x="28834" y="23404"/>
                    </a:lnTo>
                    <a:lnTo>
                      <a:pt x="29106" y="22807"/>
                    </a:lnTo>
                    <a:lnTo>
                      <a:pt x="29323" y="22155"/>
                    </a:lnTo>
                    <a:lnTo>
                      <a:pt x="29468" y="21413"/>
                    </a:lnTo>
                    <a:lnTo>
                      <a:pt x="29522" y="20599"/>
                    </a:lnTo>
                    <a:lnTo>
                      <a:pt x="29522" y="20164"/>
                    </a:lnTo>
                    <a:lnTo>
                      <a:pt x="29884" y="20562"/>
                    </a:lnTo>
                    <a:lnTo>
                      <a:pt x="30771" y="21268"/>
                    </a:lnTo>
                    <a:lnTo>
                      <a:pt x="31803" y="21866"/>
                    </a:lnTo>
                    <a:lnTo>
                      <a:pt x="32943" y="22372"/>
                    </a:lnTo>
                    <a:lnTo>
                      <a:pt x="34156" y="22753"/>
                    </a:lnTo>
                    <a:lnTo>
                      <a:pt x="35459" y="23042"/>
                    </a:lnTo>
                    <a:lnTo>
                      <a:pt x="36780" y="23205"/>
                    </a:lnTo>
                    <a:lnTo>
                      <a:pt x="38120" y="23241"/>
                    </a:lnTo>
                    <a:lnTo>
                      <a:pt x="39423" y="23151"/>
                    </a:lnTo>
                    <a:lnTo>
                      <a:pt x="40708" y="22916"/>
                    </a:lnTo>
                    <a:lnTo>
                      <a:pt x="41903" y="22554"/>
                    </a:lnTo>
                    <a:lnTo>
                      <a:pt x="43025" y="22029"/>
                    </a:lnTo>
                    <a:lnTo>
                      <a:pt x="44002" y="21377"/>
                    </a:lnTo>
                    <a:lnTo>
                      <a:pt x="44835" y="20562"/>
                    </a:lnTo>
                    <a:lnTo>
                      <a:pt x="45505" y="19585"/>
                    </a:lnTo>
                    <a:lnTo>
                      <a:pt x="45975" y="18445"/>
                    </a:lnTo>
                    <a:lnTo>
                      <a:pt x="46102" y="17811"/>
                    </a:lnTo>
                    <a:lnTo>
                      <a:pt x="46174" y="17413"/>
                    </a:lnTo>
                    <a:lnTo>
                      <a:pt x="46192" y="16725"/>
                    </a:lnTo>
                    <a:lnTo>
                      <a:pt x="46138" y="16146"/>
                    </a:lnTo>
                    <a:lnTo>
                      <a:pt x="45975" y="15639"/>
                    </a:lnTo>
                    <a:lnTo>
                      <a:pt x="45740" y="15241"/>
                    </a:lnTo>
                    <a:lnTo>
                      <a:pt x="45450" y="14933"/>
                    </a:lnTo>
                    <a:lnTo>
                      <a:pt x="45088" y="14716"/>
                    </a:lnTo>
                    <a:lnTo>
                      <a:pt x="44672" y="14571"/>
                    </a:lnTo>
                    <a:lnTo>
                      <a:pt x="43984" y="14499"/>
                    </a:lnTo>
                    <a:lnTo>
                      <a:pt x="42989" y="14698"/>
                    </a:lnTo>
                    <a:lnTo>
                      <a:pt x="41975" y="15187"/>
                    </a:lnTo>
                    <a:lnTo>
                      <a:pt x="41016" y="15947"/>
                    </a:lnTo>
                    <a:lnTo>
                      <a:pt x="40599" y="16417"/>
                    </a:lnTo>
                    <a:lnTo>
                      <a:pt x="40599" y="16417"/>
                    </a:lnTo>
                    <a:lnTo>
                      <a:pt x="41106" y="15838"/>
                    </a:lnTo>
                    <a:lnTo>
                      <a:pt x="42174" y="14951"/>
                    </a:lnTo>
                    <a:lnTo>
                      <a:pt x="42898" y="14282"/>
                    </a:lnTo>
                    <a:lnTo>
                      <a:pt x="43314" y="13775"/>
                    </a:lnTo>
                    <a:lnTo>
                      <a:pt x="43658" y="13178"/>
                    </a:lnTo>
                    <a:lnTo>
                      <a:pt x="43894" y="12417"/>
                    </a:lnTo>
                    <a:lnTo>
                      <a:pt x="43966" y="11983"/>
                    </a:lnTo>
                    <a:lnTo>
                      <a:pt x="44038" y="11331"/>
                    </a:lnTo>
                    <a:lnTo>
                      <a:pt x="43912" y="10010"/>
                    </a:lnTo>
                    <a:lnTo>
                      <a:pt x="43495" y="8761"/>
                    </a:lnTo>
                    <a:lnTo>
                      <a:pt x="42862" y="7603"/>
                    </a:lnTo>
                    <a:lnTo>
                      <a:pt x="42464" y="7096"/>
                    </a:lnTo>
                    <a:lnTo>
                      <a:pt x="42192" y="6788"/>
                    </a:lnTo>
                    <a:lnTo>
                      <a:pt x="41613" y="6281"/>
                    </a:lnTo>
                    <a:lnTo>
                      <a:pt x="40979" y="5847"/>
                    </a:lnTo>
                    <a:lnTo>
                      <a:pt x="40292" y="5521"/>
                    </a:lnTo>
                    <a:lnTo>
                      <a:pt x="39586" y="5286"/>
                    </a:lnTo>
                    <a:lnTo>
                      <a:pt x="38862" y="5159"/>
                    </a:lnTo>
                    <a:lnTo>
                      <a:pt x="38138" y="5105"/>
                    </a:lnTo>
                    <a:lnTo>
                      <a:pt x="37414" y="5159"/>
                    </a:lnTo>
                    <a:lnTo>
                      <a:pt x="36708" y="5304"/>
                    </a:lnTo>
                    <a:lnTo>
                      <a:pt x="36020" y="5539"/>
                    </a:lnTo>
                    <a:lnTo>
                      <a:pt x="35386" y="5865"/>
                    </a:lnTo>
                    <a:lnTo>
                      <a:pt x="34807" y="6299"/>
                    </a:lnTo>
                    <a:lnTo>
                      <a:pt x="34282" y="6806"/>
                    </a:lnTo>
                    <a:lnTo>
                      <a:pt x="33848" y="7422"/>
                    </a:lnTo>
                    <a:lnTo>
                      <a:pt x="33504" y="8075"/>
                    </a:lnTo>
                    <a:lnTo>
                      <a:pt x="33558" y="7530"/>
                    </a:lnTo>
                    <a:lnTo>
                      <a:pt x="33522" y="6824"/>
                    </a:lnTo>
                    <a:lnTo>
                      <a:pt x="33395" y="6136"/>
                    </a:lnTo>
                    <a:lnTo>
                      <a:pt x="33196" y="5467"/>
                    </a:lnTo>
                    <a:lnTo>
                      <a:pt x="32744" y="4507"/>
                    </a:lnTo>
                    <a:lnTo>
                      <a:pt x="31893" y="3313"/>
                    </a:lnTo>
                    <a:lnTo>
                      <a:pt x="30825" y="2281"/>
                    </a:lnTo>
                    <a:lnTo>
                      <a:pt x="29631" y="1449"/>
                    </a:lnTo>
                    <a:lnTo>
                      <a:pt x="28327" y="815"/>
                    </a:lnTo>
                    <a:lnTo>
                      <a:pt x="27676" y="598"/>
                    </a:lnTo>
                    <a:lnTo>
                      <a:pt x="26644" y="344"/>
                    </a:lnTo>
                    <a:lnTo>
                      <a:pt x="24508" y="37"/>
                    </a:lnTo>
                    <a:lnTo>
                      <a:pt x="2235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3" name="Google Shape;1423;p38"/>
              <p:cNvSpPr/>
              <p:nvPr/>
            </p:nvSpPr>
            <p:spPr>
              <a:xfrm>
                <a:off x="389676" y="3734636"/>
                <a:ext cx="1478364" cy="818267"/>
              </a:xfrm>
              <a:custGeom>
                <a:avLst/>
                <a:gdLst/>
                <a:ahLst/>
                <a:cxnLst/>
                <a:rect l="l" t="t" r="r" b="b"/>
                <a:pathLst>
                  <a:path w="46537" h="25758" extrusionOk="0">
                    <a:moveTo>
                      <a:pt x="19331" y="1"/>
                    </a:moveTo>
                    <a:lnTo>
                      <a:pt x="18680" y="146"/>
                    </a:lnTo>
                    <a:lnTo>
                      <a:pt x="17431" y="526"/>
                    </a:lnTo>
                    <a:lnTo>
                      <a:pt x="16254" y="997"/>
                    </a:lnTo>
                    <a:lnTo>
                      <a:pt x="15186" y="1558"/>
                    </a:lnTo>
                    <a:lnTo>
                      <a:pt x="14227" y="2209"/>
                    </a:lnTo>
                    <a:lnTo>
                      <a:pt x="13358" y="2933"/>
                    </a:lnTo>
                    <a:lnTo>
                      <a:pt x="12616" y="3730"/>
                    </a:lnTo>
                    <a:lnTo>
                      <a:pt x="12019" y="4598"/>
                    </a:lnTo>
                    <a:lnTo>
                      <a:pt x="11766" y="5069"/>
                    </a:lnTo>
                    <a:lnTo>
                      <a:pt x="11566" y="5449"/>
                    </a:lnTo>
                    <a:lnTo>
                      <a:pt x="11259" y="6264"/>
                    </a:lnTo>
                    <a:lnTo>
                      <a:pt x="11060" y="7114"/>
                    </a:lnTo>
                    <a:lnTo>
                      <a:pt x="10951" y="7983"/>
                    </a:lnTo>
                    <a:lnTo>
                      <a:pt x="10933" y="8888"/>
                    </a:lnTo>
                    <a:lnTo>
                      <a:pt x="11023" y="9793"/>
                    </a:lnTo>
                    <a:lnTo>
                      <a:pt x="11223" y="10734"/>
                    </a:lnTo>
                    <a:lnTo>
                      <a:pt x="11494" y="11694"/>
                    </a:lnTo>
                    <a:lnTo>
                      <a:pt x="11675" y="12164"/>
                    </a:lnTo>
                    <a:lnTo>
                      <a:pt x="11204" y="11893"/>
                    </a:lnTo>
                    <a:lnTo>
                      <a:pt x="10118" y="11477"/>
                    </a:lnTo>
                    <a:lnTo>
                      <a:pt x="8960" y="11205"/>
                    </a:lnTo>
                    <a:lnTo>
                      <a:pt x="7729" y="11096"/>
                    </a:lnTo>
                    <a:lnTo>
                      <a:pt x="6480" y="11133"/>
                    </a:lnTo>
                    <a:lnTo>
                      <a:pt x="5231" y="11314"/>
                    </a:lnTo>
                    <a:lnTo>
                      <a:pt x="4037" y="11640"/>
                    </a:lnTo>
                    <a:lnTo>
                      <a:pt x="2933" y="12128"/>
                    </a:lnTo>
                    <a:lnTo>
                      <a:pt x="2426" y="12436"/>
                    </a:lnTo>
                    <a:lnTo>
                      <a:pt x="2064" y="12653"/>
                    </a:lnTo>
                    <a:lnTo>
                      <a:pt x="1448" y="13178"/>
                    </a:lnTo>
                    <a:lnTo>
                      <a:pt x="942" y="13739"/>
                    </a:lnTo>
                    <a:lnTo>
                      <a:pt x="543" y="14355"/>
                    </a:lnTo>
                    <a:lnTo>
                      <a:pt x="254" y="15024"/>
                    </a:lnTo>
                    <a:lnTo>
                      <a:pt x="73" y="15730"/>
                    </a:lnTo>
                    <a:lnTo>
                      <a:pt x="0" y="16472"/>
                    </a:lnTo>
                    <a:lnTo>
                      <a:pt x="55" y="17233"/>
                    </a:lnTo>
                    <a:lnTo>
                      <a:pt x="127" y="17631"/>
                    </a:lnTo>
                    <a:lnTo>
                      <a:pt x="199" y="18011"/>
                    </a:lnTo>
                    <a:lnTo>
                      <a:pt x="435" y="18699"/>
                    </a:lnTo>
                    <a:lnTo>
                      <a:pt x="761" y="19332"/>
                    </a:lnTo>
                    <a:lnTo>
                      <a:pt x="1159" y="19911"/>
                    </a:lnTo>
                    <a:lnTo>
                      <a:pt x="1647" y="20436"/>
                    </a:lnTo>
                    <a:lnTo>
                      <a:pt x="2209" y="20889"/>
                    </a:lnTo>
                    <a:lnTo>
                      <a:pt x="2824" y="21269"/>
                    </a:lnTo>
                    <a:lnTo>
                      <a:pt x="3530" y="21577"/>
                    </a:lnTo>
                    <a:lnTo>
                      <a:pt x="3910" y="21703"/>
                    </a:lnTo>
                    <a:lnTo>
                      <a:pt x="4417" y="21848"/>
                    </a:lnTo>
                    <a:lnTo>
                      <a:pt x="5467" y="22011"/>
                    </a:lnTo>
                    <a:lnTo>
                      <a:pt x="6535" y="22047"/>
                    </a:lnTo>
                    <a:lnTo>
                      <a:pt x="7602" y="21957"/>
                    </a:lnTo>
                    <a:lnTo>
                      <a:pt x="8670" y="21739"/>
                    </a:lnTo>
                    <a:lnTo>
                      <a:pt x="9666" y="21414"/>
                    </a:lnTo>
                    <a:lnTo>
                      <a:pt x="10607" y="20961"/>
                    </a:lnTo>
                    <a:lnTo>
                      <a:pt x="11440" y="20418"/>
                    </a:lnTo>
                    <a:lnTo>
                      <a:pt x="11802" y="20092"/>
                    </a:lnTo>
                    <a:lnTo>
                      <a:pt x="12236" y="20690"/>
                    </a:lnTo>
                    <a:lnTo>
                      <a:pt x="13322" y="21812"/>
                    </a:lnTo>
                    <a:lnTo>
                      <a:pt x="14643" y="22826"/>
                    </a:lnTo>
                    <a:lnTo>
                      <a:pt x="16146" y="23731"/>
                    </a:lnTo>
                    <a:lnTo>
                      <a:pt x="17793" y="24491"/>
                    </a:lnTo>
                    <a:lnTo>
                      <a:pt x="19494" y="25088"/>
                    </a:lnTo>
                    <a:lnTo>
                      <a:pt x="21214" y="25504"/>
                    </a:lnTo>
                    <a:lnTo>
                      <a:pt x="22915" y="25740"/>
                    </a:lnTo>
                    <a:lnTo>
                      <a:pt x="23730" y="25758"/>
                    </a:lnTo>
                    <a:lnTo>
                      <a:pt x="24400" y="25740"/>
                    </a:lnTo>
                    <a:lnTo>
                      <a:pt x="25648" y="25577"/>
                    </a:lnTo>
                    <a:lnTo>
                      <a:pt x="26228" y="25414"/>
                    </a:lnTo>
                    <a:lnTo>
                      <a:pt x="26861" y="25197"/>
                    </a:lnTo>
                    <a:lnTo>
                      <a:pt x="27802" y="24672"/>
                    </a:lnTo>
                    <a:lnTo>
                      <a:pt x="28382" y="24183"/>
                    </a:lnTo>
                    <a:lnTo>
                      <a:pt x="28907" y="23586"/>
                    </a:lnTo>
                    <a:lnTo>
                      <a:pt x="29341" y="22844"/>
                    </a:lnTo>
                    <a:lnTo>
                      <a:pt x="29649" y="21957"/>
                    </a:lnTo>
                    <a:lnTo>
                      <a:pt x="29830" y="20889"/>
                    </a:lnTo>
                    <a:lnTo>
                      <a:pt x="29848" y="20273"/>
                    </a:lnTo>
                    <a:lnTo>
                      <a:pt x="30336" y="20726"/>
                    </a:lnTo>
                    <a:lnTo>
                      <a:pt x="31495" y="21504"/>
                    </a:lnTo>
                    <a:lnTo>
                      <a:pt x="32816" y="22156"/>
                    </a:lnTo>
                    <a:lnTo>
                      <a:pt x="34282" y="22645"/>
                    </a:lnTo>
                    <a:lnTo>
                      <a:pt x="35839" y="22970"/>
                    </a:lnTo>
                    <a:lnTo>
                      <a:pt x="37432" y="23115"/>
                    </a:lnTo>
                    <a:lnTo>
                      <a:pt x="39043" y="23079"/>
                    </a:lnTo>
                    <a:lnTo>
                      <a:pt x="40617" y="22862"/>
                    </a:lnTo>
                    <a:lnTo>
                      <a:pt x="41360" y="22663"/>
                    </a:lnTo>
                    <a:lnTo>
                      <a:pt x="41884" y="22518"/>
                    </a:lnTo>
                    <a:lnTo>
                      <a:pt x="42844" y="22120"/>
                    </a:lnTo>
                    <a:lnTo>
                      <a:pt x="43713" y="21631"/>
                    </a:lnTo>
                    <a:lnTo>
                      <a:pt x="44455" y="21070"/>
                    </a:lnTo>
                    <a:lnTo>
                      <a:pt x="45106" y="20418"/>
                    </a:lnTo>
                    <a:lnTo>
                      <a:pt x="45631" y="19694"/>
                    </a:lnTo>
                    <a:lnTo>
                      <a:pt x="46048" y="18898"/>
                    </a:lnTo>
                    <a:lnTo>
                      <a:pt x="46337" y="18029"/>
                    </a:lnTo>
                    <a:lnTo>
                      <a:pt x="46428" y="17558"/>
                    </a:lnTo>
                    <a:lnTo>
                      <a:pt x="46500" y="17160"/>
                    </a:lnTo>
                    <a:lnTo>
                      <a:pt x="46536" y="16454"/>
                    </a:lnTo>
                    <a:lnTo>
                      <a:pt x="46464" y="15875"/>
                    </a:lnTo>
                    <a:lnTo>
                      <a:pt x="46337" y="15404"/>
                    </a:lnTo>
                    <a:lnTo>
                      <a:pt x="46048" y="14861"/>
                    </a:lnTo>
                    <a:lnTo>
                      <a:pt x="45559" y="14427"/>
                    </a:lnTo>
                    <a:lnTo>
                      <a:pt x="45324" y="14300"/>
                    </a:lnTo>
                    <a:lnTo>
                      <a:pt x="45070" y="14192"/>
                    </a:lnTo>
                    <a:lnTo>
                      <a:pt x="44491" y="14101"/>
                    </a:lnTo>
                    <a:lnTo>
                      <a:pt x="43876" y="14119"/>
                    </a:lnTo>
                    <a:lnTo>
                      <a:pt x="43224" y="14264"/>
                    </a:lnTo>
                    <a:lnTo>
                      <a:pt x="42898" y="14391"/>
                    </a:lnTo>
                    <a:lnTo>
                      <a:pt x="42898" y="14391"/>
                    </a:lnTo>
                    <a:lnTo>
                      <a:pt x="43152" y="14155"/>
                    </a:lnTo>
                    <a:lnTo>
                      <a:pt x="43604" y="13631"/>
                    </a:lnTo>
                    <a:lnTo>
                      <a:pt x="43966" y="12979"/>
                    </a:lnTo>
                    <a:lnTo>
                      <a:pt x="44219" y="12201"/>
                    </a:lnTo>
                    <a:lnTo>
                      <a:pt x="44310" y="11730"/>
                    </a:lnTo>
                    <a:lnTo>
                      <a:pt x="44364" y="11078"/>
                    </a:lnTo>
                    <a:lnTo>
                      <a:pt x="44238" y="9775"/>
                    </a:lnTo>
                    <a:lnTo>
                      <a:pt x="43839" y="8472"/>
                    </a:lnTo>
                    <a:lnTo>
                      <a:pt x="43188" y="7277"/>
                    </a:lnTo>
                    <a:lnTo>
                      <a:pt x="42753" y="6716"/>
                    </a:lnTo>
                    <a:lnTo>
                      <a:pt x="42482" y="6409"/>
                    </a:lnTo>
                    <a:lnTo>
                      <a:pt x="41866" y="5865"/>
                    </a:lnTo>
                    <a:lnTo>
                      <a:pt x="41179" y="5413"/>
                    </a:lnTo>
                    <a:lnTo>
                      <a:pt x="40436" y="5069"/>
                    </a:lnTo>
                    <a:lnTo>
                      <a:pt x="39676" y="4834"/>
                    </a:lnTo>
                    <a:lnTo>
                      <a:pt x="38862" y="4707"/>
                    </a:lnTo>
                    <a:lnTo>
                      <a:pt x="38047" y="4689"/>
                    </a:lnTo>
                    <a:lnTo>
                      <a:pt x="37233" y="4798"/>
                    </a:lnTo>
                    <a:lnTo>
                      <a:pt x="36834" y="4906"/>
                    </a:lnTo>
                    <a:lnTo>
                      <a:pt x="36346" y="5051"/>
                    </a:lnTo>
                    <a:lnTo>
                      <a:pt x="35495" y="5467"/>
                    </a:lnTo>
                    <a:lnTo>
                      <a:pt x="34753" y="6010"/>
                    </a:lnTo>
                    <a:lnTo>
                      <a:pt x="34138" y="6698"/>
                    </a:lnTo>
                    <a:lnTo>
                      <a:pt x="33884" y="7096"/>
                    </a:lnTo>
                    <a:lnTo>
                      <a:pt x="33848" y="6481"/>
                    </a:lnTo>
                    <a:lnTo>
                      <a:pt x="33558" y="5232"/>
                    </a:lnTo>
                    <a:lnTo>
                      <a:pt x="33287" y="4617"/>
                    </a:lnTo>
                    <a:lnTo>
                      <a:pt x="33088" y="4236"/>
                    </a:lnTo>
                    <a:lnTo>
                      <a:pt x="32617" y="3512"/>
                    </a:lnTo>
                    <a:lnTo>
                      <a:pt x="32056" y="2825"/>
                    </a:lnTo>
                    <a:lnTo>
                      <a:pt x="31422" y="2173"/>
                    </a:lnTo>
                    <a:lnTo>
                      <a:pt x="30717" y="1594"/>
                    </a:lnTo>
                    <a:lnTo>
                      <a:pt x="29956" y="1087"/>
                    </a:lnTo>
                    <a:lnTo>
                      <a:pt x="29160" y="653"/>
                    </a:lnTo>
                    <a:lnTo>
                      <a:pt x="28327" y="309"/>
                    </a:lnTo>
                    <a:lnTo>
                      <a:pt x="27893" y="182"/>
                    </a:lnTo>
                    <a:lnTo>
                      <a:pt x="27802" y="472"/>
                    </a:lnTo>
                    <a:lnTo>
                      <a:pt x="28219" y="598"/>
                    </a:lnTo>
                    <a:lnTo>
                      <a:pt x="29033" y="924"/>
                    </a:lnTo>
                    <a:lnTo>
                      <a:pt x="29812" y="1340"/>
                    </a:lnTo>
                    <a:lnTo>
                      <a:pt x="30536" y="1847"/>
                    </a:lnTo>
                    <a:lnTo>
                      <a:pt x="31223" y="2390"/>
                    </a:lnTo>
                    <a:lnTo>
                      <a:pt x="31839" y="3006"/>
                    </a:lnTo>
                    <a:lnTo>
                      <a:pt x="32364" y="3675"/>
                    </a:lnTo>
                    <a:lnTo>
                      <a:pt x="32834" y="4381"/>
                    </a:lnTo>
                    <a:lnTo>
                      <a:pt x="33015" y="4761"/>
                    </a:lnTo>
                    <a:lnTo>
                      <a:pt x="33178" y="5141"/>
                    </a:lnTo>
                    <a:lnTo>
                      <a:pt x="33432" y="5902"/>
                    </a:lnTo>
                    <a:lnTo>
                      <a:pt x="33558" y="6662"/>
                    </a:lnTo>
                    <a:lnTo>
                      <a:pt x="33576" y="7422"/>
                    </a:lnTo>
                    <a:lnTo>
                      <a:pt x="33522" y="7802"/>
                    </a:lnTo>
                    <a:lnTo>
                      <a:pt x="33323" y="8400"/>
                    </a:lnTo>
                    <a:lnTo>
                      <a:pt x="33178" y="9033"/>
                    </a:lnTo>
                    <a:lnTo>
                      <a:pt x="33196" y="9160"/>
                    </a:lnTo>
                    <a:lnTo>
                      <a:pt x="33287" y="9214"/>
                    </a:lnTo>
                    <a:lnTo>
                      <a:pt x="33414" y="9214"/>
                    </a:lnTo>
                    <a:lnTo>
                      <a:pt x="33468" y="9124"/>
                    </a:lnTo>
                    <a:lnTo>
                      <a:pt x="33703" y="8508"/>
                    </a:lnTo>
                    <a:lnTo>
                      <a:pt x="33830" y="7893"/>
                    </a:lnTo>
                    <a:lnTo>
                      <a:pt x="34047" y="7404"/>
                    </a:lnTo>
                    <a:lnTo>
                      <a:pt x="34644" y="6535"/>
                    </a:lnTo>
                    <a:lnTo>
                      <a:pt x="35441" y="5865"/>
                    </a:lnTo>
                    <a:lnTo>
                      <a:pt x="36382" y="5359"/>
                    </a:lnTo>
                    <a:lnTo>
                      <a:pt x="36907" y="5196"/>
                    </a:lnTo>
                    <a:lnTo>
                      <a:pt x="37287" y="5087"/>
                    </a:lnTo>
                    <a:lnTo>
                      <a:pt x="38065" y="4997"/>
                    </a:lnTo>
                    <a:lnTo>
                      <a:pt x="38844" y="5015"/>
                    </a:lnTo>
                    <a:lnTo>
                      <a:pt x="39604" y="5123"/>
                    </a:lnTo>
                    <a:lnTo>
                      <a:pt x="40328" y="5359"/>
                    </a:lnTo>
                    <a:lnTo>
                      <a:pt x="41034" y="5684"/>
                    </a:lnTo>
                    <a:lnTo>
                      <a:pt x="41667" y="6101"/>
                    </a:lnTo>
                    <a:lnTo>
                      <a:pt x="42265" y="6626"/>
                    </a:lnTo>
                    <a:lnTo>
                      <a:pt x="42518" y="6915"/>
                    </a:lnTo>
                    <a:lnTo>
                      <a:pt x="42934" y="7440"/>
                    </a:lnTo>
                    <a:lnTo>
                      <a:pt x="43568" y="8599"/>
                    </a:lnTo>
                    <a:lnTo>
                      <a:pt x="43948" y="9829"/>
                    </a:lnTo>
                    <a:lnTo>
                      <a:pt x="44057" y="11078"/>
                    </a:lnTo>
                    <a:lnTo>
                      <a:pt x="44002" y="11694"/>
                    </a:lnTo>
                    <a:lnTo>
                      <a:pt x="43912" y="12255"/>
                    </a:lnTo>
                    <a:lnTo>
                      <a:pt x="43550" y="13160"/>
                    </a:lnTo>
                    <a:lnTo>
                      <a:pt x="43025" y="13848"/>
                    </a:lnTo>
                    <a:lnTo>
                      <a:pt x="42409" y="14427"/>
                    </a:lnTo>
                    <a:lnTo>
                      <a:pt x="42065" y="14717"/>
                    </a:lnTo>
                    <a:lnTo>
                      <a:pt x="41703" y="15006"/>
                    </a:lnTo>
                    <a:lnTo>
                      <a:pt x="40998" y="15658"/>
                    </a:lnTo>
                    <a:lnTo>
                      <a:pt x="40672" y="16038"/>
                    </a:lnTo>
                    <a:lnTo>
                      <a:pt x="40654" y="16038"/>
                    </a:lnTo>
                    <a:lnTo>
                      <a:pt x="40654" y="16056"/>
                    </a:lnTo>
                    <a:lnTo>
                      <a:pt x="40636" y="16092"/>
                    </a:lnTo>
                    <a:lnTo>
                      <a:pt x="40636" y="16219"/>
                    </a:lnTo>
                    <a:lnTo>
                      <a:pt x="40672" y="16255"/>
                    </a:lnTo>
                    <a:lnTo>
                      <a:pt x="40726" y="16291"/>
                    </a:lnTo>
                    <a:lnTo>
                      <a:pt x="40853" y="16273"/>
                    </a:lnTo>
                    <a:lnTo>
                      <a:pt x="40889" y="16237"/>
                    </a:lnTo>
                    <a:lnTo>
                      <a:pt x="40907" y="16219"/>
                    </a:lnTo>
                    <a:lnTo>
                      <a:pt x="41142" y="15947"/>
                    </a:lnTo>
                    <a:lnTo>
                      <a:pt x="41649" y="15477"/>
                    </a:lnTo>
                    <a:lnTo>
                      <a:pt x="42482" y="14898"/>
                    </a:lnTo>
                    <a:lnTo>
                      <a:pt x="43351" y="14536"/>
                    </a:lnTo>
                    <a:lnTo>
                      <a:pt x="43930" y="14409"/>
                    </a:lnTo>
                    <a:lnTo>
                      <a:pt x="44473" y="14391"/>
                    </a:lnTo>
                    <a:lnTo>
                      <a:pt x="44962" y="14481"/>
                    </a:lnTo>
                    <a:lnTo>
                      <a:pt x="45197" y="14572"/>
                    </a:lnTo>
                    <a:lnTo>
                      <a:pt x="45505" y="14753"/>
                    </a:lnTo>
                    <a:lnTo>
                      <a:pt x="45957" y="15278"/>
                    </a:lnTo>
                    <a:lnTo>
                      <a:pt x="46192" y="16020"/>
                    </a:lnTo>
                    <a:lnTo>
                      <a:pt x="46210" y="16961"/>
                    </a:lnTo>
                    <a:lnTo>
                      <a:pt x="46138" y="17504"/>
                    </a:lnTo>
                    <a:lnTo>
                      <a:pt x="46048" y="17938"/>
                    </a:lnTo>
                    <a:lnTo>
                      <a:pt x="45776" y="18771"/>
                    </a:lnTo>
                    <a:lnTo>
                      <a:pt x="45378" y="19531"/>
                    </a:lnTo>
                    <a:lnTo>
                      <a:pt x="44871" y="20219"/>
                    </a:lnTo>
                    <a:lnTo>
                      <a:pt x="44256" y="20853"/>
                    </a:lnTo>
                    <a:lnTo>
                      <a:pt x="43532" y="21377"/>
                    </a:lnTo>
                    <a:lnTo>
                      <a:pt x="42699" y="21848"/>
                    </a:lnTo>
                    <a:lnTo>
                      <a:pt x="41776" y="22228"/>
                    </a:lnTo>
                    <a:lnTo>
                      <a:pt x="41287" y="22373"/>
                    </a:lnTo>
                    <a:lnTo>
                      <a:pt x="40527" y="22572"/>
                    </a:lnTo>
                    <a:lnTo>
                      <a:pt x="38952" y="22789"/>
                    </a:lnTo>
                    <a:lnTo>
                      <a:pt x="37323" y="22789"/>
                    </a:lnTo>
                    <a:lnTo>
                      <a:pt x="35712" y="22626"/>
                    </a:lnTo>
                    <a:lnTo>
                      <a:pt x="34138" y="22264"/>
                    </a:lnTo>
                    <a:lnTo>
                      <a:pt x="32671" y="21758"/>
                    </a:lnTo>
                    <a:lnTo>
                      <a:pt x="31368" y="21070"/>
                    </a:lnTo>
                    <a:lnTo>
                      <a:pt x="30264" y="20255"/>
                    </a:lnTo>
                    <a:lnTo>
                      <a:pt x="29812" y="19803"/>
                    </a:lnTo>
                    <a:lnTo>
                      <a:pt x="29739" y="19748"/>
                    </a:lnTo>
                    <a:lnTo>
                      <a:pt x="29649" y="19767"/>
                    </a:lnTo>
                    <a:lnTo>
                      <a:pt x="29558" y="19821"/>
                    </a:lnTo>
                    <a:lnTo>
                      <a:pt x="29540" y="19911"/>
                    </a:lnTo>
                    <a:lnTo>
                      <a:pt x="29558" y="20400"/>
                    </a:lnTo>
                    <a:lnTo>
                      <a:pt x="29468" y="21341"/>
                    </a:lnTo>
                    <a:lnTo>
                      <a:pt x="29269" y="22174"/>
                    </a:lnTo>
                    <a:lnTo>
                      <a:pt x="28943" y="22916"/>
                    </a:lnTo>
                    <a:lnTo>
                      <a:pt x="28526" y="23586"/>
                    </a:lnTo>
                    <a:lnTo>
                      <a:pt x="27983" y="24147"/>
                    </a:lnTo>
                    <a:lnTo>
                      <a:pt x="27332" y="24617"/>
                    </a:lnTo>
                    <a:lnTo>
                      <a:pt x="26572" y="24979"/>
                    </a:lnTo>
                    <a:lnTo>
                      <a:pt x="26137" y="25124"/>
                    </a:lnTo>
                    <a:lnTo>
                      <a:pt x="25739" y="25233"/>
                    </a:lnTo>
                    <a:lnTo>
                      <a:pt x="24852" y="25396"/>
                    </a:lnTo>
                    <a:lnTo>
                      <a:pt x="23458" y="25468"/>
                    </a:lnTo>
                    <a:lnTo>
                      <a:pt x="21449" y="25269"/>
                    </a:lnTo>
                    <a:lnTo>
                      <a:pt x="19368" y="24762"/>
                    </a:lnTo>
                    <a:lnTo>
                      <a:pt x="17359" y="24002"/>
                    </a:lnTo>
                    <a:lnTo>
                      <a:pt x="15458" y="23007"/>
                    </a:lnTo>
                    <a:lnTo>
                      <a:pt x="13793" y="21830"/>
                    </a:lnTo>
                    <a:lnTo>
                      <a:pt x="12761" y="20834"/>
                    </a:lnTo>
                    <a:lnTo>
                      <a:pt x="12200" y="20147"/>
                    </a:lnTo>
                    <a:lnTo>
                      <a:pt x="11965" y="19785"/>
                    </a:lnTo>
                    <a:lnTo>
                      <a:pt x="11910" y="19730"/>
                    </a:lnTo>
                    <a:lnTo>
                      <a:pt x="11856" y="19712"/>
                    </a:lnTo>
                    <a:lnTo>
                      <a:pt x="11784" y="19712"/>
                    </a:lnTo>
                    <a:lnTo>
                      <a:pt x="11729" y="19748"/>
                    </a:lnTo>
                    <a:lnTo>
                      <a:pt x="11385" y="20074"/>
                    </a:lnTo>
                    <a:lnTo>
                      <a:pt x="10571" y="20635"/>
                    </a:lnTo>
                    <a:lnTo>
                      <a:pt x="9666" y="21088"/>
                    </a:lnTo>
                    <a:lnTo>
                      <a:pt x="8688" y="21432"/>
                    </a:lnTo>
                    <a:lnTo>
                      <a:pt x="7657" y="21649"/>
                    </a:lnTo>
                    <a:lnTo>
                      <a:pt x="6589" y="21739"/>
                    </a:lnTo>
                    <a:lnTo>
                      <a:pt x="5521" y="21721"/>
                    </a:lnTo>
                    <a:lnTo>
                      <a:pt x="4489" y="21558"/>
                    </a:lnTo>
                    <a:lnTo>
                      <a:pt x="4000" y="21414"/>
                    </a:lnTo>
                    <a:lnTo>
                      <a:pt x="3638" y="21305"/>
                    </a:lnTo>
                    <a:lnTo>
                      <a:pt x="2987" y="20997"/>
                    </a:lnTo>
                    <a:lnTo>
                      <a:pt x="2390" y="20635"/>
                    </a:lnTo>
                    <a:lnTo>
                      <a:pt x="1865" y="20219"/>
                    </a:lnTo>
                    <a:lnTo>
                      <a:pt x="1412" y="19730"/>
                    </a:lnTo>
                    <a:lnTo>
                      <a:pt x="1014" y="19187"/>
                    </a:lnTo>
                    <a:lnTo>
                      <a:pt x="724" y="18590"/>
                    </a:lnTo>
                    <a:lnTo>
                      <a:pt x="489" y="17920"/>
                    </a:lnTo>
                    <a:lnTo>
                      <a:pt x="417" y="17576"/>
                    </a:lnTo>
                    <a:lnTo>
                      <a:pt x="344" y="17196"/>
                    </a:lnTo>
                    <a:lnTo>
                      <a:pt x="308" y="16472"/>
                    </a:lnTo>
                    <a:lnTo>
                      <a:pt x="362" y="15784"/>
                    </a:lnTo>
                    <a:lnTo>
                      <a:pt x="543" y="15115"/>
                    </a:lnTo>
                    <a:lnTo>
                      <a:pt x="815" y="14499"/>
                    </a:lnTo>
                    <a:lnTo>
                      <a:pt x="1195" y="13920"/>
                    </a:lnTo>
                    <a:lnTo>
                      <a:pt x="1666" y="13377"/>
                    </a:lnTo>
                    <a:lnTo>
                      <a:pt x="2245" y="12907"/>
                    </a:lnTo>
                    <a:lnTo>
                      <a:pt x="2571" y="12689"/>
                    </a:lnTo>
                    <a:lnTo>
                      <a:pt x="3095" y="12364"/>
                    </a:lnTo>
                    <a:lnTo>
                      <a:pt x="4236" y="11893"/>
                    </a:lnTo>
                    <a:lnTo>
                      <a:pt x="5467" y="11567"/>
                    </a:lnTo>
                    <a:lnTo>
                      <a:pt x="6734" y="11404"/>
                    </a:lnTo>
                    <a:lnTo>
                      <a:pt x="8019" y="11404"/>
                    </a:lnTo>
                    <a:lnTo>
                      <a:pt x="9268" y="11567"/>
                    </a:lnTo>
                    <a:lnTo>
                      <a:pt x="10426" y="11893"/>
                    </a:lnTo>
                    <a:lnTo>
                      <a:pt x="11476" y="12382"/>
                    </a:lnTo>
                    <a:lnTo>
                      <a:pt x="11928" y="12689"/>
                    </a:lnTo>
                    <a:lnTo>
                      <a:pt x="12019" y="12726"/>
                    </a:lnTo>
                    <a:lnTo>
                      <a:pt x="12109" y="12689"/>
                    </a:lnTo>
                    <a:lnTo>
                      <a:pt x="12164" y="12617"/>
                    </a:lnTo>
                    <a:lnTo>
                      <a:pt x="12146" y="12508"/>
                    </a:lnTo>
                    <a:lnTo>
                      <a:pt x="11947" y="12020"/>
                    </a:lnTo>
                    <a:lnTo>
                      <a:pt x="11603" y="11024"/>
                    </a:lnTo>
                    <a:lnTo>
                      <a:pt x="11385" y="10065"/>
                    </a:lnTo>
                    <a:lnTo>
                      <a:pt x="11259" y="9124"/>
                    </a:lnTo>
                    <a:lnTo>
                      <a:pt x="11241" y="8200"/>
                    </a:lnTo>
                    <a:lnTo>
                      <a:pt x="11331" y="7295"/>
                    </a:lnTo>
                    <a:lnTo>
                      <a:pt x="11530" y="6445"/>
                    </a:lnTo>
                    <a:lnTo>
                      <a:pt x="11838" y="5594"/>
                    </a:lnTo>
                    <a:lnTo>
                      <a:pt x="12037" y="5196"/>
                    </a:lnTo>
                    <a:lnTo>
                      <a:pt x="12272" y="4761"/>
                    </a:lnTo>
                    <a:lnTo>
                      <a:pt x="12870" y="3911"/>
                    </a:lnTo>
                    <a:lnTo>
                      <a:pt x="13594" y="3132"/>
                    </a:lnTo>
                    <a:lnTo>
                      <a:pt x="14426" y="2426"/>
                    </a:lnTo>
                    <a:lnTo>
                      <a:pt x="15367" y="1811"/>
                    </a:lnTo>
                    <a:lnTo>
                      <a:pt x="16399" y="1268"/>
                    </a:lnTo>
                    <a:lnTo>
                      <a:pt x="17540" y="797"/>
                    </a:lnTo>
                    <a:lnTo>
                      <a:pt x="18752" y="435"/>
                    </a:lnTo>
                    <a:lnTo>
                      <a:pt x="19386" y="291"/>
                    </a:lnTo>
                    <a:lnTo>
                      <a:pt x="19331"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4" name="Google Shape;1424;p38"/>
              <p:cNvSpPr/>
              <p:nvPr/>
            </p:nvSpPr>
            <p:spPr>
              <a:xfrm>
                <a:off x="389676" y="3721420"/>
                <a:ext cx="1478364" cy="831483"/>
              </a:xfrm>
              <a:custGeom>
                <a:avLst/>
                <a:gdLst/>
                <a:ahLst/>
                <a:cxnLst/>
                <a:rect l="l" t="t" r="r" b="b"/>
                <a:pathLst>
                  <a:path w="46537" h="26174" extrusionOk="0">
                    <a:moveTo>
                      <a:pt x="22644" y="1"/>
                    </a:moveTo>
                    <a:lnTo>
                      <a:pt x="20436" y="200"/>
                    </a:lnTo>
                    <a:lnTo>
                      <a:pt x="19331" y="417"/>
                    </a:lnTo>
                    <a:lnTo>
                      <a:pt x="18680" y="562"/>
                    </a:lnTo>
                    <a:lnTo>
                      <a:pt x="17431" y="942"/>
                    </a:lnTo>
                    <a:lnTo>
                      <a:pt x="16254" y="1413"/>
                    </a:lnTo>
                    <a:lnTo>
                      <a:pt x="15186" y="1974"/>
                    </a:lnTo>
                    <a:lnTo>
                      <a:pt x="14227" y="2625"/>
                    </a:lnTo>
                    <a:lnTo>
                      <a:pt x="13358" y="3349"/>
                    </a:lnTo>
                    <a:lnTo>
                      <a:pt x="12616" y="4146"/>
                    </a:lnTo>
                    <a:lnTo>
                      <a:pt x="12019" y="5014"/>
                    </a:lnTo>
                    <a:lnTo>
                      <a:pt x="11766" y="5485"/>
                    </a:lnTo>
                    <a:lnTo>
                      <a:pt x="11566" y="5865"/>
                    </a:lnTo>
                    <a:lnTo>
                      <a:pt x="11259" y="6680"/>
                    </a:lnTo>
                    <a:lnTo>
                      <a:pt x="11060" y="7530"/>
                    </a:lnTo>
                    <a:lnTo>
                      <a:pt x="10951" y="8399"/>
                    </a:lnTo>
                    <a:lnTo>
                      <a:pt x="10933" y="9304"/>
                    </a:lnTo>
                    <a:lnTo>
                      <a:pt x="11023" y="10209"/>
                    </a:lnTo>
                    <a:lnTo>
                      <a:pt x="11223" y="11150"/>
                    </a:lnTo>
                    <a:lnTo>
                      <a:pt x="11494" y="12110"/>
                    </a:lnTo>
                    <a:lnTo>
                      <a:pt x="11675" y="12580"/>
                    </a:lnTo>
                    <a:lnTo>
                      <a:pt x="11204" y="12309"/>
                    </a:lnTo>
                    <a:lnTo>
                      <a:pt x="10118" y="11893"/>
                    </a:lnTo>
                    <a:lnTo>
                      <a:pt x="8960" y="11621"/>
                    </a:lnTo>
                    <a:lnTo>
                      <a:pt x="7729" y="11512"/>
                    </a:lnTo>
                    <a:lnTo>
                      <a:pt x="6480" y="11549"/>
                    </a:lnTo>
                    <a:lnTo>
                      <a:pt x="5231" y="11730"/>
                    </a:lnTo>
                    <a:lnTo>
                      <a:pt x="4037" y="12056"/>
                    </a:lnTo>
                    <a:lnTo>
                      <a:pt x="2933" y="12544"/>
                    </a:lnTo>
                    <a:lnTo>
                      <a:pt x="2426" y="12852"/>
                    </a:lnTo>
                    <a:lnTo>
                      <a:pt x="2064" y="13069"/>
                    </a:lnTo>
                    <a:lnTo>
                      <a:pt x="1448" y="13594"/>
                    </a:lnTo>
                    <a:lnTo>
                      <a:pt x="942" y="14155"/>
                    </a:lnTo>
                    <a:lnTo>
                      <a:pt x="543" y="14771"/>
                    </a:lnTo>
                    <a:lnTo>
                      <a:pt x="254" y="15440"/>
                    </a:lnTo>
                    <a:lnTo>
                      <a:pt x="73" y="16146"/>
                    </a:lnTo>
                    <a:lnTo>
                      <a:pt x="0" y="16888"/>
                    </a:lnTo>
                    <a:lnTo>
                      <a:pt x="55" y="17649"/>
                    </a:lnTo>
                    <a:lnTo>
                      <a:pt x="127" y="18047"/>
                    </a:lnTo>
                    <a:lnTo>
                      <a:pt x="199" y="18427"/>
                    </a:lnTo>
                    <a:lnTo>
                      <a:pt x="435" y="19115"/>
                    </a:lnTo>
                    <a:lnTo>
                      <a:pt x="761" y="19748"/>
                    </a:lnTo>
                    <a:lnTo>
                      <a:pt x="1159" y="20327"/>
                    </a:lnTo>
                    <a:lnTo>
                      <a:pt x="1647" y="20852"/>
                    </a:lnTo>
                    <a:lnTo>
                      <a:pt x="2209" y="21305"/>
                    </a:lnTo>
                    <a:lnTo>
                      <a:pt x="2824" y="21685"/>
                    </a:lnTo>
                    <a:lnTo>
                      <a:pt x="3530" y="21993"/>
                    </a:lnTo>
                    <a:lnTo>
                      <a:pt x="3910" y="22119"/>
                    </a:lnTo>
                    <a:lnTo>
                      <a:pt x="4417" y="22264"/>
                    </a:lnTo>
                    <a:lnTo>
                      <a:pt x="5467" y="22427"/>
                    </a:lnTo>
                    <a:lnTo>
                      <a:pt x="6535" y="22463"/>
                    </a:lnTo>
                    <a:lnTo>
                      <a:pt x="7602" y="22373"/>
                    </a:lnTo>
                    <a:lnTo>
                      <a:pt x="8670" y="22155"/>
                    </a:lnTo>
                    <a:lnTo>
                      <a:pt x="9666" y="21830"/>
                    </a:lnTo>
                    <a:lnTo>
                      <a:pt x="10607" y="21377"/>
                    </a:lnTo>
                    <a:lnTo>
                      <a:pt x="11440" y="20834"/>
                    </a:lnTo>
                    <a:lnTo>
                      <a:pt x="11802" y="20508"/>
                    </a:lnTo>
                    <a:lnTo>
                      <a:pt x="12236" y="21106"/>
                    </a:lnTo>
                    <a:lnTo>
                      <a:pt x="13322" y="22228"/>
                    </a:lnTo>
                    <a:lnTo>
                      <a:pt x="14643" y="23242"/>
                    </a:lnTo>
                    <a:lnTo>
                      <a:pt x="16146" y="24147"/>
                    </a:lnTo>
                    <a:lnTo>
                      <a:pt x="17793" y="24907"/>
                    </a:lnTo>
                    <a:lnTo>
                      <a:pt x="19494" y="25504"/>
                    </a:lnTo>
                    <a:lnTo>
                      <a:pt x="21214" y="25920"/>
                    </a:lnTo>
                    <a:lnTo>
                      <a:pt x="22915" y="26156"/>
                    </a:lnTo>
                    <a:lnTo>
                      <a:pt x="23730" y="26174"/>
                    </a:lnTo>
                    <a:lnTo>
                      <a:pt x="24400" y="26156"/>
                    </a:lnTo>
                    <a:lnTo>
                      <a:pt x="25648" y="25993"/>
                    </a:lnTo>
                    <a:lnTo>
                      <a:pt x="26228" y="25830"/>
                    </a:lnTo>
                    <a:lnTo>
                      <a:pt x="26861" y="25613"/>
                    </a:lnTo>
                    <a:lnTo>
                      <a:pt x="27802" y="25088"/>
                    </a:lnTo>
                    <a:lnTo>
                      <a:pt x="28382" y="24599"/>
                    </a:lnTo>
                    <a:lnTo>
                      <a:pt x="28907" y="24002"/>
                    </a:lnTo>
                    <a:lnTo>
                      <a:pt x="29341" y="23260"/>
                    </a:lnTo>
                    <a:lnTo>
                      <a:pt x="29649" y="22373"/>
                    </a:lnTo>
                    <a:lnTo>
                      <a:pt x="29830" y="21305"/>
                    </a:lnTo>
                    <a:lnTo>
                      <a:pt x="29848" y="20689"/>
                    </a:lnTo>
                    <a:lnTo>
                      <a:pt x="30336" y="21142"/>
                    </a:lnTo>
                    <a:lnTo>
                      <a:pt x="31495" y="21920"/>
                    </a:lnTo>
                    <a:lnTo>
                      <a:pt x="32816" y="22572"/>
                    </a:lnTo>
                    <a:lnTo>
                      <a:pt x="34282" y="23061"/>
                    </a:lnTo>
                    <a:lnTo>
                      <a:pt x="35839" y="23386"/>
                    </a:lnTo>
                    <a:lnTo>
                      <a:pt x="37432" y="23531"/>
                    </a:lnTo>
                    <a:lnTo>
                      <a:pt x="39043" y="23495"/>
                    </a:lnTo>
                    <a:lnTo>
                      <a:pt x="40617" y="23278"/>
                    </a:lnTo>
                    <a:lnTo>
                      <a:pt x="41360" y="23079"/>
                    </a:lnTo>
                    <a:lnTo>
                      <a:pt x="41884" y="22934"/>
                    </a:lnTo>
                    <a:lnTo>
                      <a:pt x="42844" y="22536"/>
                    </a:lnTo>
                    <a:lnTo>
                      <a:pt x="43713" y="22047"/>
                    </a:lnTo>
                    <a:lnTo>
                      <a:pt x="44455" y="21486"/>
                    </a:lnTo>
                    <a:lnTo>
                      <a:pt x="45106" y="20834"/>
                    </a:lnTo>
                    <a:lnTo>
                      <a:pt x="45631" y="20110"/>
                    </a:lnTo>
                    <a:lnTo>
                      <a:pt x="46048" y="19314"/>
                    </a:lnTo>
                    <a:lnTo>
                      <a:pt x="46337" y="18445"/>
                    </a:lnTo>
                    <a:lnTo>
                      <a:pt x="46428" y="17974"/>
                    </a:lnTo>
                    <a:lnTo>
                      <a:pt x="46500" y="17576"/>
                    </a:lnTo>
                    <a:lnTo>
                      <a:pt x="46536" y="16870"/>
                    </a:lnTo>
                    <a:lnTo>
                      <a:pt x="46464" y="16291"/>
                    </a:lnTo>
                    <a:lnTo>
                      <a:pt x="46337" y="15820"/>
                    </a:lnTo>
                    <a:lnTo>
                      <a:pt x="46048" y="15277"/>
                    </a:lnTo>
                    <a:lnTo>
                      <a:pt x="45559" y="14843"/>
                    </a:lnTo>
                    <a:lnTo>
                      <a:pt x="45324" y="14716"/>
                    </a:lnTo>
                    <a:lnTo>
                      <a:pt x="45070" y="14608"/>
                    </a:lnTo>
                    <a:lnTo>
                      <a:pt x="44491" y="14517"/>
                    </a:lnTo>
                    <a:lnTo>
                      <a:pt x="43876" y="14535"/>
                    </a:lnTo>
                    <a:lnTo>
                      <a:pt x="43224" y="14680"/>
                    </a:lnTo>
                    <a:lnTo>
                      <a:pt x="42898" y="14807"/>
                    </a:lnTo>
                    <a:lnTo>
                      <a:pt x="42898" y="14807"/>
                    </a:lnTo>
                    <a:lnTo>
                      <a:pt x="43152" y="14571"/>
                    </a:lnTo>
                    <a:lnTo>
                      <a:pt x="43604" y="14047"/>
                    </a:lnTo>
                    <a:lnTo>
                      <a:pt x="43966" y="13395"/>
                    </a:lnTo>
                    <a:lnTo>
                      <a:pt x="44219" y="12617"/>
                    </a:lnTo>
                    <a:lnTo>
                      <a:pt x="44310" y="12146"/>
                    </a:lnTo>
                    <a:lnTo>
                      <a:pt x="44002" y="12110"/>
                    </a:lnTo>
                    <a:lnTo>
                      <a:pt x="43912" y="12671"/>
                    </a:lnTo>
                    <a:lnTo>
                      <a:pt x="43550" y="13576"/>
                    </a:lnTo>
                    <a:lnTo>
                      <a:pt x="43025" y="14264"/>
                    </a:lnTo>
                    <a:lnTo>
                      <a:pt x="42409" y="14843"/>
                    </a:lnTo>
                    <a:lnTo>
                      <a:pt x="42065" y="15133"/>
                    </a:lnTo>
                    <a:lnTo>
                      <a:pt x="41703" y="15422"/>
                    </a:lnTo>
                    <a:lnTo>
                      <a:pt x="40998" y="16074"/>
                    </a:lnTo>
                    <a:lnTo>
                      <a:pt x="40654" y="16472"/>
                    </a:lnTo>
                    <a:lnTo>
                      <a:pt x="40636" y="16508"/>
                    </a:lnTo>
                    <a:lnTo>
                      <a:pt x="40636" y="16635"/>
                    </a:lnTo>
                    <a:lnTo>
                      <a:pt x="40672" y="16671"/>
                    </a:lnTo>
                    <a:lnTo>
                      <a:pt x="40726" y="16707"/>
                    </a:lnTo>
                    <a:lnTo>
                      <a:pt x="40853" y="16689"/>
                    </a:lnTo>
                    <a:lnTo>
                      <a:pt x="40889" y="16653"/>
                    </a:lnTo>
                    <a:lnTo>
                      <a:pt x="41124" y="16381"/>
                    </a:lnTo>
                    <a:lnTo>
                      <a:pt x="41649" y="15893"/>
                    </a:lnTo>
                    <a:lnTo>
                      <a:pt x="42482" y="15314"/>
                    </a:lnTo>
                    <a:lnTo>
                      <a:pt x="43351" y="14952"/>
                    </a:lnTo>
                    <a:lnTo>
                      <a:pt x="43912" y="14825"/>
                    </a:lnTo>
                    <a:lnTo>
                      <a:pt x="44455" y="14807"/>
                    </a:lnTo>
                    <a:lnTo>
                      <a:pt x="44962" y="14897"/>
                    </a:lnTo>
                    <a:lnTo>
                      <a:pt x="45197" y="14988"/>
                    </a:lnTo>
                    <a:lnTo>
                      <a:pt x="45505" y="15169"/>
                    </a:lnTo>
                    <a:lnTo>
                      <a:pt x="45957" y="15694"/>
                    </a:lnTo>
                    <a:lnTo>
                      <a:pt x="46192" y="16436"/>
                    </a:lnTo>
                    <a:lnTo>
                      <a:pt x="46210" y="17377"/>
                    </a:lnTo>
                    <a:lnTo>
                      <a:pt x="46138" y="17920"/>
                    </a:lnTo>
                    <a:lnTo>
                      <a:pt x="46048" y="18354"/>
                    </a:lnTo>
                    <a:lnTo>
                      <a:pt x="45776" y="19187"/>
                    </a:lnTo>
                    <a:lnTo>
                      <a:pt x="45378" y="19947"/>
                    </a:lnTo>
                    <a:lnTo>
                      <a:pt x="44871" y="20635"/>
                    </a:lnTo>
                    <a:lnTo>
                      <a:pt x="44256" y="21269"/>
                    </a:lnTo>
                    <a:lnTo>
                      <a:pt x="43532" y="21793"/>
                    </a:lnTo>
                    <a:lnTo>
                      <a:pt x="42699" y="22264"/>
                    </a:lnTo>
                    <a:lnTo>
                      <a:pt x="41776" y="22644"/>
                    </a:lnTo>
                    <a:lnTo>
                      <a:pt x="41287" y="22789"/>
                    </a:lnTo>
                    <a:lnTo>
                      <a:pt x="40527" y="22988"/>
                    </a:lnTo>
                    <a:lnTo>
                      <a:pt x="38952" y="23205"/>
                    </a:lnTo>
                    <a:lnTo>
                      <a:pt x="37323" y="23205"/>
                    </a:lnTo>
                    <a:lnTo>
                      <a:pt x="35712" y="23042"/>
                    </a:lnTo>
                    <a:lnTo>
                      <a:pt x="34138" y="22680"/>
                    </a:lnTo>
                    <a:lnTo>
                      <a:pt x="32671" y="22174"/>
                    </a:lnTo>
                    <a:lnTo>
                      <a:pt x="31368" y="21486"/>
                    </a:lnTo>
                    <a:lnTo>
                      <a:pt x="30264" y="20671"/>
                    </a:lnTo>
                    <a:lnTo>
                      <a:pt x="29812" y="20219"/>
                    </a:lnTo>
                    <a:lnTo>
                      <a:pt x="29739" y="20164"/>
                    </a:lnTo>
                    <a:lnTo>
                      <a:pt x="29649" y="20183"/>
                    </a:lnTo>
                    <a:lnTo>
                      <a:pt x="29558" y="20237"/>
                    </a:lnTo>
                    <a:lnTo>
                      <a:pt x="29540" y="20327"/>
                    </a:lnTo>
                    <a:lnTo>
                      <a:pt x="29558" y="20816"/>
                    </a:lnTo>
                    <a:lnTo>
                      <a:pt x="29468" y="21757"/>
                    </a:lnTo>
                    <a:lnTo>
                      <a:pt x="29269" y="22590"/>
                    </a:lnTo>
                    <a:lnTo>
                      <a:pt x="28943" y="23332"/>
                    </a:lnTo>
                    <a:lnTo>
                      <a:pt x="28526" y="24002"/>
                    </a:lnTo>
                    <a:lnTo>
                      <a:pt x="27983" y="24563"/>
                    </a:lnTo>
                    <a:lnTo>
                      <a:pt x="27332" y="25033"/>
                    </a:lnTo>
                    <a:lnTo>
                      <a:pt x="26572" y="25395"/>
                    </a:lnTo>
                    <a:lnTo>
                      <a:pt x="26137" y="25540"/>
                    </a:lnTo>
                    <a:lnTo>
                      <a:pt x="25739" y="25649"/>
                    </a:lnTo>
                    <a:lnTo>
                      <a:pt x="24852" y="25812"/>
                    </a:lnTo>
                    <a:lnTo>
                      <a:pt x="23458" y="25884"/>
                    </a:lnTo>
                    <a:lnTo>
                      <a:pt x="21449" y="25685"/>
                    </a:lnTo>
                    <a:lnTo>
                      <a:pt x="19368" y="25178"/>
                    </a:lnTo>
                    <a:lnTo>
                      <a:pt x="17359" y="24418"/>
                    </a:lnTo>
                    <a:lnTo>
                      <a:pt x="15458" y="23423"/>
                    </a:lnTo>
                    <a:lnTo>
                      <a:pt x="13793" y="22246"/>
                    </a:lnTo>
                    <a:lnTo>
                      <a:pt x="12761" y="21250"/>
                    </a:lnTo>
                    <a:lnTo>
                      <a:pt x="12200" y="20563"/>
                    </a:lnTo>
                    <a:lnTo>
                      <a:pt x="11965" y="20201"/>
                    </a:lnTo>
                    <a:lnTo>
                      <a:pt x="11910" y="20146"/>
                    </a:lnTo>
                    <a:lnTo>
                      <a:pt x="11856" y="20128"/>
                    </a:lnTo>
                    <a:lnTo>
                      <a:pt x="11784" y="20128"/>
                    </a:lnTo>
                    <a:lnTo>
                      <a:pt x="11729" y="20164"/>
                    </a:lnTo>
                    <a:lnTo>
                      <a:pt x="11385" y="20490"/>
                    </a:lnTo>
                    <a:lnTo>
                      <a:pt x="10571" y="21051"/>
                    </a:lnTo>
                    <a:lnTo>
                      <a:pt x="9666" y="21504"/>
                    </a:lnTo>
                    <a:lnTo>
                      <a:pt x="8688" y="21848"/>
                    </a:lnTo>
                    <a:lnTo>
                      <a:pt x="7657" y="22065"/>
                    </a:lnTo>
                    <a:lnTo>
                      <a:pt x="6589" y="22155"/>
                    </a:lnTo>
                    <a:lnTo>
                      <a:pt x="5521" y="22137"/>
                    </a:lnTo>
                    <a:lnTo>
                      <a:pt x="4489" y="21974"/>
                    </a:lnTo>
                    <a:lnTo>
                      <a:pt x="4000" y="21830"/>
                    </a:lnTo>
                    <a:lnTo>
                      <a:pt x="3638" y="21721"/>
                    </a:lnTo>
                    <a:lnTo>
                      <a:pt x="2987" y="21413"/>
                    </a:lnTo>
                    <a:lnTo>
                      <a:pt x="2390" y="21051"/>
                    </a:lnTo>
                    <a:lnTo>
                      <a:pt x="1865" y="20635"/>
                    </a:lnTo>
                    <a:lnTo>
                      <a:pt x="1412" y="20146"/>
                    </a:lnTo>
                    <a:lnTo>
                      <a:pt x="1014" y="19603"/>
                    </a:lnTo>
                    <a:lnTo>
                      <a:pt x="724" y="19006"/>
                    </a:lnTo>
                    <a:lnTo>
                      <a:pt x="489" y="18336"/>
                    </a:lnTo>
                    <a:lnTo>
                      <a:pt x="417" y="17992"/>
                    </a:lnTo>
                    <a:lnTo>
                      <a:pt x="344" y="17612"/>
                    </a:lnTo>
                    <a:lnTo>
                      <a:pt x="308" y="16888"/>
                    </a:lnTo>
                    <a:lnTo>
                      <a:pt x="362" y="16200"/>
                    </a:lnTo>
                    <a:lnTo>
                      <a:pt x="543" y="15531"/>
                    </a:lnTo>
                    <a:lnTo>
                      <a:pt x="815" y="14915"/>
                    </a:lnTo>
                    <a:lnTo>
                      <a:pt x="1195" y="14336"/>
                    </a:lnTo>
                    <a:lnTo>
                      <a:pt x="1666" y="13793"/>
                    </a:lnTo>
                    <a:lnTo>
                      <a:pt x="2245" y="13323"/>
                    </a:lnTo>
                    <a:lnTo>
                      <a:pt x="2571" y="13105"/>
                    </a:lnTo>
                    <a:lnTo>
                      <a:pt x="3095" y="12780"/>
                    </a:lnTo>
                    <a:lnTo>
                      <a:pt x="4236" y="12309"/>
                    </a:lnTo>
                    <a:lnTo>
                      <a:pt x="5467" y="11983"/>
                    </a:lnTo>
                    <a:lnTo>
                      <a:pt x="6734" y="11820"/>
                    </a:lnTo>
                    <a:lnTo>
                      <a:pt x="8019" y="11820"/>
                    </a:lnTo>
                    <a:lnTo>
                      <a:pt x="9268" y="11983"/>
                    </a:lnTo>
                    <a:lnTo>
                      <a:pt x="10426" y="12309"/>
                    </a:lnTo>
                    <a:lnTo>
                      <a:pt x="11476" y="12798"/>
                    </a:lnTo>
                    <a:lnTo>
                      <a:pt x="11928" y="13105"/>
                    </a:lnTo>
                    <a:lnTo>
                      <a:pt x="12019" y="13142"/>
                    </a:lnTo>
                    <a:lnTo>
                      <a:pt x="12109" y="13105"/>
                    </a:lnTo>
                    <a:lnTo>
                      <a:pt x="12164" y="13033"/>
                    </a:lnTo>
                    <a:lnTo>
                      <a:pt x="12146" y="12924"/>
                    </a:lnTo>
                    <a:lnTo>
                      <a:pt x="11947" y="12436"/>
                    </a:lnTo>
                    <a:lnTo>
                      <a:pt x="11603" y="11440"/>
                    </a:lnTo>
                    <a:lnTo>
                      <a:pt x="11385" y="10481"/>
                    </a:lnTo>
                    <a:lnTo>
                      <a:pt x="11259" y="9540"/>
                    </a:lnTo>
                    <a:lnTo>
                      <a:pt x="11241" y="8616"/>
                    </a:lnTo>
                    <a:lnTo>
                      <a:pt x="11331" y="7711"/>
                    </a:lnTo>
                    <a:lnTo>
                      <a:pt x="11530" y="6861"/>
                    </a:lnTo>
                    <a:lnTo>
                      <a:pt x="11838" y="6010"/>
                    </a:lnTo>
                    <a:lnTo>
                      <a:pt x="12037" y="5612"/>
                    </a:lnTo>
                    <a:lnTo>
                      <a:pt x="12272" y="5177"/>
                    </a:lnTo>
                    <a:lnTo>
                      <a:pt x="12870" y="4327"/>
                    </a:lnTo>
                    <a:lnTo>
                      <a:pt x="13594" y="3548"/>
                    </a:lnTo>
                    <a:lnTo>
                      <a:pt x="14426" y="2842"/>
                    </a:lnTo>
                    <a:lnTo>
                      <a:pt x="15367" y="2227"/>
                    </a:lnTo>
                    <a:lnTo>
                      <a:pt x="16399" y="1684"/>
                    </a:lnTo>
                    <a:lnTo>
                      <a:pt x="17540" y="1213"/>
                    </a:lnTo>
                    <a:lnTo>
                      <a:pt x="18752" y="851"/>
                    </a:lnTo>
                    <a:lnTo>
                      <a:pt x="19386" y="707"/>
                    </a:lnTo>
                    <a:lnTo>
                      <a:pt x="20472" y="507"/>
                    </a:lnTo>
                    <a:lnTo>
                      <a:pt x="22662" y="308"/>
                    </a:lnTo>
                    <a:lnTo>
                      <a:pt x="24798" y="345"/>
                    </a:lnTo>
                    <a:lnTo>
                      <a:pt x="26843" y="634"/>
                    </a:lnTo>
                    <a:lnTo>
                      <a:pt x="27802" y="888"/>
                    </a:lnTo>
                    <a:lnTo>
                      <a:pt x="28219" y="1014"/>
                    </a:lnTo>
                    <a:lnTo>
                      <a:pt x="29033" y="1340"/>
                    </a:lnTo>
                    <a:lnTo>
                      <a:pt x="29812" y="1756"/>
                    </a:lnTo>
                    <a:lnTo>
                      <a:pt x="30536" y="2263"/>
                    </a:lnTo>
                    <a:lnTo>
                      <a:pt x="31223" y="2806"/>
                    </a:lnTo>
                    <a:lnTo>
                      <a:pt x="31839" y="3422"/>
                    </a:lnTo>
                    <a:lnTo>
                      <a:pt x="32364" y="4091"/>
                    </a:lnTo>
                    <a:lnTo>
                      <a:pt x="32834" y="4797"/>
                    </a:lnTo>
                    <a:lnTo>
                      <a:pt x="33015" y="5177"/>
                    </a:lnTo>
                    <a:lnTo>
                      <a:pt x="33178" y="5557"/>
                    </a:lnTo>
                    <a:lnTo>
                      <a:pt x="33432" y="6318"/>
                    </a:lnTo>
                    <a:lnTo>
                      <a:pt x="33558" y="7078"/>
                    </a:lnTo>
                    <a:lnTo>
                      <a:pt x="33576" y="7838"/>
                    </a:lnTo>
                    <a:lnTo>
                      <a:pt x="33522" y="8218"/>
                    </a:lnTo>
                    <a:lnTo>
                      <a:pt x="33323" y="8816"/>
                    </a:lnTo>
                    <a:lnTo>
                      <a:pt x="33178" y="9449"/>
                    </a:lnTo>
                    <a:lnTo>
                      <a:pt x="33196" y="9576"/>
                    </a:lnTo>
                    <a:lnTo>
                      <a:pt x="33287" y="9630"/>
                    </a:lnTo>
                    <a:lnTo>
                      <a:pt x="33414" y="9630"/>
                    </a:lnTo>
                    <a:lnTo>
                      <a:pt x="33468" y="9540"/>
                    </a:lnTo>
                    <a:lnTo>
                      <a:pt x="33703" y="8924"/>
                    </a:lnTo>
                    <a:lnTo>
                      <a:pt x="33830" y="8309"/>
                    </a:lnTo>
                    <a:lnTo>
                      <a:pt x="34047" y="7820"/>
                    </a:lnTo>
                    <a:lnTo>
                      <a:pt x="34644" y="6951"/>
                    </a:lnTo>
                    <a:lnTo>
                      <a:pt x="35441" y="6281"/>
                    </a:lnTo>
                    <a:lnTo>
                      <a:pt x="36382" y="5775"/>
                    </a:lnTo>
                    <a:lnTo>
                      <a:pt x="36907" y="5612"/>
                    </a:lnTo>
                    <a:lnTo>
                      <a:pt x="37287" y="5503"/>
                    </a:lnTo>
                    <a:lnTo>
                      <a:pt x="38065" y="5413"/>
                    </a:lnTo>
                    <a:lnTo>
                      <a:pt x="38844" y="5431"/>
                    </a:lnTo>
                    <a:lnTo>
                      <a:pt x="39604" y="5539"/>
                    </a:lnTo>
                    <a:lnTo>
                      <a:pt x="40328" y="5775"/>
                    </a:lnTo>
                    <a:lnTo>
                      <a:pt x="41034" y="6100"/>
                    </a:lnTo>
                    <a:lnTo>
                      <a:pt x="41667" y="6517"/>
                    </a:lnTo>
                    <a:lnTo>
                      <a:pt x="42265" y="7042"/>
                    </a:lnTo>
                    <a:lnTo>
                      <a:pt x="42518" y="7331"/>
                    </a:lnTo>
                    <a:lnTo>
                      <a:pt x="42753" y="7132"/>
                    </a:lnTo>
                    <a:lnTo>
                      <a:pt x="42482" y="6825"/>
                    </a:lnTo>
                    <a:lnTo>
                      <a:pt x="41866" y="6281"/>
                    </a:lnTo>
                    <a:lnTo>
                      <a:pt x="41179" y="5829"/>
                    </a:lnTo>
                    <a:lnTo>
                      <a:pt x="40436" y="5485"/>
                    </a:lnTo>
                    <a:lnTo>
                      <a:pt x="39676" y="5250"/>
                    </a:lnTo>
                    <a:lnTo>
                      <a:pt x="38862" y="5123"/>
                    </a:lnTo>
                    <a:lnTo>
                      <a:pt x="38047" y="5105"/>
                    </a:lnTo>
                    <a:lnTo>
                      <a:pt x="37233" y="5214"/>
                    </a:lnTo>
                    <a:lnTo>
                      <a:pt x="36834" y="5322"/>
                    </a:lnTo>
                    <a:lnTo>
                      <a:pt x="36346" y="5467"/>
                    </a:lnTo>
                    <a:lnTo>
                      <a:pt x="35495" y="5883"/>
                    </a:lnTo>
                    <a:lnTo>
                      <a:pt x="34753" y="6426"/>
                    </a:lnTo>
                    <a:lnTo>
                      <a:pt x="34138" y="7114"/>
                    </a:lnTo>
                    <a:lnTo>
                      <a:pt x="33884" y="7512"/>
                    </a:lnTo>
                    <a:lnTo>
                      <a:pt x="33848" y="6897"/>
                    </a:lnTo>
                    <a:lnTo>
                      <a:pt x="33558" y="5648"/>
                    </a:lnTo>
                    <a:lnTo>
                      <a:pt x="33287" y="5033"/>
                    </a:lnTo>
                    <a:lnTo>
                      <a:pt x="33088" y="4652"/>
                    </a:lnTo>
                    <a:lnTo>
                      <a:pt x="32617" y="3928"/>
                    </a:lnTo>
                    <a:lnTo>
                      <a:pt x="32056" y="3241"/>
                    </a:lnTo>
                    <a:lnTo>
                      <a:pt x="31422" y="2589"/>
                    </a:lnTo>
                    <a:lnTo>
                      <a:pt x="30717" y="2010"/>
                    </a:lnTo>
                    <a:lnTo>
                      <a:pt x="29956" y="1503"/>
                    </a:lnTo>
                    <a:lnTo>
                      <a:pt x="29160" y="1069"/>
                    </a:lnTo>
                    <a:lnTo>
                      <a:pt x="28327" y="725"/>
                    </a:lnTo>
                    <a:lnTo>
                      <a:pt x="27893" y="598"/>
                    </a:lnTo>
                    <a:lnTo>
                      <a:pt x="26916" y="345"/>
                    </a:lnTo>
                    <a:lnTo>
                      <a:pt x="24834" y="55"/>
                    </a:lnTo>
                    <a:lnTo>
                      <a:pt x="2264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spTree>
    <p:extLst>
      <p:ext uri="{BB962C8B-B14F-4D97-AF65-F5344CB8AC3E}">
        <p14:creationId xmlns:p14="http://schemas.microsoft.com/office/powerpoint/2010/main" val="61767120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425"/>
        <p:cNvGrpSpPr/>
        <p:nvPr/>
      </p:nvGrpSpPr>
      <p:grpSpPr>
        <a:xfrm>
          <a:off x="0" y="0"/>
          <a:ext cx="0" cy="0"/>
          <a:chOff x="0" y="0"/>
          <a:chExt cx="0" cy="0"/>
        </a:xfrm>
      </p:grpSpPr>
      <p:sp>
        <p:nvSpPr>
          <p:cNvPr id="1426" name="Google Shape;1426;p39"/>
          <p:cNvSpPr txBox="1">
            <a:spLocks noGrp="1"/>
          </p:cNvSpPr>
          <p:nvPr>
            <p:ph type="ctrTitle"/>
          </p:nvPr>
        </p:nvSpPr>
        <p:spPr>
          <a:xfrm>
            <a:off x="6036200" y="713333"/>
            <a:ext cx="5187200" cy="13304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84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427" name="Google Shape;1427;p39"/>
          <p:cNvSpPr txBox="1">
            <a:spLocks noGrp="1"/>
          </p:cNvSpPr>
          <p:nvPr>
            <p:ph type="subTitle" idx="1"/>
          </p:nvPr>
        </p:nvSpPr>
        <p:spPr>
          <a:xfrm>
            <a:off x="6036200" y="2043733"/>
            <a:ext cx="5199200" cy="176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428" name="Google Shape;1428;p39"/>
          <p:cNvSpPr txBox="1"/>
          <p:nvPr/>
        </p:nvSpPr>
        <p:spPr>
          <a:xfrm>
            <a:off x="6036200" y="5159400"/>
            <a:ext cx="5454000" cy="594800"/>
          </a:xfrm>
          <a:prstGeom prst="rect">
            <a:avLst/>
          </a:prstGeom>
          <a:noFill/>
          <a:ln>
            <a:noFill/>
          </a:ln>
        </p:spPr>
        <p:txBody>
          <a:bodyPr spcFirstLastPara="1" wrap="square" lIns="121900" tIns="121900" rIns="121900" bIns="121900" anchor="b" anchorCtr="0">
            <a:noAutofit/>
          </a:bodyPr>
          <a:lstStyle/>
          <a:p>
            <a:pPr>
              <a:spcBef>
                <a:spcPts val="400"/>
              </a:spcBef>
              <a:buClr>
                <a:srgbClr val="000000"/>
              </a:buClr>
              <a:buFont typeface="Arial"/>
              <a:buNone/>
            </a:pPr>
            <a:r>
              <a:rPr lang="en" sz="1333" kern="0">
                <a:solidFill>
                  <a:srgbClr val="191919"/>
                </a:solidFill>
                <a:latin typeface="Rubik"/>
                <a:ea typeface="Rubik"/>
                <a:cs typeface="Rubik"/>
                <a:sym typeface="Rubik"/>
              </a:rPr>
              <a:t>CREDITS: This presentation template was created by </a:t>
            </a:r>
            <a:r>
              <a:rPr lang="en" sz="1333" kern="0">
                <a:solidFill>
                  <a:srgbClr val="191919"/>
                </a:solidFill>
                <a:uFill>
                  <a:noFill/>
                </a:uFill>
                <a:latin typeface="Rubik Medium"/>
                <a:ea typeface="Rubik Medium"/>
                <a:cs typeface="Rubik Medium"/>
                <a:sym typeface="Rubik Medium"/>
                <a:hlinkClick r:id="rId2">
                  <a:extLst>
                    <a:ext uri="{A12FA001-AC4F-418D-AE19-62706E023703}">
                      <ahyp:hlinkClr xmlns:ahyp="http://schemas.microsoft.com/office/drawing/2018/hyperlinkcolor" val="tx"/>
                    </a:ext>
                  </a:extLst>
                </a:hlinkClick>
              </a:rPr>
              <a:t>Slidesgo</a:t>
            </a:r>
            <a:r>
              <a:rPr lang="en" sz="1333" kern="0">
                <a:solidFill>
                  <a:srgbClr val="191919"/>
                </a:solidFill>
                <a:latin typeface="Rubik"/>
                <a:ea typeface="Rubik"/>
                <a:cs typeface="Rubik"/>
                <a:sym typeface="Rubik"/>
              </a:rPr>
              <a:t>, including icons by </a:t>
            </a:r>
            <a:r>
              <a:rPr lang="en" sz="1333" kern="0">
                <a:solidFill>
                  <a:srgbClr val="191919"/>
                </a:solidFill>
                <a:uFill>
                  <a:noFill/>
                </a:uFill>
                <a:latin typeface="Rubik Medium"/>
                <a:ea typeface="Rubik Medium"/>
                <a:cs typeface="Rubik Medium"/>
                <a:sym typeface="Rubik Medium"/>
                <a:hlinkClick r:id="rId3">
                  <a:extLst>
                    <a:ext uri="{A12FA001-AC4F-418D-AE19-62706E023703}">
                      <ahyp:hlinkClr xmlns:ahyp="http://schemas.microsoft.com/office/drawing/2018/hyperlinkcolor" val="tx"/>
                    </a:ext>
                  </a:extLst>
                </a:hlinkClick>
              </a:rPr>
              <a:t>Flaticon</a:t>
            </a:r>
            <a:r>
              <a:rPr lang="en" sz="1333" kern="0">
                <a:solidFill>
                  <a:srgbClr val="191919"/>
                </a:solidFill>
                <a:latin typeface="Rubik"/>
                <a:ea typeface="Rubik"/>
                <a:cs typeface="Rubik"/>
                <a:sym typeface="Rubik"/>
              </a:rPr>
              <a:t> and infographics &amp; images by </a:t>
            </a:r>
            <a:r>
              <a:rPr lang="en" sz="1333" kern="0">
                <a:solidFill>
                  <a:srgbClr val="191919"/>
                </a:solidFill>
                <a:uFill>
                  <a:noFill/>
                </a:uFill>
                <a:latin typeface="Rubik Medium"/>
                <a:ea typeface="Rubik Medium"/>
                <a:cs typeface="Rubik Medium"/>
                <a:sym typeface="Rubik Medium"/>
                <a:hlinkClick r:id="rId4">
                  <a:extLst>
                    <a:ext uri="{A12FA001-AC4F-418D-AE19-62706E023703}">
                      <ahyp:hlinkClr xmlns:ahyp="http://schemas.microsoft.com/office/drawing/2018/hyperlinkcolor" val="tx"/>
                    </a:ext>
                  </a:extLst>
                </a:hlinkClick>
              </a:rPr>
              <a:t>Freepik</a:t>
            </a:r>
            <a:endParaRPr sz="1333" kern="0">
              <a:solidFill>
                <a:srgbClr val="191919"/>
              </a:solidFill>
              <a:highlight>
                <a:srgbClr val="DFDEFC"/>
              </a:highlight>
              <a:latin typeface="Rubik Medium"/>
              <a:ea typeface="Rubik Medium"/>
              <a:cs typeface="Rubik Medium"/>
              <a:sym typeface="Rubik Medium"/>
            </a:endParaRPr>
          </a:p>
        </p:txBody>
      </p:sp>
      <p:grpSp>
        <p:nvGrpSpPr>
          <p:cNvPr id="1429" name="Google Shape;1429;p39"/>
          <p:cNvGrpSpPr/>
          <p:nvPr/>
        </p:nvGrpSpPr>
        <p:grpSpPr>
          <a:xfrm>
            <a:off x="-59664" y="632883"/>
            <a:ext cx="12390653" cy="3795783"/>
            <a:chOff x="-44748" y="474662"/>
            <a:chExt cx="9292990" cy="2846837"/>
          </a:xfrm>
        </p:grpSpPr>
        <p:grpSp>
          <p:nvGrpSpPr>
            <p:cNvPr id="1430" name="Google Shape;1430;p39"/>
            <p:cNvGrpSpPr/>
            <p:nvPr/>
          </p:nvGrpSpPr>
          <p:grpSpPr>
            <a:xfrm flipH="1">
              <a:off x="-44748" y="474662"/>
              <a:ext cx="731688" cy="1342774"/>
              <a:chOff x="4699890" y="2448370"/>
              <a:chExt cx="872304" cy="1600828"/>
            </a:xfrm>
          </p:grpSpPr>
          <p:sp>
            <p:nvSpPr>
              <p:cNvPr id="1431" name="Google Shape;1431;p39"/>
              <p:cNvSpPr/>
              <p:nvPr/>
            </p:nvSpPr>
            <p:spPr>
              <a:xfrm>
                <a:off x="4886779" y="2742759"/>
                <a:ext cx="679094" cy="1300117"/>
              </a:xfrm>
              <a:custGeom>
                <a:avLst/>
                <a:gdLst/>
                <a:ahLst/>
                <a:cxnLst/>
                <a:rect l="l" t="t" r="r" b="b"/>
                <a:pathLst>
                  <a:path w="21377" h="40926" extrusionOk="0">
                    <a:moveTo>
                      <a:pt x="1629" y="1"/>
                    </a:moveTo>
                    <a:lnTo>
                      <a:pt x="0" y="272"/>
                    </a:lnTo>
                    <a:lnTo>
                      <a:pt x="109" y="761"/>
                    </a:lnTo>
                    <a:lnTo>
                      <a:pt x="489" y="1684"/>
                    </a:lnTo>
                    <a:lnTo>
                      <a:pt x="1285" y="2897"/>
                    </a:lnTo>
                    <a:lnTo>
                      <a:pt x="1882" y="3639"/>
                    </a:lnTo>
                    <a:lnTo>
                      <a:pt x="2244" y="4073"/>
                    </a:lnTo>
                    <a:lnTo>
                      <a:pt x="2570" y="4490"/>
                    </a:lnTo>
                    <a:lnTo>
                      <a:pt x="2987" y="5105"/>
                    </a:lnTo>
                    <a:lnTo>
                      <a:pt x="3765" y="6336"/>
                    </a:lnTo>
                    <a:lnTo>
                      <a:pt x="4489" y="7712"/>
                    </a:lnTo>
                    <a:lnTo>
                      <a:pt x="5213" y="9250"/>
                    </a:lnTo>
                    <a:lnTo>
                      <a:pt x="5575" y="10137"/>
                    </a:lnTo>
                    <a:lnTo>
                      <a:pt x="6064" y="11332"/>
                    </a:lnTo>
                    <a:lnTo>
                      <a:pt x="6987" y="13848"/>
                    </a:lnTo>
                    <a:lnTo>
                      <a:pt x="7874" y="16545"/>
                    </a:lnTo>
                    <a:lnTo>
                      <a:pt x="8743" y="19441"/>
                    </a:lnTo>
                    <a:lnTo>
                      <a:pt x="9141" y="20961"/>
                    </a:lnTo>
                    <a:lnTo>
                      <a:pt x="9521" y="22319"/>
                    </a:lnTo>
                    <a:lnTo>
                      <a:pt x="10353" y="25106"/>
                    </a:lnTo>
                    <a:lnTo>
                      <a:pt x="11331" y="27930"/>
                    </a:lnTo>
                    <a:lnTo>
                      <a:pt x="12471" y="30717"/>
                    </a:lnTo>
                    <a:lnTo>
                      <a:pt x="13811" y="33396"/>
                    </a:lnTo>
                    <a:lnTo>
                      <a:pt x="14969" y="35297"/>
                    </a:lnTo>
                    <a:lnTo>
                      <a:pt x="15820" y="36491"/>
                    </a:lnTo>
                    <a:lnTo>
                      <a:pt x="16743" y="37632"/>
                    </a:lnTo>
                    <a:lnTo>
                      <a:pt x="17720" y="38681"/>
                    </a:lnTo>
                    <a:lnTo>
                      <a:pt x="18770" y="39659"/>
                    </a:lnTo>
                    <a:lnTo>
                      <a:pt x="19892" y="40528"/>
                    </a:lnTo>
                    <a:lnTo>
                      <a:pt x="20490" y="40926"/>
                    </a:lnTo>
                    <a:lnTo>
                      <a:pt x="21377" y="39532"/>
                    </a:lnTo>
                    <a:lnTo>
                      <a:pt x="20834" y="39170"/>
                    </a:lnTo>
                    <a:lnTo>
                      <a:pt x="19784" y="38356"/>
                    </a:lnTo>
                    <a:lnTo>
                      <a:pt x="18806" y="37451"/>
                    </a:lnTo>
                    <a:lnTo>
                      <a:pt x="17901" y="36455"/>
                    </a:lnTo>
                    <a:lnTo>
                      <a:pt x="16634" y="34826"/>
                    </a:lnTo>
                    <a:lnTo>
                      <a:pt x="15168" y="32437"/>
                    </a:lnTo>
                    <a:lnTo>
                      <a:pt x="13901" y="29885"/>
                    </a:lnTo>
                    <a:lnTo>
                      <a:pt x="12815" y="27206"/>
                    </a:lnTo>
                    <a:lnTo>
                      <a:pt x="11892" y="24509"/>
                    </a:lnTo>
                    <a:lnTo>
                      <a:pt x="11096" y="21830"/>
                    </a:lnTo>
                    <a:lnTo>
                      <a:pt x="10734" y="20545"/>
                    </a:lnTo>
                    <a:lnTo>
                      <a:pt x="10317" y="18988"/>
                    </a:lnTo>
                    <a:lnTo>
                      <a:pt x="9448" y="16038"/>
                    </a:lnTo>
                    <a:lnTo>
                      <a:pt x="8543" y="13305"/>
                    </a:lnTo>
                    <a:lnTo>
                      <a:pt x="7602" y="10716"/>
                    </a:lnTo>
                    <a:lnTo>
                      <a:pt x="7113" y="9504"/>
                    </a:lnTo>
                    <a:lnTo>
                      <a:pt x="6715" y="8580"/>
                    </a:lnTo>
                    <a:lnTo>
                      <a:pt x="5955" y="6933"/>
                    </a:lnTo>
                    <a:lnTo>
                      <a:pt x="5177" y="5503"/>
                    </a:lnTo>
                    <a:lnTo>
                      <a:pt x="4344" y="4164"/>
                    </a:lnTo>
                    <a:lnTo>
                      <a:pt x="3892" y="3530"/>
                    </a:lnTo>
                    <a:lnTo>
                      <a:pt x="3548" y="3060"/>
                    </a:lnTo>
                    <a:lnTo>
                      <a:pt x="3168" y="2589"/>
                    </a:lnTo>
                    <a:lnTo>
                      <a:pt x="2643" y="1956"/>
                    </a:lnTo>
                    <a:lnTo>
                      <a:pt x="1991" y="996"/>
                    </a:lnTo>
                    <a:lnTo>
                      <a:pt x="1701" y="327"/>
                    </a:lnTo>
                    <a:lnTo>
                      <a:pt x="1629"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2" name="Google Shape;1432;p39"/>
              <p:cNvSpPr/>
              <p:nvPr/>
            </p:nvSpPr>
            <p:spPr>
              <a:xfrm>
                <a:off x="4882172" y="2741615"/>
                <a:ext cx="690022" cy="1307582"/>
              </a:xfrm>
              <a:custGeom>
                <a:avLst/>
                <a:gdLst/>
                <a:ahLst/>
                <a:cxnLst/>
                <a:rect l="l" t="t" r="r" b="b"/>
                <a:pathLst>
                  <a:path w="21721" h="41161" extrusionOk="0">
                    <a:moveTo>
                      <a:pt x="1919" y="1"/>
                    </a:moveTo>
                    <a:lnTo>
                      <a:pt x="1611" y="55"/>
                    </a:lnTo>
                    <a:lnTo>
                      <a:pt x="1702" y="399"/>
                    </a:lnTo>
                    <a:lnTo>
                      <a:pt x="2009" y="1087"/>
                    </a:lnTo>
                    <a:lnTo>
                      <a:pt x="2661" y="2082"/>
                    </a:lnTo>
                    <a:lnTo>
                      <a:pt x="3186" y="2716"/>
                    </a:lnTo>
                    <a:lnTo>
                      <a:pt x="3566" y="3186"/>
                    </a:lnTo>
                    <a:lnTo>
                      <a:pt x="3910" y="3657"/>
                    </a:lnTo>
                    <a:lnTo>
                      <a:pt x="4362" y="4290"/>
                    </a:lnTo>
                    <a:lnTo>
                      <a:pt x="5195" y="5612"/>
                    </a:lnTo>
                    <a:lnTo>
                      <a:pt x="5973" y="7042"/>
                    </a:lnTo>
                    <a:lnTo>
                      <a:pt x="6734" y="8671"/>
                    </a:lnTo>
                    <a:lnTo>
                      <a:pt x="7114" y="9594"/>
                    </a:lnTo>
                    <a:lnTo>
                      <a:pt x="7602" y="10825"/>
                    </a:lnTo>
                    <a:lnTo>
                      <a:pt x="8544" y="13395"/>
                    </a:lnTo>
                    <a:lnTo>
                      <a:pt x="9449" y="16128"/>
                    </a:lnTo>
                    <a:lnTo>
                      <a:pt x="10317" y="19060"/>
                    </a:lnTo>
                    <a:lnTo>
                      <a:pt x="10734" y="20617"/>
                    </a:lnTo>
                    <a:lnTo>
                      <a:pt x="11096" y="21902"/>
                    </a:lnTo>
                    <a:lnTo>
                      <a:pt x="11874" y="24563"/>
                    </a:lnTo>
                    <a:lnTo>
                      <a:pt x="12797" y="27260"/>
                    </a:lnTo>
                    <a:lnTo>
                      <a:pt x="13883" y="29921"/>
                    </a:lnTo>
                    <a:lnTo>
                      <a:pt x="15150" y="32491"/>
                    </a:lnTo>
                    <a:lnTo>
                      <a:pt x="16598" y="34880"/>
                    </a:lnTo>
                    <a:lnTo>
                      <a:pt x="17847" y="36509"/>
                    </a:lnTo>
                    <a:lnTo>
                      <a:pt x="18752" y="37505"/>
                    </a:lnTo>
                    <a:lnTo>
                      <a:pt x="19730" y="38410"/>
                    </a:lnTo>
                    <a:lnTo>
                      <a:pt x="20761" y="39242"/>
                    </a:lnTo>
                    <a:lnTo>
                      <a:pt x="21304" y="39622"/>
                    </a:lnTo>
                    <a:lnTo>
                      <a:pt x="20580" y="40745"/>
                    </a:lnTo>
                    <a:lnTo>
                      <a:pt x="20001" y="40346"/>
                    </a:lnTo>
                    <a:lnTo>
                      <a:pt x="18897" y="39478"/>
                    </a:lnTo>
                    <a:lnTo>
                      <a:pt x="17865" y="38518"/>
                    </a:lnTo>
                    <a:lnTo>
                      <a:pt x="16906" y="37468"/>
                    </a:lnTo>
                    <a:lnTo>
                      <a:pt x="16019" y="36346"/>
                    </a:lnTo>
                    <a:lnTo>
                      <a:pt x="15186" y="35152"/>
                    </a:lnTo>
                    <a:lnTo>
                      <a:pt x="14046" y="33269"/>
                    </a:lnTo>
                    <a:lnTo>
                      <a:pt x="12725" y="30608"/>
                    </a:lnTo>
                    <a:lnTo>
                      <a:pt x="11584" y="27839"/>
                    </a:lnTo>
                    <a:lnTo>
                      <a:pt x="10625" y="25052"/>
                    </a:lnTo>
                    <a:lnTo>
                      <a:pt x="9811" y="22300"/>
                    </a:lnTo>
                    <a:lnTo>
                      <a:pt x="9449" y="20961"/>
                    </a:lnTo>
                    <a:lnTo>
                      <a:pt x="9032" y="19422"/>
                    </a:lnTo>
                    <a:lnTo>
                      <a:pt x="8163" y="16526"/>
                    </a:lnTo>
                    <a:lnTo>
                      <a:pt x="7277" y="13829"/>
                    </a:lnTo>
                    <a:lnTo>
                      <a:pt x="6353" y="11313"/>
                    </a:lnTo>
                    <a:lnTo>
                      <a:pt x="5865" y="10101"/>
                    </a:lnTo>
                    <a:lnTo>
                      <a:pt x="5503" y="9232"/>
                    </a:lnTo>
                    <a:lnTo>
                      <a:pt x="4779" y="7675"/>
                    </a:lnTo>
                    <a:lnTo>
                      <a:pt x="4037" y="6300"/>
                    </a:lnTo>
                    <a:lnTo>
                      <a:pt x="3258" y="5051"/>
                    </a:lnTo>
                    <a:lnTo>
                      <a:pt x="2824" y="4453"/>
                    </a:lnTo>
                    <a:lnTo>
                      <a:pt x="2516" y="4037"/>
                    </a:lnTo>
                    <a:lnTo>
                      <a:pt x="2172" y="3621"/>
                    </a:lnTo>
                    <a:lnTo>
                      <a:pt x="2136" y="3566"/>
                    </a:lnTo>
                    <a:lnTo>
                      <a:pt x="1557" y="2861"/>
                    </a:lnTo>
                    <a:lnTo>
                      <a:pt x="779" y="1648"/>
                    </a:lnTo>
                    <a:lnTo>
                      <a:pt x="398" y="761"/>
                    </a:lnTo>
                    <a:lnTo>
                      <a:pt x="290" y="290"/>
                    </a:lnTo>
                    <a:lnTo>
                      <a:pt x="0" y="345"/>
                    </a:lnTo>
                    <a:lnTo>
                      <a:pt x="109" y="851"/>
                    </a:lnTo>
                    <a:lnTo>
                      <a:pt x="489" y="1775"/>
                    </a:lnTo>
                    <a:lnTo>
                      <a:pt x="1303" y="3023"/>
                    </a:lnTo>
                    <a:lnTo>
                      <a:pt x="1901" y="3766"/>
                    </a:lnTo>
                    <a:lnTo>
                      <a:pt x="1955" y="3802"/>
                    </a:lnTo>
                    <a:lnTo>
                      <a:pt x="2281" y="4218"/>
                    </a:lnTo>
                    <a:lnTo>
                      <a:pt x="2589" y="4616"/>
                    </a:lnTo>
                    <a:lnTo>
                      <a:pt x="3005" y="5214"/>
                    </a:lnTo>
                    <a:lnTo>
                      <a:pt x="3783" y="6463"/>
                    </a:lnTo>
                    <a:lnTo>
                      <a:pt x="4507" y="7802"/>
                    </a:lnTo>
                    <a:lnTo>
                      <a:pt x="5213" y="9340"/>
                    </a:lnTo>
                    <a:lnTo>
                      <a:pt x="5593" y="10227"/>
                    </a:lnTo>
                    <a:lnTo>
                      <a:pt x="6064" y="11422"/>
                    </a:lnTo>
                    <a:lnTo>
                      <a:pt x="6987" y="13938"/>
                    </a:lnTo>
                    <a:lnTo>
                      <a:pt x="7874" y="16635"/>
                    </a:lnTo>
                    <a:lnTo>
                      <a:pt x="8725" y="19513"/>
                    </a:lnTo>
                    <a:lnTo>
                      <a:pt x="9141" y="21033"/>
                    </a:lnTo>
                    <a:lnTo>
                      <a:pt x="9521" y="22391"/>
                    </a:lnTo>
                    <a:lnTo>
                      <a:pt x="10354" y="25196"/>
                    </a:lnTo>
                    <a:lnTo>
                      <a:pt x="11331" y="28020"/>
                    </a:lnTo>
                    <a:lnTo>
                      <a:pt x="12489" y="30826"/>
                    </a:lnTo>
                    <a:lnTo>
                      <a:pt x="13829" y="33523"/>
                    </a:lnTo>
                    <a:lnTo>
                      <a:pt x="15005" y="35441"/>
                    </a:lnTo>
                    <a:lnTo>
                      <a:pt x="15856" y="36636"/>
                    </a:lnTo>
                    <a:lnTo>
                      <a:pt x="16779" y="37776"/>
                    </a:lnTo>
                    <a:lnTo>
                      <a:pt x="17757" y="38826"/>
                    </a:lnTo>
                    <a:lnTo>
                      <a:pt x="18825" y="39803"/>
                    </a:lnTo>
                    <a:lnTo>
                      <a:pt x="19947" y="40690"/>
                    </a:lnTo>
                    <a:lnTo>
                      <a:pt x="20544" y="41088"/>
                    </a:lnTo>
                    <a:lnTo>
                      <a:pt x="20671" y="41161"/>
                    </a:lnTo>
                    <a:lnTo>
                      <a:pt x="21721" y="39532"/>
                    </a:lnTo>
                    <a:lnTo>
                      <a:pt x="21594" y="39441"/>
                    </a:lnTo>
                    <a:lnTo>
                      <a:pt x="21051" y="39079"/>
                    </a:lnTo>
                    <a:lnTo>
                      <a:pt x="20019" y="38265"/>
                    </a:lnTo>
                    <a:lnTo>
                      <a:pt x="19042" y="37360"/>
                    </a:lnTo>
                    <a:lnTo>
                      <a:pt x="18137" y="36382"/>
                    </a:lnTo>
                    <a:lnTo>
                      <a:pt x="16888" y="34771"/>
                    </a:lnTo>
                    <a:lnTo>
                      <a:pt x="15440" y="32382"/>
                    </a:lnTo>
                    <a:lnTo>
                      <a:pt x="14173" y="29830"/>
                    </a:lnTo>
                    <a:lnTo>
                      <a:pt x="13105" y="27187"/>
                    </a:lnTo>
                    <a:lnTo>
                      <a:pt x="12182" y="24490"/>
                    </a:lnTo>
                    <a:lnTo>
                      <a:pt x="11385" y="21830"/>
                    </a:lnTo>
                    <a:lnTo>
                      <a:pt x="11041" y="20526"/>
                    </a:lnTo>
                    <a:lnTo>
                      <a:pt x="10607" y="18970"/>
                    </a:lnTo>
                    <a:lnTo>
                      <a:pt x="9738" y="16038"/>
                    </a:lnTo>
                    <a:lnTo>
                      <a:pt x="8833" y="13286"/>
                    </a:lnTo>
                    <a:lnTo>
                      <a:pt x="7892" y="10716"/>
                    </a:lnTo>
                    <a:lnTo>
                      <a:pt x="7385" y="9485"/>
                    </a:lnTo>
                    <a:lnTo>
                      <a:pt x="7005" y="8544"/>
                    </a:lnTo>
                    <a:lnTo>
                      <a:pt x="6245" y="6915"/>
                    </a:lnTo>
                    <a:lnTo>
                      <a:pt x="5467" y="5449"/>
                    </a:lnTo>
                    <a:lnTo>
                      <a:pt x="4616" y="4128"/>
                    </a:lnTo>
                    <a:lnTo>
                      <a:pt x="4163" y="3476"/>
                    </a:lnTo>
                    <a:lnTo>
                      <a:pt x="3801" y="3005"/>
                    </a:lnTo>
                    <a:lnTo>
                      <a:pt x="3421" y="2535"/>
                    </a:lnTo>
                    <a:lnTo>
                      <a:pt x="2914" y="1919"/>
                    </a:lnTo>
                    <a:lnTo>
                      <a:pt x="2281" y="960"/>
                    </a:lnTo>
                    <a:lnTo>
                      <a:pt x="1991" y="327"/>
                    </a:lnTo>
                    <a:lnTo>
                      <a:pt x="1919"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3" name="Google Shape;1433;p39"/>
              <p:cNvSpPr/>
              <p:nvPr/>
            </p:nvSpPr>
            <p:spPr>
              <a:xfrm>
                <a:off x="5154706" y="2922754"/>
                <a:ext cx="136314" cy="174817"/>
              </a:xfrm>
              <a:custGeom>
                <a:avLst/>
                <a:gdLst/>
                <a:ahLst/>
                <a:cxnLst/>
                <a:rect l="l" t="t" r="r" b="b"/>
                <a:pathLst>
                  <a:path w="4291" h="5503" extrusionOk="0">
                    <a:moveTo>
                      <a:pt x="4291" y="0"/>
                    </a:moveTo>
                    <a:lnTo>
                      <a:pt x="3784" y="55"/>
                    </a:lnTo>
                    <a:lnTo>
                      <a:pt x="2879" y="254"/>
                    </a:lnTo>
                    <a:lnTo>
                      <a:pt x="2137" y="525"/>
                    </a:lnTo>
                    <a:lnTo>
                      <a:pt x="1521" y="869"/>
                    </a:lnTo>
                    <a:lnTo>
                      <a:pt x="1033" y="1285"/>
                    </a:lnTo>
                    <a:lnTo>
                      <a:pt x="652" y="1738"/>
                    </a:lnTo>
                    <a:lnTo>
                      <a:pt x="272" y="2444"/>
                    </a:lnTo>
                    <a:lnTo>
                      <a:pt x="19" y="3439"/>
                    </a:lnTo>
                    <a:lnTo>
                      <a:pt x="1" y="4344"/>
                    </a:lnTo>
                    <a:lnTo>
                      <a:pt x="146" y="5358"/>
                    </a:lnTo>
                    <a:lnTo>
                      <a:pt x="200" y="5503"/>
                    </a:lnTo>
                    <a:lnTo>
                      <a:pt x="327" y="5503"/>
                    </a:lnTo>
                    <a:lnTo>
                      <a:pt x="1141" y="5358"/>
                    </a:lnTo>
                    <a:lnTo>
                      <a:pt x="1865" y="5068"/>
                    </a:lnTo>
                    <a:lnTo>
                      <a:pt x="2643" y="4562"/>
                    </a:lnTo>
                    <a:lnTo>
                      <a:pt x="3367" y="3747"/>
                    </a:lnTo>
                    <a:lnTo>
                      <a:pt x="3802" y="2896"/>
                    </a:lnTo>
                    <a:lnTo>
                      <a:pt x="4037" y="2227"/>
                    </a:lnTo>
                    <a:lnTo>
                      <a:pt x="4200" y="1430"/>
                    </a:lnTo>
                    <a:lnTo>
                      <a:pt x="4291" y="507"/>
                    </a:lnTo>
                    <a:lnTo>
                      <a:pt x="4291"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4" name="Google Shape;1434;p39"/>
              <p:cNvSpPr/>
              <p:nvPr/>
            </p:nvSpPr>
            <p:spPr>
              <a:xfrm>
                <a:off x="5149528" y="2917576"/>
                <a:ext cx="146671" cy="185173"/>
              </a:xfrm>
              <a:custGeom>
                <a:avLst/>
                <a:gdLst/>
                <a:ahLst/>
                <a:cxnLst/>
                <a:rect l="l" t="t" r="r" b="b"/>
                <a:pathLst>
                  <a:path w="4617" h="5829" extrusionOk="0">
                    <a:moveTo>
                      <a:pt x="4616" y="0"/>
                    </a:moveTo>
                    <a:lnTo>
                      <a:pt x="4454" y="19"/>
                    </a:lnTo>
                    <a:lnTo>
                      <a:pt x="3874" y="73"/>
                    </a:lnTo>
                    <a:lnTo>
                      <a:pt x="2843" y="308"/>
                    </a:lnTo>
                    <a:lnTo>
                      <a:pt x="2390" y="489"/>
                    </a:lnTo>
                    <a:lnTo>
                      <a:pt x="2082" y="634"/>
                    </a:lnTo>
                    <a:lnTo>
                      <a:pt x="1539" y="960"/>
                    </a:lnTo>
                    <a:lnTo>
                      <a:pt x="1069" y="1358"/>
                    </a:lnTo>
                    <a:lnTo>
                      <a:pt x="689" y="1829"/>
                    </a:lnTo>
                    <a:lnTo>
                      <a:pt x="526" y="2082"/>
                    </a:lnTo>
                    <a:lnTo>
                      <a:pt x="363" y="2390"/>
                    </a:lnTo>
                    <a:lnTo>
                      <a:pt x="146" y="3005"/>
                    </a:lnTo>
                    <a:lnTo>
                      <a:pt x="1" y="3928"/>
                    </a:lnTo>
                    <a:lnTo>
                      <a:pt x="128" y="5431"/>
                    </a:lnTo>
                    <a:lnTo>
                      <a:pt x="218" y="5720"/>
                    </a:lnTo>
                    <a:lnTo>
                      <a:pt x="254" y="5829"/>
                    </a:lnTo>
                    <a:lnTo>
                      <a:pt x="562" y="5829"/>
                    </a:lnTo>
                    <a:lnTo>
                      <a:pt x="1503" y="5612"/>
                    </a:lnTo>
                    <a:lnTo>
                      <a:pt x="2300" y="5268"/>
                    </a:lnTo>
                    <a:lnTo>
                      <a:pt x="2698" y="4978"/>
                    </a:lnTo>
                    <a:lnTo>
                      <a:pt x="2517" y="4743"/>
                    </a:lnTo>
                    <a:lnTo>
                      <a:pt x="2209" y="4960"/>
                    </a:lnTo>
                    <a:lnTo>
                      <a:pt x="1576" y="5268"/>
                    </a:lnTo>
                    <a:lnTo>
                      <a:pt x="779" y="5485"/>
                    </a:lnTo>
                    <a:lnTo>
                      <a:pt x="472" y="5521"/>
                    </a:lnTo>
                    <a:lnTo>
                      <a:pt x="363" y="5050"/>
                    </a:lnTo>
                    <a:lnTo>
                      <a:pt x="327" y="3729"/>
                    </a:lnTo>
                    <a:lnTo>
                      <a:pt x="544" y="2715"/>
                    </a:lnTo>
                    <a:lnTo>
                      <a:pt x="797" y="2227"/>
                    </a:lnTo>
                    <a:lnTo>
                      <a:pt x="942" y="1991"/>
                    </a:lnTo>
                    <a:lnTo>
                      <a:pt x="1286" y="1575"/>
                    </a:lnTo>
                    <a:lnTo>
                      <a:pt x="1720" y="1195"/>
                    </a:lnTo>
                    <a:lnTo>
                      <a:pt x="2227" y="887"/>
                    </a:lnTo>
                    <a:lnTo>
                      <a:pt x="2499" y="761"/>
                    </a:lnTo>
                    <a:lnTo>
                      <a:pt x="2897" y="616"/>
                    </a:lnTo>
                    <a:lnTo>
                      <a:pt x="3802" y="399"/>
                    </a:lnTo>
                    <a:lnTo>
                      <a:pt x="4309" y="326"/>
                    </a:lnTo>
                    <a:lnTo>
                      <a:pt x="4291" y="978"/>
                    </a:lnTo>
                    <a:lnTo>
                      <a:pt x="4110" y="2154"/>
                    </a:lnTo>
                    <a:lnTo>
                      <a:pt x="3947" y="2679"/>
                    </a:lnTo>
                    <a:lnTo>
                      <a:pt x="4236" y="2788"/>
                    </a:lnTo>
                    <a:lnTo>
                      <a:pt x="4417" y="2209"/>
                    </a:lnTo>
                    <a:lnTo>
                      <a:pt x="4598" y="887"/>
                    </a:lnTo>
                    <a:lnTo>
                      <a:pt x="4616" y="163"/>
                    </a:lnTo>
                    <a:lnTo>
                      <a:pt x="4616" y="0"/>
                    </a:lnTo>
                    <a:close/>
                  </a:path>
                </a:pathLst>
              </a:custGeom>
              <a:solidFill>
                <a:srgbClr val="0C0C0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5" name="Google Shape;1435;p39"/>
              <p:cNvSpPr/>
              <p:nvPr/>
            </p:nvSpPr>
            <p:spPr>
              <a:xfrm>
                <a:off x="5149528" y="2917576"/>
                <a:ext cx="146671" cy="185173"/>
              </a:xfrm>
              <a:custGeom>
                <a:avLst/>
                <a:gdLst/>
                <a:ahLst/>
                <a:cxnLst/>
                <a:rect l="l" t="t" r="r" b="b"/>
                <a:pathLst>
                  <a:path w="4617" h="5829" extrusionOk="0">
                    <a:moveTo>
                      <a:pt x="4616" y="0"/>
                    </a:moveTo>
                    <a:lnTo>
                      <a:pt x="4454" y="19"/>
                    </a:lnTo>
                    <a:lnTo>
                      <a:pt x="3874" y="73"/>
                    </a:lnTo>
                    <a:lnTo>
                      <a:pt x="2843" y="308"/>
                    </a:lnTo>
                    <a:lnTo>
                      <a:pt x="2390" y="489"/>
                    </a:lnTo>
                    <a:lnTo>
                      <a:pt x="2499" y="761"/>
                    </a:lnTo>
                    <a:lnTo>
                      <a:pt x="2897" y="616"/>
                    </a:lnTo>
                    <a:lnTo>
                      <a:pt x="3802" y="399"/>
                    </a:lnTo>
                    <a:lnTo>
                      <a:pt x="4309" y="326"/>
                    </a:lnTo>
                    <a:lnTo>
                      <a:pt x="4291" y="978"/>
                    </a:lnTo>
                    <a:lnTo>
                      <a:pt x="4110" y="2154"/>
                    </a:lnTo>
                    <a:lnTo>
                      <a:pt x="3947" y="2679"/>
                    </a:lnTo>
                    <a:lnTo>
                      <a:pt x="3838" y="3005"/>
                    </a:lnTo>
                    <a:lnTo>
                      <a:pt x="3549" y="3584"/>
                    </a:lnTo>
                    <a:lnTo>
                      <a:pt x="3187" y="4109"/>
                    </a:lnTo>
                    <a:lnTo>
                      <a:pt x="2752" y="4544"/>
                    </a:lnTo>
                    <a:lnTo>
                      <a:pt x="2517" y="4743"/>
                    </a:lnTo>
                    <a:lnTo>
                      <a:pt x="2209" y="4960"/>
                    </a:lnTo>
                    <a:lnTo>
                      <a:pt x="1576" y="5268"/>
                    </a:lnTo>
                    <a:lnTo>
                      <a:pt x="779" y="5485"/>
                    </a:lnTo>
                    <a:lnTo>
                      <a:pt x="472" y="5521"/>
                    </a:lnTo>
                    <a:lnTo>
                      <a:pt x="363" y="5050"/>
                    </a:lnTo>
                    <a:lnTo>
                      <a:pt x="327" y="3729"/>
                    </a:lnTo>
                    <a:lnTo>
                      <a:pt x="544" y="2715"/>
                    </a:lnTo>
                    <a:lnTo>
                      <a:pt x="797" y="2227"/>
                    </a:lnTo>
                    <a:lnTo>
                      <a:pt x="526" y="2082"/>
                    </a:lnTo>
                    <a:lnTo>
                      <a:pt x="363" y="2390"/>
                    </a:lnTo>
                    <a:lnTo>
                      <a:pt x="146" y="3005"/>
                    </a:lnTo>
                    <a:lnTo>
                      <a:pt x="1" y="3928"/>
                    </a:lnTo>
                    <a:lnTo>
                      <a:pt x="128" y="5431"/>
                    </a:lnTo>
                    <a:lnTo>
                      <a:pt x="218" y="5720"/>
                    </a:lnTo>
                    <a:lnTo>
                      <a:pt x="254" y="5829"/>
                    </a:lnTo>
                    <a:lnTo>
                      <a:pt x="562" y="5829"/>
                    </a:lnTo>
                    <a:lnTo>
                      <a:pt x="1503" y="5612"/>
                    </a:lnTo>
                    <a:lnTo>
                      <a:pt x="2300" y="5268"/>
                    </a:lnTo>
                    <a:lnTo>
                      <a:pt x="2698" y="4978"/>
                    </a:lnTo>
                    <a:lnTo>
                      <a:pt x="2969" y="4779"/>
                    </a:lnTo>
                    <a:lnTo>
                      <a:pt x="3422" y="4308"/>
                    </a:lnTo>
                    <a:lnTo>
                      <a:pt x="3802" y="3747"/>
                    </a:lnTo>
                    <a:lnTo>
                      <a:pt x="4110" y="3132"/>
                    </a:lnTo>
                    <a:lnTo>
                      <a:pt x="4236" y="2788"/>
                    </a:lnTo>
                    <a:lnTo>
                      <a:pt x="4417" y="2209"/>
                    </a:lnTo>
                    <a:lnTo>
                      <a:pt x="4598" y="887"/>
                    </a:lnTo>
                    <a:lnTo>
                      <a:pt x="4616" y="163"/>
                    </a:lnTo>
                    <a:lnTo>
                      <a:pt x="4616" y="0"/>
                    </a:lnTo>
                    <a:close/>
                  </a:path>
                </a:pathLst>
              </a:custGeom>
              <a:solidFill>
                <a:srgbClr val="0C0C0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6" name="Google Shape;1436;p39"/>
              <p:cNvSpPr/>
              <p:nvPr/>
            </p:nvSpPr>
            <p:spPr>
              <a:xfrm>
                <a:off x="4703925" y="2452976"/>
                <a:ext cx="418060" cy="415169"/>
              </a:xfrm>
              <a:custGeom>
                <a:avLst/>
                <a:gdLst/>
                <a:ahLst/>
                <a:cxnLst/>
                <a:rect l="l" t="t" r="r" b="b"/>
                <a:pathLst>
                  <a:path w="13160" h="13069" extrusionOk="0">
                    <a:moveTo>
                      <a:pt x="6661" y="0"/>
                    </a:moveTo>
                    <a:lnTo>
                      <a:pt x="6064" y="181"/>
                    </a:lnTo>
                    <a:lnTo>
                      <a:pt x="5611" y="525"/>
                    </a:lnTo>
                    <a:lnTo>
                      <a:pt x="5304" y="996"/>
                    </a:lnTo>
                    <a:lnTo>
                      <a:pt x="5123" y="1575"/>
                    </a:lnTo>
                    <a:lnTo>
                      <a:pt x="5050" y="2245"/>
                    </a:lnTo>
                    <a:lnTo>
                      <a:pt x="5104" y="2951"/>
                    </a:lnTo>
                    <a:lnTo>
                      <a:pt x="5285" y="3675"/>
                    </a:lnTo>
                    <a:lnTo>
                      <a:pt x="5412" y="4019"/>
                    </a:lnTo>
                    <a:lnTo>
                      <a:pt x="5412" y="4019"/>
                    </a:lnTo>
                    <a:lnTo>
                      <a:pt x="5177" y="3729"/>
                    </a:lnTo>
                    <a:lnTo>
                      <a:pt x="4598" y="3204"/>
                    </a:lnTo>
                    <a:lnTo>
                      <a:pt x="3910" y="2788"/>
                    </a:lnTo>
                    <a:lnTo>
                      <a:pt x="3186" y="2498"/>
                    </a:lnTo>
                    <a:lnTo>
                      <a:pt x="2444" y="2317"/>
                    </a:lnTo>
                    <a:lnTo>
                      <a:pt x="1738" y="2299"/>
                    </a:lnTo>
                    <a:lnTo>
                      <a:pt x="1086" y="2444"/>
                    </a:lnTo>
                    <a:lnTo>
                      <a:pt x="561" y="2770"/>
                    </a:lnTo>
                    <a:lnTo>
                      <a:pt x="362" y="3005"/>
                    </a:lnTo>
                    <a:lnTo>
                      <a:pt x="127" y="3349"/>
                    </a:lnTo>
                    <a:lnTo>
                      <a:pt x="0" y="4001"/>
                    </a:lnTo>
                    <a:lnTo>
                      <a:pt x="199" y="4616"/>
                    </a:lnTo>
                    <a:lnTo>
                      <a:pt x="634" y="5195"/>
                    </a:lnTo>
                    <a:lnTo>
                      <a:pt x="941" y="5467"/>
                    </a:lnTo>
                    <a:lnTo>
                      <a:pt x="1285" y="5738"/>
                    </a:lnTo>
                    <a:lnTo>
                      <a:pt x="2027" y="6154"/>
                    </a:lnTo>
                    <a:lnTo>
                      <a:pt x="2860" y="6390"/>
                    </a:lnTo>
                    <a:lnTo>
                      <a:pt x="3729" y="6444"/>
                    </a:lnTo>
                    <a:lnTo>
                      <a:pt x="4163" y="6390"/>
                    </a:lnTo>
                    <a:lnTo>
                      <a:pt x="3548" y="6571"/>
                    </a:lnTo>
                    <a:lnTo>
                      <a:pt x="2950" y="6752"/>
                    </a:lnTo>
                    <a:lnTo>
                      <a:pt x="2607" y="6897"/>
                    </a:lnTo>
                    <a:lnTo>
                      <a:pt x="1937" y="7295"/>
                    </a:lnTo>
                    <a:lnTo>
                      <a:pt x="1303" y="7838"/>
                    </a:lnTo>
                    <a:lnTo>
                      <a:pt x="778" y="8453"/>
                    </a:lnTo>
                    <a:lnTo>
                      <a:pt x="435" y="9105"/>
                    </a:lnTo>
                    <a:lnTo>
                      <a:pt x="308" y="9793"/>
                    </a:lnTo>
                    <a:lnTo>
                      <a:pt x="471" y="10444"/>
                    </a:lnTo>
                    <a:lnTo>
                      <a:pt x="978" y="11042"/>
                    </a:lnTo>
                    <a:lnTo>
                      <a:pt x="1412" y="11313"/>
                    </a:lnTo>
                    <a:lnTo>
                      <a:pt x="1774" y="11476"/>
                    </a:lnTo>
                    <a:lnTo>
                      <a:pt x="2444" y="11566"/>
                    </a:lnTo>
                    <a:lnTo>
                      <a:pt x="3041" y="11404"/>
                    </a:lnTo>
                    <a:lnTo>
                      <a:pt x="3602" y="11078"/>
                    </a:lnTo>
                    <a:lnTo>
                      <a:pt x="4380" y="10354"/>
                    </a:lnTo>
                    <a:lnTo>
                      <a:pt x="5231" y="9268"/>
                    </a:lnTo>
                    <a:lnTo>
                      <a:pt x="5611" y="8833"/>
                    </a:lnTo>
                    <a:lnTo>
                      <a:pt x="5485" y="9014"/>
                    </a:lnTo>
                    <a:lnTo>
                      <a:pt x="5304" y="9358"/>
                    </a:lnTo>
                    <a:lnTo>
                      <a:pt x="5159" y="9919"/>
                    </a:lnTo>
                    <a:lnTo>
                      <a:pt x="5249" y="10698"/>
                    </a:lnTo>
                    <a:lnTo>
                      <a:pt x="5575" y="11458"/>
                    </a:lnTo>
                    <a:lnTo>
                      <a:pt x="6100" y="12128"/>
                    </a:lnTo>
                    <a:lnTo>
                      <a:pt x="6770" y="12652"/>
                    </a:lnTo>
                    <a:lnTo>
                      <a:pt x="7530" y="12978"/>
                    </a:lnTo>
                    <a:lnTo>
                      <a:pt x="8326" y="13069"/>
                    </a:lnTo>
                    <a:lnTo>
                      <a:pt x="8724" y="12978"/>
                    </a:lnTo>
                    <a:lnTo>
                      <a:pt x="9141" y="12833"/>
                    </a:lnTo>
                    <a:lnTo>
                      <a:pt x="9738" y="12417"/>
                    </a:lnTo>
                    <a:lnTo>
                      <a:pt x="10064" y="11874"/>
                    </a:lnTo>
                    <a:lnTo>
                      <a:pt x="10154" y="11277"/>
                    </a:lnTo>
                    <a:lnTo>
                      <a:pt x="10028" y="10607"/>
                    </a:lnTo>
                    <a:lnTo>
                      <a:pt x="9720" y="9956"/>
                    </a:lnTo>
                    <a:lnTo>
                      <a:pt x="9231" y="9322"/>
                    </a:lnTo>
                    <a:lnTo>
                      <a:pt x="8598" y="8743"/>
                    </a:lnTo>
                    <a:lnTo>
                      <a:pt x="8236" y="8507"/>
                    </a:lnTo>
                    <a:lnTo>
                      <a:pt x="9014" y="8797"/>
                    </a:lnTo>
                    <a:lnTo>
                      <a:pt x="10173" y="9051"/>
                    </a:lnTo>
                    <a:lnTo>
                      <a:pt x="10915" y="9105"/>
                    </a:lnTo>
                    <a:lnTo>
                      <a:pt x="11584" y="9014"/>
                    </a:lnTo>
                    <a:lnTo>
                      <a:pt x="12182" y="8797"/>
                    </a:lnTo>
                    <a:lnTo>
                      <a:pt x="12652" y="8417"/>
                    </a:lnTo>
                    <a:lnTo>
                      <a:pt x="12996" y="7856"/>
                    </a:lnTo>
                    <a:lnTo>
                      <a:pt x="13123" y="7494"/>
                    </a:lnTo>
                    <a:lnTo>
                      <a:pt x="13159" y="7096"/>
                    </a:lnTo>
                    <a:lnTo>
                      <a:pt x="12978" y="6335"/>
                    </a:lnTo>
                    <a:lnTo>
                      <a:pt x="12526" y="5666"/>
                    </a:lnTo>
                    <a:lnTo>
                      <a:pt x="11874" y="5123"/>
                    </a:lnTo>
                    <a:lnTo>
                      <a:pt x="11114" y="4725"/>
                    </a:lnTo>
                    <a:lnTo>
                      <a:pt x="10299" y="4489"/>
                    </a:lnTo>
                    <a:lnTo>
                      <a:pt x="9503" y="4471"/>
                    </a:lnTo>
                    <a:lnTo>
                      <a:pt x="8815" y="4706"/>
                    </a:lnTo>
                    <a:lnTo>
                      <a:pt x="8543" y="4942"/>
                    </a:lnTo>
                    <a:lnTo>
                      <a:pt x="8543" y="4942"/>
                    </a:lnTo>
                    <a:lnTo>
                      <a:pt x="8815" y="4670"/>
                    </a:lnTo>
                    <a:lnTo>
                      <a:pt x="9177" y="3982"/>
                    </a:lnTo>
                    <a:lnTo>
                      <a:pt x="9322" y="3204"/>
                    </a:lnTo>
                    <a:lnTo>
                      <a:pt x="9286" y="2390"/>
                    </a:lnTo>
                    <a:lnTo>
                      <a:pt x="9068" y="1611"/>
                    </a:lnTo>
                    <a:lnTo>
                      <a:pt x="8670" y="905"/>
                    </a:lnTo>
                    <a:lnTo>
                      <a:pt x="8127" y="362"/>
                    </a:lnTo>
                    <a:lnTo>
                      <a:pt x="7421" y="37"/>
                    </a:lnTo>
                    <a:lnTo>
                      <a:pt x="702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7" name="Google Shape;1437;p39"/>
              <p:cNvSpPr/>
              <p:nvPr/>
            </p:nvSpPr>
            <p:spPr>
              <a:xfrm>
                <a:off x="4711390" y="2448370"/>
                <a:ext cx="415169" cy="424382"/>
              </a:xfrm>
              <a:custGeom>
                <a:avLst/>
                <a:gdLst/>
                <a:ahLst/>
                <a:cxnLst/>
                <a:rect l="l" t="t" r="r" b="b"/>
                <a:pathLst>
                  <a:path w="13069" h="13359" extrusionOk="0">
                    <a:moveTo>
                      <a:pt x="6517" y="1"/>
                    </a:moveTo>
                    <a:lnTo>
                      <a:pt x="6046" y="73"/>
                    </a:lnTo>
                    <a:lnTo>
                      <a:pt x="5612" y="272"/>
                    </a:lnTo>
                    <a:lnTo>
                      <a:pt x="5268" y="562"/>
                    </a:lnTo>
                    <a:lnTo>
                      <a:pt x="5123" y="761"/>
                    </a:lnTo>
                    <a:lnTo>
                      <a:pt x="4960" y="1014"/>
                    </a:lnTo>
                    <a:lnTo>
                      <a:pt x="4743" y="1630"/>
                    </a:lnTo>
                    <a:lnTo>
                      <a:pt x="4670" y="2354"/>
                    </a:lnTo>
                    <a:lnTo>
                      <a:pt x="4725" y="3150"/>
                    </a:lnTo>
                    <a:lnTo>
                      <a:pt x="4815" y="3548"/>
                    </a:lnTo>
                    <a:lnTo>
                      <a:pt x="4507" y="3277"/>
                    </a:lnTo>
                    <a:lnTo>
                      <a:pt x="3765" y="2824"/>
                    </a:lnTo>
                    <a:lnTo>
                      <a:pt x="2969" y="2480"/>
                    </a:lnTo>
                    <a:lnTo>
                      <a:pt x="2154" y="2317"/>
                    </a:lnTo>
                    <a:lnTo>
                      <a:pt x="1756" y="2299"/>
                    </a:lnTo>
                    <a:lnTo>
                      <a:pt x="1448" y="2299"/>
                    </a:lnTo>
                    <a:lnTo>
                      <a:pt x="942" y="2408"/>
                    </a:lnTo>
                    <a:lnTo>
                      <a:pt x="507" y="2607"/>
                    </a:lnTo>
                    <a:lnTo>
                      <a:pt x="145" y="2878"/>
                    </a:lnTo>
                    <a:lnTo>
                      <a:pt x="0" y="3059"/>
                    </a:lnTo>
                    <a:lnTo>
                      <a:pt x="236" y="3240"/>
                    </a:lnTo>
                    <a:lnTo>
                      <a:pt x="399" y="3059"/>
                    </a:lnTo>
                    <a:lnTo>
                      <a:pt x="761" y="2806"/>
                    </a:lnTo>
                    <a:lnTo>
                      <a:pt x="1358" y="2607"/>
                    </a:lnTo>
                    <a:lnTo>
                      <a:pt x="1738" y="2589"/>
                    </a:lnTo>
                    <a:lnTo>
                      <a:pt x="1756" y="2589"/>
                    </a:lnTo>
                    <a:lnTo>
                      <a:pt x="2209" y="2625"/>
                    </a:lnTo>
                    <a:lnTo>
                      <a:pt x="3132" y="2860"/>
                    </a:lnTo>
                    <a:lnTo>
                      <a:pt x="4019" y="3295"/>
                    </a:lnTo>
                    <a:lnTo>
                      <a:pt x="4761" y="3892"/>
                    </a:lnTo>
                    <a:lnTo>
                      <a:pt x="5050" y="4254"/>
                    </a:lnTo>
                    <a:lnTo>
                      <a:pt x="5141" y="4327"/>
                    </a:lnTo>
                    <a:lnTo>
                      <a:pt x="5250" y="4290"/>
                    </a:lnTo>
                    <a:lnTo>
                      <a:pt x="5322" y="4218"/>
                    </a:lnTo>
                    <a:lnTo>
                      <a:pt x="5322" y="4109"/>
                    </a:lnTo>
                    <a:lnTo>
                      <a:pt x="5159" y="3657"/>
                    </a:lnTo>
                    <a:lnTo>
                      <a:pt x="4996" y="2752"/>
                    </a:lnTo>
                    <a:lnTo>
                      <a:pt x="4996" y="1919"/>
                    </a:lnTo>
                    <a:lnTo>
                      <a:pt x="5195" y="1213"/>
                    </a:lnTo>
                    <a:lnTo>
                      <a:pt x="5376" y="924"/>
                    </a:lnTo>
                    <a:lnTo>
                      <a:pt x="5485" y="761"/>
                    </a:lnTo>
                    <a:lnTo>
                      <a:pt x="5793" y="525"/>
                    </a:lnTo>
                    <a:lnTo>
                      <a:pt x="6136" y="363"/>
                    </a:lnTo>
                    <a:lnTo>
                      <a:pt x="6553" y="290"/>
                    </a:lnTo>
                    <a:lnTo>
                      <a:pt x="6770" y="290"/>
                    </a:lnTo>
                    <a:lnTo>
                      <a:pt x="7096" y="326"/>
                    </a:lnTo>
                    <a:lnTo>
                      <a:pt x="7693" y="562"/>
                    </a:lnTo>
                    <a:lnTo>
                      <a:pt x="8200" y="996"/>
                    </a:lnTo>
                    <a:lnTo>
                      <a:pt x="8598" y="1593"/>
                    </a:lnTo>
                    <a:lnTo>
                      <a:pt x="8743" y="1955"/>
                    </a:lnTo>
                    <a:lnTo>
                      <a:pt x="8870" y="2372"/>
                    </a:lnTo>
                    <a:lnTo>
                      <a:pt x="8960" y="3222"/>
                    </a:lnTo>
                    <a:lnTo>
                      <a:pt x="8815" y="3983"/>
                    </a:lnTo>
                    <a:lnTo>
                      <a:pt x="8508" y="4652"/>
                    </a:lnTo>
                    <a:lnTo>
                      <a:pt x="8272" y="4906"/>
                    </a:lnTo>
                    <a:lnTo>
                      <a:pt x="8236" y="4942"/>
                    </a:lnTo>
                    <a:lnTo>
                      <a:pt x="8200" y="4978"/>
                    </a:lnTo>
                    <a:lnTo>
                      <a:pt x="8164" y="5014"/>
                    </a:lnTo>
                    <a:lnTo>
                      <a:pt x="8164" y="5141"/>
                    </a:lnTo>
                    <a:lnTo>
                      <a:pt x="8200" y="5177"/>
                    </a:lnTo>
                    <a:lnTo>
                      <a:pt x="8236" y="5213"/>
                    </a:lnTo>
                    <a:lnTo>
                      <a:pt x="8345" y="5232"/>
                    </a:lnTo>
                    <a:lnTo>
                      <a:pt x="8399" y="5195"/>
                    </a:lnTo>
                    <a:lnTo>
                      <a:pt x="8435" y="5159"/>
                    </a:lnTo>
                    <a:lnTo>
                      <a:pt x="8471" y="5141"/>
                    </a:lnTo>
                    <a:lnTo>
                      <a:pt x="8743" y="4942"/>
                    </a:lnTo>
                    <a:lnTo>
                      <a:pt x="9413" y="4761"/>
                    </a:lnTo>
                    <a:lnTo>
                      <a:pt x="10155" y="4797"/>
                    </a:lnTo>
                    <a:lnTo>
                      <a:pt x="10879" y="5032"/>
                    </a:lnTo>
                    <a:lnTo>
                      <a:pt x="11223" y="5195"/>
                    </a:lnTo>
                    <a:lnTo>
                      <a:pt x="11530" y="5376"/>
                    </a:lnTo>
                    <a:lnTo>
                      <a:pt x="12128" y="5865"/>
                    </a:lnTo>
                    <a:lnTo>
                      <a:pt x="12562" y="6480"/>
                    </a:lnTo>
                    <a:lnTo>
                      <a:pt x="12743" y="7023"/>
                    </a:lnTo>
                    <a:lnTo>
                      <a:pt x="12761" y="7404"/>
                    </a:lnTo>
                    <a:lnTo>
                      <a:pt x="12725" y="7603"/>
                    </a:lnTo>
                    <a:lnTo>
                      <a:pt x="12598" y="8019"/>
                    </a:lnTo>
                    <a:lnTo>
                      <a:pt x="12254" y="8490"/>
                    </a:lnTo>
                    <a:lnTo>
                      <a:pt x="11965" y="8743"/>
                    </a:lnTo>
                    <a:lnTo>
                      <a:pt x="11784" y="8833"/>
                    </a:lnTo>
                    <a:lnTo>
                      <a:pt x="11458" y="8978"/>
                    </a:lnTo>
                    <a:lnTo>
                      <a:pt x="10643" y="9087"/>
                    </a:lnTo>
                    <a:lnTo>
                      <a:pt x="9702" y="9014"/>
                    </a:lnTo>
                    <a:lnTo>
                      <a:pt x="8634" y="8725"/>
                    </a:lnTo>
                    <a:lnTo>
                      <a:pt x="8055" y="8508"/>
                    </a:lnTo>
                    <a:lnTo>
                      <a:pt x="7946" y="8490"/>
                    </a:lnTo>
                    <a:lnTo>
                      <a:pt x="7874" y="8580"/>
                    </a:lnTo>
                    <a:lnTo>
                      <a:pt x="7838" y="8689"/>
                    </a:lnTo>
                    <a:lnTo>
                      <a:pt x="7928" y="8779"/>
                    </a:lnTo>
                    <a:lnTo>
                      <a:pt x="8254" y="8996"/>
                    </a:lnTo>
                    <a:lnTo>
                      <a:pt x="8833" y="9503"/>
                    </a:lnTo>
                    <a:lnTo>
                      <a:pt x="9286" y="10082"/>
                    </a:lnTo>
                    <a:lnTo>
                      <a:pt x="9612" y="10698"/>
                    </a:lnTo>
                    <a:lnTo>
                      <a:pt x="9702" y="10987"/>
                    </a:lnTo>
                    <a:lnTo>
                      <a:pt x="9775" y="11349"/>
                    </a:lnTo>
                    <a:lnTo>
                      <a:pt x="9702" y="11965"/>
                    </a:lnTo>
                    <a:lnTo>
                      <a:pt x="9376" y="12472"/>
                    </a:lnTo>
                    <a:lnTo>
                      <a:pt x="8815" y="12834"/>
                    </a:lnTo>
                    <a:lnTo>
                      <a:pt x="8453" y="12978"/>
                    </a:lnTo>
                    <a:lnTo>
                      <a:pt x="8236" y="13033"/>
                    </a:lnTo>
                    <a:lnTo>
                      <a:pt x="7820" y="13051"/>
                    </a:lnTo>
                    <a:lnTo>
                      <a:pt x="7204" y="12942"/>
                    </a:lnTo>
                    <a:lnTo>
                      <a:pt x="6426" y="12544"/>
                    </a:lnTo>
                    <a:lnTo>
                      <a:pt x="5793" y="11965"/>
                    </a:lnTo>
                    <a:lnTo>
                      <a:pt x="5539" y="11621"/>
                    </a:lnTo>
                    <a:lnTo>
                      <a:pt x="5340" y="11277"/>
                    </a:lnTo>
                    <a:lnTo>
                      <a:pt x="5105" y="10589"/>
                    </a:lnTo>
                    <a:lnTo>
                      <a:pt x="5087" y="9938"/>
                    </a:lnTo>
                    <a:lnTo>
                      <a:pt x="5304" y="9340"/>
                    </a:lnTo>
                    <a:lnTo>
                      <a:pt x="5503" y="9087"/>
                    </a:lnTo>
                    <a:lnTo>
                      <a:pt x="5539" y="8978"/>
                    </a:lnTo>
                    <a:lnTo>
                      <a:pt x="5485" y="8870"/>
                    </a:lnTo>
                    <a:lnTo>
                      <a:pt x="5376" y="8815"/>
                    </a:lnTo>
                    <a:lnTo>
                      <a:pt x="5268" y="8888"/>
                    </a:lnTo>
                    <a:lnTo>
                      <a:pt x="4960" y="9232"/>
                    </a:lnTo>
                    <a:lnTo>
                      <a:pt x="4616" y="9648"/>
                    </a:lnTo>
                    <a:lnTo>
                      <a:pt x="4290" y="10064"/>
                    </a:lnTo>
                    <a:lnTo>
                      <a:pt x="3548" y="10879"/>
                    </a:lnTo>
                    <a:lnTo>
                      <a:pt x="2933" y="11313"/>
                    </a:lnTo>
                    <a:lnTo>
                      <a:pt x="2480" y="11512"/>
                    </a:lnTo>
                    <a:lnTo>
                      <a:pt x="2010" y="11549"/>
                    </a:lnTo>
                    <a:lnTo>
                      <a:pt x="1503" y="11458"/>
                    </a:lnTo>
                    <a:lnTo>
                      <a:pt x="1249" y="11313"/>
                    </a:lnTo>
                    <a:lnTo>
                      <a:pt x="1105" y="11585"/>
                    </a:lnTo>
                    <a:lnTo>
                      <a:pt x="1394" y="11730"/>
                    </a:lnTo>
                    <a:lnTo>
                      <a:pt x="1973" y="11856"/>
                    </a:lnTo>
                    <a:lnTo>
                      <a:pt x="2498" y="11820"/>
                    </a:lnTo>
                    <a:lnTo>
                      <a:pt x="3005" y="11621"/>
                    </a:lnTo>
                    <a:lnTo>
                      <a:pt x="3675" y="11168"/>
                    </a:lnTo>
                    <a:lnTo>
                      <a:pt x="4471" y="10318"/>
                    </a:lnTo>
                    <a:lnTo>
                      <a:pt x="4815" y="9901"/>
                    </a:lnTo>
                    <a:lnTo>
                      <a:pt x="4779" y="10119"/>
                    </a:lnTo>
                    <a:lnTo>
                      <a:pt x="4815" y="10589"/>
                    </a:lnTo>
                    <a:lnTo>
                      <a:pt x="4924" y="11060"/>
                    </a:lnTo>
                    <a:lnTo>
                      <a:pt x="5141" y="11549"/>
                    </a:lnTo>
                    <a:lnTo>
                      <a:pt x="5286" y="11784"/>
                    </a:lnTo>
                    <a:lnTo>
                      <a:pt x="5521" y="12092"/>
                    </a:lnTo>
                    <a:lnTo>
                      <a:pt x="6082" y="12653"/>
                    </a:lnTo>
                    <a:lnTo>
                      <a:pt x="6770" y="13087"/>
                    </a:lnTo>
                    <a:lnTo>
                      <a:pt x="7512" y="13322"/>
                    </a:lnTo>
                    <a:lnTo>
                      <a:pt x="7910" y="13359"/>
                    </a:lnTo>
                    <a:lnTo>
                      <a:pt x="8218" y="13340"/>
                    </a:lnTo>
                    <a:lnTo>
                      <a:pt x="8526" y="13268"/>
                    </a:lnTo>
                    <a:lnTo>
                      <a:pt x="8960" y="13105"/>
                    </a:lnTo>
                    <a:lnTo>
                      <a:pt x="9612" y="12653"/>
                    </a:lnTo>
                    <a:lnTo>
                      <a:pt x="9992" y="12055"/>
                    </a:lnTo>
                    <a:lnTo>
                      <a:pt x="10064" y="11331"/>
                    </a:lnTo>
                    <a:lnTo>
                      <a:pt x="9992" y="10915"/>
                    </a:lnTo>
                    <a:lnTo>
                      <a:pt x="9847" y="10444"/>
                    </a:lnTo>
                    <a:lnTo>
                      <a:pt x="9250" y="9521"/>
                    </a:lnTo>
                    <a:lnTo>
                      <a:pt x="8833" y="9105"/>
                    </a:lnTo>
                    <a:lnTo>
                      <a:pt x="9304" y="9232"/>
                    </a:lnTo>
                    <a:lnTo>
                      <a:pt x="10173" y="9377"/>
                    </a:lnTo>
                    <a:lnTo>
                      <a:pt x="10951" y="9377"/>
                    </a:lnTo>
                    <a:lnTo>
                      <a:pt x="11639" y="9232"/>
                    </a:lnTo>
                    <a:lnTo>
                      <a:pt x="11929" y="9105"/>
                    </a:lnTo>
                    <a:lnTo>
                      <a:pt x="12128" y="8996"/>
                    </a:lnTo>
                    <a:lnTo>
                      <a:pt x="12472" y="8707"/>
                    </a:lnTo>
                    <a:lnTo>
                      <a:pt x="12761" y="8345"/>
                    </a:lnTo>
                    <a:lnTo>
                      <a:pt x="12960" y="7910"/>
                    </a:lnTo>
                    <a:lnTo>
                      <a:pt x="13033" y="7657"/>
                    </a:lnTo>
                    <a:lnTo>
                      <a:pt x="13069" y="7277"/>
                    </a:lnTo>
                    <a:lnTo>
                      <a:pt x="12906" y="6517"/>
                    </a:lnTo>
                    <a:lnTo>
                      <a:pt x="12472" y="5811"/>
                    </a:lnTo>
                    <a:lnTo>
                      <a:pt x="11802" y="5195"/>
                    </a:lnTo>
                    <a:lnTo>
                      <a:pt x="11367" y="4924"/>
                    </a:lnTo>
                    <a:lnTo>
                      <a:pt x="11078" y="4779"/>
                    </a:lnTo>
                    <a:lnTo>
                      <a:pt x="10462" y="4562"/>
                    </a:lnTo>
                    <a:lnTo>
                      <a:pt x="9811" y="4453"/>
                    </a:lnTo>
                    <a:lnTo>
                      <a:pt x="9195" y="4489"/>
                    </a:lnTo>
                    <a:lnTo>
                      <a:pt x="8906" y="4562"/>
                    </a:lnTo>
                    <a:lnTo>
                      <a:pt x="8906" y="4562"/>
                    </a:lnTo>
                    <a:lnTo>
                      <a:pt x="9033" y="4272"/>
                    </a:lnTo>
                    <a:lnTo>
                      <a:pt x="9214" y="3639"/>
                    </a:lnTo>
                    <a:lnTo>
                      <a:pt x="9250" y="2933"/>
                    </a:lnTo>
                    <a:lnTo>
                      <a:pt x="9141" y="2227"/>
                    </a:lnTo>
                    <a:lnTo>
                      <a:pt x="9033" y="1865"/>
                    </a:lnTo>
                    <a:lnTo>
                      <a:pt x="8870" y="1449"/>
                    </a:lnTo>
                    <a:lnTo>
                      <a:pt x="8417" y="779"/>
                    </a:lnTo>
                    <a:lnTo>
                      <a:pt x="7838" y="290"/>
                    </a:lnTo>
                    <a:lnTo>
                      <a:pt x="7150" y="37"/>
                    </a:lnTo>
                    <a:lnTo>
                      <a:pt x="6788"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8" name="Google Shape;1438;p39"/>
              <p:cNvSpPr/>
              <p:nvPr/>
            </p:nvSpPr>
            <p:spPr>
              <a:xfrm>
                <a:off x="4699890" y="2448370"/>
                <a:ext cx="426669" cy="368026"/>
              </a:xfrm>
              <a:custGeom>
                <a:avLst/>
                <a:gdLst/>
                <a:ahLst/>
                <a:cxnLst/>
                <a:rect l="l" t="t" r="r" b="b"/>
                <a:pathLst>
                  <a:path w="13431" h="11585" extrusionOk="0">
                    <a:moveTo>
                      <a:pt x="6879" y="1"/>
                    </a:moveTo>
                    <a:lnTo>
                      <a:pt x="6408" y="73"/>
                    </a:lnTo>
                    <a:lnTo>
                      <a:pt x="5974" y="272"/>
                    </a:lnTo>
                    <a:lnTo>
                      <a:pt x="5630" y="562"/>
                    </a:lnTo>
                    <a:lnTo>
                      <a:pt x="5485" y="743"/>
                    </a:lnTo>
                    <a:lnTo>
                      <a:pt x="5322" y="1014"/>
                    </a:lnTo>
                    <a:lnTo>
                      <a:pt x="5105" y="1630"/>
                    </a:lnTo>
                    <a:lnTo>
                      <a:pt x="5032" y="2354"/>
                    </a:lnTo>
                    <a:lnTo>
                      <a:pt x="5087" y="3150"/>
                    </a:lnTo>
                    <a:lnTo>
                      <a:pt x="5177" y="3548"/>
                    </a:lnTo>
                    <a:lnTo>
                      <a:pt x="4869" y="3277"/>
                    </a:lnTo>
                    <a:lnTo>
                      <a:pt x="4127" y="2824"/>
                    </a:lnTo>
                    <a:lnTo>
                      <a:pt x="3331" y="2480"/>
                    </a:lnTo>
                    <a:lnTo>
                      <a:pt x="2516" y="2317"/>
                    </a:lnTo>
                    <a:lnTo>
                      <a:pt x="2118" y="2299"/>
                    </a:lnTo>
                    <a:lnTo>
                      <a:pt x="1810" y="2299"/>
                    </a:lnTo>
                    <a:lnTo>
                      <a:pt x="1304" y="2408"/>
                    </a:lnTo>
                    <a:lnTo>
                      <a:pt x="869" y="2607"/>
                    </a:lnTo>
                    <a:lnTo>
                      <a:pt x="507" y="2878"/>
                    </a:lnTo>
                    <a:lnTo>
                      <a:pt x="362" y="3059"/>
                    </a:lnTo>
                    <a:lnTo>
                      <a:pt x="218" y="3277"/>
                    </a:lnTo>
                    <a:lnTo>
                      <a:pt x="37" y="3693"/>
                    </a:lnTo>
                    <a:lnTo>
                      <a:pt x="0" y="4073"/>
                    </a:lnTo>
                    <a:lnTo>
                      <a:pt x="37" y="4435"/>
                    </a:lnTo>
                    <a:lnTo>
                      <a:pt x="254" y="4942"/>
                    </a:lnTo>
                    <a:lnTo>
                      <a:pt x="724" y="5503"/>
                    </a:lnTo>
                    <a:lnTo>
                      <a:pt x="978" y="5738"/>
                    </a:lnTo>
                    <a:lnTo>
                      <a:pt x="1213" y="5919"/>
                    </a:lnTo>
                    <a:lnTo>
                      <a:pt x="1720" y="6245"/>
                    </a:lnTo>
                    <a:lnTo>
                      <a:pt x="2281" y="6499"/>
                    </a:lnTo>
                    <a:lnTo>
                      <a:pt x="2878" y="6661"/>
                    </a:lnTo>
                    <a:lnTo>
                      <a:pt x="3186" y="6698"/>
                    </a:lnTo>
                    <a:lnTo>
                      <a:pt x="3114" y="6734"/>
                    </a:lnTo>
                    <a:lnTo>
                      <a:pt x="3023" y="6752"/>
                    </a:lnTo>
                    <a:lnTo>
                      <a:pt x="2553" y="6951"/>
                    </a:lnTo>
                    <a:lnTo>
                      <a:pt x="1629" y="7585"/>
                    </a:lnTo>
                    <a:lnTo>
                      <a:pt x="869" y="8399"/>
                    </a:lnTo>
                    <a:lnTo>
                      <a:pt x="471" y="9069"/>
                    </a:lnTo>
                    <a:lnTo>
                      <a:pt x="326" y="9539"/>
                    </a:lnTo>
                    <a:lnTo>
                      <a:pt x="308" y="9775"/>
                    </a:lnTo>
                    <a:lnTo>
                      <a:pt x="290" y="9974"/>
                    </a:lnTo>
                    <a:lnTo>
                      <a:pt x="381" y="10426"/>
                    </a:lnTo>
                    <a:lnTo>
                      <a:pt x="616" y="10897"/>
                    </a:lnTo>
                    <a:lnTo>
                      <a:pt x="1105" y="11368"/>
                    </a:lnTo>
                    <a:lnTo>
                      <a:pt x="1467" y="11585"/>
                    </a:lnTo>
                    <a:lnTo>
                      <a:pt x="1611" y="11313"/>
                    </a:lnTo>
                    <a:lnTo>
                      <a:pt x="1358" y="11168"/>
                    </a:lnTo>
                    <a:lnTo>
                      <a:pt x="960" y="10843"/>
                    </a:lnTo>
                    <a:lnTo>
                      <a:pt x="706" y="10444"/>
                    </a:lnTo>
                    <a:lnTo>
                      <a:pt x="598" y="10028"/>
                    </a:lnTo>
                    <a:lnTo>
                      <a:pt x="598" y="9793"/>
                    </a:lnTo>
                    <a:lnTo>
                      <a:pt x="634" y="9594"/>
                    </a:lnTo>
                    <a:lnTo>
                      <a:pt x="761" y="9159"/>
                    </a:lnTo>
                    <a:lnTo>
                      <a:pt x="1123" y="8544"/>
                    </a:lnTo>
                    <a:lnTo>
                      <a:pt x="1847" y="7802"/>
                    </a:lnTo>
                    <a:lnTo>
                      <a:pt x="2697" y="7223"/>
                    </a:lnTo>
                    <a:lnTo>
                      <a:pt x="3132" y="7042"/>
                    </a:lnTo>
                    <a:lnTo>
                      <a:pt x="3403" y="6951"/>
                    </a:lnTo>
                    <a:lnTo>
                      <a:pt x="3693" y="6879"/>
                    </a:lnTo>
                    <a:lnTo>
                      <a:pt x="4019" y="6788"/>
                    </a:lnTo>
                    <a:lnTo>
                      <a:pt x="4345" y="6680"/>
                    </a:lnTo>
                    <a:lnTo>
                      <a:pt x="4435" y="6607"/>
                    </a:lnTo>
                    <a:lnTo>
                      <a:pt x="4435" y="6499"/>
                    </a:lnTo>
                    <a:lnTo>
                      <a:pt x="4381" y="6408"/>
                    </a:lnTo>
                    <a:lnTo>
                      <a:pt x="4254" y="6390"/>
                    </a:lnTo>
                    <a:lnTo>
                      <a:pt x="3838" y="6444"/>
                    </a:lnTo>
                    <a:lnTo>
                      <a:pt x="3005" y="6390"/>
                    </a:lnTo>
                    <a:lnTo>
                      <a:pt x="2209" y="6155"/>
                    </a:lnTo>
                    <a:lnTo>
                      <a:pt x="1485" y="5756"/>
                    </a:lnTo>
                    <a:lnTo>
                      <a:pt x="1177" y="5503"/>
                    </a:lnTo>
                    <a:lnTo>
                      <a:pt x="833" y="5195"/>
                    </a:lnTo>
                    <a:lnTo>
                      <a:pt x="417" y="4616"/>
                    </a:lnTo>
                    <a:lnTo>
                      <a:pt x="290" y="4073"/>
                    </a:lnTo>
                    <a:lnTo>
                      <a:pt x="417" y="3530"/>
                    </a:lnTo>
                    <a:lnTo>
                      <a:pt x="598" y="3240"/>
                    </a:lnTo>
                    <a:lnTo>
                      <a:pt x="761" y="3059"/>
                    </a:lnTo>
                    <a:lnTo>
                      <a:pt x="1123" y="2806"/>
                    </a:lnTo>
                    <a:lnTo>
                      <a:pt x="1720" y="2607"/>
                    </a:lnTo>
                    <a:lnTo>
                      <a:pt x="2100" y="2589"/>
                    </a:lnTo>
                    <a:lnTo>
                      <a:pt x="2118" y="2589"/>
                    </a:lnTo>
                    <a:lnTo>
                      <a:pt x="2571" y="2625"/>
                    </a:lnTo>
                    <a:lnTo>
                      <a:pt x="3494" y="2860"/>
                    </a:lnTo>
                    <a:lnTo>
                      <a:pt x="4381" y="3295"/>
                    </a:lnTo>
                    <a:lnTo>
                      <a:pt x="5123" y="3892"/>
                    </a:lnTo>
                    <a:lnTo>
                      <a:pt x="5412" y="4254"/>
                    </a:lnTo>
                    <a:lnTo>
                      <a:pt x="5503" y="4327"/>
                    </a:lnTo>
                    <a:lnTo>
                      <a:pt x="5612" y="4290"/>
                    </a:lnTo>
                    <a:lnTo>
                      <a:pt x="5684" y="4218"/>
                    </a:lnTo>
                    <a:lnTo>
                      <a:pt x="5684" y="4109"/>
                    </a:lnTo>
                    <a:lnTo>
                      <a:pt x="5521" y="3657"/>
                    </a:lnTo>
                    <a:lnTo>
                      <a:pt x="5358" y="2752"/>
                    </a:lnTo>
                    <a:lnTo>
                      <a:pt x="5358" y="1919"/>
                    </a:lnTo>
                    <a:lnTo>
                      <a:pt x="5557" y="1213"/>
                    </a:lnTo>
                    <a:lnTo>
                      <a:pt x="5738" y="924"/>
                    </a:lnTo>
                    <a:lnTo>
                      <a:pt x="5847" y="761"/>
                    </a:lnTo>
                    <a:lnTo>
                      <a:pt x="6155" y="525"/>
                    </a:lnTo>
                    <a:lnTo>
                      <a:pt x="6498" y="363"/>
                    </a:lnTo>
                    <a:lnTo>
                      <a:pt x="6915" y="290"/>
                    </a:lnTo>
                    <a:lnTo>
                      <a:pt x="7132" y="290"/>
                    </a:lnTo>
                    <a:lnTo>
                      <a:pt x="7458" y="326"/>
                    </a:lnTo>
                    <a:lnTo>
                      <a:pt x="8055" y="562"/>
                    </a:lnTo>
                    <a:lnTo>
                      <a:pt x="8562" y="996"/>
                    </a:lnTo>
                    <a:lnTo>
                      <a:pt x="8960" y="1593"/>
                    </a:lnTo>
                    <a:lnTo>
                      <a:pt x="9105" y="1955"/>
                    </a:lnTo>
                    <a:lnTo>
                      <a:pt x="9232" y="2372"/>
                    </a:lnTo>
                    <a:lnTo>
                      <a:pt x="9322" y="3222"/>
                    </a:lnTo>
                    <a:lnTo>
                      <a:pt x="9177" y="3983"/>
                    </a:lnTo>
                    <a:lnTo>
                      <a:pt x="8870" y="4652"/>
                    </a:lnTo>
                    <a:lnTo>
                      <a:pt x="8634" y="4906"/>
                    </a:lnTo>
                    <a:lnTo>
                      <a:pt x="8598" y="4942"/>
                    </a:lnTo>
                    <a:lnTo>
                      <a:pt x="8562" y="4978"/>
                    </a:lnTo>
                    <a:lnTo>
                      <a:pt x="8526" y="5014"/>
                    </a:lnTo>
                    <a:lnTo>
                      <a:pt x="8526" y="5141"/>
                    </a:lnTo>
                    <a:lnTo>
                      <a:pt x="8562" y="5177"/>
                    </a:lnTo>
                    <a:lnTo>
                      <a:pt x="8598" y="5213"/>
                    </a:lnTo>
                    <a:lnTo>
                      <a:pt x="8707" y="5232"/>
                    </a:lnTo>
                    <a:lnTo>
                      <a:pt x="8761" y="5195"/>
                    </a:lnTo>
                    <a:lnTo>
                      <a:pt x="8797" y="5159"/>
                    </a:lnTo>
                    <a:lnTo>
                      <a:pt x="8833" y="5141"/>
                    </a:lnTo>
                    <a:lnTo>
                      <a:pt x="9105" y="4942"/>
                    </a:lnTo>
                    <a:lnTo>
                      <a:pt x="9775" y="4761"/>
                    </a:lnTo>
                    <a:lnTo>
                      <a:pt x="10517" y="4797"/>
                    </a:lnTo>
                    <a:lnTo>
                      <a:pt x="11241" y="5032"/>
                    </a:lnTo>
                    <a:lnTo>
                      <a:pt x="11585" y="5195"/>
                    </a:lnTo>
                    <a:lnTo>
                      <a:pt x="11892" y="5376"/>
                    </a:lnTo>
                    <a:lnTo>
                      <a:pt x="12490" y="5865"/>
                    </a:lnTo>
                    <a:lnTo>
                      <a:pt x="12924" y="6480"/>
                    </a:lnTo>
                    <a:lnTo>
                      <a:pt x="13105" y="7023"/>
                    </a:lnTo>
                    <a:lnTo>
                      <a:pt x="13123" y="7404"/>
                    </a:lnTo>
                    <a:lnTo>
                      <a:pt x="13087" y="7603"/>
                    </a:lnTo>
                    <a:lnTo>
                      <a:pt x="12960" y="8019"/>
                    </a:lnTo>
                    <a:lnTo>
                      <a:pt x="12616" y="8490"/>
                    </a:lnTo>
                    <a:lnTo>
                      <a:pt x="12327" y="8743"/>
                    </a:lnTo>
                    <a:lnTo>
                      <a:pt x="12146" y="8833"/>
                    </a:lnTo>
                    <a:lnTo>
                      <a:pt x="11820" y="8978"/>
                    </a:lnTo>
                    <a:lnTo>
                      <a:pt x="11005" y="9087"/>
                    </a:lnTo>
                    <a:lnTo>
                      <a:pt x="10064" y="9014"/>
                    </a:lnTo>
                    <a:lnTo>
                      <a:pt x="8996" y="8725"/>
                    </a:lnTo>
                    <a:lnTo>
                      <a:pt x="8417" y="8508"/>
                    </a:lnTo>
                    <a:lnTo>
                      <a:pt x="8308" y="8490"/>
                    </a:lnTo>
                    <a:lnTo>
                      <a:pt x="8236" y="8580"/>
                    </a:lnTo>
                    <a:lnTo>
                      <a:pt x="8200" y="8689"/>
                    </a:lnTo>
                    <a:lnTo>
                      <a:pt x="8290" y="8779"/>
                    </a:lnTo>
                    <a:lnTo>
                      <a:pt x="8616" y="8996"/>
                    </a:lnTo>
                    <a:lnTo>
                      <a:pt x="9195" y="9503"/>
                    </a:lnTo>
                    <a:lnTo>
                      <a:pt x="9648" y="10082"/>
                    </a:lnTo>
                    <a:lnTo>
                      <a:pt x="9974" y="10698"/>
                    </a:lnTo>
                    <a:lnTo>
                      <a:pt x="10064" y="10987"/>
                    </a:lnTo>
                    <a:lnTo>
                      <a:pt x="10354" y="10915"/>
                    </a:lnTo>
                    <a:lnTo>
                      <a:pt x="10209" y="10444"/>
                    </a:lnTo>
                    <a:lnTo>
                      <a:pt x="9612" y="9521"/>
                    </a:lnTo>
                    <a:lnTo>
                      <a:pt x="9195" y="9105"/>
                    </a:lnTo>
                    <a:lnTo>
                      <a:pt x="9666" y="9232"/>
                    </a:lnTo>
                    <a:lnTo>
                      <a:pt x="10535" y="9377"/>
                    </a:lnTo>
                    <a:lnTo>
                      <a:pt x="11313" y="9377"/>
                    </a:lnTo>
                    <a:lnTo>
                      <a:pt x="12001" y="9232"/>
                    </a:lnTo>
                    <a:lnTo>
                      <a:pt x="12291" y="9105"/>
                    </a:lnTo>
                    <a:lnTo>
                      <a:pt x="12490" y="8996"/>
                    </a:lnTo>
                    <a:lnTo>
                      <a:pt x="12834" y="8707"/>
                    </a:lnTo>
                    <a:lnTo>
                      <a:pt x="13123" y="8345"/>
                    </a:lnTo>
                    <a:lnTo>
                      <a:pt x="13322" y="7910"/>
                    </a:lnTo>
                    <a:lnTo>
                      <a:pt x="13395" y="7657"/>
                    </a:lnTo>
                    <a:lnTo>
                      <a:pt x="13431" y="7277"/>
                    </a:lnTo>
                    <a:lnTo>
                      <a:pt x="13268" y="6517"/>
                    </a:lnTo>
                    <a:lnTo>
                      <a:pt x="12834" y="5811"/>
                    </a:lnTo>
                    <a:lnTo>
                      <a:pt x="12164" y="5195"/>
                    </a:lnTo>
                    <a:lnTo>
                      <a:pt x="11729" y="4924"/>
                    </a:lnTo>
                    <a:lnTo>
                      <a:pt x="11440" y="4779"/>
                    </a:lnTo>
                    <a:lnTo>
                      <a:pt x="10824" y="4562"/>
                    </a:lnTo>
                    <a:lnTo>
                      <a:pt x="10173" y="4453"/>
                    </a:lnTo>
                    <a:lnTo>
                      <a:pt x="9557" y="4489"/>
                    </a:lnTo>
                    <a:lnTo>
                      <a:pt x="9268" y="4562"/>
                    </a:lnTo>
                    <a:lnTo>
                      <a:pt x="9268" y="4562"/>
                    </a:lnTo>
                    <a:lnTo>
                      <a:pt x="9395" y="4272"/>
                    </a:lnTo>
                    <a:lnTo>
                      <a:pt x="9576" y="3639"/>
                    </a:lnTo>
                    <a:lnTo>
                      <a:pt x="9612" y="2933"/>
                    </a:lnTo>
                    <a:lnTo>
                      <a:pt x="9503" y="2227"/>
                    </a:lnTo>
                    <a:lnTo>
                      <a:pt x="9395" y="1865"/>
                    </a:lnTo>
                    <a:lnTo>
                      <a:pt x="9232" y="1449"/>
                    </a:lnTo>
                    <a:lnTo>
                      <a:pt x="8779" y="779"/>
                    </a:lnTo>
                    <a:lnTo>
                      <a:pt x="8200" y="290"/>
                    </a:lnTo>
                    <a:lnTo>
                      <a:pt x="7530" y="37"/>
                    </a:lnTo>
                    <a:lnTo>
                      <a:pt x="7150"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9" name="Google Shape;1439;p39"/>
              <p:cNvSpPr/>
              <p:nvPr/>
            </p:nvSpPr>
            <p:spPr>
              <a:xfrm>
                <a:off x="4852851" y="2595580"/>
                <a:ext cx="112139" cy="112139"/>
              </a:xfrm>
              <a:custGeom>
                <a:avLst/>
                <a:gdLst/>
                <a:ahLst/>
                <a:cxnLst/>
                <a:rect l="l" t="t" r="r" b="b"/>
                <a:pathLst>
                  <a:path w="3530" h="3530" extrusionOk="0">
                    <a:moveTo>
                      <a:pt x="1484" y="0"/>
                    </a:moveTo>
                    <a:lnTo>
                      <a:pt x="1140" y="109"/>
                    </a:lnTo>
                    <a:lnTo>
                      <a:pt x="815" y="254"/>
                    </a:lnTo>
                    <a:lnTo>
                      <a:pt x="308" y="742"/>
                    </a:lnTo>
                    <a:lnTo>
                      <a:pt x="36" y="1358"/>
                    </a:lnTo>
                    <a:lnTo>
                      <a:pt x="0" y="2046"/>
                    </a:lnTo>
                    <a:lnTo>
                      <a:pt x="109" y="2389"/>
                    </a:lnTo>
                    <a:lnTo>
                      <a:pt x="254" y="2733"/>
                    </a:lnTo>
                    <a:lnTo>
                      <a:pt x="742" y="3222"/>
                    </a:lnTo>
                    <a:lnTo>
                      <a:pt x="1358" y="3512"/>
                    </a:lnTo>
                    <a:lnTo>
                      <a:pt x="2045" y="3530"/>
                    </a:lnTo>
                    <a:lnTo>
                      <a:pt x="2389" y="3439"/>
                    </a:lnTo>
                    <a:lnTo>
                      <a:pt x="2733" y="3276"/>
                    </a:lnTo>
                    <a:lnTo>
                      <a:pt x="3222" y="2806"/>
                    </a:lnTo>
                    <a:lnTo>
                      <a:pt x="3512" y="2172"/>
                    </a:lnTo>
                    <a:lnTo>
                      <a:pt x="3530" y="1484"/>
                    </a:lnTo>
                    <a:lnTo>
                      <a:pt x="3439" y="1141"/>
                    </a:lnTo>
                    <a:lnTo>
                      <a:pt x="3276" y="815"/>
                    </a:lnTo>
                    <a:lnTo>
                      <a:pt x="2806" y="308"/>
                    </a:lnTo>
                    <a:lnTo>
                      <a:pt x="2190" y="36"/>
                    </a:lnTo>
                    <a:lnTo>
                      <a:pt x="1484"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0" name="Google Shape;1440;p39"/>
              <p:cNvSpPr/>
              <p:nvPr/>
            </p:nvSpPr>
            <p:spPr>
              <a:xfrm>
                <a:off x="4848245" y="2590974"/>
                <a:ext cx="121924" cy="117889"/>
              </a:xfrm>
              <a:custGeom>
                <a:avLst/>
                <a:gdLst/>
                <a:ahLst/>
                <a:cxnLst/>
                <a:rect l="l" t="t" r="r" b="b"/>
                <a:pathLst>
                  <a:path w="3838" h="3711" extrusionOk="0">
                    <a:moveTo>
                      <a:pt x="1593" y="0"/>
                    </a:moveTo>
                    <a:lnTo>
                      <a:pt x="1231" y="109"/>
                    </a:lnTo>
                    <a:lnTo>
                      <a:pt x="869" y="272"/>
                    </a:lnTo>
                    <a:lnTo>
                      <a:pt x="326" y="797"/>
                    </a:lnTo>
                    <a:lnTo>
                      <a:pt x="37" y="1467"/>
                    </a:lnTo>
                    <a:lnTo>
                      <a:pt x="0" y="2227"/>
                    </a:lnTo>
                    <a:lnTo>
                      <a:pt x="109" y="2589"/>
                    </a:lnTo>
                    <a:lnTo>
                      <a:pt x="399" y="2498"/>
                    </a:lnTo>
                    <a:lnTo>
                      <a:pt x="290" y="2172"/>
                    </a:lnTo>
                    <a:lnTo>
                      <a:pt x="326" y="1539"/>
                    </a:lnTo>
                    <a:lnTo>
                      <a:pt x="580" y="978"/>
                    </a:lnTo>
                    <a:lnTo>
                      <a:pt x="1032" y="525"/>
                    </a:lnTo>
                    <a:lnTo>
                      <a:pt x="1340" y="399"/>
                    </a:lnTo>
                    <a:lnTo>
                      <a:pt x="1647" y="308"/>
                    </a:lnTo>
                    <a:lnTo>
                      <a:pt x="2281" y="326"/>
                    </a:lnTo>
                    <a:lnTo>
                      <a:pt x="2589" y="435"/>
                    </a:lnTo>
                    <a:lnTo>
                      <a:pt x="2878" y="580"/>
                    </a:lnTo>
                    <a:lnTo>
                      <a:pt x="3295" y="1050"/>
                    </a:lnTo>
                    <a:lnTo>
                      <a:pt x="3439" y="1340"/>
                    </a:lnTo>
                    <a:lnTo>
                      <a:pt x="3530" y="1648"/>
                    </a:lnTo>
                    <a:lnTo>
                      <a:pt x="3512" y="2281"/>
                    </a:lnTo>
                    <a:lnTo>
                      <a:pt x="3403" y="2589"/>
                    </a:lnTo>
                    <a:lnTo>
                      <a:pt x="3240" y="2878"/>
                    </a:lnTo>
                    <a:lnTo>
                      <a:pt x="2788" y="3295"/>
                    </a:lnTo>
                    <a:lnTo>
                      <a:pt x="2498" y="3439"/>
                    </a:lnTo>
                    <a:lnTo>
                      <a:pt x="2589" y="3711"/>
                    </a:lnTo>
                    <a:lnTo>
                      <a:pt x="2951" y="3566"/>
                    </a:lnTo>
                    <a:lnTo>
                      <a:pt x="3494" y="3041"/>
                    </a:lnTo>
                    <a:lnTo>
                      <a:pt x="3675" y="2715"/>
                    </a:lnTo>
                    <a:lnTo>
                      <a:pt x="3801" y="2353"/>
                    </a:lnTo>
                    <a:lnTo>
                      <a:pt x="3838" y="1593"/>
                    </a:lnTo>
                    <a:lnTo>
                      <a:pt x="3711" y="1231"/>
                    </a:lnTo>
                    <a:lnTo>
                      <a:pt x="3566" y="887"/>
                    </a:lnTo>
                    <a:lnTo>
                      <a:pt x="3041" y="344"/>
                    </a:lnTo>
                    <a:lnTo>
                      <a:pt x="2715" y="163"/>
                    </a:lnTo>
                    <a:lnTo>
                      <a:pt x="2353" y="19"/>
                    </a:lnTo>
                    <a:lnTo>
                      <a:pt x="1593"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1" name="Google Shape;1441;p39"/>
              <p:cNvSpPr/>
              <p:nvPr/>
            </p:nvSpPr>
            <p:spPr>
              <a:xfrm>
                <a:off x="4848245" y="2594437"/>
                <a:ext cx="82246" cy="118461"/>
              </a:xfrm>
              <a:custGeom>
                <a:avLst/>
                <a:gdLst/>
                <a:ahLst/>
                <a:cxnLst/>
                <a:rect l="l" t="t" r="r" b="b"/>
                <a:pathLst>
                  <a:path w="2589" h="3729" extrusionOk="0">
                    <a:moveTo>
                      <a:pt x="1231" y="0"/>
                    </a:moveTo>
                    <a:lnTo>
                      <a:pt x="869" y="163"/>
                    </a:lnTo>
                    <a:lnTo>
                      <a:pt x="326" y="688"/>
                    </a:lnTo>
                    <a:lnTo>
                      <a:pt x="37" y="1358"/>
                    </a:lnTo>
                    <a:lnTo>
                      <a:pt x="0" y="2118"/>
                    </a:lnTo>
                    <a:lnTo>
                      <a:pt x="109" y="2480"/>
                    </a:lnTo>
                    <a:lnTo>
                      <a:pt x="236" y="2769"/>
                    </a:lnTo>
                    <a:lnTo>
                      <a:pt x="598" y="3222"/>
                    </a:lnTo>
                    <a:lnTo>
                      <a:pt x="1068" y="3548"/>
                    </a:lnTo>
                    <a:lnTo>
                      <a:pt x="1629" y="3711"/>
                    </a:lnTo>
                    <a:lnTo>
                      <a:pt x="1919" y="3729"/>
                    </a:lnTo>
                    <a:lnTo>
                      <a:pt x="2263" y="3711"/>
                    </a:lnTo>
                    <a:lnTo>
                      <a:pt x="2589" y="3602"/>
                    </a:lnTo>
                    <a:lnTo>
                      <a:pt x="2498" y="3330"/>
                    </a:lnTo>
                    <a:lnTo>
                      <a:pt x="2172" y="3421"/>
                    </a:lnTo>
                    <a:lnTo>
                      <a:pt x="1539" y="3403"/>
                    </a:lnTo>
                    <a:lnTo>
                      <a:pt x="978" y="3149"/>
                    </a:lnTo>
                    <a:lnTo>
                      <a:pt x="525" y="2679"/>
                    </a:lnTo>
                    <a:lnTo>
                      <a:pt x="399" y="2389"/>
                    </a:lnTo>
                    <a:lnTo>
                      <a:pt x="290" y="2063"/>
                    </a:lnTo>
                    <a:lnTo>
                      <a:pt x="326" y="1430"/>
                    </a:lnTo>
                    <a:lnTo>
                      <a:pt x="580" y="869"/>
                    </a:lnTo>
                    <a:lnTo>
                      <a:pt x="1032" y="416"/>
                    </a:lnTo>
                    <a:lnTo>
                      <a:pt x="1340" y="290"/>
                    </a:lnTo>
                    <a:lnTo>
                      <a:pt x="1231"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42" name="Google Shape;1442;p39"/>
            <p:cNvGrpSpPr/>
            <p:nvPr/>
          </p:nvGrpSpPr>
          <p:grpSpPr>
            <a:xfrm>
              <a:off x="8417542" y="1978738"/>
              <a:ext cx="830700" cy="1342762"/>
              <a:chOff x="5217955" y="2289659"/>
              <a:chExt cx="980409" cy="1584754"/>
            </a:xfrm>
          </p:grpSpPr>
          <p:sp>
            <p:nvSpPr>
              <p:cNvPr id="1443" name="Google Shape;1443;p39"/>
              <p:cNvSpPr/>
              <p:nvPr/>
            </p:nvSpPr>
            <p:spPr>
              <a:xfrm>
                <a:off x="5512948" y="2567402"/>
                <a:ext cx="679094" cy="1300117"/>
              </a:xfrm>
              <a:custGeom>
                <a:avLst/>
                <a:gdLst/>
                <a:ahLst/>
                <a:cxnLst/>
                <a:rect l="l" t="t" r="r" b="b"/>
                <a:pathLst>
                  <a:path w="21377" h="40926" extrusionOk="0">
                    <a:moveTo>
                      <a:pt x="1629" y="0"/>
                    </a:moveTo>
                    <a:lnTo>
                      <a:pt x="0" y="290"/>
                    </a:lnTo>
                    <a:lnTo>
                      <a:pt x="109" y="779"/>
                    </a:lnTo>
                    <a:lnTo>
                      <a:pt x="489" y="1684"/>
                    </a:lnTo>
                    <a:lnTo>
                      <a:pt x="1285" y="2914"/>
                    </a:lnTo>
                    <a:lnTo>
                      <a:pt x="1883" y="3638"/>
                    </a:lnTo>
                    <a:lnTo>
                      <a:pt x="2227" y="4073"/>
                    </a:lnTo>
                    <a:lnTo>
                      <a:pt x="2552" y="4507"/>
                    </a:lnTo>
                    <a:lnTo>
                      <a:pt x="2987" y="5105"/>
                    </a:lnTo>
                    <a:lnTo>
                      <a:pt x="3765" y="6354"/>
                    </a:lnTo>
                    <a:lnTo>
                      <a:pt x="4489" y="7711"/>
                    </a:lnTo>
                    <a:lnTo>
                      <a:pt x="5213" y="9250"/>
                    </a:lnTo>
                    <a:lnTo>
                      <a:pt x="5575" y="10136"/>
                    </a:lnTo>
                    <a:lnTo>
                      <a:pt x="6064" y="11331"/>
                    </a:lnTo>
                    <a:lnTo>
                      <a:pt x="6987" y="13847"/>
                    </a:lnTo>
                    <a:lnTo>
                      <a:pt x="7874" y="16544"/>
                    </a:lnTo>
                    <a:lnTo>
                      <a:pt x="8725" y="19440"/>
                    </a:lnTo>
                    <a:lnTo>
                      <a:pt x="9141" y="20960"/>
                    </a:lnTo>
                    <a:lnTo>
                      <a:pt x="9521" y="22318"/>
                    </a:lnTo>
                    <a:lnTo>
                      <a:pt x="10336" y="25105"/>
                    </a:lnTo>
                    <a:lnTo>
                      <a:pt x="11313" y="27929"/>
                    </a:lnTo>
                    <a:lnTo>
                      <a:pt x="12471" y="30717"/>
                    </a:lnTo>
                    <a:lnTo>
                      <a:pt x="13811" y="33414"/>
                    </a:lnTo>
                    <a:lnTo>
                      <a:pt x="14969" y="35314"/>
                    </a:lnTo>
                    <a:lnTo>
                      <a:pt x="15820" y="36509"/>
                    </a:lnTo>
                    <a:lnTo>
                      <a:pt x="16725" y="37631"/>
                    </a:lnTo>
                    <a:lnTo>
                      <a:pt x="17721" y="38681"/>
                    </a:lnTo>
                    <a:lnTo>
                      <a:pt x="18770" y="39658"/>
                    </a:lnTo>
                    <a:lnTo>
                      <a:pt x="19893" y="40527"/>
                    </a:lnTo>
                    <a:lnTo>
                      <a:pt x="20490" y="40925"/>
                    </a:lnTo>
                    <a:lnTo>
                      <a:pt x="21377" y="39550"/>
                    </a:lnTo>
                    <a:lnTo>
                      <a:pt x="20816" y="39169"/>
                    </a:lnTo>
                    <a:lnTo>
                      <a:pt x="19784" y="38355"/>
                    </a:lnTo>
                    <a:lnTo>
                      <a:pt x="18807" y="37450"/>
                    </a:lnTo>
                    <a:lnTo>
                      <a:pt x="17883" y="36454"/>
                    </a:lnTo>
                    <a:lnTo>
                      <a:pt x="16635" y="34825"/>
                    </a:lnTo>
                    <a:lnTo>
                      <a:pt x="15168" y="32454"/>
                    </a:lnTo>
                    <a:lnTo>
                      <a:pt x="13901" y="29884"/>
                    </a:lnTo>
                    <a:lnTo>
                      <a:pt x="12815" y="27223"/>
                    </a:lnTo>
                    <a:lnTo>
                      <a:pt x="11892" y="24508"/>
                    </a:lnTo>
                    <a:lnTo>
                      <a:pt x="11096" y="21829"/>
                    </a:lnTo>
                    <a:lnTo>
                      <a:pt x="10734" y="20544"/>
                    </a:lnTo>
                    <a:lnTo>
                      <a:pt x="10317" y="18988"/>
                    </a:lnTo>
                    <a:lnTo>
                      <a:pt x="9449" y="16055"/>
                    </a:lnTo>
                    <a:lnTo>
                      <a:pt x="8544" y="13304"/>
                    </a:lnTo>
                    <a:lnTo>
                      <a:pt x="7602" y="10734"/>
                    </a:lnTo>
                    <a:lnTo>
                      <a:pt x="7096" y="9503"/>
                    </a:lnTo>
                    <a:lnTo>
                      <a:pt x="6716" y="8580"/>
                    </a:lnTo>
                    <a:lnTo>
                      <a:pt x="5955" y="6951"/>
                    </a:lnTo>
                    <a:lnTo>
                      <a:pt x="5177" y="5503"/>
                    </a:lnTo>
                    <a:lnTo>
                      <a:pt x="4344" y="4181"/>
                    </a:lnTo>
                    <a:lnTo>
                      <a:pt x="3892" y="3530"/>
                    </a:lnTo>
                    <a:lnTo>
                      <a:pt x="3548" y="3077"/>
                    </a:lnTo>
                    <a:lnTo>
                      <a:pt x="3168" y="2589"/>
                    </a:lnTo>
                    <a:lnTo>
                      <a:pt x="2643" y="1973"/>
                    </a:lnTo>
                    <a:lnTo>
                      <a:pt x="1991" y="996"/>
                    </a:lnTo>
                    <a:lnTo>
                      <a:pt x="1702" y="344"/>
                    </a:lnTo>
                    <a:lnTo>
                      <a:pt x="1629"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4" name="Google Shape;1444;p39"/>
              <p:cNvSpPr/>
              <p:nvPr/>
            </p:nvSpPr>
            <p:spPr>
              <a:xfrm>
                <a:off x="5508342" y="2566259"/>
                <a:ext cx="690022" cy="1308154"/>
              </a:xfrm>
              <a:custGeom>
                <a:avLst/>
                <a:gdLst/>
                <a:ahLst/>
                <a:cxnLst/>
                <a:rect l="l" t="t" r="r" b="b"/>
                <a:pathLst>
                  <a:path w="21721" h="41179" extrusionOk="0">
                    <a:moveTo>
                      <a:pt x="1919" y="0"/>
                    </a:moveTo>
                    <a:lnTo>
                      <a:pt x="1611" y="54"/>
                    </a:lnTo>
                    <a:lnTo>
                      <a:pt x="1702" y="416"/>
                    </a:lnTo>
                    <a:lnTo>
                      <a:pt x="1992" y="1104"/>
                    </a:lnTo>
                    <a:lnTo>
                      <a:pt x="2661" y="2100"/>
                    </a:lnTo>
                    <a:lnTo>
                      <a:pt x="3186" y="2733"/>
                    </a:lnTo>
                    <a:lnTo>
                      <a:pt x="3566" y="3204"/>
                    </a:lnTo>
                    <a:lnTo>
                      <a:pt x="3910" y="3656"/>
                    </a:lnTo>
                    <a:lnTo>
                      <a:pt x="4363" y="4290"/>
                    </a:lnTo>
                    <a:lnTo>
                      <a:pt x="5195" y="5611"/>
                    </a:lnTo>
                    <a:lnTo>
                      <a:pt x="5974" y="7059"/>
                    </a:lnTo>
                    <a:lnTo>
                      <a:pt x="6716" y="8688"/>
                    </a:lnTo>
                    <a:lnTo>
                      <a:pt x="7114" y="9593"/>
                    </a:lnTo>
                    <a:lnTo>
                      <a:pt x="7603" y="10824"/>
                    </a:lnTo>
                    <a:lnTo>
                      <a:pt x="8544" y="13394"/>
                    </a:lnTo>
                    <a:lnTo>
                      <a:pt x="9449" y="16128"/>
                    </a:lnTo>
                    <a:lnTo>
                      <a:pt x="10318" y="19060"/>
                    </a:lnTo>
                    <a:lnTo>
                      <a:pt x="10734" y="20616"/>
                    </a:lnTo>
                    <a:lnTo>
                      <a:pt x="11096" y="21902"/>
                    </a:lnTo>
                    <a:lnTo>
                      <a:pt x="11874" y="24562"/>
                    </a:lnTo>
                    <a:lnTo>
                      <a:pt x="12797" y="27259"/>
                    </a:lnTo>
                    <a:lnTo>
                      <a:pt x="13883" y="29938"/>
                    </a:lnTo>
                    <a:lnTo>
                      <a:pt x="15132" y="32490"/>
                    </a:lnTo>
                    <a:lnTo>
                      <a:pt x="16599" y="34879"/>
                    </a:lnTo>
                    <a:lnTo>
                      <a:pt x="17847" y="36508"/>
                    </a:lnTo>
                    <a:lnTo>
                      <a:pt x="18752" y="37504"/>
                    </a:lnTo>
                    <a:lnTo>
                      <a:pt x="19730" y="38427"/>
                    </a:lnTo>
                    <a:lnTo>
                      <a:pt x="20762" y="39260"/>
                    </a:lnTo>
                    <a:lnTo>
                      <a:pt x="21305" y="39622"/>
                    </a:lnTo>
                    <a:lnTo>
                      <a:pt x="20581" y="40762"/>
                    </a:lnTo>
                    <a:lnTo>
                      <a:pt x="20001" y="40364"/>
                    </a:lnTo>
                    <a:lnTo>
                      <a:pt x="18897" y="39495"/>
                    </a:lnTo>
                    <a:lnTo>
                      <a:pt x="17866" y="38518"/>
                    </a:lnTo>
                    <a:lnTo>
                      <a:pt x="16906" y="37468"/>
                    </a:lnTo>
                    <a:lnTo>
                      <a:pt x="16019" y="36346"/>
                    </a:lnTo>
                    <a:lnTo>
                      <a:pt x="15187" y="35151"/>
                    </a:lnTo>
                    <a:lnTo>
                      <a:pt x="14028" y="33287"/>
                    </a:lnTo>
                    <a:lnTo>
                      <a:pt x="12707" y="30608"/>
                    </a:lnTo>
                    <a:lnTo>
                      <a:pt x="11585" y="27857"/>
                    </a:lnTo>
                    <a:lnTo>
                      <a:pt x="10625" y="25051"/>
                    </a:lnTo>
                    <a:lnTo>
                      <a:pt x="9793" y="22300"/>
                    </a:lnTo>
                    <a:lnTo>
                      <a:pt x="9431" y="20960"/>
                    </a:lnTo>
                    <a:lnTo>
                      <a:pt x="9014" y="19440"/>
                    </a:lnTo>
                    <a:lnTo>
                      <a:pt x="8164" y="16544"/>
                    </a:lnTo>
                    <a:lnTo>
                      <a:pt x="7277" y="13847"/>
                    </a:lnTo>
                    <a:lnTo>
                      <a:pt x="6354" y="11313"/>
                    </a:lnTo>
                    <a:lnTo>
                      <a:pt x="5865" y="10118"/>
                    </a:lnTo>
                    <a:lnTo>
                      <a:pt x="5485" y="9231"/>
                    </a:lnTo>
                    <a:lnTo>
                      <a:pt x="4779" y="7675"/>
                    </a:lnTo>
                    <a:lnTo>
                      <a:pt x="4037" y="6299"/>
                    </a:lnTo>
                    <a:lnTo>
                      <a:pt x="3259" y="5050"/>
                    </a:lnTo>
                    <a:lnTo>
                      <a:pt x="2824" y="4453"/>
                    </a:lnTo>
                    <a:lnTo>
                      <a:pt x="2516" y="4055"/>
                    </a:lnTo>
                    <a:lnTo>
                      <a:pt x="2191" y="3638"/>
                    </a:lnTo>
                    <a:lnTo>
                      <a:pt x="2136" y="3566"/>
                    </a:lnTo>
                    <a:lnTo>
                      <a:pt x="1557" y="2860"/>
                    </a:lnTo>
                    <a:lnTo>
                      <a:pt x="761" y="1647"/>
                    </a:lnTo>
                    <a:lnTo>
                      <a:pt x="399" y="778"/>
                    </a:lnTo>
                    <a:lnTo>
                      <a:pt x="290" y="290"/>
                    </a:lnTo>
                    <a:lnTo>
                      <a:pt x="1" y="344"/>
                    </a:lnTo>
                    <a:lnTo>
                      <a:pt x="109" y="851"/>
                    </a:lnTo>
                    <a:lnTo>
                      <a:pt x="489" y="1774"/>
                    </a:lnTo>
                    <a:lnTo>
                      <a:pt x="1304" y="3023"/>
                    </a:lnTo>
                    <a:lnTo>
                      <a:pt x="1901" y="3765"/>
                    </a:lnTo>
                    <a:lnTo>
                      <a:pt x="1955" y="3837"/>
                    </a:lnTo>
                    <a:lnTo>
                      <a:pt x="2281" y="4236"/>
                    </a:lnTo>
                    <a:lnTo>
                      <a:pt x="2589" y="4634"/>
                    </a:lnTo>
                    <a:lnTo>
                      <a:pt x="3005" y="5231"/>
                    </a:lnTo>
                    <a:lnTo>
                      <a:pt x="3783" y="6462"/>
                    </a:lnTo>
                    <a:lnTo>
                      <a:pt x="4507" y="7819"/>
                    </a:lnTo>
                    <a:lnTo>
                      <a:pt x="5213" y="9358"/>
                    </a:lnTo>
                    <a:lnTo>
                      <a:pt x="5575" y="10227"/>
                    </a:lnTo>
                    <a:lnTo>
                      <a:pt x="6064" y="11421"/>
                    </a:lnTo>
                    <a:lnTo>
                      <a:pt x="6987" y="13937"/>
                    </a:lnTo>
                    <a:lnTo>
                      <a:pt x="7874" y="16634"/>
                    </a:lnTo>
                    <a:lnTo>
                      <a:pt x="8725" y="19512"/>
                    </a:lnTo>
                    <a:lnTo>
                      <a:pt x="9141" y="21051"/>
                    </a:lnTo>
                    <a:lnTo>
                      <a:pt x="9521" y="22390"/>
                    </a:lnTo>
                    <a:lnTo>
                      <a:pt x="10354" y="25196"/>
                    </a:lnTo>
                    <a:lnTo>
                      <a:pt x="11331" y="28038"/>
                    </a:lnTo>
                    <a:lnTo>
                      <a:pt x="12490" y="30825"/>
                    </a:lnTo>
                    <a:lnTo>
                      <a:pt x="13829" y="33540"/>
                    </a:lnTo>
                    <a:lnTo>
                      <a:pt x="15006" y="35441"/>
                    </a:lnTo>
                    <a:lnTo>
                      <a:pt x="15856" y="36635"/>
                    </a:lnTo>
                    <a:lnTo>
                      <a:pt x="16780" y="37776"/>
                    </a:lnTo>
                    <a:lnTo>
                      <a:pt x="17757" y="38843"/>
                    </a:lnTo>
                    <a:lnTo>
                      <a:pt x="18807" y="39821"/>
                    </a:lnTo>
                    <a:lnTo>
                      <a:pt x="19947" y="40690"/>
                    </a:lnTo>
                    <a:lnTo>
                      <a:pt x="20544" y="41088"/>
                    </a:lnTo>
                    <a:lnTo>
                      <a:pt x="20671" y="41178"/>
                    </a:lnTo>
                    <a:lnTo>
                      <a:pt x="21721" y="39531"/>
                    </a:lnTo>
                    <a:lnTo>
                      <a:pt x="21594" y="39459"/>
                    </a:lnTo>
                    <a:lnTo>
                      <a:pt x="21051" y="39079"/>
                    </a:lnTo>
                    <a:lnTo>
                      <a:pt x="20019" y="38282"/>
                    </a:lnTo>
                    <a:lnTo>
                      <a:pt x="19042" y="37377"/>
                    </a:lnTo>
                    <a:lnTo>
                      <a:pt x="18137" y="36382"/>
                    </a:lnTo>
                    <a:lnTo>
                      <a:pt x="16888" y="34771"/>
                    </a:lnTo>
                    <a:lnTo>
                      <a:pt x="15422" y="32400"/>
                    </a:lnTo>
                    <a:lnTo>
                      <a:pt x="14173" y="29848"/>
                    </a:lnTo>
                    <a:lnTo>
                      <a:pt x="13087" y="27187"/>
                    </a:lnTo>
                    <a:lnTo>
                      <a:pt x="12164" y="24490"/>
                    </a:lnTo>
                    <a:lnTo>
                      <a:pt x="11386" y="21829"/>
                    </a:lnTo>
                    <a:lnTo>
                      <a:pt x="11024" y="20544"/>
                    </a:lnTo>
                    <a:lnTo>
                      <a:pt x="10607" y="18987"/>
                    </a:lnTo>
                    <a:lnTo>
                      <a:pt x="9738" y="16037"/>
                    </a:lnTo>
                    <a:lnTo>
                      <a:pt x="8833" y="13286"/>
                    </a:lnTo>
                    <a:lnTo>
                      <a:pt x="7892" y="10715"/>
                    </a:lnTo>
                    <a:lnTo>
                      <a:pt x="7385" y="9485"/>
                    </a:lnTo>
                    <a:lnTo>
                      <a:pt x="7005" y="8562"/>
                    </a:lnTo>
                    <a:lnTo>
                      <a:pt x="6227" y="6914"/>
                    </a:lnTo>
                    <a:lnTo>
                      <a:pt x="5449" y="5466"/>
                    </a:lnTo>
                    <a:lnTo>
                      <a:pt x="4616" y="4127"/>
                    </a:lnTo>
                    <a:lnTo>
                      <a:pt x="4164" y="3475"/>
                    </a:lnTo>
                    <a:lnTo>
                      <a:pt x="3820" y="3023"/>
                    </a:lnTo>
                    <a:lnTo>
                      <a:pt x="3421" y="2534"/>
                    </a:lnTo>
                    <a:lnTo>
                      <a:pt x="2915" y="1919"/>
                    </a:lnTo>
                    <a:lnTo>
                      <a:pt x="2281" y="978"/>
                    </a:lnTo>
                    <a:lnTo>
                      <a:pt x="1992" y="326"/>
                    </a:lnTo>
                    <a:lnTo>
                      <a:pt x="1919"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5" name="Google Shape;1445;p39"/>
              <p:cNvSpPr/>
              <p:nvPr/>
            </p:nvSpPr>
            <p:spPr>
              <a:xfrm>
                <a:off x="5960870" y="3211393"/>
                <a:ext cx="136886" cy="174848"/>
              </a:xfrm>
              <a:custGeom>
                <a:avLst/>
                <a:gdLst/>
                <a:ahLst/>
                <a:cxnLst/>
                <a:rect l="l" t="t" r="r" b="b"/>
                <a:pathLst>
                  <a:path w="4309" h="5504" extrusionOk="0">
                    <a:moveTo>
                      <a:pt x="4308" y="1"/>
                    </a:moveTo>
                    <a:lnTo>
                      <a:pt x="3783" y="55"/>
                    </a:lnTo>
                    <a:lnTo>
                      <a:pt x="2897" y="254"/>
                    </a:lnTo>
                    <a:lnTo>
                      <a:pt x="2136" y="526"/>
                    </a:lnTo>
                    <a:lnTo>
                      <a:pt x="1521" y="869"/>
                    </a:lnTo>
                    <a:lnTo>
                      <a:pt x="1050" y="1286"/>
                    </a:lnTo>
                    <a:lnTo>
                      <a:pt x="670" y="1738"/>
                    </a:lnTo>
                    <a:lnTo>
                      <a:pt x="272" y="2444"/>
                    </a:lnTo>
                    <a:lnTo>
                      <a:pt x="37" y="3440"/>
                    </a:lnTo>
                    <a:lnTo>
                      <a:pt x="0" y="4345"/>
                    </a:lnTo>
                    <a:lnTo>
                      <a:pt x="145" y="5358"/>
                    </a:lnTo>
                    <a:lnTo>
                      <a:pt x="200" y="5503"/>
                    </a:lnTo>
                    <a:lnTo>
                      <a:pt x="326" y="5503"/>
                    </a:lnTo>
                    <a:lnTo>
                      <a:pt x="1159" y="5358"/>
                    </a:lnTo>
                    <a:lnTo>
                      <a:pt x="1883" y="5069"/>
                    </a:lnTo>
                    <a:lnTo>
                      <a:pt x="2643" y="4562"/>
                    </a:lnTo>
                    <a:lnTo>
                      <a:pt x="3367" y="3747"/>
                    </a:lnTo>
                    <a:lnTo>
                      <a:pt x="3820" y="2897"/>
                    </a:lnTo>
                    <a:lnTo>
                      <a:pt x="4055" y="2227"/>
                    </a:lnTo>
                    <a:lnTo>
                      <a:pt x="4218" y="1431"/>
                    </a:lnTo>
                    <a:lnTo>
                      <a:pt x="4308" y="507"/>
                    </a:lnTo>
                    <a:lnTo>
                      <a:pt x="4308"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6" name="Google Shape;1446;p39"/>
              <p:cNvSpPr/>
              <p:nvPr/>
            </p:nvSpPr>
            <p:spPr>
              <a:xfrm>
                <a:off x="5955692" y="3206215"/>
                <a:ext cx="146671" cy="185205"/>
              </a:xfrm>
              <a:custGeom>
                <a:avLst/>
                <a:gdLst/>
                <a:ahLst/>
                <a:cxnLst/>
                <a:rect l="l" t="t" r="r" b="b"/>
                <a:pathLst>
                  <a:path w="4617" h="5830" extrusionOk="0">
                    <a:moveTo>
                      <a:pt x="4616" y="1"/>
                    </a:moveTo>
                    <a:lnTo>
                      <a:pt x="4453" y="19"/>
                    </a:lnTo>
                    <a:lnTo>
                      <a:pt x="3838" y="91"/>
                    </a:lnTo>
                    <a:lnTo>
                      <a:pt x="2734" y="363"/>
                    </a:lnTo>
                    <a:lnTo>
                      <a:pt x="2263" y="562"/>
                    </a:lnTo>
                    <a:lnTo>
                      <a:pt x="1919" y="725"/>
                    </a:lnTo>
                    <a:lnTo>
                      <a:pt x="1322" y="1123"/>
                    </a:lnTo>
                    <a:lnTo>
                      <a:pt x="851" y="1612"/>
                    </a:lnTo>
                    <a:lnTo>
                      <a:pt x="471" y="2191"/>
                    </a:lnTo>
                    <a:lnTo>
                      <a:pt x="326" y="2499"/>
                    </a:lnTo>
                    <a:lnTo>
                      <a:pt x="127" y="3078"/>
                    </a:lnTo>
                    <a:lnTo>
                      <a:pt x="1" y="4182"/>
                    </a:lnTo>
                    <a:lnTo>
                      <a:pt x="145" y="5467"/>
                    </a:lnTo>
                    <a:lnTo>
                      <a:pt x="218" y="5720"/>
                    </a:lnTo>
                    <a:lnTo>
                      <a:pt x="254" y="5829"/>
                    </a:lnTo>
                    <a:lnTo>
                      <a:pt x="634" y="5829"/>
                    </a:lnTo>
                    <a:lnTo>
                      <a:pt x="1756" y="5539"/>
                    </a:lnTo>
                    <a:lnTo>
                      <a:pt x="2661" y="5033"/>
                    </a:lnTo>
                    <a:lnTo>
                      <a:pt x="3114" y="4634"/>
                    </a:lnTo>
                    <a:lnTo>
                      <a:pt x="2897" y="4417"/>
                    </a:lnTo>
                    <a:lnTo>
                      <a:pt x="2535" y="4743"/>
                    </a:lnTo>
                    <a:lnTo>
                      <a:pt x="1811" y="5177"/>
                    </a:lnTo>
                    <a:lnTo>
                      <a:pt x="851" y="5485"/>
                    </a:lnTo>
                    <a:lnTo>
                      <a:pt x="471" y="5521"/>
                    </a:lnTo>
                    <a:lnTo>
                      <a:pt x="381" y="5105"/>
                    </a:lnTo>
                    <a:lnTo>
                      <a:pt x="326" y="3965"/>
                    </a:lnTo>
                    <a:lnTo>
                      <a:pt x="453" y="3078"/>
                    </a:lnTo>
                    <a:lnTo>
                      <a:pt x="616" y="2625"/>
                    </a:lnTo>
                    <a:lnTo>
                      <a:pt x="743" y="2336"/>
                    </a:lnTo>
                    <a:lnTo>
                      <a:pt x="1087" y="1811"/>
                    </a:lnTo>
                    <a:lnTo>
                      <a:pt x="1521" y="1358"/>
                    </a:lnTo>
                    <a:lnTo>
                      <a:pt x="2064" y="978"/>
                    </a:lnTo>
                    <a:lnTo>
                      <a:pt x="2390" y="833"/>
                    </a:lnTo>
                    <a:lnTo>
                      <a:pt x="2806" y="652"/>
                    </a:lnTo>
                    <a:lnTo>
                      <a:pt x="3765" y="399"/>
                    </a:lnTo>
                    <a:lnTo>
                      <a:pt x="4327" y="327"/>
                    </a:lnTo>
                    <a:lnTo>
                      <a:pt x="4290" y="942"/>
                    </a:lnTo>
                    <a:lnTo>
                      <a:pt x="4146" y="2046"/>
                    </a:lnTo>
                    <a:lnTo>
                      <a:pt x="4001" y="2535"/>
                    </a:lnTo>
                    <a:lnTo>
                      <a:pt x="4290" y="2625"/>
                    </a:lnTo>
                    <a:lnTo>
                      <a:pt x="4435" y="2082"/>
                    </a:lnTo>
                    <a:lnTo>
                      <a:pt x="4616" y="851"/>
                    </a:lnTo>
                    <a:lnTo>
                      <a:pt x="4616" y="164"/>
                    </a:lnTo>
                    <a:lnTo>
                      <a:pt x="461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7" name="Google Shape;1447;p39"/>
              <p:cNvSpPr/>
              <p:nvPr/>
            </p:nvSpPr>
            <p:spPr>
              <a:xfrm>
                <a:off x="5955692" y="3206215"/>
                <a:ext cx="146671" cy="185205"/>
              </a:xfrm>
              <a:custGeom>
                <a:avLst/>
                <a:gdLst/>
                <a:ahLst/>
                <a:cxnLst/>
                <a:rect l="l" t="t" r="r" b="b"/>
                <a:pathLst>
                  <a:path w="4617" h="5830" extrusionOk="0">
                    <a:moveTo>
                      <a:pt x="4616" y="1"/>
                    </a:moveTo>
                    <a:lnTo>
                      <a:pt x="4453" y="19"/>
                    </a:lnTo>
                    <a:lnTo>
                      <a:pt x="3838" y="91"/>
                    </a:lnTo>
                    <a:lnTo>
                      <a:pt x="2734" y="363"/>
                    </a:lnTo>
                    <a:lnTo>
                      <a:pt x="2263" y="562"/>
                    </a:lnTo>
                    <a:lnTo>
                      <a:pt x="2390" y="833"/>
                    </a:lnTo>
                    <a:lnTo>
                      <a:pt x="2806" y="652"/>
                    </a:lnTo>
                    <a:lnTo>
                      <a:pt x="3765" y="399"/>
                    </a:lnTo>
                    <a:lnTo>
                      <a:pt x="4327" y="327"/>
                    </a:lnTo>
                    <a:lnTo>
                      <a:pt x="4290" y="942"/>
                    </a:lnTo>
                    <a:lnTo>
                      <a:pt x="4146" y="2046"/>
                    </a:lnTo>
                    <a:lnTo>
                      <a:pt x="4001" y="2535"/>
                    </a:lnTo>
                    <a:lnTo>
                      <a:pt x="3802" y="3096"/>
                    </a:lnTo>
                    <a:lnTo>
                      <a:pt x="3259" y="4037"/>
                    </a:lnTo>
                    <a:lnTo>
                      <a:pt x="2897" y="4417"/>
                    </a:lnTo>
                    <a:lnTo>
                      <a:pt x="2535" y="4743"/>
                    </a:lnTo>
                    <a:lnTo>
                      <a:pt x="1811" y="5177"/>
                    </a:lnTo>
                    <a:lnTo>
                      <a:pt x="851" y="5485"/>
                    </a:lnTo>
                    <a:lnTo>
                      <a:pt x="471" y="5521"/>
                    </a:lnTo>
                    <a:lnTo>
                      <a:pt x="381" y="5105"/>
                    </a:lnTo>
                    <a:lnTo>
                      <a:pt x="326" y="3965"/>
                    </a:lnTo>
                    <a:lnTo>
                      <a:pt x="453" y="3078"/>
                    </a:lnTo>
                    <a:lnTo>
                      <a:pt x="616" y="2625"/>
                    </a:lnTo>
                    <a:lnTo>
                      <a:pt x="326" y="2499"/>
                    </a:lnTo>
                    <a:lnTo>
                      <a:pt x="127" y="3078"/>
                    </a:lnTo>
                    <a:lnTo>
                      <a:pt x="1" y="4182"/>
                    </a:lnTo>
                    <a:lnTo>
                      <a:pt x="145" y="5467"/>
                    </a:lnTo>
                    <a:lnTo>
                      <a:pt x="218" y="5720"/>
                    </a:lnTo>
                    <a:lnTo>
                      <a:pt x="254" y="5829"/>
                    </a:lnTo>
                    <a:lnTo>
                      <a:pt x="634" y="5829"/>
                    </a:lnTo>
                    <a:lnTo>
                      <a:pt x="1756" y="5539"/>
                    </a:lnTo>
                    <a:lnTo>
                      <a:pt x="2661" y="5033"/>
                    </a:lnTo>
                    <a:lnTo>
                      <a:pt x="3114" y="4634"/>
                    </a:lnTo>
                    <a:lnTo>
                      <a:pt x="3494" y="4236"/>
                    </a:lnTo>
                    <a:lnTo>
                      <a:pt x="4091" y="3223"/>
                    </a:lnTo>
                    <a:lnTo>
                      <a:pt x="4290" y="2625"/>
                    </a:lnTo>
                    <a:lnTo>
                      <a:pt x="4435" y="2082"/>
                    </a:lnTo>
                    <a:lnTo>
                      <a:pt x="4616" y="851"/>
                    </a:lnTo>
                    <a:lnTo>
                      <a:pt x="4616" y="164"/>
                    </a:lnTo>
                    <a:lnTo>
                      <a:pt x="461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8" name="Google Shape;1448;p39"/>
              <p:cNvSpPr/>
              <p:nvPr/>
            </p:nvSpPr>
            <p:spPr>
              <a:xfrm>
                <a:off x="5534232" y="3159644"/>
                <a:ext cx="234603" cy="142064"/>
              </a:xfrm>
              <a:custGeom>
                <a:avLst/>
                <a:gdLst/>
                <a:ahLst/>
                <a:cxnLst/>
                <a:rect l="l" t="t" r="r" b="b"/>
                <a:pathLst>
                  <a:path w="7385" h="4472" extrusionOk="0">
                    <a:moveTo>
                      <a:pt x="1919" y="1"/>
                    </a:moveTo>
                    <a:lnTo>
                      <a:pt x="688" y="73"/>
                    </a:lnTo>
                    <a:lnTo>
                      <a:pt x="0" y="164"/>
                    </a:lnTo>
                    <a:lnTo>
                      <a:pt x="109" y="725"/>
                    </a:lnTo>
                    <a:lnTo>
                      <a:pt x="434" y="1702"/>
                    </a:lnTo>
                    <a:lnTo>
                      <a:pt x="833" y="2480"/>
                    </a:lnTo>
                    <a:lnTo>
                      <a:pt x="1321" y="3114"/>
                    </a:lnTo>
                    <a:lnTo>
                      <a:pt x="1882" y="3603"/>
                    </a:lnTo>
                    <a:lnTo>
                      <a:pt x="2498" y="3965"/>
                    </a:lnTo>
                    <a:lnTo>
                      <a:pt x="3131" y="4218"/>
                    </a:lnTo>
                    <a:lnTo>
                      <a:pt x="3765" y="4363"/>
                    </a:lnTo>
                    <a:lnTo>
                      <a:pt x="4724" y="4471"/>
                    </a:lnTo>
                    <a:lnTo>
                      <a:pt x="5901" y="4381"/>
                    </a:lnTo>
                    <a:lnTo>
                      <a:pt x="7186" y="4109"/>
                    </a:lnTo>
                    <a:lnTo>
                      <a:pt x="7385" y="4037"/>
                    </a:lnTo>
                    <a:lnTo>
                      <a:pt x="7385" y="3892"/>
                    </a:lnTo>
                    <a:lnTo>
                      <a:pt x="7204" y="2933"/>
                    </a:lnTo>
                    <a:lnTo>
                      <a:pt x="6824" y="2100"/>
                    </a:lnTo>
                    <a:lnTo>
                      <a:pt x="6335" y="1485"/>
                    </a:lnTo>
                    <a:lnTo>
                      <a:pt x="5901" y="1087"/>
                    </a:lnTo>
                    <a:lnTo>
                      <a:pt x="5358" y="725"/>
                    </a:lnTo>
                    <a:lnTo>
                      <a:pt x="4706" y="417"/>
                    </a:lnTo>
                    <a:lnTo>
                      <a:pt x="3928" y="200"/>
                    </a:lnTo>
                    <a:lnTo>
                      <a:pt x="3005" y="55"/>
                    </a:lnTo>
                    <a:lnTo>
                      <a:pt x="1919"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9" name="Google Shape;1449;p39"/>
              <p:cNvSpPr/>
              <p:nvPr/>
            </p:nvSpPr>
            <p:spPr>
              <a:xfrm>
                <a:off x="5528482" y="3155609"/>
                <a:ext cx="244959" cy="150133"/>
              </a:xfrm>
              <a:custGeom>
                <a:avLst/>
                <a:gdLst/>
                <a:ahLst/>
                <a:cxnLst/>
                <a:rect l="l" t="t" r="r" b="b"/>
                <a:pathLst>
                  <a:path w="7711" h="4726" extrusionOk="0">
                    <a:moveTo>
                      <a:pt x="2896" y="1"/>
                    </a:moveTo>
                    <a:lnTo>
                      <a:pt x="1140" y="19"/>
                    </a:lnTo>
                    <a:lnTo>
                      <a:pt x="163" y="146"/>
                    </a:lnTo>
                    <a:lnTo>
                      <a:pt x="0" y="164"/>
                    </a:lnTo>
                    <a:lnTo>
                      <a:pt x="36" y="327"/>
                    </a:lnTo>
                    <a:lnTo>
                      <a:pt x="145" y="906"/>
                    </a:lnTo>
                    <a:lnTo>
                      <a:pt x="489" y="1956"/>
                    </a:lnTo>
                    <a:lnTo>
                      <a:pt x="977" y="2843"/>
                    </a:lnTo>
                    <a:lnTo>
                      <a:pt x="1611" y="3549"/>
                    </a:lnTo>
                    <a:lnTo>
                      <a:pt x="1973" y="3838"/>
                    </a:lnTo>
                    <a:lnTo>
                      <a:pt x="2389" y="4110"/>
                    </a:lnTo>
                    <a:lnTo>
                      <a:pt x="3312" y="4508"/>
                    </a:lnTo>
                    <a:lnTo>
                      <a:pt x="3837" y="4635"/>
                    </a:lnTo>
                    <a:lnTo>
                      <a:pt x="4453" y="4725"/>
                    </a:lnTo>
                    <a:lnTo>
                      <a:pt x="5557" y="4725"/>
                    </a:lnTo>
                    <a:lnTo>
                      <a:pt x="6462" y="4617"/>
                    </a:lnTo>
                    <a:lnTo>
                      <a:pt x="7439" y="4381"/>
                    </a:lnTo>
                    <a:lnTo>
                      <a:pt x="7620" y="4309"/>
                    </a:lnTo>
                    <a:lnTo>
                      <a:pt x="7711" y="4273"/>
                    </a:lnTo>
                    <a:lnTo>
                      <a:pt x="7711" y="4182"/>
                    </a:lnTo>
                    <a:lnTo>
                      <a:pt x="7711" y="4092"/>
                    </a:lnTo>
                    <a:lnTo>
                      <a:pt x="7620" y="3386"/>
                    </a:lnTo>
                    <a:lnTo>
                      <a:pt x="7349" y="2589"/>
                    </a:lnTo>
                    <a:lnTo>
                      <a:pt x="7041" y="2010"/>
                    </a:lnTo>
                    <a:lnTo>
                      <a:pt x="6570" y="1449"/>
                    </a:lnTo>
                    <a:lnTo>
                      <a:pt x="5937" y="924"/>
                    </a:lnTo>
                    <a:lnTo>
                      <a:pt x="5539" y="689"/>
                    </a:lnTo>
                    <a:lnTo>
                      <a:pt x="5394" y="960"/>
                    </a:lnTo>
                    <a:lnTo>
                      <a:pt x="5720" y="1141"/>
                    </a:lnTo>
                    <a:lnTo>
                      <a:pt x="6263" y="1558"/>
                    </a:lnTo>
                    <a:lnTo>
                      <a:pt x="6842" y="2245"/>
                    </a:lnTo>
                    <a:lnTo>
                      <a:pt x="7258" y="3150"/>
                    </a:lnTo>
                    <a:lnTo>
                      <a:pt x="7403" y="3856"/>
                    </a:lnTo>
                    <a:lnTo>
                      <a:pt x="7421" y="4055"/>
                    </a:lnTo>
                    <a:lnTo>
                      <a:pt x="6969" y="4200"/>
                    </a:lnTo>
                    <a:lnTo>
                      <a:pt x="5593" y="4417"/>
                    </a:lnTo>
                    <a:lnTo>
                      <a:pt x="4489" y="4417"/>
                    </a:lnTo>
                    <a:lnTo>
                      <a:pt x="3892" y="4327"/>
                    </a:lnTo>
                    <a:lnTo>
                      <a:pt x="3403" y="4218"/>
                    </a:lnTo>
                    <a:lnTo>
                      <a:pt x="2534" y="3856"/>
                    </a:lnTo>
                    <a:lnTo>
                      <a:pt x="2154" y="3603"/>
                    </a:lnTo>
                    <a:lnTo>
                      <a:pt x="1828" y="3331"/>
                    </a:lnTo>
                    <a:lnTo>
                      <a:pt x="1249" y="2698"/>
                    </a:lnTo>
                    <a:lnTo>
                      <a:pt x="796" y="1901"/>
                    </a:lnTo>
                    <a:lnTo>
                      <a:pt x="471" y="960"/>
                    </a:lnTo>
                    <a:lnTo>
                      <a:pt x="362" y="417"/>
                    </a:lnTo>
                    <a:lnTo>
                      <a:pt x="1267" y="309"/>
                    </a:lnTo>
                    <a:lnTo>
                      <a:pt x="2914" y="291"/>
                    </a:lnTo>
                    <a:lnTo>
                      <a:pt x="3638" y="381"/>
                    </a:lnTo>
                    <a:lnTo>
                      <a:pt x="3674" y="91"/>
                    </a:lnTo>
                    <a:lnTo>
                      <a:pt x="289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0" name="Google Shape;1450;p39"/>
              <p:cNvSpPr/>
              <p:nvPr/>
            </p:nvSpPr>
            <p:spPr>
              <a:xfrm>
                <a:off x="5528482" y="3155609"/>
                <a:ext cx="244959" cy="150133"/>
              </a:xfrm>
              <a:custGeom>
                <a:avLst/>
                <a:gdLst/>
                <a:ahLst/>
                <a:cxnLst/>
                <a:rect l="l" t="t" r="r" b="b"/>
                <a:pathLst>
                  <a:path w="7711" h="4726" extrusionOk="0">
                    <a:moveTo>
                      <a:pt x="2896" y="1"/>
                    </a:moveTo>
                    <a:lnTo>
                      <a:pt x="1140" y="19"/>
                    </a:lnTo>
                    <a:lnTo>
                      <a:pt x="163" y="146"/>
                    </a:lnTo>
                    <a:lnTo>
                      <a:pt x="0" y="164"/>
                    </a:lnTo>
                    <a:lnTo>
                      <a:pt x="36" y="327"/>
                    </a:lnTo>
                    <a:lnTo>
                      <a:pt x="145" y="906"/>
                    </a:lnTo>
                    <a:lnTo>
                      <a:pt x="489" y="1956"/>
                    </a:lnTo>
                    <a:lnTo>
                      <a:pt x="977" y="2843"/>
                    </a:lnTo>
                    <a:lnTo>
                      <a:pt x="1611" y="3549"/>
                    </a:lnTo>
                    <a:lnTo>
                      <a:pt x="1973" y="3838"/>
                    </a:lnTo>
                    <a:lnTo>
                      <a:pt x="2154" y="3603"/>
                    </a:lnTo>
                    <a:lnTo>
                      <a:pt x="1828" y="3331"/>
                    </a:lnTo>
                    <a:lnTo>
                      <a:pt x="1249" y="2698"/>
                    </a:lnTo>
                    <a:lnTo>
                      <a:pt x="796" y="1901"/>
                    </a:lnTo>
                    <a:lnTo>
                      <a:pt x="471" y="960"/>
                    </a:lnTo>
                    <a:lnTo>
                      <a:pt x="362" y="417"/>
                    </a:lnTo>
                    <a:lnTo>
                      <a:pt x="1267" y="309"/>
                    </a:lnTo>
                    <a:lnTo>
                      <a:pt x="2914" y="291"/>
                    </a:lnTo>
                    <a:lnTo>
                      <a:pt x="3638" y="381"/>
                    </a:lnTo>
                    <a:lnTo>
                      <a:pt x="4127" y="472"/>
                    </a:lnTo>
                    <a:lnTo>
                      <a:pt x="5014" y="761"/>
                    </a:lnTo>
                    <a:lnTo>
                      <a:pt x="5394" y="960"/>
                    </a:lnTo>
                    <a:lnTo>
                      <a:pt x="5720" y="1141"/>
                    </a:lnTo>
                    <a:lnTo>
                      <a:pt x="6263" y="1558"/>
                    </a:lnTo>
                    <a:lnTo>
                      <a:pt x="6842" y="2245"/>
                    </a:lnTo>
                    <a:lnTo>
                      <a:pt x="7258" y="3150"/>
                    </a:lnTo>
                    <a:lnTo>
                      <a:pt x="7403" y="3856"/>
                    </a:lnTo>
                    <a:lnTo>
                      <a:pt x="7421" y="4055"/>
                    </a:lnTo>
                    <a:lnTo>
                      <a:pt x="6969" y="4200"/>
                    </a:lnTo>
                    <a:lnTo>
                      <a:pt x="5593" y="4417"/>
                    </a:lnTo>
                    <a:lnTo>
                      <a:pt x="4489" y="4417"/>
                    </a:lnTo>
                    <a:lnTo>
                      <a:pt x="3892" y="4327"/>
                    </a:lnTo>
                    <a:lnTo>
                      <a:pt x="3837" y="4635"/>
                    </a:lnTo>
                    <a:lnTo>
                      <a:pt x="4453" y="4725"/>
                    </a:lnTo>
                    <a:lnTo>
                      <a:pt x="5557" y="4725"/>
                    </a:lnTo>
                    <a:lnTo>
                      <a:pt x="6462" y="4617"/>
                    </a:lnTo>
                    <a:lnTo>
                      <a:pt x="7439" y="4381"/>
                    </a:lnTo>
                    <a:lnTo>
                      <a:pt x="7620" y="4309"/>
                    </a:lnTo>
                    <a:lnTo>
                      <a:pt x="7711" y="4273"/>
                    </a:lnTo>
                    <a:lnTo>
                      <a:pt x="7711" y="4182"/>
                    </a:lnTo>
                    <a:lnTo>
                      <a:pt x="7711" y="4092"/>
                    </a:lnTo>
                    <a:lnTo>
                      <a:pt x="7620" y="3386"/>
                    </a:lnTo>
                    <a:lnTo>
                      <a:pt x="7349" y="2589"/>
                    </a:lnTo>
                    <a:lnTo>
                      <a:pt x="7041" y="2010"/>
                    </a:lnTo>
                    <a:lnTo>
                      <a:pt x="6570" y="1449"/>
                    </a:lnTo>
                    <a:lnTo>
                      <a:pt x="5937" y="924"/>
                    </a:lnTo>
                    <a:lnTo>
                      <a:pt x="5539" y="689"/>
                    </a:lnTo>
                    <a:lnTo>
                      <a:pt x="5141" y="490"/>
                    </a:lnTo>
                    <a:lnTo>
                      <a:pt x="4199" y="182"/>
                    </a:lnTo>
                    <a:lnTo>
                      <a:pt x="3674" y="91"/>
                    </a:lnTo>
                    <a:lnTo>
                      <a:pt x="289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1" name="Google Shape;1451;p39"/>
              <p:cNvSpPr/>
              <p:nvPr/>
            </p:nvSpPr>
            <p:spPr>
              <a:xfrm>
                <a:off x="5222561" y="2294265"/>
                <a:ext cx="609523" cy="613557"/>
              </a:xfrm>
              <a:custGeom>
                <a:avLst/>
                <a:gdLst/>
                <a:ahLst/>
                <a:cxnLst/>
                <a:rect l="l" t="t" r="r" b="b"/>
                <a:pathLst>
                  <a:path w="19187" h="19314" extrusionOk="0">
                    <a:moveTo>
                      <a:pt x="12888" y="1"/>
                    </a:moveTo>
                    <a:lnTo>
                      <a:pt x="12363" y="91"/>
                    </a:lnTo>
                    <a:lnTo>
                      <a:pt x="11856" y="290"/>
                    </a:lnTo>
                    <a:lnTo>
                      <a:pt x="11386" y="580"/>
                    </a:lnTo>
                    <a:lnTo>
                      <a:pt x="10933" y="978"/>
                    </a:lnTo>
                    <a:lnTo>
                      <a:pt x="10734" y="1213"/>
                    </a:lnTo>
                    <a:lnTo>
                      <a:pt x="10354" y="1720"/>
                    </a:lnTo>
                    <a:lnTo>
                      <a:pt x="9811" y="2879"/>
                    </a:lnTo>
                    <a:lnTo>
                      <a:pt x="9503" y="4109"/>
                    </a:lnTo>
                    <a:lnTo>
                      <a:pt x="9485" y="5376"/>
                    </a:lnTo>
                    <a:lnTo>
                      <a:pt x="9576" y="6010"/>
                    </a:lnTo>
                    <a:lnTo>
                      <a:pt x="9268" y="5141"/>
                    </a:lnTo>
                    <a:lnTo>
                      <a:pt x="8978" y="4254"/>
                    </a:lnTo>
                    <a:lnTo>
                      <a:pt x="8743" y="3766"/>
                    </a:lnTo>
                    <a:lnTo>
                      <a:pt x="8110" y="2788"/>
                    </a:lnTo>
                    <a:lnTo>
                      <a:pt x="7295" y="1901"/>
                    </a:lnTo>
                    <a:lnTo>
                      <a:pt x="6336" y="1177"/>
                    </a:lnTo>
                    <a:lnTo>
                      <a:pt x="5340" y="688"/>
                    </a:lnTo>
                    <a:lnTo>
                      <a:pt x="4580" y="562"/>
                    </a:lnTo>
                    <a:lnTo>
                      <a:pt x="4091" y="598"/>
                    </a:lnTo>
                    <a:lnTo>
                      <a:pt x="3603" y="743"/>
                    </a:lnTo>
                    <a:lnTo>
                      <a:pt x="3150" y="996"/>
                    </a:lnTo>
                    <a:lnTo>
                      <a:pt x="2716" y="1394"/>
                    </a:lnTo>
                    <a:lnTo>
                      <a:pt x="2336" y="1937"/>
                    </a:lnTo>
                    <a:lnTo>
                      <a:pt x="2155" y="2263"/>
                    </a:lnTo>
                    <a:lnTo>
                      <a:pt x="2046" y="2535"/>
                    </a:lnTo>
                    <a:lnTo>
                      <a:pt x="1883" y="3060"/>
                    </a:lnTo>
                    <a:lnTo>
                      <a:pt x="1847" y="3548"/>
                    </a:lnTo>
                    <a:lnTo>
                      <a:pt x="1883" y="4037"/>
                    </a:lnTo>
                    <a:lnTo>
                      <a:pt x="2118" y="4689"/>
                    </a:lnTo>
                    <a:lnTo>
                      <a:pt x="2643" y="5503"/>
                    </a:lnTo>
                    <a:lnTo>
                      <a:pt x="3766" y="6571"/>
                    </a:lnTo>
                    <a:lnTo>
                      <a:pt x="5413" y="7784"/>
                    </a:lnTo>
                    <a:lnTo>
                      <a:pt x="6064" y="8309"/>
                    </a:lnTo>
                    <a:lnTo>
                      <a:pt x="5811" y="8128"/>
                    </a:lnTo>
                    <a:lnTo>
                      <a:pt x="5268" y="7874"/>
                    </a:lnTo>
                    <a:lnTo>
                      <a:pt x="4725" y="7748"/>
                    </a:lnTo>
                    <a:lnTo>
                      <a:pt x="4146" y="7729"/>
                    </a:lnTo>
                    <a:lnTo>
                      <a:pt x="3585" y="7820"/>
                    </a:lnTo>
                    <a:lnTo>
                      <a:pt x="3023" y="8001"/>
                    </a:lnTo>
                    <a:lnTo>
                      <a:pt x="2209" y="8435"/>
                    </a:lnTo>
                    <a:lnTo>
                      <a:pt x="1250" y="9250"/>
                    </a:lnTo>
                    <a:lnTo>
                      <a:pt x="526" y="10264"/>
                    </a:lnTo>
                    <a:lnTo>
                      <a:pt x="164" y="11114"/>
                    </a:lnTo>
                    <a:lnTo>
                      <a:pt x="37" y="11693"/>
                    </a:lnTo>
                    <a:lnTo>
                      <a:pt x="1" y="12291"/>
                    </a:lnTo>
                    <a:lnTo>
                      <a:pt x="73" y="12870"/>
                    </a:lnTo>
                    <a:lnTo>
                      <a:pt x="164" y="13160"/>
                    </a:lnTo>
                    <a:lnTo>
                      <a:pt x="290" y="13467"/>
                    </a:lnTo>
                    <a:lnTo>
                      <a:pt x="580" y="13974"/>
                    </a:lnTo>
                    <a:lnTo>
                      <a:pt x="924" y="14336"/>
                    </a:lnTo>
                    <a:lnTo>
                      <a:pt x="1322" y="14590"/>
                    </a:lnTo>
                    <a:lnTo>
                      <a:pt x="1774" y="14716"/>
                    </a:lnTo>
                    <a:lnTo>
                      <a:pt x="2245" y="14752"/>
                    </a:lnTo>
                    <a:lnTo>
                      <a:pt x="2987" y="14644"/>
                    </a:lnTo>
                    <a:lnTo>
                      <a:pt x="4019" y="14228"/>
                    </a:lnTo>
                    <a:lnTo>
                      <a:pt x="4996" y="13594"/>
                    </a:lnTo>
                    <a:lnTo>
                      <a:pt x="5883" y="12852"/>
                    </a:lnTo>
                    <a:lnTo>
                      <a:pt x="6589" y="12074"/>
                    </a:lnTo>
                    <a:lnTo>
                      <a:pt x="6843" y="11693"/>
                    </a:lnTo>
                    <a:lnTo>
                      <a:pt x="6571" y="12236"/>
                    </a:lnTo>
                    <a:lnTo>
                      <a:pt x="6137" y="13359"/>
                    </a:lnTo>
                    <a:lnTo>
                      <a:pt x="5829" y="14535"/>
                    </a:lnTo>
                    <a:lnTo>
                      <a:pt x="5702" y="15676"/>
                    </a:lnTo>
                    <a:lnTo>
                      <a:pt x="5793" y="16762"/>
                    </a:lnTo>
                    <a:lnTo>
                      <a:pt x="6046" y="17504"/>
                    </a:lnTo>
                    <a:lnTo>
                      <a:pt x="6300" y="17938"/>
                    </a:lnTo>
                    <a:lnTo>
                      <a:pt x="6643" y="18336"/>
                    </a:lnTo>
                    <a:lnTo>
                      <a:pt x="7060" y="18680"/>
                    </a:lnTo>
                    <a:lnTo>
                      <a:pt x="7567" y="18970"/>
                    </a:lnTo>
                    <a:lnTo>
                      <a:pt x="8182" y="19205"/>
                    </a:lnTo>
                    <a:lnTo>
                      <a:pt x="8526" y="19296"/>
                    </a:lnTo>
                    <a:lnTo>
                      <a:pt x="8816" y="19314"/>
                    </a:lnTo>
                    <a:lnTo>
                      <a:pt x="9395" y="19277"/>
                    </a:lnTo>
                    <a:lnTo>
                      <a:pt x="9938" y="19115"/>
                    </a:lnTo>
                    <a:lnTo>
                      <a:pt x="10463" y="18843"/>
                    </a:lnTo>
                    <a:lnTo>
                      <a:pt x="11169" y="18300"/>
                    </a:lnTo>
                    <a:lnTo>
                      <a:pt x="11947" y="17323"/>
                    </a:lnTo>
                    <a:lnTo>
                      <a:pt x="12490" y="16164"/>
                    </a:lnTo>
                    <a:lnTo>
                      <a:pt x="12779" y="14952"/>
                    </a:lnTo>
                    <a:lnTo>
                      <a:pt x="12761" y="14065"/>
                    </a:lnTo>
                    <a:lnTo>
                      <a:pt x="12671" y="13522"/>
                    </a:lnTo>
                    <a:lnTo>
                      <a:pt x="12472" y="13015"/>
                    </a:lnTo>
                    <a:lnTo>
                      <a:pt x="12182" y="12580"/>
                    </a:lnTo>
                    <a:lnTo>
                      <a:pt x="12001" y="12381"/>
                    </a:lnTo>
                    <a:lnTo>
                      <a:pt x="12200" y="12580"/>
                    </a:lnTo>
                    <a:lnTo>
                      <a:pt x="12671" y="12906"/>
                    </a:lnTo>
                    <a:lnTo>
                      <a:pt x="13431" y="13250"/>
                    </a:lnTo>
                    <a:lnTo>
                      <a:pt x="14590" y="13449"/>
                    </a:lnTo>
                    <a:lnTo>
                      <a:pt x="15802" y="13341"/>
                    </a:lnTo>
                    <a:lnTo>
                      <a:pt x="16943" y="12960"/>
                    </a:lnTo>
                    <a:lnTo>
                      <a:pt x="17956" y="12327"/>
                    </a:lnTo>
                    <a:lnTo>
                      <a:pt x="18553" y="11712"/>
                    </a:lnTo>
                    <a:lnTo>
                      <a:pt x="18843" y="11241"/>
                    </a:lnTo>
                    <a:lnTo>
                      <a:pt x="19060" y="10716"/>
                    </a:lnTo>
                    <a:lnTo>
                      <a:pt x="19169" y="10137"/>
                    </a:lnTo>
                    <a:lnTo>
                      <a:pt x="19187" y="9829"/>
                    </a:lnTo>
                    <a:lnTo>
                      <a:pt x="19169" y="9304"/>
                    </a:lnTo>
                    <a:lnTo>
                      <a:pt x="18934" y="8435"/>
                    </a:lnTo>
                    <a:lnTo>
                      <a:pt x="18517" y="7784"/>
                    </a:lnTo>
                    <a:lnTo>
                      <a:pt x="17902" y="7331"/>
                    </a:lnTo>
                    <a:lnTo>
                      <a:pt x="17160" y="7060"/>
                    </a:lnTo>
                    <a:lnTo>
                      <a:pt x="16273" y="6969"/>
                    </a:lnTo>
                    <a:lnTo>
                      <a:pt x="15277" y="7042"/>
                    </a:lnTo>
                    <a:lnTo>
                      <a:pt x="14209" y="7259"/>
                    </a:lnTo>
                    <a:lnTo>
                      <a:pt x="13630" y="7422"/>
                    </a:lnTo>
                    <a:lnTo>
                      <a:pt x="14119" y="7150"/>
                    </a:lnTo>
                    <a:lnTo>
                      <a:pt x="14915" y="6426"/>
                    </a:lnTo>
                    <a:lnTo>
                      <a:pt x="15495" y="5521"/>
                    </a:lnTo>
                    <a:lnTo>
                      <a:pt x="15875" y="4526"/>
                    </a:lnTo>
                    <a:lnTo>
                      <a:pt x="16056" y="3494"/>
                    </a:lnTo>
                    <a:lnTo>
                      <a:pt x="15983" y="2498"/>
                    </a:lnTo>
                    <a:lnTo>
                      <a:pt x="15694" y="1575"/>
                    </a:lnTo>
                    <a:lnTo>
                      <a:pt x="15151" y="833"/>
                    </a:lnTo>
                    <a:lnTo>
                      <a:pt x="14789" y="544"/>
                    </a:lnTo>
                    <a:lnTo>
                      <a:pt x="14517" y="381"/>
                    </a:lnTo>
                    <a:lnTo>
                      <a:pt x="13974" y="145"/>
                    </a:lnTo>
                    <a:lnTo>
                      <a:pt x="13431" y="19"/>
                    </a:lnTo>
                    <a:lnTo>
                      <a:pt x="1288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2" name="Google Shape;1452;p39"/>
              <p:cNvSpPr/>
              <p:nvPr/>
            </p:nvSpPr>
            <p:spPr>
              <a:xfrm>
                <a:off x="5217955" y="2308084"/>
                <a:ext cx="618736" cy="604345"/>
              </a:xfrm>
              <a:custGeom>
                <a:avLst/>
                <a:gdLst/>
                <a:ahLst/>
                <a:cxnLst/>
                <a:rect l="l" t="t" r="r" b="b"/>
                <a:pathLst>
                  <a:path w="19477" h="19024" extrusionOk="0">
                    <a:moveTo>
                      <a:pt x="15006" y="0"/>
                    </a:moveTo>
                    <a:lnTo>
                      <a:pt x="14843" y="235"/>
                    </a:lnTo>
                    <a:lnTo>
                      <a:pt x="15151" y="471"/>
                    </a:lnTo>
                    <a:lnTo>
                      <a:pt x="15603" y="1050"/>
                    </a:lnTo>
                    <a:lnTo>
                      <a:pt x="15911" y="1774"/>
                    </a:lnTo>
                    <a:lnTo>
                      <a:pt x="16038" y="2625"/>
                    </a:lnTo>
                    <a:lnTo>
                      <a:pt x="16038" y="3077"/>
                    </a:lnTo>
                    <a:lnTo>
                      <a:pt x="15965" y="3693"/>
                    </a:lnTo>
                    <a:lnTo>
                      <a:pt x="15621" y="4815"/>
                    </a:lnTo>
                    <a:lnTo>
                      <a:pt x="15006" y="5810"/>
                    </a:lnTo>
                    <a:lnTo>
                      <a:pt x="14191" y="6589"/>
                    </a:lnTo>
                    <a:lnTo>
                      <a:pt x="13721" y="6860"/>
                    </a:lnTo>
                    <a:lnTo>
                      <a:pt x="13630" y="6932"/>
                    </a:lnTo>
                    <a:lnTo>
                      <a:pt x="13648" y="7041"/>
                    </a:lnTo>
                    <a:lnTo>
                      <a:pt x="13721" y="7150"/>
                    </a:lnTo>
                    <a:lnTo>
                      <a:pt x="13829" y="7132"/>
                    </a:lnTo>
                    <a:lnTo>
                      <a:pt x="14554" y="6932"/>
                    </a:lnTo>
                    <a:lnTo>
                      <a:pt x="15875" y="6715"/>
                    </a:lnTo>
                    <a:lnTo>
                      <a:pt x="16997" y="6733"/>
                    </a:lnTo>
                    <a:lnTo>
                      <a:pt x="17902" y="6987"/>
                    </a:lnTo>
                    <a:lnTo>
                      <a:pt x="18264" y="7204"/>
                    </a:lnTo>
                    <a:lnTo>
                      <a:pt x="18481" y="7385"/>
                    </a:lnTo>
                    <a:lnTo>
                      <a:pt x="18825" y="7819"/>
                    </a:lnTo>
                    <a:lnTo>
                      <a:pt x="19042" y="8381"/>
                    </a:lnTo>
                    <a:lnTo>
                      <a:pt x="19169" y="9032"/>
                    </a:lnTo>
                    <a:lnTo>
                      <a:pt x="19169" y="9394"/>
                    </a:lnTo>
                    <a:lnTo>
                      <a:pt x="19151" y="9883"/>
                    </a:lnTo>
                    <a:lnTo>
                      <a:pt x="18843" y="10806"/>
                    </a:lnTo>
                    <a:lnTo>
                      <a:pt x="18228" y="11584"/>
                    </a:lnTo>
                    <a:lnTo>
                      <a:pt x="17341" y="12236"/>
                    </a:lnTo>
                    <a:lnTo>
                      <a:pt x="16798" y="12471"/>
                    </a:lnTo>
                    <a:lnTo>
                      <a:pt x="16183" y="12688"/>
                    </a:lnTo>
                    <a:lnTo>
                      <a:pt x="14934" y="12851"/>
                    </a:lnTo>
                    <a:lnTo>
                      <a:pt x="13757" y="12706"/>
                    </a:lnTo>
                    <a:lnTo>
                      <a:pt x="12997" y="12399"/>
                    </a:lnTo>
                    <a:lnTo>
                      <a:pt x="12544" y="12109"/>
                    </a:lnTo>
                    <a:lnTo>
                      <a:pt x="12345" y="11928"/>
                    </a:lnTo>
                    <a:lnTo>
                      <a:pt x="12291" y="11892"/>
                    </a:lnTo>
                    <a:lnTo>
                      <a:pt x="12255" y="11838"/>
                    </a:lnTo>
                    <a:lnTo>
                      <a:pt x="12200" y="11801"/>
                    </a:lnTo>
                    <a:lnTo>
                      <a:pt x="12092" y="11801"/>
                    </a:lnTo>
                    <a:lnTo>
                      <a:pt x="12038" y="11838"/>
                    </a:lnTo>
                    <a:lnTo>
                      <a:pt x="12001" y="11892"/>
                    </a:lnTo>
                    <a:lnTo>
                      <a:pt x="12001" y="12001"/>
                    </a:lnTo>
                    <a:lnTo>
                      <a:pt x="12038" y="12055"/>
                    </a:lnTo>
                    <a:lnTo>
                      <a:pt x="12092" y="12091"/>
                    </a:lnTo>
                    <a:lnTo>
                      <a:pt x="12128" y="12145"/>
                    </a:lnTo>
                    <a:lnTo>
                      <a:pt x="12327" y="12381"/>
                    </a:lnTo>
                    <a:lnTo>
                      <a:pt x="12599" y="12924"/>
                    </a:lnTo>
                    <a:lnTo>
                      <a:pt x="12743" y="13539"/>
                    </a:lnTo>
                    <a:lnTo>
                      <a:pt x="12780" y="14209"/>
                    </a:lnTo>
                    <a:lnTo>
                      <a:pt x="12689" y="14915"/>
                    </a:lnTo>
                    <a:lnTo>
                      <a:pt x="12508" y="15603"/>
                    </a:lnTo>
                    <a:lnTo>
                      <a:pt x="12219" y="16290"/>
                    </a:lnTo>
                    <a:lnTo>
                      <a:pt x="11875" y="16924"/>
                    </a:lnTo>
                    <a:lnTo>
                      <a:pt x="11657" y="17213"/>
                    </a:lnTo>
                    <a:lnTo>
                      <a:pt x="11332" y="17612"/>
                    </a:lnTo>
                    <a:lnTo>
                      <a:pt x="10644" y="18227"/>
                    </a:lnTo>
                    <a:lnTo>
                      <a:pt x="9884" y="18607"/>
                    </a:lnTo>
                    <a:lnTo>
                      <a:pt x="9087" y="18734"/>
                    </a:lnTo>
                    <a:lnTo>
                      <a:pt x="8707" y="18698"/>
                    </a:lnTo>
                    <a:lnTo>
                      <a:pt x="8273" y="18607"/>
                    </a:lnTo>
                    <a:lnTo>
                      <a:pt x="7549" y="18299"/>
                    </a:lnTo>
                    <a:lnTo>
                      <a:pt x="6951" y="17865"/>
                    </a:lnTo>
                    <a:lnTo>
                      <a:pt x="6499" y="17322"/>
                    </a:lnTo>
                    <a:lnTo>
                      <a:pt x="6336" y="17014"/>
                    </a:lnTo>
                    <a:lnTo>
                      <a:pt x="6227" y="16743"/>
                    </a:lnTo>
                    <a:lnTo>
                      <a:pt x="6083" y="16182"/>
                    </a:lnTo>
                    <a:lnTo>
                      <a:pt x="5992" y="15204"/>
                    </a:lnTo>
                    <a:lnTo>
                      <a:pt x="6191" y="13756"/>
                    </a:lnTo>
                    <a:lnTo>
                      <a:pt x="6734" y="12163"/>
                    </a:lnTo>
                    <a:lnTo>
                      <a:pt x="7114" y="11331"/>
                    </a:lnTo>
                    <a:lnTo>
                      <a:pt x="7150" y="11204"/>
                    </a:lnTo>
                    <a:lnTo>
                      <a:pt x="7060" y="11132"/>
                    </a:lnTo>
                    <a:lnTo>
                      <a:pt x="6951" y="11096"/>
                    </a:lnTo>
                    <a:lnTo>
                      <a:pt x="6861" y="11186"/>
                    </a:lnTo>
                    <a:lnTo>
                      <a:pt x="6517" y="11693"/>
                    </a:lnTo>
                    <a:lnTo>
                      <a:pt x="5449" y="12743"/>
                    </a:lnTo>
                    <a:lnTo>
                      <a:pt x="4454" y="13449"/>
                    </a:lnTo>
                    <a:lnTo>
                      <a:pt x="3766" y="13811"/>
                    </a:lnTo>
                    <a:lnTo>
                      <a:pt x="3060" y="14064"/>
                    </a:lnTo>
                    <a:lnTo>
                      <a:pt x="2390" y="14173"/>
                    </a:lnTo>
                    <a:lnTo>
                      <a:pt x="2064" y="14155"/>
                    </a:lnTo>
                    <a:lnTo>
                      <a:pt x="1793" y="14100"/>
                    </a:lnTo>
                    <a:lnTo>
                      <a:pt x="1304" y="13883"/>
                    </a:lnTo>
                    <a:lnTo>
                      <a:pt x="906" y="13521"/>
                    </a:lnTo>
                    <a:lnTo>
                      <a:pt x="580" y="12996"/>
                    </a:lnTo>
                    <a:lnTo>
                      <a:pt x="453" y="12670"/>
                    </a:lnTo>
                    <a:lnTo>
                      <a:pt x="363" y="12363"/>
                    </a:lnTo>
                    <a:lnTo>
                      <a:pt x="290" y="11747"/>
                    </a:lnTo>
                    <a:lnTo>
                      <a:pt x="363" y="11114"/>
                    </a:lnTo>
                    <a:lnTo>
                      <a:pt x="526" y="10498"/>
                    </a:lnTo>
                    <a:lnTo>
                      <a:pt x="797" y="9901"/>
                    </a:lnTo>
                    <a:lnTo>
                      <a:pt x="1159" y="9358"/>
                    </a:lnTo>
                    <a:lnTo>
                      <a:pt x="1811" y="8616"/>
                    </a:lnTo>
                    <a:lnTo>
                      <a:pt x="2300" y="8236"/>
                    </a:lnTo>
                    <a:lnTo>
                      <a:pt x="2806" y="7892"/>
                    </a:lnTo>
                    <a:lnTo>
                      <a:pt x="3820" y="7512"/>
                    </a:lnTo>
                    <a:lnTo>
                      <a:pt x="4562" y="7439"/>
                    </a:lnTo>
                    <a:lnTo>
                      <a:pt x="5033" y="7494"/>
                    </a:lnTo>
                    <a:lnTo>
                      <a:pt x="5485" y="7638"/>
                    </a:lnTo>
                    <a:lnTo>
                      <a:pt x="5920" y="7856"/>
                    </a:lnTo>
                    <a:lnTo>
                      <a:pt x="6119" y="8000"/>
                    </a:lnTo>
                    <a:lnTo>
                      <a:pt x="6227" y="8037"/>
                    </a:lnTo>
                    <a:lnTo>
                      <a:pt x="6318" y="7982"/>
                    </a:lnTo>
                    <a:lnTo>
                      <a:pt x="6372" y="7874"/>
                    </a:lnTo>
                    <a:lnTo>
                      <a:pt x="6318" y="7765"/>
                    </a:lnTo>
                    <a:lnTo>
                      <a:pt x="5775" y="7331"/>
                    </a:lnTo>
                    <a:lnTo>
                      <a:pt x="5141" y="6860"/>
                    </a:lnTo>
                    <a:lnTo>
                      <a:pt x="4490" y="6389"/>
                    </a:lnTo>
                    <a:lnTo>
                      <a:pt x="3549" y="5611"/>
                    </a:lnTo>
                    <a:lnTo>
                      <a:pt x="2987" y="5050"/>
                    </a:lnTo>
                    <a:lnTo>
                      <a:pt x="2535" y="4435"/>
                    </a:lnTo>
                    <a:lnTo>
                      <a:pt x="2245" y="3783"/>
                    </a:lnTo>
                    <a:lnTo>
                      <a:pt x="2137" y="3077"/>
                    </a:lnTo>
                    <a:lnTo>
                      <a:pt x="2263" y="2317"/>
                    </a:lnTo>
                    <a:lnTo>
                      <a:pt x="2444" y="1901"/>
                    </a:lnTo>
                    <a:lnTo>
                      <a:pt x="2173" y="1774"/>
                    </a:lnTo>
                    <a:lnTo>
                      <a:pt x="1974" y="2226"/>
                    </a:lnTo>
                    <a:lnTo>
                      <a:pt x="1829" y="3059"/>
                    </a:lnTo>
                    <a:lnTo>
                      <a:pt x="1938" y="3837"/>
                    </a:lnTo>
                    <a:lnTo>
                      <a:pt x="2263" y="4561"/>
                    </a:lnTo>
                    <a:lnTo>
                      <a:pt x="2734" y="5213"/>
                    </a:lnTo>
                    <a:lnTo>
                      <a:pt x="3331" y="5810"/>
                    </a:lnTo>
                    <a:lnTo>
                      <a:pt x="4309" y="6625"/>
                    </a:lnTo>
                    <a:lnTo>
                      <a:pt x="4960" y="7095"/>
                    </a:lnTo>
                    <a:lnTo>
                      <a:pt x="5033" y="7168"/>
                    </a:lnTo>
                    <a:lnTo>
                      <a:pt x="5105" y="7204"/>
                    </a:lnTo>
                    <a:lnTo>
                      <a:pt x="4743" y="7150"/>
                    </a:lnTo>
                    <a:lnTo>
                      <a:pt x="4001" y="7186"/>
                    </a:lnTo>
                    <a:lnTo>
                      <a:pt x="3259" y="7367"/>
                    </a:lnTo>
                    <a:lnTo>
                      <a:pt x="2499" y="7729"/>
                    </a:lnTo>
                    <a:lnTo>
                      <a:pt x="2119" y="7982"/>
                    </a:lnTo>
                    <a:lnTo>
                      <a:pt x="1865" y="8181"/>
                    </a:lnTo>
                    <a:lnTo>
                      <a:pt x="1358" y="8652"/>
                    </a:lnTo>
                    <a:lnTo>
                      <a:pt x="906" y="9195"/>
                    </a:lnTo>
                    <a:lnTo>
                      <a:pt x="526" y="9792"/>
                    </a:lnTo>
                    <a:lnTo>
                      <a:pt x="236" y="10426"/>
                    </a:lnTo>
                    <a:lnTo>
                      <a:pt x="55" y="11077"/>
                    </a:lnTo>
                    <a:lnTo>
                      <a:pt x="1" y="11765"/>
                    </a:lnTo>
                    <a:lnTo>
                      <a:pt x="73" y="12435"/>
                    </a:lnTo>
                    <a:lnTo>
                      <a:pt x="164" y="12779"/>
                    </a:lnTo>
                    <a:lnTo>
                      <a:pt x="309" y="13141"/>
                    </a:lnTo>
                    <a:lnTo>
                      <a:pt x="671" y="13720"/>
                    </a:lnTo>
                    <a:lnTo>
                      <a:pt x="1141" y="14155"/>
                    </a:lnTo>
                    <a:lnTo>
                      <a:pt x="1720" y="14390"/>
                    </a:lnTo>
                    <a:lnTo>
                      <a:pt x="2028" y="14444"/>
                    </a:lnTo>
                    <a:lnTo>
                      <a:pt x="2300" y="14462"/>
                    </a:lnTo>
                    <a:lnTo>
                      <a:pt x="2861" y="14408"/>
                    </a:lnTo>
                    <a:lnTo>
                      <a:pt x="3730" y="14155"/>
                    </a:lnTo>
                    <a:lnTo>
                      <a:pt x="4870" y="13539"/>
                    </a:lnTo>
                    <a:lnTo>
                      <a:pt x="5920" y="12743"/>
                    </a:lnTo>
                    <a:lnTo>
                      <a:pt x="6354" y="12308"/>
                    </a:lnTo>
                    <a:lnTo>
                      <a:pt x="6101" y="12996"/>
                    </a:lnTo>
                    <a:lnTo>
                      <a:pt x="5775" y="14354"/>
                    </a:lnTo>
                    <a:lnTo>
                      <a:pt x="5702" y="15584"/>
                    </a:lnTo>
                    <a:lnTo>
                      <a:pt x="5883" y="16670"/>
                    </a:lnTo>
                    <a:lnTo>
                      <a:pt x="6064" y="17141"/>
                    </a:lnTo>
                    <a:lnTo>
                      <a:pt x="6245" y="17485"/>
                    </a:lnTo>
                    <a:lnTo>
                      <a:pt x="6752" y="18082"/>
                    </a:lnTo>
                    <a:lnTo>
                      <a:pt x="7386" y="18553"/>
                    </a:lnTo>
                    <a:lnTo>
                      <a:pt x="8182" y="18879"/>
                    </a:lnTo>
                    <a:lnTo>
                      <a:pt x="8653" y="19005"/>
                    </a:lnTo>
                    <a:lnTo>
                      <a:pt x="8852" y="19024"/>
                    </a:lnTo>
                    <a:lnTo>
                      <a:pt x="9051" y="19024"/>
                    </a:lnTo>
                    <a:lnTo>
                      <a:pt x="9431" y="19005"/>
                    </a:lnTo>
                    <a:lnTo>
                      <a:pt x="10191" y="18806"/>
                    </a:lnTo>
                    <a:lnTo>
                      <a:pt x="10915" y="18390"/>
                    </a:lnTo>
                    <a:lnTo>
                      <a:pt x="11585" y="17775"/>
                    </a:lnTo>
                    <a:lnTo>
                      <a:pt x="11893" y="17394"/>
                    </a:lnTo>
                    <a:lnTo>
                      <a:pt x="12273" y="16870"/>
                    </a:lnTo>
                    <a:lnTo>
                      <a:pt x="12816" y="15675"/>
                    </a:lnTo>
                    <a:lnTo>
                      <a:pt x="13087" y="14408"/>
                    </a:lnTo>
                    <a:lnTo>
                      <a:pt x="13051" y="13485"/>
                    </a:lnTo>
                    <a:lnTo>
                      <a:pt x="12924" y="12906"/>
                    </a:lnTo>
                    <a:lnTo>
                      <a:pt x="12816" y="12652"/>
                    </a:lnTo>
                    <a:lnTo>
                      <a:pt x="13250" y="12851"/>
                    </a:lnTo>
                    <a:lnTo>
                      <a:pt x="14228" y="13105"/>
                    </a:lnTo>
                    <a:lnTo>
                      <a:pt x="15296" y="13141"/>
                    </a:lnTo>
                    <a:lnTo>
                      <a:pt x="16382" y="12942"/>
                    </a:lnTo>
                    <a:lnTo>
                      <a:pt x="16907" y="12743"/>
                    </a:lnTo>
                    <a:lnTo>
                      <a:pt x="17504" y="12489"/>
                    </a:lnTo>
                    <a:lnTo>
                      <a:pt x="18445" y="11801"/>
                    </a:lnTo>
                    <a:lnTo>
                      <a:pt x="18970" y="11150"/>
                    </a:lnTo>
                    <a:lnTo>
                      <a:pt x="19223" y="10697"/>
                    </a:lnTo>
                    <a:lnTo>
                      <a:pt x="19386" y="10191"/>
                    </a:lnTo>
                    <a:lnTo>
                      <a:pt x="19477" y="9666"/>
                    </a:lnTo>
                    <a:lnTo>
                      <a:pt x="19477" y="9394"/>
                    </a:lnTo>
                    <a:lnTo>
                      <a:pt x="19459" y="8996"/>
                    </a:lnTo>
                    <a:lnTo>
                      <a:pt x="19332" y="8272"/>
                    </a:lnTo>
                    <a:lnTo>
                      <a:pt x="19079" y="7656"/>
                    </a:lnTo>
                    <a:lnTo>
                      <a:pt x="18680" y="7168"/>
                    </a:lnTo>
                    <a:lnTo>
                      <a:pt x="18427" y="6969"/>
                    </a:lnTo>
                    <a:lnTo>
                      <a:pt x="18101" y="6751"/>
                    </a:lnTo>
                    <a:lnTo>
                      <a:pt x="17305" y="6462"/>
                    </a:lnTo>
                    <a:lnTo>
                      <a:pt x="16345" y="6389"/>
                    </a:lnTo>
                    <a:lnTo>
                      <a:pt x="15241" y="6480"/>
                    </a:lnTo>
                    <a:lnTo>
                      <a:pt x="14626" y="6607"/>
                    </a:lnTo>
                    <a:lnTo>
                      <a:pt x="14626" y="6607"/>
                    </a:lnTo>
                    <a:lnTo>
                      <a:pt x="14988" y="6281"/>
                    </a:lnTo>
                    <a:lnTo>
                      <a:pt x="15585" y="5503"/>
                    </a:lnTo>
                    <a:lnTo>
                      <a:pt x="16020" y="4598"/>
                    </a:lnTo>
                    <a:lnTo>
                      <a:pt x="16291" y="3620"/>
                    </a:lnTo>
                    <a:lnTo>
                      <a:pt x="16327" y="3095"/>
                    </a:lnTo>
                    <a:lnTo>
                      <a:pt x="16345" y="2588"/>
                    </a:lnTo>
                    <a:lnTo>
                      <a:pt x="16201" y="1665"/>
                    </a:lnTo>
                    <a:lnTo>
                      <a:pt x="15857" y="869"/>
                    </a:lnTo>
                    <a:lnTo>
                      <a:pt x="15350" y="235"/>
                    </a:lnTo>
                    <a:lnTo>
                      <a:pt x="15006"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3" name="Google Shape;1453;p39"/>
              <p:cNvSpPr/>
              <p:nvPr/>
            </p:nvSpPr>
            <p:spPr>
              <a:xfrm>
                <a:off x="5286954" y="2289659"/>
                <a:ext cx="549737" cy="571021"/>
              </a:xfrm>
              <a:custGeom>
                <a:avLst/>
                <a:gdLst/>
                <a:ahLst/>
                <a:cxnLst/>
                <a:rect l="l" t="t" r="r" b="b"/>
                <a:pathLst>
                  <a:path w="17305" h="17975" extrusionOk="0">
                    <a:moveTo>
                      <a:pt x="10879" y="1"/>
                    </a:moveTo>
                    <a:lnTo>
                      <a:pt x="10318" y="91"/>
                    </a:lnTo>
                    <a:lnTo>
                      <a:pt x="9793" y="290"/>
                    </a:lnTo>
                    <a:lnTo>
                      <a:pt x="9286" y="598"/>
                    </a:lnTo>
                    <a:lnTo>
                      <a:pt x="8816" y="1014"/>
                    </a:lnTo>
                    <a:lnTo>
                      <a:pt x="8599" y="1268"/>
                    </a:lnTo>
                    <a:lnTo>
                      <a:pt x="8291" y="1666"/>
                    </a:lnTo>
                    <a:lnTo>
                      <a:pt x="7820" y="2517"/>
                    </a:lnTo>
                    <a:lnTo>
                      <a:pt x="7494" y="3458"/>
                    </a:lnTo>
                    <a:lnTo>
                      <a:pt x="7313" y="4435"/>
                    </a:lnTo>
                    <a:lnTo>
                      <a:pt x="7295" y="4942"/>
                    </a:lnTo>
                    <a:lnTo>
                      <a:pt x="7205" y="4635"/>
                    </a:lnTo>
                    <a:lnTo>
                      <a:pt x="7078" y="4345"/>
                    </a:lnTo>
                    <a:lnTo>
                      <a:pt x="6933" y="4001"/>
                    </a:lnTo>
                    <a:lnTo>
                      <a:pt x="6553" y="3331"/>
                    </a:lnTo>
                    <a:lnTo>
                      <a:pt x="6064" y="2680"/>
                    </a:lnTo>
                    <a:lnTo>
                      <a:pt x="5503" y="2082"/>
                    </a:lnTo>
                    <a:lnTo>
                      <a:pt x="4888" y="1539"/>
                    </a:lnTo>
                    <a:lnTo>
                      <a:pt x="4236" y="1105"/>
                    </a:lnTo>
                    <a:lnTo>
                      <a:pt x="3549" y="779"/>
                    </a:lnTo>
                    <a:lnTo>
                      <a:pt x="2879" y="580"/>
                    </a:lnTo>
                    <a:lnTo>
                      <a:pt x="2535" y="562"/>
                    </a:lnTo>
                    <a:lnTo>
                      <a:pt x="2245" y="562"/>
                    </a:lnTo>
                    <a:lnTo>
                      <a:pt x="1594" y="707"/>
                    </a:lnTo>
                    <a:lnTo>
                      <a:pt x="924" y="1105"/>
                    </a:lnTo>
                    <a:lnTo>
                      <a:pt x="290" y="1811"/>
                    </a:lnTo>
                    <a:lnTo>
                      <a:pt x="1" y="2354"/>
                    </a:lnTo>
                    <a:lnTo>
                      <a:pt x="272" y="2481"/>
                    </a:lnTo>
                    <a:lnTo>
                      <a:pt x="490" y="2082"/>
                    </a:lnTo>
                    <a:lnTo>
                      <a:pt x="960" y="1467"/>
                    </a:lnTo>
                    <a:lnTo>
                      <a:pt x="1521" y="1069"/>
                    </a:lnTo>
                    <a:lnTo>
                      <a:pt x="2173" y="870"/>
                    </a:lnTo>
                    <a:lnTo>
                      <a:pt x="2517" y="870"/>
                    </a:lnTo>
                    <a:lnTo>
                      <a:pt x="2843" y="888"/>
                    </a:lnTo>
                    <a:lnTo>
                      <a:pt x="3476" y="1069"/>
                    </a:lnTo>
                    <a:lnTo>
                      <a:pt x="4128" y="1376"/>
                    </a:lnTo>
                    <a:lnTo>
                      <a:pt x="4743" y="1793"/>
                    </a:lnTo>
                    <a:lnTo>
                      <a:pt x="5594" y="2589"/>
                    </a:lnTo>
                    <a:lnTo>
                      <a:pt x="6300" y="3494"/>
                    </a:lnTo>
                    <a:lnTo>
                      <a:pt x="6662" y="4146"/>
                    </a:lnTo>
                    <a:lnTo>
                      <a:pt x="6807" y="4454"/>
                    </a:lnTo>
                    <a:lnTo>
                      <a:pt x="6951" y="4870"/>
                    </a:lnTo>
                    <a:lnTo>
                      <a:pt x="7078" y="5286"/>
                    </a:lnTo>
                    <a:lnTo>
                      <a:pt x="7223" y="5757"/>
                    </a:lnTo>
                    <a:lnTo>
                      <a:pt x="7422" y="6227"/>
                    </a:lnTo>
                    <a:lnTo>
                      <a:pt x="7476" y="6300"/>
                    </a:lnTo>
                    <a:lnTo>
                      <a:pt x="7603" y="6300"/>
                    </a:lnTo>
                    <a:lnTo>
                      <a:pt x="7694" y="6245"/>
                    </a:lnTo>
                    <a:lnTo>
                      <a:pt x="7694" y="6137"/>
                    </a:lnTo>
                    <a:lnTo>
                      <a:pt x="7603" y="5503"/>
                    </a:lnTo>
                    <a:lnTo>
                      <a:pt x="7639" y="4254"/>
                    </a:lnTo>
                    <a:lnTo>
                      <a:pt x="7929" y="3042"/>
                    </a:lnTo>
                    <a:lnTo>
                      <a:pt x="8454" y="1956"/>
                    </a:lnTo>
                    <a:lnTo>
                      <a:pt x="8834" y="1467"/>
                    </a:lnTo>
                    <a:lnTo>
                      <a:pt x="9033" y="1232"/>
                    </a:lnTo>
                    <a:lnTo>
                      <a:pt x="9449" y="852"/>
                    </a:lnTo>
                    <a:lnTo>
                      <a:pt x="9902" y="562"/>
                    </a:lnTo>
                    <a:lnTo>
                      <a:pt x="10390" y="381"/>
                    </a:lnTo>
                    <a:lnTo>
                      <a:pt x="10897" y="290"/>
                    </a:lnTo>
                    <a:lnTo>
                      <a:pt x="11404" y="309"/>
                    </a:lnTo>
                    <a:lnTo>
                      <a:pt x="11911" y="435"/>
                    </a:lnTo>
                    <a:lnTo>
                      <a:pt x="12418" y="671"/>
                    </a:lnTo>
                    <a:lnTo>
                      <a:pt x="12671" y="815"/>
                    </a:lnTo>
                    <a:lnTo>
                      <a:pt x="12979" y="1051"/>
                    </a:lnTo>
                    <a:lnTo>
                      <a:pt x="13431" y="1630"/>
                    </a:lnTo>
                    <a:lnTo>
                      <a:pt x="13739" y="2354"/>
                    </a:lnTo>
                    <a:lnTo>
                      <a:pt x="13866" y="3205"/>
                    </a:lnTo>
                    <a:lnTo>
                      <a:pt x="13866" y="3657"/>
                    </a:lnTo>
                    <a:lnTo>
                      <a:pt x="13793" y="4273"/>
                    </a:lnTo>
                    <a:lnTo>
                      <a:pt x="13449" y="5395"/>
                    </a:lnTo>
                    <a:lnTo>
                      <a:pt x="12834" y="6390"/>
                    </a:lnTo>
                    <a:lnTo>
                      <a:pt x="12019" y="7169"/>
                    </a:lnTo>
                    <a:lnTo>
                      <a:pt x="11549" y="7440"/>
                    </a:lnTo>
                    <a:lnTo>
                      <a:pt x="11458" y="7512"/>
                    </a:lnTo>
                    <a:lnTo>
                      <a:pt x="11476" y="7621"/>
                    </a:lnTo>
                    <a:lnTo>
                      <a:pt x="11549" y="7730"/>
                    </a:lnTo>
                    <a:lnTo>
                      <a:pt x="11657" y="7712"/>
                    </a:lnTo>
                    <a:lnTo>
                      <a:pt x="12382" y="7512"/>
                    </a:lnTo>
                    <a:lnTo>
                      <a:pt x="13703" y="7295"/>
                    </a:lnTo>
                    <a:lnTo>
                      <a:pt x="14825" y="7313"/>
                    </a:lnTo>
                    <a:lnTo>
                      <a:pt x="15730" y="7567"/>
                    </a:lnTo>
                    <a:lnTo>
                      <a:pt x="16092" y="7784"/>
                    </a:lnTo>
                    <a:lnTo>
                      <a:pt x="16309" y="7965"/>
                    </a:lnTo>
                    <a:lnTo>
                      <a:pt x="16653" y="8399"/>
                    </a:lnTo>
                    <a:lnTo>
                      <a:pt x="16870" y="8961"/>
                    </a:lnTo>
                    <a:lnTo>
                      <a:pt x="16997" y="9612"/>
                    </a:lnTo>
                    <a:lnTo>
                      <a:pt x="16997" y="9974"/>
                    </a:lnTo>
                    <a:lnTo>
                      <a:pt x="16979" y="10463"/>
                    </a:lnTo>
                    <a:lnTo>
                      <a:pt x="16671" y="11386"/>
                    </a:lnTo>
                    <a:lnTo>
                      <a:pt x="16056" y="12164"/>
                    </a:lnTo>
                    <a:lnTo>
                      <a:pt x="15169" y="12816"/>
                    </a:lnTo>
                    <a:lnTo>
                      <a:pt x="14626" y="13051"/>
                    </a:lnTo>
                    <a:lnTo>
                      <a:pt x="14011" y="13268"/>
                    </a:lnTo>
                    <a:lnTo>
                      <a:pt x="12762" y="13431"/>
                    </a:lnTo>
                    <a:lnTo>
                      <a:pt x="11585" y="13286"/>
                    </a:lnTo>
                    <a:lnTo>
                      <a:pt x="10825" y="12979"/>
                    </a:lnTo>
                    <a:lnTo>
                      <a:pt x="10372" y="12689"/>
                    </a:lnTo>
                    <a:lnTo>
                      <a:pt x="10173" y="12508"/>
                    </a:lnTo>
                    <a:lnTo>
                      <a:pt x="10119" y="12472"/>
                    </a:lnTo>
                    <a:lnTo>
                      <a:pt x="10083" y="12418"/>
                    </a:lnTo>
                    <a:lnTo>
                      <a:pt x="10028" y="12381"/>
                    </a:lnTo>
                    <a:lnTo>
                      <a:pt x="9920" y="12381"/>
                    </a:lnTo>
                    <a:lnTo>
                      <a:pt x="9866" y="12418"/>
                    </a:lnTo>
                    <a:lnTo>
                      <a:pt x="9829" y="12472"/>
                    </a:lnTo>
                    <a:lnTo>
                      <a:pt x="9829" y="12581"/>
                    </a:lnTo>
                    <a:lnTo>
                      <a:pt x="9866" y="12635"/>
                    </a:lnTo>
                    <a:lnTo>
                      <a:pt x="9920" y="12671"/>
                    </a:lnTo>
                    <a:lnTo>
                      <a:pt x="9956" y="12725"/>
                    </a:lnTo>
                    <a:lnTo>
                      <a:pt x="10155" y="12961"/>
                    </a:lnTo>
                    <a:lnTo>
                      <a:pt x="10427" y="13504"/>
                    </a:lnTo>
                    <a:lnTo>
                      <a:pt x="10571" y="14119"/>
                    </a:lnTo>
                    <a:lnTo>
                      <a:pt x="10608" y="14789"/>
                    </a:lnTo>
                    <a:lnTo>
                      <a:pt x="10517" y="15495"/>
                    </a:lnTo>
                    <a:lnTo>
                      <a:pt x="10336" y="16183"/>
                    </a:lnTo>
                    <a:lnTo>
                      <a:pt x="10047" y="16870"/>
                    </a:lnTo>
                    <a:lnTo>
                      <a:pt x="9703" y="17504"/>
                    </a:lnTo>
                    <a:lnTo>
                      <a:pt x="9485" y="17793"/>
                    </a:lnTo>
                    <a:lnTo>
                      <a:pt x="9721" y="17974"/>
                    </a:lnTo>
                    <a:lnTo>
                      <a:pt x="10101" y="17450"/>
                    </a:lnTo>
                    <a:lnTo>
                      <a:pt x="10644" y="16255"/>
                    </a:lnTo>
                    <a:lnTo>
                      <a:pt x="10915" y="14988"/>
                    </a:lnTo>
                    <a:lnTo>
                      <a:pt x="10879" y="14065"/>
                    </a:lnTo>
                    <a:lnTo>
                      <a:pt x="10752" y="13486"/>
                    </a:lnTo>
                    <a:lnTo>
                      <a:pt x="10644" y="13232"/>
                    </a:lnTo>
                    <a:lnTo>
                      <a:pt x="11078" y="13431"/>
                    </a:lnTo>
                    <a:lnTo>
                      <a:pt x="12056" y="13685"/>
                    </a:lnTo>
                    <a:lnTo>
                      <a:pt x="13124" y="13721"/>
                    </a:lnTo>
                    <a:lnTo>
                      <a:pt x="14210" y="13522"/>
                    </a:lnTo>
                    <a:lnTo>
                      <a:pt x="14735" y="13323"/>
                    </a:lnTo>
                    <a:lnTo>
                      <a:pt x="15332" y="13069"/>
                    </a:lnTo>
                    <a:lnTo>
                      <a:pt x="16273" y="12381"/>
                    </a:lnTo>
                    <a:lnTo>
                      <a:pt x="16798" y="11730"/>
                    </a:lnTo>
                    <a:lnTo>
                      <a:pt x="17051" y="11277"/>
                    </a:lnTo>
                    <a:lnTo>
                      <a:pt x="17214" y="10771"/>
                    </a:lnTo>
                    <a:lnTo>
                      <a:pt x="17305" y="10246"/>
                    </a:lnTo>
                    <a:lnTo>
                      <a:pt x="17305" y="9974"/>
                    </a:lnTo>
                    <a:lnTo>
                      <a:pt x="17287" y="9576"/>
                    </a:lnTo>
                    <a:lnTo>
                      <a:pt x="17160" y="8852"/>
                    </a:lnTo>
                    <a:lnTo>
                      <a:pt x="16907" y="8236"/>
                    </a:lnTo>
                    <a:lnTo>
                      <a:pt x="16508" y="7748"/>
                    </a:lnTo>
                    <a:lnTo>
                      <a:pt x="16255" y="7549"/>
                    </a:lnTo>
                    <a:lnTo>
                      <a:pt x="15929" y="7331"/>
                    </a:lnTo>
                    <a:lnTo>
                      <a:pt x="15133" y="7042"/>
                    </a:lnTo>
                    <a:lnTo>
                      <a:pt x="14173" y="6969"/>
                    </a:lnTo>
                    <a:lnTo>
                      <a:pt x="13069" y="7060"/>
                    </a:lnTo>
                    <a:lnTo>
                      <a:pt x="12454" y="7187"/>
                    </a:lnTo>
                    <a:lnTo>
                      <a:pt x="12454" y="7187"/>
                    </a:lnTo>
                    <a:lnTo>
                      <a:pt x="12816" y="6861"/>
                    </a:lnTo>
                    <a:lnTo>
                      <a:pt x="13413" y="6083"/>
                    </a:lnTo>
                    <a:lnTo>
                      <a:pt x="13848" y="5178"/>
                    </a:lnTo>
                    <a:lnTo>
                      <a:pt x="14119" y="4200"/>
                    </a:lnTo>
                    <a:lnTo>
                      <a:pt x="14155" y="3675"/>
                    </a:lnTo>
                    <a:lnTo>
                      <a:pt x="14173" y="3168"/>
                    </a:lnTo>
                    <a:lnTo>
                      <a:pt x="14029" y="2245"/>
                    </a:lnTo>
                    <a:lnTo>
                      <a:pt x="13685" y="1449"/>
                    </a:lnTo>
                    <a:lnTo>
                      <a:pt x="13178" y="815"/>
                    </a:lnTo>
                    <a:lnTo>
                      <a:pt x="12834" y="580"/>
                    </a:lnTo>
                    <a:lnTo>
                      <a:pt x="12563" y="399"/>
                    </a:lnTo>
                    <a:lnTo>
                      <a:pt x="12001" y="146"/>
                    </a:lnTo>
                    <a:lnTo>
                      <a:pt x="11440" y="19"/>
                    </a:lnTo>
                    <a:lnTo>
                      <a:pt x="10879"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4" name="Google Shape;1454;p39"/>
              <p:cNvSpPr/>
              <p:nvPr/>
            </p:nvSpPr>
            <p:spPr>
              <a:xfrm>
                <a:off x="5454877" y="2509903"/>
                <a:ext cx="166208" cy="166208"/>
              </a:xfrm>
              <a:custGeom>
                <a:avLst/>
                <a:gdLst/>
                <a:ahLst/>
                <a:cxnLst/>
                <a:rect l="l" t="t" r="r" b="b"/>
                <a:pathLst>
                  <a:path w="5232" h="5232" extrusionOk="0">
                    <a:moveTo>
                      <a:pt x="2353" y="0"/>
                    </a:moveTo>
                    <a:lnTo>
                      <a:pt x="1828" y="109"/>
                    </a:lnTo>
                    <a:lnTo>
                      <a:pt x="1575" y="199"/>
                    </a:lnTo>
                    <a:lnTo>
                      <a:pt x="1340" y="308"/>
                    </a:lnTo>
                    <a:lnTo>
                      <a:pt x="905" y="616"/>
                    </a:lnTo>
                    <a:lnTo>
                      <a:pt x="543" y="978"/>
                    </a:lnTo>
                    <a:lnTo>
                      <a:pt x="272" y="1394"/>
                    </a:lnTo>
                    <a:lnTo>
                      <a:pt x="91" y="1865"/>
                    </a:lnTo>
                    <a:lnTo>
                      <a:pt x="0" y="2371"/>
                    </a:lnTo>
                    <a:lnTo>
                      <a:pt x="0" y="2878"/>
                    </a:lnTo>
                    <a:lnTo>
                      <a:pt x="109" y="3385"/>
                    </a:lnTo>
                    <a:lnTo>
                      <a:pt x="199" y="3638"/>
                    </a:lnTo>
                    <a:lnTo>
                      <a:pt x="308" y="3892"/>
                    </a:lnTo>
                    <a:lnTo>
                      <a:pt x="616" y="4308"/>
                    </a:lnTo>
                    <a:lnTo>
                      <a:pt x="978" y="4670"/>
                    </a:lnTo>
                    <a:lnTo>
                      <a:pt x="1394" y="4942"/>
                    </a:lnTo>
                    <a:lnTo>
                      <a:pt x="1865" y="5123"/>
                    </a:lnTo>
                    <a:lnTo>
                      <a:pt x="2371" y="5231"/>
                    </a:lnTo>
                    <a:lnTo>
                      <a:pt x="2878" y="5231"/>
                    </a:lnTo>
                    <a:lnTo>
                      <a:pt x="3385" y="5123"/>
                    </a:lnTo>
                    <a:lnTo>
                      <a:pt x="3638" y="5014"/>
                    </a:lnTo>
                    <a:lnTo>
                      <a:pt x="3892" y="4905"/>
                    </a:lnTo>
                    <a:lnTo>
                      <a:pt x="4308" y="4616"/>
                    </a:lnTo>
                    <a:lnTo>
                      <a:pt x="4670" y="4236"/>
                    </a:lnTo>
                    <a:lnTo>
                      <a:pt x="4942" y="3819"/>
                    </a:lnTo>
                    <a:lnTo>
                      <a:pt x="5123" y="3349"/>
                    </a:lnTo>
                    <a:lnTo>
                      <a:pt x="5231" y="2860"/>
                    </a:lnTo>
                    <a:lnTo>
                      <a:pt x="5231" y="2335"/>
                    </a:lnTo>
                    <a:lnTo>
                      <a:pt x="5123" y="1828"/>
                    </a:lnTo>
                    <a:lnTo>
                      <a:pt x="5032" y="1575"/>
                    </a:lnTo>
                    <a:lnTo>
                      <a:pt x="4905" y="1340"/>
                    </a:lnTo>
                    <a:lnTo>
                      <a:pt x="4616" y="905"/>
                    </a:lnTo>
                    <a:lnTo>
                      <a:pt x="4236" y="543"/>
                    </a:lnTo>
                    <a:lnTo>
                      <a:pt x="3819" y="272"/>
                    </a:lnTo>
                    <a:lnTo>
                      <a:pt x="3349" y="91"/>
                    </a:lnTo>
                    <a:lnTo>
                      <a:pt x="2860"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5" name="Google Shape;1455;p39"/>
              <p:cNvSpPr/>
              <p:nvPr/>
            </p:nvSpPr>
            <p:spPr>
              <a:xfrm>
                <a:off x="5456592" y="2558190"/>
                <a:ext cx="169067" cy="122527"/>
              </a:xfrm>
              <a:custGeom>
                <a:avLst/>
                <a:gdLst/>
                <a:ahLst/>
                <a:cxnLst/>
                <a:rect l="l" t="t" r="r" b="b"/>
                <a:pathLst>
                  <a:path w="5322" h="3857" extrusionOk="0">
                    <a:moveTo>
                      <a:pt x="5105" y="1"/>
                    </a:moveTo>
                    <a:lnTo>
                      <a:pt x="4833" y="127"/>
                    </a:lnTo>
                    <a:lnTo>
                      <a:pt x="4924" y="363"/>
                    </a:lnTo>
                    <a:lnTo>
                      <a:pt x="5014" y="833"/>
                    </a:lnTo>
                    <a:lnTo>
                      <a:pt x="5014" y="1322"/>
                    </a:lnTo>
                    <a:lnTo>
                      <a:pt x="4924" y="1793"/>
                    </a:lnTo>
                    <a:lnTo>
                      <a:pt x="4761" y="2227"/>
                    </a:lnTo>
                    <a:lnTo>
                      <a:pt x="4489" y="2625"/>
                    </a:lnTo>
                    <a:lnTo>
                      <a:pt x="4164" y="2969"/>
                    </a:lnTo>
                    <a:lnTo>
                      <a:pt x="3765" y="3259"/>
                    </a:lnTo>
                    <a:lnTo>
                      <a:pt x="3530" y="3367"/>
                    </a:lnTo>
                    <a:lnTo>
                      <a:pt x="3295" y="3458"/>
                    </a:lnTo>
                    <a:lnTo>
                      <a:pt x="2824" y="3548"/>
                    </a:lnTo>
                    <a:lnTo>
                      <a:pt x="2335" y="3548"/>
                    </a:lnTo>
                    <a:lnTo>
                      <a:pt x="1865" y="3476"/>
                    </a:lnTo>
                    <a:lnTo>
                      <a:pt x="1630" y="3385"/>
                    </a:lnTo>
                    <a:lnTo>
                      <a:pt x="1412" y="3277"/>
                    </a:lnTo>
                    <a:lnTo>
                      <a:pt x="996" y="3023"/>
                    </a:lnTo>
                    <a:lnTo>
                      <a:pt x="652" y="2680"/>
                    </a:lnTo>
                    <a:lnTo>
                      <a:pt x="381" y="2281"/>
                    </a:lnTo>
                    <a:lnTo>
                      <a:pt x="290" y="2064"/>
                    </a:lnTo>
                    <a:lnTo>
                      <a:pt x="0" y="2173"/>
                    </a:lnTo>
                    <a:lnTo>
                      <a:pt x="127" y="2426"/>
                    </a:lnTo>
                    <a:lnTo>
                      <a:pt x="435" y="2879"/>
                    </a:lnTo>
                    <a:lnTo>
                      <a:pt x="815" y="3259"/>
                    </a:lnTo>
                    <a:lnTo>
                      <a:pt x="1267" y="3548"/>
                    </a:lnTo>
                    <a:lnTo>
                      <a:pt x="1521" y="3657"/>
                    </a:lnTo>
                    <a:lnTo>
                      <a:pt x="1774" y="3747"/>
                    </a:lnTo>
                    <a:lnTo>
                      <a:pt x="2299" y="3856"/>
                    </a:lnTo>
                    <a:lnTo>
                      <a:pt x="2842" y="3856"/>
                    </a:lnTo>
                    <a:lnTo>
                      <a:pt x="3385" y="3747"/>
                    </a:lnTo>
                    <a:lnTo>
                      <a:pt x="3639" y="3639"/>
                    </a:lnTo>
                    <a:lnTo>
                      <a:pt x="3910" y="3512"/>
                    </a:lnTo>
                    <a:lnTo>
                      <a:pt x="4363" y="3204"/>
                    </a:lnTo>
                    <a:lnTo>
                      <a:pt x="4725" y="2806"/>
                    </a:lnTo>
                    <a:lnTo>
                      <a:pt x="5014" y="2372"/>
                    </a:lnTo>
                    <a:lnTo>
                      <a:pt x="5213" y="1865"/>
                    </a:lnTo>
                    <a:lnTo>
                      <a:pt x="5322" y="1340"/>
                    </a:lnTo>
                    <a:lnTo>
                      <a:pt x="5322" y="815"/>
                    </a:lnTo>
                    <a:lnTo>
                      <a:pt x="5213" y="272"/>
                    </a:lnTo>
                    <a:lnTo>
                      <a:pt x="5105"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6" name="Google Shape;1456;p39"/>
              <p:cNvSpPr/>
              <p:nvPr/>
            </p:nvSpPr>
            <p:spPr>
              <a:xfrm>
                <a:off x="5449699" y="2504725"/>
                <a:ext cx="175960" cy="169067"/>
              </a:xfrm>
              <a:custGeom>
                <a:avLst/>
                <a:gdLst/>
                <a:ahLst/>
                <a:cxnLst/>
                <a:rect l="l" t="t" r="r" b="b"/>
                <a:pathLst>
                  <a:path w="5539" h="5322" extrusionOk="0">
                    <a:moveTo>
                      <a:pt x="2498" y="0"/>
                    </a:moveTo>
                    <a:lnTo>
                      <a:pt x="1955" y="127"/>
                    </a:lnTo>
                    <a:lnTo>
                      <a:pt x="1684" y="218"/>
                    </a:lnTo>
                    <a:lnTo>
                      <a:pt x="1430" y="344"/>
                    </a:lnTo>
                    <a:lnTo>
                      <a:pt x="978" y="652"/>
                    </a:lnTo>
                    <a:lnTo>
                      <a:pt x="616" y="1032"/>
                    </a:lnTo>
                    <a:lnTo>
                      <a:pt x="308" y="1485"/>
                    </a:lnTo>
                    <a:lnTo>
                      <a:pt x="199" y="1738"/>
                    </a:lnTo>
                    <a:lnTo>
                      <a:pt x="109" y="1991"/>
                    </a:lnTo>
                    <a:lnTo>
                      <a:pt x="0" y="2534"/>
                    </a:lnTo>
                    <a:lnTo>
                      <a:pt x="18" y="3077"/>
                    </a:lnTo>
                    <a:lnTo>
                      <a:pt x="127" y="3602"/>
                    </a:lnTo>
                    <a:lnTo>
                      <a:pt x="217" y="3856"/>
                    </a:lnTo>
                    <a:lnTo>
                      <a:pt x="507" y="3747"/>
                    </a:lnTo>
                    <a:lnTo>
                      <a:pt x="417" y="3512"/>
                    </a:lnTo>
                    <a:lnTo>
                      <a:pt x="308" y="3041"/>
                    </a:lnTo>
                    <a:lnTo>
                      <a:pt x="308" y="2553"/>
                    </a:lnTo>
                    <a:lnTo>
                      <a:pt x="398" y="2082"/>
                    </a:lnTo>
                    <a:lnTo>
                      <a:pt x="471" y="1847"/>
                    </a:lnTo>
                    <a:lnTo>
                      <a:pt x="579" y="1629"/>
                    </a:lnTo>
                    <a:lnTo>
                      <a:pt x="851" y="1213"/>
                    </a:lnTo>
                    <a:lnTo>
                      <a:pt x="1177" y="869"/>
                    </a:lnTo>
                    <a:lnTo>
                      <a:pt x="1575" y="598"/>
                    </a:lnTo>
                    <a:lnTo>
                      <a:pt x="1810" y="507"/>
                    </a:lnTo>
                    <a:lnTo>
                      <a:pt x="2046" y="417"/>
                    </a:lnTo>
                    <a:lnTo>
                      <a:pt x="2516" y="308"/>
                    </a:lnTo>
                    <a:lnTo>
                      <a:pt x="3005" y="308"/>
                    </a:lnTo>
                    <a:lnTo>
                      <a:pt x="3476" y="399"/>
                    </a:lnTo>
                    <a:lnTo>
                      <a:pt x="3910" y="580"/>
                    </a:lnTo>
                    <a:lnTo>
                      <a:pt x="4308" y="833"/>
                    </a:lnTo>
                    <a:lnTo>
                      <a:pt x="4652" y="1159"/>
                    </a:lnTo>
                    <a:lnTo>
                      <a:pt x="4942" y="1575"/>
                    </a:lnTo>
                    <a:lnTo>
                      <a:pt x="5050" y="1810"/>
                    </a:lnTo>
                    <a:lnTo>
                      <a:pt x="5141" y="2046"/>
                    </a:lnTo>
                    <a:lnTo>
                      <a:pt x="5231" y="2516"/>
                    </a:lnTo>
                    <a:lnTo>
                      <a:pt x="5231" y="3005"/>
                    </a:lnTo>
                    <a:lnTo>
                      <a:pt x="5141" y="3476"/>
                    </a:lnTo>
                    <a:lnTo>
                      <a:pt x="4978" y="3910"/>
                    </a:lnTo>
                    <a:lnTo>
                      <a:pt x="4706" y="4308"/>
                    </a:lnTo>
                    <a:lnTo>
                      <a:pt x="4381" y="4652"/>
                    </a:lnTo>
                    <a:lnTo>
                      <a:pt x="3982" y="4942"/>
                    </a:lnTo>
                    <a:lnTo>
                      <a:pt x="3747" y="5050"/>
                    </a:lnTo>
                    <a:lnTo>
                      <a:pt x="3856" y="5322"/>
                    </a:lnTo>
                    <a:lnTo>
                      <a:pt x="4127" y="5195"/>
                    </a:lnTo>
                    <a:lnTo>
                      <a:pt x="4580" y="4887"/>
                    </a:lnTo>
                    <a:lnTo>
                      <a:pt x="4942" y="4489"/>
                    </a:lnTo>
                    <a:lnTo>
                      <a:pt x="5231" y="4055"/>
                    </a:lnTo>
                    <a:lnTo>
                      <a:pt x="5430" y="3548"/>
                    </a:lnTo>
                    <a:lnTo>
                      <a:pt x="5539" y="3023"/>
                    </a:lnTo>
                    <a:lnTo>
                      <a:pt x="5539" y="2498"/>
                    </a:lnTo>
                    <a:lnTo>
                      <a:pt x="5430" y="1955"/>
                    </a:lnTo>
                    <a:lnTo>
                      <a:pt x="5322" y="1684"/>
                    </a:lnTo>
                    <a:lnTo>
                      <a:pt x="5213" y="1430"/>
                    </a:lnTo>
                    <a:lnTo>
                      <a:pt x="4887" y="978"/>
                    </a:lnTo>
                    <a:lnTo>
                      <a:pt x="4507" y="598"/>
                    </a:lnTo>
                    <a:lnTo>
                      <a:pt x="4055" y="308"/>
                    </a:lnTo>
                    <a:lnTo>
                      <a:pt x="3548" y="109"/>
                    </a:lnTo>
                    <a:lnTo>
                      <a:pt x="3023"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spTree>
    <p:extLst>
      <p:ext uri="{BB962C8B-B14F-4D97-AF65-F5344CB8AC3E}">
        <p14:creationId xmlns:p14="http://schemas.microsoft.com/office/powerpoint/2010/main" val="392134373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457"/>
        <p:cNvGrpSpPr/>
        <p:nvPr/>
      </p:nvGrpSpPr>
      <p:grpSpPr>
        <a:xfrm>
          <a:off x="0" y="0"/>
          <a:ext cx="0" cy="0"/>
          <a:chOff x="0" y="0"/>
          <a:chExt cx="0" cy="0"/>
        </a:xfrm>
      </p:grpSpPr>
      <p:grpSp>
        <p:nvGrpSpPr>
          <p:cNvPr id="1458" name="Google Shape;1458;p40"/>
          <p:cNvGrpSpPr/>
          <p:nvPr/>
        </p:nvGrpSpPr>
        <p:grpSpPr>
          <a:xfrm>
            <a:off x="-46600" y="400389"/>
            <a:ext cx="12285200" cy="6457625"/>
            <a:chOff x="-34950" y="300291"/>
            <a:chExt cx="9213900" cy="4843219"/>
          </a:xfrm>
        </p:grpSpPr>
        <p:sp>
          <p:nvSpPr>
            <p:cNvPr id="1459" name="Google Shape;1459;p40"/>
            <p:cNvSpPr/>
            <p:nvPr/>
          </p:nvSpPr>
          <p:spPr>
            <a:xfrm>
              <a:off x="-34950" y="3958025"/>
              <a:ext cx="9213888" cy="646417"/>
            </a:xfrm>
            <a:custGeom>
              <a:avLst/>
              <a:gdLst/>
              <a:ahLst/>
              <a:cxnLst/>
              <a:rect l="l" t="t" r="r" b="b"/>
              <a:pathLst>
                <a:path w="281512" h="19750" extrusionOk="0">
                  <a:moveTo>
                    <a:pt x="0" y="0"/>
                  </a:moveTo>
                  <a:lnTo>
                    <a:pt x="0" y="19750"/>
                  </a:lnTo>
                  <a:lnTo>
                    <a:pt x="281511" y="19750"/>
                  </a:lnTo>
                  <a:lnTo>
                    <a:pt x="281511" y="3229"/>
                  </a:lnTo>
                  <a:lnTo>
                    <a:pt x="281221" y="3220"/>
                  </a:lnTo>
                  <a:lnTo>
                    <a:pt x="280693" y="3141"/>
                  </a:lnTo>
                  <a:lnTo>
                    <a:pt x="280227" y="3000"/>
                  </a:lnTo>
                  <a:lnTo>
                    <a:pt x="279813" y="2806"/>
                  </a:lnTo>
                  <a:lnTo>
                    <a:pt x="279268" y="2446"/>
                  </a:lnTo>
                  <a:lnTo>
                    <a:pt x="278643" y="1856"/>
                  </a:lnTo>
                  <a:lnTo>
                    <a:pt x="278353" y="1540"/>
                  </a:lnTo>
                  <a:lnTo>
                    <a:pt x="278080" y="1249"/>
                  </a:lnTo>
                  <a:lnTo>
                    <a:pt x="277508" y="704"/>
                  </a:lnTo>
                  <a:lnTo>
                    <a:pt x="277016" y="370"/>
                  </a:lnTo>
                  <a:lnTo>
                    <a:pt x="276655" y="194"/>
                  </a:lnTo>
                  <a:lnTo>
                    <a:pt x="276241" y="70"/>
                  </a:lnTo>
                  <a:lnTo>
                    <a:pt x="275775" y="9"/>
                  </a:lnTo>
                  <a:lnTo>
                    <a:pt x="275520" y="0"/>
                  </a:lnTo>
                  <a:lnTo>
                    <a:pt x="275265" y="9"/>
                  </a:lnTo>
                  <a:lnTo>
                    <a:pt x="274799" y="70"/>
                  </a:lnTo>
                  <a:lnTo>
                    <a:pt x="274385" y="194"/>
                  </a:lnTo>
                  <a:lnTo>
                    <a:pt x="274025" y="370"/>
                  </a:lnTo>
                  <a:lnTo>
                    <a:pt x="273532" y="704"/>
                  </a:lnTo>
                  <a:lnTo>
                    <a:pt x="272960" y="1249"/>
                  </a:lnTo>
                  <a:lnTo>
                    <a:pt x="272687" y="1540"/>
                  </a:lnTo>
                  <a:lnTo>
                    <a:pt x="272397" y="1856"/>
                  </a:lnTo>
                  <a:lnTo>
                    <a:pt x="271773" y="2446"/>
                  </a:lnTo>
                  <a:lnTo>
                    <a:pt x="271227" y="2806"/>
                  </a:lnTo>
                  <a:lnTo>
                    <a:pt x="270814" y="3000"/>
                  </a:lnTo>
                  <a:lnTo>
                    <a:pt x="270347" y="3141"/>
                  </a:lnTo>
                  <a:lnTo>
                    <a:pt x="269820" y="3220"/>
                  </a:lnTo>
                  <a:lnTo>
                    <a:pt x="269529" y="3229"/>
                  </a:lnTo>
                  <a:lnTo>
                    <a:pt x="269239" y="3220"/>
                  </a:lnTo>
                  <a:lnTo>
                    <a:pt x="268711" y="3141"/>
                  </a:lnTo>
                  <a:lnTo>
                    <a:pt x="268245" y="3000"/>
                  </a:lnTo>
                  <a:lnTo>
                    <a:pt x="267831" y="2806"/>
                  </a:lnTo>
                  <a:lnTo>
                    <a:pt x="267286" y="2446"/>
                  </a:lnTo>
                  <a:lnTo>
                    <a:pt x="266661" y="1856"/>
                  </a:lnTo>
                  <a:lnTo>
                    <a:pt x="266371" y="1540"/>
                  </a:lnTo>
                  <a:lnTo>
                    <a:pt x="266098" y="1249"/>
                  </a:lnTo>
                  <a:lnTo>
                    <a:pt x="265526" y="704"/>
                  </a:lnTo>
                  <a:lnTo>
                    <a:pt x="265034" y="370"/>
                  </a:lnTo>
                  <a:lnTo>
                    <a:pt x="264673" y="194"/>
                  </a:lnTo>
                  <a:lnTo>
                    <a:pt x="264260" y="70"/>
                  </a:lnTo>
                  <a:lnTo>
                    <a:pt x="263793" y="9"/>
                  </a:lnTo>
                  <a:lnTo>
                    <a:pt x="263538" y="0"/>
                  </a:lnTo>
                  <a:lnTo>
                    <a:pt x="263283" y="9"/>
                  </a:lnTo>
                  <a:lnTo>
                    <a:pt x="262817" y="70"/>
                  </a:lnTo>
                  <a:lnTo>
                    <a:pt x="262403" y="194"/>
                  </a:lnTo>
                  <a:lnTo>
                    <a:pt x="262043" y="370"/>
                  </a:lnTo>
                  <a:lnTo>
                    <a:pt x="261550" y="704"/>
                  </a:lnTo>
                  <a:lnTo>
                    <a:pt x="260978" y="1249"/>
                  </a:lnTo>
                  <a:lnTo>
                    <a:pt x="260706" y="1540"/>
                  </a:lnTo>
                  <a:lnTo>
                    <a:pt x="260415" y="1856"/>
                  </a:lnTo>
                  <a:lnTo>
                    <a:pt x="259791" y="2446"/>
                  </a:lnTo>
                  <a:lnTo>
                    <a:pt x="259245" y="2806"/>
                  </a:lnTo>
                  <a:lnTo>
                    <a:pt x="258832" y="3000"/>
                  </a:lnTo>
                  <a:lnTo>
                    <a:pt x="258366" y="3141"/>
                  </a:lnTo>
                  <a:lnTo>
                    <a:pt x="257838" y="3220"/>
                  </a:lnTo>
                  <a:lnTo>
                    <a:pt x="257547" y="3229"/>
                  </a:lnTo>
                  <a:lnTo>
                    <a:pt x="257257" y="3220"/>
                  </a:lnTo>
                  <a:lnTo>
                    <a:pt x="256729" y="3141"/>
                  </a:lnTo>
                  <a:lnTo>
                    <a:pt x="256263" y="3000"/>
                  </a:lnTo>
                  <a:lnTo>
                    <a:pt x="255850" y="2806"/>
                  </a:lnTo>
                  <a:lnTo>
                    <a:pt x="255304" y="2446"/>
                  </a:lnTo>
                  <a:lnTo>
                    <a:pt x="254680" y="1856"/>
                  </a:lnTo>
                  <a:lnTo>
                    <a:pt x="254389" y="1540"/>
                  </a:lnTo>
                  <a:lnTo>
                    <a:pt x="254116" y="1249"/>
                  </a:lnTo>
                  <a:lnTo>
                    <a:pt x="253545" y="704"/>
                  </a:lnTo>
                  <a:lnTo>
                    <a:pt x="253052" y="370"/>
                  </a:lnTo>
                  <a:lnTo>
                    <a:pt x="252691" y="194"/>
                  </a:lnTo>
                  <a:lnTo>
                    <a:pt x="252278" y="70"/>
                  </a:lnTo>
                  <a:lnTo>
                    <a:pt x="251812" y="9"/>
                  </a:lnTo>
                  <a:lnTo>
                    <a:pt x="251557" y="0"/>
                  </a:lnTo>
                  <a:lnTo>
                    <a:pt x="251301" y="9"/>
                  </a:lnTo>
                  <a:lnTo>
                    <a:pt x="250835" y="70"/>
                  </a:lnTo>
                  <a:lnTo>
                    <a:pt x="250422" y="194"/>
                  </a:lnTo>
                  <a:lnTo>
                    <a:pt x="250061" y="370"/>
                  </a:lnTo>
                  <a:lnTo>
                    <a:pt x="249568" y="704"/>
                  </a:lnTo>
                  <a:lnTo>
                    <a:pt x="248997" y="1249"/>
                  </a:lnTo>
                  <a:lnTo>
                    <a:pt x="248724" y="1540"/>
                  </a:lnTo>
                  <a:lnTo>
                    <a:pt x="248433" y="1856"/>
                  </a:lnTo>
                  <a:lnTo>
                    <a:pt x="247809" y="2446"/>
                  </a:lnTo>
                  <a:lnTo>
                    <a:pt x="247263" y="2806"/>
                  </a:lnTo>
                  <a:lnTo>
                    <a:pt x="246850" y="3000"/>
                  </a:lnTo>
                  <a:lnTo>
                    <a:pt x="246384" y="3141"/>
                  </a:lnTo>
                  <a:lnTo>
                    <a:pt x="245856" y="3220"/>
                  </a:lnTo>
                  <a:lnTo>
                    <a:pt x="245566" y="3229"/>
                  </a:lnTo>
                  <a:lnTo>
                    <a:pt x="245275" y="3220"/>
                  </a:lnTo>
                  <a:lnTo>
                    <a:pt x="244747" y="3141"/>
                  </a:lnTo>
                  <a:lnTo>
                    <a:pt x="244281" y="3000"/>
                  </a:lnTo>
                  <a:lnTo>
                    <a:pt x="243868" y="2806"/>
                  </a:lnTo>
                  <a:lnTo>
                    <a:pt x="243322" y="2446"/>
                  </a:lnTo>
                  <a:lnTo>
                    <a:pt x="242698" y="1856"/>
                  </a:lnTo>
                  <a:lnTo>
                    <a:pt x="242407" y="1540"/>
                  </a:lnTo>
                  <a:lnTo>
                    <a:pt x="242135" y="1249"/>
                  </a:lnTo>
                  <a:lnTo>
                    <a:pt x="241563" y="704"/>
                  </a:lnTo>
                  <a:lnTo>
                    <a:pt x="241079" y="370"/>
                  </a:lnTo>
                  <a:lnTo>
                    <a:pt x="240710" y="194"/>
                  </a:lnTo>
                  <a:lnTo>
                    <a:pt x="240296" y="70"/>
                  </a:lnTo>
                  <a:lnTo>
                    <a:pt x="239839" y="9"/>
                  </a:lnTo>
                  <a:lnTo>
                    <a:pt x="239575" y="0"/>
                  </a:lnTo>
                  <a:lnTo>
                    <a:pt x="239320" y="9"/>
                  </a:lnTo>
                  <a:lnTo>
                    <a:pt x="238853" y="70"/>
                  </a:lnTo>
                  <a:lnTo>
                    <a:pt x="238449" y="194"/>
                  </a:lnTo>
                  <a:lnTo>
                    <a:pt x="238079" y="370"/>
                  </a:lnTo>
                  <a:lnTo>
                    <a:pt x="237595" y="704"/>
                  </a:lnTo>
                  <a:lnTo>
                    <a:pt x="237015" y="1249"/>
                  </a:lnTo>
                  <a:lnTo>
                    <a:pt x="236742" y="1540"/>
                  </a:lnTo>
                  <a:lnTo>
                    <a:pt x="236452" y="1856"/>
                  </a:lnTo>
                  <a:lnTo>
                    <a:pt x="235836" y="2446"/>
                  </a:lnTo>
                  <a:lnTo>
                    <a:pt x="235290" y="2806"/>
                  </a:lnTo>
                  <a:lnTo>
                    <a:pt x="234877" y="3000"/>
                  </a:lnTo>
                  <a:lnTo>
                    <a:pt x="234411" y="3141"/>
                  </a:lnTo>
                  <a:lnTo>
                    <a:pt x="233883" y="3220"/>
                  </a:lnTo>
                  <a:lnTo>
                    <a:pt x="233584" y="3229"/>
                  </a:lnTo>
                  <a:lnTo>
                    <a:pt x="233293" y="3220"/>
                  </a:lnTo>
                  <a:lnTo>
                    <a:pt x="232766" y="3141"/>
                  </a:lnTo>
                  <a:lnTo>
                    <a:pt x="232299" y="3000"/>
                  </a:lnTo>
                  <a:lnTo>
                    <a:pt x="231886" y="2806"/>
                  </a:lnTo>
                  <a:lnTo>
                    <a:pt x="231341" y="2446"/>
                  </a:lnTo>
                  <a:lnTo>
                    <a:pt x="230725" y="1856"/>
                  </a:lnTo>
                  <a:lnTo>
                    <a:pt x="230434" y="1540"/>
                  </a:lnTo>
                  <a:lnTo>
                    <a:pt x="230153" y="1249"/>
                  </a:lnTo>
                  <a:lnTo>
                    <a:pt x="229581" y="704"/>
                  </a:lnTo>
                  <a:lnTo>
                    <a:pt x="229097" y="370"/>
                  </a:lnTo>
                  <a:lnTo>
                    <a:pt x="228728" y="194"/>
                  </a:lnTo>
                  <a:lnTo>
                    <a:pt x="228323" y="70"/>
                  </a:lnTo>
                  <a:lnTo>
                    <a:pt x="227857" y="9"/>
                  </a:lnTo>
                  <a:lnTo>
                    <a:pt x="227602" y="0"/>
                  </a:lnTo>
                  <a:lnTo>
                    <a:pt x="227338" y="9"/>
                  </a:lnTo>
                  <a:lnTo>
                    <a:pt x="226880" y="70"/>
                  </a:lnTo>
                  <a:lnTo>
                    <a:pt x="226467" y="194"/>
                  </a:lnTo>
                  <a:lnTo>
                    <a:pt x="226097" y="370"/>
                  </a:lnTo>
                  <a:lnTo>
                    <a:pt x="225614" y="704"/>
                  </a:lnTo>
                  <a:lnTo>
                    <a:pt x="225042" y="1249"/>
                  </a:lnTo>
                  <a:lnTo>
                    <a:pt x="224760" y="1540"/>
                  </a:lnTo>
                  <a:lnTo>
                    <a:pt x="224479" y="1856"/>
                  </a:lnTo>
                  <a:lnTo>
                    <a:pt x="223854" y="2446"/>
                  </a:lnTo>
                  <a:lnTo>
                    <a:pt x="223309" y="2806"/>
                  </a:lnTo>
                  <a:lnTo>
                    <a:pt x="222895" y="3000"/>
                  </a:lnTo>
                  <a:lnTo>
                    <a:pt x="222429" y="3141"/>
                  </a:lnTo>
                  <a:lnTo>
                    <a:pt x="221901" y="3220"/>
                  </a:lnTo>
                  <a:lnTo>
                    <a:pt x="221611" y="3229"/>
                  </a:lnTo>
                  <a:lnTo>
                    <a:pt x="221312" y="3220"/>
                  </a:lnTo>
                  <a:lnTo>
                    <a:pt x="220784" y="3141"/>
                  </a:lnTo>
                  <a:lnTo>
                    <a:pt x="220326" y="3000"/>
                  </a:lnTo>
                  <a:lnTo>
                    <a:pt x="219913" y="2806"/>
                  </a:lnTo>
                  <a:lnTo>
                    <a:pt x="219359" y="2446"/>
                  </a:lnTo>
                  <a:lnTo>
                    <a:pt x="218743" y="1856"/>
                  </a:lnTo>
                  <a:lnTo>
                    <a:pt x="218453" y="1540"/>
                  </a:lnTo>
                  <a:lnTo>
                    <a:pt x="218180" y="1249"/>
                  </a:lnTo>
                  <a:lnTo>
                    <a:pt x="217608" y="704"/>
                  </a:lnTo>
                  <a:lnTo>
                    <a:pt x="217115" y="370"/>
                  </a:lnTo>
                  <a:lnTo>
                    <a:pt x="216746" y="194"/>
                  </a:lnTo>
                  <a:lnTo>
                    <a:pt x="216341" y="70"/>
                  </a:lnTo>
                  <a:lnTo>
                    <a:pt x="215875" y="9"/>
                  </a:lnTo>
                  <a:lnTo>
                    <a:pt x="215620" y="0"/>
                  </a:lnTo>
                  <a:lnTo>
                    <a:pt x="215365" y="9"/>
                  </a:lnTo>
                  <a:lnTo>
                    <a:pt x="214899" y="70"/>
                  </a:lnTo>
                  <a:lnTo>
                    <a:pt x="214485" y="194"/>
                  </a:lnTo>
                  <a:lnTo>
                    <a:pt x="214116" y="370"/>
                  </a:lnTo>
                  <a:lnTo>
                    <a:pt x="213632" y="704"/>
                  </a:lnTo>
                  <a:lnTo>
                    <a:pt x="213060" y="1249"/>
                  </a:lnTo>
                  <a:lnTo>
                    <a:pt x="212787" y="1540"/>
                  </a:lnTo>
                  <a:lnTo>
                    <a:pt x="212497" y="1856"/>
                  </a:lnTo>
                  <a:lnTo>
                    <a:pt x="211872" y="2446"/>
                  </a:lnTo>
                  <a:lnTo>
                    <a:pt x="211327" y="2806"/>
                  </a:lnTo>
                  <a:lnTo>
                    <a:pt x="210913" y="3000"/>
                  </a:lnTo>
                  <a:lnTo>
                    <a:pt x="210447" y="3141"/>
                  </a:lnTo>
                  <a:lnTo>
                    <a:pt x="209919" y="3220"/>
                  </a:lnTo>
                  <a:lnTo>
                    <a:pt x="209629" y="3229"/>
                  </a:lnTo>
                  <a:lnTo>
                    <a:pt x="209339" y="3220"/>
                  </a:lnTo>
                  <a:lnTo>
                    <a:pt x="208811" y="3141"/>
                  </a:lnTo>
                  <a:lnTo>
                    <a:pt x="208345" y="3000"/>
                  </a:lnTo>
                  <a:lnTo>
                    <a:pt x="207931" y="2806"/>
                  </a:lnTo>
                  <a:lnTo>
                    <a:pt x="207386" y="2446"/>
                  </a:lnTo>
                  <a:lnTo>
                    <a:pt x="206761" y="1856"/>
                  </a:lnTo>
                  <a:lnTo>
                    <a:pt x="206471" y="1540"/>
                  </a:lnTo>
                  <a:lnTo>
                    <a:pt x="206198" y="1249"/>
                  </a:lnTo>
                  <a:lnTo>
                    <a:pt x="205626" y="704"/>
                  </a:lnTo>
                  <a:lnTo>
                    <a:pt x="205134" y="370"/>
                  </a:lnTo>
                  <a:lnTo>
                    <a:pt x="204773" y="194"/>
                  </a:lnTo>
                  <a:lnTo>
                    <a:pt x="204359" y="70"/>
                  </a:lnTo>
                  <a:lnTo>
                    <a:pt x="203893" y="9"/>
                  </a:lnTo>
                  <a:lnTo>
                    <a:pt x="203638" y="0"/>
                  </a:lnTo>
                  <a:lnTo>
                    <a:pt x="203383" y="9"/>
                  </a:lnTo>
                  <a:lnTo>
                    <a:pt x="202917" y="70"/>
                  </a:lnTo>
                  <a:lnTo>
                    <a:pt x="202503" y="194"/>
                  </a:lnTo>
                  <a:lnTo>
                    <a:pt x="202143" y="370"/>
                  </a:lnTo>
                  <a:lnTo>
                    <a:pt x="201650" y="704"/>
                  </a:lnTo>
                  <a:lnTo>
                    <a:pt x="201078" y="1249"/>
                  </a:lnTo>
                  <a:lnTo>
                    <a:pt x="200805" y="1540"/>
                  </a:lnTo>
                  <a:lnTo>
                    <a:pt x="200515" y="1856"/>
                  </a:lnTo>
                  <a:lnTo>
                    <a:pt x="199890" y="2446"/>
                  </a:lnTo>
                  <a:lnTo>
                    <a:pt x="199345" y="2806"/>
                  </a:lnTo>
                  <a:lnTo>
                    <a:pt x="198932" y="3000"/>
                  </a:lnTo>
                  <a:lnTo>
                    <a:pt x="198465" y="3141"/>
                  </a:lnTo>
                  <a:lnTo>
                    <a:pt x="197946" y="3220"/>
                  </a:lnTo>
                  <a:lnTo>
                    <a:pt x="197647" y="3229"/>
                  </a:lnTo>
                  <a:lnTo>
                    <a:pt x="197357" y="3220"/>
                  </a:lnTo>
                  <a:lnTo>
                    <a:pt x="196829" y="3141"/>
                  </a:lnTo>
                  <a:lnTo>
                    <a:pt x="196363" y="3000"/>
                  </a:lnTo>
                  <a:lnTo>
                    <a:pt x="195949" y="2806"/>
                  </a:lnTo>
                  <a:lnTo>
                    <a:pt x="195404" y="2446"/>
                  </a:lnTo>
                  <a:lnTo>
                    <a:pt x="194779" y="1856"/>
                  </a:lnTo>
                  <a:lnTo>
                    <a:pt x="194489" y="1540"/>
                  </a:lnTo>
                  <a:lnTo>
                    <a:pt x="194216" y="1249"/>
                  </a:lnTo>
                  <a:lnTo>
                    <a:pt x="193644" y="704"/>
                  </a:lnTo>
                  <a:lnTo>
                    <a:pt x="193161" y="370"/>
                  </a:lnTo>
                  <a:lnTo>
                    <a:pt x="192791" y="194"/>
                  </a:lnTo>
                  <a:lnTo>
                    <a:pt x="192378" y="70"/>
                  </a:lnTo>
                  <a:lnTo>
                    <a:pt x="191920" y="9"/>
                  </a:lnTo>
                  <a:lnTo>
                    <a:pt x="191656" y="0"/>
                  </a:lnTo>
                  <a:lnTo>
                    <a:pt x="191401" y="9"/>
                  </a:lnTo>
                  <a:lnTo>
                    <a:pt x="190935" y="70"/>
                  </a:lnTo>
                  <a:lnTo>
                    <a:pt x="190530" y="194"/>
                  </a:lnTo>
                  <a:lnTo>
                    <a:pt x="190161" y="370"/>
                  </a:lnTo>
                  <a:lnTo>
                    <a:pt x="189677" y="704"/>
                  </a:lnTo>
                  <a:lnTo>
                    <a:pt x="189096" y="1249"/>
                  </a:lnTo>
                  <a:lnTo>
                    <a:pt x="188824" y="1540"/>
                  </a:lnTo>
                  <a:lnTo>
                    <a:pt x="188533" y="1856"/>
                  </a:lnTo>
                  <a:lnTo>
                    <a:pt x="187917" y="2446"/>
                  </a:lnTo>
                  <a:lnTo>
                    <a:pt x="187372" y="2806"/>
                  </a:lnTo>
                  <a:lnTo>
                    <a:pt x="186959" y="3000"/>
                  </a:lnTo>
                  <a:lnTo>
                    <a:pt x="186492" y="3141"/>
                  </a:lnTo>
                  <a:lnTo>
                    <a:pt x="185964" y="3220"/>
                  </a:lnTo>
                  <a:lnTo>
                    <a:pt x="185665" y="3229"/>
                  </a:lnTo>
                  <a:lnTo>
                    <a:pt x="185375" y="3220"/>
                  </a:lnTo>
                  <a:lnTo>
                    <a:pt x="184847" y="3141"/>
                  </a:lnTo>
                  <a:lnTo>
                    <a:pt x="184381" y="3000"/>
                  </a:lnTo>
                  <a:lnTo>
                    <a:pt x="183968" y="2806"/>
                  </a:lnTo>
                  <a:lnTo>
                    <a:pt x="183422" y="2446"/>
                  </a:lnTo>
                  <a:lnTo>
                    <a:pt x="182806" y="1856"/>
                  </a:lnTo>
                  <a:lnTo>
                    <a:pt x="182516" y="1540"/>
                  </a:lnTo>
                  <a:lnTo>
                    <a:pt x="182243" y="1249"/>
                  </a:lnTo>
                  <a:lnTo>
                    <a:pt x="181663" y="704"/>
                  </a:lnTo>
                  <a:lnTo>
                    <a:pt x="181179" y="370"/>
                  </a:lnTo>
                  <a:lnTo>
                    <a:pt x="180809" y="194"/>
                  </a:lnTo>
                  <a:lnTo>
                    <a:pt x="180405" y="70"/>
                  </a:lnTo>
                  <a:lnTo>
                    <a:pt x="179938" y="9"/>
                  </a:lnTo>
                  <a:lnTo>
                    <a:pt x="179683" y="0"/>
                  </a:lnTo>
                  <a:lnTo>
                    <a:pt x="179419" y="9"/>
                  </a:lnTo>
                  <a:lnTo>
                    <a:pt x="178962" y="70"/>
                  </a:lnTo>
                  <a:lnTo>
                    <a:pt x="178548" y="194"/>
                  </a:lnTo>
                  <a:lnTo>
                    <a:pt x="178179" y="370"/>
                  </a:lnTo>
                  <a:lnTo>
                    <a:pt x="177695" y="704"/>
                  </a:lnTo>
                  <a:lnTo>
                    <a:pt x="177123" y="1249"/>
                  </a:lnTo>
                  <a:lnTo>
                    <a:pt x="176851" y="1540"/>
                  </a:lnTo>
                  <a:lnTo>
                    <a:pt x="176560" y="1856"/>
                  </a:lnTo>
                  <a:lnTo>
                    <a:pt x="175936" y="2446"/>
                  </a:lnTo>
                  <a:lnTo>
                    <a:pt x="175390" y="2806"/>
                  </a:lnTo>
                  <a:lnTo>
                    <a:pt x="174977" y="3000"/>
                  </a:lnTo>
                  <a:lnTo>
                    <a:pt x="174511" y="3141"/>
                  </a:lnTo>
                  <a:lnTo>
                    <a:pt x="173983" y="3220"/>
                  </a:lnTo>
                  <a:lnTo>
                    <a:pt x="173692" y="3229"/>
                  </a:lnTo>
                  <a:lnTo>
                    <a:pt x="173402" y="3220"/>
                  </a:lnTo>
                  <a:lnTo>
                    <a:pt x="172874" y="3141"/>
                  </a:lnTo>
                  <a:lnTo>
                    <a:pt x="172408" y="3000"/>
                  </a:lnTo>
                  <a:lnTo>
                    <a:pt x="171995" y="2806"/>
                  </a:lnTo>
                  <a:lnTo>
                    <a:pt x="171449" y="2446"/>
                  </a:lnTo>
                  <a:lnTo>
                    <a:pt x="170824" y="1856"/>
                  </a:lnTo>
                  <a:lnTo>
                    <a:pt x="170534" y="1540"/>
                  </a:lnTo>
                  <a:lnTo>
                    <a:pt x="170261" y="1249"/>
                  </a:lnTo>
                  <a:lnTo>
                    <a:pt x="169690" y="704"/>
                  </a:lnTo>
                  <a:lnTo>
                    <a:pt x="169197" y="370"/>
                  </a:lnTo>
                  <a:lnTo>
                    <a:pt x="168836" y="194"/>
                  </a:lnTo>
                  <a:lnTo>
                    <a:pt x="168423" y="70"/>
                  </a:lnTo>
                  <a:lnTo>
                    <a:pt x="167957" y="9"/>
                  </a:lnTo>
                  <a:lnTo>
                    <a:pt x="167701" y="0"/>
                  </a:lnTo>
                  <a:lnTo>
                    <a:pt x="167446" y="9"/>
                  </a:lnTo>
                  <a:lnTo>
                    <a:pt x="166980" y="70"/>
                  </a:lnTo>
                  <a:lnTo>
                    <a:pt x="166567" y="194"/>
                  </a:lnTo>
                  <a:lnTo>
                    <a:pt x="166206" y="370"/>
                  </a:lnTo>
                  <a:lnTo>
                    <a:pt x="165713" y="704"/>
                  </a:lnTo>
                  <a:lnTo>
                    <a:pt x="165141" y="1249"/>
                  </a:lnTo>
                  <a:lnTo>
                    <a:pt x="164869" y="1540"/>
                  </a:lnTo>
                  <a:lnTo>
                    <a:pt x="164578" y="1856"/>
                  </a:lnTo>
                  <a:lnTo>
                    <a:pt x="163954" y="2446"/>
                  </a:lnTo>
                  <a:lnTo>
                    <a:pt x="163408" y="2806"/>
                  </a:lnTo>
                  <a:lnTo>
                    <a:pt x="162995" y="3000"/>
                  </a:lnTo>
                  <a:lnTo>
                    <a:pt x="162529" y="3141"/>
                  </a:lnTo>
                  <a:lnTo>
                    <a:pt x="162010" y="3220"/>
                  </a:lnTo>
                  <a:lnTo>
                    <a:pt x="161711" y="3229"/>
                  </a:lnTo>
                  <a:lnTo>
                    <a:pt x="161420" y="3220"/>
                  </a:lnTo>
                  <a:lnTo>
                    <a:pt x="160892" y="3141"/>
                  </a:lnTo>
                  <a:lnTo>
                    <a:pt x="160426" y="3000"/>
                  </a:lnTo>
                  <a:lnTo>
                    <a:pt x="160013" y="2806"/>
                  </a:lnTo>
                  <a:lnTo>
                    <a:pt x="159467" y="2446"/>
                  </a:lnTo>
                  <a:lnTo>
                    <a:pt x="158843" y="1856"/>
                  </a:lnTo>
                  <a:lnTo>
                    <a:pt x="158561" y="1540"/>
                  </a:lnTo>
                  <a:lnTo>
                    <a:pt x="158280" y="1249"/>
                  </a:lnTo>
                  <a:lnTo>
                    <a:pt x="157708" y="704"/>
                  </a:lnTo>
                  <a:lnTo>
                    <a:pt x="157224" y="370"/>
                  </a:lnTo>
                  <a:lnTo>
                    <a:pt x="156855" y="194"/>
                  </a:lnTo>
                  <a:lnTo>
                    <a:pt x="156441" y="70"/>
                  </a:lnTo>
                  <a:lnTo>
                    <a:pt x="155984" y="9"/>
                  </a:lnTo>
                  <a:lnTo>
                    <a:pt x="155728" y="0"/>
                  </a:lnTo>
                  <a:lnTo>
                    <a:pt x="155465" y="9"/>
                  </a:lnTo>
                  <a:lnTo>
                    <a:pt x="155007" y="70"/>
                  </a:lnTo>
                  <a:lnTo>
                    <a:pt x="154594" y="194"/>
                  </a:lnTo>
                  <a:lnTo>
                    <a:pt x="154224" y="370"/>
                  </a:lnTo>
                  <a:lnTo>
                    <a:pt x="153740" y="704"/>
                  </a:lnTo>
                  <a:lnTo>
                    <a:pt x="153168" y="1249"/>
                  </a:lnTo>
                  <a:lnTo>
                    <a:pt x="152887" y="1540"/>
                  </a:lnTo>
                  <a:lnTo>
                    <a:pt x="152605" y="1856"/>
                  </a:lnTo>
                  <a:lnTo>
                    <a:pt x="151981" y="2446"/>
                  </a:lnTo>
                  <a:lnTo>
                    <a:pt x="151435" y="2806"/>
                  </a:lnTo>
                  <a:lnTo>
                    <a:pt x="151022" y="3000"/>
                  </a:lnTo>
                  <a:lnTo>
                    <a:pt x="150556" y="3141"/>
                  </a:lnTo>
                  <a:lnTo>
                    <a:pt x="150028" y="3220"/>
                  </a:lnTo>
                  <a:lnTo>
                    <a:pt x="149738" y="3229"/>
                  </a:lnTo>
                  <a:lnTo>
                    <a:pt x="149438" y="3220"/>
                  </a:lnTo>
                  <a:lnTo>
                    <a:pt x="148911" y="3141"/>
                  </a:lnTo>
                  <a:lnTo>
                    <a:pt x="148453" y="3000"/>
                  </a:lnTo>
                  <a:lnTo>
                    <a:pt x="148040" y="2806"/>
                  </a:lnTo>
                  <a:lnTo>
                    <a:pt x="147494" y="2446"/>
                  </a:lnTo>
                  <a:lnTo>
                    <a:pt x="146870" y="1856"/>
                  </a:lnTo>
                  <a:lnTo>
                    <a:pt x="146579" y="1540"/>
                  </a:lnTo>
                  <a:lnTo>
                    <a:pt x="146307" y="1249"/>
                  </a:lnTo>
                  <a:lnTo>
                    <a:pt x="145735" y="704"/>
                  </a:lnTo>
                  <a:lnTo>
                    <a:pt x="145242" y="370"/>
                  </a:lnTo>
                  <a:lnTo>
                    <a:pt x="144873" y="194"/>
                  </a:lnTo>
                  <a:lnTo>
                    <a:pt x="144468" y="70"/>
                  </a:lnTo>
                  <a:lnTo>
                    <a:pt x="144002" y="9"/>
                  </a:lnTo>
                  <a:lnTo>
                    <a:pt x="143747" y="0"/>
                  </a:lnTo>
                  <a:lnTo>
                    <a:pt x="143492" y="9"/>
                  </a:lnTo>
                  <a:lnTo>
                    <a:pt x="143025" y="70"/>
                  </a:lnTo>
                  <a:lnTo>
                    <a:pt x="142612" y="194"/>
                  </a:lnTo>
                  <a:lnTo>
                    <a:pt x="142242" y="370"/>
                  </a:lnTo>
                  <a:lnTo>
                    <a:pt x="141758" y="704"/>
                  </a:lnTo>
                  <a:lnTo>
                    <a:pt x="141187" y="1249"/>
                  </a:lnTo>
                  <a:lnTo>
                    <a:pt x="140914" y="1540"/>
                  </a:lnTo>
                  <a:lnTo>
                    <a:pt x="140624" y="1856"/>
                  </a:lnTo>
                  <a:lnTo>
                    <a:pt x="139999" y="2446"/>
                  </a:lnTo>
                  <a:lnTo>
                    <a:pt x="139454" y="2806"/>
                  </a:lnTo>
                  <a:lnTo>
                    <a:pt x="139040" y="3000"/>
                  </a:lnTo>
                  <a:lnTo>
                    <a:pt x="138574" y="3141"/>
                  </a:lnTo>
                  <a:lnTo>
                    <a:pt x="138046" y="3220"/>
                  </a:lnTo>
                  <a:lnTo>
                    <a:pt x="137756" y="3229"/>
                  </a:lnTo>
                  <a:lnTo>
                    <a:pt x="137465" y="3220"/>
                  </a:lnTo>
                  <a:lnTo>
                    <a:pt x="136938" y="3141"/>
                  </a:lnTo>
                  <a:lnTo>
                    <a:pt x="136471" y="3000"/>
                  </a:lnTo>
                  <a:lnTo>
                    <a:pt x="136058" y="2806"/>
                  </a:lnTo>
                  <a:lnTo>
                    <a:pt x="135512" y="2446"/>
                  </a:lnTo>
                  <a:lnTo>
                    <a:pt x="134888" y="1856"/>
                  </a:lnTo>
                  <a:lnTo>
                    <a:pt x="134598" y="1540"/>
                  </a:lnTo>
                  <a:lnTo>
                    <a:pt x="134325" y="1249"/>
                  </a:lnTo>
                  <a:lnTo>
                    <a:pt x="133753" y="704"/>
                  </a:lnTo>
                  <a:lnTo>
                    <a:pt x="133260" y="370"/>
                  </a:lnTo>
                  <a:lnTo>
                    <a:pt x="132900" y="194"/>
                  </a:lnTo>
                  <a:lnTo>
                    <a:pt x="132486" y="70"/>
                  </a:lnTo>
                  <a:lnTo>
                    <a:pt x="132020" y="9"/>
                  </a:lnTo>
                  <a:lnTo>
                    <a:pt x="131765" y="0"/>
                  </a:lnTo>
                  <a:lnTo>
                    <a:pt x="131510" y="9"/>
                  </a:lnTo>
                  <a:lnTo>
                    <a:pt x="131043" y="70"/>
                  </a:lnTo>
                  <a:lnTo>
                    <a:pt x="130630" y="194"/>
                  </a:lnTo>
                  <a:lnTo>
                    <a:pt x="130269" y="370"/>
                  </a:lnTo>
                  <a:lnTo>
                    <a:pt x="129777" y="704"/>
                  </a:lnTo>
                  <a:lnTo>
                    <a:pt x="129205" y="1249"/>
                  </a:lnTo>
                  <a:lnTo>
                    <a:pt x="128932" y="1540"/>
                  </a:lnTo>
                  <a:lnTo>
                    <a:pt x="128642" y="1856"/>
                  </a:lnTo>
                  <a:lnTo>
                    <a:pt x="128017" y="2446"/>
                  </a:lnTo>
                  <a:lnTo>
                    <a:pt x="127472" y="2806"/>
                  </a:lnTo>
                  <a:lnTo>
                    <a:pt x="127058" y="3000"/>
                  </a:lnTo>
                  <a:lnTo>
                    <a:pt x="126592" y="3141"/>
                  </a:lnTo>
                  <a:lnTo>
                    <a:pt x="126064" y="3220"/>
                  </a:lnTo>
                  <a:lnTo>
                    <a:pt x="125774" y="3229"/>
                  </a:lnTo>
                  <a:lnTo>
                    <a:pt x="125484" y="3220"/>
                  </a:lnTo>
                  <a:lnTo>
                    <a:pt x="124956" y="3141"/>
                  </a:lnTo>
                  <a:lnTo>
                    <a:pt x="124490" y="3000"/>
                  </a:lnTo>
                  <a:lnTo>
                    <a:pt x="124076" y="2806"/>
                  </a:lnTo>
                  <a:lnTo>
                    <a:pt x="123531" y="2446"/>
                  </a:lnTo>
                  <a:lnTo>
                    <a:pt x="122906" y="1856"/>
                  </a:lnTo>
                  <a:lnTo>
                    <a:pt x="122625" y="1540"/>
                  </a:lnTo>
                  <a:lnTo>
                    <a:pt x="122343" y="1249"/>
                  </a:lnTo>
                  <a:lnTo>
                    <a:pt x="121771" y="704"/>
                  </a:lnTo>
                  <a:lnTo>
                    <a:pt x="121287" y="370"/>
                  </a:lnTo>
                  <a:lnTo>
                    <a:pt x="120918" y="194"/>
                  </a:lnTo>
                  <a:lnTo>
                    <a:pt x="120504" y="70"/>
                  </a:lnTo>
                  <a:lnTo>
                    <a:pt x="120047" y="9"/>
                  </a:lnTo>
                  <a:lnTo>
                    <a:pt x="119783" y="0"/>
                  </a:lnTo>
                  <a:lnTo>
                    <a:pt x="119528" y="9"/>
                  </a:lnTo>
                  <a:lnTo>
                    <a:pt x="119062" y="70"/>
                  </a:lnTo>
                  <a:lnTo>
                    <a:pt x="118657" y="194"/>
                  </a:lnTo>
                  <a:lnTo>
                    <a:pt x="118288" y="370"/>
                  </a:lnTo>
                  <a:lnTo>
                    <a:pt x="117804" y="704"/>
                  </a:lnTo>
                  <a:lnTo>
                    <a:pt x="117232" y="1249"/>
                  </a:lnTo>
                  <a:lnTo>
                    <a:pt x="116950" y="1540"/>
                  </a:lnTo>
                  <a:lnTo>
                    <a:pt x="116660" y="1856"/>
                  </a:lnTo>
                  <a:lnTo>
                    <a:pt x="116044" y="2446"/>
                  </a:lnTo>
                  <a:lnTo>
                    <a:pt x="115499" y="2806"/>
                  </a:lnTo>
                  <a:lnTo>
                    <a:pt x="115085" y="3000"/>
                  </a:lnTo>
                  <a:lnTo>
                    <a:pt x="114619" y="3141"/>
                  </a:lnTo>
                  <a:lnTo>
                    <a:pt x="114091" y="3220"/>
                  </a:lnTo>
                  <a:lnTo>
                    <a:pt x="113801" y="3229"/>
                  </a:lnTo>
                  <a:lnTo>
                    <a:pt x="113502" y="3220"/>
                  </a:lnTo>
                  <a:lnTo>
                    <a:pt x="112974" y="3141"/>
                  </a:lnTo>
                  <a:lnTo>
                    <a:pt x="112508" y="3000"/>
                  </a:lnTo>
                  <a:lnTo>
                    <a:pt x="112094" y="2806"/>
                  </a:lnTo>
                  <a:lnTo>
                    <a:pt x="111549" y="2446"/>
                  </a:lnTo>
                  <a:lnTo>
                    <a:pt x="110933" y="1856"/>
                  </a:lnTo>
                  <a:lnTo>
                    <a:pt x="110643" y="1540"/>
                  </a:lnTo>
                  <a:lnTo>
                    <a:pt x="110370" y="1249"/>
                  </a:lnTo>
                  <a:lnTo>
                    <a:pt x="109798" y="704"/>
                  </a:lnTo>
                  <a:lnTo>
                    <a:pt x="109306" y="370"/>
                  </a:lnTo>
                  <a:lnTo>
                    <a:pt x="108936" y="194"/>
                  </a:lnTo>
                  <a:lnTo>
                    <a:pt x="108531" y="70"/>
                  </a:lnTo>
                  <a:lnTo>
                    <a:pt x="108065" y="9"/>
                  </a:lnTo>
                  <a:lnTo>
                    <a:pt x="107810" y="0"/>
                  </a:lnTo>
                  <a:lnTo>
                    <a:pt x="107555" y="9"/>
                  </a:lnTo>
                  <a:lnTo>
                    <a:pt x="107089" y="70"/>
                  </a:lnTo>
                  <a:lnTo>
                    <a:pt x="106675" y="194"/>
                  </a:lnTo>
                  <a:lnTo>
                    <a:pt x="106306" y="370"/>
                  </a:lnTo>
                  <a:lnTo>
                    <a:pt x="105822" y="704"/>
                  </a:lnTo>
                  <a:lnTo>
                    <a:pt x="105250" y="1249"/>
                  </a:lnTo>
                  <a:lnTo>
                    <a:pt x="104977" y="1540"/>
                  </a:lnTo>
                  <a:lnTo>
                    <a:pt x="104687" y="1856"/>
                  </a:lnTo>
                  <a:lnTo>
                    <a:pt x="104062" y="2446"/>
                  </a:lnTo>
                  <a:lnTo>
                    <a:pt x="103517" y="2806"/>
                  </a:lnTo>
                  <a:lnTo>
                    <a:pt x="103104" y="3000"/>
                  </a:lnTo>
                  <a:lnTo>
                    <a:pt x="102637" y="3141"/>
                  </a:lnTo>
                  <a:lnTo>
                    <a:pt x="102109" y="3220"/>
                  </a:lnTo>
                  <a:lnTo>
                    <a:pt x="101819" y="3229"/>
                  </a:lnTo>
                  <a:lnTo>
                    <a:pt x="101529" y="3220"/>
                  </a:lnTo>
                  <a:lnTo>
                    <a:pt x="101001" y="3141"/>
                  </a:lnTo>
                  <a:lnTo>
                    <a:pt x="100535" y="3000"/>
                  </a:lnTo>
                  <a:lnTo>
                    <a:pt x="100121" y="2806"/>
                  </a:lnTo>
                  <a:lnTo>
                    <a:pt x="99576" y="2446"/>
                  </a:lnTo>
                  <a:lnTo>
                    <a:pt x="98951" y="1856"/>
                  </a:lnTo>
                  <a:lnTo>
                    <a:pt x="98661" y="1540"/>
                  </a:lnTo>
                  <a:lnTo>
                    <a:pt x="98388" y="1249"/>
                  </a:lnTo>
                  <a:lnTo>
                    <a:pt x="97816" y="704"/>
                  </a:lnTo>
                  <a:lnTo>
                    <a:pt x="97324" y="370"/>
                  </a:lnTo>
                  <a:lnTo>
                    <a:pt x="96963" y="194"/>
                  </a:lnTo>
                  <a:lnTo>
                    <a:pt x="96550" y="70"/>
                  </a:lnTo>
                  <a:lnTo>
                    <a:pt x="96083" y="9"/>
                  </a:lnTo>
                  <a:lnTo>
                    <a:pt x="95828" y="0"/>
                  </a:lnTo>
                  <a:lnTo>
                    <a:pt x="95573" y="9"/>
                  </a:lnTo>
                  <a:lnTo>
                    <a:pt x="95107" y="70"/>
                  </a:lnTo>
                  <a:lnTo>
                    <a:pt x="94693" y="194"/>
                  </a:lnTo>
                  <a:lnTo>
                    <a:pt x="94333" y="370"/>
                  </a:lnTo>
                  <a:lnTo>
                    <a:pt x="93840" y="704"/>
                  </a:lnTo>
                  <a:lnTo>
                    <a:pt x="93268" y="1249"/>
                  </a:lnTo>
                  <a:lnTo>
                    <a:pt x="92996" y="1540"/>
                  </a:lnTo>
                  <a:lnTo>
                    <a:pt x="92705" y="1856"/>
                  </a:lnTo>
                  <a:lnTo>
                    <a:pt x="92081" y="2446"/>
                  </a:lnTo>
                  <a:lnTo>
                    <a:pt x="91535" y="2806"/>
                  </a:lnTo>
                  <a:lnTo>
                    <a:pt x="91122" y="3000"/>
                  </a:lnTo>
                  <a:lnTo>
                    <a:pt x="90655" y="3141"/>
                  </a:lnTo>
                  <a:lnTo>
                    <a:pt x="90128" y="3220"/>
                  </a:lnTo>
                  <a:lnTo>
                    <a:pt x="89837" y="3229"/>
                  </a:lnTo>
                  <a:lnTo>
                    <a:pt x="89547" y="3220"/>
                  </a:lnTo>
                  <a:lnTo>
                    <a:pt x="89019" y="3141"/>
                  </a:lnTo>
                  <a:lnTo>
                    <a:pt x="88553" y="3000"/>
                  </a:lnTo>
                  <a:lnTo>
                    <a:pt x="88139" y="2806"/>
                  </a:lnTo>
                  <a:lnTo>
                    <a:pt x="87594" y="2446"/>
                  </a:lnTo>
                  <a:lnTo>
                    <a:pt x="86969" y="1856"/>
                  </a:lnTo>
                  <a:lnTo>
                    <a:pt x="86679" y="1540"/>
                  </a:lnTo>
                  <a:lnTo>
                    <a:pt x="86406" y="1249"/>
                  </a:lnTo>
                  <a:lnTo>
                    <a:pt x="85835" y="704"/>
                  </a:lnTo>
                  <a:lnTo>
                    <a:pt x="85351" y="370"/>
                  </a:lnTo>
                  <a:lnTo>
                    <a:pt x="84981" y="194"/>
                  </a:lnTo>
                  <a:lnTo>
                    <a:pt x="84568" y="70"/>
                  </a:lnTo>
                  <a:lnTo>
                    <a:pt x="84110" y="9"/>
                  </a:lnTo>
                  <a:lnTo>
                    <a:pt x="83846" y="0"/>
                  </a:lnTo>
                  <a:lnTo>
                    <a:pt x="83591" y="9"/>
                  </a:lnTo>
                  <a:lnTo>
                    <a:pt x="83125" y="70"/>
                  </a:lnTo>
                  <a:lnTo>
                    <a:pt x="82720" y="194"/>
                  </a:lnTo>
                  <a:lnTo>
                    <a:pt x="82351" y="370"/>
                  </a:lnTo>
                  <a:lnTo>
                    <a:pt x="81867" y="704"/>
                  </a:lnTo>
                  <a:lnTo>
                    <a:pt x="81286" y="1249"/>
                  </a:lnTo>
                  <a:lnTo>
                    <a:pt x="81014" y="1540"/>
                  </a:lnTo>
                  <a:lnTo>
                    <a:pt x="80723" y="1856"/>
                  </a:lnTo>
                  <a:lnTo>
                    <a:pt x="80108" y="2446"/>
                  </a:lnTo>
                  <a:lnTo>
                    <a:pt x="79562" y="2806"/>
                  </a:lnTo>
                  <a:lnTo>
                    <a:pt x="79149" y="3000"/>
                  </a:lnTo>
                  <a:lnTo>
                    <a:pt x="78682" y="3141"/>
                  </a:lnTo>
                  <a:lnTo>
                    <a:pt x="78155" y="3220"/>
                  </a:lnTo>
                  <a:lnTo>
                    <a:pt x="77864" y="3229"/>
                  </a:lnTo>
                  <a:lnTo>
                    <a:pt x="77565" y="3220"/>
                  </a:lnTo>
                  <a:lnTo>
                    <a:pt x="77037" y="3141"/>
                  </a:lnTo>
                  <a:lnTo>
                    <a:pt x="76571" y="3000"/>
                  </a:lnTo>
                  <a:lnTo>
                    <a:pt x="76158" y="2806"/>
                  </a:lnTo>
                  <a:lnTo>
                    <a:pt x="75612" y="2446"/>
                  </a:lnTo>
                  <a:lnTo>
                    <a:pt x="74996" y="1856"/>
                  </a:lnTo>
                  <a:lnTo>
                    <a:pt x="74706" y="1540"/>
                  </a:lnTo>
                  <a:lnTo>
                    <a:pt x="74433" y="1249"/>
                  </a:lnTo>
                  <a:lnTo>
                    <a:pt x="73862" y="704"/>
                  </a:lnTo>
                  <a:lnTo>
                    <a:pt x="73369" y="370"/>
                  </a:lnTo>
                  <a:lnTo>
                    <a:pt x="72999" y="194"/>
                  </a:lnTo>
                  <a:lnTo>
                    <a:pt x="72595" y="70"/>
                  </a:lnTo>
                  <a:lnTo>
                    <a:pt x="72129" y="9"/>
                  </a:lnTo>
                  <a:lnTo>
                    <a:pt x="71873" y="0"/>
                  </a:lnTo>
                  <a:lnTo>
                    <a:pt x="71610" y="9"/>
                  </a:lnTo>
                  <a:lnTo>
                    <a:pt x="71152" y="70"/>
                  </a:lnTo>
                  <a:lnTo>
                    <a:pt x="70739" y="194"/>
                  </a:lnTo>
                  <a:lnTo>
                    <a:pt x="70369" y="370"/>
                  </a:lnTo>
                  <a:lnTo>
                    <a:pt x="69885" y="704"/>
                  </a:lnTo>
                  <a:lnTo>
                    <a:pt x="69313" y="1249"/>
                  </a:lnTo>
                  <a:lnTo>
                    <a:pt x="69041" y="1540"/>
                  </a:lnTo>
                  <a:lnTo>
                    <a:pt x="68750" y="1856"/>
                  </a:lnTo>
                  <a:lnTo>
                    <a:pt x="68126" y="2446"/>
                  </a:lnTo>
                  <a:lnTo>
                    <a:pt x="67580" y="2806"/>
                  </a:lnTo>
                  <a:lnTo>
                    <a:pt x="67167" y="3000"/>
                  </a:lnTo>
                  <a:lnTo>
                    <a:pt x="66701" y="3141"/>
                  </a:lnTo>
                  <a:lnTo>
                    <a:pt x="66173" y="3220"/>
                  </a:lnTo>
                  <a:lnTo>
                    <a:pt x="65883" y="3229"/>
                  </a:lnTo>
                  <a:lnTo>
                    <a:pt x="65592" y="3220"/>
                  </a:lnTo>
                  <a:lnTo>
                    <a:pt x="65064" y="3141"/>
                  </a:lnTo>
                  <a:lnTo>
                    <a:pt x="64598" y="3000"/>
                  </a:lnTo>
                  <a:lnTo>
                    <a:pt x="64185" y="2806"/>
                  </a:lnTo>
                  <a:lnTo>
                    <a:pt x="63639" y="2446"/>
                  </a:lnTo>
                  <a:lnTo>
                    <a:pt x="63015" y="1856"/>
                  </a:lnTo>
                  <a:lnTo>
                    <a:pt x="62724" y="1540"/>
                  </a:lnTo>
                  <a:lnTo>
                    <a:pt x="62452" y="1249"/>
                  </a:lnTo>
                  <a:lnTo>
                    <a:pt x="61880" y="704"/>
                  </a:lnTo>
                  <a:lnTo>
                    <a:pt x="61387" y="370"/>
                  </a:lnTo>
                  <a:lnTo>
                    <a:pt x="61026" y="194"/>
                  </a:lnTo>
                  <a:lnTo>
                    <a:pt x="60613" y="70"/>
                  </a:lnTo>
                  <a:lnTo>
                    <a:pt x="60147" y="9"/>
                  </a:lnTo>
                  <a:lnTo>
                    <a:pt x="59892" y="0"/>
                  </a:lnTo>
                  <a:lnTo>
                    <a:pt x="59637" y="9"/>
                  </a:lnTo>
                  <a:lnTo>
                    <a:pt x="59170" y="70"/>
                  </a:lnTo>
                  <a:lnTo>
                    <a:pt x="58757" y="194"/>
                  </a:lnTo>
                  <a:lnTo>
                    <a:pt x="58396" y="370"/>
                  </a:lnTo>
                  <a:lnTo>
                    <a:pt x="57903" y="704"/>
                  </a:lnTo>
                  <a:lnTo>
                    <a:pt x="57332" y="1249"/>
                  </a:lnTo>
                  <a:lnTo>
                    <a:pt x="57059" y="1540"/>
                  </a:lnTo>
                  <a:lnTo>
                    <a:pt x="56769" y="1856"/>
                  </a:lnTo>
                  <a:lnTo>
                    <a:pt x="56144" y="2446"/>
                  </a:lnTo>
                  <a:lnTo>
                    <a:pt x="55599" y="2806"/>
                  </a:lnTo>
                  <a:lnTo>
                    <a:pt x="55185" y="3000"/>
                  </a:lnTo>
                  <a:lnTo>
                    <a:pt x="54719" y="3141"/>
                  </a:lnTo>
                  <a:lnTo>
                    <a:pt x="54191" y="3220"/>
                  </a:lnTo>
                  <a:lnTo>
                    <a:pt x="53901" y="3229"/>
                  </a:lnTo>
                  <a:lnTo>
                    <a:pt x="53610" y="3220"/>
                  </a:lnTo>
                  <a:lnTo>
                    <a:pt x="53083" y="3141"/>
                  </a:lnTo>
                  <a:lnTo>
                    <a:pt x="52616" y="3000"/>
                  </a:lnTo>
                  <a:lnTo>
                    <a:pt x="52203" y="2806"/>
                  </a:lnTo>
                  <a:lnTo>
                    <a:pt x="51657" y="2446"/>
                  </a:lnTo>
                  <a:lnTo>
                    <a:pt x="51033" y="1856"/>
                  </a:lnTo>
                  <a:lnTo>
                    <a:pt x="50743" y="1540"/>
                  </a:lnTo>
                  <a:lnTo>
                    <a:pt x="50470" y="1249"/>
                  </a:lnTo>
                  <a:lnTo>
                    <a:pt x="49898" y="704"/>
                  </a:lnTo>
                  <a:lnTo>
                    <a:pt x="49414" y="370"/>
                  </a:lnTo>
                  <a:lnTo>
                    <a:pt x="49045" y="194"/>
                  </a:lnTo>
                  <a:lnTo>
                    <a:pt x="48631" y="70"/>
                  </a:lnTo>
                  <a:lnTo>
                    <a:pt x="48174" y="9"/>
                  </a:lnTo>
                  <a:lnTo>
                    <a:pt x="47910" y="0"/>
                  </a:lnTo>
                  <a:lnTo>
                    <a:pt x="47655" y="9"/>
                  </a:lnTo>
                  <a:lnTo>
                    <a:pt x="47188" y="70"/>
                  </a:lnTo>
                  <a:lnTo>
                    <a:pt x="46784" y="194"/>
                  </a:lnTo>
                  <a:lnTo>
                    <a:pt x="46414" y="370"/>
                  </a:lnTo>
                  <a:lnTo>
                    <a:pt x="45930" y="704"/>
                  </a:lnTo>
                  <a:lnTo>
                    <a:pt x="45359" y="1249"/>
                  </a:lnTo>
                  <a:lnTo>
                    <a:pt x="45077" y="1540"/>
                  </a:lnTo>
                  <a:lnTo>
                    <a:pt x="44787" y="1856"/>
                  </a:lnTo>
                  <a:lnTo>
                    <a:pt x="44171" y="2446"/>
                  </a:lnTo>
                  <a:lnTo>
                    <a:pt x="43626" y="2806"/>
                  </a:lnTo>
                  <a:lnTo>
                    <a:pt x="43212" y="3000"/>
                  </a:lnTo>
                  <a:lnTo>
                    <a:pt x="42746" y="3141"/>
                  </a:lnTo>
                  <a:lnTo>
                    <a:pt x="42218" y="3220"/>
                  </a:lnTo>
                  <a:lnTo>
                    <a:pt x="41928" y="3229"/>
                  </a:lnTo>
                  <a:lnTo>
                    <a:pt x="41629" y="3220"/>
                  </a:lnTo>
                  <a:lnTo>
                    <a:pt x="41101" y="3141"/>
                  </a:lnTo>
                  <a:lnTo>
                    <a:pt x="40635" y="3000"/>
                  </a:lnTo>
                  <a:lnTo>
                    <a:pt x="40221" y="2806"/>
                  </a:lnTo>
                  <a:lnTo>
                    <a:pt x="39676" y="2446"/>
                  </a:lnTo>
                  <a:lnTo>
                    <a:pt x="39060" y="1856"/>
                  </a:lnTo>
                  <a:lnTo>
                    <a:pt x="38770" y="1540"/>
                  </a:lnTo>
                  <a:lnTo>
                    <a:pt x="38497" y="1249"/>
                  </a:lnTo>
                  <a:lnTo>
                    <a:pt x="37925" y="704"/>
                  </a:lnTo>
                  <a:lnTo>
                    <a:pt x="37432" y="370"/>
                  </a:lnTo>
                  <a:lnTo>
                    <a:pt x="37063" y="194"/>
                  </a:lnTo>
                  <a:lnTo>
                    <a:pt x="36658" y="70"/>
                  </a:lnTo>
                  <a:lnTo>
                    <a:pt x="36192" y="9"/>
                  </a:lnTo>
                  <a:lnTo>
                    <a:pt x="35937" y="0"/>
                  </a:lnTo>
                  <a:lnTo>
                    <a:pt x="35673" y="9"/>
                  </a:lnTo>
                  <a:lnTo>
                    <a:pt x="35215" y="70"/>
                  </a:lnTo>
                  <a:lnTo>
                    <a:pt x="34802" y="194"/>
                  </a:lnTo>
                  <a:lnTo>
                    <a:pt x="34432" y="370"/>
                  </a:lnTo>
                  <a:lnTo>
                    <a:pt x="33949" y="704"/>
                  </a:lnTo>
                  <a:lnTo>
                    <a:pt x="33377" y="1249"/>
                  </a:lnTo>
                  <a:lnTo>
                    <a:pt x="33104" y="1540"/>
                  </a:lnTo>
                  <a:lnTo>
                    <a:pt x="32814" y="1856"/>
                  </a:lnTo>
                  <a:lnTo>
                    <a:pt x="32189" y="2446"/>
                  </a:lnTo>
                  <a:lnTo>
                    <a:pt x="31644" y="2806"/>
                  </a:lnTo>
                  <a:lnTo>
                    <a:pt x="31230" y="3000"/>
                  </a:lnTo>
                  <a:lnTo>
                    <a:pt x="30764" y="3141"/>
                  </a:lnTo>
                  <a:lnTo>
                    <a:pt x="30236" y="3220"/>
                  </a:lnTo>
                  <a:lnTo>
                    <a:pt x="29946" y="3229"/>
                  </a:lnTo>
                  <a:lnTo>
                    <a:pt x="29656" y="3220"/>
                  </a:lnTo>
                  <a:lnTo>
                    <a:pt x="29128" y="3141"/>
                  </a:lnTo>
                  <a:lnTo>
                    <a:pt x="28662" y="3000"/>
                  </a:lnTo>
                  <a:lnTo>
                    <a:pt x="28248" y="2806"/>
                  </a:lnTo>
                  <a:lnTo>
                    <a:pt x="27703" y="2446"/>
                  </a:lnTo>
                  <a:lnTo>
                    <a:pt x="27078" y="1856"/>
                  </a:lnTo>
                  <a:lnTo>
                    <a:pt x="26788" y="1540"/>
                  </a:lnTo>
                  <a:lnTo>
                    <a:pt x="26515" y="1249"/>
                  </a:lnTo>
                  <a:lnTo>
                    <a:pt x="25943" y="704"/>
                  </a:lnTo>
                  <a:lnTo>
                    <a:pt x="25451" y="370"/>
                  </a:lnTo>
                  <a:lnTo>
                    <a:pt x="25090" y="194"/>
                  </a:lnTo>
                  <a:lnTo>
                    <a:pt x="24676" y="70"/>
                  </a:lnTo>
                  <a:lnTo>
                    <a:pt x="24210" y="9"/>
                  </a:lnTo>
                  <a:lnTo>
                    <a:pt x="23955" y="0"/>
                  </a:lnTo>
                  <a:lnTo>
                    <a:pt x="23700" y="9"/>
                  </a:lnTo>
                  <a:lnTo>
                    <a:pt x="23234" y="70"/>
                  </a:lnTo>
                  <a:lnTo>
                    <a:pt x="22829" y="194"/>
                  </a:lnTo>
                  <a:lnTo>
                    <a:pt x="22459" y="370"/>
                  </a:lnTo>
                  <a:lnTo>
                    <a:pt x="21967" y="704"/>
                  </a:lnTo>
                  <a:lnTo>
                    <a:pt x="21395" y="1249"/>
                  </a:lnTo>
                  <a:lnTo>
                    <a:pt x="21122" y="1540"/>
                  </a:lnTo>
                  <a:lnTo>
                    <a:pt x="20832" y="1856"/>
                  </a:lnTo>
                  <a:lnTo>
                    <a:pt x="20216" y="2446"/>
                  </a:lnTo>
                  <a:lnTo>
                    <a:pt x="19662" y="2806"/>
                  </a:lnTo>
                  <a:lnTo>
                    <a:pt x="19249" y="3000"/>
                  </a:lnTo>
                  <a:lnTo>
                    <a:pt x="18782" y="3141"/>
                  </a:lnTo>
                  <a:lnTo>
                    <a:pt x="18263" y="3220"/>
                  </a:lnTo>
                  <a:lnTo>
                    <a:pt x="17964" y="3229"/>
                  </a:lnTo>
                  <a:lnTo>
                    <a:pt x="17674" y="3220"/>
                  </a:lnTo>
                  <a:lnTo>
                    <a:pt x="17146" y="3141"/>
                  </a:lnTo>
                  <a:lnTo>
                    <a:pt x="16680" y="3000"/>
                  </a:lnTo>
                  <a:lnTo>
                    <a:pt x="16266" y="2806"/>
                  </a:lnTo>
                  <a:lnTo>
                    <a:pt x="15721" y="2446"/>
                  </a:lnTo>
                  <a:lnTo>
                    <a:pt x="15096" y="1856"/>
                  </a:lnTo>
                  <a:lnTo>
                    <a:pt x="14815" y="1540"/>
                  </a:lnTo>
                  <a:lnTo>
                    <a:pt x="14533" y="1249"/>
                  </a:lnTo>
                  <a:lnTo>
                    <a:pt x="13961" y="704"/>
                  </a:lnTo>
                  <a:lnTo>
                    <a:pt x="13478" y="370"/>
                  </a:lnTo>
                  <a:lnTo>
                    <a:pt x="13108" y="194"/>
                  </a:lnTo>
                  <a:lnTo>
                    <a:pt x="12695" y="70"/>
                  </a:lnTo>
                  <a:lnTo>
                    <a:pt x="12237" y="9"/>
                  </a:lnTo>
                  <a:lnTo>
                    <a:pt x="11982" y="0"/>
                  </a:lnTo>
                  <a:lnTo>
                    <a:pt x="11718" y="9"/>
                  </a:lnTo>
                  <a:lnTo>
                    <a:pt x="11261" y="70"/>
                  </a:lnTo>
                  <a:lnTo>
                    <a:pt x="10847" y="194"/>
                  </a:lnTo>
                  <a:lnTo>
                    <a:pt x="10478" y="370"/>
                  </a:lnTo>
                  <a:lnTo>
                    <a:pt x="9994" y="704"/>
                  </a:lnTo>
                  <a:lnTo>
                    <a:pt x="9422" y="1249"/>
                  </a:lnTo>
                  <a:lnTo>
                    <a:pt x="9141" y="1540"/>
                  </a:lnTo>
                  <a:lnTo>
                    <a:pt x="8859" y="1856"/>
                  </a:lnTo>
                  <a:lnTo>
                    <a:pt x="8234" y="2446"/>
                  </a:lnTo>
                  <a:lnTo>
                    <a:pt x="7689" y="2806"/>
                  </a:lnTo>
                  <a:lnTo>
                    <a:pt x="7275" y="3000"/>
                  </a:lnTo>
                  <a:lnTo>
                    <a:pt x="6809" y="3141"/>
                  </a:lnTo>
                  <a:lnTo>
                    <a:pt x="6281" y="3220"/>
                  </a:lnTo>
                  <a:lnTo>
                    <a:pt x="5991" y="3229"/>
                  </a:lnTo>
                  <a:lnTo>
                    <a:pt x="5692" y="3220"/>
                  </a:lnTo>
                  <a:lnTo>
                    <a:pt x="5173" y="3141"/>
                  </a:lnTo>
                  <a:lnTo>
                    <a:pt x="4707" y="3000"/>
                  </a:lnTo>
                  <a:lnTo>
                    <a:pt x="4293" y="2806"/>
                  </a:lnTo>
                  <a:lnTo>
                    <a:pt x="3748" y="2446"/>
                  </a:lnTo>
                  <a:lnTo>
                    <a:pt x="3123" y="1856"/>
                  </a:lnTo>
                  <a:lnTo>
                    <a:pt x="2833" y="1540"/>
                  </a:lnTo>
                  <a:lnTo>
                    <a:pt x="2560" y="1249"/>
                  </a:lnTo>
                  <a:lnTo>
                    <a:pt x="1988" y="704"/>
                  </a:lnTo>
                  <a:lnTo>
                    <a:pt x="1496" y="370"/>
                  </a:lnTo>
                  <a:lnTo>
                    <a:pt x="1135" y="194"/>
                  </a:lnTo>
                  <a:lnTo>
                    <a:pt x="722" y="70"/>
                  </a:lnTo>
                  <a:lnTo>
                    <a:pt x="255" y="9"/>
                  </a:lnTo>
                  <a:lnTo>
                    <a:pt x="0"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0" name="Google Shape;1460;p40"/>
            <p:cNvSpPr/>
            <p:nvPr/>
          </p:nvSpPr>
          <p:spPr>
            <a:xfrm>
              <a:off x="-34950" y="4192797"/>
              <a:ext cx="9213888" cy="646417"/>
            </a:xfrm>
            <a:custGeom>
              <a:avLst/>
              <a:gdLst/>
              <a:ahLst/>
              <a:cxnLst/>
              <a:rect l="l" t="t" r="r" b="b"/>
              <a:pathLst>
                <a:path w="281512" h="19750" extrusionOk="0">
                  <a:moveTo>
                    <a:pt x="0" y="0"/>
                  </a:moveTo>
                  <a:lnTo>
                    <a:pt x="0" y="19750"/>
                  </a:lnTo>
                  <a:lnTo>
                    <a:pt x="281511" y="19750"/>
                  </a:lnTo>
                  <a:lnTo>
                    <a:pt x="281511" y="3229"/>
                  </a:lnTo>
                  <a:lnTo>
                    <a:pt x="281221" y="3220"/>
                  </a:lnTo>
                  <a:lnTo>
                    <a:pt x="280693" y="3141"/>
                  </a:lnTo>
                  <a:lnTo>
                    <a:pt x="280227" y="3000"/>
                  </a:lnTo>
                  <a:lnTo>
                    <a:pt x="279813" y="2806"/>
                  </a:lnTo>
                  <a:lnTo>
                    <a:pt x="279268" y="2446"/>
                  </a:lnTo>
                  <a:lnTo>
                    <a:pt x="278643" y="1856"/>
                  </a:lnTo>
                  <a:lnTo>
                    <a:pt x="278353" y="1540"/>
                  </a:lnTo>
                  <a:lnTo>
                    <a:pt x="278080" y="1249"/>
                  </a:lnTo>
                  <a:lnTo>
                    <a:pt x="277508" y="704"/>
                  </a:lnTo>
                  <a:lnTo>
                    <a:pt x="277016" y="370"/>
                  </a:lnTo>
                  <a:lnTo>
                    <a:pt x="276655" y="194"/>
                  </a:lnTo>
                  <a:lnTo>
                    <a:pt x="276241" y="70"/>
                  </a:lnTo>
                  <a:lnTo>
                    <a:pt x="275775" y="9"/>
                  </a:lnTo>
                  <a:lnTo>
                    <a:pt x="275520" y="0"/>
                  </a:lnTo>
                  <a:lnTo>
                    <a:pt x="275265" y="9"/>
                  </a:lnTo>
                  <a:lnTo>
                    <a:pt x="274799" y="70"/>
                  </a:lnTo>
                  <a:lnTo>
                    <a:pt x="274385" y="194"/>
                  </a:lnTo>
                  <a:lnTo>
                    <a:pt x="274025" y="370"/>
                  </a:lnTo>
                  <a:lnTo>
                    <a:pt x="273532" y="704"/>
                  </a:lnTo>
                  <a:lnTo>
                    <a:pt x="272960" y="1249"/>
                  </a:lnTo>
                  <a:lnTo>
                    <a:pt x="272687" y="1540"/>
                  </a:lnTo>
                  <a:lnTo>
                    <a:pt x="272397" y="1856"/>
                  </a:lnTo>
                  <a:lnTo>
                    <a:pt x="271773" y="2446"/>
                  </a:lnTo>
                  <a:lnTo>
                    <a:pt x="271227" y="2806"/>
                  </a:lnTo>
                  <a:lnTo>
                    <a:pt x="270814" y="3000"/>
                  </a:lnTo>
                  <a:lnTo>
                    <a:pt x="270347" y="3141"/>
                  </a:lnTo>
                  <a:lnTo>
                    <a:pt x="269820" y="3220"/>
                  </a:lnTo>
                  <a:lnTo>
                    <a:pt x="269529" y="3229"/>
                  </a:lnTo>
                  <a:lnTo>
                    <a:pt x="269239" y="3220"/>
                  </a:lnTo>
                  <a:lnTo>
                    <a:pt x="268711" y="3141"/>
                  </a:lnTo>
                  <a:lnTo>
                    <a:pt x="268245" y="3000"/>
                  </a:lnTo>
                  <a:lnTo>
                    <a:pt x="267831" y="2806"/>
                  </a:lnTo>
                  <a:lnTo>
                    <a:pt x="267286" y="2446"/>
                  </a:lnTo>
                  <a:lnTo>
                    <a:pt x="266661" y="1856"/>
                  </a:lnTo>
                  <a:lnTo>
                    <a:pt x="266371" y="1540"/>
                  </a:lnTo>
                  <a:lnTo>
                    <a:pt x="266098" y="1249"/>
                  </a:lnTo>
                  <a:lnTo>
                    <a:pt x="265526" y="704"/>
                  </a:lnTo>
                  <a:lnTo>
                    <a:pt x="265034" y="370"/>
                  </a:lnTo>
                  <a:lnTo>
                    <a:pt x="264673" y="194"/>
                  </a:lnTo>
                  <a:lnTo>
                    <a:pt x="264260" y="70"/>
                  </a:lnTo>
                  <a:lnTo>
                    <a:pt x="263793" y="9"/>
                  </a:lnTo>
                  <a:lnTo>
                    <a:pt x="263538" y="0"/>
                  </a:lnTo>
                  <a:lnTo>
                    <a:pt x="263283" y="9"/>
                  </a:lnTo>
                  <a:lnTo>
                    <a:pt x="262817" y="70"/>
                  </a:lnTo>
                  <a:lnTo>
                    <a:pt x="262403" y="194"/>
                  </a:lnTo>
                  <a:lnTo>
                    <a:pt x="262043" y="370"/>
                  </a:lnTo>
                  <a:lnTo>
                    <a:pt x="261550" y="704"/>
                  </a:lnTo>
                  <a:lnTo>
                    <a:pt x="260978" y="1249"/>
                  </a:lnTo>
                  <a:lnTo>
                    <a:pt x="260706" y="1540"/>
                  </a:lnTo>
                  <a:lnTo>
                    <a:pt x="260415" y="1856"/>
                  </a:lnTo>
                  <a:lnTo>
                    <a:pt x="259791" y="2446"/>
                  </a:lnTo>
                  <a:lnTo>
                    <a:pt x="259245" y="2806"/>
                  </a:lnTo>
                  <a:lnTo>
                    <a:pt x="258832" y="3000"/>
                  </a:lnTo>
                  <a:lnTo>
                    <a:pt x="258366" y="3141"/>
                  </a:lnTo>
                  <a:lnTo>
                    <a:pt x="257838" y="3220"/>
                  </a:lnTo>
                  <a:lnTo>
                    <a:pt x="257547" y="3229"/>
                  </a:lnTo>
                  <a:lnTo>
                    <a:pt x="257257" y="3220"/>
                  </a:lnTo>
                  <a:lnTo>
                    <a:pt x="256729" y="3141"/>
                  </a:lnTo>
                  <a:lnTo>
                    <a:pt x="256263" y="3000"/>
                  </a:lnTo>
                  <a:lnTo>
                    <a:pt x="255850" y="2806"/>
                  </a:lnTo>
                  <a:lnTo>
                    <a:pt x="255304" y="2446"/>
                  </a:lnTo>
                  <a:lnTo>
                    <a:pt x="254680" y="1856"/>
                  </a:lnTo>
                  <a:lnTo>
                    <a:pt x="254389" y="1540"/>
                  </a:lnTo>
                  <a:lnTo>
                    <a:pt x="254116" y="1249"/>
                  </a:lnTo>
                  <a:lnTo>
                    <a:pt x="253545" y="704"/>
                  </a:lnTo>
                  <a:lnTo>
                    <a:pt x="253052" y="370"/>
                  </a:lnTo>
                  <a:lnTo>
                    <a:pt x="252691" y="194"/>
                  </a:lnTo>
                  <a:lnTo>
                    <a:pt x="252278" y="70"/>
                  </a:lnTo>
                  <a:lnTo>
                    <a:pt x="251812" y="9"/>
                  </a:lnTo>
                  <a:lnTo>
                    <a:pt x="251557" y="0"/>
                  </a:lnTo>
                  <a:lnTo>
                    <a:pt x="251301" y="9"/>
                  </a:lnTo>
                  <a:lnTo>
                    <a:pt x="250835" y="70"/>
                  </a:lnTo>
                  <a:lnTo>
                    <a:pt x="250422" y="194"/>
                  </a:lnTo>
                  <a:lnTo>
                    <a:pt x="250061" y="370"/>
                  </a:lnTo>
                  <a:lnTo>
                    <a:pt x="249568" y="704"/>
                  </a:lnTo>
                  <a:lnTo>
                    <a:pt x="248997" y="1249"/>
                  </a:lnTo>
                  <a:lnTo>
                    <a:pt x="248724" y="1540"/>
                  </a:lnTo>
                  <a:lnTo>
                    <a:pt x="248433" y="1856"/>
                  </a:lnTo>
                  <a:lnTo>
                    <a:pt x="247809" y="2446"/>
                  </a:lnTo>
                  <a:lnTo>
                    <a:pt x="247263" y="2806"/>
                  </a:lnTo>
                  <a:lnTo>
                    <a:pt x="246850" y="3000"/>
                  </a:lnTo>
                  <a:lnTo>
                    <a:pt x="246384" y="3141"/>
                  </a:lnTo>
                  <a:lnTo>
                    <a:pt x="245856" y="3220"/>
                  </a:lnTo>
                  <a:lnTo>
                    <a:pt x="245566" y="3229"/>
                  </a:lnTo>
                  <a:lnTo>
                    <a:pt x="245275" y="3220"/>
                  </a:lnTo>
                  <a:lnTo>
                    <a:pt x="244747" y="3141"/>
                  </a:lnTo>
                  <a:lnTo>
                    <a:pt x="244281" y="3000"/>
                  </a:lnTo>
                  <a:lnTo>
                    <a:pt x="243868" y="2806"/>
                  </a:lnTo>
                  <a:lnTo>
                    <a:pt x="243322" y="2446"/>
                  </a:lnTo>
                  <a:lnTo>
                    <a:pt x="242698" y="1856"/>
                  </a:lnTo>
                  <a:lnTo>
                    <a:pt x="242407" y="1540"/>
                  </a:lnTo>
                  <a:lnTo>
                    <a:pt x="242135" y="1249"/>
                  </a:lnTo>
                  <a:lnTo>
                    <a:pt x="241563" y="704"/>
                  </a:lnTo>
                  <a:lnTo>
                    <a:pt x="241079" y="370"/>
                  </a:lnTo>
                  <a:lnTo>
                    <a:pt x="240710" y="194"/>
                  </a:lnTo>
                  <a:lnTo>
                    <a:pt x="240296" y="70"/>
                  </a:lnTo>
                  <a:lnTo>
                    <a:pt x="239839" y="9"/>
                  </a:lnTo>
                  <a:lnTo>
                    <a:pt x="239575" y="0"/>
                  </a:lnTo>
                  <a:lnTo>
                    <a:pt x="239320" y="9"/>
                  </a:lnTo>
                  <a:lnTo>
                    <a:pt x="238853" y="70"/>
                  </a:lnTo>
                  <a:lnTo>
                    <a:pt x="238449" y="194"/>
                  </a:lnTo>
                  <a:lnTo>
                    <a:pt x="238079" y="370"/>
                  </a:lnTo>
                  <a:lnTo>
                    <a:pt x="237595" y="704"/>
                  </a:lnTo>
                  <a:lnTo>
                    <a:pt x="237015" y="1249"/>
                  </a:lnTo>
                  <a:lnTo>
                    <a:pt x="236742" y="1540"/>
                  </a:lnTo>
                  <a:lnTo>
                    <a:pt x="236452" y="1856"/>
                  </a:lnTo>
                  <a:lnTo>
                    <a:pt x="235836" y="2446"/>
                  </a:lnTo>
                  <a:lnTo>
                    <a:pt x="235290" y="2806"/>
                  </a:lnTo>
                  <a:lnTo>
                    <a:pt x="234877" y="3000"/>
                  </a:lnTo>
                  <a:lnTo>
                    <a:pt x="234411" y="3141"/>
                  </a:lnTo>
                  <a:lnTo>
                    <a:pt x="233883" y="3220"/>
                  </a:lnTo>
                  <a:lnTo>
                    <a:pt x="233584" y="3229"/>
                  </a:lnTo>
                  <a:lnTo>
                    <a:pt x="233293" y="3220"/>
                  </a:lnTo>
                  <a:lnTo>
                    <a:pt x="232766" y="3141"/>
                  </a:lnTo>
                  <a:lnTo>
                    <a:pt x="232299" y="3000"/>
                  </a:lnTo>
                  <a:lnTo>
                    <a:pt x="231886" y="2806"/>
                  </a:lnTo>
                  <a:lnTo>
                    <a:pt x="231341" y="2446"/>
                  </a:lnTo>
                  <a:lnTo>
                    <a:pt x="230725" y="1856"/>
                  </a:lnTo>
                  <a:lnTo>
                    <a:pt x="230434" y="1540"/>
                  </a:lnTo>
                  <a:lnTo>
                    <a:pt x="230153" y="1249"/>
                  </a:lnTo>
                  <a:lnTo>
                    <a:pt x="229581" y="704"/>
                  </a:lnTo>
                  <a:lnTo>
                    <a:pt x="229097" y="370"/>
                  </a:lnTo>
                  <a:lnTo>
                    <a:pt x="228728" y="194"/>
                  </a:lnTo>
                  <a:lnTo>
                    <a:pt x="228323" y="70"/>
                  </a:lnTo>
                  <a:lnTo>
                    <a:pt x="227857" y="9"/>
                  </a:lnTo>
                  <a:lnTo>
                    <a:pt x="227602" y="0"/>
                  </a:lnTo>
                  <a:lnTo>
                    <a:pt x="227338" y="9"/>
                  </a:lnTo>
                  <a:lnTo>
                    <a:pt x="226880" y="70"/>
                  </a:lnTo>
                  <a:lnTo>
                    <a:pt x="226467" y="194"/>
                  </a:lnTo>
                  <a:lnTo>
                    <a:pt x="226097" y="370"/>
                  </a:lnTo>
                  <a:lnTo>
                    <a:pt x="225614" y="704"/>
                  </a:lnTo>
                  <a:lnTo>
                    <a:pt x="225042" y="1249"/>
                  </a:lnTo>
                  <a:lnTo>
                    <a:pt x="224760" y="1540"/>
                  </a:lnTo>
                  <a:lnTo>
                    <a:pt x="224479" y="1856"/>
                  </a:lnTo>
                  <a:lnTo>
                    <a:pt x="223854" y="2446"/>
                  </a:lnTo>
                  <a:lnTo>
                    <a:pt x="223309" y="2806"/>
                  </a:lnTo>
                  <a:lnTo>
                    <a:pt x="222895" y="3000"/>
                  </a:lnTo>
                  <a:lnTo>
                    <a:pt x="222429" y="3141"/>
                  </a:lnTo>
                  <a:lnTo>
                    <a:pt x="221901" y="3220"/>
                  </a:lnTo>
                  <a:lnTo>
                    <a:pt x="221611" y="3229"/>
                  </a:lnTo>
                  <a:lnTo>
                    <a:pt x="221312" y="3220"/>
                  </a:lnTo>
                  <a:lnTo>
                    <a:pt x="220784" y="3141"/>
                  </a:lnTo>
                  <a:lnTo>
                    <a:pt x="220326" y="3000"/>
                  </a:lnTo>
                  <a:lnTo>
                    <a:pt x="219913" y="2806"/>
                  </a:lnTo>
                  <a:lnTo>
                    <a:pt x="219359" y="2446"/>
                  </a:lnTo>
                  <a:lnTo>
                    <a:pt x="218743" y="1856"/>
                  </a:lnTo>
                  <a:lnTo>
                    <a:pt x="218453" y="1540"/>
                  </a:lnTo>
                  <a:lnTo>
                    <a:pt x="218180" y="1249"/>
                  </a:lnTo>
                  <a:lnTo>
                    <a:pt x="217608" y="704"/>
                  </a:lnTo>
                  <a:lnTo>
                    <a:pt x="217115" y="370"/>
                  </a:lnTo>
                  <a:lnTo>
                    <a:pt x="216746" y="194"/>
                  </a:lnTo>
                  <a:lnTo>
                    <a:pt x="216341" y="70"/>
                  </a:lnTo>
                  <a:lnTo>
                    <a:pt x="215875" y="9"/>
                  </a:lnTo>
                  <a:lnTo>
                    <a:pt x="215620" y="0"/>
                  </a:lnTo>
                  <a:lnTo>
                    <a:pt x="215365" y="9"/>
                  </a:lnTo>
                  <a:lnTo>
                    <a:pt x="214899" y="70"/>
                  </a:lnTo>
                  <a:lnTo>
                    <a:pt x="214485" y="194"/>
                  </a:lnTo>
                  <a:lnTo>
                    <a:pt x="214116" y="370"/>
                  </a:lnTo>
                  <a:lnTo>
                    <a:pt x="213632" y="704"/>
                  </a:lnTo>
                  <a:lnTo>
                    <a:pt x="213060" y="1249"/>
                  </a:lnTo>
                  <a:lnTo>
                    <a:pt x="212787" y="1540"/>
                  </a:lnTo>
                  <a:lnTo>
                    <a:pt x="212497" y="1856"/>
                  </a:lnTo>
                  <a:lnTo>
                    <a:pt x="211872" y="2446"/>
                  </a:lnTo>
                  <a:lnTo>
                    <a:pt x="211327" y="2806"/>
                  </a:lnTo>
                  <a:lnTo>
                    <a:pt x="210913" y="3000"/>
                  </a:lnTo>
                  <a:lnTo>
                    <a:pt x="210447" y="3141"/>
                  </a:lnTo>
                  <a:lnTo>
                    <a:pt x="209919" y="3220"/>
                  </a:lnTo>
                  <a:lnTo>
                    <a:pt x="209629" y="3229"/>
                  </a:lnTo>
                  <a:lnTo>
                    <a:pt x="209339" y="3220"/>
                  </a:lnTo>
                  <a:lnTo>
                    <a:pt x="208811" y="3141"/>
                  </a:lnTo>
                  <a:lnTo>
                    <a:pt x="208345" y="3000"/>
                  </a:lnTo>
                  <a:lnTo>
                    <a:pt x="207931" y="2806"/>
                  </a:lnTo>
                  <a:lnTo>
                    <a:pt x="207386" y="2446"/>
                  </a:lnTo>
                  <a:lnTo>
                    <a:pt x="206761" y="1856"/>
                  </a:lnTo>
                  <a:lnTo>
                    <a:pt x="206471" y="1540"/>
                  </a:lnTo>
                  <a:lnTo>
                    <a:pt x="206198" y="1249"/>
                  </a:lnTo>
                  <a:lnTo>
                    <a:pt x="205626" y="704"/>
                  </a:lnTo>
                  <a:lnTo>
                    <a:pt x="205134" y="370"/>
                  </a:lnTo>
                  <a:lnTo>
                    <a:pt x="204773" y="194"/>
                  </a:lnTo>
                  <a:lnTo>
                    <a:pt x="204359" y="70"/>
                  </a:lnTo>
                  <a:lnTo>
                    <a:pt x="203893" y="9"/>
                  </a:lnTo>
                  <a:lnTo>
                    <a:pt x="203638" y="0"/>
                  </a:lnTo>
                  <a:lnTo>
                    <a:pt x="203383" y="9"/>
                  </a:lnTo>
                  <a:lnTo>
                    <a:pt x="202917" y="70"/>
                  </a:lnTo>
                  <a:lnTo>
                    <a:pt x="202503" y="194"/>
                  </a:lnTo>
                  <a:lnTo>
                    <a:pt x="202143" y="370"/>
                  </a:lnTo>
                  <a:lnTo>
                    <a:pt x="201650" y="704"/>
                  </a:lnTo>
                  <a:lnTo>
                    <a:pt x="201078" y="1249"/>
                  </a:lnTo>
                  <a:lnTo>
                    <a:pt x="200805" y="1540"/>
                  </a:lnTo>
                  <a:lnTo>
                    <a:pt x="200515" y="1856"/>
                  </a:lnTo>
                  <a:lnTo>
                    <a:pt x="199890" y="2446"/>
                  </a:lnTo>
                  <a:lnTo>
                    <a:pt x="199345" y="2806"/>
                  </a:lnTo>
                  <a:lnTo>
                    <a:pt x="198932" y="3000"/>
                  </a:lnTo>
                  <a:lnTo>
                    <a:pt x="198465" y="3141"/>
                  </a:lnTo>
                  <a:lnTo>
                    <a:pt x="197946" y="3220"/>
                  </a:lnTo>
                  <a:lnTo>
                    <a:pt x="197647" y="3229"/>
                  </a:lnTo>
                  <a:lnTo>
                    <a:pt x="197357" y="3220"/>
                  </a:lnTo>
                  <a:lnTo>
                    <a:pt x="196829" y="3141"/>
                  </a:lnTo>
                  <a:lnTo>
                    <a:pt x="196363" y="3000"/>
                  </a:lnTo>
                  <a:lnTo>
                    <a:pt x="195949" y="2806"/>
                  </a:lnTo>
                  <a:lnTo>
                    <a:pt x="195404" y="2446"/>
                  </a:lnTo>
                  <a:lnTo>
                    <a:pt x="194779" y="1856"/>
                  </a:lnTo>
                  <a:lnTo>
                    <a:pt x="194489" y="1540"/>
                  </a:lnTo>
                  <a:lnTo>
                    <a:pt x="194216" y="1249"/>
                  </a:lnTo>
                  <a:lnTo>
                    <a:pt x="193644" y="704"/>
                  </a:lnTo>
                  <a:lnTo>
                    <a:pt x="193161" y="370"/>
                  </a:lnTo>
                  <a:lnTo>
                    <a:pt x="192791" y="194"/>
                  </a:lnTo>
                  <a:lnTo>
                    <a:pt x="192378" y="70"/>
                  </a:lnTo>
                  <a:lnTo>
                    <a:pt x="191920" y="9"/>
                  </a:lnTo>
                  <a:lnTo>
                    <a:pt x="191656" y="0"/>
                  </a:lnTo>
                  <a:lnTo>
                    <a:pt x="191401" y="9"/>
                  </a:lnTo>
                  <a:lnTo>
                    <a:pt x="190935" y="70"/>
                  </a:lnTo>
                  <a:lnTo>
                    <a:pt x="190530" y="194"/>
                  </a:lnTo>
                  <a:lnTo>
                    <a:pt x="190161" y="370"/>
                  </a:lnTo>
                  <a:lnTo>
                    <a:pt x="189677" y="704"/>
                  </a:lnTo>
                  <a:lnTo>
                    <a:pt x="189096" y="1249"/>
                  </a:lnTo>
                  <a:lnTo>
                    <a:pt x="188824" y="1540"/>
                  </a:lnTo>
                  <a:lnTo>
                    <a:pt x="188533" y="1856"/>
                  </a:lnTo>
                  <a:lnTo>
                    <a:pt x="187917" y="2446"/>
                  </a:lnTo>
                  <a:lnTo>
                    <a:pt x="187372" y="2806"/>
                  </a:lnTo>
                  <a:lnTo>
                    <a:pt x="186959" y="3000"/>
                  </a:lnTo>
                  <a:lnTo>
                    <a:pt x="186492" y="3141"/>
                  </a:lnTo>
                  <a:lnTo>
                    <a:pt x="185964" y="3220"/>
                  </a:lnTo>
                  <a:lnTo>
                    <a:pt x="185665" y="3229"/>
                  </a:lnTo>
                  <a:lnTo>
                    <a:pt x="185375" y="3220"/>
                  </a:lnTo>
                  <a:lnTo>
                    <a:pt x="184847" y="3141"/>
                  </a:lnTo>
                  <a:lnTo>
                    <a:pt x="184381" y="3000"/>
                  </a:lnTo>
                  <a:lnTo>
                    <a:pt x="183968" y="2806"/>
                  </a:lnTo>
                  <a:lnTo>
                    <a:pt x="183422" y="2446"/>
                  </a:lnTo>
                  <a:lnTo>
                    <a:pt x="182806" y="1856"/>
                  </a:lnTo>
                  <a:lnTo>
                    <a:pt x="182516" y="1540"/>
                  </a:lnTo>
                  <a:lnTo>
                    <a:pt x="182243" y="1249"/>
                  </a:lnTo>
                  <a:lnTo>
                    <a:pt x="181663" y="704"/>
                  </a:lnTo>
                  <a:lnTo>
                    <a:pt x="181179" y="370"/>
                  </a:lnTo>
                  <a:lnTo>
                    <a:pt x="180809" y="194"/>
                  </a:lnTo>
                  <a:lnTo>
                    <a:pt x="180405" y="70"/>
                  </a:lnTo>
                  <a:lnTo>
                    <a:pt x="179938" y="9"/>
                  </a:lnTo>
                  <a:lnTo>
                    <a:pt x="179683" y="0"/>
                  </a:lnTo>
                  <a:lnTo>
                    <a:pt x="179419" y="9"/>
                  </a:lnTo>
                  <a:lnTo>
                    <a:pt x="178962" y="70"/>
                  </a:lnTo>
                  <a:lnTo>
                    <a:pt x="178548" y="194"/>
                  </a:lnTo>
                  <a:lnTo>
                    <a:pt x="178179" y="370"/>
                  </a:lnTo>
                  <a:lnTo>
                    <a:pt x="177695" y="704"/>
                  </a:lnTo>
                  <a:lnTo>
                    <a:pt x="177123" y="1249"/>
                  </a:lnTo>
                  <a:lnTo>
                    <a:pt x="176851" y="1540"/>
                  </a:lnTo>
                  <a:lnTo>
                    <a:pt x="176560" y="1856"/>
                  </a:lnTo>
                  <a:lnTo>
                    <a:pt x="175936" y="2446"/>
                  </a:lnTo>
                  <a:lnTo>
                    <a:pt x="175390" y="2806"/>
                  </a:lnTo>
                  <a:lnTo>
                    <a:pt x="174977" y="3000"/>
                  </a:lnTo>
                  <a:lnTo>
                    <a:pt x="174511" y="3141"/>
                  </a:lnTo>
                  <a:lnTo>
                    <a:pt x="173983" y="3220"/>
                  </a:lnTo>
                  <a:lnTo>
                    <a:pt x="173692" y="3229"/>
                  </a:lnTo>
                  <a:lnTo>
                    <a:pt x="173402" y="3220"/>
                  </a:lnTo>
                  <a:lnTo>
                    <a:pt x="172874" y="3141"/>
                  </a:lnTo>
                  <a:lnTo>
                    <a:pt x="172408" y="3000"/>
                  </a:lnTo>
                  <a:lnTo>
                    <a:pt x="171995" y="2806"/>
                  </a:lnTo>
                  <a:lnTo>
                    <a:pt x="171449" y="2446"/>
                  </a:lnTo>
                  <a:lnTo>
                    <a:pt x="170824" y="1856"/>
                  </a:lnTo>
                  <a:lnTo>
                    <a:pt x="170534" y="1540"/>
                  </a:lnTo>
                  <a:lnTo>
                    <a:pt x="170261" y="1249"/>
                  </a:lnTo>
                  <a:lnTo>
                    <a:pt x="169690" y="704"/>
                  </a:lnTo>
                  <a:lnTo>
                    <a:pt x="169197" y="370"/>
                  </a:lnTo>
                  <a:lnTo>
                    <a:pt x="168836" y="194"/>
                  </a:lnTo>
                  <a:lnTo>
                    <a:pt x="168423" y="70"/>
                  </a:lnTo>
                  <a:lnTo>
                    <a:pt x="167957" y="9"/>
                  </a:lnTo>
                  <a:lnTo>
                    <a:pt x="167701" y="0"/>
                  </a:lnTo>
                  <a:lnTo>
                    <a:pt x="167446" y="9"/>
                  </a:lnTo>
                  <a:lnTo>
                    <a:pt x="166980" y="70"/>
                  </a:lnTo>
                  <a:lnTo>
                    <a:pt x="166567" y="194"/>
                  </a:lnTo>
                  <a:lnTo>
                    <a:pt x="166206" y="370"/>
                  </a:lnTo>
                  <a:lnTo>
                    <a:pt x="165713" y="704"/>
                  </a:lnTo>
                  <a:lnTo>
                    <a:pt x="165141" y="1249"/>
                  </a:lnTo>
                  <a:lnTo>
                    <a:pt x="164869" y="1540"/>
                  </a:lnTo>
                  <a:lnTo>
                    <a:pt x="164578" y="1856"/>
                  </a:lnTo>
                  <a:lnTo>
                    <a:pt x="163954" y="2446"/>
                  </a:lnTo>
                  <a:lnTo>
                    <a:pt x="163408" y="2806"/>
                  </a:lnTo>
                  <a:lnTo>
                    <a:pt x="162995" y="3000"/>
                  </a:lnTo>
                  <a:lnTo>
                    <a:pt x="162529" y="3141"/>
                  </a:lnTo>
                  <a:lnTo>
                    <a:pt x="162010" y="3220"/>
                  </a:lnTo>
                  <a:lnTo>
                    <a:pt x="161711" y="3229"/>
                  </a:lnTo>
                  <a:lnTo>
                    <a:pt x="161420" y="3220"/>
                  </a:lnTo>
                  <a:lnTo>
                    <a:pt x="160892" y="3141"/>
                  </a:lnTo>
                  <a:lnTo>
                    <a:pt x="160426" y="3000"/>
                  </a:lnTo>
                  <a:lnTo>
                    <a:pt x="160013" y="2806"/>
                  </a:lnTo>
                  <a:lnTo>
                    <a:pt x="159467" y="2446"/>
                  </a:lnTo>
                  <a:lnTo>
                    <a:pt x="158843" y="1856"/>
                  </a:lnTo>
                  <a:lnTo>
                    <a:pt x="158561" y="1540"/>
                  </a:lnTo>
                  <a:lnTo>
                    <a:pt x="158280" y="1249"/>
                  </a:lnTo>
                  <a:lnTo>
                    <a:pt x="157708" y="704"/>
                  </a:lnTo>
                  <a:lnTo>
                    <a:pt x="157224" y="370"/>
                  </a:lnTo>
                  <a:lnTo>
                    <a:pt x="156855" y="194"/>
                  </a:lnTo>
                  <a:lnTo>
                    <a:pt x="156441" y="70"/>
                  </a:lnTo>
                  <a:lnTo>
                    <a:pt x="155984" y="9"/>
                  </a:lnTo>
                  <a:lnTo>
                    <a:pt x="155728" y="0"/>
                  </a:lnTo>
                  <a:lnTo>
                    <a:pt x="155465" y="9"/>
                  </a:lnTo>
                  <a:lnTo>
                    <a:pt x="155007" y="70"/>
                  </a:lnTo>
                  <a:lnTo>
                    <a:pt x="154594" y="194"/>
                  </a:lnTo>
                  <a:lnTo>
                    <a:pt x="154224" y="370"/>
                  </a:lnTo>
                  <a:lnTo>
                    <a:pt x="153740" y="704"/>
                  </a:lnTo>
                  <a:lnTo>
                    <a:pt x="153168" y="1249"/>
                  </a:lnTo>
                  <a:lnTo>
                    <a:pt x="152887" y="1540"/>
                  </a:lnTo>
                  <a:lnTo>
                    <a:pt x="152605" y="1856"/>
                  </a:lnTo>
                  <a:lnTo>
                    <a:pt x="151981" y="2446"/>
                  </a:lnTo>
                  <a:lnTo>
                    <a:pt x="151435" y="2806"/>
                  </a:lnTo>
                  <a:lnTo>
                    <a:pt x="151022" y="3000"/>
                  </a:lnTo>
                  <a:lnTo>
                    <a:pt x="150556" y="3141"/>
                  </a:lnTo>
                  <a:lnTo>
                    <a:pt x="150028" y="3220"/>
                  </a:lnTo>
                  <a:lnTo>
                    <a:pt x="149738" y="3229"/>
                  </a:lnTo>
                  <a:lnTo>
                    <a:pt x="149438" y="3220"/>
                  </a:lnTo>
                  <a:lnTo>
                    <a:pt x="148911" y="3141"/>
                  </a:lnTo>
                  <a:lnTo>
                    <a:pt x="148453" y="3000"/>
                  </a:lnTo>
                  <a:lnTo>
                    <a:pt x="148040" y="2806"/>
                  </a:lnTo>
                  <a:lnTo>
                    <a:pt x="147494" y="2446"/>
                  </a:lnTo>
                  <a:lnTo>
                    <a:pt x="146870" y="1856"/>
                  </a:lnTo>
                  <a:lnTo>
                    <a:pt x="146579" y="1540"/>
                  </a:lnTo>
                  <a:lnTo>
                    <a:pt x="146307" y="1249"/>
                  </a:lnTo>
                  <a:lnTo>
                    <a:pt x="145735" y="704"/>
                  </a:lnTo>
                  <a:lnTo>
                    <a:pt x="145242" y="370"/>
                  </a:lnTo>
                  <a:lnTo>
                    <a:pt x="144873" y="194"/>
                  </a:lnTo>
                  <a:lnTo>
                    <a:pt x="144468" y="70"/>
                  </a:lnTo>
                  <a:lnTo>
                    <a:pt x="144002" y="9"/>
                  </a:lnTo>
                  <a:lnTo>
                    <a:pt x="143747" y="0"/>
                  </a:lnTo>
                  <a:lnTo>
                    <a:pt x="143492" y="9"/>
                  </a:lnTo>
                  <a:lnTo>
                    <a:pt x="143025" y="70"/>
                  </a:lnTo>
                  <a:lnTo>
                    <a:pt x="142612" y="194"/>
                  </a:lnTo>
                  <a:lnTo>
                    <a:pt x="142242" y="370"/>
                  </a:lnTo>
                  <a:lnTo>
                    <a:pt x="141758" y="704"/>
                  </a:lnTo>
                  <a:lnTo>
                    <a:pt x="141187" y="1249"/>
                  </a:lnTo>
                  <a:lnTo>
                    <a:pt x="140914" y="1540"/>
                  </a:lnTo>
                  <a:lnTo>
                    <a:pt x="140624" y="1856"/>
                  </a:lnTo>
                  <a:lnTo>
                    <a:pt x="139999" y="2446"/>
                  </a:lnTo>
                  <a:lnTo>
                    <a:pt x="139454" y="2806"/>
                  </a:lnTo>
                  <a:lnTo>
                    <a:pt x="139040" y="3000"/>
                  </a:lnTo>
                  <a:lnTo>
                    <a:pt x="138574" y="3141"/>
                  </a:lnTo>
                  <a:lnTo>
                    <a:pt x="138046" y="3220"/>
                  </a:lnTo>
                  <a:lnTo>
                    <a:pt x="137756" y="3229"/>
                  </a:lnTo>
                  <a:lnTo>
                    <a:pt x="137465" y="3220"/>
                  </a:lnTo>
                  <a:lnTo>
                    <a:pt x="136938" y="3141"/>
                  </a:lnTo>
                  <a:lnTo>
                    <a:pt x="136471" y="3000"/>
                  </a:lnTo>
                  <a:lnTo>
                    <a:pt x="136058" y="2806"/>
                  </a:lnTo>
                  <a:lnTo>
                    <a:pt x="135512" y="2446"/>
                  </a:lnTo>
                  <a:lnTo>
                    <a:pt x="134888" y="1856"/>
                  </a:lnTo>
                  <a:lnTo>
                    <a:pt x="134598" y="1540"/>
                  </a:lnTo>
                  <a:lnTo>
                    <a:pt x="134325" y="1249"/>
                  </a:lnTo>
                  <a:lnTo>
                    <a:pt x="133753" y="704"/>
                  </a:lnTo>
                  <a:lnTo>
                    <a:pt x="133260" y="370"/>
                  </a:lnTo>
                  <a:lnTo>
                    <a:pt x="132900" y="194"/>
                  </a:lnTo>
                  <a:lnTo>
                    <a:pt x="132486" y="70"/>
                  </a:lnTo>
                  <a:lnTo>
                    <a:pt x="132020" y="9"/>
                  </a:lnTo>
                  <a:lnTo>
                    <a:pt x="131765" y="0"/>
                  </a:lnTo>
                  <a:lnTo>
                    <a:pt x="131510" y="9"/>
                  </a:lnTo>
                  <a:lnTo>
                    <a:pt x="131043" y="70"/>
                  </a:lnTo>
                  <a:lnTo>
                    <a:pt x="130630" y="194"/>
                  </a:lnTo>
                  <a:lnTo>
                    <a:pt x="130269" y="370"/>
                  </a:lnTo>
                  <a:lnTo>
                    <a:pt x="129777" y="704"/>
                  </a:lnTo>
                  <a:lnTo>
                    <a:pt x="129205" y="1249"/>
                  </a:lnTo>
                  <a:lnTo>
                    <a:pt x="128932" y="1540"/>
                  </a:lnTo>
                  <a:lnTo>
                    <a:pt x="128642" y="1856"/>
                  </a:lnTo>
                  <a:lnTo>
                    <a:pt x="128017" y="2446"/>
                  </a:lnTo>
                  <a:lnTo>
                    <a:pt x="127472" y="2806"/>
                  </a:lnTo>
                  <a:lnTo>
                    <a:pt x="127058" y="3000"/>
                  </a:lnTo>
                  <a:lnTo>
                    <a:pt x="126592" y="3141"/>
                  </a:lnTo>
                  <a:lnTo>
                    <a:pt x="126064" y="3220"/>
                  </a:lnTo>
                  <a:lnTo>
                    <a:pt x="125774" y="3229"/>
                  </a:lnTo>
                  <a:lnTo>
                    <a:pt x="125484" y="3220"/>
                  </a:lnTo>
                  <a:lnTo>
                    <a:pt x="124956" y="3141"/>
                  </a:lnTo>
                  <a:lnTo>
                    <a:pt x="124490" y="3000"/>
                  </a:lnTo>
                  <a:lnTo>
                    <a:pt x="124076" y="2806"/>
                  </a:lnTo>
                  <a:lnTo>
                    <a:pt x="123531" y="2446"/>
                  </a:lnTo>
                  <a:lnTo>
                    <a:pt x="122906" y="1856"/>
                  </a:lnTo>
                  <a:lnTo>
                    <a:pt x="122625" y="1540"/>
                  </a:lnTo>
                  <a:lnTo>
                    <a:pt x="122343" y="1249"/>
                  </a:lnTo>
                  <a:lnTo>
                    <a:pt x="121771" y="704"/>
                  </a:lnTo>
                  <a:lnTo>
                    <a:pt x="121287" y="370"/>
                  </a:lnTo>
                  <a:lnTo>
                    <a:pt x="120918" y="194"/>
                  </a:lnTo>
                  <a:lnTo>
                    <a:pt x="120504" y="70"/>
                  </a:lnTo>
                  <a:lnTo>
                    <a:pt x="120047" y="9"/>
                  </a:lnTo>
                  <a:lnTo>
                    <a:pt x="119783" y="0"/>
                  </a:lnTo>
                  <a:lnTo>
                    <a:pt x="119528" y="9"/>
                  </a:lnTo>
                  <a:lnTo>
                    <a:pt x="119062" y="70"/>
                  </a:lnTo>
                  <a:lnTo>
                    <a:pt x="118657" y="194"/>
                  </a:lnTo>
                  <a:lnTo>
                    <a:pt x="118288" y="370"/>
                  </a:lnTo>
                  <a:lnTo>
                    <a:pt x="117804" y="704"/>
                  </a:lnTo>
                  <a:lnTo>
                    <a:pt x="117232" y="1249"/>
                  </a:lnTo>
                  <a:lnTo>
                    <a:pt x="116950" y="1540"/>
                  </a:lnTo>
                  <a:lnTo>
                    <a:pt x="116660" y="1856"/>
                  </a:lnTo>
                  <a:lnTo>
                    <a:pt x="116044" y="2446"/>
                  </a:lnTo>
                  <a:lnTo>
                    <a:pt x="115499" y="2806"/>
                  </a:lnTo>
                  <a:lnTo>
                    <a:pt x="115085" y="3000"/>
                  </a:lnTo>
                  <a:lnTo>
                    <a:pt x="114619" y="3141"/>
                  </a:lnTo>
                  <a:lnTo>
                    <a:pt x="114091" y="3220"/>
                  </a:lnTo>
                  <a:lnTo>
                    <a:pt x="113801" y="3229"/>
                  </a:lnTo>
                  <a:lnTo>
                    <a:pt x="113502" y="3220"/>
                  </a:lnTo>
                  <a:lnTo>
                    <a:pt x="112974" y="3141"/>
                  </a:lnTo>
                  <a:lnTo>
                    <a:pt x="112508" y="3000"/>
                  </a:lnTo>
                  <a:lnTo>
                    <a:pt x="112094" y="2806"/>
                  </a:lnTo>
                  <a:lnTo>
                    <a:pt x="111549" y="2446"/>
                  </a:lnTo>
                  <a:lnTo>
                    <a:pt x="110933" y="1856"/>
                  </a:lnTo>
                  <a:lnTo>
                    <a:pt x="110643" y="1540"/>
                  </a:lnTo>
                  <a:lnTo>
                    <a:pt x="110370" y="1249"/>
                  </a:lnTo>
                  <a:lnTo>
                    <a:pt x="109798" y="704"/>
                  </a:lnTo>
                  <a:lnTo>
                    <a:pt x="109306" y="370"/>
                  </a:lnTo>
                  <a:lnTo>
                    <a:pt x="108936" y="194"/>
                  </a:lnTo>
                  <a:lnTo>
                    <a:pt x="108531" y="70"/>
                  </a:lnTo>
                  <a:lnTo>
                    <a:pt x="108065" y="9"/>
                  </a:lnTo>
                  <a:lnTo>
                    <a:pt x="107810" y="0"/>
                  </a:lnTo>
                  <a:lnTo>
                    <a:pt x="107555" y="9"/>
                  </a:lnTo>
                  <a:lnTo>
                    <a:pt x="107089" y="70"/>
                  </a:lnTo>
                  <a:lnTo>
                    <a:pt x="106675" y="194"/>
                  </a:lnTo>
                  <a:lnTo>
                    <a:pt x="106306" y="370"/>
                  </a:lnTo>
                  <a:lnTo>
                    <a:pt x="105822" y="704"/>
                  </a:lnTo>
                  <a:lnTo>
                    <a:pt x="105250" y="1249"/>
                  </a:lnTo>
                  <a:lnTo>
                    <a:pt x="104977" y="1540"/>
                  </a:lnTo>
                  <a:lnTo>
                    <a:pt x="104687" y="1856"/>
                  </a:lnTo>
                  <a:lnTo>
                    <a:pt x="104062" y="2446"/>
                  </a:lnTo>
                  <a:lnTo>
                    <a:pt x="103517" y="2806"/>
                  </a:lnTo>
                  <a:lnTo>
                    <a:pt x="103104" y="3000"/>
                  </a:lnTo>
                  <a:lnTo>
                    <a:pt x="102637" y="3141"/>
                  </a:lnTo>
                  <a:lnTo>
                    <a:pt x="102109" y="3220"/>
                  </a:lnTo>
                  <a:lnTo>
                    <a:pt x="101819" y="3229"/>
                  </a:lnTo>
                  <a:lnTo>
                    <a:pt x="101529" y="3220"/>
                  </a:lnTo>
                  <a:lnTo>
                    <a:pt x="101001" y="3141"/>
                  </a:lnTo>
                  <a:lnTo>
                    <a:pt x="100535" y="3000"/>
                  </a:lnTo>
                  <a:lnTo>
                    <a:pt x="100121" y="2806"/>
                  </a:lnTo>
                  <a:lnTo>
                    <a:pt x="99576" y="2446"/>
                  </a:lnTo>
                  <a:lnTo>
                    <a:pt x="98951" y="1856"/>
                  </a:lnTo>
                  <a:lnTo>
                    <a:pt x="98661" y="1540"/>
                  </a:lnTo>
                  <a:lnTo>
                    <a:pt x="98388" y="1249"/>
                  </a:lnTo>
                  <a:lnTo>
                    <a:pt x="97816" y="704"/>
                  </a:lnTo>
                  <a:lnTo>
                    <a:pt x="97324" y="370"/>
                  </a:lnTo>
                  <a:lnTo>
                    <a:pt x="96963" y="194"/>
                  </a:lnTo>
                  <a:lnTo>
                    <a:pt x="96550" y="70"/>
                  </a:lnTo>
                  <a:lnTo>
                    <a:pt x="96083" y="9"/>
                  </a:lnTo>
                  <a:lnTo>
                    <a:pt x="95828" y="0"/>
                  </a:lnTo>
                  <a:lnTo>
                    <a:pt x="95573" y="9"/>
                  </a:lnTo>
                  <a:lnTo>
                    <a:pt x="95107" y="70"/>
                  </a:lnTo>
                  <a:lnTo>
                    <a:pt x="94693" y="194"/>
                  </a:lnTo>
                  <a:lnTo>
                    <a:pt x="94333" y="370"/>
                  </a:lnTo>
                  <a:lnTo>
                    <a:pt x="93840" y="704"/>
                  </a:lnTo>
                  <a:lnTo>
                    <a:pt x="93268" y="1249"/>
                  </a:lnTo>
                  <a:lnTo>
                    <a:pt x="92996" y="1540"/>
                  </a:lnTo>
                  <a:lnTo>
                    <a:pt x="92705" y="1856"/>
                  </a:lnTo>
                  <a:lnTo>
                    <a:pt x="92081" y="2446"/>
                  </a:lnTo>
                  <a:lnTo>
                    <a:pt x="91535" y="2806"/>
                  </a:lnTo>
                  <a:lnTo>
                    <a:pt x="91122" y="3000"/>
                  </a:lnTo>
                  <a:lnTo>
                    <a:pt x="90655" y="3141"/>
                  </a:lnTo>
                  <a:lnTo>
                    <a:pt x="90128" y="3220"/>
                  </a:lnTo>
                  <a:lnTo>
                    <a:pt x="89837" y="3229"/>
                  </a:lnTo>
                  <a:lnTo>
                    <a:pt x="89547" y="3220"/>
                  </a:lnTo>
                  <a:lnTo>
                    <a:pt x="89019" y="3141"/>
                  </a:lnTo>
                  <a:lnTo>
                    <a:pt x="88553" y="3000"/>
                  </a:lnTo>
                  <a:lnTo>
                    <a:pt x="88139" y="2806"/>
                  </a:lnTo>
                  <a:lnTo>
                    <a:pt x="87594" y="2446"/>
                  </a:lnTo>
                  <a:lnTo>
                    <a:pt x="86969" y="1856"/>
                  </a:lnTo>
                  <a:lnTo>
                    <a:pt x="86679" y="1540"/>
                  </a:lnTo>
                  <a:lnTo>
                    <a:pt x="86406" y="1249"/>
                  </a:lnTo>
                  <a:lnTo>
                    <a:pt x="85835" y="704"/>
                  </a:lnTo>
                  <a:lnTo>
                    <a:pt x="85351" y="370"/>
                  </a:lnTo>
                  <a:lnTo>
                    <a:pt x="84981" y="194"/>
                  </a:lnTo>
                  <a:lnTo>
                    <a:pt x="84568" y="70"/>
                  </a:lnTo>
                  <a:lnTo>
                    <a:pt x="84110" y="9"/>
                  </a:lnTo>
                  <a:lnTo>
                    <a:pt x="83846" y="0"/>
                  </a:lnTo>
                  <a:lnTo>
                    <a:pt x="83591" y="9"/>
                  </a:lnTo>
                  <a:lnTo>
                    <a:pt x="83125" y="70"/>
                  </a:lnTo>
                  <a:lnTo>
                    <a:pt x="82720" y="194"/>
                  </a:lnTo>
                  <a:lnTo>
                    <a:pt x="82351" y="370"/>
                  </a:lnTo>
                  <a:lnTo>
                    <a:pt x="81867" y="704"/>
                  </a:lnTo>
                  <a:lnTo>
                    <a:pt x="81286" y="1249"/>
                  </a:lnTo>
                  <a:lnTo>
                    <a:pt x="81014" y="1540"/>
                  </a:lnTo>
                  <a:lnTo>
                    <a:pt x="80723" y="1856"/>
                  </a:lnTo>
                  <a:lnTo>
                    <a:pt x="80108" y="2446"/>
                  </a:lnTo>
                  <a:lnTo>
                    <a:pt x="79562" y="2806"/>
                  </a:lnTo>
                  <a:lnTo>
                    <a:pt x="79149" y="3000"/>
                  </a:lnTo>
                  <a:lnTo>
                    <a:pt x="78682" y="3141"/>
                  </a:lnTo>
                  <a:lnTo>
                    <a:pt x="78155" y="3220"/>
                  </a:lnTo>
                  <a:lnTo>
                    <a:pt x="77864" y="3229"/>
                  </a:lnTo>
                  <a:lnTo>
                    <a:pt x="77565" y="3220"/>
                  </a:lnTo>
                  <a:lnTo>
                    <a:pt x="77037" y="3141"/>
                  </a:lnTo>
                  <a:lnTo>
                    <a:pt x="76571" y="3000"/>
                  </a:lnTo>
                  <a:lnTo>
                    <a:pt x="76158" y="2806"/>
                  </a:lnTo>
                  <a:lnTo>
                    <a:pt x="75612" y="2446"/>
                  </a:lnTo>
                  <a:lnTo>
                    <a:pt x="74996" y="1856"/>
                  </a:lnTo>
                  <a:lnTo>
                    <a:pt x="74706" y="1540"/>
                  </a:lnTo>
                  <a:lnTo>
                    <a:pt x="74433" y="1249"/>
                  </a:lnTo>
                  <a:lnTo>
                    <a:pt x="73862" y="704"/>
                  </a:lnTo>
                  <a:lnTo>
                    <a:pt x="73369" y="370"/>
                  </a:lnTo>
                  <a:lnTo>
                    <a:pt x="72999" y="194"/>
                  </a:lnTo>
                  <a:lnTo>
                    <a:pt x="72595" y="70"/>
                  </a:lnTo>
                  <a:lnTo>
                    <a:pt x="72129" y="9"/>
                  </a:lnTo>
                  <a:lnTo>
                    <a:pt x="71873" y="0"/>
                  </a:lnTo>
                  <a:lnTo>
                    <a:pt x="71610" y="9"/>
                  </a:lnTo>
                  <a:lnTo>
                    <a:pt x="71152" y="70"/>
                  </a:lnTo>
                  <a:lnTo>
                    <a:pt x="70739" y="194"/>
                  </a:lnTo>
                  <a:lnTo>
                    <a:pt x="70369" y="370"/>
                  </a:lnTo>
                  <a:lnTo>
                    <a:pt x="69885" y="704"/>
                  </a:lnTo>
                  <a:lnTo>
                    <a:pt x="69313" y="1249"/>
                  </a:lnTo>
                  <a:lnTo>
                    <a:pt x="69041" y="1540"/>
                  </a:lnTo>
                  <a:lnTo>
                    <a:pt x="68750" y="1856"/>
                  </a:lnTo>
                  <a:lnTo>
                    <a:pt x="68126" y="2446"/>
                  </a:lnTo>
                  <a:lnTo>
                    <a:pt x="67580" y="2806"/>
                  </a:lnTo>
                  <a:lnTo>
                    <a:pt x="67167" y="3000"/>
                  </a:lnTo>
                  <a:lnTo>
                    <a:pt x="66701" y="3141"/>
                  </a:lnTo>
                  <a:lnTo>
                    <a:pt x="66173" y="3220"/>
                  </a:lnTo>
                  <a:lnTo>
                    <a:pt x="65883" y="3229"/>
                  </a:lnTo>
                  <a:lnTo>
                    <a:pt x="65592" y="3220"/>
                  </a:lnTo>
                  <a:lnTo>
                    <a:pt x="65064" y="3141"/>
                  </a:lnTo>
                  <a:lnTo>
                    <a:pt x="64598" y="3000"/>
                  </a:lnTo>
                  <a:lnTo>
                    <a:pt x="64185" y="2806"/>
                  </a:lnTo>
                  <a:lnTo>
                    <a:pt x="63639" y="2446"/>
                  </a:lnTo>
                  <a:lnTo>
                    <a:pt x="63015" y="1856"/>
                  </a:lnTo>
                  <a:lnTo>
                    <a:pt x="62724" y="1540"/>
                  </a:lnTo>
                  <a:lnTo>
                    <a:pt x="62452" y="1249"/>
                  </a:lnTo>
                  <a:lnTo>
                    <a:pt x="61880" y="704"/>
                  </a:lnTo>
                  <a:lnTo>
                    <a:pt x="61387" y="370"/>
                  </a:lnTo>
                  <a:lnTo>
                    <a:pt x="61026" y="194"/>
                  </a:lnTo>
                  <a:lnTo>
                    <a:pt x="60613" y="70"/>
                  </a:lnTo>
                  <a:lnTo>
                    <a:pt x="60147" y="9"/>
                  </a:lnTo>
                  <a:lnTo>
                    <a:pt x="59892" y="0"/>
                  </a:lnTo>
                  <a:lnTo>
                    <a:pt x="59637" y="9"/>
                  </a:lnTo>
                  <a:lnTo>
                    <a:pt x="59170" y="70"/>
                  </a:lnTo>
                  <a:lnTo>
                    <a:pt x="58757" y="194"/>
                  </a:lnTo>
                  <a:lnTo>
                    <a:pt x="58396" y="370"/>
                  </a:lnTo>
                  <a:lnTo>
                    <a:pt x="57903" y="704"/>
                  </a:lnTo>
                  <a:lnTo>
                    <a:pt x="57332" y="1249"/>
                  </a:lnTo>
                  <a:lnTo>
                    <a:pt x="57059" y="1540"/>
                  </a:lnTo>
                  <a:lnTo>
                    <a:pt x="56769" y="1856"/>
                  </a:lnTo>
                  <a:lnTo>
                    <a:pt x="56144" y="2446"/>
                  </a:lnTo>
                  <a:lnTo>
                    <a:pt x="55599" y="2806"/>
                  </a:lnTo>
                  <a:lnTo>
                    <a:pt x="55185" y="3000"/>
                  </a:lnTo>
                  <a:lnTo>
                    <a:pt x="54719" y="3141"/>
                  </a:lnTo>
                  <a:lnTo>
                    <a:pt x="54191" y="3220"/>
                  </a:lnTo>
                  <a:lnTo>
                    <a:pt x="53901" y="3229"/>
                  </a:lnTo>
                  <a:lnTo>
                    <a:pt x="53610" y="3220"/>
                  </a:lnTo>
                  <a:lnTo>
                    <a:pt x="53083" y="3141"/>
                  </a:lnTo>
                  <a:lnTo>
                    <a:pt x="52616" y="3000"/>
                  </a:lnTo>
                  <a:lnTo>
                    <a:pt x="52203" y="2806"/>
                  </a:lnTo>
                  <a:lnTo>
                    <a:pt x="51657" y="2446"/>
                  </a:lnTo>
                  <a:lnTo>
                    <a:pt x="51033" y="1856"/>
                  </a:lnTo>
                  <a:lnTo>
                    <a:pt x="50743" y="1540"/>
                  </a:lnTo>
                  <a:lnTo>
                    <a:pt x="50470" y="1249"/>
                  </a:lnTo>
                  <a:lnTo>
                    <a:pt x="49898" y="704"/>
                  </a:lnTo>
                  <a:lnTo>
                    <a:pt x="49414" y="370"/>
                  </a:lnTo>
                  <a:lnTo>
                    <a:pt x="49045" y="194"/>
                  </a:lnTo>
                  <a:lnTo>
                    <a:pt x="48631" y="70"/>
                  </a:lnTo>
                  <a:lnTo>
                    <a:pt x="48174" y="9"/>
                  </a:lnTo>
                  <a:lnTo>
                    <a:pt x="47910" y="0"/>
                  </a:lnTo>
                  <a:lnTo>
                    <a:pt x="47655" y="9"/>
                  </a:lnTo>
                  <a:lnTo>
                    <a:pt x="47188" y="70"/>
                  </a:lnTo>
                  <a:lnTo>
                    <a:pt x="46784" y="194"/>
                  </a:lnTo>
                  <a:lnTo>
                    <a:pt x="46414" y="370"/>
                  </a:lnTo>
                  <a:lnTo>
                    <a:pt x="45930" y="704"/>
                  </a:lnTo>
                  <a:lnTo>
                    <a:pt x="45359" y="1249"/>
                  </a:lnTo>
                  <a:lnTo>
                    <a:pt x="45077" y="1540"/>
                  </a:lnTo>
                  <a:lnTo>
                    <a:pt x="44787" y="1856"/>
                  </a:lnTo>
                  <a:lnTo>
                    <a:pt x="44171" y="2446"/>
                  </a:lnTo>
                  <a:lnTo>
                    <a:pt x="43626" y="2806"/>
                  </a:lnTo>
                  <a:lnTo>
                    <a:pt x="43212" y="3000"/>
                  </a:lnTo>
                  <a:lnTo>
                    <a:pt x="42746" y="3141"/>
                  </a:lnTo>
                  <a:lnTo>
                    <a:pt x="42218" y="3220"/>
                  </a:lnTo>
                  <a:lnTo>
                    <a:pt x="41928" y="3229"/>
                  </a:lnTo>
                  <a:lnTo>
                    <a:pt x="41629" y="3220"/>
                  </a:lnTo>
                  <a:lnTo>
                    <a:pt x="41101" y="3141"/>
                  </a:lnTo>
                  <a:lnTo>
                    <a:pt x="40635" y="3000"/>
                  </a:lnTo>
                  <a:lnTo>
                    <a:pt x="40221" y="2806"/>
                  </a:lnTo>
                  <a:lnTo>
                    <a:pt x="39676" y="2446"/>
                  </a:lnTo>
                  <a:lnTo>
                    <a:pt x="39060" y="1856"/>
                  </a:lnTo>
                  <a:lnTo>
                    <a:pt x="38770" y="1540"/>
                  </a:lnTo>
                  <a:lnTo>
                    <a:pt x="38497" y="1249"/>
                  </a:lnTo>
                  <a:lnTo>
                    <a:pt x="37925" y="704"/>
                  </a:lnTo>
                  <a:lnTo>
                    <a:pt x="37432" y="370"/>
                  </a:lnTo>
                  <a:lnTo>
                    <a:pt x="37063" y="194"/>
                  </a:lnTo>
                  <a:lnTo>
                    <a:pt x="36658" y="70"/>
                  </a:lnTo>
                  <a:lnTo>
                    <a:pt x="36192" y="9"/>
                  </a:lnTo>
                  <a:lnTo>
                    <a:pt x="35937" y="0"/>
                  </a:lnTo>
                  <a:lnTo>
                    <a:pt x="35673" y="9"/>
                  </a:lnTo>
                  <a:lnTo>
                    <a:pt x="35215" y="70"/>
                  </a:lnTo>
                  <a:lnTo>
                    <a:pt x="34802" y="194"/>
                  </a:lnTo>
                  <a:lnTo>
                    <a:pt x="34432" y="370"/>
                  </a:lnTo>
                  <a:lnTo>
                    <a:pt x="33949" y="704"/>
                  </a:lnTo>
                  <a:lnTo>
                    <a:pt x="33377" y="1249"/>
                  </a:lnTo>
                  <a:lnTo>
                    <a:pt x="33104" y="1540"/>
                  </a:lnTo>
                  <a:lnTo>
                    <a:pt x="32814" y="1856"/>
                  </a:lnTo>
                  <a:lnTo>
                    <a:pt x="32189" y="2446"/>
                  </a:lnTo>
                  <a:lnTo>
                    <a:pt x="31644" y="2806"/>
                  </a:lnTo>
                  <a:lnTo>
                    <a:pt x="31230" y="3000"/>
                  </a:lnTo>
                  <a:lnTo>
                    <a:pt x="30764" y="3141"/>
                  </a:lnTo>
                  <a:lnTo>
                    <a:pt x="30236" y="3220"/>
                  </a:lnTo>
                  <a:lnTo>
                    <a:pt x="29946" y="3229"/>
                  </a:lnTo>
                  <a:lnTo>
                    <a:pt x="29656" y="3220"/>
                  </a:lnTo>
                  <a:lnTo>
                    <a:pt x="29128" y="3141"/>
                  </a:lnTo>
                  <a:lnTo>
                    <a:pt x="28662" y="3000"/>
                  </a:lnTo>
                  <a:lnTo>
                    <a:pt x="28248" y="2806"/>
                  </a:lnTo>
                  <a:lnTo>
                    <a:pt x="27703" y="2446"/>
                  </a:lnTo>
                  <a:lnTo>
                    <a:pt x="27078" y="1856"/>
                  </a:lnTo>
                  <a:lnTo>
                    <a:pt x="26788" y="1540"/>
                  </a:lnTo>
                  <a:lnTo>
                    <a:pt x="26515" y="1249"/>
                  </a:lnTo>
                  <a:lnTo>
                    <a:pt x="25943" y="704"/>
                  </a:lnTo>
                  <a:lnTo>
                    <a:pt x="25451" y="370"/>
                  </a:lnTo>
                  <a:lnTo>
                    <a:pt x="25090" y="194"/>
                  </a:lnTo>
                  <a:lnTo>
                    <a:pt x="24676" y="70"/>
                  </a:lnTo>
                  <a:lnTo>
                    <a:pt x="24210" y="9"/>
                  </a:lnTo>
                  <a:lnTo>
                    <a:pt x="23955" y="0"/>
                  </a:lnTo>
                  <a:lnTo>
                    <a:pt x="23700" y="9"/>
                  </a:lnTo>
                  <a:lnTo>
                    <a:pt x="23234" y="70"/>
                  </a:lnTo>
                  <a:lnTo>
                    <a:pt x="22829" y="194"/>
                  </a:lnTo>
                  <a:lnTo>
                    <a:pt x="22459" y="370"/>
                  </a:lnTo>
                  <a:lnTo>
                    <a:pt x="21967" y="704"/>
                  </a:lnTo>
                  <a:lnTo>
                    <a:pt x="21395" y="1249"/>
                  </a:lnTo>
                  <a:lnTo>
                    <a:pt x="21122" y="1540"/>
                  </a:lnTo>
                  <a:lnTo>
                    <a:pt x="20832" y="1856"/>
                  </a:lnTo>
                  <a:lnTo>
                    <a:pt x="20216" y="2446"/>
                  </a:lnTo>
                  <a:lnTo>
                    <a:pt x="19662" y="2806"/>
                  </a:lnTo>
                  <a:lnTo>
                    <a:pt x="19249" y="3000"/>
                  </a:lnTo>
                  <a:lnTo>
                    <a:pt x="18782" y="3141"/>
                  </a:lnTo>
                  <a:lnTo>
                    <a:pt x="18263" y="3220"/>
                  </a:lnTo>
                  <a:lnTo>
                    <a:pt x="17964" y="3229"/>
                  </a:lnTo>
                  <a:lnTo>
                    <a:pt x="17674" y="3220"/>
                  </a:lnTo>
                  <a:lnTo>
                    <a:pt x="17146" y="3141"/>
                  </a:lnTo>
                  <a:lnTo>
                    <a:pt x="16680" y="3000"/>
                  </a:lnTo>
                  <a:lnTo>
                    <a:pt x="16266" y="2806"/>
                  </a:lnTo>
                  <a:lnTo>
                    <a:pt x="15721" y="2446"/>
                  </a:lnTo>
                  <a:lnTo>
                    <a:pt x="15096" y="1856"/>
                  </a:lnTo>
                  <a:lnTo>
                    <a:pt x="14815" y="1540"/>
                  </a:lnTo>
                  <a:lnTo>
                    <a:pt x="14533" y="1249"/>
                  </a:lnTo>
                  <a:lnTo>
                    <a:pt x="13961" y="704"/>
                  </a:lnTo>
                  <a:lnTo>
                    <a:pt x="13478" y="370"/>
                  </a:lnTo>
                  <a:lnTo>
                    <a:pt x="13108" y="194"/>
                  </a:lnTo>
                  <a:lnTo>
                    <a:pt x="12695" y="70"/>
                  </a:lnTo>
                  <a:lnTo>
                    <a:pt x="12237" y="9"/>
                  </a:lnTo>
                  <a:lnTo>
                    <a:pt x="11982" y="0"/>
                  </a:lnTo>
                  <a:lnTo>
                    <a:pt x="11718" y="9"/>
                  </a:lnTo>
                  <a:lnTo>
                    <a:pt x="11261" y="70"/>
                  </a:lnTo>
                  <a:lnTo>
                    <a:pt x="10847" y="194"/>
                  </a:lnTo>
                  <a:lnTo>
                    <a:pt x="10478" y="370"/>
                  </a:lnTo>
                  <a:lnTo>
                    <a:pt x="9994" y="704"/>
                  </a:lnTo>
                  <a:lnTo>
                    <a:pt x="9422" y="1249"/>
                  </a:lnTo>
                  <a:lnTo>
                    <a:pt x="9141" y="1540"/>
                  </a:lnTo>
                  <a:lnTo>
                    <a:pt x="8859" y="1856"/>
                  </a:lnTo>
                  <a:lnTo>
                    <a:pt x="8234" y="2446"/>
                  </a:lnTo>
                  <a:lnTo>
                    <a:pt x="7689" y="2806"/>
                  </a:lnTo>
                  <a:lnTo>
                    <a:pt x="7275" y="3000"/>
                  </a:lnTo>
                  <a:lnTo>
                    <a:pt x="6809" y="3141"/>
                  </a:lnTo>
                  <a:lnTo>
                    <a:pt x="6281" y="3220"/>
                  </a:lnTo>
                  <a:lnTo>
                    <a:pt x="5991" y="3229"/>
                  </a:lnTo>
                  <a:lnTo>
                    <a:pt x="5692" y="3220"/>
                  </a:lnTo>
                  <a:lnTo>
                    <a:pt x="5173" y="3141"/>
                  </a:lnTo>
                  <a:lnTo>
                    <a:pt x="4707" y="3000"/>
                  </a:lnTo>
                  <a:lnTo>
                    <a:pt x="4293" y="2806"/>
                  </a:lnTo>
                  <a:lnTo>
                    <a:pt x="3748" y="2446"/>
                  </a:lnTo>
                  <a:lnTo>
                    <a:pt x="3123" y="1856"/>
                  </a:lnTo>
                  <a:lnTo>
                    <a:pt x="2833" y="1540"/>
                  </a:lnTo>
                  <a:lnTo>
                    <a:pt x="2560" y="1249"/>
                  </a:lnTo>
                  <a:lnTo>
                    <a:pt x="1988" y="704"/>
                  </a:lnTo>
                  <a:lnTo>
                    <a:pt x="1496" y="370"/>
                  </a:lnTo>
                  <a:lnTo>
                    <a:pt x="1135" y="194"/>
                  </a:lnTo>
                  <a:lnTo>
                    <a:pt x="722" y="70"/>
                  </a:lnTo>
                  <a:lnTo>
                    <a:pt x="255" y="9"/>
                  </a:lnTo>
                  <a:lnTo>
                    <a:pt x="0" y="0"/>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1" name="Google Shape;1461;p40"/>
            <p:cNvSpPr/>
            <p:nvPr/>
          </p:nvSpPr>
          <p:spPr>
            <a:xfrm>
              <a:off x="-34937" y="4497093"/>
              <a:ext cx="9213888" cy="646417"/>
            </a:xfrm>
            <a:custGeom>
              <a:avLst/>
              <a:gdLst/>
              <a:ahLst/>
              <a:cxnLst/>
              <a:rect l="l" t="t" r="r" b="b"/>
              <a:pathLst>
                <a:path w="281512" h="19750" extrusionOk="0">
                  <a:moveTo>
                    <a:pt x="0" y="0"/>
                  </a:moveTo>
                  <a:lnTo>
                    <a:pt x="0" y="19750"/>
                  </a:lnTo>
                  <a:lnTo>
                    <a:pt x="281511" y="19750"/>
                  </a:lnTo>
                  <a:lnTo>
                    <a:pt x="281511" y="3229"/>
                  </a:lnTo>
                  <a:lnTo>
                    <a:pt x="281221" y="3220"/>
                  </a:lnTo>
                  <a:lnTo>
                    <a:pt x="280693" y="3141"/>
                  </a:lnTo>
                  <a:lnTo>
                    <a:pt x="280227" y="3000"/>
                  </a:lnTo>
                  <a:lnTo>
                    <a:pt x="279813" y="2806"/>
                  </a:lnTo>
                  <a:lnTo>
                    <a:pt x="279268" y="2446"/>
                  </a:lnTo>
                  <a:lnTo>
                    <a:pt x="278643" y="1856"/>
                  </a:lnTo>
                  <a:lnTo>
                    <a:pt x="278353" y="1540"/>
                  </a:lnTo>
                  <a:lnTo>
                    <a:pt x="278080" y="1249"/>
                  </a:lnTo>
                  <a:lnTo>
                    <a:pt x="277508" y="704"/>
                  </a:lnTo>
                  <a:lnTo>
                    <a:pt x="277016" y="370"/>
                  </a:lnTo>
                  <a:lnTo>
                    <a:pt x="276655" y="194"/>
                  </a:lnTo>
                  <a:lnTo>
                    <a:pt x="276241" y="70"/>
                  </a:lnTo>
                  <a:lnTo>
                    <a:pt x="275775" y="9"/>
                  </a:lnTo>
                  <a:lnTo>
                    <a:pt x="275520" y="0"/>
                  </a:lnTo>
                  <a:lnTo>
                    <a:pt x="275265" y="9"/>
                  </a:lnTo>
                  <a:lnTo>
                    <a:pt x="274799" y="70"/>
                  </a:lnTo>
                  <a:lnTo>
                    <a:pt x="274385" y="194"/>
                  </a:lnTo>
                  <a:lnTo>
                    <a:pt x="274025" y="370"/>
                  </a:lnTo>
                  <a:lnTo>
                    <a:pt x="273532" y="704"/>
                  </a:lnTo>
                  <a:lnTo>
                    <a:pt x="272960" y="1249"/>
                  </a:lnTo>
                  <a:lnTo>
                    <a:pt x="272687" y="1540"/>
                  </a:lnTo>
                  <a:lnTo>
                    <a:pt x="272397" y="1856"/>
                  </a:lnTo>
                  <a:lnTo>
                    <a:pt x="271773" y="2446"/>
                  </a:lnTo>
                  <a:lnTo>
                    <a:pt x="271227" y="2806"/>
                  </a:lnTo>
                  <a:lnTo>
                    <a:pt x="270814" y="3000"/>
                  </a:lnTo>
                  <a:lnTo>
                    <a:pt x="270347" y="3141"/>
                  </a:lnTo>
                  <a:lnTo>
                    <a:pt x="269820" y="3220"/>
                  </a:lnTo>
                  <a:lnTo>
                    <a:pt x="269529" y="3229"/>
                  </a:lnTo>
                  <a:lnTo>
                    <a:pt x="269239" y="3220"/>
                  </a:lnTo>
                  <a:lnTo>
                    <a:pt x="268711" y="3141"/>
                  </a:lnTo>
                  <a:lnTo>
                    <a:pt x="268245" y="3000"/>
                  </a:lnTo>
                  <a:lnTo>
                    <a:pt x="267831" y="2806"/>
                  </a:lnTo>
                  <a:lnTo>
                    <a:pt x="267286" y="2446"/>
                  </a:lnTo>
                  <a:lnTo>
                    <a:pt x="266661" y="1856"/>
                  </a:lnTo>
                  <a:lnTo>
                    <a:pt x="266371" y="1540"/>
                  </a:lnTo>
                  <a:lnTo>
                    <a:pt x="266098" y="1249"/>
                  </a:lnTo>
                  <a:lnTo>
                    <a:pt x="265526" y="704"/>
                  </a:lnTo>
                  <a:lnTo>
                    <a:pt x="265034" y="370"/>
                  </a:lnTo>
                  <a:lnTo>
                    <a:pt x="264673" y="194"/>
                  </a:lnTo>
                  <a:lnTo>
                    <a:pt x="264260" y="70"/>
                  </a:lnTo>
                  <a:lnTo>
                    <a:pt x="263793" y="9"/>
                  </a:lnTo>
                  <a:lnTo>
                    <a:pt x="263538" y="0"/>
                  </a:lnTo>
                  <a:lnTo>
                    <a:pt x="263283" y="9"/>
                  </a:lnTo>
                  <a:lnTo>
                    <a:pt x="262817" y="70"/>
                  </a:lnTo>
                  <a:lnTo>
                    <a:pt x="262403" y="194"/>
                  </a:lnTo>
                  <a:lnTo>
                    <a:pt x="262043" y="370"/>
                  </a:lnTo>
                  <a:lnTo>
                    <a:pt x="261550" y="704"/>
                  </a:lnTo>
                  <a:lnTo>
                    <a:pt x="260978" y="1249"/>
                  </a:lnTo>
                  <a:lnTo>
                    <a:pt x="260706" y="1540"/>
                  </a:lnTo>
                  <a:lnTo>
                    <a:pt x="260415" y="1856"/>
                  </a:lnTo>
                  <a:lnTo>
                    <a:pt x="259791" y="2446"/>
                  </a:lnTo>
                  <a:lnTo>
                    <a:pt x="259245" y="2806"/>
                  </a:lnTo>
                  <a:lnTo>
                    <a:pt x="258832" y="3000"/>
                  </a:lnTo>
                  <a:lnTo>
                    <a:pt x="258366" y="3141"/>
                  </a:lnTo>
                  <a:lnTo>
                    <a:pt x="257838" y="3220"/>
                  </a:lnTo>
                  <a:lnTo>
                    <a:pt x="257547" y="3229"/>
                  </a:lnTo>
                  <a:lnTo>
                    <a:pt x="257257" y="3220"/>
                  </a:lnTo>
                  <a:lnTo>
                    <a:pt x="256729" y="3141"/>
                  </a:lnTo>
                  <a:lnTo>
                    <a:pt x="256263" y="3000"/>
                  </a:lnTo>
                  <a:lnTo>
                    <a:pt x="255850" y="2806"/>
                  </a:lnTo>
                  <a:lnTo>
                    <a:pt x="255304" y="2446"/>
                  </a:lnTo>
                  <a:lnTo>
                    <a:pt x="254680" y="1856"/>
                  </a:lnTo>
                  <a:lnTo>
                    <a:pt x="254389" y="1540"/>
                  </a:lnTo>
                  <a:lnTo>
                    <a:pt x="254116" y="1249"/>
                  </a:lnTo>
                  <a:lnTo>
                    <a:pt x="253545" y="704"/>
                  </a:lnTo>
                  <a:lnTo>
                    <a:pt x="253052" y="370"/>
                  </a:lnTo>
                  <a:lnTo>
                    <a:pt x="252691" y="194"/>
                  </a:lnTo>
                  <a:lnTo>
                    <a:pt x="252278" y="70"/>
                  </a:lnTo>
                  <a:lnTo>
                    <a:pt x="251812" y="9"/>
                  </a:lnTo>
                  <a:lnTo>
                    <a:pt x="251557" y="0"/>
                  </a:lnTo>
                  <a:lnTo>
                    <a:pt x="251301" y="9"/>
                  </a:lnTo>
                  <a:lnTo>
                    <a:pt x="250835" y="70"/>
                  </a:lnTo>
                  <a:lnTo>
                    <a:pt x="250422" y="194"/>
                  </a:lnTo>
                  <a:lnTo>
                    <a:pt x="250061" y="370"/>
                  </a:lnTo>
                  <a:lnTo>
                    <a:pt x="249568" y="704"/>
                  </a:lnTo>
                  <a:lnTo>
                    <a:pt x="248997" y="1249"/>
                  </a:lnTo>
                  <a:lnTo>
                    <a:pt x="248724" y="1540"/>
                  </a:lnTo>
                  <a:lnTo>
                    <a:pt x="248433" y="1856"/>
                  </a:lnTo>
                  <a:lnTo>
                    <a:pt x="247809" y="2446"/>
                  </a:lnTo>
                  <a:lnTo>
                    <a:pt x="247263" y="2806"/>
                  </a:lnTo>
                  <a:lnTo>
                    <a:pt x="246850" y="3000"/>
                  </a:lnTo>
                  <a:lnTo>
                    <a:pt x="246384" y="3141"/>
                  </a:lnTo>
                  <a:lnTo>
                    <a:pt x="245856" y="3220"/>
                  </a:lnTo>
                  <a:lnTo>
                    <a:pt x="245566" y="3229"/>
                  </a:lnTo>
                  <a:lnTo>
                    <a:pt x="245275" y="3220"/>
                  </a:lnTo>
                  <a:lnTo>
                    <a:pt x="244747" y="3141"/>
                  </a:lnTo>
                  <a:lnTo>
                    <a:pt x="244281" y="3000"/>
                  </a:lnTo>
                  <a:lnTo>
                    <a:pt x="243868" y="2806"/>
                  </a:lnTo>
                  <a:lnTo>
                    <a:pt x="243322" y="2446"/>
                  </a:lnTo>
                  <a:lnTo>
                    <a:pt x="242698" y="1856"/>
                  </a:lnTo>
                  <a:lnTo>
                    <a:pt x="242407" y="1540"/>
                  </a:lnTo>
                  <a:lnTo>
                    <a:pt x="242135" y="1249"/>
                  </a:lnTo>
                  <a:lnTo>
                    <a:pt x="241563" y="704"/>
                  </a:lnTo>
                  <a:lnTo>
                    <a:pt x="241079" y="370"/>
                  </a:lnTo>
                  <a:lnTo>
                    <a:pt x="240710" y="194"/>
                  </a:lnTo>
                  <a:lnTo>
                    <a:pt x="240296" y="70"/>
                  </a:lnTo>
                  <a:lnTo>
                    <a:pt x="239839" y="9"/>
                  </a:lnTo>
                  <a:lnTo>
                    <a:pt x="239575" y="0"/>
                  </a:lnTo>
                  <a:lnTo>
                    <a:pt x="239320" y="9"/>
                  </a:lnTo>
                  <a:lnTo>
                    <a:pt x="238853" y="70"/>
                  </a:lnTo>
                  <a:lnTo>
                    <a:pt x="238449" y="194"/>
                  </a:lnTo>
                  <a:lnTo>
                    <a:pt x="238079" y="370"/>
                  </a:lnTo>
                  <a:lnTo>
                    <a:pt x="237595" y="704"/>
                  </a:lnTo>
                  <a:lnTo>
                    <a:pt x="237015" y="1249"/>
                  </a:lnTo>
                  <a:lnTo>
                    <a:pt x="236742" y="1540"/>
                  </a:lnTo>
                  <a:lnTo>
                    <a:pt x="236452" y="1856"/>
                  </a:lnTo>
                  <a:lnTo>
                    <a:pt x="235836" y="2446"/>
                  </a:lnTo>
                  <a:lnTo>
                    <a:pt x="235290" y="2806"/>
                  </a:lnTo>
                  <a:lnTo>
                    <a:pt x="234877" y="3000"/>
                  </a:lnTo>
                  <a:lnTo>
                    <a:pt x="234411" y="3141"/>
                  </a:lnTo>
                  <a:lnTo>
                    <a:pt x="233883" y="3220"/>
                  </a:lnTo>
                  <a:lnTo>
                    <a:pt x="233584" y="3229"/>
                  </a:lnTo>
                  <a:lnTo>
                    <a:pt x="233293" y="3220"/>
                  </a:lnTo>
                  <a:lnTo>
                    <a:pt x="232766" y="3141"/>
                  </a:lnTo>
                  <a:lnTo>
                    <a:pt x="232299" y="3000"/>
                  </a:lnTo>
                  <a:lnTo>
                    <a:pt x="231886" y="2806"/>
                  </a:lnTo>
                  <a:lnTo>
                    <a:pt x="231341" y="2446"/>
                  </a:lnTo>
                  <a:lnTo>
                    <a:pt x="230725" y="1856"/>
                  </a:lnTo>
                  <a:lnTo>
                    <a:pt x="230434" y="1540"/>
                  </a:lnTo>
                  <a:lnTo>
                    <a:pt x="230153" y="1249"/>
                  </a:lnTo>
                  <a:lnTo>
                    <a:pt x="229581" y="704"/>
                  </a:lnTo>
                  <a:lnTo>
                    <a:pt x="229097" y="370"/>
                  </a:lnTo>
                  <a:lnTo>
                    <a:pt x="228728" y="194"/>
                  </a:lnTo>
                  <a:lnTo>
                    <a:pt x="228323" y="70"/>
                  </a:lnTo>
                  <a:lnTo>
                    <a:pt x="227857" y="9"/>
                  </a:lnTo>
                  <a:lnTo>
                    <a:pt x="227602" y="0"/>
                  </a:lnTo>
                  <a:lnTo>
                    <a:pt x="227338" y="9"/>
                  </a:lnTo>
                  <a:lnTo>
                    <a:pt x="226880" y="70"/>
                  </a:lnTo>
                  <a:lnTo>
                    <a:pt x="226467" y="194"/>
                  </a:lnTo>
                  <a:lnTo>
                    <a:pt x="226097" y="370"/>
                  </a:lnTo>
                  <a:lnTo>
                    <a:pt x="225614" y="704"/>
                  </a:lnTo>
                  <a:lnTo>
                    <a:pt x="225042" y="1249"/>
                  </a:lnTo>
                  <a:lnTo>
                    <a:pt x="224760" y="1540"/>
                  </a:lnTo>
                  <a:lnTo>
                    <a:pt x="224479" y="1856"/>
                  </a:lnTo>
                  <a:lnTo>
                    <a:pt x="223854" y="2446"/>
                  </a:lnTo>
                  <a:lnTo>
                    <a:pt x="223309" y="2806"/>
                  </a:lnTo>
                  <a:lnTo>
                    <a:pt x="222895" y="3000"/>
                  </a:lnTo>
                  <a:lnTo>
                    <a:pt x="222429" y="3141"/>
                  </a:lnTo>
                  <a:lnTo>
                    <a:pt x="221901" y="3220"/>
                  </a:lnTo>
                  <a:lnTo>
                    <a:pt x="221611" y="3229"/>
                  </a:lnTo>
                  <a:lnTo>
                    <a:pt x="221312" y="3220"/>
                  </a:lnTo>
                  <a:lnTo>
                    <a:pt x="220784" y="3141"/>
                  </a:lnTo>
                  <a:lnTo>
                    <a:pt x="220326" y="3000"/>
                  </a:lnTo>
                  <a:lnTo>
                    <a:pt x="219913" y="2806"/>
                  </a:lnTo>
                  <a:lnTo>
                    <a:pt x="219359" y="2446"/>
                  </a:lnTo>
                  <a:lnTo>
                    <a:pt x="218743" y="1856"/>
                  </a:lnTo>
                  <a:lnTo>
                    <a:pt x="218453" y="1540"/>
                  </a:lnTo>
                  <a:lnTo>
                    <a:pt x="218180" y="1249"/>
                  </a:lnTo>
                  <a:lnTo>
                    <a:pt x="217608" y="704"/>
                  </a:lnTo>
                  <a:lnTo>
                    <a:pt x="217115" y="370"/>
                  </a:lnTo>
                  <a:lnTo>
                    <a:pt x="216746" y="194"/>
                  </a:lnTo>
                  <a:lnTo>
                    <a:pt x="216341" y="70"/>
                  </a:lnTo>
                  <a:lnTo>
                    <a:pt x="215875" y="9"/>
                  </a:lnTo>
                  <a:lnTo>
                    <a:pt x="215620" y="0"/>
                  </a:lnTo>
                  <a:lnTo>
                    <a:pt x="215365" y="9"/>
                  </a:lnTo>
                  <a:lnTo>
                    <a:pt x="214899" y="70"/>
                  </a:lnTo>
                  <a:lnTo>
                    <a:pt x="214485" y="194"/>
                  </a:lnTo>
                  <a:lnTo>
                    <a:pt x="214116" y="370"/>
                  </a:lnTo>
                  <a:lnTo>
                    <a:pt x="213632" y="704"/>
                  </a:lnTo>
                  <a:lnTo>
                    <a:pt x="213060" y="1249"/>
                  </a:lnTo>
                  <a:lnTo>
                    <a:pt x="212787" y="1540"/>
                  </a:lnTo>
                  <a:lnTo>
                    <a:pt x="212497" y="1856"/>
                  </a:lnTo>
                  <a:lnTo>
                    <a:pt x="211872" y="2446"/>
                  </a:lnTo>
                  <a:lnTo>
                    <a:pt x="211327" y="2806"/>
                  </a:lnTo>
                  <a:lnTo>
                    <a:pt x="210913" y="3000"/>
                  </a:lnTo>
                  <a:lnTo>
                    <a:pt x="210447" y="3141"/>
                  </a:lnTo>
                  <a:lnTo>
                    <a:pt x="209919" y="3220"/>
                  </a:lnTo>
                  <a:lnTo>
                    <a:pt x="209629" y="3229"/>
                  </a:lnTo>
                  <a:lnTo>
                    <a:pt x="209339" y="3220"/>
                  </a:lnTo>
                  <a:lnTo>
                    <a:pt x="208811" y="3141"/>
                  </a:lnTo>
                  <a:lnTo>
                    <a:pt x="208345" y="3000"/>
                  </a:lnTo>
                  <a:lnTo>
                    <a:pt x="207931" y="2806"/>
                  </a:lnTo>
                  <a:lnTo>
                    <a:pt x="207386" y="2446"/>
                  </a:lnTo>
                  <a:lnTo>
                    <a:pt x="206761" y="1856"/>
                  </a:lnTo>
                  <a:lnTo>
                    <a:pt x="206471" y="1540"/>
                  </a:lnTo>
                  <a:lnTo>
                    <a:pt x="206198" y="1249"/>
                  </a:lnTo>
                  <a:lnTo>
                    <a:pt x="205626" y="704"/>
                  </a:lnTo>
                  <a:lnTo>
                    <a:pt x="205134" y="370"/>
                  </a:lnTo>
                  <a:lnTo>
                    <a:pt x="204773" y="194"/>
                  </a:lnTo>
                  <a:lnTo>
                    <a:pt x="204359" y="70"/>
                  </a:lnTo>
                  <a:lnTo>
                    <a:pt x="203893" y="9"/>
                  </a:lnTo>
                  <a:lnTo>
                    <a:pt x="203638" y="0"/>
                  </a:lnTo>
                  <a:lnTo>
                    <a:pt x="203383" y="9"/>
                  </a:lnTo>
                  <a:lnTo>
                    <a:pt x="202917" y="70"/>
                  </a:lnTo>
                  <a:lnTo>
                    <a:pt x="202503" y="194"/>
                  </a:lnTo>
                  <a:lnTo>
                    <a:pt x="202143" y="370"/>
                  </a:lnTo>
                  <a:lnTo>
                    <a:pt x="201650" y="704"/>
                  </a:lnTo>
                  <a:lnTo>
                    <a:pt x="201078" y="1249"/>
                  </a:lnTo>
                  <a:lnTo>
                    <a:pt x="200805" y="1540"/>
                  </a:lnTo>
                  <a:lnTo>
                    <a:pt x="200515" y="1856"/>
                  </a:lnTo>
                  <a:lnTo>
                    <a:pt x="199890" y="2446"/>
                  </a:lnTo>
                  <a:lnTo>
                    <a:pt x="199345" y="2806"/>
                  </a:lnTo>
                  <a:lnTo>
                    <a:pt x="198932" y="3000"/>
                  </a:lnTo>
                  <a:lnTo>
                    <a:pt x="198465" y="3141"/>
                  </a:lnTo>
                  <a:lnTo>
                    <a:pt x="197946" y="3220"/>
                  </a:lnTo>
                  <a:lnTo>
                    <a:pt x="197647" y="3229"/>
                  </a:lnTo>
                  <a:lnTo>
                    <a:pt x="197357" y="3220"/>
                  </a:lnTo>
                  <a:lnTo>
                    <a:pt x="196829" y="3141"/>
                  </a:lnTo>
                  <a:lnTo>
                    <a:pt x="196363" y="3000"/>
                  </a:lnTo>
                  <a:lnTo>
                    <a:pt x="195949" y="2806"/>
                  </a:lnTo>
                  <a:lnTo>
                    <a:pt x="195404" y="2446"/>
                  </a:lnTo>
                  <a:lnTo>
                    <a:pt x="194779" y="1856"/>
                  </a:lnTo>
                  <a:lnTo>
                    <a:pt x="194489" y="1540"/>
                  </a:lnTo>
                  <a:lnTo>
                    <a:pt x="194216" y="1249"/>
                  </a:lnTo>
                  <a:lnTo>
                    <a:pt x="193644" y="704"/>
                  </a:lnTo>
                  <a:lnTo>
                    <a:pt x="193161" y="370"/>
                  </a:lnTo>
                  <a:lnTo>
                    <a:pt x="192791" y="194"/>
                  </a:lnTo>
                  <a:lnTo>
                    <a:pt x="192378" y="70"/>
                  </a:lnTo>
                  <a:lnTo>
                    <a:pt x="191920" y="9"/>
                  </a:lnTo>
                  <a:lnTo>
                    <a:pt x="191656" y="0"/>
                  </a:lnTo>
                  <a:lnTo>
                    <a:pt x="191401" y="9"/>
                  </a:lnTo>
                  <a:lnTo>
                    <a:pt x="190935" y="70"/>
                  </a:lnTo>
                  <a:lnTo>
                    <a:pt x="190530" y="194"/>
                  </a:lnTo>
                  <a:lnTo>
                    <a:pt x="190161" y="370"/>
                  </a:lnTo>
                  <a:lnTo>
                    <a:pt x="189677" y="704"/>
                  </a:lnTo>
                  <a:lnTo>
                    <a:pt x="189096" y="1249"/>
                  </a:lnTo>
                  <a:lnTo>
                    <a:pt x="188824" y="1540"/>
                  </a:lnTo>
                  <a:lnTo>
                    <a:pt x="188533" y="1856"/>
                  </a:lnTo>
                  <a:lnTo>
                    <a:pt x="187917" y="2446"/>
                  </a:lnTo>
                  <a:lnTo>
                    <a:pt x="187372" y="2806"/>
                  </a:lnTo>
                  <a:lnTo>
                    <a:pt x="186959" y="3000"/>
                  </a:lnTo>
                  <a:lnTo>
                    <a:pt x="186492" y="3141"/>
                  </a:lnTo>
                  <a:lnTo>
                    <a:pt x="185964" y="3220"/>
                  </a:lnTo>
                  <a:lnTo>
                    <a:pt x="185665" y="3229"/>
                  </a:lnTo>
                  <a:lnTo>
                    <a:pt x="185375" y="3220"/>
                  </a:lnTo>
                  <a:lnTo>
                    <a:pt x="184847" y="3141"/>
                  </a:lnTo>
                  <a:lnTo>
                    <a:pt x="184381" y="3000"/>
                  </a:lnTo>
                  <a:lnTo>
                    <a:pt x="183968" y="2806"/>
                  </a:lnTo>
                  <a:lnTo>
                    <a:pt x="183422" y="2446"/>
                  </a:lnTo>
                  <a:lnTo>
                    <a:pt x="182806" y="1856"/>
                  </a:lnTo>
                  <a:lnTo>
                    <a:pt x="182516" y="1540"/>
                  </a:lnTo>
                  <a:lnTo>
                    <a:pt x="182243" y="1249"/>
                  </a:lnTo>
                  <a:lnTo>
                    <a:pt x="181663" y="704"/>
                  </a:lnTo>
                  <a:lnTo>
                    <a:pt x="181179" y="370"/>
                  </a:lnTo>
                  <a:lnTo>
                    <a:pt x="180809" y="194"/>
                  </a:lnTo>
                  <a:lnTo>
                    <a:pt x="180405" y="70"/>
                  </a:lnTo>
                  <a:lnTo>
                    <a:pt x="179938" y="9"/>
                  </a:lnTo>
                  <a:lnTo>
                    <a:pt x="179683" y="0"/>
                  </a:lnTo>
                  <a:lnTo>
                    <a:pt x="179419" y="9"/>
                  </a:lnTo>
                  <a:lnTo>
                    <a:pt x="178962" y="70"/>
                  </a:lnTo>
                  <a:lnTo>
                    <a:pt x="178548" y="194"/>
                  </a:lnTo>
                  <a:lnTo>
                    <a:pt x="178179" y="370"/>
                  </a:lnTo>
                  <a:lnTo>
                    <a:pt x="177695" y="704"/>
                  </a:lnTo>
                  <a:lnTo>
                    <a:pt x="177123" y="1249"/>
                  </a:lnTo>
                  <a:lnTo>
                    <a:pt x="176851" y="1540"/>
                  </a:lnTo>
                  <a:lnTo>
                    <a:pt x="176560" y="1856"/>
                  </a:lnTo>
                  <a:lnTo>
                    <a:pt x="175936" y="2446"/>
                  </a:lnTo>
                  <a:lnTo>
                    <a:pt x="175390" y="2806"/>
                  </a:lnTo>
                  <a:lnTo>
                    <a:pt x="174977" y="3000"/>
                  </a:lnTo>
                  <a:lnTo>
                    <a:pt x="174511" y="3141"/>
                  </a:lnTo>
                  <a:lnTo>
                    <a:pt x="173983" y="3220"/>
                  </a:lnTo>
                  <a:lnTo>
                    <a:pt x="173692" y="3229"/>
                  </a:lnTo>
                  <a:lnTo>
                    <a:pt x="173402" y="3220"/>
                  </a:lnTo>
                  <a:lnTo>
                    <a:pt x="172874" y="3141"/>
                  </a:lnTo>
                  <a:lnTo>
                    <a:pt x="172408" y="3000"/>
                  </a:lnTo>
                  <a:lnTo>
                    <a:pt x="171995" y="2806"/>
                  </a:lnTo>
                  <a:lnTo>
                    <a:pt x="171449" y="2446"/>
                  </a:lnTo>
                  <a:lnTo>
                    <a:pt x="170824" y="1856"/>
                  </a:lnTo>
                  <a:lnTo>
                    <a:pt x="170534" y="1540"/>
                  </a:lnTo>
                  <a:lnTo>
                    <a:pt x="170261" y="1249"/>
                  </a:lnTo>
                  <a:lnTo>
                    <a:pt x="169690" y="704"/>
                  </a:lnTo>
                  <a:lnTo>
                    <a:pt x="169197" y="370"/>
                  </a:lnTo>
                  <a:lnTo>
                    <a:pt x="168836" y="194"/>
                  </a:lnTo>
                  <a:lnTo>
                    <a:pt x="168423" y="70"/>
                  </a:lnTo>
                  <a:lnTo>
                    <a:pt x="167957" y="9"/>
                  </a:lnTo>
                  <a:lnTo>
                    <a:pt x="167701" y="0"/>
                  </a:lnTo>
                  <a:lnTo>
                    <a:pt x="167446" y="9"/>
                  </a:lnTo>
                  <a:lnTo>
                    <a:pt x="166980" y="70"/>
                  </a:lnTo>
                  <a:lnTo>
                    <a:pt x="166567" y="194"/>
                  </a:lnTo>
                  <a:lnTo>
                    <a:pt x="166206" y="370"/>
                  </a:lnTo>
                  <a:lnTo>
                    <a:pt x="165713" y="704"/>
                  </a:lnTo>
                  <a:lnTo>
                    <a:pt x="165141" y="1249"/>
                  </a:lnTo>
                  <a:lnTo>
                    <a:pt x="164869" y="1540"/>
                  </a:lnTo>
                  <a:lnTo>
                    <a:pt x="164578" y="1856"/>
                  </a:lnTo>
                  <a:lnTo>
                    <a:pt x="163954" y="2446"/>
                  </a:lnTo>
                  <a:lnTo>
                    <a:pt x="163408" y="2806"/>
                  </a:lnTo>
                  <a:lnTo>
                    <a:pt x="162995" y="3000"/>
                  </a:lnTo>
                  <a:lnTo>
                    <a:pt x="162529" y="3141"/>
                  </a:lnTo>
                  <a:lnTo>
                    <a:pt x="162010" y="3220"/>
                  </a:lnTo>
                  <a:lnTo>
                    <a:pt x="161711" y="3229"/>
                  </a:lnTo>
                  <a:lnTo>
                    <a:pt x="161420" y="3220"/>
                  </a:lnTo>
                  <a:lnTo>
                    <a:pt x="160892" y="3141"/>
                  </a:lnTo>
                  <a:lnTo>
                    <a:pt x="160426" y="3000"/>
                  </a:lnTo>
                  <a:lnTo>
                    <a:pt x="160013" y="2806"/>
                  </a:lnTo>
                  <a:lnTo>
                    <a:pt x="159467" y="2446"/>
                  </a:lnTo>
                  <a:lnTo>
                    <a:pt x="158843" y="1856"/>
                  </a:lnTo>
                  <a:lnTo>
                    <a:pt x="158561" y="1540"/>
                  </a:lnTo>
                  <a:lnTo>
                    <a:pt x="158280" y="1249"/>
                  </a:lnTo>
                  <a:lnTo>
                    <a:pt x="157708" y="704"/>
                  </a:lnTo>
                  <a:lnTo>
                    <a:pt x="157224" y="370"/>
                  </a:lnTo>
                  <a:lnTo>
                    <a:pt x="156855" y="194"/>
                  </a:lnTo>
                  <a:lnTo>
                    <a:pt x="156441" y="70"/>
                  </a:lnTo>
                  <a:lnTo>
                    <a:pt x="155984" y="9"/>
                  </a:lnTo>
                  <a:lnTo>
                    <a:pt x="155728" y="0"/>
                  </a:lnTo>
                  <a:lnTo>
                    <a:pt x="155465" y="9"/>
                  </a:lnTo>
                  <a:lnTo>
                    <a:pt x="155007" y="70"/>
                  </a:lnTo>
                  <a:lnTo>
                    <a:pt x="154594" y="194"/>
                  </a:lnTo>
                  <a:lnTo>
                    <a:pt x="154224" y="370"/>
                  </a:lnTo>
                  <a:lnTo>
                    <a:pt x="153740" y="704"/>
                  </a:lnTo>
                  <a:lnTo>
                    <a:pt x="153168" y="1249"/>
                  </a:lnTo>
                  <a:lnTo>
                    <a:pt x="152887" y="1540"/>
                  </a:lnTo>
                  <a:lnTo>
                    <a:pt x="152605" y="1856"/>
                  </a:lnTo>
                  <a:lnTo>
                    <a:pt x="151981" y="2446"/>
                  </a:lnTo>
                  <a:lnTo>
                    <a:pt x="151435" y="2806"/>
                  </a:lnTo>
                  <a:lnTo>
                    <a:pt x="151022" y="3000"/>
                  </a:lnTo>
                  <a:lnTo>
                    <a:pt x="150556" y="3141"/>
                  </a:lnTo>
                  <a:lnTo>
                    <a:pt x="150028" y="3220"/>
                  </a:lnTo>
                  <a:lnTo>
                    <a:pt x="149738" y="3229"/>
                  </a:lnTo>
                  <a:lnTo>
                    <a:pt x="149438" y="3220"/>
                  </a:lnTo>
                  <a:lnTo>
                    <a:pt x="148911" y="3141"/>
                  </a:lnTo>
                  <a:lnTo>
                    <a:pt x="148453" y="3000"/>
                  </a:lnTo>
                  <a:lnTo>
                    <a:pt x="148040" y="2806"/>
                  </a:lnTo>
                  <a:lnTo>
                    <a:pt x="147494" y="2446"/>
                  </a:lnTo>
                  <a:lnTo>
                    <a:pt x="146870" y="1856"/>
                  </a:lnTo>
                  <a:lnTo>
                    <a:pt x="146579" y="1540"/>
                  </a:lnTo>
                  <a:lnTo>
                    <a:pt x="146307" y="1249"/>
                  </a:lnTo>
                  <a:lnTo>
                    <a:pt x="145735" y="704"/>
                  </a:lnTo>
                  <a:lnTo>
                    <a:pt x="145242" y="370"/>
                  </a:lnTo>
                  <a:lnTo>
                    <a:pt x="144873" y="194"/>
                  </a:lnTo>
                  <a:lnTo>
                    <a:pt x="144468" y="70"/>
                  </a:lnTo>
                  <a:lnTo>
                    <a:pt x="144002" y="9"/>
                  </a:lnTo>
                  <a:lnTo>
                    <a:pt x="143747" y="0"/>
                  </a:lnTo>
                  <a:lnTo>
                    <a:pt x="143492" y="9"/>
                  </a:lnTo>
                  <a:lnTo>
                    <a:pt x="143025" y="70"/>
                  </a:lnTo>
                  <a:lnTo>
                    <a:pt x="142612" y="194"/>
                  </a:lnTo>
                  <a:lnTo>
                    <a:pt x="142242" y="370"/>
                  </a:lnTo>
                  <a:lnTo>
                    <a:pt x="141758" y="704"/>
                  </a:lnTo>
                  <a:lnTo>
                    <a:pt x="141187" y="1249"/>
                  </a:lnTo>
                  <a:lnTo>
                    <a:pt x="140914" y="1540"/>
                  </a:lnTo>
                  <a:lnTo>
                    <a:pt x="140624" y="1856"/>
                  </a:lnTo>
                  <a:lnTo>
                    <a:pt x="139999" y="2446"/>
                  </a:lnTo>
                  <a:lnTo>
                    <a:pt x="139454" y="2806"/>
                  </a:lnTo>
                  <a:lnTo>
                    <a:pt x="139040" y="3000"/>
                  </a:lnTo>
                  <a:lnTo>
                    <a:pt x="138574" y="3141"/>
                  </a:lnTo>
                  <a:lnTo>
                    <a:pt x="138046" y="3220"/>
                  </a:lnTo>
                  <a:lnTo>
                    <a:pt x="137756" y="3229"/>
                  </a:lnTo>
                  <a:lnTo>
                    <a:pt x="137465" y="3220"/>
                  </a:lnTo>
                  <a:lnTo>
                    <a:pt x="136938" y="3141"/>
                  </a:lnTo>
                  <a:lnTo>
                    <a:pt x="136471" y="3000"/>
                  </a:lnTo>
                  <a:lnTo>
                    <a:pt x="136058" y="2806"/>
                  </a:lnTo>
                  <a:lnTo>
                    <a:pt x="135512" y="2446"/>
                  </a:lnTo>
                  <a:lnTo>
                    <a:pt x="134888" y="1856"/>
                  </a:lnTo>
                  <a:lnTo>
                    <a:pt x="134598" y="1540"/>
                  </a:lnTo>
                  <a:lnTo>
                    <a:pt x="134325" y="1249"/>
                  </a:lnTo>
                  <a:lnTo>
                    <a:pt x="133753" y="704"/>
                  </a:lnTo>
                  <a:lnTo>
                    <a:pt x="133260" y="370"/>
                  </a:lnTo>
                  <a:lnTo>
                    <a:pt x="132900" y="194"/>
                  </a:lnTo>
                  <a:lnTo>
                    <a:pt x="132486" y="70"/>
                  </a:lnTo>
                  <a:lnTo>
                    <a:pt x="132020" y="9"/>
                  </a:lnTo>
                  <a:lnTo>
                    <a:pt x="131765" y="0"/>
                  </a:lnTo>
                  <a:lnTo>
                    <a:pt x="131510" y="9"/>
                  </a:lnTo>
                  <a:lnTo>
                    <a:pt x="131043" y="70"/>
                  </a:lnTo>
                  <a:lnTo>
                    <a:pt x="130630" y="194"/>
                  </a:lnTo>
                  <a:lnTo>
                    <a:pt x="130269" y="370"/>
                  </a:lnTo>
                  <a:lnTo>
                    <a:pt x="129777" y="704"/>
                  </a:lnTo>
                  <a:lnTo>
                    <a:pt x="129205" y="1249"/>
                  </a:lnTo>
                  <a:lnTo>
                    <a:pt x="128932" y="1540"/>
                  </a:lnTo>
                  <a:lnTo>
                    <a:pt x="128642" y="1856"/>
                  </a:lnTo>
                  <a:lnTo>
                    <a:pt x="128017" y="2446"/>
                  </a:lnTo>
                  <a:lnTo>
                    <a:pt x="127472" y="2806"/>
                  </a:lnTo>
                  <a:lnTo>
                    <a:pt x="127058" y="3000"/>
                  </a:lnTo>
                  <a:lnTo>
                    <a:pt x="126592" y="3141"/>
                  </a:lnTo>
                  <a:lnTo>
                    <a:pt x="126064" y="3220"/>
                  </a:lnTo>
                  <a:lnTo>
                    <a:pt x="125774" y="3229"/>
                  </a:lnTo>
                  <a:lnTo>
                    <a:pt x="125484" y="3220"/>
                  </a:lnTo>
                  <a:lnTo>
                    <a:pt x="124956" y="3141"/>
                  </a:lnTo>
                  <a:lnTo>
                    <a:pt x="124490" y="3000"/>
                  </a:lnTo>
                  <a:lnTo>
                    <a:pt x="124076" y="2806"/>
                  </a:lnTo>
                  <a:lnTo>
                    <a:pt x="123531" y="2446"/>
                  </a:lnTo>
                  <a:lnTo>
                    <a:pt x="122906" y="1856"/>
                  </a:lnTo>
                  <a:lnTo>
                    <a:pt x="122625" y="1540"/>
                  </a:lnTo>
                  <a:lnTo>
                    <a:pt x="122343" y="1249"/>
                  </a:lnTo>
                  <a:lnTo>
                    <a:pt x="121771" y="704"/>
                  </a:lnTo>
                  <a:lnTo>
                    <a:pt x="121287" y="370"/>
                  </a:lnTo>
                  <a:lnTo>
                    <a:pt x="120918" y="194"/>
                  </a:lnTo>
                  <a:lnTo>
                    <a:pt x="120504" y="70"/>
                  </a:lnTo>
                  <a:lnTo>
                    <a:pt x="120047" y="9"/>
                  </a:lnTo>
                  <a:lnTo>
                    <a:pt x="119783" y="0"/>
                  </a:lnTo>
                  <a:lnTo>
                    <a:pt x="119528" y="9"/>
                  </a:lnTo>
                  <a:lnTo>
                    <a:pt x="119062" y="70"/>
                  </a:lnTo>
                  <a:lnTo>
                    <a:pt x="118657" y="194"/>
                  </a:lnTo>
                  <a:lnTo>
                    <a:pt x="118288" y="370"/>
                  </a:lnTo>
                  <a:lnTo>
                    <a:pt x="117804" y="704"/>
                  </a:lnTo>
                  <a:lnTo>
                    <a:pt x="117232" y="1249"/>
                  </a:lnTo>
                  <a:lnTo>
                    <a:pt x="116950" y="1540"/>
                  </a:lnTo>
                  <a:lnTo>
                    <a:pt x="116660" y="1856"/>
                  </a:lnTo>
                  <a:lnTo>
                    <a:pt x="116044" y="2446"/>
                  </a:lnTo>
                  <a:lnTo>
                    <a:pt x="115499" y="2806"/>
                  </a:lnTo>
                  <a:lnTo>
                    <a:pt x="115085" y="3000"/>
                  </a:lnTo>
                  <a:lnTo>
                    <a:pt x="114619" y="3141"/>
                  </a:lnTo>
                  <a:lnTo>
                    <a:pt x="114091" y="3220"/>
                  </a:lnTo>
                  <a:lnTo>
                    <a:pt x="113801" y="3229"/>
                  </a:lnTo>
                  <a:lnTo>
                    <a:pt x="113502" y="3220"/>
                  </a:lnTo>
                  <a:lnTo>
                    <a:pt x="112974" y="3141"/>
                  </a:lnTo>
                  <a:lnTo>
                    <a:pt x="112508" y="3000"/>
                  </a:lnTo>
                  <a:lnTo>
                    <a:pt x="112094" y="2806"/>
                  </a:lnTo>
                  <a:lnTo>
                    <a:pt x="111549" y="2446"/>
                  </a:lnTo>
                  <a:lnTo>
                    <a:pt x="110933" y="1856"/>
                  </a:lnTo>
                  <a:lnTo>
                    <a:pt x="110643" y="1540"/>
                  </a:lnTo>
                  <a:lnTo>
                    <a:pt x="110370" y="1249"/>
                  </a:lnTo>
                  <a:lnTo>
                    <a:pt x="109798" y="704"/>
                  </a:lnTo>
                  <a:lnTo>
                    <a:pt x="109306" y="370"/>
                  </a:lnTo>
                  <a:lnTo>
                    <a:pt x="108936" y="194"/>
                  </a:lnTo>
                  <a:lnTo>
                    <a:pt x="108531" y="70"/>
                  </a:lnTo>
                  <a:lnTo>
                    <a:pt x="108065" y="9"/>
                  </a:lnTo>
                  <a:lnTo>
                    <a:pt x="107810" y="0"/>
                  </a:lnTo>
                  <a:lnTo>
                    <a:pt x="107555" y="9"/>
                  </a:lnTo>
                  <a:lnTo>
                    <a:pt x="107089" y="70"/>
                  </a:lnTo>
                  <a:lnTo>
                    <a:pt x="106675" y="194"/>
                  </a:lnTo>
                  <a:lnTo>
                    <a:pt x="106306" y="370"/>
                  </a:lnTo>
                  <a:lnTo>
                    <a:pt x="105822" y="704"/>
                  </a:lnTo>
                  <a:lnTo>
                    <a:pt x="105250" y="1249"/>
                  </a:lnTo>
                  <a:lnTo>
                    <a:pt x="104977" y="1540"/>
                  </a:lnTo>
                  <a:lnTo>
                    <a:pt x="104687" y="1856"/>
                  </a:lnTo>
                  <a:lnTo>
                    <a:pt x="104062" y="2446"/>
                  </a:lnTo>
                  <a:lnTo>
                    <a:pt x="103517" y="2806"/>
                  </a:lnTo>
                  <a:lnTo>
                    <a:pt x="103104" y="3000"/>
                  </a:lnTo>
                  <a:lnTo>
                    <a:pt x="102637" y="3141"/>
                  </a:lnTo>
                  <a:lnTo>
                    <a:pt x="102109" y="3220"/>
                  </a:lnTo>
                  <a:lnTo>
                    <a:pt x="101819" y="3229"/>
                  </a:lnTo>
                  <a:lnTo>
                    <a:pt x="101529" y="3220"/>
                  </a:lnTo>
                  <a:lnTo>
                    <a:pt x="101001" y="3141"/>
                  </a:lnTo>
                  <a:lnTo>
                    <a:pt x="100535" y="3000"/>
                  </a:lnTo>
                  <a:lnTo>
                    <a:pt x="100121" y="2806"/>
                  </a:lnTo>
                  <a:lnTo>
                    <a:pt x="99576" y="2446"/>
                  </a:lnTo>
                  <a:lnTo>
                    <a:pt x="98951" y="1856"/>
                  </a:lnTo>
                  <a:lnTo>
                    <a:pt x="98661" y="1540"/>
                  </a:lnTo>
                  <a:lnTo>
                    <a:pt x="98388" y="1249"/>
                  </a:lnTo>
                  <a:lnTo>
                    <a:pt x="97816" y="704"/>
                  </a:lnTo>
                  <a:lnTo>
                    <a:pt x="97324" y="370"/>
                  </a:lnTo>
                  <a:lnTo>
                    <a:pt x="96963" y="194"/>
                  </a:lnTo>
                  <a:lnTo>
                    <a:pt x="96550" y="70"/>
                  </a:lnTo>
                  <a:lnTo>
                    <a:pt x="96083" y="9"/>
                  </a:lnTo>
                  <a:lnTo>
                    <a:pt x="95828" y="0"/>
                  </a:lnTo>
                  <a:lnTo>
                    <a:pt x="95573" y="9"/>
                  </a:lnTo>
                  <a:lnTo>
                    <a:pt x="95107" y="70"/>
                  </a:lnTo>
                  <a:lnTo>
                    <a:pt x="94693" y="194"/>
                  </a:lnTo>
                  <a:lnTo>
                    <a:pt x="94333" y="370"/>
                  </a:lnTo>
                  <a:lnTo>
                    <a:pt x="93840" y="704"/>
                  </a:lnTo>
                  <a:lnTo>
                    <a:pt x="93268" y="1249"/>
                  </a:lnTo>
                  <a:lnTo>
                    <a:pt x="92996" y="1540"/>
                  </a:lnTo>
                  <a:lnTo>
                    <a:pt x="92705" y="1856"/>
                  </a:lnTo>
                  <a:lnTo>
                    <a:pt x="92081" y="2446"/>
                  </a:lnTo>
                  <a:lnTo>
                    <a:pt x="91535" y="2806"/>
                  </a:lnTo>
                  <a:lnTo>
                    <a:pt x="91122" y="3000"/>
                  </a:lnTo>
                  <a:lnTo>
                    <a:pt x="90655" y="3141"/>
                  </a:lnTo>
                  <a:lnTo>
                    <a:pt x="90128" y="3220"/>
                  </a:lnTo>
                  <a:lnTo>
                    <a:pt x="89837" y="3229"/>
                  </a:lnTo>
                  <a:lnTo>
                    <a:pt x="89547" y="3220"/>
                  </a:lnTo>
                  <a:lnTo>
                    <a:pt x="89019" y="3141"/>
                  </a:lnTo>
                  <a:lnTo>
                    <a:pt x="88553" y="3000"/>
                  </a:lnTo>
                  <a:lnTo>
                    <a:pt x="88139" y="2806"/>
                  </a:lnTo>
                  <a:lnTo>
                    <a:pt x="87594" y="2446"/>
                  </a:lnTo>
                  <a:lnTo>
                    <a:pt x="86969" y="1856"/>
                  </a:lnTo>
                  <a:lnTo>
                    <a:pt x="86679" y="1540"/>
                  </a:lnTo>
                  <a:lnTo>
                    <a:pt x="86406" y="1249"/>
                  </a:lnTo>
                  <a:lnTo>
                    <a:pt x="85835" y="704"/>
                  </a:lnTo>
                  <a:lnTo>
                    <a:pt x="85351" y="370"/>
                  </a:lnTo>
                  <a:lnTo>
                    <a:pt x="84981" y="194"/>
                  </a:lnTo>
                  <a:lnTo>
                    <a:pt x="84568" y="70"/>
                  </a:lnTo>
                  <a:lnTo>
                    <a:pt x="84110" y="9"/>
                  </a:lnTo>
                  <a:lnTo>
                    <a:pt x="83846" y="0"/>
                  </a:lnTo>
                  <a:lnTo>
                    <a:pt x="83591" y="9"/>
                  </a:lnTo>
                  <a:lnTo>
                    <a:pt x="83125" y="70"/>
                  </a:lnTo>
                  <a:lnTo>
                    <a:pt x="82720" y="194"/>
                  </a:lnTo>
                  <a:lnTo>
                    <a:pt x="82351" y="370"/>
                  </a:lnTo>
                  <a:lnTo>
                    <a:pt x="81867" y="704"/>
                  </a:lnTo>
                  <a:lnTo>
                    <a:pt x="81286" y="1249"/>
                  </a:lnTo>
                  <a:lnTo>
                    <a:pt x="81014" y="1540"/>
                  </a:lnTo>
                  <a:lnTo>
                    <a:pt x="80723" y="1856"/>
                  </a:lnTo>
                  <a:lnTo>
                    <a:pt x="80108" y="2446"/>
                  </a:lnTo>
                  <a:lnTo>
                    <a:pt x="79562" y="2806"/>
                  </a:lnTo>
                  <a:lnTo>
                    <a:pt x="79149" y="3000"/>
                  </a:lnTo>
                  <a:lnTo>
                    <a:pt x="78682" y="3141"/>
                  </a:lnTo>
                  <a:lnTo>
                    <a:pt x="78155" y="3220"/>
                  </a:lnTo>
                  <a:lnTo>
                    <a:pt x="77864" y="3229"/>
                  </a:lnTo>
                  <a:lnTo>
                    <a:pt x="77565" y="3220"/>
                  </a:lnTo>
                  <a:lnTo>
                    <a:pt x="77037" y="3141"/>
                  </a:lnTo>
                  <a:lnTo>
                    <a:pt x="76571" y="3000"/>
                  </a:lnTo>
                  <a:lnTo>
                    <a:pt x="76158" y="2806"/>
                  </a:lnTo>
                  <a:lnTo>
                    <a:pt x="75612" y="2446"/>
                  </a:lnTo>
                  <a:lnTo>
                    <a:pt x="74996" y="1856"/>
                  </a:lnTo>
                  <a:lnTo>
                    <a:pt x="74706" y="1540"/>
                  </a:lnTo>
                  <a:lnTo>
                    <a:pt x="74433" y="1249"/>
                  </a:lnTo>
                  <a:lnTo>
                    <a:pt x="73862" y="704"/>
                  </a:lnTo>
                  <a:lnTo>
                    <a:pt x="73369" y="370"/>
                  </a:lnTo>
                  <a:lnTo>
                    <a:pt x="72999" y="194"/>
                  </a:lnTo>
                  <a:lnTo>
                    <a:pt x="72595" y="70"/>
                  </a:lnTo>
                  <a:lnTo>
                    <a:pt x="72129" y="9"/>
                  </a:lnTo>
                  <a:lnTo>
                    <a:pt x="71873" y="0"/>
                  </a:lnTo>
                  <a:lnTo>
                    <a:pt x="71610" y="9"/>
                  </a:lnTo>
                  <a:lnTo>
                    <a:pt x="71152" y="70"/>
                  </a:lnTo>
                  <a:lnTo>
                    <a:pt x="70739" y="194"/>
                  </a:lnTo>
                  <a:lnTo>
                    <a:pt x="70369" y="370"/>
                  </a:lnTo>
                  <a:lnTo>
                    <a:pt x="69885" y="704"/>
                  </a:lnTo>
                  <a:lnTo>
                    <a:pt x="69313" y="1249"/>
                  </a:lnTo>
                  <a:lnTo>
                    <a:pt x="69041" y="1540"/>
                  </a:lnTo>
                  <a:lnTo>
                    <a:pt x="68750" y="1856"/>
                  </a:lnTo>
                  <a:lnTo>
                    <a:pt x="68126" y="2446"/>
                  </a:lnTo>
                  <a:lnTo>
                    <a:pt x="67580" y="2806"/>
                  </a:lnTo>
                  <a:lnTo>
                    <a:pt x="67167" y="3000"/>
                  </a:lnTo>
                  <a:lnTo>
                    <a:pt x="66701" y="3141"/>
                  </a:lnTo>
                  <a:lnTo>
                    <a:pt x="66173" y="3220"/>
                  </a:lnTo>
                  <a:lnTo>
                    <a:pt x="65883" y="3229"/>
                  </a:lnTo>
                  <a:lnTo>
                    <a:pt x="65592" y="3220"/>
                  </a:lnTo>
                  <a:lnTo>
                    <a:pt x="65064" y="3141"/>
                  </a:lnTo>
                  <a:lnTo>
                    <a:pt x="64598" y="3000"/>
                  </a:lnTo>
                  <a:lnTo>
                    <a:pt x="64185" y="2806"/>
                  </a:lnTo>
                  <a:lnTo>
                    <a:pt x="63639" y="2446"/>
                  </a:lnTo>
                  <a:lnTo>
                    <a:pt x="63015" y="1856"/>
                  </a:lnTo>
                  <a:lnTo>
                    <a:pt x="62724" y="1540"/>
                  </a:lnTo>
                  <a:lnTo>
                    <a:pt x="62452" y="1249"/>
                  </a:lnTo>
                  <a:lnTo>
                    <a:pt x="61880" y="704"/>
                  </a:lnTo>
                  <a:lnTo>
                    <a:pt x="61387" y="370"/>
                  </a:lnTo>
                  <a:lnTo>
                    <a:pt x="61026" y="194"/>
                  </a:lnTo>
                  <a:lnTo>
                    <a:pt x="60613" y="70"/>
                  </a:lnTo>
                  <a:lnTo>
                    <a:pt x="60147" y="9"/>
                  </a:lnTo>
                  <a:lnTo>
                    <a:pt x="59892" y="0"/>
                  </a:lnTo>
                  <a:lnTo>
                    <a:pt x="59637" y="9"/>
                  </a:lnTo>
                  <a:lnTo>
                    <a:pt x="59170" y="70"/>
                  </a:lnTo>
                  <a:lnTo>
                    <a:pt x="58757" y="194"/>
                  </a:lnTo>
                  <a:lnTo>
                    <a:pt x="58396" y="370"/>
                  </a:lnTo>
                  <a:lnTo>
                    <a:pt x="57903" y="704"/>
                  </a:lnTo>
                  <a:lnTo>
                    <a:pt x="57332" y="1249"/>
                  </a:lnTo>
                  <a:lnTo>
                    <a:pt x="57059" y="1540"/>
                  </a:lnTo>
                  <a:lnTo>
                    <a:pt x="56769" y="1856"/>
                  </a:lnTo>
                  <a:lnTo>
                    <a:pt x="56144" y="2446"/>
                  </a:lnTo>
                  <a:lnTo>
                    <a:pt x="55599" y="2806"/>
                  </a:lnTo>
                  <a:lnTo>
                    <a:pt x="55185" y="3000"/>
                  </a:lnTo>
                  <a:lnTo>
                    <a:pt x="54719" y="3141"/>
                  </a:lnTo>
                  <a:lnTo>
                    <a:pt x="54191" y="3220"/>
                  </a:lnTo>
                  <a:lnTo>
                    <a:pt x="53901" y="3229"/>
                  </a:lnTo>
                  <a:lnTo>
                    <a:pt x="53610" y="3220"/>
                  </a:lnTo>
                  <a:lnTo>
                    <a:pt x="53083" y="3141"/>
                  </a:lnTo>
                  <a:lnTo>
                    <a:pt x="52616" y="3000"/>
                  </a:lnTo>
                  <a:lnTo>
                    <a:pt x="52203" y="2806"/>
                  </a:lnTo>
                  <a:lnTo>
                    <a:pt x="51657" y="2446"/>
                  </a:lnTo>
                  <a:lnTo>
                    <a:pt x="51033" y="1856"/>
                  </a:lnTo>
                  <a:lnTo>
                    <a:pt x="50743" y="1540"/>
                  </a:lnTo>
                  <a:lnTo>
                    <a:pt x="50470" y="1249"/>
                  </a:lnTo>
                  <a:lnTo>
                    <a:pt x="49898" y="704"/>
                  </a:lnTo>
                  <a:lnTo>
                    <a:pt x="49414" y="370"/>
                  </a:lnTo>
                  <a:lnTo>
                    <a:pt x="49045" y="194"/>
                  </a:lnTo>
                  <a:lnTo>
                    <a:pt x="48631" y="70"/>
                  </a:lnTo>
                  <a:lnTo>
                    <a:pt x="48174" y="9"/>
                  </a:lnTo>
                  <a:lnTo>
                    <a:pt x="47910" y="0"/>
                  </a:lnTo>
                  <a:lnTo>
                    <a:pt x="47655" y="9"/>
                  </a:lnTo>
                  <a:lnTo>
                    <a:pt x="47188" y="70"/>
                  </a:lnTo>
                  <a:lnTo>
                    <a:pt x="46784" y="194"/>
                  </a:lnTo>
                  <a:lnTo>
                    <a:pt x="46414" y="370"/>
                  </a:lnTo>
                  <a:lnTo>
                    <a:pt x="45930" y="704"/>
                  </a:lnTo>
                  <a:lnTo>
                    <a:pt x="45359" y="1249"/>
                  </a:lnTo>
                  <a:lnTo>
                    <a:pt x="45077" y="1540"/>
                  </a:lnTo>
                  <a:lnTo>
                    <a:pt x="44787" y="1856"/>
                  </a:lnTo>
                  <a:lnTo>
                    <a:pt x="44171" y="2446"/>
                  </a:lnTo>
                  <a:lnTo>
                    <a:pt x="43626" y="2806"/>
                  </a:lnTo>
                  <a:lnTo>
                    <a:pt x="43212" y="3000"/>
                  </a:lnTo>
                  <a:lnTo>
                    <a:pt x="42746" y="3141"/>
                  </a:lnTo>
                  <a:lnTo>
                    <a:pt x="42218" y="3220"/>
                  </a:lnTo>
                  <a:lnTo>
                    <a:pt x="41928" y="3229"/>
                  </a:lnTo>
                  <a:lnTo>
                    <a:pt x="41629" y="3220"/>
                  </a:lnTo>
                  <a:lnTo>
                    <a:pt x="41101" y="3141"/>
                  </a:lnTo>
                  <a:lnTo>
                    <a:pt x="40635" y="3000"/>
                  </a:lnTo>
                  <a:lnTo>
                    <a:pt x="40221" y="2806"/>
                  </a:lnTo>
                  <a:lnTo>
                    <a:pt x="39676" y="2446"/>
                  </a:lnTo>
                  <a:lnTo>
                    <a:pt x="39060" y="1856"/>
                  </a:lnTo>
                  <a:lnTo>
                    <a:pt x="38770" y="1540"/>
                  </a:lnTo>
                  <a:lnTo>
                    <a:pt x="38497" y="1249"/>
                  </a:lnTo>
                  <a:lnTo>
                    <a:pt x="37925" y="704"/>
                  </a:lnTo>
                  <a:lnTo>
                    <a:pt x="37432" y="370"/>
                  </a:lnTo>
                  <a:lnTo>
                    <a:pt x="37063" y="194"/>
                  </a:lnTo>
                  <a:lnTo>
                    <a:pt x="36658" y="70"/>
                  </a:lnTo>
                  <a:lnTo>
                    <a:pt x="36192" y="9"/>
                  </a:lnTo>
                  <a:lnTo>
                    <a:pt x="35937" y="0"/>
                  </a:lnTo>
                  <a:lnTo>
                    <a:pt x="35673" y="9"/>
                  </a:lnTo>
                  <a:lnTo>
                    <a:pt x="35215" y="70"/>
                  </a:lnTo>
                  <a:lnTo>
                    <a:pt x="34802" y="194"/>
                  </a:lnTo>
                  <a:lnTo>
                    <a:pt x="34432" y="370"/>
                  </a:lnTo>
                  <a:lnTo>
                    <a:pt x="33949" y="704"/>
                  </a:lnTo>
                  <a:lnTo>
                    <a:pt x="33377" y="1249"/>
                  </a:lnTo>
                  <a:lnTo>
                    <a:pt x="33104" y="1540"/>
                  </a:lnTo>
                  <a:lnTo>
                    <a:pt x="32814" y="1856"/>
                  </a:lnTo>
                  <a:lnTo>
                    <a:pt x="32189" y="2446"/>
                  </a:lnTo>
                  <a:lnTo>
                    <a:pt x="31644" y="2806"/>
                  </a:lnTo>
                  <a:lnTo>
                    <a:pt x="31230" y="3000"/>
                  </a:lnTo>
                  <a:lnTo>
                    <a:pt x="30764" y="3141"/>
                  </a:lnTo>
                  <a:lnTo>
                    <a:pt x="30236" y="3220"/>
                  </a:lnTo>
                  <a:lnTo>
                    <a:pt x="29946" y="3229"/>
                  </a:lnTo>
                  <a:lnTo>
                    <a:pt x="29656" y="3220"/>
                  </a:lnTo>
                  <a:lnTo>
                    <a:pt x="29128" y="3141"/>
                  </a:lnTo>
                  <a:lnTo>
                    <a:pt x="28662" y="3000"/>
                  </a:lnTo>
                  <a:lnTo>
                    <a:pt x="28248" y="2806"/>
                  </a:lnTo>
                  <a:lnTo>
                    <a:pt x="27703" y="2446"/>
                  </a:lnTo>
                  <a:lnTo>
                    <a:pt x="27078" y="1856"/>
                  </a:lnTo>
                  <a:lnTo>
                    <a:pt x="26788" y="1540"/>
                  </a:lnTo>
                  <a:lnTo>
                    <a:pt x="26515" y="1249"/>
                  </a:lnTo>
                  <a:lnTo>
                    <a:pt x="25943" y="704"/>
                  </a:lnTo>
                  <a:lnTo>
                    <a:pt x="25451" y="370"/>
                  </a:lnTo>
                  <a:lnTo>
                    <a:pt x="25090" y="194"/>
                  </a:lnTo>
                  <a:lnTo>
                    <a:pt x="24676" y="70"/>
                  </a:lnTo>
                  <a:lnTo>
                    <a:pt x="24210" y="9"/>
                  </a:lnTo>
                  <a:lnTo>
                    <a:pt x="23955" y="0"/>
                  </a:lnTo>
                  <a:lnTo>
                    <a:pt x="23700" y="9"/>
                  </a:lnTo>
                  <a:lnTo>
                    <a:pt x="23234" y="70"/>
                  </a:lnTo>
                  <a:lnTo>
                    <a:pt x="22829" y="194"/>
                  </a:lnTo>
                  <a:lnTo>
                    <a:pt x="22459" y="370"/>
                  </a:lnTo>
                  <a:lnTo>
                    <a:pt x="21967" y="704"/>
                  </a:lnTo>
                  <a:lnTo>
                    <a:pt x="21395" y="1249"/>
                  </a:lnTo>
                  <a:lnTo>
                    <a:pt x="21122" y="1540"/>
                  </a:lnTo>
                  <a:lnTo>
                    <a:pt x="20832" y="1856"/>
                  </a:lnTo>
                  <a:lnTo>
                    <a:pt x="20216" y="2446"/>
                  </a:lnTo>
                  <a:lnTo>
                    <a:pt x="19662" y="2806"/>
                  </a:lnTo>
                  <a:lnTo>
                    <a:pt x="19249" y="3000"/>
                  </a:lnTo>
                  <a:lnTo>
                    <a:pt x="18782" y="3141"/>
                  </a:lnTo>
                  <a:lnTo>
                    <a:pt x="18263" y="3220"/>
                  </a:lnTo>
                  <a:lnTo>
                    <a:pt x="17964" y="3229"/>
                  </a:lnTo>
                  <a:lnTo>
                    <a:pt x="17674" y="3220"/>
                  </a:lnTo>
                  <a:lnTo>
                    <a:pt x="17146" y="3141"/>
                  </a:lnTo>
                  <a:lnTo>
                    <a:pt x="16680" y="3000"/>
                  </a:lnTo>
                  <a:lnTo>
                    <a:pt x="16266" y="2806"/>
                  </a:lnTo>
                  <a:lnTo>
                    <a:pt x="15721" y="2446"/>
                  </a:lnTo>
                  <a:lnTo>
                    <a:pt x="15096" y="1856"/>
                  </a:lnTo>
                  <a:lnTo>
                    <a:pt x="14815" y="1540"/>
                  </a:lnTo>
                  <a:lnTo>
                    <a:pt x="14533" y="1249"/>
                  </a:lnTo>
                  <a:lnTo>
                    <a:pt x="13961" y="704"/>
                  </a:lnTo>
                  <a:lnTo>
                    <a:pt x="13478" y="370"/>
                  </a:lnTo>
                  <a:lnTo>
                    <a:pt x="13108" y="194"/>
                  </a:lnTo>
                  <a:lnTo>
                    <a:pt x="12695" y="70"/>
                  </a:lnTo>
                  <a:lnTo>
                    <a:pt x="12237" y="9"/>
                  </a:lnTo>
                  <a:lnTo>
                    <a:pt x="11982" y="0"/>
                  </a:lnTo>
                  <a:lnTo>
                    <a:pt x="11718" y="9"/>
                  </a:lnTo>
                  <a:lnTo>
                    <a:pt x="11261" y="70"/>
                  </a:lnTo>
                  <a:lnTo>
                    <a:pt x="10847" y="194"/>
                  </a:lnTo>
                  <a:lnTo>
                    <a:pt x="10478" y="370"/>
                  </a:lnTo>
                  <a:lnTo>
                    <a:pt x="9994" y="704"/>
                  </a:lnTo>
                  <a:lnTo>
                    <a:pt x="9422" y="1249"/>
                  </a:lnTo>
                  <a:lnTo>
                    <a:pt x="9141" y="1540"/>
                  </a:lnTo>
                  <a:lnTo>
                    <a:pt x="8859" y="1856"/>
                  </a:lnTo>
                  <a:lnTo>
                    <a:pt x="8234" y="2446"/>
                  </a:lnTo>
                  <a:lnTo>
                    <a:pt x="7689" y="2806"/>
                  </a:lnTo>
                  <a:lnTo>
                    <a:pt x="7275" y="3000"/>
                  </a:lnTo>
                  <a:lnTo>
                    <a:pt x="6809" y="3141"/>
                  </a:lnTo>
                  <a:lnTo>
                    <a:pt x="6281" y="3220"/>
                  </a:lnTo>
                  <a:lnTo>
                    <a:pt x="5991" y="3229"/>
                  </a:lnTo>
                  <a:lnTo>
                    <a:pt x="5692" y="3220"/>
                  </a:lnTo>
                  <a:lnTo>
                    <a:pt x="5173" y="3141"/>
                  </a:lnTo>
                  <a:lnTo>
                    <a:pt x="4707" y="3000"/>
                  </a:lnTo>
                  <a:lnTo>
                    <a:pt x="4293" y="2806"/>
                  </a:lnTo>
                  <a:lnTo>
                    <a:pt x="3748" y="2446"/>
                  </a:lnTo>
                  <a:lnTo>
                    <a:pt x="3123" y="1856"/>
                  </a:lnTo>
                  <a:lnTo>
                    <a:pt x="2833" y="1540"/>
                  </a:lnTo>
                  <a:lnTo>
                    <a:pt x="2560" y="1249"/>
                  </a:lnTo>
                  <a:lnTo>
                    <a:pt x="1988" y="704"/>
                  </a:lnTo>
                  <a:lnTo>
                    <a:pt x="1496" y="370"/>
                  </a:lnTo>
                  <a:lnTo>
                    <a:pt x="1135" y="194"/>
                  </a:lnTo>
                  <a:lnTo>
                    <a:pt x="722" y="70"/>
                  </a:lnTo>
                  <a:lnTo>
                    <a:pt x="255" y="9"/>
                  </a:lnTo>
                  <a:lnTo>
                    <a:pt x="0" y="0"/>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462" name="Google Shape;1462;p40"/>
            <p:cNvGrpSpPr/>
            <p:nvPr/>
          </p:nvGrpSpPr>
          <p:grpSpPr>
            <a:xfrm>
              <a:off x="268975" y="300291"/>
              <a:ext cx="1741285" cy="878995"/>
              <a:chOff x="3621900" y="179016"/>
              <a:chExt cx="1741285" cy="878995"/>
            </a:xfrm>
          </p:grpSpPr>
          <p:grpSp>
            <p:nvGrpSpPr>
              <p:cNvPr id="1463" name="Google Shape;1463;p40"/>
              <p:cNvGrpSpPr/>
              <p:nvPr/>
            </p:nvGrpSpPr>
            <p:grpSpPr>
              <a:xfrm>
                <a:off x="4239037" y="425752"/>
                <a:ext cx="1124148" cy="632259"/>
                <a:chOff x="389676" y="3721420"/>
                <a:chExt cx="1478364" cy="831483"/>
              </a:xfrm>
            </p:grpSpPr>
            <p:sp>
              <p:nvSpPr>
                <p:cNvPr id="1464" name="Google Shape;1464;p40"/>
                <p:cNvSpPr/>
                <p:nvPr/>
              </p:nvSpPr>
              <p:spPr>
                <a:xfrm>
                  <a:off x="395426" y="3726027"/>
                  <a:ext cx="1467436" cy="821698"/>
                </a:xfrm>
                <a:custGeom>
                  <a:avLst/>
                  <a:gdLst/>
                  <a:ahLst/>
                  <a:cxnLst/>
                  <a:rect l="l" t="t" r="r" b="b"/>
                  <a:pathLst>
                    <a:path w="46193" h="25866" extrusionOk="0">
                      <a:moveTo>
                        <a:pt x="22354" y="0"/>
                      </a:moveTo>
                      <a:lnTo>
                        <a:pt x="20218" y="218"/>
                      </a:lnTo>
                      <a:lnTo>
                        <a:pt x="19169" y="417"/>
                      </a:lnTo>
                      <a:lnTo>
                        <a:pt x="18589" y="543"/>
                      </a:lnTo>
                      <a:lnTo>
                        <a:pt x="17467" y="869"/>
                      </a:lnTo>
                      <a:lnTo>
                        <a:pt x="16417" y="1268"/>
                      </a:lnTo>
                      <a:lnTo>
                        <a:pt x="15440" y="1756"/>
                      </a:lnTo>
                      <a:lnTo>
                        <a:pt x="14535" y="2299"/>
                      </a:lnTo>
                      <a:lnTo>
                        <a:pt x="13720" y="2915"/>
                      </a:lnTo>
                      <a:lnTo>
                        <a:pt x="12996" y="3602"/>
                      </a:lnTo>
                      <a:lnTo>
                        <a:pt x="12363" y="4345"/>
                      </a:lnTo>
                      <a:lnTo>
                        <a:pt x="11838" y="5159"/>
                      </a:lnTo>
                      <a:lnTo>
                        <a:pt x="11422" y="6010"/>
                      </a:lnTo>
                      <a:lnTo>
                        <a:pt x="11132" y="6933"/>
                      </a:lnTo>
                      <a:lnTo>
                        <a:pt x="10951" y="7910"/>
                      </a:lnTo>
                      <a:lnTo>
                        <a:pt x="10897" y="8924"/>
                      </a:lnTo>
                      <a:lnTo>
                        <a:pt x="10987" y="9992"/>
                      </a:lnTo>
                      <a:lnTo>
                        <a:pt x="11204" y="11096"/>
                      </a:lnTo>
                      <a:lnTo>
                        <a:pt x="11585" y="12254"/>
                      </a:lnTo>
                      <a:lnTo>
                        <a:pt x="11838" y="12852"/>
                      </a:lnTo>
                      <a:lnTo>
                        <a:pt x="11458" y="12580"/>
                      </a:lnTo>
                      <a:lnTo>
                        <a:pt x="10607" y="12146"/>
                      </a:lnTo>
                      <a:lnTo>
                        <a:pt x="9666" y="11838"/>
                      </a:lnTo>
                      <a:lnTo>
                        <a:pt x="8670" y="11621"/>
                      </a:lnTo>
                      <a:lnTo>
                        <a:pt x="7639" y="11512"/>
                      </a:lnTo>
                      <a:lnTo>
                        <a:pt x="6589" y="11530"/>
                      </a:lnTo>
                      <a:lnTo>
                        <a:pt x="5539" y="11639"/>
                      </a:lnTo>
                      <a:lnTo>
                        <a:pt x="4507" y="11874"/>
                      </a:lnTo>
                      <a:lnTo>
                        <a:pt x="3548" y="12200"/>
                      </a:lnTo>
                      <a:lnTo>
                        <a:pt x="2643" y="12616"/>
                      </a:lnTo>
                      <a:lnTo>
                        <a:pt x="1828" y="13159"/>
                      </a:lnTo>
                      <a:lnTo>
                        <a:pt x="1141" y="13793"/>
                      </a:lnTo>
                      <a:lnTo>
                        <a:pt x="598" y="14535"/>
                      </a:lnTo>
                      <a:lnTo>
                        <a:pt x="199" y="15368"/>
                      </a:lnTo>
                      <a:lnTo>
                        <a:pt x="0" y="16291"/>
                      </a:lnTo>
                      <a:lnTo>
                        <a:pt x="0" y="17323"/>
                      </a:lnTo>
                      <a:lnTo>
                        <a:pt x="91" y="17884"/>
                      </a:lnTo>
                      <a:lnTo>
                        <a:pt x="199" y="18372"/>
                      </a:lnTo>
                      <a:lnTo>
                        <a:pt x="543" y="19241"/>
                      </a:lnTo>
                      <a:lnTo>
                        <a:pt x="1014" y="19983"/>
                      </a:lnTo>
                      <a:lnTo>
                        <a:pt x="1593" y="20617"/>
                      </a:lnTo>
                      <a:lnTo>
                        <a:pt x="2263" y="21142"/>
                      </a:lnTo>
                      <a:lnTo>
                        <a:pt x="3023" y="21558"/>
                      </a:lnTo>
                      <a:lnTo>
                        <a:pt x="3838" y="21848"/>
                      </a:lnTo>
                      <a:lnTo>
                        <a:pt x="4688" y="22047"/>
                      </a:lnTo>
                      <a:lnTo>
                        <a:pt x="5575" y="22155"/>
                      </a:lnTo>
                      <a:lnTo>
                        <a:pt x="6498" y="22155"/>
                      </a:lnTo>
                      <a:lnTo>
                        <a:pt x="7403" y="22065"/>
                      </a:lnTo>
                      <a:lnTo>
                        <a:pt x="8290" y="21902"/>
                      </a:lnTo>
                      <a:lnTo>
                        <a:pt x="9141" y="21648"/>
                      </a:lnTo>
                      <a:lnTo>
                        <a:pt x="9955" y="21305"/>
                      </a:lnTo>
                      <a:lnTo>
                        <a:pt x="10698" y="20888"/>
                      </a:lnTo>
                      <a:lnTo>
                        <a:pt x="11367" y="20400"/>
                      </a:lnTo>
                      <a:lnTo>
                        <a:pt x="11657" y="20128"/>
                      </a:lnTo>
                      <a:lnTo>
                        <a:pt x="12001" y="20653"/>
                      </a:lnTo>
                      <a:lnTo>
                        <a:pt x="12906" y="21648"/>
                      </a:lnTo>
                      <a:lnTo>
                        <a:pt x="14010" y="22590"/>
                      </a:lnTo>
                      <a:lnTo>
                        <a:pt x="15277" y="23440"/>
                      </a:lnTo>
                      <a:lnTo>
                        <a:pt x="16689" y="24183"/>
                      </a:lnTo>
                      <a:lnTo>
                        <a:pt x="18173" y="24816"/>
                      </a:lnTo>
                      <a:lnTo>
                        <a:pt x="19712" y="25323"/>
                      </a:lnTo>
                      <a:lnTo>
                        <a:pt x="21250" y="25685"/>
                      </a:lnTo>
                      <a:lnTo>
                        <a:pt x="22771" y="25866"/>
                      </a:lnTo>
                      <a:lnTo>
                        <a:pt x="24237" y="25866"/>
                      </a:lnTo>
                      <a:lnTo>
                        <a:pt x="25594" y="25667"/>
                      </a:lnTo>
                      <a:lnTo>
                        <a:pt x="26807" y="25250"/>
                      </a:lnTo>
                      <a:lnTo>
                        <a:pt x="27857" y="24581"/>
                      </a:lnTo>
                      <a:lnTo>
                        <a:pt x="28472" y="23929"/>
                      </a:lnTo>
                      <a:lnTo>
                        <a:pt x="28834" y="23404"/>
                      </a:lnTo>
                      <a:lnTo>
                        <a:pt x="29106" y="22807"/>
                      </a:lnTo>
                      <a:lnTo>
                        <a:pt x="29323" y="22155"/>
                      </a:lnTo>
                      <a:lnTo>
                        <a:pt x="29468" y="21413"/>
                      </a:lnTo>
                      <a:lnTo>
                        <a:pt x="29522" y="20599"/>
                      </a:lnTo>
                      <a:lnTo>
                        <a:pt x="29522" y="20164"/>
                      </a:lnTo>
                      <a:lnTo>
                        <a:pt x="29884" y="20562"/>
                      </a:lnTo>
                      <a:lnTo>
                        <a:pt x="30771" y="21268"/>
                      </a:lnTo>
                      <a:lnTo>
                        <a:pt x="31803" y="21866"/>
                      </a:lnTo>
                      <a:lnTo>
                        <a:pt x="32943" y="22372"/>
                      </a:lnTo>
                      <a:lnTo>
                        <a:pt x="34156" y="22753"/>
                      </a:lnTo>
                      <a:lnTo>
                        <a:pt x="35459" y="23042"/>
                      </a:lnTo>
                      <a:lnTo>
                        <a:pt x="36780" y="23205"/>
                      </a:lnTo>
                      <a:lnTo>
                        <a:pt x="38120" y="23241"/>
                      </a:lnTo>
                      <a:lnTo>
                        <a:pt x="39423" y="23151"/>
                      </a:lnTo>
                      <a:lnTo>
                        <a:pt x="40708" y="22916"/>
                      </a:lnTo>
                      <a:lnTo>
                        <a:pt x="41903" y="22554"/>
                      </a:lnTo>
                      <a:lnTo>
                        <a:pt x="43025" y="22029"/>
                      </a:lnTo>
                      <a:lnTo>
                        <a:pt x="44002" y="21377"/>
                      </a:lnTo>
                      <a:lnTo>
                        <a:pt x="44835" y="20562"/>
                      </a:lnTo>
                      <a:lnTo>
                        <a:pt x="45505" y="19585"/>
                      </a:lnTo>
                      <a:lnTo>
                        <a:pt x="45975" y="18445"/>
                      </a:lnTo>
                      <a:lnTo>
                        <a:pt x="46102" y="17811"/>
                      </a:lnTo>
                      <a:lnTo>
                        <a:pt x="46174" y="17413"/>
                      </a:lnTo>
                      <a:lnTo>
                        <a:pt x="46192" y="16725"/>
                      </a:lnTo>
                      <a:lnTo>
                        <a:pt x="46138" y="16146"/>
                      </a:lnTo>
                      <a:lnTo>
                        <a:pt x="45975" y="15639"/>
                      </a:lnTo>
                      <a:lnTo>
                        <a:pt x="45740" y="15241"/>
                      </a:lnTo>
                      <a:lnTo>
                        <a:pt x="45450" y="14933"/>
                      </a:lnTo>
                      <a:lnTo>
                        <a:pt x="45088" y="14716"/>
                      </a:lnTo>
                      <a:lnTo>
                        <a:pt x="44672" y="14571"/>
                      </a:lnTo>
                      <a:lnTo>
                        <a:pt x="43984" y="14499"/>
                      </a:lnTo>
                      <a:lnTo>
                        <a:pt x="42989" y="14698"/>
                      </a:lnTo>
                      <a:lnTo>
                        <a:pt x="41975" y="15187"/>
                      </a:lnTo>
                      <a:lnTo>
                        <a:pt x="41016" y="15947"/>
                      </a:lnTo>
                      <a:lnTo>
                        <a:pt x="40599" y="16417"/>
                      </a:lnTo>
                      <a:lnTo>
                        <a:pt x="40599" y="16417"/>
                      </a:lnTo>
                      <a:lnTo>
                        <a:pt x="41106" y="15838"/>
                      </a:lnTo>
                      <a:lnTo>
                        <a:pt x="42174" y="14951"/>
                      </a:lnTo>
                      <a:lnTo>
                        <a:pt x="42898" y="14282"/>
                      </a:lnTo>
                      <a:lnTo>
                        <a:pt x="43314" y="13775"/>
                      </a:lnTo>
                      <a:lnTo>
                        <a:pt x="43658" y="13178"/>
                      </a:lnTo>
                      <a:lnTo>
                        <a:pt x="43894" y="12417"/>
                      </a:lnTo>
                      <a:lnTo>
                        <a:pt x="43966" y="11983"/>
                      </a:lnTo>
                      <a:lnTo>
                        <a:pt x="44038" y="11331"/>
                      </a:lnTo>
                      <a:lnTo>
                        <a:pt x="43912" y="10010"/>
                      </a:lnTo>
                      <a:lnTo>
                        <a:pt x="43495" y="8761"/>
                      </a:lnTo>
                      <a:lnTo>
                        <a:pt x="42862" y="7603"/>
                      </a:lnTo>
                      <a:lnTo>
                        <a:pt x="42464" y="7096"/>
                      </a:lnTo>
                      <a:lnTo>
                        <a:pt x="42192" y="6788"/>
                      </a:lnTo>
                      <a:lnTo>
                        <a:pt x="41613" y="6281"/>
                      </a:lnTo>
                      <a:lnTo>
                        <a:pt x="40979" y="5847"/>
                      </a:lnTo>
                      <a:lnTo>
                        <a:pt x="40292" y="5521"/>
                      </a:lnTo>
                      <a:lnTo>
                        <a:pt x="39586" y="5286"/>
                      </a:lnTo>
                      <a:lnTo>
                        <a:pt x="38862" y="5159"/>
                      </a:lnTo>
                      <a:lnTo>
                        <a:pt x="38138" y="5105"/>
                      </a:lnTo>
                      <a:lnTo>
                        <a:pt x="37414" y="5159"/>
                      </a:lnTo>
                      <a:lnTo>
                        <a:pt x="36708" y="5304"/>
                      </a:lnTo>
                      <a:lnTo>
                        <a:pt x="36020" y="5539"/>
                      </a:lnTo>
                      <a:lnTo>
                        <a:pt x="35386" y="5865"/>
                      </a:lnTo>
                      <a:lnTo>
                        <a:pt x="34807" y="6299"/>
                      </a:lnTo>
                      <a:lnTo>
                        <a:pt x="34282" y="6806"/>
                      </a:lnTo>
                      <a:lnTo>
                        <a:pt x="33848" y="7422"/>
                      </a:lnTo>
                      <a:lnTo>
                        <a:pt x="33504" y="8075"/>
                      </a:lnTo>
                      <a:lnTo>
                        <a:pt x="33558" y="7530"/>
                      </a:lnTo>
                      <a:lnTo>
                        <a:pt x="33522" y="6824"/>
                      </a:lnTo>
                      <a:lnTo>
                        <a:pt x="33395" y="6136"/>
                      </a:lnTo>
                      <a:lnTo>
                        <a:pt x="33196" y="5467"/>
                      </a:lnTo>
                      <a:lnTo>
                        <a:pt x="32744" y="4507"/>
                      </a:lnTo>
                      <a:lnTo>
                        <a:pt x="31893" y="3313"/>
                      </a:lnTo>
                      <a:lnTo>
                        <a:pt x="30825" y="2281"/>
                      </a:lnTo>
                      <a:lnTo>
                        <a:pt x="29631" y="1449"/>
                      </a:lnTo>
                      <a:lnTo>
                        <a:pt x="28327" y="815"/>
                      </a:lnTo>
                      <a:lnTo>
                        <a:pt x="27676" y="598"/>
                      </a:lnTo>
                      <a:lnTo>
                        <a:pt x="26644" y="344"/>
                      </a:lnTo>
                      <a:lnTo>
                        <a:pt x="24508" y="37"/>
                      </a:lnTo>
                      <a:lnTo>
                        <a:pt x="2235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5" name="Google Shape;1465;p40"/>
                <p:cNvSpPr/>
                <p:nvPr/>
              </p:nvSpPr>
              <p:spPr>
                <a:xfrm>
                  <a:off x="389676" y="3734636"/>
                  <a:ext cx="1478364" cy="818267"/>
                </a:xfrm>
                <a:custGeom>
                  <a:avLst/>
                  <a:gdLst/>
                  <a:ahLst/>
                  <a:cxnLst/>
                  <a:rect l="l" t="t" r="r" b="b"/>
                  <a:pathLst>
                    <a:path w="46537" h="25758" extrusionOk="0">
                      <a:moveTo>
                        <a:pt x="19331" y="1"/>
                      </a:moveTo>
                      <a:lnTo>
                        <a:pt x="18680" y="146"/>
                      </a:lnTo>
                      <a:lnTo>
                        <a:pt x="17431" y="526"/>
                      </a:lnTo>
                      <a:lnTo>
                        <a:pt x="16254" y="997"/>
                      </a:lnTo>
                      <a:lnTo>
                        <a:pt x="15186" y="1558"/>
                      </a:lnTo>
                      <a:lnTo>
                        <a:pt x="14227" y="2209"/>
                      </a:lnTo>
                      <a:lnTo>
                        <a:pt x="13358" y="2933"/>
                      </a:lnTo>
                      <a:lnTo>
                        <a:pt x="12616" y="3730"/>
                      </a:lnTo>
                      <a:lnTo>
                        <a:pt x="12019" y="4598"/>
                      </a:lnTo>
                      <a:lnTo>
                        <a:pt x="11766" y="5069"/>
                      </a:lnTo>
                      <a:lnTo>
                        <a:pt x="11566" y="5449"/>
                      </a:lnTo>
                      <a:lnTo>
                        <a:pt x="11259" y="6264"/>
                      </a:lnTo>
                      <a:lnTo>
                        <a:pt x="11060" y="7114"/>
                      </a:lnTo>
                      <a:lnTo>
                        <a:pt x="10951" y="7983"/>
                      </a:lnTo>
                      <a:lnTo>
                        <a:pt x="10933" y="8888"/>
                      </a:lnTo>
                      <a:lnTo>
                        <a:pt x="11023" y="9793"/>
                      </a:lnTo>
                      <a:lnTo>
                        <a:pt x="11223" y="10734"/>
                      </a:lnTo>
                      <a:lnTo>
                        <a:pt x="11494" y="11694"/>
                      </a:lnTo>
                      <a:lnTo>
                        <a:pt x="11675" y="12164"/>
                      </a:lnTo>
                      <a:lnTo>
                        <a:pt x="11204" y="11893"/>
                      </a:lnTo>
                      <a:lnTo>
                        <a:pt x="10118" y="11477"/>
                      </a:lnTo>
                      <a:lnTo>
                        <a:pt x="8960" y="11205"/>
                      </a:lnTo>
                      <a:lnTo>
                        <a:pt x="7729" y="11096"/>
                      </a:lnTo>
                      <a:lnTo>
                        <a:pt x="6480" y="11133"/>
                      </a:lnTo>
                      <a:lnTo>
                        <a:pt x="5231" y="11314"/>
                      </a:lnTo>
                      <a:lnTo>
                        <a:pt x="4037" y="11640"/>
                      </a:lnTo>
                      <a:lnTo>
                        <a:pt x="2933" y="12128"/>
                      </a:lnTo>
                      <a:lnTo>
                        <a:pt x="2426" y="12436"/>
                      </a:lnTo>
                      <a:lnTo>
                        <a:pt x="2064" y="12653"/>
                      </a:lnTo>
                      <a:lnTo>
                        <a:pt x="1448" y="13178"/>
                      </a:lnTo>
                      <a:lnTo>
                        <a:pt x="942" y="13739"/>
                      </a:lnTo>
                      <a:lnTo>
                        <a:pt x="543" y="14355"/>
                      </a:lnTo>
                      <a:lnTo>
                        <a:pt x="254" y="15024"/>
                      </a:lnTo>
                      <a:lnTo>
                        <a:pt x="73" y="15730"/>
                      </a:lnTo>
                      <a:lnTo>
                        <a:pt x="0" y="16472"/>
                      </a:lnTo>
                      <a:lnTo>
                        <a:pt x="55" y="17233"/>
                      </a:lnTo>
                      <a:lnTo>
                        <a:pt x="127" y="17631"/>
                      </a:lnTo>
                      <a:lnTo>
                        <a:pt x="199" y="18011"/>
                      </a:lnTo>
                      <a:lnTo>
                        <a:pt x="435" y="18699"/>
                      </a:lnTo>
                      <a:lnTo>
                        <a:pt x="761" y="19332"/>
                      </a:lnTo>
                      <a:lnTo>
                        <a:pt x="1159" y="19911"/>
                      </a:lnTo>
                      <a:lnTo>
                        <a:pt x="1647" y="20436"/>
                      </a:lnTo>
                      <a:lnTo>
                        <a:pt x="2209" y="20889"/>
                      </a:lnTo>
                      <a:lnTo>
                        <a:pt x="2824" y="21269"/>
                      </a:lnTo>
                      <a:lnTo>
                        <a:pt x="3530" y="21577"/>
                      </a:lnTo>
                      <a:lnTo>
                        <a:pt x="3910" y="21703"/>
                      </a:lnTo>
                      <a:lnTo>
                        <a:pt x="4417" y="21848"/>
                      </a:lnTo>
                      <a:lnTo>
                        <a:pt x="5467" y="22011"/>
                      </a:lnTo>
                      <a:lnTo>
                        <a:pt x="6535" y="22047"/>
                      </a:lnTo>
                      <a:lnTo>
                        <a:pt x="7602" y="21957"/>
                      </a:lnTo>
                      <a:lnTo>
                        <a:pt x="8670" y="21739"/>
                      </a:lnTo>
                      <a:lnTo>
                        <a:pt x="9666" y="21414"/>
                      </a:lnTo>
                      <a:lnTo>
                        <a:pt x="10607" y="20961"/>
                      </a:lnTo>
                      <a:lnTo>
                        <a:pt x="11440" y="20418"/>
                      </a:lnTo>
                      <a:lnTo>
                        <a:pt x="11802" y="20092"/>
                      </a:lnTo>
                      <a:lnTo>
                        <a:pt x="12236" y="20690"/>
                      </a:lnTo>
                      <a:lnTo>
                        <a:pt x="13322" y="21812"/>
                      </a:lnTo>
                      <a:lnTo>
                        <a:pt x="14643" y="22826"/>
                      </a:lnTo>
                      <a:lnTo>
                        <a:pt x="16146" y="23731"/>
                      </a:lnTo>
                      <a:lnTo>
                        <a:pt x="17793" y="24491"/>
                      </a:lnTo>
                      <a:lnTo>
                        <a:pt x="19494" y="25088"/>
                      </a:lnTo>
                      <a:lnTo>
                        <a:pt x="21214" y="25504"/>
                      </a:lnTo>
                      <a:lnTo>
                        <a:pt x="22915" y="25740"/>
                      </a:lnTo>
                      <a:lnTo>
                        <a:pt x="23730" y="25758"/>
                      </a:lnTo>
                      <a:lnTo>
                        <a:pt x="24400" y="25740"/>
                      </a:lnTo>
                      <a:lnTo>
                        <a:pt x="25648" y="25577"/>
                      </a:lnTo>
                      <a:lnTo>
                        <a:pt x="26228" y="25414"/>
                      </a:lnTo>
                      <a:lnTo>
                        <a:pt x="26861" y="25197"/>
                      </a:lnTo>
                      <a:lnTo>
                        <a:pt x="27802" y="24672"/>
                      </a:lnTo>
                      <a:lnTo>
                        <a:pt x="28382" y="24183"/>
                      </a:lnTo>
                      <a:lnTo>
                        <a:pt x="28907" y="23586"/>
                      </a:lnTo>
                      <a:lnTo>
                        <a:pt x="29341" y="22844"/>
                      </a:lnTo>
                      <a:lnTo>
                        <a:pt x="29649" y="21957"/>
                      </a:lnTo>
                      <a:lnTo>
                        <a:pt x="29830" y="20889"/>
                      </a:lnTo>
                      <a:lnTo>
                        <a:pt x="29848" y="20273"/>
                      </a:lnTo>
                      <a:lnTo>
                        <a:pt x="30336" y="20726"/>
                      </a:lnTo>
                      <a:lnTo>
                        <a:pt x="31495" y="21504"/>
                      </a:lnTo>
                      <a:lnTo>
                        <a:pt x="32816" y="22156"/>
                      </a:lnTo>
                      <a:lnTo>
                        <a:pt x="34282" y="22645"/>
                      </a:lnTo>
                      <a:lnTo>
                        <a:pt x="35839" y="22970"/>
                      </a:lnTo>
                      <a:lnTo>
                        <a:pt x="37432" y="23115"/>
                      </a:lnTo>
                      <a:lnTo>
                        <a:pt x="39043" y="23079"/>
                      </a:lnTo>
                      <a:lnTo>
                        <a:pt x="40617" y="22862"/>
                      </a:lnTo>
                      <a:lnTo>
                        <a:pt x="41360" y="22663"/>
                      </a:lnTo>
                      <a:lnTo>
                        <a:pt x="41884" y="22518"/>
                      </a:lnTo>
                      <a:lnTo>
                        <a:pt x="42844" y="22120"/>
                      </a:lnTo>
                      <a:lnTo>
                        <a:pt x="43713" y="21631"/>
                      </a:lnTo>
                      <a:lnTo>
                        <a:pt x="44455" y="21070"/>
                      </a:lnTo>
                      <a:lnTo>
                        <a:pt x="45106" y="20418"/>
                      </a:lnTo>
                      <a:lnTo>
                        <a:pt x="45631" y="19694"/>
                      </a:lnTo>
                      <a:lnTo>
                        <a:pt x="46048" y="18898"/>
                      </a:lnTo>
                      <a:lnTo>
                        <a:pt x="46337" y="18029"/>
                      </a:lnTo>
                      <a:lnTo>
                        <a:pt x="46428" y="17558"/>
                      </a:lnTo>
                      <a:lnTo>
                        <a:pt x="46500" y="17160"/>
                      </a:lnTo>
                      <a:lnTo>
                        <a:pt x="46536" y="16454"/>
                      </a:lnTo>
                      <a:lnTo>
                        <a:pt x="46464" y="15875"/>
                      </a:lnTo>
                      <a:lnTo>
                        <a:pt x="46337" y="15404"/>
                      </a:lnTo>
                      <a:lnTo>
                        <a:pt x="46048" y="14861"/>
                      </a:lnTo>
                      <a:lnTo>
                        <a:pt x="45559" y="14427"/>
                      </a:lnTo>
                      <a:lnTo>
                        <a:pt x="45324" y="14300"/>
                      </a:lnTo>
                      <a:lnTo>
                        <a:pt x="45070" y="14192"/>
                      </a:lnTo>
                      <a:lnTo>
                        <a:pt x="44491" y="14101"/>
                      </a:lnTo>
                      <a:lnTo>
                        <a:pt x="43876" y="14119"/>
                      </a:lnTo>
                      <a:lnTo>
                        <a:pt x="43224" y="14264"/>
                      </a:lnTo>
                      <a:lnTo>
                        <a:pt x="42898" y="14391"/>
                      </a:lnTo>
                      <a:lnTo>
                        <a:pt x="42898" y="14391"/>
                      </a:lnTo>
                      <a:lnTo>
                        <a:pt x="43152" y="14155"/>
                      </a:lnTo>
                      <a:lnTo>
                        <a:pt x="43604" y="13631"/>
                      </a:lnTo>
                      <a:lnTo>
                        <a:pt x="43966" y="12979"/>
                      </a:lnTo>
                      <a:lnTo>
                        <a:pt x="44219" y="12201"/>
                      </a:lnTo>
                      <a:lnTo>
                        <a:pt x="44310" y="11730"/>
                      </a:lnTo>
                      <a:lnTo>
                        <a:pt x="44364" y="11078"/>
                      </a:lnTo>
                      <a:lnTo>
                        <a:pt x="44238" y="9775"/>
                      </a:lnTo>
                      <a:lnTo>
                        <a:pt x="43839" y="8472"/>
                      </a:lnTo>
                      <a:lnTo>
                        <a:pt x="43188" y="7277"/>
                      </a:lnTo>
                      <a:lnTo>
                        <a:pt x="42753" y="6716"/>
                      </a:lnTo>
                      <a:lnTo>
                        <a:pt x="42482" y="6409"/>
                      </a:lnTo>
                      <a:lnTo>
                        <a:pt x="41866" y="5865"/>
                      </a:lnTo>
                      <a:lnTo>
                        <a:pt x="41179" y="5413"/>
                      </a:lnTo>
                      <a:lnTo>
                        <a:pt x="40436" y="5069"/>
                      </a:lnTo>
                      <a:lnTo>
                        <a:pt x="39676" y="4834"/>
                      </a:lnTo>
                      <a:lnTo>
                        <a:pt x="38862" y="4707"/>
                      </a:lnTo>
                      <a:lnTo>
                        <a:pt x="38047" y="4689"/>
                      </a:lnTo>
                      <a:lnTo>
                        <a:pt x="37233" y="4798"/>
                      </a:lnTo>
                      <a:lnTo>
                        <a:pt x="36834" y="4906"/>
                      </a:lnTo>
                      <a:lnTo>
                        <a:pt x="36346" y="5051"/>
                      </a:lnTo>
                      <a:lnTo>
                        <a:pt x="35495" y="5467"/>
                      </a:lnTo>
                      <a:lnTo>
                        <a:pt x="34753" y="6010"/>
                      </a:lnTo>
                      <a:lnTo>
                        <a:pt x="34138" y="6698"/>
                      </a:lnTo>
                      <a:lnTo>
                        <a:pt x="33884" y="7096"/>
                      </a:lnTo>
                      <a:lnTo>
                        <a:pt x="33848" y="6481"/>
                      </a:lnTo>
                      <a:lnTo>
                        <a:pt x="33558" y="5232"/>
                      </a:lnTo>
                      <a:lnTo>
                        <a:pt x="33287" y="4617"/>
                      </a:lnTo>
                      <a:lnTo>
                        <a:pt x="33088" y="4236"/>
                      </a:lnTo>
                      <a:lnTo>
                        <a:pt x="32617" y="3512"/>
                      </a:lnTo>
                      <a:lnTo>
                        <a:pt x="32056" y="2825"/>
                      </a:lnTo>
                      <a:lnTo>
                        <a:pt x="31422" y="2173"/>
                      </a:lnTo>
                      <a:lnTo>
                        <a:pt x="30717" y="1594"/>
                      </a:lnTo>
                      <a:lnTo>
                        <a:pt x="29956" y="1087"/>
                      </a:lnTo>
                      <a:lnTo>
                        <a:pt x="29160" y="653"/>
                      </a:lnTo>
                      <a:lnTo>
                        <a:pt x="28327" y="309"/>
                      </a:lnTo>
                      <a:lnTo>
                        <a:pt x="27893" y="182"/>
                      </a:lnTo>
                      <a:lnTo>
                        <a:pt x="27802" y="472"/>
                      </a:lnTo>
                      <a:lnTo>
                        <a:pt x="28219" y="598"/>
                      </a:lnTo>
                      <a:lnTo>
                        <a:pt x="29033" y="924"/>
                      </a:lnTo>
                      <a:lnTo>
                        <a:pt x="29812" y="1340"/>
                      </a:lnTo>
                      <a:lnTo>
                        <a:pt x="30536" y="1847"/>
                      </a:lnTo>
                      <a:lnTo>
                        <a:pt x="31223" y="2390"/>
                      </a:lnTo>
                      <a:lnTo>
                        <a:pt x="31839" y="3006"/>
                      </a:lnTo>
                      <a:lnTo>
                        <a:pt x="32364" y="3675"/>
                      </a:lnTo>
                      <a:lnTo>
                        <a:pt x="32834" y="4381"/>
                      </a:lnTo>
                      <a:lnTo>
                        <a:pt x="33015" y="4761"/>
                      </a:lnTo>
                      <a:lnTo>
                        <a:pt x="33178" y="5141"/>
                      </a:lnTo>
                      <a:lnTo>
                        <a:pt x="33432" y="5902"/>
                      </a:lnTo>
                      <a:lnTo>
                        <a:pt x="33558" y="6662"/>
                      </a:lnTo>
                      <a:lnTo>
                        <a:pt x="33576" y="7422"/>
                      </a:lnTo>
                      <a:lnTo>
                        <a:pt x="33522" y="7802"/>
                      </a:lnTo>
                      <a:lnTo>
                        <a:pt x="33323" y="8400"/>
                      </a:lnTo>
                      <a:lnTo>
                        <a:pt x="33178" y="9033"/>
                      </a:lnTo>
                      <a:lnTo>
                        <a:pt x="33196" y="9160"/>
                      </a:lnTo>
                      <a:lnTo>
                        <a:pt x="33287" y="9214"/>
                      </a:lnTo>
                      <a:lnTo>
                        <a:pt x="33414" y="9214"/>
                      </a:lnTo>
                      <a:lnTo>
                        <a:pt x="33468" y="9124"/>
                      </a:lnTo>
                      <a:lnTo>
                        <a:pt x="33703" y="8508"/>
                      </a:lnTo>
                      <a:lnTo>
                        <a:pt x="33830" y="7893"/>
                      </a:lnTo>
                      <a:lnTo>
                        <a:pt x="34047" y="7404"/>
                      </a:lnTo>
                      <a:lnTo>
                        <a:pt x="34644" y="6535"/>
                      </a:lnTo>
                      <a:lnTo>
                        <a:pt x="35441" y="5865"/>
                      </a:lnTo>
                      <a:lnTo>
                        <a:pt x="36382" y="5359"/>
                      </a:lnTo>
                      <a:lnTo>
                        <a:pt x="36907" y="5196"/>
                      </a:lnTo>
                      <a:lnTo>
                        <a:pt x="37287" y="5087"/>
                      </a:lnTo>
                      <a:lnTo>
                        <a:pt x="38065" y="4997"/>
                      </a:lnTo>
                      <a:lnTo>
                        <a:pt x="38844" y="5015"/>
                      </a:lnTo>
                      <a:lnTo>
                        <a:pt x="39604" y="5123"/>
                      </a:lnTo>
                      <a:lnTo>
                        <a:pt x="40328" y="5359"/>
                      </a:lnTo>
                      <a:lnTo>
                        <a:pt x="41034" y="5684"/>
                      </a:lnTo>
                      <a:lnTo>
                        <a:pt x="41667" y="6101"/>
                      </a:lnTo>
                      <a:lnTo>
                        <a:pt x="42265" y="6626"/>
                      </a:lnTo>
                      <a:lnTo>
                        <a:pt x="42518" y="6915"/>
                      </a:lnTo>
                      <a:lnTo>
                        <a:pt x="42934" y="7440"/>
                      </a:lnTo>
                      <a:lnTo>
                        <a:pt x="43568" y="8599"/>
                      </a:lnTo>
                      <a:lnTo>
                        <a:pt x="43948" y="9829"/>
                      </a:lnTo>
                      <a:lnTo>
                        <a:pt x="44057" y="11078"/>
                      </a:lnTo>
                      <a:lnTo>
                        <a:pt x="44002" y="11694"/>
                      </a:lnTo>
                      <a:lnTo>
                        <a:pt x="43912" y="12255"/>
                      </a:lnTo>
                      <a:lnTo>
                        <a:pt x="43550" y="13160"/>
                      </a:lnTo>
                      <a:lnTo>
                        <a:pt x="43025" y="13848"/>
                      </a:lnTo>
                      <a:lnTo>
                        <a:pt x="42409" y="14427"/>
                      </a:lnTo>
                      <a:lnTo>
                        <a:pt x="42065" y="14717"/>
                      </a:lnTo>
                      <a:lnTo>
                        <a:pt x="41703" y="15006"/>
                      </a:lnTo>
                      <a:lnTo>
                        <a:pt x="40998" y="15658"/>
                      </a:lnTo>
                      <a:lnTo>
                        <a:pt x="40672" y="16038"/>
                      </a:lnTo>
                      <a:lnTo>
                        <a:pt x="40654" y="16038"/>
                      </a:lnTo>
                      <a:lnTo>
                        <a:pt x="40654" y="16056"/>
                      </a:lnTo>
                      <a:lnTo>
                        <a:pt x="40636" y="16092"/>
                      </a:lnTo>
                      <a:lnTo>
                        <a:pt x="40636" y="16219"/>
                      </a:lnTo>
                      <a:lnTo>
                        <a:pt x="40672" y="16255"/>
                      </a:lnTo>
                      <a:lnTo>
                        <a:pt x="40726" y="16291"/>
                      </a:lnTo>
                      <a:lnTo>
                        <a:pt x="40853" y="16273"/>
                      </a:lnTo>
                      <a:lnTo>
                        <a:pt x="40889" y="16237"/>
                      </a:lnTo>
                      <a:lnTo>
                        <a:pt x="40907" y="16219"/>
                      </a:lnTo>
                      <a:lnTo>
                        <a:pt x="41142" y="15947"/>
                      </a:lnTo>
                      <a:lnTo>
                        <a:pt x="41649" y="15477"/>
                      </a:lnTo>
                      <a:lnTo>
                        <a:pt x="42482" y="14898"/>
                      </a:lnTo>
                      <a:lnTo>
                        <a:pt x="43351" y="14536"/>
                      </a:lnTo>
                      <a:lnTo>
                        <a:pt x="43930" y="14409"/>
                      </a:lnTo>
                      <a:lnTo>
                        <a:pt x="44473" y="14391"/>
                      </a:lnTo>
                      <a:lnTo>
                        <a:pt x="44962" y="14481"/>
                      </a:lnTo>
                      <a:lnTo>
                        <a:pt x="45197" y="14572"/>
                      </a:lnTo>
                      <a:lnTo>
                        <a:pt x="45505" y="14753"/>
                      </a:lnTo>
                      <a:lnTo>
                        <a:pt x="45957" y="15278"/>
                      </a:lnTo>
                      <a:lnTo>
                        <a:pt x="46192" y="16020"/>
                      </a:lnTo>
                      <a:lnTo>
                        <a:pt x="46210" y="16961"/>
                      </a:lnTo>
                      <a:lnTo>
                        <a:pt x="46138" y="17504"/>
                      </a:lnTo>
                      <a:lnTo>
                        <a:pt x="46048" y="17938"/>
                      </a:lnTo>
                      <a:lnTo>
                        <a:pt x="45776" y="18771"/>
                      </a:lnTo>
                      <a:lnTo>
                        <a:pt x="45378" y="19531"/>
                      </a:lnTo>
                      <a:lnTo>
                        <a:pt x="44871" y="20219"/>
                      </a:lnTo>
                      <a:lnTo>
                        <a:pt x="44256" y="20853"/>
                      </a:lnTo>
                      <a:lnTo>
                        <a:pt x="43532" y="21377"/>
                      </a:lnTo>
                      <a:lnTo>
                        <a:pt x="42699" y="21848"/>
                      </a:lnTo>
                      <a:lnTo>
                        <a:pt x="41776" y="22228"/>
                      </a:lnTo>
                      <a:lnTo>
                        <a:pt x="41287" y="22373"/>
                      </a:lnTo>
                      <a:lnTo>
                        <a:pt x="40527" y="22572"/>
                      </a:lnTo>
                      <a:lnTo>
                        <a:pt x="38952" y="22789"/>
                      </a:lnTo>
                      <a:lnTo>
                        <a:pt x="37323" y="22789"/>
                      </a:lnTo>
                      <a:lnTo>
                        <a:pt x="35712" y="22626"/>
                      </a:lnTo>
                      <a:lnTo>
                        <a:pt x="34138" y="22264"/>
                      </a:lnTo>
                      <a:lnTo>
                        <a:pt x="32671" y="21758"/>
                      </a:lnTo>
                      <a:lnTo>
                        <a:pt x="31368" y="21070"/>
                      </a:lnTo>
                      <a:lnTo>
                        <a:pt x="30264" y="20255"/>
                      </a:lnTo>
                      <a:lnTo>
                        <a:pt x="29812" y="19803"/>
                      </a:lnTo>
                      <a:lnTo>
                        <a:pt x="29739" y="19748"/>
                      </a:lnTo>
                      <a:lnTo>
                        <a:pt x="29649" y="19767"/>
                      </a:lnTo>
                      <a:lnTo>
                        <a:pt x="29558" y="19821"/>
                      </a:lnTo>
                      <a:lnTo>
                        <a:pt x="29540" y="19911"/>
                      </a:lnTo>
                      <a:lnTo>
                        <a:pt x="29558" y="20400"/>
                      </a:lnTo>
                      <a:lnTo>
                        <a:pt x="29468" y="21341"/>
                      </a:lnTo>
                      <a:lnTo>
                        <a:pt x="29269" y="22174"/>
                      </a:lnTo>
                      <a:lnTo>
                        <a:pt x="28943" y="22916"/>
                      </a:lnTo>
                      <a:lnTo>
                        <a:pt x="28526" y="23586"/>
                      </a:lnTo>
                      <a:lnTo>
                        <a:pt x="27983" y="24147"/>
                      </a:lnTo>
                      <a:lnTo>
                        <a:pt x="27332" y="24617"/>
                      </a:lnTo>
                      <a:lnTo>
                        <a:pt x="26572" y="24979"/>
                      </a:lnTo>
                      <a:lnTo>
                        <a:pt x="26137" y="25124"/>
                      </a:lnTo>
                      <a:lnTo>
                        <a:pt x="25739" y="25233"/>
                      </a:lnTo>
                      <a:lnTo>
                        <a:pt x="24852" y="25396"/>
                      </a:lnTo>
                      <a:lnTo>
                        <a:pt x="23458" y="25468"/>
                      </a:lnTo>
                      <a:lnTo>
                        <a:pt x="21449" y="25269"/>
                      </a:lnTo>
                      <a:lnTo>
                        <a:pt x="19368" y="24762"/>
                      </a:lnTo>
                      <a:lnTo>
                        <a:pt x="17359" y="24002"/>
                      </a:lnTo>
                      <a:lnTo>
                        <a:pt x="15458" y="23007"/>
                      </a:lnTo>
                      <a:lnTo>
                        <a:pt x="13793" y="21830"/>
                      </a:lnTo>
                      <a:lnTo>
                        <a:pt x="12761" y="20834"/>
                      </a:lnTo>
                      <a:lnTo>
                        <a:pt x="12200" y="20147"/>
                      </a:lnTo>
                      <a:lnTo>
                        <a:pt x="11965" y="19785"/>
                      </a:lnTo>
                      <a:lnTo>
                        <a:pt x="11910" y="19730"/>
                      </a:lnTo>
                      <a:lnTo>
                        <a:pt x="11856" y="19712"/>
                      </a:lnTo>
                      <a:lnTo>
                        <a:pt x="11784" y="19712"/>
                      </a:lnTo>
                      <a:lnTo>
                        <a:pt x="11729" y="19748"/>
                      </a:lnTo>
                      <a:lnTo>
                        <a:pt x="11385" y="20074"/>
                      </a:lnTo>
                      <a:lnTo>
                        <a:pt x="10571" y="20635"/>
                      </a:lnTo>
                      <a:lnTo>
                        <a:pt x="9666" y="21088"/>
                      </a:lnTo>
                      <a:lnTo>
                        <a:pt x="8688" y="21432"/>
                      </a:lnTo>
                      <a:lnTo>
                        <a:pt x="7657" y="21649"/>
                      </a:lnTo>
                      <a:lnTo>
                        <a:pt x="6589" y="21739"/>
                      </a:lnTo>
                      <a:lnTo>
                        <a:pt x="5521" y="21721"/>
                      </a:lnTo>
                      <a:lnTo>
                        <a:pt x="4489" y="21558"/>
                      </a:lnTo>
                      <a:lnTo>
                        <a:pt x="4000" y="21414"/>
                      </a:lnTo>
                      <a:lnTo>
                        <a:pt x="3638" y="21305"/>
                      </a:lnTo>
                      <a:lnTo>
                        <a:pt x="2987" y="20997"/>
                      </a:lnTo>
                      <a:lnTo>
                        <a:pt x="2390" y="20635"/>
                      </a:lnTo>
                      <a:lnTo>
                        <a:pt x="1865" y="20219"/>
                      </a:lnTo>
                      <a:lnTo>
                        <a:pt x="1412" y="19730"/>
                      </a:lnTo>
                      <a:lnTo>
                        <a:pt x="1014" y="19187"/>
                      </a:lnTo>
                      <a:lnTo>
                        <a:pt x="724" y="18590"/>
                      </a:lnTo>
                      <a:lnTo>
                        <a:pt x="489" y="17920"/>
                      </a:lnTo>
                      <a:lnTo>
                        <a:pt x="417" y="17576"/>
                      </a:lnTo>
                      <a:lnTo>
                        <a:pt x="344" y="17196"/>
                      </a:lnTo>
                      <a:lnTo>
                        <a:pt x="308" y="16472"/>
                      </a:lnTo>
                      <a:lnTo>
                        <a:pt x="362" y="15784"/>
                      </a:lnTo>
                      <a:lnTo>
                        <a:pt x="543" y="15115"/>
                      </a:lnTo>
                      <a:lnTo>
                        <a:pt x="815" y="14499"/>
                      </a:lnTo>
                      <a:lnTo>
                        <a:pt x="1195" y="13920"/>
                      </a:lnTo>
                      <a:lnTo>
                        <a:pt x="1666" y="13377"/>
                      </a:lnTo>
                      <a:lnTo>
                        <a:pt x="2245" y="12907"/>
                      </a:lnTo>
                      <a:lnTo>
                        <a:pt x="2571" y="12689"/>
                      </a:lnTo>
                      <a:lnTo>
                        <a:pt x="3095" y="12364"/>
                      </a:lnTo>
                      <a:lnTo>
                        <a:pt x="4236" y="11893"/>
                      </a:lnTo>
                      <a:lnTo>
                        <a:pt x="5467" y="11567"/>
                      </a:lnTo>
                      <a:lnTo>
                        <a:pt x="6734" y="11404"/>
                      </a:lnTo>
                      <a:lnTo>
                        <a:pt x="8019" y="11404"/>
                      </a:lnTo>
                      <a:lnTo>
                        <a:pt x="9268" y="11567"/>
                      </a:lnTo>
                      <a:lnTo>
                        <a:pt x="10426" y="11893"/>
                      </a:lnTo>
                      <a:lnTo>
                        <a:pt x="11476" y="12382"/>
                      </a:lnTo>
                      <a:lnTo>
                        <a:pt x="11928" y="12689"/>
                      </a:lnTo>
                      <a:lnTo>
                        <a:pt x="12019" y="12726"/>
                      </a:lnTo>
                      <a:lnTo>
                        <a:pt x="12109" y="12689"/>
                      </a:lnTo>
                      <a:lnTo>
                        <a:pt x="12164" y="12617"/>
                      </a:lnTo>
                      <a:lnTo>
                        <a:pt x="12146" y="12508"/>
                      </a:lnTo>
                      <a:lnTo>
                        <a:pt x="11947" y="12020"/>
                      </a:lnTo>
                      <a:lnTo>
                        <a:pt x="11603" y="11024"/>
                      </a:lnTo>
                      <a:lnTo>
                        <a:pt x="11385" y="10065"/>
                      </a:lnTo>
                      <a:lnTo>
                        <a:pt x="11259" y="9124"/>
                      </a:lnTo>
                      <a:lnTo>
                        <a:pt x="11241" y="8200"/>
                      </a:lnTo>
                      <a:lnTo>
                        <a:pt x="11331" y="7295"/>
                      </a:lnTo>
                      <a:lnTo>
                        <a:pt x="11530" y="6445"/>
                      </a:lnTo>
                      <a:lnTo>
                        <a:pt x="11838" y="5594"/>
                      </a:lnTo>
                      <a:lnTo>
                        <a:pt x="12037" y="5196"/>
                      </a:lnTo>
                      <a:lnTo>
                        <a:pt x="12272" y="4761"/>
                      </a:lnTo>
                      <a:lnTo>
                        <a:pt x="12870" y="3911"/>
                      </a:lnTo>
                      <a:lnTo>
                        <a:pt x="13594" y="3132"/>
                      </a:lnTo>
                      <a:lnTo>
                        <a:pt x="14426" y="2426"/>
                      </a:lnTo>
                      <a:lnTo>
                        <a:pt x="15367" y="1811"/>
                      </a:lnTo>
                      <a:lnTo>
                        <a:pt x="16399" y="1268"/>
                      </a:lnTo>
                      <a:lnTo>
                        <a:pt x="17540" y="797"/>
                      </a:lnTo>
                      <a:lnTo>
                        <a:pt x="18752" y="435"/>
                      </a:lnTo>
                      <a:lnTo>
                        <a:pt x="19386" y="291"/>
                      </a:lnTo>
                      <a:lnTo>
                        <a:pt x="19331"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6" name="Google Shape;1466;p40"/>
                <p:cNvSpPr/>
                <p:nvPr/>
              </p:nvSpPr>
              <p:spPr>
                <a:xfrm>
                  <a:off x="389676" y="3721420"/>
                  <a:ext cx="1478364" cy="831483"/>
                </a:xfrm>
                <a:custGeom>
                  <a:avLst/>
                  <a:gdLst/>
                  <a:ahLst/>
                  <a:cxnLst/>
                  <a:rect l="l" t="t" r="r" b="b"/>
                  <a:pathLst>
                    <a:path w="46537" h="26174" extrusionOk="0">
                      <a:moveTo>
                        <a:pt x="22644" y="1"/>
                      </a:moveTo>
                      <a:lnTo>
                        <a:pt x="20436" y="200"/>
                      </a:lnTo>
                      <a:lnTo>
                        <a:pt x="19331" y="417"/>
                      </a:lnTo>
                      <a:lnTo>
                        <a:pt x="18680" y="562"/>
                      </a:lnTo>
                      <a:lnTo>
                        <a:pt x="17431" y="942"/>
                      </a:lnTo>
                      <a:lnTo>
                        <a:pt x="16254" y="1413"/>
                      </a:lnTo>
                      <a:lnTo>
                        <a:pt x="15186" y="1974"/>
                      </a:lnTo>
                      <a:lnTo>
                        <a:pt x="14227" y="2625"/>
                      </a:lnTo>
                      <a:lnTo>
                        <a:pt x="13358" y="3349"/>
                      </a:lnTo>
                      <a:lnTo>
                        <a:pt x="12616" y="4146"/>
                      </a:lnTo>
                      <a:lnTo>
                        <a:pt x="12019" y="5014"/>
                      </a:lnTo>
                      <a:lnTo>
                        <a:pt x="11766" y="5485"/>
                      </a:lnTo>
                      <a:lnTo>
                        <a:pt x="11566" y="5865"/>
                      </a:lnTo>
                      <a:lnTo>
                        <a:pt x="11259" y="6680"/>
                      </a:lnTo>
                      <a:lnTo>
                        <a:pt x="11060" y="7530"/>
                      </a:lnTo>
                      <a:lnTo>
                        <a:pt x="10951" y="8399"/>
                      </a:lnTo>
                      <a:lnTo>
                        <a:pt x="10933" y="9304"/>
                      </a:lnTo>
                      <a:lnTo>
                        <a:pt x="11023" y="10209"/>
                      </a:lnTo>
                      <a:lnTo>
                        <a:pt x="11223" y="11150"/>
                      </a:lnTo>
                      <a:lnTo>
                        <a:pt x="11494" y="12110"/>
                      </a:lnTo>
                      <a:lnTo>
                        <a:pt x="11675" y="12580"/>
                      </a:lnTo>
                      <a:lnTo>
                        <a:pt x="11204" y="12309"/>
                      </a:lnTo>
                      <a:lnTo>
                        <a:pt x="10118" y="11893"/>
                      </a:lnTo>
                      <a:lnTo>
                        <a:pt x="8960" y="11621"/>
                      </a:lnTo>
                      <a:lnTo>
                        <a:pt x="7729" y="11512"/>
                      </a:lnTo>
                      <a:lnTo>
                        <a:pt x="6480" y="11549"/>
                      </a:lnTo>
                      <a:lnTo>
                        <a:pt x="5231" y="11730"/>
                      </a:lnTo>
                      <a:lnTo>
                        <a:pt x="4037" y="12056"/>
                      </a:lnTo>
                      <a:lnTo>
                        <a:pt x="2933" y="12544"/>
                      </a:lnTo>
                      <a:lnTo>
                        <a:pt x="2426" y="12852"/>
                      </a:lnTo>
                      <a:lnTo>
                        <a:pt x="2064" y="13069"/>
                      </a:lnTo>
                      <a:lnTo>
                        <a:pt x="1448" y="13594"/>
                      </a:lnTo>
                      <a:lnTo>
                        <a:pt x="942" y="14155"/>
                      </a:lnTo>
                      <a:lnTo>
                        <a:pt x="543" y="14771"/>
                      </a:lnTo>
                      <a:lnTo>
                        <a:pt x="254" y="15440"/>
                      </a:lnTo>
                      <a:lnTo>
                        <a:pt x="73" y="16146"/>
                      </a:lnTo>
                      <a:lnTo>
                        <a:pt x="0" y="16888"/>
                      </a:lnTo>
                      <a:lnTo>
                        <a:pt x="55" y="17649"/>
                      </a:lnTo>
                      <a:lnTo>
                        <a:pt x="127" y="18047"/>
                      </a:lnTo>
                      <a:lnTo>
                        <a:pt x="199" y="18427"/>
                      </a:lnTo>
                      <a:lnTo>
                        <a:pt x="435" y="19115"/>
                      </a:lnTo>
                      <a:lnTo>
                        <a:pt x="761" y="19748"/>
                      </a:lnTo>
                      <a:lnTo>
                        <a:pt x="1159" y="20327"/>
                      </a:lnTo>
                      <a:lnTo>
                        <a:pt x="1647" y="20852"/>
                      </a:lnTo>
                      <a:lnTo>
                        <a:pt x="2209" y="21305"/>
                      </a:lnTo>
                      <a:lnTo>
                        <a:pt x="2824" y="21685"/>
                      </a:lnTo>
                      <a:lnTo>
                        <a:pt x="3530" y="21993"/>
                      </a:lnTo>
                      <a:lnTo>
                        <a:pt x="3910" y="22119"/>
                      </a:lnTo>
                      <a:lnTo>
                        <a:pt x="4417" y="22264"/>
                      </a:lnTo>
                      <a:lnTo>
                        <a:pt x="5467" y="22427"/>
                      </a:lnTo>
                      <a:lnTo>
                        <a:pt x="6535" y="22463"/>
                      </a:lnTo>
                      <a:lnTo>
                        <a:pt x="7602" y="22373"/>
                      </a:lnTo>
                      <a:lnTo>
                        <a:pt x="8670" y="22155"/>
                      </a:lnTo>
                      <a:lnTo>
                        <a:pt x="9666" y="21830"/>
                      </a:lnTo>
                      <a:lnTo>
                        <a:pt x="10607" y="21377"/>
                      </a:lnTo>
                      <a:lnTo>
                        <a:pt x="11440" y="20834"/>
                      </a:lnTo>
                      <a:lnTo>
                        <a:pt x="11802" y="20508"/>
                      </a:lnTo>
                      <a:lnTo>
                        <a:pt x="12236" y="21106"/>
                      </a:lnTo>
                      <a:lnTo>
                        <a:pt x="13322" y="22228"/>
                      </a:lnTo>
                      <a:lnTo>
                        <a:pt x="14643" y="23242"/>
                      </a:lnTo>
                      <a:lnTo>
                        <a:pt x="16146" y="24147"/>
                      </a:lnTo>
                      <a:lnTo>
                        <a:pt x="17793" y="24907"/>
                      </a:lnTo>
                      <a:lnTo>
                        <a:pt x="19494" y="25504"/>
                      </a:lnTo>
                      <a:lnTo>
                        <a:pt x="21214" y="25920"/>
                      </a:lnTo>
                      <a:lnTo>
                        <a:pt x="22915" y="26156"/>
                      </a:lnTo>
                      <a:lnTo>
                        <a:pt x="23730" y="26174"/>
                      </a:lnTo>
                      <a:lnTo>
                        <a:pt x="24400" y="26156"/>
                      </a:lnTo>
                      <a:lnTo>
                        <a:pt x="25648" y="25993"/>
                      </a:lnTo>
                      <a:lnTo>
                        <a:pt x="26228" y="25830"/>
                      </a:lnTo>
                      <a:lnTo>
                        <a:pt x="26861" y="25613"/>
                      </a:lnTo>
                      <a:lnTo>
                        <a:pt x="27802" y="25088"/>
                      </a:lnTo>
                      <a:lnTo>
                        <a:pt x="28382" y="24599"/>
                      </a:lnTo>
                      <a:lnTo>
                        <a:pt x="28907" y="24002"/>
                      </a:lnTo>
                      <a:lnTo>
                        <a:pt x="29341" y="23260"/>
                      </a:lnTo>
                      <a:lnTo>
                        <a:pt x="29649" y="22373"/>
                      </a:lnTo>
                      <a:lnTo>
                        <a:pt x="29830" y="21305"/>
                      </a:lnTo>
                      <a:lnTo>
                        <a:pt x="29848" y="20689"/>
                      </a:lnTo>
                      <a:lnTo>
                        <a:pt x="30336" y="21142"/>
                      </a:lnTo>
                      <a:lnTo>
                        <a:pt x="31495" y="21920"/>
                      </a:lnTo>
                      <a:lnTo>
                        <a:pt x="32816" y="22572"/>
                      </a:lnTo>
                      <a:lnTo>
                        <a:pt x="34282" y="23061"/>
                      </a:lnTo>
                      <a:lnTo>
                        <a:pt x="35839" y="23386"/>
                      </a:lnTo>
                      <a:lnTo>
                        <a:pt x="37432" y="23531"/>
                      </a:lnTo>
                      <a:lnTo>
                        <a:pt x="39043" y="23495"/>
                      </a:lnTo>
                      <a:lnTo>
                        <a:pt x="40617" y="23278"/>
                      </a:lnTo>
                      <a:lnTo>
                        <a:pt x="41360" y="23079"/>
                      </a:lnTo>
                      <a:lnTo>
                        <a:pt x="41884" y="22934"/>
                      </a:lnTo>
                      <a:lnTo>
                        <a:pt x="42844" y="22536"/>
                      </a:lnTo>
                      <a:lnTo>
                        <a:pt x="43713" y="22047"/>
                      </a:lnTo>
                      <a:lnTo>
                        <a:pt x="44455" y="21486"/>
                      </a:lnTo>
                      <a:lnTo>
                        <a:pt x="45106" y="20834"/>
                      </a:lnTo>
                      <a:lnTo>
                        <a:pt x="45631" y="20110"/>
                      </a:lnTo>
                      <a:lnTo>
                        <a:pt x="46048" y="19314"/>
                      </a:lnTo>
                      <a:lnTo>
                        <a:pt x="46337" y="18445"/>
                      </a:lnTo>
                      <a:lnTo>
                        <a:pt x="46428" y="17974"/>
                      </a:lnTo>
                      <a:lnTo>
                        <a:pt x="46500" y="17576"/>
                      </a:lnTo>
                      <a:lnTo>
                        <a:pt x="46536" y="16870"/>
                      </a:lnTo>
                      <a:lnTo>
                        <a:pt x="46464" y="16291"/>
                      </a:lnTo>
                      <a:lnTo>
                        <a:pt x="46337" y="15820"/>
                      </a:lnTo>
                      <a:lnTo>
                        <a:pt x="46048" y="15277"/>
                      </a:lnTo>
                      <a:lnTo>
                        <a:pt x="45559" y="14843"/>
                      </a:lnTo>
                      <a:lnTo>
                        <a:pt x="45324" y="14716"/>
                      </a:lnTo>
                      <a:lnTo>
                        <a:pt x="45070" y="14608"/>
                      </a:lnTo>
                      <a:lnTo>
                        <a:pt x="44491" y="14517"/>
                      </a:lnTo>
                      <a:lnTo>
                        <a:pt x="43876" y="14535"/>
                      </a:lnTo>
                      <a:lnTo>
                        <a:pt x="43224" y="14680"/>
                      </a:lnTo>
                      <a:lnTo>
                        <a:pt x="42898" y="14807"/>
                      </a:lnTo>
                      <a:lnTo>
                        <a:pt x="42898" y="14807"/>
                      </a:lnTo>
                      <a:lnTo>
                        <a:pt x="43152" y="14571"/>
                      </a:lnTo>
                      <a:lnTo>
                        <a:pt x="43604" y="14047"/>
                      </a:lnTo>
                      <a:lnTo>
                        <a:pt x="43966" y="13395"/>
                      </a:lnTo>
                      <a:lnTo>
                        <a:pt x="44219" y="12617"/>
                      </a:lnTo>
                      <a:lnTo>
                        <a:pt x="44310" y="12146"/>
                      </a:lnTo>
                      <a:lnTo>
                        <a:pt x="44002" y="12110"/>
                      </a:lnTo>
                      <a:lnTo>
                        <a:pt x="43912" y="12671"/>
                      </a:lnTo>
                      <a:lnTo>
                        <a:pt x="43550" y="13576"/>
                      </a:lnTo>
                      <a:lnTo>
                        <a:pt x="43025" y="14264"/>
                      </a:lnTo>
                      <a:lnTo>
                        <a:pt x="42409" y="14843"/>
                      </a:lnTo>
                      <a:lnTo>
                        <a:pt x="42065" y="15133"/>
                      </a:lnTo>
                      <a:lnTo>
                        <a:pt x="41703" y="15422"/>
                      </a:lnTo>
                      <a:lnTo>
                        <a:pt x="40998" y="16074"/>
                      </a:lnTo>
                      <a:lnTo>
                        <a:pt x="40654" y="16472"/>
                      </a:lnTo>
                      <a:lnTo>
                        <a:pt x="40636" y="16508"/>
                      </a:lnTo>
                      <a:lnTo>
                        <a:pt x="40636" y="16635"/>
                      </a:lnTo>
                      <a:lnTo>
                        <a:pt x="40672" y="16671"/>
                      </a:lnTo>
                      <a:lnTo>
                        <a:pt x="40726" y="16707"/>
                      </a:lnTo>
                      <a:lnTo>
                        <a:pt x="40853" y="16689"/>
                      </a:lnTo>
                      <a:lnTo>
                        <a:pt x="40889" y="16653"/>
                      </a:lnTo>
                      <a:lnTo>
                        <a:pt x="41124" y="16381"/>
                      </a:lnTo>
                      <a:lnTo>
                        <a:pt x="41649" y="15893"/>
                      </a:lnTo>
                      <a:lnTo>
                        <a:pt x="42482" y="15314"/>
                      </a:lnTo>
                      <a:lnTo>
                        <a:pt x="43351" y="14952"/>
                      </a:lnTo>
                      <a:lnTo>
                        <a:pt x="43912" y="14825"/>
                      </a:lnTo>
                      <a:lnTo>
                        <a:pt x="44455" y="14807"/>
                      </a:lnTo>
                      <a:lnTo>
                        <a:pt x="44962" y="14897"/>
                      </a:lnTo>
                      <a:lnTo>
                        <a:pt x="45197" y="14988"/>
                      </a:lnTo>
                      <a:lnTo>
                        <a:pt x="45505" y="15169"/>
                      </a:lnTo>
                      <a:lnTo>
                        <a:pt x="45957" y="15694"/>
                      </a:lnTo>
                      <a:lnTo>
                        <a:pt x="46192" y="16436"/>
                      </a:lnTo>
                      <a:lnTo>
                        <a:pt x="46210" y="17377"/>
                      </a:lnTo>
                      <a:lnTo>
                        <a:pt x="46138" y="17920"/>
                      </a:lnTo>
                      <a:lnTo>
                        <a:pt x="46048" y="18354"/>
                      </a:lnTo>
                      <a:lnTo>
                        <a:pt x="45776" y="19187"/>
                      </a:lnTo>
                      <a:lnTo>
                        <a:pt x="45378" y="19947"/>
                      </a:lnTo>
                      <a:lnTo>
                        <a:pt x="44871" y="20635"/>
                      </a:lnTo>
                      <a:lnTo>
                        <a:pt x="44256" y="21269"/>
                      </a:lnTo>
                      <a:lnTo>
                        <a:pt x="43532" y="21793"/>
                      </a:lnTo>
                      <a:lnTo>
                        <a:pt x="42699" y="22264"/>
                      </a:lnTo>
                      <a:lnTo>
                        <a:pt x="41776" y="22644"/>
                      </a:lnTo>
                      <a:lnTo>
                        <a:pt x="41287" y="22789"/>
                      </a:lnTo>
                      <a:lnTo>
                        <a:pt x="40527" y="22988"/>
                      </a:lnTo>
                      <a:lnTo>
                        <a:pt x="38952" y="23205"/>
                      </a:lnTo>
                      <a:lnTo>
                        <a:pt x="37323" y="23205"/>
                      </a:lnTo>
                      <a:lnTo>
                        <a:pt x="35712" y="23042"/>
                      </a:lnTo>
                      <a:lnTo>
                        <a:pt x="34138" y="22680"/>
                      </a:lnTo>
                      <a:lnTo>
                        <a:pt x="32671" y="22174"/>
                      </a:lnTo>
                      <a:lnTo>
                        <a:pt x="31368" y="21486"/>
                      </a:lnTo>
                      <a:lnTo>
                        <a:pt x="30264" y="20671"/>
                      </a:lnTo>
                      <a:lnTo>
                        <a:pt x="29812" y="20219"/>
                      </a:lnTo>
                      <a:lnTo>
                        <a:pt x="29739" y="20164"/>
                      </a:lnTo>
                      <a:lnTo>
                        <a:pt x="29649" y="20183"/>
                      </a:lnTo>
                      <a:lnTo>
                        <a:pt x="29558" y="20237"/>
                      </a:lnTo>
                      <a:lnTo>
                        <a:pt x="29540" y="20327"/>
                      </a:lnTo>
                      <a:lnTo>
                        <a:pt x="29558" y="20816"/>
                      </a:lnTo>
                      <a:lnTo>
                        <a:pt x="29468" y="21757"/>
                      </a:lnTo>
                      <a:lnTo>
                        <a:pt x="29269" y="22590"/>
                      </a:lnTo>
                      <a:lnTo>
                        <a:pt x="28943" y="23332"/>
                      </a:lnTo>
                      <a:lnTo>
                        <a:pt x="28526" y="24002"/>
                      </a:lnTo>
                      <a:lnTo>
                        <a:pt x="27983" y="24563"/>
                      </a:lnTo>
                      <a:lnTo>
                        <a:pt x="27332" y="25033"/>
                      </a:lnTo>
                      <a:lnTo>
                        <a:pt x="26572" y="25395"/>
                      </a:lnTo>
                      <a:lnTo>
                        <a:pt x="26137" y="25540"/>
                      </a:lnTo>
                      <a:lnTo>
                        <a:pt x="25739" y="25649"/>
                      </a:lnTo>
                      <a:lnTo>
                        <a:pt x="24852" y="25812"/>
                      </a:lnTo>
                      <a:lnTo>
                        <a:pt x="23458" y="25884"/>
                      </a:lnTo>
                      <a:lnTo>
                        <a:pt x="21449" y="25685"/>
                      </a:lnTo>
                      <a:lnTo>
                        <a:pt x="19368" y="25178"/>
                      </a:lnTo>
                      <a:lnTo>
                        <a:pt x="17359" y="24418"/>
                      </a:lnTo>
                      <a:lnTo>
                        <a:pt x="15458" y="23423"/>
                      </a:lnTo>
                      <a:lnTo>
                        <a:pt x="13793" y="22246"/>
                      </a:lnTo>
                      <a:lnTo>
                        <a:pt x="12761" y="21250"/>
                      </a:lnTo>
                      <a:lnTo>
                        <a:pt x="12200" y="20563"/>
                      </a:lnTo>
                      <a:lnTo>
                        <a:pt x="11965" y="20201"/>
                      </a:lnTo>
                      <a:lnTo>
                        <a:pt x="11910" y="20146"/>
                      </a:lnTo>
                      <a:lnTo>
                        <a:pt x="11856" y="20128"/>
                      </a:lnTo>
                      <a:lnTo>
                        <a:pt x="11784" y="20128"/>
                      </a:lnTo>
                      <a:lnTo>
                        <a:pt x="11729" y="20164"/>
                      </a:lnTo>
                      <a:lnTo>
                        <a:pt x="11385" y="20490"/>
                      </a:lnTo>
                      <a:lnTo>
                        <a:pt x="10571" y="21051"/>
                      </a:lnTo>
                      <a:lnTo>
                        <a:pt x="9666" y="21504"/>
                      </a:lnTo>
                      <a:lnTo>
                        <a:pt x="8688" y="21848"/>
                      </a:lnTo>
                      <a:lnTo>
                        <a:pt x="7657" y="22065"/>
                      </a:lnTo>
                      <a:lnTo>
                        <a:pt x="6589" y="22155"/>
                      </a:lnTo>
                      <a:lnTo>
                        <a:pt x="5521" y="22137"/>
                      </a:lnTo>
                      <a:lnTo>
                        <a:pt x="4489" y="21974"/>
                      </a:lnTo>
                      <a:lnTo>
                        <a:pt x="4000" y="21830"/>
                      </a:lnTo>
                      <a:lnTo>
                        <a:pt x="3638" y="21721"/>
                      </a:lnTo>
                      <a:lnTo>
                        <a:pt x="2987" y="21413"/>
                      </a:lnTo>
                      <a:lnTo>
                        <a:pt x="2390" y="21051"/>
                      </a:lnTo>
                      <a:lnTo>
                        <a:pt x="1865" y="20635"/>
                      </a:lnTo>
                      <a:lnTo>
                        <a:pt x="1412" y="20146"/>
                      </a:lnTo>
                      <a:lnTo>
                        <a:pt x="1014" y="19603"/>
                      </a:lnTo>
                      <a:lnTo>
                        <a:pt x="724" y="19006"/>
                      </a:lnTo>
                      <a:lnTo>
                        <a:pt x="489" y="18336"/>
                      </a:lnTo>
                      <a:lnTo>
                        <a:pt x="417" y="17992"/>
                      </a:lnTo>
                      <a:lnTo>
                        <a:pt x="344" y="17612"/>
                      </a:lnTo>
                      <a:lnTo>
                        <a:pt x="308" y="16888"/>
                      </a:lnTo>
                      <a:lnTo>
                        <a:pt x="362" y="16200"/>
                      </a:lnTo>
                      <a:lnTo>
                        <a:pt x="543" y="15531"/>
                      </a:lnTo>
                      <a:lnTo>
                        <a:pt x="815" y="14915"/>
                      </a:lnTo>
                      <a:lnTo>
                        <a:pt x="1195" y="14336"/>
                      </a:lnTo>
                      <a:lnTo>
                        <a:pt x="1666" y="13793"/>
                      </a:lnTo>
                      <a:lnTo>
                        <a:pt x="2245" y="13323"/>
                      </a:lnTo>
                      <a:lnTo>
                        <a:pt x="2571" y="13105"/>
                      </a:lnTo>
                      <a:lnTo>
                        <a:pt x="3095" y="12780"/>
                      </a:lnTo>
                      <a:lnTo>
                        <a:pt x="4236" y="12309"/>
                      </a:lnTo>
                      <a:lnTo>
                        <a:pt x="5467" y="11983"/>
                      </a:lnTo>
                      <a:lnTo>
                        <a:pt x="6734" y="11820"/>
                      </a:lnTo>
                      <a:lnTo>
                        <a:pt x="8019" y="11820"/>
                      </a:lnTo>
                      <a:lnTo>
                        <a:pt x="9268" y="11983"/>
                      </a:lnTo>
                      <a:lnTo>
                        <a:pt x="10426" y="12309"/>
                      </a:lnTo>
                      <a:lnTo>
                        <a:pt x="11476" y="12798"/>
                      </a:lnTo>
                      <a:lnTo>
                        <a:pt x="11928" y="13105"/>
                      </a:lnTo>
                      <a:lnTo>
                        <a:pt x="12019" y="13142"/>
                      </a:lnTo>
                      <a:lnTo>
                        <a:pt x="12109" y="13105"/>
                      </a:lnTo>
                      <a:lnTo>
                        <a:pt x="12164" y="13033"/>
                      </a:lnTo>
                      <a:lnTo>
                        <a:pt x="12146" y="12924"/>
                      </a:lnTo>
                      <a:lnTo>
                        <a:pt x="11947" y="12436"/>
                      </a:lnTo>
                      <a:lnTo>
                        <a:pt x="11603" y="11440"/>
                      </a:lnTo>
                      <a:lnTo>
                        <a:pt x="11385" y="10481"/>
                      </a:lnTo>
                      <a:lnTo>
                        <a:pt x="11259" y="9540"/>
                      </a:lnTo>
                      <a:lnTo>
                        <a:pt x="11241" y="8616"/>
                      </a:lnTo>
                      <a:lnTo>
                        <a:pt x="11331" y="7711"/>
                      </a:lnTo>
                      <a:lnTo>
                        <a:pt x="11530" y="6861"/>
                      </a:lnTo>
                      <a:lnTo>
                        <a:pt x="11838" y="6010"/>
                      </a:lnTo>
                      <a:lnTo>
                        <a:pt x="12037" y="5612"/>
                      </a:lnTo>
                      <a:lnTo>
                        <a:pt x="12272" y="5177"/>
                      </a:lnTo>
                      <a:lnTo>
                        <a:pt x="12870" y="4327"/>
                      </a:lnTo>
                      <a:lnTo>
                        <a:pt x="13594" y="3548"/>
                      </a:lnTo>
                      <a:lnTo>
                        <a:pt x="14426" y="2842"/>
                      </a:lnTo>
                      <a:lnTo>
                        <a:pt x="15367" y="2227"/>
                      </a:lnTo>
                      <a:lnTo>
                        <a:pt x="16399" y="1684"/>
                      </a:lnTo>
                      <a:lnTo>
                        <a:pt x="17540" y="1213"/>
                      </a:lnTo>
                      <a:lnTo>
                        <a:pt x="18752" y="851"/>
                      </a:lnTo>
                      <a:lnTo>
                        <a:pt x="19386" y="707"/>
                      </a:lnTo>
                      <a:lnTo>
                        <a:pt x="20472" y="507"/>
                      </a:lnTo>
                      <a:lnTo>
                        <a:pt x="22662" y="308"/>
                      </a:lnTo>
                      <a:lnTo>
                        <a:pt x="24798" y="345"/>
                      </a:lnTo>
                      <a:lnTo>
                        <a:pt x="26843" y="634"/>
                      </a:lnTo>
                      <a:lnTo>
                        <a:pt x="27802" y="888"/>
                      </a:lnTo>
                      <a:lnTo>
                        <a:pt x="28219" y="1014"/>
                      </a:lnTo>
                      <a:lnTo>
                        <a:pt x="29033" y="1340"/>
                      </a:lnTo>
                      <a:lnTo>
                        <a:pt x="29812" y="1756"/>
                      </a:lnTo>
                      <a:lnTo>
                        <a:pt x="30536" y="2263"/>
                      </a:lnTo>
                      <a:lnTo>
                        <a:pt x="31223" y="2806"/>
                      </a:lnTo>
                      <a:lnTo>
                        <a:pt x="31839" y="3422"/>
                      </a:lnTo>
                      <a:lnTo>
                        <a:pt x="32364" y="4091"/>
                      </a:lnTo>
                      <a:lnTo>
                        <a:pt x="32834" y="4797"/>
                      </a:lnTo>
                      <a:lnTo>
                        <a:pt x="33015" y="5177"/>
                      </a:lnTo>
                      <a:lnTo>
                        <a:pt x="33178" y="5557"/>
                      </a:lnTo>
                      <a:lnTo>
                        <a:pt x="33432" y="6318"/>
                      </a:lnTo>
                      <a:lnTo>
                        <a:pt x="33558" y="7078"/>
                      </a:lnTo>
                      <a:lnTo>
                        <a:pt x="33576" y="7838"/>
                      </a:lnTo>
                      <a:lnTo>
                        <a:pt x="33522" y="8218"/>
                      </a:lnTo>
                      <a:lnTo>
                        <a:pt x="33323" y="8816"/>
                      </a:lnTo>
                      <a:lnTo>
                        <a:pt x="33178" y="9449"/>
                      </a:lnTo>
                      <a:lnTo>
                        <a:pt x="33196" y="9576"/>
                      </a:lnTo>
                      <a:lnTo>
                        <a:pt x="33287" y="9630"/>
                      </a:lnTo>
                      <a:lnTo>
                        <a:pt x="33414" y="9630"/>
                      </a:lnTo>
                      <a:lnTo>
                        <a:pt x="33468" y="9540"/>
                      </a:lnTo>
                      <a:lnTo>
                        <a:pt x="33703" y="8924"/>
                      </a:lnTo>
                      <a:lnTo>
                        <a:pt x="33830" y="8309"/>
                      </a:lnTo>
                      <a:lnTo>
                        <a:pt x="34047" y="7820"/>
                      </a:lnTo>
                      <a:lnTo>
                        <a:pt x="34644" y="6951"/>
                      </a:lnTo>
                      <a:lnTo>
                        <a:pt x="35441" y="6281"/>
                      </a:lnTo>
                      <a:lnTo>
                        <a:pt x="36382" y="5775"/>
                      </a:lnTo>
                      <a:lnTo>
                        <a:pt x="36907" y="5612"/>
                      </a:lnTo>
                      <a:lnTo>
                        <a:pt x="37287" y="5503"/>
                      </a:lnTo>
                      <a:lnTo>
                        <a:pt x="38065" y="5413"/>
                      </a:lnTo>
                      <a:lnTo>
                        <a:pt x="38844" y="5431"/>
                      </a:lnTo>
                      <a:lnTo>
                        <a:pt x="39604" y="5539"/>
                      </a:lnTo>
                      <a:lnTo>
                        <a:pt x="40328" y="5775"/>
                      </a:lnTo>
                      <a:lnTo>
                        <a:pt x="41034" y="6100"/>
                      </a:lnTo>
                      <a:lnTo>
                        <a:pt x="41667" y="6517"/>
                      </a:lnTo>
                      <a:lnTo>
                        <a:pt x="42265" y="7042"/>
                      </a:lnTo>
                      <a:lnTo>
                        <a:pt x="42518" y="7331"/>
                      </a:lnTo>
                      <a:lnTo>
                        <a:pt x="42753" y="7132"/>
                      </a:lnTo>
                      <a:lnTo>
                        <a:pt x="42482" y="6825"/>
                      </a:lnTo>
                      <a:lnTo>
                        <a:pt x="41866" y="6281"/>
                      </a:lnTo>
                      <a:lnTo>
                        <a:pt x="41179" y="5829"/>
                      </a:lnTo>
                      <a:lnTo>
                        <a:pt x="40436" y="5485"/>
                      </a:lnTo>
                      <a:lnTo>
                        <a:pt x="39676" y="5250"/>
                      </a:lnTo>
                      <a:lnTo>
                        <a:pt x="38862" y="5123"/>
                      </a:lnTo>
                      <a:lnTo>
                        <a:pt x="38047" y="5105"/>
                      </a:lnTo>
                      <a:lnTo>
                        <a:pt x="37233" y="5214"/>
                      </a:lnTo>
                      <a:lnTo>
                        <a:pt x="36834" y="5322"/>
                      </a:lnTo>
                      <a:lnTo>
                        <a:pt x="36346" y="5467"/>
                      </a:lnTo>
                      <a:lnTo>
                        <a:pt x="35495" y="5883"/>
                      </a:lnTo>
                      <a:lnTo>
                        <a:pt x="34753" y="6426"/>
                      </a:lnTo>
                      <a:lnTo>
                        <a:pt x="34138" y="7114"/>
                      </a:lnTo>
                      <a:lnTo>
                        <a:pt x="33884" y="7512"/>
                      </a:lnTo>
                      <a:lnTo>
                        <a:pt x="33848" y="6897"/>
                      </a:lnTo>
                      <a:lnTo>
                        <a:pt x="33558" y="5648"/>
                      </a:lnTo>
                      <a:lnTo>
                        <a:pt x="33287" y="5033"/>
                      </a:lnTo>
                      <a:lnTo>
                        <a:pt x="33088" y="4652"/>
                      </a:lnTo>
                      <a:lnTo>
                        <a:pt x="32617" y="3928"/>
                      </a:lnTo>
                      <a:lnTo>
                        <a:pt x="32056" y="3241"/>
                      </a:lnTo>
                      <a:lnTo>
                        <a:pt x="31422" y="2589"/>
                      </a:lnTo>
                      <a:lnTo>
                        <a:pt x="30717" y="2010"/>
                      </a:lnTo>
                      <a:lnTo>
                        <a:pt x="29956" y="1503"/>
                      </a:lnTo>
                      <a:lnTo>
                        <a:pt x="29160" y="1069"/>
                      </a:lnTo>
                      <a:lnTo>
                        <a:pt x="28327" y="725"/>
                      </a:lnTo>
                      <a:lnTo>
                        <a:pt x="27893" y="598"/>
                      </a:lnTo>
                      <a:lnTo>
                        <a:pt x="26916" y="345"/>
                      </a:lnTo>
                      <a:lnTo>
                        <a:pt x="24834" y="55"/>
                      </a:lnTo>
                      <a:lnTo>
                        <a:pt x="2264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67" name="Google Shape;1467;p40"/>
              <p:cNvGrpSpPr/>
              <p:nvPr/>
            </p:nvGrpSpPr>
            <p:grpSpPr>
              <a:xfrm>
                <a:off x="3621900" y="179016"/>
                <a:ext cx="830714" cy="355988"/>
                <a:chOff x="1925508" y="3606994"/>
                <a:chExt cx="1061479" cy="454879"/>
              </a:xfrm>
            </p:grpSpPr>
            <p:sp>
              <p:nvSpPr>
                <p:cNvPr id="1468" name="Google Shape;1468;p40"/>
                <p:cNvSpPr/>
                <p:nvPr/>
              </p:nvSpPr>
              <p:spPr>
                <a:xfrm>
                  <a:off x="1930114" y="3611600"/>
                  <a:ext cx="1052267" cy="445666"/>
                </a:xfrm>
                <a:custGeom>
                  <a:avLst/>
                  <a:gdLst/>
                  <a:ahLst/>
                  <a:cxnLst/>
                  <a:rect l="l" t="t" r="r" b="b"/>
                  <a:pathLst>
                    <a:path w="33124" h="14029" extrusionOk="0">
                      <a:moveTo>
                        <a:pt x="16924" y="1"/>
                      </a:moveTo>
                      <a:lnTo>
                        <a:pt x="15802" y="91"/>
                      </a:lnTo>
                      <a:lnTo>
                        <a:pt x="14770" y="344"/>
                      </a:lnTo>
                      <a:lnTo>
                        <a:pt x="13883" y="743"/>
                      </a:lnTo>
                      <a:lnTo>
                        <a:pt x="13177" y="1340"/>
                      </a:lnTo>
                      <a:lnTo>
                        <a:pt x="12688" y="2136"/>
                      </a:lnTo>
                      <a:lnTo>
                        <a:pt x="12435" y="3150"/>
                      </a:lnTo>
                      <a:lnTo>
                        <a:pt x="12417" y="3747"/>
                      </a:lnTo>
                      <a:lnTo>
                        <a:pt x="12290" y="3494"/>
                      </a:lnTo>
                      <a:lnTo>
                        <a:pt x="11928" y="3059"/>
                      </a:lnTo>
                      <a:lnTo>
                        <a:pt x="11494" y="2697"/>
                      </a:lnTo>
                      <a:lnTo>
                        <a:pt x="11005" y="2408"/>
                      </a:lnTo>
                      <a:lnTo>
                        <a:pt x="10191" y="2118"/>
                      </a:lnTo>
                      <a:lnTo>
                        <a:pt x="9014" y="2010"/>
                      </a:lnTo>
                      <a:lnTo>
                        <a:pt x="8163" y="2154"/>
                      </a:lnTo>
                      <a:lnTo>
                        <a:pt x="7638" y="2317"/>
                      </a:lnTo>
                      <a:lnTo>
                        <a:pt x="7186" y="2589"/>
                      </a:lnTo>
                      <a:lnTo>
                        <a:pt x="6788" y="2915"/>
                      </a:lnTo>
                      <a:lnTo>
                        <a:pt x="6498" y="3331"/>
                      </a:lnTo>
                      <a:lnTo>
                        <a:pt x="6317" y="3802"/>
                      </a:lnTo>
                      <a:lnTo>
                        <a:pt x="6245" y="4381"/>
                      </a:lnTo>
                      <a:lnTo>
                        <a:pt x="6335" y="5014"/>
                      </a:lnTo>
                      <a:lnTo>
                        <a:pt x="6444" y="5376"/>
                      </a:lnTo>
                      <a:lnTo>
                        <a:pt x="5991" y="5286"/>
                      </a:lnTo>
                      <a:lnTo>
                        <a:pt x="4869" y="5213"/>
                      </a:lnTo>
                      <a:lnTo>
                        <a:pt x="3656" y="5232"/>
                      </a:lnTo>
                      <a:lnTo>
                        <a:pt x="2426" y="5394"/>
                      </a:lnTo>
                      <a:lnTo>
                        <a:pt x="1321" y="5738"/>
                      </a:lnTo>
                      <a:lnTo>
                        <a:pt x="670" y="6118"/>
                      </a:lnTo>
                      <a:lnTo>
                        <a:pt x="344" y="6444"/>
                      </a:lnTo>
                      <a:lnTo>
                        <a:pt x="109" y="6824"/>
                      </a:lnTo>
                      <a:lnTo>
                        <a:pt x="0" y="7259"/>
                      </a:lnTo>
                      <a:lnTo>
                        <a:pt x="18" y="7766"/>
                      </a:lnTo>
                      <a:lnTo>
                        <a:pt x="199" y="8345"/>
                      </a:lnTo>
                      <a:lnTo>
                        <a:pt x="362" y="8671"/>
                      </a:lnTo>
                      <a:lnTo>
                        <a:pt x="489" y="8906"/>
                      </a:lnTo>
                      <a:lnTo>
                        <a:pt x="869" y="9304"/>
                      </a:lnTo>
                      <a:lnTo>
                        <a:pt x="1358" y="9648"/>
                      </a:lnTo>
                      <a:lnTo>
                        <a:pt x="1937" y="9938"/>
                      </a:lnTo>
                      <a:lnTo>
                        <a:pt x="2950" y="10263"/>
                      </a:lnTo>
                      <a:lnTo>
                        <a:pt x="4471" y="10499"/>
                      </a:lnTo>
                      <a:lnTo>
                        <a:pt x="6100" y="10517"/>
                      </a:lnTo>
                      <a:lnTo>
                        <a:pt x="7675" y="10354"/>
                      </a:lnTo>
                      <a:lnTo>
                        <a:pt x="9068" y="10028"/>
                      </a:lnTo>
                      <a:lnTo>
                        <a:pt x="10173" y="9539"/>
                      </a:lnTo>
                      <a:lnTo>
                        <a:pt x="10553" y="9250"/>
                      </a:lnTo>
                      <a:lnTo>
                        <a:pt x="10625" y="9648"/>
                      </a:lnTo>
                      <a:lnTo>
                        <a:pt x="11005" y="10426"/>
                      </a:lnTo>
                      <a:lnTo>
                        <a:pt x="11602" y="11150"/>
                      </a:lnTo>
                      <a:lnTo>
                        <a:pt x="12363" y="11838"/>
                      </a:lnTo>
                      <a:lnTo>
                        <a:pt x="13250" y="12435"/>
                      </a:lnTo>
                      <a:lnTo>
                        <a:pt x="14191" y="12960"/>
                      </a:lnTo>
                      <a:lnTo>
                        <a:pt x="15132" y="13395"/>
                      </a:lnTo>
                      <a:lnTo>
                        <a:pt x="16019" y="13702"/>
                      </a:lnTo>
                      <a:lnTo>
                        <a:pt x="16417" y="13811"/>
                      </a:lnTo>
                      <a:lnTo>
                        <a:pt x="17105" y="13938"/>
                      </a:lnTo>
                      <a:lnTo>
                        <a:pt x="18354" y="14028"/>
                      </a:lnTo>
                      <a:lnTo>
                        <a:pt x="19476" y="13883"/>
                      </a:lnTo>
                      <a:lnTo>
                        <a:pt x="20490" y="13521"/>
                      </a:lnTo>
                      <a:lnTo>
                        <a:pt x="21395" y="12960"/>
                      </a:lnTo>
                      <a:lnTo>
                        <a:pt x="22191" y="12236"/>
                      </a:lnTo>
                      <a:lnTo>
                        <a:pt x="22879" y="11331"/>
                      </a:lnTo>
                      <a:lnTo>
                        <a:pt x="23476" y="10263"/>
                      </a:lnTo>
                      <a:lnTo>
                        <a:pt x="23748" y="9684"/>
                      </a:lnTo>
                      <a:lnTo>
                        <a:pt x="24019" y="10010"/>
                      </a:lnTo>
                      <a:lnTo>
                        <a:pt x="24779" y="10571"/>
                      </a:lnTo>
                      <a:lnTo>
                        <a:pt x="25775" y="11006"/>
                      </a:lnTo>
                      <a:lnTo>
                        <a:pt x="26897" y="11313"/>
                      </a:lnTo>
                      <a:lnTo>
                        <a:pt x="28092" y="11494"/>
                      </a:lnTo>
                      <a:lnTo>
                        <a:pt x="29250" y="11530"/>
                      </a:lnTo>
                      <a:lnTo>
                        <a:pt x="30336" y="11404"/>
                      </a:lnTo>
                      <a:lnTo>
                        <a:pt x="31259" y="11132"/>
                      </a:lnTo>
                      <a:lnTo>
                        <a:pt x="31621" y="10933"/>
                      </a:lnTo>
                      <a:lnTo>
                        <a:pt x="31983" y="10698"/>
                      </a:lnTo>
                      <a:lnTo>
                        <a:pt x="32508" y="10245"/>
                      </a:lnTo>
                      <a:lnTo>
                        <a:pt x="32870" y="9811"/>
                      </a:lnTo>
                      <a:lnTo>
                        <a:pt x="33069" y="9395"/>
                      </a:lnTo>
                      <a:lnTo>
                        <a:pt x="33124" y="8996"/>
                      </a:lnTo>
                      <a:lnTo>
                        <a:pt x="33051" y="8652"/>
                      </a:lnTo>
                      <a:lnTo>
                        <a:pt x="32852" y="8345"/>
                      </a:lnTo>
                      <a:lnTo>
                        <a:pt x="32545" y="8091"/>
                      </a:lnTo>
                      <a:lnTo>
                        <a:pt x="31965" y="7820"/>
                      </a:lnTo>
                      <a:lnTo>
                        <a:pt x="30934" y="7711"/>
                      </a:lnTo>
                      <a:lnTo>
                        <a:pt x="30065" y="7856"/>
                      </a:lnTo>
                      <a:lnTo>
                        <a:pt x="29467" y="8055"/>
                      </a:lnTo>
                      <a:lnTo>
                        <a:pt x="28888" y="8363"/>
                      </a:lnTo>
                      <a:lnTo>
                        <a:pt x="28309" y="8779"/>
                      </a:lnTo>
                      <a:lnTo>
                        <a:pt x="28038" y="9033"/>
                      </a:lnTo>
                      <a:lnTo>
                        <a:pt x="28038" y="8399"/>
                      </a:lnTo>
                      <a:lnTo>
                        <a:pt x="27838" y="7168"/>
                      </a:lnTo>
                      <a:lnTo>
                        <a:pt x="27458" y="5974"/>
                      </a:lnTo>
                      <a:lnTo>
                        <a:pt x="26952" y="4815"/>
                      </a:lnTo>
                      <a:lnTo>
                        <a:pt x="26662" y="4272"/>
                      </a:lnTo>
                      <a:lnTo>
                        <a:pt x="26463" y="3928"/>
                      </a:lnTo>
                      <a:lnTo>
                        <a:pt x="25865" y="3240"/>
                      </a:lnTo>
                      <a:lnTo>
                        <a:pt x="25087" y="2589"/>
                      </a:lnTo>
                      <a:lnTo>
                        <a:pt x="24128" y="1973"/>
                      </a:lnTo>
                      <a:lnTo>
                        <a:pt x="23060" y="1430"/>
                      </a:lnTo>
                      <a:lnTo>
                        <a:pt x="21883" y="942"/>
                      </a:lnTo>
                      <a:lnTo>
                        <a:pt x="20653" y="544"/>
                      </a:lnTo>
                      <a:lnTo>
                        <a:pt x="19386" y="254"/>
                      </a:lnTo>
                      <a:lnTo>
                        <a:pt x="18137" y="55"/>
                      </a:lnTo>
                      <a:lnTo>
                        <a:pt x="16924"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9" name="Google Shape;1469;p40"/>
                <p:cNvSpPr/>
                <p:nvPr/>
              </p:nvSpPr>
              <p:spPr>
                <a:xfrm>
                  <a:off x="1925508" y="3606994"/>
                  <a:ext cx="1061479" cy="454879"/>
                </a:xfrm>
                <a:custGeom>
                  <a:avLst/>
                  <a:gdLst/>
                  <a:ahLst/>
                  <a:cxnLst/>
                  <a:rect l="l" t="t" r="r" b="b"/>
                  <a:pathLst>
                    <a:path w="33414" h="14319" extrusionOk="0">
                      <a:moveTo>
                        <a:pt x="17594" y="1"/>
                      </a:moveTo>
                      <a:lnTo>
                        <a:pt x="15983" y="73"/>
                      </a:lnTo>
                      <a:lnTo>
                        <a:pt x="15277" y="236"/>
                      </a:lnTo>
                      <a:lnTo>
                        <a:pt x="14643" y="417"/>
                      </a:lnTo>
                      <a:lnTo>
                        <a:pt x="13865" y="833"/>
                      </a:lnTo>
                      <a:lnTo>
                        <a:pt x="13431" y="1177"/>
                      </a:lnTo>
                      <a:lnTo>
                        <a:pt x="13087" y="1557"/>
                      </a:lnTo>
                      <a:lnTo>
                        <a:pt x="12797" y="2010"/>
                      </a:lnTo>
                      <a:lnTo>
                        <a:pt x="12598" y="2517"/>
                      </a:lnTo>
                      <a:lnTo>
                        <a:pt x="12453" y="3078"/>
                      </a:lnTo>
                      <a:lnTo>
                        <a:pt x="12435" y="3385"/>
                      </a:lnTo>
                      <a:lnTo>
                        <a:pt x="12236" y="3150"/>
                      </a:lnTo>
                      <a:lnTo>
                        <a:pt x="11766" y="2734"/>
                      </a:lnTo>
                      <a:lnTo>
                        <a:pt x="11223" y="2426"/>
                      </a:lnTo>
                      <a:lnTo>
                        <a:pt x="10607" y="2191"/>
                      </a:lnTo>
                      <a:lnTo>
                        <a:pt x="9974" y="2064"/>
                      </a:lnTo>
                      <a:lnTo>
                        <a:pt x="9340" y="2010"/>
                      </a:lnTo>
                      <a:lnTo>
                        <a:pt x="8688" y="2064"/>
                      </a:lnTo>
                      <a:lnTo>
                        <a:pt x="8091" y="2191"/>
                      </a:lnTo>
                      <a:lnTo>
                        <a:pt x="7802" y="2299"/>
                      </a:lnTo>
                      <a:lnTo>
                        <a:pt x="7349" y="2517"/>
                      </a:lnTo>
                      <a:lnTo>
                        <a:pt x="6824" y="2951"/>
                      </a:lnTo>
                      <a:lnTo>
                        <a:pt x="6571" y="3313"/>
                      </a:lnTo>
                      <a:lnTo>
                        <a:pt x="6390" y="3693"/>
                      </a:lnTo>
                      <a:lnTo>
                        <a:pt x="6281" y="4109"/>
                      </a:lnTo>
                      <a:lnTo>
                        <a:pt x="6263" y="4815"/>
                      </a:lnTo>
                      <a:lnTo>
                        <a:pt x="6372" y="5322"/>
                      </a:lnTo>
                      <a:lnTo>
                        <a:pt x="5666" y="5232"/>
                      </a:lnTo>
                      <a:lnTo>
                        <a:pt x="3982" y="5214"/>
                      </a:lnTo>
                      <a:lnTo>
                        <a:pt x="2661" y="5377"/>
                      </a:lnTo>
                      <a:lnTo>
                        <a:pt x="1847" y="5576"/>
                      </a:lnTo>
                      <a:lnTo>
                        <a:pt x="1123" y="5883"/>
                      </a:lnTo>
                      <a:lnTo>
                        <a:pt x="543" y="6300"/>
                      </a:lnTo>
                      <a:lnTo>
                        <a:pt x="326" y="6553"/>
                      </a:lnTo>
                      <a:lnTo>
                        <a:pt x="163" y="6788"/>
                      </a:lnTo>
                      <a:lnTo>
                        <a:pt x="0" y="7313"/>
                      </a:lnTo>
                      <a:lnTo>
                        <a:pt x="18" y="7892"/>
                      </a:lnTo>
                      <a:lnTo>
                        <a:pt x="199" y="8544"/>
                      </a:lnTo>
                      <a:lnTo>
                        <a:pt x="362" y="8888"/>
                      </a:lnTo>
                      <a:lnTo>
                        <a:pt x="634" y="8743"/>
                      </a:lnTo>
                      <a:lnTo>
                        <a:pt x="489" y="8435"/>
                      </a:lnTo>
                      <a:lnTo>
                        <a:pt x="326" y="7892"/>
                      </a:lnTo>
                      <a:lnTo>
                        <a:pt x="308" y="7386"/>
                      </a:lnTo>
                      <a:lnTo>
                        <a:pt x="435" y="6933"/>
                      </a:lnTo>
                      <a:lnTo>
                        <a:pt x="561" y="6734"/>
                      </a:lnTo>
                      <a:lnTo>
                        <a:pt x="779" y="6499"/>
                      </a:lnTo>
                      <a:lnTo>
                        <a:pt x="1358" y="6101"/>
                      </a:lnTo>
                      <a:lnTo>
                        <a:pt x="2100" y="5811"/>
                      </a:lnTo>
                      <a:lnTo>
                        <a:pt x="2933" y="5630"/>
                      </a:lnTo>
                      <a:lnTo>
                        <a:pt x="4254" y="5503"/>
                      </a:lnTo>
                      <a:lnTo>
                        <a:pt x="5919" y="5558"/>
                      </a:lnTo>
                      <a:lnTo>
                        <a:pt x="6553" y="5666"/>
                      </a:lnTo>
                      <a:lnTo>
                        <a:pt x="6625" y="5666"/>
                      </a:lnTo>
                      <a:lnTo>
                        <a:pt x="6697" y="5612"/>
                      </a:lnTo>
                      <a:lnTo>
                        <a:pt x="6734" y="5539"/>
                      </a:lnTo>
                      <a:lnTo>
                        <a:pt x="6734" y="5467"/>
                      </a:lnTo>
                      <a:lnTo>
                        <a:pt x="6589" y="4978"/>
                      </a:lnTo>
                      <a:lnTo>
                        <a:pt x="6571" y="4091"/>
                      </a:lnTo>
                      <a:lnTo>
                        <a:pt x="6788" y="3530"/>
                      </a:lnTo>
                      <a:lnTo>
                        <a:pt x="7023" y="3204"/>
                      </a:lnTo>
                      <a:lnTo>
                        <a:pt x="7494" y="2788"/>
                      </a:lnTo>
                      <a:lnTo>
                        <a:pt x="7928" y="2589"/>
                      </a:lnTo>
                      <a:lnTo>
                        <a:pt x="8218" y="2480"/>
                      </a:lnTo>
                      <a:lnTo>
                        <a:pt x="8833" y="2336"/>
                      </a:lnTo>
                      <a:lnTo>
                        <a:pt x="9485" y="2318"/>
                      </a:lnTo>
                      <a:lnTo>
                        <a:pt x="10136" y="2390"/>
                      </a:lnTo>
                      <a:lnTo>
                        <a:pt x="10770" y="2553"/>
                      </a:lnTo>
                      <a:lnTo>
                        <a:pt x="11349" y="2824"/>
                      </a:lnTo>
                      <a:lnTo>
                        <a:pt x="11874" y="3204"/>
                      </a:lnTo>
                      <a:lnTo>
                        <a:pt x="12272" y="3675"/>
                      </a:lnTo>
                      <a:lnTo>
                        <a:pt x="12435" y="3947"/>
                      </a:lnTo>
                      <a:lnTo>
                        <a:pt x="12490" y="4037"/>
                      </a:lnTo>
                      <a:lnTo>
                        <a:pt x="12598" y="4037"/>
                      </a:lnTo>
                      <a:lnTo>
                        <a:pt x="12689" y="3983"/>
                      </a:lnTo>
                      <a:lnTo>
                        <a:pt x="12707" y="3892"/>
                      </a:lnTo>
                      <a:lnTo>
                        <a:pt x="12707" y="3566"/>
                      </a:lnTo>
                      <a:lnTo>
                        <a:pt x="12797" y="2951"/>
                      </a:lnTo>
                      <a:lnTo>
                        <a:pt x="12942" y="2408"/>
                      </a:lnTo>
                      <a:lnTo>
                        <a:pt x="13195" y="1919"/>
                      </a:lnTo>
                      <a:lnTo>
                        <a:pt x="13521" y="1503"/>
                      </a:lnTo>
                      <a:lnTo>
                        <a:pt x="13938" y="1141"/>
                      </a:lnTo>
                      <a:lnTo>
                        <a:pt x="14444" y="851"/>
                      </a:lnTo>
                      <a:lnTo>
                        <a:pt x="15024" y="616"/>
                      </a:lnTo>
                      <a:lnTo>
                        <a:pt x="15349" y="526"/>
                      </a:lnTo>
                      <a:lnTo>
                        <a:pt x="16073" y="363"/>
                      </a:lnTo>
                      <a:lnTo>
                        <a:pt x="17684" y="308"/>
                      </a:lnTo>
                      <a:lnTo>
                        <a:pt x="19386" y="526"/>
                      </a:lnTo>
                      <a:lnTo>
                        <a:pt x="21123" y="942"/>
                      </a:lnTo>
                      <a:lnTo>
                        <a:pt x="22771" y="1557"/>
                      </a:lnTo>
                      <a:lnTo>
                        <a:pt x="24273" y="2299"/>
                      </a:lnTo>
                      <a:lnTo>
                        <a:pt x="25504" y="3150"/>
                      </a:lnTo>
                      <a:lnTo>
                        <a:pt x="26210" y="3802"/>
                      </a:lnTo>
                      <a:lnTo>
                        <a:pt x="26554" y="4254"/>
                      </a:lnTo>
                      <a:lnTo>
                        <a:pt x="26680" y="4490"/>
                      </a:lnTo>
                      <a:lnTo>
                        <a:pt x="27024" y="5159"/>
                      </a:lnTo>
                      <a:lnTo>
                        <a:pt x="27549" y="6408"/>
                      </a:lnTo>
                      <a:lnTo>
                        <a:pt x="27875" y="7567"/>
                      </a:lnTo>
                      <a:lnTo>
                        <a:pt x="28020" y="8653"/>
                      </a:lnTo>
                      <a:lnTo>
                        <a:pt x="28038" y="9178"/>
                      </a:lnTo>
                      <a:lnTo>
                        <a:pt x="28038" y="9268"/>
                      </a:lnTo>
                      <a:lnTo>
                        <a:pt x="28128" y="9304"/>
                      </a:lnTo>
                      <a:lnTo>
                        <a:pt x="28201" y="9340"/>
                      </a:lnTo>
                      <a:lnTo>
                        <a:pt x="28291" y="9286"/>
                      </a:lnTo>
                      <a:lnTo>
                        <a:pt x="28526" y="9051"/>
                      </a:lnTo>
                      <a:lnTo>
                        <a:pt x="29051" y="8671"/>
                      </a:lnTo>
                      <a:lnTo>
                        <a:pt x="29848" y="8273"/>
                      </a:lnTo>
                      <a:lnTo>
                        <a:pt x="30879" y="8037"/>
                      </a:lnTo>
                      <a:lnTo>
                        <a:pt x="31821" y="8055"/>
                      </a:lnTo>
                      <a:lnTo>
                        <a:pt x="32219" y="8182"/>
                      </a:lnTo>
                      <a:lnTo>
                        <a:pt x="32581" y="8345"/>
                      </a:lnTo>
                      <a:lnTo>
                        <a:pt x="32943" y="8671"/>
                      </a:lnTo>
                      <a:lnTo>
                        <a:pt x="33088" y="8942"/>
                      </a:lnTo>
                      <a:lnTo>
                        <a:pt x="33106" y="9087"/>
                      </a:lnTo>
                      <a:lnTo>
                        <a:pt x="33106" y="9304"/>
                      </a:lnTo>
                      <a:lnTo>
                        <a:pt x="32961" y="9757"/>
                      </a:lnTo>
                      <a:lnTo>
                        <a:pt x="32599" y="10227"/>
                      </a:lnTo>
                      <a:lnTo>
                        <a:pt x="32038" y="10716"/>
                      </a:lnTo>
                      <a:lnTo>
                        <a:pt x="31694" y="10951"/>
                      </a:lnTo>
                      <a:lnTo>
                        <a:pt x="31350" y="11132"/>
                      </a:lnTo>
                      <a:lnTo>
                        <a:pt x="30463" y="11404"/>
                      </a:lnTo>
                      <a:lnTo>
                        <a:pt x="29413" y="11513"/>
                      </a:lnTo>
                      <a:lnTo>
                        <a:pt x="28273" y="11476"/>
                      </a:lnTo>
                      <a:lnTo>
                        <a:pt x="27115" y="11332"/>
                      </a:lnTo>
                      <a:lnTo>
                        <a:pt x="26010" y="11024"/>
                      </a:lnTo>
                      <a:lnTo>
                        <a:pt x="25033" y="10608"/>
                      </a:lnTo>
                      <a:lnTo>
                        <a:pt x="24273" y="10064"/>
                      </a:lnTo>
                      <a:lnTo>
                        <a:pt x="24019" y="9739"/>
                      </a:lnTo>
                      <a:lnTo>
                        <a:pt x="23947" y="9684"/>
                      </a:lnTo>
                      <a:lnTo>
                        <a:pt x="23875" y="9666"/>
                      </a:lnTo>
                      <a:lnTo>
                        <a:pt x="23802" y="9702"/>
                      </a:lnTo>
                      <a:lnTo>
                        <a:pt x="23748" y="9757"/>
                      </a:lnTo>
                      <a:lnTo>
                        <a:pt x="23458" y="10390"/>
                      </a:lnTo>
                      <a:lnTo>
                        <a:pt x="22825" y="11494"/>
                      </a:lnTo>
                      <a:lnTo>
                        <a:pt x="22101" y="12381"/>
                      </a:lnTo>
                      <a:lnTo>
                        <a:pt x="21304" y="13087"/>
                      </a:lnTo>
                      <a:lnTo>
                        <a:pt x="20399" y="13594"/>
                      </a:lnTo>
                      <a:lnTo>
                        <a:pt x="19422" y="13902"/>
                      </a:lnTo>
                      <a:lnTo>
                        <a:pt x="18354" y="14010"/>
                      </a:lnTo>
                      <a:lnTo>
                        <a:pt x="17214" y="13938"/>
                      </a:lnTo>
                      <a:lnTo>
                        <a:pt x="16598" y="13811"/>
                      </a:lnTo>
                      <a:lnTo>
                        <a:pt x="16182" y="13703"/>
                      </a:lnTo>
                      <a:lnTo>
                        <a:pt x="15277" y="13377"/>
                      </a:lnTo>
                      <a:lnTo>
                        <a:pt x="14336" y="12942"/>
                      </a:lnTo>
                      <a:lnTo>
                        <a:pt x="13413" y="12418"/>
                      </a:lnTo>
                      <a:lnTo>
                        <a:pt x="12562" y="11820"/>
                      </a:lnTo>
                      <a:lnTo>
                        <a:pt x="11838" y="11169"/>
                      </a:lnTo>
                      <a:lnTo>
                        <a:pt x="11259" y="10463"/>
                      </a:lnTo>
                      <a:lnTo>
                        <a:pt x="10915" y="9739"/>
                      </a:lnTo>
                      <a:lnTo>
                        <a:pt x="10861" y="9377"/>
                      </a:lnTo>
                      <a:lnTo>
                        <a:pt x="10824" y="9304"/>
                      </a:lnTo>
                      <a:lnTo>
                        <a:pt x="10752" y="9250"/>
                      </a:lnTo>
                      <a:lnTo>
                        <a:pt x="10680" y="9250"/>
                      </a:lnTo>
                      <a:lnTo>
                        <a:pt x="10607" y="9286"/>
                      </a:lnTo>
                      <a:lnTo>
                        <a:pt x="10281" y="9540"/>
                      </a:lnTo>
                      <a:lnTo>
                        <a:pt x="9322" y="9974"/>
                      </a:lnTo>
                      <a:lnTo>
                        <a:pt x="8091" y="10300"/>
                      </a:lnTo>
                      <a:lnTo>
                        <a:pt x="6679" y="10481"/>
                      </a:lnTo>
                      <a:lnTo>
                        <a:pt x="5919" y="10517"/>
                      </a:lnTo>
                      <a:lnTo>
                        <a:pt x="5919" y="10807"/>
                      </a:lnTo>
                      <a:lnTo>
                        <a:pt x="6661" y="10789"/>
                      </a:lnTo>
                      <a:lnTo>
                        <a:pt x="8037" y="10608"/>
                      </a:lnTo>
                      <a:lnTo>
                        <a:pt x="9250" y="10318"/>
                      </a:lnTo>
                      <a:lnTo>
                        <a:pt x="10227" y="9920"/>
                      </a:lnTo>
                      <a:lnTo>
                        <a:pt x="10607" y="9666"/>
                      </a:lnTo>
                      <a:lnTo>
                        <a:pt x="10716" y="10064"/>
                      </a:lnTo>
                      <a:lnTo>
                        <a:pt x="11150" y="10843"/>
                      </a:lnTo>
                      <a:lnTo>
                        <a:pt x="11802" y="11567"/>
                      </a:lnTo>
                      <a:lnTo>
                        <a:pt x="12598" y="12218"/>
                      </a:lnTo>
                      <a:lnTo>
                        <a:pt x="13467" y="12798"/>
                      </a:lnTo>
                      <a:lnTo>
                        <a:pt x="14408" y="13304"/>
                      </a:lnTo>
                      <a:lnTo>
                        <a:pt x="15766" y="13884"/>
                      </a:lnTo>
                      <a:lnTo>
                        <a:pt x="16526" y="14101"/>
                      </a:lnTo>
                      <a:lnTo>
                        <a:pt x="16997" y="14191"/>
                      </a:lnTo>
                      <a:lnTo>
                        <a:pt x="17883" y="14300"/>
                      </a:lnTo>
                      <a:lnTo>
                        <a:pt x="18318" y="14318"/>
                      </a:lnTo>
                      <a:lnTo>
                        <a:pt x="18770" y="14300"/>
                      </a:lnTo>
                      <a:lnTo>
                        <a:pt x="19639" y="14173"/>
                      </a:lnTo>
                      <a:lnTo>
                        <a:pt x="20454" y="13902"/>
                      </a:lnTo>
                      <a:lnTo>
                        <a:pt x="21214" y="13522"/>
                      </a:lnTo>
                      <a:lnTo>
                        <a:pt x="21920" y="12979"/>
                      </a:lnTo>
                      <a:lnTo>
                        <a:pt x="22571" y="12327"/>
                      </a:lnTo>
                      <a:lnTo>
                        <a:pt x="23151" y="11549"/>
                      </a:lnTo>
                      <a:lnTo>
                        <a:pt x="23694" y="10626"/>
                      </a:lnTo>
                      <a:lnTo>
                        <a:pt x="23929" y="10119"/>
                      </a:lnTo>
                      <a:lnTo>
                        <a:pt x="24237" y="10427"/>
                      </a:lnTo>
                      <a:lnTo>
                        <a:pt x="25069" y="10970"/>
                      </a:lnTo>
                      <a:lnTo>
                        <a:pt x="26101" y="11368"/>
                      </a:lnTo>
                      <a:lnTo>
                        <a:pt x="27223" y="11657"/>
                      </a:lnTo>
                      <a:lnTo>
                        <a:pt x="28400" y="11802"/>
                      </a:lnTo>
                      <a:lnTo>
                        <a:pt x="29558" y="11802"/>
                      </a:lnTo>
                      <a:lnTo>
                        <a:pt x="30608" y="11675"/>
                      </a:lnTo>
                      <a:lnTo>
                        <a:pt x="31495" y="11404"/>
                      </a:lnTo>
                      <a:lnTo>
                        <a:pt x="31857" y="11205"/>
                      </a:lnTo>
                      <a:lnTo>
                        <a:pt x="32237" y="10933"/>
                      </a:lnTo>
                      <a:lnTo>
                        <a:pt x="32852" y="10408"/>
                      </a:lnTo>
                      <a:lnTo>
                        <a:pt x="33251" y="9865"/>
                      </a:lnTo>
                      <a:lnTo>
                        <a:pt x="33414" y="9322"/>
                      </a:lnTo>
                      <a:lnTo>
                        <a:pt x="33414" y="9051"/>
                      </a:lnTo>
                      <a:lnTo>
                        <a:pt x="33377" y="8870"/>
                      </a:lnTo>
                      <a:lnTo>
                        <a:pt x="33214" y="8526"/>
                      </a:lnTo>
                      <a:lnTo>
                        <a:pt x="32925" y="8218"/>
                      </a:lnTo>
                      <a:lnTo>
                        <a:pt x="32545" y="7983"/>
                      </a:lnTo>
                      <a:lnTo>
                        <a:pt x="32309" y="7892"/>
                      </a:lnTo>
                      <a:lnTo>
                        <a:pt x="31911" y="7766"/>
                      </a:lnTo>
                      <a:lnTo>
                        <a:pt x="30952" y="7711"/>
                      </a:lnTo>
                      <a:lnTo>
                        <a:pt x="29920" y="7929"/>
                      </a:lnTo>
                      <a:lnTo>
                        <a:pt x="28852" y="8435"/>
                      </a:lnTo>
                      <a:lnTo>
                        <a:pt x="28327" y="8834"/>
                      </a:lnTo>
                      <a:lnTo>
                        <a:pt x="28309" y="8327"/>
                      </a:lnTo>
                      <a:lnTo>
                        <a:pt x="28128" y="7277"/>
                      </a:lnTo>
                      <a:lnTo>
                        <a:pt x="27784" y="6173"/>
                      </a:lnTo>
                      <a:lnTo>
                        <a:pt x="27278" y="4978"/>
                      </a:lnTo>
                      <a:lnTo>
                        <a:pt x="26952" y="4345"/>
                      </a:lnTo>
                      <a:lnTo>
                        <a:pt x="26807" y="4091"/>
                      </a:lnTo>
                      <a:lnTo>
                        <a:pt x="26409" y="3585"/>
                      </a:lnTo>
                      <a:lnTo>
                        <a:pt x="25667" y="2861"/>
                      </a:lnTo>
                      <a:lnTo>
                        <a:pt x="24345" y="1974"/>
                      </a:lnTo>
                      <a:lnTo>
                        <a:pt x="22789" y="1213"/>
                      </a:lnTo>
                      <a:lnTo>
                        <a:pt x="21087" y="616"/>
                      </a:lnTo>
                      <a:lnTo>
                        <a:pt x="19313" y="200"/>
                      </a:lnTo>
                      <a:lnTo>
                        <a:pt x="1759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0" name="Google Shape;1470;p40"/>
                <p:cNvSpPr/>
                <p:nvPr/>
              </p:nvSpPr>
              <p:spPr>
                <a:xfrm>
                  <a:off x="1925508" y="3606994"/>
                  <a:ext cx="1061479" cy="454879"/>
                </a:xfrm>
                <a:custGeom>
                  <a:avLst/>
                  <a:gdLst/>
                  <a:ahLst/>
                  <a:cxnLst/>
                  <a:rect l="l" t="t" r="r" b="b"/>
                  <a:pathLst>
                    <a:path w="33414" h="14319" extrusionOk="0">
                      <a:moveTo>
                        <a:pt x="16924" y="1"/>
                      </a:moveTo>
                      <a:lnTo>
                        <a:pt x="15911" y="91"/>
                      </a:lnTo>
                      <a:lnTo>
                        <a:pt x="14969" y="308"/>
                      </a:lnTo>
                      <a:lnTo>
                        <a:pt x="14119" y="670"/>
                      </a:lnTo>
                      <a:lnTo>
                        <a:pt x="13757" y="924"/>
                      </a:lnTo>
                      <a:lnTo>
                        <a:pt x="13467" y="1141"/>
                      </a:lnTo>
                      <a:lnTo>
                        <a:pt x="12996" y="1666"/>
                      </a:lnTo>
                      <a:lnTo>
                        <a:pt x="12671" y="2281"/>
                      </a:lnTo>
                      <a:lnTo>
                        <a:pt x="12471" y="2987"/>
                      </a:lnTo>
                      <a:lnTo>
                        <a:pt x="12435" y="3385"/>
                      </a:lnTo>
                      <a:lnTo>
                        <a:pt x="12236" y="3150"/>
                      </a:lnTo>
                      <a:lnTo>
                        <a:pt x="11766" y="2734"/>
                      </a:lnTo>
                      <a:lnTo>
                        <a:pt x="11223" y="2426"/>
                      </a:lnTo>
                      <a:lnTo>
                        <a:pt x="10607" y="2191"/>
                      </a:lnTo>
                      <a:lnTo>
                        <a:pt x="9974" y="2064"/>
                      </a:lnTo>
                      <a:lnTo>
                        <a:pt x="9340" y="2010"/>
                      </a:lnTo>
                      <a:lnTo>
                        <a:pt x="8688" y="2064"/>
                      </a:lnTo>
                      <a:lnTo>
                        <a:pt x="8091" y="2191"/>
                      </a:lnTo>
                      <a:lnTo>
                        <a:pt x="7802" y="2299"/>
                      </a:lnTo>
                      <a:lnTo>
                        <a:pt x="7349" y="2517"/>
                      </a:lnTo>
                      <a:lnTo>
                        <a:pt x="6824" y="2951"/>
                      </a:lnTo>
                      <a:lnTo>
                        <a:pt x="6571" y="3313"/>
                      </a:lnTo>
                      <a:lnTo>
                        <a:pt x="6390" y="3693"/>
                      </a:lnTo>
                      <a:lnTo>
                        <a:pt x="6281" y="4109"/>
                      </a:lnTo>
                      <a:lnTo>
                        <a:pt x="6263" y="4815"/>
                      </a:lnTo>
                      <a:lnTo>
                        <a:pt x="6372" y="5322"/>
                      </a:lnTo>
                      <a:lnTo>
                        <a:pt x="5666" y="5232"/>
                      </a:lnTo>
                      <a:lnTo>
                        <a:pt x="3982" y="5214"/>
                      </a:lnTo>
                      <a:lnTo>
                        <a:pt x="2661" y="5377"/>
                      </a:lnTo>
                      <a:lnTo>
                        <a:pt x="1847" y="5576"/>
                      </a:lnTo>
                      <a:lnTo>
                        <a:pt x="1123" y="5883"/>
                      </a:lnTo>
                      <a:lnTo>
                        <a:pt x="543" y="6300"/>
                      </a:lnTo>
                      <a:lnTo>
                        <a:pt x="326" y="6553"/>
                      </a:lnTo>
                      <a:lnTo>
                        <a:pt x="163" y="6788"/>
                      </a:lnTo>
                      <a:lnTo>
                        <a:pt x="0" y="7313"/>
                      </a:lnTo>
                      <a:lnTo>
                        <a:pt x="18" y="7892"/>
                      </a:lnTo>
                      <a:lnTo>
                        <a:pt x="199" y="8544"/>
                      </a:lnTo>
                      <a:lnTo>
                        <a:pt x="362" y="8888"/>
                      </a:lnTo>
                      <a:lnTo>
                        <a:pt x="525" y="9159"/>
                      </a:lnTo>
                      <a:lnTo>
                        <a:pt x="978" y="9630"/>
                      </a:lnTo>
                      <a:lnTo>
                        <a:pt x="1575" y="10010"/>
                      </a:lnTo>
                      <a:lnTo>
                        <a:pt x="2263" y="10300"/>
                      </a:lnTo>
                      <a:lnTo>
                        <a:pt x="3421" y="10626"/>
                      </a:lnTo>
                      <a:lnTo>
                        <a:pt x="5105" y="10825"/>
                      </a:lnTo>
                      <a:lnTo>
                        <a:pt x="5919" y="10807"/>
                      </a:lnTo>
                      <a:lnTo>
                        <a:pt x="6661" y="10789"/>
                      </a:lnTo>
                      <a:lnTo>
                        <a:pt x="8037" y="10608"/>
                      </a:lnTo>
                      <a:lnTo>
                        <a:pt x="9250" y="10318"/>
                      </a:lnTo>
                      <a:lnTo>
                        <a:pt x="10227" y="9920"/>
                      </a:lnTo>
                      <a:lnTo>
                        <a:pt x="10607" y="9666"/>
                      </a:lnTo>
                      <a:lnTo>
                        <a:pt x="10716" y="10064"/>
                      </a:lnTo>
                      <a:lnTo>
                        <a:pt x="11150" y="10843"/>
                      </a:lnTo>
                      <a:lnTo>
                        <a:pt x="11802" y="11567"/>
                      </a:lnTo>
                      <a:lnTo>
                        <a:pt x="12598" y="12218"/>
                      </a:lnTo>
                      <a:lnTo>
                        <a:pt x="13467" y="12798"/>
                      </a:lnTo>
                      <a:lnTo>
                        <a:pt x="14408" y="13304"/>
                      </a:lnTo>
                      <a:lnTo>
                        <a:pt x="15766" y="13884"/>
                      </a:lnTo>
                      <a:lnTo>
                        <a:pt x="16526" y="14101"/>
                      </a:lnTo>
                      <a:lnTo>
                        <a:pt x="16997" y="14191"/>
                      </a:lnTo>
                      <a:lnTo>
                        <a:pt x="17883" y="14300"/>
                      </a:lnTo>
                      <a:lnTo>
                        <a:pt x="18318" y="14318"/>
                      </a:lnTo>
                      <a:lnTo>
                        <a:pt x="18770" y="14300"/>
                      </a:lnTo>
                      <a:lnTo>
                        <a:pt x="19639" y="14173"/>
                      </a:lnTo>
                      <a:lnTo>
                        <a:pt x="20454" y="13902"/>
                      </a:lnTo>
                      <a:lnTo>
                        <a:pt x="21214" y="13522"/>
                      </a:lnTo>
                      <a:lnTo>
                        <a:pt x="21920" y="12979"/>
                      </a:lnTo>
                      <a:lnTo>
                        <a:pt x="22571" y="12327"/>
                      </a:lnTo>
                      <a:lnTo>
                        <a:pt x="23151" y="11549"/>
                      </a:lnTo>
                      <a:lnTo>
                        <a:pt x="23694" y="10626"/>
                      </a:lnTo>
                      <a:lnTo>
                        <a:pt x="23929" y="10119"/>
                      </a:lnTo>
                      <a:lnTo>
                        <a:pt x="24237" y="10427"/>
                      </a:lnTo>
                      <a:lnTo>
                        <a:pt x="25069" y="10970"/>
                      </a:lnTo>
                      <a:lnTo>
                        <a:pt x="26101" y="11368"/>
                      </a:lnTo>
                      <a:lnTo>
                        <a:pt x="27223" y="11657"/>
                      </a:lnTo>
                      <a:lnTo>
                        <a:pt x="28400" y="11802"/>
                      </a:lnTo>
                      <a:lnTo>
                        <a:pt x="29558" y="11802"/>
                      </a:lnTo>
                      <a:lnTo>
                        <a:pt x="30608" y="11675"/>
                      </a:lnTo>
                      <a:lnTo>
                        <a:pt x="31495" y="11404"/>
                      </a:lnTo>
                      <a:lnTo>
                        <a:pt x="31857" y="11205"/>
                      </a:lnTo>
                      <a:lnTo>
                        <a:pt x="32237" y="10933"/>
                      </a:lnTo>
                      <a:lnTo>
                        <a:pt x="32852" y="10408"/>
                      </a:lnTo>
                      <a:lnTo>
                        <a:pt x="33251" y="9865"/>
                      </a:lnTo>
                      <a:lnTo>
                        <a:pt x="33414" y="9322"/>
                      </a:lnTo>
                      <a:lnTo>
                        <a:pt x="33414" y="9051"/>
                      </a:lnTo>
                      <a:lnTo>
                        <a:pt x="33377" y="8870"/>
                      </a:lnTo>
                      <a:lnTo>
                        <a:pt x="33214" y="8526"/>
                      </a:lnTo>
                      <a:lnTo>
                        <a:pt x="32925" y="8218"/>
                      </a:lnTo>
                      <a:lnTo>
                        <a:pt x="32545" y="7983"/>
                      </a:lnTo>
                      <a:lnTo>
                        <a:pt x="32309" y="7892"/>
                      </a:lnTo>
                      <a:lnTo>
                        <a:pt x="31911" y="7766"/>
                      </a:lnTo>
                      <a:lnTo>
                        <a:pt x="30952" y="7711"/>
                      </a:lnTo>
                      <a:lnTo>
                        <a:pt x="29920" y="7929"/>
                      </a:lnTo>
                      <a:lnTo>
                        <a:pt x="28852" y="8435"/>
                      </a:lnTo>
                      <a:lnTo>
                        <a:pt x="28327" y="8834"/>
                      </a:lnTo>
                      <a:lnTo>
                        <a:pt x="28309" y="8327"/>
                      </a:lnTo>
                      <a:lnTo>
                        <a:pt x="28128" y="7277"/>
                      </a:lnTo>
                      <a:lnTo>
                        <a:pt x="27784" y="6173"/>
                      </a:lnTo>
                      <a:lnTo>
                        <a:pt x="27278" y="4978"/>
                      </a:lnTo>
                      <a:lnTo>
                        <a:pt x="26952" y="4345"/>
                      </a:lnTo>
                      <a:lnTo>
                        <a:pt x="26680" y="4490"/>
                      </a:lnTo>
                      <a:lnTo>
                        <a:pt x="27024" y="5159"/>
                      </a:lnTo>
                      <a:lnTo>
                        <a:pt x="27549" y="6408"/>
                      </a:lnTo>
                      <a:lnTo>
                        <a:pt x="27875" y="7567"/>
                      </a:lnTo>
                      <a:lnTo>
                        <a:pt x="28020" y="8653"/>
                      </a:lnTo>
                      <a:lnTo>
                        <a:pt x="28038" y="9178"/>
                      </a:lnTo>
                      <a:lnTo>
                        <a:pt x="28038" y="9268"/>
                      </a:lnTo>
                      <a:lnTo>
                        <a:pt x="28128" y="9304"/>
                      </a:lnTo>
                      <a:lnTo>
                        <a:pt x="28201" y="9340"/>
                      </a:lnTo>
                      <a:lnTo>
                        <a:pt x="28291" y="9286"/>
                      </a:lnTo>
                      <a:lnTo>
                        <a:pt x="28526" y="9051"/>
                      </a:lnTo>
                      <a:lnTo>
                        <a:pt x="29051" y="8671"/>
                      </a:lnTo>
                      <a:lnTo>
                        <a:pt x="29848" y="8273"/>
                      </a:lnTo>
                      <a:lnTo>
                        <a:pt x="30879" y="8037"/>
                      </a:lnTo>
                      <a:lnTo>
                        <a:pt x="31821" y="8055"/>
                      </a:lnTo>
                      <a:lnTo>
                        <a:pt x="32219" y="8182"/>
                      </a:lnTo>
                      <a:lnTo>
                        <a:pt x="32581" y="8345"/>
                      </a:lnTo>
                      <a:lnTo>
                        <a:pt x="32943" y="8671"/>
                      </a:lnTo>
                      <a:lnTo>
                        <a:pt x="33088" y="8942"/>
                      </a:lnTo>
                      <a:lnTo>
                        <a:pt x="33106" y="9087"/>
                      </a:lnTo>
                      <a:lnTo>
                        <a:pt x="33106" y="9304"/>
                      </a:lnTo>
                      <a:lnTo>
                        <a:pt x="32961" y="9757"/>
                      </a:lnTo>
                      <a:lnTo>
                        <a:pt x="32599" y="10227"/>
                      </a:lnTo>
                      <a:lnTo>
                        <a:pt x="32038" y="10716"/>
                      </a:lnTo>
                      <a:lnTo>
                        <a:pt x="31694" y="10951"/>
                      </a:lnTo>
                      <a:lnTo>
                        <a:pt x="31350" y="11132"/>
                      </a:lnTo>
                      <a:lnTo>
                        <a:pt x="30463" y="11404"/>
                      </a:lnTo>
                      <a:lnTo>
                        <a:pt x="29413" y="11513"/>
                      </a:lnTo>
                      <a:lnTo>
                        <a:pt x="28273" y="11476"/>
                      </a:lnTo>
                      <a:lnTo>
                        <a:pt x="27115" y="11332"/>
                      </a:lnTo>
                      <a:lnTo>
                        <a:pt x="26010" y="11024"/>
                      </a:lnTo>
                      <a:lnTo>
                        <a:pt x="25033" y="10608"/>
                      </a:lnTo>
                      <a:lnTo>
                        <a:pt x="24273" y="10064"/>
                      </a:lnTo>
                      <a:lnTo>
                        <a:pt x="24019" y="9739"/>
                      </a:lnTo>
                      <a:lnTo>
                        <a:pt x="23947" y="9684"/>
                      </a:lnTo>
                      <a:lnTo>
                        <a:pt x="23875" y="9666"/>
                      </a:lnTo>
                      <a:lnTo>
                        <a:pt x="23802" y="9702"/>
                      </a:lnTo>
                      <a:lnTo>
                        <a:pt x="23748" y="9757"/>
                      </a:lnTo>
                      <a:lnTo>
                        <a:pt x="23458" y="10390"/>
                      </a:lnTo>
                      <a:lnTo>
                        <a:pt x="22825" y="11494"/>
                      </a:lnTo>
                      <a:lnTo>
                        <a:pt x="22101" y="12381"/>
                      </a:lnTo>
                      <a:lnTo>
                        <a:pt x="21304" y="13087"/>
                      </a:lnTo>
                      <a:lnTo>
                        <a:pt x="20399" y="13594"/>
                      </a:lnTo>
                      <a:lnTo>
                        <a:pt x="19422" y="13902"/>
                      </a:lnTo>
                      <a:lnTo>
                        <a:pt x="18354" y="14010"/>
                      </a:lnTo>
                      <a:lnTo>
                        <a:pt x="17214" y="13938"/>
                      </a:lnTo>
                      <a:lnTo>
                        <a:pt x="16598" y="13811"/>
                      </a:lnTo>
                      <a:lnTo>
                        <a:pt x="16182" y="13703"/>
                      </a:lnTo>
                      <a:lnTo>
                        <a:pt x="15277" y="13377"/>
                      </a:lnTo>
                      <a:lnTo>
                        <a:pt x="14336" y="12942"/>
                      </a:lnTo>
                      <a:lnTo>
                        <a:pt x="13413" y="12418"/>
                      </a:lnTo>
                      <a:lnTo>
                        <a:pt x="12562" y="11820"/>
                      </a:lnTo>
                      <a:lnTo>
                        <a:pt x="11838" y="11169"/>
                      </a:lnTo>
                      <a:lnTo>
                        <a:pt x="11259" y="10463"/>
                      </a:lnTo>
                      <a:lnTo>
                        <a:pt x="10915" y="9739"/>
                      </a:lnTo>
                      <a:lnTo>
                        <a:pt x="10861" y="9377"/>
                      </a:lnTo>
                      <a:lnTo>
                        <a:pt x="10824" y="9304"/>
                      </a:lnTo>
                      <a:lnTo>
                        <a:pt x="10752" y="9250"/>
                      </a:lnTo>
                      <a:lnTo>
                        <a:pt x="10680" y="9250"/>
                      </a:lnTo>
                      <a:lnTo>
                        <a:pt x="10607" y="9286"/>
                      </a:lnTo>
                      <a:lnTo>
                        <a:pt x="10281" y="9540"/>
                      </a:lnTo>
                      <a:lnTo>
                        <a:pt x="9322" y="9974"/>
                      </a:lnTo>
                      <a:lnTo>
                        <a:pt x="8091" y="10300"/>
                      </a:lnTo>
                      <a:lnTo>
                        <a:pt x="6679" y="10481"/>
                      </a:lnTo>
                      <a:lnTo>
                        <a:pt x="5919" y="10517"/>
                      </a:lnTo>
                      <a:lnTo>
                        <a:pt x="5123" y="10517"/>
                      </a:lnTo>
                      <a:lnTo>
                        <a:pt x="3512" y="10354"/>
                      </a:lnTo>
                      <a:lnTo>
                        <a:pt x="2408" y="10046"/>
                      </a:lnTo>
                      <a:lnTo>
                        <a:pt x="1756" y="9775"/>
                      </a:lnTo>
                      <a:lnTo>
                        <a:pt x="1213" y="9413"/>
                      </a:lnTo>
                      <a:lnTo>
                        <a:pt x="779" y="8997"/>
                      </a:lnTo>
                      <a:lnTo>
                        <a:pt x="634" y="8743"/>
                      </a:lnTo>
                      <a:lnTo>
                        <a:pt x="489" y="8435"/>
                      </a:lnTo>
                      <a:lnTo>
                        <a:pt x="326" y="7892"/>
                      </a:lnTo>
                      <a:lnTo>
                        <a:pt x="308" y="7386"/>
                      </a:lnTo>
                      <a:lnTo>
                        <a:pt x="435" y="6933"/>
                      </a:lnTo>
                      <a:lnTo>
                        <a:pt x="561" y="6734"/>
                      </a:lnTo>
                      <a:lnTo>
                        <a:pt x="779" y="6499"/>
                      </a:lnTo>
                      <a:lnTo>
                        <a:pt x="1358" y="6101"/>
                      </a:lnTo>
                      <a:lnTo>
                        <a:pt x="2100" y="5811"/>
                      </a:lnTo>
                      <a:lnTo>
                        <a:pt x="2933" y="5630"/>
                      </a:lnTo>
                      <a:lnTo>
                        <a:pt x="4254" y="5503"/>
                      </a:lnTo>
                      <a:lnTo>
                        <a:pt x="5919" y="5558"/>
                      </a:lnTo>
                      <a:lnTo>
                        <a:pt x="6553" y="5666"/>
                      </a:lnTo>
                      <a:lnTo>
                        <a:pt x="6625" y="5666"/>
                      </a:lnTo>
                      <a:lnTo>
                        <a:pt x="6697" y="5612"/>
                      </a:lnTo>
                      <a:lnTo>
                        <a:pt x="6734" y="5539"/>
                      </a:lnTo>
                      <a:lnTo>
                        <a:pt x="6734" y="5467"/>
                      </a:lnTo>
                      <a:lnTo>
                        <a:pt x="6589" y="4978"/>
                      </a:lnTo>
                      <a:lnTo>
                        <a:pt x="6571" y="4091"/>
                      </a:lnTo>
                      <a:lnTo>
                        <a:pt x="6788" y="3530"/>
                      </a:lnTo>
                      <a:lnTo>
                        <a:pt x="7023" y="3204"/>
                      </a:lnTo>
                      <a:lnTo>
                        <a:pt x="7494" y="2788"/>
                      </a:lnTo>
                      <a:lnTo>
                        <a:pt x="7928" y="2589"/>
                      </a:lnTo>
                      <a:lnTo>
                        <a:pt x="8218" y="2480"/>
                      </a:lnTo>
                      <a:lnTo>
                        <a:pt x="8833" y="2336"/>
                      </a:lnTo>
                      <a:lnTo>
                        <a:pt x="9485" y="2318"/>
                      </a:lnTo>
                      <a:lnTo>
                        <a:pt x="10136" y="2390"/>
                      </a:lnTo>
                      <a:lnTo>
                        <a:pt x="10770" y="2553"/>
                      </a:lnTo>
                      <a:lnTo>
                        <a:pt x="11349" y="2824"/>
                      </a:lnTo>
                      <a:lnTo>
                        <a:pt x="11874" y="3204"/>
                      </a:lnTo>
                      <a:lnTo>
                        <a:pt x="12272" y="3675"/>
                      </a:lnTo>
                      <a:lnTo>
                        <a:pt x="12435" y="3947"/>
                      </a:lnTo>
                      <a:lnTo>
                        <a:pt x="12490" y="4037"/>
                      </a:lnTo>
                      <a:lnTo>
                        <a:pt x="12598" y="4037"/>
                      </a:lnTo>
                      <a:lnTo>
                        <a:pt x="12689" y="3983"/>
                      </a:lnTo>
                      <a:lnTo>
                        <a:pt x="12707" y="3892"/>
                      </a:lnTo>
                      <a:lnTo>
                        <a:pt x="12725" y="3440"/>
                      </a:lnTo>
                      <a:lnTo>
                        <a:pt x="12870" y="2643"/>
                      </a:lnTo>
                      <a:lnTo>
                        <a:pt x="13159" y="1974"/>
                      </a:lnTo>
                      <a:lnTo>
                        <a:pt x="13630" y="1394"/>
                      </a:lnTo>
                      <a:lnTo>
                        <a:pt x="13938" y="1159"/>
                      </a:lnTo>
                      <a:lnTo>
                        <a:pt x="14281" y="924"/>
                      </a:lnTo>
                      <a:lnTo>
                        <a:pt x="15096" y="580"/>
                      </a:lnTo>
                      <a:lnTo>
                        <a:pt x="16001" y="381"/>
                      </a:lnTo>
                      <a:lnTo>
                        <a:pt x="16978" y="308"/>
                      </a:lnTo>
                      <a:lnTo>
                        <a:pt x="18010" y="327"/>
                      </a:lnTo>
                      <a:lnTo>
                        <a:pt x="19042" y="453"/>
                      </a:lnTo>
                      <a:lnTo>
                        <a:pt x="20598" y="779"/>
                      </a:lnTo>
                      <a:lnTo>
                        <a:pt x="21558" y="1087"/>
                      </a:lnTo>
                      <a:lnTo>
                        <a:pt x="21648" y="797"/>
                      </a:lnTo>
                      <a:lnTo>
                        <a:pt x="20671" y="489"/>
                      </a:lnTo>
                      <a:lnTo>
                        <a:pt x="19078" y="164"/>
                      </a:lnTo>
                      <a:lnTo>
                        <a:pt x="17992" y="37"/>
                      </a:lnTo>
                      <a:lnTo>
                        <a:pt x="1692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grpSp>
          <p:nvGrpSpPr>
            <p:cNvPr id="1471" name="Google Shape;1471;p40"/>
            <p:cNvGrpSpPr/>
            <p:nvPr/>
          </p:nvGrpSpPr>
          <p:grpSpPr>
            <a:xfrm flipH="1">
              <a:off x="6756225" y="395616"/>
              <a:ext cx="1741285" cy="878995"/>
              <a:chOff x="3621900" y="179016"/>
              <a:chExt cx="1741285" cy="878995"/>
            </a:xfrm>
          </p:grpSpPr>
          <p:grpSp>
            <p:nvGrpSpPr>
              <p:cNvPr id="1472" name="Google Shape;1472;p40"/>
              <p:cNvGrpSpPr/>
              <p:nvPr/>
            </p:nvGrpSpPr>
            <p:grpSpPr>
              <a:xfrm>
                <a:off x="4239037" y="425752"/>
                <a:ext cx="1124148" cy="632259"/>
                <a:chOff x="389676" y="3721420"/>
                <a:chExt cx="1478364" cy="831483"/>
              </a:xfrm>
            </p:grpSpPr>
            <p:sp>
              <p:nvSpPr>
                <p:cNvPr id="1473" name="Google Shape;1473;p40"/>
                <p:cNvSpPr/>
                <p:nvPr/>
              </p:nvSpPr>
              <p:spPr>
                <a:xfrm>
                  <a:off x="395426" y="3726027"/>
                  <a:ext cx="1467436" cy="821698"/>
                </a:xfrm>
                <a:custGeom>
                  <a:avLst/>
                  <a:gdLst/>
                  <a:ahLst/>
                  <a:cxnLst/>
                  <a:rect l="l" t="t" r="r" b="b"/>
                  <a:pathLst>
                    <a:path w="46193" h="25866" extrusionOk="0">
                      <a:moveTo>
                        <a:pt x="22354" y="0"/>
                      </a:moveTo>
                      <a:lnTo>
                        <a:pt x="20218" y="218"/>
                      </a:lnTo>
                      <a:lnTo>
                        <a:pt x="19169" y="417"/>
                      </a:lnTo>
                      <a:lnTo>
                        <a:pt x="18589" y="543"/>
                      </a:lnTo>
                      <a:lnTo>
                        <a:pt x="17467" y="869"/>
                      </a:lnTo>
                      <a:lnTo>
                        <a:pt x="16417" y="1268"/>
                      </a:lnTo>
                      <a:lnTo>
                        <a:pt x="15440" y="1756"/>
                      </a:lnTo>
                      <a:lnTo>
                        <a:pt x="14535" y="2299"/>
                      </a:lnTo>
                      <a:lnTo>
                        <a:pt x="13720" y="2915"/>
                      </a:lnTo>
                      <a:lnTo>
                        <a:pt x="12996" y="3602"/>
                      </a:lnTo>
                      <a:lnTo>
                        <a:pt x="12363" y="4345"/>
                      </a:lnTo>
                      <a:lnTo>
                        <a:pt x="11838" y="5159"/>
                      </a:lnTo>
                      <a:lnTo>
                        <a:pt x="11422" y="6010"/>
                      </a:lnTo>
                      <a:lnTo>
                        <a:pt x="11132" y="6933"/>
                      </a:lnTo>
                      <a:lnTo>
                        <a:pt x="10951" y="7910"/>
                      </a:lnTo>
                      <a:lnTo>
                        <a:pt x="10897" y="8924"/>
                      </a:lnTo>
                      <a:lnTo>
                        <a:pt x="10987" y="9992"/>
                      </a:lnTo>
                      <a:lnTo>
                        <a:pt x="11204" y="11096"/>
                      </a:lnTo>
                      <a:lnTo>
                        <a:pt x="11585" y="12254"/>
                      </a:lnTo>
                      <a:lnTo>
                        <a:pt x="11838" y="12852"/>
                      </a:lnTo>
                      <a:lnTo>
                        <a:pt x="11458" y="12580"/>
                      </a:lnTo>
                      <a:lnTo>
                        <a:pt x="10607" y="12146"/>
                      </a:lnTo>
                      <a:lnTo>
                        <a:pt x="9666" y="11838"/>
                      </a:lnTo>
                      <a:lnTo>
                        <a:pt x="8670" y="11621"/>
                      </a:lnTo>
                      <a:lnTo>
                        <a:pt x="7639" y="11512"/>
                      </a:lnTo>
                      <a:lnTo>
                        <a:pt x="6589" y="11530"/>
                      </a:lnTo>
                      <a:lnTo>
                        <a:pt x="5539" y="11639"/>
                      </a:lnTo>
                      <a:lnTo>
                        <a:pt x="4507" y="11874"/>
                      </a:lnTo>
                      <a:lnTo>
                        <a:pt x="3548" y="12200"/>
                      </a:lnTo>
                      <a:lnTo>
                        <a:pt x="2643" y="12616"/>
                      </a:lnTo>
                      <a:lnTo>
                        <a:pt x="1828" y="13159"/>
                      </a:lnTo>
                      <a:lnTo>
                        <a:pt x="1141" y="13793"/>
                      </a:lnTo>
                      <a:lnTo>
                        <a:pt x="598" y="14535"/>
                      </a:lnTo>
                      <a:lnTo>
                        <a:pt x="199" y="15368"/>
                      </a:lnTo>
                      <a:lnTo>
                        <a:pt x="0" y="16291"/>
                      </a:lnTo>
                      <a:lnTo>
                        <a:pt x="0" y="17323"/>
                      </a:lnTo>
                      <a:lnTo>
                        <a:pt x="91" y="17884"/>
                      </a:lnTo>
                      <a:lnTo>
                        <a:pt x="199" y="18372"/>
                      </a:lnTo>
                      <a:lnTo>
                        <a:pt x="543" y="19241"/>
                      </a:lnTo>
                      <a:lnTo>
                        <a:pt x="1014" y="19983"/>
                      </a:lnTo>
                      <a:lnTo>
                        <a:pt x="1593" y="20617"/>
                      </a:lnTo>
                      <a:lnTo>
                        <a:pt x="2263" y="21142"/>
                      </a:lnTo>
                      <a:lnTo>
                        <a:pt x="3023" y="21558"/>
                      </a:lnTo>
                      <a:lnTo>
                        <a:pt x="3838" y="21848"/>
                      </a:lnTo>
                      <a:lnTo>
                        <a:pt x="4688" y="22047"/>
                      </a:lnTo>
                      <a:lnTo>
                        <a:pt x="5575" y="22155"/>
                      </a:lnTo>
                      <a:lnTo>
                        <a:pt x="6498" y="22155"/>
                      </a:lnTo>
                      <a:lnTo>
                        <a:pt x="7403" y="22065"/>
                      </a:lnTo>
                      <a:lnTo>
                        <a:pt x="8290" y="21902"/>
                      </a:lnTo>
                      <a:lnTo>
                        <a:pt x="9141" y="21648"/>
                      </a:lnTo>
                      <a:lnTo>
                        <a:pt x="9955" y="21305"/>
                      </a:lnTo>
                      <a:lnTo>
                        <a:pt x="10698" y="20888"/>
                      </a:lnTo>
                      <a:lnTo>
                        <a:pt x="11367" y="20400"/>
                      </a:lnTo>
                      <a:lnTo>
                        <a:pt x="11657" y="20128"/>
                      </a:lnTo>
                      <a:lnTo>
                        <a:pt x="12001" y="20653"/>
                      </a:lnTo>
                      <a:lnTo>
                        <a:pt x="12906" y="21648"/>
                      </a:lnTo>
                      <a:lnTo>
                        <a:pt x="14010" y="22590"/>
                      </a:lnTo>
                      <a:lnTo>
                        <a:pt x="15277" y="23440"/>
                      </a:lnTo>
                      <a:lnTo>
                        <a:pt x="16689" y="24183"/>
                      </a:lnTo>
                      <a:lnTo>
                        <a:pt x="18173" y="24816"/>
                      </a:lnTo>
                      <a:lnTo>
                        <a:pt x="19712" y="25323"/>
                      </a:lnTo>
                      <a:lnTo>
                        <a:pt x="21250" y="25685"/>
                      </a:lnTo>
                      <a:lnTo>
                        <a:pt x="22771" y="25866"/>
                      </a:lnTo>
                      <a:lnTo>
                        <a:pt x="24237" y="25866"/>
                      </a:lnTo>
                      <a:lnTo>
                        <a:pt x="25594" y="25667"/>
                      </a:lnTo>
                      <a:lnTo>
                        <a:pt x="26807" y="25250"/>
                      </a:lnTo>
                      <a:lnTo>
                        <a:pt x="27857" y="24581"/>
                      </a:lnTo>
                      <a:lnTo>
                        <a:pt x="28472" y="23929"/>
                      </a:lnTo>
                      <a:lnTo>
                        <a:pt x="28834" y="23404"/>
                      </a:lnTo>
                      <a:lnTo>
                        <a:pt x="29106" y="22807"/>
                      </a:lnTo>
                      <a:lnTo>
                        <a:pt x="29323" y="22155"/>
                      </a:lnTo>
                      <a:lnTo>
                        <a:pt x="29468" y="21413"/>
                      </a:lnTo>
                      <a:lnTo>
                        <a:pt x="29522" y="20599"/>
                      </a:lnTo>
                      <a:lnTo>
                        <a:pt x="29522" y="20164"/>
                      </a:lnTo>
                      <a:lnTo>
                        <a:pt x="29884" y="20562"/>
                      </a:lnTo>
                      <a:lnTo>
                        <a:pt x="30771" y="21268"/>
                      </a:lnTo>
                      <a:lnTo>
                        <a:pt x="31803" y="21866"/>
                      </a:lnTo>
                      <a:lnTo>
                        <a:pt x="32943" y="22372"/>
                      </a:lnTo>
                      <a:lnTo>
                        <a:pt x="34156" y="22753"/>
                      </a:lnTo>
                      <a:lnTo>
                        <a:pt x="35459" y="23042"/>
                      </a:lnTo>
                      <a:lnTo>
                        <a:pt x="36780" y="23205"/>
                      </a:lnTo>
                      <a:lnTo>
                        <a:pt x="38120" y="23241"/>
                      </a:lnTo>
                      <a:lnTo>
                        <a:pt x="39423" y="23151"/>
                      </a:lnTo>
                      <a:lnTo>
                        <a:pt x="40708" y="22916"/>
                      </a:lnTo>
                      <a:lnTo>
                        <a:pt x="41903" y="22554"/>
                      </a:lnTo>
                      <a:lnTo>
                        <a:pt x="43025" y="22029"/>
                      </a:lnTo>
                      <a:lnTo>
                        <a:pt x="44002" y="21377"/>
                      </a:lnTo>
                      <a:lnTo>
                        <a:pt x="44835" y="20562"/>
                      </a:lnTo>
                      <a:lnTo>
                        <a:pt x="45505" y="19585"/>
                      </a:lnTo>
                      <a:lnTo>
                        <a:pt x="45975" y="18445"/>
                      </a:lnTo>
                      <a:lnTo>
                        <a:pt x="46102" y="17811"/>
                      </a:lnTo>
                      <a:lnTo>
                        <a:pt x="46174" y="17413"/>
                      </a:lnTo>
                      <a:lnTo>
                        <a:pt x="46192" y="16725"/>
                      </a:lnTo>
                      <a:lnTo>
                        <a:pt x="46138" y="16146"/>
                      </a:lnTo>
                      <a:lnTo>
                        <a:pt x="45975" y="15639"/>
                      </a:lnTo>
                      <a:lnTo>
                        <a:pt x="45740" y="15241"/>
                      </a:lnTo>
                      <a:lnTo>
                        <a:pt x="45450" y="14933"/>
                      </a:lnTo>
                      <a:lnTo>
                        <a:pt x="45088" y="14716"/>
                      </a:lnTo>
                      <a:lnTo>
                        <a:pt x="44672" y="14571"/>
                      </a:lnTo>
                      <a:lnTo>
                        <a:pt x="43984" y="14499"/>
                      </a:lnTo>
                      <a:lnTo>
                        <a:pt x="42989" y="14698"/>
                      </a:lnTo>
                      <a:lnTo>
                        <a:pt x="41975" y="15187"/>
                      </a:lnTo>
                      <a:lnTo>
                        <a:pt x="41016" y="15947"/>
                      </a:lnTo>
                      <a:lnTo>
                        <a:pt x="40599" y="16417"/>
                      </a:lnTo>
                      <a:lnTo>
                        <a:pt x="40599" y="16417"/>
                      </a:lnTo>
                      <a:lnTo>
                        <a:pt x="41106" y="15838"/>
                      </a:lnTo>
                      <a:lnTo>
                        <a:pt x="42174" y="14951"/>
                      </a:lnTo>
                      <a:lnTo>
                        <a:pt x="42898" y="14282"/>
                      </a:lnTo>
                      <a:lnTo>
                        <a:pt x="43314" y="13775"/>
                      </a:lnTo>
                      <a:lnTo>
                        <a:pt x="43658" y="13178"/>
                      </a:lnTo>
                      <a:lnTo>
                        <a:pt x="43894" y="12417"/>
                      </a:lnTo>
                      <a:lnTo>
                        <a:pt x="43966" y="11983"/>
                      </a:lnTo>
                      <a:lnTo>
                        <a:pt x="44038" y="11331"/>
                      </a:lnTo>
                      <a:lnTo>
                        <a:pt x="43912" y="10010"/>
                      </a:lnTo>
                      <a:lnTo>
                        <a:pt x="43495" y="8761"/>
                      </a:lnTo>
                      <a:lnTo>
                        <a:pt x="42862" y="7603"/>
                      </a:lnTo>
                      <a:lnTo>
                        <a:pt x="42464" y="7096"/>
                      </a:lnTo>
                      <a:lnTo>
                        <a:pt x="42192" y="6788"/>
                      </a:lnTo>
                      <a:lnTo>
                        <a:pt x="41613" y="6281"/>
                      </a:lnTo>
                      <a:lnTo>
                        <a:pt x="40979" y="5847"/>
                      </a:lnTo>
                      <a:lnTo>
                        <a:pt x="40292" y="5521"/>
                      </a:lnTo>
                      <a:lnTo>
                        <a:pt x="39586" y="5286"/>
                      </a:lnTo>
                      <a:lnTo>
                        <a:pt x="38862" y="5159"/>
                      </a:lnTo>
                      <a:lnTo>
                        <a:pt x="38138" y="5105"/>
                      </a:lnTo>
                      <a:lnTo>
                        <a:pt x="37414" y="5159"/>
                      </a:lnTo>
                      <a:lnTo>
                        <a:pt x="36708" y="5304"/>
                      </a:lnTo>
                      <a:lnTo>
                        <a:pt x="36020" y="5539"/>
                      </a:lnTo>
                      <a:lnTo>
                        <a:pt x="35386" y="5865"/>
                      </a:lnTo>
                      <a:lnTo>
                        <a:pt x="34807" y="6299"/>
                      </a:lnTo>
                      <a:lnTo>
                        <a:pt x="34282" y="6806"/>
                      </a:lnTo>
                      <a:lnTo>
                        <a:pt x="33848" y="7422"/>
                      </a:lnTo>
                      <a:lnTo>
                        <a:pt x="33504" y="8075"/>
                      </a:lnTo>
                      <a:lnTo>
                        <a:pt x="33558" y="7530"/>
                      </a:lnTo>
                      <a:lnTo>
                        <a:pt x="33522" y="6824"/>
                      </a:lnTo>
                      <a:lnTo>
                        <a:pt x="33395" y="6136"/>
                      </a:lnTo>
                      <a:lnTo>
                        <a:pt x="33196" y="5467"/>
                      </a:lnTo>
                      <a:lnTo>
                        <a:pt x="32744" y="4507"/>
                      </a:lnTo>
                      <a:lnTo>
                        <a:pt x="31893" y="3313"/>
                      </a:lnTo>
                      <a:lnTo>
                        <a:pt x="30825" y="2281"/>
                      </a:lnTo>
                      <a:lnTo>
                        <a:pt x="29631" y="1449"/>
                      </a:lnTo>
                      <a:lnTo>
                        <a:pt x="28327" y="815"/>
                      </a:lnTo>
                      <a:lnTo>
                        <a:pt x="27676" y="598"/>
                      </a:lnTo>
                      <a:lnTo>
                        <a:pt x="26644" y="344"/>
                      </a:lnTo>
                      <a:lnTo>
                        <a:pt x="24508" y="37"/>
                      </a:lnTo>
                      <a:lnTo>
                        <a:pt x="2235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4" name="Google Shape;1474;p40"/>
                <p:cNvSpPr/>
                <p:nvPr/>
              </p:nvSpPr>
              <p:spPr>
                <a:xfrm>
                  <a:off x="389676" y="3734636"/>
                  <a:ext cx="1478364" cy="818267"/>
                </a:xfrm>
                <a:custGeom>
                  <a:avLst/>
                  <a:gdLst/>
                  <a:ahLst/>
                  <a:cxnLst/>
                  <a:rect l="l" t="t" r="r" b="b"/>
                  <a:pathLst>
                    <a:path w="46537" h="25758" extrusionOk="0">
                      <a:moveTo>
                        <a:pt x="19331" y="1"/>
                      </a:moveTo>
                      <a:lnTo>
                        <a:pt x="18680" y="146"/>
                      </a:lnTo>
                      <a:lnTo>
                        <a:pt x="17431" y="526"/>
                      </a:lnTo>
                      <a:lnTo>
                        <a:pt x="16254" y="997"/>
                      </a:lnTo>
                      <a:lnTo>
                        <a:pt x="15186" y="1558"/>
                      </a:lnTo>
                      <a:lnTo>
                        <a:pt x="14227" y="2209"/>
                      </a:lnTo>
                      <a:lnTo>
                        <a:pt x="13358" y="2933"/>
                      </a:lnTo>
                      <a:lnTo>
                        <a:pt x="12616" y="3730"/>
                      </a:lnTo>
                      <a:lnTo>
                        <a:pt x="12019" y="4598"/>
                      </a:lnTo>
                      <a:lnTo>
                        <a:pt x="11766" y="5069"/>
                      </a:lnTo>
                      <a:lnTo>
                        <a:pt x="11566" y="5449"/>
                      </a:lnTo>
                      <a:lnTo>
                        <a:pt x="11259" y="6264"/>
                      </a:lnTo>
                      <a:lnTo>
                        <a:pt x="11060" y="7114"/>
                      </a:lnTo>
                      <a:lnTo>
                        <a:pt x="10951" y="7983"/>
                      </a:lnTo>
                      <a:lnTo>
                        <a:pt x="10933" y="8888"/>
                      </a:lnTo>
                      <a:lnTo>
                        <a:pt x="11023" y="9793"/>
                      </a:lnTo>
                      <a:lnTo>
                        <a:pt x="11223" y="10734"/>
                      </a:lnTo>
                      <a:lnTo>
                        <a:pt x="11494" y="11694"/>
                      </a:lnTo>
                      <a:lnTo>
                        <a:pt x="11675" y="12164"/>
                      </a:lnTo>
                      <a:lnTo>
                        <a:pt x="11204" y="11893"/>
                      </a:lnTo>
                      <a:lnTo>
                        <a:pt x="10118" y="11477"/>
                      </a:lnTo>
                      <a:lnTo>
                        <a:pt x="8960" y="11205"/>
                      </a:lnTo>
                      <a:lnTo>
                        <a:pt x="7729" y="11096"/>
                      </a:lnTo>
                      <a:lnTo>
                        <a:pt x="6480" y="11133"/>
                      </a:lnTo>
                      <a:lnTo>
                        <a:pt x="5231" y="11314"/>
                      </a:lnTo>
                      <a:lnTo>
                        <a:pt x="4037" y="11640"/>
                      </a:lnTo>
                      <a:lnTo>
                        <a:pt x="2933" y="12128"/>
                      </a:lnTo>
                      <a:lnTo>
                        <a:pt x="2426" y="12436"/>
                      </a:lnTo>
                      <a:lnTo>
                        <a:pt x="2064" y="12653"/>
                      </a:lnTo>
                      <a:lnTo>
                        <a:pt x="1448" y="13178"/>
                      </a:lnTo>
                      <a:lnTo>
                        <a:pt x="942" y="13739"/>
                      </a:lnTo>
                      <a:lnTo>
                        <a:pt x="543" y="14355"/>
                      </a:lnTo>
                      <a:lnTo>
                        <a:pt x="254" y="15024"/>
                      </a:lnTo>
                      <a:lnTo>
                        <a:pt x="73" y="15730"/>
                      </a:lnTo>
                      <a:lnTo>
                        <a:pt x="0" y="16472"/>
                      </a:lnTo>
                      <a:lnTo>
                        <a:pt x="55" y="17233"/>
                      </a:lnTo>
                      <a:lnTo>
                        <a:pt x="127" y="17631"/>
                      </a:lnTo>
                      <a:lnTo>
                        <a:pt x="199" y="18011"/>
                      </a:lnTo>
                      <a:lnTo>
                        <a:pt x="435" y="18699"/>
                      </a:lnTo>
                      <a:lnTo>
                        <a:pt x="761" y="19332"/>
                      </a:lnTo>
                      <a:lnTo>
                        <a:pt x="1159" y="19911"/>
                      </a:lnTo>
                      <a:lnTo>
                        <a:pt x="1647" y="20436"/>
                      </a:lnTo>
                      <a:lnTo>
                        <a:pt x="2209" y="20889"/>
                      </a:lnTo>
                      <a:lnTo>
                        <a:pt x="2824" y="21269"/>
                      </a:lnTo>
                      <a:lnTo>
                        <a:pt x="3530" y="21577"/>
                      </a:lnTo>
                      <a:lnTo>
                        <a:pt x="3910" y="21703"/>
                      </a:lnTo>
                      <a:lnTo>
                        <a:pt x="4417" y="21848"/>
                      </a:lnTo>
                      <a:lnTo>
                        <a:pt x="5467" y="22011"/>
                      </a:lnTo>
                      <a:lnTo>
                        <a:pt x="6535" y="22047"/>
                      </a:lnTo>
                      <a:lnTo>
                        <a:pt x="7602" y="21957"/>
                      </a:lnTo>
                      <a:lnTo>
                        <a:pt x="8670" y="21739"/>
                      </a:lnTo>
                      <a:lnTo>
                        <a:pt x="9666" y="21414"/>
                      </a:lnTo>
                      <a:lnTo>
                        <a:pt x="10607" y="20961"/>
                      </a:lnTo>
                      <a:lnTo>
                        <a:pt x="11440" y="20418"/>
                      </a:lnTo>
                      <a:lnTo>
                        <a:pt x="11802" y="20092"/>
                      </a:lnTo>
                      <a:lnTo>
                        <a:pt x="12236" y="20690"/>
                      </a:lnTo>
                      <a:lnTo>
                        <a:pt x="13322" y="21812"/>
                      </a:lnTo>
                      <a:lnTo>
                        <a:pt x="14643" y="22826"/>
                      </a:lnTo>
                      <a:lnTo>
                        <a:pt x="16146" y="23731"/>
                      </a:lnTo>
                      <a:lnTo>
                        <a:pt x="17793" y="24491"/>
                      </a:lnTo>
                      <a:lnTo>
                        <a:pt x="19494" y="25088"/>
                      </a:lnTo>
                      <a:lnTo>
                        <a:pt x="21214" y="25504"/>
                      </a:lnTo>
                      <a:lnTo>
                        <a:pt x="22915" y="25740"/>
                      </a:lnTo>
                      <a:lnTo>
                        <a:pt x="23730" y="25758"/>
                      </a:lnTo>
                      <a:lnTo>
                        <a:pt x="24400" y="25740"/>
                      </a:lnTo>
                      <a:lnTo>
                        <a:pt x="25648" y="25577"/>
                      </a:lnTo>
                      <a:lnTo>
                        <a:pt x="26228" y="25414"/>
                      </a:lnTo>
                      <a:lnTo>
                        <a:pt x="26861" y="25197"/>
                      </a:lnTo>
                      <a:lnTo>
                        <a:pt x="27802" y="24672"/>
                      </a:lnTo>
                      <a:lnTo>
                        <a:pt x="28382" y="24183"/>
                      </a:lnTo>
                      <a:lnTo>
                        <a:pt x="28907" y="23586"/>
                      </a:lnTo>
                      <a:lnTo>
                        <a:pt x="29341" y="22844"/>
                      </a:lnTo>
                      <a:lnTo>
                        <a:pt x="29649" y="21957"/>
                      </a:lnTo>
                      <a:lnTo>
                        <a:pt x="29830" y="20889"/>
                      </a:lnTo>
                      <a:lnTo>
                        <a:pt x="29848" y="20273"/>
                      </a:lnTo>
                      <a:lnTo>
                        <a:pt x="30336" y="20726"/>
                      </a:lnTo>
                      <a:lnTo>
                        <a:pt x="31495" y="21504"/>
                      </a:lnTo>
                      <a:lnTo>
                        <a:pt x="32816" y="22156"/>
                      </a:lnTo>
                      <a:lnTo>
                        <a:pt x="34282" y="22645"/>
                      </a:lnTo>
                      <a:lnTo>
                        <a:pt x="35839" y="22970"/>
                      </a:lnTo>
                      <a:lnTo>
                        <a:pt x="37432" y="23115"/>
                      </a:lnTo>
                      <a:lnTo>
                        <a:pt x="39043" y="23079"/>
                      </a:lnTo>
                      <a:lnTo>
                        <a:pt x="40617" y="22862"/>
                      </a:lnTo>
                      <a:lnTo>
                        <a:pt x="41360" y="22663"/>
                      </a:lnTo>
                      <a:lnTo>
                        <a:pt x="41884" y="22518"/>
                      </a:lnTo>
                      <a:lnTo>
                        <a:pt x="42844" y="22120"/>
                      </a:lnTo>
                      <a:lnTo>
                        <a:pt x="43713" y="21631"/>
                      </a:lnTo>
                      <a:lnTo>
                        <a:pt x="44455" y="21070"/>
                      </a:lnTo>
                      <a:lnTo>
                        <a:pt x="45106" y="20418"/>
                      </a:lnTo>
                      <a:lnTo>
                        <a:pt x="45631" y="19694"/>
                      </a:lnTo>
                      <a:lnTo>
                        <a:pt x="46048" y="18898"/>
                      </a:lnTo>
                      <a:lnTo>
                        <a:pt x="46337" y="18029"/>
                      </a:lnTo>
                      <a:lnTo>
                        <a:pt x="46428" y="17558"/>
                      </a:lnTo>
                      <a:lnTo>
                        <a:pt x="46500" y="17160"/>
                      </a:lnTo>
                      <a:lnTo>
                        <a:pt x="46536" y="16454"/>
                      </a:lnTo>
                      <a:lnTo>
                        <a:pt x="46464" y="15875"/>
                      </a:lnTo>
                      <a:lnTo>
                        <a:pt x="46337" y="15404"/>
                      </a:lnTo>
                      <a:lnTo>
                        <a:pt x="46048" y="14861"/>
                      </a:lnTo>
                      <a:lnTo>
                        <a:pt x="45559" y="14427"/>
                      </a:lnTo>
                      <a:lnTo>
                        <a:pt x="45324" y="14300"/>
                      </a:lnTo>
                      <a:lnTo>
                        <a:pt x="45070" y="14192"/>
                      </a:lnTo>
                      <a:lnTo>
                        <a:pt x="44491" y="14101"/>
                      </a:lnTo>
                      <a:lnTo>
                        <a:pt x="43876" y="14119"/>
                      </a:lnTo>
                      <a:lnTo>
                        <a:pt x="43224" y="14264"/>
                      </a:lnTo>
                      <a:lnTo>
                        <a:pt x="42898" y="14391"/>
                      </a:lnTo>
                      <a:lnTo>
                        <a:pt x="42898" y="14391"/>
                      </a:lnTo>
                      <a:lnTo>
                        <a:pt x="43152" y="14155"/>
                      </a:lnTo>
                      <a:lnTo>
                        <a:pt x="43604" y="13631"/>
                      </a:lnTo>
                      <a:lnTo>
                        <a:pt x="43966" y="12979"/>
                      </a:lnTo>
                      <a:lnTo>
                        <a:pt x="44219" y="12201"/>
                      </a:lnTo>
                      <a:lnTo>
                        <a:pt x="44310" y="11730"/>
                      </a:lnTo>
                      <a:lnTo>
                        <a:pt x="44364" y="11078"/>
                      </a:lnTo>
                      <a:lnTo>
                        <a:pt x="44238" y="9775"/>
                      </a:lnTo>
                      <a:lnTo>
                        <a:pt x="43839" y="8472"/>
                      </a:lnTo>
                      <a:lnTo>
                        <a:pt x="43188" y="7277"/>
                      </a:lnTo>
                      <a:lnTo>
                        <a:pt x="42753" y="6716"/>
                      </a:lnTo>
                      <a:lnTo>
                        <a:pt x="42482" y="6409"/>
                      </a:lnTo>
                      <a:lnTo>
                        <a:pt x="41866" y="5865"/>
                      </a:lnTo>
                      <a:lnTo>
                        <a:pt x="41179" y="5413"/>
                      </a:lnTo>
                      <a:lnTo>
                        <a:pt x="40436" y="5069"/>
                      </a:lnTo>
                      <a:lnTo>
                        <a:pt x="39676" y="4834"/>
                      </a:lnTo>
                      <a:lnTo>
                        <a:pt x="38862" y="4707"/>
                      </a:lnTo>
                      <a:lnTo>
                        <a:pt x="38047" y="4689"/>
                      </a:lnTo>
                      <a:lnTo>
                        <a:pt x="37233" y="4798"/>
                      </a:lnTo>
                      <a:lnTo>
                        <a:pt x="36834" y="4906"/>
                      </a:lnTo>
                      <a:lnTo>
                        <a:pt x="36346" y="5051"/>
                      </a:lnTo>
                      <a:lnTo>
                        <a:pt x="35495" y="5467"/>
                      </a:lnTo>
                      <a:lnTo>
                        <a:pt x="34753" y="6010"/>
                      </a:lnTo>
                      <a:lnTo>
                        <a:pt x="34138" y="6698"/>
                      </a:lnTo>
                      <a:lnTo>
                        <a:pt x="33884" y="7096"/>
                      </a:lnTo>
                      <a:lnTo>
                        <a:pt x="33848" y="6481"/>
                      </a:lnTo>
                      <a:lnTo>
                        <a:pt x="33558" y="5232"/>
                      </a:lnTo>
                      <a:lnTo>
                        <a:pt x="33287" y="4617"/>
                      </a:lnTo>
                      <a:lnTo>
                        <a:pt x="33088" y="4236"/>
                      </a:lnTo>
                      <a:lnTo>
                        <a:pt x="32617" y="3512"/>
                      </a:lnTo>
                      <a:lnTo>
                        <a:pt x="32056" y="2825"/>
                      </a:lnTo>
                      <a:lnTo>
                        <a:pt x="31422" y="2173"/>
                      </a:lnTo>
                      <a:lnTo>
                        <a:pt x="30717" y="1594"/>
                      </a:lnTo>
                      <a:lnTo>
                        <a:pt x="29956" y="1087"/>
                      </a:lnTo>
                      <a:lnTo>
                        <a:pt x="29160" y="653"/>
                      </a:lnTo>
                      <a:lnTo>
                        <a:pt x="28327" y="309"/>
                      </a:lnTo>
                      <a:lnTo>
                        <a:pt x="27893" y="182"/>
                      </a:lnTo>
                      <a:lnTo>
                        <a:pt x="27802" y="472"/>
                      </a:lnTo>
                      <a:lnTo>
                        <a:pt x="28219" y="598"/>
                      </a:lnTo>
                      <a:lnTo>
                        <a:pt x="29033" y="924"/>
                      </a:lnTo>
                      <a:lnTo>
                        <a:pt x="29812" y="1340"/>
                      </a:lnTo>
                      <a:lnTo>
                        <a:pt x="30536" y="1847"/>
                      </a:lnTo>
                      <a:lnTo>
                        <a:pt x="31223" y="2390"/>
                      </a:lnTo>
                      <a:lnTo>
                        <a:pt x="31839" y="3006"/>
                      </a:lnTo>
                      <a:lnTo>
                        <a:pt x="32364" y="3675"/>
                      </a:lnTo>
                      <a:lnTo>
                        <a:pt x="32834" y="4381"/>
                      </a:lnTo>
                      <a:lnTo>
                        <a:pt x="33015" y="4761"/>
                      </a:lnTo>
                      <a:lnTo>
                        <a:pt x="33178" y="5141"/>
                      </a:lnTo>
                      <a:lnTo>
                        <a:pt x="33432" y="5902"/>
                      </a:lnTo>
                      <a:lnTo>
                        <a:pt x="33558" y="6662"/>
                      </a:lnTo>
                      <a:lnTo>
                        <a:pt x="33576" y="7422"/>
                      </a:lnTo>
                      <a:lnTo>
                        <a:pt x="33522" y="7802"/>
                      </a:lnTo>
                      <a:lnTo>
                        <a:pt x="33323" y="8400"/>
                      </a:lnTo>
                      <a:lnTo>
                        <a:pt x="33178" y="9033"/>
                      </a:lnTo>
                      <a:lnTo>
                        <a:pt x="33196" y="9160"/>
                      </a:lnTo>
                      <a:lnTo>
                        <a:pt x="33287" y="9214"/>
                      </a:lnTo>
                      <a:lnTo>
                        <a:pt x="33414" y="9214"/>
                      </a:lnTo>
                      <a:lnTo>
                        <a:pt x="33468" y="9124"/>
                      </a:lnTo>
                      <a:lnTo>
                        <a:pt x="33703" y="8508"/>
                      </a:lnTo>
                      <a:lnTo>
                        <a:pt x="33830" y="7893"/>
                      </a:lnTo>
                      <a:lnTo>
                        <a:pt x="34047" y="7404"/>
                      </a:lnTo>
                      <a:lnTo>
                        <a:pt x="34644" y="6535"/>
                      </a:lnTo>
                      <a:lnTo>
                        <a:pt x="35441" y="5865"/>
                      </a:lnTo>
                      <a:lnTo>
                        <a:pt x="36382" y="5359"/>
                      </a:lnTo>
                      <a:lnTo>
                        <a:pt x="36907" y="5196"/>
                      </a:lnTo>
                      <a:lnTo>
                        <a:pt x="37287" y="5087"/>
                      </a:lnTo>
                      <a:lnTo>
                        <a:pt x="38065" y="4997"/>
                      </a:lnTo>
                      <a:lnTo>
                        <a:pt x="38844" y="5015"/>
                      </a:lnTo>
                      <a:lnTo>
                        <a:pt x="39604" y="5123"/>
                      </a:lnTo>
                      <a:lnTo>
                        <a:pt x="40328" y="5359"/>
                      </a:lnTo>
                      <a:lnTo>
                        <a:pt x="41034" y="5684"/>
                      </a:lnTo>
                      <a:lnTo>
                        <a:pt x="41667" y="6101"/>
                      </a:lnTo>
                      <a:lnTo>
                        <a:pt x="42265" y="6626"/>
                      </a:lnTo>
                      <a:lnTo>
                        <a:pt x="42518" y="6915"/>
                      </a:lnTo>
                      <a:lnTo>
                        <a:pt x="42934" y="7440"/>
                      </a:lnTo>
                      <a:lnTo>
                        <a:pt x="43568" y="8599"/>
                      </a:lnTo>
                      <a:lnTo>
                        <a:pt x="43948" y="9829"/>
                      </a:lnTo>
                      <a:lnTo>
                        <a:pt x="44057" y="11078"/>
                      </a:lnTo>
                      <a:lnTo>
                        <a:pt x="44002" y="11694"/>
                      </a:lnTo>
                      <a:lnTo>
                        <a:pt x="43912" y="12255"/>
                      </a:lnTo>
                      <a:lnTo>
                        <a:pt x="43550" y="13160"/>
                      </a:lnTo>
                      <a:lnTo>
                        <a:pt x="43025" y="13848"/>
                      </a:lnTo>
                      <a:lnTo>
                        <a:pt x="42409" y="14427"/>
                      </a:lnTo>
                      <a:lnTo>
                        <a:pt x="42065" y="14717"/>
                      </a:lnTo>
                      <a:lnTo>
                        <a:pt x="41703" y="15006"/>
                      </a:lnTo>
                      <a:lnTo>
                        <a:pt x="40998" y="15658"/>
                      </a:lnTo>
                      <a:lnTo>
                        <a:pt x="40672" y="16038"/>
                      </a:lnTo>
                      <a:lnTo>
                        <a:pt x="40654" y="16038"/>
                      </a:lnTo>
                      <a:lnTo>
                        <a:pt x="40654" y="16056"/>
                      </a:lnTo>
                      <a:lnTo>
                        <a:pt x="40636" y="16092"/>
                      </a:lnTo>
                      <a:lnTo>
                        <a:pt x="40636" y="16219"/>
                      </a:lnTo>
                      <a:lnTo>
                        <a:pt x="40672" y="16255"/>
                      </a:lnTo>
                      <a:lnTo>
                        <a:pt x="40726" y="16291"/>
                      </a:lnTo>
                      <a:lnTo>
                        <a:pt x="40853" y="16273"/>
                      </a:lnTo>
                      <a:lnTo>
                        <a:pt x="40889" y="16237"/>
                      </a:lnTo>
                      <a:lnTo>
                        <a:pt x="40907" y="16219"/>
                      </a:lnTo>
                      <a:lnTo>
                        <a:pt x="41142" y="15947"/>
                      </a:lnTo>
                      <a:lnTo>
                        <a:pt x="41649" y="15477"/>
                      </a:lnTo>
                      <a:lnTo>
                        <a:pt x="42482" y="14898"/>
                      </a:lnTo>
                      <a:lnTo>
                        <a:pt x="43351" y="14536"/>
                      </a:lnTo>
                      <a:lnTo>
                        <a:pt x="43930" y="14409"/>
                      </a:lnTo>
                      <a:lnTo>
                        <a:pt x="44473" y="14391"/>
                      </a:lnTo>
                      <a:lnTo>
                        <a:pt x="44962" y="14481"/>
                      </a:lnTo>
                      <a:lnTo>
                        <a:pt x="45197" y="14572"/>
                      </a:lnTo>
                      <a:lnTo>
                        <a:pt x="45505" y="14753"/>
                      </a:lnTo>
                      <a:lnTo>
                        <a:pt x="45957" y="15278"/>
                      </a:lnTo>
                      <a:lnTo>
                        <a:pt x="46192" y="16020"/>
                      </a:lnTo>
                      <a:lnTo>
                        <a:pt x="46210" y="16961"/>
                      </a:lnTo>
                      <a:lnTo>
                        <a:pt x="46138" y="17504"/>
                      </a:lnTo>
                      <a:lnTo>
                        <a:pt x="46048" y="17938"/>
                      </a:lnTo>
                      <a:lnTo>
                        <a:pt x="45776" y="18771"/>
                      </a:lnTo>
                      <a:lnTo>
                        <a:pt x="45378" y="19531"/>
                      </a:lnTo>
                      <a:lnTo>
                        <a:pt x="44871" y="20219"/>
                      </a:lnTo>
                      <a:lnTo>
                        <a:pt x="44256" y="20853"/>
                      </a:lnTo>
                      <a:lnTo>
                        <a:pt x="43532" y="21377"/>
                      </a:lnTo>
                      <a:lnTo>
                        <a:pt x="42699" y="21848"/>
                      </a:lnTo>
                      <a:lnTo>
                        <a:pt x="41776" y="22228"/>
                      </a:lnTo>
                      <a:lnTo>
                        <a:pt x="41287" y="22373"/>
                      </a:lnTo>
                      <a:lnTo>
                        <a:pt x="40527" y="22572"/>
                      </a:lnTo>
                      <a:lnTo>
                        <a:pt x="38952" y="22789"/>
                      </a:lnTo>
                      <a:lnTo>
                        <a:pt x="37323" y="22789"/>
                      </a:lnTo>
                      <a:lnTo>
                        <a:pt x="35712" y="22626"/>
                      </a:lnTo>
                      <a:lnTo>
                        <a:pt x="34138" y="22264"/>
                      </a:lnTo>
                      <a:lnTo>
                        <a:pt x="32671" y="21758"/>
                      </a:lnTo>
                      <a:lnTo>
                        <a:pt x="31368" y="21070"/>
                      </a:lnTo>
                      <a:lnTo>
                        <a:pt x="30264" y="20255"/>
                      </a:lnTo>
                      <a:lnTo>
                        <a:pt x="29812" y="19803"/>
                      </a:lnTo>
                      <a:lnTo>
                        <a:pt x="29739" y="19748"/>
                      </a:lnTo>
                      <a:lnTo>
                        <a:pt x="29649" y="19767"/>
                      </a:lnTo>
                      <a:lnTo>
                        <a:pt x="29558" y="19821"/>
                      </a:lnTo>
                      <a:lnTo>
                        <a:pt x="29540" y="19911"/>
                      </a:lnTo>
                      <a:lnTo>
                        <a:pt x="29558" y="20400"/>
                      </a:lnTo>
                      <a:lnTo>
                        <a:pt x="29468" y="21341"/>
                      </a:lnTo>
                      <a:lnTo>
                        <a:pt x="29269" y="22174"/>
                      </a:lnTo>
                      <a:lnTo>
                        <a:pt x="28943" y="22916"/>
                      </a:lnTo>
                      <a:lnTo>
                        <a:pt x="28526" y="23586"/>
                      </a:lnTo>
                      <a:lnTo>
                        <a:pt x="27983" y="24147"/>
                      </a:lnTo>
                      <a:lnTo>
                        <a:pt x="27332" y="24617"/>
                      </a:lnTo>
                      <a:lnTo>
                        <a:pt x="26572" y="24979"/>
                      </a:lnTo>
                      <a:lnTo>
                        <a:pt x="26137" y="25124"/>
                      </a:lnTo>
                      <a:lnTo>
                        <a:pt x="25739" y="25233"/>
                      </a:lnTo>
                      <a:lnTo>
                        <a:pt x="24852" y="25396"/>
                      </a:lnTo>
                      <a:lnTo>
                        <a:pt x="23458" y="25468"/>
                      </a:lnTo>
                      <a:lnTo>
                        <a:pt x="21449" y="25269"/>
                      </a:lnTo>
                      <a:lnTo>
                        <a:pt x="19368" y="24762"/>
                      </a:lnTo>
                      <a:lnTo>
                        <a:pt x="17359" y="24002"/>
                      </a:lnTo>
                      <a:lnTo>
                        <a:pt x="15458" y="23007"/>
                      </a:lnTo>
                      <a:lnTo>
                        <a:pt x="13793" y="21830"/>
                      </a:lnTo>
                      <a:lnTo>
                        <a:pt x="12761" y="20834"/>
                      </a:lnTo>
                      <a:lnTo>
                        <a:pt x="12200" y="20147"/>
                      </a:lnTo>
                      <a:lnTo>
                        <a:pt x="11965" y="19785"/>
                      </a:lnTo>
                      <a:lnTo>
                        <a:pt x="11910" y="19730"/>
                      </a:lnTo>
                      <a:lnTo>
                        <a:pt x="11856" y="19712"/>
                      </a:lnTo>
                      <a:lnTo>
                        <a:pt x="11784" y="19712"/>
                      </a:lnTo>
                      <a:lnTo>
                        <a:pt x="11729" y="19748"/>
                      </a:lnTo>
                      <a:lnTo>
                        <a:pt x="11385" y="20074"/>
                      </a:lnTo>
                      <a:lnTo>
                        <a:pt x="10571" y="20635"/>
                      </a:lnTo>
                      <a:lnTo>
                        <a:pt x="9666" y="21088"/>
                      </a:lnTo>
                      <a:lnTo>
                        <a:pt x="8688" y="21432"/>
                      </a:lnTo>
                      <a:lnTo>
                        <a:pt x="7657" y="21649"/>
                      </a:lnTo>
                      <a:lnTo>
                        <a:pt x="6589" y="21739"/>
                      </a:lnTo>
                      <a:lnTo>
                        <a:pt x="5521" y="21721"/>
                      </a:lnTo>
                      <a:lnTo>
                        <a:pt x="4489" y="21558"/>
                      </a:lnTo>
                      <a:lnTo>
                        <a:pt x="4000" y="21414"/>
                      </a:lnTo>
                      <a:lnTo>
                        <a:pt x="3638" y="21305"/>
                      </a:lnTo>
                      <a:lnTo>
                        <a:pt x="2987" y="20997"/>
                      </a:lnTo>
                      <a:lnTo>
                        <a:pt x="2390" y="20635"/>
                      </a:lnTo>
                      <a:lnTo>
                        <a:pt x="1865" y="20219"/>
                      </a:lnTo>
                      <a:lnTo>
                        <a:pt x="1412" y="19730"/>
                      </a:lnTo>
                      <a:lnTo>
                        <a:pt x="1014" y="19187"/>
                      </a:lnTo>
                      <a:lnTo>
                        <a:pt x="724" y="18590"/>
                      </a:lnTo>
                      <a:lnTo>
                        <a:pt x="489" y="17920"/>
                      </a:lnTo>
                      <a:lnTo>
                        <a:pt x="417" y="17576"/>
                      </a:lnTo>
                      <a:lnTo>
                        <a:pt x="344" y="17196"/>
                      </a:lnTo>
                      <a:lnTo>
                        <a:pt x="308" y="16472"/>
                      </a:lnTo>
                      <a:lnTo>
                        <a:pt x="362" y="15784"/>
                      </a:lnTo>
                      <a:lnTo>
                        <a:pt x="543" y="15115"/>
                      </a:lnTo>
                      <a:lnTo>
                        <a:pt x="815" y="14499"/>
                      </a:lnTo>
                      <a:lnTo>
                        <a:pt x="1195" y="13920"/>
                      </a:lnTo>
                      <a:lnTo>
                        <a:pt x="1666" y="13377"/>
                      </a:lnTo>
                      <a:lnTo>
                        <a:pt x="2245" y="12907"/>
                      </a:lnTo>
                      <a:lnTo>
                        <a:pt x="2571" y="12689"/>
                      </a:lnTo>
                      <a:lnTo>
                        <a:pt x="3095" y="12364"/>
                      </a:lnTo>
                      <a:lnTo>
                        <a:pt x="4236" y="11893"/>
                      </a:lnTo>
                      <a:lnTo>
                        <a:pt x="5467" y="11567"/>
                      </a:lnTo>
                      <a:lnTo>
                        <a:pt x="6734" y="11404"/>
                      </a:lnTo>
                      <a:lnTo>
                        <a:pt x="8019" y="11404"/>
                      </a:lnTo>
                      <a:lnTo>
                        <a:pt x="9268" y="11567"/>
                      </a:lnTo>
                      <a:lnTo>
                        <a:pt x="10426" y="11893"/>
                      </a:lnTo>
                      <a:lnTo>
                        <a:pt x="11476" y="12382"/>
                      </a:lnTo>
                      <a:lnTo>
                        <a:pt x="11928" y="12689"/>
                      </a:lnTo>
                      <a:lnTo>
                        <a:pt x="12019" y="12726"/>
                      </a:lnTo>
                      <a:lnTo>
                        <a:pt x="12109" y="12689"/>
                      </a:lnTo>
                      <a:lnTo>
                        <a:pt x="12164" y="12617"/>
                      </a:lnTo>
                      <a:lnTo>
                        <a:pt x="12146" y="12508"/>
                      </a:lnTo>
                      <a:lnTo>
                        <a:pt x="11947" y="12020"/>
                      </a:lnTo>
                      <a:lnTo>
                        <a:pt x="11603" y="11024"/>
                      </a:lnTo>
                      <a:lnTo>
                        <a:pt x="11385" y="10065"/>
                      </a:lnTo>
                      <a:lnTo>
                        <a:pt x="11259" y="9124"/>
                      </a:lnTo>
                      <a:lnTo>
                        <a:pt x="11241" y="8200"/>
                      </a:lnTo>
                      <a:lnTo>
                        <a:pt x="11331" y="7295"/>
                      </a:lnTo>
                      <a:lnTo>
                        <a:pt x="11530" y="6445"/>
                      </a:lnTo>
                      <a:lnTo>
                        <a:pt x="11838" y="5594"/>
                      </a:lnTo>
                      <a:lnTo>
                        <a:pt x="12037" y="5196"/>
                      </a:lnTo>
                      <a:lnTo>
                        <a:pt x="12272" y="4761"/>
                      </a:lnTo>
                      <a:lnTo>
                        <a:pt x="12870" y="3911"/>
                      </a:lnTo>
                      <a:lnTo>
                        <a:pt x="13594" y="3132"/>
                      </a:lnTo>
                      <a:lnTo>
                        <a:pt x="14426" y="2426"/>
                      </a:lnTo>
                      <a:lnTo>
                        <a:pt x="15367" y="1811"/>
                      </a:lnTo>
                      <a:lnTo>
                        <a:pt x="16399" y="1268"/>
                      </a:lnTo>
                      <a:lnTo>
                        <a:pt x="17540" y="797"/>
                      </a:lnTo>
                      <a:lnTo>
                        <a:pt x="18752" y="435"/>
                      </a:lnTo>
                      <a:lnTo>
                        <a:pt x="19386" y="291"/>
                      </a:lnTo>
                      <a:lnTo>
                        <a:pt x="19331"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5" name="Google Shape;1475;p40"/>
                <p:cNvSpPr/>
                <p:nvPr/>
              </p:nvSpPr>
              <p:spPr>
                <a:xfrm>
                  <a:off x="389676" y="3721420"/>
                  <a:ext cx="1478364" cy="831483"/>
                </a:xfrm>
                <a:custGeom>
                  <a:avLst/>
                  <a:gdLst/>
                  <a:ahLst/>
                  <a:cxnLst/>
                  <a:rect l="l" t="t" r="r" b="b"/>
                  <a:pathLst>
                    <a:path w="46537" h="26174" extrusionOk="0">
                      <a:moveTo>
                        <a:pt x="22644" y="1"/>
                      </a:moveTo>
                      <a:lnTo>
                        <a:pt x="20436" y="200"/>
                      </a:lnTo>
                      <a:lnTo>
                        <a:pt x="19331" y="417"/>
                      </a:lnTo>
                      <a:lnTo>
                        <a:pt x="18680" y="562"/>
                      </a:lnTo>
                      <a:lnTo>
                        <a:pt x="17431" y="942"/>
                      </a:lnTo>
                      <a:lnTo>
                        <a:pt x="16254" y="1413"/>
                      </a:lnTo>
                      <a:lnTo>
                        <a:pt x="15186" y="1974"/>
                      </a:lnTo>
                      <a:lnTo>
                        <a:pt x="14227" y="2625"/>
                      </a:lnTo>
                      <a:lnTo>
                        <a:pt x="13358" y="3349"/>
                      </a:lnTo>
                      <a:lnTo>
                        <a:pt x="12616" y="4146"/>
                      </a:lnTo>
                      <a:lnTo>
                        <a:pt x="12019" y="5014"/>
                      </a:lnTo>
                      <a:lnTo>
                        <a:pt x="11766" y="5485"/>
                      </a:lnTo>
                      <a:lnTo>
                        <a:pt x="11566" y="5865"/>
                      </a:lnTo>
                      <a:lnTo>
                        <a:pt x="11259" y="6680"/>
                      </a:lnTo>
                      <a:lnTo>
                        <a:pt x="11060" y="7530"/>
                      </a:lnTo>
                      <a:lnTo>
                        <a:pt x="10951" y="8399"/>
                      </a:lnTo>
                      <a:lnTo>
                        <a:pt x="10933" y="9304"/>
                      </a:lnTo>
                      <a:lnTo>
                        <a:pt x="11023" y="10209"/>
                      </a:lnTo>
                      <a:lnTo>
                        <a:pt x="11223" y="11150"/>
                      </a:lnTo>
                      <a:lnTo>
                        <a:pt x="11494" y="12110"/>
                      </a:lnTo>
                      <a:lnTo>
                        <a:pt x="11675" y="12580"/>
                      </a:lnTo>
                      <a:lnTo>
                        <a:pt x="11204" y="12309"/>
                      </a:lnTo>
                      <a:lnTo>
                        <a:pt x="10118" y="11893"/>
                      </a:lnTo>
                      <a:lnTo>
                        <a:pt x="8960" y="11621"/>
                      </a:lnTo>
                      <a:lnTo>
                        <a:pt x="7729" y="11512"/>
                      </a:lnTo>
                      <a:lnTo>
                        <a:pt x="6480" y="11549"/>
                      </a:lnTo>
                      <a:lnTo>
                        <a:pt x="5231" y="11730"/>
                      </a:lnTo>
                      <a:lnTo>
                        <a:pt x="4037" y="12056"/>
                      </a:lnTo>
                      <a:lnTo>
                        <a:pt x="2933" y="12544"/>
                      </a:lnTo>
                      <a:lnTo>
                        <a:pt x="2426" y="12852"/>
                      </a:lnTo>
                      <a:lnTo>
                        <a:pt x="2064" y="13069"/>
                      </a:lnTo>
                      <a:lnTo>
                        <a:pt x="1448" y="13594"/>
                      </a:lnTo>
                      <a:lnTo>
                        <a:pt x="942" y="14155"/>
                      </a:lnTo>
                      <a:lnTo>
                        <a:pt x="543" y="14771"/>
                      </a:lnTo>
                      <a:lnTo>
                        <a:pt x="254" y="15440"/>
                      </a:lnTo>
                      <a:lnTo>
                        <a:pt x="73" y="16146"/>
                      </a:lnTo>
                      <a:lnTo>
                        <a:pt x="0" y="16888"/>
                      </a:lnTo>
                      <a:lnTo>
                        <a:pt x="55" y="17649"/>
                      </a:lnTo>
                      <a:lnTo>
                        <a:pt x="127" y="18047"/>
                      </a:lnTo>
                      <a:lnTo>
                        <a:pt x="199" y="18427"/>
                      </a:lnTo>
                      <a:lnTo>
                        <a:pt x="435" y="19115"/>
                      </a:lnTo>
                      <a:lnTo>
                        <a:pt x="761" y="19748"/>
                      </a:lnTo>
                      <a:lnTo>
                        <a:pt x="1159" y="20327"/>
                      </a:lnTo>
                      <a:lnTo>
                        <a:pt x="1647" y="20852"/>
                      </a:lnTo>
                      <a:lnTo>
                        <a:pt x="2209" y="21305"/>
                      </a:lnTo>
                      <a:lnTo>
                        <a:pt x="2824" y="21685"/>
                      </a:lnTo>
                      <a:lnTo>
                        <a:pt x="3530" y="21993"/>
                      </a:lnTo>
                      <a:lnTo>
                        <a:pt x="3910" y="22119"/>
                      </a:lnTo>
                      <a:lnTo>
                        <a:pt x="4417" y="22264"/>
                      </a:lnTo>
                      <a:lnTo>
                        <a:pt x="5467" y="22427"/>
                      </a:lnTo>
                      <a:lnTo>
                        <a:pt x="6535" y="22463"/>
                      </a:lnTo>
                      <a:lnTo>
                        <a:pt x="7602" y="22373"/>
                      </a:lnTo>
                      <a:lnTo>
                        <a:pt x="8670" y="22155"/>
                      </a:lnTo>
                      <a:lnTo>
                        <a:pt x="9666" y="21830"/>
                      </a:lnTo>
                      <a:lnTo>
                        <a:pt x="10607" y="21377"/>
                      </a:lnTo>
                      <a:lnTo>
                        <a:pt x="11440" y="20834"/>
                      </a:lnTo>
                      <a:lnTo>
                        <a:pt x="11802" y="20508"/>
                      </a:lnTo>
                      <a:lnTo>
                        <a:pt x="12236" y="21106"/>
                      </a:lnTo>
                      <a:lnTo>
                        <a:pt x="13322" y="22228"/>
                      </a:lnTo>
                      <a:lnTo>
                        <a:pt x="14643" y="23242"/>
                      </a:lnTo>
                      <a:lnTo>
                        <a:pt x="16146" y="24147"/>
                      </a:lnTo>
                      <a:lnTo>
                        <a:pt x="17793" y="24907"/>
                      </a:lnTo>
                      <a:lnTo>
                        <a:pt x="19494" y="25504"/>
                      </a:lnTo>
                      <a:lnTo>
                        <a:pt x="21214" y="25920"/>
                      </a:lnTo>
                      <a:lnTo>
                        <a:pt x="22915" y="26156"/>
                      </a:lnTo>
                      <a:lnTo>
                        <a:pt x="23730" y="26174"/>
                      </a:lnTo>
                      <a:lnTo>
                        <a:pt x="24400" y="26156"/>
                      </a:lnTo>
                      <a:lnTo>
                        <a:pt x="25648" y="25993"/>
                      </a:lnTo>
                      <a:lnTo>
                        <a:pt x="26228" y="25830"/>
                      </a:lnTo>
                      <a:lnTo>
                        <a:pt x="26861" y="25613"/>
                      </a:lnTo>
                      <a:lnTo>
                        <a:pt x="27802" y="25088"/>
                      </a:lnTo>
                      <a:lnTo>
                        <a:pt x="28382" y="24599"/>
                      </a:lnTo>
                      <a:lnTo>
                        <a:pt x="28907" y="24002"/>
                      </a:lnTo>
                      <a:lnTo>
                        <a:pt x="29341" y="23260"/>
                      </a:lnTo>
                      <a:lnTo>
                        <a:pt x="29649" y="22373"/>
                      </a:lnTo>
                      <a:lnTo>
                        <a:pt x="29830" y="21305"/>
                      </a:lnTo>
                      <a:lnTo>
                        <a:pt x="29848" y="20689"/>
                      </a:lnTo>
                      <a:lnTo>
                        <a:pt x="30336" y="21142"/>
                      </a:lnTo>
                      <a:lnTo>
                        <a:pt x="31495" y="21920"/>
                      </a:lnTo>
                      <a:lnTo>
                        <a:pt x="32816" y="22572"/>
                      </a:lnTo>
                      <a:lnTo>
                        <a:pt x="34282" y="23061"/>
                      </a:lnTo>
                      <a:lnTo>
                        <a:pt x="35839" y="23386"/>
                      </a:lnTo>
                      <a:lnTo>
                        <a:pt x="37432" y="23531"/>
                      </a:lnTo>
                      <a:lnTo>
                        <a:pt x="39043" y="23495"/>
                      </a:lnTo>
                      <a:lnTo>
                        <a:pt x="40617" y="23278"/>
                      </a:lnTo>
                      <a:lnTo>
                        <a:pt x="41360" y="23079"/>
                      </a:lnTo>
                      <a:lnTo>
                        <a:pt x="41884" y="22934"/>
                      </a:lnTo>
                      <a:lnTo>
                        <a:pt x="42844" y="22536"/>
                      </a:lnTo>
                      <a:lnTo>
                        <a:pt x="43713" y="22047"/>
                      </a:lnTo>
                      <a:lnTo>
                        <a:pt x="44455" y="21486"/>
                      </a:lnTo>
                      <a:lnTo>
                        <a:pt x="45106" y="20834"/>
                      </a:lnTo>
                      <a:lnTo>
                        <a:pt x="45631" y="20110"/>
                      </a:lnTo>
                      <a:lnTo>
                        <a:pt x="46048" y="19314"/>
                      </a:lnTo>
                      <a:lnTo>
                        <a:pt x="46337" y="18445"/>
                      </a:lnTo>
                      <a:lnTo>
                        <a:pt x="46428" y="17974"/>
                      </a:lnTo>
                      <a:lnTo>
                        <a:pt x="46500" y="17576"/>
                      </a:lnTo>
                      <a:lnTo>
                        <a:pt x="46536" y="16870"/>
                      </a:lnTo>
                      <a:lnTo>
                        <a:pt x="46464" y="16291"/>
                      </a:lnTo>
                      <a:lnTo>
                        <a:pt x="46337" y="15820"/>
                      </a:lnTo>
                      <a:lnTo>
                        <a:pt x="46048" y="15277"/>
                      </a:lnTo>
                      <a:lnTo>
                        <a:pt x="45559" y="14843"/>
                      </a:lnTo>
                      <a:lnTo>
                        <a:pt x="45324" y="14716"/>
                      </a:lnTo>
                      <a:lnTo>
                        <a:pt x="45070" y="14608"/>
                      </a:lnTo>
                      <a:lnTo>
                        <a:pt x="44491" y="14517"/>
                      </a:lnTo>
                      <a:lnTo>
                        <a:pt x="43876" y="14535"/>
                      </a:lnTo>
                      <a:lnTo>
                        <a:pt x="43224" y="14680"/>
                      </a:lnTo>
                      <a:lnTo>
                        <a:pt x="42898" y="14807"/>
                      </a:lnTo>
                      <a:lnTo>
                        <a:pt x="42898" y="14807"/>
                      </a:lnTo>
                      <a:lnTo>
                        <a:pt x="43152" y="14571"/>
                      </a:lnTo>
                      <a:lnTo>
                        <a:pt x="43604" y="14047"/>
                      </a:lnTo>
                      <a:lnTo>
                        <a:pt x="43966" y="13395"/>
                      </a:lnTo>
                      <a:lnTo>
                        <a:pt x="44219" y="12617"/>
                      </a:lnTo>
                      <a:lnTo>
                        <a:pt x="44310" y="12146"/>
                      </a:lnTo>
                      <a:lnTo>
                        <a:pt x="44002" y="12110"/>
                      </a:lnTo>
                      <a:lnTo>
                        <a:pt x="43912" y="12671"/>
                      </a:lnTo>
                      <a:lnTo>
                        <a:pt x="43550" y="13576"/>
                      </a:lnTo>
                      <a:lnTo>
                        <a:pt x="43025" y="14264"/>
                      </a:lnTo>
                      <a:lnTo>
                        <a:pt x="42409" y="14843"/>
                      </a:lnTo>
                      <a:lnTo>
                        <a:pt x="42065" y="15133"/>
                      </a:lnTo>
                      <a:lnTo>
                        <a:pt x="41703" y="15422"/>
                      </a:lnTo>
                      <a:lnTo>
                        <a:pt x="40998" y="16074"/>
                      </a:lnTo>
                      <a:lnTo>
                        <a:pt x="40654" y="16472"/>
                      </a:lnTo>
                      <a:lnTo>
                        <a:pt x="40636" y="16508"/>
                      </a:lnTo>
                      <a:lnTo>
                        <a:pt x="40636" y="16635"/>
                      </a:lnTo>
                      <a:lnTo>
                        <a:pt x="40672" y="16671"/>
                      </a:lnTo>
                      <a:lnTo>
                        <a:pt x="40726" y="16707"/>
                      </a:lnTo>
                      <a:lnTo>
                        <a:pt x="40853" y="16689"/>
                      </a:lnTo>
                      <a:lnTo>
                        <a:pt x="40889" y="16653"/>
                      </a:lnTo>
                      <a:lnTo>
                        <a:pt x="41124" y="16381"/>
                      </a:lnTo>
                      <a:lnTo>
                        <a:pt x="41649" y="15893"/>
                      </a:lnTo>
                      <a:lnTo>
                        <a:pt x="42482" y="15314"/>
                      </a:lnTo>
                      <a:lnTo>
                        <a:pt x="43351" y="14952"/>
                      </a:lnTo>
                      <a:lnTo>
                        <a:pt x="43912" y="14825"/>
                      </a:lnTo>
                      <a:lnTo>
                        <a:pt x="44455" y="14807"/>
                      </a:lnTo>
                      <a:lnTo>
                        <a:pt x="44962" y="14897"/>
                      </a:lnTo>
                      <a:lnTo>
                        <a:pt x="45197" y="14988"/>
                      </a:lnTo>
                      <a:lnTo>
                        <a:pt x="45505" y="15169"/>
                      </a:lnTo>
                      <a:lnTo>
                        <a:pt x="45957" y="15694"/>
                      </a:lnTo>
                      <a:lnTo>
                        <a:pt x="46192" y="16436"/>
                      </a:lnTo>
                      <a:lnTo>
                        <a:pt x="46210" y="17377"/>
                      </a:lnTo>
                      <a:lnTo>
                        <a:pt x="46138" y="17920"/>
                      </a:lnTo>
                      <a:lnTo>
                        <a:pt x="46048" y="18354"/>
                      </a:lnTo>
                      <a:lnTo>
                        <a:pt x="45776" y="19187"/>
                      </a:lnTo>
                      <a:lnTo>
                        <a:pt x="45378" y="19947"/>
                      </a:lnTo>
                      <a:lnTo>
                        <a:pt x="44871" y="20635"/>
                      </a:lnTo>
                      <a:lnTo>
                        <a:pt x="44256" y="21269"/>
                      </a:lnTo>
                      <a:lnTo>
                        <a:pt x="43532" y="21793"/>
                      </a:lnTo>
                      <a:lnTo>
                        <a:pt x="42699" y="22264"/>
                      </a:lnTo>
                      <a:lnTo>
                        <a:pt x="41776" y="22644"/>
                      </a:lnTo>
                      <a:lnTo>
                        <a:pt x="41287" y="22789"/>
                      </a:lnTo>
                      <a:lnTo>
                        <a:pt x="40527" y="22988"/>
                      </a:lnTo>
                      <a:lnTo>
                        <a:pt x="38952" y="23205"/>
                      </a:lnTo>
                      <a:lnTo>
                        <a:pt x="37323" y="23205"/>
                      </a:lnTo>
                      <a:lnTo>
                        <a:pt x="35712" y="23042"/>
                      </a:lnTo>
                      <a:lnTo>
                        <a:pt x="34138" y="22680"/>
                      </a:lnTo>
                      <a:lnTo>
                        <a:pt x="32671" y="22174"/>
                      </a:lnTo>
                      <a:lnTo>
                        <a:pt x="31368" y="21486"/>
                      </a:lnTo>
                      <a:lnTo>
                        <a:pt x="30264" y="20671"/>
                      </a:lnTo>
                      <a:lnTo>
                        <a:pt x="29812" y="20219"/>
                      </a:lnTo>
                      <a:lnTo>
                        <a:pt x="29739" y="20164"/>
                      </a:lnTo>
                      <a:lnTo>
                        <a:pt x="29649" y="20183"/>
                      </a:lnTo>
                      <a:lnTo>
                        <a:pt x="29558" y="20237"/>
                      </a:lnTo>
                      <a:lnTo>
                        <a:pt x="29540" y="20327"/>
                      </a:lnTo>
                      <a:lnTo>
                        <a:pt x="29558" y="20816"/>
                      </a:lnTo>
                      <a:lnTo>
                        <a:pt x="29468" y="21757"/>
                      </a:lnTo>
                      <a:lnTo>
                        <a:pt x="29269" y="22590"/>
                      </a:lnTo>
                      <a:lnTo>
                        <a:pt x="28943" y="23332"/>
                      </a:lnTo>
                      <a:lnTo>
                        <a:pt x="28526" y="24002"/>
                      </a:lnTo>
                      <a:lnTo>
                        <a:pt x="27983" y="24563"/>
                      </a:lnTo>
                      <a:lnTo>
                        <a:pt x="27332" y="25033"/>
                      </a:lnTo>
                      <a:lnTo>
                        <a:pt x="26572" y="25395"/>
                      </a:lnTo>
                      <a:lnTo>
                        <a:pt x="26137" y="25540"/>
                      </a:lnTo>
                      <a:lnTo>
                        <a:pt x="25739" y="25649"/>
                      </a:lnTo>
                      <a:lnTo>
                        <a:pt x="24852" y="25812"/>
                      </a:lnTo>
                      <a:lnTo>
                        <a:pt x="23458" y="25884"/>
                      </a:lnTo>
                      <a:lnTo>
                        <a:pt x="21449" y="25685"/>
                      </a:lnTo>
                      <a:lnTo>
                        <a:pt x="19368" y="25178"/>
                      </a:lnTo>
                      <a:lnTo>
                        <a:pt x="17359" y="24418"/>
                      </a:lnTo>
                      <a:lnTo>
                        <a:pt x="15458" y="23423"/>
                      </a:lnTo>
                      <a:lnTo>
                        <a:pt x="13793" y="22246"/>
                      </a:lnTo>
                      <a:lnTo>
                        <a:pt x="12761" y="21250"/>
                      </a:lnTo>
                      <a:lnTo>
                        <a:pt x="12200" y="20563"/>
                      </a:lnTo>
                      <a:lnTo>
                        <a:pt x="11965" y="20201"/>
                      </a:lnTo>
                      <a:lnTo>
                        <a:pt x="11910" y="20146"/>
                      </a:lnTo>
                      <a:lnTo>
                        <a:pt x="11856" y="20128"/>
                      </a:lnTo>
                      <a:lnTo>
                        <a:pt x="11784" y="20128"/>
                      </a:lnTo>
                      <a:lnTo>
                        <a:pt x="11729" y="20164"/>
                      </a:lnTo>
                      <a:lnTo>
                        <a:pt x="11385" y="20490"/>
                      </a:lnTo>
                      <a:lnTo>
                        <a:pt x="10571" y="21051"/>
                      </a:lnTo>
                      <a:lnTo>
                        <a:pt x="9666" y="21504"/>
                      </a:lnTo>
                      <a:lnTo>
                        <a:pt x="8688" y="21848"/>
                      </a:lnTo>
                      <a:lnTo>
                        <a:pt x="7657" y="22065"/>
                      </a:lnTo>
                      <a:lnTo>
                        <a:pt x="6589" y="22155"/>
                      </a:lnTo>
                      <a:lnTo>
                        <a:pt x="5521" y="22137"/>
                      </a:lnTo>
                      <a:lnTo>
                        <a:pt x="4489" y="21974"/>
                      </a:lnTo>
                      <a:lnTo>
                        <a:pt x="4000" y="21830"/>
                      </a:lnTo>
                      <a:lnTo>
                        <a:pt x="3638" y="21721"/>
                      </a:lnTo>
                      <a:lnTo>
                        <a:pt x="2987" y="21413"/>
                      </a:lnTo>
                      <a:lnTo>
                        <a:pt x="2390" y="21051"/>
                      </a:lnTo>
                      <a:lnTo>
                        <a:pt x="1865" y="20635"/>
                      </a:lnTo>
                      <a:lnTo>
                        <a:pt x="1412" y="20146"/>
                      </a:lnTo>
                      <a:lnTo>
                        <a:pt x="1014" y="19603"/>
                      </a:lnTo>
                      <a:lnTo>
                        <a:pt x="724" y="19006"/>
                      </a:lnTo>
                      <a:lnTo>
                        <a:pt x="489" y="18336"/>
                      </a:lnTo>
                      <a:lnTo>
                        <a:pt x="417" y="17992"/>
                      </a:lnTo>
                      <a:lnTo>
                        <a:pt x="344" y="17612"/>
                      </a:lnTo>
                      <a:lnTo>
                        <a:pt x="308" y="16888"/>
                      </a:lnTo>
                      <a:lnTo>
                        <a:pt x="362" y="16200"/>
                      </a:lnTo>
                      <a:lnTo>
                        <a:pt x="543" y="15531"/>
                      </a:lnTo>
                      <a:lnTo>
                        <a:pt x="815" y="14915"/>
                      </a:lnTo>
                      <a:lnTo>
                        <a:pt x="1195" y="14336"/>
                      </a:lnTo>
                      <a:lnTo>
                        <a:pt x="1666" y="13793"/>
                      </a:lnTo>
                      <a:lnTo>
                        <a:pt x="2245" y="13323"/>
                      </a:lnTo>
                      <a:lnTo>
                        <a:pt x="2571" y="13105"/>
                      </a:lnTo>
                      <a:lnTo>
                        <a:pt x="3095" y="12780"/>
                      </a:lnTo>
                      <a:lnTo>
                        <a:pt x="4236" y="12309"/>
                      </a:lnTo>
                      <a:lnTo>
                        <a:pt x="5467" y="11983"/>
                      </a:lnTo>
                      <a:lnTo>
                        <a:pt x="6734" y="11820"/>
                      </a:lnTo>
                      <a:lnTo>
                        <a:pt x="8019" y="11820"/>
                      </a:lnTo>
                      <a:lnTo>
                        <a:pt x="9268" y="11983"/>
                      </a:lnTo>
                      <a:lnTo>
                        <a:pt x="10426" y="12309"/>
                      </a:lnTo>
                      <a:lnTo>
                        <a:pt x="11476" y="12798"/>
                      </a:lnTo>
                      <a:lnTo>
                        <a:pt x="11928" y="13105"/>
                      </a:lnTo>
                      <a:lnTo>
                        <a:pt x="12019" y="13142"/>
                      </a:lnTo>
                      <a:lnTo>
                        <a:pt x="12109" y="13105"/>
                      </a:lnTo>
                      <a:lnTo>
                        <a:pt x="12164" y="13033"/>
                      </a:lnTo>
                      <a:lnTo>
                        <a:pt x="12146" y="12924"/>
                      </a:lnTo>
                      <a:lnTo>
                        <a:pt x="11947" y="12436"/>
                      </a:lnTo>
                      <a:lnTo>
                        <a:pt x="11603" y="11440"/>
                      </a:lnTo>
                      <a:lnTo>
                        <a:pt x="11385" y="10481"/>
                      </a:lnTo>
                      <a:lnTo>
                        <a:pt x="11259" y="9540"/>
                      </a:lnTo>
                      <a:lnTo>
                        <a:pt x="11241" y="8616"/>
                      </a:lnTo>
                      <a:lnTo>
                        <a:pt x="11331" y="7711"/>
                      </a:lnTo>
                      <a:lnTo>
                        <a:pt x="11530" y="6861"/>
                      </a:lnTo>
                      <a:lnTo>
                        <a:pt x="11838" y="6010"/>
                      </a:lnTo>
                      <a:lnTo>
                        <a:pt x="12037" y="5612"/>
                      </a:lnTo>
                      <a:lnTo>
                        <a:pt x="12272" y="5177"/>
                      </a:lnTo>
                      <a:lnTo>
                        <a:pt x="12870" y="4327"/>
                      </a:lnTo>
                      <a:lnTo>
                        <a:pt x="13594" y="3548"/>
                      </a:lnTo>
                      <a:lnTo>
                        <a:pt x="14426" y="2842"/>
                      </a:lnTo>
                      <a:lnTo>
                        <a:pt x="15367" y="2227"/>
                      </a:lnTo>
                      <a:lnTo>
                        <a:pt x="16399" y="1684"/>
                      </a:lnTo>
                      <a:lnTo>
                        <a:pt x="17540" y="1213"/>
                      </a:lnTo>
                      <a:lnTo>
                        <a:pt x="18752" y="851"/>
                      </a:lnTo>
                      <a:lnTo>
                        <a:pt x="19386" y="707"/>
                      </a:lnTo>
                      <a:lnTo>
                        <a:pt x="20472" y="507"/>
                      </a:lnTo>
                      <a:lnTo>
                        <a:pt x="22662" y="308"/>
                      </a:lnTo>
                      <a:lnTo>
                        <a:pt x="24798" y="345"/>
                      </a:lnTo>
                      <a:lnTo>
                        <a:pt x="26843" y="634"/>
                      </a:lnTo>
                      <a:lnTo>
                        <a:pt x="27802" y="888"/>
                      </a:lnTo>
                      <a:lnTo>
                        <a:pt x="28219" y="1014"/>
                      </a:lnTo>
                      <a:lnTo>
                        <a:pt x="29033" y="1340"/>
                      </a:lnTo>
                      <a:lnTo>
                        <a:pt x="29812" y="1756"/>
                      </a:lnTo>
                      <a:lnTo>
                        <a:pt x="30536" y="2263"/>
                      </a:lnTo>
                      <a:lnTo>
                        <a:pt x="31223" y="2806"/>
                      </a:lnTo>
                      <a:lnTo>
                        <a:pt x="31839" y="3422"/>
                      </a:lnTo>
                      <a:lnTo>
                        <a:pt x="32364" y="4091"/>
                      </a:lnTo>
                      <a:lnTo>
                        <a:pt x="32834" y="4797"/>
                      </a:lnTo>
                      <a:lnTo>
                        <a:pt x="33015" y="5177"/>
                      </a:lnTo>
                      <a:lnTo>
                        <a:pt x="33178" y="5557"/>
                      </a:lnTo>
                      <a:lnTo>
                        <a:pt x="33432" y="6318"/>
                      </a:lnTo>
                      <a:lnTo>
                        <a:pt x="33558" y="7078"/>
                      </a:lnTo>
                      <a:lnTo>
                        <a:pt x="33576" y="7838"/>
                      </a:lnTo>
                      <a:lnTo>
                        <a:pt x="33522" y="8218"/>
                      </a:lnTo>
                      <a:lnTo>
                        <a:pt x="33323" y="8816"/>
                      </a:lnTo>
                      <a:lnTo>
                        <a:pt x="33178" y="9449"/>
                      </a:lnTo>
                      <a:lnTo>
                        <a:pt x="33196" y="9576"/>
                      </a:lnTo>
                      <a:lnTo>
                        <a:pt x="33287" y="9630"/>
                      </a:lnTo>
                      <a:lnTo>
                        <a:pt x="33414" y="9630"/>
                      </a:lnTo>
                      <a:lnTo>
                        <a:pt x="33468" y="9540"/>
                      </a:lnTo>
                      <a:lnTo>
                        <a:pt x="33703" y="8924"/>
                      </a:lnTo>
                      <a:lnTo>
                        <a:pt x="33830" y="8309"/>
                      </a:lnTo>
                      <a:lnTo>
                        <a:pt x="34047" y="7820"/>
                      </a:lnTo>
                      <a:lnTo>
                        <a:pt x="34644" y="6951"/>
                      </a:lnTo>
                      <a:lnTo>
                        <a:pt x="35441" y="6281"/>
                      </a:lnTo>
                      <a:lnTo>
                        <a:pt x="36382" y="5775"/>
                      </a:lnTo>
                      <a:lnTo>
                        <a:pt x="36907" y="5612"/>
                      </a:lnTo>
                      <a:lnTo>
                        <a:pt x="37287" y="5503"/>
                      </a:lnTo>
                      <a:lnTo>
                        <a:pt x="38065" y="5413"/>
                      </a:lnTo>
                      <a:lnTo>
                        <a:pt x="38844" y="5431"/>
                      </a:lnTo>
                      <a:lnTo>
                        <a:pt x="39604" y="5539"/>
                      </a:lnTo>
                      <a:lnTo>
                        <a:pt x="40328" y="5775"/>
                      </a:lnTo>
                      <a:lnTo>
                        <a:pt x="41034" y="6100"/>
                      </a:lnTo>
                      <a:lnTo>
                        <a:pt x="41667" y="6517"/>
                      </a:lnTo>
                      <a:lnTo>
                        <a:pt x="42265" y="7042"/>
                      </a:lnTo>
                      <a:lnTo>
                        <a:pt x="42518" y="7331"/>
                      </a:lnTo>
                      <a:lnTo>
                        <a:pt x="42753" y="7132"/>
                      </a:lnTo>
                      <a:lnTo>
                        <a:pt x="42482" y="6825"/>
                      </a:lnTo>
                      <a:lnTo>
                        <a:pt x="41866" y="6281"/>
                      </a:lnTo>
                      <a:lnTo>
                        <a:pt x="41179" y="5829"/>
                      </a:lnTo>
                      <a:lnTo>
                        <a:pt x="40436" y="5485"/>
                      </a:lnTo>
                      <a:lnTo>
                        <a:pt x="39676" y="5250"/>
                      </a:lnTo>
                      <a:lnTo>
                        <a:pt x="38862" y="5123"/>
                      </a:lnTo>
                      <a:lnTo>
                        <a:pt x="38047" y="5105"/>
                      </a:lnTo>
                      <a:lnTo>
                        <a:pt x="37233" y="5214"/>
                      </a:lnTo>
                      <a:lnTo>
                        <a:pt x="36834" y="5322"/>
                      </a:lnTo>
                      <a:lnTo>
                        <a:pt x="36346" y="5467"/>
                      </a:lnTo>
                      <a:lnTo>
                        <a:pt x="35495" y="5883"/>
                      </a:lnTo>
                      <a:lnTo>
                        <a:pt x="34753" y="6426"/>
                      </a:lnTo>
                      <a:lnTo>
                        <a:pt x="34138" y="7114"/>
                      </a:lnTo>
                      <a:lnTo>
                        <a:pt x="33884" y="7512"/>
                      </a:lnTo>
                      <a:lnTo>
                        <a:pt x="33848" y="6897"/>
                      </a:lnTo>
                      <a:lnTo>
                        <a:pt x="33558" y="5648"/>
                      </a:lnTo>
                      <a:lnTo>
                        <a:pt x="33287" y="5033"/>
                      </a:lnTo>
                      <a:lnTo>
                        <a:pt x="33088" y="4652"/>
                      </a:lnTo>
                      <a:lnTo>
                        <a:pt x="32617" y="3928"/>
                      </a:lnTo>
                      <a:lnTo>
                        <a:pt x="32056" y="3241"/>
                      </a:lnTo>
                      <a:lnTo>
                        <a:pt x="31422" y="2589"/>
                      </a:lnTo>
                      <a:lnTo>
                        <a:pt x="30717" y="2010"/>
                      </a:lnTo>
                      <a:lnTo>
                        <a:pt x="29956" y="1503"/>
                      </a:lnTo>
                      <a:lnTo>
                        <a:pt x="29160" y="1069"/>
                      </a:lnTo>
                      <a:lnTo>
                        <a:pt x="28327" y="725"/>
                      </a:lnTo>
                      <a:lnTo>
                        <a:pt x="27893" y="598"/>
                      </a:lnTo>
                      <a:lnTo>
                        <a:pt x="26916" y="345"/>
                      </a:lnTo>
                      <a:lnTo>
                        <a:pt x="24834" y="55"/>
                      </a:lnTo>
                      <a:lnTo>
                        <a:pt x="2264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76" name="Google Shape;1476;p40"/>
              <p:cNvGrpSpPr/>
              <p:nvPr/>
            </p:nvGrpSpPr>
            <p:grpSpPr>
              <a:xfrm>
                <a:off x="3621900" y="179016"/>
                <a:ext cx="830714" cy="355988"/>
                <a:chOff x="1925508" y="3606994"/>
                <a:chExt cx="1061479" cy="454879"/>
              </a:xfrm>
            </p:grpSpPr>
            <p:sp>
              <p:nvSpPr>
                <p:cNvPr id="1477" name="Google Shape;1477;p40"/>
                <p:cNvSpPr/>
                <p:nvPr/>
              </p:nvSpPr>
              <p:spPr>
                <a:xfrm>
                  <a:off x="1930114" y="3611600"/>
                  <a:ext cx="1052267" cy="445666"/>
                </a:xfrm>
                <a:custGeom>
                  <a:avLst/>
                  <a:gdLst/>
                  <a:ahLst/>
                  <a:cxnLst/>
                  <a:rect l="l" t="t" r="r" b="b"/>
                  <a:pathLst>
                    <a:path w="33124" h="14029" extrusionOk="0">
                      <a:moveTo>
                        <a:pt x="16924" y="1"/>
                      </a:moveTo>
                      <a:lnTo>
                        <a:pt x="15802" y="91"/>
                      </a:lnTo>
                      <a:lnTo>
                        <a:pt x="14770" y="344"/>
                      </a:lnTo>
                      <a:lnTo>
                        <a:pt x="13883" y="743"/>
                      </a:lnTo>
                      <a:lnTo>
                        <a:pt x="13177" y="1340"/>
                      </a:lnTo>
                      <a:lnTo>
                        <a:pt x="12688" y="2136"/>
                      </a:lnTo>
                      <a:lnTo>
                        <a:pt x="12435" y="3150"/>
                      </a:lnTo>
                      <a:lnTo>
                        <a:pt x="12417" y="3747"/>
                      </a:lnTo>
                      <a:lnTo>
                        <a:pt x="12290" y="3494"/>
                      </a:lnTo>
                      <a:lnTo>
                        <a:pt x="11928" y="3059"/>
                      </a:lnTo>
                      <a:lnTo>
                        <a:pt x="11494" y="2697"/>
                      </a:lnTo>
                      <a:lnTo>
                        <a:pt x="11005" y="2408"/>
                      </a:lnTo>
                      <a:lnTo>
                        <a:pt x="10191" y="2118"/>
                      </a:lnTo>
                      <a:lnTo>
                        <a:pt x="9014" y="2010"/>
                      </a:lnTo>
                      <a:lnTo>
                        <a:pt x="8163" y="2154"/>
                      </a:lnTo>
                      <a:lnTo>
                        <a:pt x="7638" y="2317"/>
                      </a:lnTo>
                      <a:lnTo>
                        <a:pt x="7186" y="2589"/>
                      </a:lnTo>
                      <a:lnTo>
                        <a:pt x="6788" y="2915"/>
                      </a:lnTo>
                      <a:lnTo>
                        <a:pt x="6498" y="3331"/>
                      </a:lnTo>
                      <a:lnTo>
                        <a:pt x="6317" y="3802"/>
                      </a:lnTo>
                      <a:lnTo>
                        <a:pt x="6245" y="4381"/>
                      </a:lnTo>
                      <a:lnTo>
                        <a:pt x="6335" y="5014"/>
                      </a:lnTo>
                      <a:lnTo>
                        <a:pt x="6444" y="5376"/>
                      </a:lnTo>
                      <a:lnTo>
                        <a:pt x="5991" y="5286"/>
                      </a:lnTo>
                      <a:lnTo>
                        <a:pt x="4869" y="5213"/>
                      </a:lnTo>
                      <a:lnTo>
                        <a:pt x="3656" y="5232"/>
                      </a:lnTo>
                      <a:lnTo>
                        <a:pt x="2426" y="5394"/>
                      </a:lnTo>
                      <a:lnTo>
                        <a:pt x="1321" y="5738"/>
                      </a:lnTo>
                      <a:lnTo>
                        <a:pt x="670" y="6118"/>
                      </a:lnTo>
                      <a:lnTo>
                        <a:pt x="344" y="6444"/>
                      </a:lnTo>
                      <a:lnTo>
                        <a:pt x="109" y="6824"/>
                      </a:lnTo>
                      <a:lnTo>
                        <a:pt x="0" y="7259"/>
                      </a:lnTo>
                      <a:lnTo>
                        <a:pt x="18" y="7766"/>
                      </a:lnTo>
                      <a:lnTo>
                        <a:pt x="199" y="8345"/>
                      </a:lnTo>
                      <a:lnTo>
                        <a:pt x="362" y="8671"/>
                      </a:lnTo>
                      <a:lnTo>
                        <a:pt x="489" y="8906"/>
                      </a:lnTo>
                      <a:lnTo>
                        <a:pt x="869" y="9304"/>
                      </a:lnTo>
                      <a:lnTo>
                        <a:pt x="1358" y="9648"/>
                      </a:lnTo>
                      <a:lnTo>
                        <a:pt x="1937" y="9938"/>
                      </a:lnTo>
                      <a:lnTo>
                        <a:pt x="2950" y="10263"/>
                      </a:lnTo>
                      <a:lnTo>
                        <a:pt x="4471" y="10499"/>
                      </a:lnTo>
                      <a:lnTo>
                        <a:pt x="6100" y="10517"/>
                      </a:lnTo>
                      <a:lnTo>
                        <a:pt x="7675" y="10354"/>
                      </a:lnTo>
                      <a:lnTo>
                        <a:pt x="9068" y="10028"/>
                      </a:lnTo>
                      <a:lnTo>
                        <a:pt x="10173" y="9539"/>
                      </a:lnTo>
                      <a:lnTo>
                        <a:pt x="10553" y="9250"/>
                      </a:lnTo>
                      <a:lnTo>
                        <a:pt x="10625" y="9648"/>
                      </a:lnTo>
                      <a:lnTo>
                        <a:pt x="11005" y="10426"/>
                      </a:lnTo>
                      <a:lnTo>
                        <a:pt x="11602" y="11150"/>
                      </a:lnTo>
                      <a:lnTo>
                        <a:pt x="12363" y="11838"/>
                      </a:lnTo>
                      <a:lnTo>
                        <a:pt x="13250" y="12435"/>
                      </a:lnTo>
                      <a:lnTo>
                        <a:pt x="14191" y="12960"/>
                      </a:lnTo>
                      <a:lnTo>
                        <a:pt x="15132" y="13395"/>
                      </a:lnTo>
                      <a:lnTo>
                        <a:pt x="16019" y="13702"/>
                      </a:lnTo>
                      <a:lnTo>
                        <a:pt x="16417" y="13811"/>
                      </a:lnTo>
                      <a:lnTo>
                        <a:pt x="17105" y="13938"/>
                      </a:lnTo>
                      <a:lnTo>
                        <a:pt x="18354" y="14028"/>
                      </a:lnTo>
                      <a:lnTo>
                        <a:pt x="19476" y="13883"/>
                      </a:lnTo>
                      <a:lnTo>
                        <a:pt x="20490" y="13521"/>
                      </a:lnTo>
                      <a:lnTo>
                        <a:pt x="21395" y="12960"/>
                      </a:lnTo>
                      <a:lnTo>
                        <a:pt x="22191" y="12236"/>
                      </a:lnTo>
                      <a:lnTo>
                        <a:pt x="22879" y="11331"/>
                      </a:lnTo>
                      <a:lnTo>
                        <a:pt x="23476" y="10263"/>
                      </a:lnTo>
                      <a:lnTo>
                        <a:pt x="23748" y="9684"/>
                      </a:lnTo>
                      <a:lnTo>
                        <a:pt x="24019" y="10010"/>
                      </a:lnTo>
                      <a:lnTo>
                        <a:pt x="24779" y="10571"/>
                      </a:lnTo>
                      <a:lnTo>
                        <a:pt x="25775" y="11006"/>
                      </a:lnTo>
                      <a:lnTo>
                        <a:pt x="26897" y="11313"/>
                      </a:lnTo>
                      <a:lnTo>
                        <a:pt x="28092" y="11494"/>
                      </a:lnTo>
                      <a:lnTo>
                        <a:pt x="29250" y="11530"/>
                      </a:lnTo>
                      <a:lnTo>
                        <a:pt x="30336" y="11404"/>
                      </a:lnTo>
                      <a:lnTo>
                        <a:pt x="31259" y="11132"/>
                      </a:lnTo>
                      <a:lnTo>
                        <a:pt x="31621" y="10933"/>
                      </a:lnTo>
                      <a:lnTo>
                        <a:pt x="31983" y="10698"/>
                      </a:lnTo>
                      <a:lnTo>
                        <a:pt x="32508" y="10245"/>
                      </a:lnTo>
                      <a:lnTo>
                        <a:pt x="32870" y="9811"/>
                      </a:lnTo>
                      <a:lnTo>
                        <a:pt x="33069" y="9395"/>
                      </a:lnTo>
                      <a:lnTo>
                        <a:pt x="33124" y="8996"/>
                      </a:lnTo>
                      <a:lnTo>
                        <a:pt x="33051" y="8652"/>
                      </a:lnTo>
                      <a:lnTo>
                        <a:pt x="32852" y="8345"/>
                      </a:lnTo>
                      <a:lnTo>
                        <a:pt x="32545" y="8091"/>
                      </a:lnTo>
                      <a:lnTo>
                        <a:pt x="31965" y="7820"/>
                      </a:lnTo>
                      <a:lnTo>
                        <a:pt x="30934" y="7711"/>
                      </a:lnTo>
                      <a:lnTo>
                        <a:pt x="30065" y="7856"/>
                      </a:lnTo>
                      <a:lnTo>
                        <a:pt x="29467" y="8055"/>
                      </a:lnTo>
                      <a:lnTo>
                        <a:pt x="28888" y="8363"/>
                      </a:lnTo>
                      <a:lnTo>
                        <a:pt x="28309" y="8779"/>
                      </a:lnTo>
                      <a:lnTo>
                        <a:pt x="28038" y="9033"/>
                      </a:lnTo>
                      <a:lnTo>
                        <a:pt x="28038" y="8399"/>
                      </a:lnTo>
                      <a:lnTo>
                        <a:pt x="27838" y="7168"/>
                      </a:lnTo>
                      <a:lnTo>
                        <a:pt x="27458" y="5974"/>
                      </a:lnTo>
                      <a:lnTo>
                        <a:pt x="26952" y="4815"/>
                      </a:lnTo>
                      <a:lnTo>
                        <a:pt x="26662" y="4272"/>
                      </a:lnTo>
                      <a:lnTo>
                        <a:pt x="26463" y="3928"/>
                      </a:lnTo>
                      <a:lnTo>
                        <a:pt x="25865" y="3240"/>
                      </a:lnTo>
                      <a:lnTo>
                        <a:pt x="25087" y="2589"/>
                      </a:lnTo>
                      <a:lnTo>
                        <a:pt x="24128" y="1973"/>
                      </a:lnTo>
                      <a:lnTo>
                        <a:pt x="23060" y="1430"/>
                      </a:lnTo>
                      <a:lnTo>
                        <a:pt x="21883" y="942"/>
                      </a:lnTo>
                      <a:lnTo>
                        <a:pt x="20653" y="544"/>
                      </a:lnTo>
                      <a:lnTo>
                        <a:pt x="19386" y="254"/>
                      </a:lnTo>
                      <a:lnTo>
                        <a:pt x="18137" y="55"/>
                      </a:lnTo>
                      <a:lnTo>
                        <a:pt x="16924"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8" name="Google Shape;1478;p40"/>
                <p:cNvSpPr/>
                <p:nvPr/>
              </p:nvSpPr>
              <p:spPr>
                <a:xfrm>
                  <a:off x="1925508" y="3606994"/>
                  <a:ext cx="1061479" cy="454879"/>
                </a:xfrm>
                <a:custGeom>
                  <a:avLst/>
                  <a:gdLst/>
                  <a:ahLst/>
                  <a:cxnLst/>
                  <a:rect l="l" t="t" r="r" b="b"/>
                  <a:pathLst>
                    <a:path w="33414" h="14319" extrusionOk="0">
                      <a:moveTo>
                        <a:pt x="17594" y="1"/>
                      </a:moveTo>
                      <a:lnTo>
                        <a:pt x="15983" y="73"/>
                      </a:lnTo>
                      <a:lnTo>
                        <a:pt x="15277" y="236"/>
                      </a:lnTo>
                      <a:lnTo>
                        <a:pt x="14643" y="417"/>
                      </a:lnTo>
                      <a:lnTo>
                        <a:pt x="13865" y="833"/>
                      </a:lnTo>
                      <a:lnTo>
                        <a:pt x="13431" y="1177"/>
                      </a:lnTo>
                      <a:lnTo>
                        <a:pt x="13087" y="1557"/>
                      </a:lnTo>
                      <a:lnTo>
                        <a:pt x="12797" y="2010"/>
                      </a:lnTo>
                      <a:lnTo>
                        <a:pt x="12598" y="2517"/>
                      </a:lnTo>
                      <a:lnTo>
                        <a:pt x="12453" y="3078"/>
                      </a:lnTo>
                      <a:lnTo>
                        <a:pt x="12435" y="3385"/>
                      </a:lnTo>
                      <a:lnTo>
                        <a:pt x="12236" y="3150"/>
                      </a:lnTo>
                      <a:lnTo>
                        <a:pt x="11766" y="2734"/>
                      </a:lnTo>
                      <a:lnTo>
                        <a:pt x="11223" y="2426"/>
                      </a:lnTo>
                      <a:lnTo>
                        <a:pt x="10607" y="2191"/>
                      </a:lnTo>
                      <a:lnTo>
                        <a:pt x="9974" y="2064"/>
                      </a:lnTo>
                      <a:lnTo>
                        <a:pt x="9340" y="2010"/>
                      </a:lnTo>
                      <a:lnTo>
                        <a:pt x="8688" y="2064"/>
                      </a:lnTo>
                      <a:lnTo>
                        <a:pt x="8091" y="2191"/>
                      </a:lnTo>
                      <a:lnTo>
                        <a:pt x="7802" y="2299"/>
                      </a:lnTo>
                      <a:lnTo>
                        <a:pt x="7349" y="2517"/>
                      </a:lnTo>
                      <a:lnTo>
                        <a:pt x="6824" y="2951"/>
                      </a:lnTo>
                      <a:lnTo>
                        <a:pt x="6571" y="3313"/>
                      </a:lnTo>
                      <a:lnTo>
                        <a:pt x="6390" y="3693"/>
                      </a:lnTo>
                      <a:lnTo>
                        <a:pt x="6281" y="4109"/>
                      </a:lnTo>
                      <a:lnTo>
                        <a:pt x="6263" y="4815"/>
                      </a:lnTo>
                      <a:lnTo>
                        <a:pt x="6372" y="5322"/>
                      </a:lnTo>
                      <a:lnTo>
                        <a:pt x="5666" y="5232"/>
                      </a:lnTo>
                      <a:lnTo>
                        <a:pt x="3982" y="5214"/>
                      </a:lnTo>
                      <a:lnTo>
                        <a:pt x="2661" y="5377"/>
                      </a:lnTo>
                      <a:lnTo>
                        <a:pt x="1847" y="5576"/>
                      </a:lnTo>
                      <a:lnTo>
                        <a:pt x="1123" y="5883"/>
                      </a:lnTo>
                      <a:lnTo>
                        <a:pt x="543" y="6300"/>
                      </a:lnTo>
                      <a:lnTo>
                        <a:pt x="326" y="6553"/>
                      </a:lnTo>
                      <a:lnTo>
                        <a:pt x="163" y="6788"/>
                      </a:lnTo>
                      <a:lnTo>
                        <a:pt x="0" y="7313"/>
                      </a:lnTo>
                      <a:lnTo>
                        <a:pt x="18" y="7892"/>
                      </a:lnTo>
                      <a:lnTo>
                        <a:pt x="199" y="8544"/>
                      </a:lnTo>
                      <a:lnTo>
                        <a:pt x="362" y="8888"/>
                      </a:lnTo>
                      <a:lnTo>
                        <a:pt x="634" y="8743"/>
                      </a:lnTo>
                      <a:lnTo>
                        <a:pt x="489" y="8435"/>
                      </a:lnTo>
                      <a:lnTo>
                        <a:pt x="326" y="7892"/>
                      </a:lnTo>
                      <a:lnTo>
                        <a:pt x="308" y="7386"/>
                      </a:lnTo>
                      <a:lnTo>
                        <a:pt x="435" y="6933"/>
                      </a:lnTo>
                      <a:lnTo>
                        <a:pt x="561" y="6734"/>
                      </a:lnTo>
                      <a:lnTo>
                        <a:pt x="779" y="6499"/>
                      </a:lnTo>
                      <a:lnTo>
                        <a:pt x="1358" y="6101"/>
                      </a:lnTo>
                      <a:lnTo>
                        <a:pt x="2100" y="5811"/>
                      </a:lnTo>
                      <a:lnTo>
                        <a:pt x="2933" y="5630"/>
                      </a:lnTo>
                      <a:lnTo>
                        <a:pt x="4254" y="5503"/>
                      </a:lnTo>
                      <a:lnTo>
                        <a:pt x="5919" y="5558"/>
                      </a:lnTo>
                      <a:lnTo>
                        <a:pt x="6553" y="5666"/>
                      </a:lnTo>
                      <a:lnTo>
                        <a:pt x="6625" y="5666"/>
                      </a:lnTo>
                      <a:lnTo>
                        <a:pt x="6697" y="5612"/>
                      </a:lnTo>
                      <a:lnTo>
                        <a:pt x="6734" y="5539"/>
                      </a:lnTo>
                      <a:lnTo>
                        <a:pt x="6734" y="5467"/>
                      </a:lnTo>
                      <a:lnTo>
                        <a:pt x="6589" y="4978"/>
                      </a:lnTo>
                      <a:lnTo>
                        <a:pt x="6571" y="4091"/>
                      </a:lnTo>
                      <a:lnTo>
                        <a:pt x="6788" y="3530"/>
                      </a:lnTo>
                      <a:lnTo>
                        <a:pt x="7023" y="3204"/>
                      </a:lnTo>
                      <a:lnTo>
                        <a:pt x="7494" y="2788"/>
                      </a:lnTo>
                      <a:lnTo>
                        <a:pt x="7928" y="2589"/>
                      </a:lnTo>
                      <a:lnTo>
                        <a:pt x="8218" y="2480"/>
                      </a:lnTo>
                      <a:lnTo>
                        <a:pt x="8833" y="2336"/>
                      </a:lnTo>
                      <a:lnTo>
                        <a:pt x="9485" y="2318"/>
                      </a:lnTo>
                      <a:lnTo>
                        <a:pt x="10136" y="2390"/>
                      </a:lnTo>
                      <a:lnTo>
                        <a:pt x="10770" y="2553"/>
                      </a:lnTo>
                      <a:lnTo>
                        <a:pt x="11349" y="2824"/>
                      </a:lnTo>
                      <a:lnTo>
                        <a:pt x="11874" y="3204"/>
                      </a:lnTo>
                      <a:lnTo>
                        <a:pt x="12272" y="3675"/>
                      </a:lnTo>
                      <a:lnTo>
                        <a:pt x="12435" y="3947"/>
                      </a:lnTo>
                      <a:lnTo>
                        <a:pt x="12490" y="4037"/>
                      </a:lnTo>
                      <a:lnTo>
                        <a:pt x="12598" y="4037"/>
                      </a:lnTo>
                      <a:lnTo>
                        <a:pt x="12689" y="3983"/>
                      </a:lnTo>
                      <a:lnTo>
                        <a:pt x="12707" y="3892"/>
                      </a:lnTo>
                      <a:lnTo>
                        <a:pt x="12707" y="3566"/>
                      </a:lnTo>
                      <a:lnTo>
                        <a:pt x="12797" y="2951"/>
                      </a:lnTo>
                      <a:lnTo>
                        <a:pt x="12942" y="2408"/>
                      </a:lnTo>
                      <a:lnTo>
                        <a:pt x="13195" y="1919"/>
                      </a:lnTo>
                      <a:lnTo>
                        <a:pt x="13521" y="1503"/>
                      </a:lnTo>
                      <a:lnTo>
                        <a:pt x="13938" y="1141"/>
                      </a:lnTo>
                      <a:lnTo>
                        <a:pt x="14444" y="851"/>
                      </a:lnTo>
                      <a:lnTo>
                        <a:pt x="15024" y="616"/>
                      </a:lnTo>
                      <a:lnTo>
                        <a:pt x="15349" y="526"/>
                      </a:lnTo>
                      <a:lnTo>
                        <a:pt x="16073" y="363"/>
                      </a:lnTo>
                      <a:lnTo>
                        <a:pt x="17684" y="308"/>
                      </a:lnTo>
                      <a:lnTo>
                        <a:pt x="19386" y="526"/>
                      </a:lnTo>
                      <a:lnTo>
                        <a:pt x="21123" y="942"/>
                      </a:lnTo>
                      <a:lnTo>
                        <a:pt x="22771" y="1557"/>
                      </a:lnTo>
                      <a:lnTo>
                        <a:pt x="24273" y="2299"/>
                      </a:lnTo>
                      <a:lnTo>
                        <a:pt x="25504" y="3150"/>
                      </a:lnTo>
                      <a:lnTo>
                        <a:pt x="26210" y="3802"/>
                      </a:lnTo>
                      <a:lnTo>
                        <a:pt x="26554" y="4254"/>
                      </a:lnTo>
                      <a:lnTo>
                        <a:pt x="26680" y="4490"/>
                      </a:lnTo>
                      <a:lnTo>
                        <a:pt x="27024" y="5159"/>
                      </a:lnTo>
                      <a:lnTo>
                        <a:pt x="27549" y="6408"/>
                      </a:lnTo>
                      <a:lnTo>
                        <a:pt x="27875" y="7567"/>
                      </a:lnTo>
                      <a:lnTo>
                        <a:pt x="28020" y="8653"/>
                      </a:lnTo>
                      <a:lnTo>
                        <a:pt x="28038" y="9178"/>
                      </a:lnTo>
                      <a:lnTo>
                        <a:pt x="28038" y="9268"/>
                      </a:lnTo>
                      <a:lnTo>
                        <a:pt x="28128" y="9304"/>
                      </a:lnTo>
                      <a:lnTo>
                        <a:pt x="28201" y="9340"/>
                      </a:lnTo>
                      <a:lnTo>
                        <a:pt x="28291" y="9286"/>
                      </a:lnTo>
                      <a:lnTo>
                        <a:pt x="28526" y="9051"/>
                      </a:lnTo>
                      <a:lnTo>
                        <a:pt x="29051" y="8671"/>
                      </a:lnTo>
                      <a:lnTo>
                        <a:pt x="29848" y="8273"/>
                      </a:lnTo>
                      <a:lnTo>
                        <a:pt x="30879" y="8037"/>
                      </a:lnTo>
                      <a:lnTo>
                        <a:pt x="31821" y="8055"/>
                      </a:lnTo>
                      <a:lnTo>
                        <a:pt x="32219" y="8182"/>
                      </a:lnTo>
                      <a:lnTo>
                        <a:pt x="32581" y="8345"/>
                      </a:lnTo>
                      <a:lnTo>
                        <a:pt x="32943" y="8671"/>
                      </a:lnTo>
                      <a:lnTo>
                        <a:pt x="33088" y="8942"/>
                      </a:lnTo>
                      <a:lnTo>
                        <a:pt x="33106" y="9087"/>
                      </a:lnTo>
                      <a:lnTo>
                        <a:pt x="33106" y="9304"/>
                      </a:lnTo>
                      <a:lnTo>
                        <a:pt x="32961" y="9757"/>
                      </a:lnTo>
                      <a:lnTo>
                        <a:pt x="32599" y="10227"/>
                      </a:lnTo>
                      <a:lnTo>
                        <a:pt x="32038" y="10716"/>
                      </a:lnTo>
                      <a:lnTo>
                        <a:pt x="31694" y="10951"/>
                      </a:lnTo>
                      <a:lnTo>
                        <a:pt x="31350" y="11132"/>
                      </a:lnTo>
                      <a:lnTo>
                        <a:pt x="30463" y="11404"/>
                      </a:lnTo>
                      <a:lnTo>
                        <a:pt x="29413" y="11513"/>
                      </a:lnTo>
                      <a:lnTo>
                        <a:pt x="28273" y="11476"/>
                      </a:lnTo>
                      <a:lnTo>
                        <a:pt x="27115" y="11332"/>
                      </a:lnTo>
                      <a:lnTo>
                        <a:pt x="26010" y="11024"/>
                      </a:lnTo>
                      <a:lnTo>
                        <a:pt x="25033" y="10608"/>
                      </a:lnTo>
                      <a:lnTo>
                        <a:pt x="24273" y="10064"/>
                      </a:lnTo>
                      <a:lnTo>
                        <a:pt x="24019" y="9739"/>
                      </a:lnTo>
                      <a:lnTo>
                        <a:pt x="23947" y="9684"/>
                      </a:lnTo>
                      <a:lnTo>
                        <a:pt x="23875" y="9666"/>
                      </a:lnTo>
                      <a:lnTo>
                        <a:pt x="23802" y="9702"/>
                      </a:lnTo>
                      <a:lnTo>
                        <a:pt x="23748" y="9757"/>
                      </a:lnTo>
                      <a:lnTo>
                        <a:pt x="23458" y="10390"/>
                      </a:lnTo>
                      <a:lnTo>
                        <a:pt x="22825" y="11494"/>
                      </a:lnTo>
                      <a:lnTo>
                        <a:pt x="22101" y="12381"/>
                      </a:lnTo>
                      <a:lnTo>
                        <a:pt x="21304" y="13087"/>
                      </a:lnTo>
                      <a:lnTo>
                        <a:pt x="20399" y="13594"/>
                      </a:lnTo>
                      <a:lnTo>
                        <a:pt x="19422" y="13902"/>
                      </a:lnTo>
                      <a:lnTo>
                        <a:pt x="18354" y="14010"/>
                      </a:lnTo>
                      <a:lnTo>
                        <a:pt x="17214" y="13938"/>
                      </a:lnTo>
                      <a:lnTo>
                        <a:pt x="16598" y="13811"/>
                      </a:lnTo>
                      <a:lnTo>
                        <a:pt x="16182" y="13703"/>
                      </a:lnTo>
                      <a:lnTo>
                        <a:pt x="15277" y="13377"/>
                      </a:lnTo>
                      <a:lnTo>
                        <a:pt x="14336" y="12942"/>
                      </a:lnTo>
                      <a:lnTo>
                        <a:pt x="13413" y="12418"/>
                      </a:lnTo>
                      <a:lnTo>
                        <a:pt x="12562" y="11820"/>
                      </a:lnTo>
                      <a:lnTo>
                        <a:pt x="11838" y="11169"/>
                      </a:lnTo>
                      <a:lnTo>
                        <a:pt x="11259" y="10463"/>
                      </a:lnTo>
                      <a:lnTo>
                        <a:pt x="10915" y="9739"/>
                      </a:lnTo>
                      <a:lnTo>
                        <a:pt x="10861" y="9377"/>
                      </a:lnTo>
                      <a:lnTo>
                        <a:pt x="10824" y="9304"/>
                      </a:lnTo>
                      <a:lnTo>
                        <a:pt x="10752" y="9250"/>
                      </a:lnTo>
                      <a:lnTo>
                        <a:pt x="10680" y="9250"/>
                      </a:lnTo>
                      <a:lnTo>
                        <a:pt x="10607" y="9286"/>
                      </a:lnTo>
                      <a:lnTo>
                        <a:pt x="10281" y="9540"/>
                      </a:lnTo>
                      <a:lnTo>
                        <a:pt x="9322" y="9974"/>
                      </a:lnTo>
                      <a:lnTo>
                        <a:pt x="8091" y="10300"/>
                      </a:lnTo>
                      <a:lnTo>
                        <a:pt x="6679" y="10481"/>
                      </a:lnTo>
                      <a:lnTo>
                        <a:pt x="5919" y="10517"/>
                      </a:lnTo>
                      <a:lnTo>
                        <a:pt x="5919" y="10807"/>
                      </a:lnTo>
                      <a:lnTo>
                        <a:pt x="6661" y="10789"/>
                      </a:lnTo>
                      <a:lnTo>
                        <a:pt x="8037" y="10608"/>
                      </a:lnTo>
                      <a:lnTo>
                        <a:pt x="9250" y="10318"/>
                      </a:lnTo>
                      <a:lnTo>
                        <a:pt x="10227" y="9920"/>
                      </a:lnTo>
                      <a:lnTo>
                        <a:pt x="10607" y="9666"/>
                      </a:lnTo>
                      <a:lnTo>
                        <a:pt x="10716" y="10064"/>
                      </a:lnTo>
                      <a:lnTo>
                        <a:pt x="11150" y="10843"/>
                      </a:lnTo>
                      <a:lnTo>
                        <a:pt x="11802" y="11567"/>
                      </a:lnTo>
                      <a:lnTo>
                        <a:pt x="12598" y="12218"/>
                      </a:lnTo>
                      <a:lnTo>
                        <a:pt x="13467" y="12798"/>
                      </a:lnTo>
                      <a:lnTo>
                        <a:pt x="14408" y="13304"/>
                      </a:lnTo>
                      <a:lnTo>
                        <a:pt x="15766" y="13884"/>
                      </a:lnTo>
                      <a:lnTo>
                        <a:pt x="16526" y="14101"/>
                      </a:lnTo>
                      <a:lnTo>
                        <a:pt x="16997" y="14191"/>
                      </a:lnTo>
                      <a:lnTo>
                        <a:pt x="17883" y="14300"/>
                      </a:lnTo>
                      <a:lnTo>
                        <a:pt x="18318" y="14318"/>
                      </a:lnTo>
                      <a:lnTo>
                        <a:pt x="18770" y="14300"/>
                      </a:lnTo>
                      <a:lnTo>
                        <a:pt x="19639" y="14173"/>
                      </a:lnTo>
                      <a:lnTo>
                        <a:pt x="20454" y="13902"/>
                      </a:lnTo>
                      <a:lnTo>
                        <a:pt x="21214" y="13522"/>
                      </a:lnTo>
                      <a:lnTo>
                        <a:pt x="21920" y="12979"/>
                      </a:lnTo>
                      <a:lnTo>
                        <a:pt x="22571" y="12327"/>
                      </a:lnTo>
                      <a:lnTo>
                        <a:pt x="23151" y="11549"/>
                      </a:lnTo>
                      <a:lnTo>
                        <a:pt x="23694" y="10626"/>
                      </a:lnTo>
                      <a:lnTo>
                        <a:pt x="23929" y="10119"/>
                      </a:lnTo>
                      <a:lnTo>
                        <a:pt x="24237" y="10427"/>
                      </a:lnTo>
                      <a:lnTo>
                        <a:pt x="25069" y="10970"/>
                      </a:lnTo>
                      <a:lnTo>
                        <a:pt x="26101" y="11368"/>
                      </a:lnTo>
                      <a:lnTo>
                        <a:pt x="27223" y="11657"/>
                      </a:lnTo>
                      <a:lnTo>
                        <a:pt x="28400" y="11802"/>
                      </a:lnTo>
                      <a:lnTo>
                        <a:pt x="29558" y="11802"/>
                      </a:lnTo>
                      <a:lnTo>
                        <a:pt x="30608" y="11675"/>
                      </a:lnTo>
                      <a:lnTo>
                        <a:pt x="31495" y="11404"/>
                      </a:lnTo>
                      <a:lnTo>
                        <a:pt x="31857" y="11205"/>
                      </a:lnTo>
                      <a:lnTo>
                        <a:pt x="32237" y="10933"/>
                      </a:lnTo>
                      <a:lnTo>
                        <a:pt x="32852" y="10408"/>
                      </a:lnTo>
                      <a:lnTo>
                        <a:pt x="33251" y="9865"/>
                      </a:lnTo>
                      <a:lnTo>
                        <a:pt x="33414" y="9322"/>
                      </a:lnTo>
                      <a:lnTo>
                        <a:pt x="33414" y="9051"/>
                      </a:lnTo>
                      <a:lnTo>
                        <a:pt x="33377" y="8870"/>
                      </a:lnTo>
                      <a:lnTo>
                        <a:pt x="33214" y="8526"/>
                      </a:lnTo>
                      <a:lnTo>
                        <a:pt x="32925" y="8218"/>
                      </a:lnTo>
                      <a:lnTo>
                        <a:pt x="32545" y="7983"/>
                      </a:lnTo>
                      <a:lnTo>
                        <a:pt x="32309" y="7892"/>
                      </a:lnTo>
                      <a:lnTo>
                        <a:pt x="31911" y="7766"/>
                      </a:lnTo>
                      <a:lnTo>
                        <a:pt x="30952" y="7711"/>
                      </a:lnTo>
                      <a:lnTo>
                        <a:pt x="29920" y="7929"/>
                      </a:lnTo>
                      <a:lnTo>
                        <a:pt x="28852" y="8435"/>
                      </a:lnTo>
                      <a:lnTo>
                        <a:pt x="28327" y="8834"/>
                      </a:lnTo>
                      <a:lnTo>
                        <a:pt x="28309" y="8327"/>
                      </a:lnTo>
                      <a:lnTo>
                        <a:pt x="28128" y="7277"/>
                      </a:lnTo>
                      <a:lnTo>
                        <a:pt x="27784" y="6173"/>
                      </a:lnTo>
                      <a:lnTo>
                        <a:pt x="27278" y="4978"/>
                      </a:lnTo>
                      <a:lnTo>
                        <a:pt x="26952" y="4345"/>
                      </a:lnTo>
                      <a:lnTo>
                        <a:pt x="26807" y="4091"/>
                      </a:lnTo>
                      <a:lnTo>
                        <a:pt x="26409" y="3585"/>
                      </a:lnTo>
                      <a:lnTo>
                        <a:pt x="25667" y="2861"/>
                      </a:lnTo>
                      <a:lnTo>
                        <a:pt x="24345" y="1974"/>
                      </a:lnTo>
                      <a:lnTo>
                        <a:pt x="22789" y="1213"/>
                      </a:lnTo>
                      <a:lnTo>
                        <a:pt x="21087" y="616"/>
                      </a:lnTo>
                      <a:lnTo>
                        <a:pt x="19313" y="200"/>
                      </a:lnTo>
                      <a:lnTo>
                        <a:pt x="1759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9" name="Google Shape;1479;p40"/>
                <p:cNvSpPr/>
                <p:nvPr/>
              </p:nvSpPr>
              <p:spPr>
                <a:xfrm>
                  <a:off x="1925508" y="3606994"/>
                  <a:ext cx="1061479" cy="454879"/>
                </a:xfrm>
                <a:custGeom>
                  <a:avLst/>
                  <a:gdLst/>
                  <a:ahLst/>
                  <a:cxnLst/>
                  <a:rect l="l" t="t" r="r" b="b"/>
                  <a:pathLst>
                    <a:path w="33414" h="14319" extrusionOk="0">
                      <a:moveTo>
                        <a:pt x="16924" y="1"/>
                      </a:moveTo>
                      <a:lnTo>
                        <a:pt x="15911" y="91"/>
                      </a:lnTo>
                      <a:lnTo>
                        <a:pt x="14969" y="308"/>
                      </a:lnTo>
                      <a:lnTo>
                        <a:pt x="14119" y="670"/>
                      </a:lnTo>
                      <a:lnTo>
                        <a:pt x="13757" y="924"/>
                      </a:lnTo>
                      <a:lnTo>
                        <a:pt x="13467" y="1141"/>
                      </a:lnTo>
                      <a:lnTo>
                        <a:pt x="12996" y="1666"/>
                      </a:lnTo>
                      <a:lnTo>
                        <a:pt x="12671" y="2281"/>
                      </a:lnTo>
                      <a:lnTo>
                        <a:pt x="12471" y="2987"/>
                      </a:lnTo>
                      <a:lnTo>
                        <a:pt x="12435" y="3385"/>
                      </a:lnTo>
                      <a:lnTo>
                        <a:pt x="12236" y="3150"/>
                      </a:lnTo>
                      <a:lnTo>
                        <a:pt x="11766" y="2734"/>
                      </a:lnTo>
                      <a:lnTo>
                        <a:pt x="11223" y="2426"/>
                      </a:lnTo>
                      <a:lnTo>
                        <a:pt x="10607" y="2191"/>
                      </a:lnTo>
                      <a:lnTo>
                        <a:pt x="9974" y="2064"/>
                      </a:lnTo>
                      <a:lnTo>
                        <a:pt x="9340" y="2010"/>
                      </a:lnTo>
                      <a:lnTo>
                        <a:pt x="8688" y="2064"/>
                      </a:lnTo>
                      <a:lnTo>
                        <a:pt x="8091" y="2191"/>
                      </a:lnTo>
                      <a:lnTo>
                        <a:pt x="7802" y="2299"/>
                      </a:lnTo>
                      <a:lnTo>
                        <a:pt x="7349" y="2517"/>
                      </a:lnTo>
                      <a:lnTo>
                        <a:pt x="6824" y="2951"/>
                      </a:lnTo>
                      <a:lnTo>
                        <a:pt x="6571" y="3313"/>
                      </a:lnTo>
                      <a:lnTo>
                        <a:pt x="6390" y="3693"/>
                      </a:lnTo>
                      <a:lnTo>
                        <a:pt x="6281" y="4109"/>
                      </a:lnTo>
                      <a:lnTo>
                        <a:pt x="6263" y="4815"/>
                      </a:lnTo>
                      <a:lnTo>
                        <a:pt x="6372" y="5322"/>
                      </a:lnTo>
                      <a:lnTo>
                        <a:pt x="5666" y="5232"/>
                      </a:lnTo>
                      <a:lnTo>
                        <a:pt x="3982" y="5214"/>
                      </a:lnTo>
                      <a:lnTo>
                        <a:pt x="2661" y="5377"/>
                      </a:lnTo>
                      <a:lnTo>
                        <a:pt x="1847" y="5576"/>
                      </a:lnTo>
                      <a:lnTo>
                        <a:pt x="1123" y="5883"/>
                      </a:lnTo>
                      <a:lnTo>
                        <a:pt x="543" y="6300"/>
                      </a:lnTo>
                      <a:lnTo>
                        <a:pt x="326" y="6553"/>
                      </a:lnTo>
                      <a:lnTo>
                        <a:pt x="163" y="6788"/>
                      </a:lnTo>
                      <a:lnTo>
                        <a:pt x="0" y="7313"/>
                      </a:lnTo>
                      <a:lnTo>
                        <a:pt x="18" y="7892"/>
                      </a:lnTo>
                      <a:lnTo>
                        <a:pt x="199" y="8544"/>
                      </a:lnTo>
                      <a:lnTo>
                        <a:pt x="362" y="8888"/>
                      </a:lnTo>
                      <a:lnTo>
                        <a:pt x="525" y="9159"/>
                      </a:lnTo>
                      <a:lnTo>
                        <a:pt x="978" y="9630"/>
                      </a:lnTo>
                      <a:lnTo>
                        <a:pt x="1575" y="10010"/>
                      </a:lnTo>
                      <a:lnTo>
                        <a:pt x="2263" y="10300"/>
                      </a:lnTo>
                      <a:lnTo>
                        <a:pt x="3421" y="10626"/>
                      </a:lnTo>
                      <a:lnTo>
                        <a:pt x="5105" y="10825"/>
                      </a:lnTo>
                      <a:lnTo>
                        <a:pt x="5919" y="10807"/>
                      </a:lnTo>
                      <a:lnTo>
                        <a:pt x="6661" y="10789"/>
                      </a:lnTo>
                      <a:lnTo>
                        <a:pt x="8037" y="10608"/>
                      </a:lnTo>
                      <a:lnTo>
                        <a:pt x="9250" y="10318"/>
                      </a:lnTo>
                      <a:lnTo>
                        <a:pt x="10227" y="9920"/>
                      </a:lnTo>
                      <a:lnTo>
                        <a:pt x="10607" y="9666"/>
                      </a:lnTo>
                      <a:lnTo>
                        <a:pt x="10716" y="10064"/>
                      </a:lnTo>
                      <a:lnTo>
                        <a:pt x="11150" y="10843"/>
                      </a:lnTo>
                      <a:lnTo>
                        <a:pt x="11802" y="11567"/>
                      </a:lnTo>
                      <a:lnTo>
                        <a:pt x="12598" y="12218"/>
                      </a:lnTo>
                      <a:lnTo>
                        <a:pt x="13467" y="12798"/>
                      </a:lnTo>
                      <a:lnTo>
                        <a:pt x="14408" y="13304"/>
                      </a:lnTo>
                      <a:lnTo>
                        <a:pt x="15766" y="13884"/>
                      </a:lnTo>
                      <a:lnTo>
                        <a:pt x="16526" y="14101"/>
                      </a:lnTo>
                      <a:lnTo>
                        <a:pt x="16997" y="14191"/>
                      </a:lnTo>
                      <a:lnTo>
                        <a:pt x="17883" y="14300"/>
                      </a:lnTo>
                      <a:lnTo>
                        <a:pt x="18318" y="14318"/>
                      </a:lnTo>
                      <a:lnTo>
                        <a:pt x="18770" y="14300"/>
                      </a:lnTo>
                      <a:lnTo>
                        <a:pt x="19639" y="14173"/>
                      </a:lnTo>
                      <a:lnTo>
                        <a:pt x="20454" y="13902"/>
                      </a:lnTo>
                      <a:lnTo>
                        <a:pt x="21214" y="13522"/>
                      </a:lnTo>
                      <a:lnTo>
                        <a:pt x="21920" y="12979"/>
                      </a:lnTo>
                      <a:lnTo>
                        <a:pt x="22571" y="12327"/>
                      </a:lnTo>
                      <a:lnTo>
                        <a:pt x="23151" y="11549"/>
                      </a:lnTo>
                      <a:lnTo>
                        <a:pt x="23694" y="10626"/>
                      </a:lnTo>
                      <a:lnTo>
                        <a:pt x="23929" y="10119"/>
                      </a:lnTo>
                      <a:lnTo>
                        <a:pt x="24237" y="10427"/>
                      </a:lnTo>
                      <a:lnTo>
                        <a:pt x="25069" y="10970"/>
                      </a:lnTo>
                      <a:lnTo>
                        <a:pt x="26101" y="11368"/>
                      </a:lnTo>
                      <a:lnTo>
                        <a:pt x="27223" y="11657"/>
                      </a:lnTo>
                      <a:lnTo>
                        <a:pt x="28400" y="11802"/>
                      </a:lnTo>
                      <a:lnTo>
                        <a:pt x="29558" y="11802"/>
                      </a:lnTo>
                      <a:lnTo>
                        <a:pt x="30608" y="11675"/>
                      </a:lnTo>
                      <a:lnTo>
                        <a:pt x="31495" y="11404"/>
                      </a:lnTo>
                      <a:lnTo>
                        <a:pt x="31857" y="11205"/>
                      </a:lnTo>
                      <a:lnTo>
                        <a:pt x="32237" y="10933"/>
                      </a:lnTo>
                      <a:lnTo>
                        <a:pt x="32852" y="10408"/>
                      </a:lnTo>
                      <a:lnTo>
                        <a:pt x="33251" y="9865"/>
                      </a:lnTo>
                      <a:lnTo>
                        <a:pt x="33414" y="9322"/>
                      </a:lnTo>
                      <a:lnTo>
                        <a:pt x="33414" y="9051"/>
                      </a:lnTo>
                      <a:lnTo>
                        <a:pt x="33377" y="8870"/>
                      </a:lnTo>
                      <a:lnTo>
                        <a:pt x="33214" y="8526"/>
                      </a:lnTo>
                      <a:lnTo>
                        <a:pt x="32925" y="8218"/>
                      </a:lnTo>
                      <a:lnTo>
                        <a:pt x="32545" y="7983"/>
                      </a:lnTo>
                      <a:lnTo>
                        <a:pt x="32309" y="7892"/>
                      </a:lnTo>
                      <a:lnTo>
                        <a:pt x="31911" y="7766"/>
                      </a:lnTo>
                      <a:lnTo>
                        <a:pt x="30952" y="7711"/>
                      </a:lnTo>
                      <a:lnTo>
                        <a:pt x="29920" y="7929"/>
                      </a:lnTo>
                      <a:lnTo>
                        <a:pt x="28852" y="8435"/>
                      </a:lnTo>
                      <a:lnTo>
                        <a:pt x="28327" y="8834"/>
                      </a:lnTo>
                      <a:lnTo>
                        <a:pt x="28309" y="8327"/>
                      </a:lnTo>
                      <a:lnTo>
                        <a:pt x="28128" y="7277"/>
                      </a:lnTo>
                      <a:lnTo>
                        <a:pt x="27784" y="6173"/>
                      </a:lnTo>
                      <a:lnTo>
                        <a:pt x="27278" y="4978"/>
                      </a:lnTo>
                      <a:lnTo>
                        <a:pt x="26952" y="4345"/>
                      </a:lnTo>
                      <a:lnTo>
                        <a:pt x="26680" y="4490"/>
                      </a:lnTo>
                      <a:lnTo>
                        <a:pt x="27024" y="5159"/>
                      </a:lnTo>
                      <a:lnTo>
                        <a:pt x="27549" y="6408"/>
                      </a:lnTo>
                      <a:lnTo>
                        <a:pt x="27875" y="7567"/>
                      </a:lnTo>
                      <a:lnTo>
                        <a:pt x="28020" y="8653"/>
                      </a:lnTo>
                      <a:lnTo>
                        <a:pt x="28038" y="9178"/>
                      </a:lnTo>
                      <a:lnTo>
                        <a:pt x="28038" y="9268"/>
                      </a:lnTo>
                      <a:lnTo>
                        <a:pt x="28128" y="9304"/>
                      </a:lnTo>
                      <a:lnTo>
                        <a:pt x="28201" y="9340"/>
                      </a:lnTo>
                      <a:lnTo>
                        <a:pt x="28291" y="9286"/>
                      </a:lnTo>
                      <a:lnTo>
                        <a:pt x="28526" y="9051"/>
                      </a:lnTo>
                      <a:lnTo>
                        <a:pt x="29051" y="8671"/>
                      </a:lnTo>
                      <a:lnTo>
                        <a:pt x="29848" y="8273"/>
                      </a:lnTo>
                      <a:lnTo>
                        <a:pt x="30879" y="8037"/>
                      </a:lnTo>
                      <a:lnTo>
                        <a:pt x="31821" y="8055"/>
                      </a:lnTo>
                      <a:lnTo>
                        <a:pt x="32219" y="8182"/>
                      </a:lnTo>
                      <a:lnTo>
                        <a:pt x="32581" y="8345"/>
                      </a:lnTo>
                      <a:lnTo>
                        <a:pt x="32943" y="8671"/>
                      </a:lnTo>
                      <a:lnTo>
                        <a:pt x="33088" y="8942"/>
                      </a:lnTo>
                      <a:lnTo>
                        <a:pt x="33106" y="9087"/>
                      </a:lnTo>
                      <a:lnTo>
                        <a:pt x="33106" y="9304"/>
                      </a:lnTo>
                      <a:lnTo>
                        <a:pt x="32961" y="9757"/>
                      </a:lnTo>
                      <a:lnTo>
                        <a:pt x="32599" y="10227"/>
                      </a:lnTo>
                      <a:lnTo>
                        <a:pt x="32038" y="10716"/>
                      </a:lnTo>
                      <a:lnTo>
                        <a:pt x="31694" y="10951"/>
                      </a:lnTo>
                      <a:lnTo>
                        <a:pt x="31350" y="11132"/>
                      </a:lnTo>
                      <a:lnTo>
                        <a:pt x="30463" y="11404"/>
                      </a:lnTo>
                      <a:lnTo>
                        <a:pt x="29413" y="11513"/>
                      </a:lnTo>
                      <a:lnTo>
                        <a:pt x="28273" y="11476"/>
                      </a:lnTo>
                      <a:lnTo>
                        <a:pt x="27115" y="11332"/>
                      </a:lnTo>
                      <a:lnTo>
                        <a:pt x="26010" y="11024"/>
                      </a:lnTo>
                      <a:lnTo>
                        <a:pt x="25033" y="10608"/>
                      </a:lnTo>
                      <a:lnTo>
                        <a:pt x="24273" y="10064"/>
                      </a:lnTo>
                      <a:lnTo>
                        <a:pt x="24019" y="9739"/>
                      </a:lnTo>
                      <a:lnTo>
                        <a:pt x="23947" y="9684"/>
                      </a:lnTo>
                      <a:lnTo>
                        <a:pt x="23875" y="9666"/>
                      </a:lnTo>
                      <a:lnTo>
                        <a:pt x="23802" y="9702"/>
                      </a:lnTo>
                      <a:lnTo>
                        <a:pt x="23748" y="9757"/>
                      </a:lnTo>
                      <a:lnTo>
                        <a:pt x="23458" y="10390"/>
                      </a:lnTo>
                      <a:lnTo>
                        <a:pt x="22825" y="11494"/>
                      </a:lnTo>
                      <a:lnTo>
                        <a:pt x="22101" y="12381"/>
                      </a:lnTo>
                      <a:lnTo>
                        <a:pt x="21304" y="13087"/>
                      </a:lnTo>
                      <a:lnTo>
                        <a:pt x="20399" y="13594"/>
                      </a:lnTo>
                      <a:lnTo>
                        <a:pt x="19422" y="13902"/>
                      </a:lnTo>
                      <a:lnTo>
                        <a:pt x="18354" y="14010"/>
                      </a:lnTo>
                      <a:lnTo>
                        <a:pt x="17214" y="13938"/>
                      </a:lnTo>
                      <a:lnTo>
                        <a:pt x="16598" y="13811"/>
                      </a:lnTo>
                      <a:lnTo>
                        <a:pt x="16182" y="13703"/>
                      </a:lnTo>
                      <a:lnTo>
                        <a:pt x="15277" y="13377"/>
                      </a:lnTo>
                      <a:lnTo>
                        <a:pt x="14336" y="12942"/>
                      </a:lnTo>
                      <a:lnTo>
                        <a:pt x="13413" y="12418"/>
                      </a:lnTo>
                      <a:lnTo>
                        <a:pt x="12562" y="11820"/>
                      </a:lnTo>
                      <a:lnTo>
                        <a:pt x="11838" y="11169"/>
                      </a:lnTo>
                      <a:lnTo>
                        <a:pt x="11259" y="10463"/>
                      </a:lnTo>
                      <a:lnTo>
                        <a:pt x="10915" y="9739"/>
                      </a:lnTo>
                      <a:lnTo>
                        <a:pt x="10861" y="9377"/>
                      </a:lnTo>
                      <a:lnTo>
                        <a:pt x="10824" y="9304"/>
                      </a:lnTo>
                      <a:lnTo>
                        <a:pt x="10752" y="9250"/>
                      </a:lnTo>
                      <a:lnTo>
                        <a:pt x="10680" y="9250"/>
                      </a:lnTo>
                      <a:lnTo>
                        <a:pt x="10607" y="9286"/>
                      </a:lnTo>
                      <a:lnTo>
                        <a:pt x="10281" y="9540"/>
                      </a:lnTo>
                      <a:lnTo>
                        <a:pt x="9322" y="9974"/>
                      </a:lnTo>
                      <a:lnTo>
                        <a:pt x="8091" y="10300"/>
                      </a:lnTo>
                      <a:lnTo>
                        <a:pt x="6679" y="10481"/>
                      </a:lnTo>
                      <a:lnTo>
                        <a:pt x="5919" y="10517"/>
                      </a:lnTo>
                      <a:lnTo>
                        <a:pt x="5123" y="10517"/>
                      </a:lnTo>
                      <a:lnTo>
                        <a:pt x="3512" y="10354"/>
                      </a:lnTo>
                      <a:lnTo>
                        <a:pt x="2408" y="10046"/>
                      </a:lnTo>
                      <a:lnTo>
                        <a:pt x="1756" y="9775"/>
                      </a:lnTo>
                      <a:lnTo>
                        <a:pt x="1213" y="9413"/>
                      </a:lnTo>
                      <a:lnTo>
                        <a:pt x="779" y="8997"/>
                      </a:lnTo>
                      <a:lnTo>
                        <a:pt x="634" y="8743"/>
                      </a:lnTo>
                      <a:lnTo>
                        <a:pt x="489" y="8435"/>
                      </a:lnTo>
                      <a:lnTo>
                        <a:pt x="326" y="7892"/>
                      </a:lnTo>
                      <a:lnTo>
                        <a:pt x="308" y="7386"/>
                      </a:lnTo>
                      <a:lnTo>
                        <a:pt x="435" y="6933"/>
                      </a:lnTo>
                      <a:lnTo>
                        <a:pt x="561" y="6734"/>
                      </a:lnTo>
                      <a:lnTo>
                        <a:pt x="779" y="6499"/>
                      </a:lnTo>
                      <a:lnTo>
                        <a:pt x="1358" y="6101"/>
                      </a:lnTo>
                      <a:lnTo>
                        <a:pt x="2100" y="5811"/>
                      </a:lnTo>
                      <a:lnTo>
                        <a:pt x="2933" y="5630"/>
                      </a:lnTo>
                      <a:lnTo>
                        <a:pt x="4254" y="5503"/>
                      </a:lnTo>
                      <a:lnTo>
                        <a:pt x="5919" y="5558"/>
                      </a:lnTo>
                      <a:lnTo>
                        <a:pt x="6553" y="5666"/>
                      </a:lnTo>
                      <a:lnTo>
                        <a:pt x="6625" y="5666"/>
                      </a:lnTo>
                      <a:lnTo>
                        <a:pt x="6697" y="5612"/>
                      </a:lnTo>
                      <a:lnTo>
                        <a:pt x="6734" y="5539"/>
                      </a:lnTo>
                      <a:lnTo>
                        <a:pt x="6734" y="5467"/>
                      </a:lnTo>
                      <a:lnTo>
                        <a:pt x="6589" y="4978"/>
                      </a:lnTo>
                      <a:lnTo>
                        <a:pt x="6571" y="4091"/>
                      </a:lnTo>
                      <a:lnTo>
                        <a:pt x="6788" y="3530"/>
                      </a:lnTo>
                      <a:lnTo>
                        <a:pt x="7023" y="3204"/>
                      </a:lnTo>
                      <a:lnTo>
                        <a:pt x="7494" y="2788"/>
                      </a:lnTo>
                      <a:lnTo>
                        <a:pt x="7928" y="2589"/>
                      </a:lnTo>
                      <a:lnTo>
                        <a:pt x="8218" y="2480"/>
                      </a:lnTo>
                      <a:lnTo>
                        <a:pt x="8833" y="2336"/>
                      </a:lnTo>
                      <a:lnTo>
                        <a:pt x="9485" y="2318"/>
                      </a:lnTo>
                      <a:lnTo>
                        <a:pt x="10136" y="2390"/>
                      </a:lnTo>
                      <a:lnTo>
                        <a:pt x="10770" y="2553"/>
                      </a:lnTo>
                      <a:lnTo>
                        <a:pt x="11349" y="2824"/>
                      </a:lnTo>
                      <a:lnTo>
                        <a:pt x="11874" y="3204"/>
                      </a:lnTo>
                      <a:lnTo>
                        <a:pt x="12272" y="3675"/>
                      </a:lnTo>
                      <a:lnTo>
                        <a:pt x="12435" y="3947"/>
                      </a:lnTo>
                      <a:lnTo>
                        <a:pt x="12490" y="4037"/>
                      </a:lnTo>
                      <a:lnTo>
                        <a:pt x="12598" y="4037"/>
                      </a:lnTo>
                      <a:lnTo>
                        <a:pt x="12689" y="3983"/>
                      </a:lnTo>
                      <a:lnTo>
                        <a:pt x="12707" y="3892"/>
                      </a:lnTo>
                      <a:lnTo>
                        <a:pt x="12725" y="3440"/>
                      </a:lnTo>
                      <a:lnTo>
                        <a:pt x="12870" y="2643"/>
                      </a:lnTo>
                      <a:lnTo>
                        <a:pt x="13159" y="1974"/>
                      </a:lnTo>
                      <a:lnTo>
                        <a:pt x="13630" y="1394"/>
                      </a:lnTo>
                      <a:lnTo>
                        <a:pt x="13938" y="1159"/>
                      </a:lnTo>
                      <a:lnTo>
                        <a:pt x="14281" y="924"/>
                      </a:lnTo>
                      <a:lnTo>
                        <a:pt x="15096" y="580"/>
                      </a:lnTo>
                      <a:lnTo>
                        <a:pt x="16001" y="381"/>
                      </a:lnTo>
                      <a:lnTo>
                        <a:pt x="16978" y="308"/>
                      </a:lnTo>
                      <a:lnTo>
                        <a:pt x="18010" y="327"/>
                      </a:lnTo>
                      <a:lnTo>
                        <a:pt x="19042" y="453"/>
                      </a:lnTo>
                      <a:lnTo>
                        <a:pt x="20598" y="779"/>
                      </a:lnTo>
                      <a:lnTo>
                        <a:pt x="21558" y="1087"/>
                      </a:lnTo>
                      <a:lnTo>
                        <a:pt x="21648" y="797"/>
                      </a:lnTo>
                      <a:lnTo>
                        <a:pt x="20671" y="489"/>
                      </a:lnTo>
                      <a:lnTo>
                        <a:pt x="19078" y="164"/>
                      </a:lnTo>
                      <a:lnTo>
                        <a:pt x="17992" y="37"/>
                      </a:lnTo>
                      <a:lnTo>
                        <a:pt x="1692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grpSp>
    </p:spTree>
    <p:extLst>
      <p:ext uri="{BB962C8B-B14F-4D97-AF65-F5344CB8AC3E}">
        <p14:creationId xmlns:p14="http://schemas.microsoft.com/office/powerpoint/2010/main" val="234342262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480"/>
        <p:cNvGrpSpPr/>
        <p:nvPr/>
      </p:nvGrpSpPr>
      <p:grpSpPr>
        <a:xfrm>
          <a:off x="0" y="0"/>
          <a:ext cx="0" cy="0"/>
          <a:chOff x="0" y="0"/>
          <a:chExt cx="0" cy="0"/>
        </a:xfrm>
      </p:grpSpPr>
      <p:grpSp>
        <p:nvGrpSpPr>
          <p:cNvPr id="1481" name="Google Shape;1481;p41"/>
          <p:cNvGrpSpPr/>
          <p:nvPr/>
        </p:nvGrpSpPr>
        <p:grpSpPr>
          <a:xfrm>
            <a:off x="-294197" y="305288"/>
            <a:ext cx="12887920" cy="6552725"/>
            <a:chOff x="-220648" y="228966"/>
            <a:chExt cx="9665940" cy="4914544"/>
          </a:xfrm>
        </p:grpSpPr>
        <p:grpSp>
          <p:nvGrpSpPr>
            <p:cNvPr id="1482" name="Google Shape;1482;p41"/>
            <p:cNvGrpSpPr/>
            <p:nvPr/>
          </p:nvGrpSpPr>
          <p:grpSpPr>
            <a:xfrm>
              <a:off x="8428902" y="1488038"/>
              <a:ext cx="830700" cy="1342762"/>
              <a:chOff x="5217955" y="2289659"/>
              <a:chExt cx="980409" cy="1584754"/>
            </a:xfrm>
          </p:grpSpPr>
          <p:sp>
            <p:nvSpPr>
              <p:cNvPr id="1483" name="Google Shape;1483;p41"/>
              <p:cNvSpPr/>
              <p:nvPr/>
            </p:nvSpPr>
            <p:spPr>
              <a:xfrm>
                <a:off x="5512948" y="2567402"/>
                <a:ext cx="679094" cy="1300117"/>
              </a:xfrm>
              <a:custGeom>
                <a:avLst/>
                <a:gdLst/>
                <a:ahLst/>
                <a:cxnLst/>
                <a:rect l="l" t="t" r="r" b="b"/>
                <a:pathLst>
                  <a:path w="21377" h="40926" extrusionOk="0">
                    <a:moveTo>
                      <a:pt x="1629" y="0"/>
                    </a:moveTo>
                    <a:lnTo>
                      <a:pt x="0" y="290"/>
                    </a:lnTo>
                    <a:lnTo>
                      <a:pt x="109" y="779"/>
                    </a:lnTo>
                    <a:lnTo>
                      <a:pt x="489" y="1684"/>
                    </a:lnTo>
                    <a:lnTo>
                      <a:pt x="1285" y="2914"/>
                    </a:lnTo>
                    <a:lnTo>
                      <a:pt x="1883" y="3638"/>
                    </a:lnTo>
                    <a:lnTo>
                      <a:pt x="2227" y="4073"/>
                    </a:lnTo>
                    <a:lnTo>
                      <a:pt x="2552" y="4507"/>
                    </a:lnTo>
                    <a:lnTo>
                      <a:pt x="2987" y="5105"/>
                    </a:lnTo>
                    <a:lnTo>
                      <a:pt x="3765" y="6354"/>
                    </a:lnTo>
                    <a:lnTo>
                      <a:pt x="4489" y="7711"/>
                    </a:lnTo>
                    <a:lnTo>
                      <a:pt x="5213" y="9250"/>
                    </a:lnTo>
                    <a:lnTo>
                      <a:pt x="5575" y="10136"/>
                    </a:lnTo>
                    <a:lnTo>
                      <a:pt x="6064" y="11331"/>
                    </a:lnTo>
                    <a:lnTo>
                      <a:pt x="6987" y="13847"/>
                    </a:lnTo>
                    <a:lnTo>
                      <a:pt x="7874" y="16544"/>
                    </a:lnTo>
                    <a:lnTo>
                      <a:pt x="8725" y="19440"/>
                    </a:lnTo>
                    <a:lnTo>
                      <a:pt x="9141" y="20960"/>
                    </a:lnTo>
                    <a:lnTo>
                      <a:pt x="9521" y="22318"/>
                    </a:lnTo>
                    <a:lnTo>
                      <a:pt x="10336" y="25105"/>
                    </a:lnTo>
                    <a:lnTo>
                      <a:pt x="11313" y="27929"/>
                    </a:lnTo>
                    <a:lnTo>
                      <a:pt x="12471" y="30717"/>
                    </a:lnTo>
                    <a:lnTo>
                      <a:pt x="13811" y="33414"/>
                    </a:lnTo>
                    <a:lnTo>
                      <a:pt x="14969" y="35314"/>
                    </a:lnTo>
                    <a:lnTo>
                      <a:pt x="15820" y="36509"/>
                    </a:lnTo>
                    <a:lnTo>
                      <a:pt x="16725" y="37631"/>
                    </a:lnTo>
                    <a:lnTo>
                      <a:pt x="17721" y="38681"/>
                    </a:lnTo>
                    <a:lnTo>
                      <a:pt x="18770" y="39658"/>
                    </a:lnTo>
                    <a:lnTo>
                      <a:pt x="19893" y="40527"/>
                    </a:lnTo>
                    <a:lnTo>
                      <a:pt x="20490" y="40925"/>
                    </a:lnTo>
                    <a:lnTo>
                      <a:pt x="21377" y="39550"/>
                    </a:lnTo>
                    <a:lnTo>
                      <a:pt x="20816" y="39169"/>
                    </a:lnTo>
                    <a:lnTo>
                      <a:pt x="19784" y="38355"/>
                    </a:lnTo>
                    <a:lnTo>
                      <a:pt x="18807" y="37450"/>
                    </a:lnTo>
                    <a:lnTo>
                      <a:pt x="17883" y="36454"/>
                    </a:lnTo>
                    <a:lnTo>
                      <a:pt x="16635" y="34825"/>
                    </a:lnTo>
                    <a:lnTo>
                      <a:pt x="15168" y="32454"/>
                    </a:lnTo>
                    <a:lnTo>
                      <a:pt x="13901" y="29884"/>
                    </a:lnTo>
                    <a:lnTo>
                      <a:pt x="12815" y="27223"/>
                    </a:lnTo>
                    <a:lnTo>
                      <a:pt x="11892" y="24508"/>
                    </a:lnTo>
                    <a:lnTo>
                      <a:pt x="11096" y="21829"/>
                    </a:lnTo>
                    <a:lnTo>
                      <a:pt x="10734" y="20544"/>
                    </a:lnTo>
                    <a:lnTo>
                      <a:pt x="10317" y="18988"/>
                    </a:lnTo>
                    <a:lnTo>
                      <a:pt x="9449" y="16055"/>
                    </a:lnTo>
                    <a:lnTo>
                      <a:pt x="8544" y="13304"/>
                    </a:lnTo>
                    <a:lnTo>
                      <a:pt x="7602" y="10734"/>
                    </a:lnTo>
                    <a:lnTo>
                      <a:pt x="7096" y="9503"/>
                    </a:lnTo>
                    <a:lnTo>
                      <a:pt x="6716" y="8580"/>
                    </a:lnTo>
                    <a:lnTo>
                      <a:pt x="5955" y="6951"/>
                    </a:lnTo>
                    <a:lnTo>
                      <a:pt x="5177" y="5503"/>
                    </a:lnTo>
                    <a:lnTo>
                      <a:pt x="4344" y="4181"/>
                    </a:lnTo>
                    <a:lnTo>
                      <a:pt x="3892" y="3530"/>
                    </a:lnTo>
                    <a:lnTo>
                      <a:pt x="3548" y="3077"/>
                    </a:lnTo>
                    <a:lnTo>
                      <a:pt x="3168" y="2589"/>
                    </a:lnTo>
                    <a:lnTo>
                      <a:pt x="2643" y="1973"/>
                    </a:lnTo>
                    <a:lnTo>
                      <a:pt x="1991" y="996"/>
                    </a:lnTo>
                    <a:lnTo>
                      <a:pt x="1702" y="344"/>
                    </a:lnTo>
                    <a:lnTo>
                      <a:pt x="1629"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4" name="Google Shape;1484;p41"/>
              <p:cNvSpPr/>
              <p:nvPr/>
            </p:nvSpPr>
            <p:spPr>
              <a:xfrm>
                <a:off x="5508342" y="2566259"/>
                <a:ext cx="690022" cy="1308154"/>
              </a:xfrm>
              <a:custGeom>
                <a:avLst/>
                <a:gdLst/>
                <a:ahLst/>
                <a:cxnLst/>
                <a:rect l="l" t="t" r="r" b="b"/>
                <a:pathLst>
                  <a:path w="21721" h="41179" extrusionOk="0">
                    <a:moveTo>
                      <a:pt x="1919" y="0"/>
                    </a:moveTo>
                    <a:lnTo>
                      <a:pt x="1611" y="54"/>
                    </a:lnTo>
                    <a:lnTo>
                      <a:pt x="1702" y="416"/>
                    </a:lnTo>
                    <a:lnTo>
                      <a:pt x="1992" y="1104"/>
                    </a:lnTo>
                    <a:lnTo>
                      <a:pt x="2661" y="2100"/>
                    </a:lnTo>
                    <a:lnTo>
                      <a:pt x="3186" y="2733"/>
                    </a:lnTo>
                    <a:lnTo>
                      <a:pt x="3566" y="3204"/>
                    </a:lnTo>
                    <a:lnTo>
                      <a:pt x="3910" y="3656"/>
                    </a:lnTo>
                    <a:lnTo>
                      <a:pt x="4363" y="4290"/>
                    </a:lnTo>
                    <a:lnTo>
                      <a:pt x="5195" y="5611"/>
                    </a:lnTo>
                    <a:lnTo>
                      <a:pt x="5974" y="7059"/>
                    </a:lnTo>
                    <a:lnTo>
                      <a:pt x="6716" y="8688"/>
                    </a:lnTo>
                    <a:lnTo>
                      <a:pt x="7114" y="9593"/>
                    </a:lnTo>
                    <a:lnTo>
                      <a:pt x="7603" y="10824"/>
                    </a:lnTo>
                    <a:lnTo>
                      <a:pt x="8544" y="13394"/>
                    </a:lnTo>
                    <a:lnTo>
                      <a:pt x="9449" y="16128"/>
                    </a:lnTo>
                    <a:lnTo>
                      <a:pt x="10318" y="19060"/>
                    </a:lnTo>
                    <a:lnTo>
                      <a:pt x="10734" y="20616"/>
                    </a:lnTo>
                    <a:lnTo>
                      <a:pt x="11096" y="21902"/>
                    </a:lnTo>
                    <a:lnTo>
                      <a:pt x="11874" y="24562"/>
                    </a:lnTo>
                    <a:lnTo>
                      <a:pt x="12797" y="27259"/>
                    </a:lnTo>
                    <a:lnTo>
                      <a:pt x="13883" y="29938"/>
                    </a:lnTo>
                    <a:lnTo>
                      <a:pt x="15132" y="32490"/>
                    </a:lnTo>
                    <a:lnTo>
                      <a:pt x="16599" y="34879"/>
                    </a:lnTo>
                    <a:lnTo>
                      <a:pt x="17847" y="36508"/>
                    </a:lnTo>
                    <a:lnTo>
                      <a:pt x="18752" y="37504"/>
                    </a:lnTo>
                    <a:lnTo>
                      <a:pt x="19730" y="38427"/>
                    </a:lnTo>
                    <a:lnTo>
                      <a:pt x="20762" y="39260"/>
                    </a:lnTo>
                    <a:lnTo>
                      <a:pt x="21305" y="39622"/>
                    </a:lnTo>
                    <a:lnTo>
                      <a:pt x="20581" y="40762"/>
                    </a:lnTo>
                    <a:lnTo>
                      <a:pt x="20001" y="40364"/>
                    </a:lnTo>
                    <a:lnTo>
                      <a:pt x="18897" y="39495"/>
                    </a:lnTo>
                    <a:lnTo>
                      <a:pt x="17866" y="38518"/>
                    </a:lnTo>
                    <a:lnTo>
                      <a:pt x="16906" y="37468"/>
                    </a:lnTo>
                    <a:lnTo>
                      <a:pt x="16019" y="36346"/>
                    </a:lnTo>
                    <a:lnTo>
                      <a:pt x="15187" y="35151"/>
                    </a:lnTo>
                    <a:lnTo>
                      <a:pt x="14028" y="33287"/>
                    </a:lnTo>
                    <a:lnTo>
                      <a:pt x="12707" y="30608"/>
                    </a:lnTo>
                    <a:lnTo>
                      <a:pt x="11585" y="27857"/>
                    </a:lnTo>
                    <a:lnTo>
                      <a:pt x="10625" y="25051"/>
                    </a:lnTo>
                    <a:lnTo>
                      <a:pt x="9793" y="22300"/>
                    </a:lnTo>
                    <a:lnTo>
                      <a:pt x="9431" y="20960"/>
                    </a:lnTo>
                    <a:lnTo>
                      <a:pt x="9014" y="19440"/>
                    </a:lnTo>
                    <a:lnTo>
                      <a:pt x="8164" y="16544"/>
                    </a:lnTo>
                    <a:lnTo>
                      <a:pt x="7277" y="13847"/>
                    </a:lnTo>
                    <a:lnTo>
                      <a:pt x="6354" y="11313"/>
                    </a:lnTo>
                    <a:lnTo>
                      <a:pt x="5865" y="10118"/>
                    </a:lnTo>
                    <a:lnTo>
                      <a:pt x="5485" y="9231"/>
                    </a:lnTo>
                    <a:lnTo>
                      <a:pt x="4779" y="7675"/>
                    </a:lnTo>
                    <a:lnTo>
                      <a:pt x="4037" y="6299"/>
                    </a:lnTo>
                    <a:lnTo>
                      <a:pt x="3259" y="5050"/>
                    </a:lnTo>
                    <a:lnTo>
                      <a:pt x="2824" y="4453"/>
                    </a:lnTo>
                    <a:lnTo>
                      <a:pt x="2516" y="4055"/>
                    </a:lnTo>
                    <a:lnTo>
                      <a:pt x="2191" y="3638"/>
                    </a:lnTo>
                    <a:lnTo>
                      <a:pt x="2136" y="3566"/>
                    </a:lnTo>
                    <a:lnTo>
                      <a:pt x="1557" y="2860"/>
                    </a:lnTo>
                    <a:lnTo>
                      <a:pt x="761" y="1647"/>
                    </a:lnTo>
                    <a:lnTo>
                      <a:pt x="399" y="778"/>
                    </a:lnTo>
                    <a:lnTo>
                      <a:pt x="290" y="290"/>
                    </a:lnTo>
                    <a:lnTo>
                      <a:pt x="1" y="344"/>
                    </a:lnTo>
                    <a:lnTo>
                      <a:pt x="109" y="851"/>
                    </a:lnTo>
                    <a:lnTo>
                      <a:pt x="489" y="1774"/>
                    </a:lnTo>
                    <a:lnTo>
                      <a:pt x="1304" y="3023"/>
                    </a:lnTo>
                    <a:lnTo>
                      <a:pt x="1901" y="3765"/>
                    </a:lnTo>
                    <a:lnTo>
                      <a:pt x="1955" y="3837"/>
                    </a:lnTo>
                    <a:lnTo>
                      <a:pt x="2281" y="4236"/>
                    </a:lnTo>
                    <a:lnTo>
                      <a:pt x="2589" y="4634"/>
                    </a:lnTo>
                    <a:lnTo>
                      <a:pt x="3005" y="5231"/>
                    </a:lnTo>
                    <a:lnTo>
                      <a:pt x="3783" y="6462"/>
                    </a:lnTo>
                    <a:lnTo>
                      <a:pt x="4507" y="7819"/>
                    </a:lnTo>
                    <a:lnTo>
                      <a:pt x="5213" y="9358"/>
                    </a:lnTo>
                    <a:lnTo>
                      <a:pt x="5575" y="10227"/>
                    </a:lnTo>
                    <a:lnTo>
                      <a:pt x="6064" y="11421"/>
                    </a:lnTo>
                    <a:lnTo>
                      <a:pt x="6987" y="13937"/>
                    </a:lnTo>
                    <a:lnTo>
                      <a:pt x="7874" y="16634"/>
                    </a:lnTo>
                    <a:lnTo>
                      <a:pt x="8725" y="19512"/>
                    </a:lnTo>
                    <a:lnTo>
                      <a:pt x="9141" y="21051"/>
                    </a:lnTo>
                    <a:lnTo>
                      <a:pt x="9521" y="22390"/>
                    </a:lnTo>
                    <a:lnTo>
                      <a:pt x="10354" y="25196"/>
                    </a:lnTo>
                    <a:lnTo>
                      <a:pt x="11331" y="28038"/>
                    </a:lnTo>
                    <a:lnTo>
                      <a:pt x="12490" y="30825"/>
                    </a:lnTo>
                    <a:lnTo>
                      <a:pt x="13829" y="33540"/>
                    </a:lnTo>
                    <a:lnTo>
                      <a:pt x="15006" y="35441"/>
                    </a:lnTo>
                    <a:lnTo>
                      <a:pt x="15856" y="36635"/>
                    </a:lnTo>
                    <a:lnTo>
                      <a:pt x="16780" y="37776"/>
                    </a:lnTo>
                    <a:lnTo>
                      <a:pt x="17757" y="38843"/>
                    </a:lnTo>
                    <a:lnTo>
                      <a:pt x="18807" y="39821"/>
                    </a:lnTo>
                    <a:lnTo>
                      <a:pt x="19947" y="40690"/>
                    </a:lnTo>
                    <a:lnTo>
                      <a:pt x="20544" y="41088"/>
                    </a:lnTo>
                    <a:lnTo>
                      <a:pt x="20671" y="41178"/>
                    </a:lnTo>
                    <a:lnTo>
                      <a:pt x="21721" y="39531"/>
                    </a:lnTo>
                    <a:lnTo>
                      <a:pt x="21594" y="39459"/>
                    </a:lnTo>
                    <a:lnTo>
                      <a:pt x="21051" y="39079"/>
                    </a:lnTo>
                    <a:lnTo>
                      <a:pt x="20019" y="38282"/>
                    </a:lnTo>
                    <a:lnTo>
                      <a:pt x="19042" y="37377"/>
                    </a:lnTo>
                    <a:lnTo>
                      <a:pt x="18137" y="36382"/>
                    </a:lnTo>
                    <a:lnTo>
                      <a:pt x="16888" y="34771"/>
                    </a:lnTo>
                    <a:lnTo>
                      <a:pt x="15422" y="32400"/>
                    </a:lnTo>
                    <a:lnTo>
                      <a:pt x="14173" y="29848"/>
                    </a:lnTo>
                    <a:lnTo>
                      <a:pt x="13087" y="27187"/>
                    </a:lnTo>
                    <a:lnTo>
                      <a:pt x="12164" y="24490"/>
                    </a:lnTo>
                    <a:lnTo>
                      <a:pt x="11386" y="21829"/>
                    </a:lnTo>
                    <a:lnTo>
                      <a:pt x="11024" y="20544"/>
                    </a:lnTo>
                    <a:lnTo>
                      <a:pt x="10607" y="18987"/>
                    </a:lnTo>
                    <a:lnTo>
                      <a:pt x="9738" y="16037"/>
                    </a:lnTo>
                    <a:lnTo>
                      <a:pt x="8833" y="13286"/>
                    </a:lnTo>
                    <a:lnTo>
                      <a:pt x="7892" y="10715"/>
                    </a:lnTo>
                    <a:lnTo>
                      <a:pt x="7385" y="9485"/>
                    </a:lnTo>
                    <a:lnTo>
                      <a:pt x="7005" y="8562"/>
                    </a:lnTo>
                    <a:lnTo>
                      <a:pt x="6227" y="6914"/>
                    </a:lnTo>
                    <a:lnTo>
                      <a:pt x="5449" y="5466"/>
                    </a:lnTo>
                    <a:lnTo>
                      <a:pt x="4616" y="4127"/>
                    </a:lnTo>
                    <a:lnTo>
                      <a:pt x="4164" y="3475"/>
                    </a:lnTo>
                    <a:lnTo>
                      <a:pt x="3820" y="3023"/>
                    </a:lnTo>
                    <a:lnTo>
                      <a:pt x="3421" y="2534"/>
                    </a:lnTo>
                    <a:lnTo>
                      <a:pt x="2915" y="1919"/>
                    </a:lnTo>
                    <a:lnTo>
                      <a:pt x="2281" y="978"/>
                    </a:lnTo>
                    <a:lnTo>
                      <a:pt x="1992" y="326"/>
                    </a:lnTo>
                    <a:lnTo>
                      <a:pt x="1919"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5" name="Google Shape;1485;p41"/>
              <p:cNvSpPr/>
              <p:nvPr/>
            </p:nvSpPr>
            <p:spPr>
              <a:xfrm>
                <a:off x="5960870" y="3211393"/>
                <a:ext cx="136886" cy="174848"/>
              </a:xfrm>
              <a:custGeom>
                <a:avLst/>
                <a:gdLst/>
                <a:ahLst/>
                <a:cxnLst/>
                <a:rect l="l" t="t" r="r" b="b"/>
                <a:pathLst>
                  <a:path w="4309" h="5504" extrusionOk="0">
                    <a:moveTo>
                      <a:pt x="4308" y="1"/>
                    </a:moveTo>
                    <a:lnTo>
                      <a:pt x="3783" y="55"/>
                    </a:lnTo>
                    <a:lnTo>
                      <a:pt x="2897" y="254"/>
                    </a:lnTo>
                    <a:lnTo>
                      <a:pt x="2136" y="526"/>
                    </a:lnTo>
                    <a:lnTo>
                      <a:pt x="1521" y="869"/>
                    </a:lnTo>
                    <a:lnTo>
                      <a:pt x="1050" y="1286"/>
                    </a:lnTo>
                    <a:lnTo>
                      <a:pt x="670" y="1738"/>
                    </a:lnTo>
                    <a:lnTo>
                      <a:pt x="272" y="2444"/>
                    </a:lnTo>
                    <a:lnTo>
                      <a:pt x="37" y="3440"/>
                    </a:lnTo>
                    <a:lnTo>
                      <a:pt x="0" y="4345"/>
                    </a:lnTo>
                    <a:lnTo>
                      <a:pt x="145" y="5358"/>
                    </a:lnTo>
                    <a:lnTo>
                      <a:pt x="200" y="5503"/>
                    </a:lnTo>
                    <a:lnTo>
                      <a:pt x="326" y="5503"/>
                    </a:lnTo>
                    <a:lnTo>
                      <a:pt x="1159" y="5358"/>
                    </a:lnTo>
                    <a:lnTo>
                      <a:pt x="1883" y="5069"/>
                    </a:lnTo>
                    <a:lnTo>
                      <a:pt x="2643" y="4562"/>
                    </a:lnTo>
                    <a:lnTo>
                      <a:pt x="3367" y="3747"/>
                    </a:lnTo>
                    <a:lnTo>
                      <a:pt x="3820" y="2897"/>
                    </a:lnTo>
                    <a:lnTo>
                      <a:pt x="4055" y="2227"/>
                    </a:lnTo>
                    <a:lnTo>
                      <a:pt x="4218" y="1431"/>
                    </a:lnTo>
                    <a:lnTo>
                      <a:pt x="4308" y="507"/>
                    </a:lnTo>
                    <a:lnTo>
                      <a:pt x="4308"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6" name="Google Shape;1486;p41"/>
              <p:cNvSpPr/>
              <p:nvPr/>
            </p:nvSpPr>
            <p:spPr>
              <a:xfrm>
                <a:off x="5955692" y="3206215"/>
                <a:ext cx="146671" cy="185205"/>
              </a:xfrm>
              <a:custGeom>
                <a:avLst/>
                <a:gdLst/>
                <a:ahLst/>
                <a:cxnLst/>
                <a:rect l="l" t="t" r="r" b="b"/>
                <a:pathLst>
                  <a:path w="4617" h="5830" extrusionOk="0">
                    <a:moveTo>
                      <a:pt x="4616" y="1"/>
                    </a:moveTo>
                    <a:lnTo>
                      <a:pt x="4453" y="19"/>
                    </a:lnTo>
                    <a:lnTo>
                      <a:pt x="3838" y="91"/>
                    </a:lnTo>
                    <a:lnTo>
                      <a:pt x="2734" y="363"/>
                    </a:lnTo>
                    <a:lnTo>
                      <a:pt x="2263" y="562"/>
                    </a:lnTo>
                    <a:lnTo>
                      <a:pt x="1919" y="725"/>
                    </a:lnTo>
                    <a:lnTo>
                      <a:pt x="1322" y="1123"/>
                    </a:lnTo>
                    <a:lnTo>
                      <a:pt x="851" y="1612"/>
                    </a:lnTo>
                    <a:lnTo>
                      <a:pt x="471" y="2191"/>
                    </a:lnTo>
                    <a:lnTo>
                      <a:pt x="326" y="2499"/>
                    </a:lnTo>
                    <a:lnTo>
                      <a:pt x="127" y="3078"/>
                    </a:lnTo>
                    <a:lnTo>
                      <a:pt x="1" y="4182"/>
                    </a:lnTo>
                    <a:lnTo>
                      <a:pt x="145" y="5467"/>
                    </a:lnTo>
                    <a:lnTo>
                      <a:pt x="218" y="5720"/>
                    </a:lnTo>
                    <a:lnTo>
                      <a:pt x="254" y="5829"/>
                    </a:lnTo>
                    <a:lnTo>
                      <a:pt x="634" y="5829"/>
                    </a:lnTo>
                    <a:lnTo>
                      <a:pt x="1756" y="5539"/>
                    </a:lnTo>
                    <a:lnTo>
                      <a:pt x="2661" y="5033"/>
                    </a:lnTo>
                    <a:lnTo>
                      <a:pt x="3114" y="4634"/>
                    </a:lnTo>
                    <a:lnTo>
                      <a:pt x="2897" y="4417"/>
                    </a:lnTo>
                    <a:lnTo>
                      <a:pt x="2535" y="4743"/>
                    </a:lnTo>
                    <a:lnTo>
                      <a:pt x="1811" y="5177"/>
                    </a:lnTo>
                    <a:lnTo>
                      <a:pt x="851" y="5485"/>
                    </a:lnTo>
                    <a:lnTo>
                      <a:pt x="471" y="5521"/>
                    </a:lnTo>
                    <a:lnTo>
                      <a:pt x="381" y="5105"/>
                    </a:lnTo>
                    <a:lnTo>
                      <a:pt x="326" y="3965"/>
                    </a:lnTo>
                    <a:lnTo>
                      <a:pt x="453" y="3078"/>
                    </a:lnTo>
                    <a:lnTo>
                      <a:pt x="616" y="2625"/>
                    </a:lnTo>
                    <a:lnTo>
                      <a:pt x="743" y="2336"/>
                    </a:lnTo>
                    <a:lnTo>
                      <a:pt x="1087" y="1811"/>
                    </a:lnTo>
                    <a:lnTo>
                      <a:pt x="1521" y="1358"/>
                    </a:lnTo>
                    <a:lnTo>
                      <a:pt x="2064" y="978"/>
                    </a:lnTo>
                    <a:lnTo>
                      <a:pt x="2390" y="833"/>
                    </a:lnTo>
                    <a:lnTo>
                      <a:pt x="2806" y="652"/>
                    </a:lnTo>
                    <a:lnTo>
                      <a:pt x="3765" y="399"/>
                    </a:lnTo>
                    <a:lnTo>
                      <a:pt x="4327" y="327"/>
                    </a:lnTo>
                    <a:lnTo>
                      <a:pt x="4290" y="942"/>
                    </a:lnTo>
                    <a:lnTo>
                      <a:pt x="4146" y="2046"/>
                    </a:lnTo>
                    <a:lnTo>
                      <a:pt x="4001" y="2535"/>
                    </a:lnTo>
                    <a:lnTo>
                      <a:pt x="4290" y="2625"/>
                    </a:lnTo>
                    <a:lnTo>
                      <a:pt x="4435" y="2082"/>
                    </a:lnTo>
                    <a:lnTo>
                      <a:pt x="4616" y="851"/>
                    </a:lnTo>
                    <a:lnTo>
                      <a:pt x="4616" y="164"/>
                    </a:lnTo>
                    <a:lnTo>
                      <a:pt x="461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7" name="Google Shape;1487;p41"/>
              <p:cNvSpPr/>
              <p:nvPr/>
            </p:nvSpPr>
            <p:spPr>
              <a:xfrm>
                <a:off x="5955692" y="3206215"/>
                <a:ext cx="146671" cy="185205"/>
              </a:xfrm>
              <a:custGeom>
                <a:avLst/>
                <a:gdLst/>
                <a:ahLst/>
                <a:cxnLst/>
                <a:rect l="l" t="t" r="r" b="b"/>
                <a:pathLst>
                  <a:path w="4617" h="5830" extrusionOk="0">
                    <a:moveTo>
                      <a:pt x="4616" y="1"/>
                    </a:moveTo>
                    <a:lnTo>
                      <a:pt x="4453" y="19"/>
                    </a:lnTo>
                    <a:lnTo>
                      <a:pt x="3838" y="91"/>
                    </a:lnTo>
                    <a:lnTo>
                      <a:pt x="2734" y="363"/>
                    </a:lnTo>
                    <a:lnTo>
                      <a:pt x="2263" y="562"/>
                    </a:lnTo>
                    <a:lnTo>
                      <a:pt x="2390" y="833"/>
                    </a:lnTo>
                    <a:lnTo>
                      <a:pt x="2806" y="652"/>
                    </a:lnTo>
                    <a:lnTo>
                      <a:pt x="3765" y="399"/>
                    </a:lnTo>
                    <a:lnTo>
                      <a:pt x="4327" y="327"/>
                    </a:lnTo>
                    <a:lnTo>
                      <a:pt x="4290" y="942"/>
                    </a:lnTo>
                    <a:lnTo>
                      <a:pt x="4146" y="2046"/>
                    </a:lnTo>
                    <a:lnTo>
                      <a:pt x="4001" y="2535"/>
                    </a:lnTo>
                    <a:lnTo>
                      <a:pt x="3802" y="3096"/>
                    </a:lnTo>
                    <a:lnTo>
                      <a:pt x="3259" y="4037"/>
                    </a:lnTo>
                    <a:lnTo>
                      <a:pt x="2897" y="4417"/>
                    </a:lnTo>
                    <a:lnTo>
                      <a:pt x="2535" y="4743"/>
                    </a:lnTo>
                    <a:lnTo>
                      <a:pt x="1811" y="5177"/>
                    </a:lnTo>
                    <a:lnTo>
                      <a:pt x="851" y="5485"/>
                    </a:lnTo>
                    <a:lnTo>
                      <a:pt x="471" y="5521"/>
                    </a:lnTo>
                    <a:lnTo>
                      <a:pt x="381" y="5105"/>
                    </a:lnTo>
                    <a:lnTo>
                      <a:pt x="326" y="3965"/>
                    </a:lnTo>
                    <a:lnTo>
                      <a:pt x="453" y="3078"/>
                    </a:lnTo>
                    <a:lnTo>
                      <a:pt x="616" y="2625"/>
                    </a:lnTo>
                    <a:lnTo>
                      <a:pt x="326" y="2499"/>
                    </a:lnTo>
                    <a:lnTo>
                      <a:pt x="127" y="3078"/>
                    </a:lnTo>
                    <a:lnTo>
                      <a:pt x="1" y="4182"/>
                    </a:lnTo>
                    <a:lnTo>
                      <a:pt x="145" y="5467"/>
                    </a:lnTo>
                    <a:lnTo>
                      <a:pt x="218" y="5720"/>
                    </a:lnTo>
                    <a:lnTo>
                      <a:pt x="254" y="5829"/>
                    </a:lnTo>
                    <a:lnTo>
                      <a:pt x="634" y="5829"/>
                    </a:lnTo>
                    <a:lnTo>
                      <a:pt x="1756" y="5539"/>
                    </a:lnTo>
                    <a:lnTo>
                      <a:pt x="2661" y="5033"/>
                    </a:lnTo>
                    <a:lnTo>
                      <a:pt x="3114" y="4634"/>
                    </a:lnTo>
                    <a:lnTo>
                      <a:pt x="3494" y="4236"/>
                    </a:lnTo>
                    <a:lnTo>
                      <a:pt x="4091" y="3223"/>
                    </a:lnTo>
                    <a:lnTo>
                      <a:pt x="4290" y="2625"/>
                    </a:lnTo>
                    <a:lnTo>
                      <a:pt x="4435" y="2082"/>
                    </a:lnTo>
                    <a:lnTo>
                      <a:pt x="4616" y="851"/>
                    </a:lnTo>
                    <a:lnTo>
                      <a:pt x="4616" y="164"/>
                    </a:lnTo>
                    <a:lnTo>
                      <a:pt x="461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8" name="Google Shape;1488;p41"/>
              <p:cNvSpPr/>
              <p:nvPr/>
            </p:nvSpPr>
            <p:spPr>
              <a:xfrm>
                <a:off x="5534232" y="3159644"/>
                <a:ext cx="234603" cy="142064"/>
              </a:xfrm>
              <a:custGeom>
                <a:avLst/>
                <a:gdLst/>
                <a:ahLst/>
                <a:cxnLst/>
                <a:rect l="l" t="t" r="r" b="b"/>
                <a:pathLst>
                  <a:path w="7385" h="4472" extrusionOk="0">
                    <a:moveTo>
                      <a:pt x="1919" y="1"/>
                    </a:moveTo>
                    <a:lnTo>
                      <a:pt x="688" y="73"/>
                    </a:lnTo>
                    <a:lnTo>
                      <a:pt x="0" y="164"/>
                    </a:lnTo>
                    <a:lnTo>
                      <a:pt x="109" y="725"/>
                    </a:lnTo>
                    <a:lnTo>
                      <a:pt x="434" y="1702"/>
                    </a:lnTo>
                    <a:lnTo>
                      <a:pt x="833" y="2480"/>
                    </a:lnTo>
                    <a:lnTo>
                      <a:pt x="1321" y="3114"/>
                    </a:lnTo>
                    <a:lnTo>
                      <a:pt x="1882" y="3603"/>
                    </a:lnTo>
                    <a:lnTo>
                      <a:pt x="2498" y="3965"/>
                    </a:lnTo>
                    <a:lnTo>
                      <a:pt x="3131" y="4218"/>
                    </a:lnTo>
                    <a:lnTo>
                      <a:pt x="3765" y="4363"/>
                    </a:lnTo>
                    <a:lnTo>
                      <a:pt x="4724" y="4471"/>
                    </a:lnTo>
                    <a:lnTo>
                      <a:pt x="5901" y="4381"/>
                    </a:lnTo>
                    <a:lnTo>
                      <a:pt x="7186" y="4109"/>
                    </a:lnTo>
                    <a:lnTo>
                      <a:pt x="7385" y="4037"/>
                    </a:lnTo>
                    <a:lnTo>
                      <a:pt x="7385" y="3892"/>
                    </a:lnTo>
                    <a:lnTo>
                      <a:pt x="7204" y="2933"/>
                    </a:lnTo>
                    <a:lnTo>
                      <a:pt x="6824" y="2100"/>
                    </a:lnTo>
                    <a:lnTo>
                      <a:pt x="6335" y="1485"/>
                    </a:lnTo>
                    <a:lnTo>
                      <a:pt x="5901" y="1087"/>
                    </a:lnTo>
                    <a:lnTo>
                      <a:pt x="5358" y="725"/>
                    </a:lnTo>
                    <a:lnTo>
                      <a:pt x="4706" y="417"/>
                    </a:lnTo>
                    <a:lnTo>
                      <a:pt x="3928" y="200"/>
                    </a:lnTo>
                    <a:lnTo>
                      <a:pt x="3005" y="55"/>
                    </a:lnTo>
                    <a:lnTo>
                      <a:pt x="1919"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9" name="Google Shape;1489;p41"/>
              <p:cNvSpPr/>
              <p:nvPr/>
            </p:nvSpPr>
            <p:spPr>
              <a:xfrm>
                <a:off x="5528482" y="3155609"/>
                <a:ext cx="244959" cy="150133"/>
              </a:xfrm>
              <a:custGeom>
                <a:avLst/>
                <a:gdLst/>
                <a:ahLst/>
                <a:cxnLst/>
                <a:rect l="l" t="t" r="r" b="b"/>
                <a:pathLst>
                  <a:path w="7711" h="4726" extrusionOk="0">
                    <a:moveTo>
                      <a:pt x="2896" y="1"/>
                    </a:moveTo>
                    <a:lnTo>
                      <a:pt x="1140" y="19"/>
                    </a:lnTo>
                    <a:lnTo>
                      <a:pt x="163" y="146"/>
                    </a:lnTo>
                    <a:lnTo>
                      <a:pt x="0" y="164"/>
                    </a:lnTo>
                    <a:lnTo>
                      <a:pt x="36" y="327"/>
                    </a:lnTo>
                    <a:lnTo>
                      <a:pt x="145" y="906"/>
                    </a:lnTo>
                    <a:lnTo>
                      <a:pt x="489" y="1956"/>
                    </a:lnTo>
                    <a:lnTo>
                      <a:pt x="977" y="2843"/>
                    </a:lnTo>
                    <a:lnTo>
                      <a:pt x="1611" y="3549"/>
                    </a:lnTo>
                    <a:lnTo>
                      <a:pt x="1973" y="3838"/>
                    </a:lnTo>
                    <a:lnTo>
                      <a:pt x="2389" y="4110"/>
                    </a:lnTo>
                    <a:lnTo>
                      <a:pt x="3312" y="4508"/>
                    </a:lnTo>
                    <a:lnTo>
                      <a:pt x="3837" y="4635"/>
                    </a:lnTo>
                    <a:lnTo>
                      <a:pt x="4453" y="4725"/>
                    </a:lnTo>
                    <a:lnTo>
                      <a:pt x="5557" y="4725"/>
                    </a:lnTo>
                    <a:lnTo>
                      <a:pt x="6462" y="4617"/>
                    </a:lnTo>
                    <a:lnTo>
                      <a:pt x="7439" y="4381"/>
                    </a:lnTo>
                    <a:lnTo>
                      <a:pt x="7620" y="4309"/>
                    </a:lnTo>
                    <a:lnTo>
                      <a:pt x="7711" y="4273"/>
                    </a:lnTo>
                    <a:lnTo>
                      <a:pt x="7711" y="4182"/>
                    </a:lnTo>
                    <a:lnTo>
                      <a:pt x="7711" y="4092"/>
                    </a:lnTo>
                    <a:lnTo>
                      <a:pt x="7620" y="3386"/>
                    </a:lnTo>
                    <a:lnTo>
                      <a:pt x="7349" y="2589"/>
                    </a:lnTo>
                    <a:lnTo>
                      <a:pt x="7041" y="2010"/>
                    </a:lnTo>
                    <a:lnTo>
                      <a:pt x="6570" y="1449"/>
                    </a:lnTo>
                    <a:lnTo>
                      <a:pt x="5937" y="924"/>
                    </a:lnTo>
                    <a:lnTo>
                      <a:pt x="5539" y="689"/>
                    </a:lnTo>
                    <a:lnTo>
                      <a:pt x="5394" y="960"/>
                    </a:lnTo>
                    <a:lnTo>
                      <a:pt x="5720" y="1141"/>
                    </a:lnTo>
                    <a:lnTo>
                      <a:pt x="6263" y="1558"/>
                    </a:lnTo>
                    <a:lnTo>
                      <a:pt x="6842" y="2245"/>
                    </a:lnTo>
                    <a:lnTo>
                      <a:pt x="7258" y="3150"/>
                    </a:lnTo>
                    <a:lnTo>
                      <a:pt x="7403" y="3856"/>
                    </a:lnTo>
                    <a:lnTo>
                      <a:pt x="7421" y="4055"/>
                    </a:lnTo>
                    <a:lnTo>
                      <a:pt x="6969" y="4200"/>
                    </a:lnTo>
                    <a:lnTo>
                      <a:pt x="5593" y="4417"/>
                    </a:lnTo>
                    <a:lnTo>
                      <a:pt x="4489" y="4417"/>
                    </a:lnTo>
                    <a:lnTo>
                      <a:pt x="3892" y="4327"/>
                    </a:lnTo>
                    <a:lnTo>
                      <a:pt x="3403" y="4218"/>
                    </a:lnTo>
                    <a:lnTo>
                      <a:pt x="2534" y="3856"/>
                    </a:lnTo>
                    <a:lnTo>
                      <a:pt x="2154" y="3603"/>
                    </a:lnTo>
                    <a:lnTo>
                      <a:pt x="1828" y="3331"/>
                    </a:lnTo>
                    <a:lnTo>
                      <a:pt x="1249" y="2698"/>
                    </a:lnTo>
                    <a:lnTo>
                      <a:pt x="796" y="1901"/>
                    </a:lnTo>
                    <a:lnTo>
                      <a:pt x="471" y="960"/>
                    </a:lnTo>
                    <a:lnTo>
                      <a:pt x="362" y="417"/>
                    </a:lnTo>
                    <a:lnTo>
                      <a:pt x="1267" y="309"/>
                    </a:lnTo>
                    <a:lnTo>
                      <a:pt x="2914" y="291"/>
                    </a:lnTo>
                    <a:lnTo>
                      <a:pt x="3638" y="381"/>
                    </a:lnTo>
                    <a:lnTo>
                      <a:pt x="3674" y="91"/>
                    </a:lnTo>
                    <a:lnTo>
                      <a:pt x="289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90" name="Google Shape;1490;p41"/>
              <p:cNvSpPr/>
              <p:nvPr/>
            </p:nvSpPr>
            <p:spPr>
              <a:xfrm>
                <a:off x="5528482" y="3155609"/>
                <a:ext cx="244959" cy="150133"/>
              </a:xfrm>
              <a:custGeom>
                <a:avLst/>
                <a:gdLst/>
                <a:ahLst/>
                <a:cxnLst/>
                <a:rect l="l" t="t" r="r" b="b"/>
                <a:pathLst>
                  <a:path w="7711" h="4726" extrusionOk="0">
                    <a:moveTo>
                      <a:pt x="2896" y="1"/>
                    </a:moveTo>
                    <a:lnTo>
                      <a:pt x="1140" y="19"/>
                    </a:lnTo>
                    <a:lnTo>
                      <a:pt x="163" y="146"/>
                    </a:lnTo>
                    <a:lnTo>
                      <a:pt x="0" y="164"/>
                    </a:lnTo>
                    <a:lnTo>
                      <a:pt x="36" y="327"/>
                    </a:lnTo>
                    <a:lnTo>
                      <a:pt x="145" y="906"/>
                    </a:lnTo>
                    <a:lnTo>
                      <a:pt x="489" y="1956"/>
                    </a:lnTo>
                    <a:lnTo>
                      <a:pt x="977" y="2843"/>
                    </a:lnTo>
                    <a:lnTo>
                      <a:pt x="1611" y="3549"/>
                    </a:lnTo>
                    <a:lnTo>
                      <a:pt x="1973" y="3838"/>
                    </a:lnTo>
                    <a:lnTo>
                      <a:pt x="2154" y="3603"/>
                    </a:lnTo>
                    <a:lnTo>
                      <a:pt x="1828" y="3331"/>
                    </a:lnTo>
                    <a:lnTo>
                      <a:pt x="1249" y="2698"/>
                    </a:lnTo>
                    <a:lnTo>
                      <a:pt x="796" y="1901"/>
                    </a:lnTo>
                    <a:lnTo>
                      <a:pt x="471" y="960"/>
                    </a:lnTo>
                    <a:lnTo>
                      <a:pt x="362" y="417"/>
                    </a:lnTo>
                    <a:lnTo>
                      <a:pt x="1267" y="309"/>
                    </a:lnTo>
                    <a:lnTo>
                      <a:pt x="2914" y="291"/>
                    </a:lnTo>
                    <a:lnTo>
                      <a:pt x="3638" y="381"/>
                    </a:lnTo>
                    <a:lnTo>
                      <a:pt x="4127" y="472"/>
                    </a:lnTo>
                    <a:lnTo>
                      <a:pt x="5014" y="761"/>
                    </a:lnTo>
                    <a:lnTo>
                      <a:pt x="5394" y="960"/>
                    </a:lnTo>
                    <a:lnTo>
                      <a:pt x="5720" y="1141"/>
                    </a:lnTo>
                    <a:lnTo>
                      <a:pt x="6263" y="1558"/>
                    </a:lnTo>
                    <a:lnTo>
                      <a:pt x="6842" y="2245"/>
                    </a:lnTo>
                    <a:lnTo>
                      <a:pt x="7258" y="3150"/>
                    </a:lnTo>
                    <a:lnTo>
                      <a:pt x="7403" y="3856"/>
                    </a:lnTo>
                    <a:lnTo>
                      <a:pt x="7421" y="4055"/>
                    </a:lnTo>
                    <a:lnTo>
                      <a:pt x="6969" y="4200"/>
                    </a:lnTo>
                    <a:lnTo>
                      <a:pt x="5593" y="4417"/>
                    </a:lnTo>
                    <a:lnTo>
                      <a:pt x="4489" y="4417"/>
                    </a:lnTo>
                    <a:lnTo>
                      <a:pt x="3892" y="4327"/>
                    </a:lnTo>
                    <a:lnTo>
                      <a:pt x="3837" y="4635"/>
                    </a:lnTo>
                    <a:lnTo>
                      <a:pt x="4453" y="4725"/>
                    </a:lnTo>
                    <a:lnTo>
                      <a:pt x="5557" y="4725"/>
                    </a:lnTo>
                    <a:lnTo>
                      <a:pt x="6462" y="4617"/>
                    </a:lnTo>
                    <a:lnTo>
                      <a:pt x="7439" y="4381"/>
                    </a:lnTo>
                    <a:lnTo>
                      <a:pt x="7620" y="4309"/>
                    </a:lnTo>
                    <a:lnTo>
                      <a:pt x="7711" y="4273"/>
                    </a:lnTo>
                    <a:lnTo>
                      <a:pt x="7711" y="4182"/>
                    </a:lnTo>
                    <a:lnTo>
                      <a:pt x="7711" y="4092"/>
                    </a:lnTo>
                    <a:lnTo>
                      <a:pt x="7620" y="3386"/>
                    </a:lnTo>
                    <a:lnTo>
                      <a:pt x="7349" y="2589"/>
                    </a:lnTo>
                    <a:lnTo>
                      <a:pt x="7041" y="2010"/>
                    </a:lnTo>
                    <a:lnTo>
                      <a:pt x="6570" y="1449"/>
                    </a:lnTo>
                    <a:lnTo>
                      <a:pt x="5937" y="924"/>
                    </a:lnTo>
                    <a:lnTo>
                      <a:pt x="5539" y="689"/>
                    </a:lnTo>
                    <a:lnTo>
                      <a:pt x="5141" y="490"/>
                    </a:lnTo>
                    <a:lnTo>
                      <a:pt x="4199" y="182"/>
                    </a:lnTo>
                    <a:lnTo>
                      <a:pt x="3674" y="91"/>
                    </a:lnTo>
                    <a:lnTo>
                      <a:pt x="289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91" name="Google Shape;1491;p41"/>
              <p:cNvSpPr/>
              <p:nvPr/>
            </p:nvSpPr>
            <p:spPr>
              <a:xfrm>
                <a:off x="5222561" y="2294265"/>
                <a:ext cx="609523" cy="613557"/>
              </a:xfrm>
              <a:custGeom>
                <a:avLst/>
                <a:gdLst/>
                <a:ahLst/>
                <a:cxnLst/>
                <a:rect l="l" t="t" r="r" b="b"/>
                <a:pathLst>
                  <a:path w="19187" h="19314" extrusionOk="0">
                    <a:moveTo>
                      <a:pt x="12888" y="1"/>
                    </a:moveTo>
                    <a:lnTo>
                      <a:pt x="12363" y="91"/>
                    </a:lnTo>
                    <a:lnTo>
                      <a:pt x="11856" y="290"/>
                    </a:lnTo>
                    <a:lnTo>
                      <a:pt x="11386" y="580"/>
                    </a:lnTo>
                    <a:lnTo>
                      <a:pt x="10933" y="978"/>
                    </a:lnTo>
                    <a:lnTo>
                      <a:pt x="10734" y="1213"/>
                    </a:lnTo>
                    <a:lnTo>
                      <a:pt x="10354" y="1720"/>
                    </a:lnTo>
                    <a:lnTo>
                      <a:pt x="9811" y="2879"/>
                    </a:lnTo>
                    <a:lnTo>
                      <a:pt x="9503" y="4109"/>
                    </a:lnTo>
                    <a:lnTo>
                      <a:pt x="9485" y="5376"/>
                    </a:lnTo>
                    <a:lnTo>
                      <a:pt x="9576" y="6010"/>
                    </a:lnTo>
                    <a:lnTo>
                      <a:pt x="9268" y="5141"/>
                    </a:lnTo>
                    <a:lnTo>
                      <a:pt x="8978" y="4254"/>
                    </a:lnTo>
                    <a:lnTo>
                      <a:pt x="8743" y="3766"/>
                    </a:lnTo>
                    <a:lnTo>
                      <a:pt x="8110" y="2788"/>
                    </a:lnTo>
                    <a:lnTo>
                      <a:pt x="7295" y="1901"/>
                    </a:lnTo>
                    <a:lnTo>
                      <a:pt x="6336" y="1177"/>
                    </a:lnTo>
                    <a:lnTo>
                      <a:pt x="5340" y="688"/>
                    </a:lnTo>
                    <a:lnTo>
                      <a:pt x="4580" y="562"/>
                    </a:lnTo>
                    <a:lnTo>
                      <a:pt x="4091" y="598"/>
                    </a:lnTo>
                    <a:lnTo>
                      <a:pt x="3603" y="743"/>
                    </a:lnTo>
                    <a:lnTo>
                      <a:pt x="3150" y="996"/>
                    </a:lnTo>
                    <a:lnTo>
                      <a:pt x="2716" y="1394"/>
                    </a:lnTo>
                    <a:lnTo>
                      <a:pt x="2336" y="1937"/>
                    </a:lnTo>
                    <a:lnTo>
                      <a:pt x="2155" y="2263"/>
                    </a:lnTo>
                    <a:lnTo>
                      <a:pt x="2046" y="2535"/>
                    </a:lnTo>
                    <a:lnTo>
                      <a:pt x="1883" y="3060"/>
                    </a:lnTo>
                    <a:lnTo>
                      <a:pt x="1847" y="3548"/>
                    </a:lnTo>
                    <a:lnTo>
                      <a:pt x="1883" y="4037"/>
                    </a:lnTo>
                    <a:lnTo>
                      <a:pt x="2118" y="4689"/>
                    </a:lnTo>
                    <a:lnTo>
                      <a:pt x="2643" y="5503"/>
                    </a:lnTo>
                    <a:lnTo>
                      <a:pt x="3766" y="6571"/>
                    </a:lnTo>
                    <a:lnTo>
                      <a:pt x="5413" y="7784"/>
                    </a:lnTo>
                    <a:lnTo>
                      <a:pt x="6064" y="8309"/>
                    </a:lnTo>
                    <a:lnTo>
                      <a:pt x="5811" y="8128"/>
                    </a:lnTo>
                    <a:lnTo>
                      <a:pt x="5268" y="7874"/>
                    </a:lnTo>
                    <a:lnTo>
                      <a:pt x="4725" y="7748"/>
                    </a:lnTo>
                    <a:lnTo>
                      <a:pt x="4146" y="7729"/>
                    </a:lnTo>
                    <a:lnTo>
                      <a:pt x="3585" y="7820"/>
                    </a:lnTo>
                    <a:lnTo>
                      <a:pt x="3023" y="8001"/>
                    </a:lnTo>
                    <a:lnTo>
                      <a:pt x="2209" y="8435"/>
                    </a:lnTo>
                    <a:lnTo>
                      <a:pt x="1250" y="9250"/>
                    </a:lnTo>
                    <a:lnTo>
                      <a:pt x="526" y="10264"/>
                    </a:lnTo>
                    <a:lnTo>
                      <a:pt x="164" y="11114"/>
                    </a:lnTo>
                    <a:lnTo>
                      <a:pt x="37" y="11693"/>
                    </a:lnTo>
                    <a:lnTo>
                      <a:pt x="1" y="12291"/>
                    </a:lnTo>
                    <a:lnTo>
                      <a:pt x="73" y="12870"/>
                    </a:lnTo>
                    <a:lnTo>
                      <a:pt x="164" y="13160"/>
                    </a:lnTo>
                    <a:lnTo>
                      <a:pt x="290" y="13467"/>
                    </a:lnTo>
                    <a:lnTo>
                      <a:pt x="580" y="13974"/>
                    </a:lnTo>
                    <a:lnTo>
                      <a:pt x="924" y="14336"/>
                    </a:lnTo>
                    <a:lnTo>
                      <a:pt x="1322" y="14590"/>
                    </a:lnTo>
                    <a:lnTo>
                      <a:pt x="1774" y="14716"/>
                    </a:lnTo>
                    <a:lnTo>
                      <a:pt x="2245" y="14752"/>
                    </a:lnTo>
                    <a:lnTo>
                      <a:pt x="2987" y="14644"/>
                    </a:lnTo>
                    <a:lnTo>
                      <a:pt x="4019" y="14228"/>
                    </a:lnTo>
                    <a:lnTo>
                      <a:pt x="4996" y="13594"/>
                    </a:lnTo>
                    <a:lnTo>
                      <a:pt x="5883" y="12852"/>
                    </a:lnTo>
                    <a:lnTo>
                      <a:pt x="6589" y="12074"/>
                    </a:lnTo>
                    <a:lnTo>
                      <a:pt x="6843" y="11693"/>
                    </a:lnTo>
                    <a:lnTo>
                      <a:pt x="6571" y="12236"/>
                    </a:lnTo>
                    <a:lnTo>
                      <a:pt x="6137" y="13359"/>
                    </a:lnTo>
                    <a:lnTo>
                      <a:pt x="5829" y="14535"/>
                    </a:lnTo>
                    <a:lnTo>
                      <a:pt x="5702" y="15676"/>
                    </a:lnTo>
                    <a:lnTo>
                      <a:pt x="5793" y="16762"/>
                    </a:lnTo>
                    <a:lnTo>
                      <a:pt x="6046" y="17504"/>
                    </a:lnTo>
                    <a:lnTo>
                      <a:pt x="6300" y="17938"/>
                    </a:lnTo>
                    <a:lnTo>
                      <a:pt x="6643" y="18336"/>
                    </a:lnTo>
                    <a:lnTo>
                      <a:pt x="7060" y="18680"/>
                    </a:lnTo>
                    <a:lnTo>
                      <a:pt x="7567" y="18970"/>
                    </a:lnTo>
                    <a:lnTo>
                      <a:pt x="8182" y="19205"/>
                    </a:lnTo>
                    <a:lnTo>
                      <a:pt x="8526" y="19296"/>
                    </a:lnTo>
                    <a:lnTo>
                      <a:pt x="8816" y="19314"/>
                    </a:lnTo>
                    <a:lnTo>
                      <a:pt x="9395" y="19277"/>
                    </a:lnTo>
                    <a:lnTo>
                      <a:pt x="9938" y="19115"/>
                    </a:lnTo>
                    <a:lnTo>
                      <a:pt x="10463" y="18843"/>
                    </a:lnTo>
                    <a:lnTo>
                      <a:pt x="11169" y="18300"/>
                    </a:lnTo>
                    <a:lnTo>
                      <a:pt x="11947" y="17323"/>
                    </a:lnTo>
                    <a:lnTo>
                      <a:pt x="12490" y="16164"/>
                    </a:lnTo>
                    <a:lnTo>
                      <a:pt x="12779" y="14952"/>
                    </a:lnTo>
                    <a:lnTo>
                      <a:pt x="12761" y="14065"/>
                    </a:lnTo>
                    <a:lnTo>
                      <a:pt x="12671" y="13522"/>
                    </a:lnTo>
                    <a:lnTo>
                      <a:pt x="12472" y="13015"/>
                    </a:lnTo>
                    <a:lnTo>
                      <a:pt x="12182" y="12580"/>
                    </a:lnTo>
                    <a:lnTo>
                      <a:pt x="12001" y="12381"/>
                    </a:lnTo>
                    <a:lnTo>
                      <a:pt x="12200" y="12580"/>
                    </a:lnTo>
                    <a:lnTo>
                      <a:pt x="12671" y="12906"/>
                    </a:lnTo>
                    <a:lnTo>
                      <a:pt x="13431" y="13250"/>
                    </a:lnTo>
                    <a:lnTo>
                      <a:pt x="14590" y="13449"/>
                    </a:lnTo>
                    <a:lnTo>
                      <a:pt x="15802" y="13341"/>
                    </a:lnTo>
                    <a:lnTo>
                      <a:pt x="16943" y="12960"/>
                    </a:lnTo>
                    <a:lnTo>
                      <a:pt x="17956" y="12327"/>
                    </a:lnTo>
                    <a:lnTo>
                      <a:pt x="18553" y="11712"/>
                    </a:lnTo>
                    <a:lnTo>
                      <a:pt x="18843" y="11241"/>
                    </a:lnTo>
                    <a:lnTo>
                      <a:pt x="19060" y="10716"/>
                    </a:lnTo>
                    <a:lnTo>
                      <a:pt x="19169" y="10137"/>
                    </a:lnTo>
                    <a:lnTo>
                      <a:pt x="19187" y="9829"/>
                    </a:lnTo>
                    <a:lnTo>
                      <a:pt x="19169" y="9304"/>
                    </a:lnTo>
                    <a:lnTo>
                      <a:pt x="18934" y="8435"/>
                    </a:lnTo>
                    <a:lnTo>
                      <a:pt x="18517" y="7784"/>
                    </a:lnTo>
                    <a:lnTo>
                      <a:pt x="17902" y="7331"/>
                    </a:lnTo>
                    <a:lnTo>
                      <a:pt x="17160" y="7060"/>
                    </a:lnTo>
                    <a:lnTo>
                      <a:pt x="16273" y="6969"/>
                    </a:lnTo>
                    <a:lnTo>
                      <a:pt x="15277" y="7042"/>
                    </a:lnTo>
                    <a:lnTo>
                      <a:pt x="14209" y="7259"/>
                    </a:lnTo>
                    <a:lnTo>
                      <a:pt x="13630" y="7422"/>
                    </a:lnTo>
                    <a:lnTo>
                      <a:pt x="14119" y="7150"/>
                    </a:lnTo>
                    <a:lnTo>
                      <a:pt x="14915" y="6426"/>
                    </a:lnTo>
                    <a:lnTo>
                      <a:pt x="15495" y="5521"/>
                    </a:lnTo>
                    <a:lnTo>
                      <a:pt x="15875" y="4526"/>
                    </a:lnTo>
                    <a:lnTo>
                      <a:pt x="16056" y="3494"/>
                    </a:lnTo>
                    <a:lnTo>
                      <a:pt x="15983" y="2498"/>
                    </a:lnTo>
                    <a:lnTo>
                      <a:pt x="15694" y="1575"/>
                    </a:lnTo>
                    <a:lnTo>
                      <a:pt x="15151" y="833"/>
                    </a:lnTo>
                    <a:lnTo>
                      <a:pt x="14789" y="544"/>
                    </a:lnTo>
                    <a:lnTo>
                      <a:pt x="14517" y="381"/>
                    </a:lnTo>
                    <a:lnTo>
                      <a:pt x="13974" y="145"/>
                    </a:lnTo>
                    <a:lnTo>
                      <a:pt x="13431" y="19"/>
                    </a:lnTo>
                    <a:lnTo>
                      <a:pt x="1288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92" name="Google Shape;1492;p41"/>
              <p:cNvSpPr/>
              <p:nvPr/>
            </p:nvSpPr>
            <p:spPr>
              <a:xfrm>
                <a:off x="5217955" y="2308084"/>
                <a:ext cx="618736" cy="604345"/>
              </a:xfrm>
              <a:custGeom>
                <a:avLst/>
                <a:gdLst/>
                <a:ahLst/>
                <a:cxnLst/>
                <a:rect l="l" t="t" r="r" b="b"/>
                <a:pathLst>
                  <a:path w="19477" h="19024" extrusionOk="0">
                    <a:moveTo>
                      <a:pt x="15006" y="0"/>
                    </a:moveTo>
                    <a:lnTo>
                      <a:pt x="14843" y="235"/>
                    </a:lnTo>
                    <a:lnTo>
                      <a:pt x="15151" y="471"/>
                    </a:lnTo>
                    <a:lnTo>
                      <a:pt x="15603" y="1050"/>
                    </a:lnTo>
                    <a:lnTo>
                      <a:pt x="15911" y="1774"/>
                    </a:lnTo>
                    <a:lnTo>
                      <a:pt x="16038" y="2625"/>
                    </a:lnTo>
                    <a:lnTo>
                      <a:pt x="16038" y="3077"/>
                    </a:lnTo>
                    <a:lnTo>
                      <a:pt x="15965" y="3693"/>
                    </a:lnTo>
                    <a:lnTo>
                      <a:pt x="15621" y="4815"/>
                    </a:lnTo>
                    <a:lnTo>
                      <a:pt x="15006" y="5810"/>
                    </a:lnTo>
                    <a:lnTo>
                      <a:pt x="14191" y="6589"/>
                    </a:lnTo>
                    <a:lnTo>
                      <a:pt x="13721" y="6860"/>
                    </a:lnTo>
                    <a:lnTo>
                      <a:pt x="13630" y="6932"/>
                    </a:lnTo>
                    <a:lnTo>
                      <a:pt x="13648" y="7041"/>
                    </a:lnTo>
                    <a:lnTo>
                      <a:pt x="13721" y="7150"/>
                    </a:lnTo>
                    <a:lnTo>
                      <a:pt x="13829" y="7132"/>
                    </a:lnTo>
                    <a:lnTo>
                      <a:pt x="14554" y="6932"/>
                    </a:lnTo>
                    <a:lnTo>
                      <a:pt x="15875" y="6715"/>
                    </a:lnTo>
                    <a:lnTo>
                      <a:pt x="16997" y="6733"/>
                    </a:lnTo>
                    <a:lnTo>
                      <a:pt x="17902" y="6987"/>
                    </a:lnTo>
                    <a:lnTo>
                      <a:pt x="18264" y="7204"/>
                    </a:lnTo>
                    <a:lnTo>
                      <a:pt x="18481" y="7385"/>
                    </a:lnTo>
                    <a:lnTo>
                      <a:pt x="18825" y="7819"/>
                    </a:lnTo>
                    <a:lnTo>
                      <a:pt x="19042" y="8381"/>
                    </a:lnTo>
                    <a:lnTo>
                      <a:pt x="19169" y="9032"/>
                    </a:lnTo>
                    <a:lnTo>
                      <a:pt x="19169" y="9394"/>
                    </a:lnTo>
                    <a:lnTo>
                      <a:pt x="19151" y="9883"/>
                    </a:lnTo>
                    <a:lnTo>
                      <a:pt x="18843" y="10806"/>
                    </a:lnTo>
                    <a:lnTo>
                      <a:pt x="18228" y="11584"/>
                    </a:lnTo>
                    <a:lnTo>
                      <a:pt x="17341" y="12236"/>
                    </a:lnTo>
                    <a:lnTo>
                      <a:pt x="16798" y="12471"/>
                    </a:lnTo>
                    <a:lnTo>
                      <a:pt x="16183" y="12688"/>
                    </a:lnTo>
                    <a:lnTo>
                      <a:pt x="14934" y="12851"/>
                    </a:lnTo>
                    <a:lnTo>
                      <a:pt x="13757" y="12706"/>
                    </a:lnTo>
                    <a:lnTo>
                      <a:pt x="12997" y="12399"/>
                    </a:lnTo>
                    <a:lnTo>
                      <a:pt x="12544" y="12109"/>
                    </a:lnTo>
                    <a:lnTo>
                      <a:pt x="12345" y="11928"/>
                    </a:lnTo>
                    <a:lnTo>
                      <a:pt x="12291" y="11892"/>
                    </a:lnTo>
                    <a:lnTo>
                      <a:pt x="12255" y="11838"/>
                    </a:lnTo>
                    <a:lnTo>
                      <a:pt x="12200" y="11801"/>
                    </a:lnTo>
                    <a:lnTo>
                      <a:pt x="12092" y="11801"/>
                    </a:lnTo>
                    <a:lnTo>
                      <a:pt x="12038" y="11838"/>
                    </a:lnTo>
                    <a:lnTo>
                      <a:pt x="12001" y="11892"/>
                    </a:lnTo>
                    <a:lnTo>
                      <a:pt x="12001" y="12001"/>
                    </a:lnTo>
                    <a:lnTo>
                      <a:pt x="12038" y="12055"/>
                    </a:lnTo>
                    <a:lnTo>
                      <a:pt x="12092" y="12091"/>
                    </a:lnTo>
                    <a:lnTo>
                      <a:pt x="12128" y="12145"/>
                    </a:lnTo>
                    <a:lnTo>
                      <a:pt x="12327" y="12381"/>
                    </a:lnTo>
                    <a:lnTo>
                      <a:pt x="12599" y="12924"/>
                    </a:lnTo>
                    <a:lnTo>
                      <a:pt x="12743" y="13539"/>
                    </a:lnTo>
                    <a:lnTo>
                      <a:pt x="12780" y="14209"/>
                    </a:lnTo>
                    <a:lnTo>
                      <a:pt x="12689" y="14915"/>
                    </a:lnTo>
                    <a:lnTo>
                      <a:pt x="12508" y="15603"/>
                    </a:lnTo>
                    <a:lnTo>
                      <a:pt x="12219" y="16290"/>
                    </a:lnTo>
                    <a:lnTo>
                      <a:pt x="11875" y="16924"/>
                    </a:lnTo>
                    <a:lnTo>
                      <a:pt x="11657" y="17213"/>
                    </a:lnTo>
                    <a:lnTo>
                      <a:pt x="11332" y="17612"/>
                    </a:lnTo>
                    <a:lnTo>
                      <a:pt x="10644" y="18227"/>
                    </a:lnTo>
                    <a:lnTo>
                      <a:pt x="9884" y="18607"/>
                    </a:lnTo>
                    <a:lnTo>
                      <a:pt x="9087" y="18734"/>
                    </a:lnTo>
                    <a:lnTo>
                      <a:pt x="8707" y="18698"/>
                    </a:lnTo>
                    <a:lnTo>
                      <a:pt x="8273" y="18607"/>
                    </a:lnTo>
                    <a:lnTo>
                      <a:pt x="7549" y="18299"/>
                    </a:lnTo>
                    <a:lnTo>
                      <a:pt x="6951" y="17865"/>
                    </a:lnTo>
                    <a:lnTo>
                      <a:pt x="6499" y="17322"/>
                    </a:lnTo>
                    <a:lnTo>
                      <a:pt x="6336" y="17014"/>
                    </a:lnTo>
                    <a:lnTo>
                      <a:pt x="6227" y="16743"/>
                    </a:lnTo>
                    <a:lnTo>
                      <a:pt x="6083" y="16182"/>
                    </a:lnTo>
                    <a:lnTo>
                      <a:pt x="5992" y="15204"/>
                    </a:lnTo>
                    <a:lnTo>
                      <a:pt x="6191" y="13756"/>
                    </a:lnTo>
                    <a:lnTo>
                      <a:pt x="6734" y="12163"/>
                    </a:lnTo>
                    <a:lnTo>
                      <a:pt x="7114" y="11331"/>
                    </a:lnTo>
                    <a:lnTo>
                      <a:pt x="7150" y="11204"/>
                    </a:lnTo>
                    <a:lnTo>
                      <a:pt x="7060" y="11132"/>
                    </a:lnTo>
                    <a:lnTo>
                      <a:pt x="6951" y="11096"/>
                    </a:lnTo>
                    <a:lnTo>
                      <a:pt x="6861" y="11186"/>
                    </a:lnTo>
                    <a:lnTo>
                      <a:pt x="6517" y="11693"/>
                    </a:lnTo>
                    <a:lnTo>
                      <a:pt x="5449" y="12743"/>
                    </a:lnTo>
                    <a:lnTo>
                      <a:pt x="4454" y="13449"/>
                    </a:lnTo>
                    <a:lnTo>
                      <a:pt x="3766" y="13811"/>
                    </a:lnTo>
                    <a:lnTo>
                      <a:pt x="3060" y="14064"/>
                    </a:lnTo>
                    <a:lnTo>
                      <a:pt x="2390" y="14173"/>
                    </a:lnTo>
                    <a:lnTo>
                      <a:pt x="2064" y="14155"/>
                    </a:lnTo>
                    <a:lnTo>
                      <a:pt x="1793" y="14100"/>
                    </a:lnTo>
                    <a:lnTo>
                      <a:pt x="1304" y="13883"/>
                    </a:lnTo>
                    <a:lnTo>
                      <a:pt x="906" y="13521"/>
                    </a:lnTo>
                    <a:lnTo>
                      <a:pt x="580" y="12996"/>
                    </a:lnTo>
                    <a:lnTo>
                      <a:pt x="453" y="12670"/>
                    </a:lnTo>
                    <a:lnTo>
                      <a:pt x="363" y="12363"/>
                    </a:lnTo>
                    <a:lnTo>
                      <a:pt x="290" y="11747"/>
                    </a:lnTo>
                    <a:lnTo>
                      <a:pt x="363" y="11114"/>
                    </a:lnTo>
                    <a:lnTo>
                      <a:pt x="526" y="10498"/>
                    </a:lnTo>
                    <a:lnTo>
                      <a:pt x="797" y="9901"/>
                    </a:lnTo>
                    <a:lnTo>
                      <a:pt x="1159" y="9358"/>
                    </a:lnTo>
                    <a:lnTo>
                      <a:pt x="1811" y="8616"/>
                    </a:lnTo>
                    <a:lnTo>
                      <a:pt x="2300" y="8236"/>
                    </a:lnTo>
                    <a:lnTo>
                      <a:pt x="2806" y="7892"/>
                    </a:lnTo>
                    <a:lnTo>
                      <a:pt x="3820" y="7512"/>
                    </a:lnTo>
                    <a:lnTo>
                      <a:pt x="4562" y="7439"/>
                    </a:lnTo>
                    <a:lnTo>
                      <a:pt x="5033" y="7494"/>
                    </a:lnTo>
                    <a:lnTo>
                      <a:pt x="5485" y="7638"/>
                    </a:lnTo>
                    <a:lnTo>
                      <a:pt x="5920" y="7856"/>
                    </a:lnTo>
                    <a:lnTo>
                      <a:pt x="6119" y="8000"/>
                    </a:lnTo>
                    <a:lnTo>
                      <a:pt x="6227" y="8037"/>
                    </a:lnTo>
                    <a:lnTo>
                      <a:pt x="6318" y="7982"/>
                    </a:lnTo>
                    <a:lnTo>
                      <a:pt x="6372" y="7874"/>
                    </a:lnTo>
                    <a:lnTo>
                      <a:pt x="6318" y="7765"/>
                    </a:lnTo>
                    <a:lnTo>
                      <a:pt x="5775" y="7331"/>
                    </a:lnTo>
                    <a:lnTo>
                      <a:pt x="5141" y="6860"/>
                    </a:lnTo>
                    <a:lnTo>
                      <a:pt x="4490" y="6389"/>
                    </a:lnTo>
                    <a:lnTo>
                      <a:pt x="3549" y="5611"/>
                    </a:lnTo>
                    <a:lnTo>
                      <a:pt x="2987" y="5050"/>
                    </a:lnTo>
                    <a:lnTo>
                      <a:pt x="2535" y="4435"/>
                    </a:lnTo>
                    <a:lnTo>
                      <a:pt x="2245" y="3783"/>
                    </a:lnTo>
                    <a:lnTo>
                      <a:pt x="2137" y="3077"/>
                    </a:lnTo>
                    <a:lnTo>
                      <a:pt x="2263" y="2317"/>
                    </a:lnTo>
                    <a:lnTo>
                      <a:pt x="2444" y="1901"/>
                    </a:lnTo>
                    <a:lnTo>
                      <a:pt x="2173" y="1774"/>
                    </a:lnTo>
                    <a:lnTo>
                      <a:pt x="1974" y="2226"/>
                    </a:lnTo>
                    <a:lnTo>
                      <a:pt x="1829" y="3059"/>
                    </a:lnTo>
                    <a:lnTo>
                      <a:pt x="1938" y="3837"/>
                    </a:lnTo>
                    <a:lnTo>
                      <a:pt x="2263" y="4561"/>
                    </a:lnTo>
                    <a:lnTo>
                      <a:pt x="2734" y="5213"/>
                    </a:lnTo>
                    <a:lnTo>
                      <a:pt x="3331" y="5810"/>
                    </a:lnTo>
                    <a:lnTo>
                      <a:pt x="4309" y="6625"/>
                    </a:lnTo>
                    <a:lnTo>
                      <a:pt x="4960" y="7095"/>
                    </a:lnTo>
                    <a:lnTo>
                      <a:pt x="5033" y="7168"/>
                    </a:lnTo>
                    <a:lnTo>
                      <a:pt x="5105" y="7204"/>
                    </a:lnTo>
                    <a:lnTo>
                      <a:pt x="4743" y="7150"/>
                    </a:lnTo>
                    <a:lnTo>
                      <a:pt x="4001" y="7186"/>
                    </a:lnTo>
                    <a:lnTo>
                      <a:pt x="3259" y="7367"/>
                    </a:lnTo>
                    <a:lnTo>
                      <a:pt x="2499" y="7729"/>
                    </a:lnTo>
                    <a:lnTo>
                      <a:pt x="2119" y="7982"/>
                    </a:lnTo>
                    <a:lnTo>
                      <a:pt x="1865" y="8181"/>
                    </a:lnTo>
                    <a:lnTo>
                      <a:pt x="1358" y="8652"/>
                    </a:lnTo>
                    <a:lnTo>
                      <a:pt x="906" y="9195"/>
                    </a:lnTo>
                    <a:lnTo>
                      <a:pt x="526" y="9792"/>
                    </a:lnTo>
                    <a:lnTo>
                      <a:pt x="236" y="10426"/>
                    </a:lnTo>
                    <a:lnTo>
                      <a:pt x="55" y="11077"/>
                    </a:lnTo>
                    <a:lnTo>
                      <a:pt x="1" y="11765"/>
                    </a:lnTo>
                    <a:lnTo>
                      <a:pt x="73" y="12435"/>
                    </a:lnTo>
                    <a:lnTo>
                      <a:pt x="164" y="12779"/>
                    </a:lnTo>
                    <a:lnTo>
                      <a:pt x="309" y="13141"/>
                    </a:lnTo>
                    <a:lnTo>
                      <a:pt x="671" y="13720"/>
                    </a:lnTo>
                    <a:lnTo>
                      <a:pt x="1141" y="14155"/>
                    </a:lnTo>
                    <a:lnTo>
                      <a:pt x="1720" y="14390"/>
                    </a:lnTo>
                    <a:lnTo>
                      <a:pt x="2028" y="14444"/>
                    </a:lnTo>
                    <a:lnTo>
                      <a:pt x="2300" y="14462"/>
                    </a:lnTo>
                    <a:lnTo>
                      <a:pt x="2861" y="14408"/>
                    </a:lnTo>
                    <a:lnTo>
                      <a:pt x="3730" y="14155"/>
                    </a:lnTo>
                    <a:lnTo>
                      <a:pt x="4870" y="13539"/>
                    </a:lnTo>
                    <a:lnTo>
                      <a:pt x="5920" y="12743"/>
                    </a:lnTo>
                    <a:lnTo>
                      <a:pt x="6354" y="12308"/>
                    </a:lnTo>
                    <a:lnTo>
                      <a:pt x="6101" y="12996"/>
                    </a:lnTo>
                    <a:lnTo>
                      <a:pt x="5775" y="14354"/>
                    </a:lnTo>
                    <a:lnTo>
                      <a:pt x="5702" y="15584"/>
                    </a:lnTo>
                    <a:lnTo>
                      <a:pt x="5883" y="16670"/>
                    </a:lnTo>
                    <a:lnTo>
                      <a:pt x="6064" y="17141"/>
                    </a:lnTo>
                    <a:lnTo>
                      <a:pt x="6245" y="17485"/>
                    </a:lnTo>
                    <a:lnTo>
                      <a:pt x="6752" y="18082"/>
                    </a:lnTo>
                    <a:lnTo>
                      <a:pt x="7386" y="18553"/>
                    </a:lnTo>
                    <a:lnTo>
                      <a:pt x="8182" y="18879"/>
                    </a:lnTo>
                    <a:lnTo>
                      <a:pt x="8653" y="19005"/>
                    </a:lnTo>
                    <a:lnTo>
                      <a:pt x="8852" y="19024"/>
                    </a:lnTo>
                    <a:lnTo>
                      <a:pt x="9051" y="19024"/>
                    </a:lnTo>
                    <a:lnTo>
                      <a:pt x="9431" y="19005"/>
                    </a:lnTo>
                    <a:lnTo>
                      <a:pt x="10191" y="18806"/>
                    </a:lnTo>
                    <a:lnTo>
                      <a:pt x="10915" y="18390"/>
                    </a:lnTo>
                    <a:lnTo>
                      <a:pt x="11585" y="17775"/>
                    </a:lnTo>
                    <a:lnTo>
                      <a:pt x="11893" y="17394"/>
                    </a:lnTo>
                    <a:lnTo>
                      <a:pt x="12273" y="16870"/>
                    </a:lnTo>
                    <a:lnTo>
                      <a:pt x="12816" y="15675"/>
                    </a:lnTo>
                    <a:lnTo>
                      <a:pt x="13087" y="14408"/>
                    </a:lnTo>
                    <a:lnTo>
                      <a:pt x="13051" y="13485"/>
                    </a:lnTo>
                    <a:lnTo>
                      <a:pt x="12924" y="12906"/>
                    </a:lnTo>
                    <a:lnTo>
                      <a:pt x="12816" y="12652"/>
                    </a:lnTo>
                    <a:lnTo>
                      <a:pt x="13250" y="12851"/>
                    </a:lnTo>
                    <a:lnTo>
                      <a:pt x="14228" y="13105"/>
                    </a:lnTo>
                    <a:lnTo>
                      <a:pt x="15296" y="13141"/>
                    </a:lnTo>
                    <a:lnTo>
                      <a:pt x="16382" y="12942"/>
                    </a:lnTo>
                    <a:lnTo>
                      <a:pt x="16907" y="12743"/>
                    </a:lnTo>
                    <a:lnTo>
                      <a:pt x="17504" y="12489"/>
                    </a:lnTo>
                    <a:lnTo>
                      <a:pt x="18445" y="11801"/>
                    </a:lnTo>
                    <a:lnTo>
                      <a:pt x="18970" y="11150"/>
                    </a:lnTo>
                    <a:lnTo>
                      <a:pt x="19223" y="10697"/>
                    </a:lnTo>
                    <a:lnTo>
                      <a:pt x="19386" y="10191"/>
                    </a:lnTo>
                    <a:lnTo>
                      <a:pt x="19477" y="9666"/>
                    </a:lnTo>
                    <a:lnTo>
                      <a:pt x="19477" y="9394"/>
                    </a:lnTo>
                    <a:lnTo>
                      <a:pt x="19459" y="8996"/>
                    </a:lnTo>
                    <a:lnTo>
                      <a:pt x="19332" y="8272"/>
                    </a:lnTo>
                    <a:lnTo>
                      <a:pt x="19079" y="7656"/>
                    </a:lnTo>
                    <a:lnTo>
                      <a:pt x="18680" y="7168"/>
                    </a:lnTo>
                    <a:lnTo>
                      <a:pt x="18427" y="6969"/>
                    </a:lnTo>
                    <a:lnTo>
                      <a:pt x="18101" y="6751"/>
                    </a:lnTo>
                    <a:lnTo>
                      <a:pt x="17305" y="6462"/>
                    </a:lnTo>
                    <a:lnTo>
                      <a:pt x="16345" y="6389"/>
                    </a:lnTo>
                    <a:lnTo>
                      <a:pt x="15241" y="6480"/>
                    </a:lnTo>
                    <a:lnTo>
                      <a:pt x="14626" y="6607"/>
                    </a:lnTo>
                    <a:lnTo>
                      <a:pt x="14626" y="6607"/>
                    </a:lnTo>
                    <a:lnTo>
                      <a:pt x="14988" y="6281"/>
                    </a:lnTo>
                    <a:lnTo>
                      <a:pt x="15585" y="5503"/>
                    </a:lnTo>
                    <a:lnTo>
                      <a:pt x="16020" y="4598"/>
                    </a:lnTo>
                    <a:lnTo>
                      <a:pt x="16291" y="3620"/>
                    </a:lnTo>
                    <a:lnTo>
                      <a:pt x="16327" y="3095"/>
                    </a:lnTo>
                    <a:lnTo>
                      <a:pt x="16345" y="2588"/>
                    </a:lnTo>
                    <a:lnTo>
                      <a:pt x="16201" y="1665"/>
                    </a:lnTo>
                    <a:lnTo>
                      <a:pt x="15857" y="869"/>
                    </a:lnTo>
                    <a:lnTo>
                      <a:pt x="15350" y="235"/>
                    </a:lnTo>
                    <a:lnTo>
                      <a:pt x="15006"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93" name="Google Shape;1493;p41"/>
              <p:cNvSpPr/>
              <p:nvPr/>
            </p:nvSpPr>
            <p:spPr>
              <a:xfrm>
                <a:off x="5286954" y="2289659"/>
                <a:ext cx="549737" cy="571021"/>
              </a:xfrm>
              <a:custGeom>
                <a:avLst/>
                <a:gdLst/>
                <a:ahLst/>
                <a:cxnLst/>
                <a:rect l="l" t="t" r="r" b="b"/>
                <a:pathLst>
                  <a:path w="17305" h="17975" extrusionOk="0">
                    <a:moveTo>
                      <a:pt x="10879" y="1"/>
                    </a:moveTo>
                    <a:lnTo>
                      <a:pt x="10318" y="91"/>
                    </a:lnTo>
                    <a:lnTo>
                      <a:pt x="9793" y="290"/>
                    </a:lnTo>
                    <a:lnTo>
                      <a:pt x="9286" y="598"/>
                    </a:lnTo>
                    <a:lnTo>
                      <a:pt x="8816" y="1014"/>
                    </a:lnTo>
                    <a:lnTo>
                      <a:pt x="8599" y="1268"/>
                    </a:lnTo>
                    <a:lnTo>
                      <a:pt x="8291" y="1666"/>
                    </a:lnTo>
                    <a:lnTo>
                      <a:pt x="7820" y="2517"/>
                    </a:lnTo>
                    <a:lnTo>
                      <a:pt x="7494" y="3458"/>
                    </a:lnTo>
                    <a:lnTo>
                      <a:pt x="7313" y="4435"/>
                    </a:lnTo>
                    <a:lnTo>
                      <a:pt x="7295" y="4942"/>
                    </a:lnTo>
                    <a:lnTo>
                      <a:pt x="7205" y="4635"/>
                    </a:lnTo>
                    <a:lnTo>
                      <a:pt x="7078" y="4345"/>
                    </a:lnTo>
                    <a:lnTo>
                      <a:pt x="6933" y="4001"/>
                    </a:lnTo>
                    <a:lnTo>
                      <a:pt x="6553" y="3331"/>
                    </a:lnTo>
                    <a:lnTo>
                      <a:pt x="6064" y="2680"/>
                    </a:lnTo>
                    <a:lnTo>
                      <a:pt x="5503" y="2082"/>
                    </a:lnTo>
                    <a:lnTo>
                      <a:pt x="4888" y="1539"/>
                    </a:lnTo>
                    <a:lnTo>
                      <a:pt x="4236" y="1105"/>
                    </a:lnTo>
                    <a:lnTo>
                      <a:pt x="3549" y="779"/>
                    </a:lnTo>
                    <a:lnTo>
                      <a:pt x="2879" y="580"/>
                    </a:lnTo>
                    <a:lnTo>
                      <a:pt x="2535" y="562"/>
                    </a:lnTo>
                    <a:lnTo>
                      <a:pt x="2245" y="562"/>
                    </a:lnTo>
                    <a:lnTo>
                      <a:pt x="1594" y="707"/>
                    </a:lnTo>
                    <a:lnTo>
                      <a:pt x="924" y="1105"/>
                    </a:lnTo>
                    <a:lnTo>
                      <a:pt x="290" y="1811"/>
                    </a:lnTo>
                    <a:lnTo>
                      <a:pt x="1" y="2354"/>
                    </a:lnTo>
                    <a:lnTo>
                      <a:pt x="272" y="2481"/>
                    </a:lnTo>
                    <a:lnTo>
                      <a:pt x="490" y="2082"/>
                    </a:lnTo>
                    <a:lnTo>
                      <a:pt x="960" y="1467"/>
                    </a:lnTo>
                    <a:lnTo>
                      <a:pt x="1521" y="1069"/>
                    </a:lnTo>
                    <a:lnTo>
                      <a:pt x="2173" y="870"/>
                    </a:lnTo>
                    <a:lnTo>
                      <a:pt x="2517" y="870"/>
                    </a:lnTo>
                    <a:lnTo>
                      <a:pt x="2843" y="888"/>
                    </a:lnTo>
                    <a:lnTo>
                      <a:pt x="3476" y="1069"/>
                    </a:lnTo>
                    <a:lnTo>
                      <a:pt x="4128" y="1376"/>
                    </a:lnTo>
                    <a:lnTo>
                      <a:pt x="4743" y="1793"/>
                    </a:lnTo>
                    <a:lnTo>
                      <a:pt x="5594" y="2589"/>
                    </a:lnTo>
                    <a:lnTo>
                      <a:pt x="6300" y="3494"/>
                    </a:lnTo>
                    <a:lnTo>
                      <a:pt x="6662" y="4146"/>
                    </a:lnTo>
                    <a:lnTo>
                      <a:pt x="6807" y="4454"/>
                    </a:lnTo>
                    <a:lnTo>
                      <a:pt x="6951" y="4870"/>
                    </a:lnTo>
                    <a:lnTo>
                      <a:pt x="7078" y="5286"/>
                    </a:lnTo>
                    <a:lnTo>
                      <a:pt x="7223" y="5757"/>
                    </a:lnTo>
                    <a:lnTo>
                      <a:pt x="7422" y="6227"/>
                    </a:lnTo>
                    <a:lnTo>
                      <a:pt x="7476" y="6300"/>
                    </a:lnTo>
                    <a:lnTo>
                      <a:pt x="7603" y="6300"/>
                    </a:lnTo>
                    <a:lnTo>
                      <a:pt x="7694" y="6245"/>
                    </a:lnTo>
                    <a:lnTo>
                      <a:pt x="7694" y="6137"/>
                    </a:lnTo>
                    <a:lnTo>
                      <a:pt x="7603" y="5503"/>
                    </a:lnTo>
                    <a:lnTo>
                      <a:pt x="7639" y="4254"/>
                    </a:lnTo>
                    <a:lnTo>
                      <a:pt x="7929" y="3042"/>
                    </a:lnTo>
                    <a:lnTo>
                      <a:pt x="8454" y="1956"/>
                    </a:lnTo>
                    <a:lnTo>
                      <a:pt x="8834" y="1467"/>
                    </a:lnTo>
                    <a:lnTo>
                      <a:pt x="9033" y="1232"/>
                    </a:lnTo>
                    <a:lnTo>
                      <a:pt x="9449" y="852"/>
                    </a:lnTo>
                    <a:lnTo>
                      <a:pt x="9902" y="562"/>
                    </a:lnTo>
                    <a:lnTo>
                      <a:pt x="10390" y="381"/>
                    </a:lnTo>
                    <a:lnTo>
                      <a:pt x="10897" y="290"/>
                    </a:lnTo>
                    <a:lnTo>
                      <a:pt x="11404" y="309"/>
                    </a:lnTo>
                    <a:lnTo>
                      <a:pt x="11911" y="435"/>
                    </a:lnTo>
                    <a:lnTo>
                      <a:pt x="12418" y="671"/>
                    </a:lnTo>
                    <a:lnTo>
                      <a:pt x="12671" y="815"/>
                    </a:lnTo>
                    <a:lnTo>
                      <a:pt x="12979" y="1051"/>
                    </a:lnTo>
                    <a:lnTo>
                      <a:pt x="13431" y="1630"/>
                    </a:lnTo>
                    <a:lnTo>
                      <a:pt x="13739" y="2354"/>
                    </a:lnTo>
                    <a:lnTo>
                      <a:pt x="13866" y="3205"/>
                    </a:lnTo>
                    <a:lnTo>
                      <a:pt x="13866" y="3657"/>
                    </a:lnTo>
                    <a:lnTo>
                      <a:pt x="13793" y="4273"/>
                    </a:lnTo>
                    <a:lnTo>
                      <a:pt x="13449" y="5395"/>
                    </a:lnTo>
                    <a:lnTo>
                      <a:pt x="12834" y="6390"/>
                    </a:lnTo>
                    <a:lnTo>
                      <a:pt x="12019" y="7169"/>
                    </a:lnTo>
                    <a:lnTo>
                      <a:pt x="11549" y="7440"/>
                    </a:lnTo>
                    <a:lnTo>
                      <a:pt x="11458" y="7512"/>
                    </a:lnTo>
                    <a:lnTo>
                      <a:pt x="11476" y="7621"/>
                    </a:lnTo>
                    <a:lnTo>
                      <a:pt x="11549" y="7730"/>
                    </a:lnTo>
                    <a:lnTo>
                      <a:pt x="11657" y="7712"/>
                    </a:lnTo>
                    <a:lnTo>
                      <a:pt x="12382" y="7512"/>
                    </a:lnTo>
                    <a:lnTo>
                      <a:pt x="13703" y="7295"/>
                    </a:lnTo>
                    <a:lnTo>
                      <a:pt x="14825" y="7313"/>
                    </a:lnTo>
                    <a:lnTo>
                      <a:pt x="15730" y="7567"/>
                    </a:lnTo>
                    <a:lnTo>
                      <a:pt x="16092" y="7784"/>
                    </a:lnTo>
                    <a:lnTo>
                      <a:pt x="16309" y="7965"/>
                    </a:lnTo>
                    <a:lnTo>
                      <a:pt x="16653" y="8399"/>
                    </a:lnTo>
                    <a:lnTo>
                      <a:pt x="16870" y="8961"/>
                    </a:lnTo>
                    <a:lnTo>
                      <a:pt x="16997" y="9612"/>
                    </a:lnTo>
                    <a:lnTo>
                      <a:pt x="16997" y="9974"/>
                    </a:lnTo>
                    <a:lnTo>
                      <a:pt x="16979" y="10463"/>
                    </a:lnTo>
                    <a:lnTo>
                      <a:pt x="16671" y="11386"/>
                    </a:lnTo>
                    <a:lnTo>
                      <a:pt x="16056" y="12164"/>
                    </a:lnTo>
                    <a:lnTo>
                      <a:pt x="15169" y="12816"/>
                    </a:lnTo>
                    <a:lnTo>
                      <a:pt x="14626" y="13051"/>
                    </a:lnTo>
                    <a:lnTo>
                      <a:pt x="14011" y="13268"/>
                    </a:lnTo>
                    <a:lnTo>
                      <a:pt x="12762" y="13431"/>
                    </a:lnTo>
                    <a:lnTo>
                      <a:pt x="11585" y="13286"/>
                    </a:lnTo>
                    <a:lnTo>
                      <a:pt x="10825" y="12979"/>
                    </a:lnTo>
                    <a:lnTo>
                      <a:pt x="10372" y="12689"/>
                    </a:lnTo>
                    <a:lnTo>
                      <a:pt x="10173" y="12508"/>
                    </a:lnTo>
                    <a:lnTo>
                      <a:pt x="10119" y="12472"/>
                    </a:lnTo>
                    <a:lnTo>
                      <a:pt x="10083" y="12418"/>
                    </a:lnTo>
                    <a:lnTo>
                      <a:pt x="10028" y="12381"/>
                    </a:lnTo>
                    <a:lnTo>
                      <a:pt x="9920" y="12381"/>
                    </a:lnTo>
                    <a:lnTo>
                      <a:pt x="9866" y="12418"/>
                    </a:lnTo>
                    <a:lnTo>
                      <a:pt x="9829" y="12472"/>
                    </a:lnTo>
                    <a:lnTo>
                      <a:pt x="9829" y="12581"/>
                    </a:lnTo>
                    <a:lnTo>
                      <a:pt x="9866" y="12635"/>
                    </a:lnTo>
                    <a:lnTo>
                      <a:pt x="9920" y="12671"/>
                    </a:lnTo>
                    <a:lnTo>
                      <a:pt x="9956" y="12725"/>
                    </a:lnTo>
                    <a:lnTo>
                      <a:pt x="10155" y="12961"/>
                    </a:lnTo>
                    <a:lnTo>
                      <a:pt x="10427" y="13504"/>
                    </a:lnTo>
                    <a:lnTo>
                      <a:pt x="10571" y="14119"/>
                    </a:lnTo>
                    <a:lnTo>
                      <a:pt x="10608" y="14789"/>
                    </a:lnTo>
                    <a:lnTo>
                      <a:pt x="10517" y="15495"/>
                    </a:lnTo>
                    <a:lnTo>
                      <a:pt x="10336" y="16183"/>
                    </a:lnTo>
                    <a:lnTo>
                      <a:pt x="10047" y="16870"/>
                    </a:lnTo>
                    <a:lnTo>
                      <a:pt x="9703" y="17504"/>
                    </a:lnTo>
                    <a:lnTo>
                      <a:pt x="9485" y="17793"/>
                    </a:lnTo>
                    <a:lnTo>
                      <a:pt x="9721" y="17974"/>
                    </a:lnTo>
                    <a:lnTo>
                      <a:pt x="10101" y="17450"/>
                    </a:lnTo>
                    <a:lnTo>
                      <a:pt x="10644" y="16255"/>
                    </a:lnTo>
                    <a:lnTo>
                      <a:pt x="10915" y="14988"/>
                    </a:lnTo>
                    <a:lnTo>
                      <a:pt x="10879" y="14065"/>
                    </a:lnTo>
                    <a:lnTo>
                      <a:pt x="10752" y="13486"/>
                    </a:lnTo>
                    <a:lnTo>
                      <a:pt x="10644" y="13232"/>
                    </a:lnTo>
                    <a:lnTo>
                      <a:pt x="11078" y="13431"/>
                    </a:lnTo>
                    <a:lnTo>
                      <a:pt x="12056" y="13685"/>
                    </a:lnTo>
                    <a:lnTo>
                      <a:pt x="13124" y="13721"/>
                    </a:lnTo>
                    <a:lnTo>
                      <a:pt x="14210" y="13522"/>
                    </a:lnTo>
                    <a:lnTo>
                      <a:pt x="14735" y="13323"/>
                    </a:lnTo>
                    <a:lnTo>
                      <a:pt x="15332" y="13069"/>
                    </a:lnTo>
                    <a:lnTo>
                      <a:pt x="16273" y="12381"/>
                    </a:lnTo>
                    <a:lnTo>
                      <a:pt x="16798" y="11730"/>
                    </a:lnTo>
                    <a:lnTo>
                      <a:pt x="17051" y="11277"/>
                    </a:lnTo>
                    <a:lnTo>
                      <a:pt x="17214" y="10771"/>
                    </a:lnTo>
                    <a:lnTo>
                      <a:pt x="17305" y="10246"/>
                    </a:lnTo>
                    <a:lnTo>
                      <a:pt x="17305" y="9974"/>
                    </a:lnTo>
                    <a:lnTo>
                      <a:pt x="17287" y="9576"/>
                    </a:lnTo>
                    <a:lnTo>
                      <a:pt x="17160" y="8852"/>
                    </a:lnTo>
                    <a:lnTo>
                      <a:pt x="16907" y="8236"/>
                    </a:lnTo>
                    <a:lnTo>
                      <a:pt x="16508" y="7748"/>
                    </a:lnTo>
                    <a:lnTo>
                      <a:pt x="16255" y="7549"/>
                    </a:lnTo>
                    <a:lnTo>
                      <a:pt x="15929" y="7331"/>
                    </a:lnTo>
                    <a:lnTo>
                      <a:pt x="15133" y="7042"/>
                    </a:lnTo>
                    <a:lnTo>
                      <a:pt x="14173" y="6969"/>
                    </a:lnTo>
                    <a:lnTo>
                      <a:pt x="13069" y="7060"/>
                    </a:lnTo>
                    <a:lnTo>
                      <a:pt x="12454" y="7187"/>
                    </a:lnTo>
                    <a:lnTo>
                      <a:pt x="12454" y="7187"/>
                    </a:lnTo>
                    <a:lnTo>
                      <a:pt x="12816" y="6861"/>
                    </a:lnTo>
                    <a:lnTo>
                      <a:pt x="13413" y="6083"/>
                    </a:lnTo>
                    <a:lnTo>
                      <a:pt x="13848" y="5178"/>
                    </a:lnTo>
                    <a:lnTo>
                      <a:pt x="14119" y="4200"/>
                    </a:lnTo>
                    <a:lnTo>
                      <a:pt x="14155" y="3675"/>
                    </a:lnTo>
                    <a:lnTo>
                      <a:pt x="14173" y="3168"/>
                    </a:lnTo>
                    <a:lnTo>
                      <a:pt x="14029" y="2245"/>
                    </a:lnTo>
                    <a:lnTo>
                      <a:pt x="13685" y="1449"/>
                    </a:lnTo>
                    <a:lnTo>
                      <a:pt x="13178" y="815"/>
                    </a:lnTo>
                    <a:lnTo>
                      <a:pt x="12834" y="580"/>
                    </a:lnTo>
                    <a:lnTo>
                      <a:pt x="12563" y="399"/>
                    </a:lnTo>
                    <a:lnTo>
                      <a:pt x="12001" y="146"/>
                    </a:lnTo>
                    <a:lnTo>
                      <a:pt x="11440" y="19"/>
                    </a:lnTo>
                    <a:lnTo>
                      <a:pt x="10879"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94" name="Google Shape;1494;p41"/>
              <p:cNvSpPr/>
              <p:nvPr/>
            </p:nvSpPr>
            <p:spPr>
              <a:xfrm>
                <a:off x="5454877" y="2509903"/>
                <a:ext cx="166208" cy="166208"/>
              </a:xfrm>
              <a:custGeom>
                <a:avLst/>
                <a:gdLst/>
                <a:ahLst/>
                <a:cxnLst/>
                <a:rect l="l" t="t" r="r" b="b"/>
                <a:pathLst>
                  <a:path w="5232" h="5232" extrusionOk="0">
                    <a:moveTo>
                      <a:pt x="2353" y="0"/>
                    </a:moveTo>
                    <a:lnTo>
                      <a:pt x="1828" y="109"/>
                    </a:lnTo>
                    <a:lnTo>
                      <a:pt x="1575" y="199"/>
                    </a:lnTo>
                    <a:lnTo>
                      <a:pt x="1340" y="308"/>
                    </a:lnTo>
                    <a:lnTo>
                      <a:pt x="905" y="616"/>
                    </a:lnTo>
                    <a:lnTo>
                      <a:pt x="543" y="978"/>
                    </a:lnTo>
                    <a:lnTo>
                      <a:pt x="272" y="1394"/>
                    </a:lnTo>
                    <a:lnTo>
                      <a:pt x="91" y="1865"/>
                    </a:lnTo>
                    <a:lnTo>
                      <a:pt x="0" y="2371"/>
                    </a:lnTo>
                    <a:lnTo>
                      <a:pt x="0" y="2878"/>
                    </a:lnTo>
                    <a:lnTo>
                      <a:pt x="109" y="3385"/>
                    </a:lnTo>
                    <a:lnTo>
                      <a:pt x="199" y="3638"/>
                    </a:lnTo>
                    <a:lnTo>
                      <a:pt x="308" y="3892"/>
                    </a:lnTo>
                    <a:lnTo>
                      <a:pt x="616" y="4308"/>
                    </a:lnTo>
                    <a:lnTo>
                      <a:pt x="978" y="4670"/>
                    </a:lnTo>
                    <a:lnTo>
                      <a:pt x="1394" y="4942"/>
                    </a:lnTo>
                    <a:lnTo>
                      <a:pt x="1865" y="5123"/>
                    </a:lnTo>
                    <a:lnTo>
                      <a:pt x="2371" y="5231"/>
                    </a:lnTo>
                    <a:lnTo>
                      <a:pt x="2878" y="5231"/>
                    </a:lnTo>
                    <a:lnTo>
                      <a:pt x="3385" y="5123"/>
                    </a:lnTo>
                    <a:lnTo>
                      <a:pt x="3638" y="5014"/>
                    </a:lnTo>
                    <a:lnTo>
                      <a:pt x="3892" y="4905"/>
                    </a:lnTo>
                    <a:lnTo>
                      <a:pt x="4308" y="4616"/>
                    </a:lnTo>
                    <a:lnTo>
                      <a:pt x="4670" y="4236"/>
                    </a:lnTo>
                    <a:lnTo>
                      <a:pt x="4942" y="3819"/>
                    </a:lnTo>
                    <a:lnTo>
                      <a:pt x="5123" y="3349"/>
                    </a:lnTo>
                    <a:lnTo>
                      <a:pt x="5231" y="2860"/>
                    </a:lnTo>
                    <a:lnTo>
                      <a:pt x="5231" y="2335"/>
                    </a:lnTo>
                    <a:lnTo>
                      <a:pt x="5123" y="1828"/>
                    </a:lnTo>
                    <a:lnTo>
                      <a:pt x="5032" y="1575"/>
                    </a:lnTo>
                    <a:lnTo>
                      <a:pt x="4905" y="1340"/>
                    </a:lnTo>
                    <a:lnTo>
                      <a:pt x="4616" y="905"/>
                    </a:lnTo>
                    <a:lnTo>
                      <a:pt x="4236" y="543"/>
                    </a:lnTo>
                    <a:lnTo>
                      <a:pt x="3819" y="272"/>
                    </a:lnTo>
                    <a:lnTo>
                      <a:pt x="3349" y="91"/>
                    </a:lnTo>
                    <a:lnTo>
                      <a:pt x="2860"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95" name="Google Shape;1495;p41"/>
              <p:cNvSpPr/>
              <p:nvPr/>
            </p:nvSpPr>
            <p:spPr>
              <a:xfrm>
                <a:off x="5456592" y="2558190"/>
                <a:ext cx="169067" cy="122527"/>
              </a:xfrm>
              <a:custGeom>
                <a:avLst/>
                <a:gdLst/>
                <a:ahLst/>
                <a:cxnLst/>
                <a:rect l="l" t="t" r="r" b="b"/>
                <a:pathLst>
                  <a:path w="5322" h="3857" extrusionOk="0">
                    <a:moveTo>
                      <a:pt x="5105" y="1"/>
                    </a:moveTo>
                    <a:lnTo>
                      <a:pt x="4833" y="127"/>
                    </a:lnTo>
                    <a:lnTo>
                      <a:pt x="4924" y="363"/>
                    </a:lnTo>
                    <a:lnTo>
                      <a:pt x="5014" y="833"/>
                    </a:lnTo>
                    <a:lnTo>
                      <a:pt x="5014" y="1322"/>
                    </a:lnTo>
                    <a:lnTo>
                      <a:pt x="4924" y="1793"/>
                    </a:lnTo>
                    <a:lnTo>
                      <a:pt x="4761" y="2227"/>
                    </a:lnTo>
                    <a:lnTo>
                      <a:pt x="4489" y="2625"/>
                    </a:lnTo>
                    <a:lnTo>
                      <a:pt x="4164" y="2969"/>
                    </a:lnTo>
                    <a:lnTo>
                      <a:pt x="3765" y="3259"/>
                    </a:lnTo>
                    <a:lnTo>
                      <a:pt x="3530" y="3367"/>
                    </a:lnTo>
                    <a:lnTo>
                      <a:pt x="3295" y="3458"/>
                    </a:lnTo>
                    <a:lnTo>
                      <a:pt x="2824" y="3548"/>
                    </a:lnTo>
                    <a:lnTo>
                      <a:pt x="2335" y="3548"/>
                    </a:lnTo>
                    <a:lnTo>
                      <a:pt x="1865" y="3476"/>
                    </a:lnTo>
                    <a:lnTo>
                      <a:pt x="1630" y="3385"/>
                    </a:lnTo>
                    <a:lnTo>
                      <a:pt x="1412" y="3277"/>
                    </a:lnTo>
                    <a:lnTo>
                      <a:pt x="996" y="3023"/>
                    </a:lnTo>
                    <a:lnTo>
                      <a:pt x="652" y="2680"/>
                    </a:lnTo>
                    <a:lnTo>
                      <a:pt x="381" y="2281"/>
                    </a:lnTo>
                    <a:lnTo>
                      <a:pt x="290" y="2064"/>
                    </a:lnTo>
                    <a:lnTo>
                      <a:pt x="0" y="2173"/>
                    </a:lnTo>
                    <a:lnTo>
                      <a:pt x="127" y="2426"/>
                    </a:lnTo>
                    <a:lnTo>
                      <a:pt x="435" y="2879"/>
                    </a:lnTo>
                    <a:lnTo>
                      <a:pt x="815" y="3259"/>
                    </a:lnTo>
                    <a:lnTo>
                      <a:pt x="1267" y="3548"/>
                    </a:lnTo>
                    <a:lnTo>
                      <a:pt x="1521" y="3657"/>
                    </a:lnTo>
                    <a:lnTo>
                      <a:pt x="1774" y="3747"/>
                    </a:lnTo>
                    <a:lnTo>
                      <a:pt x="2299" y="3856"/>
                    </a:lnTo>
                    <a:lnTo>
                      <a:pt x="2842" y="3856"/>
                    </a:lnTo>
                    <a:lnTo>
                      <a:pt x="3385" y="3747"/>
                    </a:lnTo>
                    <a:lnTo>
                      <a:pt x="3639" y="3639"/>
                    </a:lnTo>
                    <a:lnTo>
                      <a:pt x="3910" y="3512"/>
                    </a:lnTo>
                    <a:lnTo>
                      <a:pt x="4363" y="3204"/>
                    </a:lnTo>
                    <a:lnTo>
                      <a:pt x="4725" y="2806"/>
                    </a:lnTo>
                    <a:lnTo>
                      <a:pt x="5014" y="2372"/>
                    </a:lnTo>
                    <a:lnTo>
                      <a:pt x="5213" y="1865"/>
                    </a:lnTo>
                    <a:lnTo>
                      <a:pt x="5322" y="1340"/>
                    </a:lnTo>
                    <a:lnTo>
                      <a:pt x="5322" y="815"/>
                    </a:lnTo>
                    <a:lnTo>
                      <a:pt x="5213" y="272"/>
                    </a:lnTo>
                    <a:lnTo>
                      <a:pt x="5105"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96" name="Google Shape;1496;p41"/>
              <p:cNvSpPr/>
              <p:nvPr/>
            </p:nvSpPr>
            <p:spPr>
              <a:xfrm>
                <a:off x="5449699" y="2504725"/>
                <a:ext cx="175960" cy="169067"/>
              </a:xfrm>
              <a:custGeom>
                <a:avLst/>
                <a:gdLst/>
                <a:ahLst/>
                <a:cxnLst/>
                <a:rect l="l" t="t" r="r" b="b"/>
                <a:pathLst>
                  <a:path w="5539" h="5322" extrusionOk="0">
                    <a:moveTo>
                      <a:pt x="2498" y="0"/>
                    </a:moveTo>
                    <a:lnTo>
                      <a:pt x="1955" y="127"/>
                    </a:lnTo>
                    <a:lnTo>
                      <a:pt x="1684" y="218"/>
                    </a:lnTo>
                    <a:lnTo>
                      <a:pt x="1430" y="344"/>
                    </a:lnTo>
                    <a:lnTo>
                      <a:pt x="978" y="652"/>
                    </a:lnTo>
                    <a:lnTo>
                      <a:pt x="616" y="1032"/>
                    </a:lnTo>
                    <a:lnTo>
                      <a:pt x="308" y="1485"/>
                    </a:lnTo>
                    <a:lnTo>
                      <a:pt x="199" y="1738"/>
                    </a:lnTo>
                    <a:lnTo>
                      <a:pt x="109" y="1991"/>
                    </a:lnTo>
                    <a:lnTo>
                      <a:pt x="0" y="2534"/>
                    </a:lnTo>
                    <a:lnTo>
                      <a:pt x="18" y="3077"/>
                    </a:lnTo>
                    <a:lnTo>
                      <a:pt x="127" y="3602"/>
                    </a:lnTo>
                    <a:lnTo>
                      <a:pt x="217" y="3856"/>
                    </a:lnTo>
                    <a:lnTo>
                      <a:pt x="507" y="3747"/>
                    </a:lnTo>
                    <a:lnTo>
                      <a:pt x="417" y="3512"/>
                    </a:lnTo>
                    <a:lnTo>
                      <a:pt x="308" y="3041"/>
                    </a:lnTo>
                    <a:lnTo>
                      <a:pt x="308" y="2553"/>
                    </a:lnTo>
                    <a:lnTo>
                      <a:pt x="398" y="2082"/>
                    </a:lnTo>
                    <a:lnTo>
                      <a:pt x="471" y="1847"/>
                    </a:lnTo>
                    <a:lnTo>
                      <a:pt x="579" y="1629"/>
                    </a:lnTo>
                    <a:lnTo>
                      <a:pt x="851" y="1213"/>
                    </a:lnTo>
                    <a:lnTo>
                      <a:pt x="1177" y="869"/>
                    </a:lnTo>
                    <a:lnTo>
                      <a:pt x="1575" y="598"/>
                    </a:lnTo>
                    <a:lnTo>
                      <a:pt x="1810" y="507"/>
                    </a:lnTo>
                    <a:lnTo>
                      <a:pt x="2046" y="417"/>
                    </a:lnTo>
                    <a:lnTo>
                      <a:pt x="2516" y="308"/>
                    </a:lnTo>
                    <a:lnTo>
                      <a:pt x="3005" y="308"/>
                    </a:lnTo>
                    <a:lnTo>
                      <a:pt x="3476" y="399"/>
                    </a:lnTo>
                    <a:lnTo>
                      <a:pt x="3910" y="580"/>
                    </a:lnTo>
                    <a:lnTo>
                      <a:pt x="4308" y="833"/>
                    </a:lnTo>
                    <a:lnTo>
                      <a:pt x="4652" y="1159"/>
                    </a:lnTo>
                    <a:lnTo>
                      <a:pt x="4942" y="1575"/>
                    </a:lnTo>
                    <a:lnTo>
                      <a:pt x="5050" y="1810"/>
                    </a:lnTo>
                    <a:lnTo>
                      <a:pt x="5141" y="2046"/>
                    </a:lnTo>
                    <a:lnTo>
                      <a:pt x="5231" y="2516"/>
                    </a:lnTo>
                    <a:lnTo>
                      <a:pt x="5231" y="3005"/>
                    </a:lnTo>
                    <a:lnTo>
                      <a:pt x="5141" y="3476"/>
                    </a:lnTo>
                    <a:lnTo>
                      <a:pt x="4978" y="3910"/>
                    </a:lnTo>
                    <a:lnTo>
                      <a:pt x="4706" y="4308"/>
                    </a:lnTo>
                    <a:lnTo>
                      <a:pt x="4381" y="4652"/>
                    </a:lnTo>
                    <a:lnTo>
                      <a:pt x="3982" y="4942"/>
                    </a:lnTo>
                    <a:lnTo>
                      <a:pt x="3747" y="5050"/>
                    </a:lnTo>
                    <a:lnTo>
                      <a:pt x="3856" y="5322"/>
                    </a:lnTo>
                    <a:lnTo>
                      <a:pt x="4127" y="5195"/>
                    </a:lnTo>
                    <a:lnTo>
                      <a:pt x="4580" y="4887"/>
                    </a:lnTo>
                    <a:lnTo>
                      <a:pt x="4942" y="4489"/>
                    </a:lnTo>
                    <a:lnTo>
                      <a:pt x="5231" y="4055"/>
                    </a:lnTo>
                    <a:lnTo>
                      <a:pt x="5430" y="3548"/>
                    </a:lnTo>
                    <a:lnTo>
                      <a:pt x="5539" y="3023"/>
                    </a:lnTo>
                    <a:lnTo>
                      <a:pt x="5539" y="2498"/>
                    </a:lnTo>
                    <a:lnTo>
                      <a:pt x="5430" y="1955"/>
                    </a:lnTo>
                    <a:lnTo>
                      <a:pt x="5322" y="1684"/>
                    </a:lnTo>
                    <a:lnTo>
                      <a:pt x="5213" y="1430"/>
                    </a:lnTo>
                    <a:lnTo>
                      <a:pt x="4887" y="978"/>
                    </a:lnTo>
                    <a:lnTo>
                      <a:pt x="4507" y="598"/>
                    </a:lnTo>
                    <a:lnTo>
                      <a:pt x="4055" y="308"/>
                    </a:lnTo>
                    <a:lnTo>
                      <a:pt x="3548" y="109"/>
                    </a:lnTo>
                    <a:lnTo>
                      <a:pt x="3023"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97" name="Google Shape;1497;p41"/>
            <p:cNvGrpSpPr/>
            <p:nvPr/>
          </p:nvGrpSpPr>
          <p:grpSpPr>
            <a:xfrm>
              <a:off x="8713604" y="3154337"/>
              <a:ext cx="731688" cy="1342774"/>
              <a:chOff x="4699890" y="2448370"/>
              <a:chExt cx="872304" cy="1600828"/>
            </a:xfrm>
          </p:grpSpPr>
          <p:sp>
            <p:nvSpPr>
              <p:cNvPr id="1498" name="Google Shape;1498;p41"/>
              <p:cNvSpPr/>
              <p:nvPr/>
            </p:nvSpPr>
            <p:spPr>
              <a:xfrm>
                <a:off x="4886779" y="2742759"/>
                <a:ext cx="679094" cy="1300117"/>
              </a:xfrm>
              <a:custGeom>
                <a:avLst/>
                <a:gdLst/>
                <a:ahLst/>
                <a:cxnLst/>
                <a:rect l="l" t="t" r="r" b="b"/>
                <a:pathLst>
                  <a:path w="21377" h="40926" extrusionOk="0">
                    <a:moveTo>
                      <a:pt x="1629" y="1"/>
                    </a:moveTo>
                    <a:lnTo>
                      <a:pt x="0" y="272"/>
                    </a:lnTo>
                    <a:lnTo>
                      <a:pt x="109" y="761"/>
                    </a:lnTo>
                    <a:lnTo>
                      <a:pt x="489" y="1684"/>
                    </a:lnTo>
                    <a:lnTo>
                      <a:pt x="1285" y="2897"/>
                    </a:lnTo>
                    <a:lnTo>
                      <a:pt x="1882" y="3639"/>
                    </a:lnTo>
                    <a:lnTo>
                      <a:pt x="2244" y="4073"/>
                    </a:lnTo>
                    <a:lnTo>
                      <a:pt x="2570" y="4490"/>
                    </a:lnTo>
                    <a:lnTo>
                      <a:pt x="2987" y="5105"/>
                    </a:lnTo>
                    <a:lnTo>
                      <a:pt x="3765" y="6336"/>
                    </a:lnTo>
                    <a:lnTo>
                      <a:pt x="4489" y="7712"/>
                    </a:lnTo>
                    <a:lnTo>
                      <a:pt x="5213" y="9250"/>
                    </a:lnTo>
                    <a:lnTo>
                      <a:pt x="5575" y="10137"/>
                    </a:lnTo>
                    <a:lnTo>
                      <a:pt x="6064" y="11332"/>
                    </a:lnTo>
                    <a:lnTo>
                      <a:pt x="6987" y="13848"/>
                    </a:lnTo>
                    <a:lnTo>
                      <a:pt x="7874" y="16545"/>
                    </a:lnTo>
                    <a:lnTo>
                      <a:pt x="8743" y="19441"/>
                    </a:lnTo>
                    <a:lnTo>
                      <a:pt x="9141" y="20961"/>
                    </a:lnTo>
                    <a:lnTo>
                      <a:pt x="9521" y="22319"/>
                    </a:lnTo>
                    <a:lnTo>
                      <a:pt x="10353" y="25106"/>
                    </a:lnTo>
                    <a:lnTo>
                      <a:pt x="11331" y="27930"/>
                    </a:lnTo>
                    <a:lnTo>
                      <a:pt x="12471" y="30717"/>
                    </a:lnTo>
                    <a:lnTo>
                      <a:pt x="13811" y="33396"/>
                    </a:lnTo>
                    <a:lnTo>
                      <a:pt x="14969" y="35297"/>
                    </a:lnTo>
                    <a:lnTo>
                      <a:pt x="15820" y="36491"/>
                    </a:lnTo>
                    <a:lnTo>
                      <a:pt x="16743" y="37632"/>
                    </a:lnTo>
                    <a:lnTo>
                      <a:pt x="17720" y="38681"/>
                    </a:lnTo>
                    <a:lnTo>
                      <a:pt x="18770" y="39659"/>
                    </a:lnTo>
                    <a:lnTo>
                      <a:pt x="19892" y="40528"/>
                    </a:lnTo>
                    <a:lnTo>
                      <a:pt x="20490" y="40926"/>
                    </a:lnTo>
                    <a:lnTo>
                      <a:pt x="21377" y="39532"/>
                    </a:lnTo>
                    <a:lnTo>
                      <a:pt x="20834" y="39170"/>
                    </a:lnTo>
                    <a:lnTo>
                      <a:pt x="19784" y="38356"/>
                    </a:lnTo>
                    <a:lnTo>
                      <a:pt x="18806" y="37451"/>
                    </a:lnTo>
                    <a:lnTo>
                      <a:pt x="17901" y="36455"/>
                    </a:lnTo>
                    <a:lnTo>
                      <a:pt x="16634" y="34826"/>
                    </a:lnTo>
                    <a:lnTo>
                      <a:pt x="15168" y="32437"/>
                    </a:lnTo>
                    <a:lnTo>
                      <a:pt x="13901" y="29885"/>
                    </a:lnTo>
                    <a:lnTo>
                      <a:pt x="12815" y="27206"/>
                    </a:lnTo>
                    <a:lnTo>
                      <a:pt x="11892" y="24509"/>
                    </a:lnTo>
                    <a:lnTo>
                      <a:pt x="11096" y="21830"/>
                    </a:lnTo>
                    <a:lnTo>
                      <a:pt x="10734" y="20545"/>
                    </a:lnTo>
                    <a:lnTo>
                      <a:pt x="10317" y="18988"/>
                    </a:lnTo>
                    <a:lnTo>
                      <a:pt x="9448" y="16038"/>
                    </a:lnTo>
                    <a:lnTo>
                      <a:pt x="8543" y="13305"/>
                    </a:lnTo>
                    <a:lnTo>
                      <a:pt x="7602" y="10716"/>
                    </a:lnTo>
                    <a:lnTo>
                      <a:pt x="7113" y="9504"/>
                    </a:lnTo>
                    <a:lnTo>
                      <a:pt x="6715" y="8580"/>
                    </a:lnTo>
                    <a:lnTo>
                      <a:pt x="5955" y="6933"/>
                    </a:lnTo>
                    <a:lnTo>
                      <a:pt x="5177" y="5503"/>
                    </a:lnTo>
                    <a:lnTo>
                      <a:pt x="4344" y="4164"/>
                    </a:lnTo>
                    <a:lnTo>
                      <a:pt x="3892" y="3530"/>
                    </a:lnTo>
                    <a:lnTo>
                      <a:pt x="3548" y="3060"/>
                    </a:lnTo>
                    <a:lnTo>
                      <a:pt x="3168" y="2589"/>
                    </a:lnTo>
                    <a:lnTo>
                      <a:pt x="2643" y="1956"/>
                    </a:lnTo>
                    <a:lnTo>
                      <a:pt x="1991" y="996"/>
                    </a:lnTo>
                    <a:lnTo>
                      <a:pt x="1701" y="327"/>
                    </a:lnTo>
                    <a:lnTo>
                      <a:pt x="1629"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99" name="Google Shape;1499;p41"/>
              <p:cNvSpPr/>
              <p:nvPr/>
            </p:nvSpPr>
            <p:spPr>
              <a:xfrm>
                <a:off x="4882172" y="2741615"/>
                <a:ext cx="690022" cy="1307582"/>
              </a:xfrm>
              <a:custGeom>
                <a:avLst/>
                <a:gdLst/>
                <a:ahLst/>
                <a:cxnLst/>
                <a:rect l="l" t="t" r="r" b="b"/>
                <a:pathLst>
                  <a:path w="21721" h="41161" extrusionOk="0">
                    <a:moveTo>
                      <a:pt x="1919" y="1"/>
                    </a:moveTo>
                    <a:lnTo>
                      <a:pt x="1611" y="55"/>
                    </a:lnTo>
                    <a:lnTo>
                      <a:pt x="1702" y="399"/>
                    </a:lnTo>
                    <a:lnTo>
                      <a:pt x="2009" y="1087"/>
                    </a:lnTo>
                    <a:lnTo>
                      <a:pt x="2661" y="2082"/>
                    </a:lnTo>
                    <a:lnTo>
                      <a:pt x="3186" y="2716"/>
                    </a:lnTo>
                    <a:lnTo>
                      <a:pt x="3566" y="3186"/>
                    </a:lnTo>
                    <a:lnTo>
                      <a:pt x="3910" y="3657"/>
                    </a:lnTo>
                    <a:lnTo>
                      <a:pt x="4362" y="4290"/>
                    </a:lnTo>
                    <a:lnTo>
                      <a:pt x="5195" y="5612"/>
                    </a:lnTo>
                    <a:lnTo>
                      <a:pt x="5973" y="7042"/>
                    </a:lnTo>
                    <a:lnTo>
                      <a:pt x="6734" y="8671"/>
                    </a:lnTo>
                    <a:lnTo>
                      <a:pt x="7114" y="9594"/>
                    </a:lnTo>
                    <a:lnTo>
                      <a:pt x="7602" y="10825"/>
                    </a:lnTo>
                    <a:lnTo>
                      <a:pt x="8544" y="13395"/>
                    </a:lnTo>
                    <a:lnTo>
                      <a:pt x="9449" y="16128"/>
                    </a:lnTo>
                    <a:lnTo>
                      <a:pt x="10317" y="19060"/>
                    </a:lnTo>
                    <a:lnTo>
                      <a:pt x="10734" y="20617"/>
                    </a:lnTo>
                    <a:lnTo>
                      <a:pt x="11096" y="21902"/>
                    </a:lnTo>
                    <a:lnTo>
                      <a:pt x="11874" y="24563"/>
                    </a:lnTo>
                    <a:lnTo>
                      <a:pt x="12797" y="27260"/>
                    </a:lnTo>
                    <a:lnTo>
                      <a:pt x="13883" y="29921"/>
                    </a:lnTo>
                    <a:lnTo>
                      <a:pt x="15150" y="32491"/>
                    </a:lnTo>
                    <a:lnTo>
                      <a:pt x="16598" y="34880"/>
                    </a:lnTo>
                    <a:lnTo>
                      <a:pt x="17847" y="36509"/>
                    </a:lnTo>
                    <a:lnTo>
                      <a:pt x="18752" y="37505"/>
                    </a:lnTo>
                    <a:lnTo>
                      <a:pt x="19730" y="38410"/>
                    </a:lnTo>
                    <a:lnTo>
                      <a:pt x="20761" y="39242"/>
                    </a:lnTo>
                    <a:lnTo>
                      <a:pt x="21304" y="39622"/>
                    </a:lnTo>
                    <a:lnTo>
                      <a:pt x="20580" y="40745"/>
                    </a:lnTo>
                    <a:lnTo>
                      <a:pt x="20001" y="40346"/>
                    </a:lnTo>
                    <a:lnTo>
                      <a:pt x="18897" y="39478"/>
                    </a:lnTo>
                    <a:lnTo>
                      <a:pt x="17865" y="38518"/>
                    </a:lnTo>
                    <a:lnTo>
                      <a:pt x="16906" y="37468"/>
                    </a:lnTo>
                    <a:lnTo>
                      <a:pt x="16019" y="36346"/>
                    </a:lnTo>
                    <a:lnTo>
                      <a:pt x="15186" y="35152"/>
                    </a:lnTo>
                    <a:lnTo>
                      <a:pt x="14046" y="33269"/>
                    </a:lnTo>
                    <a:lnTo>
                      <a:pt x="12725" y="30608"/>
                    </a:lnTo>
                    <a:lnTo>
                      <a:pt x="11584" y="27839"/>
                    </a:lnTo>
                    <a:lnTo>
                      <a:pt x="10625" y="25052"/>
                    </a:lnTo>
                    <a:lnTo>
                      <a:pt x="9811" y="22300"/>
                    </a:lnTo>
                    <a:lnTo>
                      <a:pt x="9449" y="20961"/>
                    </a:lnTo>
                    <a:lnTo>
                      <a:pt x="9032" y="19422"/>
                    </a:lnTo>
                    <a:lnTo>
                      <a:pt x="8163" y="16526"/>
                    </a:lnTo>
                    <a:lnTo>
                      <a:pt x="7277" y="13829"/>
                    </a:lnTo>
                    <a:lnTo>
                      <a:pt x="6353" y="11313"/>
                    </a:lnTo>
                    <a:lnTo>
                      <a:pt x="5865" y="10101"/>
                    </a:lnTo>
                    <a:lnTo>
                      <a:pt x="5503" y="9232"/>
                    </a:lnTo>
                    <a:lnTo>
                      <a:pt x="4779" y="7675"/>
                    </a:lnTo>
                    <a:lnTo>
                      <a:pt x="4037" y="6300"/>
                    </a:lnTo>
                    <a:lnTo>
                      <a:pt x="3258" y="5051"/>
                    </a:lnTo>
                    <a:lnTo>
                      <a:pt x="2824" y="4453"/>
                    </a:lnTo>
                    <a:lnTo>
                      <a:pt x="2516" y="4037"/>
                    </a:lnTo>
                    <a:lnTo>
                      <a:pt x="2172" y="3621"/>
                    </a:lnTo>
                    <a:lnTo>
                      <a:pt x="2136" y="3566"/>
                    </a:lnTo>
                    <a:lnTo>
                      <a:pt x="1557" y="2861"/>
                    </a:lnTo>
                    <a:lnTo>
                      <a:pt x="779" y="1648"/>
                    </a:lnTo>
                    <a:lnTo>
                      <a:pt x="398" y="761"/>
                    </a:lnTo>
                    <a:lnTo>
                      <a:pt x="290" y="290"/>
                    </a:lnTo>
                    <a:lnTo>
                      <a:pt x="0" y="345"/>
                    </a:lnTo>
                    <a:lnTo>
                      <a:pt x="109" y="851"/>
                    </a:lnTo>
                    <a:lnTo>
                      <a:pt x="489" y="1775"/>
                    </a:lnTo>
                    <a:lnTo>
                      <a:pt x="1303" y="3023"/>
                    </a:lnTo>
                    <a:lnTo>
                      <a:pt x="1901" y="3766"/>
                    </a:lnTo>
                    <a:lnTo>
                      <a:pt x="1955" y="3802"/>
                    </a:lnTo>
                    <a:lnTo>
                      <a:pt x="2281" y="4218"/>
                    </a:lnTo>
                    <a:lnTo>
                      <a:pt x="2589" y="4616"/>
                    </a:lnTo>
                    <a:lnTo>
                      <a:pt x="3005" y="5214"/>
                    </a:lnTo>
                    <a:lnTo>
                      <a:pt x="3783" y="6463"/>
                    </a:lnTo>
                    <a:lnTo>
                      <a:pt x="4507" y="7802"/>
                    </a:lnTo>
                    <a:lnTo>
                      <a:pt x="5213" y="9340"/>
                    </a:lnTo>
                    <a:lnTo>
                      <a:pt x="5593" y="10227"/>
                    </a:lnTo>
                    <a:lnTo>
                      <a:pt x="6064" y="11422"/>
                    </a:lnTo>
                    <a:lnTo>
                      <a:pt x="6987" y="13938"/>
                    </a:lnTo>
                    <a:lnTo>
                      <a:pt x="7874" y="16635"/>
                    </a:lnTo>
                    <a:lnTo>
                      <a:pt x="8725" y="19513"/>
                    </a:lnTo>
                    <a:lnTo>
                      <a:pt x="9141" y="21033"/>
                    </a:lnTo>
                    <a:lnTo>
                      <a:pt x="9521" y="22391"/>
                    </a:lnTo>
                    <a:lnTo>
                      <a:pt x="10354" y="25196"/>
                    </a:lnTo>
                    <a:lnTo>
                      <a:pt x="11331" y="28020"/>
                    </a:lnTo>
                    <a:lnTo>
                      <a:pt x="12489" y="30826"/>
                    </a:lnTo>
                    <a:lnTo>
                      <a:pt x="13829" y="33523"/>
                    </a:lnTo>
                    <a:lnTo>
                      <a:pt x="15005" y="35441"/>
                    </a:lnTo>
                    <a:lnTo>
                      <a:pt x="15856" y="36636"/>
                    </a:lnTo>
                    <a:lnTo>
                      <a:pt x="16779" y="37776"/>
                    </a:lnTo>
                    <a:lnTo>
                      <a:pt x="17757" y="38826"/>
                    </a:lnTo>
                    <a:lnTo>
                      <a:pt x="18825" y="39803"/>
                    </a:lnTo>
                    <a:lnTo>
                      <a:pt x="19947" y="40690"/>
                    </a:lnTo>
                    <a:lnTo>
                      <a:pt x="20544" y="41088"/>
                    </a:lnTo>
                    <a:lnTo>
                      <a:pt x="20671" y="41161"/>
                    </a:lnTo>
                    <a:lnTo>
                      <a:pt x="21721" y="39532"/>
                    </a:lnTo>
                    <a:lnTo>
                      <a:pt x="21594" y="39441"/>
                    </a:lnTo>
                    <a:lnTo>
                      <a:pt x="21051" y="39079"/>
                    </a:lnTo>
                    <a:lnTo>
                      <a:pt x="20019" y="38265"/>
                    </a:lnTo>
                    <a:lnTo>
                      <a:pt x="19042" y="37360"/>
                    </a:lnTo>
                    <a:lnTo>
                      <a:pt x="18137" y="36382"/>
                    </a:lnTo>
                    <a:lnTo>
                      <a:pt x="16888" y="34771"/>
                    </a:lnTo>
                    <a:lnTo>
                      <a:pt x="15440" y="32382"/>
                    </a:lnTo>
                    <a:lnTo>
                      <a:pt x="14173" y="29830"/>
                    </a:lnTo>
                    <a:lnTo>
                      <a:pt x="13105" y="27187"/>
                    </a:lnTo>
                    <a:lnTo>
                      <a:pt x="12182" y="24490"/>
                    </a:lnTo>
                    <a:lnTo>
                      <a:pt x="11385" y="21830"/>
                    </a:lnTo>
                    <a:lnTo>
                      <a:pt x="11041" y="20526"/>
                    </a:lnTo>
                    <a:lnTo>
                      <a:pt x="10607" y="18970"/>
                    </a:lnTo>
                    <a:lnTo>
                      <a:pt x="9738" y="16038"/>
                    </a:lnTo>
                    <a:lnTo>
                      <a:pt x="8833" y="13286"/>
                    </a:lnTo>
                    <a:lnTo>
                      <a:pt x="7892" y="10716"/>
                    </a:lnTo>
                    <a:lnTo>
                      <a:pt x="7385" y="9485"/>
                    </a:lnTo>
                    <a:lnTo>
                      <a:pt x="7005" y="8544"/>
                    </a:lnTo>
                    <a:lnTo>
                      <a:pt x="6245" y="6915"/>
                    </a:lnTo>
                    <a:lnTo>
                      <a:pt x="5467" y="5449"/>
                    </a:lnTo>
                    <a:lnTo>
                      <a:pt x="4616" y="4128"/>
                    </a:lnTo>
                    <a:lnTo>
                      <a:pt x="4163" y="3476"/>
                    </a:lnTo>
                    <a:lnTo>
                      <a:pt x="3801" y="3005"/>
                    </a:lnTo>
                    <a:lnTo>
                      <a:pt x="3421" y="2535"/>
                    </a:lnTo>
                    <a:lnTo>
                      <a:pt x="2914" y="1919"/>
                    </a:lnTo>
                    <a:lnTo>
                      <a:pt x="2281" y="960"/>
                    </a:lnTo>
                    <a:lnTo>
                      <a:pt x="1991" y="327"/>
                    </a:lnTo>
                    <a:lnTo>
                      <a:pt x="1919"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0" name="Google Shape;1500;p41"/>
              <p:cNvSpPr/>
              <p:nvPr/>
            </p:nvSpPr>
            <p:spPr>
              <a:xfrm>
                <a:off x="5154706" y="2922754"/>
                <a:ext cx="136314" cy="174817"/>
              </a:xfrm>
              <a:custGeom>
                <a:avLst/>
                <a:gdLst/>
                <a:ahLst/>
                <a:cxnLst/>
                <a:rect l="l" t="t" r="r" b="b"/>
                <a:pathLst>
                  <a:path w="4291" h="5503" extrusionOk="0">
                    <a:moveTo>
                      <a:pt x="4291" y="0"/>
                    </a:moveTo>
                    <a:lnTo>
                      <a:pt x="3784" y="55"/>
                    </a:lnTo>
                    <a:lnTo>
                      <a:pt x="2879" y="254"/>
                    </a:lnTo>
                    <a:lnTo>
                      <a:pt x="2137" y="525"/>
                    </a:lnTo>
                    <a:lnTo>
                      <a:pt x="1521" y="869"/>
                    </a:lnTo>
                    <a:lnTo>
                      <a:pt x="1033" y="1285"/>
                    </a:lnTo>
                    <a:lnTo>
                      <a:pt x="652" y="1738"/>
                    </a:lnTo>
                    <a:lnTo>
                      <a:pt x="272" y="2444"/>
                    </a:lnTo>
                    <a:lnTo>
                      <a:pt x="19" y="3439"/>
                    </a:lnTo>
                    <a:lnTo>
                      <a:pt x="1" y="4344"/>
                    </a:lnTo>
                    <a:lnTo>
                      <a:pt x="146" y="5358"/>
                    </a:lnTo>
                    <a:lnTo>
                      <a:pt x="200" y="5503"/>
                    </a:lnTo>
                    <a:lnTo>
                      <a:pt x="327" y="5503"/>
                    </a:lnTo>
                    <a:lnTo>
                      <a:pt x="1141" y="5358"/>
                    </a:lnTo>
                    <a:lnTo>
                      <a:pt x="1865" y="5068"/>
                    </a:lnTo>
                    <a:lnTo>
                      <a:pt x="2643" y="4562"/>
                    </a:lnTo>
                    <a:lnTo>
                      <a:pt x="3367" y="3747"/>
                    </a:lnTo>
                    <a:lnTo>
                      <a:pt x="3802" y="2896"/>
                    </a:lnTo>
                    <a:lnTo>
                      <a:pt x="4037" y="2227"/>
                    </a:lnTo>
                    <a:lnTo>
                      <a:pt x="4200" y="1430"/>
                    </a:lnTo>
                    <a:lnTo>
                      <a:pt x="4291" y="507"/>
                    </a:lnTo>
                    <a:lnTo>
                      <a:pt x="4291"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1" name="Google Shape;1501;p41"/>
              <p:cNvSpPr/>
              <p:nvPr/>
            </p:nvSpPr>
            <p:spPr>
              <a:xfrm>
                <a:off x="5149528" y="2917576"/>
                <a:ext cx="146671" cy="185173"/>
              </a:xfrm>
              <a:custGeom>
                <a:avLst/>
                <a:gdLst/>
                <a:ahLst/>
                <a:cxnLst/>
                <a:rect l="l" t="t" r="r" b="b"/>
                <a:pathLst>
                  <a:path w="4617" h="5829" extrusionOk="0">
                    <a:moveTo>
                      <a:pt x="4616" y="0"/>
                    </a:moveTo>
                    <a:lnTo>
                      <a:pt x="4454" y="19"/>
                    </a:lnTo>
                    <a:lnTo>
                      <a:pt x="3874" y="73"/>
                    </a:lnTo>
                    <a:lnTo>
                      <a:pt x="2843" y="308"/>
                    </a:lnTo>
                    <a:lnTo>
                      <a:pt x="2390" y="489"/>
                    </a:lnTo>
                    <a:lnTo>
                      <a:pt x="2082" y="634"/>
                    </a:lnTo>
                    <a:lnTo>
                      <a:pt x="1539" y="960"/>
                    </a:lnTo>
                    <a:lnTo>
                      <a:pt x="1069" y="1358"/>
                    </a:lnTo>
                    <a:lnTo>
                      <a:pt x="689" y="1829"/>
                    </a:lnTo>
                    <a:lnTo>
                      <a:pt x="526" y="2082"/>
                    </a:lnTo>
                    <a:lnTo>
                      <a:pt x="363" y="2390"/>
                    </a:lnTo>
                    <a:lnTo>
                      <a:pt x="146" y="3005"/>
                    </a:lnTo>
                    <a:lnTo>
                      <a:pt x="1" y="3928"/>
                    </a:lnTo>
                    <a:lnTo>
                      <a:pt x="128" y="5431"/>
                    </a:lnTo>
                    <a:lnTo>
                      <a:pt x="218" y="5720"/>
                    </a:lnTo>
                    <a:lnTo>
                      <a:pt x="254" y="5829"/>
                    </a:lnTo>
                    <a:lnTo>
                      <a:pt x="562" y="5829"/>
                    </a:lnTo>
                    <a:lnTo>
                      <a:pt x="1503" y="5612"/>
                    </a:lnTo>
                    <a:lnTo>
                      <a:pt x="2300" y="5268"/>
                    </a:lnTo>
                    <a:lnTo>
                      <a:pt x="2698" y="4978"/>
                    </a:lnTo>
                    <a:lnTo>
                      <a:pt x="2517" y="4743"/>
                    </a:lnTo>
                    <a:lnTo>
                      <a:pt x="2209" y="4960"/>
                    </a:lnTo>
                    <a:lnTo>
                      <a:pt x="1576" y="5268"/>
                    </a:lnTo>
                    <a:lnTo>
                      <a:pt x="779" y="5485"/>
                    </a:lnTo>
                    <a:lnTo>
                      <a:pt x="472" y="5521"/>
                    </a:lnTo>
                    <a:lnTo>
                      <a:pt x="363" y="5050"/>
                    </a:lnTo>
                    <a:lnTo>
                      <a:pt x="327" y="3729"/>
                    </a:lnTo>
                    <a:lnTo>
                      <a:pt x="544" y="2715"/>
                    </a:lnTo>
                    <a:lnTo>
                      <a:pt x="797" y="2227"/>
                    </a:lnTo>
                    <a:lnTo>
                      <a:pt x="942" y="1991"/>
                    </a:lnTo>
                    <a:lnTo>
                      <a:pt x="1286" y="1575"/>
                    </a:lnTo>
                    <a:lnTo>
                      <a:pt x="1720" y="1195"/>
                    </a:lnTo>
                    <a:lnTo>
                      <a:pt x="2227" y="887"/>
                    </a:lnTo>
                    <a:lnTo>
                      <a:pt x="2499" y="761"/>
                    </a:lnTo>
                    <a:lnTo>
                      <a:pt x="2897" y="616"/>
                    </a:lnTo>
                    <a:lnTo>
                      <a:pt x="3802" y="399"/>
                    </a:lnTo>
                    <a:lnTo>
                      <a:pt x="4309" y="326"/>
                    </a:lnTo>
                    <a:lnTo>
                      <a:pt x="4291" y="978"/>
                    </a:lnTo>
                    <a:lnTo>
                      <a:pt x="4110" y="2154"/>
                    </a:lnTo>
                    <a:lnTo>
                      <a:pt x="3947" y="2679"/>
                    </a:lnTo>
                    <a:lnTo>
                      <a:pt x="4236" y="2788"/>
                    </a:lnTo>
                    <a:lnTo>
                      <a:pt x="4417" y="2209"/>
                    </a:lnTo>
                    <a:lnTo>
                      <a:pt x="4598" y="887"/>
                    </a:lnTo>
                    <a:lnTo>
                      <a:pt x="4616" y="163"/>
                    </a:lnTo>
                    <a:lnTo>
                      <a:pt x="4616" y="0"/>
                    </a:lnTo>
                    <a:close/>
                  </a:path>
                </a:pathLst>
              </a:custGeom>
              <a:solidFill>
                <a:srgbClr val="0C0C0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2" name="Google Shape;1502;p41"/>
              <p:cNvSpPr/>
              <p:nvPr/>
            </p:nvSpPr>
            <p:spPr>
              <a:xfrm>
                <a:off x="5149528" y="2917576"/>
                <a:ext cx="146671" cy="185173"/>
              </a:xfrm>
              <a:custGeom>
                <a:avLst/>
                <a:gdLst/>
                <a:ahLst/>
                <a:cxnLst/>
                <a:rect l="l" t="t" r="r" b="b"/>
                <a:pathLst>
                  <a:path w="4617" h="5829" extrusionOk="0">
                    <a:moveTo>
                      <a:pt x="4616" y="0"/>
                    </a:moveTo>
                    <a:lnTo>
                      <a:pt x="4454" y="19"/>
                    </a:lnTo>
                    <a:lnTo>
                      <a:pt x="3874" y="73"/>
                    </a:lnTo>
                    <a:lnTo>
                      <a:pt x="2843" y="308"/>
                    </a:lnTo>
                    <a:lnTo>
                      <a:pt x="2390" y="489"/>
                    </a:lnTo>
                    <a:lnTo>
                      <a:pt x="2499" y="761"/>
                    </a:lnTo>
                    <a:lnTo>
                      <a:pt x="2897" y="616"/>
                    </a:lnTo>
                    <a:lnTo>
                      <a:pt x="3802" y="399"/>
                    </a:lnTo>
                    <a:lnTo>
                      <a:pt x="4309" y="326"/>
                    </a:lnTo>
                    <a:lnTo>
                      <a:pt x="4291" y="978"/>
                    </a:lnTo>
                    <a:lnTo>
                      <a:pt x="4110" y="2154"/>
                    </a:lnTo>
                    <a:lnTo>
                      <a:pt x="3947" y="2679"/>
                    </a:lnTo>
                    <a:lnTo>
                      <a:pt x="3838" y="3005"/>
                    </a:lnTo>
                    <a:lnTo>
                      <a:pt x="3549" y="3584"/>
                    </a:lnTo>
                    <a:lnTo>
                      <a:pt x="3187" y="4109"/>
                    </a:lnTo>
                    <a:lnTo>
                      <a:pt x="2752" y="4544"/>
                    </a:lnTo>
                    <a:lnTo>
                      <a:pt x="2517" y="4743"/>
                    </a:lnTo>
                    <a:lnTo>
                      <a:pt x="2209" y="4960"/>
                    </a:lnTo>
                    <a:lnTo>
                      <a:pt x="1576" y="5268"/>
                    </a:lnTo>
                    <a:lnTo>
                      <a:pt x="779" y="5485"/>
                    </a:lnTo>
                    <a:lnTo>
                      <a:pt x="472" y="5521"/>
                    </a:lnTo>
                    <a:lnTo>
                      <a:pt x="363" y="5050"/>
                    </a:lnTo>
                    <a:lnTo>
                      <a:pt x="327" y="3729"/>
                    </a:lnTo>
                    <a:lnTo>
                      <a:pt x="544" y="2715"/>
                    </a:lnTo>
                    <a:lnTo>
                      <a:pt x="797" y="2227"/>
                    </a:lnTo>
                    <a:lnTo>
                      <a:pt x="526" y="2082"/>
                    </a:lnTo>
                    <a:lnTo>
                      <a:pt x="363" y="2390"/>
                    </a:lnTo>
                    <a:lnTo>
                      <a:pt x="146" y="3005"/>
                    </a:lnTo>
                    <a:lnTo>
                      <a:pt x="1" y="3928"/>
                    </a:lnTo>
                    <a:lnTo>
                      <a:pt x="128" y="5431"/>
                    </a:lnTo>
                    <a:lnTo>
                      <a:pt x="218" y="5720"/>
                    </a:lnTo>
                    <a:lnTo>
                      <a:pt x="254" y="5829"/>
                    </a:lnTo>
                    <a:lnTo>
                      <a:pt x="562" y="5829"/>
                    </a:lnTo>
                    <a:lnTo>
                      <a:pt x="1503" y="5612"/>
                    </a:lnTo>
                    <a:lnTo>
                      <a:pt x="2300" y="5268"/>
                    </a:lnTo>
                    <a:lnTo>
                      <a:pt x="2698" y="4978"/>
                    </a:lnTo>
                    <a:lnTo>
                      <a:pt x="2969" y="4779"/>
                    </a:lnTo>
                    <a:lnTo>
                      <a:pt x="3422" y="4308"/>
                    </a:lnTo>
                    <a:lnTo>
                      <a:pt x="3802" y="3747"/>
                    </a:lnTo>
                    <a:lnTo>
                      <a:pt x="4110" y="3132"/>
                    </a:lnTo>
                    <a:lnTo>
                      <a:pt x="4236" y="2788"/>
                    </a:lnTo>
                    <a:lnTo>
                      <a:pt x="4417" y="2209"/>
                    </a:lnTo>
                    <a:lnTo>
                      <a:pt x="4598" y="887"/>
                    </a:lnTo>
                    <a:lnTo>
                      <a:pt x="4616" y="163"/>
                    </a:lnTo>
                    <a:lnTo>
                      <a:pt x="4616" y="0"/>
                    </a:lnTo>
                    <a:close/>
                  </a:path>
                </a:pathLst>
              </a:custGeom>
              <a:solidFill>
                <a:srgbClr val="0C0C0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3" name="Google Shape;1503;p41"/>
              <p:cNvSpPr/>
              <p:nvPr/>
            </p:nvSpPr>
            <p:spPr>
              <a:xfrm>
                <a:off x="4703925" y="2452976"/>
                <a:ext cx="418060" cy="415169"/>
              </a:xfrm>
              <a:custGeom>
                <a:avLst/>
                <a:gdLst/>
                <a:ahLst/>
                <a:cxnLst/>
                <a:rect l="l" t="t" r="r" b="b"/>
                <a:pathLst>
                  <a:path w="13160" h="13069" extrusionOk="0">
                    <a:moveTo>
                      <a:pt x="6661" y="0"/>
                    </a:moveTo>
                    <a:lnTo>
                      <a:pt x="6064" y="181"/>
                    </a:lnTo>
                    <a:lnTo>
                      <a:pt x="5611" y="525"/>
                    </a:lnTo>
                    <a:lnTo>
                      <a:pt x="5304" y="996"/>
                    </a:lnTo>
                    <a:lnTo>
                      <a:pt x="5123" y="1575"/>
                    </a:lnTo>
                    <a:lnTo>
                      <a:pt x="5050" y="2245"/>
                    </a:lnTo>
                    <a:lnTo>
                      <a:pt x="5104" y="2951"/>
                    </a:lnTo>
                    <a:lnTo>
                      <a:pt x="5285" y="3675"/>
                    </a:lnTo>
                    <a:lnTo>
                      <a:pt x="5412" y="4019"/>
                    </a:lnTo>
                    <a:lnTo>
                      <a:pt x="5412" y="4019"/>
                    </a:lnTo>
                    <a:lnTo>
                      <a:pt x="5177" y="3729"/>
                    </a:lnTo>
                    <a:lnTo>
                      <a:pt x="4598" y="3204"/>
                    </a:lnTo>
                    <a:lnTo>
                      <a:pt x="3910" y="2788"/>
                    </a:lnTo>
                    <a:lnTo>
                      <a:pt x="3186" y="2498"/>
                    </a:lnTo>
                    <a:lnTo>
                      <a:pt x="2444" y="2317"/>
                    </a:lnTo>
                    <a:lnTo>
                      <a:pt x="1738" y="2299"/>
                    </a:lnTo>
                    <a:lnTo>
                      <a:pt x="1086" y="2444"/>
                    </a:lnTo>
                    <a:lnTo>
                      <a:pt x="561" y="2770"/>
                    </a:lnTo>
                    <a:lnTo>
                      <a:pt x="362" y="3005"/>
                    </a:lnTo>
                    <a:lnTo>
                      <a:pt x="127" y="3349"/>
                    </a:lnTo>
                    <a:lnTo>
                      <a:pt x="0" y="4001"/>
                    </a:lnTo>
                    <a:lnTo>
                      <a:pt x="199" y="4616"/>
                    </a:lnTo>
                    <a:lnTo>
                      <a:pt x="634" y="5195"/>
                    </a:lnTo>
                    <a:lnTo>
                      <a:pt x="941" y="5467"/>
                    </a:lnTo>
                    <a:lnTo>
                      <a:pt x="1285" y="5738"/>
                    </a:lnTo>
                    <a:lnTo>
                      <a:pt x="2027" y="6154"/>
                    </a:lnTo>
                    <a:lnTo>
                      <a:pt x="2860" y="6390"/>
                    </a:lnTo>
                    <a:lnTo>
                      <a:pt x="3729" y="6444"/>
                    </a:lnTo>
                    <a:lnTo>
                      <a:pt x="4163" y="6390"/>
                    </a:lnTo>
                    <a:lnTo>
                      <a:pt x="3548" y="6571"/>
                    </a:lnTo>
                    <a:lnTo>
                      <a:pt x="2950" y="6752"/>
                    </a:lnTo>
                    <a:lnTo>
                      <a:pt x="2607" y="6897"/>
                    </a:lnTo>
                    <a:lnTo>
                      <a:pt x="1937" y="7295"/>
                    </a:lnTo>
                    <a:lnTo>
                      <a:pt x="1303" y="7838"/>
                    </a:lnTo>
                    <a:lnTo>
                      <a:pt x="778" y="8453"/>
                    </a:lnTo>
                    <a:lnTo>
                      <a:pt x="435" y="9105"/>
                    </a:lnTo>
                    <a:lnTo>
                      <a:pt x="308" y="9793"/>
                    </a:lnTo>
                    <a:lnTo>
                      <a:pt x="471" y="10444"/>
                    </a:lnTo>
                    <a:lnTo>
                      <a:pt x="978" y="11042"/>
                    </a:lnTo>
                    <a:lnTo>
                      <a:pt x="1412" y="11313"/>
                    </a:lnTo>
                    <a:lnTo>
                      <a:pt x="1774" y="11476"/>
                    </a:lnTo>
                    <a:lnTo>
                      <a:pt x="2444" y="11566"/>
                    </a:lnTo>
                    <a:lnTo>
                      <a:pt x="3041" y="11404"/>
                    </a:lnTo>
                    <a:lnTo>
                      <a:pt x="3602" y="11078"/>
                    </a:lnTo>
                    <a:lnTo>
                      <a:pt x="4380" y="10354"/>
                    </a:lnTo>
                    <a:lnTo>
                      <a:pt x="5231" y="9268"/>
                    </a:lnTo>
                    <a:lnTo>
                      <a:pt x="5611" y="8833"/>
                    </a:lnTo>
                    <a:lnTo>
                      <a:pt x="5485" y="9014"/>
                    </a:lnTo>
                    <a:lnTo>
                      <a:pt x="5304" y="9358"/>
                    </a:lnTo>
                    <a:lnTo>
                      <a:pt x="5159" y="9919"/>
                    </a:lnTo>
                    <a:lnTo>
                      <a:pt x="5249" y="10698"/>
                    </a:lnTo>
                    <a:lnTo>
                      <a:pt x="5575" y="11458"/>
                    </a:lnTo>
                    <a:lnTo>
                      <a:pt x="6100" y="12128"/>
                    </a:lnTo>
                    <a:lnTo>
                      <a:pt x="6770" y="12652"/>
                    </a:lnTo>
                    <a:lnTo>
                      <a:pt x="7530" y="12978"/>
                    </a:lnTo>
                    <a:lnTo>
                      <a:pt x="8326" y="13069"/>
                    </a:lnTo>
                    <a:lnTo>
                      <a:pt x="8724" y="12978"/>
                    </a:lnTo>
                    <a:lnTo>
                      <a:pt x="9141" y="12833"/>
                    </a:lnTo>
                    <a:lnTo>
                      <a:pt x="9738" y="12417"/>
                    </a:lnTo>
                    <a:lnTo>
                      <a:pt x="10064" y="11874"/>
                    </a:lnTo>
                    <a:lnTo>
                      <a:pt x="10154" y="11277"/>
                    </a:lnTo>
                    <a:lnTo>
                      <a:pt x="10028" y="10607"/>
                    </a:lnTo>
                    <a:lnTo>
                      <a:pt x="9720" y="9956"/>
                    </a:lnTo>
                    <a:lnTo>
                      <a:pt x="9231" y="9322"/>
                    </a:lnTo>
                    <a:lnTo>
                      <a:pt x="8598" y="8743"/>
                    </a:lnTo>
                    <a:lnTo>
                      <a:pt x="8236" y="8507"/>
                    </a:lnTo>
                    <a:lnTo>
                      <a:pt x="9014" y="8797"/>
                    </a:lnTo>
                    <a:lnTo>
                      <a:pt x="10173" y="9051"/>
                    </a:lnTo>
                    <a:lnTo>
                      <a:pt x="10915" y="9105"/>
                    </a:lnTo>
                    <a:lnTo>
                      <a:pt x="11584" y="9014"/>
                    </a:lnTo>
                    <a:lnTo>
                      <a:pt x="12182" y="8797"/>
                    </a:lnTo>
                    <a:lnTo>
                      <a:pt x="12652" y="8417"/>
                    </a:lnTo>
                    <a:lnTo>
                      <a:pt x="12996" y="7856"/>
                    </a:lnTo>
                    <a:lnTo>
                      <a:pt x="13123" y="7494"/>
                    </a:lnTo>
                    <a:lnTo>
                      <a:pt x="13159" y="7096"/>
                    </a:lnTo>
                    <a:lnTo>
                      <a:pt x="12978" y="6335"/>
                    </a:lnTo>
                    <a:lnTo>
                      <a:pt x="12526" y="5666"/>
                    </a:lnTo>
                    <a:lnTo>
                      <a:pt x="11874" y="5123"/>
                    </a:lnTo>
                    <a:lnTo>
                      <a:pt x="11114" y="4725"/>
                    </a:lnTo>
                    <a:lnTo>
                      <a:pt x="10299" y="4489"/>
                    </a:lnTo>
                    <a:lnTo>
                      <a:pt x="9503" y="4471"/>
                    </a:lnTo>
                    <a:lnTo>
                      <a:pt x="8815" y="4706"/>
                    </a:lnTo>
                    <a:lnTo>
                      <a:pt x="8543" y="4942"/>
                    </a:lnTo>
                    <a:lnTo>
                      <a:pt x="8543" y="4942"/>
                    </a:lnTo>
                    <a:lnTo>
                      <a:pt x="8815" y="4670"/>
                    </a:lnTo>
                    <a:lnTo>
                      <a:pt x="9177" y="3982"/>
                    </a:lnTo>
                    <a:lnTo>
                      <a:pt x="9322" y="3204"/>
                    </a:lnTo>
                    <a:lnTo>
                      <a:pt x="9286" y="2390"/>
                    </a:lnTo>
                    <a:lnTo>
                      <a:pt x="9068" y="1611"/>
                    </a:lnTo>
                    <a:lnTo>
                      <a:pt x="8670" y="905"/>
                    </a:lnTo>
                    <a:lnTo>
                      <a:pt x="8127" y="362"/>
                    </a:lnTo>
                    <a:lnTo>
                      <a:pt x="7421" y="37"/>
                    </a:lnTo>
                    <a:lnTo>
                      <a:pt x="702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4" name="Google Shape;1504;p41"/>
              <p:cNvSpPr/>
              <p:nvPr/>
            </p:nvSpPr>
            <p:spPr>
              <a:xfrm>
                <a:off x="4711390" y="2448370"/>
                <a:ext cx="415169" cy="424382"/>
              </a:xfrm>
              <a:custGeom>
                <a:avLst/>
                <a:gdLst/>
                <a:ahLst/>
                <a:cxnLst/>
                <a:rect l="l" t="t" r="r" b="b"/>
                <a:pathLst>
                  <a:path w="13069" h="13359" extrusionOk="0">
                    <a:moveTo>
                      <a:pt x="6517" y="1"/>
                    </a:moveTo>
                    <a:lnTo>
                      <a:pt x="6046" y="73"/>
                    </a:lnTo>
                    <a:lnTo>
                      <a:pt x="5612" y="272"/>
                    </a:lnTo>
                    <a:lnTo>
                      <a:pt x="5268" y="562"/>
                    </a:lnTo>
                    <a:lnTo>
                      <a:pt x="5123" y="761"/>
                    </a:lnTo>
                    <a:lnTo>
                      <a:pt x="4960" y="1014"/>
                    </a:lnTo>
                    <a:lnTo>
                      <a:pt x="4743" y="1630"/>
                    </a:lnTo>
                    <a:lnTo>
                      <a:pt x="4670" y="2354"/>
                    </a:lnTo>
                    <a:lnTo>
                      <a:pt x="4725" y="3150"/>
                    </a:lnTo>
                    <a:lnTo>
                      <a:pt x="4815" y="3548"/>
                    </a:lnTo>
                    <a:lnTo>
                      <a:pt x="4507" y="3277"/>
                    </a:lnTo>
                    <a:lnTo>
                      <a:pt x="3765" y="2824"/>
                    </a:lnTo>
                    <a:lnTo>
                      <a:pt x="2969" y="2480"/>
                    </a:lnTo>
                    <a:lnTo>
                      <a:pt x="2154" y="2317"/>
                    </a:lnTo>
                    <a:lnTo>
                      <a:pt x="1756" y="2299"/>
                    </a:lnTo>
                    <a:lnTo>
                      <a:pt x="1448" y="2299"/>
                    </a:lnTo>
                    <a:lnTo>
                      <a:pt x="942" y="2408"/>
                    </a:lnTo>
                    <a:lnTo>
                      <a:pt x="507" y="2607"/>
                    </a:lnTo>
                    <a:lnTo>
                      <a:pt x="145" y="2878"/>
                    </a:lnTo>
                    <a:lnTo>
                      <a:pt x="0" y="3059"/>
                    </a:lnTo>
                    <a:lnTo>
                      <a:pt x="236" y="3240"/>
                    </a:lnTo>
                    <a:lnTo>
                      <a:pt x="399" y="3059"/>
                    </a:lnTo>
                    <a:lnTo>
                      <a:pt x="761" y="2806"/>
                    </a:lnTo>
                    <a:lnTo>
                      <a:pt x="1358" y="2607"/>
                    </a:lnTo>
                    <a:lnTo>
                      <a:pt x="1738" y="2589"/>
                    </a:lnTo>
                    <a:lnTo>
                      <a:pt x="1756" y="2589"/>
                    </a:lnTo>
                    <a:lnTo>
                      <a:pt x="2209" y="2625"/>
                    </a:lnTo>
                    <a:lnTo>
                      <a:pt x="3132" y="2860"/>
                    </a:lnTo>
                    <a:lnTo>
                      <a:pt x="4019" y="3295"/>
                    </a:lnTo>
                    <a:lnTo>
                      <a:pt x="4761" y="3892"/>
                    </a:lnTo>
                    <a:lnTo>
                      <a:pt x="5050" y="4254"/>
                    </a:lnTo>
                    <a:lnTo>
                      <a:pt x="5141" y="4327"/>
                    </a:lnTo>
                    <a:lnTo>
                      <a:pt x="5250" y="4290"/>
                    </a:lnTo>
                    <a:lnTo>
                      <a:pt x="5322" y="4218"/>
                    </a:lnTo>
                    <a:lnTo>
                      <a:pt x="5322" y="4109"/>
                    </a:lnTo>
                    <a:lnTo>
                      <a:pt x="5159" y="3657"/>
                    </a:lnTo>
                    <a:lnTo>
                      <a:pt x="4996" y="2752"/>
                    </a:lnTo>
                    <a:lnTo>
                      <a:pt x="4996" y="1919"/>
                    </a:lnTo>
                    <a:lnTo>
                      <a:pt x="5195" y="1213"/>
                    </a:lnTo>
                    <a:lnTo>
                      <a:pt x="5376" y="924"/>
                    </a:lnTo>
                    <a:lnTo>
                      <a:pt x="5485" y="761"/>
                    </a:lnTo>
                    <a:lnTo>
                      <a:pt x="5793" y="525"/>
                    </a:lnTo>
                    <a:lnTo>
                      <a:pt x="6136" y="363"/>
                    </a:lnTo>
                    <a:lnTo>
                      <a:pt x="6553" y="290"/>
                    </a:lnTo>
                    <a:lnTo>
                      <a:pt x="6770" y="290"/>
                    </a:lnTo>
                    <a:lnTo>
                      <a:pt x="7096" y="326"/>
                    </a:lnTo>
                    <a:lnTo>
                      <a:pt x="7693" y="562"/>
                    </a:lnTo>
                    <a:lnTo>
                      <a:pt x="8200" y="996"/>
                    </a:lnTo>
                    <a:lnTo>
                      <a:pt x="8598" y="1593"/>
                    </a:lnTo>
                    <a:lnTo>
                      <a:pt x="8743" y="1955"/>
                    </a:lnTo>
                    <a:lnTo>
                      <a:pt x="8870" y="2372"/>
                    </a:lnTo>
                    <a:lnTo>
                      <a:pt x="8960" y="3222"/>
                    </a:lnTo>
                    <a:lnTo>
                      <a:pt x="8815" y="3983"/>
                    </a:lnTo>
                    <a:lnTo>
                      <a:pt x="8508" y="4652"/>
                    </a:lnTo>
                    <a:lnTo>
                      <a:pt x="8272" y="4906"/>
                    </a:lnTo>
                    <a:lnTo>
                      <a:pt x="8236" y="4942"/>
                    </a:lnTo>
                    <a:lnTo>
                      <a:pt x="8200" y="4978"/>
                    </a:lnTo>
                    <a:lnTo>
                      <a:pt x="8164" y="5014"/>
                    </a:lnTo>
                    <a:lnTo>
                      <a:pt x="8164" y="5141"/>
                    </a:lnTo>
                    <a:lnTo>
                      <a:pt x="8200" y="5177"/>
                    </a:lnTo>
                    <a:lnTo>
                      <a:pt x="8236" y="5213"/>
                    </a:lnTo>
                    <a:lnTo>
                      <a:pt x="8345" y="5232"/>
                    </a:lnTo>
                    <a:lnTo>
                      <a:pt x="8399" y="5195"/>
                    </a:lnTo>
                    <a:lnTo>
                      <a:pt x="8435" y="5159"/>
                    </a:lnTo>
                    <a:lnTo>
                      <a:pt x="8471" y="5141"/>
                    </a:lnTo>
                    <a:lnTo>
                      <a:pt x="8743" y="4942"/>
                    </a:lnTo>
                    <a:lnTo>
                      <a:pt x="9413" y="4761"/>
                    </a:lnTo>
                    <a:lnTo>
                      <a:pt x="10155" y="4797"/>
                    </a:lnTo>
                    <a:lnTo>
                      <a:pt x="10879" y="5032"/>
                    </a:lnTo>
                    <a:lnTo>
                      <a:pt x="11223" y="5195"/>
                    </a:lnTo>
                    <a:lnTo>
                      <a:pt x="11530" y="5376"/>
                    </a:lnTo>
                    <a:lnTo>
                      <a:pt x="12128" y="5865"/>
                    </a:lnTo>
                    <a:lnTo>
                      <a:pt x="12562" y="6480"/>
                    </a:lnTo>
                    <a:lnTo>
                      <a:pt x="12743" y="7023"/>
                    </a:lnTo>
                    <a:lnTo>
                      <a:pt x="12761" y="7404"/>
                    </a:lnTo>
                    <a:lnTo>
                      <a:pt x="12725" y="7603"/>
                    </a:lnTo>
                    <a:lnTo>
                      <a:pt x="12598" y="8019"/>
                    </a:lnTo>
                    <a:lnTo>
                      <a:pt x="12254" y="8490"/>
                    </a:lnTo>
                    <a:lnTo>
                      <a:pt x="11965" y="8743"/>
                    </a:lnTo>
                    <a:lnTo>
                      <a:pt x="11784" y="8833"/>
                    </a:lnTo>
                    <a:lnTo>
                      <a:pt x="11458" y="8978"/>
                    </a:lnTo>
                    <a:lnTo>
                      <a:pt x="10643" y="9087"/>
                    </a:lnTo>
                    <a:lnTo>
                      <a:pt x="9702" y="9014"/>
                    </a:lnTo>
                    <a:lnTo>
                      <a:pt x="8634" y="8725"/>
                    </a:lnTo>
                    <a:lnTo>
                      <a:pt x="8055" y="8508"/>
                    </a:lnTo>
                    <a:lnTo>
                      <a:pt x="7946" y="8490"/>
                    </a:lnTo>
                    <a:lnTo>
                      <a:pt x="7874" y="8580"/>
                    </a:lnTo>
                    <a:lnTo>
                      <a:pt x="7838" y="8689"/>
                    </a:lnTo>
                    <a:lnTo>
                      <a:pt x="7928" y="8779"/>
                    </a:lnTo>
                    <a:lnTo>
                      <a:pt x="8254" y="8996"/>
                    </a:lnTo>
                    <a:lnTo>
                      <a:pt x="8833" y="9503"/>
                    </a:lnTo>
                    <a:lnTo>
                      <a:pt x="9286" y="10082"/>
                    </a:lnTo>
                    <a:lnTo>
                      <a:pt x="9612" y="10698"/>
                    </a:lnTo>
                    <a:lnTo>
                      <a:pt x="9702" y="10987"/>
                    </a:lnTo>
                    <a:lnTo>
                      <a:pt x="9775" y="11349"/>
                    </a:lnTo>
                    <a:lnTo>
                      <a:pt x="9702" y="11965"/>
                    </a:lnTo>
                    <a:lnTo>
                      <a:pt x="9376" y="12472"/>
                    </a:lnTo>
                    <a:lnTo>
                      <a:pt x="8815" y="12834"/>
                    </a:lnTo>
                    <a:lnTo>
                      <a:pt x="8453" y="12978"/>
                    </a:lnTo>
                    <a:lnTo>
                      <a:pt x="8236" y="13033"/>
                    </a:lnTo>
                    <a:lnTo>
                      <a:pt x="7820" y="13051"/>
                    </a:lnTo>
                    <a:lnTo>
                      <a:pt x="7204" y="12942"/>
                    </a:lnTo>
                    <a:lnTo>
                      <a:pt x="6426" y="12544"/>
                    </a:lnTo>
                    <a:lnTo>
                      <a:pt x="5793" y="11965"/>
                    </a:lnTo>
                    <a:lnTo>
                      <a:pt x="5539" y="11621"/>
                    </a:lnTo>
                    <a:lnTo>
                      <a:pt x="5340" y="11277"/>
                    </a:lnTo>
                    <a:lnTo>
                      <a:pt x="5105" y="10589"/>
                    </a:lnTo>
                    <a:lnTo>
                      <a:pt x="5087" y="9938"/>
                    </a:lnTo>
                    <a:lnTo>
                      <a:pt x="5304" y="9340"/>
                    </a:lnTo>
                    <a:lnTo>
                      <a:pt x="5503" y="9087"/>
                    </a:lnTo>
                    <a:lnTo>
                      <a:pt x="5539" y="8978"/>
                    </a:lnTo>
                    <a:lnTo>
                      <a:pt x="5485" y="8870"/>
                    </a:lnTo>
                    <a:lnTo>
                      <a:pt x="5376" y="8815"/>
                    </a:lnTo>
                    <a:lnTo>
                      <a:pt x="5268" y="8888"/>
                    </a:lnTo>
                    <a:lnTo>
                      <a:pt x="4960" y="9232"/>
                    </a:lnTo>
                    <a:lnTo>
                      <a:pt x="4616" y="9648"/>
                    </a:lnTo>
                    <a:lnTo>
                      <a:pt x="4290" y="10064"/>
                    </a:lnTo>
                    <a:lnTo>
                      <a:pt x="3548" y="10879"/>
                    </a:lnTo>
                    <a:lnTo>
                      <a:pt x="2933" y="11313"/>
                    </a:lnTo>
                    <a:lnTo>
                      <a:pt x="2480" y="11512"/>
                    </a:lnTo>
                    <a:lnTo>
                      <a:pt x="2010" y="11549"/>
                    </a:lnTo>
                    <a:lnTo>
                      <a:pt x="1503" y="11458"/>
                    </a:lnTo>
                    <a:lnTo>
                      <a:pt x="1249" y="11313"/>
                    </a:lnTo>
                    <a:lnTo>
                      <a:pt x="1105" y="11585"/>
                    </a:lnTo>
                    <a:lnTo>
                      <a:pt x="1394" y="11730"/>
                    </a:lnTo>
                    <a:lnTo>
                      <a:pt x="1973" y="11856"/>
                    </a:lnTo>
                    <a:lnTo>
                      <a:pt x="2498" y="11820"/>
                    </a:lnTo>
                    <a:lnTo>
                      <a:pt x="3005" y="11621"/>
                    </a:lnTo>
                    <a:lnTo>
                      <a:pt x="3675" y="11168"/>
                    </a:lnTo>
                    <a:lnTo>
                      <a:pt x="4471" y="10318"/>
                    </a:lnTo>
                    <a:lnTo>
                      <a:pt x="4815" y="9901"/>
                    </a:lnTo>
                    <a:lnTo>
                      <a:pt x="4779" y="10119"/>
                    </a:lnTo>
                    <a:lnTo>
                      <a:pt x="4815" y="10589"/>
                    </a:lnTo>
                    <a:lnTo>
                      <a:pt x="4924" y="11060"/>
                    </a:lnTo>
                    <a:lnTo>
                      <a:pt x="5141" y="11549"/>
                    </a:lnTo>
                    <a:lnTo>
                      <a:pt x="5286" y="11784"/>
                    </a:lnTo>
                    <a:lnTo>
                      <a:pt x="5521" y="12092"/>
                    </a:lnTo>
                    <a:lnTo>
                      <a:pt x="6082" y="12653"/>
                    </a:lnTo>
                    <a:lnTo>
                      <a:pt x="6770" y="13087"/>
                    </a:lnTo>
                    <a:lnTo>
                      <a:pt x="7512" y="13322"/>
                    </a:lnTo>
                    <a:lnTo>
                      <a:pt x="7910" y="13359"/>
                    </a:lnTo>
                    <a:lnTo>
                      <a:pt x="8218" y="13340"/>
                    </a:lnTo>
                    <a:lnTo>
                      <a:pt x="8526" y="13268"/>
                    </a:lnTo>
                    <a:lnTo>
                      <a:pt x="8960" y="13105"/>
                    </a:lnTo>
                    <a:lnTo>
                      <a:pt x="9612" y="12653"/>
                    </a:lnTo>
                    <a:lnTo>
                      <a:pt x="9992" y="12055"/>
                    </a:lnTo>
                    <a:lnTo>
                      <a:pt x="10064" y="11331"/>
                    </a:lnTo>
                    <a:lnTo>
                      <a:pt x="9992" y="10915"/>
                    </a:lnTo>
                    <a:lnTo>
                      <a:pt x="9847" y="10444"/>
                    </a:lnTo>
                    <a:lnTo>
                      <a:pt x="9250" y="9521"/>
                    </a:lnTo>
                    <a:lnTo>
                      <a:pt x="8833" y="9105"/>
                    </a:lnTo>
                    <a:lnTo>
                      <a:pt x="9304" y="9232"/>
                    </a:lnTo>
                    <a:lnTo>
                      <a:pt x="10173" y="9377"/>
                    </a:lnTo>
                    <a:lnTo>
                      <a:pt x="10951" y="9377"/>
                    </a:lnTo>
                    <a:lnTo>
                      <a:pt x="11639" y="9232"/>
                    </a:lnTo>
                    <a:lnTo>
                      <a:pt x="11929" y="9105"/>
                    </a:lnTo>
                    <a:lnTo>
                      <a:pt x="12128" y="8996"/>
                    </a:lnTo>
                    <a:lnTo>
                      <a:pt x="12472" y="8707"/>
                    </a:lnTo>
                    <a:lnTo>
                      <a:pt x="12761" y="8345"/>
                    </a:lnTo>
                    <a:lnTo>
                      <a:pt x="12960" y="7910"/>
                    </a:lnTo>
                    <a:lnTo>
                      <a:pt x="13033" y="7657"/>
                    </a:lnTo>
                    <a:lnTo>
                      <a:pt x="13069" y="7277"/>
                    </a:lnTo>
                    <a:lnTo>
                      <a:pt x="12906" y="6517"/>
                    </a:lnTo>
                    <a:lnTo>
                      <a:pt x="12472" y="5811"/>
                    </a:lnTo>
                    <a:lnTo>
                      <a:pt x="11802" y="5195"/>
                    </a:lnTo>
                    <a:lnTo>
                      <a:pt x="11367" y="4924"/>
                    </a:lnTo>
                    <a:lnTo>
                      <a:pt x="11078" y="4779"/>
                    </a:lnTo>
                    <a:lnTo>
                      <a:pt x="10462" y="4562"/>
                    </a:lnTo>
                    <a:lnTo>
                      <a:pt x="9811" y="4453"/>
                    </a:lnTo>
                    <a:lnTo>
                      <a:pt x="9195" y="4489"/>
                    </a:lnTo>
                    <a:lnTo>
                      <a:pt x="8906" y="4562"/>
                    </a:lnTo>
                    <a:lnTo>
                      <a:pt x="8906" y="4562"/>
                    </a:lnTo>
                    <a:lnTo>
                      <a:pt x="9033" y="4272"/>
                    </a:lnTo>
                    <a:lnTo>
                      <a:pt x="9214" y="3639"/>
                    </a:lnTo>
                    <a:lnTo>
                      <a:pt x="9250" y="2933"/>
                    </a:lnTo>
                    <a:lnTo>
                      <a:pt x="9141" y="2227"/>
                    </a:lnTo>
                    <a:lnTo>
                      <a:pt x="9033" y="1865"/>
                    </a:lnTo>
                    <a:lnTo>
                      <a:pt x="8870" y="1449"/>
                    </a:lnTo>
                    <a:lnTo>
                      <a:pt x="8417" y="779"/>
                    </a:lnTo>
                    <a:lnTo>
                      <a:pt x="7838" y="290"/>
                    </a:lnTo>
                    <a:lnTo>
                      <a:pt x="7150" y="37"/>
                    </a:lnTo>
                    <a:lnTo>
                      <a:pt x="6788"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5" name="Google Shape;1505;p41"/>
              <p:cNvSpPr/>
              <p:nvPr/>
            </p:nvSpPr>
            <p:spPr>
              <a:xfrm>
                <a:off x="4699890" y="2448370"/>
                <a:ext cx="426669" cy="368026"/>
              </a:xfrm>
              <a:custGeom>
                <a:avLst/>
                <a:gdLst/>
                <a:ahLst/>
                <a:cxnLst/>
                <a:rect l="l" t="t" r="r" b="b"/>
                <a:pathLst>
                  <a:path w="13431" h="11585" extrusionOk="0">
                    <a:moveTo>
                      <a:pt x="6879" y="1"/>
                    </a:moveTo>
                    <a:lnTo>
                      <a:pt x="6408" y="73"/>
                    </a:lnTo>
                    <a:lnTo>
                      <a:pt x="5974" y="272"/>
                    </a:lnTo>
                    <a:lnTo>
                      <a:pt x="5630" y="562"/>
                    </a:lnTo>
                    <a:lnTo>
                      <a:pt x="5485" y="743"/>
                    </a:lnTo>
                    <a:lnTo>
                      <a:pt x="5322" y="1014"/>
                    </a:lnTo>
                    <a:lnTo>
                      <a:pt x="5105" y="1630"/>
                    </a:lnTo>
                    <a:lnTo>
                      <a:pt x="5032" y="2354"/>
                    </a:lnTo>
                    <a:lnTo>
                      <a:pt x="5087" y="3150"/>
                    </a:lnTo>
                    <a:lnTo>
                      <a:pt x="5177" y="3548"/>
                    </a:lnTo>
                    <a:lnTo>
                      <a:pt x="4869" y="3277"/>
                    </a:lnTo>
                    <a:lnTo>
                      <a:pt x="4127" y="2824"/>
                    </a:lnTo>
                    <a:lnTo>
                      <a:pt x="3331" y="2480"/>
                    </a:lnTo>
                    <a:lnTo>
                      <a:pt x="2516" y="2317"/>
                    </a:lnTo>
                    <a:lnTo>
                      <a:pt x="2118" y="2299"/>
                    </a:lnTo>
                    <a:lnTo>
                      <a:pt x="1810" y="2299"/>
                    </a:lnTo>
                    <a:lnTo>
                      <a:pt x="1304" y="2408"/>
                    </a:lnTo>
                    <a:lnTo>
                      <a:pt x="869" y="2607"/>
                    </a:lnTo>
                    <a:lnTo>
                      <a:pt x="507" y="2878"/>
                    </a:lnTo>
                    <a:lnTo>
                      <a:pt x="362" y="3059"/>
                    </a:lnTo>
                    <a:lnTo>
                      <a:pt x="218" y="3277"/>
                    </a:lnTo>
                    <a:lnTo>
                      <a:pt x="37" y="3693"/>
                    </a:lnTo>
                    <a:lnTo>
                      <a:pt x="0" y="4073"/>
                    </a:lnTo>
                    <a:lnTo>
                      <a:pt x="37" y="4435"/>
                    </a:lnTo>
                    <a:lnTo>
                      <a:pt x="254" y="4942"/>
                    </a:lnTo>
                    <a:lnTo>
                      <a:pt x="724" y="5503"/>
                    </a:lnTo>
                    <a:lnTo>
                      <a:pt x="978" y="5738"/>
                    </a:lnTo>
                    <a:lnTo>
                      <a:pt x="1213" y="5919"/>
                    </a:lnTo>
                    <a:lnTo>
                      <a:pt x="1720" y="6245"/>
                    </a:lnTo>
                    <a:lnTo>
                      <a:pt x="2281" y="6499"/>
                    </a:lnTo>
                    <a:lnTo>
                      <a:pt x="2878" y="6661"/>
                    </a:lnTo>
                    <a:lnTo>
                      <a:pt x="3186" y="6698"/>
                    </a:lnTo>
                    <a:lnTo>
                      <a:pt x="3114" y="6734"/>
                    </a:lnTo>
                    <a:lnTo>
                      <a:pt x="3023" y="6752"/>
                    </a:lnTo>
                    <a:lnTo>
                      <a:pt x="2553" y="6951"/>
                    </a:lnTo>
                    <a:lnTo>
                      <a:pt x="1629" y="7585"/>
                    </a:lnTo>
                    <a:lnTo>
                      <a:pt x="869" y="8399"/>
                    </a:lnTo>
                    <a:lnTo>
                      <a:pt x="471" y="9069"/>
                    </a:lnTo>
                    <a:lnTo>
                      <a:pt x="326" y="9539"/>
                    </a:lnTo>
                    <a:lnTo>
                      <a:pt x="308" y="9775"/>
                    </a:lnTo>
                    <a:lnTo>
                      <a:pt x="290" y="9974"/>
                    </a:lnTo>
                    <a:lnTo>
                      <a:pt x="381" y="10426"/>
                    </a:lnTo>
                    <a:lnTo>
                      <a:pt x="616" y="10897"/>
                    </a:lnTo>
                    <a:lnTo>
                      <a:pt x="1105" y="11368"/>
                    </a:lnTo>
                    <a:lnTo>
                      <a:pt x="1467" y="11585"/>
                    </a:lnTo>
                    <a:lnTo>
                      <a:pt x="1611" y="11313"/>
                    </a:lnTo>
                    <a:lnTo>
                      <a:pt x="1358" y="11168"/>
                    </a:lnTo>
                    <a:lnTo>
                      <a:pt x="960" y="10843"/>
                    </a:lnTo>
                    <a:lnTo>
                      <a:pt x="706" y="10444"/>
                    </a:lnTo>
                    <a:lnTo>
                      <a:pt x="598" y="10028"/>
                    </a:lnTo>
                    <a:lnTo>
                      <a:pt x="598" y="9793"/>
                    </a:lnTo>
                    <a:lnTo>
                      <a:pt x="634" y="9594"/>
                    </a:lnTo>
                    <a:lnTo>
                      <a:pt x="761" y="9159"/>
                    </a:lnTo>
                    <a:lnTo>
                      <a:pt x="1123" y="8544"/>
                    </a:lnTo>
                    <a:lnTo>
                      <a:pt x="1847" y="7802"/>
                    </a:lnTo>
                    <a:lnTo>
                      <a:pt x="2697" y="7223"/>
                    </a:lnTo>
                    <a:lnTo>
                      <a:pt x="3132" y="7042"/>
                    </a:lnTo>
                    <a:lnTo>
                      <a:pt x="3403" y="6951"/>
                    </a:lnTo>
                    <a:lnTo>
                      <a:pt x="3693" y="6879"/>
                    </a:lnTo>
                    <a:lnTo>
                      <a:pt x="4019" y="6788"/>
                    </a:lnTo>
                    <a:lnTo>
                      <a:pt x="4345" y="6680"/>
                    </a:lnTo>
                    <a:lnTo>
                      <a:pt x="4435" y="6607"/>
                    </a:lnTo>
                    <a:lnTo>
                      <a:pt x="4435" y="6499"/>
                    </a:lnTo>
                    <a:lnTo>
                      <a:pt x="4381" y="6408"/>
                    </a:lnTo>
                    <a:lnTo>
                      <a:pt x="4254" y="6390"/>
                    </a:lnTo>
                    <a:lnTo>
                      <a:pt x="3838" y="6444"/>
                    </a:lnTo>
                    <a:lnTo>
                      <a:pt x="3005" y="6390"/>
                    </a:lnTo>
                    <a:lnTo>
                      <a:pt x="2209" y="6155"/>
                    </a:lnTo>
                    <a:lnTo>
                      <a:pt x="1485" y="5756"/>
                    </a:lnTo>
                    <a:lnTo>
                      <a:pt x="1177" y="5503"/>
                    </a:lnTo>
                    <a:lnTo>
                      <a:pt x="833" y="5195"/>
                    </a:lnTo>
                    <a:lnTo>
                      <a:pt x="417" y="4616"/>
                    </a:lnTo>
                    <a:lnTo>
                      <a:pt x="290" y="4073"/>
                    </a:lnTo>
                    <a:lnTo>
                      <a:pt x="417" y="3530"/>
                    </a:lnTo>
                    <a:lnTo>
                      <a:pt x="598" y="3240"/>
                    </a:lnTo>
                    <a:lnTo>
                      <a:pt x="761" y="3059"/>
                    </a:lnTo>
                    <a:lnTo>
                      <a:pt x="1123" y="2806"/>
                    </a:lnTo>
                    <a:lnTo>
                      <a:pt x="1720" y="2607"/>
                    </a:lnTo>
                    <a:lnTo>
                      <a:pt x="2100" y="2589"/>
                    </a:lnTo>
                    <a:lnTo>
                      <a:pt x="2118" y="2589"/>
                    </a:lnTo>
                    <a:lnTo>
                      <a:pt x="2571" y="2625"/>
                    </a:lnTo>
                    <a:lnTo>
                      <a:pt x="3494" y="2860"/>
                    </a:lnTo>
                    <a:lnTo>
                      <a:pt x="4381" y="3295"/>
                    </a:lnTo>
                    <a:lnTo>
                      <a:pt x="5123" y="3892"/>
                    </a:lnTo>
                    <a:lnTo>
                      <a:pt x="5412" y="4254"/>
                    </a:lnTo>
                    <a:lnTo>
                      <a:pt x="5503" y="4327"/>
                    </a:lnTo>
                    <a:lnTo>
                      <a:pt x="5612" y="4290"/>
                    </a:lnTo>
                    <a:lnTo>
                      <a:pt x="5684" y="4218"/>
                    </a:lnTo>
                    <a:lnTo>
                      <a:pt x="5684" y="4109"/>
                    </a:lnTo>
                    <a:lnTo>
                      <a:pt x="5521" y="3657"/>
                    </a:lnTo>
                    <a:lnTo>
                      <a:pt x="5358" y="2752"/>
                    </a:lnTo>
                    <a:lnTo>
                      <a:pt x="5358" y="1919"/>
                    </a:lnTo>
                    <a:lnTo>
                      <a:pt x="5557" y="1213"/>
                    </a:lnTo>
                    <a:lnTo>
                      <a:pt x="5738" y="924"/>
                    </a:lnTo>
                    <a:lnTo>
                      <a:pt x="5847" y="761"/>
                    </a:lnTo>
                    <a:lnTo>
                      <a:pt x="6155" y="525"/>
                    </a:lnTo>
                    <a:lnTo>
                      <a:pt x="6498" y="363"/>
                    </a:lnTo>
                    <a:lnTo>
                      <a:pt x="6915" y="290"/>
                    </a:lnTo>
                    <a:lnTo>
                      <a:pt x="7132" y="290"/>
                    </a:lnTo>
                    <a:lnTo>
                      <a:pt x="7458" y="326"/>
                    </a:lnTo>
                    <a:lnTo>
                      <a:pt x="8055" y="562"/>
                    </a:lnTo>
                    <a:lnTo>
                      <a:pt x="8562" y="996"/>
                    </a:lnTo>
                    <a:lnTo>
                      <a:pt x="8960" y="1593"/>
                    </a:lnTo>
                    <a:lnTo>
                      <a:pt x="9105" y="1955"/>
                    </a:lnTo>
                    <a:lnTo>
                      <a:pt x="9232" y="2372"/>
                    </a:lnTo>
                    <a:lnTo>
                      <a:pt x="9322" y="3222"/>
                    </a:lnTo>
                    <a:lnTo>
                      <a:pt x="9177" y="3983"/>
                    </a:lnTo>
                    <a:lnTo>
                      <a:pt x="8870" y="4652"/>
                    </a:lnTo>
                    <a:lnTo>
                      <a:pt x="8634" y="4906"/>
                    </a:lnTo>
                    <a:lnTo>
                      <a:pt x="8598" y="4942"/>
                    </a:lnTo>
                    <a:lnTo>
                      <a:pt x="8562" y="4978"/>
                    </a:lnTo>
                    <a:lnTo>
                      <a:pt x="8526" y="5014"/>
                    </a:lnTo>
                    <a:lnTo>
                      <a:pt x="8526" y="5141"/>
                    </a:lnTo>
                    <a:lnTo>
                      <a:pt x="8562" y="5177"/>
                    </a:lnTo>
                    <a:lnTo>
                      <a:pt x="8598" y="5213"/>
                    </a:lnTo>
                    <a:lnTo>
                      <a:pt x="8707" y="5232"/>
                    </a:lnTo>
                    <a:lnTo>
                      <a:pt x="8761" y="5195"/>
                    </a:lnTo>
                    <a:lnTo>
                      <a:pt x="8797" y="5159"/>
                    </a:lnTo>
                    <a:lnTo>
                      <a:pt x="8833" y="5141"/>
                    </a:lnTo>
                    <a:lnTo>
                      <a:pt x="9105" y="4942"/>
                    </a:lnTo>
                    <a:lnTo>
                      <a:pt x="9775" y="4761"/>
                    </a:lnTo>
                    <a:lnTo>
                      <a:pt x="10517" y="4797"/>
                    </a:lnTo>
                    <a:lnTo>
                      <a:pt x="11241" y="5032"/>
                    </a:lnTo>
                    <a:lnTo>
                      <a:pt x="11585" y="5195"/>
                    </a:lnTo>
                    <a:lnTo>
                      <a:pt x="11892" y="5376"/>
                    </a:lnTo>
                    <a:lnTo>
                      <a:pt x="12490" y="5865"/>
                    </a:lnTo>
                    <a:lnTo>
                      <a:pt x="12924" y="6480"/>
                    </a:lnTo>
                    <a:lnTo>
                      <a:pt x="13105" y="7023"/>
                    </a:lnTo>
                    <a:lnTo>
                      <a:pt x="13123" y="7404"/>
                    </a:lnTo>
                    <a:lnTo>
                      <a:pt x="13087" y="7603"/>
                    </a:lnTo>
                    <a:lnTo>
                      <a:pt x="12960" y="8019"/>
                    </a:lnTo>
                    <a:lnTo>
                      <a:pt x="12616" y="8490"/>
                    </a:lnTo>
                    <a:lnTo>
                      <a:pt x="12327" y="8743"/>
                    </a:lnTo>
                    <a:lnTo>
                      <a:pt x="12146" y="8833"/>
                    </a:lnTo>
                    <a:lnTo>
                      <a:pt x="11820" y="8978"/>
                    </a:lnTo>
                    <a:lnTo>
                      <a:pt x="11005" y="9087"/>
                    </a:lnTo>
                    <a:lnTo>
                      <a:pt x="10064" y="9014"/>
                    </a:lnTo>
                    <a:lnTo>
                      <a:pt x="8996" y="8725"/>
                    </a:lnTo>
                    <a:lnTo>
                      <a:pt x="8417" y="8508"/>
                    </a:lnTo>
                    <a:lnTo>
                      <a:pt x="8308" y="8490"/>
                    </a:lnTo>
                    <a:lnTo>
                      <a:pt x="8236" y="8580"/>
                    </a:lnTo>
                    <a:lnTo>
                      <a:pt x="8200" y="8689"/>
                    </a:lnTo>
                    <a:lnTo>
                      <a:pt x="8290" y="8779"/>
                    </a:lnTo>
                    <a:lnTo>
                      <a:pt x="8616" y="8996"/>
                    </a:lnTo>
                    <a:lnTo>
                      <a:pt x="9195" y="9503"/>
                    </a:lnTo>
                    <a:lnTo>
                      <a:pt x="9648" y="10082"/>
                    </a:lnTo>
                    <a:lnTo>
                      <a:pt x="9974" y="10698"/>
                    </a:lnTo>
                    <a:lnTo>
                      <a:pt x="10064" y="10987"/>
                    </a:lnTo>
                    <a:lnTo>
                      <a:pt x="10354" y="10915"/>
                    </a:lnTo>
                    <a:lnTo>
                      <a:pt x="10209" y="10444"/>
                    </a:lnTo>
                    <a:lnTo>
                      <a:pt x="9612" y="9521"/>
                    </a:lnTo>
                    <a:lnTo>
                      <a:pt x="9195" y="9105"/>
                    </a:lnTo>
                    <a:lnTo>
                      <a:pt x="9666" y="9232"/>
                    </a:lnTo>
                    <a:lnTo>
                      <a:pt x="10535" y="9377"/>
                    </a:lnTo>
                    <a:lnTo>
                      <a:pt x="11313" y="9377"/>
                    </a:lnTo>
                    <a:lnTo>
                      <a:pt x="12001" y="9232"/>
                    </a:lnTo>
                    <a:lnTo>
                      <a:pt x="12291" y="9105"/>
                    </a:lnTo>
                    <a:lnTo>
                      <a:pt x="12490" y="8996"/>
                    </a:lnTo>
                    <a:lnTo>
                      <a:pt x="12834" y="8707"/>
                    </a:lnTo>
                    <a:lnTo>
                      <a:pt x="13123" y="8345"/>
                    </a:lnTo>
                    <a:lnTo>
                      <a:pt x="13322" y="7910"/>
                    </a:lnTo>
                    <a:lnTo>
                      <a:pt x="13395" y="7657"/>
                    </a:lnTo>
                    <a:lnTo>
                      <a:pt x="13431" y="7277"/>
                    </a:lnTo>
                    <a:lnTo>
                      <a:pt x="13268" y="6517"/>
                    </a:lnTo>
                    <a:lnTo>
                      <a:pt x="12834" y="5811"/>
                    </a:lnTo>
                    <a:lnTo>
                      <a:pt x="12164" y="5195"/>
                    </a:lnTo>
                    <a:lnTo>
                      <a:pt x="11729" y="4924"/>
                    </a:lnTo>
                    <a:lnTo>
                      <a:pt x="11440" y="4779"/>
                    </a:lnTo>
                    <a:lnTo>
                      <a:pt x="10824" y="4562"/>
                    </a:lnTo>
                    <a:lnTo>
                      <a:pt x="10173" y="4453"/>
                    </a:lnTo>
                    <a:lnTo>
                      <a:pt x="9557" y="4489"/>
                    </a:lnTo>
                    <a:lnTo>
                      <a:pt x="9268" y="4562"/>
                    </a:lnTo>
                    <a:lnTo>
                      <a:pt x="9268" y="4562"/>
                    </a:lnTo>
                    <a:lnTo>
                      <a:pt x="9395" y="4272"/>
                    </a:lnTo>
                    <a:lnTo>
                      <a:pt x="9576" y="3639"/>
                    </a:lnTo>
                    <a:lnTo>
                      <a:pt x="9612" y="2933"/>
                    </a:lnTo>
                    <a:lnTo>
                      <a:pt x="9503" y="2227"/>
                    </a:lnTo>
                    <a:lnTo>
                      <a:pt x="9395" y="1865"/>
                    </a:lnTo>
                    <a:lnTo>
                      <a:pt x="9232" y="1449"/>
                    </a:lnTo>
                    <a:lnTo>
                      <a:pt x="8779" y="779"/>
                    </a:lnTo>
                    <a:lnTo>
                      <a:pt x="8200" y="290"/>
                    </a:lnTo>
                    <a:lnTo>
                      <a:pt x="7530" y="37"/>
                    </a:lnTo>
                    <a:lnTo>
                      <a:pt x="7150"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6" name="Google Shape;1506;p41"/>
              <p:cNvSpPr/>
              <p:nvPr/>
            </p:nvSpPr>
            <p:spPr>
              <a:xfrm>
                <a:off x="4852851" y="2595580"/>
                <a:ext cx="112139" cy="112139"/>
              </a:xfrm>
              <a:custGeom>
                <a:avLst/>
                <a:gdLst/>
                <a:ahLst/>
                <a:cxnLst/>
                <a:rect l="l" t="t" r="r" b="b"/>
                <a:pathLst>
                  <a:path w="3530" h="3530" extrusionOk="0">
                    <a:moveTo>
                      <a:pt x="1484" y="0"/>
                    </a:moveTo>
                    <a:lnTo>
                      <a:pt x="1140" y="109"/>
                    </a:lnTo>
                    <a:lnTo>
                      <a:pt x="815" y="254"/>
                    </a:lnTo>
                    <a:lnTo>
                      <a:pt x="308" y="742"/>
                    </a:lnTo>
                    <a:lnTo>
                      <a:pt x="36" y="1358"/>
                    </a:lnTo>
                    <a:lnTo>
                      <a:pt x="0" y="2046"/>
                    </a:lnTo>
                    <a:lnTo>
                      <a:pt x="109" y="2389"/>
                    </a:lnTo>
                    <a:lnTo>
                      <a:pt x="254" y="2733"/>
                    </a:lnTo>
                    <a:lnTo>
                      <a:pt x="742" y="3222"/>
                    </a:lnTo>
                    <a:lnTo>
                      <a:pt x="1358" y="3512"/>
                    </a:lnTo>
                    <a:lnTo>
                      <a:pt x="2045" y="3530"/>
                    </a:lnTo>
                    <a:lnTo>
                      <a:pt x="2389" y="3439"/>
                    </a:lnTo>
                    <a:lnTo>
                      <a:pt x="2733" y="3276"/>
                    </a:lnTo>
                    <a:lnTo>
                      <a:pt x="3222" y="2806"/>
                    </a:lnTo>
                    <a:lnTo>
                      <a:pt x="3512" y="2172"/>
                    </a:lnTo>
                    <a:lnTo>
                      <a:pt x="3530" y="1484"/>
                    </a:lnTo>
                    <a:lnTo>
                      <a:pt x="3439" y="1141"/>
                    </a:lnTo>
                    <a:lnTo>
                      <a:pt x="3276" y="815"/>
                    </a:lnTo>
                    <a:lnTo>
                      <a:pt x="2806" y="308"/>
                    </a:lnTo>
                    <a:lnTo>
                      <a:pt x="2190" y="36"/>
                    </a:lnTo>
                    <a:lnTo>
                      <a:pt x="1484"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7" name="Google Shape;1507;p41"/>
              <p:cNvSpPr/>
              <p:nvPr/>
            </p:nvSpPr>
            <p:spPr>
              <a:xfrm>
                <a:off x="4848245" y="2590974"/>
                <a:ext cx="121924" cy="117889"/>
              </a:xfrm>
              <a:custGeom>
                <a:avLst/>
                <a:gdLst/>
                <a:ahLst/>
                <a:cxnLst/>
                <a:rect l="l" t="t" r="r" b="b"/>
                <a:pathLst>
                  <a:path w="3838" h="3711" extrusionOk="0">
                    <a:moveTo>
                      <a:pt x="1593" y="0"/>
                    </a:moveTo>
                    <a:lnTo>
                      <a:pt x="1231" y="109"/>
                    </a:lnTo>
                    <a:lnTo>
                      <a:pt x="869" y="272"/>
                    </a:lnTo>
                    <a:lnTo>
                      <a:pt x="326" y="797"/>
                    </a:lnTo>
                    <a:lnTo>
                      <a:pt x="37" y="1467"/>
                    </a:lnTo>
                    <a:lnTo>
                      <a:pt x="0" y="2227"/>
                    </a:lnTo>
                    <a:lnTo>
                      <a:pt x="109" y="2589"/>
                    </a:lnTo>
                    <a:lnTo>
                      <a:pt x="399" y="2498"/>
                    </a:lnTo>
                    <a:lnTo>
                      <a:pt x="290" y="2172"/>
                    </a:lnTo>
                    <a:lnTo>
                      <a:pt x="326" y="1539"/>
                    </a:lnTo>
                    <a:lnTo>
                      <a:pt x="580" y="978"/>
                    </a:lnTo>
                    <a:lnTo>
                      <a:pt x="1032" y="525"/>
                    </a:lnTo>
                    <a:lnTo>
                      <a:pt x="1340" y="399"/>
                    </a:lnTo>
                    <a:lnTo>
                      <a:pt x="1647" y="308"/>
                    </a:lnTo>
                    <a:lnTo>
                      <a:pt x="2281" y="326"/>
                    </a:lnTo>
                    <a:lnTo>
                      <a:pt x="2589" y="435"/>
                    </a:lnTo>
                    <a:lnTo>
                      <a:pt x="2878" y="580"/>
                    </a:lnTo>
                    <a:lnTo>
                      <a:pt x="3295" y="1050"/>
                    </a:lnTo>
                    <a:lnTo>
                      <a:pt x="3439" y="1340"/>
                    </a:lnTo>
                    <a:lnTo>
                      <a:pt x="3530" y="1648"/>
                    </a:lnTo>
                    <a:lnTo>
                      <a:pt x="3512" y="2281"/>
                    </a:lnTo>
                    <a:lnTo>
                      <a:pt x="3403" y="2589"/>
                    </a:lnTo>
                    <a:lnTo>
                      <a:pt x="3240" y="2878"/>
                    </a:lnTo>
                    <a:lnTo>
                      <a:pt x="2788" y="3295"/>
                    </a:lnTo>
                    <a:lnTo>
                      <a:pt x="2498" y="3439"/>
                    </a:lnTo>
                    <a:lnTo>
                      <a:pt x="2589" y="3711"/>
                    </a:lnTo>
                    <a:lnTo>
                      <a:pt x="2951" y="3566"/>
                    </a:lnTo>
                    <a:lnTo>
                      <a:pt x="3494" y="3041"/>
                    </a:lnTo>
                    <a:lnTo>
                      <a:pt x="3675" y="2715"/>
                    </a:lnTo>
                    <a:lnTo>
                      <a:pt x="3801" y="2353"/>
                    </a:lnTo>
                    <a:lnTo>
                      <a:pt x="3838" y="1593"/>
                    </a:lnTo>
                    <a:lnTo>
                      <a:pt x="3711" y="1231"/>
                    </a:lnTo>
                    <a:lnTo>
                      <a:pt x="3566" y="887"/>
                    </a:lnTo>
                    <a:lnTo>
                      <a:pt x="3041" y="344"/>
                    </a:lnTo>
                    <a:lnTo>
                      <a:pt x="2715" y="163"/>
                    </a:lnTo>
                    <a:lnTo>
                      <a:pt x="2353" y="19"/>
                    </a:lnTo>
                    <a:lnTo>
                      <a:pt x="1593"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8" name="Google Shape;1508;p41"/>
              <p:cNvSpPr/>
              <p:nvPr/>
            </p:nvSpPr>
            <p:spPr>
              <a:xfrm>
                <a:off x="4848245" y="2594437"/>
                <a:ext cx="82246" cy="118461"/>
              </a:xfrm>
              <a:custGeom>
                <a:avLst/>
                <a:gdLst/>
                <a:ahLst/>
                <a:cxnLst/>
                <a:rect l="l" t="t" r="r" b="b"/>
                <a:pathLst>
                  <a:path w="2589" h="3729" extrusionOk="0">
                    <a:moveTo>
                      <a:pt x="1231" y="0"/>
                    </a:moveTo>
                    <a:lnTo>
                      <a:pt x="869" y="163"/>
                    </a:lnTo>
                    <a:lnTo>
                      <a:pt x="326" y="688"/>
                    </a:lnTo>
                    <a:lnTo>
                      <a:pt x="37" y="1358"/>
                    </a:lnTo>
                    <a:lnTo>
                      <a:pt x="0" y="2118"/>
                    </a:lnTo>
                    <a:lnTo>
                      <a:pt x="109" y="2480"/>
                    </a:lnTo>
                    <a:lnTo>
                      <a:pt x="236" y="2769"/>
                    </a:lnTo>
                    <a:lnTo>
                      <a:pt x="598" y="3222"/>
                    </a:lnTo>
                    <a:lnTo>
                      <a:pt x="1068" y="3548"/>
                    </a:lnTo>
                    <a:lnTo>
                      <a:pt x="1629" y="3711"/>
                    </a:lnTo>
                    <a:lnTo>
                      <a:pt x="1919" y="3729"/>
                    </a:lnTo>
                    <a:lnTo>
                      <a:pt x="2263" y="3711"/>
                    </a:lnTo>
                    <a:lnTo>
                      <a:pt x="2589" y="3602"/>
                    </a:lnTo>
                    <a:lnTo>
                      <a:pt x="2498" y="3330"/>
                    </a:lnTo>
                    <a:lnTo>
                      <a:pt x="2172" y="3421"/>
                    </a:lnTo>
                    <a:lnTo>
                      <a:pt x="1539" y="3403"/>
                    </a:lnTo>
                    <a:lnTo>
                      <a:pt x="978" y="3149"/>
                    </a:lnTo>
                    <a:lnTo>
                      <a:pt x="525" y="2679"/>
                    </a:lnTo>
                    <a:lnTo>
                      <a:pt x="399" y="2389"/>
                    </a:lnTo>
                    <a:lnTo>
                      <a:pt x="290" y="2063"/>
                    </a:lnTo>
                    <a:lnTo>
                      <a:pt x="326" y="1430"/>
                    </a:lnTo>
                    <a:lnTo>
                      <a:pt x="580" y="869"/>
                    </a:lnTo>
                    <a:lnTo>
                      <a:pt x="1032" y="416"/>
                    </a:lnTo>
                    <a:lnTo>
                      <a:pt x="1340" y="290"/>
                    </a:lnTo>
                    <a:lnTo>
                      <a:pt x="1231"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09" name="Google Shape;1509;p41"/>
            <p:cNvSpPr/>
            <p:nvPr/>
          </p:nvSpPr>
          <p:spPr>
            <a:xfrm>
              <a:off x="-34950" y="4192797"/>
              <a:ext cx="9213888" cy="646417"/>
            </a:xfrm>
            <a:custGeom>
              <a:avLst/>
              <a:gdLst/>
              <a:ahLst/>
              <a:cxnLst/>
              <a:rect l="l" t="t" r="r" b="b"/>
              <a:pathLst>
                <a:path w="281512" h="19750" extrusionOk="0">
                  <a:moveTo>
                    <a:pt x="0" y="0"/>
                  </a:moveTo>
                  <a:lnTo>
                    <a:pt x="0" y="19750"/>
                  </a:lnTo>
                  <a:lnTo>
                    <a:pt x="281511" y="19750"/>
                  </a:lnTo>
                  <a:lnTo>
                    <a:pt x="281511" y="3229"/>
                  </a:lnTo>
                  <a:lnTo>
                    <a:pt x="281221" y="3220"/>
                  </a:lnTo>
                  <a:lnTo>
                    <a:pt x="280693" y="3141"/>
                  </a:lnTo>
                  <a:lnTo>
                    <a:pt x="280227" y="3000"/>
                  </a:lnTo>
                  <a:lnTo>
                    <a:pt x="279813" y="2806"/>
                  </a:lnTo>
                  <a:lnTo>
                    <a:pt x="279268" y="2446"/>
                  </a:lnTo>
                  <a:lnTo>
                    <a:pt x="278643" y="1856"/>
                  </a:lnTo>
                  <a:lnTo>
                    <a:pt x="278353" y="1540"/>
                  </a:lnTo>
                  <a:lnTo>
                    <a:pt x="278080" y="1249"/>
                  </a:lnTo>
                  <a:lnTo>
                    <a:pt x="277508" y="704"/>
                  </a:lnTo>
                  <a:lnTo>
                    <a:pt x="277016" y="370"/>
                  </a:lnTo>
                  <a:lnTo>
                    <a:pt x="276655" y="194"/>
                  </a:lnTo>
                  <a:lnTo>
                    <a:pt x="276241" y="70"/>
                  </a:lnTo>
                  <a:lnTo>
                    <a:pt x="275775" y="9"/>
                  </a:lnTo>
                  <a:lnTo>
                    <a:pt x="275520" y="0"/>
                  </a:lnTo>
                  <a:lnTo>
                    <a:pt x="275265" y="9"/>
                  </a:lnTo>
                  <a:lnTo>
                    <a:pt x="274799" y="70"/>
                  </a:lnTo>
                  <a:lnTo>
                    <a:pt x="274385" y="194"/>
                  </a:lnTo>
                  <a:lnTo>
                    <a:pt x="274025" y="370"/>
                  </a:lnTo>
                  <a:lnTo>
                    <a:pt x="273532" y="704"/>
                  </a:lnTo>
                  <a:lnTo>
                    <a:pt x="272960" y="1249"/>
                  </a:lnTo>
                  <a:lnTo>
                    <a:pt x="272687" y="1540"/>
                  </a:lnTo>
                  <a:lnTo>
                    <a:pt x="272397" y="1856"/>
                  </a:lnTo>
                  <a:lnTo>
                    <a:pt x="271773" y="2446"/>
                  </a:lnTo>
                  <a:lnTo>
                    <a:pt x="271227" y="2806"/>
                  </a:lnTo>
                  <a:lnTo>
                    <a:pt x="270814" y="3000"/>
                  </a:lnTo>
                  <a:lnTo>
                    <a:pt x="270347" y="3141"/>
                  </a:lnTo>
                  <a:lnTo>
                    <a:pt x="269820" y="3220"/>
                  </a:lnTo>
                  <a:lnTo>
                    <a:pt x="269529" y="3229"/>
                  </a:lnTo>
                  <a:lnTo>
                    <a:pt x="269239" y="3220"/>
                  </a:lnTo>
                  <a:lnTo>
                    <a:pt x="268711" y="3141"/>
                  </a:lnTo>
                  <a:lnTo>
                    <a:pt x="268245" y="3000"/>
                  </a:lnTo>
                  <a:lnTo>
                    <a:pt x="267831" y="2806"/>
                  </a:lnTo>
                  <a:lnTo>
                    <a:pt x="267286" y="2446"/>
                  </a:lnTo>
                  <a:lnTo>
                    <a:pt x="266661" y="1856"/>
                  </a:lnTo>
                  <a:lnTo>
                    <a:pt x="266371" y="1540"/>
                  </a:lnTo>
                  <a:lnTo>
                    <a:pt x="266098" y="1249"/>
                  </a:lnTo>
                  <a:lnTo>
                    <a:pt x="265526" y="704"/>
                  </a:lnTo>
                  <a:lnTo>
                    <a:pt x="265034" y="370"/>
                  </a:lnTo>
                  <a:lnTo>
                    <a:pt x="264673" y="194"/>
                  </a:lnTo>
                  <a:lnTo>
                    <a:pt x="264260" y="70"/>
                  </a:lnTo>
                  <a:lnTo>
                    <a:pt x="263793" y="9"/>
                  </a:lnTo>
                  <a:lnTo>
                    <a:pt x="263538" y="0"/>
                  </a:lnTo>
                  <a:lnTo>
                    <a:pt x="263283" y="9"/>
                  </a:lnTo>
                  <a:lnTo>
                    <a:pt x="262817" y="70"/>
                  </a:lnTo>
                  <a:lnTo>
                    <a:pt x="262403" y="194"/>
                  </a:lnTo>
                  <a:lnTo>
                    <a:pt x="262043" y="370"/>
                  </a:lnTo>
                  <a:lnTo>
                    <a:pt x="261550" y="704"/>
                  </a:lnTo>
                  <a:lnTo>
                    <a:pt x="260978" y="1249"/>
                  </a:lnTo>
                  <a:lnTo>
                    <a:pt x="260706" y="1540"/>
                  </a:lnTo>
                  <a:lnTo>
                    <a:pt x="260415" y="1856"/>
                  </a:lnTo>
                  <a:lnTo>
                    <a:pt x="259791" y="2446"/>
                  </a:lnTo>
                  <a:lnTo>
                    <a:pt x="259245" y="2806"/>
                  </a:lnTo>
                  <a:lnTo>
                    <a:pt x="258832" y="3000"/>
                  </a:lnTo>
                  <a:lnTo>
                    <a:pt x="258366" y="3141"/>
                  </a:lnTo>
                  <a:lnTo>
                    <a:pt x="257838" y="3220"/>
                  </a:lnTo>
                  <a:lnTo>
                    <a:pt x="257547" y="3229"/>
                  </a:lnTo>
                  <a:lnTo>
                    <a:pt x="257257" y="3220"/>
                  </a:lnTo>
                  <a:lnTo>
                    <a:pt x="256729" y="3141"/>
                  </a:lnTo>
                  <a:lnTo>
                    <a:pt x="256263" y="3000"/>
                  </a:lnTo>
                  <a:lnTo>
                    <a:pt x="255850" y="2806"/>
                  </a:lnTo>
                  <a:lnTo>
                    <a:pt x="255304" y="2446"/>
                  </a:lnTo>
                  <a:lnTo>
                    <a:pt x="254680" y="1856"/>
                  </a:lnTo>
                  <a:lnTo>
                    <a:pt x="254389" y="1540"/>
                  </a:lnTo>
                  <a:lnTo>
                    <a:pt x="254116" y="1249"/>
                  </a:lnTo>
                  <a:lnTo>
                    <a:pt x="253545" y="704"/>
                  </a:lnTo>
                  <a:lnTo>
                    <a:pt x="253052" y="370"/>
                  </a:lnTo>
                  <a:lnTo>
                    <a:pt x="252691" y="194"/>
                  </a:lnTo>
                  <a:lnTo>
                    <a:pt x="252278" y="70"/>
                  </a:lnTo>
                  <a:lnTo>
                    <a:pt x="251812" y="9"/>
                  </a:lnTo>
                  <a:lnTo>
                    <a:pt x="251557" y="0"/>
                  </a:lnTo>
                  <a:lnTo>
                    <a:pt x="251301" y="9"/>
                  </a:lnTo>
                  <a:lnTo>
                    <a:pt x="250835" y="70"/>
                  </a:lnTo>
                  <a:lnTo>
                    <a:pt x="250422" y="194"/>
                  </a:lnTo>
                  <a:lnTo>
                    <a:pt x="250061" y="370"/>
                  </a:lnTo>
                  <a:lnTo>
                    <a:pt x="249568" y="704"/>
                  </a:lnTo>
                  <a:lnTo>
                    <a:pt x="248997" y="1249"/>
                  </a:lnTo>
                  <a:lnTo>
                    <a:pt x="248724" y="1540"/>
                  </a:lnTo>
                  <a:lnTo>
                    <a:pt x="248433" y="1856"/>
                  </a:lnTo>
                  <a:lnTo>
                    <a:pt x="247809" y="2446"/>
                  </a:lnTo>
                  <a:lnTo>
                    <a:pt x="247263" y="2806"/>
                  </a:lnTo>
                  <a:lnTo>
                    <a:pt x="246850" y="3000"/>
                  </a:lnTo>
                  <a:lnTo>
                    <a:pt x="246384" y="3141"/>
                  </a:lnTo>
                  <a:lnTo>
                    <a:pt x="245856" y="3220"/>
                  </a:lnTo>
                  <a:lnTo>
                    <a:pt x="245566" y="3229"/>
                  </a:lnTo>
                  <a:lnTo>
                    <a:pt x="245275" y="3220"/>
                  </a:lnTo>
                  <a:lnTo>
                    <a:pt x="244747" y="3141"/>
                  </a:lnTo>
                  <a:lnTo>
                    <a:pt x="244281" y="3000"/>
                  </a:lnTo>
                  <a:lnTo>
                    <a:pt x="243868" y="2806"/>
                  </a:lnTo>
                  <a:lnTo>
                    <a:pt x="243322" y="2446"/>
                  </a:lnTo>
                  <a:lnTo>
                    <a:pt x="242698" y="1856"/>
                  </a:lnTo>
                  <a:lnTo>
                    <a:pt x="242407" y="1540"/>
                  </a:lnTo>
                  <a:lnTo>
                    <a:pt x="242135" y="1249"/>
                  </a:lnTo>
                  <a:lnTo>
                    <a:pt x="241563" y="704"/>
                  </a:lnTo>
                  <a:lnTo>
                    <a:pt x="241079" y="370"/>
                  </a:lnTo>
                  <a:lnTo>
                    <a:pt x="240710" y="194"/>
                  </a:lnTo>
                  <a:lnTo>
                    <a:pt x="240296" y="70"/>
                  </a:lnTo>
                  <a:lnTo>
                    <a:pt x="239839" y="9"/>
                  </a:lnTo>
                  <a:lnTo>
                    <a:pt x="239575" y="0"/>
                  </a:lnTo>
                  <a:lnTo>
                    <a:pt x="239320" y="9"/>
                  </a:lnTo>
                  <a:lnTo>
                    <a:pt x="238853" y="70"/>
                  </a:lnTo>
                  <a:lnTo>
                    <a:pt x="238449" y="194"/>
                  </a:lnTo>
                  <a:lnTo>
                    <a:pt x="238079" y="370"/>
                  </a:lnTo>
                  <a:lnTo>
                    <a:pt x="237595" y="704"/>
                  </a:lnTo>
                  <a:lnTo>
                    <a:pt x="237015" y="1249"/>
                  </a:lnTo>
                  <a:lnTo>
                    <a:pt x="236742" y="1540"/>
                  </a:lnTo>
                  <a:lnTo>
                    <a:pt x="236452" y="1856"/>
                  </a:lnTo>
                  <a:lnTo>
                    <a:pt x="235836" y="2446"/>
                  </a:lnTo>
                  <a:lnTo>
                    <a:pt x="235290" y="2806"/>
                  </a:lnTo>
                  <a:lnTo>
                    <a:pt x="234877" y="3000"/>
                  </a:lnTo>
                  <a:lnTo>
                    <a:pt x="234411" y="3141"/>
                  </a:lnTo>
                  <a:lnTo>
                    <a:pt x="233883" y="3220"/>
                  </a:lnTo>
                  <a:lnTo>
                    <a:pt x="233584" y="3229"/>
                  </a:lnTo>
                  <a:lnTo>
                    <a:pt x="233293" y="3220"/>
                  </a:lnTo>
                  <a:lnTo>
                    <a:pt x="232766" y="3141"/>
                  </a:lnTo>
                  <a:lnTo>
                    <a:pt x="232299" y="3000"/>
                  </a:lnTo>
                  <a:lnTo>
                    <a:pt x="231886" y="2806"/>
                  </a:lnTo>
                  <a:lnTo>
                    <a:pt x="231341" y="2446"/>
                  </a:lnTo>
                  <a:lnTo>
                    <a:pt x="230725" y="1856"/>
                  </a:lnTo>
                  <a:lnTo>
                    <a:pt x="230434" y="1540"/>
                  </a:lnTo>
                  <a:lnTo>
                    <a:pt x="230153" y="1249"/>
                  </a:lnTo>
                  <a:lnTo>
                    <a:pt x="229581" y="704"/>
                  </a:lnTo>
                  <a:lnTo>
                    <a:pt x="229097" y="370"/>
                  </a:lnTo>
                  <a:lnTo>
                    <a:pt x="228728" y="194"/>
                  </a:lnTo>
                  <a:lnTo>
                    <a:pt x="228323" y="70"/>
                  </a:lnTo>
                  <a:lnTo>
                    <a:pt x="227857" y="9"/>
                  </a:lnTo>
                  <a:lnTo>
                    <a:pt x="227602" y="0"/>
                  </a:lnTo>
                  <a:lnTo>
                    <a:pt x="227338" y="9"/>
                  </a:lnTo>
                  <a:lnTo>
                    <a:pt x="226880" y="70"/>
                  </a:lnTo>
                  <a:lnTo>
                    <a:pt x="226467" y="194"/>
                  </a:lnTo>
                  <a:lnTo>
                    <a:pt x="226097" y="370"/>
                  </a:lnTo>
                  <a:lnTo>
                    <a:pt x="225614" y="704"/>
                  </a:lnTo>
                  <a:lnTo>
                    <a:pt x="225042" y="1249"/>
                  </a:lnTo>
                  <a:lnTo>
                    <a:pt x="224760" y="1540"/>
                  </a:lnTo>
                  <a:lnTo>
                    <a:pt x="224479" y="1856"/>
                  </a:lnTo>
                  <a:lnTo>
                    <a:pt x="223854" y="2446"/>
                  </a:lnTo>
                  <a:lnTo>
                    <a:pt x="223309" y="2806"/>
                  </a:lnTo>
                  <a:lnTo>
                    <a:pt x="222895" y="3000"/>
                  </a:lnTo>
                  <a:lnTo>
                    <a:pt x="222429" y="3141"/>
                  </a:lnTo>
                  <a:lnTo>
                    <a:pt x="221901" y="3220"/>
                  </a:lnTo>
                  <a:lnTo>
                    <a:pt x="221611" y="3229"/>
                  </a:lnTo>
                  <a:lnTo>
                    <a:pt x="221312" y="3220"/>
                  </a:lnTo>
                  <a:lnTo>
                    <a:pt x="220784" y="3141"/>
                  </a:lnTo>
                  <a:lnTo>
                    <a:pt x="220326" y="3000"/>
                  </a:lnTo>
                  <a:lnTo>
                    <a:pt x="219913" y="2806"/>
                  </a:lnTo>
                  <a:lnTo>
                    <a:pt x="219359" y="2446"/>
                  </a:lnTo>
                  <a:lnTo>
                    <a:pt x="218743" y="1856"/>
                  </a:lnTo>
                  <a:lnTo>
                    <a:pt x="218453" y="1540"/>
                  </a:lnTo>
                  <a:lnTo>
                    <a:pt x="218180" y="1249"/>
                  </a:lnTo>
                  <a:lnTo>
                    <a:pt x="217608" y="704"/>
                  </a:lnTo>
                  <a:lnTo>
                    <a:pt x="217115" y="370"/>
                  </a:lnTo>
                  <a:lnTo>
                    <a:pt x="216746" y="194"/>
                  </a:lnTo>
                  <a:lnTo>
                    <a:pt x="216341" y="70"/>
                  </a:lnTo>
                  <a:lnTo>
                    <a:pt x="215875" y="9"/>
                  </a:lnTo>
                  <a:lnTo>
                    <a:pt x="215620" y="0"/>
                  </a:lnTo>
                  <a:lnTo>
                    <a:pt x="215365" y="9"/>
                  </a:lnTo>
                  <a:lnTo>
                    <a:pt x="214899" y="70"/>
                  </a:lnTo>
                  <a:lnTo>
                    <a:pt x="214485" y="194"/>
                  </a:lnTo>
                  <a:lnTo>
                    <a:pt x="214116" y="370"/>
                  </a:lnTo>
                  <a:lnTo>
                    <a:pt x="213632" y="704"/>
                  </a:lnTo>
                  <a:lnTo>
                    <a:pt x="213060" y="1249"/>
                  </a:lnTo>
                  <a:lnTo>
                    <a:pt x="212787" y="1540"/>
                  </a:lnTo>
                  <a:lnTo>
                    <a:pt x="212497" y="1856"/>
                  </a:lnTo>
                  <a:lnTo>
                    <a:pt x="211872" y="2446"/>
                  </a:lnTo>
                  <a:lnTo>
                    <a:pt x="211327" y="2806"/>
                  </a:lnTo>
                  <a:lnTo>
                    <a:pt x="210913" y="3000"/>
                  </a:lnTo>
                  <a:lnTo>
                    <a:pt x="210447" y="3141"/>
                  </a:lnTo>
                  <a:lnTo>
                    <a:pt x="209919" y="3220"/>
                  </a:lnTo>
                  <a:lnTo>
                    <a:pt x="209629" y="3229"/>
                  </a:lnTo>
                  <a:lnTo>
                    <a:pt x="209339" y="3220"/>
                  </a:lnTo>
                  <a:lnTo>
                    <a:pt x="208811" y="3141"/>
                  </a:lnTo>
                  <a:lnTo>
                    <a:pt x="208345" y="3000"/>
                  </a:lnTo>
                  <a:lnTo>
                    <a:pt x="207931" y="2806"/>
                  </a:lnTo>
                  <a:lnTo>
                    <a:pt x="207386" y="2446"/>
                  </a:lnTo>
                  <a:lnTo>
                    <a:pt x="206761" y="1856"/>
                  </a:lnTo>
                  <a:lnTo>
                    <a:pt x="206471" y="1540"/>
                  </a:lnTo>
                  <a:lnTo>
                    <a:pt x="206198" y="1249"/>
                  </a:lnTo>
                  <a:lnTo>
                    <a:pt x="205626" y="704"/>
                  </a:lnTo>
                  <a:lnTo>
                    <a:pt x="205134" y="370"/>
                  </a:lnTo>
                  <a:lnTo>
                    <a:pt x="204773" y="194"/>
                  </a:lnTo>
                  <a:lnTo>
                    <a:pt x="204359" y="70"/>
                  </a:lnTo>
                  <a:lnTo>
                    <a:pt x="203893" y="9"/>
                  </a:lnTo>
                  <a:lnTo>
                    <a:pt x="203638" y="0"/>
                  </a:lnTo>
                  <a:lnTo>
                    <a:pt x="203383" y="9"/>
                  </a:lnTo>
                  <a:lnTo>
                    <a:pt x="202917" y="70"/>
                  </a:lnTo>
                  <a:lnTo>
                    <a:pt x="202503" y="194"/>
                  </a:lnTo>
                  <a:lnTo>
                    <a:pt x="202143" y="370"/>
                  </a:lnTo>
                  <a:lnTo>
                    <a:pt x="201650" y="704"/>
                  </a:lnTo>
                  <a:lnTo>
                    <a:pt x="201078" y="1249"/>
                  </a:lnTo>
                  <a:lnTo>
                    <a:pt x="200805" y="1540"/>
                  </a:lnTo>
                  <a:lnTo>
                    <a:pt x="200515" y="1856"/>
                  </a:lnTo>
                  <a:lnTo>
                    <a:pt x="199890" y="2446"/>
                  </a:lnTo>
                  <a:lnTo>
                    <a:pt x="199345" y="2806"/>
                  </a:lnTo>
                  <a:lnTo>
                    <a:pt x="198932" y="3000"/>
                  </a:lnTo>
                  <a:lnTo>
                    <a:pt x="198465" y="3141"/>
                  </a:lnTo>
                  <a:lnTo>
                    <a:pt x="197946" y="3220"/>
                  </a:lnTo>
                  <a:lnTo>
                    <a:pt x="197647" y="3229"/>
                  </a:lnTo>
                  <a:lnTo>
                    <a:pt x="197357" y="3220"/>
                  </a:lnTo>
                  <a:lnTo>
                    <a:pt x="196829" y="3141"/>
                  </a:lnTo>
                  <a:lnTo>
                    <a:pt x="196363" y="3000"/>
                  </a:lnTo>
                  <a:lnTo>
                    <a:pt x="195949" y="2806"/>
                  </a:lnTo>
                  <a:lnTo>
                    <a:pt x="195404" y="2446"/>
                  </a:lnTo>
                  <a:lnTo>
                    <a:pt x="194779" y="1856"/>
                  </a:lnTo>
                  <a:lnTo>
                    <a:pt x="194489" y="1540"/>
                  </a:lnTo>
                  <a:lnTo>
                    <a:pt x="194216" y="1249"/>
                  </a:lnTo>
                  <a:lnTo>
                    <a:pt x="193644" y="704"/>
                  </a:lnTo>
                  <a:lnTo>
                    <a:pt x="193161" y="370"/>
                  </a:lnTo>
                  <a:lnTo>
                    <a:pt x="192791" y="194"/>
                  </a:lnTo>
                  <a:lnTo>
                    <a:pt x="192378" y="70"/>
                  </a:lnTo>
                  <a:lnTo>
                    <a:pt x="191920" y="9"/>
                  </a:lnTo>
                  <a:lnTo>
                    <a:pt x="191656" y="0"/>
                  </a:lnTo>
                  <a:lnTo>
                    <a:pt x="191401" y="9"/>
                  </a:lnTo>
                  <a:lnTo>
                    <a:pt x="190935" y="70"/>
                  </a:lnTo>
                  <a:lnTo>
                    <a:pt x="190530" y="194"/>
                  </a:lnTo>
                  <a:lnTo>
                    <a:pt x="190161" y="370"/>
                  </a:lnTo>
                  <a:lnTo>
                    <a:pt x="189677" y="704"/>
                  </a:lnTo>
                  <a:lnTo>
                    <a:pt x="189096" y="1249"/>
                  </a:lnTo>
                  <a:lnTo>
                    <a:pt x="188824" y="1540"/>
                  </a:lnTo>
                  <a:lnTo>
                    <a:pt x="188533" y="1856"/>
                  </a:lnTo>
                  <a:lnTo>
                    <a:pt x="187917" y="2446"/>
                  </a:lnTo>
                  <a:lnTo>
                    <a:pt x="187372" y="2806"/>
                  </a:lnTo>
                  <a:lnTo>
                    <a:pt x="186959" y="3000"/>
                  </a:lnTo>
                  <a:lnTo>
                    <a:pt x="186492" y="3141"/>
                  </a:lnTo>
                  <a:lnTo>
                    <a:pt x="185964" y="3220"/>
                  </a:lnTo>
                  <a:lnTo>
                    <a:pt x="185665" y="3229"/>
                  </a:lnTo>
                  <a:lnTo>
                    <a:pt x="185375" y="3220"/>
                  </a:lnTo>
                  <a:lnTo>
                    <a:pt x="184847" y="3141"/>
                  </a:lnTo>
                  <a:lnTo>
                    <a:pt x="184381" y="3000"/>
                  </a:lnTo>
                  <a:lnTo>
                    <a:pt x="183968" y="2806"/>
                  </a:lnTo>
                  <a:lnTo>
                    <a:pt x="183422" y="2446"/>
                  </a:lnTo>
                  <a:lnTo>
                    <a:pt x="182806" y="1856"/>
                  </a:lnTo>
                  <a:lnTo>
                    <a:pt x="182516" y="1540"/>
                  </a:lnTo>
                  <a:lnTo>
                    <a:pt x="182243" y="1249"/>
                  </a:lnTo>
                  <a:lnTo>
                    <a:pt x="181663" y="704"/>
                  </a:lnTo>
                  <a:lnTo>
                    <a:pt x="181179" y="370"/>
                  </a:lnTo>
                  <a:lnTo>
                    <a:pt x="180809" y="194"/>
                  </a:lnTo>
                  <a:lnTo>
                    <a:pt x="180405" y="70"/>
                  </a:lnTo>
                  <a:lnTo>
                    <a:pt x="179938" y="9"/>
                  </a:lnTo>
                  <a:lnTo>
                    <a:pt x="179683" y="0"/>
                  </a:lnTo>
                  <a:lnTo>
                    <a:pt x="179419" y="9"/>
                  </a:lnTo>
                  <a:lnTo>
                    <a:pt x="178962" y="70"/>
                  </a:lnTo>
                  <a:lnTo>
                    <a:pt x="178548" y="194"/>
                  </a:lnTo>
                  <a:lnTo>
                    <a:pt x="178179" y="370"/>
                  </a:lnTo>
                  <a:lnTo>
                    <a:pt x="177695" y="704"/>
                  </a:lnTo>
                  <a:lnTo>
                    <a:pt x="177123" y="1249"/>
                  </a:lnTo>
                  <a:lnTo>
                    <a:pt x="176851" y="1540"/>
                  </a:lnTo>
                  <a:lnTo>
                    <a:pt x="176560" y="1856"/>
                  </a:lnTo>
                  <a:lnTo>
                    <a:pt x="175936" y="2446"/>
                  </a:lnTo>
                  <a:lnTo>
                    <a:pt x="175390" y="2806"/>
                  </a:lnTo>
                  <a:lnTo>
                    <a:pt x="174977" y="3000"/>
                  </a:lnTo>
                  <a:lnTo>
                    <a:pt x="174511" y="3141"/>
                  </a:lnTo>
                  <a:lnTo>
                    <a:pt x="173983" y="3220"/>
                  </a:lnTo>
                  <a:lnTo>
                    <a:pt x="173692" y="3229"/>
                  </a:lnTo>
                  <a:lnTo>
                    <a:pt x="173402" y="3220"/>
                  </a:lnTo>
                  <a:lnTo>
                    <a:pt x="172874" y="3141"/>
                  </a:lnTo>
                  <a:lnTo>
                    <a:pt x="172408" y="3000"/>
                  </a:lnTo>
                  <a:lnTo>
                    <a:pt x="171995" y="2806"/>
                  </a:lnTo>
                  <a:lnTo>
                    <a:pt x="171449" y="2446"/>
                  </a:lnTo>
                  <a:lnTo>
                    <a:pt x="170824" y="1856"/>
                  </a:lnTo>
                  <a:lnTo>
                    <a:pt x="170534" y="1540"/>
                  </a:lnTo>
                  <a:lnTo>
                    <a:pt x="170261" y="1249"/>
                  </a:lnTo>
                  <a:lnTo>
                    <a:pt x="169690" y="704"/>
                  </a:lnTo>
                  <a:lnTo>
                    <a:pt x="169197" y="370"/>
                  </a:lnTo>
                  <a:lnTo>
                    <a:pt x="168836" y="194"/>
                  </a:lnTo>
                  <a:lnTo>
                    <a:pt x="168423" y="70"/>
                  </a:lnTo>
                  <a:lnTo>
                    <a:pt x="167957" y="9"/>
                  </a:lnTo>
                  <a:lnTo>
                    <a:pt x="167701" y="0"/>
                  </a:lnTo>
                  <a:lnTo>
                    <a:pt x="167446" y="9"/>
                  </a:lnTo>
                  <a:lnTo>
                    <a:pt x="166980" y="70"/>
                  </a:lnTo>
                  <a:lnTo>
                    <a:pt x="166567" y="194"/>
                  </a:lnTo>
                  <a:lnTo>
                    <a:pt x="166206" y="370"/>
                  </a:lnTo>
                  <a:lnTo>
                    <a:pt x="165713" y="704"/>
                  </a:lnTo>
                  <a:lnTo>
                    <a:pt x="165141" y="1249"/>
                  </a:lnTo>
                  <a:lnTo>
                    <a:pt x="164869" y="1540"/>
                  </a:lnTo>
                  <a:lnTo>
                    <a:pt x="164578" y="1856"/>
                  </a:lnTo>
                  <a:lnTo>
                    <a:pt x="163954" y="2446"/>
                  </a:lnTo>
                  <a:lnTo>
                    <a:pt x="163408" y="2806"/>
                  </a:lnTo>
                  <a:lnTo>
                    <a:pt x="162995" y="3000"/>
                  </a:lnTo>
                  <a:lnTo>
                    <a:pt x="162529" y="3141"/>
                  </a:lnTo>
                  <a:lnTo>
                    <a:pt x="162010" y="3220"/>
                  </a:lnTo>
                  <a:lnTo>
                    <a:pt x="161711" y="3229"/>
                  </a:lnTo>
                  <a:lnTo>
                    <a:pt x="161420" y="3220"/>
                  </a:lnTo>
                  <a:lnTo>
                    <a:pt x="160892" y="3141"/>
                  </a:lnTo>
                  <a:lnTo>
                    <a:pt x="160426" y="3000"/>
                  </a:lnTo>
                  <a:lnTo>
                    <a:pt x="160013" y="2806"/>
                  </a:lnTo>
                  <a:lnTo>
                    <a:pt x="159467" y="2446"/>
                  </a:lnTo>
                  <a:lnTo>
                    <a:pt x="158843" y="1856"/>
                  </a:lnTo>
                  <a:lnTo>
                    <a:pt x="158561" y="1540"/>
                  </a:lnTo>
                  <a:lnTo>
                    <a:pt x="158280" y="1249"/>
                  </a:lnTo>
                  <a:lnTo>
                    <a:pt x="157708" y="704"/>
                  </a:lnTo>
                  <a:lnTo>
                    <a:pt x="157224" y="370"/>
                  </a:lnTo>
                  <a:lnTo>
                    <a:pt x="156855" y="194"/>
                  </a:lnTo>
                  <a:lnTo>
                    <a:pt x="156441" y="70"/>
                  </a:lnTo>
                  <a:lnTo>
                    <a:pt x="155984" y="9"/>
                  </a:lnTo>
                  <a:lnTo>
                    <a:pt x="155728" y="0"/>
                  </a:lnTo>
                  <a:lnTo>
                    <a:pt x="155465" y="9"/>
                  </a:lnTo>
                  <a:lnTo>
                    <a:pt x="155007" y="70"/>
                  </a:lnTo>
                  <a:lnTo>
                    <a:pt x="154594" y="194"/>
                  </a:lnTo>
                  <a:lnTo>
                    <a:pt x="154224" y="370"/>
                  </a:lnTo>
                  <a:lnTo>
                    <a:pt x="153740" y="704"/>
                  </a:lnTo>
                  <a:lnTo>
                    <a:pt x="153168" y="1249"/>
                  </a:lnTo>
                  <a:lnTo>
                    <a:pt x="152887" y="1540"/>
                  </a:lnTo>
                  <a:lnTo>
                    <a:pt x="152605" y="1856"/>
                  </a:lnTo>
                  <a:lnTo>
                    <a:pt x="151981" y="2446"/>
                  </a:lnTo>
                  <a:lnTo>
                    <a:pt x="151435" y="2806"/>
                  </a:lnTo>
                  <a:lnTo>
                    <a:pt x="151022" y="3000"/>
                  </a:lnTo>
                  <a:lnTo>
                    <a:pt x="150556" y="3141"/>
                  </a:lnTo>
                  <a:lnTo>
                    <a:pt x="150028" y="3220"/>
                  </a:lnTo>
                  <a:lnTo>
                    <a:pt x="149738" y="3229"/>
                  </a:lnTo>
                  <a:lnTo>
                    <a:pt x="149438" y="3220"/>
                  </a:lnTo>
                  <a:lnTo>
                    <a:pt x="148911" y="3141"/>
                  </a:lnTo>
                  <a:lnTo>
                    <a:pt x="148453" y="3000"/>
                  </a:lnTo>
                  <a:lnTo>
                    <a:pt x="148040" y="2806"/>
                  </a:lnTo>
                  <a:lnTo>
                    <a:pt x="147494" y="2446"/>
                  </a:lnTo>
                  <a:lnTo>
                    <a:pt x="146870" y="1856"/>
                  </a:lnTo>
                  <a:lnTo>
                    <a:pt x="146579" y="1540"/>
                  </a:lnTo>
                  <a:lnTo>
                    <a:pt x="146307" y="1249"/>
                  </a:lnTo>
                  <a:lnTo>
                    <a:pt x="145735" y="704"/>
                  </a:lnTo>
                  <a:lnTo>
                    <a:pt x="145242" y="370"/>
                  </a:lnTo>
                  <a:lnTo>
                    <a:pt x="144873" y="194"/>
                  </a:lnTo>
                  <a:lnTo>
                    <a:pt x="144468" y="70"/>
                  </a:lnTo>
                  <a:lnTo>
                    <a:pt x="144002" y="9"/>
                  </a:lnTo>
                  <a:lnTo>
                    <a:pt x="143747" y="0"/>
                  </a:lnTo>
                  <a:lnTo>
                    <a:pt x="143492" y="9"/>
                  </a:lnTo>
                  <a:lnTo>
                    <a:pt x="143025" y="70"/>
                  </a:lnTo>
                  <a:lnTo>
                    <a:pt x="142612" y="194"/>
                  </a:lnTo>
                  <a:lnTo>
                    <a:pt x="142242" y="370"/>
                  </a:lnTo>
                  <a:lnTo>
                    <a:pt x="141758" y="704"/>
                  </a:lnTo>
                  <a:lnTo>
                    <a:pt x="141187" y="1249"/>
                  </a:lnTo>
                  <a:lnTo>
                    <a:pt x="140914" y="1540"/>
                  </a:lnTo>
                  <a:lnTo>
                    <a:pt x="140624" y="1856"/>
                  </a:lnTo>
                  <a:lnTo>
                    <a:pt x="139999" y="2446"/>
                  </a:lnTo>
                  <a:lnTo>
                    <a:pt x="139454" y="2806"/>
                  </a:lnTo>
                  <a:lnTo>
                    <a:pt x="139040" y="3000"/>
                  </a:lnTo>
                  <a:lnTo>
                    <a:pt x="138574" y="3141"/>
                  </a:lnTo>
                  <a:lnTo>
                    <a:pt x="138046" y="3220"/>
                  </a:lnTo>
                  <a:lnTo>
                    <a:pt x="137756" y="3229"/>
                  </a:lnTo>
                  <a:lnTo>
                    <a:pt x="137465" y="3220"/>
                  </a:lnTo>
                  <a:lnTo>
                    <a:pt x="136938" y="3141"/>
                  </a:lnTo>
                  <a:lnTo>
                    <a:pt x="136471" y="3000"/>
                  </a:lnTo>
                  <a:lnTo>
                    <a:pt x="136058" y="2806"/>
                  </a:lnTo>
                  <a:lnTo>
                    <a:pt x="135512" y="2446"/>
                  </a:lnTo>
                  <a:lnTo>
                    <a:pt x="134888" y="1856"/>
                  </a:lnTo>
                  <a:lnTo>
                    <a:pt x="134598" y="1540"/>
                  </a:lnTo>
                  <a:lnTo>
                    <a:pt x="134325" y="1249"/>
                  </a:lnTo>
                  <a:lnTo>
                    <a:pt x="133753" y="704"/>
                  </a:lnTo>
                  <a:lnTo>
                    <a:pt x="133260" y="370"/>
                  </a:lnTo>
                  <a:lnTo>
                    <a:pt x="132900" y="194"/>
                  </a:lnTo>
                  <a:lnTo>
                    <a:pt x="132486" y="70"/>
                  </a:lnTo>
                  <a:lnTo>
                    <a:pt x="132020" y="9"/>
                  </a:lnTo>
                  <a:lnTo>
                    <a:pt x="131765" y="0"/>
                  </a:lnTo>
                  <a:lnTo>
                    <a:pt x="131510" y="9"/>
                  </a:lnTo>
                  <a:lnTo>
                    <a:pt x="131043" y="70"/>
                  </a:lnTo>
                  <a:lnTo>
                    <a:pt x="130630" y="194"/>
                  </a:lnTo>
                  <a:lnTo>
                    <a:pt x="130269" y="370"/>
                  </a:lnTo>
                  <a:lnTo>
                    <a:pt x="129777" y="704"/>
                  </a:lnTo>
                  <a:lnTo>
                    <a:pt x="129205" y="1249"/>
                  </a:lnTo>
                  <a:lnTo>
                    <a:pt x="128932" y="1540"/>
                  </a:lnTo>
                  <a:lnTo>
                    <a:pt x="128642" y="1856"/>
                  </a:lnTo>
                  <a:lnTo>
                    <a:pt x="128017" y="2446"/>
                  </a:lnTo>
                  <a:lnTo>
                    <a:pt x="127472" y="2806"/>
                  </a:lnTo>
                  <a:lnTo>
                    <a:pt x="127058" y="3000"/>
                  </a:lnTo>
                  <a:lnTo>
                    <a:pt x="126592" y="3141"/>
                  </a:lnTo>
                  <a:lnTo>
                    <a:pt x="126064" y="3220"/>
                  </a:lnTo>
                  <a:lnTo>
                    <a:pt x="125774" y="3229"/>
                  </a:lnTo>
                  <a:lnTo>
                    <a:pt x="125484" y="3220"/>
                  </a:lnTo>
                  <a:lnTo>
                    <a:pt x="124956" y="3141"/>
                  </a:lnTo>
                  <a:lnTo>
                    <a:pt x="124490" y="3000"/>
                  </a:lnTo>
                  <a:lnTo>
                    <a:pt x="124076" y="2806"/>
                  </a:lnTo>
                  <a:lnTo>
                    <a:pt x="123531" y="2446"/>
                  </a:lnTo>
                  <a:lnTo>
                    <a:pt x="122906" y="1856"/>
                  </a:lnTo>
                  <a:lnTo>
                    <a:pt x="122625" y="1540"/>
                  </a:lnTo>
                  <a:lnTo>
                    <a:pt x="122343" y="1249"/>
                  </a:lnTo>
                  <a:lnTo>
                    <a:pt x="121771" y="704"/>
                  </a:lnTo>
                  <a:lnTo>
                    <a:pt x="121287" y="370"/>
                  </a:lnTo>
                  <a:lnTo>
                    <a:pt x="120918" y="194"/>
                  </a:lnTo>
                  <a:lnTo>
                    <a:pt x="120504" y="70"/>
                  </a:lnTo>
                  <a:lnTo>
                    <a:pt x="120047" y="9"/>
                  </a:lnTo>
                  <a:lnTo>
                    <a:pt x="119783" y="0"/>
                  </a:lnTo>
                  <a:lnTo>
                    <a:pt x="119528" y="9"/>
                  </a:lnTo>
                  <a:lnTo>
                    <a:pt x="119062" y="70"/>
                  </a:lnTo>
                  <a:lnTo>
                    <a:pt x="118657" y="194"/>
                  </a:lnTo>
                  <a:lnTo>
                    <a:pt x="118288" y="370"/>
                  </a:lnTo>
                  <a:lnTo>
                    <a:pt x="117804" y="704"/>
                  </a:lnTo>
                  <a:lnTo>
                    <a:pt x="117232" y="1249"/>
                  </a:lnTo>
                  <a:lnTo>
                    <a:pt x="116950" y="1540"/>
                  </a:lnTo>
                  <a:lnTo>
                    <a:pt x="116660" y="1856"/>
                  </a:lnTo>
                  <a:lnTo>
                    <a:pt x="116044" y="2446"/>
                  </a:lnTo>
                  <a:lnTo>
                    <a:pt x="115499" y="2806"/>
                  </a:lnTo>
                  <a:lnTo>
                    <a:pt x="115085" y="3000"/>
                  </a:lnTo>
                  <a:lnTo>
                    <a:pt x="114619" y="3141"/>
                  </a:lnTo>
                  <a:lnTo>
                    <a:pt x="114091" y="3220"/>
                  </a:lnTo>
                  <a:lnTo>
                    <a:pt x="113801" y="3229"/>
                  </a:lnTo>
                  <a:lnTo>
                    <a:pt x="113502" y="3220"/>
                  </a:lnTo>
                  <a:lnTo>
                    <a:pt x="112974" y="3141"/>
                  </a:lnTo>
                  <a:lnTo>
                    <a:pt x="112508" y="3000"/>
                  </a:lnTo>
                  <a:lnTo>
                    <a:pt x="112094" y="2806"/>
                  </a:lnTo>
                  <a:lnTo>
                    <a:pt x="111549" y="2446"/>
                  </a:lnTo>
                  <a:lnTo>
                    <a:pt x="110933" y="1856"/>
                  </a:lnTo>
                  <a:lnTo>
                    <a:pt x="110643" y="1540"/>
                  </a:lnTo>
                  <a:lnTo>
                    <a:pt x="110370" y="1249"/>
                  </a:lnTo>
                  <a:lnTo>
                    <a:pt x="109798" y="704"/>
                  </a:lnTo>
                  <a:lnTo>
                    <a:pt x="109306" y="370"/>
                  </a:lnTo>
                  <a:lnTo>
                    <a:pt x="108936" y="194"/>
                  </a:lnTo>
                  <a:lnTo>
                    <a:pt x="108531" y="70"/>
                  </a:lnTo>
                  <a:lnTo>
                    <a:pt x="108065" y="9"/>
                  </a:lnTo>
                  <a:lnTo>
                    <a:pt x="107810" y="0"/>
                  </a:lnTo>
                  <a:lnTo>
                    <a:pt x="107555" y="9"/>
                  </a:lnTo>
                  <a:lnTo>
                    <a:pt x="107089" y="70"/>
                  </a:lnTo>
                  <a:lnTo>
                    <a:pt x="106675" y="194"/>
                  </a:lnTo>
                  <a:lnTo>
                    <a:pt x="106306" y="370"/>
                  </a:lnTo>
                  <a:lnTo>
                    <a:pt x="105822" y="704"/>
                  </a:lnTo>
                  <a:lnTo>
                    <a:pt x="105250" y="1249"/>
                  </a:lnTo>
                  <a:lnTo>
                    <a:pt x="104977" y="1540"/>
                  </a:lnTo>
                  <a:lnTo>
                    <a:pt x="104687" y="1856"/>
                  </a:lnTo>
                  <a:lnTo>
                    <a:pt x="104062" y="2446"/>
                  </a:lnTo>
                  <a:lnTo>
                    <a:pt x="103517" y="2806"/>
                  </a:lnTo>
                  <a:lnTo>
                    <a:pt x="103104" y="3000"/>
                  </a:lnTo>
                  <a:lnTo>
                    <a:pt x="102637" y="3141"/>
                  </a:lnTo>
                  <a:lnTo>
                    <a:pt x="102109" y="3220"/>
                  </a:lnTo>
                  <a:lnTo>
                    <a:pt x="101819" y="3229"/>
                  </a:lnTo>
                  <a:lnTo>
                    <a:pt x="101529" y="3220"/>
                  </a:lnTo>
                  <a:lnTo>
                    <a:pt x="101001" y="3141"/>
                  </a:lnTo>
                  <a:lnTo>
                    <a:pt x="100535" y="3000"/>
                  </a:lnTo>
                  <a:lnTo>
                    <a:pt x="100121" y="2806"/>
                  </a:lnTo>
                  <a:lnTo>
                    <a:pt x="99576" y="2446"/>
                  </a:lnTo>
                  <a:lnTo>
                    <a:pt x="98951" y="1856"/>
                  </a:lnTo>
                  <a:lnTo>
                    <a:pt x="98661" y="1540"/>
                  </a:lnTo>
                  <a:lnTo>
                    <a:pt x="98388" y="1249"/>
                  </a:lnTo>
                  <a:lnTo>
                    <a:pt x="97816" y="704"/>
                  </a:lnTo>
                  <a:lnTo>
                    <a:pt x="97324" y="370"/>
                  </a:lnTo>
                  <a:lnTo>
                    <a:pt x="96963" y="194"/>
                  </a:lnTo>
                  <a:lnTo>
                    <a:pt x="96550" y="70"/>
                  </a:lnTo>
                  <a:lnTo>
                    <a:pt x="96083" y="9"/>
                  </a:lnTo>
                  <a:lnTo>
                    <a:pt x="95828" y="0"/>
                  </a:lnTo>
                  <a:lnTo>
                    <a:pt x="95573" y="9"/>
                  </a:lnTo>
                  <a:lnTo>
                    <a:pt x="95107" y="70"/>
                  </a:lnTo>
                  <a:lnTo>
                    <a:pt x="94693" y="194"/>
                  </a:lnTo>
                  <a:lnTo>
                    <a:pt x="94333" y="370"/>
                  </a:lnTo>
                  <a:lnTo>
                    <a:pt x="93840" y="704"/>
                  </a:lnTo>
                  <a:lnTo>
                    <a:pt x="93268" y="1249"/>
                  </a:lnTo>
                  <a:lnTo>
                    <a:pt x="92996" y="1540"/>
                  </a:lnTo>
                  <a:lnTo>
                    <a:pt x="92705" y="1856"/>
                  </a:lnTo>
                  <a:lnTo>
                    <a:pt x="92081" y="2446"/>
                  </a:lnTo>
                  <a:lnTo>
                    <a:pt x="91535" y="2806"/>
                  </a:lnTo>
                  <a:lnTo>
                    <a:pt x="91122" y="3000"/>
                  </a:lnTo>
                  <a:lnTo>
                    <a:pt x="90655" y="3141"/>
                  </a:lnTo>
                  <a:lnTo>
                    <a:pt x="90128" y="3220"/>
                  </a:lnTo>
                  <a:lnTo>
                    <a:pt x="89837" y="3229"/>
                  </a:lnTo>
                  <a:lnTo>
                    <a:pt x="89547" y="3220"/>
                  </a:lnTo>
                  <a:lnTo>
                    <a:pt x="89019" y="3141"/>
                  </a:lnTo>
                  <a:lnTo>
                    <a:pt x="88553" y="3000"/>
                  </a:lnTo>
                  <a:lnTo>
                    <a:pt x="88139" y="2806"/>
                  </a:lnTo>
                  <a:lnTo>
                    <a:pt x="87594" y="2446"/>
                  </a:lnTo>
                  <a:lnTo>
                    <a:pt x="86969" y="1856"/>
                  </a:lnTo>
                  <a:lnTo>
                    <a:pt x="86679" y="1540"/>
                  </a:lnTo>
                  <a:lnTo>
                    <a:pt x="86406" y="1249"/>
                  </a:lnTo>
                  <a:lnTo>
                    <a:pt x="85835" y="704"/>
                  </a:lnTo>
                  <a:lnTo>
                    <a:pt x="85351" y="370"/>
                  </a:lnTo>
                  <a:lnTo>
                    <a:pt x="84981" y="194"/>
                  </a:lnTo>
                  <a:lnTo>
                    <a:pt x="84568" y="70"/>
                  </a:lnTo>
                  <a:lnTo>
                    <a:pt x="84110" y="9"/>
                  </a:lnTo>
                  <a:lnTo>
                    <a:pt x="83846" y="0"/>
                  </a:lnTo>
                  <a:lnTo>
                    <a:pt x="83591" y="9"/>
                  </a:lnTo>
                  <a:lnTo>
                    <a:pt x="83125" y="70"/>
                  </a:lnTo>
                  <a:lnTo>
                    <a:pt x="82720" y="194"/>
                  </a:lnTo>
                  <a:lnTo>
                    <a:pt x="82351" y="370"/>
                  </a:lnTo>
                  <a:lnTo>
                    <a:pt x="81867" y="704"/>
                  </a:lnTo>
                  <a:lnTo>
                    <a:pt x="81286" y="1249"/>
                  </a:lnTo>
                  <a:lnTo>
                    <a:pt x="81014" y="1540"/>
                  </a:lnTo>
                  <a:lnTo>
                    <a:pt x="80723" y="1856"/>
                  </a:lnTo>
                  <a:lnTo>
                    <a:pt x="80108" y="2446"/>
                  </a:lnTo>
                  <a:lnTo>
                    <a:pt x="79562" y="2806"/>
                  </a:lnTo>
                  <a:lnTo>
                    <a:pt x="79149" y="3000"/>
                  </a:lnTo>
                  <a:lnTo>
                    <a:pt x="78682" y="3141"/>
                  </a:lnTo>
                  <a:lnTo>
                    <a:pt x="78155" y="3220"/>
                  </a:lnTo>
                  <a:lnTo>
                    <a:pt x="77864" y="3229"/>
                  </a:lnTo>
                  <a:lnTo>
                    <a:pt x="77565" y="3220"/>
                  </a:lnTo>
                  <a:lnTo>
                    <a:pt x="77037" y="3141"/>
                  </a:lnTo>
                  <a:lnTo>
                    <a:pt x="76571" y="3000"/>
                  </a:lnTo>
                  <a:lnTo>
                    <a:pt x="76158" y="2806"/>
                  </a:lnTo>
                  <a:lnTo>
                    <a:pt x="75612" y="2446"/>
                  </a:lnTo>
                  <a:lnTo>
                    <a:pt x="74996" y="1856"/>
                  </a:lnTo>
                  <a:lnTo>
                    <a:pt x="74706" y="1540"/>
                  </a:lnTo>
                  <a:lnTo>
                    <a:pt x="74433" y="1249"/>
                  </a:lnTo>
                  <a:lnTo>
                    <a:pt x="73862" y="704"/>
                  </a:lnTo>
                  <a:lnTo>
                    <a:pt x="73369" y="370"/>
                  </a:lnTo>
                  <a:lnTo>
                    <a:pt x="72999" y="194"/>
                  </a:lnTo>
                  <a:lnTo>
                    <a:pt x="72595" y="70"/>
                  </a:lnTo>
                  <a:lnTo>
                    <a:pt x="72129" y="9"/>
                  </a:lnTo>
                  <a:lnTo>
                    <a:pt x="71873" y="0"/>
                  </a:lnTo>
                  <a:lnTo>
                    <a:pt x="71610" y="9"/>
                  </a:lnTo>
                  <a:lnTo>
                    <a:pt x="71152" y="70"/>
                  </a:lnTo>
                  <a:lnTo>
                    <a:pt x="70739" y="194"/>
                  </a:lnTo>
                  <a:lnTo>
                    <a:pt x="70369" y="370"/>
                  </a:lnTo>
                  <a:lnTo>
                    <a:pt x="69885" y="704"/>
                  </a:lnTo>
                  <a:lnTo>
                    <a:pt x="69313" y="1249"/>
                  </a:lnTo>
                  <a:lnTo>
                    <a:pt x="69041" y="1540"/>
                  </a:lnTo>
                  <a:lnTo>
                    <a:pt x="68750" y="1856"/>
                  </a:lnTo>
                  <a:lnTo>
                    <a:pt x="68126" y="2446"/>
                  </a:lnTo>
                  <a:lnTo>
                    <a:pt x="67580" y="2806"/>
                  </a:lnTo>
                  <a:lnTo>
                    <a:pt x="67167" y="3000"/>
                  </a:lnTo>
                  <a:lnTo>
                    <a:pt x="66701" y="3141"/>
                  </a:lnTo>
                  <a:lnTo>
                    <a:pt x="66173" y="3220"/>
                  </a:lnTo>
                  <a:lnTo>
                    <a:pt x="65883" y="3229"/>
                  </a:lnTo>
                  <a:lnTo>
                    <a:pt x="65592" y="3220"/>
                  </a:lnTo>
                  <a:lnTo>
                    <a:pt x="65064" y="3141"/>
                  </a:lnTo>
                  <a:lnTo>
                    <a:pt x="64598" y="3000"/>
                  </a:lnTo>
                  <a:lnTo>
                    <a:pt x="64185" y="2806"/>
                  </a:lnTo>
                  <a:lnTo>
                    <a:pt x="63639" y="2446"/>
                  </a:lnTo>
                  <a:lnTo>
                    <a:pt x="63015" y="1856"/>
                  </a:lnTo>
                  <a:lnTo>
                    <a:pt x="62724" y="1540"/>
                  </a:lnTo>
                  <a:lnTo>
                    <a:pt x="62452" y="1249"/>
                  </a:lnTo>
                  <a:lnTo>
                    <a:pt x="61880" y="704"/>
                  </a:lnTo>
                  <a:lnTo>
                    <a:pt x="61387" y="370"/>
                  </a:lnTo>
                  <a:lnTo>
                    <a:pt x="61026" y="194"/>
                  </a:lnTo>
                  <a:lnTo>
                    <a:pt x="60613" y="70"/>
                  </a:lnTo>
                  <a:lnTo>
                    <a:pt x="60147" y="9"/>
                  </a:lnTo>
                  <a:lnTo>
                    <a:pt x="59892" y="0"/>
                  </a:lnTo>
                  <a:lnTo>
                    <a:pt x="59637" y="9"/>
                  </a:lnTo>
                  <a:lnTo>
                    <a:pt x="59170" y="70"/>
                  </a:lnTo>
                  <a:lnTo>
                    <a:pt x="58757" y="194"/>
                  </a:lnTo>
                  <a:lnTo>
                    <a:pt x="58396" y="370"/>
                  </a:lnTo>
                  <a:lnTo>
                    <a:pt x="57903" y="704"/>
                  </a:lnTo>
                  <a:lnTo>
                    <a:pt x="57332" y="1249"/>
                  </a:lnTo>
                  <a:lnTo>
                    <a:pt x="57059" y="1540"/>
                  </a:lnTo>
                  <a:lnTo>
                    <a:pt x="56769" y="1856"/>
                  </a:lnTo>
                  <a:lnTo>
                    <a:pt x="56144" y="2446"/>
                  </a:lnTo>
                  <a:lnTo>
                    <a:pt x="55599" y="2806"/>
                  </a:lnTo>
                  <a:lnTo>
                    <a:pt x="55185" y="3000"/>
                  </a:lnTo>
                  <a:lnTo>
                    <a:pt x="54719" y="3141"/>
                  </a:lnTo>
                  <a:lnTo>
                    <a:pt x="54191" y="3220"/>
                  </a:lnTo>
                  <a:lnTo>
                    <a:pt x="53901" y="3229"/>
                  </a:lnTo>
                  <a:lnTo>
                    <a:pt x="53610" y="3220"/>
                  </a:lnTo>
                  <a:lnTo>
                    <a:pt x="53083" y="3141"/>
                  </a:lnTo>
                  <a:lnTo>
                    <a:pt x="52616" y="3000"/>
                  </a:lnTo>
                  <a:lnTo>
                    <a:pt x="52203" y="2806"/>
                  </a:lnTo>
                  <a:lnTo>
                    <a:pt x="51657" y="2446"/>
                  </a:lnTo>
                  <a:lnTo>
                    <a:pt x="51033" y="1856"/>
                  </a:lnTo>
                  <a:lnTo>
                    <a:pt x="50743" y="1540"/>
                  </a:lnTo>
                  <a:lnTo>
                    <a:pt x="50470" y="1249"/>
                  </a:lnTo>
                  <a:lnTo>
                    <a:pt x="49898" y="704"/>
                  </a:lnTo>
                  <a:lnTo>
                    <a:pt x="49414" y="370"/>
                  </a:lnTo>
                  <a:lnTo>
                    <a:pt x="49045" y="194"/>
                  </a:lnTo>
                  <a:lnTo>
                    <a:pt x="48631" y="70"/>
                  </a:lnTo>
                  <a:lnTo>
                    <a:pt x="48174" y="9"/>
                  </a:lnTo>
                  <a:lnTo>
                    <a:pt x="47910" y="0"/>
                  </a:lnTo>
                  <a:lnTo>
                    <a:pt x="47655" y="9"/>
                  </a:lnTo>
                  <a:lnTo>
                    <a:pt x="47188" y="70"/>
                  </a:lnTo>
                  <a:lnTo>
                    <a:pt x="46784" y="194"/>
                  </a:lnTo>
                  <a:lnTo>
                    <a:pt x="46414" y="370"/>
                  </a:lnTo>
                  <a:lnTo>
                    <a:pt x="45930" y="704"/>
                  </a:lnTo>
                  <a:lnTo>
                    <a:pt x="45359" y="1249"/>
                  </a:lnTo>
                  <a:lnTo>
                    <a:pt x="45077" y="1540"/>
                  </a:lnTo>
                  <a:lnTo>
                    <a:pt x="44787" y="1856"/>
                  </a:lnTo>
                  <a:lnTo>
                    <a:pt x="44171" y="2446"/>
                  </a:lnTo>
                  <a:lnTo>
                    <a:pt x="43626" y="2806"/>
                  </a:lnTo>
                  <a:lnTo>
                    <a:pt x="43212" y="3000"/>
                  </a:lnTo>
                  <a:lnTo>
                    <a:pt x="42746" y="3141"/>
                  </a:lnTo>
                  <a:lnTo>
                    <a:pt x="42218" y="3220"/>
                  </a:lnTo>
                  <a:lnTo>
                    <a:pt x="41928" y="3229"/>
                  </a:lnTo>
                  <a:lnTo>
                    <a:pt x="41629" y="3220"/>
                  </a:lnTo>
                  <a:lnTo>
                    <a:pt x="41101" y="3141"/>
                  </a:lnTo>
                  <a:lnTo>
                    <a:pt x="40635" y="3000"/>
                  </a:lnTo>
                  <a:lnTo>
                    <a:pt x="40221" y="2806"/>
                  </a:lnTo>
                  <a:lnTo>
                    <a:pt x="39676" y="2446"/>
                  </a:lnTo>
                  <a:lnTo>
                    <a:pt x="39060" y="1856"/>
                  </a:lnTo>
                  <a:lnTo>
                    <a:pt x="38770" y="1540"/>
                  </a:lnTo>
                  <a:lnTo>
                    <a:pt x="38497" y="1249"/>
                  </a:lnTo>
                  <a:lnTo>
                    <a:pt x="37925" y="704"/>
                  </a:lnTo>
                  <a:lnTo>
                    <a:pt x="37432" y="370"/>
                  </a:lnTo>
                  <a:lnTo>
                    <a:pt x="37063" y="194"/>
                  </a:lnTo>
                  <a:lnTo>
                    <a:pt x="36658" y="70"/>
                  </a:lnTo>
                  <a:lnTo>
                    <a:pt x="36192" y="9"/>
                  </a:lnTo>
                  <a:lnTo>
                    <a:pt x="35937" y="0"/>
                  </a:lnTo>
                  <a:lnTo>
                    <a:pt x="35673" y="9"/>
                  </a:lnTo>
                  <a:lnTo>
                    <a:pt x="35215" y="70"/>
                  </a:lnTo>
                  <a:lnTo>
                    <a:pt x="34802" y="194"/>
                  </a:lnTo>
                  <a:lnTo>
                    <a:pt x="34432" y="370"/>
                  </a:lnTo>
                  <a:lnTo>
                    <a:pt x="33949" y="704"/>
                  </a:lnTo>
                  <a:lnTo>
                    <a:pt x="33377" y="1249"/>
                  </a:lnTo>
                  <a:lnTo>
                    <a:pt x="33104" y="1540"/>
                  </a:lnTo>
                  <a:lnTo>
                    <a:pt x="32814" y="1856"/>
                  </a:lnTo>
                  <a:lnTo>
                    <a:pt x="32189" y="2446"/>
                  </a:lnTo>
                  <a:lnTo>
                    <a:pt x="31644" y="2806"/>
                  </a:lnTo>
                  <a:lnTo>
                    <a:pt x="31230" y="3000"/>
                  </a:lnTo>
                  <a:lnTo>
                    <a:pt x="30764" y="3141"/>
                  </a:lnTo>
                  <a:lnTo>
                    <a:pt x="30236" y="3220"/>
                  </a:lnTo>
                  <a:lnTo>
                    <a:pt x="29946" y="3229"/>
                  </a:lnTo>
                  <a:lnTo>
                    <a:pt x="29656" y="3220"/>
                  </a:lnTo>
                  <a:lnTo>
                    <a:pt x="29128" y="3141"/>
                  </a:lnTo>
                  <a:lnTo>
                    <a:pt x="28662" y="3000"/>
                  </a:lnTo>
                  <a:lnTo>
                    <a:pt x="28248" y="2806"/>
                  </a:lnTo>
                  <a:lnTo>
                    <a:pt x="27703" y="2446"/>
                  </a:lnTo>
                  <a:lnTo>
                    <a:pt x="27078" y="1856"/>
                  </a:lnTo>
                  <a:lnTo>
                    <a:pt x="26788" y="1540"/>
                  </a:lnTo>
                  <a:lnTo>
                    <a:pt x="26515" y="1249"/>
                  </a:lnTo>
                  <a:lnTo>
                    <a:pt x="25943" y="704"/>
                  </a:lnTo>
                  <a:lnTo>
                    <a:pt x="25451" y="370"/>
                  </a:lnTo>
                  <a:lnTo>
                    <a:pt x="25090" y="194"/>
                  </a:lnTo>
                  <a:lnTo>
                    <a:pt x="24676" y="70"/>
                  </a:lnTo>
                  <a:lnTo>
                    <a:pt x="24210" y="9"/>
                  </a:lnTo>
                  <a:lnTo>
                    <a:pt x="23955" y="0"/>
                  </a:lnTo>
                  <a:lnTo>
                    <a:pt x="23700" y="9"/>
                  </a:lnTo>
                  <a:lnTo>
                    <a:pt x="23234" y="70"/>
                  </a:lnTo>
                  <a:lnTo>
                    <a:pt x="22829" y="194"/>
                  </a:lnTo>
                  <a:lnTo>
                    <a:pt x="22459" y="370"/>
                  </a:lnTo>
                  <a:lnTo>
                    <a:pt x="21967" y="704"/>
                  </a:lnTo>
                  <a:lnTo>
                    <a:pt x="21395" y="1249"/>
                  </a:lnTo>
                  <a:lnTo>
                    <a:pt x="21122" y="1540"/>
                  </a:lnTo>
                  <a:lnTo>
                    <a:pt x="20832" y="1856"/>
                  </a:lnTo>
                  <a:lnTo>
                    <a:pt x="20216" y="2446"/>
                  </a:lnTo>
                  <a:lnTo>
                    <a:pt x="19662" y="2806"/>
                  </a:lnTo>
                  <a:lnTo>
                    <a:pt x="19249" y="3000"/>
                  </a:lnTo>
                  <a:lnTo>
                    <a:pt x="18782" y="3141"/>
                  </a:lnTo>
                  <a:lnTo>
                    <a:pt x="18263" y="3220"/>
                  </a:lnTo>
                  <a:lnTo>
                    <a:pt x="17964" y="3229"/>
                  </a:lnTo>
                  <a:lnTo>
                    <a:pt x="17674" y="3220"/>
                  </a:lnTo>
                  <a:lnTo>
                    <a:pt x="17146" y="3141"/>
                  </a:lnTo>
                  <a:lnTo>
                    <a:pt x="16680" y="3000"/>
                  </a:lnTo>
                  <a:lnTo>
                    <a:pt x="16266" y="2806"/>
                  </a:lnTo>
                  <a:lnTo>
                    <a:pt x="15721" y="2446"/>
                  </a:lnTo>
                  <a:lnTo>
                    <a:pt x="15096" y="1856"/>
                  </a:lnTo>
                  <a:lnTo>
                    <a:pt x="14815" y="1540"/>
                  </a:lnTo>
                  <a:lnTo>
                    <a:pt x="14533" y="1249"/>
                  </a:lnTo>
                  <a:lnTo>
                    <a:pt x="13961" y="704"/>
                  </a:lnTo>
                  <a:lnTo>
                    <a:pt x="13478" y="370"/>
                  </a:lnTo>
                  <a:lnTo>
                    <a:pt x="13108" y="194"/>
                  </a:lnTo>
                  <a:lnTo>
                    <a:pt x="12695" y="70"/>
                  </a:lnTo>
                  <a:lnTo>
                    <a:pt x="12237" y="9"/>
                  </a:lnTo>
                  <a:lnTo>
                    <a:pt x="11982" y="0"/>
                  </a:lnTo>
                  <a:lnTo>
                    <a:pt x="11718" y="9"/>
                  </a:lnTo>
                  <a:lnTo>
                    <a:pt x="11261" y="70"/>
                  </a:lnTo>
                  <a:lnTo>
                    <a:pt x="10847" y="194"/>
                  </a:lnTo>
                  <a:lnTo>
                    <a:pt x="10478" y="370"/>
                  </a:lnTo>
                  <a:lnTo>
                    <a:pt x="9994" y="704"/>
                  </a:lnTo>
                  <a:lnTo>
                    <a:pt x="9422" y="1249"/>
                  </a:lnTo>
                  <a:lnTo>
                    <a:pt x="9141" y="1540"/>
                  </a:lnTo>
                  <a:lnTo>
                    <a:pt x="8859" y="1856"/>
                  </a:lnTo>
                  <a:lnTo>
                    <a:pt x="8234" y="2446"/>
                  </a:lnTo>
                  <a:lnTo>
                    <a:pt x="7689" y="2806"/>
                  </a:lnTo>
                  <a:lnTo>
                    <a:pt x="7275" y="3000"/>
                  </a:lnTo>
                  <a:lnTo>
                    <a:pt x="6809" y="3141"/>
                  </a:lnTo>
                  <a:lnTo>
                    <a:pt x="6281" y="3220"/>
                  </a:lnTo>
                  <a:lnTo>
                    <a:pt x="5991" y="3229"/>
                  </a:lnTo>
                  <a:lnTo>
                    <a:pt x="5692" y="3220"/>
                  </a:lnTo>
                  <a:lnTo>
                    <a:pt x="5173" y="3141"/>
                  </a:lnTo>
                  <a:lnTo>
                    <a:pt x="4707" y="3000"/>
                  </a:lnTo>
                  <a:lnTo>
                    <a:pt x="4293" y="2806"/>
                  </a:lnTo>
                  <a:lnTo>
                    <a:pt x="3748" y="2446"/>
                  </a:lnTo>
                  <a:lnTo>
                    <a:pt x="3123" y="1856"/>
                  </a:lnTo>
                  <a:lnTo>
                    <a:pt x="2833" y="1540"/>
                  </a:lnTo>
                  <a:lnTo>
                    <a:pt x="2560" y="1249"/>
                  </a:lnTo>
                  <a:lnTo>
                    <a:pt x="1988" y="704"/>
                  </a:lnTo>
                  <a:lnTo>
                    <a:pt x="1496" y="370"/>
                  </a:lnTo>
                  <a:lnTo>
                    <a:pt x="1135" y="194"/>
                  </a:lnTo>
                  <a:lnTo>
                    <a:pt x="722" y="70"/>
                  </a:lnTo>
                  <a:lnTo>
                    <a:pt x="255" y="9"/>
                  </a:lnTo>
                  <a:lnTo>
                    <a:pt x="0" y="0"/>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0" name="Google Shape;1510;p41"/>
            <p:cNvSpPr/>
            <p:nvPr/>
          </p:nvSpPr>
          <p:spPr>
            <a:xfrm>
              <a:off x="-34937" y="4497093"/>
              <a:ext cx="9213888" cy="646417"/>
            </a:xfrm>
            <a:custGeom>
              <a:avLst/>
              <a:gdLst/>
              <a:ahLst/>
              <a:cxnLst/>
              <a:rect l="l" t="t" r="r" b="b"/>
              <a:pathLst>
                <a:path w="281512" h="19750" extrusionOk="0">
                  <a:moveTo>
                    <a:pt x="0" y="0"/>
                  </a:moveTo>
                  <a:lnTo>
                    <a:pt x="0" y="19750"/>
                  </a:lnTo>
                  <a:lnTo>
                    <a:pt x="281511" y="19750"/>
                  </a:lnTo>
                  <a:lnTo>
                    <a:pt x="281511" y="3229"/>
                  </a:lnTo>
                  <a:lnTo>
                    <a:pt x="281221" y="3220"/>
                  </a:lnTo>
                  <a:lnTo>
                    <a:pt x="280693" y="3141"/>
                  </a:lnTo>
                  <a:lnTo>
                    <a:pt x="280227" y="3000"/>
                  </a:lnTo>
                  <a:lnTo>
                    <a:pt x="279813" y="2806"/>
                  </a:lnTo>
                  <a:lnTo>
                    <a:pt x="279268" y="2446"/>
                  </a:lnTo>
                  <a:lnTo>
                    <a:pt x="278643" y="1856"/>
                  </a:lnTo>
                  <a:lnTo>
                    <a:pt x="278353" y="1540"/>
                  </a:lnTo>
                  <a:lnTo>
                    <a:pt x="278080" y="1249"/>
                  </a:lnTo>
                  <a:lnTo>
                    <a:pt x="277508" y="704"/>
                  </a:lnTo>
                  <a:lnTo>
                    <a:pt x="277016" y="370"/>
                  </a:lnTo>
                  <a:lnTo>
                    <a:pt x="276655" y="194"/>
                  </a:lnTo>
                  <a:lnTo>
                    <a:pt x="276241" y="70"/>
                  </a:lnTo>
                  <a:lnTo>
                    <a:pt x="275775" y="9"/>
                  </a:lnTo>
                  <a:lnTo>
                    <a:pt x="275520" y="0"/>
                  </a:lnTo>
                  <a:lnTo>
                    <a:pt x="275265" y="9"/>
                  </a:lnTo>
                  <a:lnTo>
                    <a:pt x="274799" y="70"/>
                  </a:lnTo>
                  <a:lnTo>
                    <a:pt x="274385" y="194"/>
                  </a:lnTo>
                  <a:lnTo>
                    <a:pt x="274025" y="370"/>
                  </a:lnTo>
                  <a:lnTo>
                    <a:pt x="273532" y="704"/>
                  </a:lnTo>
                  <a:lnTo>
                    <a:pt x="272960" y="1249"/>
                  </a:lnTo>
                  <a:lnTo>
                    <a:pt x="272687" y="1540"/>
                  </a:lnTo>
                  <a:lnTo>
                    <a:pt x="272397" y="1856"/>
                  </a:lnTo>
                  <a:lnTo>
                    <a:pt x="271773" y="2446"/>
                  </a:lnTo>
                  <a:lnTo>
                    <a:pt x="271227" y="2806"/>
                  </a:lnTo>
                  <a:lnTo>
                    <a:pt x="270814" y="3000"/>
                  </a:lnTo>
                  <a:lnTo>
                    <a:pt x="270347" y="3141"/>
                  </a:lnTo>
                  <a:lnTo>
                    <a:pt x="269820" y="3220"/>
                  </a:lnTo>
                  <a:lnTo>
                    <a:pt x="269529" y="3229"/>
                  </a:lnTo>
                  <a:lnTo>
                    <a:pt x="269239" y="3220"/>
                  </a:lnTo>
                  <a:lnTo>
                    <a:pt x="268711" y="3141"/>
                  </a:lnTo>
                  <a:lnTo>
                    <a:pt x="268245" y="3000"/>
                  </a:lnTo>
                  <a:lnTo>
                    <a:pt x="267831" y="2806"/>
                  </a:lnTo>
                  <a:lnTo>
                    <a:pt x="267286" y="2446"/>
                  </a:lnTo>
                  <a:lnTo>
                    <a:pt x="266661" y="1856"/>
                  </a:lnTo>
                  <a:lnTo>
                    <a:pt x="266371" y="1540"/>
                  </a:lnTo>
                  <a:lnTo>
                    <a:pt x="266098" y="1249"/>
                  </a:lnTo>
                  <a:lnTo>
                    <a:pt x="265526" y="704"/>
                  </a:lnTo>
                  <a:lnTo>
                    <a:pt x="265034" y="370"/>
                  </a:lnTo>
                  <a:lnTo>
                    <a:pt x="264673" y="194"/>
                  </a:lnTo>
                  <a:lnTo>
                    <a:pt x="264260" y="70"/>
                  </a:lnTo>
                  <a:lnTo>
                    <a:pt x="263793" y="9"/>
                  </a:lnTo>
                  <a:lnTo>
                    <a:pt x="263538" y="0"/>
                  </a:lnTo>
                  <a:lnTo>
                    <a:pt x="263283" y="9"/>
                  </a:lnTo>
                  <a:lnTo>
                    <a:pt x="262817" y="70"/>
                  </a:lnTo>
                  <a:lnTo>
                    <a:pt x="262403" y="194"/>
                  </a:lnTo>
                  <a:lnTo>
                    <a:pt x="262043" y="370"/>
                  </a:lnTo>
                  <a:lnTo>
                    <a:pt x="261550" y="704"/>
                  </a:lnTo>
                  <a:lnTo>
                    <a:pt x="260978" y="1249"/>
                  </a:lnTo>
                  <a:lnTo>
                    <a:pt x="260706" y="1540"/>
                  </a:lnTo>
                  <a:lnTo>
                    <a:pt x="260415" y="1856"/>
                  </a:lnTo>
                  <a:lnTo>
                    <a:pt x="259791" y="2446"/>
                  </a:lnTo>
                  <a:lnTo>
                    <a:pt x="259245" y="2806"/>
                  </a:lnTo>
                  <a:lnTo>
                    <a:pt x="258832" y="3000"/>
                  </a:lnTo>
                  <a:lnTo>
                    <a:pt x="258366" y="3141"/>
                  </a:lnTo>
                  <a:lnTo>
                    <a:pt x="257838" y="3220"/>
                  </a:lnTo>
                  <a:lnTo>
                    <a:pt x="257547" y="3229"/>
                  </a:lnTo>
                  <a:lnTo>
                    <a:pt x="257257" y="3220"/>
                  </a:lnTo>
                  <a:lnTo>
                    <a:pt x="256729" y="3141"/>
                  </a:lnTo>
                  <a:lnTo>
                    <a:pt x="256263" y="3000"/>
                  </a:lnTo>
                  <a:lnTo>
                    <a:pt x="255850" y="2806"/>
                  </a:lnTo>
                  <a:lnTo>
                    <a:pt x="255304" y="2446"/>
                  </a:lnTo>
                  <a:lnTo>
                    <a:pt x="254680" y="1856"/>
                  </a:lnTo>
                  <a:lnTo>
                    <a:pt x="254389" y="1540"/>
                  </a:lnTo>
                  <a:lnTo>
                    <a:pt x="254116" y="1249"/>
                  </a:lnTo>
                  <a:lnTo>
                    <a:pt x="253545" y="704"/>
                  </a:lnTo>
                  <a:lnTo>
                    <a:pt x="253052" y="370"/>
                  </a:lnTo>
                  <a:lnTo>
                    <a:pt x="252691" y="194"/>
                  </a:lnTo>
                  <a:lnTo>
                    <a:pt x="252278" y="70"/>
                  </a:lnTo>
                  <a:lnTo>
                    <a:pt x="251812" y="9"/>
                  </a:lnTo>
                  <a:lnTo>
                    <a:pt x="251557" y="0"/>
                  </a:lnTo>
                  <a:lnTo>
                    <a:pt x="251301" y="9"/>
                  </a:lnTo>
                  <a:lnTo>
                    <a:pt x="250835" y="70"/>
                  </a:lnTo>
                  <a:lnTo>
                    <a:pt x="250422" y="194"/>
                  </a:lnTo>
                  <a:lnTo>
                    <a:pt x="250061" y="370"/>
                  </a:lnTo>
                  <a:lnTo>
                    <a:pt x="249568" y="704"/>
                  </a:lnTo>
                  <a:lnTo>
                    <a:pt x="248997" y="1249"/>
                  </a:lnTo>
                  <a:lnTo>
                    <a:pt x="248724" y="1540"/>
                  </a:lnTo>
                  <a:lnTo>
                    <a:pt x="248433" y="1856"/>
                  </a:lnTo>
                  <a:lnTo>
                    <a:pt x="247809" y="2446"/>
                  </a:lnTo>
                  <a:lnTo>
                    <a:pt x="247263" y="2806"/>
                  </a:lnTo>
                  <a:lnTo>
                    <a:pt x="246850" y="3000"/>
                  </a:lnTo>
                  <a:lnTo>
                    <a:pt x="246384" y="3141"/>
                  </a:lnTo>
                  <a:lnTo>
                    <a:pt x="245856" y="3220"/>
                  </a:lnTo>
                  <a:lnTo>
                    <a:pt x="245566" y="3229"/>
                  </a:lnTo>
                  <a:lnTo>
                    <a:pt x="245275" y="3220"/>
                  </a:lnTo>
                  <a:lnTo>
                    <a:pt x="244747" y="3141"/>
                  </a:lnTo>
                  <a:lnTo>
                    <a:pt x="244281" y="3000"/>
                  </a:lnTo>
                  <a:lnTo>
                    <a:pt x="243868" y="2806"/>
                  </a:lnTo>
                  <a:lnTo>
                    <a:pt x="243322" y="2446"/>
                  </a:lnTo>
                  <a:lnTo>
                    <a:pt x="242698" y="1856"/>
                  </a:lnTo>
                  <a:lnTo>
                    <a:pt x="242407" y="1540"/>
                  </a:lnTo>
                  <a:lnTo>
                    <a:pt x="242135" y="1249"/>
                  </a:lnTo>
                  <a:lnTo>
                    <a:pt x="241563" y="704"/>
                  </a:lnTo>
                  <a:lnTo>
                    <a:pt x="241079" y="370"/>
                  </a:lnTo>
                  <a:lnTo>
                    <a:pt x="240710" y="194"/>
                  </a:lnTo>
                  <a:lnTo>
                    <a:pt x="240296" y="70"/>
                  </a:lnTo>
                  <a:lnTo>
                    <a:pt x="239839" y="9"/>
                  </a:lnTo>
                  <a:lnTo>
                    <a:pt x="239575" y="0"/>
                  </a:lnTo>
                  <a:lnTo>
                    <a:pt x="239320" y="9"/>
                  </a:lnTo>
                  <a:lnTo>
                    <a:pt x="238853" y="70"/>
                  </a:lnTo>
                  <a:lnTo>
                    <a:pt x="238449" y="194"/>
                  </a:lnTo>
                  <a:lnTo>
                    <a:pt x="238079" y="370"/>
                  </a:lnTo>
                  <a:lnTo>
                    <a:pt x="237595" y="704"/>
                  </a:lnTo>
                  <a:lnTo>
                    <a:pt x="237015" y="1249"/>
                  </a:lnTo>
                  <a:lnTo>
                    <a:pt x="236742" y="1540"/>
                  </a:lnTo>
                  <a:lnTo>
                    <a:pt x="236452" y="1856"/>
                  </a:lnTo>
                  <a:lnTo>
                    <a:pt x="235836" y="2446"/>
                  </a:lnTo>
                  <a:lnTo>
                    <a:pt x="235290" y="2806"/>
                  </a:lnTo>
                  <a:lnTo>
                    <a:pt x="234877" y="3000"/>
                  </a:lnTo>
                  <a:lnTo>
                    <a:pt x="234411" y="3141"/>
                  </a:lnTo>
                  <a:lnTo>
                    <a:pt x="233883" y="3220"/>
                  </a:lnTo>
                  <a:lnTo>
                    <a:pt x="233584" y="3229"/>
                  </a:lnTo>
                  <a:lnTo>
                    <a:pt x="233293" y="3220"/>
                  </a:lnTo>
                  <a:lnTo>
                    <a:pt x="232766" y="3141"/>
                  </a:lnTo>
                  <a:lnTo>
                    <a:pt x="232299" y="3000"/>
                  </a:lnTo>
                  <a:lnTo>
                    <a:pt x="231886" y="2806"/>
                  </a:lnTo>
                  <a:lnTo>
                    <a:pt x="231341" y="2446"/>
                  </a:lnTo>
                  <a:lnTo>
                    <a:pt x="230725" y="1856"/>
                  </a:lnTo>
                  <a:lnTo>
                    <a:pt x="230434" y="1540"/>
                  </a:lnTo>
                  <a:lnTo>
                    <a:pt x="230153" y="1249"/>
                  </a:lnTo>
                  <a:lnTo>
                    <a:pt x="229581" y="704"/>
                  </a:lnTo>
                  <a:lnTo>
                    <a:pt x="229097" y="370"/>
                  </a:lnTo>
                  <a:lnTo>
                    <a:pt x="228728" y="194"/>
                  </a:lnTo>
                  <a:lnTo>
                    <a:pt x="228323" y="70"/>
                  </a:lnTo>
                  <a:lnTo>
                    <a:pt x="227857" y="9"/>
                  </a:lnTo>
                  <a:lnTo>
                    <a:pt x="227602" y="0"/>
                  </a:lnTo>
                  <a:lnTo>
                    <a:pt x="227338" y="9"/>
                  </a:lnTo>
                  <a:lnTo>
                    <a:pt x="226880" y="70"/>
                  </a:lnTo>
                  <a:lnTo>
                    <a:pt x="226467" y="194"/>
                  </a:lnTo>
                  <a:lnTo>
                    <a:pt x="226097" y="370"/>
                  </a:lnTo>
                  <a:lnTo>
                    <a:pt x="225614" y="704"/>
                  </a:lnTo>
                  <a:lnTo>
                    <a:pt x="225042" y="1249"/>
                  </a:lnTo>
                  <a:lnTo>
                    <a:pt x="224760" y="1540"/>
                  </a:lnTo>
                  <a:lnTo>
                    <a:pt x="224479" y="1856"/>
                  </a:lnTo>
                  <a:lnTo>
                    <a:pt x="223854" y="2446"/>
                  </a:lnTo>
                  <a:lnTo>
                    <a:pt x="223309" y="2806"/>
                  </a:lnTo>
                  <a:lnTo>
                    <a:pt x="222895" y="3000"/>
                  </a:lnTo>
                  <a:lnTo>
                    <a:pt x="222429" y="3141"/>
                  </a:lnTo>
                  <a:lnTo>
                    <a:pt x="221901" y="3220"/>
                  </a:lnTo>
                  <a:lnTo>
                    <a:pt x="221611" y="3229"/>
                  </a:lnTo>
                  <a:lnTo>
                    <a:pt x="221312" y="3220"/>
                  </a:lnTo>
                  <a:lnTo>
                    <a:pt x="220784" y="3141"/>
                  </a:lnTo>
                  <a:lnTo>
                    <a:pt x="220326" y="3000"/>
                  </a:lnTo>
                  <a:lnTo>
                    <a:pt x="219913" y="2806"/>
                  </a:lnTo>
                  <a:lnTo>
                    <a:pt x="219359" y="2446"/>
                  </a:lnTo>
                  <a:lnTo>
                    <a:pt x="218743" y="1856"/>
                  </a:lnTo>
                  <a:lnTo>
                    <a:pt x="218453" y="1540"/>
                  </a:lnTo>
                  <a:lnTo>
                    <a:pt x="218180" y="1249"/>
                  </a:lnTo>
                  <a:lnTo>
                    <a:pt x="217608" y="704"/>
                  </a:lnTo>
                  <a:lnTo>
                    <a:pt x="217115" y="370"/>
                  </a:lnTo>
                  <a:lnTo>
                    <a:pt x="216746" y="194"/>
                  </a:lnTo>
                  <a:lnTo>
                    <a:pt x="216341" y="70"/>
                  </a:lnTo>
                  <a:lnTo>
                    <a:pt x="215875" y="9"/>
                  </a:lnTo>
                  <a:lnTo>
                    <a:pt x="215620" y="0"/>
                  </a:lnTo>
                  <a:lnTo>
                    <a:pt x="215365" y="9"/>
                  </a:lnTo>
                  <a:lnTo>
                    <a:pt x="214899" y="70"/>
                  </a:lnTo>
                  <a:lnTo>
                    <a:pt x="214485" y="194"/>
                  </a:lnTo>
                  <a:lnTo>
                    <a:pt x="214116" y="370"/>
                  </a:lnTo>
                  <a:lnTo>
                    <a:pt x="213632" y="704"/>
                  </a:lnTo>
                  <a:lnTo>
                    <a:pt x="213060" y="1249"/>
                  </a:lnTo>
                  <a:lnTo>
                    <a:pt x="212787" y="1540"/>
                  </a:lnTo>
                  <a:lnTo>
                    <a:pt x="212497" y="1856"/>
                  </a:lnTo>
                  <a:lnTo>
                    <a:pt x="211872" y="2446"/>
                  </a:lnTo>
                  <a:lnTo>
                    <a:pt x="211327" y="2806"/>
                  </a:lnTo>
                  <a:lnTo>
                    <a:pt x="210913" y="3000"/>
                  </a:lnTo>
                  <a:lnTo>
                    <a:pt x="210447" y="3141"/>
                  </a:lnTo>
                  <a:lnTo>
                    <a:pt x="209919" y="3220"/>
                  </a:lnTo>
                  <a:lnTo>
                    <a:pt x="209629" y="3229"/>
                  </a:lnTo>
                  <a:lnTo>
                    <a:pt x="209339" y="3220"/>
                  </a:lnTo>
                  <a:lnTo>
                    <a:pt x="208811" y="3141"/>
                  </a:lnTo>
                  <a:lnTo>
                    <a:pt x="208345" y="3000"/>
                  </a:lnTo>
                  <a:lnTo>
                    <a:pt x="207931" y="2806"/>
                  </a:lnTo>
                  <a:lnTo>
                    <a:pt x="207386" y="2446"/>
                  </a:lnTo>
                  <a:lnTo>
                    <a:pt x="206761" y="1856"/>
                  </a:lnTo>
                  <a:lnTo>
                    <a:pt x="206471" y="1540"/>
                  </a:lnTo>
                  <a:lnTo>
                    <a:pt x="206198" y="1249"/>
                  </a:lnTo>
                  <a:lnTo>
                    <a:pt x="205626" y="704"/>
                  </a:lnTo>
                  <a:lnTo>
                    <a:pt x="205134" y="370"/>
                  </a:lnTo>
                  <a:lnTo>
                    <a:pt x="204773" y="194"/>
                  </a:lnTo>
                  <a:lnTo>
                    <a:pt x="204359" y="70"/>
                  </a:lnTo>
                  <a:lnTo>
                    <a:pt x="203893" y="9"/>
                  </a:lnTo>
                  <a:lnTo>
                    <a:pt x="203638" y="0"/>
                  </a:lnTo>
                  <a:lnTo>
                    <a:pt x="203383" y="9"/>
                  </a:lnTo>
                  <a:lnTo>
                    <a:pt x="202917" y="70"/>
                  </a:lnTo>
                  <a:lnTo>
                    <a:pt x="202503" y="194"/>
                  </a:lnTo>
                  <a:lnTo>
                    <a:pt x="202143" y="370"/>
                  </a:lnTo>
                  <a:lnTo>
                    <a:pt x="201650" y="704"/>
                  </a:lnTo>
                  <a:lnTo>
                    <a:pt x="201078" y="1249"/>
                  </a:lnTo>
                  <a:lnTo>
                    <a:pt x="200805" y="1540"/>
                  </a:lnTo>
                  <a:lnTo>
                    <a:pt x="200515" y="1856"/>
                  </a:lnTo>
                  <a:lnTo>
                    <a:pt x="199890" y="2446"/>
                  </a:lnTo>
                  <a:lnTo>
                    <a:pt x="199345" y="2806"/>
                  </a:lnTo>
                  <a:lnTo>
                    <a:pt x="198932" y="3000"/>
                  </a:lnTo>
                  <a:lnTo>
                    <a:pt x="198465" y="3141"/>
                  </a:lnTo>
                  <a:lnTo>
                    <a:pt x="197946" y="3220"/>
                  </a:lnTo>
                  <a:lnTo>
                    <a:pt x="197647" y="3229"/>
                  </a:lnTo>
                  <a:lnTo>
                    <a:pt x="197357" y="3220"/>
                  </a:lnTo>
                  <a:lnTo>
                    <a:pt x="196829" y="3141"/>
                  </a:lnTo>
                  <a:lnTo>
                    <a:pt x="196363" y="3000"/>
                  </a:lnTo>
                  <a:lnTo>
                    <a:pt x="195949" y="2806"/>
                  </a:lnTo>
                  <a:lnTo>
                    <a:pt x="195404" y="2446"/>
                  </a:lnTo>
                  <a:lnTo>
                    <a:pt x="194779" y="1856"/>
                  </a:lnTo>
                  <a:lnTo>
                    <a:pt x="194489" y="1540"/>
                  </a:lnTo>
                  <a:lnTo>
                    <a:pt x="194216" y="1249"/>
                  </a:lnTo>
                  <a:lnTo>
                    <a:pt x="193644" y="704"/>
                  </a:lnTo>
                  <a:lnTo>
                    <a:pt x="193161" y="370"/>
                  </a:lnTo>
                  <a:lnTo>
                    <a:pt x="192791" y="194"/>
                  </a:lnTo>
                  <a:lnTo>
                    <a:pt x="192378" y="70"/>
                  </a:lnTo>
                  <a:lnTo>
                    <a:pt x="191920" y="9"/>
                  </a:lnTo>
                  <a:lnTo>
                    <a:pt x="191656" y="0"/>
                  </a:lnTo>
                  <a:lnTo>
                    <a:pt x="191401" y="9"/>
                  </a:lnTo>
                  <a:lnTo>
                    <a:pt x="190935" y="70"/>
                  </a:lnTo>
                  <a:lnTo>
                    <a:pt x="190530" y="194"/>
                  </a:lnTo>
                  <a:lnTo>
                    <a:pt x="190161" y="370"/>
                  </a:lnTo>
                  <a:lnTo>
                    <a:pt x="189677" y="704"/>
                  </a:lnTo>
                  <a:lnTo>
                    <a:pt x="189096" y="1249"/>
                  </a:lnTo>
                  <a:lnTo>
                    <a:pt x="188824" y="1540"/>
                  </a:lnTo>
                  <a:lnTo>
                    <a:pt x="188533" y="1856"/>
                  </a:lnTo>
                  <a:lnTo>
                    <a:pt x="187917" y="2446"/>
                  </a:lnTo>
                  <a:lnTo>
                    <a:pt x="187372" y="2806"/>
                  </a:lnTo>
                  <a:lnTo>
                    <a:pt x="186959" y="3000"/>
                  </a:lnTo>
                  <a:lnTo>
                    <a:pt x="186492" y="3141"/>
                  </a:lnTo>
                  <a:lnTo>
                    <a:pt x="185964" y="3220"/>
                  </a:lnTo>
                  <a:lnTo>
                    <a:pt x="185665" y="3229"/>
                  </a:lnTo>
                  <a:lnTo>
                    <a:pt x="185375" y="3220"/>
                  </a:lnTo>
                  <a:lnTo>
                    <a:pt x="184847" y="3141"/>
                  </a:lnTo>
                  <a:lnTo>
                    <a:pt x="184381" y="3000"/>
                  </a:lnTo>
                  <a:lnTo>
                    <a:pt x="183968" y="2806"/>
                  </a:lnTo>
                  <a:lnTo>
                    <a:pt x="183422" y="2446"/>
                  </a:lnTo>
                  <a:lnTo>
                    <a:pt x="182806" y="1856"/>
                  </a:lnTo>
                  <a:lnTo>
                    <a:pt x="182516" y="1540"/>
                  </a:lnTo>
                  <a:lnTo>
                    <a:pt x="182243" y="1249"/>
                  </a:lnTo>
                  <a:lnTo>
                    <a:pt x="181663" y="704"/>
                  </a:lnTo>
                  <a:lnTo>
                    <a:pt x="181179" y="370"/>
                  </a:lnTo>
                  <a:lnTo>
                    <a:pt x="180809" y="194"/>
                  </a:lnTo>
                  <a:lnTo>
                    <a:pt x="180405" y="70"/>
                  </a:lnTo>
                  <a:lnTo>
                    <a:pt x="179938" y="9"/>
                  </a:lnTo>
                  <a:lnTo>
                    <a:pt x="179683" y="0"/>
                  </a:lnTo>
                  <a:lnTo>
                    <a:pt x="179419" y="9"/>
                  </a:lnTo>
                  <a:lnTo>
                    <a:pt x="178962" y="70"/>
                  </a:lnTo>
                  <a:lnTo>
                    <a:pt x="178548" y="194"/>
                  </a:lnTo>
                  <a:lnTo>
                    <a:pt x="178179" y="370"/>
                  </a:lnTo>
                  <a:lnTo>
                    <a:pt x="177695" y="704"/>
                  </a:lnTo>
                  <a:lnTo>
                    <a:pt x="177123" y="1249"/>
                  </a:lnTo>
                  <a:lnTo>
                    <a:pt x="176851" y="1540"/>
                  </a:lnTo>
                  <a:lnTo>
                    <a:pt x="176560" y="1856"/>
                  </a:lnTo>
                  <a:lnTo>
                    <a:pt x="175936" y="2446"/>
                  </a:lnTo>
                  <a:lnTo>
                    <a:pt x="175390" y="2806"/>
                  </a:lnTo>
                  <a:lnTo>
                    <a:pt x="174977" y="3000"/>
                  </a:lnTo>
                  <a:lnTo>
                    <a:pt x="174511" y="3141"/>
                  </a:lnTo>
                  <a:lnTo>
                    <a:pt x="173983" y="3220"/>
                  </a:lnTo>
                  <a:lnTo>
                    <a:pt x="173692" y="3229"/>
                  </a:lnTo>
                  <a:lnTo>
                    <a:pt x="173402" y="3220"/>
                  </a:lnTo>
                  <a:lnTo>
                    <a:pt x="172874" y="3141"/>
                  </a:lnTo>
                  <a:lnTo>
                    <a:pt x="172408" y="3000"/>
                  </a:lnTo>
                  <a:lnTo>
                    <a:pt x="171995" y="2806"/>
                  </a:lnTo>
                  <a:lnTo>
                    <a:pt x="171449" y="2446"/>
                  </a:lnTo>
                  <a:lnTo>
                    <a:pt x="170824" y="1856"/>
                  </a:lnTo>
                  <a:lnTo>
                    <a:pt x="170534" y="1540"/>
                  </a:lnTo>
                  <a:lnTo>
                    <a:pt x="170261" y="1249"/>
                  </a:lnTo>
                  <a:lnTo>
                    <a:pt x="169690" y="704"/>
                  </a:lnTo>
                  <a:lnTo>
                    <a:pt x="169197" y="370"/>
                  </a:lnTo>
                  <a:lnTo>
                    <a:pt x="168836" y="194"/>
                  </a:lnTo>
                  <a:lnTo>
                    <a:pt x="168423" y="70"/>
                  </a:lnTo>
                  <a:lnTo>
                    <a:pt x="167957" y="9"/>
                  </a:lnTo>
                  <a:lnTo>
                    <a:pt x="167701" y="0"/>
                  </a:lnTo>
                  <a:lnTo>
                    <a:pt x="167446" y="9"/>
                  </a:lnTo>
                  <a:lnTo>
                    <a:pt x="166980" y="70"/>
                  </a:lnTo>
                  <a:lnTo>
                    <a:pt x="166567" y="194"/>
                  </a:lnTo>
                  <a:lnTo>
                    <a:pt x="166206" y="370"/>
                  </a:lnTo>
                  <a:lnTo>
                    <a:pt x="165713" y="704"/>
                  </a:lnTo>
                  <a:lnTo>
                    <a:pt x="165141" y="1249"/>
                  </a:lnTo>
                  <a:lnTo>
                    <a:pt x="164869" y="1540"/>
                  </a:lnTo>
                  <a:lnTo>
                    <a:pt x="164578" y="1856"/>
                  </a:lnTo>
                  <a:lnTo>
                    <a:pt x="163954" y="2446"/>
                  </a:lnTo>
                  <a:lnTo>
                    <a:pt x="163408" y="2806"/>
                  </a:lnTo>
                  <a:lnTo>
                    <a:pt x="162995" y="3000"/>
                  </a:lnTo>
                  <a:lnTo>
                    <a:pt x="162529" y="3141"/>
                  </a:lnTo>
                  <a:lnTo>
                    <a:pt x="162010" y="3220"/>
                  </a:lnTo>
                  <a:lnTo>
                    <a:pt x="161711" y="3229"/>
                  </a:lnTo>
                  <a:lnTo>
                    <a:pt x="161420" y="3220"/>
                  </a:lnTo>
                  <a:lnTo>
                    <a:pt x="160892" y="3141"/>
                  </a:lnTo>
                  <a:lnTo>
                    <a:pt x="160426" y="3000"/>
                  </a:lnTo>
                  <a:lnTo>
                    <a:pt x="160013" y="2806"/>
                  </a:lnTo>
                  <a:lnTo>
                    <a:pt x="159467" y="2446"/>
                  </a:lnTo>
                  <a:lnTo>
                    <a:pt x="158843" y="1856"/>
                  </a:lnTo>
                  <a:lnTo>
                    <a:pt x="158561" y="1540"/>
                  </a:lnTo>
                  <a:lnTo>
                    <a:pt x="158280" y="1249"/>
                  </a:lnTo>
                  <a:lnTo>
                    <a:pt x="157708" y="704"/>
                  </a:lnTo>
                  <a:lnTo>
                    <a:pt x="157224" y="370"/>
                  </a:lnTo>
                  <a:lnTo>
                    <a:pt x="156855" y="194"/>
                  </a:lnTo>
                  <a:lnTo>
                    <a:pt x="156441" y="70"/>
                  </a:lnTo>
                  <a:lnTo>
                    <a:pt x="155984" y="9"/>
                  </a:lnTo>
                  <a:lnTo>
                    <a:pt x="155728" y="0"/>
                  </a:lnTo>
                  <a:lnTo>
                    <a:pt x="155465" y="9"/>
                  </a:lnTo>
                  <a:lnTo>
                    <a:pt x="155007" y="70"/>
                  </a:lnTo>
                  <a:lnTo>
                    <a:pt x="154594" y="194"/>
                  </a:lnTo>
                  <a:lnTo>
                    <a:pt x="154224" y="370"/>
                  </a:lnTo>
                  <a:lnTo>
                    <a:pt x="153740" y="704"/>
                  </a:lnTo>
                  <a:lnTo>
                    <a:pt x="153168" y="1249"/>
                  </a:lnTo>
                  <a:lnTo>
                    <a:pt x="152887" y="1540"/>
                  </a:lnTo>
                  <a:lnTo>
                    <a:pt x="152605" y="1856"/>
                  </a:lnTo>
                  <a:lnTo>
                    <a:pt x="151981" y="2446"/>
                  </a:lnTo>
                  <a:lnTo>
                    <a:pt x="151435" y="2806"/>
                  </a:lnTo>
                  <a:lnTo>
                    <a:pt x="151022" y="3000"/>
                  </a:lnTo>
                  <a:lnTo>
                    <a:pt x="150556" y="3141"/>
                  </a:lnTo>
                  <a:lnTo>
                    <a:pt x="150028" y="3220"/>
                  </a:lnTo>
                  <a:lnTo>
                    <a:pt x="149738" y="3229"/>
                  </a:lnTo>
                  <a:lnTo>
                    <a:pt x="149438" y="3220"/>
                  </a:lnTo>
                  <a:lnTo>
                    <a:pt x="148911" y="3141"/>
                  </a:lnTo>
                  <a:lnTo>
                    <a:pt x="148453" y="3000"/>
                  </a:lnTo>
                  <a:lnTo>
                    <a:pt x="148040" y="2806"/>
                  </a:lnTo>
                  <a:lnTo>
                    <a:pt x="147494" y="2446"/>
                  </a:lnTo>
                  <a:lnTo>
                    <a:pt x="146870" y="1856"/>
                  </a:lnTo>
                  <a:lnTo>
                    <a:pt x="146579" y="1540"/>
                  </a:lnTo>
                  <a:lnTo>
                    <a:pt x="146307" y="1249"/>
                  </a:lnTo>
                  <a:lnTo>
                    <a:pt x="145735" y="704"/>
                  </a:lnTo>
                  <a:lnTo>
                    <a:pt x="145242" y="370"/>
                  </a:lnTo>
                  <a:lnTo>
                    <a:pt x="144873" y="194"/>
                  </a:lnTo>
                  <a:lnTo>
                    <a:pt x="144468" y="70"/>
                  </a:lnTo>
                  <a:lnTo>
                    <a:pt x="144002" y="9"/>
                  </a:lnTo>
                  <a:lnTo>
                    <a:pt x="143747" y="0"/>
                  </a:lnTo>
                  <a:lnTo>
                    <a:pt x="143492" y="9"/>
                  </a:lnTo>
                  <a:lnTo>
                    <a:pt x="143025" y="70"/>
                  </a:lnTo>
                  <a:lnTo>
                    <a:pt x="142612" y="194"/>
                  </a:lnTo>
                  <a:lnTo>
                    <a:pt x="142242" y="370"/>
                  </a:lnTo>
                  <a:lnTo>
                    <a:pt x="141758" y="704"/>
                  </a:lnTo>
                  <a:lnTo>
                    <a:pt x="141187" y="1249"/>
                  </a:lnTo>
                  <a:lnTo>
                    <a:pt x="140914" y="1540"/>
                  </a:lnTo>
                  <a:lnTo>
                    <a:pt x="140624" y="1856"/>
                  </a:lnTo>
                  <a:lnTo>
                    <a:pt x="139999" y="2446"/>
                  </a:lnTo>
                  <a:lnTo>
                    <a:pt x="139454" y="2806"/>
                  </a:lnTo>
                  <a:lnTo>
                    <a:pt x="139040" y="3000"/>
                  </a:lnTo>
                  <a:lnTo>
                    <a:pt x="138574" y="3141"/>
                  </a:lnTo>
                  <a:lnTo>
                    <a:pt x="138046" y="3220"/>
                  </a:lnTo>
                  <a:lnTo>
                    <a:pt x="137756" y="3229"/>
                  </a:lnTo>
                  <a:lnTo>
                    <a:pt x="137465" y="3220"/>
                  </a:lnTo>
                  <a:lnTo>
                    <a:pt x="136938" y="3141"/>
                  </a:lnTo>
                  <a:lnTo>
                    <a:pt x="136471" y="3000"/>
                  </a:lnTo>
                  <a:lnTo>
                    <a:pt x="136058" y="2806"/>
                  </a:lnTo>
                  <a:lnTo>
                    <a:pt x="135512" y="2446"/>
                  </a:lnTo>
                  <a:lnTo>
                    <a:pt x="134888" y="1856"/>
                  </a:lnTo>
                  <a:lnTo>
                    <a:pt x="134598" y="1540"/>
                  </a:lnTo>
                  <a:lnTo>
                    <a:pt x="134325" y="1249"/>
                  </a:lnTo>
                  <a:lnTo>
                    <a:pt x="133753" y="704"/>
                  </a:lnTo>
                  <a:lnTo>
                    <a:pt x="133260" y="370"/>
                  </a:lnTo>
                  <a:lnTo>
                    <a:pt x="132900" y="194"/>
                  </a:lnTo>
                  <a:lnTo>
                    <a:pt x="132486" y="70"/>
                  </a:lnTo>
                  <a:lnTo>
                    <a:pt x="132020" y="9"/>
                  </a:lnTo>
                  <a:lnTo>
                    <a:pt x="131765" y="0"/>
                  </a:lnTo>
                  <a:lnTo>
                    <a:pt x="131510" y="9"/>
                  </a:lnTo>
                  <a:lnTo>
                    <a:pt x="131043" y="70"/>
                  </a:lnTo>
                  <a:lnTo>
                    <a:pt x="130630" y="194"/>
                  </a:lnTo>
                  <a:lnTo>
                    <a:pt x="130269" y="370"/>
                  </a:lnTo>
                  <a:lnTo>
                    <a:pt x="129777" y="704"/>
                  </a:lnTo>
                  <a:lnTo>
                    <a:pt x="129205" y="1249"/>
                  </a:lnTo>
                  <a:lnTo>
                    <a:pt x="128932" y="1540"/>
                  </a:lnTo>
                  <a:lnTo>
                    <a:pt x="128642" y="1856"/>
                  </a:lnTo>
                  <a:lnTo>
                    <a:pt x="128017" y="2446"/>
                  </a:lnTo>
                  <a:lnTo>
                    <a:pt x="127472" y="2806"/>
                  </a:lnTo>
                  <a:lnTo>
                    <a:pt x="127058" y="3000"/>
                  </a:lnTo>
                  <a:lnTo>
                    <a:pt x="126592" y="3141"/>
                  </a:lnTo>
                  <a:lnTo>
                    <a:pt x="126064" y="3220"/>
                  </a:lnTo>
                  <a:lnTo>
                    <a:pt x="125774" y="3229"/>
                  </a:lnTo>
                  <a:lnTo>
                    <a:pt x="125484" y="3220"/>
                  </a:lnTo>
                  <a:lnTo>
                    <a:pt x="124956" y="3141"/>
                  </a:lnTo>
                  <a:lnTo>
                    <a:pt x="124490" y="3000"/>
                  </a:lnTo>
                  <a:lnTo>
                    <a:pt x="124076" y="2806"/>
                  </a:lnTo>
                  <a:lnTo>
                    <a:pt x="123531" y="2446"/>
                  </a:lnTo>
                  <a:lnTo>
                    <a:pt x="122906" y="1856"/>
                  </a:lnTo>
                  <a:lnTo>
                    <a:pt x="122625" y="1540"/>
                  </a:lnTo>
                  <a:lnTo>
                    <a:pt x="122343" y="1249"/>
                  </a:lnTo>
                  <a:lnTo>
                    <a:pt x="121771" y="704"/>
                  </a:lnTo>
                  <a:lnTo>
                    <a:pt x="121287" y="370"/>
                  </a:lnTo>
                  <a:lnTo>
                    <a:pt x="120918" y="194"/>
                  </a:lnTo>
                  <a:lnTo>
                    <a:pt x="120504" y="70"/>
                  </a:lnTo>
                  <a:lnTo>
                    <a:pt x="120047" y="9"/>
                  </a:lnTo>
                  <a:lnTo>
                    <a:pt x="119783" y="0"/>
                  </a:lnTo>
                  <a:lnTo>
                    <a:pt x="119528" y="9"/>
                  </a:lnTo>
                  <a:lnTo>
                    <a:pt x="119062" y="70"/>
                  </a:lnTo>
                  <a:lnTo>
                    <a:pt x="118657" y="194"/>
                  </a:lnTo>
                  <a:lnTo>
                    <a:pt x="118288" y="370"/>
                  </a:lnTo>
                  <a:lnTo>
                    <a:pt x="117804" y="704"/>
                  </a:lnTo>
                  <a:lnTo>
                    <a:pt x="117232" y="1249"/>
                  </a:lnTo>
                  <a:lnTo>
                    <a:pt x="116950" y="1540"/>
                  </a:lnTo>
                  <a:lnTo>
                    <a:pt x="116660" y="1856"/>
                  </a:lnTo>
                  <a:lnTo>
                    <a:pt x="116044" y="2446"/>
                  </a:lnTo>
                  <a:lnTo>
                    <a:pt x="115499" y="2806"/>
                  </a:lnTo>
                  <a:lnTo>
                    <a:pt x="115085" y="3000"/>
                  </a:lnTo>
                  <a:lnTo>
                    <a:pt x="114619" y="3141"/>
                  </a:lnTo>
                  <a:lnTo>
                    <a:pt x="114091" y="3220"/>
                  </a:lnTo>
                  <a:lnTo>
                    <a:pt x="113801" y="3229"/>
                  </a:lnTo>
                  <a:lnTo>
                    <a:pt x="113502" y="3220"/>
                  </a:lnTo>
                  <a:lnTo>
                    <a:pt x="112974" y="3141"/>
                  </a:lnTo>
                  <a:lnTo>
                    <a:pt x="112508" y="3000"/>
                  </a:lnTo>
                  <a:lnTo>
                    <a:pt x="112094" y="2806"/>
                  </a:lnTo>
                  <a:lnTo>
                    <a:pt x="111549" y="2446"/>
                  </a:lnTo>
                  <a:lnTo>
                    <a:pt x="110933" y="1856"/>
                  </a:lnTo>
                  <a:lnTo>
                    <a:pt x="110643" y="1540"/>
                  </a:lnTo>
                  <a:lnTo>
                    <a:pt x="110370" y="1249"/>
                  </a:lnTo>
                  <a:lnTo>
                    <a:pt x="109798" y="704"/>
                  </a:lnTo>
                  <a:lnTo>
                    <a:pt x="109306" y="370"/>
                  </a:lnTo>
                  <a:lnTo>
                    <a:pt x="108936" y="194"/>
                  </a:lnTo>
                  <a:lnTo>
                    <a:pt x="108531" y="70"/>
                  </a:lnTo>
                  <a:lnTo>
                    <a:pt x="108065" y="9"/>
                  </a:lnTo>
                  <a:lnTo>
                    <a:pt x="107810" y="0"/>
                  </a:lnTo>
                  <a:lnTo>
                    <a:pt x="107555" y="9"/>
                  </a:lnTo>
                  <a:lnTo>
                    <a:pt x="107089" y="70"/>
                  </a:lnTo>
                  <a:lnTo>
                    <a:pt x="106675" y="194"/>
                  </a:lnTo>
                  <a:lnTo>
                    <a:pt x="106306" y="370"/>
                  </a:lnTo>
                  <a:lnTo>
                    <a:pt x="105822" y="704"/>
                  </a:lnTo>
                  <a:lnTo>
                    <a:pt x="105250" y="1249"/>
                  </a:lnTo>
                  <a:lnTo>
                    <a:pt x="104977" y="1540"/>
                  </a:lnTo>
                  <a:lnTo>
                    <a:pt x="104687" y="1856"/>
                  </a:lnTo>
                  <a:lnTo>
                    <a:pt x="104062" y="2446"/>
                  </a:lnTo>
                  <a:lnTo>
                    <a:pt x="103517" y="2806"/>
                  </a:lnTo>
                  <a:lnTo>
                    <a:pt x="103104" y="3000"/>
                  </a:lnTo>
                  <a:lnTo>
                    <a:pt x="102637" y="3141"/>
                  </a:lnTo>
                  <a:lnTo>
                    <a:pt x="102109" y="3220"/>
                  </a:lnTo>
                  <a:lnTo>
                    <a:pt x="101819" y="3229"/>
                  </a:lnTo>
                  <a:lnTo>
                    <a:pt x="101529" y="3220"/>
                  </a:lnTo>
                  <a:lnTo>
                    <a:pt x="101001" y="3141"/>
                  </a:lnTo>
                  <a:lnTo>
                    <a:pt x="100535" y="3000"/>
                  </a:lnTo>
                  <a:lnTo>
                    <a:pt x="100121" y="2806"/>
                  </a:lnTo>
                  <a:lnTo>
                    <a:pt x="99576" y="2446"/>
                  </a:lnTo>
                  <a:lnTo>
                    <a:pt x="98951" y="1856"/>
                  </a:lnTo>
                  <a:lnTo>
                    <a:pt x="98661" y="1540"/>
                  </a:lnTo>
                  <a:lnTo>
                    <a:pt x="98388" y="1249"/>
                  </a:lnTo>
                  <a:lnTo>
                    <a:pt x="97816" y="704"/>
                  </a:lnTo>
                  <a:lnTo>
                    <a:pt x="97324" y="370"/>
                  </a:lnTo>
                  <a:lnTo>
                    <a:pt x="96963" y="194"/>
                  </a:lnTo>
                  <a:lnTo>
                    <a:pt x="96550" y="70"/>
                  </a:lnTo>
                  <a:lnTo>
                    <a:pt x="96083" y="9"/>
                  </a:lnTo>
                  <a:lnTo>
                    <a:pt x="95828" y="0"/>
                  </a:lnTo>
                  <a:lnTo>
                    <a:pt x="95573" y="9"/>
                  </a:lnTo>
                  <a:lnTo>
                    <a:pt x="95107" y="70"/>
                  </a:lnTo>
                  <a:lnTo>
                    <a:pt x="94693" y="194"/>
                  </a:lnTo>
                  <a:lnTo>
                    <a:pt x="94333" y="370"/>
                  </a:lnTo>
                  <a:lnTo>
                    <a:pt x="93840" y="704"/>
                  </a:lnTo>
                  <a:lnTo>
                    <a:pt x="93268" y="1249"/>
                  </a:lnTo>
                  <a:lnTo>
                    <a:pt x="92996" y="1540"/>
                  </a:lnTo>
                  <a:lnTo>
                    <a:pt x="92705" y="1856"/>
                  </a:lnTo>
                  <a:lnTo>
                    <a:pt x="92081" y="2446"/>
                  </a:lnTo>
                  <a:lnTo>
                    <a:pt x="91535" y="2806"/>
                  </a:lnTo>
                  <a:lnTo>
                    <a:pt x="91122" y="3000"/>
                  </a:lnTo>
                  <a:lnTo>
                    <a:pt x="90655" y="3141"/>
                  </a:lnTo>
                  <a:lnTo>
                    <a:pt x="90128" y="3220"/>
                  </a:lnTo>
                  <a:lnTo>
                    <a:pt x="89837" y="3229"/>
                  </a:lnTo>
                  <a:lnTo>
                    <a:pt x="89547" y="3220"/>
                  </a:lnTo>
                  <a:lnTo>
                    <a:pt x="89019" y="3141"/>
                  </a:lnTo>
                  <a:lnTo>
                    <a:pt x="88553" y="3000"/>
                  </a:lnTo>
                  <a:lnTo>
                    <a:pt x="88139" y="2806"/>
                  </a:lnTo>
                  <a:lnTo>
                    <a:pt x="87594" y="2446"/>
                  </a:lnTo>
                  <a:lnTo>
                    <a:pt x="86969" y="1856"/>
                  </a:lnTo>
                  <a:lnTo>
                    <a:pt x="86679" y="1540"/>
                  </a:lnTo>
                  <a:lnTo>
                    <a:pt x="86406" y="1249"/>
                  </a:lnTo>
                  <a:lnTo>
                    <a:pt x="85835" y="704"/>
                  </a:lnTo>
                  <a:lnTo>
                    <a:pt x="85351" y="370"/>
                  </a:lnTo>
                  <a:lnTo>
                    <a:pt x="84981" y="194"/>
                  </a:lnTo>
                  <a:lnTo>
                    <a:pt x="84568" y="70"/>
                  </a:lnTo>
                  <a:lnTo>
                    <a:pt x="84110" y="9"/>
                  </a:lnTo>
                  <a:lnTo>
                    <a:pt x="83846" y="0"/>
                  </a:lnTo>
                  <a:lnTo>
                    <a:pt x="83591" y="9"/>
                  </a:lnTo>
                  <a:lnTo>
                    <a:pt x="83125" y="70"/>
                  </a:lnTo>
                  <a:lnTo>
                    <a:pt x="82720" y="194"/>
                  </a:lnTo>
                  <a:lnTo>
                    <a:pt x="82351" y="370"/>
                  </a:lnTo>
                  <a:lnTo>
                    <a:pt x="81867" y="704"/>
                  </a:lnTo>
                  <a:lnTo>
                    <a:pt x="81286" y="1249"/>
                  </a:lnTo>
                  <a:lnTo>
                    <a:pt x="81014" y="1540"/>
                  </a:lnTo>
                  <a:lnTo>
                    <a:pt x="80723" y="1856"/>
                  </a:lnTo>
                  <a:lnTo>
                    <a:pt x="80108" y="2446"/>
                  </a:lnTo>
                  <a:lnTo>
                    <a:pt x="79562" y="2806"/>
                  </a:lnTo>
                  <a:lnTo>
                    <a:pt x="79149" y="3000"/>
                  </a:lnTo>
                  <a:lnTo>
                    <a:pt x="78682" y="3141"/>
                  </a:lnTo>
                  <a:lnTo>
                    <a:pt x="78155" y="3220"/>
                  </a:lnTo>
                  <a:lnTo>
                    <a:pt x="77864" y="3229"/>
                  </a:lnTo>
                  <a:lnTo>
                    <a:pt x="77565" y="3220"/>
                  </a:lnTo>
                  <a:lnTo>
                    <a:pt x="77037" y="3141"/>
                  </a:lnTo>
                  <a:lnTo>
                    <a:pt x="76571" y="3000"/>
                  </a:lnTo>
                  <a:lnTo>
                    <a:pt x="76158" y="2806"/>
                  </a:lnTo>
                  <a:lnTo>
                    <a:pt x="75612" y="2446"/>
                  </a:lnTo>
                  <a:lnTo>
                    <a:pt x="74996" y="1856"/>
                  </a:lnTo>
                  <a:lnTo>
                    <a:pt x="74706" y="1540"/>
                  </a:lnTo>
                  <a:lnTo>
                    <a:pt x="74433" y="1249"/>
                  </a:lnTo>
                  <a:lnTo>
                    <a:pt x="73862" y="704"/>
                  </a:lnTo>
                  <a:lnTo>
                    <a:pt x="73369" y="370"/>
                  </a:lnTo>
                  <a:lnTo>
                    <a:pt x="72999" y="194"/>
                  </a:lnTo>
                  <a:lnTo>
                    <a:pt x="72595" y="70"/>
                  </a:lnTo>
                  <a:lnTo>
                    <a:pt x="72129" y="9"/>
                  </a:lnTo>
                  <a:lnTo>
                    <a:pt x="71873" y="0"/>
                  </a:lnTo>
                  <a:lnTo>
                    <a:pt x="71610" y="9"/>
                  </a:lnTo>
                  <a:lnTo>
                    <a:pt x="71152" y="70"/>
                  </a:lnTo>
                  <a:lnTo>
                    <a:pt x="70739" y="194"/>
                  </a:lnTo>
                  <a:lnTo>
                    <a:pt x="70369" y="370"/>
                  </a:lnTo>
                  <a:lnTo>
                    <a:pt x="69885" y="704"/>
                  </a:lnTo>
                  <a:lnTo>
                    <a:pt x="69313" y="1249"/>
                  </a:lnTo>
                  <a:lnTo>
                    <a:pt x="69041" y="1540"/>
                  </a:lnTo>
                  <a:lnTo>
                    <a:pt x="68750" y="1856"/>
                  </a:lnTo>
                  <a:lnTo>
                    <a:pt x="68126" y="2446"/>
                  </a:lnTo>
                  <a:lnTo>
                    <a:pt x="67580" y="2806"/>
                  </a:lnTo>
                  <a:lnTo>
                    <a:pt x="67167" y="3000"/>
                  </a:lnTo>
                  <a:lnTo>
                    <a:pt x="66701" y="3141"/>
                  </a:lnTo>
                  <a:lnTo>
                    <a:pt x="66173" y="3220"/>
                  </a:lnTo>
                  <a:lnTo>
                    <a:pt x="65883" y="3229"/>
                  </a:lnTo>
                  <a:lnTo>
                    <a:pt x="65592" y="3220"/>
                  </a:lnTo>
                  <a:lnTo>
                    <a:pt x="65064" y="3141"/>
                  </a:lnTo>
                  <a:lnTo>
                    <a:pt x="64598" y="3000"/>
                  </a:lnTo>
                  <a:lnTo>
                    <a:pt x="64185" y="2806"/>
                  </a:lnTo>
                  <a:lnTo>
                    <a:pt x="63639" y="2446"/>
                  </a:lnTo>
                  <a:lnTo>
                    <a:pt x="63015" y="1856"/>
                  </a:lnTo>
                  <a:lnTo>
                    <a:pt x="62724" y="1540"/>
                  </a:lnTo>
                  <a:lnTo>
                    <a:pt x="62452" y="1249"/>
                  </a:lnTo>
                  <a:lnTo>
                    <a:pt x="61880" y="704"/>
                  </a:lnTo>
                  <a:lnTo>
                    <a:pt x="61387" y="370"/>
                  </a:lnTo>
                  <a:lnTo>
                    <a:pt x="61026" y="194"/>
                  </a:lnTo>
                  <a:lnTo>
                    <a:pt x="60613" y="70"/>
                  </a:lnTo>
                  <a:lnTo>
                    <a:pt x="60147" y="9"/>
                  </a:lnTo>
                  <a:lnTo>
                    <a:pt x="59892" y="0"/>
                  </a:lnTo>
                  <a:lnTo>
                    <a:pt x="59637" y="9"/>
                  </a:lnTo>
                  <a:lnTo>
                    <a:pt x="59170" y="70"/>
                  </a:lnTo>
                  <a:lnTo>
                    <a:pt x="58757" y="194"/>
                  </a:lnTo>
                  <a:lnTo>
                    <a:pt x="58396" y="370"/>
                  </a:lnTo>
                  <a:lnTo>
                    <a:pt x="57903" y="704"/>
                  </a:lnTo>
                  <a:lnTo>
                    <a:pt x="57332" y="1249"/>
                  </a:lnTo>
                  <a:lnTo>
                    <a:pt x="57059" y="1540"/>
                  </a:lnTo>
                  <a:lnTo>
                    <a:pt x="56769" y="1856"/>
                  </a:lnTo>
                  <a:lnTo>
                    <a:pt x="56144" y="2446"/>
                  </a:lnTo>
                  <a:lnTo>
                    <a:pt x="55599" y="2806"/>
                  </a:lnTo>
                  <a:lnTo>
                    <a:pt x="55185" y="3000"/>
                  </a:lnTo>
                  <a:lnTo>
                    <a:pt x="54719" y="3141"/>
                  </a:lnTo>
                  <a:lnTo>
                    <a:pt x="54191" y="3220"/>
                  </a:lnTo>
                  <a:lnTo>
                    <a:pt x="53901" y="3229"/>
                  </a:lnTo>
                  <a:lnTo>
                    <a:pt x="53610" y="3220"/>
                  </a:lnTo>
                  <a:lnTo>
                    <a:pt x="53083" y="3141"/>
                  </a:lnTo>
                  <a:lnTo>
                    <a:pt x="52616" y="3000"/>
                  </a:lnTo>
                  <a:lnTo>
                    <a:pt x="52203" y="2806"/>
                  </a:lnTo>
                  <a:lnTo>
                    <a:pt x="51657" y="2446"/>
                  </a:lnTo>
                  <a:lnTo>
                    <a:pt x="51033" y="1856"/>
                  </a:lnTo>
                  <a:lnTo>
                    <a:pt x="50743" y="1540"/>
                  </a:lnTo>
                  <a:lnTo>
                    <a:pt x="50470" y="1249"/>
                  </a:lnTo>
                  <a:lnTo>
                    <a:pt x="49898" y="704"/>
                  </a:lnTo>
                  <a:lnTo>
                    <a:pt x="49414" y="370"/>
                  </a:lnTo>
                  <a:lnTo>
                    <a:pt x="49045" y="194"/>
                  </a:lnTo>
                  <a:lnTo>
                    <a:pt x="48631" y="70"/>
                  </a:lnTo>
                  <a:lnTo>
                    <a:pt x="48174" y="9"/>
                  </a:lnTo>
                  <a:lnTo>
                    <a:pt x="47910" y="0"/>
                  </a:lnTo>
                  <a:lnTo>
                    <a:pt x="47655" y="9"/>
                  </a:lnTo>
                  <a:lnTo>
                    <a:pt x="47188" y="70"/>
                  </a:lnTo>
                  <a:lnTo>
                    <a:pt x="46784" y="194"/>
                  </a:lnTo>
                  <a:lnTo>
                    <a:pt x="46414" y="370"/>
                  </a:lnTo>
                  <a:lnTo>
                    <a:pt x="45930" y="704"/>
                  </a:lnTo>
                  <a:lnTo>
                    <a:pt x="45359" y="1249"/>
                  </a:lnTo>
                  <a:lnTo>
                    <a:pt x="45077" y="1540"/>
                  </a:lnTo>
                  <a:lnTo>
                    <a:pt x="44787" y="1856"/>
                  </a:lnTo>
                  <a:lnTo>
                    <a:pt x="44171" y="2446"/>
                  </a:lnTo>
                  <a:lnTo>
                    <a:pt x="43626" y="2806"/>
                  </a:lnTo>
                  <a:lnTo>
                    <a:pt x="43212" y="3000"/>
                  </a:lnTo>
                  <a:lnTo>
                    <a:pt x="42746" y="3141"/>
                  </a:lnTo>
                  <a:lnTo>
                    <a:pt x="42218" y="3220"/>
                  </a:lnTo>
                  <a:lnTo>
                    <a:pt x="41928" y="3229"/>
                  </a:lnTo>
                  <a:lnTo>
                    <a:pt x="41629" y="3220"/>
                  </a:lnTo>
                  <a:lnTo>
                    <a:pt x="41101" y="3141"/>
                  </a:lnTo>
                  <a:lnTo>
                    <a:pt x="40635" y="3000"/>
                  </a:lnTo>
                  <a:lnTo>
                    <a:pt x="40221" y="2806"/>
                  </a:lnTo>
                  <a:lnTo>
                    <a:pt x="39676" y="2446"/>
                  </a:lnTo>
                  <a:lnTo>
                    <a:pt x="39060" y="1856"/>
                  </a:lnTo>
                  <a:lnTo>
                    <a:pt x="38770" y="1540"/>
                  </a:lnTo>
                  <a:lnTo>
                    <a:pt x="38497" y="1249"/>
                  </a:lnTo>
                  <a:lnTo>
                    <a:pt x="37925" y="704"/>
                  </a:lnTo>
                  <a:lnTo>
                    <a:pt x="37432" y="370"/>
                  </a:lnTo>
                  <a:lnTo>
                    <a:pt x="37063" y="194"/>
                  </a:lnTo>
                  <a:lnTo>
                    <a:pt x="36658" y="70"/>
                  </a:lnTo>
                  <a:lnTo>
                    <a:pt x="36192" y="9"/>
                  </a:lnTo>
                  <a:lnTo>
                    <a:pt x="35937" y="0"/>
                  </a:lnTo>
                  <a:lnTo>
                    <a:pt x="35673" y="9"/>
                  </a:lnTo>
                  <a:lnTo>
                    <a:pt x="35215" y="70"/>
                  </a:lnTo>
                  <a:lnTo>
                    <a:pt x="34802" y="194"/>
                  </a:lnTo>
                  <a:lnTo>
                    <a:pt x="34432" y="370"/>
                  </a:lnTo>
                  <a:lnTo>
                    <a:pt x="33949" y="704"/>
                  </a:lnTo>
                  <a:lnTo>
                    <a:pt x="33377" y="1249"/>
                  </a:lnTo>
                  <a:lnTo>
                    <a:pt x="33104" y="1540"/>
                  </a:lnTo>
                  <a:lnTo>
                    <a:pt x="32814" y="1856"/>
                  </a:lnTo>
                  <a:lnTo>
                    <a:pt x="32189" y="2446"/>
                  </a:lnTo>
                  <a:lnTo>
                    <a:pt x="31644" y="2806"/>
                  </a:lnTo>
                  <a:lnTo>
                    <a:pt x="31230" y="3000"/>
                  </a:lnTo>
                  <a:lnTo>
                    <a:pt x="30764" y="3141"/>
                  </a:lnTo>
                  <a:lnTo>
                    <a:pt x="30236" y="3220"/>
                  </a:lnTo>
                  <a:lnTo>
                    <a:pt x="29946" y="3229"/>
                  </a:lnTo>
                  <a:lnTo>
                    <a:pt x="29656" y="3220"/>
                  </a:lnTo>
                  <a:lnTo>
                    <a:pt x="29128" y="3141"/>
                  </a:lnTo>
                  <a:lnTo>
                    <a:pt x="28662" y="3000"/>
                  </a:lnTo>
                  <a:lnTo>
                    <a:pt x="28248" y="2806"/>
                  </a:lnTo>
                  <a:lnTo>
                    <a:pt x="27703" y="2446"/>
                  </a:lnTo>
                  <a:lnTo>
                    <a:pt x="27078" y="1856"/>
                  </a:lnTo>
                  <a:lnTo>
                    <a:pt x="26788" y="1540"/>
                  </a:lnTo>
                  <a:lnTo>
                    <a:pt x="26515" y="1249"/>
                  </a:lnTo>
                  <a:lnTo>
                    <a:pt x="25943" y="704"/>
                  </a:lnTo>
                  <a:lnTo>
                    <a:pt x="25451" y="370"/>
                  </a:lnTo>
                  <a:lnTo>
                    <a:pt x="25090" y="194"/>
                  </a:lnTo>
                  <a:lnTo>
                    <a:pt x="24676" y="70"/>
                  </a:lnTo>
                  <a:lnTo>
                    <a:pt x="24210" y="9"/>
                  </a:lnTo>
                  <a:lnTo>
                    <a:pt x="23955" y="0"/>
                  </a:lnTo>
                  <a:lnTo>
                    <a:pt x="23700" y="9"/>
                  </a:lnTo>
                  <a:lnTo>
                    <a:pt x="23234" y="70"/>
                  </a:lnTo>
                  <a:lnTo>
                    <a:pt x="22829" y="194"/>
                  </a:lnTo>
                  <a:lnTo>
                    <a:pt x="22459" y="370"/>
                  </a:lnTo>
                  <a:lnTo>
                    <a:pt x="21967" y="704"/>
                  </a:lnTo>
                  <a:lnTo>
                    <a:pt x="21395" y="1249"/>
                  </a:lnTo>
                  <a:lnTo>
                    <a:pt x="21122" y="1540"/>
                  </a:lnTo>
                  <a:lnTo>
                    <a:pt x="20832" y="1856"/>
                  </a:lnTo>
                  <a:lnTo>
                    <a:pt x="20216" y="2446"/>
                  </a:lnTo>
                  <a:lnTo>
                    <a:pt x="19662" y="2806"/>
                  </a:lnTo>
                  <a:lnTo>
                    <a:pt x="19249" y="3000"/>
                  </a:lnTo>
                  <a:lnTo>
                    <a:pt x="18782" y="3141"/>
                  </a:lnTo>
                  <a:lnTo>
                    <a:pt x="18263" y="3220"/>
                  </a:lnTo>
                  <a:lnTo>
                    <a:pt x="17964" y="3229"/>
                  </a:lnTo>
                  <a:lnTo>
                    <a:pt x="17674" y="3220"/>
                  </a:lnTo>
                  <a:lnTo>
                    <a:pt x="17146" y="3141"/>
                  </a:lnTo>
                  <a:lnTo>
                    <a:pt x="16680" y="3000"/>
                  </a:lnTo>
                  <a:lnTo>
                    <a:pt x="16266" y="2806"/>
                  </a:lnTo>
                  <a:lnTo>
                    <a:pt x="15721" y="2446"/>
                  </a:lnTo>
                  <a:lnTo>
                    <a:pt x="15096" y="1856"/>
                  </a:lnTo>
                  <a:lnTo>
                    <a:pt x="14815" y="1540"/>
                  </a:lnTo>
                  <a:lnTo>
                    <a:pt x="14533" y="1249"/>
                  </a:lnTo>
                  <a:lnTo>
                    <a:pt x="13961" y="704"/>
                  </a:lnTo>
                  <a:lnTo>
                    <a:pt x="13478" y="370"/>
                  </a:lnTo>
                  <a:lnTo>
                    <a:pt x="13108" y="194"/>
                  </a:lnTo>
                  <a:lnTo>
                    <a:pt x="12695" y="70"/>
                  </a:lnTo>
                  <a:lnTo>
                    <a:pt x="12237" y="9"/>
                  </a:lnTo>
                  <a:lnTo>
                    <a:pt x="11982" y="0"/>
                  </a:lnTo>
                  <a:lnTo>
                    <a:pt x="11718" y="9"/>
                  </a:lnTo>
                  <a:lnTo>
                    <a:pt x="11261" y="70"/>
                  </a:lnTo>
                  <a:lnTo>
                    <a:pt x="10847" y="194"/>
                  </a:lnTo>
                  <a:lnTo>
                    <a:pt x="10478" y="370"/>
                  </a:lnTo>
                  <a:lnTo>
                    <a:pt x="9994" y="704"/>
                  </a:lnTo>
                  <a:lnTo>
                    <a:pt x="9422" y="1249"/>
                  </a:lnTo>
                  <a:lnTo>
                    <a:pt x="9141" y="1540"/>
                  </a:lnTo>
                  <a:lnTo>
                    <a:pt x="8859" y="1856"/>
                  </a:lnTo>
                  <a:lnTo>
                    <a:pt x="8234" y="2446"/>
                  </a:lnTo>
                  <a:lnTo>
                    <a:pt x="7689" y="2806"/>
                  </a:lnTo>
                  <a:lnTo>
                    <a:pt x="7275" y="3000"/>
                  </a:lnTo>
                  <a:lnTo>
                    <a:pt x="6809" y="3141"/>
                  </a:lnTo>
                  <a:lnTo>
                    <a:pt x="6281" y="3220"/>
                  </a:lnTo>
                  <a:lnTo>
                    <a:pt x="5991" y="3229"/>
                  </a:lnTo>
                  <a:lnTo>
                    <a:pt x="5692" y="3220"/>
                  </a:lnTo>
                  <a:lnTo>
                    <a:pt x="5173" y="3141"/>
                  </a:lnTo>
                  <a:lnTo>
                    <a:pt x="4707" y="3000"/>
                  </a:lnTo>
                  <a:lnTo>
                    <a:pt x="4293" y="2806"/>
                  </a:lnTo>
                  <a:lnTo>
                    <a:pt x="3748" y="2446"/>
                  </a:lnTo>
                  <a:lnTo>
                    <a:pt x="3123" y="1856"/>
                  </a:lnTo>
                  <a:lnTo>
                    <a:pt x="2833" y="1540"/>
                  </a:lnTo>
                  <a:lnTo>
                    <a:pt x="2560" y="1249"/>
                  </a:lnTo>
                  <a:lnTo>
                    <a:pt x="1988" y="704"/>
                  </a:lnTo>
                  <a:lnTo>
                    <a:pt x="1496" y="370"/>
                  </a:lnTo>
                  <a:lnTo>
                    <a:pt x="1135" y="194"/>
                  </a:lnTo>
                  <a:lnTo>
                    <a:pt x="722" y="70"/>
                  </a:lnTo>
                  <a:lnTo>
                    <a:pt x="255" y="9"/>
                  </a:lnTo>
                  <a:lnTo>
                    <a:pt x="0" y="0"/>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511" name="Google Shape;1511;p41"/>
            <p:cNvGrpSpPr/>
            <p:nvPr/>
          </p:nvGrpSpPr>
          <p:grpSpPr>
            <a:xfrm>
              <a:off x="5221850" y="228966"/>
              <a:ext cx="1741285" cy="878995"/>
              <a:chOff x="3621900" y="179016"/>
              <a:chExt cx="1741285" cy="878995"/>
            </a:xfrm>
          </p:grpSpPr>
          <p:grpSp>
            <p:nvGrpSpPr>
              <p:cNvPr id="1512" name="Google Shape;1512;p41"/>
              <p:cNvGrpSpPr/>
              <p:nvPr/>
            </p:nvGrpSpPr>
            <p:grpSpPr>
              <a:xfrm>
                <a:off x="4239037" y="425752"/>
                <a:ext cx="1124148" cy="632259"/>
                <a:chOff x="389676" y="3721420"/>
                <a:chExt cx="1478364" cy="831483"/>
              </a:xfrm>
            </p:grpSpPr>
            <p:sp>
              <p:nvSpPr>
                <p:cNvPr id="1513" name="Google Shape;1513;p41"/>
                <p:cNvSpPr/>
                <p:nvPr/>
              </p:nvSpPr>
              <p:spPr>
                <a:xfrm>
                  <a:off x="395426" y="3726027"/>
                  <a:ext cx="1467436" cy="821698"/>
                </a:xfrm>
                <a:custGeom>
                  <a:avLst/>
                  <a:gdLst/>
                  <a:ahLst/>
                  <a:cxnLst/>
                  <a:rect l="l" t="t" r="r" b="b"/>
                  <a:pathLst>
                    <a:path w="46193" h="25866" extrusionOk="0">
                      <a:moveTo>
                        <a:pt x="22354" y="0"/>
                      </a:moveTo>
                      <a:lnTo>
                        <a:pt x="20218" y="218"/>
                      </a:lnTo>
                      <a:lnTo>
                        <a:pt x="19169" y="417"/>
                      </a:lnTo>
                      <a:lnTo>
                        <a:pt x="18589" y="543"/>
                      </a:lnTo>
                      <a:lnTo>
                        <a:pt x="17467" y="869"/>
                      </a:lnTo>
                      <a:lnTo>
                        <a:pt x="16417" y="1268"/>
                      </a:lnTo>
                      <a:lnTo>
                        <a:pt x="15440" y="1756"/>
                      </a:lnTo>
                      <a:lnTo>
                        <a:pt x="14535" y="2299"/>
                      </a:lnTo>
                      <a:lnTo>
                        <a:pt x="13720" y="2915"/>
                      </a:lnTo>
                      <a:lnTo>
                        <a:pt x="12996" y="3602"/>
                      </a:lnTo>
                      <a:lnTo>
                        <a:pt x="12363" y="4345"/>
                      </a:lnTo>
                      <a:lnTo>
                        <a:pt x="11838" y="5159"/>
                      </a:lnTo>
                      <a:lnTo>
                        <a:pt x="11422" y="6010"/>
                      </a:lnTo>
                      <a:lnTo>
                        <a:pt x="11132" y="6933"/>
                      </a:lnTo>
                      <a:lnTo>
                        <a:pt x="10951" y="7910"/>
                      </a:lnTo>
                      <a:lnTo>
                        <a:pt x="10897" y="8924"/>
                      </a:lnTo>
                      <a:lnTo>
                        <a:pt x="10987" y="9992"/>
                      </a:lnTo>
                      <a:lnTo>
                        <a:pt x="11204" y="11096"/>
                      </a:lnTo>
                      <a:lnTo>
                        <a:pt x="11585" y="12254"/>
                      </a:lnTo>
                      <a:lnTo>
                        <a:pt x="11838" y="12852"/>
                      </a:lnTo>
                      <a:lnTo>
                        <a:pt x="11458" y="12580"/>
                      </a:lnTo>
                      <a:lnTo>
                        <a:pt x="10607" y="12146"/>
                      </a:lnTo>
                      <a:lnTo>
                        <a:pt x="9666" y="11838"/>
                      </a:lnTo>
                      <a:lnTo>
                        <a:pt x="8670" y="11621"/>
                      </a:lnTo>
                      <a:lnTo>
                        <a:pt x="7639" y="11512"/>
                      </a:lnTo>
                      <a:lnTo>
                        <a:pt x="6589" y="11530"/>
                      </a:lnTo>
                      <a:lnTo>
                        <a:pt x="5539" y="11639"/>
                      </a:lnTo>
                      <a:lnTo>
                        <a:pt x="4507" y="11874"/>
                      </a:lnTo>
                      <a:lnTo>
                        <a:pt x="3548" y="12200"/>
                      </a:lnTo>
                      <a:lnTo>
                        <a:pt x="2643" y="12616"/>
                      </a:lnTo>
                      <a:lnTo>
                        <a:pt x="1828" y="13159"/>
                      </a:lnTo>
                      <a:lnTo>
                        <a:pt x="1141" y="13793"/>
                      </a:lnTo>
                      <a:lnTo>
                        <a:pt x="598" y="14535"/>
                      </a:lnTo>
                      <a:lnTo>
                        <a:pt x="199" y="15368"/>
                      </a:lnTo>
                      <a:lnTo>
                        <a:pt x="0" y="16291"/>
                      </a:lnTo>
                      <a:lnTo>
                        <a:pt x="0" y="17323"/>
                      </a:lnTo>
                      <a:lnTo>
                        <a:pt x="91" y="17884"/>
                      </a:lnTo>
                      <a:lnTo>
                        <a:pt x="199" y="18372"/>
                      </a:lnTo>
                      <a:lnTo>
                        <a:pt x="543" y="19241"/>
                      </a:lnTo>
                      <a:lnTo>
                        <a:pt x="1014" y="19983"/>
                      </a:lnTo>
                      <a:lnTo>
                        <a:pt x="1593" y="20617"/>
                      </a:lnTo>
                      <a:lnTo>
                        <a:pt x="2263" y="21142"/>
                      </a:lnTo>
                      <a:lnTo>
                        <a:pt x="3023" y="21558"/>
                      </a:lnTo>
                      <a:lnTo>
                        <a:pt x="3838" y="21848"/>
                      </a:lnTo>
                      <a:lnTo>
                        <a:pt x="4688" y="22047"/>
                      </a:lnTo>
                      <a:lnTo>
                        <a:pt x="5575" y="22155"/>
                      </a:lnTo>
                      <a:lnTo>
                        <a:pt x="6498" y="22155"/>
                      </a:lnTo>
                      <a:lnTo>
                        <a:pt x="7403" y="22065"/>
                      </a:lnTo>
                      <a:lnTo>
                        <a:pt x="8290" y="21902"/>
                      </a:lnTo>
                      <a:lnTo>
                        <a:pt x="9141" y="21648"/>
                      </a:lnTo>
                      <a:lnTo>
                        <a:pt x="9955" y="21305"/>
                      </a:lnTo>
                      <a:lnTo>
                        <a:pt x="10698" y="20888"/>
                      </a:lnTo>
                      <a:lnTo>
                        <a:pt x="11367" y="20400"/>
                      </a:lnTo>
                      <a:lnTo>
                        <a:pt x="11657" y="20128"/>
                      </a:lnTo>
                      <a:lnTo>
                        <a:pt x="12001" y="20653"/>
                      </a:lnTo>
                      <a:lnTo>
                        <a:pt x="12906" y="21648"/>
                      </a:lnTo>
                      <a:lnTo>
                        <a:pt x="14010" y="22590"/>
                      </a:lnTo>
                      <a:lnTo>
                        <a:pt x="15277" y="23440"/>
                      </a:lnTo>
                      <a:lnTo>
                        <a:pt x="16689" y="24183"/>
                      </a:lnTo>
                      <a:lnTo>
                        <a:pt x="18173" y="24816"/>
                      </a:lnTo>
                      <a:lnTo>
                        <a:pt x="19712" y="25323"/>
                      </a:lnTo>
                      <a:lnTo>
                        <a:pt x="21250" y="25685"/>
                      </a:lnTo>
                      <a:lnTo>
                        <a:pt x="22771" y="25866"/>
                      </a:lnTo>
                      <a:lnTo>
                        <a:pt x="24237" y="25866"/>
                      </a:lnTo>
                      <a:lnTo>
                        <a:pt x="25594" y="25667"/>
                      </a:lnTo>
                      <a:lnTo>
                        <a:pt x="26807" y="25250"/>
                      </a:lnTo>
                      <a:lnTo>
                        <a:pt x="27857" y="24581"/>
                      </a:lnTo>
                      <a:lnTo>
                        <a:pt x="28472" y="23929"/>
                      </a:lnTo>
                      <a:lnTo>
                        <a:pt x="28834" y="23404"/>
                      </a:lnTo>
                      <a:lnTo>
                        <a:pt x="29106" y="22807"/>
                      </a:lnTo>
                      <a:lnTo>
                        <a:pt x="29323" y="22155"/>
                      </a:lnTo>
                      <a:lnTo>
                        <a:pt x="29468" y="21413"/>
                      </a:lnTo>
                      <a:lnTo>
                        <a:pt x="29522" y="20599"/>
                      </a:lnTo>
                      <a:lnTo>
                        <a:pt x="29522" y="20164"/>
                      </a:lnTo>
                      <a:lnTo>
                        <a:pt x="29884" y="20562"/>
                      </a:lnTo>
                      <a:lnTo>
                        <a:pt x="30771" y="21268"/>
                      </a:lnTo>
                      <a:lnTo>
                        <a:pt x="31803" y="21866"/>
                      </a:lnTo>
                      <a:lnTo>
                        <a:pt x="32943" y="22372"/>
                      </a:lnTo>
                      <a:lnTo>
                        <a:pt x="34156" y="22753"/>
                      </a:lnTo>
                      <a:lnTo>
                        <a:pt x="35459" y="23042"/>
                      </a:lnTo>
                      <a:lnTo>
                        <a:pt x="36780" y="23205"/>
                      </a:lnTo>
                      <a:lnTo>
                        <a:pt x="38120" y="23241"/>
                      </a:lnTo>
                      <a:lnTo>
                        <a:pt x="39423" y="23151"/>
                      </a:lnTo>
                      <a:lnTo>
                        <a:pt x="40708" y="22916"/>
                      </a:lnTo>
                      <a:lnTo>
                        <a:pt x="41903" y="22554"/>
                      </a:lnTo>
                      <a:lnTo>
                        <a:pt x="43025" y="22029"/>
                      </a:lnTo>
                      <a:lnTo>
                        <a:pt x="44002" y="21377"/>
                      </a:lnTo>
                      <a:lnTo>
                        <a:pt x="44835" y="20562"/>
                      </a:lnTo>
                      <a:lnTo>
                        <a:pt x="45505" y="19585"/>
                      </a:lnTo>
                      <a:lnTo>
                        <a:pt x="45975" y="18445"/>
                      </a:lnTo>
                      <a:lnTo>
                        <a:pt x="46102" y="17811"/>
                      </a:lnTo>
                      <a:lnTo>
                        <a:pt x="46174" y="17413"/>
                      </a:lnTo>
                      <a:lnTo>
                        <a:pt x="46192" y="16725"/>
                      </a:lnTo>
                      <a:lnTo>
                        <a:pt x="46138" y="16146"/>
                      </a:lnTo>
                      <a:lnTo>
                        <a:pt x="45975" y="15639"/>
                      </a:lnTo>
                      <a:lnTo>
                        <a:pt x="45740" y="15241"/>
                      </a:lnTo>
                      <a:lnTo>
                        <a:pt x="45450" y="14933"/>
                      </a:lnTo>
                      <a:lnTo>
                        <a:pt x="45088" y="14716"/>
                      </a:lnTo>
                      <a:lnTo>
                        <a:pt x="44672" y="14571"/>
                      </a:lnTo>
                      <a:lnTo>
                        <a:pt x="43984" y="14499"/>
                      </a:lnTo>
                      <a:lnTo>
                        <a:pt x="42989" y="14698"/>
                      </a:lnTo>
                      <a:lnTo>
                        <a:pt x="41975" y="15187"/>
                      </a:lnTo>
                      <a:lnTo>
                        <a:pt x="41016" y="15947"/>
                      </a:lnTo>
                      <a:lnTo>
                        <a:pt x="40599" y="16417"/>
                      </a:lnTo>
                      <a:lnTo>
                        <a:pt x="40599" y="16417"/>
                      </a:lnTo>
                      <a:lnTo>
                        <a:pt x="41106" y="15838"/>
                      </a:lnTo>
                      <a:lnTo>
                        <a:pt x="42174" y="14951"/>
                      </a:lnTo>
                      <a:lnTo>
                        <a:pt x="42898" y="14282"/>
                      </a:lnTo>
                      <a:lnTo>
                        <a:pt x="43314" y="13775"/>
                      </a:lnTo>
                      <a:lnTo>
                        <a:pt x="43658" y="13178"/>
                      </a:lnTo>
                      <a:lnTo>
                        <a:pt x="43894" y="12417"/>
                      </a:lnTo>
                      <a:lnTo>
                        <a:pt x="43966" y="11983"/>
                      </a:lnTo>
                      <a:lnTo>
                        <a:pt x="44038" y="11331"/>
                      </a:lnTo>
                      <a:lnTo>
                        <a:pt x="43912" y="10010"/>
                      </a:lnTo>
                      <a:lnTo>
                        <a:pt x="43495" y="8761"/>
                      </a:lnTo>
                      <a:lnTo>
                        <a:pt x="42862" y="7603"/>
                      </a:lnTo>
                      <a:lnTo>
                        <a:pt x="42464" y="7096"/>
                      </a:lnTo>
                      <a:lnTo>
                        <a:pt x="42192" y="6788"/>
                      </a:lnTo>
                      <a:lnTo>
                        <a:pt x="41613" y="6281"/>
                      </a:lnTo>
                      <a:lnTo>
                        <a:pt x="40979" y="5847"/>
                      </a:lnTo>
                      <a:lnTo>
                        <a:pt x="40292" y="5521"/>
                      </a:lnTo>
                      <a:lnTo>
                        <a:pt x="39586" y="5286"/>
                      </a:lnTo>
                      <a:lnTo>
                        <a:pt x="38862" y="5159"/>
                      </a:lnTo>
                      <a:lnTo>
                        <a:pt x="38138" y="5105"/>
                      </a:lnTo>
                      <a:lnTo>
                        <a:pt x="37414" y="5159"/>
                      </a:lnTo>
                      <a:lnTo>
                        <a:pt x="36708" y="5304"/>
                      </a:lnTo>
                      <a:lnTo>
                        <a:pt x="36020" y="5539"/>
                      </a:lnTo>
                      <a:lnTo>
                        <a:pt x="35386" y="5865"/>
                      </a:lnTo>
                      <a:lnTo>
                        <a:pt x="34807" y="6299"/>
                      </a:lnTo>
                      <a:lnTo>
                        <a:pt x="34282" y="6806"/>
                      </a:lnTo>
                      <a:lnTo>
                        <a:pt x="33848" y="7422"/>
                      </a:lnTo>
                      <a:lnTo>
                        <a:pt x="33504" y="8075"/>
                      </a:lnTo>
                      <a:lnTo>
                        <a:pt x="33558" y="7530"/>
                      </a:lnTo>
                      <a:lnTo>
                        <a:pt x="33522" y="6824"/>
                      </a:lnTo>
                      <a:lnTo>
                        <a:pt x="33395" y="6136"/>
                      </a:lnTo>
                      <a:lnTo>
                        <a:pt x="33196" y="5467"/>
                      </a:lnTo>
                      <a:lnTo>
                        <a:pt x="32744" y="4507"/>
                      </a:lnTo>
                      <a:lnTo>
                        <a:pt x="31893" y="3313"/>
                      </a:lnTo>
                      <a:lnTo>
                        <a:pt x="30825" y="2281"/>
                      </a:lnTo>
                      <a:lnTo>
                        <a:pt x="29631" y="1449"/>
                      </a:lnTo>
                      <a:lnTo>
                        <a:pt x="28327" y="815"/>
                      </a:lnTo>
                      <a:lnTo>
                        <a:pt x="27676" y="598"/>
                      </a:lnTo>
                      <a:lnTo>
                        <a:pt x="26644" y="344"/>
                      </a:lnTo>
                      <a:lnTo>
                        <a:pt x="24508" y="37"/>
                      </a:lnTo>
                      <a:lnTo>
                        <a:pt x="2235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4" name="Google Shape;1514;p41"/>
                <p:cNvSpPr/>
                <p:nvPr/>
              </p:nvSpPr>
              <p:spPr>
                <a:xfrm>
                  <a:off x="389676" y="3734636"/>
                  <a:ext cx="1478364" cy="818267"/>
                </a:xfrm>
                <a:custGeom>
                  <a:avLst/>
                  <a:gdLst/>
                  <a:ahLst/>
                  <a:cxnLst/>
                  <a:rect l="l" t="t" r="r" b="b"/>
                  <a:pathLst>
                    <a:path w="46537" h="25758" extrusionOk="0">
                      <a:moveTo>
                        <a:pt x="19331" y="1"/>
                      </a:moveTo>
                      <a:lnTo>
                        <a:pt x="18680" y="146"/>
                      </a:lnTo>
                      <a:lnTo>
                        <a:pt x="17431" y="526"/>
                      </a:lnTo>
                      <a:lnTo>
                        <a:pt x="16254" y="997"/>
                      </a:lnTo>
                      <a:lnTo>
                        <a:pt x="15186" y="1558"/>
                      </a:lnTo>
                      <a:lnTo>
                        <a:pt x="14227" y="2209"/>
                      </a:lnTo>
                      <a:lnTo>
                        <a:pt x="13358" y="2933"/>
                      </a:lnTo>
                      <a:lnTo>
                        <a:pt x="12616" y="3730"/>
                      </a:lnTo>
                      <a:lnTo>
                        <a:pt x="12019" y="4598"/>
                      </a:lnTo>
                      <a:lnTo>
                        <a:pt x="11766" y="5069"/>
                      </a:lnTo>
                      <a:lnTo>
                        <a:pt x="11566" y="5449"/>
                      </a:lnTo>
                      <a:lnTo>
                        <a:pt x="11259" y="6264"/>
                      </a:lnTo>
                      <a:lnTo>
                        <a:pt x="11060" y="7114"/>
                      </a:lnTo>
                      <a:lnTo>
                        <a:pt x="10951" y="7983"/>
                      </a:lnTo>
                      <a:lnTo>
                        <a:pt x="10933" y="8888"/>
                      </a:lnTo>
                      <a:lnTo>
                        <a:pt x="11023" y="9793"/>
                      </a:lnTo>
                      <a:lnTo>
                        <a:pt x="11223" y="10734"/>
                      </a:lnTo>
                      <a:lnTo>
                        <a:pt x="11494" y="11694"/>
                      </a:lnTo>
                      <a:lnTo>
                        <a:pt x="11675" y="12164"/>
                      </a:lnTo>
                      <a:lnTo>
                        <a:pt x="11204" y="11893"/>
                      </a:lnTo>
                      <a:lnTo>
                        <a:pt x="10118" y="11477"/>
                      </a:lnTo>
                      <a:lnTo>
                        <a:pt x="8960" y="11205"/>
                      </a:lnTo>
                      <a:lnTo>
                        <a:pt x="7729" y="11096"/>
                      </a:lnTo>
                      <a:lnTo>
                        <a:pt x="6480" y="11133"/>
                      </a:lnTo>
                      <a:lnTo>
                        <a:pt x="5231" y="11314"/>
                      </a:lnTo>
                      <a:lnTo>
                        <a:pt x="4037" y="11640"/>
                      </a:lnTo>
                      <a:lnTo>
                        <a:pt x="2933" y="12128"/>
                      </a:lnTo>
                      <a:lnTo>
                        <a:pt x="2426" y="12436"/>
                      </a:lnTo>
                      <a:lnTo>
                        <a:pt x="2064" y="12653"/>
                      </a:lnTo>
                      <a:lnTo>
                        <a:pt x="1448" y="13178"/>
                      </a:lnTo>
                      <a:lnTo>
                        <a:pt x="942" y="13739"/>
                      </a:lnTo>
                      <a:lnTo>
                        <a:pt x="543" y="14355"/>
                      </a:lnTo>
                      <a:lnTo>
                        <a:pt x="254" y="15024"/>
                      </a:lnTo>
                      <a:lnTo>
                        <a:pt x="73" y="15730"/>
                      </a:lnTo>
                      <a:lnTo>
                        <a:pt x="0" y="16472"/>
                      </a:lnTo>
                      <a:lnTo>
                        <a:pt x="55" y="17233"/>
                      </a:lnTo>
                      <a:lnTo>
                        <a:pt x="127" y="17631"/>
                      </a:lnTo>
                      <a:lnTo>
                        <a:pt x="199" y="18011"/>
                      </a:lnTo>
                      <a:lnTo>
                        <a:pt x="435" y="18699"/>
                      </a:lnTo>
                      <a:lnTo>
                        <a:pt x="761" y="19332"/>
                      </a:lnTo>
                      <a:lnTo>
                        <a:pt x="1159" y="19911"/>
                      </a:lnTo>
                      <a:lnTo>
                        <a:pt x="1647" y="20436"/>
                      </a:lnTo>
                      <a:lnTo>
                        <a:pt x="2209" y="20889"/>
                      </a:lnTo>
                      <a:lnTo>
                        <a:pt x="2824" y="21269"/>
                      </a:lnTo>
                      <a:lnTo>
                        <a:pt x="3530" y="21577"/>
                      </a:lnTo>
                      <a:lnTo>
                        <a:pt x="3910" y="21703"/>
                      </a:lnTo>
                      <a:lnTo>
                        <a:pt x="4417" y="21848"/>
                      </a:lnTo>
                      <a:lnTo>
                        <a:pt x="5467" y="22011"/>
                      </a:lnTo>
                      <a:lnTo>
                        <a:pt x="6535" y="22047"/>
                      </a:lnTo>
                      <a:lnTo>
                        <a:pt x="7602" y="21957"/>
                      </a:lnTo>
                      <a:lnTo>
                        <a:pt x="8670" y="21739"/>
                      </a:lnTo>
                      <a:lnTo>
                        <a:pt x="9666" y="21414"/>
                      </a:lnTo>
                      <a:lnTo>
                        <a:pt x="10607" y="20961"/>
                      </a:lnTo>
                      <a:lnTo>
                        <a:pt x="11440" y="20418"/>
                      </a:lnTo>
                      <a:lnTo>
                        <a:pt x="11802" y="20092"/>
                      </a:lnTo>
                      <a:lnTo>
                        <a:pt x="12236" y="20690"/>
                      </a:lnTo>
                      <a:lnTo>
                        <a:pt x="13322" y="21812"/>
                      </a:lnTo>
                      <a:lnTo>
                        <a:pt x="14643" y="22826"/>
                      </a:lnTo>
                      <a:lnTo>
                        <a:pt x="16146" y="23731"/>
                      </a:lnTo>
                      <a:lnTo>
                        <a:pt x="17793" y="24491"/>
                      </a:lnTo>
                      <a:lnTo>
                        <a:pt x="19494" y="25088"/>
                      </a:lnTo>
                      <a:lnTo>
                        <a:pt x="21214" y="25504"/>
                      </a:lnTo>
                      <a:lnTo>
                        <a:pt x="22915" y="25740"/>
                      </a:lnTo>
                      <a:lnTo>
                        <a:pt x="23730" y="25758"/>
                      </a:lnTo>
                      <a:lnTo>
                        <a:pt x="24400" y="25740"/>
                      </a:lnTo>
                      <a:lnTo>
                        <a:pt x="25648" y="25577"/>
                      </a:lnTo>
                      <a:lnTo>
                        <a:pt x="26228" y="25414"/>
                      </a:lnTo>
                      <a:lnTo>
                        <a:pt x="26861" y="25197"/>
                      </a:lnTo>
                      <a:lnTo>
                        <a:pt x="27802" y="24672"/>
                      </a:lnTo>
                      <a:lnTo>
                        <a:pt x="28382" y="24183"/>
                      </a:lnTo>
                      <a:lnTo>
                        <a:pt x="28907" y="23586"/>
                      </a:lnTo>
                      <a:lnTo>
                        <a:pt x="29341" y="22844"/>
                      </a:lnTo>
                      <a:lnTo>
                        <a:pt x="29649" y="21957"/>
                      </a:lnTo>
                      <a:lnTo>
                        <a:pt x="29830" y="20889"/>
                      </a:lnTo>
                      <a:lnTo>
                        <a:pt x="29848" y="20273"/>
                      </a:lnTo>
                      <a:lnTo>
                        <a:pt x="30336" y="20726"/>
                      </a:lnTo>
                      <a:lnTo>
                        <a:pt x="31495" y="21504"/>
                      </a:lnTo>
                      <a:lnTo>
                        <a:pt x="32816" y="22156"/>
                      </a:lnTo>
                      <a:lnTo>
                        <a:pt x="34282" y="22645"/>
                      </a:lnTo>
                      <a:lnTo>
                        <a:pt x="35839" y="22970"/>
                      </a:lnTo>
                      <a:lnTo>
                        <a:pt x="37432" y="23115"/>
                      </a:lnTo>
                      <a:lnTo>
                        <a:pt x="39043" y="23079"/>
                      </a:lnTo>
                      <a:lnTo>
                        <a:pt x="40617" y="22862"/>
                      </a:lnTo>
                      <a:lnTo>
                        <a:pt x="41360" y="22663"/>
                      </a:lnTo>
                      <a:lnTo>
                        <a:pt x="41884" y="22518"/>
                      </a:lnTo>
                      <a:lnTo>
                        <a:pt x="42844" y="22120"/>
                      </a:lnTo>
                      <a:lnTo>
                        <a:pt x="43713" y="21631"/>
                      </a:lnTo>
                      <a:lnTo>
                        <a:pt x="44455" y="21070"/>
                      </a:lnTo>
                      <a:lnTo>
                        <a:pt x="45106" y="20418"/>
                      </a:lnTo>
                      <a:lnTo>
                        <a:pt x="45631" y="19694"/>
                      </a:lnTo>
                      <a:lnTo>
                        <a:pt x="46048" y="18898"/>
                      </a:lnTo>
                      <a:lnTo>
                        <a:pt x="46337" y="18029"/>
                      </a:lnTo>
                      <a:lnTo>
                        <a:pt x="46428" y="17558"/>
                      </a:lnTo>
                      <a:lnTo>
                        <a:pt x="46500" y="17160"/>
                      </a:lnTo>
                      <a:lnTo>
                        <a:pt x="46536" y="16454"/>
                      </a:lnTo>
                      <a:lnTo>
                        <a:pt x="46464" y="15875"/>
                      </a:lnTo>
                      <a:lnTo>
                        <a:pt x="46337" y="15404"/>
                      </a:lnTo>
                      <a:lnTo>
                        <a:pt x="46048" y="14861"/>
                      </a:lnTo>
                      <a:lnTo>
                        <a:pt x="45559" y="14427"/>
                      </a:lnTo>
                      <a:lnTo>
                        <a:pt x="45324" y="14300"/>
                      </a:lnTo>
                      <a:lnTo>
                        <a:pt x="45070" y="14192"/>
                      </a:lnTo>
                      <a:lnTo>
                        <a:pt x="44491" y="14101"/>
                      </a:lnTo>
                      <a:lnTo>
                        <a:pt x="43876" y="14119"/>
                      </a:lnTo>
                      <a:lnTo>
                        <a:pt x="43224" y="14264"/>
                      </a:lnTo>
                      <a:lnTo>
                        <a:pt x="42898" y="14391"/>
                      </a:lnTo>
                      <a:lnTo>
                        <a:pt x="42898" y="14391"/>
                      </a:lnTo>
                      <a:lnTo>
                        <a:pt x="43152" y="14155"/>
                      </a:lnTo>
                      <a:lnTo>
                        <a:pt x="43604" y="13631"/>
                      </a:lnTo>
                      <a:lnTo>
                        <a:pt x="43966" y="12979"/>
                      </a:lnTo>
                      <a:lnTo>
                        <a:pt x="44219" y="12201"/>
                      </a:lnTo>
                      <a:lnTo>
                        <a:pt x="44310" y="11730"/>
                      </a:lnTo>
                      <a:lnTo>
                        <a:pt x="44364" y="11078"/>
                      </a:lnTo>
                      <a:lnTo>
                        <a:pt x="44238" y="9775"/>
                      </a:lnTo>
                      <a:lnTo>
                        <a:pt x="43839" y="8472"/>
                      </a:lnTo>
                      <a:lnTo>
                        <a:pt x="43188" y="7277"/>
                      </a:lnTo>
                      <a:lnTo>
                        <a:pt x="42753" y="6716"/>
                      </a:lnTo>
                      <a:lnTo>
                        <a:pt x="42482" y="6409"/>
                      </a:lnTo>
                      <a:lnTo>
                        <a:pt x="41866" y="5865"/>
                      </a:lnTo>
                      <a:lnTo>
                        <a:pt x="41179" y="5413"/>
                      </a:lnTo>
                      <a:lnTo>
                        <a:pt x="40436" y="5069"/>
                      </a:lnTo>
                      <a:lnTo>
                        <a:pt x="39676" y="4834"/>
                      </a:lnTo>
                      <a:lnTo>
                        <a:pt x="38862" y="4707"/>
                      </a:lnTo>
                      <a:lnTo>
                        <a:pt x="38047" y="4689"/>
                      </a:lnTo>
                      <a:lnTo>
                        <a:pt x="37233" y="4798"/>
                      </a:lnTo>
                      <a:lnTo>
                        <a:pt x="36834" y="4906"/>
                      </a:lnTo>
                      <a:lnTo>
                        <a:pt x="36346" y="5051"/>
                      </a:lnTo>
                      <a:lnTo>
                        <a:pt x="35495" y="5467"/>
                      </a:lnTo>
                      <a:lnTo>
                        <a:pt x="34753" y="6010"/>
                      </a:lnTo>
                      <a:lnTo>
                        <a:pt x="34138" y="6698"/>
                      </a:lnTo>
                      <a:lnTo>
                        <a:pt x="33884" y="7096"/>
                      </a:lnTo>
                      <a:lnTo>
                        <a:pt x="33848" y="6481"/>
                      </a:lnTo>
                      <a:lnTo>
                        <a:pt x="33558" y="5232"/>
                      </a:lnTo>
                      <a:lnTo>
                        <a:pt x="33287" y="4617"/>
                      </a:lnTo>
                      <a:lnTo>
                        <a:pt x="33088" y="4236"/>
                      </a:lnTo>
                      <a:lnTo>
                        <a:pt x="32617" y="3512"/>
                      </a:lnTo>
                      <a:lnTo>
                        <a:pt x="32056" y="2825"/>
                      </a:lnTo>
                      <a:lnTo>
                        <a:pt x="31422" y="2173"/>
                      </a:lnTo>
                      <a:lnTo>
                        <a:pt x="30717" y="1594"/>
                      </a:lnTo>
                      <a:lnTo>
                        <a:pt x="29956" y="1087"/>
                      </a:lnTo>
                      <a:lnTo>
                        <a:pt x="29160" y="653"/>
                      </a:lnTo>
                      <a:lnTo>
                        <a:pt x="28327" y="309"/>
                      </a:lnTo>
                      <a:lnTo>
                        <a:pt x="27893" y="182"/>
                      </a:lnTo>
                      <a:lnTo>
                        <a:pt x="27802" y="472"/>
                      </a:lnTo>
                      <a:lnTo>
                        <a:pt x="28219" y="598"/>
                      </a:lnTo>
                      <a:lnTo>
                        <a:pt x="29033" y="924"/>
                      </a:lnTo>
                      <a:lnTo>
                        <a:pt x="29812" y="1340"/>
                      </a:lnTo>
                      <a:lnTo>
                        <a:pt x="30536" y="1847"/>
                      </a:lnTo>
                      <a:lnTo>
                        <a:pt x="31223" y="2390"/>
                      </a:lnTo>
                      <a:lnTo>
                        <a:pt x="31839" y="3006"/>
                      </a:lnTo>
                      <a:lnTo>
                        <a:pt x="32364" y="3675"/>
                      </a:lnTo>
                      <a:lnTo>
                        <a:pt x="32834" y="4381"/>
                      </a:lnTo>
                      <a:lnTo>
                        <a:pt x="33015" y="4761"/>
                      </a:lnTo>
                      <a:lnTo>
                        <a:pt x="33178" y="5141"/>
                      </a:lnTo>
                      <a:lnTo>
                        <a:pt x="33432" y="5902"/>
                      </a:lnTo>
                      <a:lnTo>
                        <a:pt x="33558" y="6662"/>
                      </a:lnTo>
                      <a:lnTo>
                        <a:pt x="33576" y="7422"/>
                      </a:lnTo>
                      <a:lnTo>
                        <a:pt x="33522" y="7802"/>
                      </a:lnTo>
                      <a:lnTo>
                        <a:pt x="33323" y="8400"/>
                      </a:lnTo>
                      <a:lnTo>
                        <a:pt x="33178" y="9033"/>
                      </a:lnTo>
                      <a:lnTo>
                        <a:pt x="33196" y="9160"/>
                      </a:lnTo>
                      <a:lnTo>
                        <a:pt x="33287" y="9214"/>
                      </a:lnTo>
                      <a:lnTo>
                        <a:pt x="33414" y="9214"/>
                      </a:lnTo>
                      <a:lnTo>
                        <a:pt x="33468" y="9124"/>
                      </a:lnTo>
                      <a:lnTo>
                        <a:pt x="33703" y="8508"/>
                      </a:lnTo>
                      <a:lnTo>
                        <a:pt x="33830" y="7893"/>
                      </a:lnTo>
                      <a:lnTo>
                        <a:pt x="34047" y="7404"/>
                      </a:lnTo>
                      <a:lnTo>
                        <a:pt x="34644" y="6535"/>
                      </a:lnTo>
                      <a:lnTo>
                        <a:pt x="35441" y="5865"/>
                      </a:lnTo>
                      <a:lnTo>
                        <a:pt x="36382" y="5359"/>
                      </a:lnTo>
                      <a:lnTo>
                        <a:pt x="36907" y="5196"/>
                      </a:lnTo>
                      <a:lnTo>
                        <a:pt x="37287" y="5087"/>
                      </a:lnTo>
                      <a:lnTo>
                        <a:pt x="38065" y="4997"/>
                      </a:lnTo>
                      <a:lnTo>
                        <a:pt x="38844" y="5015"/>
                      </a:lnTo>
                      <a:lnTo>
                        <a:pt x="39604" y="5123"/>
                      </a:lnTo>
                      <a:lnTo>
                        <a:pt x="40328" y="5359"/>
                      </a:lnTo>
                      <a:lnTo>
                        <a:pt x="41034" y="5684"/>
                      </a:lnTo>
                      <a:lnTo>
                        <a:pt x="41667" y="6101"/>
                      </a:lnTo>
                      <a:lnTo>
                        <a:pt x="42265" y="6626"/>
                      </a:lnTo>
                      <a:lnTo>
                        <a:pt x="42518" y="6915"/>
                      </a:lnTo>
                      <a:lnTo>
                        <a:pt x="42934" y="7440"/>
                      </a:lnTo>
                      <a:lnTo>
                        <a:pt x="43568" y="8599"/>
                      </a:lnTo>
                      <a:lnTo>
                        <a:pt x="43948" y="9829"/>
                      </a:lnTo>
                      <a:lnTo>
                        <a:pt x="44057" y="11078"/>
                      </a:lnTo>
                      <a:lnTo>
                        <a:pt x="44002" y="11694"/>
                      </a:lnTo>
                      <a:lnTo>
                        <a:pt x="43912" y="12255"/>
                      </a:lnTo>
                      <a:lnTo>
                        <a:pt x="43550" y="13160"/>
                      </a:lnTo>
                      <a:lnTo>
                        <a:pt x="43025" y="13848"/>
                      </a:lnTo>
                      <a:lnTo>
                        <a:pt x="42409" y="14427"/>
                      </a:lnTo>
                      <a:lnTo>
                        <a:pt x="42065" y="14717"/>
                      </a:lnTo>
                      <a:lnTo>
                        <a:pt x="41703" y="15006"/>
                      </a:lnTo>
                      <a:lnTo>
                        <a:pt x="40998" y="15658"/>
                      </a:lnTo>
                      <a:lnTo>
                        <a:pt x="40672" y="16038"/>
                      </a:lnTo>
                      <a:lnTo>
                        <a:pt x="40654" y="16038"/>
                      </a:lnTo>
                      <a:lnTo>
                        <a:pt x="40654" y="16056"/>
                      </a:lnTo>
                      <a:lnTo>
                        <a:pt x="40636" y="16092"/>
                      </a:lnTo>
                      <a:lnTo>
                        <a:pt x="40636" y="16219"/>
                      </a:lnTo>
                      <a:lnTo>
                        <a:pt x="40672" y="16255"/>
                      </a:lnTo>
                      <a:lnTo>
                        <a:pt x="40726" y="16291"/>
                      </a:lnTo>
                      <a:lnTo>
                        <a:pt x="40853" y="16273"/>
                      </a:lnTo>
                      <a:lnTo>
                        <a:pt x="40889" y="16237"/>
                      </a:lnTo>
                      <a:lnTo>
                        <a:pt x="40907" y="16219"/>
                      </a:lnTo>
                      <a:lnTo>
                        <a:pt x="41142" y="15947"/>
                      </a:lnTo>
                      <a:lnTo>
                        <a:pt x="41649" y="15477"/>
                      </a:lnTo>
                      <a:lnTo>
                        <a:pt x="42482" y="14898"/>
                      </a:lnTo>
                      <a:lnTo>
                        <a:pt x="43351" y="14536"/>
                      </a:lnTo>
                      <a:lnTo>
                        <a:pt x="43930" y="14409"/>
                      </a:lnTo>
                      <a:lnTo>
                        <a:pt x="44473" y="14391"/>
                      </a:lnTo>
                      <a:lnTo>
                        <a:pt x="44962" y="14481"/>
                      </a:lnTo>
                      <a:lnTo>
                        <a:pt x="45197" y="14572"/>
                      </a:lnTo>
                      <a:lnTo>
                        <a:pt x="45505" y="14753"/>
                      </a:lnTo>
                      <a:lnTo>
                        <a:pt x="45957" y="15278"/>
                      </a:lnTo>
                      <a:lnTo>
                        <a:pt x="46192" y="16020"/>
                      </a:lnTo>
                      <a:lnTo>
                        <a:pt x="46210" y="16961"/>
                      </a:lnTo>
                      <a:lnTo>
                        <a:pt x="46138" y="17504"/>
                      </a:lnTo>
                      <a:lnTo>
                        <a:pt x="46048" y="17938"/>
                      </a:lnTo>
                      <a:lnTo>
                        <a:pt x="45776" y="18771"/>
                      </a:lnTo>
                      <a:lnTo>
                        <a:pt x="45378" y="19531"/>
                      </a:lnTo>
                      <a:lnTo>
                        <a:pt x="44871" y="20219"/>
                      </a:lnTo>
                      <a:lnTo>
                        <a:pt x="44256" y="20853"/>
                      </a:lnTo>
                      <a:lnTo>
                        <a:pt x="43532" y="21377"/>
                      </a:lnTo>
                      <a:lnTo>
                        <a:pt x="42699" y="21848"/>
                      </a:lnTo>
                      <a:lnTo>
                        <a:pt x="41776" y="22228"/>
                      </a:lnTo>
                      <a:lnTo>
                        <a:pt x="41287" y="22373"/>
                      </a:lnTo>
                      <a:lnTo>
                        <a:pt x="40527" y="22572"/>
                      </a:lnTo>
                      <a:lnTo>
                        <a:pt x="38952" y="22789"/>
                      </a:lnTo>
                      <a:lnTo>
                        <a:pt x="37323" y="22789"/>
                      </a:lnTo>
                      <a:lnTo>
                        <a:pt x="35712" y="22626"/>
                      </a:lnTo>
                      <a:lnTo>
                        <a:pt x="34138" y="22264"/>
                      </a:lnTo>
                      <a:lnTo>
                        <a:pt x="32671" y="21758"/>
                      </a:lnTo>
                      <a:lnTo>
                        <a:pt x="31368" y="21070"/>
                      </a:lnTo>
                      <a:lnTo>
                        <a:pt x="30264" y="20255"/>
                      </a:lnTo>
                      <a:lnTo>
                        <a:pt x="29812" y="19803"/>
                      </a:lnTo>
                      <a:lnTo>
                        <a:pt x="29739" y="19748"/>
                      </a:lnTo>
                      <a:lnTo>
                        <a:pt x="29649" y="19767"/>
                      </a:lnTo>
                      <a:lnTo>
                        <a:pt x="29558" y="19821"/>
                      </a:lnTo>
                      <a:lnTo>
                        <a:pt x="29540" y="19911"/>
                      </a:lnTo>
                      <a:lnTo>
                        <a:pt x="29558" y="20400"/>
                      </a:lnTo>
                      <a:lnTo>
                        <a:pt x="29468" y="21341"/>
                      </a:lnTo>
                      <a:lnTo>
                        <a:pt x="29269" y="22174"/>
                      </a:lnTo>
                      <a:lnTo>
                        <a:pt x="28943" y="22916"/>
                      </a:lnTo>
                      <a:lnTo>
                        <a:pt x="28526" y="23586"/>
                      </a:lnTo>
                      <a:lnTo>
                        <a:pt x="27983" y="24147"/>
                      </a:lnTo>
                      <a:lnTo>
                        <a:pt x="27332" y="24617"/>
                      </a:lnTo>
                      <a:lnTo>
                        <a:pt x="26572" y="24979"/>
                      </a:lnTo>
                      <a:lnTo>
                        <a:pt x="26137" y="25124"/>
                      </a:lnTo>
                      <a:lnTo>
                        <a:pt x="25739" y="25233"/>
                      </a:lnTo>
                      <a:lnTo>
                        <a:pt x="24852" y="25396"/>
                      </a:lnTo>
                      <a:lnTo>
                        <a:pt x="23458" y="25468"/>
                      </a:lnTo>
                      <a:lnTo>
                        <a:pt x="21449" y="25269"/>
                      </a:lnTo>
                      <a:lnTo>
                        <a:pt x="19368" y="24762"/>
                      </a:lnTo>
                      <a:lnTo>
                        <a:pt x="17359" y="24002"/>
                      </a:lnTo>
                      <a:lnTo>
                        <a:pt x="15458" y="23007"/>
                      </a:lnTo>
                      <a:lnTo>
                        <a:pt x="13793" y="21830"/>
                      </a:lnTo>
                      <a:lnTo>
                        <a:pt x="12761" y="20834"/>
                      </a:lnTo>
                      <a:lnTo>
                        <a:pt x="12200" y="20147"/>
                      </a:lnTo>
                      <a:lnTo>
                        <a:pt x="11965" y="19785"/>
                      </a:lnTo>
                      <a:lnTo>
                        <a:pt x="11910" y="19730"/>
                      </a:lnTo>
                      <a:lnTo>
                        <a:pt x="11856" y="19712"/>
                      </a:lnTo>
                      <a:lnTo>
                        <a:pt x="11784" y="19712"/>
                      </a:lnTo>
                      <a:lnTo>
                        <a:pt x="11729" y="19748"/>
                      </a:lnTo>
                      <a:lnTo>
                        <a:pt x="11385" y="20074"/>
                      </a:lnTo>
                      <a:lnTo>
                        <a:pt x="10571" y="20635"/>
                      </a:lnTo>
                      <a:lnTo>
                        <a:pt x="9666" y="21088"/>
                      </a:lnTo>
                      <a:lnTo>
                        <a:pt x="8688" y="21432"/>
                      </a:lnTo>
                      <a:lnTo>
                        <a:pt x="7657" y="21649"/>
                      </a:lnTo>
                      <a:lnTo>
                        <a:pt x="6589" y="21739"/>
                      </a:lnTo>
                      <a:lnTo>
                        <a:pt x="5521" y="21721"/>
                      </a:lnTo>
                      <a:lnTo>
                        <a:pt x="4489" y="21558"/>
                      </a:lnTo>
                      <a:lnTo>
                        <a:pt x="4000" y="21414"/>
                      </a:lnTo>
                      <a:lnTo>
                        <a:pt x="3638" y="21305"/>
                      </a:lnTo>
                      <a:lnTo>
                        <a:pt x="2987" y="20997"/>
                      </a:lnTo>
                      <a:lnTo>
                        <a:pt x="2390" y="20635"/>
                      </a:lnTo>
                      <a:lnTo>
                        <a:pt x="1865" y="20219"/>
                      </a:lnTo>
                      <a:lnTo>
                        <a:pt x="1412" y="19730"/>
                      </a:lnTo>
                      <a:lnTo>
                        <a:pt x="1014" y="19187"/>
                      </a:lnTo>
                      <a:lnTo>
                        <a:pt x="724" y="18590"/>
                      </a:lnTo>
                      <a:lnTo>
                        <a:pt x="489" y="17920"/>
                      </a:lnTo>
                      <a:lnTo>
                        <a:pt x="417" y="17576"/>
                      </a:lnTo>
                      <a:lnTo>
                        <a:pt x="344" y="17196"/>
                      </a:lnTo>
                      <a:lnTo>
                        <a:pt x="308" y="16472"/>
                      </a:lnTo>
                      <a:lnTo>
                        <a:pt x="362" y="15784"/>
                      </a:lnTo>
                      <a:lnTo>
                        <a:pt x="543" y="15115"/>
                      </a:lnTo>
                      <a:lnTo>
                        <a:pt x="815" y="14499"/>
                      </a:lnTo>
                      <a:lnTo>
                        <a:pt x="1195" y="13920"/>
                      </a:lnTo>
                      <a:lnTo>
                        <a:pt x="1666" y="13377"/>
                      </a:lnTo>
                      <a:lnTo>
                        <a:pt x="2245" y="12907"/>
                      </a:lnTo>
                      <a:lnTo>
                        <a:pt x="2571" y="12689"/>
                      </a:lnTo>
                      <a:lnTo>
                        <a:pt x="3095" y="12364"/>
                      </a:lnTo>
                      <a:lnTo>
                        <a:pt x="4236" y="11893"/>
                      </a:lnTo>
                      <a:lnTo>
                        <a:pt x="5467" y="11567"/>
                      </a:lnTo>
                      <a:lnTo>
                        <a:pt x="6734" y="11404"/>
                      </a:lnTo>
                      <a:lnTo>
                        <a:pt x="8019" y="11404"/>
                      </a:lnTo>
                      <a:lnTo>
                        <a:pt x="9268" y="11567"/>
                      </a:lnTo>
                      <a:lnTo>
                        <a:pt x="10426" y="11893"/>
                      </a:lnTo>
                      <a:lnTo>
                        <a:pt x="11476" y="12382"/>
                      </a:lnTo>
                      <a:lnTo>
                        <a:pt x="11928" y="12689"/>
                      </a:lnTo>
                      <a:lnTo>
                        <a:pt x="12019" y="12726"/>
                      </a:lnTo>
                      <a:lnTo>
                        <a:pt x="12109" y="12689"/>
                      </a:lnTo>
                      <a:lnTo>
                        <a:pt x="12164" y="12617"/>
                      </a:lnTo>
                      <a:lnTo>
                        <a:pt x="12146" y="12508"/>
                      </a:lnTo>
                      <a:lnTo>
                        <a:pt x="11947" y="12020"/>
                      </a:lnTo>
                      <a:lnTo>
                        <a:pt x="11603" y="11024"/>
                      </a:lnTo>
                      <a:lnTo>
                        <a:pt x="11385" y="10065"/>
                      </a:lnTo>
                      <a:lnTo>
                        <a:pt x="11259" y="9124"/>
                      </a:lnTo>
                      <a:lnTo>
                        <a:pt x="11241" y="8200"/>
                      </a:lnTo>
                      <a:lnTo>
                        <a:pt x="11331" y="7295"/>
                      </a:lnTo>
                      <a:lnTo>
                        <a:pt x="11530" y="6445"/>
                      </a:lnTo>
                      <a:lnTo>
                        <a:pt x="11838" y="5594"/>
                      </a:lnTo>
                      <a:lnTo>
                        <a:pt x="12037" y="5196"/>
                      </a:lnTo>
                      <a:lnTo>
                        <a:pt x="12272" y="4761"/>
                      </a:lnTo>
                      <a:lnTo>
                        <a:pt x="12870" y="3911"/>
                      </a:lnTo>
                      <a:lnTo>
                        <a:pt x="13594" y="3132"/>
                      </a:lnTo>
                      <a:lnTo>
                        <a:pt x="14426" y="2426"/>
                      </a:lnTo>
                      <a:lnTo>
                        <a:pt x="15367" y="1811"/>
                      </a:lnTo>
                      <a:lnTo>
                        <a:pt x="16399" y="1268"/>
                      </a:lnTo>
                      <a:lnTo>
                        <a:pt x="17540" y="797"/>
                      </a:lnTo>
                      <a:lnTo>
                        <a:pt x="18752" y="435"/>
                      </a:lnTo>
                      <a:lnTo>
                        <a:pt x="19386" y="291"/>
                      </a:lnTo>
                      <a:lnTo>
                        <a:pt x="19331"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5" name="Google Shape;1515;p41"/>
                <p:cNvSpPr/>
                <p:nvPr/>
              </p:nvSpPr>
              <p:spPr>
                <a:xfrm>
                  <a:off x="389676" y="3721420"/>
                  <a:ext cx="1478364" cy="831483"/>
                </a:xfrm>
                <a:custGeom>
                  <a:avLst/>
                  <a:gdLst/>
                  <a:ahLst/>
                  <a:cxnLst/>
                  <a:rect l="l" t="t" r="r" b="b"/>
                  <a:pathLst>
                    <a:path w="46537" h="26174" extrusionOk="0">
                      <a:moveTo>
                        <a:pt x="22644" y="1"/>
                      </a:moveTo>
                      <a:lnTo>
                        <a:pt x="20436" y="200"/>
                      </a:lnTo>
                      <a:lnTo>
                        <a:pt x="19331" y="417"/>
                      </a:lnTo>
                      <a:lnTo>
                        <a:pt x="18680" y="562"/>
                      </a:lnTo>
                      <a:lnTo>
                        <a:pt x="17431" y="942"/>
                      </a:lnTo>
                      <a:lnTo>
                        <a:pt x="16254" y="1413"/>
                      </a:lnTo>
                      <a:lnTo>
                        <a:pt x="15186" y="1974"/>
                      </a:lnTo>
                      <a:lnTo>
                        <a:pt x="14227" y="2625"/>
                      </a:lnTo>
                      <a:lnTo>
                        <a:pt x="13358" y="3349"/>
                      </a:lnTo>
                      <a:lnTo>
                        <a:pt x="12616" y="4146"/>
                      </a:lnTo>
                      <a:lnTo>
                        <a:pt x="12019" y="5014"/>
                      </a:lnTo>
                      <a:lnTo>
                        <a:pt x="11766" y="5485"/>
                      </a:lnTo>
                      <a:lnTo>
                        <a:pt x="11566" y="5865"/>
                      </a:lnTo>
                      <a:lnTo>
                        <a:pt x="11259" y="6680"/>
                      </a:lnTo>
                      <a:lnTo>
                        <a:pt x="11060" y="7530"/>
                      </a:lnTo>
                      <a:lnTo>
                        <a:pt x="10951" y="8399"/>
                      </a:lnTo>
                      <a:lnTo>
                        <a:pt x="10933" y="9304"/>
                      </a:lnTo>
                      <a:lnTo>
                        <a:pt x="11023" y="10209"/>
                      </a:lnTo>
                      <a:lnTo>
                        <a:pt x="11223" y="11150"/>
                      </a:lnTo>
                      <a:lnTo>
                        <a:pt x="11494" y="12110"/>
                      </a:lnTo>
                      <a:lnTo>
                        <a:pt x="11675" y="12580"/>
                      </a:lnTo>
                      <a:lnTo>
                        <a:pt x="11204" y="12309"/>
                      </a:lnTo>
                      <a:lnTo>
                        <a:pt x="10118" y="11893"/>
                      </a:lnTo>
                      <a:lnTo>
                        <a:pt x="8960" y="11621"/>
                      </a:lnTo>
                      <a:lnTo>
                        <a:pt x="7729" y="11512"/>
                      </a:lnTo>
                      <a:lnTo>
                        <a:pt x="6480" y="11549"/>
                      </a:lnTo>
                      <a:lnTo>
                        <a:pt x="5231" y="11730"/>
                      </a:lnTo>
                      <a:lnTo>
                        <a:pt x="4037" y="12056"/>
                      </a:lnTo>
                      <a:lnTo>
                        <a:pt x="2933" y="12544"/>
                      </a:lnTo>
                      <a:lnTo>
                        <a:pt x="2426" y="12852"/>
                      </a:lnTo>
                      <a:lnTo>
                        <a:pt x="2064" y="13069"/>
                      </a:lnTo>
                      <a:lnTo>
                        <a:pt x="1448" y="13594"/>
                      </a:lnTo>
                      <a:lnTo>
                        <a:pt x="942" y="14155"/>
                      </a:lnTo>
                      <a:lnTo>
                        <a:pt x="543" y="14771"/>
                      </a:lnTo>
                      <a:lnTo>
                        <a:pt x="254" y="15440"/>
                      </a:lnTo>
                      <a:lnTo>
                        <a:pt x="73" y="16146"/>
                      </a:lnTo>
                      <a:lnTo>
                        <a:pt x="0" y="16888"/>
                      </a:lnTo>
                      <a:lnTo>
                        <a:pt x="55" y="17649"/>
                      </a:lnTo>
                      <a:lnTo>
                        <a:pt x="127" y="18047"/>
                      </a:lnTo>
                      <a:lnTo>
                        <a:pt x="199" y="18427"/>
                      </a:lnTo>
                      <a:lnTo>
                        <a:pt x="435" y="19115"/>
                      </a:lnTo>
                      <a:lnTo>
                        <a:pt x="761" y="19748"/>
                      </a:lnTo>
                      <a:lnTo>
                        <a:pt x="1159" y="20327"/>
                      </a:lnTo>
                      <a:lnTo>
                        <a:pt x="1647" y="20852"/>
                      </a:lnTo>
                      <a:lnTo>
                        <a:pt x="2209" y="21305"/>
                      </a:lnTo>
                      <a:lnTo>
                        <a:pt x="2824" y="21685"/>
                      </a:lnTo>
                      <a:lnTo>
                        <a:pt x="3530" y="21993"/>
                      </a:lnTo>
                      <a:lnTo>
                        <a:pt x="3910" y="22119"/>
                      </a:lnTo>
                      <a:lnTo>
                        <a:pt x="4417" y="22264"/>
                      </a:lnTo>
                      <a:lnTo>
                        <a:pt x="5467" y="22427"/>
                      </a:lnTo>
                      <a:lnTo>
                        <a:pt x="6535" y="22463"/>
                      </a:lnTo>
                      <a:lnTo>
                        <a:pt x="7602" y="22373"/>
                      </a:lnTo>
                      <a:lnTo>
                        <a:pt x="8670" y="22155"/>
                      </a:lnTo>
                      <a:lnTo>
                        <a:pt x="9666" y="21830"/>
                      </a:lnTo>
                      <a:lnTo>
                        <a:pt x="10607" y="21377"/>
                      </a:lnTo>
                      <a:lnTo>
                        <a:pt x="11440" y="20834"/>
                      </a:lnTo>
                      <a:lnTo>
                        <a:pt x="11802" y="20508"/>
                      </a:lnTo>
                      <a:lnTo>
                        <a:pt x="12236" y="21106"/>
                      </a:lnTo>
                      <a:lnTo>
                        <a:pt x="13322" y="22228"/>
                      </a:lnTo>
                      <a:lnTo>
                        <a:pt x="14643" y="23242"/>
                      </a:lnTo>
                      <a:lnTo>
                        <a:pt x="16146" y="24147"/>
                      </a:lnTo>
                      <a:lnTo>
                        <a:pt x="17793" y="24907"/>
                      </a:lnTo>
                      <a:lnTo>
                        <a:pt x="19494" y="25504"/>
                      </a:lnTo>
                      <a:lnTo>
                        <a:pt x="21214" y="25920"/>
                      </a:lnTo>
                      <a:lnTo>
                        <a:pt x="22915" y="26156"/>
                      </a:lnTo>
                      <a:lnTo>
                        <a:pt x="23730" y="26174"/>
                      </a:lnTo>
                      <a:lnTo>
                        <a:pt x="24400" y="26156"/>
                      </a:lnTo>
                      <a:lnTo>
                        <a:pt x="25648" y="25993"/>
                      </a:lnTo>
                      <a:lnTo>
                        <a:pt x="26228" y="25830"/>
                      </a:lnTo>
                      <a:lnTo>
                        <a:pt x="26861" y="25613"/>
                      </a:lnTo>
                      <a:lnTo>
                        <a:pt x="27802" y="25088"/>
                      </a:lnTo>
                      <a:lnTo>
                        <a:pt x="28382" y="24599"/>
                      </a:lnTo>
                      <a:lnTo>
                        <a:pt x="28907" y="24002"/>
                      </a:lnTo>
                      <a:lnTo>
                        <a:pt x="29341" y="23260"/>
                      </a:lnTo>
                      <a:lnTo>
                        <a:pt x="29649" y="22373"/>
                      </a:lnTo>
                      <a:lnTo>
                        <a:pt x="29830" y="21305"/>
                      </a:lnTo>
                      <a:lnTo>
                        <a:pt x="29848" y="20689"/>
                      </a:lnTo>
                      <a:lnTo>
                        <a:pt x="30336" y="21142"/>
                      </a:lnTo>
                      <a:lnTo>
                        <a:pt x="31495" y="21920"/>
                      </a:lnTo>
                      <a:lnTo>
                        <a:pt x="32816" y="22572"/>
                      </a:lnTo>
                      <a:lnTo>
                        <a:pt x="34282" y="23061"/>
                      </a:lnTo>
                      <a:lnTo>
                        <a:pt x="35839" y="23386"/>
                      </a:lnTo>
                      <a:lnTo>
                        <a:pt x="37432" y="23531"/>
                      </a:lnTo>
                      <a:lnTo>
                        <a:pt x="39043" y="23495"/>
                      </a:lnTo>
                      <a:lnTo>
                        <a:pt x="40617" y="23278"/>
                      </a:lnTo>
                      <a:lnTo>
                        <a:pt x="41360" y="23079"/>
                      </a:lnTo>
                      <a:lnTo>
                        <a:pt x="41884" y="22934"/>
                      </a:lnTo>
                      <a:lnTo>
                        <a:pt x="42844" y="22536"/>
                      </a:lnTo>
                      <a:lnTo>
                        <a:pt x="43713" y="22047"/>
                      </a:lnTo>
                      <a:lnTo>
                        <a:pt x="44455" y="21486"/>
                      </a:lnTo>
                      <a:lnTo>
                        <a:pt x="45106" y="20834"/>
                      </a:lnTo>
                      <a:lnTo>
                        <a:pt x="45631" y="20110"/>
                      </a:lnTo>
                      <a:lnTo>
                        <a:pt x="46048" y="19314"/>
                      </a:lnTo>
                      <a:lnTo>
                        <a:pt x="46337" y="18445"/>
                      </a:lnTo>
                      <a:lnTo>
                        <a:pt x="46428" y="17974"/>
                      </a:lnTo>
                      <a:lnTo>
                        <a:pt x="46500" y="17576"/>
                      </a:lnTo>
                      <a:lnTo>
                        <a:pt x="46536" y="16870"/>
                      </a:lnTo>
                      <a:lnTo>
                        <a:pt x="46464" y="16291"/>
                      </a:lnTo>
                      <a:lnTo>
                        <a:pt x="46337" y="15820"/>
                      </a:lnTo>
                      <a:lnTo>
                        <a:pt x="46048" y="15277"/>
                      </a:lnTo>
                      <a:lnTo>
                        <a:pt x="45559" y="14843"/>
                      </a:lnTo>
                      <a:lnTo>
                        <a:pt x="45324" y="14716"/>
                      </a:lnTo>
                      <a:lnTo>
                        <a:pt x="45070" y="14608"/>
                      </a:lnTo>
                      <a:lnTo>
                        <a:pt x="44491" y="14517"/>
                      </a:lnTo>
                      <a:lnTo>
                        <a:pt x="43876" y="14535"/>
                      </a:lnTo>
                      <a:lnTo>
                        <a:pt x="43224" y="14680"/>
                      </a:lnTo>
                      <a:lnTo>
                        <a:pt x="42898" y="14807"/>
                      </a:lnTo>
                      <a:lnTo>
                        <a:pt x="42898" y="14807"/>
                      </a:lnTo>
                      <a:lnTo>
                        <a:pt x="43152" y="14571"/>
                      </a:lnTo>
                      <a:lnTo>
                        <a:pt x="43604" y="14047"/>
                      </a:lnTo>
                      <a:lnTo>
                        <a:pt x="43966" y="13395"/>
                      </a:lnTo>
                      <a:lnTo>
                        <a:pt x="44219" y="12617"/>
                      </a:lnTo>
                      <a:lnTo>
                        <a:pt x="44310" y="12146"/>
                      </a:lnTo>
                      <a:lnTo>
                        <a:pt x="44002" y="12110"/>
                      </a:lnTo>
                      <a:lnTo>
                        <a:pt x="43912" y="12671"/>
                      </a:lnTo>
                      <a:lnTo>
                        <a:pt x="43550" y="13576"/>
                      </a:lnTo>
                      <a:lnTo>
                        <a:pt x="43025" y="14264"/>
                      </a:lnTo>
                      <a:lnTo>
                        <a:pt x="42409" y="14843"/>
                      </a:lnTo>
                      <a:lnTo>
                        <a:pt x="42065" y="15133"/>
                      </a:lnTo>
                      <a:lnTo>
                        <a:pt x="41703" y="15422"/>
                      </a:lnTo>
                      <a:lnTo>
                        <a:pt x="40998" y="16074"/>
                      </a:lnTo>
                      <a:lnTo>
                        <a:pt x="40654" y="16472"/>
                      </a:lnTo>
                      <a:lnTo>
                        <a:pt x="40636" y="16508"/>
                      </a:lnTo>
                      <a:lnTo>
                        <a:pt x="40636" y="16635"/>
                      </a:lnTo>
                      <a:lnTo>
                        <a:pt x="40672" y="16671"/>
                      </a:lnTo>
                      <a:lnTo>
                        <a:pt x="40726" y="16707"/>
                      </a:lnTo>
                      <a:lnTo>
                        <a:pt x="40853" y="16689"/>
                      </a:lnTo>
                      <a:lnTo>
                        <a:pt x="40889" y="16653"/>
                      </a:lnTo>
                      <a:lnTo>
                        <a:pt x="41124" y="16381"/>
                      </a:lnTo>
                      <a:lnTo>
                        <a:pt x="41649" y="15893"/>
                      </a:lnTo>
                      <a:lnTo>
                        <a:pt x="42482" y="15314"/>
                      </a:lnTo>
                      <a:lnTo>
                        <a:pt x="43351" y="14952"/>
                      </a:lnTo>
                      <a:lnTo>
                        <a:pt x="43912" y="14825"/>
                      </a:lnTo>
                      <a:lnTo>
                        <a:pt x="44455" y="14807"/>
                      </a:lnTo>
                      <a:lnTo>
                        <a:pt x="44962" y="14897"/>
                      </a:lnTo>
                      <a:lnTo>
                        <a:pt x="45197" y="14988"/>
                      </a:lnTo>
                      <a:lnTo>
                        <a:pt x="45505" y="15169"/>
                      </a:lnTo>
                      <a:lnTo>
                        <a:pt x="45957" y="15694"/>
                      </a:lnTo>
                      <a:lnTo>
                        <a:pt x="46192" y="16436"/>
                      </a:lnTo>
                      <a:lnTo>
                        <a:pt x="46210" y="17377"/>
                      </a:lnTo>
                      <a:lnTo>
                        <a:pt x="46138" y="17920"/>
                      </a:lnTo>
                      <a:lnTo>
                        <a:pt x="46048" y="18354"/>
                      </a:lnTo>
                      <a:lnTo>
                        <a:pt x="45776" y="19187"/>
                      </a:lnTo>
                      <a:lnTo>
                        <a:pt x="45378" y="19947"/>
                      </a:lnTo>
                      <a:lnTo>
                        <a:pt x="44871" y="20635"/>
                      </a:lnTo>
                      <a:lnTo>
                        <a:pt x="44256" y="21269"/>
                      </a:lnTo>
                      <a:lnTo>
                        <a:pt x="43532" y="21793"/>
                      </a:lnTo>
                      <a:lnTo>
                        <a:pt x="42699" y="22264"/>
                      </a:lnTo>
                      <a:lnTo>
                        <a:pt x="41776" y="22644"/>
                      </a:lnTo>
                      <a:lnTo>
                        <a:pt x="41287" y="22789"/>
                      </a:lnTo>
                      <a:lnTo>
                        <a:pt x="40527" y="22988"/>
                      </a:lnTo>
                      <a:lnTo>
                        <a:pt x="38952" y="23205"/>
                      </a:lnTo>
                      <a:lnTo>
                        <a:pt x="37323" y="23205"/>
                      </a:lnTo>
                      <a:lnTo>
                        <a:pt x="35712" y="23042"/>
                      </a:lnTo>
                      <a:lnTo>
                        <a:pt x="34138" y="22680"/>
                      </a:lnTo>
                      <a:lnTo>
                        <a:pt x="32671" y="22174"/>
                      </a:lnTo>
                      <a:lnTo>
                        <a:pt x="31368" y="21486"/>
                      </a:lnTo>
                      <a:lnTo>
                        <a:pt x="30264" y="20671"/>
                      </a:lnTo>
                      <a:lnTo>
                        <a:pt x="29812" y="20219"/>
                      </a:lnTo>
                      <a:lnTo>
                        <a:pt x="29739" y="20164"/>
                      </a:lnTo>
                      <a:lnTo>
                        <a:pt x="29649" y="20183"/>
                      </a:lnTo>
                      <a:lnTo>
                        <a:pt x="29558" y="20237"/>
                      </a:lnTo>
                      <a:lnTo>
                        <a:pt x="29540" y="20327"/>
                      </a:lnTo>
                      <a:lnTo>
                        <a:pt x="29558" y="20816"/>
                      </a:lnTo>
                      <a:lnTo>
                        <a:pt x="29468" y="21757"/>
                      </a:lnTo>
                      <a:lnTo>
                        <a:pt x="29269" y="22590"/>
                      </a:lnTo>
                      <a:lnTo>
                        <a:pt x="28943" y="23332"/>
                      </a:lnTo>
                      <a:lnTo>
                        <a:pt x="28526" y="24002"/>
                      </a:lnTo>
                      <a:lnTo>
                        <a:pt x="27983" y="24563"/>
                      </a:lnTo>
                      <a:lnTo>
                        <a:pt x="27332" y="25033"/>
                      </a:lnTo>
                      <a:lnTo>
                        <a:pt x="26572" y="25395"/>
                      </a:lnTo>
                      <a:lnTo>
                        <a:pt x="26137" y="25540"/>
                      </a:lnTo>
                      <a:lnTo>
                        <a:pt x="25739" y="25649"/>
                      </a:lnTo>
                      <a:lnTo>
                        <a:pt x="24852" y="25812"/>
                      </a:lnTo>
                      <a:lnTo>
                        <a:pt x="23458" y="25884"/>
                      </a:lnTo>
                      <a:lnTo>
                        <a:pt x="21449" y="25685"/>
                      </a:lnTo>
                      <a:lnTo>
                        <a:pt x="19368" y="25178"/>
                      </a:lnTo>
                      <a:lnTo>
                        <a:pt x="17359" y="24418"/>
                      </a:lnTo>
                      <a:lnTo>
                        <a:pt x="15458" y="23423"/>
                      </a:lnTo>
                      <a:lnTo>
                        <a:pt x="13793" y="22246"/>
                      </a:lnTo>
                      <a:lnTo>
                        <a:pt x="12761" y="21250"/>
                      </a:lnTo>
                      <a:lnTo>
                        <a:pt x="12200" y="20563"/>
                      </a:lnTo>
                      <a:lnTo>
                        <a:pt x="11965" y="20201"/>
                      </a:lnTo>
                      <a:lnTo>
                        <a:pt x="11910" y="20146"/>
                      </a:lnTo>
                      <a:lnTo>
                        <a:pt x="11856" y="20128"/>
                      </a:lnTo>
                      <a:lnTo>
                        <a:pt x="11784" y="20128"/>
                      </a:lnTo>
                      <a:lnTo>
                        <a:pt x="11729" y="20164"/>
                      </a:lnTo>
                      <a:lnTo>
                        <a:pt x="11385" y="20490"/>
                      </a:lnTo>
                      <a:lnTo>
                        <a:pt x="10571" y="21051"/>
                      </a:lnTo>
                      <a:lnTo>
                        <a:pt x="9666" y="21504"/>
                      </a:lnTo>
                      <a:lnTo>
                        <a:pt x="8688" y="21848"/>
                      </a:lnTo>
                      <a:lnTo>
                        <a:pt x="7657" y="22065"/>
                      </a:lnTo>
                      <a:lnTo>
                        <a:pt x="6589" y="22155"/>
                      </a:lnTo>
                      <a:lnTo>
                        <a:pt x="5521" y="22137"/>
                      </a:lnTo>
                      <a:lnTo>
                        <a:pt x="4489" y="21974"/>
                      </a:lnTo>
                      <a:lnTo>
                        <a:pt x="4000" y="21830"/>
                      </a:lnTo>
                      <a:lnTo>
                        <a:pt x="3638" y="21721"/>
                      </a:lnTo>
                      <a:lnTo>
                        <a:pt x="2987" y="21413"/>
                      </a:lnTo>
                      <a:lnTo>
                        <a:pt x="2390" y="21051"/>
                      </a:lnTo>
                      <a:lnTo>
                        <a:pt x="1865" y="20635"/>
                      </a:lnTo>
                      <a:lnTo>
                        <a:pt x="1412" y="20146"/>
                      </a:lnTo>
                      <a:lnTo>
                        <a:pt x="1014" y="19603"/>
                      </a:lnTo>
                      <a:lnTo>
                        <a:pt x="724" y="19006"/>
                      </a:lnTo>
                      <a:lnTo>
                        <a:pt x="489" y="18336"/>
                      </a:lnTo>
                      <a:lnTo>
                        <a:pt x="417" y="17992"/>
                      </a:lnTo>
                      <a:lnTo>
                        <a:pt x="344" y="17612"/>
                      </a:lnTo>
                      <a:lnTo>
                        <a:pt x="308" y="16888"/>
                      </a:lnTo>
                      <a:lnTo>
                        <a:pt x="362" y="16200"/>
                      </a:lnTo>
                      <a:lnTo>
                        <a:pt x="543" y="15531"/>
                      </a:lnTo>
                      <a:lnTo>
                        <a:pt x="815" y="14915"/>
                      </a:lnTo>
                      <a:lnTo>
                        <a:pt x="1195" y="14336"/>
                      </a:lnTo>
                      <a:lnTo>
                        <a:pt x="1666" y="13793"/>
                      </a:lnTo>
                      <a:lnTo>
                        <a:pt x="2245" y="13323"/>
                      </a:lnTo>
                      <a:lnTo>
                        <a:pt x="2571" y="13105"/>
                      </a:lnTo>
                      <a:lnTo>
                        <a:pt x="3095" y="12780"/>
                      </a:lnTo>
                      <a:lnTo>
                        <a:pt x="4236" y="12309"/>
                      </a:lnTo>
                      <a:lnTo>
                        <a:pt x="5467" y="11983"/>
                      </a:lnTo>
                      <a:lnTo>
                        <a:pt x="6734" y="11820"/>
                      </a:lnTo>
                      <a:lnTo>
                        <a:pt x="8019" y="11820"/>
                      </a:lnTo>
                      <a:lnTo>
                        <a:pt x="9268" y="11983"/>
                      </a:lnTo>
                      <a:lnTo>
                        <a:pt x="10426" y="12309"/>
                      </a:lnTo>
                      <a:lnTo>
                        <a:pt x="11476" y="12798"/>
                      </a:lnTo>
                      <a:lnTo>
                        <a:pt x="11928" y="13105"/>
                      </a:lnTo>
                      <a:lnTo>
                        <a:pt x="12019" y="13142"/>
                      </a:lnTo>
                      <a:lnTo>
                        <a:pt x="12109" y="13105"/>
                      </a:lnTo>
                      <a:lnTo>
                        <a:pt x="12164" y="13033"/>
                      </a:lnTo>
                      <a:lnTo>
                        <a:pt x="12146" y="12924"/>
                      </a:lnTo>
                      <a:lnTo>
                        <a:pt x="11947" y="12436"/>
                      </a:lnTo>
                      <a:lnTo>
                        <a:pt x="11603" y="11440"/>
                      </a:lnTo>
                      <a:lnTo>
                        <a:pt x="11385" y="10481"/>
                      </a:lnTo>
                      <a:lnTo>
                        <a:pt x="11259" y="9540"/>
                      </a:lnTo>
                      <a:lnTo>
                        <a:pt x="11241" y="8616"/>
                      </a:lnTo>
                      <a:lnTo>
                        <a:pt x="11331" y="7711"/>
                      </a:lnTo>
                      <a:lnTo>
                        <a:pt x="11530" y="6861"/>
                      </a:lnTo>
                      <a:lnTo>
                        <a:pt x="11838" y="6010"/>
                      </a:lnTo>
                      <a:lnTo>
                        <a:pt x="12037" y="5612"/>
                      </a:lnTo>
                      <a:lnTo>
                        <a:pt x="12272" y="5177"/>
                      </a:lnTo>
                      <a:lnTo>
                        <a:pt x="12870" y="4327"/>
                      </a:lnTo>
                      <a:lnTo>
                        <a:pt x="13594" y="3548"/>
                      </a:lnTo>
                      <a:lnTo>
                        <a:pt x="14426" y="2842"/>
                      </a:lnTo>
                      <a:lnTo>
                        <a:pt x="15367" y="2227"/>
                      </a:lnTo>
                      <a:lnTo>
                        <a:pt x="16399" y="1684"/>
                      </a:lnTo>
                      <a:lnTo>
                        <a:pt x="17540" y="1213"/>
                      </a:lnTo>
                      <a:lnTo>
                        <a:pt x="18752" y="851"/>
                      </a:lnTo>
                      <a:lnTo>
                        <a:pt x="19386" y="707"/>
                      </a:lnTo>
                      <a:lnTo>
                        <a:pt x="20472" y="507"/>
                      </a:lnTo>
                      <a:lnTo>
                        <a:pt x="22662" y="308"/>
                      </a:lnTo>
                      <a:lnTo>
                        <a:pt x="24798" y="345"/>
                      </a:lnTo>
                      <a:lnTo>
                        <a:pt x="26843" y="634"/>
                      </a:lnTo>
                      <a:lnTo>
                        <a:pt x="27802" y="888"/>
                      </a:lnTo>
                      <a:lnTo>
                        <a:pt x="28219" y="1014"/>
                      </a:lnTo>
                      <a:lnTo>
                        <a:pt x="29033" y="1340"/>
                      </a:lnTo>
                      <a:lnTo>
                        <a:pt x="29812" y="1756"/>
                      </a:lnTo>
                      <a:lnTo>
                        <a:pt x="30536" y="2263"/>
                      </a:lnTo>
                      <a:lnTo>
                        <a:pt x="31223" y="2806"/>
                      </a:lnTo>
                      <a:lnTo>
                        <a:pt x="31839" y="3422"/>
                      </a:lnTo>
                      <a:lnTo>
                        <a:pt x="32364" y="4091"/>
                      </a:lnTo>
                      <a:lnTo>
                        <a:pt x="32834" y="4797"/>
                      </a:lnTo>
                      <a:lnTo>
                        <a:pt x="33015" y="5177"/>
                      </a:lnTo>
                      <a:lnTo>
                        <a:pt x="33178" y="5557"/>
                      </a:lnTo>
                      <a:lnTo>
                        <a:pt x="33432" y="6318"/>
                      </a:lnTo>
                      <a:lnTo>
                        <a:pt x="33558" y="7078"/>
                      </a:lnTo>
                      <a:lnTo>
                        <a:pt x="33576" y="7838"/>
                      </a:lnTo>
                      <a:lnTo>
                        <a:pt x="33522" y="8218"/>
                      </a:lnTo>
                      <a:lnTo>
                        <a:pt x="33323" y="8816"/>
                      </a:lnTo>
                      <a:lnTo>
                        <a:pt x="33178" y="9449"/>
                      </a:lnTo>
                      <a:lnTo>
                        <a:pt x="33196" y="9576"/>
                      </a:lnTo>
                      <a:lnTo>
                        <a:pt x="33287" y="9630"/>
                      </a:lnTo>
                      <a:lnTo>
                        <a:pt x="33414" y="9630"/>
                      </a:lnTo>
                      <a:lnTo>
                        <a:pt x="33468" y="9540"/>
                      </a:lnTo>
                      <a:lnTo>
                        <a:pt x="33703" y="8924"/>
                      </a:lnTo>
                      <a:lnTo>
                        <a:pt x="33830" y="8309"/>
                      </a:lnTo>
                      <a:lnTo>
                        <a:pt x="34047" y="7820"/>
                      </a:lnTo>
                      <a:lnTo>
                        <a:pt x="34644" y="6951"/>
                      </a:lnTo>
                      <a:lnTo>
                        <a:pt x="35441" y="6281"/>
                      </a:lnTo>
                      <a:lnTo>
                        <a:pt x="36382" y="5775"/>
                      </a:lnTo>
                      <a:lnTo>
                        <a:pt x="36907" y="5612"/>
                      </a:lnTo>
                      <a:lnTo>
                        <a:pt x="37287" y="5503"/>
                      </a:lnTo>
                      <a:lnTo>
                        <a:pt x="38065" y="5413"/>
                      </a:lnTo>
                      <a:lnTo>
                        <a:pt x="38844" y="5431"/>
                      </a:lnTo>
                      <a:lnTo>
                        <a:pt x="39604" y="5539"/>
                      </a:lnTo>
                      <a:lnTo>
                        <a:pt x="40328" y="5775"/>
                      </a:lnTo>
                      <a:lnTo>
                        <a:pt x="41034" y="6100"/>
                      </a:lnTo>
                      <a:lnTo>
                        <a:pt x="41667" y="6517"/>
                      </a:lnTo>
                      <a:lnTo>
                        <a:pt x="42265" y="7042"/>
                      </a:lnTo>
                      <a:lnTo>
                        <a:pt x="42518" y="7331"/>
                      </a:lnTo>
                      <a:lnTo>
                        <a:pt x="42753" y="7132"/>
                      </a:lnTo>
                      <a:lnTo>
                        <a:pt x="42482" y="6825"/>
                      </a:lnTo>
                      <a:lnTo>
                        <a:pt x="41866" y="6281"/>
                      </a:lnTo>
                      <a:lnTo>
                        <a:pt x="41179" y="5829"/>
                      </a:lnTo>
                      <a:lnTo>
                        <a:pt x="40436" y="5485"/>
                      </a:lnTo>
                      <a:lnTo>
                        <a:pt x="39676" y="5250"/>
                      </a:lnTo>
                      <a:lnTo>
                        <a:pt x="38862" y="5123"/>
                      </a:lnTo>
                      <a:lnTo>
                        <a:pt x="38047" y="5105"/>
                      </a:lnTo>
                      <a:lnTo>
                        <a:pt x="37233" y="5214"/>
                      </a:lnTo>
                      <a:lnTo>
                        <a:pt x="36834" y="5322"/>
                      </a:lnTo>
                      <a:lnTo>
                        <a:pt x="36346" y="5467"/>
                      </a:lnTo>
                      <a:lnTo>
                        <a:pt x="35495" y="5883"/>
                      </a:lnTo>
                      <a:lnTo>
                        <a:pt x="34753" y="6426"/>
                      </a:lnTo>
                      <a:lnTo>
                        <a:pt x="34138" y="7114"/>
                      </a:lnTo>
                      <a:lnTo>
                        <a:pt x="33884" y="7512"/>
                      </a:lnTo>
                      <a:lnTo>
                        <a:pt x="33848" y="6897"/>
                      </a:lnTo>
                      <a:lnTo>
                        <a:pt x="33558" y="5648"/>
                      </a:lnTo>
                      <a:lnTo>
                        <a:pt x="33287" y="5033"/>
                      </a:lnTo>
                      <a:lnTo>
                        <a:pt x="33088" y="4652"/>
                      </a:lnTo>
                      <a:lnTo>
                        <a:pt x="32617" y="3928"/>
                      </a:lnTo>
                      <a:lnTo>
                        <a:pt x="32056" y="3241"/>
                      </a:lnTo>
                      <a:lnTo>
                        <a:pt x="31422" y="2589"/>
                      </a:lnTo>
                      <a:lnTo>
                        <a:pt x="30717" y="2010"/>
                      </a:lnTo>
                      <a:lnTo>
                        <a:pt x="29956" y="1503"/>
                      </a:lnTo>
                      <a:lnTo>
                        <a:pt x="29160" y="1069"/>
                      </a:lnTo>
                      <a:lnTo>
                        <a:pt x="28327" y="725"/>
                      </a:lnTo>
                      <a:lnTo>
                        <a:pt x="27893" y="598"/>
                      </a:lnTo>
                      <a:lnTo>
                        <a:pt x="26916" y="345"/>
                      </a:lnTo>
                      <a:lnTo>
                        <a:pt x="24834" y="55"/>
                      </a:lnTo>
                      <a:lnTo>
                        <a:pt x="2264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516" name="Google Shape;1516;p41"/>
              <p:cNvGrpSpPr/>
              <p:nvPr/>
            </p:nvGrpSpPr>
            <p:grpSpPr>
              <a:xfrm>
                <a:off x="3621900" y="179016"/>
                <a:ext cx="830714" cy="355988"/>
                <a:chOff x="1925508" y="3606994"/>
                <a:chExt cx="1061479" cy="454879"/>
              </a:xfrm>
            </p:grpSpPr>
            <p:sp>
              <p:nvSpPr>
                <p:cNvPr id="1517" name="Google Shape;1517;p41"/>
                <p:cNvSpPr/>
                <p:nvPr/>
              </p:nvSpPr>
              <p:spPr>
                <a:xfrm>
                  <a:off x="1930114" y="3611600"/>
                  <a:ext cx="1052267" cy="445666"/>
                </a:xfrm>
                <a:custGeom>
                  <a:avLst/>
                  <a:gdLst/>
                  <a:ahLst/>
                  <a:cxnLst/>
                  <a:rect l="l" t="t" r="r" b="b"/>
                  <a:pathLst>
                    <a:path w="33124" h="14029" extrusionOk="0">
                      <a:moveTo>
                        <a:pt x="16924" y="1"/>
                      </a:moveTo>
                      <a:lnTo>
                        <a:pt x="15802" y="91"/>
                      </a:lnTo>
                      <a:lnTo>
                        <a:pt x="14770" y="344"/>
                      </a:lnTo>
                      <a:lnTo>
                        <a:pt x="13883" y="743"/>
                      </a:lnTo>
                      <a:lnTo>
                        <a:pt x="13177" y="1340"/>
                      </a:lnTo>
                      <a:lnTo>
                        <a:pt x="12688" y="2136"/>
                      </a:lnTo>
                      <a:lnTo>
                        <a:pt x="12435" y="3150"/>
                      </a:lnTo>
                      <a:lnTo>
                        <a:pt x="12417" y="3747"/>
                      </a:lnTo>
                      <a:lnTo>
                        <a:pt x="12290" y="3494"/>
                      </a:lnTo>
                      <a:lnTo>
                        <a:pt x="11928" y="3059"/>
                      </a:lnTo>
                      <a:lnTo>
                        <a:pt x="11494" y="2697"/>
                      </a:lnTo>
                      <a:lnTo>
                        <a:pt x="11005" y="2408"/>
                      </a:lnTo>
                      <a:lnTo>
                        <a:pt x="10191" y="2118"/>
                      </a:lnTo>
                      <a:lnTo>
                        <a:pt x="9014" y="2010"/>
                      </a:lnTo>
                      <a:lnTo>
                        <a:pt x="8163" y="2154"/>
                      </a:lnTo>
                      <a:lnTo>
                        <a:pt x="7638" y="2317"/>
                      </a:lnTo>
                      <a:lnTo>
                        <a:pt x="7186" y="2589"/>
                      </a:lnTo>
                      <a:lnTo>
                        <a:pt x="6788" y="2915"/>
                      </a:lnTo>
                      <a:lnTo>
                        <a:pt x="6498" y="3331"/>
                      </a:lnTo>
                      <a:lnTo>
                        <a:pt x="6317" y="3802"/>
                      </a:lnTo>
                      <a:lnTo>
                        <a:pt x="6245" y="4381"/>
                      </a:lnTo>
                      <a:lnTo>
                        <a:pt x="6335" y="5014"/>
                      </a:lnTo>
                      <a:lnTo>
                        <a:pt x="6444" y="5376"/>
                      </a:lnTo>
                      <a:lnTo>
                        <a:pt x="5991" y="5286"/>
                      </a:lnTo>
                      <a:lnTo>
                        <a:pt x="4869" y="5213"/>
                      </a:lnTo>
                      <a:lnTo>
                        <a:pt x="3656" y="5232"/>
                      </a:lnTo>
                      <a:lnTo>
                        <a:pt x="2426" y="5394"/>
                      </a:lnTo>
                      <a:lnTo>
                        <a:pt x="1321" y="5738"/>
                      </a:lnTo>
                      <a:lnTo>
                        <a:pt x="670" y="6118"/>
                      </a:lnTo>
                      <a:lnTo>
                        <a:pt x="344" y="6444"/>
                      </a:lnTo>
                      <a:lnTo>
                        <a:pt x="109" y="6824"/>
                      </a:lnTo>
                      <a:lnTo>
                        <a:pt x="0" y="7259"/>
                      </a:lnTo>
                      <a:lnTo>
                        <a:pt x="18" y="7766"/>
                      </a:lnTo>
                      <a:lnTo>
                        <a:pt x="199" y="8345"/>
                      </a:lnTo>
                      <a:lnTo>
                        <a:pt x="362" y="8671"/>
                      </a:lnTo>
                      <a:lnTo>
                        <a:pt x="489" y="8906"/>
                      </a:lnTo>
                      <a:lnTo>
                        <a:pt x="869" y="9304"/>
                      </a:lnTo>
                      <a:lnTo>
                        <a:pt x="1358" y="9648"/>
                      </a:lnTo>
                      <a:lnTo>
                        <a:pt x="1937" y="9938"/>
                      </a:lnTo>
                      <a:lnTo>
                        <a:pt x="2950" y="10263"/>
                      </a:lnTo>
                      <a:lnTo>
                        <a:pt x="4471" y="10499"/>
                      </a:lnTo>
                      <a:lnTo>
                        <a:pt x="6100" y="10517"/>
                      </a:lnTo>
                      <a:lnTo>
                        <a:pt x="7675" y="10354"/>
                      </a:lnTo>
                      <a:lnTo>
                        <a:pt x="9068" y="10028"/>
                      </a:lnTo>
                      <a:lnTo>
                        <a:pt x="10173" y="9539"/>
                      </a:lnTo>
                      <a:lnTo>
                        <a:pt x="10553" y="9250"/>
                      </a:lnTo>
                      <a:lnTo>
                        <a:pt x="10625" y="9648"/>
                      </a:lnTo>
                      <a:lnTo>
                        <a:pt x="11005" y="10426"/>
                      </a:lnTo>
                      <a:lnTo>
                        <a:pt x="11602" y="11150"/>
                      </a:lnTo>
                      <a:lnTo>
                        <a:pt x="12363" y="11838"/>
                      </a:lnTo>
                      <a:lnTo>
                        <a:pt x="13250" y="12435"/>
                      </a:lnTo>
                      <a:lnTo>
                        <a:pt x="14191" y="12960"/>
                      </a:lnTo>
                      <a:lnTo>
                        <a:pt x="15132" y="13395"/>
                      </a:lnTo>
                      <a:lnTo>
                        <a:pt x="16019" y="13702"/>
                      </a:lnTo>
                      <a:lnTo>
                        <a:pt x="16417" y="13811"/>
                      </a:lnTo>
                      <a:lnTo>
                        <a:pt x="17105" y="13938"/>
                      </a:lnTo>
                      <a:lnTo>
                        <a:pt x="18354" y="14028"/>
                      </a:lnTo>
                      <a:lnTo>
                        <a:pt x="19476" y="13883"/>
                      </a:lnTo>
                      <a:lnTo>
                        <a:pt x="20490" y="13521"/>
                      </a:lnTo>
                      <a:lnTo>
                        <a:pt x="21395" y="12960"/>
                      </a:lnTo>
                      <a:lnTo>
                        <a:pt x="22191" y="12236"/>
                      </a:lnTo>
                      <a:lnTo>
                        <a:pt x="22879" y="11331"/>
                      </a:lnTo>
                      <a:lnTo>
                        <a:pt x="23476" y="10263"/>
                      </a:lnTo>
                      <a:lnTo>
                        <a:pt x="23748" y="9684"/>
                      </a:lnTo>
                      <a:lnTo>
                        <a:pt x="24019" y="10010"/>
                      </a:lnTo>
                      <a:lnTo>
                        <a:pt x="24779" y="10571"/>
                      </a:lnTo>
                      <a:lnTo>
                        <a:pt x="25775" y="11006"/>
                      </a:lnTo>
                      <a:lnTo>
                        <a:pt x="26897" y="11313"/>
                      </a:lnTo>
                      <a:lnTo>
                        <a:pt x="28092" y="11494"/>
                      </a:lnTo>
                      <a:lnTo>
                        <a:pt x="29250" y="11530"/>
                      </a:lnTo>
                      <a:lnTo>
                        <a:pt x="30336" y="11404"/>
                      </a:lnTo>
                      <a:lnTo>
                        <a:pt x="31259" y="11132"/>
                      </a:lnTo>
                      <a:lnTo>
                        <a:pt x="31621" y="10933"/>
                      </a:lnTo>
                      <a:lnTo>
                        <a:pt x="31983" y="10698"/>
                      </a:lnTo>
                      <a:lnTo>
                        <a:pt x="32508" y="10245"/>
                      </a:lnTo>
                      <a:lnTo>
                        <a:pt x="32870" y="9811"/>
                      </a:lnTo>
                      <a:lnTo>
                        <a:pt x="33069" y="9395"/>
                      </a:lnTo>
                      <a:lnTo>
                        <a:pt x="33124" y="8996"/>
                      </a:lnTo>
                      <a:lnTo>
                        <a:pt x="33051" y="8652"/>
                      </a:lnTo>
                      <a:lnTo>
                        <a:pt x="32852" y="8345"/>
                      </a:lnTo>
                      <a:lnTo>
                        <a:pt x="32545" y="8091"/>
                      </a:lnTo>
                      <a:lnTo>
                        <a:pt x="31965" y="7820"/>
                      </a:lnTo>
                      <a:lnTo>
                        <a:pt x="30934" y="7711"/>
                      </a:lnTo>
                      <a:lnTo>
                        <a:pt x="30065" y="7856"/>
                      </a:lnTo>
                      <a:lnTo>
                        <a:pt x="29467" y="8055"/>
                      </a:lnTo>
                      <a:lnTo>
                        <a:pt x="28888" y="8363"/>
                      </a:lnTo>
                      <a:lnTo>
                        <a:pt x="28309" y="8779"/>
                      </a:lnTo>
                      <a:lnTo>
                        <a:pt x="28038" y="9033"/>
                      </a:lnTo>
                      <a:lnTo>
                        <a:pt x="28038" y="8399"/>
                      </a:lnTo>
                      <a:lnTo>
                        <a:pt x="27838" y="7168"/>
                      </a:lnTo>
                      <a:lnTo>
                        <a:pt x="27458" y="5974"/>
                      </a:lnTo>
                      <a:lnTo>
                        <a:pt x="26952" y="4815"/>
                      </a:lnTo>
                      <a:lnTo>
                        <a:pt x="26662" y="4272"/>
                      </a:lnTo>
                      <a:lnTo>
                        <a:pt x="26463" y="3928"/>
                      </a:lnTo>
                      <a:lnTo>
                        <a:pt x="25865" y="3240"/>
                      </a:lnTo>
                      <a:lnTo>
                        <a:pt x="25087" y="2589"/>
                      </a:lnTo>
                      <a:lnTo>
                        <a:pt x="24128" y="1973"/>
                      </a:lnTo>
                      <a:lnTo>
                        <a:pt x="23060" y="1430"/>
                      </a:lnTo>
                      <a:lnTo>
                        <a:pt x="21883" y="942"/>
                      </a:lnTo>
                      <a:lnTo>
                        <a:pt x="20653" y="544"/>
                      </a:lnTo>
                      <a:lnTo>
                        <a:pt x="19386" y="254"/>
                      </a:lnTo>
                      <a:lnTo>
                        <a:pt x="18137" y="55"/>
                      </a:lnTo>
                      <a:lnTo>
                        <a:pt x="16924"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8" name="Google Shape;1518;p41"/>
                <p:cNvSpPr/>
                <p:nvPr/>
              </p:nvSpPr>
              <p:spPr>
                <a:xfrm>
                  <a:off x="1925508" y="3606994"/>
                  <a:ext cx="1061479" cy="454879"/>
                </a:xfrm>
                <a:custGeom>
                  <a:avLst/>
                  <a:gdLst/>
                  <a:ahLst/>
                  <a:cxnLst/>
                  <a:rect l="l" t="t" r="r" b="b"/>
                  <a:pathLst>
                    <a:path w="33414" h="14319" extrusionOk="0">
                      <a:moveTo>
                        <a:pt x="17594" y="1"/>
                      </a:moveTo>
                      <a:lnTo>
                        <a:pt x="15983" y="73"/>
                      </a:lnTo>
                      <a:lnTo>
                        <a:pt x="15277" y="236"/>
                      </a:lnTo>
                      <a:lnTo>
                        <a:pt x="14643" y="417"/>
                      </a:lnTo>
                      <a:lnTo>
                        <a:pt x="13865" y="833"/>
                      </a:lnTo>
                      <a:lnTo>
                        <a:pt x="13431" y="1177"/>
                      </a:lnTo>
                      <a:lnTo>
                        <a:pt x="13087" y="1557"/>
                      </a:lnTo>
                      <a:lnTo>
                        <a:pt x="12797" y="2010"/>
                      </a:lnTo>
                      <a:lnTo>
                        <a:pt x="12598" y="2517"/>
                      </a:lnTo>
                      <a:lnTo>
                        <a:pt x="12453" y="3078"/>
                      </a:lnTo>
                      <a:lnTo>
                        <a:pt x="12435" y="3385"/>
                      </a:lnTo>
                      <a:lnTo>
                        <a:pt x="12236" y="3150"/>
                      </a:lnTo>
                      <a:lnTo>
                        <a:pt x="11766" y="2734"/>
                      </a:lnTo>
                      <a:lnTo>
                        <a:pt x="11223" y="2426"/>
                      </a:lnTo>
                      <a:lnTo>
                        <a:pt x="10607" y="2191"/>
                      </a:lnTo>
                      <a:lnTo>
                        <a:pt x="9974" y="2064"/>
                      </a:lnTo>
                      <a:lnTo>
                        <a:pt x="9340" y="2010"/>
                      </a:lnTo>
                      <a:lnTo>
                        <a:pt x="8688" y="2064"/>
                      </a:lnTo>
                      <a:lnTo>
                        <a:pt x="8091" y="2191"/>
                      </a:lnTo>
                      <a:lnTo>
                        <a:pt x="7802" y="2299"/>
                      </a:lnTo>
                      <a:lnTo>
                        <a:pt x="7349" y="2517"/>
                      </a:lnTo>
                      <a:lnTo>
                        <a:pt x="6824" y="2951"/>
                      </a:lnTo>
                      <a:lnTo>
                        <a:pt x="6571" y="3313"/>
                      </a:lnTo>
                      <a:lnTo>
                        <a:pt x="6390" y="3693"/>
                      </a:lnTo>
                      <a:lnTo>
                        <a:pt x="6281" y="4109"/>
                      </a:lnTo>
                      <a:lnTo>
                        <a:pt x="6263" y="4815"/>
                      </a:lnTo>
                      <a:lnTo>
                        <a:pt x="6372" y="5322"/>
                      </a:lnTo>
                      <a:lnTo>
                        <a:pt x="5666" y="5232"/>
                      </a:lnTo>
                      <a:lnTo>
                        <a:pt x="3982" y="5214"/>
                      </a:lnTo>
                      <a:lnTo>
                        <a:pt x="2661" y="5377"/>
                      </a:lnTo>
                      <a:lnTo>
                        <a:pt x="1847" y="5576"/>
                      </a:lnTo>
                      <a:lnTo>
                        <a:pt x="1123" y="5883"/>
                      </a:lnTo>
                      <a:lnTo>
                        <a:pt x="543" y="6300"/>
                      </a:lnTo>
                      <a:lnTo>
                        <a:pt x="326" y="6553"/>
                      </a:lnTo>
                      <a:lnTo>
                        <a:pt x="163" y="6788"/>
                      </a:lnTo>
                      <a:lnTo>
                        <a:pt x="0" y="7313"/>
                      </a:lnTo>
                      <a:lnTo>
                        <a:pt x="18" y="7892"/>
                      </a:lnTo>
                      <a:lnTo>
                        <a:pt x="199" y="8544"/>
                      </a:lnTo>
                      <a:lnTo>
                        <a:pt x="362" y="8888"/>
                      </a:lnTo>
                      <a:lnTo>
                        <a:pt x="634" y="8743"/>
                      </a:lnTo>
                      <a:lnTo>
                        <a:pt x="489" y="8435"/>
                      </a:lnTo>
                      <a:lnTo>
                        <a:pt x="326" y="7892"/>
                      </a:lnTo>
                      <a:lnTo>
                        <a:pt x="308" y="7386"/>
                      </a:lnTo>
                      <a:lnTo>
                        <a:pt x="435" y="6933"/>
                      </a:lnTo>
                      <a:lnTo>
                        <a:pt x="561" y="6734"/>
                      </a:lnTo>
                      <a:lnTo>
                        <a:pt x="779" y="6499"/>
                      </a:lnTo>
                      <a:lnTo>
                        <a:pt x="1358" y="6101"/>
                      </a:lnTo>
                      <a:lnTo>
                        <a:pt x="2100" y="5811"/>
                      </a:lnTo>
                      <a:lnTo>
                        <a:pt x="2933" y="5630"/>
                      </a:lnTo>
                      <a:lnTo>
                        <a:pt x="4254" y="5503"/>
                      </a:lnTo>
                      <a:lnTo>
                        <a:pt x="5919" y="5558"/>
                      </a:lnTo>
                      <a:lnTo>
                        <a:pt x="6553" y="5666"/>
                      </a:lnTo>
                      <a:lnTo>
                        <a:pt x="6625" y="5666"/>
                      </a:lnTo>
                      <a:lnTo>
                        <a:pt x="6697" y="5612"/>
                      </a:lnTo>
                      <a:lnTo>
                        <a:pt x="6734" y="5539"/>
                      </a:lnTo>
                      <a:lnTo>
                        <a:pt x="6734" y="5467"/>
                      </a:lnTo>
                      <a:lnTo>
                        <a:pt x="6589" y="4978"/>
                      </a:lnTo>
                      <a:lnTo>
                        <a:pt x="6571" y="4091"/>
                      </a:lnTo>
                      <a:lnTo>
                        <a:pt x="6788" y="3530"/>
                      </a:lnTo>
                      <a:lnTo>
                        <a:pt x="7023" y="3204"/>
                      </a:lnTo>
                      <a:lnTo>
                        <a:pt x="7494" y="2788"/>
                      </a:lnTo>
                      <a:lnTo>
                        <a:pt x="7928" y="2589"/>
                      </a:lnTo>
                      <a:lnTo>
                        <a:pt x="8218" y="2480"/>
                      </a:lnTo>
                      <a:lnTo>
                        <a:pt x="8833" y="2336"/>
                      </a:lnTo>
                      <a:lnTo>
                        <a:pt x="9485" y="2318"/>
                      </a:lnTo>
                      <a:lnTo>
                        <a:pt x="10136" y="2390"/>
                      </a:lnTo>
                      <a:lnTo>
                        <a:pt x="10770" y="2553"/>
                      </a:lnTo>
                      <a:lnTo>
                        <a:pt x="11349" y="2824"/>
                      </a:lnTo>
                      <a:lnTo>
                        <a:pt x="11874" y="3204"/>
                      </a:lnTo>
                      <a:lnTo>
                        <a:pt x="12272" y="3675"/>
                      </a:lnTo>
                      <a:lnTo>
                        <a:pt x="12435" y="3947"/>
                      </a:lnTo>
                      <a:lnTo>
                        <a:pt x="12490" y="4037"/>
                      </a:lnTo>
                      <a:lnTo>
                        <a:pt x="12598" y="4037"/>
                      </a:lnTo>
                      <a:lnTo>
                        <a:pt x="12689" y="3983"/>
                      </a:lnTo>
                      <a:lnTo>
                        <a:pt x="12707" y="3892"/>
                      </a:lnTo>
                      <a:lnTo>
                        <a:pt x="12707" y="3566"/>
                      </a:lnTo>
                      <a:lnTo>
                        <a:pt x="12797" y="2951"/>
                      </a:lnTo>
                      <a:lnTo>
                        <a:pt x="12942" y="2408"/>
                      </a:lnTo>
                      <a:lnTo>
                        <a:pt x="13195" y="1919"/>
                      </a:lnTo>
                      <a:lnTo>
                        <a:pt x="13521" y="1503"/>
                      </a:lnTo>
                      <a:lnTo>
                        <a:pt x="13938" y="1141"/>
                      </a:lnTo>
                      <a:lnTo>
                        <a:pt x="14444" y="851"/>
                      </a:lnTo>
                      <a:lnTo>
                        <a:pt x="15024" y="616"/>
                      </a:lnTo>
                      <a:lnTo>
                        <a:pt x="15349" y="526"/>
                      </a:lnTo>
                      <a:lnTo>
                        <a:pt x="16073" y="363"/>
                      </a:lnTo>
                      <a:lnTo>
                        <a:pt x="17684" y="308"/>
                      </a:lnTo>
                      <a:lnTo>
                        <a:pt x="19386" y="526"/>
                      </a:lnTo>
                      <a:lnTo>
                        <a:pt x="21123" y="942"/>
                      </a:lnTo>
                      <a:lnTo>
                        <a:pt x="22771" y="1557"/>
                      </a:lnTo>
                      <a:lnTo>
                        <a:pt x="24273" y="2299"/>
                      </a:lnTo>
                      <a:lnTo>
                        <a:pt x="25504" y="3150"/>
                      </a:lnTo>
                      <a:lnTo>
                        <a:pt x="26210" y="3802"/>
                      </a:lnTo>
                      <a:lnTo>
                        <a:pt x="26554" y="4254"/>
                      </a:lnTo>
                      <a:lnTo>
                        <a:pt x="26680" y="4490"/>
                      </a:lnTo>
                      <a:lnTo>
                        <a:pt x="27024" y="5159"/>
                      </a:lnTo>
                      <a:lnTo>
                        <a:pt x="27549" y="6408"/>
                      </a:lnTo>
                      <a:lnTo>
                        <a:pt x="27875" y="7567"/>
                      </a:lnTo>
                      <a:lnTo>
                        <a:pt x="28020" y="8653"/>
                      </a:lnTo>
                      <a:lnTo>
                        <a:pt x="28038" y="9178"/>
                      </a:lnTo>
                      <a:lnTo>
                        <a:pt x="28038" y="9268"/>
                      </a:lnTo>
                      <a:lnTo>
                        <a:pt x="28128" y="9304"/>
                      </a:lnTo>
                      <a:lnTo>
                        <a:pt x="28201" y="9340"/>
                      </a:lnTo>
                      <a:lnTo>
                        <a:pt x="28291" y="9286"/>
                      </a:lnTo>
                      <a:lnTo>
                        <a:pt x="28526" y="9051"/>
                      </a:lnTo>
                      <a:lnTo>
                        <a:pt x="29051" y="8671"/>
                      </a:lnTo>
                      <a:lnTo>
                        <a:pt x="29848" y="8273"/>
                      </a:lnTo>
                      <a:lnTo>
                        <a:pt x="30879" y="8037"/>
                      </a:lnTo>
                      <a:lnTo>
                        <a:pt x="31821" y="8055"/>
                      </a:lnTo>
                      <a:lnTo>
                        <a:pt x="32219" y="8182"/>
                      </a:lnTo>
                      <a:lnTo>
                        <a:pt x="32581" y="8345"/>
                      </a:lnTo>
                      <a:lnTo>
                        <a:pt x="32943" y="8671"/>
                      </a:lnTo>
                      <a:lnTo>
                        <a:pt x="33088" y="8942"/>
                      </a:lnTo>
                      <a:lnTo>
                        <a:pt x="33106" y="9087"/>
                      </a:lnTo>
                      <a:lnTo>
                        <a:pt x="33106" y="9304"/>
                      </a:lnTo>
                      <a:lnTo>
                        <a:pt x="32961" y="9757"/>
                      </a:lnTo>
                      <a:lnTo>
                        <a:pt x="32599" y="10227"/>
                      </a:lnTo>
                      <a:lnTo>
                        <a:pt x="32038" y="10716"/>
                      </a:lnTo>
                      <a:lnTo>
                        <a:pt x="31694" y="10951"/>
                      </a:lnTo>
                      <a:lnTo>
                        <a:pt x="31350" y="11132"/>
                      </a:lnTo>
                      <a:lnTo>
                        <a:pt x="30463" y="11404"/>
                      </a:lnTo>
                      <a:lnTo>
                        <a:pt x="29413" y="11513"/>
                      </a:lnTo>
                      <a:lnTo>
                        <a:pt x="28273" y="11476"/>
                      </a:lnTo>
                      <a:lnTo>
                        <a:pt x="27115" y="11332"/>
                      </a:lnTo>
                      <a:lnTo>
                        <a:pt x="26010" y="11024"/>
                      </a:lnTo>
                      <a:lnTo>
                        <a:pt x="25033" y="10608"/>
                      </a:lnTo>
                      <a:lnTo>
                        <a:pt x="24273" y="10064"/>
                      </a:lnTo>
                      <a:lnTo>
                        <a:pt x="24019" y="9739"/>
                      </a:lnTo>
                      <a:lnTo>
                        <a:pt x="23947" y="9684"/>
                      </a:lnTo>
                      <a:lnTo>
                        <a:pt x="23875" y="9666"/>
                      </a:lnTo>
                      <a:lnTo>
                        <a:pt x="23802" y="9702"/>
                      </a:lnTo>
                      <a:lnTo>
                        <a:pt x="23748" y="9757"/>
                      </a:lnTo>
                      <a:lnTo>
                        <a:pt x="23458" y="10390"/>
                      </a:lnTo>
                      <a:lnTo>
                        <a:pt x="22825" y="11494"/>
                      </a:lnTo>
                      <a:lnTo>
                        <a:pt x="22101" y="12381"/>
                      </a:lnTo>
                      <a:lnTo>
                        <a:pt x="21304" y="13087"/>
                      </a:lnTo>
                      <a:lnTo>
                        <a:pt x="20399" y="13594"/>
                      </a:lnTo>
                      <a:lnTo>
                        <a:pt x="19422" y="13902"/>
                      </a:lnTo>
                      <a:lnTo>
                        <a:pt x="18354" y="14010"/>
                      </a:lnTo>
                      <a:lnTo>
                        <a:pt x="17214" y="13938"/>
                      </a:lnTo>
                      <a:lnTo>
                        <a:pt x="16598" y="13811"/>
                      </a:lnTo>
                      <a:lnTo>
                        <a:pt x="16182" y="13703"/>
                      </a:lnTo>
                      <a:lnTo>
                        <a:pt x="15277" y="13377"/>
                      </a:lnTo>
                      <a:lnTo>
                        <a:pt x="14336" y="12942"/>
                      </a:lnTo>
                      <a:lnTo>
                        <a:pt x="13413" y="12418"/>
                      </a:lnTo>
                      <a:lnTo>
                        <a:pt x="12562" y="11820"/>
                      </a:lnTo>
                      <a:lnTo>
                        <a:pt x="11838" y="11169"/>
                      </a:lnTo>
                      <a:lnTo>
                        <a:pt x="11259" y="10463"/>
                      </a:lnTo>
                      <a:lnTo>
                        <a:pt x="10915" y="9739"/>
                      </a:lnTo>
                      <a:lnTo>
                        <a:pt x="10861" y="9377"/>
                      </a:lnTo>
                      <a:lnTo>
                        <a:pt x="10824" y="9304"/>
                      </a:lnTo>
                      <a:lnTo>
                        <a:pt x="10752" y="9250"/>
                      </a:lnTo>
                      <a:lnTo>
                        <a:pt x="10680" y="9250"/>
                      </a:lnTo>
                      <a:lnTo>
                        <a:pt x="10607" y="9286"/>
                      </a:lnTo>
                      <a:lnTo>
                        <a:pt x="10281" y="9540"/>
                      </a:lnTo>
                      <a:lnTo>
                        <a:pt x="9322" y="9974"/>
                      </a:lnTo>
                      <a:lnTo>
                        <a:pt x="8091" y="10300"/>
                      </a:lnTo>
                      <a:lnTo>
                        <a:pt x="6679" y="10481"/>
                      </a:lnTo>
                      <a:lnTo>
                        <a:pt x="5919" y="10517"/>
                      </a:lnTo>
                      <a:lnTo>
                        <a:pt x="5919" y="10807"/>
                      </a:lnTo>
                      <a:lnTo>
                        <a:pt x="6661" y="10789"/>
                      </a:lnTo>
                      <a:lnTo>
                        <a:pt x="8037" y="10608"/>
                      </a:lnTo>
                      <a:lnTo>
                        <a:pt x="9250" y="10318"/>
                      </a:lnTo>
                      <a:lnTo>
                        <a:pt x="10227" y="9920"/>
                      </a:lnTo>
                      <a:lnTo>
                        <a:pt x="10607" y="9666"/>
                      </a:lnTo>
                      <a:lnTo>
                        <a:pt x="10716" y="10064"/>
                      </a:lnTo>
                      <a:lnTo>
                        <a:pt x="11150" y="10843"/>
                      </a:lnTo>
                      <a:lnTo>
                        <a:pt x="11802" y="11567"/>
                      </a:lnTo>
                      <a:lnTo>
                        <a:pt x="12598" y="12218"/>
                      </a:lnTo>
                      <a:lnTo>
                        <a:pt x="13467" y="12798"/>
                      </a:lnTo>
                      <a:lnTo>
                        <a:pt x="14408" y="13304"/>
                      </a:lnTo>
                      <a:lnTo>
                        <a:pt x="15766" y="13884"/>
                      </a:lnTo>
                      <a:lnTo>
                        <a:pt x="16526" y="14101"/>
                      </a:lnTo>
                      <a:lnTo>
                        <a:pt x="16997" y="14191"/>
                      </a:lnTo>
                      <a:lnTo>
                        <a:pt x="17883" y="14300"/>
                      </a:lnTo>
                      <a:lnTo>
                        <a:pt x="18318" y="14318"/>
                      </a:lnTo>
                      <a:lnTo>
                        <a:pt x="18770" y="14300"/>
                      </a:lnTo>
                      <a:lnTo>
                        <a:pt x="19639" y="14173"/>
                      </a:lnTo>
                      <a:lnTo>
                        <a:pt x="20454" y="13902"/>
                      </a:lnTo>
                      <a:lnTo>
                        <a:pt x="21214" y="13522"/>
                      </a:lnTo>
                      <a:lnTo>
                        <a:pt x="21920" y="12979"/>
                      </a:lnTo>
                      <a:lnTo>
                        <a:pt x="22571" y="12327"/>
                      </a:lnTo>
                      <a:lnTo>
                        <a:pt x="23151" y="11549"/>
                      </a:lnTo>
                      <a:lnTo>
                        <a:pt x="23694" y="10626"/>
                      </a:lnTo>
                      <a:lnTo>
                        <a:pt x="23929" y="10119"/>
                      </a:lnTo>
                      <a:lnTo>
                        <a:pt x="24237" y="10427"/>
                      </a:lnTo>
                      <a:lnTo>
                        <a:pt x="25069" y="10970"/>
                      </a:lnTo>
                      <a:lnTo>
                        <a:pt x="26101" y="11368"/>
                      </a:lnTo>
                      <a:lnTo>
                        <a:pt x="27223" y="11657"/>
                      </a:lnTo>
                      <a:lnTo>
                        <a:pt x="28400" y="11802"/>
                      </a:lnTo>
                      <a:lnTo>
                        <a:pt x="29558" y="11802"/>
                      </a:lnTo>
                      <a:lnTo>
                        <a:pt x="30608" y="11675"/>
                      </a:lnTo>
                      <a:lnTo>
                        <a:pt x="31495" y="11404"/>
                      </a:lnTo>
                      <a:lnTo>
                        <a:pt x="31857" y="11205"/>
                      </a:lnTo>
                      <a:lnTo>
                        <a:pt x="32237" y="10933"/>
                      </a:lnTo>
                      <a:lnTo>
                        <a:pt x="32852" y="10408"/>
                      </a:lnTo>
                      <a:lnTo>
                        <a:pt x="33251" y="9865"/>
                      </a:lnTo>
                      <a:lnTo>
                        <a:pt x="33414" y="9322"/>
                      </a:lnTo>
                      <a:lnTo>
                        <a:pt x="33414" y="9051"/>
                      </a:lnTo>
                      <a:lnTo>
                        <a:pt x="33377" y="8870"/>
                      </a:lnTo>
                      <a:lnTo>
                        <a:pt x="33214" y="8526"/>
                      </a:lnTo>
                      <a:lnTo>
                        <a:pt x="32925" y="8218"/>
                      </a:lnTo>
                      <a:lnTo>
                        <a:pt x="32545" y="7983"/>
                      </a:lnTo>
                      <a:lnTo>
                        <a:pt x="32309" y="7892"/>
                      </a:lnTo>
                      <a:lnTo>
                        <a:pt x="31911" y="7766"/>
                      </a:lnTo>
                      <a:lnTo>
                        <a:pt x="30952" y="7711"/>
                      </a:lnTo>
                      <a:lnTo>
                        <a:pt x="29920" y="7929"/>
                      </a:lnTo>
                      <a:lnTo>
                        <a:pt x="28852" y="8435"/>
                      </a:lnTo>
                      <a:lnTo>
                        <a:pt x="28327" y="8834"/>
                      </a:lnTo>
                      <a:lnTo>
                        <a:pt x="28309" y="8327"/>
                      </a:lnTo>
                      <a:lnTo>
                        <a:pt x="28128" y="7277"/>
                      </a:lnTo>
                      <a:lnTo>
                        <a:pt x="27784" y="6173"/>
                      </a:lnTo>
                      <a:lnTo>
                        <a:pt x="27278" y="4978"/>
                      </a:lnTo>
                      <a:lnTo>
                        <a:pt x="26952" y="4345"/>
                      </a:lnTo>
                      <a:lnTo>
                        <a:pt x="26807" y="4091"/>
                      </a:lnTo>
                      <a:lnTo>
                        <a:pt x="26409" y="3585"/>
                      </a:lnTo>
                      <a:lnTo>
                        <a:pt x="25667" y="2861"/>
                      </a:lnTo>
                      <a:lnTo>
                        <a:pt x="24345" y="1974"/>
                      </a:lnTo>
                      <a:lnTo>
                        <a:pt x="22789" y="1213"/>
                      </a:lnTo>
                      <a:lnTo>
                        <a:pt x="21087" y="616"/>
                      </a:lnTo>
                      <a:lnTo>
                        <a:pt x="19313" y="200"/>
                      </a:lnTo>
                      <a:lnTo>
                        <a:pt x="1759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9" name="Google Shape;1519;p41"/>
                <p:cNvSpPr/>
                <p:nvPr/>
              </p:nvSpPr>
              <p:spPr>
                <a:xfrm>
                  <a:off x="1925508" y="3606994"/>
                  <a:ext cx="1061479" cy="454879"/>
                </a:xfrm>
                <a:custGeom>
                  <a:avLst/>
                  <a:gdLst/>
                  <a:ahLst/>
                  <a:cxnLst/>
                  <a:rect l="l" t="t" r="r" b="b"/>
                  <a:pathLst>
                    <a:path w="33414" h="14319" extrusionOk="0">
                      <a:moveTo>
                        <a:pt x="16924" y="1"/>
                      </a:moveTo>
                      <a:lnTo>
                        <a:pt x="15911" y="91"/>
                      </a:lnTo>
                      <a:lnTo>
                        <a:pt x="14969" y="308"/>
                      </a:lnTo>
                      <a:lnTo>
                        <a:pt x="14119" y="670"/>
                      </a:lnTo>
                      <a:lnTo>
                        <a:pt x="13757" y="924"/>
                      </a:lnTo>
                      <a:lnTo>
                        <a:pt x="13467" y="1141"/>
                      </a:lnTo>
                      <a:lnTo>
                        <a:pt x="12996" y="1666"/>
                      </a:lnTo>
                      <a:lnTo>
                        <a:pt x="12671" y="2281"/>
                      </a:lnTo>
                      <a:lnTo>
                        <a:pt x="12471" y="2987"/>
                      </a:lnTo>
                      <a:lnTo>
                        <a:pt x="12435" y="3385"/>
                      </a:lnTo>
                      <a:lnTo>
                        <a:pt x="12236" y="3150"/>
                      </a:lnTo>
                      <a:lnTo>
                        <a:pt x="11766" y="2734"/>
                      </a:lnTo>
                      <a:lnTo>
                        <a:pt x="11223" y="2426"/>
                      </a:lnTo>
                      <a:lnTo>
                        <a:pt x="10607" y="2191"/>
                      </a:lnTo>
                      <a:lnTo>
                        <a:pt x="9974" y="2064"/>
                      </a:lnTo>
                      <a:lnTo>
                        <a:pt x="9340" y="2010"/>
                      </a:lnTo>
                      <a:lnTo>
                        <a:pt x="8688" y="2064"/>
                      </a:lnTo>
                      <a:lnTo>
                        <a:pt x="8091" y="2191"/>
                      </a:lnTo>
                      <a:lnTo>
                        <a:pt x="7802" y="2299"/>
                      </a:lnTo>
                      <a:lnTo>
                        <a:pt x="7349" y="2517"/>
                      </a:lnTo>
                      <a:lnTo>
                        <a:pt x="6824" y="2951"/>
                      </a:lnTo>
                      <a:lnTo>
                        <a:pt x="6571" y="3313"/>
                      </a:lnTo>
                      <a:lnTo>
                        <a:pt x="6390" y="3693"/>
                      </a:lnTo>
                      <a:lnTo>
                        <a:pt x="6281" y="4109"/>
                      </a:lnTo>
                      <a:lnTo>
                        <a:pt x="6263" y="4815"/>
                      </a:lnTo>
                      <a:lnTo>
                        <a:pt x="6372" y="5322"/>
                      </a:lnTo>
                      <a:lnTo>
                        <a:pt x="5666" y="5232"/>
                      </a:lnTo>
                      <a:lnTo>
                        <a:pt x="3982" y="5214"/>
                      </a:lnTo>
                      <a:lnTo>
                        <a:pt x="2661" y="5377"/>
                      </a:lnTo>
                      <a:lnTo>
                        <a:pt x="1847" y="5576"/>
                      </a:lnTo>
                      <a:lnTo>
                        <a:pt x="1123" y="5883"/>
                      </a:lnTo>
                      <a:lnTo>
                        <a:pt x="543" y="6300"/>
                      </a:lnTo>
                      <a:lnTo>
                        <a:pt x="326" y="6553"/>
                      </a:lnTo>
                      <a:lnTo>
                        <a:pt x="163" y="6788"/>
                      </a:lnTo>
                      <a:lnTo>
                        <a:pt x="0" y="7313"/>
                      </a:lnTo>
                      <a:lnTo>
                        <a:pt x="18" y="7892"/>
                      </a:lnTo>
                      <a:lnTo>
                        <a:pt x="199" y="8544"/>
                      </a:lnTo>
                      <a:lnTo>
                        <a:pt x="362" y="8888"/>
                      </a:lnTo>
                      <a:lnTo>
                        <a:pt x="525" y="9159"/>
                      </a:lnTo>
                      <a:lnTo>
                        <a:pt x="978" y="9630"/>
                      </a:lnTo>
                      <a:lnTo>
                        <a:pt x="1575" y="10010"/>
                      </a:lnTo>
                      <a:lnTo>
                        <a:pt x="2263" y="10300"/>
                      </a:lnTo>
                      <a:lnTo>
                        <a:pt x="3421" y="10626"/>
                      </a:lnTo>
                      <a:lnTo>
                        <a:pt x="5105" y="10825"/>
                      </a:lnTo>
                      <a:lnTo>
                        <a:pt x="5919" y="10807"/>
                      </a:lnTo>
                      <a:lnTo>
                        <a:pt x="6661" y="10789"/>
                      </a:lnTo>
                      <a:lnTo>
                        <a:pt x="8037" y="10608"/>
                      </a:lnTo>
                      <a:lnTo>
                        <a:pt x="9250" y="10318"/>
                      </a:lnTo>
                      <a:lnTo>
                        <a:pt x="10227" y="9920"/>
                      </a:lnTo>
                      <a:lnTo>
                        <a:pt x="10607" y="9666"/>
                      </a:lnTo>
                      <a:lnTo>
                        <a:pt x="10716" y="10064"/>
                      </a:lnTo>
                      <a:lnTo>
                        <a:pt x="11150" y="10843"/>
                      </a:lnTo>
                      <a:lnTo>
                        <a:pt x="11802" y="11567"/>
                      </a:lnTo>
                      <a:lnTo>
                        <a:pt x="12598" y="12218"/>
                      </a:lnTo>
                      <a:lnTo>
                        <a:pt x="13467" y="12798"/>
                      </a:lnTo>
                      <a:lnTo>
                        <a:pt x="14408" y="13304"/>
                      </a:lnTo>
                      <a:lnTo>
                        <a:pt x="15766" y="13884"/>
                      </a:lnTo>
                      <a:lnTo>
                        <a:pt x="16526" y="14101"/>
                      </a:lnTo>
                      <a:lnTo>
                        <a:pt x="16997" y="14191"/>
                      </a:lnTo>
                      <a:lnTo>
                        <a:pt x="17883" y="14300"/>
                      </a:lnTo>
                      <a:lnTo>
                        <a:pt x="18318" y="14318"/>
                      </a:lnTo>
                      <a:lnTo>
                        <a:pt x="18770" y="14300"/>
                      </a:lnTo>
                      <a:lnTo>
                        <a:pt x="19639" y="14173"/>
                      </a:lnTo>
                      <a:lnTo>
                        <a:pt x="20454" y="13902"/>
                      </a:lnTo>
                      <a:lnTo>
                        <a:pt x="21214" y="13522"/>
                      </a:lnTo>
                      <a:lnTo>
                        <a:pt x="21920" y="12979"/>
                      </a:lnTo>
                      <a:lnTo>
                        <a:pt x="22571" y="12327"/>
                      </a:lnTo>
                      <a:lnTo>
                        <a:pt x="23151" y="11549"/>
                      </a:lnTo>
                      <a:lnTo>
                        <a:pt x="23694" y="10626"/>
                      </a:lnTo>
                      <a:lnTo>
                        <a:pt x="23929" y="10119"/>
                      </a:lnTo>
                      <a:lnTo>
                        <a:pt x="24237" y="10427"/>
                      </a:lnTo>
                      <a:lnTo>
                        <a:pt x="25069" y="10970"/>
                      </a:lnTo>
                      <a:lnTo>
                        <a:pt x="26101" y="11368"/>
                      </a:lnTo>
                      <a:lnTo>
                        <a:pt x="27223" y="11657"/>
                      </a:lnTo>
                      <a:lnTo>
                        <a:pt x="28400" y="11802"/>
                      </a:lnTo>
                      <a:lnTo>
                        <a:pt x="29558" y="11802"/>
                      </a:lnTo>
                      <a:lnTo>
                        <a:pt x="30608" y="11675"/>
                      </a:lnTo>
                      <a:lnTo>
                        <a:pt x="31495" y="11404"/>
                      </a:lnTo>
                      <a:lnTo>
                        <a:pt x="31857" y="11205"/>
                      </a:lnTo>
                      <a:lnTo>
                        <a:pt x="32237" y="10933"/>
                      </a:lnTo>
                      <a:lnTo>
                        <a:pt x="32852" y="10408"/>
                      </a:lnTo>
                      <a:lnTo>
                        <a:pt x="33251" y="9865"/>
                      </a:lnTo>
                      <a:lnTo>
                        <a:pt x="33414" y="9322"/>
                      </a:lnTo>
                      <a:lnTo>
                        <a:pt x="33414" y="9051"/>
                      </a:lnTo>
                      <a:lnTo>
                        <a:pt x="33377" y="8870"/>
                      </a:lnTo>
                      <a:lnTo>
                        <a:pt x="33214" y="8526"/>
                      </a:lnTo>
                      <a:lnTo>
                        <a:pt x="32925" y="8218"/>
                      </a:lnTo>
                      <a:lnTo>
                        <a:pt x="32545" y="7983"/>
                      </a:lnTo>
                      <a:lnTo>
                        <a:pt x="32309" y="7892"/>
                      </a:lnTo>
                      <a:lnTo>
                        <a:pt x="31911" y="7766"/>
                      </a:lnTo>
                      <a:lnTo>
                        <a:pt x="30952" y="7711"/>
                      </a:lnTo>
                      <a:lnTo>
                        <a:pt x="29920" y="7929"/>
                      </a:lnTo>
                      <a:lnTo>
                        <a:pt x="28852" y="8435"/>
                      </a:lnTo>
                      <a:lnTo>
                        <a:pt x="28327" y="8834"/>
                      </a:lnTo>
                      <a:lnTo>
                        <a:pt x="28309" y="8327"/>
                      </a:lnTo>
                      <a:lnTo>
                        <a:pt x="28128" y="7277"/>
                      </a:lnTo>
                      <a:lnTo>
                        <a:pt x="27784" y="6173"/>
                      </a:lnTo>
                      <a:lnTo>
                        <a:pt x="27278" y="4978"/>
                      </a:lnTo>
                      <a:lnTo>
                        <a:pt x="26952" y="4345"/>
                      </a:lnTo>
                      <a:lnTo>
                        <a:pt x="26680" y="4490"/>
                      </a:lnTo>
                      <a:lnTo>
                        <a:pt x="27024" y="5159"/>
                      </a:lnTo>
                      <a:lnTo>
                        <a:pt x="27549" y="6408"/>
                      </a:lnTo>
                      <a:lnTo>
                        <a:pt x="27875" y="7567"/>
                      </a:lnTo>
                      <a:lnTo>
                        <a:pt x="28020" y="8653"/>
                      </a:lnTo>
                      <a:lnTo>
                        <a:pt x="28038" y="9178"/>
                      </a:lnTo>
                      <a:lnTo>
                        <a:pt x="28038" y="9268"/>
                      </a:lnTo>
                      <a:lnTo>
                        <a:pt x="28128" y="9304"/>
                      </a:lnTo>
                      <a:lnTo>
                        <a:pt x="28201" y="9340"/>
                      </a:lnTo>
                      <a:lnTo>
                        <a:pt x="28291" y="9286"/>
                      </a:lnTo>
                      <a:lnTo>
                        <a:pt x="28526" y="9051"/>
                      </a:lnTo>
                      <a:lnTo>
                        <a:pt x="29051" y="8671"/>
                      </a:lnTo>
                      <a:lnTo>
                        <a:pt x="29848" y="8273"/>
                      </a:lnTo>
                      <a:lnTo>
                        <a:pt x="30879" y="8037"/>
                      </a:lnTo>
                      <a:lnTo>
                        <a:pt x="31821" y="8055"/>
                      </a:lnTo>
                      <a:lnTo>
                        <a:pt x="32219" y="8182"/>
                      </a:lnTo>
                      <a:lnTo>
                        <a:pt x="32581" y="8345"/>
                      </a:lnTo>
                      <a:lnTo>
                        <a:pt x="32943" y="8671"/>
                      </a:lnTo>
                      <a:lnTo>
                        <a:pt x="33088" y="8942"/>
                      </a:lnTo>
                      <a:lnTo>
                        <a:pt x="33106" y="9087"/>
                      </a:lnTo>
                      <a:lnTo>
                        <a:pt x="33106" y="9304"/>
                      </a:lnTo>
                      <a:lnTo>
                        <a:pt x="32961" y="9757"/>
                      </a:lnTo>
                      <a:lnTo>
                        <a:pt x="32599" y="10227"/>
                      </a:lnTo>
                      <a:lnTo>
                        <a:pt x="32038" y="10716"/>
                      </a:lnTo>
                      <a:lnTo>
                        <a:pt x="31694" y="10951"/>
                      </a:lnTo>
                      <a:lnTo>
                        <a:pt x="31350" y="11132"/>
                      </a:lnTo>
                      <a:lnTo>
                        <a:pt x="30463" y="11404"/>
                      </a:lnTo>
                      <a:lnTo>
                        <a:pt x="29413" y="11513"/>
                      </a:lnTo>
                      <a:lnTo>
                        <a:pt x="28273" y="11476"/>
                      </a:lnTo>
                      <a:lnTo>
                        <a:pt x="27115" y="11332"/>
                      </a:lnTo>
                      <a:lnTo>
                        <a:pt x="26010" y="11024"/>
                      </a:lnTo>
                      <a:lnTo>
                        <a:pt x="25033" y="10608"/>
                      </a:lnTo>
                      <a:lnTo>
                        <a:pt x="24273" y="10064"/>
                      </a:lnTo>
                      <a:lnTo>
                        <a:pt x="24019" y="9739"/>
                      </a:lnTo>
                      <a:lnTo>
                        <a:pt x="23947" y="9684"/>
                      </a:lnTo>
                      <a:lnTo>
                        <a:pt x="23875" y="9666"/>
                      </a:lnTo>
                      <a:lnTo>
                        <a:pt x="23802" y="9702"/>
                      </a:lnTo>
                      <a:lnTo>
                        <a:pt x="23748" y="9757"/>
                      </a:lnTo>
                      <a:lnTo>
                        <a:pt x="23458" y="10390"/>
                      </a:lnTo>
                      <a:lnTo>
                        <a:pt x="22825" y="11494"/>
                      </a:lnTo>
                      <a:lnTo>
                        <a:pt x="22101" y="12381"/>
                      </a:lnTo>
                      <a:lnTo>
                        <a:pt x="21304" y="13087"/>
                      </a:lnTo>
                      <a:lnTo>
                        <a:pt x="20399" y="13594"/>
                      </a:lnTo>
                      <a:lnTo>
                        <a:pt x="19422" y="13902"/>
                      </a:lnTo>
                      <a:lnTo>
                        <a:pt x="18354" y="14010"/>
                      </a:lnTo>
                      <a:lnTo>
                        <a:pt x="17214" y="13938"/>
                      </a:lnTo>
                      <a:lnTo>
                        <a:pt x="16598" y="13811"/>
                      </a:lnTo>
                      <a:lnTo>
                        <a:pt x="16182" y="13703"/>
                      </a:lnTo>
                      <a:lnTo>
                        <a:pt x="15277" y="13377"/>
                      </a:lnTo>
                      <a:lnTo>
                        <a:pt x="14336" y="12942"/>
                      </a:lnTo>
                      <a:lnTo>
                        <a:pt x="13413" y="12418"/>
                      </a:lnTo>
                      <a:lnTo>
                        <a:pt x="12562" y="11820"/>
                      </a:lnTo>
                      <a:lnTo>
                        <a:pt x="11838" y="11169"/>
                      </a:lnTo>
                      <a:lnTo>
                        <a:pt x="11259" y="10463"/>
                      </a:lnTo>
                      <a:lnTo>
                        <a:pt x="10915" y="9739"/>
                      </a:lnTo>
                      <a:lnTo>
                        <a:pt x="10861" y="9377"/>
                      </a:lnTo>
                      <a:lnTo>
                        <a:pt x="10824" y="9304"/>
                      </a:lnTo>
                      <a:lnTo>
                        <a:pt x="10752" y="9250"/>
                      </a:lnTo>
                      <a:lnTo>
                        <a:pt x="10680" y="9250"/>
                      </a:lnTo>
                      <a:lnTo>
                        <a:pt x="10607" y="9286"/>
                      </a:lnTo>
                      <a:lnTo>
                        <a:pt x="10281" y="9540"/>
                      </a:lnTo>
                      <a:lnTo>
                        <a:pt x="9322" y="9974"/>
                      </a:lnTo>
                      <a:lnTo>
                        <a:pt x="8091" y="10300"/>
                      </a:lnTo>
                      <a:lnTo>
                        <a:pt x="6679" y="10481"/>
                      </a:lnTo>
                      <a:lnTo>
                        <a:pt x="5919" y="10517"/>
                      </a:lnTo>
                      <a:lnTo>
                        <a:pt x="5123" y="10517"/>
                      </a:lnTo>
                      <a:lnTo>
                        <a:pt x="3512" y="10354"/>
                      </a:lnTo>
                      <a:lnTo>
                        <a:pt x="2408" y="10046"/>
                      </a:lnTo>
                      <a:lnTo>
                        <a:pt x="1756" y="9775"/>
                      </a:lnTo>
                      <a:lnTo>
                        <a:pt x="1213" y="9413"/>
                      </a:lnTo>
                      <a:lnTo>
                        <a:pt x="779" y="8997"/>
                      </a:lnTo>
                      <a:lnTo>
                        <a:pt x="634" y="8743"/>
                      </a:lnTo>
                      <a:lnTo>
                        <a:pt x="489" y="8435"/>
                      </a:lnTo>
                      <a:lnTo>
                        <a:pt x="326" y="7892"/>
                      </a:lnTo>
                      <a:lnTo>
                        <a:pt x="308" y="7386"/>
                      </a:lnTo>
                      <a:lnTo>
                        <a:pt x="435" y="6933"/>
                      </a:lnTo>
                      <a:lnTo>
                        <a:pt x="561" y="6734"/>
                      </a:lnTo>
                      <a:lnTo>
                        <a:pt x="779" y="6499"/>
                      </a:lnTo>
                      <a:lnTo>
                        <a:pt x="1358" y="6101"/>
                      </a:lnTo>
                      <a:lnTo>
                        <a:pt x="2100" y="5811"/>
                      </a:lnTo>
                      <a:lnTo>
                        <a:pt x="2933" y="5630"/>
                      </a:lnTo>
                      <a:lnTo>
                        <a:pt x="4254" y="5503"/>
                      </a:lnTo>
                      <a:lnTo>
                        <a:pt x="5919" y="5558"/>
                      </a:lnTo>
                      <a:lnTo>
                        <a:pt x="6553" y="5666"/>
                      </a:lnTo>
                      <a:lnTo>
                        <a:pt x="6625" y="5666"/>
                      </a:lnTo>
                      <a:lnTo>
                        <a:pt x="6697" y="5612"/>
                      </a:lnTo>
                      <a:lnTo>
                        <a:pt x="6734" y="5539"/>
                      </a:lnTo>
                      <a:lnTo>
                        <a:pt x="6734" y="5467"/>
                      </a:lnTo>
                      <a:lnTo>
                        <a:pt x="6589" y="4978"/>
                      </a:lnTo>
                      <a:lnTo>
                        <a:pt x="6571" y="4091"/>
                      </a:lnTo>
                      <a:lnTo>
                        <a:pt x="6788" y="3530"/>
                      </a:lnTo>
                      <a:lnTo>
                        <a:pt x="7023" y="3204"/>
                      </a:lnTo>
                      <a:lnTo>
                        <a:pt x="7494" y="2788"/>
                      </a:lnTo>
                      <a:lnTo>
                        <a:pt x="7928" y="2589"/>
                      </a:lnTo>
                      <a:lnTo>
                        <a:pt x="8218" y="2480"/>
                      </a:lnTo>
                      <a:lnTo>
                        <a:pt x="8833" y="2336"/>
                      </a:lnTo>
                      <a:lnTo>
                        <a:pt x="9485" y="2318"/>
                      </a:lnTo>
                      <a:lnTo>
                        <a:pt x="10136" y="2390"/>
                      </a:lnTo>
                      <a:lnTo>
                        <a:pt x="10770" y="2553"/>
                      </a:lnTo>
                      <a:lnTo>
                        <a:pt x="11349" y="2824"/>
                      </a:lnTo>
                      <a:lnTo>
                        <a:pt x="11874" y="3204"/>
                      </a:lnTo>
                      <a:lnTo>
                        <a:pt x="12272" y="3675"/>
                      </a:lnTo>
                      <a:lnTo>
                        <a:pt x="12435" y="3947"/>
                      </a:lnTo>
                      <a:lnTo>
                        <a:pt x="12490" y="4037"/>
                      </a:lnTo>
                      <a:lnTo>
                        <a:pt x="12598" y="4037"/>
                      </a:lnTo>
                      <a:lnTo>
                        <a:pt x="12689" y="3983"/>
                      </a:lnTo>
                      <a:lnTo>
                        <a:pt x="12707" y="3892"/>
                      </a:lnTo>
                      <a:lnTo>
                        <a:pt x="12725" y="3440"/>
                      </a:lnTo>
                      <a:lnTo>
                        <a:pt x="12870" y="2643"/>
                      </a:lnTo>
                      <a:lnTo>
                        <a:pt x="13159" y="1974"/>
                      </a:lnTo>
                      <a:lnTo>
                        <a:pt x="13630" y="1394"/>
                      </a:lnTo>
                      <a:lnTo>
                        <a:pt x="13938" y="1159"/>
                      </a:lnTo>
                      <a:lnTo>
                        <a:pt x="14281" y="924"/>
                      </a:lnTo>
                      <a:lnTo>
                        <a:pt x="15096" y="580"/>
                      </a:lnTo>
                      <a:lnTo>
                        <a:pt x="16001" y="381"/>
                      </a:lnTo>
                      <a:lnTo>
                        <a:pt x="16978" y="308"/>
                      </a:lnTo>
                      <a:lnTo>
                        <a:pt x="18010" y="327"/>
                      </a:lnTo>
                      <a:lnTo>
                        <a:pt x="19042" y="453"/>
                      </a:lnTo>
                      <a:lnTo>
                        <a:pt x="20598" y="779"/>
                      </a:lnTo>
                      <a:lnTo>
                        <a:pt x="21558" y="1087"/>
                      </a:lnTo>
                      <a:lnTo>
                        <a:pt x="21648" y="797"/>
                      </a:lnTo>
                      <a:lnTo>
                        <a:pt x="20671" y="489"/>
                      </a:lnTo>
                      <a:lnTo>
                        <a:pt x="19078" y="164"/>
                      </a:lnTo>
                      <a:lnTo>
                        <a:pt x="17992" y="37"/>
                      </a:lnTo>
                      <a:lnTo>
                        <a:pt x="1692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grpSp>
          <p:nvGrpSpPr>
            <p:cNvPr id="1520" name="Google Shape;1520;p41"/>
            <p:cNvGrpSpPr/>
            <p:nvPr/>
          </p:nvGrpSpPr>
          <p:grpSpPr>
            <a:xfrm flipH="1">
              <a:off x="6963125" y="534991"/>
              <a:ext cx="1741285" cy="878995"/>
              <a:chOff x="3621900" y="179016"/>
              <a:chExt cx="1741285" cy="878995"/>
            </a:xfrm>
          </p:grpSpPr>
          <p:grpSp>
            <p:nvGrpSpPr>
              <p:cNvPr id="1521" name="Google Shape;1521;p41"/>
              <p:cNvGrpSpPr/>
              <p:nvPr/>
            </p:nvGrpSpPr>
            <p:grpSpPr>
              <a:xfrm>
                <a:off x="4239037" y="425752"/>
                <a:ext cx="1124148" cy="632259"/>
                <a:chOff x="389676" y="3721420"/>
                <a:chExt cx="1478364" cy="831483"/>
              </a:xfrm>
            </p:grpSpPr>
            <p:sp>
              <p:nvSpPr>
                <p:cNvPr id="1522" name="Google Shape;1522;p41"/>
                <p:cNvSpPr/>
                <p:nvPr/>
              </p:nvSpPr>
              <p:spPr>
                <a:xfrm>
                  <a:off x="395426" y="3726027"/>
                  <a:ext cx="1467436" cy="821698"/>
                </a:xfrm>
                <a:custGeom>
                  <a:avLst/>
                  <a:gdLst/>
                  <a:ahLst/>
                  <a:cxnLst/>
                  <a:rect l="l" t="t" r="r" b="b"/>
                  <a:pathLst>
                    <a:path w="46193" h="25866" extrusionOk="0">
                      <a:moveTo>
                        <a:pt x="22354" y="0"/>
                      </a:moveTo>
                      <a:lnTo>
                        <a:pt x="20218" y="218"/>
                      </a:lnTo>
                      <a:lnTo>
                        <a:pt x="19169" y="417"/>
                      </a:lnTo>
                      <a:lnTo>
                        <a:pt x="18589" y="543"/>
                      </a:lnTo>
                      <a:lnTo>
                        <a:pt x="17467" y="869"/>
                      </a:lnTo>
                      <a:lnTo>
                        <a:pt x="16417" y="1268"/>
                      </a:lnTo>
                      <a:lnTo>
                        <a:pt x="15440" y="1756"/>
                      </a:lnTo>
                      <a:lnTo>
                        <a:pt x="14535" y="2299"/>
                      </a:lnTo>
                      <a:lnTo>
                        <a:pt x="13720" y="2915"/>
                      </a:lnTo>
                      <a:lnTo>
                        <a:pt x="12996" y="3602"/>
                      </a:lnTo>
                      <a:lnTo>
                        <a:pt x="12363" y="4345"/>
                      </a:lnTo>
                      <a:lnTo>
                        <a:pt x="11838" y="5159"/>
                      </a:lnTo>
                      <a:lnTo>
                        <a:pt x="11422" y="6010"/>
                      </a:lnTo>
                      <a:lnTo>
                        <a:pt x="11132" y="6933"/>
                      </a:lnTo>
                      <a:lnTo>
                        <a:pt x="10951" y="7910"/>
                      </a:lnTo>
                      <a:lnTo>
                        <a:pt x="10897" y="8924"/>
                      </a:lnTo>
                      <a:lnTo>
                        <a:pt x="10987" y="9992"/>
                      </a:lnTo>
                      <a:lnTo>
                        <a:pt x="11204" y="11096"/>
                      </a:lnTo>
                      <a:lnTo>
                        <a:pt x="11585" y="12254"/>
                      </a:lnTo>
                      <a:lnTo>
                        <a:pt x="11838" y="12852"/>
                      </a:lnTo>
                      <a:lnTo>
                        <a:pt x="11458" y="12580"/>
                      </a:lnTo>
                      <a:lnTo>
                        <a:pt x="10607" y="12146"/>
                      </a:lnTo>
                      <a:lnTo>
                        <a:pt x="9666" y="11838"/>
                      </a:lnTo>
                      <a:lnTo>
                        <a:pt x="8670" y="11621"/>
                      </a:lnTo>
                      <a:lnTo>
                        <a:pt x="7639" y="11512"/>
                      </a:lnTo>
                      <a:lnTo>
                        <a:pt x="6589" y="11530"/>
                      </a:lnTo>
                      <a:lnTo>
                        <a:pt x="5539" y="11639"/>
                      </a:lnTo>
                      <a:lnTo>
                        <a:pt x="4507" y="11874"/>
                      </a:lnTo>
                      <a:lnTo>
                        <a:pt x="3548" y="12200"/>
                      </a:lnTo>
                      <a:lnTo>
                        <a:pt x="2643" y="12616"/>
                      </a:lnTo>
                      <a:lnTo>
                        <a:pt x="1828" y="13159"/>
                      </a:lnTo>
                      <a:lnTo>
                        <a:pt x="1141" y="13793"/>
                      </a:lnTo>
                      <a:lnTo>
                        <a:pt x="598" y="14535"/>
                      </a:lnTo>
                      <a:lnTo>
                        <a:pt x="199" y="15368"/>
                      </a:lnTo>
                      <a:lnTo>
                        <a:pt x="0" y="16291"/>
                      </a:lnTo>
                      <a:lnTo>
                        <a:pt x="0" y="17323"/>
                      </a:lnTo>
                      <a:lnTo>
                        <a:pt x="91" y="17884"/>
                      </a:lnTo>
                      <a:lnTo>
                        <a:pt x="199" y="18372"/>
                      </a:lnTo>
                      <a:lnTo>
                        <a:pt x="543" y="19241"/>
                      </a:lnTo>
                      <a:lnTo>
                        <a:pt x="1014" y="19983"/>
                      </a:lnTo>
                      <a:lnTo>
                        <a:pt x="1593" y="20617"/>
                      </a:lnTo>
                      <a:lnTo>
                        <a:pt x="2263" y="21142"/>
                      </a:lnTo>
                      <a:lnTo>
                        <a:pt x="3023" y="21558"/>
                      </a:lnTo>
                      <a:lnTo>
                        <a:pt x="3838" y="21848"/>
                      </a:lnTo>
                      <a:lnTo>
                        <a:pt x="4688" y="22047"/>
                      </a:lnTo>
                      <a:lnTo>
                        <a:pt x="5575" y="22155"/>
                      </a:lnTo>
                      <a:lnTo>
                        <a:pt x="6498" y="22155"/>
                      </a:lnTo>
                      <a:lnTo>
                        <a:pt x="7403" y="22065"/>
                      </a:lnTo>
                      <a:lnTo>
                        <a:pt x="8290" y="21902"/>
                      </a:lnTo>
                      <a:lnTo>
                        <a:pt x="9141" y="21648"/>
                      </a:lnTo>
                      <a:lnTo>
                        <a:pt x="9955" y="21305"/>
                      </a:lnTo>
                      <a:lnTo>
                        <a:pt x="10698" y="20888"/>
                      </a:lnTo>
                      <a:lnTo>
                        <a:pt x="11367" y="20400"/>
                      </a:lnTo>
                      <a:lnTo>
                        <a:pt x="11657" y="20128"/>
                      </a:lnTo>
                      <a:lnTo>
                        <a:pt x="12001" y="20653"/>
                      </a:lnTo>
                      <a:lnTo>
                        <a:pt x="12906" y="21648"/>
                      </a:lnTo>
                      <a:lnTo>
                        <a:pt x="14010" y="22590"/>
                      </a:lnTo>
                      <a:lnTo>
                        <a:pt x="15277" y="23440"/>
                      </a:lnTo>
                      <a:lnTo>
                        <a:pt x="16689" y="24183"/>
                      </a:lnTo>
                      <a:lnTo>
                        <a:pt x="18173" y="24816"/>
                      </a:lnTo>
                      <a:lnTo>
                        <a:pt x="19712" y="25323"/>
                      </a:lnTo>
                      <a:lnTo>
                        <a:pt x="21250" y="25685"/>
                      </a:lnTo>
                      <a:lnTo>
                        <a:pt x="22771" y="25866"/>
                      </a:lnTo>
                      <a:lnTo>
                        <a:pt x="24237" y="25866"/>
                      </a:lnTo>
                      <a:lnTo>
                        <a:pt x="25594" y="25667"/>
                      </a:lnTo>
                      <a:lnTo>
                        <a:pt x="26807" y="25250"/>
                      </a:lnTo>
                      <a:lnTo>
                        <a:pt x="27857" y="24581"/>
                      </a:lnTo>
                      <a:lnTo>
                        <a:pt x="28472" y="23929"/>
                      </a:lnTo>
                      <a:lnTo>
                        <a:pt x="28834" y="23404"/>
                      </a:lnTo>
                      <a:lnTo>
                        <a:pt x="29106" y="22807"/>
                      </a:lnTo>
                      <a:lnTo>
                        <a:pt x="29323" y="22155"/>
                      </a:lnTo>
                      <a:lnTo>
                        <a:pt x="29468" y="21413"/>
                      </a:lnTo>
                      <a:lnTo>
                        <a:pt x="29522" y="20599"/>
                      </a:lnTo>
                      <a:lnTo>
                        <a:pt x="29522" y="20164"/>
                      </a:lnTo>
                      <a:lnTo>
                        <a:pt x="29884" y="20562"/>
                      </a:lnTo>
                      <a:lnTo>
                        <a:pt x="30771" y="21268"/>
                      </a:lnTo>
                      <a:lnTo>
                        <a:pt x="31803" y="21866"/>
                      </a:lnTo>
                      <a:lnTo>
                        <a:pt x="32943" y="22372"/>
                      </a:lnTo>
                      <a:lnTo>
                        <a:pt x="34156" y="22753"/>
                      </a:lnTo>
                      <a:lnTo>
                        <a:pt x="35459" y="23042"/>
                      </a:lnTo>
                      <a:lnTo>
                        <a:pt x="36780" y="23205"/>
                      </a:lnTo>
                      <a:lnTo>
                        <a:pt x="38120" y="23241"/>
                      </a:lnTo>
                      <a:lnTo>
                        <a:pt x="39423" y="23151"/>
                      </a:lnTo>
                      <a:lnTo>
                        <a:pt x="40708" y="22916"/>
                      </a:lnTo>
                      <a:lnTo>
                        <a:pt x="41903" y="22554"/>
                      </a:lnTo>
                      <a:lnTo>
                        <a:pt x="43025" y="22029"/>
                      </a:lnTo>
                      <a:lnTo>
                        <a:pt x="44002" y="21377"/>
                      </a:lnTo>
                      <a:lnTo>
                        <a:pt x="44835" y="20562"/>
                      </a:lnTo>
                      <a:lnTo>
                        <a:pt x="45505" y="19585"/>
                      </a:lnTo>
                      <a:lnTo>
                        <a:pt x="45975" y="18445"/>
                      </a:lnTo>
                      <a:lnTo>
                        <a:pt x="46102" y="17811"/>
                      </a:lnTo>
                      <a:lnTo>
                        <a:pt x="46174" y="17413"/>
                      </a:lnTo>
                      <a:lnTo>
                        <a:pt x="46192" y="16725"/>
                      </a:lnTo>
                      <a:lnTo>
                        <a:pt x="46138" y="16146"/>
                      </a:lnTo>
                      <a:lnTo>
                        <a:pt x="45975" y="15639"/>
                      </a:lnTo>
                      <a:lnTo>
                        <a:pt x="45740" y="15241"/>
                      </a:lnTo>
                      <a:lnTo>
                        <a:pt x="45450" y="14933"/>
                      </a:lnTo>
                      <a:lnTo>
                        <a:pt x="45088" y="14716"/>
                      </a:lnTo>
                      <a:lnTo>
                        <a:pt x="44672" y="14571"/>
                      </a:lnTo>
                      <a:lnTo>
                        <a:pt x="43984" y="14499"/>
                      </a:lnTo>
                      <a:lnTo>
                        <a:pt x="42989" y="14698"/>
                      </a:lnTo>
                      <a:lnTo>
                        <a:pt x="41975" y="15187"/>
                      </a:lnTo>
                      <a:lnTo>
                        <a:pt x="41016" y="15947"/>
                      </a:lnTo>
                      <a:lnTo>
                        <a:pt x="40599" y="16417"/>
                      </a:lnTo>
                      <a:lnTo>
                        <a:pt x="40599" y="16417"/>
                      </a:lnTo>
                      <a:lnTo>
                        <a:pt x="41106" y="15838"/>
                      </a:lnTo>
                      <a:lnTo>
                        <a:pt x="42174" y="14951"/>
                      </a:lnTo>
                      <a:lnTo>
                        <a:pt x="42898" y="14282"/>
                      </a:lnTo>
                      <a:lnTo>
                        <a:pt x="43314" y="13775"/>
                      </a:lnTo>
                      <a:lnTo>
                        <a:pt x="43658" y="13178"/>
                      </a:lnTo>
                      <a:lnTo>
                        <a:pt x="43894" y="12417"/>
                      </a:lnTo>
                      <a:lnTo>
                        <a:pt x="43966" y="11983"/>
                      </a:lnTo>
                      <a:lnTo>
                        <a:pt x="44038" y="11331"/>
                      </a:lnTo>
                      <a:lnTo>
                        <a:pt x="43912" y="10010"/>
                      </a:lnTo>
                      <a:lnTo>
                        <a:pt x="43495" y="8761"/>
                      </a:lnTo>
                      <a:lnTo>
                        <a:pt x="42862" y="7603"/>
                      </a:lnTo>
                      <a:lnTo>
                        <a:pt x="42464" y="7096"/>
                      </a:lnTo>
                      <a:lnTo>
                        <a:pt x="42192" y="6788"/>
                      </a:lnTo>
                      <a:lnTo>
                        <a:pt x="41613" y="6281"/>
                      </a:lnTo>
                      <a:lnTo>
                        <a:pt x="40979" y="5847"/>
                      </a:lnTo>
                      <a:lnTo>
                        <a:pt x="40292" y="5521"/>
                      </a:lnTo>
                      <a:lnTo>
                        <a:pt x="39586" y="5286"/>
                      </a:lnTo>
                      <a:lnTo>
                        <a:pt x="38862" y="5159"/>
                      </a:lnTo>
                      <a:lnTo>
                        <a:pt x="38138" y="5105"/>
                      </a:lnTo>
                      <a:lnTo>
                        <a:pt x="37414" y="5159"/>
                      </a:lnTo>
                      <a:lnTo>
                        <a:pt x="36708" y="5304"/>
                      </a:lnTo>
                      <a:lnTo>
                        <a:pt x="36020" y="5539"/>
                      </a:lnTo>
                      <a:lnTo>
                        <a:pt x="35386" y="5865"/>
                      </a:lnTo>
                      <a:lnTo>
                        <a:pt x="34807" y="6299"/>
                      </a:lnTo>
                      <a:lnTo>
                        <a:pt x="34282" y="6806"/>
                      </a:lnTo>
                      <a:lnTo>
                        <a:pt x="33848" y="7422"/>
                      </a:lnTo>
                      <a:lnTo>
                        <a:pt x="33504" y="8075"/>
                      </a:lnTo>
                      <a:lnTo>
                        <a:pt x="33558" y="7530"/>
                      </a:lnTo>
                      <a:lnTo>
                        <a:pt x="33522" y="6824"/>
                      </a:lnTo>
                      <a:lnTo>
                        <a:pt x="33395" y="6136"/>
                      </a:lnTo>
                      <a:lnTo>
                        <a:pt x="33196" y="5467"/>
                      </a:lnTo>
                      <a:lnTo>
                        <a:pt x="32744" y="4507"/>
                      </a:lnTo>
                      <a:lnTo>
                        <a:pt x="31893" y="3313"/>
                      </a:lnTo>
                      <a:lnTo>
                        <a:pt x="30825" y="2281"/>
                      </a:lnTo>
                      <a:lnTo>
                        <a:pt x="29631" y="1449"/>
                      </a:lnTo>
                      <a:lnTo>
                        <a:pt x="28327" y="815"/>
                      </a:lnTo>
                      <a:lnTo>
                        <a:pt x="27676" y="598"/>
                      </a:lnTo>
                      <a:lnTo>
                        <a:pt x="26644" y="344"/>
                      </a:lnTo>
                      <a:lnTo>
                        <a:pt x="24508" y="37"/>
                      </a:lnTo>
                      <a:lnTo>
                        <a:pt x="2235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3" name="Google Shape;1523;p41"/>
                <p:cNvSpPr/>
                <p:nvPr/>
              </p:nvSpPr>
              <p:spPr>
                <a:xfrm>
                  <a:off x="389676" y="3734636"/>
                  <a:ext cx="1478364" cy="818267"/>
                </a:xfrm>
                <a:custGeom>
                  <a:avLst/>
                  <a:gdLst/>
                  <a:ahLst/>
                  <a:cxnLst/>
                  <a:rect l="l" t="t" r="r" b="b"/>
                  <a:pathLst>
                    <a:path w="46537" h="25758" extrusionOk="0">
                      <a:moveTo>
                        <a:pt x="19331" y="1"/>
                      </a:moveTo>
                      <a:lnTo>
                        <a:pt x="18680" y="146"/>
                      </a:lnTo>
                      <a:lnTo>
                        <a:pt x="17431" y="526"/>
                      </a:lnTo>
                      <a:lnTo>
                        <a:pt x="16254" y="997"/>
                      </a:lnTo>
                      <a:lnTo>
                        <a:pt x="15186" y="1558"/>
                      </a:lnTo>
                      <a:lnTo>
                        <a:pt x="14227" y="2209"/>
                      </a:lnTo>
                      <a:lnTo>
                        <a:pt x="13358" y="2933"/>
                      </a:lnTo>
                      <a:lnTo>
                        <a:pt x="12616" y="3730"/>
                      </a:lnTo>
                      <a:lnTo>
                        <a:pt x="12019" y="4598"/>
                      </a:lnTo>
                      <a:lnTo>
                        <a:pt x="11766" y="5069"/>
                      </a:lnTo>
                      <a:lnTo>
                        <a:pt x="11566" y="5449"/>
                      </a:lnTo>
                      <a:lnTo>
                        <a:pt x="11259" y="6264"/>
                      </a:lnTo>
                      <a:lnTo>
                        <a:pt x="11060" y="7114"/>
                      </a:lnTo>
                      <a:lnTo>
                        <a:pt x="10951" y="7983"/>
                      </a:lnTo>
                      <a:lnTo>
                        <a:pt x="10933" y="8888"/>
                      </a:lnTo>
                      <a:lnTo>
                        <a:pt x="11023" y="9793"/>
                      </a:lnTo>
                      <a:lnTo>
                        <a:pt x="11223" y="10734"/>
                      </a:lnTo>
                      <a:lnTo>
                        <a:pt x="11494" y="11694"/>
                      </a:lnTo>
                      <a:lnTo>
                        <a:pt x="11675" y="12164"/>
                      </a:lnTo>
                      <a:lnTo>
                        <a:pt x="11204" y="11893"/>
                      </a:lnTo>
                      <a:lnTo>
                        <a:pt x="10118" y="11477"/>
                      </a:lnTo>
                      <a:lnTo>
                        <a:pt x="8960" y="11205"/>
                      </a:lnTo>
                      <a:lnTo>
                        <a:pt x="7729" y="11096"/>
                      </a:lnTo>
                      <a:lnTo>
                        <a:pt x="6480" y="11133"/>
                      </a:lnTo>
                      <a:lnTo>
                        <a:pt x="5231" y="11314"/>
                      </a:lnTo>
                      <a:lnTo>
                        <a:pt x="4037" y="11640"/>
                      </a:lnTo>
                      <a:lnTo>
                        <a:pt x="2933" y="12128"/>
                      </a:lnTo>
                      <a:lnTo>
                        <a:pt x="2426" y="12436"/>
                      </a:lnTo>
                      <a:lnTo>
                        <a:pt x="2064" y="12653"/>
                      </a:lnTo>
                      <a:lnTo>
                        <a:pt x="1448" y="13178"/>
                      </a:lnTo>
                      <a:lnTo>
                        <a:pt x="942" y="13739"/>
                      </a:lnTo>
                      <a:lnTo>
                        <a:pt x="543" y="14355"/>
                      </a:lnTo>
                      <a:lnTo>
                        <a:pt x="254" y="15024"/>
                      </a:lnTo>
                      <a:lnTo>
                        <a:pt x="73" y="15730"/>
                      </a:lnTo>
                      <a:lnTo>
                        <a:pt x="0" y="16472"/>
                      </a:lnTo>
                      <a:lnTo>
                        <a:pt x="55" y="17233"/>
                      </a:lnTo>
                      <a:lnTo>
                        <a:pt x="127" y="17631"/>
                      </a:lnTo>
                      <a:lnTo>
                        <a:pt x="199" y="18011"/>
                      </a:lnTo>
                      <a:lnTo>
                        <a:pt x="435" y="18699"/>
                      </a:lnTo>
                      <a:lnTo>
                        <a:pt x="761" y="19332"/>
                      </a:lnTo>
                      <a:lnTo>
                        <a:pt x="1159" y="19911"/>
                      </a:lnTo>
                      <a:lnTo>
                        <a:pt x="1647" y="20436"/>
                      </a:lnTo>
                      <a:lnTo>
                        <a:pt x="2209" y="20889"/>
                      </a:lnTo>
                      <a:lnTo>
                        <a:pt x="2824" y="21269"/>
                      </a:lnTo>
                      <a:lnTo>
                        <a:pt x="3530" y="21577"/>
                      </a:lnTo>
                      <a:lnTo>
                        <a:pt x="3910" y="21703"/>
                      </a:lnTo>
                      <a:lnTo>
                        <a:pt x="4417" y="21848"/>
                      </a:lnTo>
                      <a:lnTo>
                        <a:pt x="5467" y="22011"/>
                      </a:lnTo>
                      <a:lnTo>
                        <a:pt x="6535" y="22047"/>
                      </a:lnTo>
                      <a:lnTo>
                        <a:pt x="7602" y="21957"/>
                      </a:lnTo>
                      <a:lnTo>
                        <a:pt x="8670" y="21739"/>
                      </a:lnTo>
                      <a:lnTo>
                        <a:pt x="9666" y="21414"/>
                      </a:lnTo>
                      <a:lnTo>
                        <a:pt x="10607" y="20961"/>
                      </a:lnTo>
                      <a:lnTo>
                        <a:pt x="11440" y="20418"/>
                      </a:lnTo>
                      <a:lnTo>
                        <a:pt x="11802" y="20092"/>
                      </a:lnTo>
                      <a:lnTo>
                        <a:pt x="12236" y="20690"/>
                      </a:lnTo>
                      <a:lnTo>
                        <a:pt x="13322" y="21812"/>
                      </a:lnTo>
                      <a:lnTo>
                        <a:pt x="14643" y="22826"/>
                      </a:lnTo>
                      <a:lnTo>
                        <a:pt x="16146" y="23731"/>
                      </a:lnTo>
                      <a:lnTo>
                        <a:pt x="17793" y="24491"/>
                      </a:lnTo>
                      <a:lnTo>
                        <a:pt x="19494" y="25088"/>
                      </a:lnTo>
                      <a:lnTo>
                        <a:pt x="21214" y="25504"/>
                      </a:lnTo>
                      <a:lnTo>
                        <a:pt x="22915" y="25740"/>
                      </a:lnTo>
                      <a:lnTo>
                        <a:pt x="23730" y="25758"/>
                      </a:lnTo>
                      <a:lnTo>
                        <a:pt x="24400" y="25740"/>
                      </a:lnTo>
                      <a:lnTo>
                        <a:pt x="25648" y="25577"/>
                      </a:lnTo>
                      <a:lnTo>
                        <a:pt x="26228" y="25414"/>
                      </a:lnTo>
                      <a:lnTo>
                        <a:pt x="26861" y="25197"/>
                      </a:lnTo>
                      <a:lnTo>
                        <a:pt x="27802" y="24672"/>
                      </a:lnTo>
                      <a:lnTo>
                        <a:pt x="28382" y="24183"/>
                      </a:lnTo>
                      <a:lnTo>
                        <a:pt x="28907" y="23586"/>
                      </a:lnTo>
                      <a:lnTo>
                        <a:pt x="29341" y="22844"/>
                      </a:lnTo>
                      <a:lnTo>
                        <a:pt x="29649" y="21957"/>
                      </a:lnTo>
                      <a:lnTo>
                        <a:pt x="29830" y="20889"/>
                      </a:lnTo>
                      <a:lnTo>
                        <a:pt x="29848" y="20273"/>
                      </a:lnTo>
                      <a:lnTo>
                        <a:pt x="30336" y="20726"/>
                      </a:lnTo>
                      <a:lnTo>
                        <a:pt x="31495" y="21504"/>
                      </a:lnTo>
                      <a:lnTo>
                        <a:pt x="32816" y="22156"/>
                      </a:lnTo>
                      <a:lnTo>
                        <a:pt x="34282" y="22645"/>
                      </a:lnTo>
                      <a:lnTo>
                        <a:pt x="35839" y="22970"/>
                      </a:lnTo>
                      <a:lnTo>
                        <a:pt x="37432" y="23115"/>
                      </a:lnTo>
                      <a:lnTo>
                        <a:pt x="39043" y="23079"/>
                      </a:lnTo>
                      <a:lnTo>
                        <a:pt x="40617" y="22862"/>
                      </a:lnTo>
                      <a:lnTo>
                        <a:pt x="41360" y="22663"/>
                      </a:lnTo>
                      <a:lnTo>
                        <a:pt x="41884" y="22518"/>
                      </a:lnTo>
                      <a:lnTo>
                        <a:pt x="42844" y="22120"/>
                      </a:lnTo>
                      <a:lnTo>
                        <a:pt x="43713" y="21631"/>
                      </a:lnTo>
                      <a:lnTo>
                        <a:pt x="44455" y="21070"/>
                      </a:lnTo>
                      <a:lnTo>
                        <a:pt x="45106" y="20418"/>
                      </a:lnTo>
                      <a:lnTo>
                        <a:pt x="45631" y="19694"/>
                      </a:lnTo>
                      <a:lnTo>
                        <a:pt x="46048" y="18898"/>
                      </a:lnTo>
                      <a:lnTo>
                        <a:pt x="46337" y="18029"/>
                      </a:lnTo>
                      <a:lnTo>
                        <a:pt x="46428" y="17558"/>
                      </a:lnTo>
                      <a:lnTo>
                        <a:pt x="46500" y="17160"/>
                      </a:lnTo>
                      <a:lnTo>
                        <a:pt x="46536" y="16454"/>
                      </a:lnTo>
                      <a:lnTo>
                        <a:pt x="46464" y="15875"/>
                      </a:lnTo>
                      <a:lnTo>
                        <a:pt x="46337" y="15404"/>
                      </a:lnTo>
                      <a:lnTo>
                        <a:pt x="46048" y="14861"/>
                      </a:lnTo>
                      <a:lnTo>
                        <a:pt x="45559" y="14427"/>
                      </a:lnTo>
                      <a:lnTo>
                        <a:pt x="45324" y="14300"/>
                      </a:lnTo>
                      <a:lnTo>
                        <a:pt x="45070" y="14192"/>
                      </a:lnTo>
                      <a:lnTo>
                        <a:pt x="44491" y="14101"/>
                      </a:lnTo>
                      <a:lnTo>
                        <a:pt x="43876" y="14119"/>
                      </a:lnTo>
                      <a:lnTo>
                        <a:pt x="43224" y="14264"/>
                      </a:lnTo>
                      <a:lnTo>
                        <a:pt x="42898" y="14391"/>
                      </a:lnTo>
                      <a:lnTo>
                        <a:pt x="42898" y="14391"/>
                      </a:lnTo>
                      <a:lnTo>
                        <a:pt x="43152" y="14155"/>
                      </a:lnTo>
                      <a:lnTo>
                        <a:pt x="43604" y="13631"/>
                      </a:lnTo>
                      <a:lnTo>
                        <a:pt x="43966" y="12979"/>
                      </a:lnTo>
                      <a:lnTo>
                        <a:pt x="44219" y="12201"/>
                      </a:lnTo>
                      <a:lnTo>
                        <a:pt x="44310" y="11730"/>
                      </a:lnTo>
                      <a:lnTo>
                        <a:pt x="44364" y="11078"/>
                      </a:lnTo>
                      <a:lnTo>
                        <a:pt x="44238" y="9775"/>
                      </a:lnTo>
                      <a:lnTo>
                        <a:pt x="43839" y="8472"/>
                      </a:lnTo>
                      <a:lnTo>
                        <a:pt x="43188" y="7277"/>
                      </a:lnTo>
                      <a:lnTo>
                        <a:pt x="42753" y="6716"/>
                      </a:lnTo>
                      <a:lnTo>
                        <a:pt x="42482" y="6409"/>
                      </a:lnTo>
                      <a:lnTo>
                        <a:pt x="41866" y="5865"/>
                      </a:lnTo>
                      <a:lnTo>
                        <a:pt x="41179" y="5413"/>
                      </a:lnTo>
                      <a:lnTo>
                        <a:pt x="40436" y="5069"/>
                      </a:lnTo>
                      <a:lnTo>
                        <a:pt x="39676" y="4834"/>
                      </a:lnTo>
                      <a:lnTo>
                        <a:pt x="38862" y="4707"/>
                      </a:lnTo>
                      <a:lnTo>
                        <a:pt x="38047" y="4689"/>
                      </a:lnTo>
                      <a:lnTo>
                        <a:pt x="37233" y="4798"/>
                      </a:lnTo>
                      <a:lnTo>
                        <a:pt x="36834" y="4906"/>
                      </a:lnTo>
                      <a:lnTo>
                        <a:pt x="36346" y="5051"/>
                      </a:lnTo>
                      <a:lnTo>
                        <a:pt x="35495" y="5467"/>
                      </a:lnTo>
                      <a:lnTo>
                        <a:pt x="34753" y="6010"/>
                      </a:lnTo>
                      <a:lnTo>
                        <a:pt x="34138" y="6698"/>
                      </a:lnTo>
                      <a:lnTo>
                        <a:pt x="33884" y="7096"/>
                      </a:lnTo>
                      <a:lnTo>
                        <a:pt x="33848" y="6481"/>
                      </a:lnTo>
                      <a:lnTo>
                        <a:pt x="33558" y="5232"/>
                      </a:lnTo>
                      <a:lnTo>
                        <a:pt x="33287" y="4617"/>
                      </a:lnTo>
                      <a:lnTo>
                        <a:pt x="33088" y="4236"/>
                      </a:lnTo>
                      <a:lnTo>
                        <a:pt x="32617" y="3512"/>
                      </a:lnTo>
                      <a:lnTo>
                        <a:pt x="32056" y="2825"/>
                      </a:lnTo>
                      <a:lnTo>
                        <a:pt x="31422" y="2173"/>
                      </a:lnTo>
                      <a:lnTo>
                        <a:pt x="30717" y="1594"/>
                      </a:lnTo>
                      <a:lnTo>
                        <a:pt x="29956" y="1087"/>
                      </a:lnTo>
                      <a:lnTo>
                        <a:pt x="29160" y="653"/>
                      </a:lnTo>
                      <a:lnTo>
                        <a:pt x="28327" y="309"/>
                      </a:lnTo>
                      <a:lnTo>
                        <a:pt x="27893" y="182"/>
                      </a:lnTo>
                      <a:lnTo>
                        <a:pt x="27802" y="472"/>
                      </a:lnTo>
                      <a:lnTo>
                        <a:pt x="28219" y="598"/>
                      </a:lnTo>
                      <a:lnTo>
                        <a:pt x="29033" y="924"/>
                      </a:lnTo>
                      <a:lnTo>
                        <a:pt x="29812" y="1340"/>
                      </a:lnTo>
                      <a:lnTo>
                        <a:pt x="30536" y="1847"/>
                      </a:lnTo>
                      <a:lnTo>
                        <a:pt x="31223" y="2390"/>
                      </a:lnTo>
                      <a:lnTo>
                        <a:pt x="31839" y="3006"/>
                      </a:lnTo>
                      <a:lnTo>
                        <a:pt x="32364" y="3675"/>
                      </a:lnTo>
                      <a:lnTo>
                        <a:pt x="32834" y="4381"/>
                      </a:lnTo>
                      <a:lnTo>
                        <a:pt x="33015" y="4761"/>
                      </a:lnTo>
                      <a:lnTo>
                        <a:pt x="33178" y="5141"/>
                      </a:lnTo>
                      <a:lnTo>
                        <a:pt x="33432" y="5902"/>
                      </a:lnTo>
                      <a:lnTo>
                        <a:pt x="33558" y="6662"/>
                      </a:lnTo>
                      <a:lnTo>
                        <a:pt x="33576" y="7422"/>
                      </a:lnTo>
                      <a:lnTo>
                        <a:pt x="33522" y="7802"/>
                      </a:lnTo>
                      <a:lnTo>
                        <a:pt x="33323" y="8400"/>
                      </a:lnTo>
                      <a:lnTo>
                        <a:pt x="33178" y="9033"/>
                      </a:lnTo>
                      <a:lnTo>
                        <a:pt x="33196" y="9160"/>
                      </a:lnTo>
                      <a:lnTo>
                        <a:pt x="33287" y="9214"/>
                      </a:lnTo>
                      <a:lnTo>
                        <a:pt x="33414" y="9214"/>
                      </a:lnTo>
                      <a:lnTo>
                        <a:pt x="33468" y="9124"/>
                      </a:lnTo>
                      <a:lnTo>
                        <a:pt x="33703" y="8508"/>
                      </a:lnTo>
                      <a:lnTo>
                        <a:pt x="33830" y="7893"/>
                      </a:lnTo>
                      <a:lnTo>
                        <a:pt x="34047" y="7404"/>
                      </a:lnTo>
                      <a:lnTo>
                        <a:pt x="34644" y="6535"/>
                      </a:lnTo>
                      <a:lnTo>
                        <a:pt x="35441" y="5865"/>
                      </a:lnTo>
                      <a:lnTo>
                        <a:pt x="36382" y="5359"/>
                      </a:lnTo>
                      <a:lnTo>
                        <a:pt x="36907" y="5196"/>
                      </a:lnTo>
                      <a:lnTo>
                        <a:pt x="37287" y="5087"/>
                      </a:lnTo>
                      <a:lnTo>
                        <a:pt x="38065" y="4997"/>
                      </a:lnTo>
                      <a:lnTo>
                        <a:pt x="38844" y="5015"/>
                      </a:lnTo>
                      <a:lnTo>
                        <a:pt x="39604" y="5123"/>
                      </a:lnTo>
                      <a:lnTo>
                        <a:pt x="40328" y="5359"/>
                      </a:lnTo>
                      <a:lnTo>
                        <a:pt x="41034" y="5684"/>
                      </a:lnTo>
                      <a:lnTo>
                        <a:pt x="41667" y="6101"/>
                      </a:lnTo>
                      <a:lnTo>
                        <a:pt x="42265" y="6626"/>
                      </a:lnTo>
                      <a:lnTo>
                        <a:pt x="42518" y="6915"/>
                      </a:lnTo>
                      <a:lnTo>
                        <a:pt x="42934" y="7440"/>
                      </a:lnTo>
                      <a:lnTo>
                        <a:pt x="43568" y="8599"/>
                      </a:lnTo>
                      <a:lnTo>
                        <a:pt x="43948" y="9829"/>
                      </a:lnTo>
                      <a:lnTo>
                        <a:pt x="44057" y="11078"/>
                      </a:lnTo>
                      <a:lnTo>
                        <a:pt x="44002" y="11694"/>
                      </a:lnTo>
                      <a:lnTo>
                        <a:pt x="43912" y="12255"/>
                      </a:lnTo>
                      <a:lnTo>
                        <a:pt x="43550" y="13160"/>
                      </a:lnTo>
                      <a:lnTo>
                        <a:pt x="43025" y="13848"/>
                      </a:lnTo>
                      <a:lnTo>
                        <a:pt x="42409" y="14427"/>
                      </a:lnTo>
                      <a:lnTo>
                        <a:pt x="42065" y="14717"/>
                      </a:lnTo>
                      <a:lnTo>
                        <a:pt x="41703" y="15006"/>
                      </a:lnTo>
                      <a:lnTo>
                        <a:pt x="40998" y="15658"/>
                      </a:lnTo>
                      <a:lnTo>
                        <a:pt x="40672" y="16038"/>
                      </a:lnTo>
                      <a:lnTo>
                        <a:pt x="40654" y="16038"/>
                      </a:lnTo>
                      <a:lnTo>
                        <a:pt x="40654" y="16056"/>
                      </a:lnTo>
                      <a:lnTo>
                        <a:pt x="40636" y="16092"/>
                      </a:lnTo>
                      <a:lnTo>
                        <a:pt x="40636" y="16219"/>
                      </a:lnTo>
                      <a:lnTo>
                        <a:pt x="40672" y="16255"/>
                      </a:lnTo>
                      <a:lnTo>
                        <a:pt x="40726" y="16291"/>
                      </a:lnTo>
                      <a:lnTo>
                        <a:pt x="40853" y="16273"/>
                      </a:lnTo>
                      <a:lnTo>
                        <a:pt x="40889" y="16237"/>
                      </a:lnTo>
                      <a:lnTo>
                        <a:pt x="40907" y="16219"/>
                      </a:lnTo>
                      <a:lnTo>
                        <a:pt x="41142" y="15947"/>
                      </a:lnTo>
                      <a:lnTo>
                        <a:pt x="41649" y="15477"/>
                      </a:lnTo>
                      <a:lnTo>
                        <a:pt x="42482" y="14898"/>
                      </a:lnTo>
                      <a:lnTo>
                        <a:pt x="43351" y="14536"/>
                      </a:lnTo>
                      <a:lnTo>
                        <a:pt x="43930" y="14409"/>
                      </a:lnTo>
                      <a:lnTo>
                        <a:pt x="44473" y="14391"/>
                      </a:lnTo>
                      <a:lnTo>
                        <a:pt x="44962" y="14481"/>
                      </a:lnTo>
                      <a:lnTo>
                        <a:pt x="45197" y="14572"/>
                      </a:lnTo>
                      <a:lnTo>
                        <a:pt x="45505" y="14753"/>
                      </a:lnTo>
                      <a:lnTo>
                        <a:pt x="45957" y="15278"/>
                      </a:lnTo>
                      <a:lnTo>
                        <a:pt x="46192" y="16020"/>
                      </a:lnTo>
                      <a:lnTo>
                        <a:pt x="46210" y="16961"/>
                      </a:lnTo>
                      <a:lnTo>
                        <a:pt x="46138" y="17504"/>
                      </a:lnTo>
                      <a:lnTo>
                        <a:pt x="46048" y="17938"/>
                      </a:lnTo>
                      <a:lnTo>
                        <a:pt x="45776" y="18771"/>
                      </a:lnTo>
                      <a:lnTo>
                        <a:pt x="45378" y="19531"/>
                      </a:lnTo>
                      <a:lnTo>
                        <a:pt x="44871" y="20219"/>
                      </a:lnTo>
                      <a:lnTo>
                        <a:pt x="44256" y="20853"/>
                      </a:lnTo>
                      <a:lnTo>
                        <a:pt x="43532" y="21377"/>
                      </a:lnTo>
                      <a:lnTo>
                        <a:pt x="42699" y="21848"/>
                      </a:lnTo>
                      <a:lnTo>
                        <a:pt x="41776" y="22228"/>
                      </a:lnTo>
                      <a:lnTo>
                        <a:pt x="41287" y="22373"/>
                      </a:lnTo>
                      <a:lnTo>
                        <a:pt x="40527" y="22572"/>
                      </a:lnTo>
                      <a:lnTo>
                        <a:pt x="38952" y="22789"/>
                      </a:lnTo>
                      <a:lnTo>
                        <a:pt x="37323" y="22789"/>
                      </a:lnTo>
                      <a:lnTo>
                        <a:pt x="35712" y="22626"/>
                      </a:lnTo>
                      <a:lnTo>
                        <a:pt x="34138" y="22264"/>
                      </a:lnTo>
                      <a:lnTo>
                        <a:pt x="32671" y="21758"/>
                      </a:lnTo>
                      <a:lnTo>
                        <a:pt x="31368" y="21070"/>
                      </a:lnTo>
                      <a:lnTo>
                        <a:pt x="30264" y="20255"/>
                      </a:lnTo>
                      <a:lnTo>
                        <a:pt x="29812" y="19803"/>
                      </a:lnTo>
                      <a:lnTo>
                        <a:pt x="29739" y="19748"/>
                      </a:lnTo>
                      <a:lnTo>
                        <a:pt x="29649" y="19767"/>
                      </a:lnTo>
                      <a:lnTo>
                        <a:pt x="29558" y="19821"/>
                      </a:lnTo>
                      <a:lnTo>
                        <a:pt x="29540" y="19911"/>
                      </a:lnTo>
                      <a:lnTo>
                        <a:pt x="29558" y="20400"/>
                      </a:lnTo>
                      <a:lnTo>
                        <a:pt x="29468" y="21341"/>
                      </a:lnTo>
                      <a:lnTo>
                        <a:pt x="29269" y="22174"/>
                      </a:lnTo>
                      <a:lnTo>
                        <a:pt x="28943" y="22916"/>
                      </a:lnTo>
                      <a:lnTo>
                        <a:pt x="28526" y="23586"/>
                      </a:lnTo>
                      <a:lnTo>
                        <a:pt x="27983" y="24147"/>
                      </a:lnTo>
                      <a:lnTo>
                        <a:pt x="27332" y="24617"/>
                      </a:lnTo>
                      <a:lnTo>
                        <a:pt x="26572" y="24979"/>
                      </a:lnTo>
                      <a:lnTo>
                        <a:pt x="26137" y="25124"/>
                      </a:lnTo>
                      <a:lnTo>
                        <a:pt x="25739" y="25233"/>
                      </a:lnTo>
                      <a:lnTo>
                        <a:pt x="24852" y="25396"/>
                      </a:lnTo>
                      <a:lnTo>
                        <a:pt x="23458" y="25468"/>
                      </a:lnTo>
                      <a:lnTo>
                        <a:pt x="21449" y="25269"/>
                      </a:lnTo>
                      <a:lnTo>
                        <a:pt x="19368" y="24762"/>
                      </a:lnTo>
                      <a:lnTo>
                        <a:pt x="17359" y="24002"/>
                      </a:lnTo>
                      <a:lnTo>
                        <a:pt x="15458" y="23007"/>
                      </a:lnTo>
                      <a:lnTo>
                        <a:pt x="13793" y="21830"/>
                      </a:lnTo>
                      <a:lnTo>
                        <a:pt x="12761" y="20834"/>
                      </a:lnTo>
                      <a:lnTo>
                        <a:pt x="12200" y="20147"/>
                      </a:lnTo>
                      <a:lnTo>
                        <a:pt x="11965" y="19785"/>
                      </a:lnTo>
                      <a:lnTo>
                        <a:pt x="11910" y="19730"/>
                      </a:lnTo>
                      <a:lnTo>
                        <a:pt x="11856" y="19712"/>
                      </a:lnTo>
                      <a:lnTo>
                        <a:pt x="11784" y="19712"/>
                      </a:lnTo>
                      <a:lnTo>
                        <a:pt x="11729" y="19748"/>
                      </a:lnTo>
                      <a:lnTo>
                        <a:pt x="11385" y="20074"/>
                      </a:lnTo>
                      <a:lnTo>
                        <a:pt x="10571" y="20635"/>
                      </a:lnTo>
                      <a:lnTo>
                        <a:pt x="9666" y="21088"/>
                      </a:lnTo>
                      <a:lnTo>
                        <a:pt x="8688" y="21432"/>
                      </a:lnTo>
                      <a:lnTo>
                        <a:pt x="7657" y="21649"/>
                      </a:lnTo>
                      <a:lnTo>
                        <a:pt x="6589" y="21739"/>
                      </a:lnTo>
                      <a:lnTo>
                        <a:pt x="5521" y="21721"/>
                      </a:lnTo>
                      <a:lnTo>
                        <a:pt x="4489" y="21558"/>
                      </a:lnTo>
                      <a:lnTo>
                        <a:pt x="4000" y="21414"/>
                      </a:lnTo>
                      <a:lnTo>
                        <a:pt x="3638" y="21305"/>
                      </a:lnTo>
                      <a:lnTo>
                        <a:pt x="2987" y="20997"/>
                      </a:lnTo>
                      <a:lnTo>
                        <a:pt x="2390" y="20635"/>
                      </a:lnTo>
                      <a:lnTo>
                        <a:pt x="1865" y="20219"/>
                      </a:lnTo>
                      <a:lnTo>
                        <a:pt x="1412" y="19730"/>
                      </a:lnTo>
                      <a:lnTo>
                        <a:pt x="1014" y="19187"/>
                      </a:lnTo>
                      <a:lnTo>
                        <a:pt x="724" y="18590"/>
                      </a:lnTo>
                      <a:lnTo>
                        <a:pt x="489" y="17920"/>
                      </a:lnTo>
                      <a:lnTo>
                        <a:pt x="417" y="17576"/>
                      </a:lnTo>
                      <a:lnTo>
                        <a:pt x="344" y="17196"/>
                      </a:lnTo>
                      <a:lnTo>
                        <a:pt x="308" y="16472"/>
                      </a:lnTo>
                      <a:lnTo>
                        <a:pt x="362" y="15784"/>
                      </a:lnTo>
                      <a:lnTo>
                        <a:pt x="543" y="15115"/>
                      </a:lnTo>
                      <a:lnTo>
                        <a:pt x="815" y="14499"/>
                      </a:lnTo>
                      <a:lnTo>
                        <a:pt x="1195" y="13920"/>
                      </a:lnTo>
                      <a:lnTo>
                        <a:pt x="1666" y="13377"/>
                      </a:lnTo>
                      <a:lnTo>
                        <a:pt x="2245" y="12907"/>
                      </a:lnTo>
                      <a:lnTo>
                        <a:pt x="2571" y="12689"/>
                      </a:lnTo>
                      <a:lnTo>
                        <a:pt x="3095" y="12364"/>
                      </a:lnTo>
                      <a:lnTo>
                        <a:pt x="4236" y="11893"/>
                      </a:lnTo>
                      <a:lnTo>
                        <a:pt x="5467" y="11567"/>
                      </a:lnTo>
                      <a:lnTo>
                        <a:pt x="6734" y="11404"/>
                      </a:lnTo>
                      <a:lnTo>
                        <a:pt x="8019" y="11404"/>
                      </a:lnTo>
                      <a:lnTo>
                        <a:pt x="9268" y="11567"/>
                      </a:lnTo>
                      <a:lnTo>
                        <a:pt x="10426" y="11893"/>
                      </a:lnTo>
                      <a:lnTo>
                        <a:pt x="11476" y="12382"/>
                      </a:lnTo>
                      <a:lnTo>
                        <a:pt x="11928" y="12689"/>
                      </a:lnTo>
                      <a:lnTo>
                        <a:pt x="12019" y="12726"/>
                      </a:lnTo>
                      <a:lnTo>
                        <a:pt x="12109" y="12689"/>
                      </a:lnTo>
                      <a:lnTo>
                        <a:pt x="12164" y="12617"/>
                      </a:lnTo>
                      <a:lnTo>
                        <a:pt x="12146" y="12508"/>
                      </a:lnTo>
                      <a:lnTo>
                        <a:pt x="11947" y="12020"/>
                      </a:lnTo>
                      <a:lnTo>
                        <a:pt x="11603" y="11024"/>
                      </a:lnTo>
                      <a:lnTo>
                        <a:pt x="11385" y="10065"/>
                      </a:lnTo>
                      <a:lnTo>
                        <a:pt x="11259" y="9124"/>
                      </a:lnTo>
                      <a:lnTo>
                        <a:pt x="11241" y="8200"/>
                      </a:lnTo>
                      <a:lnTo>
                        <a:pt x="11331" y="7295"/>
                      </a:lnTo>
                      <a:lnTo>
                        <a:pt x="11530" y="6445"/>
                      </a:lnTo>
                      <a:lnTo>
                        <a:pt x="11838" y="5594"/>
                      </a:lnTo>
                      <a:lnTo>
                        <a:pt x="12037" y="5196"/>
                      </a:lnTo>
                      <a:lnTo>
                        <a:pt x="12272" y="4761"/>
                      </a:lnTo>
                      <a:lnTo>
                        <a:pt x="12870" y="3911"/>
                      </a:lnTo>
                      <a:lnTo>
                        <a:pt x="13594" y="3132"/>
                      </a:lnTo>
                      <a:lnTo>
                        <a:pt x="14426" y="2426"/>
                      </a:lnTo>
                      <a:lnTo>
                        <a:pt x="15367" y="1811"/>
                      </a:lnTo>
                      <a:lnTo>
                        <a:pt x="16399" y="1268"/>
                      </a:lnTo>
                      <a:lnTo>
                        <a:pt x="17540" y="797"/>
                      </a:lnTo>
                      <a:lnTo>
                        <a:pt x="18752" y="435"/>
                      </a:lnTo>
                      <a:lnTo>
                        <a:pt x="19386" y="291"/>
                      </a:lnTo>
                      <a:lnTo>
                        <a:pt x="19331"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4" name="Google Shape;1524;p41"/>
                <p:cNvSpPr/>
                <p:nvPr/>
              </p:nvSpPr>
              <p:spPr>
                <a:xfrm>
                  <a:off x="389676" y="3721420"/>
                  <a:ext cx="1478364" cy="831483"/>
                </a:xfrm>
                <a:custGeom>
                  <a:avLst/>
                  <a:gdLst/>
                  <a:ahLst/>
                  <a:cxnLst/>
                  <a:rect l="l" t="t" r="r" b="b"/>
                  <a:pathLst>
                    <a:path w="46537" h="26174" extrusionOk="0">
                      <a:moveTo>
                        <a:pt x="22644" y="1"/>
                      </a:moveTo>
                      <a:lnTo>
                        <a:pt x="20436" y="200"/>
                      </a:lnTo>
                      <a:lnTo>
                        <a:pt x="19331" y="417"/>
                      </a:lnTo>
                      <a:lnTo>
                        <a:pt x="18680" y="562"/>
                      </a:lnTo>
                      <a:lnTo>
                        <a:pt x="17431" y="942"/>
                      </a:lnTo>
                      <a:lnTo>
                        <a:pt x="16254" y="1413"/>
                      </a:lnTo>
                      <a:lnTo>
                        <a:pt x="15186" y="1974"/>
                      </a:lnTo>
                      <a:lnTo>
                        <a:pt x="14227" y="2625"/>
                      </a:lnTo>
                      <a:lnTo>
                        <a:pt x="13358" y="3349"/>
                      </a:lnTo>
                      <a:lnTo>
                        <a:pt x="12616" y="4146"/>
                      </a:lnTo>
                      <a:lnTo>
                        <a:pt x="12019" y="5014"/>
                      </a:lnTo>
                      <a:lnTo>
                        <a:pt x="11766" y="5485"/>
                      </a:lnTo>
                      <a:lnTo>
                        <a:pt x="11566" y="5865"/>
                      </a:lnTo>
                      <a:lnTo>
                        <a:pt x="11259" y="6680"/>
                      </a:lnTo>
                      <a:lnTo>
                        <a:pt x="11060" y="7530"/>
                      </a:lnTo>
                      <a:lnTo>
                        <a:pt x="10951" y="8399"/>
                      </a:lnTo>
                      <a:lnTo>
                        <a:pt x="10933" y="9304"/>
                      </a:lnTo>
                      <a:lnTo>
                        <a:pt x="11023" y="10209"/>
                      </a:lnTo>
                      <a:lnTo>
                        <a:pt x="11223" y="11150"/>
                      </a:lnTo>
                      <a:lnTo>
                        <a:pt x="11494" y="12110"/>
                      </a:lnTo>
                      <a:lnTo>
                        <a:pt x="11675" y="12580"/>
                      </a:lnTo>
                      <a:lnTo>
                        <a:pt x="11204" y="12309"/>
                      </a:lnTo>
                      <a:lnTo>
                        <a:pt x="10118" y="11893"/>
                      </a:lnTo>
                      <a:lnTo>
                        <a:pt x="8960" y="11621"/>
                      </a:lnTo>
                      <a:lnTo>
                        <a:pt x="7729" y="11512"/>
                      </a:lnTo>
                      <a:lnTo>
                        <a:pt x="6480" y="11549"/>
                      </a:lnTo>
                      <a:lnTo>
                        <a:pt x="5231" y="11730"/>
                      </a:lnTo>
                      <a:lnTo>
                        <a:pt x="4037" y="12056"/>
                      </a:lnTo>
                      <a:lnTo>
                        <a:pt x="2933" y="12544"/>
                      </a:lnTo>
                      <a:lnTo>
                        <a:pt x="2426" y="12852"/>
                      </a:lnTo>
                      <a:lnTo>
                        <a:pt x="2064" y="13069"/>
                      </a:lnTo>
                      <a:lnTo>
                        <a:pt x="1448" y="13594"/>
                      </a:lnTo>
                      <a:lnTo>
                        <a:pt x="942" y="14155"/>
                      </a:lnTo>
                      <a:lnTo>
                        <a:pt x="543" y="14771"/>
                      </a:lnTo>
                      <a:lnTo>
                        <a:pt x="254" y="15440"/>
                      </a:lnTo>
                      <a:lnTo>
                        <a:pt x="73" y="16146"/>
                      </a:lnTo>
                      <a:lnTo>
                        <a:pt x="0" y="16888"/>
                      </a:lnTo>
                      <a:lnTo>
                        <a:pt x="55" y="17649"/>
                      </a:lnTo>
                      <a:lnTo>
                        <a:pt x="127" y="18047"/>
                      </a:lnTo>
                      <a:lnTo>
                        <a:pt x="199" y="18427"/>
                      </a:lnTo>
                      <a:lnTo>
                        <a:pt x="435" y="19115"/>
                      </a:lnTo>
                      <a:lnTo>
                        <a:pt x="761" y="19748"/>
                      </a:lnTo>
                      <a:lnTo>
                        <a:pt x="1159" y="20327"/>
                      </a:lnTo>
                      <a:lnTo>
                        <a:pt x="1647" y="20852"/>
                      </a:lnTo>
                      <a:lnTo>
                        <a:pt x="2209" y="21305"/>
                      </a:lnTo>
                      <a:lnTo>
                        <a:pt x="2824" y="21685"/>
                      </a:lnTo>
                      <a:lnTo>
                        <a:pt x="3530" y="21993"/>
                      </a:lnTo>
                      <a:lnTo>
                        <a:pt x="3910" y="22119"/>
                      </a:lnTo>
                      <a:lnTo>
                        <a:pt x="4417" y="22264"/>
                      </a:lnTo>
                      <a:lnTo>
                        <a:pt x="5467" y="22427"/>
                      </a:lnTo>
                      <a:lnTo>
                        <a:pt x="6535" y="22463"/>
                      </a:lnTo>
                      <a:lnTo>
                        <a:pt x="7602" y="22373"/>
                      </a:lnTo>
                      <a:lnTo>
                        <a:pt x="8670" y="22155"/>
                      </a:lnTo>
                      <a:lnTo>
                        <a:pt x="9666" y="21830"/>
                      </a:lnTo>
                      <a:lnTo>
                        <a:pt x="10607" y="21377"/>
                      </a:lnTo>
                      <a:lnTo>
                        <a:pt x="11440" y="20834"/>
                      </a:lnTo>
                      <a:lnTo>
                        <a:pt x="11802" y="20508"/>
                      </a:lnTo>
                      <a:lnTo>
                        <a:pt x="12236" y="21106"/>
                      </a:lnTo>
                      <a:lnTo>
                        <a:pt x="13322" y="22228"/>
                      </a:lnTo>
                      <a:lnTo>
                        <a:pt x="14643" y="23242"/>
                      </a:lnTo>
                      <a:lnTo>
                        <a:pt x="16146" y="24147"/>
                      </a:lnTo>
                      <a:lnTo>
                        <a:pt x="17793" y="24907"/>
                      </a:lnTo>
                      <a:lnTo>
                        <a:pt x="19494" y="25504"/>
                      </a:lnTo>
                      <a:lnTo>
                        <a:pt x="21214" y="25920"/>
                      </a:lnTo>
                      <a:lnTo>
                        <a:pt x="22915" y="26156"/>
                      </a:lnTo>
                      <a:lnTo>
                        <a:pt x="23730" y="26174"/>
                      </a:lnTo>
                      <a:lnTo>
                        <a:pt x="24400" y="26156"/>
                      </a:lnTo>
                      <a:lnTo>
                        <a:pt x="25648" y="25993"/>
                      </a:lnTo>
                      <a:lnTo>
                        <a:pt x="26228" y="25830"/>
                      </a:lnTo>
                      <a:lnTo>
                        <a:pt x="26861" y="25613"/>
                      </a:lnTo>
                      <a:lnTo>
                        <a:pt x="27802" y="25088"/>
                      </a:lnTo>
                      <a:lnTo>
                        <a:pt x="28382" y="24599"/>
                      </a:lnTo>
                      <a:lnTo>
                        <a:pt x="28907" y="24002"/>
                      </a:lnTo>
                      <a:lnTo>
                        <a:pt x="29341" y="23260"/>
                      </a:lnTo>
                      <a:lnTo>
                        <a:pt x="29649" y="22373"/>
                      </a:lnTo>
                      <a:lnTo>
                        <a:pt x="29830" y="21305"/>
                      </a:lnTo>
                      <a:lnTo>
                        <a:pt x="29848" y="20689"/>
                      </a:lnTo>
                      <a:lnTo>
                        <a:pt x="30336" y="21142"/>
                      </a:lnTo>
                      <a:lnTo>
                        <a:pt x="31495" y="21920"/>
                      </a:lnTo>
                      <a:lnTo>
                        <a:pt x="32816" y="22572"/>
                      </a:lnTo>
                      <a:lnTo>
                        <a:pt x="34282" y="23061"/>
                      </a:lnTo>
                      <a:lnTo>
                        <a:pt x="35839" y="23386"/>
                      </a:lnTo>
                      <a:lnTo>
                        <a:pt x="37432" y="23531"/>
                      </a:lnTo>
                      <a:lnTo>
                        <a:pt x="39043" y="23495"/>
                      </a:lnTo>
                      <a:lnTo>
                        <a:pt x="40617" y="23278"/>
                      </a:lnTo>
                      <a:lnTo>
                        <a:pt x="41360" y="23079"/>
                      </a:lnTo>
                      <a:lnTo>
                        <a:pt x="41884" y="22934"/>
                      </a:lnTo>
                      <a:lnTo>
                        <a:pt x="42844" y="22536"/>
                      </a:lnTo>
                      <a:lnTo>
                        <a:pt x="43713" y="22047"/>
                      </a:lnTo>
                      <a:lnTo>
                        <a:pt x="44455" y="21486"/>
                      </a:lnTo>
                      <a:lnTo>
                        <a:pt x="45106" y="20834"/>
                      </a:lnTo>
                      <a:lnTo>
                        <a:pt x="45631" y="20110"/>
                      </a:lnTo>
                      <a:lnTo>
                        <a:pt x="46048" y="19314"/>
                      </a:lnTo>
                      <a:lnTo>
                        <a:pt x="46337" y="18445"/>
                      </a:lnTo>
                      <a:lnTo>
                        <a:pt x="46428" y="17974"/>
                      </a:lnTo>
                      <a:lnTo>
                        <a:pt x="46500" y="17576"/>
                      </a:lnTo>
                      <a:lnTo>
                        <a:pt x="46536" y="16870"/>
                      </a:lnTo>
                      <a:lnTo>
                        <a:pt x="46464" y="16291"/>
                      </a:lnTo>
                      <a:lnTo>
                        <a:pt x="46337" y="15820"/>
                      </a:lnTo>
                      <a:lnTo>
                        <a:pt x="46048" y="15277"/>
                      </a:lnTo>
                      <a:lnTo>
                        <a:pt x="45559" y="14843"/>
                      </a:lnTo>
                      <a:lnTo>
                        <a:pt x="45324" y="14716"/>
                      </a:lnTo>
                      <a:lnTo>
                        <a:pt x="45070" y="14608"/>
                      </a:lnTo>
                      <a:lnTo>
                        <a:pt x="44491" y="14517"/>
                      </a:lnTo>
                      <a:lnTo>
                        <a:pt x="43876" y="14535"/>
                      </a:lnTo>
                      <a:lnTo>
                        <a:pt x="43224" y="14680"/>
                      </a:lnTo>
                      <a:lnTo>
                        <a:pt x="42898" y="14807"/>
                      </a:lnTo>
                      <a:lnTo>
                        <a:pt x="42898" y="14807"/>
                      </a:lnTo>
                      <a:lnTo>
                        <a:pt x="43152" y="14571"/>
                      </a:lnTo>
                      <a:lnTo>
                        <a:pt x="43604" y="14047"/>
                      </a:lnTo>
                      <a:lnTo>
                        <a:pt x="43966" y="13395"/>
                      </a:lnTo>
                      <a:lnTo>
                        <a:pt x="44219" y="12617"/>
                      </a:lnTo>
                      <a:lnTo>
                        <a:pt x="44310" y="12146"/>
                      </a:lnTo>
                      <a:lnTo>
                        <a:pt x="44002" y="12110"/>
                      </a:lnTo>
                      <a:lnTo>
                        <a:pt x="43912" y="12671"/>
                      </a:lnTo>
                      <a:lnTo>
                        <a:pt x="43550" y="13576"/>
                      </a:lnTo>
                      <a:lnTo>
                        <a:pt x="43025" y="14264"/>
                      </a:lnTo>
                      <a:lnTo>
                        <a:pt x="42409" y="14843"/>
                      </a:lnTo>
                      <a:lnTo>
                        <a:pt x="42065" y="15133"/>
                      </a:lnTo>
                      <a:lnTo>
                        <a:pt x="41703" y="15422"/>
                      </a:lnTo>
                      <a:lnTo>
                        <a:pt x="40998" y="16074"/>
                      </a:lnTo>
                      <a:lnTo>
                        <a:pt x="40654" y="16472"/>
                      </a:lnTo>
                      <a:lnTo>
                        <a:pt x="40636" y="16508"/>
                      </a:lnTo>
                      <a:lnTo>
                        <a:pt x="40636" y="16635"/>
                      </a:lnTo>
                      <a:lnTo>
                        <a:pt x="40672" y="16671"/>
                      </a:lnTo>
                      <a:lnTo>
                        <a:pt x="40726" y="16707"/>
                      </a:lnTo>
                      <a:lnTo>
                        <a:pt x="40853" y="16689"/>
                      </a:lnTo>
                      <a:lnTo>
                        <a:pt x="40889" y="16653"/>
                      </a:lnTo>
                      <a:lnTo>
                        <a:pt x="41124" y="16381"/>
                      </a:lnTo>
                      <a:lnTo>
                        <a:pt x="41649" y="15893"/>
                      </a:lnTo>
                      <a:lnTo>
                        <a:pt x="42482" y="15314"/>
                      </a:lnTo>
                      <a:lnTo>
                        <a:pt x="43351" y="14952"/>
                      </a:lnTo>
                      <a:lnTo>
                        <a:pt x="43912" y="14825"/>
                      </a:lnTo>
                      <a:lnTo>
                        <a:pt x="44455" y="14807"/>
                      </a:lnTo>
                      <a:lnTo>
                        <a:pt x="44962" y="14897"/>
                      </a:lnTo>
                      <a:lnTo>
                        <a:pt x="45197" y="14988"/>
                      </a:lnTo>
                      <a:lnTo>
                        <a:pt x="45505" y="15169"/>
                      </a:lnTo>
                      <a:lnTo>
                        <a:pt x="45957" y="15694"/>
                      </a:lnTo>
                      <a:lnTo>
                        <a:pt x="46192" y="16436"/>
                      </a:lnTo>
                      <a:lnTo>
                        <a:pt x="46210" y="17377"/>
                      </a:lnTo>
                      <a:lnTo>
                        <a:pt x="46138" y="17920"/>
                      </a:lnTo>
                      <a:lnTo>
                        <a:pt x="46048" y="18354"/>
                      </a:lnTo>
                      <a:lnTo>
                        <a:pt x="45776" y="19187"/>
                      </a:lnTo>
                      <a:lnTo>
                        <a:pt x="45378" y="19947"/>
                      </a:lnTo>
                      <a:lnTo>
                        <a:pt x="44871" y="20635"/>
                      </a:lnTo>
                      <a:lnTo>
                        <a:pt x="44256" y="21269"/>
                      </a:lnTo>
                      <a:lnTo>
                        <a:pt x="43532" y="21793"/>
                      </a:lnTo>
                      <a:lnTo>
                        <a:pt x="42699" y="22264"/>
                      </a:lnTo>
                      <a:lnTo>
                        <a:pt x="41776" y="22644"/>
                      </a:lnTo>
                      <a:lnTo>
                        <a:pt x="41287" y="22789"/>
                      </a:lnTo>
                      <a:lnTo>
                        <a:pt x="40527" y="22988"/>
                      </a:lnTo>
                      <a:lnTo>
                        <a:pt x="38952" y="23205"/>
                      </a:lnTo>
                      <a:lnTo>
                        <a:pt x="37323" y="23205"/>
                      </a:lnTo>
                      <a:lnTo>
                        <a:pt x="35712" y="23042"/>
                      </a:lnTo>
                      <a:lnTo>
                        <a:pt x="34138" y="22680"/>
                      </a:lnTo>
                      <a:lnTo>
                        <a:pt x="32671" y="22174"/>
                      </a:lnTo>
                      <a:lnTo>
                        <a:pt x="31368" y="21486"/>
                      </a:lnTo>
                      <a:lnTo>
                        <a:pt x="30264" y="20671"/>
                      </a:lnTo>
                      <a:lnTo>
                        <a:pt x="29812" y="20219"/>
                      </a:lnTo>
                      <a:lnTo>
                        <a:pt x="29739" y="20164"/>
                      </a:lnTo>
                      <a:lnTo>
                        <a:pt x="29649" y="20183"/>
                      </a:lnTo>
                      <a:lnTo>
                        <a:pt x="29558" y="20237"/>
                      </a:lnTo>
                      <a:lnTo>
                        <a:pt x="29540" y="20327"/>
                      </a:lnTo>
                      <a:lnTo>
                        <a:pt x="29558" y="20816"/>
                      </a:lnTo>
                      <a:lnTo>
                        <a:pt x="29468" y="21757"/>
                      </a:lnTo>
                      <a:lnTo>
                        <a:pt x="29269" y="22590"/>
                      </a:lnTo>
                      <a:lnTo>
                        <a:pt x="28943" y="23332"/>
                      </a:lnTo>
                      <a:lnTo>
                        <a:pt x="28526" y="24002"/>
                      </a:lnTo>
                      <a:lnTo>
                        <a:pt x="27983" y="24563"/>
                      </a:lnTo>
                      <a:lnTo>
                        <a:pt x="27332" y="25033"/>
                      </a:lnTo>
                      <a:lnTo>
                        <a:pt x="26572" y="25395"/>
                      </a:lnTo>
                      <a:lnTo>
                        <a:pt x="26137" y="25540"/>
                      </a:lnTo>
                      <a:lnTo>
                        <a:pt x="25739" y="25649"/>
                      </a:lnTo>
                      <a:lnTo>
                        <a:pt x="24852" y="25812"/>
                      </a:lnTo>
                      <a:lnTo>
                        <a:pt x="23458" y="25884"/>
                      </a:lnTo>
                      <a:lnTo>
                        <a:pt x="21449" y="25685"/>
                      </a:lnTo>
                      <a:lnTo>
                        <a:pt x="19368" y="25178"/>
                      </a:lnTo>
                      <a:lnTo>
                        <a:pt x="17359" y="24418"/>
                      </a:lnTo>
                      <a:lnTo>
                        <a:pt x="15458" y="23423"/>
                      </a:lnTo>
                      <a:lnTo>
                        <a:pt x="13793" y="22246"/>
                      </a:lnTo>
                      <a:lnTo>
                        <a:pt x="12761" y="21250"/>
                      </a:lnTo>
                      <a:lnTo>
                        <a:pt x="12200" y="20563"/>
                      </a:lnTo>
                      <a:lnTo>
                        <a:pt x="11965" y="20201"/>
                      </a:lnTo>
                      <a:lnTo>
                        <a:pt x="11910" y="20146"/>
                      </a:lnTo>
                      <a:lnTo>
                        <a:pt x="11856" y="20128"/>
                      </a:lnTo>
                      <a:lnTo>
                        <a:pt x="11784" y="20128"/>
                      </a:lnTo>
                      <a:lnTo>
                        <a:pt x="11729" y="20164"/>
                      </a:lnTo>
                      <a:lnTo>
                        <a:pt x="11385" y="20490"/>
                      </a:lnTo>
                      <a:lnTo>
                        <a:pt x="10571" y="21051"/>
                      </a:lnTo>
                      <a:lnTo>
                        <a:pt x="9666" y="21504"/>
                      </a:lnTo>
                      <a:lnTo>
                        <a:pt x="8688" y="21848"/>
                      </a:lnTo>
                      <a:lnTo>
                        <a:pt x="7657" y="22065"/>
                      </a:lnTo>
                      <a:lnTo>
                        <a:pt x="6589" y="22155"/>
                      </a:lnTo>
                      <a:lnTo>
                        <a:pt x="5521" y="22137"/>
                      </a:lnTo>
                      <a:lnTo>
                        <a:pt x="4489" y="21974"/>
                      </a:lnTo>
                      <a:lnTo>
                        <a:pt x="4000" y="21830"/>
                      </a:lnTo>
                      <a:lnTo>
                        <a:pt x="3638" y="21721"/>
                      </a:lnTo>
                      <a:lnTo>
                        <a:pt x="2987" y="21413"/>
                      </a:lnTo>
                      <a:lnTo>
                        <a:pt x="2390" y="21051"/>
                      </a:lnTo>
                      <a:lnTo>
                        <a:pt x="1865" y="20635"/>
                      </a:lnTo>
                      <a:lnTo>
                        <a:pt x="1412" y="20146"/>
                      </a:lnTo>
                      <a:lnTo>
                        <a:pt x="1014" y="19603"/>
                      </a:lnTo>
                      <a:lnTo>
                        <a:pt x="724" y="19006"/>
                      </a:lnTo>
                      <a:lnTo>
                        <a:pt x="489" y="18336"/>
                      </a:lnTo>
                      <a:lnTo>
                        <a:pt x="417" y="17992"/>
                      </a:lnTo>
                      <a:lnTo>
                        <a:pt x="344" y="17612"/>
                      </a:lnTo>
                      <a:lnTo>
                        <a:pt x="308" y="16888"/>
                      </a:lnTo>
                      <a:lnTo>
                        <a:pt x="362" y="16200"/>
                      </a:lnTo>
                      <a:lnTo>
                        <a:pt x="543" y="15531"/>
                      </a:lnTo>
                      <a:lnTo>
                        <a:pt x="815" y="14915"/>
                      </a:lnTo>
                      <a:lnTo>
                        <a:pt x="1195" y="14336"/>
                      </a:lnTo>
                      <a:lnTo>
                        <a:pt x="1666" y="13793"/>
                      </a:lnTo>
                      <a:lnTo>
                        <a:pt x="2245" y="13323"/>
                      </a:lnTo>
                      <a:lnTo>
                        <a:pt x="2571" y="13105"/>
                      </a:lnTo>
                      <a:lnTo>
                        <a:pt x="3095" y="12780"/>
                      </a:lnTo>
                      <a:lnTo>
                        <a:pt x="4236" y="12309"/>
                      </a:lnTo>
                      <a:lnTo>
                        <a:pt x="5467" y="11983"/>
                      </a:lnTo>
                      <a:lnTo>
                        <a:pt x="6734" y="11820"/>
                      </a:lnTo>
                      <a:lnTo>
                        <a:pt x="8019" y="11820"/>
                      </a:lnTo>
                      <a:lnTo>
                        <a:pt x="9268" y="11983"/>
                      </a:lnTo>
                      <a:lnTo>
                        <a:pt x="10426" y="12309"/>
                      </a:lnTo>
                      <a:lnTo>
                        <a:pt x="11476" y="12798"/>
                      </a:lnTo>
                      <a:lnTo>
                        <a:pt x="11928" y="13105"/>
                      </a:lnTo>
                      <a:lnTo>
                        <a:pt x="12019" y="13142"/>
                      </a:lnTo>
                      <a:lnTo>
                        <a:pt x="12109" y="13105"/>
                      </a:lnTo>
                      <a:lnTo>
                        <a:pt x="12164" y="13033"/>
                      </a:lnTo>
                      <a:lnTo>
                        <a:pt x="12146" y="12924"/>
                      </a:lnTo>
                      <a:lnTo>
                        <a:pt x="11947" y="12436"/>
                      </a:lnTo>
                      <a:lnTo>
                        <a:pt x="11603" y="11440"/>
                      </a:lnTo>
                      <a:lnTo>
                        <a:pt x="11385" y="10481"/>
                      </a:lnTo>
                      <a:lnTo>
                        <a:pt x="11259" y="9540"/>
                      </a:lnTo>
                      <a:lnTo>
                        <a:pt x="11241" y="8616"/>
                      </a:lnTo>
                      <a:lnTo>
                        <a:pt x="11331" y="7711"/>
                      </a:lnTo>
                      <a:lnTo>
                        <a:pt x="11530" y="6861"/>
                      </a:lnTo>
                      <a:lnTo>
                        <a:pt x="11838" y="6010"/>
                      </a:lnTo>
                      <a:lnTo>
                        <a:pt x="12037" y="5612"/>
                      </a:lnTo>
                      <a:lnTo>
                        <a:pt x="12272" y="5177"/>
                      </a:lnTo>
                      <a:lnTo>
                        <a:pt x="12870" y="4327"/>
                      </a:lnTo>
                      <a:lnTo>
                        <a:pt x="13594" y="3548"/>
                      </a:lnTo>
                      <a:lnTo>
                        <a:pt x="14426" y="2842"/>
                      </a:lnTo>
                      <a:lnTo>
                        <a:pt x="15367" y="2227"/>
                      </a:lnTo>
                      <a:lnTo>
                        <a:pt x="16399" y="1684"/>
                      </a:lnTo>
                      <a:lnTo>
                        <a:pt x="17540" y="1213"/>
                      </a:lnTo>
                      <a:lnTo>
                        <a:pt x="18752" y="851"/>
                      </a:lnTo>
                      <a:lnTo>
                        <a:pt x="19386" y="707"/>
                      </a:lnTo>
                      <a:lnTo>
                        <a:pt x="20472" y="507"/>
                      </a:lnTo>
                      <a:lnTo>
                        <a:pt x="22662" y="308"/>
                      </a:lnTo>
                      <a:lnTo>
                        <a:pt x="24798" y="345"/>
                      </a:lnTo>
                      <a:lnTo>
                        <a:pt x="26843" y="634"/>
                      </a:lnTo>
                      <a:lnTo>
                        <a:pt x="27802" y="888"/>
                      </a:lnTo>
                      <a:lnTo>
                        <a:pt x="28219" y="1014"/>
                      </a:lnTo>
                      <a:lnTo>
                        <a:pt x="29033" y="1340"/>
                      </a:lnTo>
                      <a:lnTo>
                        <a:pt x="29812" y="1756"/>
                      </a:lnTo>
                      <a:lnTo>
                        <a:pt x="30536" y="2263"/>
                      </a:lnTo>
                      <a:lnTo>
                        <a:pt x="31223" y="2806"/>
                      </a:lnTo>
                      <a:lnTo>
                        <a:pt x="31839" y="3422"/>
                      </a:lnTo>
                      <a:lnTo>
                        <a:pt x="32364" y="4091"/>
                      </a:lnTo>
                      <a:lnTo>
                        <a:pt x="32834" y="4797"/>
                      </a:lnTo>
                      <a:lnTo>
                        <a:pt x="33015" y="5177"/>
                      </a:lnTo>
                      <a:lnTo>
                        <a:pt x="33178" y="5557"/>
                      </a:lnTo>
                      <a:lnTo>
                        <a:pt x="33432" y="6318"/>
                      </a:lnTo>
                      <a:lnTo>
                        <a:pt x="33558" y="7078"/>
                      </a:lnTo>
                      <a:lnTo>
                        <a:pt x="33576" y="7838"/>
                      </a:lnTo>
                      <a:lnTo>
                        <a:pt x="33522" y="8218"/>
                      </a:lnTo>
                      <a:lnTo>
                        <a:pt x="33323" y="8816"/>
                      </a:lnTo>
                      <a:lnTo>
                        <a:pt x="33178" y="9449"/>
                      </a:lnTo>
                      <a:lnTo>
                        <a:pt x="33196" y="9576"/>
                      </a:lnTo>
                      <a:lnTo>
                        <a:pt x="33287" y="9630"/>
                      </a:lnTo>
                      <a:lnTo>
                        <a:pt x="33414" y="9630"/>
                      </a:lnTo>
                      <a:lnTo>
                        <a:pt x="33468" y="9540"/>
                      </a:lnTo>
                      <a:lnTo>
                        <a:pt x="33703" y="8924"/>
                      </a:lnTo>
                      <a:lnTo>
                        <a:pt x="33830" y="8309"/>
                      </a:lnTo>
                      <a:lnTo>
                        <a:pt x="34047" y="7820"/>
                      </a:lnTo>
                      <a:lnTo>
                        <a:pt x="34644" y="6951"/>
                      </a:lnTo>
                      <a:lnTo>
                        <a:pt x="35441" y="6281"/>
                      </a:lnTo>
                      <a:lnTo>
                        <a:pt x="36382" y="5775"/>
                      </a:lnTo>
                      <a:lnTo>
                        <a:pt x="36907" y="5612"/>
                      </a:lnTo>
                      <a:lnTo>
                        <a:pt x="37287" y="5503"/>
                      </a:lnTo>
                      <a:lnTo>
                        <a:pt x="38065" y="5413"/>
                      </a:lnTo>
                      <a:lnTo>
                        <a:pt x="38844" y="5431"/>
                      </a:lnTo>
                      <a:lnTo>
                        <a:pt x="39604" y="5539"/>
                      </a:lnTo>
                      <a:lnTo>
                        <a:pt x="40328" y="5775"/>
                      </a:lnTo>
                      <a:lnTo>
                        <a:pt x="41034" y="6100"/>
                      </a:lnTo>
                      <a:lnTo>
                        <a:pt x="41667" y="6517"/>
                      </a:lnTo>
                      <a:lnTo>
                        <a:pt x="42265" y="7042"/>
                      </a:lnTo>
                      <a:lnTo>
                        <a:pt x="42518" y="7331"/>
                      </a:lnTo>
                      <a:lnTo>
                        <a:pt x="42753" y="7132"/>
                      </a:lnTo>
                      <a:lnTo>
                        <a:pt x="42482" y="6825"/>
                      </a:lnTo>
                      <a:lnTo>
                        <a:pt x="41866" y="6281"/>
                      </a:lnTo>
                      <a:lnTo>
                        <a:pt x="41179" y="5829"/>
                      </a:lnTo>
                      <a:lnTo>
                        <a:pt x="40436" y="5485"/>
                      </a:lnTo>
                      <a:lnTo>
                        <a:pt x="39676" y="5250"/>
                      </a:lnTo>
                      <a:lnTo>
                        <a:pt x="38862" y="5123"/>
                      </a:lnTo>
                      <a:lnTo>
                        <a:pt x="38047" y="5105"/>
                      </a:lnTo>
                      <a:lnTo>
                        <a:pt x="37233" y="5214"/>
                      </a:lnTo>
                      <a:lnTo>
                        <a:pt x="36834" y="5322"/>
                      </a:lnTo>
                      <a:lnTo>
                        <a:pt x="36346" y="5467"/>
                      </a:lnTo>
                      <a:lnTo>
                        <a:pt x="35495" y="5883"/>
                      </a:lnTo>
                      <a:lnTo>
                        <a:pt x="34753" y="6426"/>
                      </a:lnTo>
                      <a:lnTo>
                        <a:pt x="34138" y="7114"/>
                      </a:lnTo>
                      <a:lnTo>
                        <a:pt x="33884" y="7512"/>
                      </a:lnTo>
                      <a:lnTo>
                        <a:pt x="33848" y="6897"/>
                      </a:lnTo>
                      <a:lnTo>
                        <a:pt x="33558" y="5648"/>
                      </a:lnTo>
                      <a:lnTo>
                        <a:pt x="33287" y="5033"/>
                      </a:lnTo>
                      <a:lnTo>
                        <a:pt x="33088" y="4652"/>
                      </a:lnTo>
                      <a:lnTo>
                        <a:pt x="32617" y="3928"/>
                      </a:lnTo>
                      <a:lnTo>
                        <a:pt x="32056" y="3241"/>
                      </a:lnTo>
                      <a:lnTo>
                        <a:pt x="31422" y="2589"/>
                      </a:lnTo>
                      <a:lnTo>
                        <a:pt x="30717" y="2010"/>
                      </a:lnTo>
                      <a:lnTo>
                        <a:pt x="29956" y="1503"/>
                      </a:lnTo>
                      <a:lnTo>
                        <a:pt x="29160" y="1069"/>
                      </a:lnTo>
                      <a:lnTo>
                        <a:pt x="28327" y="725"/>
                      </a:lnTo>
                      <a:lnTo>
                        <a:pt x="27893" y="598"/>
                      </a:lnTo>
                      <a:lnTo>
                        <a:pt x="26916" y="345"/>
                      </a:lnTo>
                      <a:lnTo>
                        <a:pt x="24834" y="55"/>
                      </a:lnTo>
                      <a:lnTo>
                        <a:pt x="2264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525" name="Google Shape;1525;p41"/>
              <p:cNvGrpSpPr/>
              <p:nvPr/>
            </p:nvGrpSpPr>
            <p:grpSpPr>
              <a:xfrm>
                <a:off x="3621900" y="179016"/>
                <a:ext cx="830714" cy="355988"/>
                <a:chOff x="1925508" y="3606994"/>
                <a:chExt cx="1061479" cy="454879"/>
              </a:xfrm>
            </p:grpSpPr>
            <p:sp>
              <p:nvSpPr>
                <p:cNvPr id="1526" name="Google Shape;1526;p41"/>
                <p:cNvSpPr/>
                <p:nvPr/>
              </p:nvSpPr>
              <p:spPr>
                <a:xfrm>
                  <a:off x="1930114" y="3611600"/>
                  <a:ext cx="1052267" cy="445666"/>
                </a:xfrm>
                <a:custGeom>
                  <a:avLst/>
                  <a:gdLst/>
                  <a:ahLst/>
                  <a:cxnLst/>
                  <a:rect l="l" t="t" r="r" b="b"/>
                  <a:pathLst>
                    <a:path w="33124" h="14029" extrusionOk="0">
                      <a:moveTo>
                        <a:pt x="16924" y="1"/>
                      </a:moveTo>
                      <a:lnTo>
                        <a:pt x="15802" y="91"/>
                      </a:lnTo>
                      <a:lnTo>
                        <a:pt x="14770" y="344"/>
                      </a:lnTo>
                      <a:lnTo>
                        <a:pt x="13883" y="743"/>
                      </a:lnTo>
                      <a:lnTo>
                        <a:pt x="13177" y="1340"/>
                      </a:lnTo>
                      <a:lnTo>
                        <a:pt x="12688" y="2136"/>
                      </a:lnTo>
                      <a:lnTo>
                        <a:pt x="12435" y="3150"/>
                      </a:lnTo>
                      <a:lnTo>
                        <a:pt x="12417" y="3747"/>
                      </a:lnTo>
                      <a:lnTo>
                        <a:pt x="12290" y="3494"/>
                      </a:lnTo>
                      <a:lnTo>
                        <a:pt x="11928" y="3059"/>
                      </a:lnTo>
                      <a:lnTo>
                        <a:pt x="11494" y="2697"/>
                      </a:lnTo>
                      <a:lnTo>
                        <a:pt x="11005" y="2408"/>
                      </a:lnTo>
                      <a:lnTo>
                        <a:pt x="10191" y="2118"/>
                      </a:lnTo>
                      <a:lnTo>
                        <a:pt x="9014" y="2010"/>
                      </a:lnTo>
                      <a:lnTo>
                        <a:pt x="8163" y="2154"/>
                      </a:lnTo>
                      <a:lnTo>
                        <a:pt x="7638" y="2317"/>
                      </a:lnTo>
                      <a:lnTo>
                        <a:pt x="7186" y="2589"/>
                      </a:lnTo>
                      <a:lnTo>
                        <a:pt x="6788" y="2915"/>
                      </a:lnTo>
                      <a:lnTo>
                        <a:pt x="6498" y="3331"/>
                      </a:lnTo>
                      <a:lnTo>
                        <a:pt x="6317" y="3802"/>
                      </a:lnTo>
                      <a:lnTo>
                        <a:pt x="6245" y="4381"/>
                      </a:lnTo>
                      <a:lnTo>
                        <a:pt x="6335" y="5014"/>
                      </a:lnTo>
                      <a:lnTo>
                        <a:pt x="6444" y="5376"/>
                      </a:lnTo>
                      <a:lnTo>
                        <a:pt x="5991" y="5286"/>
                      </a:lnTo>
                      <a:lnTo>
                        <a:pt x="4869" y="5213"/>
                      </a:lnTo>
                      <a:lnTo>
                        <a:pt x="3656" y="5232"/>
                      </a:lnTo>
                      <a:lnTo>
                        <a:pt x="2426" y="5394"/>
                      </a:lnTo>
                      <a:lnTo>
                        <a:pt x="1321" y="5738"/>
                      </a:lnTo>
                      <a:lnTo>
                        <a:pt x="670" y="6118"/>
                      </a:lnTo>
                      <a:lnTo>
                        <a:pt x="344" y="6444"/>
                      </a:lnTo>
                      <a:lnTo>
                        <a:pt x="109" y="6824"/>
                      </a:lnTo>
                      <a:lnTo>
                        <a:pt x="0" y="7259"/>
                      </a:lnTo>
                      <a:lnTo>
                        <a:pt x="18" y="7766"/>
                      </a:lnTo>
                      <a:lnTo>
                        <a:pt x="199" y="8345"/>
                      </a:lnTo>
                      <a:lnTo>
                        <a:pt x="362" y="8671"/>
                      </a:lnTo>
                      <a:lnTo>
                        <a:pt x="489" y="8906"/>
                      </a:lnTo>
                      <a:lnTo>
                        <a:pt x="869" y="9304"/>
                      </a:lnTo>
                      <a:lnTo>
                        <a:pt x="1358" y="9648"/>
                      </a:lnTo>
                      <a:lnTo>
                        <a:pt x="1937" y="9938"/>
                      </a:lnTo>
                      <a:lnTo>
                        <a:pt x="2950" y="10263"/>
                      </a:lnTo>
                      <a:lnTo>
                        <a:pt x="4471" y="10499"/>
                      </a:lnTo>
                      <a:lnTo>
                        <a:pt x="6100" y="10517"/>
                      </a:lnTo>
                      <a:lnTo>
                        <a:pt x="7675" y="10354"/>
                      </a:lnTo>
                      <a:lnTo>
                        <a:pt x="9068" y="10028"/>
                      </a:lnTo>
                      <a:lnTo>
                        <a:pt x="10173" y="9539"/>
                      </a:lnTo>
                      <a:lnTo>
                        <a:pt x="10553" y="9250"/>
                      </a:lnTo>
                      <a:lnTo>
                        <a:pt x="10625" y="9648"/>
                      </a:lnTo>
                      <a:lnTo>
                        <a:pt x="11005" y="10426"/>
                      </a:lnTo>
                      <a:lnTo>
                        <a:pt x="11602" y="11150"/>
                      </a:lnTo>
                      <a:lnTo>
                        <a:pt x="12363" y="11838"/>
                      </a:lnTo>
                      <a:lnTo>
                        <a:pt x="13250" y="12435"/>
                      </a:lnTo>
                      <a:lnTo>
                        <a:pt x="14191" y="12960"/>
                      </a:lnTo>
                      <a:lnTo>
                        <a:pt x="15132" y="13395"/>
                      </a:lnTo>
                      <a:lnTo>
                        <a:pt x="16019" y="13702"/>
                      </a:lnTo>
                      <a:lnTo>
                        <a:pt x="16417" y="13811"/>
                      </a:lnTo>
                      <a:lnTo>
                        <a:pt x="17105" y="13938"/>
                      </a:lnTo>
                      <a:lnTo>
                        <a:pt x="18354" y="14028"/>
                      </a:lnTo>
                      <a:lnTo>
                        <a:pt x="19476" y="13883"/>
                      </a:lnTo>
                      <a:lnTo>
                        <a:pt x="20490" y="13521"/>
                      </a:lnTo>
                      <a:lnTo>
                        <a:pt x="21395" y="12960"/>
                      </a:lnTo>
                      <a:lnTo>
                        <a:pt x="22191" y="12236"/>
                      </a:lnTo>
                      <a:lnTo>
                        <a:pt x="22879" y="11331"/>
                      </a:lnTo>
                      <a:lnTo>
                        <a:pt x="23476" y="10263"/>
                      </a:lnTo>
                      <a:lnTo>
                        <a:pt x="23748" y="9684"/>
                      </a:lnTo>
                      <a:lnTo>
                        <a:pt x="24019" y="10010"/>
                      </a:lnTo>
                      <a:lnTo>
                        <a:pt x="24779" y="10571"/>
                      </a:lnTo>
                      <a:lnTo>
                        <a:pt x="25775" y="11006"/>
                      </a:lnTo>
                      <a:lnTo>
                        <a:pt x="26897" y="11313"/>
                      </a:lnTo>
                      <a:lnTo>
                        <a:pt x="28092" y="11494"/>
                      </a:lnTo>
                      <a:lnTo>
                        <a:pt x="29250" y="11530"/>
                      </a:lnTo>
                      <a:lnTo>
                        <a:pt x="30336" y="11404"/>
                      </a:lnTo>
                      <a:lnTo>
                        <a:pt x="31259" y="11132"/>
                      </a:lnTo>
                      <a:lnTo>
                        <a:pt x="31621" y="10933"/>
                      </a:lnTo>
                      <a:lnTo>
                        <a:pt x="31983" y="10698"/>
                      </a:lnTo>
                      <a:lnTo>
                        <a:pt x="32508" y="10245"/>
                      </a:lnTo>
                      <a:lnTo>
                        <a:pt x="32870" y="9811"/>
                      </a:lnTo>
                      <a:lnTo>
                        <a:pt x="33069" y="9395"/>
                      </a:lnTo>
                      <a:lnTo>
                        <a:pt x="33124" y="8996"/>
                      </a:lnTo>
                      <a:lnTo>
                        <a:pt x="33051" y="8652"/>
                      </a:lnTo>
                      <a:lnTo>
                        <a:pt x="32852" y="8345"/>
                      </a:lnTo>
                      <a:lnTo>
                        <a:pt x="32545" y="8091"/>
                      </a:lnTo>
                      <a:lnTo>
                        <a:pt x="31965" y="7820"/>
                      </a:lnTo>
                      <a:lnTo>
                        <a:pt x="30934" y="7711"/>
                      </a:lnTo>
                      <a:lnTo>
                        <a:pt x="30065" y="7856"/>
                      </a:lnTo>
                      <a:lnTo>
                        <a:pt x="29467" y="8055"/>
                      </a:lnTo>
                      <a:lnTo>
                        <a:pt x="28888" y="8363"/>
                      </a:lnTo>
                      <a:lnTo>
                        <a:pt x="28309" y="8779"/>
                      </a:lnTo>
                      <a:lnTo>
                        <a:pt x="28038" y="9033"/>
                      </a:lnTo>
                      <a:lnTo>
                        <a:pt x="28038" y="8399"/>
                      </a:lnTo>
                      <a:lnTo>
                        <a:pt x="27838" y="7168"/>
                      </a:lnTo>
                      <a:lnTo>
                        <a:pt x="27458" y="5974"/>
                      </a:lnTo>
                      <a:lnTo>
                        <a:pt x="26952" y="4815"/>
                      </a:lnTo>
                      <a:lnTo>
                        <a:pt x="26662" y="4272"/>
                      </a:lnTo>
                      <a:lnTo>
                        <a:pt x="26463" y="3928"/>
                      </a:lnTo>
                      <a:lnTo>
                        <a:pt x="25865" y="3240"/>
                      </a:lnTo>
                      <a:lnTo>
                        <a:pt x="25087" y="2589"/>
                      </a:lnTo>
                      <a:lnTo>
                        <a:pt x="24128" y="1973"/>
                      </a:lnTo>
                      <a:lnTo>
                        <a:pt x="23060" y="1430"/>
                      </a:lnTo>
                      <a:lnTo>
                        <a:pt x="21883" y="942"/>
                      </a:lnTo>
                      <a:lnTo>
                        <a:pt x="20653" y="544"/>
                      </a:lnTo>
                      <a:lnTo>
                        <a:pt x="19386" y="254"/>
                      </a:lnTo>
                      <a:lnTo>
                        <a:pt x="18137" y="55"/>
                      </a:lnTo>
                      <a:lnTo>
                        <a:pt x="16924"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7" name="Google Shape;1527;p41"/>
                <p:cNvSpPr/>
                <p:nvPr/>
              </p:nvSpPr>
              <p:spPr>
                <a:xfrm>
                  <a:off x="1925508" y="3606994"/>
                  <a:ext cx="1061479" cy="454879"/>
                </a:xfrm>
                <a:custGeom>
                  <a:avLst/>
                  <a:gdLst/>
                  <a:ahLst/>
                  <a:cxnLst/>
                  <a:rect l="l" t="t" r="r" b="b"/>
                  <a:pathLst>
                    <a:path w="33414" h="14319" extrusionOk="0">
                      <a:moveTo>
                        <a:pt x="17594" y="1"/>
                      </a:moveTo>
                      <a:lnTo>
                        <a:pt x="15983" y="73"/>
                      </a:lnTo>
                      <a:lnTo>
                        <a:pt x="15277" y="236"/>
                      </a:lnTo>
                      <a:lnTo>
                        <a:pt x="14643" y="417"/>
                      </a:lnTo>
                      <a:lnTo>
                        <a:pt x="13865" y="833"/>
                      </a:lnTo>
                      <a:lnTo>
                        <a:pt x="13431" y="1177"/>
                      </a:lnTo>
                      <a:lnTo>
                        <a:pt x="13087" y="1557"/>
                      </a:lnTo>
                      <a:lnTo>
                        <a:pt x="12797" y="2010"/>
                      </a:lnTo>
                      <a:lnTo>
                        <a:pt x="12598" y="2517"/>
                      </a:lnTo>
                      <a:lnTo>
                        <a:pt x="12453" y="3078"/>
                      </a:lnTo>
                      <a:lnTo>
                        <a:pt x="12435" y="3385"/>
                      </a:lnTo>
                      <a:lnTo>
                        <a:pt x="12236" y="3150"/>
                      </a:lnTo>
                      <a:lnTo>
                        <a:pt x="11766" y="2734"/>
                      </a:lnTo>
                      <a:lnTo>
                        <a:pt x="11223" y="2426"/>
                      </a:lnTo>
                      <a:lnTo>
                        <a:pt x="10607" y="2191"/>
                      </a:lnTo>
                      <a:lnTo>
                        <a:pt x="9974" y="2064"/>
                      </a:lnTo>
                      <a:lnTo>
                        <a:pt x="9340" y="2010"/>
                      </a:lnTo>
                      <a:lnTo>
                        <a:pt x="8688" y="2064"/>
                      </a:lnTo>
                      <a:lnTo>
                        <a:pt x="8091" y="2191"/>
                      </a:lnTo>
                      <a:lnTo>
                        <a:pt x="7802" y="2299"/>
                      </a:lnTo>
                      <a:lnTo>
                        <a:pt x="7349" y="2517"/>
                      </a:lnTo>
                      <a:lnTo>
                        <a:pt x="6824" y="2951"/>
                      </a:lnTo>
                      <a:lnTo>
                        <a:pt x="6571" y="3313"/>
                      </a:lnTo>
                      <a:lnTo>
                        <a:pt x="6390" y="3693"/>
                      </a:lnTo>
                      <a:lnTo>
                        <a:pt x="6281" y="4109"/>
                      </a:lnTo>
                      <a:lnTo>
                        <a:pt x="6263" y="4815"/>
                      </a:lnTo>
                      <a:lnTo>
                        <a:pt x="6372" y="5322"/>
                      </a:lnTo>
                      <a:lnTo>
                        <a:pt x="5666" y="5232"/>
                      </a:lnTo>
                      <a:lnTo>
                        <a:pt x="3982" y="5214"/>
                      </a:lnTo>
                      <a:lnTo>
                        <a:pt x="2661" y="5377"/>
                      </a:lnTo>
                      <a:lnTo>
                        <a:pt x="1847" y="5576"/>
                      </a:lnTo>
                      <a:lnTo>
                        <a:pt x="1123" y="5883"/>
                      </a:lnTo>
                      <a:lnTo>
                        <a:pt x="543" y="6300"/>
                      </a:lnTo>
                      <a:lnTo>
                        <a:pt x="326" y="6553"/>
                      </a:lnTo>
                      <a:lnTo>
                        <a:pt x="163" y="6788"/>
                      </a:lnTo>
                      <a:lnTo>
                        <a:pt x="0" y="7313"/>
                      </a:lnTo>
                      <a:lnTo>
                        <a:pt x="18" y="7892"/>
                      </a:lnTo>
                      <a:lnTo>
                        <a:pt x="199" y="8544"/>
                      </a:lnTo>
                      <a:lnTo>
                        <a:pt x="362" y="8888"/>
                      </a:lnTo>
                      <a:lnTo>
                        <a:pt x="634" y="8743"/>
                      </a:lnTo>
                      <a:lnTo>
                        <a:pt x="489" y="8435"/>
                      </a:lnTo>
                      <a:lnTo>
                        <a:pt x="326" y="7892"/>
                      </a:lnTo>
                      <a:lnTo>
                        <a:pt x="308" y="7386"/>
                      </a:lnTo>
                      <a:lnTo>
                        <a:pt x="435" y="6933"/>
                      </a:lnTo>
                      <a:lnTo>
                        <a:pt x="561" y="6734"/>
                      </a:lnTo>
                      <a:lnTo>
                        <a:pt x="779" y="6499"/>
                      </a:lnTo>
                      <a:lnTo>
                        <a:pt x="1358" y="6101"/>
                      </a:lnTo>
                      <a:lnTo>
                        <a:pt x="2100" y="5811"/>
                      </a:lnTo>
                      <a:lnTo>
                        <a:pt x="2933" y="5630"/>
                      </a:lnTo>
                      <a:lnTo>
                        <a:pt x="4254" y="5503"/>
                      </a:lnTo>
                      <a:lnTo>
                        <a:pt x="5919" y="5558"/>
                      </a:lnTo>
                      <a:lnTo>
                        <a:pt x="6553" y="5666"/>
                      </a:lnTo>
                      <a:lnTo>
                        <a:pt x="6625" y="5666"/>
                      </a:lnTo>
                      <a:lnTo>
                        <a:pt x="6697" y="5612"/>
                      </a:lnTo>
                      <a:lnTo>
                        <a:pt x="6734" y="5539"/>
                      </a:lnTo>
                      <a:lnTo>
                        <a:pt x="6734" y="5467"/>
                      </a:lnTo>
                      <a:lnTo>
                        <a:pt x="6589" y="4978"/>
                      </a:lnTo>
                      <a:lnTo>
                        <a:pt x="6571" y="4091"/>
                      </a:lnTo>
                      <a:lnTo>
                        <a:pt x="6788" y="3530"/>
                      </a:lnTo>
                      <a:lnTo>
                        <a:pt x="7023" y="3204"/>
                      </a:lnTo>
                      <a:lnTo>
                        <a:pt x="7494" y="2788"/>
                      </a:lnTo>
                      <a:lnTo>
                        <a:pt x="7928" y="2589"/>
                      </a:lnTo>
                      <a:lnTo>
                        <a:pt x="8218" y="2480"/>
                      </a:lnTo>
                      <a:lnTo>
                        <a:pt x="8833" y="2336"/>
                      </a:lnTo>
                      <a:lnTo>
                        <a:pt x="9485" y="2318"/>
                      </a:lnTo>
                      <a:lnTo>
                        <a:pt x="10136" y="2390"/>
                      </a:lnTo>
                      <a:lnTo>
                        <a:pt x="10770" y="2553"/>
                      </a:lnTo>
                      <a:lnTo>
                        <a:pt x="11349" y="2824"/>
                      </a:lnTo>
                      <a:lnTo>
                        <a:pt x="11874" y="3204"/>
                      </a:lnTo>
                      <a:lnTo>
                        <a:pt x="12272" y="3675"/>
                      </a:lnTo>
                      <a:lnTo>
                        <a:pt x="12435" y="3947"/>
                      </a:lnTo>
                      <a:lnTo>
                        <a:pt x="12490" y="4037"/>
                      </a:lnTo>
                      <a:lnTo>
                        <a:pt x="12598" y="4037"/>
                      </a:lnTo>
                      <a:lnTo>
                        <a:pt x="12689" y="3983"/>
                      </a:lnTo>
                      <a:lnTo>
                        <a:pt x="12707" y="3892"/>
                      </a:lnTo>
                      <a:lnTo>
                        <a:pt x="12707" y="3566"/>
                      </a:lnTo>
                      <a:lnTo>
                        <a:pt x="12797" y="2951"/>
                      </a:lnTo>
                      <a:lnTo>
                        <a:pt x="12942" y="2408"/>
                      </a:lnTo>
                      <a:lnTo>
                        <a:pt x="13195" y="1919"/>
                      </a:lnTo>
                      <a:lnTo>
                        <a:pt x="13521" y="1503"/>
                      </a:lnTo>
                      <a:lnTo>
                        <a:pt x="13938" y="1141"/>
                      </a:lnTo>
                      <a:lnTo>
                        <a:pt x="14444" y="851"/>
                      </a:lnTo>
                      <a:lnTo>
                        <a:pt x="15024" y="616"/>
                      </a:lnTo>
                      <a:lnTo>
                        <a:pt x="15349" y="526"/>
                      </a:lnTo>
                      <a:lnTo>
                        <a:pt x="16073" y="363"/>
                      </a:lnTo>
                      <a:lnTo>
                        <a:pt x="17684" y="308"/>
                      </a:lnTo>
                      <a:lnTo>
                        <a:pt x="19386" y="526"/>
                      </a:lnTo>
                      <a:lnTo>
                        <a:pt x="21123" y="942"/>
                      </a:lnTo>
                      <a:lnTo>
                        <a:pt x="22771" y="1557"/>
                      </a:lnTo>
                      <a:lnTo>
                        <a:pt x="24273" y="2299"/>
                      </a:lnTo>
                      <a:lnTo>
                        <a:pt x="25504" y="3150"/>
                      </a:lnTo>
                      <a:lnTo>
                        <a:pt x="26210" y="3802"/>
                      </a:lnTo>
                      <a:lnTo>
                        <a:pt x="26554" y="4254"/>
                      </a:lnTo>
                      <a:lnTo>
                        <a:pt x="26680" y="4490"/>
                      </a:lnTo>
                      <a:lnTo>
                        <a:pt x="27024" y="5159"/>
                      </a:lnTo>
                      <a:lnTo>
                        <a:pt x="27549" y="6408"/>
                      </a:lnTo>
                      <a:lnTo>
                        <a:pt x="27875" y="7567"/>
                      </a:lnTo>
                      <a:lnTo>
                        <a:pt x="28020" y="8653"/>
                      </a:lnTo>
                      <a:lnTo>
                        <a:pt x="28038" y="9178"/>
                      </a:lnTo>
                      <a:lnTo>
                        <a:pt x="28038" y="9268"/>
                      </a:lnTo>
                      <a:lnTo>
                        <a:pt x="28128" y="9304"/>
                      </a:lnTo>
                      <a:lnTo>
                        <a:pt x="28201" y="9340"/>
                      </a:lnTo>
                      <a:lnTo>
                        <a:pt x="28291" y="9286"/>
                      </a:lnTo>
                      <a:lnTo>
                        <a:pt x="28526" y="9051"/>
                      </a:lnTo>
                      <a:lnTo>
                        <a:pt x="29051" y="8671"/>
                      </a:lnTo>
                      <a:lnTo>
                        <a:pt x="29848" y="8273"/>
                      </a:lnTo>
                      <a:lnTo>
                        <a:pt x="30879" y="8037"/>
                      </a:lnTo>
                      <a:lnTo>
                        <a:pt x="31821" y="8055"/>
                      </a:lnTo>
                      <a:lnTo>
                        <a:pt x="32219" y="8182"/>
                      </a:lnTo>
                      <a:lnTo>
                        <a:pt x="32581" y="8345"/>
                      </a:lnTo>
                      <a:lnTo>
                        <a:pt x="32943" y="8671"/>
                      </a:lnTo>
                      <a:lnTo>
                        <a:pt x="33088" y="8942"/>
                      </a:lnTo>
                      <a:lnTo>
                        <a:pt x="33106" y="9087"/>
                      </a:lnTo>
                      <a:lnTo>
                        <a:pt x="33106" y="9304"/>
                      </a:lnTo>
                      <a:lnTo>
                        <a:pt x="32961" y="9757"/>
                      </a:lnTo>
                      <a:lnTo>
                        <a:pt x="32599" y="10227"/>
                      </a:lnTo>
                      <a:lnTo>
                        <a:pt x="32038" y="10716"/>
                      </a:lnTo>
                      <a:lnTo>
                        <a:pt x="31694" y="10951"/>
                      </a:lnTo>
                      <a:lnTo>
                        <a:pt x="31350" y="11132"/>
                      </a:lnTo>
                      <a:lnTo>
                        <a:pt x="30463" y="11404"/>
                      </a:lnTo>
                      <a:lnTo>
                        <a:pt x="29413" y="11513"/>
                      </a:lnTo>
                      <a:lnTo>
                        <a:pt x="28273" y="11476"/>
                      </a:lnTo>
                      <a:lnTo>
                        <a:pt x="27115" y="11332"/>
                      </a:lnTo>
                      <a:lnTo>
                        <a:pt x="26010" y="11024"/>
                      </a:lnTo>
                      <a:lnTo>
                        <a:pt x="25033" y="10608"/>
                      </a:lnTo>
                      <a:lnTo>
                        <a:pt x="24273" y="10064"/>
                      </a:lnTo>
                      <a:lnTo>
                        <a:pt x="24019" y="9739"/>
                      </a:lnTo>
                      <a:lnTo>
                        <a:pt x="23947" y="9684"/>
                      </a:lnTo>
                      <a:lnTo>
                        <a:pt x="23875" y="9666"/>
                      </a:lnTo>
                      <a:lnTo>
                        <a:pt x="23802" y="9702"/>
                      </a:lnTo>
                      <a:lnTo>
                        <a:pt x="23748" y="9757"/>
                      </a:lnTo>
                      <a:lnTo>
                        <a:pt x="23458" y="10390"/>
                      </a:lnTo>
                      <a:lnTo>
                        <a:pt x="22825" y="11494"/>
                      </a:lnTo>
                      <a:lnTo>
                        <a:pt x="22101" y="12381"/>
                      </a:lnTo>
                      <a:lnTo>
                        <a:pt x="21304" y="13087"/>
                      </a:lnTo>
                      <a:lnTo>
                        <a:pt x="20399" y="13594"/>
                      </a:lnTo>
                      <a:lnTo>
                        <a:pt x="19422" y="13902"/>
                      </a:lnTo>
                      <a:lnTo>
                        <a:pt x="18354" y="14010"/>
                      </a:lnTo>
                      <a:lnTo>
                        <a:pt x="17214" y="13938"/>
                      </a:lnTo>
                      <a:lnTo>
                        <a:pt x="16598" y="13811"/>
                      </a:lnTo>
                      <a:lnTo>
                        <a:pt x="16182" y="13703"/>
                      </a:lnTo>
                      <a:lnTo>
                        <a:pt x="15277" y="13377"/>
                      </a:lnTo>
                      <a:lnTo>
                        <a:pt x="14336" y="12942"/>
                      </a:lnTo>
                      <a:lnTo>
                        <a:pt x="13413" y="12418"/>
                      </a:lnTo>
                      <a:lnTo>
                        <a:pt x="12562" y="11820"/>
                      </a:lnTo>
                      <a:lnTo>
                        <a:pt x="11838" y="11169"/>
                      </a:lnTo>
                      <a:lnTo>
                        <a:pt x="11259" y="10463"/>
                      </a:lnTo>
                      <a:lnTo>
                        <a:pt x="10915" y="9739"/>
                      </a:lnTo>
                      <a:lnTo>
                        <a:pt x="10861" y="9377"/>
                      </a:lnTo>
                      <a:lnTo>
                        <a:pt x="10824" y="9304"/>
                      </a:lnTo>
                      <a:lnTo>
                        <a:pt x="10752" y="9250"/>
                      </a:lnTo>
                      <a:lnTo>
                        <a:pt x="10680" y="9250"/>
                      </a:lnTo>
                      <a:lnTo>
                        <a:pt x="10607" y="9286"/>
                      </a:lnTo>
                      <a:lnTo>
                        <a:pt x="10281" y="9540"/>
                      </a:lnTo>
                      <a:lnTo>
                        <a:pt x="9322" y="9974"/>
                      </a:lnTo>
                      <a:lnTo>
                        <a:pt x="8091" y="10300"/>
                      </a:lnTo>
                      <a:lnTo>
                        <a:pt x="6679" y="10481"/>
                      </a:lnTo>
                      <a:lnTo>
                        <a:pt x="5919" y="10517"/>
                      </a:lnTo>
                      <a:lnTo>
                        <a:pt x="5919" y="10807"/>
                      </a:lnTo>
                      <a:lnTo>
                        <a:pt x="6661" y="10789"/>
                      </a:lnTo>
                      <a:lnTo>
                        <a:pt x="8037" y="10608"/>
                      </a:lnTo>
                      <a:lnTo>
                        <a:pt x="9250" y="10318"/>
                      </a:lnTo>
                      <a:lnTo>
                        <a:pt x="10227" y="9920"/>
                      </a:lnTo>
                      <a:lnTo>
                        <a:pt x="10607" y="9666"/>
                      </a:lnTo>
                      <a:lnTo>
                        <a:pt x="10716" y="10064"/>
                      </a:lnTo>
                      <a:lnTo>
                        <a:pt x="11150" y="10843"/>
                      </a:lnTo>
                      <a:lnTo>
                        <a:pt x="11802" y="11567"/>
                      </a:lnTo>
                      <a:lnTo>
                        <a:pt x="12598" y="12218"/>
                      </a:lnTo>
                      <a:lnTo>
                        <a:pt x="13467" y="12798"/>
                      </a:lnTo>
                      <a:lnTo>
                        <a:pt x="14408" y="13304"/>
                      </a:lnTo>
                      <a:lnTo>
                        <a:pt x="15766" y="13884"/>
                      </a:lnTo>
                      <a:lnTo>
                        <a:pt x="16526" y="14101"/>
                      </a:lnTo>
                      <a:lnTo>
                        <a:pt x="16997" y="14191"/>
                      </a:lnTo>
                      <a:lnTo>
                        <a:pt x="17883" y="14300"/>
                      </a:lnTo>
                      <a:lnTo>
                        <a:pt x="18318" y="14318"/>
                      </a:lnTo>
                      <a:lnTo>
                        <a:pt x="18770" y="14300"/>
                      </a:lnTo>
                      <a:lnTo>
                        <a:pt x="19639" y="14173"/>
                      </a:lnTo>
                      <a:lnTo>
                        <a:pt x="20454" y="13902"/>
                      </a:lnTo>
                      <a:lnTo>
                        <a:pt x="21214" y="13522"/>
                      </a:lnTo>
                      <a:lnTo>
                        <a:pt x="21920" y="12979"/>
                      </a:lnTo>
                      <a:lnTo>
                        <a:pt x="22571" y="12327"/>
                      </a:lnTo>
                      <a:lnTo>
                        <a:pt x="23151" y="11549"/>
                      </a:lnTo>
                      <a:lnTo>
                        <a:pt x="23694" y="10626"/>
                      </a:lnTo>
                      <a:lnTo>
                        <a:pt x="23929" y="10119"/>
                      </a:lnTo>
                      <a:lnTo>
                        <a:pt x="24237" y="10427"/>
                      </a:lnTo>
                      <a:lnTo>
                        <a:pt x="25069" y="10970"/>
                      </a:lnTo>
                      <a:lnTo>
                        <a:pt x="26101" y="11368"/>
                      </a:lnTo>
                      <a:lnTo>
                        <a:pt x="27223" y="11657"/>
                      </a:lnTo>
                      <a:lnTo>
                        <a:pt x="28400" y="11802"/>
                      </a:lnTo>
                      <a:lnTo>
                        <a:pt x="29558" y="11802"/>
                      </a:lnTo>
                      <a:lnTo>
                        <a:pt x="30608" y="11675"/>
                      </a:lnTo>
                      <a:lnTo>
                        <a:pt x="31495" y="11404"/>
                      </a:lnTo>
                      <a:lnTo>
                        <a:pt x="31857" y="11205"/>
                      </a:lnTo>
                      <a:lnTo>
                        <a:pt x="32237" y="10933"/>
                      </a:lnTo>
                      <a:lnTo>
                        <a:pt x="32852" y="10408"/>
                      </a:lnTo>
                      <a:lnTo>
                        <a:pt x="33251" y="9865"/>
                      </a:lnTo>
                      <a:lnTo>
                        <a:pt x="33414" y="9322"/>
                      </a:lnTo>
                      <a:lnTo>
                        <a:pt x="33414" y="9051"/>
                      </a:lnTo>
                      <a:lnTo>
                        <a:pt x="33377" y="8870"/>
                      </a:lnTo>
                      <a:lnTo>
                        <a:pt x="33214" y="8526"/>
                      </a:lnTo>
                      <a:lnTo>
                        <a:pt x="32925" y="8218"/>
                      </a:lnTo>
                      <a:lnTo>
                        <a:pt x="32545" y="7983"/>
                      </a:lnTo>
                      <a:lnTo>
                        <a:pt x="32309" y="7892"/>
                      </a:lnTo>
                      <a:lnTo>
                        <a:pt x="31911" y="7766"/>
                      </a:lnTo>
                      <a:lnTo>
                        <a:pt x="30952" y="7711"/>
                      </a:lnTo>
                      <a:lnTo>
                        <a:pt x="29920" y="7929"/>
                      </a:lnTo>
                      <a:lnTo>
                        <a:pt x="28852" y="8435"/>
                      </a:lnTo>
                      <a:lnTo>
                        <a:pt x="28327" y="8834"/>
                      </a:lnTo>
                      <a:lnTo>
                        <a:pt x="28309" y="8327"/>
                      </a:lnTo>
                      <a:lnTo>
                        <a:pt x="28128" y="7277"/>
                      </a:lnTo>
                      <a:lnTo>
                        <a:pt x="27784" y="6173"/>
                      </a:lnTo>
                      <a:lnTo>
                        <a:pt x="27278" y="4978"/>
                      </a:lnTo>
                      <a:lnTo>
                        <a:pt x="26952" y="4345"/>
                      </a:lnTo>
                      <a:lnTo>
                        <a:pt x="26807" y="4091"/>
                      </a:lnTo>
                      <a:lnTo>
                        <a:pt x="26409" y="3585"/>
                      </a:lnTo>
                      <a:lnTo>
                        <a:pt x="25667" y="2861"/>
                      </a:lnTo>
                      <a:lnTo>
                        <a:pt x="24345" y="1974"/>
                      </a:lnTo>
                      <a:lnTo>
                        <a:pt x="22789" y="1213"/>
                      </a:lnTo>
                      <a:lnTo>
                        <a:pt x="21087" y="616"/>
                      </a:lnTo>
                      <a:lnTo>
                        <a:pt x="19313" y="200"/>
                      </a:lnTo>
                      <a:lnTo>
                        <a:pt x="1759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8" name="Google Shape;1528;p41"/>
                <p:cNvSpPr/>
                <p:nvPr/>
              </p:nvSpPr>
              <p:spPr>
                <a:xfrm>
                  <a:off x="1925508" y="3606994"/>
                  <a:ext cx="1061479" cy="454879"/>
                </a:xfrm>
                <a:custGeom>
                  <a:avLst/>
                  <a:gdLst/>
                  <a:ahLst/>
                  <a:cxnLst/>
                  <a:rect l="l" t="t" r="r" b="b"/>
                  <a:pathLst>
                    <a:path w="33414" h="14319" extrusionOk="0">
                      <a:moveTo>
                        <a:pt x="16924" y="1"/>
                      </a:moveTo>
                      <a:lnTo>
                        <a:pt x="15911" y="91"/>
                      </a:lnTo>
                      <a:lnTo>
                        <a:pt x="14969" y="308"/>
                      </a:lnTo>
                      <a:lnTo>
                        <a:pt x="14119" y="670"/>
                      </a:lnTo>
                      <a:lnTo>
                        <a:pt x="13757" y="924"/>
                      </a:lnTo>
                      <a:lnTo>
                        <a:pt x="13467" y="1141"/>
                      </a:lnTo>
                      <a:lnTo>
                        <a:pt x="12996" y="1666"/>
                      </a:lnTo>
                      <a:lnTo>
                        <a:pt x="12671" y="2281"/>
                      </a:lnTo>
                      <a:lnTo>
                        <a:pt x="12471" y="2987"/>
                      </a:lnTo>
                      <a:lnTo>
                        <a:pt x="12435" y="3385"/>
                      </a:lnTo>
                      <a:lnTo>
                        <a:pt x="12236" y="3150"/>
                      </a:lnTo>
                      <a:lnTo>
                        <a:pt x="11766" y="2734"/>
                      </a:lnTo>
                      <a:lnTo>
                        <a:pt x="11223" y="2426"/>
                      </a:lnTo>
                      <a:lnTo>
                        <a:pt x="10607" y="2191"/>
                      </a:lnTo>
                      <a:lnTo>
                        <a:pt x="9974" y="2064"/>
                      </a:lnTo>
                      <a:lnTo>
                        <a:pt x="9340" y="2010"/>
                      </a:lnTo>
                      <a:lnTo>
                        <a:pt x="8688" y="2064"/>
                      </a:lnTo>
                      <a:lnTo>
                        <a:pt x="8091" y="2191"/>
                      </a:lnTo>
                      <a:lnTo>
                        <a:pt x="7802" y="2299"/>
                      </a:lnTo>
                      <a:lnTo>
                        <a:pt x="7349" y="2517"/>
                      </a:lnTo>
                      <a:lnTo>
                        <a:pt x="6824" y="2951"/>
                      </a:lnTo>
                      <a:lnTo>
                        <a:pt x="6571" y="3313"/>
                      </a:lnTo>
                      <a:lnTo>
                        <a:pt x="6390" y="3693"/>
                      </a:lnTo>
                      <a:lnTo>
                        <a:pt x="6281" y="4109"/>
                      </a:lnTo>
                      <a:lnTo>
                        <a:pt x="6263" y="4815"/>
                      </a:lnTo>
                      <a:lnTo>
                        <a:pt x="6372" y="5322"/>
                      </a:lnTo>
                      <a:lnTo>
                        <a:pt x="5666" y="5232"/>
                      </a:lnTo>
                      <a:lnTo>
                        <a:pt x="3982" y="5214"/>
                      </a:lnTo>
                      <a:lnTo>
                        <a:pt x="2661" y="5377"/>
                      </a:lnTo>
                      <a:lnTo>
                        <a:pt x="1847" y="5576"/>
                      </a:lnTo>
                      <a:lnTo>
                        <a:pt x="1123" y="5883"/>
                      </a:lnTo>
                      <a:lnTo>
                        <a:pt x="543" y="6300"/>
                      </a:lnTo>
                      <a:lnTo>
                        <a:pt x="326" y="6553"/>
                      </a:lnTo>
                      <a:lnTo>
                        <a:pt x="163" y="6788"/>
                      </a:lnTo>
                      <a:lnTo>
                        <a:pt x="0" y="7313"/>
                      </a:lnTo>
                      <a:lnTo>
                        <a:pt x="18" y="7892"/>
                      </a:lnTo>
                      <a:lnTo>
                        <a:pt x="199" y="8544"/>
                      </a:lnTo>
                      <a:lnTo>
                        <a:pt x="362" y="8888"/>
                      </a:lnTo>
                      <a:lnTo>
                        <a:pt x="525" y="9159"/>
                      </a:lnTo>
                      <a:lnTo>
                        <a:pt x="978" y="9630"/>
                      </a:lnTo>
                      <a:lnTo>
                        <a:pt x="1575" y="10010"/>
                      </a:lnTo>
                      <a:lnTo>
                        <a:pt x="2263" y="10300"/>
                      </a:lnTo>
                      <a:lnTo>
                        <a:pt x="3421" y="10626"/>
                      </a:lnTo>
                      <a:lnTo>
                        <a:pt x="5105" y="10825"/>
                      </a:lnTo>
                      <a:lnTo>
                        <a:pt x="5919" y="10807"/>
                      </a:lnTo>
                      <a:lnTo>
                        <a:pt x="6661" y="10789"/>
                      </a:lnTo>
                      <a:lnTo>
                        <a:pt x="8037" y="10608"/>
                      </a:lnTo>
                      <a:lnTo>
                        <a:pt x="9250" y="10318"/>
                      </a:lnTo>
                      <a:lnTo>
                        <a:pt x="10227" y="9920"/>
                      </a:lnTo>
                      <a:lnTo>
                        <a:pt x="10607" y="9666"/>
                      </a:lnTo>
                      <a:lnTo>
                        <a:pt x="10716" y="10064"/>
                      </a:lnTo>
                      <a:lnTo>
                        <a:pt x="11150" y="10843"/>
                      </a:lnTo>
                      <a:lnTo>
                        <a:pt x="11802" y="11567"/>
                      </a:lnTo>
                      <a:lnTo>
                        <a:pt x="12598" y="12218"/>
                      </a:lnTo>
                      <a:lnTo>
                        <a:pt x="13467" y="12798"/>
                      </a:lnTo>
                      <a:lnTo>
                        <a:pt x="14408" y="13304"/>
                      </a:lnTo>
                      <a:lnTo>
                        <a:pt x="15766" y="13884"/>
                      </a:lnTo>
                      <a:lnTo>
                        <a:pt x="16526" y="14101"/>
                      </a:lnTo>
                      <a:lnTo>
                        <a:pt x="16997" y="14191"/>
                      </a:lnTo>
                      <a:lnTo>
                        <a:pt x="17883" y="14300"/>
                      </a:lnTo>
                      <a:lnTo>
                        <a:pt x="18318" y="14318"/>
                      </a:lnTo>
                      <a:lnTo>
                        <a:pt x="18770" y="14300"/>
                      </a:lnTo>
                      <a:lnTo>
                        <a:pt x="19639" y="14173"/>
                      </a:lnTo>
                      <a:lnTo>
                        <a:pt x="20454" y="13902"/>
                      </a:lnTo>
                      <a:lnTo>
                        <a:pt x="21214" y="13522"/>
                      </a:lnTo>
                      <a:lnTo>
                        <a:pt x="21920" y="12979"/>
                      </a:lnTo>
                      <a:lnTo>
                        <a:pt x="22571" y="12327"/>
                      </a:lnTo>
                      <a:lnTo>
                        <a:pt x="23151" y="11549"/>
                      </a:lnTo>
                      <a:lnTo>
                        <a:pt x="23694" y="10626"/>
                      </a:lnTo>
                      <a:lnTo>
                        <a:pt x="23929" y="10119"/>
                      </a:lnTo>
                      <a:lnTo>
                        <a:pt x="24237" y="10427"/>
                      </a:lnTo>
                      <a:lnTo>
                        <a:pt x="25069" y="10970"/>
                      </a:lnTo>
                      <a:lnTo>
                        <a:pt x="26101" y="11368"/>
                      </a:lnTo>
                      <a:lnTo>
                        <a:pt x="27223" y="11657"/>
                      </a:lnTo>
                      <a:lnTo>
                        <a:pt x="28400" y="11802"/>
                      </a:lnTo>
                      <a:lnTo>
                        <a:pt x="29558" y="11802"/>
                      </a:lnTo>
                      <a:lnTo>
                        <a:pt x="30608" y="11675"/>
                      </a:lnTo>
                      <a:lnTo>
                        <a:pt x="31495" y="11404"/>
                      </a:lnTo>
                      <a:lnTo>
                        <a:pt x="31857" y="11205"/>
                      </a:lnTo>
                      <a:lnTo>
                        <a:pt x="32237" y="10933"/>
                      </a:lnTo>
                      <a:lnTo>
                        <a:pt x="32852" y="10408"/>
                      </a:lnTo>
                      <a:lnTo>
                        <a:pt x="33251" y="9865"/>
                      </a:lnTo>
                      <a:lnTo>
                        <a:pt x="33414" y="9322"/>
                      </a:lnTo>
                      <a:lnTo>
                        <a:pt x="33414" y="9051"/>
                      </a:lnTo>
                      <a:lnTo>
                        <a:pt x="33377" y="8870"/>
                      </a:lnTo>
                      <a:lnTo>
                        <a:pt x="33214" y="8526"/>
                      </a:lnTo>
                      <a:lnTo>
                        <a:pt x="32925" y="8218"/>
                      </a:lnTo>
                      <a:lnTo>
                        <a:pt x="32545" y="7983"/>
                      </a:lnTo>
                      <a:lnTo>
                        <a:pt x="32309" y="7892"/>
                      </a:lnTo>
                      <a:lnTo>
                        <a:pt x="31911" y="7766"/>
                      </a:lnTo>
                      <a:lnTo>
                        <a:pt x="30952" y="7711"/>
                      </a:lnTo>
                      <a:lnTo>
                        <a:pt x="29920" y="7929"/>
                      </a:lnTo>
                      <a:lnTo>
                        <a:pt x="28852" y="8435"/>
                      </a:lnTo>
                      <a:lnTo>
                        <a:pt x="28327" y="8834"/>
                      </a:lnTo>
                      <a:lnTo>
                        <a:pt x="28309" y="8327"/>
                      </a:lnTo>
                      <a:lnTo>
                        <a:pt x="28128" y="7277"/>
                      </a:lnTo>
                      <a:lnTo>
                        <a:pt x="27784" y="6173"/>
                      </a:lnTo>
                      <a:lnTo>
                        <a:pt x="27278" y="4978"/>
                      </a:lnTo>
                      <a:lnTo>
                        <a:pt x="26952" y="4345"/>
                      </a:lnTo>
                      <a:lnTo>
                        <a:pt x="26680" y="4490"/>
                      </a:lnTo>
                      <a:lnTo>
                        <a:pt x="27024" y="5159"/>
                      </a:lnTo>
                      <a:lnTo>
                        <a:pt x="27549" y="6408"/>
                      </a:lnTo>
                      <a:lnTo>
                        <a:pt x="27875" y="7567"/>
                      </a:lnTo>
                      <a:lnTo>
                        <a:pt x="28020" y="8653"/>
                      </a:lnTo>
                      <a:lnTo>
                        <a:pt x="28038" y="9178"/>
                      </a:lnTo>
                      <a:lnTo>
                        <a:pt x="28038" y="9268"/>
                      </a:lnTo>
                      <a:lnTo>
                        <a:pt x="28128" y="9304"/>
                      </a:lnTo>
                      <a:lnTo>
                        <a:pt x="28201" y="9340"/>
                      </a:lnTo>
                      <a:lnTo>
                        <a:pt x="28291" y="9286"/>
                      </a:lnTo>
                      <a:lnTo>
                        <a:pt x="28526" y="9051"/>
                      </a:lnTo>
                      <a:lnTo>
                        <a:pt x="29051" y="8671"/>
                      </a:lnTo>
                      <a:lnTo>
                        <a:pt x="29848" y="8273"/>
                      </a:lnTo>
                      <a:lnTo>
                        <a:pt x="30879" y="8037"/>
                      </a:lnTo>
                      <a:lnTo>
                        <a:pt x="31821" y="8055"/>
                      </a:lnTo>
                      <a:lnTo>
                        <a:pt x="32219" y="8182"/>
                      </a:lnTo>
                      <a:lnTo>
                        <a:pt x="32581" y="8345"/>
                      </a:lnTo>
                      <a:lnTo>
                        <a:pt x="32943" y="8671"/>
                      </a:lnTo>
                      <a:lnTo>
                        <a:pt x="33088" y="8942"/>
                      </a:lnTo>
                      <a:lnTo>
                        <a:pt x="33106" y="9087"/>
                      </a:lnTo>
                      <a:lnTo>
                        <a:pt x="33106" y="9304"/>
                      </a:lnTo>
                      <a:lnTo>
                        <a:pt x="32961" y="9757"/>
                      </a:lnTo>
                      <a:lnTo>
                        <a:pt x="32599" y="10227"/>
                      </a:lnTo>
                      <a:lnTo>
                        <a:pt x="32038" y="10716"/>
                      </a:lnTo>
                      <a:lnTo>
                        <a:pt x="31694" y="10951"/>
                      </a:lnTo>
                      <a:lnTo>
                        <a:pt x="31350" y="11132"/>
                      </a:lnTo>
                      <a:lnTo>
                        <a:pt x="30463" y="11404"/>
                      </a:lnTo>
                      <a:lnTo>
                        <a:pt x="29413" y="11513"/>
                      </a:lnTo>
                      <a:lnTo>
                        <a:pt x="28273" y="11476"/>
                      </a:lnTo>
                      <a:lnTo>
                        <a:pt x="27115" y="11332"/>
                      </a:lnTo>
                      <a:lnTo>
                        <a:pt x="26010" y="11024"/>
                      </a:lnTo>
                      <a:lnTo>
                        <a:pt x="25033" y="10608"/>
                      </a:lnTo>
                      <a:lnTo>
                        <a:pt x="24273" y="10064"/>
                      </a:lnTo>
                      <a:lnTo>
                        <a:pt x="24019" y="9739"/>
                      </a:lnTo>
                      <a:lnTo>
                        <a:pt x="23947" y="9684"/>
                      </a:lnTo>
                      <a:lnTo>
                        <a:pt x="23875" y="9666"/>
                      </a:lnTo>
                      <a:lnTo>
                        <a:pt x="23802" y="9702"/>
                      </a:lnTo>
                      <a:lnTo>
                        <a:pt x="23748" y="9757"/>
                      </a:lnTo>
                      <a:lnTo>
                        <a:pt x="23458" y="10390"/>
                      </a:lnTo>
                      <a:lnTo>
                        <a:pt x="22825" y="11494"/>
                      </a:lnTo>
                      <a:lnTo>
                        <a:pt x="22101" y="12381"/>
                      </a:lnTo>
                      <a:lnTo>
                        <a:pt x="21304" y="13087"/>
                      </a:lnTo>
                      <a:lnTo>
                        <a:pt x="20399" y="13594"/>
                      </a:lnTo>
                      <a:lnTo>
                        <a:pt x="19422" y="13902"/>
                      </a:lnTo>
                      <a:lnTo>
                        <a:pt x="18354" y="14010"/>
                      </a:lnTo>
                      <a:lnTo>
                        <a:pt x="17214" y="13938"/>
                      </a:lnTo>
                      <a:lnTo>
                        <a:pt x="16598" y="13811"/>
                      </a:lnTo>
                      <a:lnTo>
                        <a:pt x="16182" y="13703"/>
                      </a:lnTo>
                      <a:lnTo>
                        <a:pt x="15277" y="13377"/>
                      </a:lnTo>
                      <a:lnTo>
                        <a:pt x="14336" y="12942"/>
                      </a:lnTo>
                      <a:lnTo>
                        <a:pt x="13413" y="12418"/>
                      </a:lnTo>
                      <a:lnTo>
                        <a:pt x="12562" y="11820"/>
                      </a:lnTo>
                      <a:lnTo>
                        <a:pt x="11838" y="11169"/>
                      </a:lnTo>
                      <a:lnTo>
                        <a:pt x="11259" y="10463"/>
                      </a:lnTo>
                      <a:lnTo>
                        <a:pt x="10915" y="9739"/>
                      </a:lnTo>
                      <a:lnTo>
                        <a:pt x="10861" y="9377"/>
                      </a:lnTo>
                      <a:lnTo>
                        <a:pt x="10824" y="9304"/>
                      </a:lnTo>
                      <a:lnTo>
                        <a:pt x="10752" y="9250"/>
                      </a:lnTo>
                      <a:lnTo>
                        <a:pt x="10680" y="9250"/>
                      </a:lnTo>
                      <a:lnTo>
                        <a:pt x="10607" y="9286"/>
                      </a:lnTo>
                      <a:lnTo>
                        <a:pt x="10281" y="9540"/>
                      </a:lnTo>
                      <a:lnTo>
                        <a:pt x="9322" y="9974"/>
                      </a:lnTo>
                      <a:lnTo>
                        <a:pt x="8091" y="10300"/>
                      </a:lnTo>
                      <a:lnTo>
                        <a:pt x="6679" y="10481"/>
                      </a:lnTo>
                      <a:lnTo>
                        <a:pt x="5919" y="10517"/>
                      </a:lnTo>
                      <a:lnTo>
                        <a:pt x="5123" y="10517"/>
                      </a:lnTo>
                      <a:lnTo>
                        <a:pt x="3512" y="10354"/>
                      </a:lnTo>
                      <a:lnTo>
                        <a:pt x="2408" y="10046"/>
                      </a:lnTo>
                      <a:lnTo>
                        <a:pt x="1756" y="9775"/>
                      </a:lnTo>
                      <a:lnTo>
                        <a:pt x="1213" y="9413"/>
                      </a:lnTo>
                      <a:lnTo>
                        <a:pt x="779" y="8997"/>
                      </a:lnTo>
                      <a:lnTo>
                        <a:pt x="634" y="8743"/>
                      </a:lnTo>
                      <a:lnTo>
                        <a:pt x="489" y="8435"/>
                      </a:lnTo>
                      <a:lnTo>
                        <a:pt x="326" y="7892"/>
                      </a:lnTo>
                      <a:lnTo>
                        <a:pt x="308" y="7386"/>
                      </a:lnTo>
                      <a:lnTo>
                        <a:pt x="435" y="6933"/>
                      </a:lnTo>
                      <a:lnTo>
                        <a:pt x="561" y="6734"/>
                      </a:lnTo>
                      <a:lnTo>
                        <a:pt x="779" y="6499"/>
                      </a:lnTo>
                      <a:lnTo>
                        <a:pt x="1358" y="6101"/>
                      </a:lnTo>
                      <a:lnTo>
                        <a:pt x="2100" y="5811"/>
                      </a:lnTo>
                      <a:lnTo>
                        <a:pt x="2933" y="5630"/>
                      </a:lnTo>
                      <a:lnTo>
                        <a:pt x="4254" y="5503"/>
                      </a:lnTo>
                      <a:lnTo>
                        <a:pt x="5919" y="5558"/>
                      </a:lnTo>
                      <a:lnTo>
                        <a:pt x="6553" y="5666"/>
                      </a:lnTo>
                      <a:lnTo>
                        <a:pt x="6625" y="5666"/>
                      </a:lnTo>
                      <a:lnTo>
                        <a:pt x="6697" y="5612"/>
                      </a:lnTo>
                      <a:lnTo>
                        <a:pt x="6734" y="5539"/>
                      </a:lnTo>
                      <a:lnTo>
                        <a:pt x="6734" y="5467"/>
                      </a:lnTo>
                      <a:lnTo>
                        <a:pt x="6589" y="4978"/>
                      </a:lnTo>
                      <a:lnTo>
                        <a:pt x="6571" y="4091"/>
                      </a:lnTo>
                      <a:lnTo>
                        <a:pt x="6788" y="3530"/>
                      </a:lnTo>
                      <a:lnTo>
                        <a:pt x="7023" y="3204"/>
                      </a:lnTo>
                      <a:lnTo>
                        <a:pt x="7494" y="2788"/>
                      </a:lnTo>
                      <a:lnTo>
                        <a:pt x="7928" y="2589"/>
                      </a:lnTo>
                      <a:lnTo>
                        <a:pt x="8218" y="2480"/>
                      </a:lnTo>
                      <a:lnTo>
                        <a:pt x="8833" y="2336"/>
                      </a:lnTo>
                      <a:lnTo>
                        <a:pt x="9485" y="2318"/>
                      </a:lnTo>
                      <a:lnTo>
                        <a:pt x="10136" y="2390"/>
                      </a:lnTo>
                      <a:lnTo>
                        <a:pt x="10770" y="2553"/>
                      </a:lnTo>
                      <a:lnTo>
                        <a:pt x="11349" y="2824"/>
                      </a:lnTo>
                      <a:lnTo>
                        <a:pt x="11874" y="3204"/>
                      </a:lnTo>
                      <a:lnTo>
                        <a:pt x="12272" y="3675"/>
                      </a:lnTo>
                      <a:lnTo>
                        <a:pt x="12435" y="3947"/>
                      </a:lnTo>
                      <a:lnTo>
                        <a:pt x="12490" y="4037"/>
                      </a:lnTo>
                      <a:lnTo>
                        <a:pt x="12598" y="4037"/>
                      </a:lnTo>
                      <a:lnTo>
                        <a:pt x="12689" y="3983"/>
                      </a:lnTo>
                      <a:lnTo>
                        <a:pt x="12707" y="3892"/>
                      </a:lnTo>
                      <a:lnTo>
                        <a:pt x="12725" y="3440"/>
                      </a:lnTo>
                      <a:lnTo>
                        <a:pt x="12870" y="2643"/>
                      </a:lnTo>
                      <a:lnTo>
                        <a:pt x="13159" y="1974"/>
                      </a:lnTo>
                      <a:lnTo>
                        <a:pt x="13630" y="1394"/>
                      </a:lnTo>
                      <a:lnTo>
                        <a:pt x="13938" y="1159"/>
                      </a:lnTo>
                      <a:lnTo>
                        <a:pt x="14281" y="924"/>
                      </a:lnTo>
                      <a:lnTo>
                        <a:pt x="15096" y="580"/>
                      </a:lnTo>
                      <a:lnTo>
                        <a:pt x="16001" y="381"/>
                      </a:lnTo>
                      <a:lnTo>
                        <a:pt x="16978" y="308"/>
                      </a:lnTo>
                      <a:lnTo>
                        <a:pt x="18010" y="327"/>
                      </a:lnTo>
                      <a:lnTo>
                        <a:pt x="19042" y="453"/>
                      </a:lnTo>
                      <a:lnTo>
                        <a:pt x="20598" y="779"/>
                      </a:lnTo>
                      <a:lnTo>
                        <a:pt x="21558" y="1087"/>
                      </a:lnTo>
                      <a:lnTo>
                        <a:pt x="21648" y="797"/>
                      </a:lnTo>
                      <a:lnTo>
                        <a:pt x="20671" y="489"/>
                      </a:lnTo>
                      <a:lnTo>
                        <a:pt x="19078" y="164"/>
                      </a:lnTo>
                      <a:lnTo>
                        <a:pt x="17992" y="37"/>
                      </a:lnTo>
                      <a:lnTo>
                        <a:pt x="1692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grpSp>
          <p:nvGrpSpPr>
            <p:cNvPr id="1529" name="Google Shape;1529;p41"/>
            <p:cNvGrpSpPr/>
            <p:nvPr/>
          </p:nvGrpSpPr>
          <p:grpSpPr>
            <a:xfrm flipH="1">
              <a:off x="-34958" y="534988"/>
              <a:ext cx="830700" cy="1342762"/>
              <a:chOff x="5217955" y="2289659"/>
              <a:chExt cx="980409" cy="1584754"/>
            </a:xfrm>
          </p:grpSpPr>
          <p:sp>
            <p:nvSpPr>
              <p:cNvPr id="1530" name="Google Shape;1530;p41"/>
              <p:cNvSpPr/>
              <p:nvPr/>
            </p:nvSpPr>
            <p:spPr>
              <a:xfrm>
                <a:off x="5512948" y="2567402"/>
                <a:ext cx="679094" cy="1300117"/>
              </a:xfrm>
              <a:custGeom>
                <a:avLst/>
                <a:gdLst/>
                <a:ahLst/>
                <a:cxnLst/>
                <a:rect l="l" t="t" r="r" b="b"/>
                <a:pathLst>
                  <a:path w="21377" h="40926" extrusionOk="0">
                    <a:moveTo>
                      <a:pt x="1629" y="0"/>
                    </a:moveTo>
                    <a:lnTo>
                      <a:pt x="0" y="290"/>
                    </a:lnTo>
                    <a:lnTo>
                      <a:pt x="109" y="779"/>
                    </a:lnTo>
                    <a:lnTo>
                      <a:pt x="489" y="1684"/>
                    </a:lnTo>
                    <a:lnTo>
                      <a:pt x="1285" y="2914"/>
                    </a:lnTo>
                    <a:lnTo>
                      <a:pt x="1883" y="3638"/>
                    </a:lnTo>
                    <a:lnTo>
                      <a:pt x="2227" y="4073"/>
                    </a:lnTo>
                    <a:lnTo>
                      <a:pt x="2552" y="4507"/>
                    </a:lnTo>
                    <a:lnTo>
                      <a:pt x="2987" y="5105"/>
                    </a:lnTo>
                    <a:lnTo>
                      <a:pt x="3765" y="6354"/>
                    </a:lnTo>
                    <a:lnTo>
                      <a:pt x="4489" y="7711"/>
                    </a:lnTo>
                    <a:lnTo>
                      <a:pt x="5213" y="9250"/>
                    </a:lnTo>
                    <a:lnTo>
                      <a:pt x="5575" y="10136"/>
                    </a:lnTo>
                    <a:lnTo>
                      <a:pt x="6064" y="11331"/>
                    </a:lnTo>
                    <a:lnTo>
                      <a:pt x="6987" y="13847"/>
                    </a:lnTo>
                    <a:lnTo>
                      <a:pt x="7874" y="16544"/>
                    </a:lnTo>
                    <a:lnTo>
                      <a:pt x="8725" y="19440"/>
                    </a:lnTo>
                    <a:lnTo>
                      <a:pt x="9141" y="20960"/>
                    </a:lnTo>
                    <a:lnTo>
                      <a:pt x="9521" y="22318"/>
                    </a:lnTo>
                    <a:lnTo>
                      <a:pt x="10336" y="25105"/>
                    </a:lnTo>
                    <a:lnTo>
                      <a:pt x="11313" y="27929"/>
                    </a:lnTo>
                    <a:lnTo>
                      <a:pt x="12471" y="30717"/>
                    </a:lnTo>
                    <a:lnTo>
                      <a:pt x="13811" y="33414"/>
                    </a:lnTo>
                    <a:lnTo>
                      <a:pt x="14969" y="35314"/>
                    </a:lnTo>
                    <a:lnTo>
                      <a:pt x="15820" y="36509"/>
                    </a:lnTo>
                    <a:lnTo>
                      <a:pt x="16725" y="37631"/>
                    </a:lnTo>
                    <a:lnTo>
                      <a:pt x="17721" y="38681"/>
                    </a:lnTo>
                    <a:lnTo>
                      <a:pt x="18770" y="39658"/>
                    </a:lnTo>
                    <a:lnTo>
                      <a:pt x="19893" y="40527"/>
                    </a:lnTo>
                    <a:lnTo>
                      <a:pt x="20490" y="40925"/>
                    </a:lnTo>
                    <a:lnTo>
                      <a:pt x="21377" y="39550"/>
                    </a:lnTo>
                    <a:lnTo>
                      <a:pt x="20816" y="39169"/>
                    </a:lnTo>
                    <a:lnTo>
                      <a:pt x="19784" y="38355"/>
                    </a:lnTo>
                    <a:lnTo>
                      <a:pt x="18807" y="37450"/>
                    </a:lnTo>
                    <a:lnTo>
                      <a:pt x="17883" y="36454"/>
                    </a:lnTo>
                    <a:lnTo>
                      <a:pt x="16635" y="34825"/>
                    </a:lnTo>
                    <a:lnTo>
                      <a:pt x="15168" y="32454"/>
                    </a:lnTo>
                    <a:lnTo>
                      <a:pt x="13901" y="29884"/>
                    </a:lnTo>
                    <a:lnTo>
                      <a:pt x="12815" y="27223"/>
                    </a:lnTo>
                    <a:lnTo>
                      <a:pt x="11892" y="24508"/>
                    </a:lnTo>
                    <a:lnTo>
                      <a:pt x="11096" y="21829"/>
                    </a:lnTo>
                    <a:lnTo>
                      <a:pt x="10734" y="20544"/>
                    </a:lnTo>
                    <a:lnTo>
                      <a:pt x="10317" y="18988"/>
                    </a:lnTo>
                    <a:lnTo>
                      <a:pt x="9449" y="16055"/>
                    </a:lnTo>
                    <a:lnTo>
                      <a:pt x="8544" y="13304"/>
                    </a:lnTo>
                    <a:lnTo>
                      <a:pt x="7602" y="10734"/>
                    </a:lnTo>
                    <a:lnTo>
                      <a:pt x="7096" y="9503"/>
                    </a:lnTo>
                    <a:lnTo>
                      <a:pt x="6716" y="8580"/>
                    </a:lnTo>
                    <a:lnTo>
                      <a:pt x="5955" y="6951"/>
                    </a:lnTo>
                    <a:lnTo>
                      <a:pt x="5177" y="5503"/>
                    </a:lnTo>
                    <a:lnTo>
                      <a:pt x="4344" y="4181"/>
                    </a:lnTo>
                    <a:lnTo>
                      <a:pt x="3892" y="3530"/>
                    </a:lnTo>
                    <a:lnTo>
                      <a:pt x="3548" y="3077"/>
                    </a:lnTo>
                    <a:lnTo>
                      <a:pt x="3168" y="2589"/>
                    </a:lnTo>
                    <a:lnTo>
                      <a:pt x="2643" y="1973"/>
                    </a:lnTo>
                    <a:lnTo>
                      <a:pt x="1991" y="996"/>
                    </a:lnTo>
                    <a:lnTo>
                      <a:pt x="1702" y="344"/>
                    </a:lnTo>
                    <a:lnTo>
                      <a:pt x="1629"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1" name="Google Shape;1531;p41"/>
              <p:cNvSpPr/>
              <p:nvPr/>
            </p:nvSpPr>
            <p:spPr>
              <a:xfrm>
                <a:off x="5508342" y="2566259"/>
                <a:ext cx="690022" cy="1308154"/>
              </a:xfrm>
              <a:custGeom>
                <a:avLst/>
                <a:gdLst/>
                <a:ahLst/>
                <a:cxnLst/>
                <a:rect l="l" t="t" r="r" b="b"/>
                <a:pathLst>
                  <a:path w="21721" h="41179" extrusionOk="0">
                    <a:moveTo>
                      <a:pt x="1919" y="0"/>
                    </a:moveTo>
                    <a:lnTo>
                      <a:pt x="1611" y="54"/>
                    </a:lnTo>
                    <a:lnTo>
                      <a:pt x="1702" y="416"/>
                    </a:lnTo>
                    <a:lnTo>
                      <a:pt x="1992" y="1104"/>
                    </a:lnTo>
                    <a:lnTo>
                      <a:pt x="2661" y="2100"/>
                    </a:lnTo>
                    <a:lnTo>
                      <a:pt x="3186" y="2733"/>
                    </a:lnTo>
                    <a:lnTo>
                      <a:pt x="3566" y="3204"/>
                    </a:lnTo>
                    <a:lnTo>
                      <a:pt x="3910" y="3656"/>
                    </a:lnTo>
                    <a:lnTo>
                      <a:pt x="4363" y="4290"/>
                    </a:lnTo>
                    <a:lnTo>
                      <a:pt x="5195" y="5611"/>
                    </a:lnTo>
                    <a:lnTo>
                      <a:pt x="5974" y="7059"/>
                    </a:lnTo>
                    <a:lnTo>
                      <a:pt x="6716" y="8688"/>
                    </a:lnTo>
                    <a:lnTo>
                      <a:pt x="7114" y="9593"/>
                    </a:lnTo>
                    <a:lnTo>
                      <a:pt x="7603" y="10824"/>
                    </a:lnTo>
                    <a:lnTo>
                      <a:pt x="8544" y="13394"/>
                    </a:lnTo>
                    <a:lnTo>
                      <a:pt x="9449" y="16128"/>
                    </a:lnTo>
                    <a:lnTo>
                      <a:pt x="10318" y="19060"/>
                    </a:lnTo>
                    <a:lnTo>
                      <a:pt x="10734" y="20616"/>
                    </a:lnTo>
                    <a:lnTo>
                      <a:pt x="11096" y="21902"/>
                    </a:lnTo>
                    <a:lnTo>
                      <a:pt x="11874" y="24562"/>
                    </a:lnTo>
                    <a:lnTo>
                      <a:pt x="12797" y="27259"/>
                    </a:lnTo>
                    <a:lnTo>
                      <a:pt x="13883" y="29938"/>
                    </a:lnTo>
                    <a:lnTo>
                      <a:pt x="15132" y="32490"/>
                    </a:lnTo>
                    <a:lnTo>
                      <a:pt x="16599" y="34879"/>
                    </a:lnTo>
                    <a:lnTo>
                      <a:pt x="17847" y="36508"/>
                    </a:lnTo>
                    <a:lnTo>
                      <a:pt x="18752" y="37504"/>
                    </a:lnTo>
                    <a:lnTo>
                      <a:pt x="19730" y="38427"/>
                    </a:lnTo>
                    <a:lnTo>
                      <a:pt x="20762" y="39260"/>
                    </a:lnTo>
                    <a:lnTo>
                      <a:pt x="21305" y="39622"/>
                    </a:lnTo>
                    <a:lnTo>
                      <a:pt x="20581" y="40762"/>
                    </a:lnTo>
                    <a:lnTo>
                      <a:pt x="20001" y="40364"/>
                    </a:lnTo>
                    <a:lnTo>
                      <a:pt x="18897" y="39495"/>
                    </a:lnTo>
                    <a:lnTo>
                      <a:pt x="17866" y="38518"/>
                    </a:lnTo>
                    <a:lnTo>
                      <a:pt x="16906" y="37468"/>
                    </a:lnTo>
                    <a:lnTo>
                      <a:pt x="16019" y="36346"/>
                    </a:lnTo>
                    <a:lnTo>
                      <a:pt x="15187" y="35151"/>
                    </a:lnTo>
                    <a:lnTo>
                      <a:pt x="14028" y="33287"/>
                    </a:lnTo>
                    <a:lnTo>
                      <a:pt x="12707" y="30608"/>
                    </a:lnTo>
                    <a:lnTo>
                      <a:pt x="11585" y="27857"/>
                    </a:lnTo>
                    <a:lnTo>
                      <a:pt x="10625" y="25051"/>
                    </a:lnTo>
                    <a:lnTo>
                      <a:pt x="9793" y="22300"/>
                    </a:lnTo>
                    <a:lnTo>
                      <a:pt x="9431" y="20960"/>
                    </a:lnTo>
                    <a:lnTo>
                      <a:pt x="9014" y="19440"/>
                    </a:lnTo>
                    <a:lnTo>
                      <a:pt x="8164" y="16544"/>
                    </a:lnTo>
                    <a:lnTo>
                      <a:pt x="7277" y="13847"/>
                    </a:lnTo>
                    <a:lnTo>
                      <a:pt x="6354" y="11313"/>
                    </a:lnTo>
                    <a:lnTo>
                      <a:pt x="5865" y="10118"/>
                    </a:lnTo>
                    <a:lnTo>
                      <a:pt x="5485" y="9231"/>
                    </a:lnTo>
                    <a:lnTo>
                      <a:pt x="4779" y="7675"/>
                    </a:lnTo>
                    <a:lnTo>
                      <a:pt x="4037" y="6299"/>
                    </a:lnTo>
                    <a:lnTo>
                      <a:pt x="3259" y="5050"/>
                    </a:lnTo>
                    <a:lnTo>
                      <a:pt x="2824" y="4453"/>
                    </a:lnTo>
                    <a:lnTo>
                      <a:pt x="2516" y="4055"/>
                    </a:lnTo>
                    <a:lnTo>
                      <a:pt x="2191" y="3638"/>
                    </a:lnTo>
                    <a:lnTo>
                      <a:pt x="2136" y="3566"/>
                    </a:lnTo>
                    <a:lnTo>
                      <a:pt x="1557" y="2860"/>
                    </a:lnTo>
                    <a:lnTo>
                      <a:pt x="761" y="1647"/>
                    </a:lnTo>
                    <a:lnTo>
                      <a:pt x="399" y="778"/>
                    </a:lnTo>
                    <a:lnTo>
                      <a:pt x="290" y="290"/>
                    </a:lnTo>
                    <a:lnTo>
                      <a:pt x="1" y="344"/>
                    </a:lnTo>
                    <a:lnTo>
                      <a:pt x="109" y="851"/>
                    </a:lnTo>
                    <a:lnTo>
                      <a:pt x="489" y="1774"/>
                    </a:lnTo>
                    <a:lnTo>
                      <a:pt x="1304" y="3023"/>
                    </a:lnTo>
                    <a:lnTo>
                      <a:pt x="1901" y="3765"/>
                    </a:lnTo>
                    <a:lnTo>
                      <a:pt x="1955" y="3837"/>
                    </a:lnTo>
                    <a:lnTo>
                      <a:pt x="2281" y="4236"/>
                    </a:lnTo>
                    <a:lnTo>
                      <a:pt x="2589" y="4634"/>
                    </a:lnTo>
                    <a:lnTo>
                      <a:pt x="3005" y="5231"/>
                    </a:lnTo>
                    <a:lnTo>
                      <a:pt x="3783" y="6462"/>
                    </a:lnTo>
                    <a:lnTo>
                      <a:pt x="4507" y="7819"/>
                    </a:lnTo>
                    <a:lnTo>
                      <a:pt x="5213" y="9358"/>
                    </a:lnTo>
                    <a:lnTo>
                      <a:pt x="5575" y="10227"/>
                    </a:lnTo>
                    <a:lnTo>
                      <a:pt x="6064" y="11421"/>
                    </a:lnTo>
                    <a:lnTo>
                      <a:pt x="6987" y="13937"/>
                    </a:lnTo>
                    <a:lnTo>
                      <a:pt x="7874" y="16634"/>
                    </a:lnTo>
                    <a:lnTo>
                      <a:pt x="8725" y="19512"/>
                    </a:lnTo>
                    <a:lnTo>
                      <a:pt x="9141" y="21051"/>
                    </a:lnTo>
                    <a:lnTo>
                      <a:pt x="9521" y="22390"/>
                    </a:lnTo>
                    <a:lnTo>
                      <a:pt x="10354" y="25196"/>
                    </a:lnTo>
                    <a:lnTo>
                      <a:pt x="11331" y="28038"/>
                    </a:lnTo>
                    <a:lnTo>
                      <a:pt x="12490" y="30825"/>
                    </a:lnTo>
                    <a:lnTo>
                      <a:pt x="13829" y="33540"/>
                    </a:lnTo>
                    <a:lnTo>
                      <a:pt x="15006" y="35441"/>
                    </a:lnTo>
                    <a:lnTo>
                      <a:pt x="15856" y="36635"/>
                    </a:lnTo>
                    <a:lnTo>
                      <a:pt x="16780" y="37776"/>
                    </a:lnTo>
                    <a:lnTo>
                      <a:pt x="17757" y="38843"/>
                    </a:lnTo>
                    <a:lnTo>
                      <a:pt x="18807" y="39821"/>
                    </a:lnTo>
                    <a:lnTo>
                      <a:pt x="19947" y="40690"/>
                    </a:lnTo>
                    <a:lnTo>
                      <a:pt x="20544" y="41088"/>
                    </a:lnTo>
                    <a:lnTo>
                      <a:pt x="20671" y="41178"/>
                    </a:lnTo>
                    <a:lnTo>
                      <a:pt x="21721" y="39531"/>
                    </a:lnTo>
                    <a:lnTo>
                      <a:pt x="21594" y="39459"/>
                    </a:lnTo>
                    <a:lnTo>
                      <a:pt x="21051" y="39079"/>
                    </a:lnTo>
                    <a:lnTo>
                      <a:pt x="20019" y="38282"/>
                    </a:lnTo>
                    <a:lnTo>
                      <a:pt x="19042" y="37377"/>
                    </a:lnTo>
                    <a:lnTo>
                      <a:pt x="18137" y="36382"/>
                    </a:lnTo>
                    <a:lnTo>
                      <a:pt x="16888" y="34771"/>
                    </a:lnTo>
                    <a:lnTo>
                      <a:pt x="15422" y="32400"/>
                    </a:lnTo>
                    <a:lnTo>
                      <a:pt x="14173" y="29848"/>
                    </a:lnTo>
                    <a:lnTo>
                      <a:pt x="13087" y="27187"/>
                    </a:lnTo>
                    <a:lnTo>
                      <a:pt x="12164" y="24490"/>
                    </a:lnTo>
                    <a:lnTo>
                      <a:pt x="11386" y="21829"/>
                    </a:lnTo>
                    <a:lnTo>
                      <a:pt x="11024" y="20544"/>
                    </a:lnTo>
                    <a:lnTo>
                      <a:pt x="10607" y="18987"/>
                    </a:lnTo>
                    <a:lnTo>
                      <a:pt x="9738" y="16037"/>
                    </a:lnTo>
                    <a:lnTo>
                      <a:pt x="8833" y="13286"/>
                    </a:lnTo>
                    <a:lnTo>
                      <a:pt x="7892" y="10715"/>
                    </a:lnTo>
                    <a:lnTo>
                      <a:pt x="7385" y="9485"/>
                    </a:lnTo>
                    <a:lnTo>
                      <a:pt x="7005" y="8562"/>
                    </a:lnTo>
                    <a:lnTo>
                      <a:pt x="6227" y="6914"/>
                    </a:lnTo>
                    <a:lnTo>
                      <a:pt x="5449" y="5466"/>
                    </a:lnTo>
                    <a:lnTo>
                      <a:pt x="4616" y="4127"/>
                    </a:lnTo>
                    <a:lnTo>
                      <a:pt x="4164" y="3475"/>
                    </a:lnTo>
                    <a:lnTo>
                      <a:pt x="3820" y="3023"/>
                    </a:lnTo>
                    <a:lnTo>
                      <a:pt x="3421" y="2534"/>
                    </a:lnTo>
                    <a:lnTo>
                      <a:pt x="2915" y="1919"/>
                    </a:lnTo>
                    <a:lnTo>
                      <a:pt x="2281" y="978"/>
                    </a:lnTo>
                    <a:lnTo>
                      <a:pt x="1992" y="326"/>
                    </a:lnTo>
                    <a:lnTo>
                      <a:pt x="1919"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2" name="Google Shape;1532;p41"/>
              <p:cNvSpPr/>
              <p:nvPr/>
            </p:nvSpPr>
            <p:spPr>
              <a:xfrm>
                <a:off x="5960870" y="3211393"/>
                <a:ext cx="136886" cy="174848"/>
              </a:xfrm>
              <a:custGeom>
                <a:avLst/>
                <a:gdLst/>
                <a:ahLst/>
                <a:cxnLst/>
                <a:rect l="l" t="t" r="r" b="b"/>
                <a:pathLst>
                  <a:path w="4309" h="5504" extrusionOk="0">
                    <a:moveTo>
                      <a:pt x="4308" y="1"/>
                    </a:moveTo>
                    <a:lnTo>
                      <a:pt x="3783" y="55"/>
                    </a:lnTo>
                    <a:lnTo>
                      <a:pt x="2897" y="254"/>
                    </a:lnTo>
                    <a:lnTo>
                      <a:pt x="2136" y="526"/>
                    </a:lnTo>
                    <a:lnTo>
                      <a:pt x="1521" y="869"/>
                    </a:lnTo>
                    <a:lnTo>
                      <a:pt x="1050" y="1286"/>
                    </a:lnTo>
                    <a:lnTo>
                      <a:pt x="670" y="1738"/>
                    </a:lnTo>
                    <a:lnTo>
                      <a:pt x="272" y="2444"/>
                    </a:lnTo>
                    <a:lnTo>
                      <a:pt x="37" y="3440"/>
                    </a:lnTo>
                    <a:lnTo>
                      <a:pt x="0" y="4345"/>
                    </a:lnTo>
                    <a:lnTo>
                      <a:pt x="145" y="5358"/>
                    </a:lnTo>
                    <a:lnTo>
                      <a:pt x="200" y="5503"/>
                    </a:lnTo>
                    <a:lnTo>
                      <a:pt x="326" y="5503"/>
                    </a:lnTo>
                    <a:lnTo>
                      <a:pt x="1159" y="5358"/>
                    </a:lnTo>
                    <a:lnTo>
                      <a:pt x="1883" y="5069"/>
                    </a:lnTo>
                    <a:lnTo>
                      <a:pt x="2643" y="4562"/>
                    </a:lnTo>
                    <a:lnTo>
                      <a:pt x="3367" y="3747"/>
                    </a:lnTo>
                    <a:lnTo>
                      <a:pt x="3820" y="2897"/>
                    </a:lnTo>
                    <a:lnTo>
                      <a:pt x="4055" y="2227"/>
                    </a:lnTo>
                    <a:lnTo>
                      <a:pt x="4218" y="1431"/>
                    </a:lnTo>
                    <a:lnTo>
                      <a:pt x="4308" y="507"/>
                    </a:lnTo>
                    <a:lnTo>
                      <a:pt x="4308"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3" name="Google Shape;1533;p41"/>
              <p:cNvSpPr/>
              <p:nvPr/>
            </p:nvSpPr>
            <p:spPr>
              <a:xfrm>
                <a:off x="5955692" y="3206215"/>
                <a:ext cx="146671" cy="185205"/>
              </a:xfrm>
              <a:custGeom>
                <a:avLst/>
                <a:gdLst/>
                <a:ahLst/>
                <a:cxnLst/>
                <a:rect l="l" t="t" r="r" b="b"/>
                <a:pathLst>
                  <a:path w="4617" h="5830" extrusionOk="0">
                    <a:moveTo>
                      <a:pt x="4616" y="1"/>
                    </a:moveTo>
                    <a:lnTo>
                      <a:pt x="4453" y="19"/>
                    </a:lnTo>
                    <a:lnTo>
                      <a:pt x="3838" y="91"/>
                    </a:lnTo>
                    <a:lnTo>
                      <a:pt x="2734" y="363"/>
                    </a:lnTo>
                    <a:lnTo>
                      <a:pt x="2263" y="562"/>
                    </a:lnTo>
                    <a:lnTo>
                      <a:pt x="1919" y="725"/>
                    </a:lnTo>
                    <a:lnTo>
                      <a:pt x="1322" y="1123"/>
                    </a:lnTo>
                    <a:lnTo>
                      <a:pt x="851" y="1612"/>
                    </a:lnTo>
                    <a:lnTo>
                      <a:pt x="471" y="2191"/>
                    </a:lnTo>
                    <a:lnTo>
                      <a:pt x="326" y="2499"/>
                    </a:lnTo>
                    <a:lnTo>
                      <a:pt x="127" y="3078"/>
                    </a:lnTo>
                    <a:lnTo>
                      <a:pt x="1" y="4182"/>
                    </a:lnTo>
                    <a:lnTo>
                      <a:pt x="145" y="5467"/>
                    </a:lnTo>
                    <a:lnTo>
                      <a:pt x="218" y="5720"/>
                    </a:lnTo>
                    <a:lnTo>
                      <a:pt x="254" y="5829"/>
                    </a:lnTo>
                    <a:lnTo>
                      <a:pt x="634" y="5829"/>
                    </a:lnTo>
                    <a:lnTo>
                      <a:pt x="1756" y="5539"/>
                    </a:lnTo>
                    <a:lnTo>
                      <a:pt x="2661" y="5033"/>
                    </a:lnTo>
                    <a:lnTo>
                      <a:pt x="3114" y="4634"/>
                    </a:lnTo>
                    <a:lnTo>
                      <a:pt x="2897" y="4417"/>
                    </a:lnTo>
                    <a:lnTo>
                      <a:pt x="2535" y="4743"/>
                    </a:lnTo>
                    <a:lnTo>
                      <a:pt x="1811" y="5177"/>
                    </a:lnTo>
                    <a:lnTo>
                      <a:pt x="851" y="5485"/>
                    </a:lnTo>
                    <a:lnTo>
                      <a:pt x="471" y="5521"/>
                    </a:lnTo>
                    <a:lnTo>
                      <a:pt x="381" y="5105"/>
                    </a:lnTo>
                    <a:lnTo>
                      <a:pt x="326" y="3965"/>
                    </a:lnTo>
                    <a:lnTo>
                      <a:pt x="453" y="3078"/>
                    </a:lnTo>
                    <a:lnTo>
                      <a:pt x="616" y="2625"/>
                    </a:lnTo>
                    <a:lnTo>
                      <a:pt x="743" y="2336"/>
                    </a:lnTo>
                    <a:lnTo>
                      <a:pt x="1087" y="1811"/>
                    </a:lnTo>
                    <a:lnTo>
                      <a:pt x="1521" y="1358"/>
                    </a:lnTo>
                    <a:lnTo>
                      <a:pt x="2064" y="978"/>
                    </a:lnTo>
                    <a:lnTo>
                      <a:pt x="2390" y="833"/>
                    </a:lnTo>
                    <a:lnTo>
                      <a:pt x="2806" y="652"/>
                    </a:lnTo>
                    <a:lnTo>
                      <a:pt x="3765" y="399"/>
                    </a:lnTo>
                    <a:lnTo>
                      <a:pt x="4327" y="327"/>
                    </a:lnTo>
                    <a:lnTo>
                      <a:pt x="4290" y="942"/>
                    </a:lnTo>
                    <a:lnTo>
                      <a:pt x="4146" y="2046"/>
                    </a:lnTo>
                    <a:lnTo>
                      <a:pt x="4001" y="2535"/>
                    </a:lnTo>
                    <a:lnTo>
                      <a:pt x="4290" y="2625"/>
                    </a:lnTo>
                    <a:lnTo>
                      <a:pt x="4435" y="2082"/>
                    </a:lnTo>
                    <a:lnTo>
                      <a:pt x="4616" y="851"/>
                    </a:lnTo>
                    <a:lnTo>
                      <a:pt x="4616" y="164"/>
                    </a:lnTo>
                    <a:lnTo>
                      <a:pt x="461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4" name="Google Shape;1534;p41"/>
              <p:cNvSpPr/>
              <p:nvPr/>
            </p:nvSpPr>
            <p:spPr>
              <a:xfrm>
                <a:off x="5955692" y="3206215"/>
                <a:ext cx="146671" cy="185205"/>
              </a:xfrm>
              <a:custGeom>
                <a:avLst/>
                <a:gdLst/>
                <a:ahLst/>
                <a:cxnLst/>
                <a:rect l="l" t="t" r="r" b="b"/>
                <a:pathLst>
                  <a:path w="4617" h="5830" extrusionOk="0">
                    <a:moveTo>
                      <a:pt x="4616" y="1"/>
                    </a:moveTo>
                    <a:lnTo>
                      <a:pt x="4453" y="19"/>
                    </a:lnTo>
                    <a:lnTo>
                      <a:pt x="3838" y="91"/>
                    </a:lnTo>
                    <a:lnTo>
                      <a:pt x="2734" y="363"/>
                    </a:lnTo>
                    <a:lnTo>
                      <a:pt x="2263" y="562"/>
                    </a:lnTo>
                    <a:lnTo>
                      <a:pt x="2390" y="833"/>
                    </a:lnTo>
                    <a:lnTo>
                      <a:pt x="2806" y="652"/>
                    </a:lnTo>
                    <a:lnTo>
                      <a:pt x="3765" y="399"/>
                    </a:lnTo>
                    <a:lnTo>
                      <a:pt x="4327" y="327"/>
                    </a:lnTo>
                    <a:lnTo>
                      <a:pt x="4290" y="942"/>
                    </a:lnTo>
                    <a:lnTo>
                      <a:pt x="4146" y="2046"/>
                    </a:lnTo>
                    <a:lnTo>
                      <a:pt x="4001" y="2535"/>
                    </a:lnTo>
                    <a:lnTo>
                      <a:pt x="3802" y="3096"/>
                    </a:lnTo>
                    <a:lnTo>
                      <a:pt x="3259" y="4037"/>
                    </a:lnTo>
                    <a:lnTo>
                      <a:pt x="2897" y="4417"/>
                    </a:lnTo>
                    <a:lnTo>
                      <a:pt x="2535" y="4743"/>
                    </a:lnTo>
                    <a:lnTo>
                      <a:pt x="1811" y="5177"/>
                    </a:lnTo>
                    <a:lnTo>
                      <a:pt x="851" y="5485"/>
                    </a:lnTo>
                    <a:lnTo>
                      <a:pt x="471" y="5521"/>
                    </a:lnTo>
                    <a:lnTo>
                      <a:pt x="381" y="5105"/>
                    </a:lnTo>
                    <a:lnTo>
                      <a:pt x="326" y="3965"/>
                    </a:lnTo>
                    <a:lnTo>
                      <a:pt x="453" y="3078"/>
                    </a:lnTo>
                    <a:lnTo>
                      <a:pt x="616" y="2625"/>
                    </a:lnTo>
                    <a:lnTo>
                      <a:pt x="326" y="2499"/>
                    </a:lnTo>
                    <a:lnTo>
                      <a:pt x="127" y="3078"/>
                    </a:lnTo>
                    <a:lnTo>
                      <a:pt x="1" y="4182"/>
                    </a:lnTo>
                    <a:lnTo>
                      <a:pt x="145" y="5467"/>
                    </a:lnTo>
                    <a:lnTo>
                      <a:pt x="218" y="5720"/>
                    </a:lnTo>
                    <a:lnTo>
                      <a:pt x="254" y="5829"/>
                    </a:lnTo>
                    <a:lnTo>
                      <a:pt x="634" y="5829"/>
                    </a:lnTo>
                    <a:lnTo>
                      <a:pt x="1756" y="5539"/>
                    </a:lnTo>
                    <a:lnTo>
                      <a:pt x="2661" y="5033"/>
                    </a:lnTo>
                    <a:lnTo>
                      <a:pt x="3114" y="4634"/>
                    </a:lnTo>
                    <a:lnTo>
                      <a:pt x="3494" y="4236"/>
                    </a:lnTo>
                    <a:lnTo>
                      <a:pt x="4091" y="3223"/>
                    </a:lnTo>
                    <a:lnTo>
                      <a:pt x="4290" y="2625"/>
                    </a:lnTo>
                    <a:lnTo>
                      <a:pt x="4435" y="2082"/>
                    </a:lnTo>
                    <a:lnTo>
                      <a:pt x="4616" y="851"/>
                    </a:lnTo>
                    <a:lnTo>
                      <a:pt x="4616" y="164"/>
                    </a:lnTo>
                    <a:lnTo>
                      <a:pt x="461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5" name="Google Shape;1535;p41"/>
              <p:cNvSpPr/>
              <p:nvPr/>
            </p:nvSpPr>
            <p:spPr>
              <a:xfrm>
                <a:off x="5534232" y="3159644"/>
                <a:ext cx="234603" cy="142064"/>
              </a:xfrm>
              <a:custGeom>
                <a:avLst/>
                <a:gdLst/>
                <a:ahLst/>
                <a:cxnLst/>
                <a:rect l="l" t="t" r="r" b="b"/>
                <a:pathLst>
                  <a:path w="7385" h="4472" extrusionOk="0">
                    <a:moveTo>
                      <a:pt x="1919" y="1"/>
                    </a:moveTo>
                    <a:lnTo>
                      <a:pt x="688" y="73"/>
                    </a:lnTo>
                    <a:lnTo>
                      <a:pt x="0" y="164"/>
                    </a:lnTo>
                    <a:lnTo>
                      <a:pt x="109" y="725"/>
                    </a:lnTo>
                    <a:lnTo>
                      <a:pt x="434" y="1702"/>
                    </a:lnTo>
                    <a:lnTo>
                      <a:pt x="833" y="2480"/>
                    </a:lnTo>
                    <a:lnTo>
                      <a:pt x="1321" y="3114"/>
                    </a:lnTo>
                    <a:lnTo>
                      <a:pt x="1882" y="3603"/>
                    </a:lnTo>
                    <a:lnTo>
                      <a:pt x="2498" y="3965"/>
                    </a:lnTo>
                    <a:lnTo>
                      <a:pt x="3131" y="4218"/>
                    </a:lnTo>
                    <a:lnTo>
                      <a:pt x="3765" y="4363"/>
                    </a:lnTo>
                    <a:lnTo>
                      <a:pt x="4724" y="4471"/>
                    </a:lnTo>
                    <a:lnTo>
                      <a:pt x="5901" y="4381"/>
                    </a:lnTo>
                    <a:lnTo>
                      <a:pt x="7186" y="4109"/>
                    </a:lnTo>
                    <a:lnTo>
                      <a:pt x="7385" y="4037"/>
                    </a:lnTo>
                    <a:lnTo>
                      <a:pt x="7385" y="3892"/>
                    </a:lnTo>
                    <a:lnTo>
                      <a:pt x="7204" y="2933"/>
                    </a:lnTo>
                    <a:lnTo>
                      <a:pt x="6824" y="2100"/>
                    </a:lnTo>
                    <a:lnTo>
                      <a:pt x="6335" y="1485"/>
                    </a:lnTo>
                    <a:lnTo>
                      <a:pt x="5901" y="1087"/>
                    </a:lnTo>
                    <a:lnTo>
                      <a:pt x="5358" y="725"/>
                    </a:lnTo>
                    <a:lnTo>
                      <a:pt x="4706" y="417"/>
                    </a:lnTo>
                    <a:lnTo>
                      <a:pt x="3928" y="200"/>
                    </a:lnTo>
                    <a:lnTo>
                      <a:pt x="3005" y="55"/>
                    </a:lnTo>
                    <a:lnTo>
                      <a:pt x="1919"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6" name="Google Shape;1536;p41"/>
              <p:cNvSpPr/>
              <p:nvPr/>
            </p:nvSpPr>
            <p:spPr>
              <a:xfrm>
                <a:off x="5528482" y="3155609"/>
                <a:ext cx="244959" cy="150133"/>
              </a:xfrm>
              <a:custGeom>
                <a:avLst/>
                <a:gdLst/>
                <a:ahLst/>
                <a:cxnLst/>
                <a:rect l="l" t="t" r="r" b="b"/>
                <a:pathLst>
                  <a:path w="7711" h="4726" extrusionOk="0">
                    <a:moveTo>
                      <a:pt x="2896" y="1"/>
                    </a:moveTo>
                    <a:lnTo>
                      <a:pt x="1140" y="19"/>
                    </a:lnTo>
                    <a:lnTo>
                      <a:pt x="163" y="146"/>
                    </a:lnTo>
                    <a:lnTo>
                      <a:pt x="0" y="164"/>
                    </a:lnTo>
                    <a:lnTo>
                      <a:pt x="36" y="327"/>
                    </a:lnTo>
                    <a:lnTo>
                      <a:pt x="145" y="906"/>
                    </a:lnTo>
                    <a:lnTo>
                      <a:pt x="489" y="1956"/>
                    </a:lnTo>
                    <a:lnTo>
                      <a:pt x="977" y="2843"/>
                    </a:lnTo>
                    <a:lnTo>
                      <a:pt x="1611" y="3549"/>
                    </a:lnTo>
                    <a:lnTo>
                      <a:pt x="1973" y="3838"/>
                    </a:lnTo>
                    <a:lnTo>
                      <a:pt x="2389" y="4110"/>
                    </a:lnTo>
                    <a:lnTo>
                      <a:pt x="3312" y="4508"/>
                    </a:lnTo>
                    <a:lnTo>
                      <a:pt x="3837" y="4635"/>
                    </a:lnTo>
                    <a:lnTo>
                      <a:pt x="4453" y="4725"/>
                    </a:lnTo>
                    <a:lnTo>
                      <a:pt x="5557" y="4725"/>
                    </a:lnTo>
                    <a:lnTo>
                      <a:pt x="6462" y="4617"/>
                    </a:lnTo>
                    <a:lnTo>
                      <a:pt x="7439" y="4381"/>
                    </a:lnTo>
                    <a:lnTo>
                      <a:pt x="7620" y="4309"/>
                    </a:lnTo>
                    <a:lnTo>
                      <a:pt x="7711" y="4273"/>
                    </a:lnTo>
                    <a:lnTo>
                      <a:pt x="7711" y="4182"/>
                    </a:lnTo>
                    <a:lnTo>
                      <a:pt x="7711" y="4092"/>
                    </a:lnTo>
                    <a:lnTo>
                      <a:pt x="7620" y="3386"/>
                    </a:lnTo>
                    <a:lnTo>
                      <a:pt x="7349" y="2589"/>
                    </a:lnTo>
                    <a:lnTo>
                      <a:pt x="7041" y="2010"/>
                    </a:lnTo>
                    <a:lnTo>
                      <a:pt x="6570" y="1449"/>
                    </a:lnTo>
                    <a:lnTo>
                      <a:pt x="5937" y="924"/>
                    </a:lnTo>
                    <a:lnTo>
                      <a:pt x="5539" y="689"/>
                    </a:lnTo>
                    <a:lnTo>
                      <a:pt x="5394" y="960"/>
                    </a:lnTo>
                    <a:lnTo>
                      <a:pt x="5720" y="1141"/>
                    </a:lnTo>
                    <a:lnTo>
                      <a:pt x="6263" y="1558"/>
                    </a:lnTo>
                    <a:lnTo>
                      <a:pt x="6842" y="2245"/>
                    </a:lnTo>
                    <a:lnTo>
                      <a:pt x="7258" y="3150"/>
                    </a:lnTo>
                    <a:lnTo>
                      <a:pt x="7403" y="3856"/>
                    </a:lnTo>
                    <a:lnTo>
                      <a:pt x="7421" y="4055"/>
                    </a:lnTo>
                    <a:lnTo>
                      <a:pt x="6969" y="4200"/>
                    </a:lnTo>
                    <a:lnTo>
                      <a:pt x="5593" y="4417"/>
                    </a:lnTo>
                    <a:lnTo>
                      <a:pt x="4489" y="4417"/>
                    </a:lnTo>
                    <a:lnTo>
                      <a:pt x="3892" y="4327"/>
                    </a:lnTo>
                    <a:lnTo>
                      <a:pt x="3403" y="4218"/>
                    </a:lnTo>
                    <a:lnTo>
                      <a:pt x="2534" y="3856"/>
                    </a:lnTo>
                    <a:lnTo>
                      <a:pt x="2154" y="3603"/>
                    </a:lnTo>
                    <a:lnTo>
                      <a:pt x="1828" y="3331"/>
                    </a:lnTo>
                    <a:lnTo>
                      <a:pt x="1249" y="2698"/>
                    </a:lnTo>
                    <a:lnTo>
                      <a:pt x="796" y="1901"/>
                    </a:lnTo>
                    <a:lnTo>
                      <a:pt x="471" y="960"/>
                    </a:lnTo>
                    <a:lnTo>
                      <a:pt x="362" y="417"/>
                    </a:lnTo>
                    <a:lnTo>
                      <a:pt x="1267" y="309"/>
                    </a:lnTo>
                    <a:lnTo>
                      <a:pt x="2914" y="291"/>
                    </a:lnTo>
                    <a:lnTo>
                      <a:pt x="3638" y="381"/>
                    </a:lnTo>
                    <a:lnTo>
                      <a:pt x="3674" y="91"/>
                    </a:lnTo>
                    <a:lnTo>
                      <a:pt x="289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7" name="Google Shape;1537;p41"/>
              <p:cNvSpPr/>
              <p:nvPr/>
            </p:nvSpPr>
            <p:spPr>
              <a:xfrm>
                <a:off x="5528482" y="3155609"/>
                <a:ext cx="244959" cy="150133"/>
              </a:xfrm>
              <a:custGeom>
                <a:avLst/>
                <a:gdLst/>
                <a:ahLst/>
                <a:cxnLst/>
                <a:rect l="l" t="t" r="r" b="b"/>
                <a:pathLst>
                  <a:path w="7711" h="4726" extrusionOk="0">
                    <a:moveTo>
                      <a:pt x="2896" y="1"/>
                    </a:moveTo>
                    <a:lnTo>
                      <a:pt x="1140" y="19"/>
                    </a:lnTo>
                    <a:lnTo>
                      <a:pt x="163" y="146"/>
                    </a:lnTo>
                    <a:lnTo>
                      <a:pt x="0" y="164"/>
                    </a:lnTo>
                    <a:lnTo>
                      <a:pt x="36" y="327"/>
                    </a:lnTo>
                    <a:lnTo>
                      <a:pt x="145" y="906"/>
                    </a:lnTo>
                    <a:lnTo>
                      <a:pt x="489" y="1956"/>
                    </a:lnTo>
                    <a:lnTo>
                      <a:pt x="977" y="2843"/>
                    </a:lnTo>
                    <a:lnTo>
                      <a:pt x="1611" y="3549"/>
                    </a:lnTo>
                    <a:lnTo>
                      <a:pt x="1973" y="3838"/>
                    </a:lnTo>
                    <a:lnTo>
                      <a:pt x="2154" y="3603"/>
                    </a:lnTo>
                    <a:lnTo>
                      <a:pt x="1828" y="3331"/>
                    </a:lnTo>
                    <a:lnTo>
                      <a:pt x="1249" y="2698"/>
                    </a:lnTo>
                    <a:lnTo>
                      <a:pt x="796" y="1901"/>
                    </a:lnTo>
                    <a:lnTo>
                      <a:pt x="471" y="960"/>
                    </a:lnTo>
                    <a:lnTo>
                      <a:pt x="362" y="417"/>
                    </a:lnTo>
                    <a:lnTo>
                      <a:pt x="1267" y="309"/>
                    </a:lnTo>
                    <a:lnTo>
                      <a:pt x="2914" y="291"/>
                    </a:lnTo>
                    <a:lnTo>
                      <a:pt x="3638" y="381"/>
                    </a:lnTo>
                    <a:lnTo>
                      <a:pt x="4127" y="472"/>
                    </a:lnTo>
                    <a:lnTo>
                      <a:pt x="5014" y="761"/>
                    </a:lnTo>
                    <a:lnTo>
                      <a:pt x="5394" y="960"/>
                    </a:lnTo>
                    <a:lnTo>
                      <a:pt x="5720" y="1141"/>
                    </a:lnTo>
                    <a:lnTo>
                      <a:pt x="6263" y="1558"/>
                    </a:lnTo>
                    <a:lnTo>
                      <a:pt x="6842" y="2245"/>
                    </a:lnTo>
                    <a:lnTo>
                      <a:pt x="7258" y="3150"/>
                    </a:lnTo>
                    <a:lnTo>
                      <a:pt x="7403" y="3856"/>
                    </a:lnTo>
                    <a:lnTo>
                      <a:pt x="7421" y="4055"/>
                    </a:lnTo>
                    <a:lnTo>
                      <a:pt x="6969" y="4200"/>
                    </a:lnTo>
                    <a:lnTo>
                      <a:pt x="5593" y="4417"/>
                    </a:lnTo>
                    <a:lnTo>
                      <a:pt x="4489" y="4417"/>
                    </a:lnTo>
                    <a:lnTo>
                      <a:pt x="3892" y="4327"/>
                    </a:lnTo>
                    <a:lnTo>
                      <a:pt x="3837" y="4635"/>
                    </a:lnTo>
                    <a:lnTo>
                      <a:pt x="4453" y="4725"/>
                    </a:lnTo>
                    <a:lnTo>
                      <a:pt x="5557" y="4725"/>
                    </a:lnTo>
                    <a:lnTo>
                      <a:pt x="6462" y="4617"/>
                    </a:lnTo>
                    <a:lnTo>
                      <a:pt x="7439" y="4381"/>
                    </a:lnTo>
                    <a:lnTo>
                      <a:pt x="7620" y="4309"/>
                    </a:lnTo>
                    <a:lnTo>
                      <a:pt x="7711" y="4273"/>
                    </a:lnTo>
                    <a:lnTo>
                      <a:pt x="7711" y="4182"/>
                    </a:lnTo>
                    <a:lnTo>
                      <a:pt x="7711" y="4092"/>
                    </a:lnTo>
                    <a:lnTo>
                      <a:pt x="7620" y="3386"/>
                    </a:lnTo>
                    <a:lnTo>
                      <a:pt x="7349" y="2589"/>
                    </a:lnTo>
                    <a:lnTo>
                      <a:pt x="7041" y="2010"/>
                    </a:lnTo>
                    <a:lnTo>
                      <a:pt x="6570" y="1449"/>
                    </a:lnTo>
                    <a:lnTo>
                      <a:pt x="5937" y="924"/>
                    </a:lnTo>
                    <a:lnTo>
                      <a:pt x="5539" y="689"/>
                    </a:lnTo>
                    <a:lnTo>
                      <a:pt x="5141" y="490"/>
                    </a:lnTo>
                    <a:lnTo>
                      <a:pt x="4199" y="182"/>
                    </a:lnTo>
                    <a:lnTo>
                      <a:pt x="3674" y="91"/>
                    </a:lnTo>
                    <a:lnTo>
                      <a:pt x="289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8" name="Google Shape;1538;p41"/>
              <p:cNvSpPr/>
              <p:nvPr/>
            </p:nvSpPr>
            <p:spPr>
              <a:xfrm>
                <a:off x="5222561" y="2294265"/>
                <a:ext cx="609523" cy="613557"/>
              </a:xfrm>
              <a:custGeom>
                <a:avLst/>
                <a:gdLst/>
                <a:ahLst/>
                <a:cxnLst/>
                <a:rect l="l" t="t" r="r" b="b"/>
                <a:pathLst>
                  <a:path w="19187" h="19314" extrusionOk="0">
                    <a:moveTo>
                      <a:pt x="12888" y="1"/>
                    </a:moveTo>
                    <a:lnTo>
                      <a:pt x="12363" y="91"/>
                    </a:lnTo>
                    <a:lnTo>
                      <a:pt x="11856" y="290"/>
                    </a:lnTo>
                    <a:lnTo>
                      <a:pt x="11386" y="580"/>
                    </a:lnTo>
                    <a:lnTo>
                      <a:pt x="10933" y="978"/>
                    </a:lnTo>
                    <a:lnTo>
                      <a:pt x="10734" y="1213"/>
                    </a:lnTo>
                    <a:lnTo>
                      <a:pt x="10354" y="1720"/>
                    </a:lnTo>
                    <a:lnTo>
                      <a:pt x="9811" y="2879"/>
                    </a:lnTo>
                    <a:lnTo>
                      <a:pt x="9503" y="4109"/>
                    </a:lnTo>
                    <a:lnTo>
                      <a:pt x="9485" y="5376"/>
                    </a:lnTo>
                    <a:lnTo>
                      <a:pt x="9576" y="6010"/>
                    </a:lnTo>
                    <a:lnTo>
                      <a:pt x="9268" y="5141"/>
                    </a:lnTo>
                    <a:lnTo>
                      <a:pt x="8978" y="4254"/>
                    </a:lnTo>
                    <a:lnTo>
                      <a:pt x="8743" y="3766"/>
                    </a:lnTo>
                    <a:lnTo>
                      <a:pt x="8110" y="2788"/>
                    </a:lnTo>
                    <a:lnTo>
                      <a:pt x="7295" y="1901"/>
                    </a:lnTo>
                    <a:lnTo>
                      <a:pt x="6336" y="1177"/>
                    </a:lnTo>
                    <a:lnTo>
                      <a:pt x="5340" y="688"/>
                    </a:lnTo>
                    <a:lnTo>
                      <a:pt x="4580" y="562"/>
                    </a:lnTo>
                    <a:lnTo>
                      <a:pt x="4091" y="598"/>
                    </a:lnTo>
                    <a:lnTo>
                      <a:pt x="3603" y="743"/>
                    </a:lnTo>
                    <a:lnTo>
                      <a:pt x="3150" y="996"/>
                    </a:lnTo>
                    <a:lnTo>
                      <a:pt x="2716" y="1394"/>
                    </a:lnTo>
                    <a:lnTo>
                      <a:pt x="2336" y="1937"/>
                    </a:lnTo>
                    <a:lnTo>
                      <a:pt x="2155" y="2263"/>
                    </a:lnTo>
                    <a:lnTo>
                      <a:pt x="2046" y="2535"/>
                    </a:lnTo>
                    <a:lnTo>
                      <a:pt x="1883" y="3060"/>
                    </a:lnTo>
                    <a:lnTo>
                      <a:pt x="1847" y="3548"/>
                    </a:lnTo>
                    <a:lnTo>
                      <a:pt x="1883" y="4037"/>
                    </a:lnTo>
                    <a:lnTo>
                      <a:pt x="2118" y="4689"/>
                    </a:lnTo>
                    <a:lnTo>
                      <a:pt x="2643" y="5503"/>
                    </a:lnTo>
                    <a:lnTo>
                      <a:pt x="3766" y="6571"/>
                    </a:lnTo>
                    <a:lnTo>
                      <a:pt x="5413" y="7784"/>
                    </a:lnTo>
                    <a:lnTo>
                      <a:pt x="6064" y="8309"/>
                    </a:lnTo>
                    <a:lnTo>
                      <a:pt x="5811" y="8128"/>
                    </a:lnTo>
                    <a:lnTo>
                      <a:pt x="5268" y="7874"/>
                    </a:lnTo>
                    <a:lnTo>
                      <a:pt x="4725" y="7748"/>
                    </a:lnTo>
                    <a:lnTo>
                      <a:pt x="4146" y="7729"/>
                    </a:lnTo>
                    <a:lnTo>
                      <a:pt x="3585" y="7820"/>
                    </a:lnTo>
                    <a:lnTo>
                      <a:pt x="3023" y="8001"/>
                    </a:lnTo>
                    <a:lnTo>
                      <a:pt x="2209" y="8435"/>
                    </a:lnTo>
                    <a:lnTo>
                      <a:pt x="1250" y="9250"/>
                    </a:lnTo>
                    <a:lnTo>
                      <a:pt x="526" y="10264"/>
                    </a:lnTo>
                    <a:lnTo>
                      <a:pt x="164" y="11114"/>
                    </a:lnTo>
                    <a:lnTo>
                      <a:pt x="37" y="11693"/>
                    </a:lnTo>
                    <a:lnTo>
                      <a:pt x="1" y="12291"/>
                    </a:lnTo>
                    <a:lnTo>
                      <a:pt x="73" y="12870"/>
                    </a:lnTo>
                    <a:lnTo>
                      <a:pt x="164" y="13160"/>
                    </a:lnTo>
                    <a:lnTo>
                      <a:pt x="290" y="13467"/>
                    </a:lnTo>
                    <a:lnTo>
                      <a:pt x="580" y="13974"/>
                    </a:lnTo>
                    <a:lnTo>
                      <a:pt x="924" y="14336"/>
                    </a:lnTo>
                    <a:lnTo>
                      <a:pt x="1322" y="14590"/>
                    </a:lnTo>
                    <a:lnTo>
                      <a:pt x="1774" y="14716"/>
                    </a:lnTo>
                    <a:lnTo>
                      <a:pt x="2245" y="14752"/>
                    </a:lnTo>
                    <a:lnTo>
                      <a:pt x="2987" y="14644"/>
                    </a:lnTo>
                    <a:lnTo>
                      <a:pt x="4019" y="14228"/>
                    </a:lnTo>
                    <a:lnTo>
                      <a:pt x="4996" y="13594"/>
                    </a:lnTo>
                    <a:lnTo>
                      <a:pt x="5883" y="12852"/>
                    </a:lnTo>
                    <a:lnTo>
                      <a:pt x="6589" y="12074"/>
                    </a:lnTo>
                    <a:lnTo>
                      <a:pt x="6843" y="11693"/>
                    </a:lnTo>
                    <a:lnTo>
                      <a:pt x="6571" y="12236"/>
                    </a:lnTo>
                    <a:lnTo>
                      <a:pt x="6137" y="13359"/>
                    </a:lnTo>
                    <a:lnTo>
                      <a:pt x="5829" y="14535"/>
                    </a:lnTo>
                    <a:lnTo>
                      <a:pt x="5702" y="15676"/>
                    </a:lnTo>
                    <a:lnTo>
                      <a:pt x="5793" y="16762"/>
                    </a:lnTo>
                    <a:lnTo>
                      <a:pt x="6046" y="17504"/>
                    </a:lnTo>
                    <a:lnTo>
                      <a:pt x="6300" y="17938"/>
                    </a:lnTo>
                    <a:lnTo>
                      <a:pt x="6643" y="18336"/>
                    </a:lnTo>
                    <a:lnTo>
                      <a:pt x="7060" y="18680"/>
                    </a:lnTo>
                    <a:lnTo>
                      <a:pt x="7567" y="18970"/>
                    </a:lnTo>
                    <a:lnTo>
                      <a:pt x="8182" y="19205"/>
                    </a:lnTo>
                    <a:lnTo>
                      <a:pt x="8526" y="19296"/>
                    </a:lnTo>
                    <a:lnTo>
                      <a:pt x="8816" y="19314"/>
                    </a:lnTo>
                    <a:lnTo>
                      <a:pt x="9395" y="19277"/>
                    </a:lnTo>
                    <a:lnTo>
                      <a:pt x="9938" y="19115"/>
                    </a:lnTo>
                    <a:lnTo>
                      <a:pt x="10463" y="18843"/>
                    </a:lnTo>
                    <a:lnTo>
                      <a:pt x="11169" y="18300"/>
                    </a:lnTo>
                    <a:lnTo>
                      <a:pt x="11947" y="17323"/>
                    </a:lnTo>
                    <a:lnTo>
                      <a:pt x="12490" y="16164"/>
                    </a:lnTo>
                    <a:lnTo>
                      <a:pt x="12779" y="14952"/>
                    </a:lnTo>
                    <a:lnTo>
                      <a:pt x="12761" y="14065"/>
                    </a:lnTo>
                    <a:lnTo>
                      <a:pt x="12671" y="13522"/>
                    </a:lnTo>
                    <a:lnTo>
                      <a:pt x="12472" y="13015"/>
                    </a:lnTo>
                    <a:lnTo>
                      <a:pt x="12182" y="12580"/>
                    </a:lnTo>
                    <a:lnTo>
                      <a:pt x="12001" y="12381"/>
                    </a:lnTo>
                    <a:lnTo>
                      <a:pt x="12200" y="12580"/>
                    </a:lnTo>
                    <a:lnTo>
                      <a:pt x="12671" y="12906"/>
                    </a:lnTo>
                    <a:lnTo>
                      <a:pt x="13431" y="13250"/>
                    </a:lnTo>
                    <a:lnTo>
                      <a:pt x="14590" y="13449"/>
                    </a:lnTo>
                    <a:lnTo>
                      <a:pt x="15802" y="13341"/>
                    </a:lnTo>
                    <a:lnTo>
                      <a:pt x="16943" y="12960"/>
                    </a:lnTo>
                    <a:lnTo>
                      <a:pt x="17956" y="12327"/>
                    </a:lnTo>
                    <a:lnTo>
                      <a:pt x="18553" y="11712"/>
                    </a:lnTo>
                    <a:lnTo>
                      <a:pt x="18843" y="11241"/>
                    </a:lnTo>
                    <a:lnTo>
                      <a:pt x="19060" y="10716"/>
                    </a:lnTo>
                    <a:lnTo>
                      <a:pt x="19169" y="10137"/>
                    </a:lnTo>
                    <a:lnTo>
                      <a:pt x="19187" y="9829"/>
                    </a:lnTo>
                    <a:lnTo>
                      <a:pt x="19169" y="9304"/>
                    </a:lnTo>
                    <a:lnTo>
                      <a:pt x="18934" y="8435"/>
                    </a:lnTo>
                    <a:lnTo>
                      <a:pt x="18517" y="7784"/>
                    </a:lnTo>
                    <a:lnTo>
                      <a:pt x="17902" y="7331"/>
                    </a:lnTo>
                    <a:lnTo>
                      <a:pt x="17160" y="7060"/>
                    </a:lnTo>
                    <a:lnTo>
                      <a:pt x="16273" y="6969"/>
                    </a:lnTo>
                    <a:lnTo>
                      <a:pt x="15277" y="7042"/>
                    </a:lnTo>
                    <a:lnTo>
                      <a:pt x="14209" y="7259"/>
                    </a:lnTo>
                    <a:lnTo>
                      <a:pt x="13630" y="7422"/>
                    </a:lnTo>
                    <a:lnTo>
                      <a:pt x="14119" y="7150"/>
                    </a:lnTo>
                    <a:lnTo>
                      <a:pt x="14915" y="6426"/>
                    </a:lnTo>
                    <a:lnTo>
                      <a:pt x="15495" y="5521"/>
                    </a:lnTo>
                    <a:lnTo>
                      <a:pt x="15875" y="4526"/>
                    </a:lnTo>
                    <a:lnTo>
                      <a:pt x="16056" y="3494"/>
                    </a:lnTo>
                    <a:lnTo>
                      <a:pt x="15983" y="2498"/>
                    </a:lnTo>
                    <a:lnTo>
                      <a:pt x="15694" y="1575"/>
                    </a:lnTo>
                    <a:lnTo>
                      <a:pt x="15151" y="833"/>
                    </a:lnTo>
                    <a:lnTo>
                      <a:pt x="14789" y="544"/>
                    </a:lnTo>
                    <a:lnTo>
                      <a:pt x="14517" y="381"/>
                    </a:lnTo>
                    <a:lnTo>
                      <a:pt x="13974" y="145"/>
                    </a:lnTo>
                    <a:lnTo>
                      <a:pt x="13431" y="19"/>
                    </a:lnTo>
                    <a:lnTo>
                      <a:pt x="1288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9" name="Google Shape;1539;p41"/>
              <p:cNvSpPr/>
              <p:nvPr/>
            </p:nvSpPr>
            <p:spPr>
              <a:xfrm>
                <a:off x="5217955" y="2308084"/>
                <a:ext cx="618736" cy="604345"/>
              </a:xfrm>
              <a:custGeom>
                <a:avLst/>
                <a:gdLst/>
                <a:ahLst/>
                <a:cxnLst/>
                <a:rect l="l" t="t" r="r" b="b"/>
                <a:pathLst>
                  <a:path w="19477" h="19024" extrusionOk="0">
                    <a:moveTo>
                      <a:pt x="15006" y="0"/>
                    </a:moveTo>
                    <a:lnTo>
                      <a:pt x="14843" y="235"/>
                    </a:lnTo>
                    <a:lnTo>
                      <a:pt x="15151" y="471"/>
                    </a:lnTo>
                    <a:lnTo>
                      <a:pt x="15603" y="1050"/>
                    </a:lnTo>
                    <a:lnTo>
                      <a:pt x="15911" y="1774"/>
                    </a:lnTo>
                    <a:lnTo>
                      <a:pt x="16038" y="2625"/>
                    </a:lnTo>
                    <a:lnTo>
                      <a:pt x="16038" y="3077"/>
                    </a:lnTo>
                    <a:lnTo>
                      <a:pt x="15965" y="3693"/>
                    </a:lnTo>
                    <a:lnTo>
                      <a:pt x="15621" y="4815"/>
                    </a:lnTo>
                    <a:lnTo>
                      <a:pt x="15006" y="5810"/>
                    </a:lnTo>
                    <a:lnTo>
                      <a:pt x="14191" y="6589"/>
                    </a:lnTo>
                    <a:lnTo>
                      <a:pt x="13721" y="6860"/>
                    </a:lnTo>
                    <a:lnTo>
                      <a:pt x="13630" y="6932"/>
                    </a:lnTo>
                    <a:lnTo>
                      <a:pt x="13648" y="7041"/>
                    </a:lnTo>
                    <a:lnTo>
                      <a:pt x="13721" y="7150"/>
                    </a:lnTo>
                    <a:lnTo>
                      <a:pt x="13829" y="7132"/>
                    </a:lnTo>
                    <a:lnTo>
                      <a:pt x="14554" y="6932"/>
                    </a:lnTo>
                    <a:lnTo>
                      <a:pt x="15875" y="6715"/>
                    </a:lnTo>
                    <a:lnTo>
                      <a:pt x="16997" y="6733"/>
                    </a:lnTo>
                    <a:lnTo>
                      <a:pt x="17902" y="6987"/>
                    </a:lnTo>
                    <a:lnTo>
                      <a:pt x="18264" y="7204"/>
                    </a:lnTo>
                    <a:lnTo>
                      <a:pt x="18481" y="7385"/>
                    </a:lnTo>
                    <a:lnTo>
                      <a:pt x="18825" y="7819"/>
                    </a:lnTo>
                    <a:lnTo>
                      <a:pt x="19042" y="8381"/>
                    </a:lnTo>
                    <a:lnTo>
                      <a:pt x="19169" y="9032"/>
                    </a:lnTo>
                    <a:lnTo>
                      <a:pt x="19169" y="9394"/>
                    </a:lnTo>
                    <a:lnTo>
                      <a:pt x="19151" y="9883"/>
                    </a:lnTo>
                    <a:lnTo>
                      <a:pt x="18843" y="10806"/>
                    </a:lnTo>
                    <a:lnTo>
                      <a:pt x="18228" y="11584"/>
                    </a:lnTo>
                    <a:lnTo>
                      <a:pt x="17341" y="12236"/>
                    </a:lnTo>
                    <a:lnTo>
                      <a:pt x="16798" y="12471"/>
                    </a:lnTo>
                    <a:lnTo>
                      <a:pt x="16183" y="12688"/>
                    </a:lnTo>
                    <a:lnTo>
                      <a:pt x="14934" y="12851"/>
                    </a:lnTo>
                    <a:lnTo>
                      <a:pt x="13757" y="12706"/>
                    </a:lnTo>
                    <a:lnTo>
                      <a:pt x="12997" y="12399"/>
                    </a:lnTo>
                    <a:lnTo>
                      <a:pt x="12544" y="12109"/>
                    </a:lnTo>
                    <a:lnTo>
                      <a:pt x="12345" y="11928"/>
                    </a:lnTo>
                    <a:lnTo>
                      <a:pt x="12291" y="11892"/>
                    </a:lnTo>
                    <a:lnTo>
                      <a:pt x="12255" y="11838"/>
                    </a:lnTo>
                    <a:lnTo>
                      <a:pt x="12200" y="11801"/>
                    </a:lnTo>
                    <a:lnTo>
                      <a:pt x="12092" y="11801"/>
                    </a:lnTo>
                    <a:lnTo>
                      <a:pt x="12038" y="11838"/>
                    </a:lnTo>
                    <a:lnTo>
                      <a:pt x="12001" y="11892"/>
                    </a:lnTo>
                    <a:lnTo>
                      <a:pt x="12001" y="12001"/>
                    </a:lnTo>
                    <a:lnTo>
                      <a:pt x="12038" y="12055"/>
                    </a:lnTo>
                    <a:lnTo>
                      <a:pt x="12092" y="12091"/>
                    </a:lnTo>
                    <a:lnTo>
                      <a:pt x="12128" y="12145"/>
                    </a:lnTo>
                    <a:lnTo>
                      <a:pt x="12327" y="12381"/>
                    </a:lnTo>
                    <a:lnTo>
                      <a:pt x="12599" y="12924"/>
                    </a:lnTo>
                    <a:lnTo>
                      <a:pt x="12743" y="13539"/>
                    </a:lnTo>
                    <a:lnTo>
                      <a:pt x="12780" y="14209"/>
                    </a:lnTo>
                    <a:lnTo>
                      <a:pt x="12689" y="14915"/>
                    </a:lnTo>
                    <a:lnTo>
                      <a:pt x="12508" y="15603"/>
                    </a:lnTo>
                    <a:lnTo>
                      <a:pt x="12219" y="16290"/>
                    </a:lnTo>
                    <a:lnTo>
                      <a:pt x="11875" y="16924"/>
                    </a:lnTo>
                    <a:lnTo>
                      <a:pt x="11657" y="17213"/>
                    </a:lnTo>
                    <a:lnTo>
                      <a:pt x="11332" y="17612"/>
                    </a:lnTo>
                    <a:lnTo>
                      <a:pt x="10644" y="18227"/>
                    </a:lnTo>
                    <a:lnTo>
                      <a:pt x="9884" y="18607"/>
                    </a:lnTo>
                    <a:lnTo>
                      <a:pt x="9087" y="18734"/>
                    </a:lnTo>
                    <a:lnTo>
                      <a:pt x="8707" y="18698"/>
                    </a:lnTo>
                    <a:lnTo>
                      <a:pt x="8273" y="18607"/>
                    </a:lnTo>
                    <a:lnTo>
                      <a:pt x="7549" y="18299"/>
                    </a:lnTo>
                    <a:lnTo>
                      <a:pt x="6951" y="17865"/>
                    </a:lnTo>
                    <a:lnTo>
                      <a:pt x="6499" y="17322"/>
                    </a:lnTo>
                    <a:lnTo>
                      <a:pt x="6336" y="17014"/>
                    </a:lnTo>
                    <a:lnTo>
                      <a:pt x="6227" y="16743"/>
                    </a:lnTo>
                    <a:lnTo>
                      <a:pt x="6083" y="16182"/>
                    </a:lnTo>
                    <a:lnTo>
                      <a:pt x="5992" y="15204"/>
                    </a:lnTo>
                    <a:lnTo>
                      <a:pt x="6191" y="13756"/>
                    </a:lnTo>
                    <a:lnTo>
                      <a:pt x="6734" y="12163"/>
                    </a:lnTo>
                    <a:lnTo>
                      <a:pt x="7114" y="11331"/>
                    </a:lnTo>
                    <a:lnTo>
                      <a:pt x="7150" y="11204"/>
                    </a:lnTo>
                    <a:lnTo>
                      <a:pt x="7060" y="11132"/>
                    </a:lnTo>
                    <a:lnTo>
                      <a:pt x="6951" y="11096"/>
                    </a:lnTo>
                    <a:lnTo>
                      <a:pt x="6861" y="11186"/>
                    </a:lnTo>
                    <a:lnTo>
                      <a:pt x="6517" y="11693"/>
                    </a:lnTo>
                    <a:lnTo>
                      <a:pt x="5449" y="12743"/>
                    </a:lnTo>
                    <a:lnTo>
                      <a:pt x="4454" y="13449"/>
                    </a:lnTo>
                    <a:lnTo>
                      <a:pt x="3766" y="13811"/>
                    </a:lnTo>
                    <a:lnTo>
                      <a:pt x="3060" y="14064"/>
                    </a:lnTo>
                    <a:lnTo>
                      <a:pt x="2390" y="14173"/>
                    </a:lnTo>
                    <a:lnTo>
                      <a:pt x="2064" y="14155"/>
                    </a:lnTo>
                    <a:lnTo>
                      <a:pt x="1793" y="14100"/>
                    </a:lnTo>
                    <a:lnTo>
                      <a:pt x="1304" y="13883"/>
                    </a:lnTo>
                    <a:lnTo>
                      <a:pt x="906" y="13521"/>
                    </a:lnTo>
                    <a:lnTo>
                      <a:pt x="580" y="12996"/>
                    </a:lnTo>
                    <a:lnTo>
                      <a:pt x="453" y="12670"/>
                    </a:lnTo>
                    <a:lnTo>
                      <a:pt x="363" y="12363"/>
                    </a:lnTo>
                    <a:lnTo>
                      <a:pt x="290" y="11747"/>
                    </a:lnTo>
                    <a:lnTo>
                      <a:pt x="363" y="11114"/>
                    </a:lnTo>
                    <a:lnTo>
                      <a:pt x="526" y="10498"/>
                    </a:lnTo>
                    <a:lnTo>
                      <a:pt x="797" y="9901"/>
                    </a:lnTo>
                    <a:lnTo>
                      <a:pt x="1159" y="9358"/>
                    </a:lnTo>
                    <a:lnTo>
                      <a:pt x="1811" y="8616"/>
                    </a:lnTo>
                    <a:lnTo>
                      <a:pt x="2300" y="8236"/>
                    </a:lnTo>
                    <a:lnTo>
                      <a:pt x="2806" y="7892"/>
                    </a:lnTo>
                    <a:lnTo>
                      <a:pt x="3820" y="7512"/>
                    </a:lnTo>
                    <a:lnTo>
                      <a:pt x="4562" y="7439"/>
                    </a:lnTo>
                    <a:lnTo>
                      <a:pt x="5033" y="7494"/>
                    </a:lnTo>
                    <a:lnTo>
                      <a:pt x="5485" y="7638"/>
                    </a:lnTo>
                    <a:lnTo>
                      <a:pt x="5920" y="7856"/>
                    </a:lnTo>
                    <a:lnTo>
                      <a:pt x="6119" y="8000"/>
                    </a:lnTo>
                    <a:lnTo>
                      <a:pt x="6227" y="8037"/>
                    </a:lnTo>
                    <a:lnTo>
                      <a:pt x="6318" y="7982"/>
                    </a:lnTo>
                    <a:lnTo>
                      <a:pt x="6372" y="7874"/>
                    </a:lnTo>
                    <a:lnTo>
                      <a:pt x="6318" y="7765"/>
                    </a:lnTo>
                    <a:lnTo>
                      <a:pt x="5775" y="7331"/>
                    </a:lnTo>
                    <a:lnTo>
                      <a:pt x="5141" y="6860"/>
                    </a:lnTo>
                    <a:lnTo>
                      <a:pt x="4490" y="6389"/>
                    </a:lnTo>
                    <a:lnTo>
                      <a:pt x="3549" y="5611"/>
                    </a:lnTo>
                    <a:lnTo>
                      <a:pt x="2987" y="5050"/>
                    </a:lnTo>
                    <a:lnTo>
                      <a:pt x="2535" y="4435"/>
                    </a:lnTo>
                    <a:lnTo>
                      <a:pt x="2245" y="3783"/>
                    </a:lnTo>
                    <a:lnTo>
                      <a:pt x="2137" y="3077"/>
                    </a:lnTo>
                    <a:lnTo>
                      <a:pt x="2263" y="2317"/>
                    </a:lnTo>
                    <a:lnTo>
                      <a:pt x="2444" y="1901"/>
                    </a:lnTo>
                    <a:lnTo>
                      <a:pt x="2173" y="1774"/>
                    </a:lnTo>
                    <a:lnTo>
                      <a:pt x="1974" y="2226"/>
                    </a:lnTo>
                    <a:lnTo>
                      <a:pt x="1829" y="3059"/>
                    </a:lnTo>
                    <a:lnTo>
                      <a:pt x="1938" y="3837"/>
                    </a:lnTo>
                    <a:lnTo>
                      <a:pt x="2263" y="4561"/>
                    </a:lnTo>
                    <a:lnTo>
                      <a:pt x="2734" y="5213"/>
                    </a:lnTo>
                    <a:lnTo>
                      <a:pt x="3331" y="5810"/>
                    </a:lnTo>
                    <a:lnTo>
                      <a:pt x="4309" y="6625"/>
                    </a:lnTo>
                    <a:lnTo>
                      <a:pt x="4960" y="7095"/>
                    </a:lnTo>
                    <a:lnTo>
                      <a:pt x="5033" y="7168"/>
                    </a:lnTo>
                    <a:lnTo>
                      <a:pt x="5105" y="7204"/>
                    </a:lnTo>
                    <a:lnTo>
                      <a:pt x="4743" y="7150"/>
                    </a:lnTo>
                    <a:lnTo>
                      <a:pt x="4001" y="7186"/>
                    </a:lnTo>
                    <a:lnTo>
                      <a:pt x="3259" y="7367"/>
                    </a:lnTo>
                    <a:lnTo>
                      <a:pt x="2499" y="7729"/>
                    </a:lnTo>
                    <a:lnTo>
                      <a:pt x="2119" y="7982"/>
                    </a:lnTo>
                    <a:lnTo>
                      <a:pt x="1865" y="8181"/>
                    </a:lnTo>
                    <a:lnTo>
                      <a:pt x="1358" y="8652"/>
                    </a:lnTo>
                    <a:lnTo>
                      <a:pt x="906" y="9195"/>
                    </a:lnTo>
                    <a:lnTo>
                      <a:pt x="526" y="9792"/>
                    </a:lnTo>
                    <a:lnTo>
                      <a:pt x="236" y="10426"/>
                    </a:lnTo>
                    <a:lnTo>
                      <a:pt x="55" y="11077"/>
                    </a:lnTo>
                    <a:lnTo>
                      <a:pt x="1" y="11765"/>
                    </a:lnTo>
                    <a:lnTo>
                      <a:pt x="73" y="12435"/>
                    </a:lnTo>
                    <a:lnTo>
                      <a:pt x="164" y="12779"/>
                    </a:lnTo>
                    <a:lnTo>
                      <a:pt x="309" y="13141"/>
                    </a:lnTo>
                    <a:lnTo>
                      <a:pt x="671" y="13720"/>
                    </a:lnTo>
                    <a:lnTo>
                      <a:pt x="1141" y="14155"/>
                    </a:lnTo>
                    <a:lnTo>
                      <a:pt x="1720" y="14390"/>
                    </a:lnTo>
                    <a:lnTo>
                      <a:pt x="2028" y="14444"/>
                    </a:lnTo>
                    <a:lnTo>
                      <a:pt x="2300" y="14462"/>
                    </a:lnTo>
                    <a:lnTo>
                      <a:pt x="2861" y="14408"/>
                    </a:lnTo>
                    <a:lnTo>
                      <a:pt x="3730" y="14155"/>
                    </a:lnTo>
                    <a:lnTo>
                      <a:pt x="4870" y="13539"/>
                    </a:lnTo>
                    <a:lnTo>
                      <a:pt x="5920" y="12743"/>
                    </a:lnTo>
                    <a:lnTo>
                      <a:pt x="6354" y="12308"/>
                    </a:lnTo>
                    <a:lnTo>
                      <a:pt x="6101" y="12996"/>
                    </a:lnTo>
                    <a:lnTo>
                      <a:pt x="5775" y="14354"/>
                    </a:lnTo>
                    <a:lnTo>
                      <a:pt x="5702" y="15584"/>
                    </a:lnTo>
                    <a:lnTo>
                      <a:pt x="5883" y="16670"/>
                    </a:lnTo>
                    <a:lnTo>
                      <a:pt x="6064" y="17141"/>
                    </a:lnTo>
                    <a:lnTo>
                      <a:pt x="6245" y="17485"/>
                    </a:lnTo>
                    <a:lnTo>
                      <a:pt x="6752" y="18082"/>
                    </a:lnTo>
                    <a:lnTo>
                      <a:pt x="7386" y="18553"/>
                    </a:lnTo>
                    <a:lnTo>
                      <a:pt x="8182" y="18879"/>
                    </a:lnTo>
                    <a:lnTo>
                      <a:pt x="8653" y="19005"/>
                    </a:lnTo>
                    <a:lnTo>
                      <a:pt x="8852" y="19024"/>
                    </a:lnTo>
                    <a:lnTo>
                      <a:pt x="9051" y="19024"/>
                    </a:lnTo>
                    <a:lnTo>
                      <a:pt x="9431" y="19005"/>
                    </a:lnTo>
                    <a:lnTo>
                      <a:pt x="10191" y="18806"/>
                    </a:lnTo>
                    <a:lnTo>
                      <a:pt x="10915" y="18390"/>
                    </a:lnTo>
                    <a:lnTo>
                      <a:pt x="11585" y="17775"/>
                    </a:lnTo>
                    <a:lnTo>
                      <a:pt x="11893" y="17394"/>
                    </a:lnTo>
                    <a:lnTo>
                      <a:pt x="12273" y="16870"/>
                    </a:lnTo>
                    <a:lnTo>
                      <a:pt x="12816" y="15675"/>
                    </a:lnTo>
                    <a:lnTo>
                      <a:pt x="13087" y="14408"/>
                    </a:lnTo>
                    <a:lnTo>
                      <a:pt x="13051" y="13485"/>
                    </a:lnTo>
                    <a:lnTo>
                      <a:pt x="12924" y="12906"/>
                    </a:lnTo>
                    <a:lnTo>
                      <a:pt x="12816" y="12652"/>
                    </a:lnTo>
                    <a:lnTo>
                      <a:pt x="13250" y="12851"/>
                    </a:lnTo>
                    <a:lnTo>
                      <a:pt x="14228" y="13105"/>
                    </a:lnTo>
                    <a:lnTo>
                      <a:pt x="15296" y="13141"/>
                    </a:lnTo>
                    <a:lnTo>
                      <a:pt x="16382" y="12942"/>
                    </a:lnTo>
                    <a:lnTo>
                      <a:pt x="16907" y="12743"/>
                    </a:lnTo>
                    <a:lnTo>
                      <a:pt x="17504" y="12489"/>
                    </a:lnTo>
                    <a:lnTo>
                      <a:pt x="18445" y="11801"/>
                    </a:lnTo>
                    <a:lnTo>
                      <a:pt x="18970" y="11150"/>
                    </a:lnTo>
                    <a:lnTo>
                      <a:pt x="19223" y="10697"/>
                    </a:lnTo>
                    <a:lnTo>
                      <a:pt x="19386" y="10191"/>
                    </a:lnTo>
                    <a:lnTo>
                      <a:pt x="19477" y="9666"/>
                    </a:lnTo>
                    <a:lnTo>
                      <a:pt x="19477" y="9394"/>
                    </a:lnTo>
                    <a:lnTo>
                      <a:pt x="19459" y="8996"/>
                    </a:lnTo>
                    <a:lnTo>
                      <a:pt x="19332" y="8272"/>
                    </a:lnTo>
                    <a:lnTo>
                      <a:pt x="19079" y="7656"/>
                    </a:lnTo>
                    <a:lnTo>
                      <a:pt x="18680" y="7168"/>
                    </a:lnTo>
                    <a:lnTo>
                      <a:pt x="18427" y="6969"/>
                    </a:lnTo>
                    <a:lnTo>
                      <a:pt x="18101" y="6751"/>
                    </a:lnTo>
                    <a:lnTo>
                      <a:pt x="17305" y="6462"/>
                    </a:lnTo>
                    <a:lnTo>
                      <a:pt x="16345" y="6389"/>
                    </a:lnTo>
                    <a:lnTo>
                      <a:pt x="15241" y="6480"/>
                    </a:lnTo>
                    <a:lnTo>
                      <a:pt x="14626" y="6607"/>
                    </a:lnTo>
                    <a:lnTo>
                      <a:pt x="14626" y="6607"/>
                    </a:lnTo>
                    <a:lnTo>
                      <a:pt x="14988" y="6281"/>
                    </a:lnTo>
                    <a:lnTo>
                      <a:pt x="15585" y="5503"/>
                    </a:lnTo>
                    <a:lnTo>
                      <a:pt x="16020" y="4598"/>
                    </a:lnTo>
                    <a:lnTo>
                      <a:pt x="16291" y="3620"/>
                    </a:lnTo>
                    <a:lnTo>
                      <a:pt x="16327" y="3095"/>
                    </a:lnTo>
                    <a:lnTo>
                      <a:pt x="16345" y="2588"/>
                    </a:lnTo>
                    <a:lnTo>
                      <a:pt x="16201" y="1665"/>
                    </a:lnTo>
                    <a:lnTo>
                      <a:pt x="15857" y="869"/>
                    </a:lnTo>
                    <a:lnTo>
                      <a:pt x="15350" y="235"/>
                    </a:lnTo>
                    <a:lnTo>
                      <a:pt x="15006"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40" name="Google Shape;1540;p41"/>
              <p:cNvSpPr/>
              <p:nvPr/>
            </p:nvSpPr>
            <p:spPr>
              <a:xfrm>
                <a:off x="5286954" y="2289659"/>
                <a:ext cx="549737" cy="571021"/>
              </a:xfrm>
              <a:custGeom>
                <a:avLst/>
                <a:gdLst/>
                <a:ahLst/>
                <a:cxnLst/>
                <a:rect l="l" t="t" r="r" b="b"/>
                <a:pathLst>
                  <a:path w="17305" h="17975" extrusionOk="0">
                    <a:moveTo>
                      <a:pt x="10879" y="1"/>
                    </a:moveTo>
                    <a:lnTo>
                      <a:pt x="10318" y="91"/>
                    </a:lnTo>
                    <a:lnTo>
                      <a:pt x="9793" y="290"/>
                    </a:lnTo>
                    <a:lnTo>
                      <a:pt x="9286" y="598"/>
                    </a:lnTo>
                    <a:lnTo>
                      <a:pt x="8816" y="1014"/>
                    </a:lnTo>
                    <a:lnTo>
                      <a:pt x="8599" y="1268"/>
                    </a:lnTo>
                    <a:lnTo>
                      <a:pt x="8291" y="1666"/>
                    </a:lnTo>
                    <a:lnTo>
                      <a:pt x="7820" y="2517"/>
                    </a:lnTo>
                    <a:lnTo>
                      <a:pt x="7494" y="3458"/>
                    </a:lnTo>
                    <a:lnTo>
                      <a:pt x="7313" y="4435"/>
                    </a:lnTo>
                    <a:lnTo>
                      <a:pt x="7295" y="4942"/>
                    </a:lnTo>
                    <a:lnTo>
                      <a:pt x="7205" y="4635"/>
                    </a:lnTo>
                    <a:lnTo>
                      <a:pt x="7078" y="4345"/>
                    </a:lnTo>
                    <a:lnTo>
                      <a:pt x="6933" y="4001"/>
                    </a:lnTo>
                    <a:lnTo>
                      <a:pt x="6553" y="3331"/>
                    </a:lnTo>
                    <a:lnTo>
                      <a:pt x="6064" y="2680"/>
                    </a:lnTo>
                    <a:lnTo>
                      <a:pt x="5503" y="2082"/>
                    </a:lnTo>
                    <a:lnTo>
                      <a:pt x="4888" y="1539"/>
                    </a:lnTo>
                    <a:lnTo>
                      <a:pt x="4236" y="1105"/>
                    </a:lnTo>
                    <a:lnTo>
                      <a:pt x="3549" y="779"/>
                    </a:lnTo>
                    <a:lnTo>
                      <a:pt x="2879" y="580"/>
                    </a:lnTo>
                    <a:lnTo>
                      <a:pt x="2535" y="562"/>
                    </a:lnTo>
                    <a:lnTo>
                      <a:pt x="2245" y="562"/>
                    </a:lnTo>
                    <a:lnTo>
                      <a:pt x="1594" y="707"/>
                    </a:lnTo>
                    <a:lnTo>
                      <a:pt x="924" y="1105"/>
                    </a:lnTo>
                    <a:lnTo>
                      <a:pt x="290" y="1811"/>
                    </a:lnTo>
                    <a:lnTo>
                      <a:pt x="1" y="2354"/>
                    </a:lnTo>
                    <a:lnTo>
                      <a:pt x="272" y="2481"/>
                    </a:lnTo>
                    <a:lnTo>
                      <a:pt x="490" y="2082"/>
                    </a:lnTo>
                    <a:lnTo>
                      <a:pt x="960" y="1467"/>
                    </a:lnTo>
                    <a:lnTo>
                      <a:pt x="1521" y="1069"/>
                    </a:lnTo>
                    <a:lnTo>
                      <a:pt x="2173" y="870"/>
                    </a:lnTo>
                    <a:lnTo>
                      <a:pt x="2517" y="870"/>
                    </a:lnTo>
                    <a:lnTo>
                      <a:pt x="2843" y="888"/>
                    </a:lnTo>
                    <a:lnTo>
                      <a:pt x="3476" y="1069"/>
                    </a:lnTo>
                    <a:lnTo>
                      <a:pt x="4128" y="1376"/>
                    </a:lnTo>
                    <a:lnTo>
                      <a:pt x="4743" y="1793"/>
                    </a:lnTo>
                    <a:lnTo>
                      <a:pt x="5594" y="2589"/>
                    </a:lnTo>
                    <a:lnTo>
                      <a:pt x="6300" y="3494"/>
                    </a:lnTo>
                    <a:lnTo>
                      <a:pt x="6662" y="4146"/>
                    </a:lnTo>
                    <a:lnTo>
                      <a:pt x="6807" y="4454"/>
                    </a:lnTo>
                    <a:lnTo>
                      <a:pt x="6951" y="4870"/>
                    </a:lnTo>
                    <a:lnTo>
                      <a:pt x="7078" y="5286"/>
                    </a:lnTo>
                    <a:lnTo>
                      <a:pt x="7223" y="5757"/>
                    </a:lnTo>
                    <a:lnTo>
                      <a:pt x="7422" y="6227"/>
                    </a:lnTo>
                    <a:lnTo>
                      <a:pt x="7476" y="6300"/>
                    </a:lnTo>
                    <a:lnTo>
                      <a:pt x="7603" y="6300"/>
                    </a:lnTo>
                    <a:lnTo>
                      <a:pt x="7694" y="6245"/>
                    </a:lnTo>
                    <a:lnTo>
                      <a:pt x="7694" y="6137"/>
                    </a:lnTo>
                    <a:lnTo>
                      <a:pt x="7603" y="5503"/>
                    </a:lnTo>
                    <a:lnTo>
                      <a:pt x="7639" y="4254"/>
                    </a:lnTo>
                    <a:lnTo>
                      <a:pt x="7929" y="3042"/>
                    </a:lnTo>
                    <a:lnTo>
                      <a:pt x="8454" y="1956"/>
                    </a:lnTo>
                    <a:lnTo>
                      <a:pt x="8834" y="1467"/>
                    </a:lnTo>
                    <a:lnTo>
                      <a:pt x="9033" y="1232"/>
                    </a:lnTo>
                    <a:lnTo>
                      <a:pt x="9449" y="852"/>
                    </a:lnTo>
                    <a:lnTo>
                      <a:pt x="9902" y="562"/>
                    </a:lnTo>
                    <a:lnTo>
                      <a:pt x="10390" y="381"/>
                    </a:lnTo>
                    <a:lnTo>
                      <a:pt x="10897" y="290"/>
                    </a:lnTo>
                    <a:lnTo>
                      <a:pt x="11404" y="309"/>
                    </a:lnTo>
                    <a:lnTo>
                      <a:pt x="11911" y="435"/>
                    </a:lnTo>
                    <a:lnTo>
                      <a:pt x="12418" y="671"/>
                    </a:lnTo>
                    <a:lnTo>
                      <a:pt x="12671" y="815"/>
                    </a:lnTo>
                    <a:lnTo>
                      <a:pt x="12979" y="1051"/>
                    </a:lnTo>
                    <a:lnTo>
                      <a:pt x="13431" y="1630"/>
                    </a:lnTo>
                    <a:lnTo>
                      <a:pt x="13739" y="2354"/>
                    </a:lnTo>
                    <a:lnTo>
                      <a:pt x="13866" y="3205"/>
                    </a:lnTo>
                    <a:lnTo>
                      <a:pt x="13866" y="3657"/>
                    </a:lnTo>
                    <a:lnTo>
                      <a:pt x="13793" y="4273"/>
                    </a:lnTo>
                    <a:lnTo>
                      <a:pt x="13449" y="5395"/>
                    </a:lnTo>
                    <a:lnTo>
                      <a:pt x="12834" y="6390"/>
                    </a:lnTo>
                    <a:lnTo>
                      <a:pt x="12019" y="7169"/>
                    </a:lnTo>
                    <a:lnTo>
                      <a:pt x="11549" y="7440"/>
                    </a:lnTo>
                    <a:lnTo>
                      <a:pt x="11458" y="7512"/>
                    </a:lnTo>
                    <a:lnTo>
                      <a:pt x="11476" y="7621"/>
                    </a:lnTo>
                    <a:lnTo>
                      <a:pt x="11549" y="7730"/>
                    </a:lnTo>
                    <a:lnTo>
                      <a:pt x="11657" y="7712"/>
                    </a:lnTo>
                    <a:lnTo>
                      <a:pt x="12382" y="7512"/>
                    </a:lnTo>
                    <a:lnTo>
                      <a:pt x="13703" y="7295"/>
                    </a:lnTo>
                    <a:lnTo>
                      <a:pt x="14825" y="7313"/>
                    </a:lnTo>
                    <a:lnTo>
                      <a:pt x="15730" y="7567"/>
                    </a:lnTo>
                    <a:lnTo>
                      <a:pt x="16092" y="7784"/>
                    </a:lnTo>
                    <a:lnTo>
                      <a:pt x="16309" y="7965"/>
                    </a:lnTo>
                    <a:lnTo>
                      <a:pt x="16653" y="8399"/>
                    </a:lnTo>
                    <a:lnTo>
                      <a:pt x="16870" y="8961"/>
                    </a:lnTo>
                    <a:lnTo>
                      <a:pt x="16997" y="9612"/>
                    </a:lnTo>
                    <a:lnTo>
                      <a:pt x="16997" y="9974"/>
                    </a:lnTo>
                    <a:lnTo>
                      <a:pt x="16979" y="10463"/>
                    </a:lnTo>
                    <a:lnTo>
                      <a:pt x="16671" y="11386"/>
                    </a:lnTo>
                    <a:lnTo>
                      <a:pt x="16056" y="12164"/>
                    </a:lnTo>
                    <a:lnTo>
                      <a:pt x="15169" y="12816"/>
                    </a:lnTo>
                    <a:lnTo>
                      <a:pt x="14626" y="13051"/>
                    </a:lnTo>
                    <a:lnTo>
                      <a:pt x="14011" y="13268"/>
                    </a:lnTo>
                    <a:lnTo>
                      <a:pt x="12762" y="13431"/>
                    </a:lnTo>
                    <a:lnTo>
                      <a:pt x="11585" y="13286"/>
                    </a:lnTo>
                    <a:lnTo>
                      <a:pt x="10825" y="12979"/>
                    </a:lnTo>
                    <a:lnTo>
                      <a:pt x="10372" y="12689"/>
                    </a:lnTo>
                    <a:lnTo>
                      <a:pt x="10173" y="12508"/>
                    </a:lnTo>
                    <a:lnTo>
                      <a:pt x="10119" y="12472"/>
                    </a:lnTo>
                    <a:lnTo>
                      <a:pt x="10083" y="12418"/>
                    </a:lnTo>
                    <a:lnTo>
                      <a:pt x="10028" y="12381"/>
                    </a:lnTo>
                    <a:lnTo>
                      <a:pt x="9920" y="12381"/>
                    </a:lnTo>
                    <a:lnTo>
                      <a:pt x="9866" y="12418"/>
                    </a:lnTo>
                    <a:lnTo>
                      <a:pt x="9829" y="12472"/>
                    </a:lnTo>
                    <a:lnTo>
                      <a:pt x="9829" y="12581"/>
                    </a:lnTo>
                    <a:lnTo>
                      <a:pt x="9866" y="12635"/>
                    </a:lnTo>
                    <a:lnTo>
                      <a:pt x="9920" y="12671"/>
                    </a:lnTo>
                    <a:lnTo>
                      <a:pt x="9956" y="12725"/>
                    </a:lnTo>
                    <a:lnTo>
                      <a:pt x="10155" y="12961"/>
                    </a:lnTo>
                    <a:lnTo>
                      <a:pt x="10427" y="13504"/>
                    </a:lnTo>
                    <a:lnTo>
                      <a:pt x="10571" y="14119"/>
                    </a:lnTo>
                    <a:lnTo>
                      <a:pt x="10608" y="14789"/>
                    </a:lnTo>
                    <a:lnTo>
                      <a:pt x="10517" y="15495"/>
                    </a:lnTo>
                    <a:lnTo>
                      <a:pt x="10336" y="16183"/>
                    </a:lnTo>
                    <a:lnTo>
                      <a:pt x="10047" y="16870"/>
                    </a:lnTo>
                    <a:lnTo>
                      <a:pt x="9703" y="17504"/>
                    </a:lnTo>
                    <a:lnTo>
                      <a:pt x="9485" y="17793"/>
                    </a:lnTo>
                    <a:lnTo>
                      <a:pt x="9721" y="17974"/>
                    </a:lnTo>
                    <a:lnTo>
                      <a:pt x="10101" y="17450"/>
                    </a:lnTo>
                    <a:lnTo>
                      <a:pt x="10644" y="16255"/>
                    </a:lnTo>
                    <a:lnTo>
                      <a:pt x="10915" y="14988"/>
                    </a:lnTo>
                    <a:lnTo>
                      <a:pt x="10879" y="14065"/>
                    </a:lnTo>
                    <a:lnTo>
                      <a:pt x="10752" y="13486"/>
                    </a:lnTo>
                    <a:lnTo>
                      <a:pt x="10644" y="13232"/>
                    </a:lnTo>
                    <a:lnTo>
                      <a:pt x="11078" y="13431"/>
                    </a:lnTo>
                    <a:lnTo>
                      <a:pt x="12056" y="13685"/>
                    </a:lnTo>
                    <a:lnTo>
                      <a:pt x="13124" y="13721"/>
                    </a:lnTo>
                    <a:lnTo>
                      <a:pt x="14210" y="13522"/>
                    </a:lnTo>
                    <a:lnTo>
                      <a:pt x="14735" y="13323"/>
                    </a:lnTo>
                    <a:lnTo>
                      <a:pt x="15332" y="13069"/>
                    </a:lnTo>
                    <a:lnTo>
                      <a:pt x="16273" y="12381"/>
                    </a:lnTo>
                    <a:lnTo>
                      <a:pt x="16798" y="11730"/>
                    </a:lnTo>
                    <a:lnTo>
                      <a:pt x="17051" y="11277"/>
                    </a:lnTo>
                    <a:lnTo>
                      <a:pt x="17214" y="10771"/>
                    </a:lnTo>
                    <a:lnTo>
                      <a:pt x="17305" y="10246"/>
                    </a:lnTo>
                    <a:lnTo>
                      <a:pt x="17305" y="9974"/>
                    </a:lnTo>
                    <a:lnTo>
                      <a:pt x="17287" y="9576"/>
                    </a:lnTo>
                    <a:lnTo>
                      <a:pt x="17160" y="8852"/>
                    </a:lnTo>
                    <a:lnTo>
                      <a:pt x="16907" y="8236"/>
                    </a:lnTo>
                    <a:lnTo>
                      <a:pt x="16508" y="7748"/>
                    </a:lnTo>
                    <a:lnTo>
                      <a:pt x="16255" y="7549"/>
                    </a:lnTo>
                    <a:lnTo>
                      <a:pt x="15929" y="7331"/>
                    </a:lnTo>
                    <a:lnTo>
                      <a:pt x="15133" y="7042"/>
                    </a:lnTo>
                    <a:lnTo>
                      <a:pt x="14173" y="6969"/>
                    </a:lnTo>
                    <a:lnTo>
                      <a:pt x="13069" y="7060"/>
                    </a:lnTo>
                    <a:lnTo>
                      <a:pt x="12454" y="7187"/>
                    </a:lnTo>
                    <a:lnTo>
                      <a:pt x="12454" y="7187"/>
                    </a:lnTo>
                    <a:lnTo>
                      <a:pt x="12816" y="6861"/>
                    </a:lnTo>
                    <a:lnTo>
                      <a:pt x="13413" y="6083"/>
                    </a:lnTo>
                    <a:lnTo>
                      <a:pt x="13848" y="5178"/>
                    </a:lnTo>
                    <a:lnTo>
                      <a:pt x="14119" y="4200"/>
                    </a:lnTo>
                    <a:lnTo>
                      <a:pt x="14155" y="3675"/>
                    </a:lnTo>
                    <a:lnTo>
                      <a:pt x="14173" y="3168"/>
                    </a:lnTo>
                    <a:lnTo>
                      <a:pt x="14029" y="2245"/>
                    </a:lnTo>
                    <a:lnTo>
                      <a:pt x="13685" y="1449"/>
                    </a:lnTo>
                    <a:lnTo>
                      <a:pt x="13178" y="815"/>
                    </a:lnTo>
                    <a:lnTo>
                      <a:pt x="12834" y="580"/>
                    </a:lnTo>
                    <a:lnTo>
                      <a:pt x="12563" y="399"/>
                    </a:lnTo>
                    <a:lnTo>
                      <a:pt x="12001" y="146"/>
                    </a:lnTo>
                    <a:lnTo>
                      <a:pt x="11440" y="19"/>
                    </a:lnTo>
                    <a:lnTo>
                      <a:pt x="10879"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41" name="Google Shape;1541;p41"/>
              <p:cNvSpPr/>
              <p:nvPr/>
            </p:nvSpPr>
            <p:spPr>
              <a:xfrm>
                <a:off x="5454877" y="2509903"/>
                <a:ext cx="166208" cy="166208"/>
              </a:xfrm>
              <a:custGeom>
                <a:avLst/>
                <a:gdLst/>
                <a:ahLst/>
                <a:cxnLst/>
                <a:rect l="l" t="t" r="r" b="b"/>
                <a:pathLst>
                  <a:path w="5232" h="5232" extrusionOk="0">
                    <a:moveTo>
                      <a:pt x="2353" y="0"/>
                    </a:moveTo>
                    <a:lnTo>
                      <a:pt x="1828" y="109"/>
                    </a:lnTo>
                    <a:lnTo>
                      <a:pt x="1575" y="199"/>
                    </a:lnTo>
                    <a:lnTo>
                      <a:pt x="1340" y="308"/>
                    </a:lnTo>
                    <a:lnTo>
                      <a:pt x="905" y="616"/>
                    </a:lnTo>
                    <a:lnTo>
                      <a:pt x="543" y="978"/>
                    </a:lnTo>
                    <a:lnTo>
                      <a:pt x="272" y="1394"/>
                    </a:lnTo>
                    <a:lnTo>
                      <a:pt x="91" y="1865"/>
                    </a:lnTo>
                    <a:lnTo>
                      <a:pt x="0" y="2371"/>
                    </a:lnTo>
                    <a:lnTo>
                      <a:pt x="0" y="2878"/>
                    </a:lnTo>
                    <a:lnTo>
                      <a:pt x="109" y="3385"/>
                    </a:lnTo>
                    <a:lnTo>
                      <a:pt x="199" y="3638"/>
                    </a:lnTo>
                    <a:lnTo>
                      <a:pt x="308" y="3892"/>
                    </a:lnTo>
                    <a:lnTo>
                      <a:pt x="616" y="4308"/>
                    </a:lnTo>
                    <a:lnTo>
                      <a:pt x="978" y="4670"/>
                    </a:lnTo>
                    <a:lnTo>
                      <a:pt x="1394" y="4942"/>
                    </a:lnTo>
                    <a:lnTo>
                      <a:pt x="1865" y="5123"/>
                    </a:lnTo>
                    <a:lnTo>
                      <a:pt x="2371" y="5231"/>
                    </a:lnTo>
                    <a:lnTo>
                      <a:pt x="2878" y="5231"/>
                    </a:lnTo>
                    <a:lnTo>
                      <a:pt x="3385" y="5123"/>
                    </a:lnTo>
                    <a:lnTo>
                      <a:pt x="3638" y="5014"/>
                    </a:lnTo>
                    <a:lnTo>
                      <a:pt x="3892" y="4905"/>
                    </a:lnTo>
                    <a:lnTo>
                      <a:pt x="4308" y="4616"/>
                    </a:lnTo>
                    <a:lnTo>
                      <a:pt x="4670" y="4236"/>
                    </a:lnTo>
                    <a:lnTo>
                      <a:pt x="4942" y="3819"/>
                    </a:lnTo>
                    <a:lnTo>
                      <a:pt x="5123" y="3349"/>
                    </a:lnTo>
                    <a:lnTo>
                      <a:pt x="5231" y="2860"/>
                    </a:lnTo>
                    <a:lnTo>
                      <a:pt x="5231" y="2335"/>
                    </a:lnTo>
                    <a:lnTo>
                      <a:pt x="5123" y="1828"/>
                    </a:lnTo>
                    <a:lnTo>
                      <a:pt x="5032" y="1575"/>
                    </a:lnTo>
                    <a:lnTo>
                      <a:pt x="4905" y="1340"/>
                    </a:lnTo>
                    <a:lnTo>
                      <a:pt x="4616" y="905"/>
                    </a:lnTo>
                    <a:lnTo>
                      <a:pt x="4236" y="543"/>
                    </a:lnTo>
                    <a:lnTo>
                      <a:pt x="3819" y="272"/>
                    </a:lnTo>
                    <a:lnTo>
                      <a:pt x="3349" y="91"/>
                    </a:lnTo>
                    <a:lnTo>
                      <a:pt x="2860"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42" name="Google Shape;1542;p41"/>
              <p:cNvSpPr/>
              <p:nvPr/>
            </p:nvSpPr>
            <p:spPr>
              <a:xfrm>
                <a:off x="5456592" y="2558190"/>
                <a:ext cx="169067" cy="122527"/>
              </a:xfrm>
              <a:custGeom>
                <a:avLst/>
                <a:gdLst/>
                <a:ahLst/>
                <a:cxnLst/>
                <a:rect l="l" t="t" r="r" b="b"/>
                <a:pathLst>
                  <a:path w="5322" h="3857" extrusionOk="0">
                    <a:moveTo>
                      <a:pt x="5105" y="1"/>
                    </a:moveTo>
                    <a:lnTo>
                      <a:pt x="4833" y="127"/>
                    </a:lnTo>
                    <a:lnTo>
                      <a:pt x="4924" y="363"/>
                    </a:lnTo>
                    <a:lnTo>
                      <a:pt x="5014" y="833"/>
                    </a:lnTo>
                    <a:lnTo>
                      <a:pt x="5014" y="1322"/>
                    </a:lnTo>
                    <a:lnTo>
                      <a:pt x="4924" y="1793"/>
                    </a:lnTo>
                    <a:lnTo>
                      <a:pt x="4761" y="2227"/>
                    </a:lnTo>
                    <a:lnTo>
                      <a:pt x="4489" y="2625"/>
                    </a:lnTo>
                    <a:lnTo>
                      <a:pt x="4164" y="2969"/>
                    </a:lnTo>
                    <a:lnTo>
                      <a:pt x="3765" y="3259"/>
                    </a:lnTo>
                    <a:lnTo>
                      <a:pt x="3530" y="3367"/>
                    </a:lnTo>
                    <a:lnTo>
                      <a:pt x="3295" y="3458"/>
                    </a:lnTo>
                    <a:lnTo>
                      <a:pt x="2824" y="3548"/>
                    </a:lnTo>
                    <a:lnTo>
                      <a:pt x="2335" y="3548"/>
                    </a:lnTo>
                    <a:lnTo>
                      <a:pt x="1865" y="3476"/>
                    </a:lnTo>
                    <a:lnTo>
                      <a:pt x="1630" y="3385"/>
                    </a:lnTo>
                    <a:lnTo>
                      <a:pt x="1412" y="3277"/>
                    </a:lnTo>
                    <a:lnTo>
                      <a:pt x="996" y="3023"/>
                    </a:lnTo>
                    <a:lnTo>
                      <a:pt x="652" y="2680"/>
                    </a:lnTo>
                    <a:lnTo>
                      <a:pt x="381" y="2281"/>
                    </a:lnTo>
                    <a:lnTo>
                      <a:pt x="290" y="2064"/>
                    </a:lnTo>
                    <a:lnTo>
                      <a:pt x="0" y="2173"/>
                    </a:lnTo>
                    <a:lnTo>
                      <a:pt x="127" y="2426"/>
                    </a:lnTo>
                    <a:lnTo>
                      <a:pt x="435" y="2879"/>
                    </a:lnTo>
                    <a:lnTo>
                      <a:pt x="815" y="3259"/>
                    </a:lnTo>
                    <a:lnTo>
                      <a:pt x="1267" y="3548"/>
                    </a:lnTo>
                    <a:lnTo>
                      <a:pt x="1521" y="3657"/>
                    </a:lnTo>
                    <a:lnTo>
                      <a:pt x="1774" y="3747"/>
                    </a:lnTo>
                    <a:lnTo>
                      <a:pt x="2299" y="3856"/>
                    </a:lnTo>
                    <a:lnTo>
                      <a:pt x="2842" y="3856"/>
                    </a:lnTo>
                    <a:lnTo>
                      <a:pt x="3385" y="3747"/>
                    </a:lnTo>
                    <a:lnTo>
                      <a:pt x="3639" y="3639"/>
                    </a:lnTo>
                    <a:lnTo>
                      <a:pt x="3910" y="3512"/>
                    </a:lnTo>
                    <a:lnTo>
                      <a:pt x="4363" y="3204"/>
                    </a:lnTo>
                    <a:lnTo>
                      <a:pt x="4725" y="2806"/>
                    </a:lnTo>
                    <a:lnTo>
                      <a:pt x="5014" y="2372"/>
                    </a:lnTo>
                    <a:lnTo>
                      <a:pt x="5213" y="1865"/>
                    </a:lnTo>
                    <a:lnTo>
                      <a:pt x="5322" y="1340"/>
                    </a:lnTo>
                    <a:lnTo>
                      <a:pt x="5322" y="815"/>
                    </a:lnTo>
                    <a:lnTo>
                      <a:pt x="5213" y="272"/>
                    </a:lnTo>
                    <a:lnTo>
                      <a:pt x="5105"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43" name="Google Shape;1543;p41"/>
              <p:cNvSpPr/>
              <p:nvPr/>
            </p:nvSpPr>
            <p:spPr>
              <a:xfrm>
                <a:off x="5449699" y="2504725"/>
                <a:ext cx="175960" cy="169067"/>
              </a:xfrm>
              <a:custGeom>
                <a:avLst/>
                <a:gdLst/>
                <a:ahLst/>
                <a:cxnLst/>
                <a:rect l="l" t="t" r="r" b="b"/>
                <a:pathLst>
                  <a:path w="5539" h="5322" extrusionOk="0">
                    <a:moveTo>
                      <a:pt x="2498" y="0"/>
                    </a:moveTo>
                    <a:lnTo>
                      <a:pt x="1955" y="127"/>
                    </a:lnTo>
                    <a:lnTo>
                      <a:pt x="1684" y="218"/>
                    </a:lnTo>
                    <a:lnTo>
                      <a:pt x="1430" y="344"/>
                    </a:lnTo>
                    <a:lnTo>
                      <a:pt x="978" y="652"/>
                    </a:lnTo>
                    <a:lnTo>
                      <a:pt x="616" y="1032"/>
                    </a:lnTo>
                    <a:lnTo>
                      <a:pt x="308" y="1485"/>
                    </a:lnTo>
                    <a:lnTo>
                      <a:pt x="199" y="1738"/>
                    </a:lnTo>
                    <a:lnTo>
                      <a:pt x="109" y="1991"/>
                    </a:lnTo>
                    <a:lnTo>
                      <a:pt x="0" y="2534"/>
                    </a:lnTo>
                    <a:lnTo>
                      <a:pt x="18" y="3077"/>
                    </a:lnTo>
                    <a:lnTo>
                      <a:pt x="127" y="3602"/>
                    </a:lnTo>
                    <a:lnTo>
                      <a:pt x="217" y="3856"/>
                    </a:lnTo>
                    <a:lnTo>
                      <a:pt x="507" y="3747"/>
                    </a:lnTo>
                    <a:lnTo>
                      <a:pt x="417" y="3512"/>
                    </a:lnTo>
                    <a:lnTo>
                      <a:pt x="308" y="3041"/>
                    </a:lnTo>
                    <a:lnTo>
                      <a:pt x="308" y="2553"/>
                    </a:lnTo>
                    <a:lnTo>
                      <a:pt x="398" y="2082"/>
                    </a:lnTo>
                    <a:lnTo>
                      <a:pt x="471" y="1847"/>
                    </a:lnTo>
                    <a:lnTo>
                      <a:pt x="579" y="1629"/>
                    </a:lnTo>
                    <a:lnTo>
                      <a:pt x="851" y="1213"/>
                    </a:lnTo>
                    <a:lnTo>
                      <a:pt x="1177" y="869"/>
                    </a:lnTo>
                    <a:lnTo>
                      <a:pt x="1575" y="598"/>
                    </a:lnTo>
                    <a:lnTo>
                      <a:pt x="1810" y="507"/>
                    </a:lnTo>
                    <a:lnTo>
                      <a:pt x="2046" y="417"/>
                    </a:lnTo>
                    <a:lnTo>
                      <a:pt x="2516" y="308"/>
                    </a:lnTo>
                    <a:lnTo>
                      <a:pt x="3005" y="308"/>
                    </a:lnTo>
                    <a:lnTo>
                      <a:pt x="3476" y="399"/>
                    </a:lnTo>
                    <a:lnTo>
                      <a:pt x="3910" y="580"/>
                    </a:lnTo>
                    <a:lnTo>
                      <a:pt x="4308" y="833"/>
                    </a:lnTo>
                    <a:lnTo>
                      <a:pt x="4652" y="1159"/>
                    </a:lnTo>
                    <a:lnTo>
                      <a:pt x="4942" y="1575"/>
                    </a:lnTo>
                    <a:lnTo>
                      <a:pt x="5050" y="1810"/>
                    </a:lnTo>
                    <a:lnTo>
                      <a:pt x="5141" y="2046"/>
                    </a:lnTo>
                    <a:lnTo>
                      <a:pt x="5231" y="2516"/>
                    </a:lnTo>
                    <a:lnTo>
                      <a:pt x="5231" y="3005"/>
                    </a:lnTo>
                    <a:lnTo>
                      <a:pt x="5141" y="3476"/>
                    </a:lnTo>
                    <a:lnTo>
                      <a:pt x="4978" y="3910"/>
                    </a:lnTo>
                    <a:lnTo>
                      <a:pt x="4706" y="4308"/>
                    </a:lnTo>
                    <a:lnTo>
                      <a:pt x="4381" y="4652"/>
                    </a:lnTo>
                    <a:lnTo>
                      <a:pt x="3982" y="4942"/>
                    </a:lnTo>
                    <a:lnTo>
                      <a:pt x="3747" y="5050"/>
                    </a:lnTo>
                    <a:lnTo>
                      <a:pt x="3856" y="5322"/>
                    </a:lnTo>
                    <a:lnTo>
                      <a:pt x="4127" y="5195"/>
                    </a:lnTo>
                    <a:lnTo>
                      <a:pt x="4580" y="4887"/>
                    </a:lnTo>
                    <a:lnTo>
                      <a:pt x="4942" y="4489"/>
                    </a:lnTo>
                    <a:lnTo>
                      <a:pt x="5231" y="4055"/>
                    </a:lnTo>
                    <a:lnTo>
                      <a:pt x="5430" y="3548"/>
                    </a:lnTo>
                    <a:lnTo>
                      <a:pt x="5539" y="3023"/>
                    </a:lnTo>
                    <a:lnTo>
                      <a:pt x="5539" y="2498"/>
                    </a:lnTo>
                    <a:lnTo>
                      <a:pt x="5430" y="1955"/>
                    </a:lnTo>
                    <a:lnTo>
                      <a:pt x="5322" y="1684"/>
                    </a:lnTo>
                    <a:lnTo>
                      <a:pt x="5213" y="1430"/>
                    </a:lnTo>
                    <a:lnTo>
                      <a:pt x="4887" y="978"/>
                    </a:lnTo>
                    <a:lnTo>
                      <a:pt x="4507" y="598"/>
                    </a:lnTo>
                    <a:lnTo>
                      <a:pt x="4055" y="308"/>
                    </a:lnTo>
                    <a:lnTo>
                      <a:pt x="3548" y="109"/>
                    </a:lnTo>
                    <a:lnTo>
                      <a:pt x="3023"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544" name="Google Shape;1544;p41"/>
            <p:cNvGrpSpPr/>
            <p:nvPr/>
          </p:nvGrpSpPr>
          <p:grpSpPr>
            <a:xfrm flipH="1">
              <a:off x="-220648" y="2201287"/>
              <a:ext cx="731688" cy="1342774"/>
              <a:chOff x="4699890" y="2448370"/>
              <a:chExt cx="872304" cy="1600828"/>
            </a:xfrm>
          </p:grpSpPr>
          <p:sp>
            <p:nvSpPr>
              <p:cNvPr id="1545" name="Google Shape;1545;p41"/>
              <p:cNvSpPr/>
              <p:nvPr/>
            </p:nvSpPr>
            <p:spPr>
              <a:xfrm>
                <a:off x="4886779" y="2742759"/>
                <a:ext cx="679094" cy="1300117"/>
              </a:xfrm>
              <a:custGeom>
                <a:avLst/>
                <a:gdLst/>
                <a:ahLst/>
                <a:cxnLst/>
                <a:rect l="l" t="t" r="r" b="b"/>
                <a:pathLst>
                  <a:path w="21377" h="40926" extrusionOk="0">
                    <a:moveTo>
                      <a:pt x="1629" y="1"/>
                    </a:moveTo>
                    <a:lnTo>
                      <a:pt x="0" y="272"/>
                    </a:lnTo>
                    <a:lnTo>
                      <a:pt x="109" y="761"/>
                    </a:lnTo>
                    <a:lnTo>
                      <a:pt x="489" y="1684"/>
                    </a:lnTo>
                    <a:lnTo>
                      <a:pt x="1285" y="2897"/>
                    </a:lnTo>
                    <a:lnTo>
                      <a:pt x="1882" y="3639"/>
                    </a:lnTo>
                    <a:lnTo>
                      <a:pt x="2244" y="4073"/>
                    </a:lnTo>
                    <a:lnTo>
                      <a:pt x="2570" y="4490"/>
                    </a:lnTo>
                    <a:lnTo>
                      <a:pt x="2987" y="5105"/>
                    </a:lnTo>
                    <a:lnTo>
                      <a:pt x="3765" y="6336"/>
                    </a:lnTo>
                    <a:lnTo>
                      <a:pt x="4489" y="7712"/>
                    </a:lnTo>
                    <a:lnTo>
                      <a:pt x="5213" y="9250"/>
                    </a:lnTo>
                    <a:lnTo>
                      <a:pt x="5575" y="10137"/>
                    </a:lnTo>
                    <a:lnTo>
                      <a:pt x="6064" y="11332"/>
                    </a:lnTo>
                    <a:lnTo>
                      <a:pt x="6987" y="13848"/>
                    </a:lnTo>
                    <a:lnTo>
                      <a:pt x="7874" y="16545"/>
                    </a:lnTo>
                    <a:lnTo>
                      <a:pt x="8743" y="19441"/>
                    </a:lnTo>
                    <a:lnTo>
                      <a:pt x="9141" y="20961"/>
                    </a:lnTo>
                    <a:lnTo>
                      <a:pt x="9521" y="22319"/>
                    </a:lnTo>
                    <a:lnTo>
                      <a:pt x="10353" y="25106"/>
                    </a:lnTo>
                    <a:lnTo>
                      <a:pt x="11331" y="27930"/>
                    </a:lnTo>
                    <a:lnTo>
                      <a:pt x="12471" y="30717"/>
                    </a:lnTo>
                    <a:lnTo>
                      <a:pt x="13811" y="33396"/>
                    </a:lnTo>
                    <a:lnTo>
                      <a:pt x="14969" y="35297"/>
                    </a:lnTo>
                    <a:lnTo>
                      <a:pt x="15820" y="36491"/>
                    </a:lnTo>
                    <a:lnTo>
                      <a:pt x="16743" y="37632"/>
                    </a:lnTo>
                    <a:lnTo>
                      <a:pt x="17720" y="38681"/>
                    </a:lnTo>
                    <a:lnTo>
                      <a:pt x="18770" y="39659"/>
                    </a:lnTo>
                    <a:lnTo>
                      <a:pt x="19892" y="40528"/>
                    </a:lnTo>
                    <a:lnTo>
                      <a:pt x="20490" y="40926"/>
                    </a:lnTo>
                    <a:lnTo>
                      <a:pt x="21377" y="39532"/>
                    </a:lnTo>
                    <a:lnTo>
                      <a:pt x="20834" y="39170"/>
                    </a:lnTo>
                    <a:lnTo>
                      <a:pt x="19784" y="38356"/>
                    </a:lnTo>
                    <a:lnTo>
                      <a:pt x="18806" y="37451"/>
                    </a:lnTo>
                    <a:lnTo>
                      <a:pt x="17901" y="36455"/>
                    </a:lnTo>
                    <a:lnTo>
                      <a:pt x="16634" y="34826"/>
                    </a:lnTo>
                    <a:lnTo>
                      <a:pt x="15168" y="32437"/>
                    </a:lnTo>
                    <a:lnTo>
                      <a:pt x="13901" y="29885"/>
                    </a:lnTo>
                    <a:lnTo>
                      <a:pt x="12815" y="27206"/>
                    </a:lnTo>
                    <a:lnTo>
                      <a:pt x="11892" y="24509"/>
                    </a:lnTo>
                    <a:lnTo>
                      <a:pt x="11096" y="21830"/>
                    </a:lnTo>
                    <a:lnTo>
                      <a:pt x="10734" y="20545"/>
                    </a:lnTo>
                    <a:lnTo>
                      <a:pt x="10317" y="18988"/>
                    </a:lnTo>
                    <a:lnTo>
                      <a:pt x="9448" y="16038"/>
                    </a:lnTo>
                    <a:lnTo>
                      <a:pt x="8543" y="13305"/>
                    </a:lnTo>
                    <a:lnTo>
                      <a:pt x="7602" y="10716"/>
                    </a:lnTo>
                    <a:lnTo>
                      <a:pt x="7113" y="9504"/>
                    </a:lnTo>
                    <a:lnTo>
                      <a:pt x="6715" y="8580"/>
                    </a:lnTo>
                    <a:lnTo>
                      <a:pt x="5955" y="6933"/>
                    </a:lnTo>
                    <a:lnTo>
                      <a:pt x="5177" y="5503"/>
                    </a:lnTo>
                    <a:lnTo>
                      <a:pt x="4344" y="4164"/>
                    </a:lnTo>
                    <a:lnTo>
                      <a:pt x="3892" y="3530"/>
                    </a:lnTo>
                    <a:lnTo>
                      <a:pt x="3548" y="3060"/>
                    </a:lnTo>
                    <a:lnTo>
                      <a:pt x="3168" y="2589"/>
                    </a:lnTo>
                    <a:lnTo>
                      <a:pt x="2643" y="1956"/>
                    </a:lnTo>
                    <a:lnTo>
                      <a:pt x="1991" y="996"/>
                    </a:lnTo>
                    <a:lnTo>
                      <a:pt x="1701" y="327"/>
                    </a:lnTo>
                    <a:lnTo>
                      <a:pt x="1629"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46" name="Google Shape;1546;p41"/>
              <p:cNvSpPr/>
              <p:nvPr/>
            </p:nvSpPr>
            <p:spPr>
              <a:xfrm>
                <a:off x="4882172" y="2741615"/>
                <a:ext cx="690022" cy="1307582"/>
              </a:xfrm>
              <a:custGeom>
                <a:avLst/>
                <a:gdLst/>
                <a:ahLst/>
                <a:cxnLst/>
                <a:rect l="l" t="t" r="r" b="b"/>
                <a:pathLst>
                  <a:path w="21721" h="41161" extrusionOk="0">
                    <a:moveTo>
                      <a:pt x="1919" y="1"/>
                    </a:moveTo>
                    <a:lnTo>
                      <a:pt x="1611" y="55"/>
                    </a:lnTo>
                    <a:lnTo>
                      <a:pt x="1702" y="399"/>
                    </a:lnTo>
                    <a:lnTo>
                      <a:pt x="2009" y="1087"/>
                    </a:lnTo>
                    <a:lnTo>
                      <a:pt x="2661" y="2082"/>
                    </a:lnTo>
                    <a:lnTo>
                      <a:pt x="3186" y="2716"/>
                    </a:lnTo>
                    <a:lnTo>
                      <a:pt x="3566" y="3186"/>
                    </a:lnTo>
                    <a:lnTo>
                      <a:pt x="3910" y="3657"/>
                    </a:lnTo>
                    <a:lnTo>
                      <a:pt x="4362" y="4290"/>
                    </a:lnTo>
                    <a:lnTo>
                      <a:pt x="5195" y="5612"/>
                    </a:lnTo>
                    <a:lnTo>
                      <a:pt x="5973" y="7042"/>
                    </a:lnTo>
                    <a:lnTo>
                      <a:pt x="6734" y="8671"/>
                    </a:lnTo>
                    <a:lnTo>
                      <a:pt x="7114" y="9594"/>
                    </a:lnTo>
                    <a:lnTo>
                      <a:pt x="7602" y="10825"/>
                    </a:lnTo>
                    <a:lnTo>
                      <a:pt x="8544" y="13395"/>
                    </a:lnTo>
                    <a:lnTo>
                      <a:pt x="9449" y="16128"/>
                    </a:lnTo>
                    <a:lnTo>
                      <a:pt x="10317" y="19060"/>
                    </a:lnTo>
                    <a:lnTo>
                      <a:pt x="10734" y="20617"/>
                    </a:lnTo>
                    <a:lnTo>
                      <a:pt x="11096" y="21902"/>
                    </a:lnTo>
                    <a:lnTo>
                      <a:pt x="11874" y="24563"/>
                    </a:lnTo>
                    <a:lnTo>
                      <a:pt x="12797" y="27260"/>
                    </a:lnTo>
                    <a:lnTo>
                      <a:pt x="13883" y="29921"/>
                    </a:lnTo>
                    <a:lnTo>
                      <a:pt x="15150" y="32491"/>
                    </a:lnTo>
                    <a:lnTo>
                      <a:pt x="16598" y="34880"/>
                    </a:lnTo>
                    <a:lnTo>
                      <a:pt x="17847" y="36509"/>
                    </a:lnTo>
                    <a:lnTo>
                      <a:pt x="18752" y="37505"/>
                    </a:lnTo>
                    <a:lnTo>
                      <a:pt x="19730" y="38410"/>
                    </a:lnTo>
                    <a:lnTo>
                      <a:pt x="20761" y="39242"/>
                    </a:lnTo>
                    <a:lnTo>
                      <a:pt x="21304" y="39622"/>
                    </a:lnTo>
                    <a:lnTo>
                      <a:pt x="20580" y="40745"/>
                    </a:lnTo>
                    <a:lnTo>
                      <a:pt x="20001" y="40346"/>
                    </a:lnTo>
                    <a:lnTo>
                      <a:pt x="18897" y="39478"/>
                    </a:lnTo>
                    <a:lnTo>
                      <a:pt x="17865" y="38518"/>
                    </a:lnTo>
                    <a:lnTo>
                      <a:pt x="16906" y="37468"/>
                    </a:lnTo>
                    <a:lnTo>
                      <a:pt x="16019" y="36346"/>
                    </a:lnTo>
                    <a:lnTo>
                      <a:pt x="15186" y="35152"/>
                    </a:lnTo>
                    <a:lnTo>
                      <a:pt x="14046" y="33269"/>
                    </a:lnTo>
                    <a:lnTo>
                      <a:pt x="12725" y="30608"/>
                    </a:lnTo>
                    <a:lnTo>
                      <a:pt x="11584" y="27839"/>
                    </a:lnTo>
                    <a:lnTo>
                      <a:pt x="10625" y="25052"/>
                    </a:lnTo>
                    <a:lnTo>
                      <a:pt x="9811" y="22300"/>
                    </a:lnTo>
                    <a:lnTo>
                      <a:pt x="9449" y="20961"/>
                    </a:lnTo>
                    <a:lnTo>
                      <a:pt x="9032" y="19422"/>
                    </a:lnTo>
                    <a:lnTo>
                      <a:pt x="8163" y="16526"/>
                    </a:lnTo>
                    <a:lnTo>
                      <a:pt x="7277" y="13829"/>
                    </a:lnTo>
                    <a:lnTo>
                      <a:pt x="6353" y="11313"/>
                    </a:lnTo>
                    <a:lnTo>
                      <a:pt x="5865" y="10101"/>
                    </a:lnTo>
                    <a:lnTo>
                      <a:pt x="5503" y="9232"/>
                    </a:lnTo>
                    <a:lnTo>
                      <a:pt x="4779" y="7675"/>
                    </a:lnTo>
                    <a:lnTo>
                      <a:pt x="4037" y="6300"/>
                    </a:lnTo>
                    <a:lnTo>
                      <a:pt x="3258" y="5051"/>
                    </a:lnTo>
                    <a:lnTo>
                      <a:pt x="2824" y="4453"/>
                    </a:lnTo>
                    <a:lnTo>
                      <a:pt x="2516" y="4037"/>
                    </a:lnTo>
                    <a:lnTo>
                      <a:pt x="2172" y="3621"/>
                    </a:lnTo>
                    <a:lnTo>
                      <a:pt x="2136" y="3566"/>
                    </a:lnTo>
                    <a:lnTo>
                      <a:pt x="1557" y="2861"/>
                    </a:lnTo>
                    <a:lnTo>
                      <a:pt x="779" y="1648"/>
                    </a:lnTo>
                    <a:lnTo>
                      <a:pt x="398" y="761"/>
                    </a:lnTo>
                    <a:lnTo>
                      <a:pt x="290" y="290"/>
                    </a:lnTo>
                    <a:lnTo>
                      <a:pt x="0" y="345"/>
                    </a:lnTo>
                    <a:lnTo>
                      <a:pt x="109" y="851"/>
                    </a:lnTo>
                    <a:lnTo>
                      <a:pt x="489" y="1775"/>
                    </a:lnTo>
                    <a:lnTo>
                      <a:pt x="1303" y="3023"/>
                    </a:lnTo>
                    <a:lnTo>
                      <a:pt x="1901" y="3766"/>
                    </a:lnTo>
                    <a:lnTo>
                      <a:pt x="1955" y="3802"/>
                    </a:lnTo>
                    <a:lnTo>
                      <a:pt x="2281" y="4218"/>
                    </a:lnTo>
                    <a:lnTo>
                      <a:pt x="2589" y="4616"/>
                    </a:lnTo>
                    <a:lnTo>
                      <a:pt x="3005" y="5214"/>
                    </a:lnTo>
                    <a:lnTo>
                      <a:pt x="3783" y="6463"/>
                    </a:lnTo>
                    <a:lnTo>
                      <a:pt x="4507" y="7802"/>
                    </a:lnTo>
                    <a:lnTo>
                      <a:pt x="5213" y="9340"/>
                    </a:lnTo>
                    <a:lnTo>
                      <a:pt x="5593" y="10227"/>
                    </a:lnTo>
                    <a:lnTo>
                      <a:pt x="6064" y="11422"/>
                    </a:lnTo>
                    <a:lnTo>
                      <a:pt x="6987" y="13938"/>
                    </a:lnTo>
                    <a:lnTo>
                      <a:pt x="7874" y="16635"/>
                    </a:lnTo>
                    <a:lnTo>
                      <a:pt x="8725" y="19513"/>
                    </a:lnTo>
                    <a:lnTo>
                      <a:pt x="9141" y="21033"/>
                    </a:lnTo>
                    <a:lnTo>
                      <a:pt x="9521" y="22391"/>
                    </a:lnTo>
                    <a:lnTo>
                      <a:pt x="10354" y="25196"/>
                    </a:lnTo>
                    <a:lnTo>
                      <a:pt x="11331" y="28020"/>
                    </a:lnTo>
                    <a:lnTo>
                      <a:pt x="12489" y="30826"/>
                    </a:lnTo>
                    <a:lnTo>
                      <a:pt x="13829" y="33523"/>
                    </a:lnTo>
                    <a:lnTo>
                      <a:pt x="15005" y="35441"/>
                    </a:lnTo>
                    <a:lnTo>
                      <a:pt x="15856" y="36636"/>
                    </a:lnTo>
                    <a:lnTo>
                      <a:pt x="16779" y="37776"/>
                    </a:lnTo>
                    <a:lnTo>
                      <a:pt x="17757" y="38826"/>
                    </a:lnTo>
                    <a:lnTo>
                      <a:pt x="18825" y="39803"/>
                    </a:lnTo>
                    <a:lnTo>
                      <a:pt x="19947" y="40690"/>
                    </a:lnTo>
                    <a:lnTo>
                      <a:pt x="20544" y="41088"/>
                    </a:lnTo>
                    <a:lnTo>
                      <a:pt x="20671" y="41161"/>
                    </a:lnTo>
                    <a:lnTo>
                      <a:pt x="21721" y="39532"/>
                    </a:lnTo>
                    <a:lnTo>
                      <a:pt x="21594" y="39441"/>
                    </a:lnTo>
                    <a:lnTo>
                      <a:pt x="21051" y="39079"/>
                    </a:lnTo>
                    <a:lnTo>
                      <a:pt x="20019" y="38265"/>
                    </a:lnTo>
                    <a:lnTo>
                      <a:pt x="19042" y="37360"/>
                    </a:lnTo>
                    <a:lnTo>
                      <a:pt x="18137" y="36382"/>
                    </a:lnTo>
                    <a:lnTo>
                      <a:pt x="16888" y="34771"/>
                    </a:lnTo>
                    <a:lnTo>
                      <a:pt x="15440" y="32382"/>
                    </a:lnTo>
                    <a:lnTo>
                      <a:pt x="14173" y="29830"/>
                    </a:lnTo>
                    <a:lnTo>
                      <a:pt x="13105" y="27187"/>
                    </a:lnTo>
                    <a:lnTo>
                      <a:pt x="12182" y="24490"/>
                    </a:lnTo>
                    <a:lnTo>
                      <a:pt x="11385" y="21830"/>
                    </a:lnTo>
                    <a:lnTo>
                      <a:pt x="11041" y="20526"/>
                    </a:lnTo>
                    <a:lnTo>
                      <a:pt x="10607" y="18970"/>
                    </a:lnTo>
                    <a:lnTo>
                      <a:pt x="9738" y="16038"/>
                    </a:lnTo>
                    <a:lnTo>
                      <a:pt x="8833" y="13286"/>
                    </a:lnTo>
                    <a:lnTo>
                      <a:pt x="7892" y="10716"/>
                    </a:lnTo>
                    <a:lnTo>
                      <a:pt x="7385" y="9485"/>
                    </a:lnTo>
                    <a:lnTo>
                      <a:pt x="7005" y="8544"/>
                    </a:lnTo>
                    <a:lnTo>
                      <a:pt x="6245" y="6915"/>
                    </a:lnTo>
                    <a:lnTo>
                      <a:pt x="5467" y="5449"/>
                    </a:lnTo>
                    <a:lnTo>
                      <a:pt x="4616" y="4128"/>
                    </a:lnTo>
                    <a:lnTo>
                      <a:pt x="4163" y="3476"/>
                    </a:lnTo>
                    <a:lnTo>
                      <a:pt x="3801" y="3005"/>
                    </a:lnTo>
                    <a:lnTo>
                      <a:pt x="3421" y="2535"/>
                    </a:lnTo>
                    <a:lnTo>
                      <a:pt x="2914" y="1919"/>
                    </a:lnTo>
                    <a:lnTo>
                      <a:pt x="2281" y="960"/>
                    </a:lnTo>
                    <a:lnTo>
                      <a:pt x="1991" y="327"/>
                    </a:lnTo>
                    <a:lnTo>
                      <a:pt x="1919"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47" name="Google Shape;1547;p41"/>
              <p:cNvSpPr/>
              <p:nvPr/>
            </p:nvSpPr>
            <p:spPr>
              <a:xfrm>
                <a:off x="5154706" y="2922754"/>
                <a:ext cx="136314" cy="174817"/>
              </a:xfrm>
              <a:custGeom>
                <a:avLst/>
                <a:gdLst/>
                <a:ahLst/>
                <a:cxnLst/>
                <a:rect l="l" t="t" r="r" b="b"/>
                <a:pathLst>
                  <a:path w="4291" h="5503" extrusionOk="0">
                    <a:moveTo>
                      <a:pt x="4291" y="0"/>
                    </a:moveTo>
                    <a:lnTo>
                      <a:pt x="3784" y="55"/>
                    </a:lnTo>
                    <a:lnTo>
                      <a:pt x="2879" y="254"/>
                    </a:lnTo>
                    <a:lnTo>
                      <a:pt x="2137" y="525"/>
                    </a:lnTo>
                    <a:lnTo>
                      <a:pt x="1521" y="869"/>
                    </a:lnTo>
                    <a:lnTo>
                      <a:pt x="1033" y="1285"/>
                    </a:lnTo>
                    <a:lnTo>
                      <a:pt x="652" y="1738"/>
                    </a:lnTo>
                    <a:lnTo>
                      <a:pt x="272" y="2444"/>
                    </a:lnTo>
                    <a:lnTo>
                      <a:pt x="19" y="3439"/>
                    </a:lnTo>
                    <a:lnTo>
                      <a:pt x="1" y="4344"/>
                    </a:lnTo>
                    <a:lnTo>
                      <a:pt x="146" y="5358"/>
                    </a:lnTo>
                    <a:lnTo>
                      <a:pt x="200" y="5503"/>
                    </a:lnTo>
                    <a:lnTo>
                      <a:pt x="327" y="5503"/>
                    </a:lnTo>
                    <a:lnTo>
                      <a:pt x="1141" y="5358"/>
                    </a:lnTo>
                    <a:lnTo>
                      <a:pt x="1865" y="5068"/>
                    </a:lnTo>
                    <a:lnTo>
                      <a:pt x="2643" y="4562"/>
                    </a:lnTo>
                    <a:lnTo>
                      <a:pt x="3367" y="3747"/>
                    </a:lnTo>
                    <a:lnTo>
                      <a:pt x="3802" y="2896"/>
                    </a:lnTo>
                    <a:lnTo>
                      <a:pt x="4037" y="2227"/>
                    </a:lnTo>
                    <a:lnTo>
                      <a:pt x="4200" y="1430"/>
                    </a:lnTo>
                    <a:lnTo>
                      <a:pt x="4291" y="507"/>
                    </a:lnTo>
                    <a:lnTo>
                      <a:pt x="4291"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48" name="Google Shape;1548;p41"/>
              <p:cNvSpPr/>
              <p:nvPr/>
            </p:nvSpPr>
            <p:spPr>
              <a:xfrm>
                <a:off x="5149528" y="2917576"/>
                <a:ext cx="146671" cy="185173"/>
              </a:xfrm>
              <a:custGeom>
                <a:avLst/>
                <a:gdLst/>
                <a:ahLst/>
                <a:cxnLst/>
                <a:rect l="l" t="t" r="r" b="b"/>
                <a:pathLst>
                  <a:path w="4617" h="5829" extrusionOk="0">
                    <a:moveTo>
                      <a:pt x="4616" y="0"/>
                    </a:moveTo>
                    <a:lnTo>
                      <a:pt x="4454" y="19"/>
                    </a:lnTo>
                    <a:lnTo>
                      <a:pt x="3874" y="73"/>
                    </a:lnTo>
                    <a:lnTo>
                      <a:pt x="2843" y="308"/>
                    </a:lnTo>
                    <a:lnTo>
                      <a:pt x="2390" y="489"/>
                    </a:lnTo>
                    <a:lnTo>
                      <a:pt x="2082" y="634"/>
                    </a:lnTo>
                    <a:lnTo>
                      <a:pt x="1539" y="960"/>
                    </a:lnTo>
                    <a:lnTo>
                      <a:pt x="1069" y="1358"/>
                    </a:lnTo>
                    <a:lnTo>
                      <a:pt x="689" y="1829"/>
                    </a:lnTo>
                    <a:lnTo>
                      <a:pt x="526" y="2082"/>
                    </a:lnTo>
                    <a:lnTo>
                      <a:pt x="363" y="2390"/>
                    </a:lnTo>
                    <a:lnTo>
                      <a:pt x="146" y="3005"/>
                    </a:lnTo>
                    <a:lnTo>
                      <a:pt x="1" y="3928"/>
                    </a:lnTo>
                    <a:lnTo>
                      <a:pt x="128" y="5431"/>
                    </a:lnTo>
                    <a:lnTo>
                      <a:pt x="218" y="5720"/>
                    </a:lnTo>
                    <a:lnTo>
                      <a:pt x="254" y="5829"/>
                    </a:lnTo>
                    <a:lnTo>
                      <a:pt x="562" y="5829"/>
                    </a:lnTo>
                    <a:lnTo>
                      <a:pt x="1503" y="5612"/>
                    </a:lnTo>
                    <a:lnTo>
                      <a:pt x="2300" y="5268"/>
                    </a:lnTo>
                    <a:lnTo>
                      <a:pt x="2698" y="4978"/>
                    </a:lnTo>
                    <a:lnTo>
                      <a:pt x="2517" y="4743"/>
                    </a:lnTo>
                    <a:lnTo>
                      <a:pt x="2209" y="4960"/>
                    </a:lnTo>
                    <a:lnTo>
                      <a:pt x="1576" y="5268"/>
                    </a:lnTo>
                    <a:lnTo>
                      <a:pt x="779" y="5485"/>
                    </a:lnTo>
                    <a:lnTo>
                      <a:pt x="472" y="5521"/>
                    </a:lnTo>
                    <a:lnTo>
                      <a:pt x="363" y="5050"/>
                    </a:lnTo>
                    <a:lnTo>
                      <a:pt x="327" y="3729"/>
                    </a:lnTo>
                    <a:lnTo>
                      <a:pt x="544" y="2715"/>
                    </a:lnTo>
                    <a:lnTo>
                      <a:pt x="797" y="2227"/>
                    </a:lnTo>
                    <a:lnTo>
                      <a:pt x="942" y="1991"/>
                    </a:lnTo>
                    <a:lnTo>
                      <a:pt x="1286" y="1575"/>
                    </a:lnTo>
                    <a:lnTo>
                      <a:pt x="1720" y="1195"/>
                    </a:lnTo>
                    <a:lnTo>
                      <a:pt x="2227" y="887"/>
                    </a:lnTo>
                    <a:lnTo>
                      <a:pt x="2499" y="761"/>
                    </a:lnTo>
                    <a:lnTo>
                      <a:pt x="2897" y="616"/>
                    </a:lnTo>
                    <a:lnTo>
                      <a:pt x="3802" y="399"/>
                    </a:lnTo>
                    <a:lnTo>
                      <a:pt x="4309" y="326"/>
                    </a:lnTo>
                    <a:lnTo>
                      <a:pt x="4291" y="978"/>
                    </a:lnTo>
                    <a:lnTo>
                      <a:pt x="4110" y="2154"/>
                    </a:lnTo>
                    <a:lnTo>
                      <a:pt x="3947" y="2679"/>
                    </a:lnTo>
                    <a:lnTo>
                      <a:pt x="4236" y="2788"/>
                    </a:lnTo>
                    <a:lnTo>
                      <a:pt x="4417" y="2209"/>
                    </a:lnTo>
                    <a:lnTo>
                      <a:pt x="4598" y="887"/>
                    </a:lnTo>
                    <a:lnTo>
                      <a:pt x="4616" y="163"/>
                    </a:lnTo>
                    <a:lnTo>
                      <a:pt x="4616" y="0"/>
                    </a:lnTo>
                    <a:close/>
                  </a:path>
                </a:pathLst>
              </a:custGeom>
              <a:solidFill>
                <a:srgbClr val="0C0C0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49" name="Google Shape;1549;p41"/>
              <p:cNvSpPr/>
              <p:nvPr/>
            </p:nvSpPr>
            <p:spPr>
              <a:xfrm>
                <a:off x="5149528" y="2917576"/>
                <a:ext cx="146671" cy="185173"/>
              </a:xfrm>
              <a:custGeom>
                <a:avLst/>
                <a:gdLst/>
                <a:ahLst/>
                <a:cxnLst/>
                <a:rect l="l" t="t" r="r" b="b"/>
                <a:pathLst>
                  <a:path w="4617" h="5829" extrusionOk="0">
                    <a:moveTo>
                      <a:pt x="4616" y="0"/>
                    </a:moveTo>
                    <a:lnTo>
                      <a:pt x="4454" y="19"/>
                    </a:lnTo>
                    <a:lnTo>
                      <a:pt x="3874" y="73"/>
                    </a:lnTo>
                    <a:lnTo>
                      <a:pt x="2843" y="308"/>
                    </a:lnTo>
                    <a:lnTo>
                      <a:pt x="2390" y="489"/>
                    </a:lnTo>
                    <a:lnTo>
                      <a:pt x="2499" y="761"/>
                    </a:lnTo>
                    <a:lnTo>
                      <a:pt x="2897" y="616"/>
                    </a:lnTo>
                    <a:lnTo>
                      <a:pt x="3802" y="399"/>
                    </a:lnTo>
                    <a:lnTo>
                      <a:pt x="4309" y="326"/>
                    </a:lnTo>
                    <a:lnTo>
                      <a:pt x="4291" y="978"/>
                    </a:lnTo>
                    <a:lnTo>
                      <a:pt x="4110" y="2154"/>
                    </a:lnTo>
                    <a:lnTo>
                      <a:pt x="3947" y="2679"/>
                    </a:lnTo>
                    <a:lnTo>
                      <a:pt x="3838" y="3005"/>
                    </a:lnTo>
                    <a:lnTo>
                      <a:pt x="3549" y="3584"/>
                    </a:lnTo>
                    <a:lnTo>
                      <a:pt x="3187" y="4109"/>
                    </a:lnTo>
                    <a:lnTo>
                      <a:pt x="2752" y="4544"/>
                    </a:lnTo>
                    <a:lnTo>
                      <a:pt x="2517" y="4743"/>
                    </a:lnTo>
                    <a:lnTo>
                      <a:pt x="2209" y="4960"/>
                    </a:lnTo>
                    <a:lnTo>
                      <a:pt x="1576" y="5268"/>
                    </a:lnTo>
                    <a:lnTo>
                      <a:pt x="779" y="5485"/>
                    </a:lnTo>
                    <a:lnTo>
                      <a:pt x="472" y="5521"/>
                    </a:lnTo>
                    <a:lnTo>
                      <a:pt x="363" y="5050"/>
                    </a:lnTo>
                    <a:lnTo>
                      <a:pt x="327" y="3729"/>
                    </a:lnTo>
                    <a:lnTo>
                      <a:pt x="544" y="2715"/>
                    </a:lnTo>
                    <a:lnTo>
                      <a:pt x="797" y="2227"/>
                    </a:lnTo>
                    <a:lnTo>
                      <a:pt x="526" y="2082"/>
                    </a:lnTo>
                    <a:lnTo>
                      <a:pt x="363" y="2390"/>
                    </a:lnTo>
                    <a:lnTo>
                      <a:pt x="146" y="3005"/>
                    </a:lnTo>
                    <a:lnTo>
                      <a:pt x="1" y="3928"/>
                    </a:lnTo>
                    <a:lnTo>
                      <a:pt x="128" y="5431"/>
                    </a:lnTo>
                    <a:lnTo>
                      <a:pt x="218" y="5720"/>
                    </a:lnTo>
                    <a:lnTo>
                      <a:pt x="254" y="5829"/>
                    </a:lnTo>
                    <a:lnTo>
                      <a:pt x="562" y="5829"/>
                    </a:lnTo>
                    <a:lnTo>
                      <a:pt x="1503" y="5612"/>
                    </a:lnTo>
                    <a:lnTo>
                      <a:pt x="2300" y="5268"/>
                    </a:lnTo>
                    <a:lnTo>
                      <a:pt x="2698" y="4978"/>
                    </a:lnTo>
                    <a:lnTo>
                      <a:pt x="2969" y="4779"/>
                    </a:lnTo>
                    <a:lnTo>
                      <a:pt x="3422" y="4308"/>
                    </a:lnTo>
                    <a:lnTo>
                      <a:pt x="3802" y="3747"/>
                    </a:lnTo>
                    <a:lnTo>
                      <a:pt x="4110" y="3132"/>
                    </a:lnTo>
                    <a:lnTo>
                      <a:pt x="4236" y="2788"/>
                    </a:lnTo>
                    <a:lnTo>
                      <a:pt x="4417" y="2209"/>
                    </a:lnTo>
                    <a:lnTo>
                      <a:pt x="4598" y="887"/>
                    </a:lnTo>
                    <a:lnTo>
                      <a:pt x="4616" y="163"/>
                    </a:lnTo>
                    <a:lnTo>
                      <a:pt x="4616" y="0"/>
                    </a:lnTo>
                    <a:close/>
                  </a:path>
                </a:pathLst>
              </a:custGeom>
              <a:solidFill>
                <a:srgbClr val="0C0C0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0" name="Google Shape;1550;p41"/>
              <p:cNvSpPr/>
              <p:nvPr/>
            </p:nvSpPr>
            <p:spPr>
              <a:xfrm>
                <a:off x="4703925" y="2452976"/>
                <a:ext cx="418060" cy="415169"/>
              </a:xfrm>
              <a:custGeom>
                <a:avLst/>
                <a:gdLst/>
                <a:ahLst/>
                <a:cxnLst/>
                <a:rect l="l" t="t" r="r" b="b"/>
                <a:pathLst>
                  <a:path w="13160" h="13069" extrusionOk="0">
                    <a:moveTo>
                      <a:pt x="6661" y="0"/>
                    </a:moveTo>
                    <a:lnTo>
                      <a:pt x="6064" y="181"/>
                    </a:lnTo>
                    <a:lnTo>
                      <a:pt x="5611" y="525"/>
                    </a:lnTo>
                    <a:lnTo>
                      <a:pt x="5304" y="996"/>
                    </a:lnTo>
                    <a:lnTo>
                      <a:pt x="5123" y="1575"/>
                    </a:lnTo>
                    <a:lnTo>
                      <a:pt x="5050" y="2245"/>
                    </a:lnTo>
                    <a:lnTo>
                      <a:pt x="5104" y="2951"/>
                    </a:lnTo>
                    <a:lnTo>
                      <a:pt x="5285" y="3675"/>
                    </a:lnTo>
                    <a:lnTo>
                      <a:pt x="5412" y="4019"/>
                    </a:lnTo>
                    <a:lnTo>
                      <a:pt x="5412" y="4019"/>
                    </a:lnTo>
                    <a:lnTo>
                      <a:pt x="5177" y="3729"/>
                    </a:lnTo>
                    <a:lnTo>
                      <a:pt x="4598" y="3204"/>
                    </a:lnTo>
                    <a:lnTo>
                      <a:pt x="3910" y="2788"/>
                    </a:lnTo>
                    <a:lnTo>
                      <a:pt x="3186" y="2498"/>
                    </a:lnTo>
                    <a:lnTo>
                      <a:pt x="2444" y="2317"/>
                    </a:lnTo>
                    <a:lnTo>
                      <a:pt x="1738" y="2299"/>
                    </a:lnTo>
                    <a:lnTo>
                      <a:pt x="1086" y="2444"/>
                    </a:lnTo>
                    <a:lnTo>
                      <a:pt x="561" y="2770"/>
                    </a:lnTo>
                    <a:lnTo>
                      <a:pt x="362" y="3005"/>
                    </a:lnTo>
                    <a:lnTo>
                      <a:pt x="127" y="3349"/>
                    </a:lnTo>
                    <a:lnTo>
                      <a:pt x="0" y="4001"/>
                    </a:lnTo>
                    <a:lnTo>
                      <a:pt x="199" y="4616"/>
                    </a:lnTo>
                    <a:lnTo>
                      <a:pt x="634" y="5195"/>
                    </a:lnTo>
                    <a:lnTo>
                      <a:pt x="941" y="5467"/>
                    </a:lnTo>
                    <a:lnTo>
                      <a:pt x="1285" y="5738"/>
                    </a:lnTo>
                    <a:lnTo>
                      <a:pt x="2027" y="6154"/>
                    </a:lnTo>
                    <a:lnTo>
                      <a:pt x="2860" y="6390"/>
                    </a:lnTo>
                    <a:lnTo>
                      <a:pt x="3729" y="6444"/>
                    </a:lnTo>
                    <a:lnTo>
                      <a:pt x="4163" y="6390"/>
                    </a:lnTo>
                    <a:lnTo>
                      <a:pt x="3548" y="6571"/>
                    </a:lnTo>
                    <a:lnTo>
                      <a:pt x="2950" y="6752"/>
                    </a:lnTo>
                    <a:lnTo>
                      <a:pt x="2607" y="6897"/>
                    </a:lnTo>
                    <a:lnTo>
                      <a:pt x="1937" y="7295"/>
                    </a:lnTo>
                    <a:lnTo>
                      <a:pt x="1303" y="7838"/>
                    </a:lnTo>
                    <a:lnTo>
                      <a:pt x="778" y="8453"/>
                    </a:lnTo>
                    <a:lnTo>
                      <a:pt x="435" y="9105"/>
                    </a:lnTo>
                    <a:lnTo>
                      <a:pt x="308" y="9793"/>
                    </a:lnTo>
                    <a:lnTo>
                      <a:pt x="471" y="10444"/>
                    </a:lnTo>
                    <a:lnTo>
                      <a:pt x="978" y="11042"/>
                    </a:lnTo>
                    <a:lnTo>
                      <a:pt x="1412" y="11313"/>
                    </a:lnTo>
                    <a:lnTo>
                      <a:pt x="1774" y="11476"/>
                    </a:lnTo>
                    <a:lnTo>
                      <a:pt x="2444" y="11566"/>
                    </a:lnTo>
                    <a:lnTo>
                      <a:pt x="3041" y="11404"/>
                    </a:lnTo>
                    <a:lnTo>
                      <a:pt x="3602" y="11078"/>
                    </a:lnTo>
                    <a:lnTo>
                      <a:pt x="4380" y="10354"/>
                    </a:lnTo>
                    <a:lnTo>
                      <a:pt x="5231" y="9268"/>
                    </a:lnTo>
                    <a:lnTo>
                      <a:pt x="5611" y="8833"/>
                    </a:lnTo>
                    <a:lnTo>
                      <a:pt x="5485" y="9014"/>
                    </a:lnTo>
                    <a:lnTo>
                      <a:pt x="5304" y="9358"/>
                    </a:lnTo>
                    <a:lnTo>
                      <a:pt x="5159" y="9919"/>
                    </a:lnTo>
                    <a:lnTo>
                      <a:pt x="5249" y="10698"/>
                    </a:lnTo>
                    <a:lnTo>
                      <a:pt x="5575" y="11458"/>
                    </a:lnTo>
                    <a:lnTo>
                      <a:pt x="6100" y="12128"/>
                    </a:lnTo>
                    <a:lnTo>
                      <a:pt x="6770" y="12652"/>
                    </a:lnTo>
                    <a:lnTo>
                      <a:pt x="7530" y="12978"/>
                    </a:lnTo>
                    <a:lnTo>
                      <a:pt x="8326" y="13069"/>
                    </a:lnTo>
                    <a:lnTo>
                      <a:pt x="8724" y="12978"/>
                    </a:lnTo>
                    <a:lnTo>
                      <a:pt x="9141" y="12833"/>
                    </a:lnTo>
                    <a:lnTo>
                      <a:pt x="9738" y="12417"/>
                    </a:lnTo>
                    <a:lnTo>
                      <a:pt x="10064" y="11874"/>
                    </a:lnTo>
                    <a:lnTo>
                      <a:pt x="10154" y="11277"/>
                    </a:lnTo>
                    <a:lnTo>
                      <a:pt x="10028" y="10607"/>
                    </a:lnTo>
                    <a:lnTo>
                      <a:pt x="9720" y="9956"/>
                    </a:lnTo>
                    <a:lnTo>
                      <a:pt x="9231" y="9322"/>
                    </a:lnTo>
                    <a:lnTo>
                      <a:pt x="8598" y="8743"/>
                    </a:lnTo>
                    <a:lnTo>
                      <a:pt x="8236" y="8507"/>
                    </a:lnTo>
                    <a:lnTo>
                      <a:pt x="9014" y="8797"/>
                    </a:lnTo>
                    <a:lnTo>
                      <a:pt x="10173" y="9051"/>
                    </a:lnTo>
                    <a:lnTo>
                      <a:pt x="10915" y="9105"/>
                    </a:lnTo>
                    <a:lnTo>
                      <a:pt x="11584" y="9014"/>
                    </a:lnTo>
                    <a:lnTo>
                      <a:pt x="12182" y="8797"/>
                    </a:lnTo>
                    <a:lnTo>
                      <a:pt x="12652" y="8417"/>
                    </a:lnTo>
                    <a:lnTo>
                      <a:pt x="12996" y="7856"/>
                    </a:lnTo>
                    <a:lnTo>
                      <a:pt x="13123" y="7494"/>
                    </a:lnTo>
                    <a:lnTo>
                      <a:pt x="13159" y="7096"/>
                    </a:lnTo>
                    <a:lnTo>
                      <a:pt x="12978" y="6335"/>
                    </a:lnTo>
                    <a:lnTo>
                      <a:pt x="12526" y="5666"/>
                    </a:lnTo>
                    <a:lnTo>
                      <a:pt x="11874" y="5123"/>
                    </a:lnTo>
                    <a:lnTo>
                      <a:pt x="11114" y="4725"/>
                    </a:lnTo>
                    <a:lnTo>
                      <a:pt x="10299" y="4489"/>
                    </a:lnTo>
                    <a:lnTo>
                      <a:pt x="9503" y="4471"/>
                    </a:lnTo>
                    <a:lnTo>
                      <a:pt x="8815" y="4706"/>
                    </a:lnTo>
                    <a:lnTo>
                      <a:pt x="8543" y="4942"/>
                    </a:lnTo>
                    <a:lnTo>
                      <a:pt x="8543" y="4942"/>
                    </a:lnTo>
                    <a:lnTo>
                      <a:pt x="8815" y="4670"/>
                    </a:lnTo>
                    <a:lnTo>
                      <a:pt x="9177" y="3982"/>
                    </a:lnTo>
                    <a:lnTo>
                      <a:pt x="9322" y="3204"/>
                    </a:lnTo>
                    <a:lnTo>
                      <a:pt x="9286" y="2390"/>
                    </a:lnTo>
                    <a:lnTo>
                      <a:pt x="9068" y="1611"/>
                    </a:lnTo>
                    <a:lnTo>
                      <a:pt x="8670" y="905"/>
                    </a:lnTo>
                    <a:lnTo>
                      <a:pt x="8127" y="362"/>
                    </a:lnTo>
                    <a:lnTo>
                      <a:pt x="7421" y="37"/>
                    </a:lnTo>
                    <a:lnTo>
                      <a:pt x="702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1" name="Google Shape;1551;p41"/>
              <p:cNvSpPr/>
              <p:nvPr/>
            </p:nvSpPr>
            <p:spPr>
              <a:xfrm>
                <a:off x="4711390" y="2448370"/>
                <a:ext cx="415169" cy="424382"/>
              </a:xfrm>
              <a:custGeom>
                <a:avLst/>
                <a:gdLst/>
                <a:ahLst/>
                <a:cxnLst/>
                <a:rect l="l" t="t" r="r" b="b"/>
                <a:pathLst>
                  <a:path w="13069" h="13359" extrusionOk="0">
                    <a:moveTo>
                      <a:pt x="6517" y="1"/>
                    </a:moveTo>
                    <a:lnTo>
                      <a:pt x="6046" y="73"/>
                    </a:lnTo>
                    <a:lnTo>
                      <a:pt x="5612" y="272"/>
                    </a:lnTo>
                    <a:lnTo>
                      <a:pt x="5268" y="562"/>
                    </a:lnTo>
                    <a:lnTo>
                      <a:pt x="5123" y="761"/>
                    </a:lnTo>
                    <a:lnTo>
                      <a:pt x="4960" y="1014"/>
                    </a:lnTo>
                    <a:lnTo>
                      <a:pt x="4743" y="1630"/>
                    </a:lnTo>
                    <a:lnTo>
                      <a:pt x="4670" y="2354"/>
                    </a:lnTo>
                    <a:lnTo>
                      <a:pt x="4725" y="3150"/>
                    </a:lnTo>
                    <a:lnTo>
                      <a:pt x="4815" y="3548"/>
                    </a:lnTo>
                    <a:lnTo>
                      <a:pt x="4507" y="3277"/>
                    </a:lnTo>
                    <a:lnTo>
                      <a:pt x="3765" y="2824"/>
                    </a:lnTo>
                    <a:lnTo>
                      <a:pt x="2969" y="2480"/>
                    </a:lnTo>
                    <a:lnTo>
                      <a:pt x="2154" y="2317"/>
                    </a:lnTo>
                    <a:lnTo>
                      <a:pt x="1756" y="2299"/>
                    </a:lnTo>
                    <a:lnTo>
                      <a:pt x="1448" y="2299"/>
                    </a:lnTo>
                    <a:lnTo>
                      <a:pt x="942" y="2408"/>
                    </a:lnTo>
                    <a:lnTo>
                      <a:pt x="507" y="2607"/>
                    </a:lnTo>
                    <a:lnTo>
                      <a:pt x="145" y="2878"/>
                    </a:lnTo>
                    <a:lnTo>
                      <a:pt x="0" y="3059"/>
                    </a:lnTo>
                    <a:lnTo>
                      <a:pt x="236" y="3240"/>
                    </a:lnTo>
                    <a:lnTo>
                      <a:pt x="399" y="3059"/>
                    </a:lnTo>
                    <a:lnTo>
                      <a:pt x="761" y="2806"/>
                    </a:lnTo>
                    <a:lnTo>
                      <a:pt x="1358" y="2607"/>
                    </a:lnTo>
                    <a:lnTo>
                      <a:pt x="1738" y="2589"/>
                    </a:lnTo>
                    <a:lnTo>
                      <a:pt x="1756" y="2589"/>
                    </a:lnTo>
                    <a:lnTo>
                      <a:pt x="2209" y="2625"/>
                    </a:lnTo>
                    <a:lnTo>
                      <a:pt x="3132" y="2860"/>
                    </a:lnTo>
                    <a:lnTo>
                      <a:pt x="4019" y="3295"/>
                    </a:lnTo>
                    <a:lnTo>
                      <a:pt x="4761" y="3892"/>
                    </a:lnTo>
                    <a:lnTo>
                      <a:pt x="5050" y="4254"/>
                    </a:lnTo>
                    <a:lnTo>
                      <a:pt x="5141" y="4327"/>
                    </a:lnTo>
                    <a:lnTo>
                      <a:pt x="5250" y="4290"/>
                    </a:lnTo>
                    <a:lnTo>
                      <a:pt x="5322" y="4218"/>
                    </a:lnTo>
                    <a:lnTo>
                      <a:pt x="5322" y="4109"/>
                    </a:lnTo>
                    <a:lnTo>
                      <a:pt x="5159" y="3657"/>
                    </a:lnTo>
                    <a:lnTo>
                      <a:pt x="4996" y="2752"/>
                    </a:lnTo>
                    <a:lnTo>
                      <a:pt x="4996" y="1919"/>
                    </a:lnTo>
                    <a:lnTo>
                      <a:pt x="5195" y="1213"/>
                    </a:lnTo>
                    <a:lnTo>
                      <a:pt x="5376" y="924"/>
                    </a:lnTo>
                    <a:lnTo>
                      <a:pt x="5485" y="761"/>
                    </a:lnTo>
                    <a:lnTo>
                      <a:pt x="5793" y="525"/>
                    </a:lnTo>
                    <a:lnTo>
                      <a:pt x="6136" y="363"/>
                    </a:lnTo>
                    <a:lnTo>
                      <a:pt x="6553" y="290"/>
                    </a:lnTo>
                    <a:lnTo>
                      <a:pt x="6770" y="290"/>
                    </a:lnTo>
                    <a:lnTo>
                      <a:pt x="7096" y="326"/>
                    </a:lnTo>
                    <a:lnTo>
                      <a:pt x="7693" y="562"/>
                    </a:lnTo>
                    <a:lnTo>
                      <a:pt x="8200" y="996"/>
                    </a:lnTo>
                    <a:lnTo>
                      <a:pt x="8598" y="1593"/>
                    </a:lnTo>
                    <a:lnTo>
                      <a:pt x="8743" y="1955"/>
                    </a:lnTo>
                    <a:lnTo>
                      <a:pt x="8870" y="2372"/>
                    </a:lnTo>
                    <a:lnTo>
                      <a:pt x="8960" y="3222"/>
                    </a:lnTo>
                    <a:lnTo>
                      <a:pt x="8815" y="3983"/>
                    </a:lnTo>
                    <a:lnTo>
                      <a:pt x="8508" y="4652"/>
                    </a:lnTo>
                    <a:lnTo>
                      <a:pt x="8272" y="4906"/>
                    </a:lnTo>
                    <a:lnTo>
                      <a:pt x="8236" y="4942"/>
                    </a:lnTo>
                    <a:lnTo>
                      <a:pt x="8200" y="4978"/>
                    </a:lnTo>
                    <a:lnTo>
                      <a:pt x="8164" y="5014"/>
                    </a:lnTo>
                    <a:lnTo>
                      <a:pt x="8164" y="5141"/>
                    </a:lnTo>
                    <a:lnTo>
                      <a:pt x="8200" y="5177"/>
                    </a:lnTo>
                    <a:lnTo>
                      <a:pt x="8236" y="5213"/>
                    </a:lnTo>
                    <a:lnTo>
                      <a:pt x="8345" y="5232"/>
                    </a:lnTo>
                    <a:lnTo>
                      <a:pt x="8399" y="5195"/>
                    </a:lnTo>
                    <a:lnTo>
                      <a:pt x="8435" y="5159"/>
                    </a:lnTo>
                    <a:lnTo>
                      <a:pt x="8471" y="5141"/>
                    </a:lnTo>
                    <a:lnTo>
                      <a:pt x="8743" y="4942"/>
                    </a:lnTo>
                    <a:lnTo>
                      <a:pt x="9413" y="4761"/>
                    </a:lnTo>
                    <a:lnTo>
                      <a:pt x="10155" y="4797"/>
                    </a:lnTo>
                    <a:lnTo>
                      <a:pt x="10879" y="5032"/>
                    </a:lnTo>
                    <a:lnTo>
                      <a:pt x="11223" y="5195"/>
                    </a:lnTo>
                    <a:lnTo>
                      <a:pt x="11530" y="5376"/>
                    </a:lnTo>
                    <a:lnTo>
                      <a:pt x="12128" y="5865"/>
                    </a:lnTo>
                    <a:lnTo>
                      <a:pt x="12562" y="6480"/>
                    </a:lnTo>
                    <a:lnTo>
                      <a:pt x="12743" y="7023"/>
                    </a:lnTo>
                    <a:lnTo>
                      <a:pt x="12761" y="7404"/>
                    </a:lnTo>
                    <a:lnTo>
                      <a:pt x="12725" y="7603"/>
                    </a:lnTo>
                    <a:lnTo>
                      <a:pt x="12598" y="8019"/>
                    </a:lnTo>
                    <a:lnTo>
                      <a:pt x="12254" y="8490"/>
                    </a:lnTo>
                    <a:lnTo>
                      <a:pt x="11965" y="8743"/>
                    </a:lnTo>
                    <a:lnTo>
                      <a:pt x="11784" y="8833"/>
                    </a:lnTo>
                    <a:lnTo>
                      <a:pt x="11458" y="8978"/>
                    </a:lnTo>
                    <a:lnTo>
                      <a:pt x="10643" y="9087"/>
                    </a:lnTo>
                    <a:lnTo>
                      <a:pt x="9702" y="9014"/>
                    </a:lnTo>
                    <a:lnTo>
                      <a:pt x="8634" y="8725"/>
                    </a:lnTo>
                    <a:lnTo>
                      <a:pt x="8055" y="8508"/>
                    </a:lnTo>
                    <a:lnTo>
                      <a:pt x="7946" y="8490"/>
                    </a:lnTo>
                    <a:lnTo>
                      <a:pt x="7874" y="8580"/>
                    </a:lnTo>
                    <a:lnTo>
                      <a:pt x="7838" y="8689"/>
                    </a:lnTo>
                    <a:lnTo>
                      <a:pt x="7928" y="8779"/>
                    </a:lnTo>
                    <a:lnTo>
                      <a:pt x="8254" y="8996"/>
                    </a:lnTo>
                    <a:lnTo>
                      <a:pt x="8833" y="9503"/>
                    </a:lnTo>
                    <a:lnTo>
                      <a:pt x="9286" y="10082"/>
                    </a:lnTo>
                    <a:lnTo>
                      <a:pt x="9612" y="10698"/>
                    </a:lnTo>
                    <a:lnTo>
                      <a:pt x="9702" y="10987"/>
                    </a:lnTo>
                    <a:lnTo>
                      <a:pt x="9775" y="11349"/>
                    </a:lnTo>
                    <a:lnTo>
                      <a:pt x="9702" y="11965"/>
                    </a:lnTo>
                    <a:lnTo>
                      <a:pt x="9376" y="12472"/>
                    </a:lnTo>
                    <a:lnTo>
                      <a:pt x="8815" y="12834"/>
                    </a:lnTo>
                    <a:lnTo>
                      <a:pt x="8453" y="12978"/>
                    </a:lnTo>
                    <a:lnTo>
                      <a:pt x="8236" y="13033"/>
                    </a:lnTo>
                    <a:lnTo>
                      <a:pt x="7820" y="13051"/>
                    </a:lnTo>
                    <a:lnTo>
                      <a:pt x="7204" y="12942"/>
                    </a:lnTo>
                    <a:lnTo>
                      <a:pt x="6426" y="12544"/>
                    </a:lnTo>
                    <a:lnTo>
                      <a:pt x="5793" y="11965"/>
                    </a:lnTo>
                    <a:lnTo>
                      <a:pt x="5539" y="11621"/>
                    </a:lnTo>
                    <a:lnTo>
                      <a:pt x="5340" y="11277"/>
                    </a:lnTo>
                    <a:lnTo>
                      <a:pt x="5105" y="10589"/>
                    </a:lnTo>
                    <a:lnTo>
                      <a:pt x="5087" y="9938"/>
                    </a:lnTo>
                    <a:lnTo>
                      <a:pt x="5304" y="9340"/>
                    </a:lnTo>
                    <a:lnTo>
                      <a:pt x="5503" y="9087"/>
                    </a:lnTo>
                    <a:lnTo>
                      <a:pt x="5539" y="8978"/>
                    </a:lnTo>
                    <a:lnTo>
                      <a:pt x="5485" y="8870"/>
                    </a:lnTo>
                    <a:lnTo>
                      <a:pt x="5376" y="8815"/>
                    </a:lnTo>
                    <a:lnTo>
                      <a:pt x="5268" y="8888"/>
                    </a:lnTo>
                    <a:lnTo>
                      <a:pt x="4960" y="9232"/>
                    </a:lnTo>
                    <a:lnTo>
                      <a:pt x="4616" y="9648"/>
                    </a:lnTo>
                    <a:lnTo>
                      <a:pt x="4290" y="10064"/>
                    </a:lnTo>
                    <a:lnTo>
                      <a:pt x="3548" y="10879"/>
                    </a:lnTo>
                    <a:lnTo>
                      <a:pt x="2933" y="11313"/>
                    </a:lnTo>
                    <a:lnTo>
                      <a:pt x="2480" y="11512"/>
                    </a:lnTo>
                    <a:lnTo>
                      <a:pt x="2010" y="11549"/>
                    </a:lnTo>
                    <a:lnTo>
                      <a:pt x="1503" y="11458"/>
                    </a:lnTo>
                    <a:lnTo>
                      <a:pt x="1249" y="11313"/>
                    </a:lnTo>
                    <a:lnTo>
                      <a:pt x="1105" y="11585"/>
                    </a:lnTo>
                    <a:lnTo>
                      <a:pt x="1394" y="11730"/>
                    </a:lnTo>
                    <a:lnTo>
                      <a:pt x="1973" y="11856"/>
                    </a:lnTo>
                    <a:lnTo>
                      <a:pt x="2498" y="11820"/>
                    </a:lnTo>
                    <a:lnTo>
                      <a:pt x="3005" y="11621"/>
                    </a:lnTo>
                    <a:lnTo>
                      <a:pt x="3675" y="11168"/>
                    </a:lnTo>
                    <a:lnTo>
                      <a:pt x="4471" y="10318"/>
                    </a:lnTo>
                    <a:lnTo>
                      <a:pt x="4815" y="9901"/>
                    </a:lnTo>
                    <a:lnTo>
                      <a:pt x="4779" y="10119"/>
                    </a:lnTo>
                    <a:lnTo>
                      <a:pt x="4815" y="10589"/>
                    </a:lnTo>
                    <a:lnTo>
                      <a:pt x="4924" y="11060"/>
                    </a:lnTo>
                    <a:lnTo>
                      <a:pt x="5141" y="11549"/>
                    </a:lnTo>
                    <a:lnTo>
                      <a:pt x="5286" y="11784"/>
                    </a:lnTo>
                    <a:lnTo>
                      <a:pt x="5521" y="12092"/>
                    </a:lnTo>
                    <a:lnTo>
                      <a:pt x="6082" y="12653"/>
                    </a:lnTo>
                    <a:lnTo>
                      <a:pt x="6770" y="13087"/>
                    </a:lnTo>
                    <a:lnTo>
                      <a:pt x="7512" y="13322"/>
                    </a:lnTo>
                    <a:lnTo>
                      <a:pt x="7910" y="13359"/>
                    </a:lnTo>
                    <a:lnTo>
                      <a:pt x="8218" y="13340"/>
                    </a:lnTo>
                    <a:lnTo>
                      <a:pt x="8526" y="13268"/>
                    </a:lnTo>
                    <a:lnTo>
                      <a:pt x="8960" y="13105"/>
                    </a:lnTo>
                    <a:lnTo>
                      <a:pt x="9612" y="12653"/>
                    </a:lnTo>
                    <a:lnTo>
                      <a:pt x="9992" y="12055"/>
                    </a:lnTo>
                    <a:lnTo>
                      <a:pt x="10064" y="11331"/>
                    </a:lnTo>
                    <a:lnTo>
                      <a:pt x="9992" y="10915"/>
                    </a:lnTo>
                    <a:lnTo>
                      <a:pt x="9847" y="10444"/>
                    </a:lnTo>
                    <a:lnTo>
                      <a:pt x="9250" y="9521"/>
                    </a:lnTo>
                    <a:lnTo>
                      <a:pt x="8833" y="9105"/>
                    </a:lnTo>
                    <a:lnTo>
                      <a:pt x="9304" y="9232"/>
                    </a:lnTo>
                    <a:lnTo>
                      <a:pt x="10173" y="9377"/>
                    </a:lnTo>
                    <a:lnTo>
                      <a:pt x="10951" y="9377"/>
                    </a:lnTo>
                    <a:lnTo>
                      <a:pt x="11639" y="9232"/>
                    </a:lnTo>
                    <a:lnTo>
                      <a:pt x="11929" y="9105"/>
                    </a:lnTo>
                    <a:lnTo>
                      <a:pt x="12128" y="8996"/>
                    </a:lnTo>
                    <a:lnTo>
                      <a:pt x="12472" y="8707"/>
                    </a:lnTo>
                    <a:lnTo>
                      <a:pt x="12761" y="8345"/>
                    </a:lnTo>
                    <a:lnTo>
                      <a:pt x="12960" y="7910"/>
                    </a:lnTo>
                    <a:lnTo>
                      <a:pt x="13033" y="7657"/>
                    </a:lnTo>
                    <a:lnTo>
                      <a:pt x="13069" y="7277"/>
                    </a:lnTo>
                    <a:lnTo>
                      <a:pt x="12906" y="6517"/>
                    </a:lnTo>
                    <a:lnTo>
                      <a:pt x="12472" y="5811"/>
                    </a:lnTo>
                    <a:lnTo>
                      <a:pt x="11802" y="5195"/>
                    </a:lnTo>
                    <a:lnTo>
                      <a:pt x="11367" y="4924"/>
                    </a:lnTo>
                    <a:lnTo>
                      <a:pt x="11078" y="4779"/>
                    </a:lnTo>
                    <a:lnTo>
                      <a:pt x="10462" y="4562"/>
                    </a:lnTo>
                    <a:lnTo>
                      <a:pt x="9811" y="4453"/>
                    </a:lnTo>
                    <a:lnTo>
                      <a:pt x="9195" y="4489"/>
                    </a:lnTo>
                    <a:lnTo>
                      <a:pt x="8906" y="4562"/>
                    </a:lnTo>
                    <a:lnTo>
                      <a:pt x="8906" y="4562"/>
                    </a:lnTo>
                    <a:lnTo>
                      <a:pt x="9033" y="4272"/>
                    </a:lnTo>
                    <a:lnTo>
                      <a:pt x="9214" y="3639"/>
                    </a:lnTo>
                    <a:lnTo>
                      <a:pt x="9250" y="2933"/>
                    </a:lnTo>
                    <a:lnTo>
                      <a:pt x="9141" y="2227"/>
                    </a:lnTo>
                    <a:lnTo>
                      <a:pt x="9033" y="1865"/>
                    </a:lnTo>
                    <a:lnTo>
                      <a:pt x="8870" y="1449"/>
                    </a:lnTo>
                    <a:lnTo>
                      <a:pt x="8417" y="779"/>
                    </a:lnTo>
                    <a:lnTo>
                      <a:pt x="7838" y="290"/>
                    </a:lnTo>
                    <a:lnTo>
                      <a:pt x="7150" y="37"/>
                    </a:lnTo>
                    <a:lnTo>
                      <a:pt x="6788"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2" name="Google Shape;1552;p41"/>
              <p:cNvSpPr/>
              <p:nvPr/>
            </p:nvSpPr>
            <p:spPr>
              <a:xfrm>
                <a:off x="4699890" y="2448370"/>
                <a:ext cx="426669" cy="368026"/>
              </a:xfrm>
              <a:custGeom>
                <a:avLst/>
                <a:gdLst/>
                <a:ahLst/>
                <a:cxnLst/>
                <a:rect l="l" t="t" r="r" b="b"/>
                <a:pathLst>
                  <a:path w="13431" h="11585" extrusionOk="0">
                    <a:moveTo>
                      <a:pt x="6879" y="1"/>
                    </a:moveTo>
                    <a:lnTo>
                      <a:pt x="6408" y="73"/>
                    </a:lnTo>
                    <a:lnTo>
                      <a:pt x="5974" y="272"/>
                    </a:lnTo>
                    <a:lnTo>
                      <a:pt x="5630" y="562"/>
                    </a:lnTo>
                    <a:lnTo>
                      <a:pt x="5485" y="743"/>
                    </a:lnTo>
                    <a:lnTo>
                      <a:pt x="5322" y="1014"/>
                    </a:lnTo>
                    <a:lnTo>
                      <a:pt x="5105" y="1630"/>
                    </a:lnTo>
                    <a:lnTo>
                      <a:pt x="5032" y="2354"/>
                    </a:lnTo>
                    <a:lnTo>
                      <a:pt x="5087" y="3150"/>
                    </a:lnTo>
                    <a:lnTo>
                      <a:pt x="5177" y="3548"/>
                    </a:lnTo>
                    <a:lnTo>
                      <a:pt x="4869" y="3277"/>
                    </a:lnTo>
                    <a:lnTo>
                      <a:pt x="4127" y="2824"/>
                    </a:lnTo>
                    <a:lnTo>
                      <a:pt x="3331" y="2480"/>
                    </a:lnTo>
                    <a:lnTo>
                      <a:pt x="2516" y="2317"/>
                    </a:lnTo>
                    <a:lnTo>
                      <a:pt x="2118" y="2299"/>
                    </a:lnTo>
                    <a:lnTo>
                      <a:pt x="1810" y="2299"/>
                    </a:lnTo>
                    <a:lnTo>
                      <a:pt x="1304" y="2408"/>
                    </a:lnTo>
                    <a:lnTo>
                      <a:pt x="869" y="2607"/>
                    </a:lnTo>
                    <a:lnTo>
                      <a:pt x="507" y="2878"/>
                    </a:lnTo>
                    <a:lnTo>
                      <a:pt x="362" y="3059"/>
                    </a:lnTo>
                    <a:lnTo>
                      <a:pt x="218" y="3277"/>
                    </a:lnTo>
                    <a:lnTo>
                      <a:pt x="37" y="3693"/>
                    </a:lnTo>
                    <a:lnTo>
                      <a:pt x="0" y="4073"/>
                    </a:lnTo>
                    <a:lnTo>
                      <a:pt x="37" y="4435"/>
                    </a:lnTo>
                    <a:lnTo>
                      <a:pt x="254" y="4942"/>
                    </a:lnTo>
                    <a:lnTo>
                      <a:pt x="724" y="5503"/>
                    </a:lnTo>
                    <a:lnTo>
                      <a:pt x="978" y="5738"/>
                    </a:lnTo>
                    <a:lnTo>
                      <a:pt x="1213" y="5919"/>
                    </a:lnTo>
                    <a:lnTo>
                      <a:pt x="1720" y="6245"/>
                    </a:lnTo>
                    <a:lnTo>
                      <a:pt x="2281" y="6499"/>
                    </a:lnTo>
                    <a:lnTo>
                      <a:pt x="2878" y="6661"/>
                    </a:lnTo>
                    <a:lnTo>
                      <a:pt x="3186" y="6698"/>
                    </a:lnTo>
                    <a:lnTo>
                      <a:pt x="3114" y="6734"/>
                    </a:lnTo>
                    <a:lnTo>
                      <a:pt x="3023" y="6752"/>
                    </a:lnTo>
                    <a:lnTo>
                      <a:pt x="2553" y="6951"/>
                    </a:lnTo>
                    <a:lnTo>
                      <a:pt x="1629" y="7585"/>
                    </a:lnTo>
                    <a:lnTo>
                      <a:pt x="869" y="8399"/>
                    </a:lnTo>
                    <a:lnTo>
                      <a:pt x="471" y="9069"/>
                    </a:lnTo>
                    <a:lnTo>
                      <a:pt x="326" y="9539"/>
                    </a:lnTo>
                    <a:lnTo>
                      <a:pt x="308" y="9775"/>
                    </a:lnTo>
                    <a:lnTo>
                      <a:pt x="290" y="9974"/>
                    </a:lnTo>
                    <a:lnTo>
                      <a:pt x="381" y="10426"/>
                    </a:lnTo>
                    <a:lnTo>
                      <a:pt x="616" y="10897"/>
                    </a:lnTo>
                    <a:lnTo>
                      <a:pt x="1105" y="11368"/>
                    </a:lnTo>
                    <a:lnTo>
                      <a:pt x="1467" y="11585"/>
                    </a:lnTo>
                    <a:lnTo>
                      <a:pt x="1611" y="11313"/>
                    </a:lnTo>
                    <a:lnTo>
                      <a:pt x="1358" y="11168"/>
                    </a:lnTo>
                    <a:lnTo>
                      <a:pt x="960" y="10843"/>
                    </a:lnTo>
                    <a:lnTo>
                      <a:pt x="706" y="10444"/>
                    </a:lnTo>
                    <a:lnTo>
                      <a:pt x="598" y="10028"/>
                    </a:lnTo>
                    <a:lnTo>
                      <a:pt x="598" y="9793"/>
                    </a:lnTo>
                    <a:lnTo>
                      <a:pt x="634" y="9594"/>
                    </a:lnTo>
                    <a:lnTo>
                      <a:pt x="761" y="9159"/>
                    </a:lnTo>
                    <a:lnTo>
                      <a:pt x="1123" y="8544"/>
                    </a:lnTo>
                    <a:lnTo>
                      <a:pt x="1847" y="7802"/>
                    </a:lnTo>
                    <a:lnTo>
                      <a:pt x="2697" y="7223"/>
                    </a:lnTo>
                    <a:lnTo>
                      <a:pt x="3132" y="7042"/>
                    </a:lnTo>
                    <a:lnTo>
                      <a:pt x="3403" y="6951"/>
                    </a:lnTo>
                    <a:lnTo>
                      <a:pt x="3693" y="6879"/>
                    </a:lnTo>
                    <a:lnTo>
                      <a:pt x="4019" y="6788"/>
                    </a:lnTo>
                    <a:lnTo>
                      <a:pt x="4345" y="6680"/>
                    </a:lnTo>
                    <a:lnTo>
                      <a:pt x="4435" y="6607"/>
                    </a:lnTo>
                    <a:lnTo>
                      <a:pt x="4435" y="6499"/>
                    </a:lnTo>
                    <a:lnTo>
                      <a:pt x="4381" y="6408"/>
                    </a:lnTo>
                    <a:lnTo>
                      <a:pt x="4254" y="6390"/>
                    </a:lnTo>
                    <a:lnTo>
                      <a:pt x="3838" y="6444"/>
                    </a:lnTo>
                    <a:lnTo>
                      <a:pt x="3005" y="6390"/>
                    </a:lnTo>
                    <a:lnTo>
                      <a:pt x="2209" y="6155"/>
                    </a:lnTo>
                    <a:lnTo>
                      <a:pt x="1485" y="5756"/>
                    </a:lnTo>
                    <a:lnTo>
                      <a:pt x="1177" y="5503"/>
                    </a:lnTo>
                    <a:lnTo>
                      <a:pt x="833" y="5195"/>
                    </a:lnTo>
                    <a:lnTo>
                      <a:pt x="417" y="4616"/>
                    </a:lnTo>
                    <a:lnTo>
                      <a:pt x="290" y="4073"/>
                    </a:lnTo>
                    <a:lnTo>
                      <a:pt x="417" y="3530"/>
                    </a:lnTo>
                    <a:lnTo>
                      <a:pt x="598" y="3240"/>
                    </a:lnTo>
                    <a:lnTo>
                      <a:pt x="761" y="3059"/>
                    </a:lnTo>
                    <a:lnTo>
                      <a:pt x="1123" y="2806"/>
                    </a:lnTo>
                    <a:lnTo>
                      <a:pt x="1720" y="2607"/>
                    </a:lnTo>
                    <a:lnTo>
                      <a:pt x="2100" y="2589"/>
                    </a:lnTo>
                    <a:lnTo>
                      <a:pt x="2118" y="2589"/>
                    </a:lnTo>
                    <a:lnTo>
                      <a:pt x="2571" y="2625"/>
                    </a:lnTo>
                    <a:lnTo>
                      <a:pt x="3494" y="2860"/>
                    </a:lnTo>
                    <a:lnTo>
                      <a:pt x="4381" y="3295"/>
                    </a:lnTo>
                    <a:lnTo>
                      <a:pt x="5123" y="3892"/>
                    </a:lnTo>
                    <a:lnTo>
                      <a:pt x="5412" y="4254"/>
                    </a:lnTo>
                    <a:lnTo>
                      <a:pt x="5503" y="4327"/>
                    </a:lnTo>
                    <a:lnTo>
                      <a:pt x="5612" y="4290"/>
                    </a:lnTo>
                    <a:lnTo>
                      <a:pt x="5684" y="4218"/>
                    </a:lnTo>
                    <a:lnTo>
                      <a:pt x="5684" y="4109"/>
                    </a:lnTo>
                    <a:lnTo>
                      <a:pt x="5521" y="3657"/>
                    </a:lnTo>
                    <a:lnTo>
                      <a:pt x="5358" y="2752"/>
                    </a:lnTo>
                    <a:lnTo>
                      <a:pt x="5358" y="1919"/>
                    </a:lnTo>
                    <a:lnTo>
                      <a:pt x="5557" y="1213"/>
                    </a:lnTo>
                    <a:lnTo>
                      <a:pt x="5738" y="924"/>
                    </a:lnTo>
                    <a:lnTo>
                      <a:pt x="5847" y="761"/>
                    </a:lnTo>
                    <a:lnTo>
                      <a:pt x="6155" y="525"/>
                    </a:lnTo>
                    <a:lnTo>
                      <a:pt x="6498" y="363"/>
                    </a:lnTo>
                    <a:lnTo>
                      <a:pt x="6915" y="290"/>
                    </a:lnTo>
                    <a:lnTo>
                      <a:pt x="7132" y="290"/>
                    </a:lnTo>
                    <a:lnTo>
                      <a:pt x="7458" y="326"/>
                    </a:lnTo>
                    <a:lnTo>
                      <a:pt x="8055" y="562"/>
                    </a:lnTo>
                    <a:lnTo>
                      <a:pt x="8562" y="996"/>
                    </a:lnTo>
                    <a:lnTo>
                      <a:pt x="8960" y="1593"/>
                    </a:lnTo>
                    <a:lnTo>
                      <a:pt x="9105" y="1955"/>
                    </a:lnTo>
                    <a:lnTo>
                      <a:pt x="9232" y="2372"/>
                    </a:lnTo>
                    <a:lnTo>
                      <a:pt x="9322" y="3222"/>
                    </a:lnTo>
                    <a:lnTo>
                      <a:pt x="9177" y="3983"/>
                    </a:lnTo>
                    <a:lnTo>
                      <a:pt x="8870" y="4652"/>
                    </a:lnTo>
                    <a:lnTo>
                      <a:pt x="8634" y="4906"/>
                    </a:lnTo>
                    <a:lnTo>
                      <a:pt x="8598" y="4942"/>
                    </a:lnTo>
                    <a:lnTo>
                      <a:pt x="8562" y="4978"/>
                    </a:lnTo>
                    <a:lnTo>
                      <a:pt x="8526" y="5014"/>
                    </a:lnTo>
                    <a:lnTo>
                      <a:pt x="8526" y="5141"/>
                    </a:lnTo>
                    <a:lnTo>
                      <a:pt x="8562" y="5177"/>
                    </a:lnTo>
                    <a:lnTo>
                      <a:pt x="8598" y="5213"/>
                    </a:lnTo>
                    <a:lnTo>
                      <a:pt x="8707" y="5232"/>
                    </a:lnTo>
                    <a:lnTo>
                      <a:pt x="8761" y="5195"/>
                    </a:lnTo>
                    <a:lnTo>
                      <a:pt x="8797" y="5159"/>
                    </a:lnTo>
                    <a:lnTo>
                      <a:pt x="8833" y="5141"/>
                    </a:lnTo>
                    <a:lnTo>
                      <a:pt x="9105" y="4942"/>
                    </a:lnTo>
                    <a:lnTo>
                      <a:pt x="9775" y="4761"/>
                    </a:lnTo>
                    <a:lnTo>
                      <a:pt x="10517" y="4797"/>
                    </a:lnTo>
                    <a:lnTo>
                      <a:pt x="11241" y="5032"/>
                    </a:lnTo>
                    <a:lnTo>
                      <a:pt x="11585" y="5195"/>
                    </a:lnTo>
                    <a:lnTo>
                      <a:pt x="11892" y="5376"/>
                    </a:lnTo>
                    <a:lnTo>
                      <a:pt x="12490" y="5865"/>
                    </a:lnTo>
                    <a:lnTo>
                      <a:pt x="12924" y="6480"/>
                    </a:lnTo>
                    <a:lnTo>
                      <a:pt x="13105" y="7023"/>
                    </a:lnTo>
                    <a:lnTo>
                      <a:pt x="13123" y="7404"/>
                    </a:lnTo>
                    <a:lnTo>
                      <a:pt x="13087" y="7603"/>
                    </a:lnTo>
                    <a:lnTo>
                      <a:pt x="12960" y="8019"/>
                    </a:lnTo>
                    <a:lnTo>
                      <a:pt x="12616" y="8490"/>
                    </a:lnTo>
                    <a:lnTo>
                      <a:pt x="12327" y="8743"/>
                    </a:lnTo>
                    <a:lnTo>
                      <a:pt x="12146" y="8833"/>
                    </a:lnTo>
                    <a:lnTo>
                      <a:pt x="11820" y="8978"/>
                    </a:lnTo>
                    <a:lnTo>
                      <a:pt x="11005" y="9087"/>
                    </a:lnTo>
                    <a:lnTo>
                      <a:pt x="10064" y="9014"/>
                    </a:lnTo>
                    <a:lnTo>
                      <a:pt x="8996" y="8725"/>
                    </a:lnTo>
                    <a:lnTo>
                      <a:pt x="8417" y="8508"/>
                    </a:lnTo>
                    <a:lnTo>
                      <a:pt x="8308" y="8490"/>
                    </a:lnTo>
                    <a:lnTo>
                      <a:pt x="8236" y="8580"/>
                    </a:lnTo>
                    <a:lnTo>
                      <a:pt x="8200" y="8689"/>
                    </a:lnTo>
                    <a:lnTo>
                      <a:pt x="8290" y="8779"/>
                    </a:lnTo>
                    <a:lnTo>
                      <a:pt x="8616" y="8996"/>
                    </a:lnTo>
                    <a:lnTo>
                      <a:pt x="9195" y="9503"/>
                    </a:lnTo>
                    <a:lnTo>
                      <a:pt x="9648" y="10082"/>
                    </a:lnTo>
                    <a:lnTo>
                      <a:pt x="9974" y="10698"/>
                    </a:lnTo>
                    <a:lnTo>
                      <a:pt x="10064" y="10987"/>
                    </a:lnTo>
                    <a:lnTo>
                      <a:pt x="10354" y="10915"/>
                    </a:lnTo>
                    <a:lnTo>
                      <a:pt x="10209" y="10444"/>
                    </a:lnTo>
                    <a:lnTo>
                      <a:pt x="9612" y="9521"/>
                    </a:lnTo>
                    <a:lnTo>
                      <a:pt x="9195" y="9105"/>
                    </a:lnTo>
                    <a:lnTo>
                      <a:pt x="9666" y="9232"/>
                    </a:lnTo>
                    <a:lnTo>
                      <a:pt x="10535" y="9377"/>
                    </a:lnTo>
                    <a:lnTo>
                      <a:pt x="11313" y="9377"/>
                    </a:lnTo>
                    <a:lnTo>
                      <a:pt x="12001" y="9232"/>
                    </a:lnTo>
                    <a:lnTo>
                      <a:pt x="12291" y="9105"/>
                    </a:lnTo>
                    <a:lnTo>
                      <a:pt x="12490" y="8996"/>
                    </a:lnTo>
                    <a:lnTo>
                      <a:pt x="12834" y="8707"/>
                    </a:lnTo>
                    <a:lnTo>
                      <a:pt x="13123" y="8345"/>
                    </a:lnTo>
                    <a:lnTo>
                      <a:pt x="13322" y="7910"/>
                    </a:lnTo>
                    <a:lnTo>
                      <a:pt x="13395" y="7657"/>
                    </a:lnTo>
                    <a:lnTo>
                      <a:pt x="13431" y="7277"/>
                    </a:lnTo>
                    <a:lnTo>
                      <a:pt x="13268" y="6517"/>
                    </a:lnTo>
                    <a:lnTo>
                      <a:pt x="12834" y="5811"/>
                    </a:lnTo>
                    <a:lnTo>
                      <a:pt x="12164" y="5195"/>
                    </a:lnTo>
                    <a:lnTo>
                      <a:pt x="11729" y="4924"/>
                    </a:lnTo>
                    <a:lnTo>
                      <a:pt x="11440" y="4779"/>
                    </a:lnTo>
                    <a:lnTo>
                      <a:pt x="10824" y="4562"/>
                    </a:lnTo>
                    <a:lnTo>
                      <a:pt x="10173" y="4453"/>
                    </a:lnTo>
                    <a:lnTo>
                      <a:pt x="9557" y="4489"/>
                    </a:lnTo>
                    <a:lnTo>
                      <a:pt x="9268" y="4562"/>
                    </a:lnTo>
                    <a:lnTo>
                      <a:pt x="9268" y="4562"/>
                    </a:lnTo>
                    <a:lnTo>
                      <a:pt x="9395" y="4272"/>
                    </a:lnTo>
                    <a:lnTo>
                      <a:pt x="9576" y="3639"/>
                    </a:lnTo>
                    <a:lnTo>
                      <a:pt x="9612" y="2933"/>
                    </a:lnTo>
                    <a:lnTo>
                      <a:pt x="9503" y="2227"/>
                    </a:lnTo>
                    <a:lnTo>
                      <a:pt x="9395" y="1865"/>
                    </a:lnTo>
                    <a:lnTo>
                      <a:pt x="9232" y="1449"/>
                    </a:lnTo>
                    <a:lnTo>
                      <a:pt x="8779" y="779"/>
                    </a:lnTo>
                    <a:lnTo>
                      <a:pt x="8200" y="290"/>
                    </a:lnTo>
                    <a:lnTo>
                      <a:pt x="7530" y="37"/>
                    </a:lnTo>
                    <a:lnTo>
                      <a:pt x="7150"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3" name="Google Shape;1553;p41"/>
              <p:cNvSpPr/>
              <p:nvPr/>
            </p:nvSpPr>
            <p:spPr>
              <a:xfrm>
                <a:off x="4852851" y="2595580"/>
                <a:ext cx="112139" cy="112139"/>
              </a:xfrm>
              <a:custGeom>
                <a:avLst/>
                <a:gdLst/>
                <a:ahLst/>
                <a:cxnLst/>
                <a:rect l="l" t="t" r="r" b="b"/>
                <a:pathLst>
                  <a:path w="3530" h="3530" extrusionOk="0">
                    <a:moveTo>
                      <a:pt x="1484" y="0"/>
                    </a:moveTo>
                    <a:lnTo>
                      <a:pt x="1140" y="109"/>
                    </a:lnTo>
                    <a:lnTo>
                      <a:pt x="815" y="254"/>
                    </a:lnTo>
                    <a:lnTo>
                      <a:pt x="308" y="742"/>
                    </a:lnTo>
                    <a:lnTo>
                      <a:pt x="36" y="1358"/>
                    </a:lnTo>
                    <a:lnTo>
                      <a:pt x="0" y="2046"/>
                    </a:lnTo>
                    <a:lnTo>
                      <a:pt x="109" y="2389"/>
                    </a:lnTo>
                    <a:lnTo>
                      <a:pt x="254" y="2733"/>
                    </a:lnTo>
                    <a:lnTo>
                      <a:pt x="742" y="3222"/>
                    </a:lnTo>
                    <a:lnTo>
                      <a:pt x="1358" y="3512"/>
                    </a:lnTo>
                    <a:lnTo>
                      <a:pt x="2045" y="3530"/>
                    </a:lnTo>
                    <a:lnTo>
                      <a:pt x="2389" y="3439"/>
                    </a:lnTo>
                    <a:lnTo>
                      <a:pt x="2733" y="3276"/>
                    </a:lnTo>
                    <a:lnTo>
                      <a:pt x="3222" y="2806"/>
                    </a:lnTo>
                    <a:lnTo>
                      <a:pt x="3512" y="2172"/>
                    </a:lnTo>
                    <a:lnTo>
                      <a:pt x="3530" y="1484"/>
                    </a:lnTo>
                    <a:lnTo>
                      <a:pt x="3439" y="1141"/>
                    </a:lnTo>
                    <a:lnTo>
                      <a:pt x="3276" y="815"/>
                    </a:lnTo>
                    <a:lnTo>
                      <a:pt x="2806" y="308"/>
                    </a:lnTo>
                    <a:lnTo>
                      <a:pt x="2190" y="36"/>
                    </a:lnTo>
                    <a:lnTo>
                      <a:pt x="1484"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4" name="Google Shape;1554;p41"/>
              <p:cNvSpPr/>
              <p:nvPr/>
            </p:nvSpPr>
            <p:spPr>
              <a:xfrm>
                <a:off x="4848245" y="2590974"/>
                <a:ext cx="121924" cy="117889"/>
              </a:xfrm>
              <a:custGeom>
                <a:avLst/>
                <a:gdLst/>
                <a:ahLst/>
                <a:cxnLst/>
                <a:rect l="l" t="t" r="r" b="b"/>
                <a:pathLst>
                  <a:path w="3838" h="3711" extrusionOk="0">
                    <a:moveTo>
                      <a:pt x="1593" y="0"/>
                    </a:moveTo>
                    <a:lnTo>
                      <a:pt x="1231" y="109"/>
                    </a:lnTo>
                    <a:lnTo>
                      <a:pt x="869" y="272"/>
                    </a:lnTo>
                    <a:lnTo>
                      <a:pt x="326" y="797"/>
                    </a:lnTo>
                    <a:lnTo>
                      <a:pt x="37" y="1467"/>
                    </a:lnTo>
                    <a:lnTo>
                      <a:pt x="0" y="2227"/>
                    </a:lnTo>
                    <a:lnTo>
                      <a:pt x="109" y="2589"/>
                    </a:lnTo>
                    <a:lnTo>
                      <a:pt x="399" y="2498"/>
                    </a:lnTo>
                    <a:lnTo>
                      <a:pt x="290" y="2172"/>
                    </a:lnTo>
                    <a:lnTo>
                      <a:pt x="326" y="1539"/>
                    </a:lnTo>
                    <a:lnTo>
                      <a:pt x="580" y="978"/>
                    </a:lnTo>
                    <a:lnTo>
                      <a:pt x="1032" y="525"/>
                    </a:lnTo>
                    <a:lnTo>
                      <a:pt x="1340" y="399"/>
                    </a:lnTo>
                    <a:lnTo>
                      <a:pt x="1647" y="308"/>
                    </a:lnTo>
                    <a:lnTo>
                      <a:pt x="2281" y="326"/>
                    </a:lnTo>
                    <a:lnTo>
                      <a:pt x="2589" y="435"/>
                    </a:lnTo>
                    <a:lnTo>
                      <a:pt x="2878" y="580"/>
                    </a:lnTo>
                    <a:lnTo>
                      <a:pt x="3295" y="1050"/>
                    </a:lnTo>
                    <a:lnTo>
                      <a:pt x="3439" y="1340"/>
                    </a:lnTo>
                    <a:lnTo>
                      <a:pt x="3530" y="1648"/>
                    </a:lnTo>
                    <a:lnTo>
                      <a:pt x="3512" y="2281"/>
                    </a:lnTo>
                    <a:lnTo>
                      <a:pt x="3403" y="2589"/>
                    </a:lnTo>
                    <a:lnTo>
                      <a:pt x="3240" y="2878"/>
                    </a:lnTo>
                    <a:lnTo>
                      <a:pt x="2788" y="3295"/>
                    </a:lnTo>
                    <a:lnTo>
                      <a:pt x="2498" y="3439"/>
                    </a:lnTo>
                    <a:lnTo>
                      <a:pt x="2589" y="3711"/>
                    </a:lnTo>
                    <a:lnTo>
                      <a:pt x="2951" y="3566"/>
                    </a:lnTo>
                    <a:lnTo>
                      <a:pt x="3494" y="3041"/>
                    </a:lnTo>
                    <a:lnTo>
                      <a:pt x="3675" y="2715"/>
                    </a:lnTo>
                    <a:lnTo>
                      <a:pt x="3801" y="2353"/>
                    </a:lnTo>
                    <a:lnTo>
                      <a:pt x="3838" y="1593"/>
                    </a:lnTo>
                    <a:lnTo>
                      <a:pt x="3711" y="1231"/>
                    </a:lnTo>
                    <a:lnTo>
                      <a:pt x="3566" y="887"/>
                    </a:lnTo>
                    <a:lnTo>
                      <a:pt x="3041" y="344"/>
                    </a:lnTo>
                    <a:lnTo>
                      <a:pt x="2715" y="163"/>
                    </a:lnTo>
                    <a:lnTo>
                      <a:pt x="2353" y="19"/>
                    </a:lnTo>
                    <a:lnTo>
                      <a:pt x="1593"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5" name="Google Shape;1555;p41"/>
              <p:cNvSpPr/>
              <p:nvPr/>
            </p:nvSpPr>
            <p:spPr>
              <a:xfrm>
                <a:off x="4848245" y="2594437"/>
                <a:ext cx="82246" cy="118461"/>
              </a:xfrm>
              <a:custGeom>
                <a:avLst/>
                <a:gdLst/>
                <a:ahLst/>
                <a:cxnLst/>
                <a:rect l="l" t="t" r="r" b="b"/>
                <a:pathLst>
                  <a:path w="2589" h="3729" extrusionOk="0">
                    <a:moveTo>
                      <a:pt x="1231" y="0"/>
                    </a:moveTo>
                    <a:lnTo>
                      <a:pt x="869" y="163"/>
                    </a:lnTo>
                    <a:lnTo>
                      <a:pt x="326" y="688"/>
                    </a:lnTo>
                    <a:lnTo>
                      <a:pt x="37" y="1358"/>
                    </a:lnTo>
                    <a:lnTo>
                      <a:pt x="0" y="2118"/>
                    </a:lnTo>
                    <a:lnTo>
                      <a:pt x="109" y="2480"/>
                    </a:lnTo>
                    <a:lnTo>
                      <a:pt x="236" y="2769"/>
                    </a:lnTo>
                    <a:lnTo>
                      <a:pt x="598" y="3222"/>
                    </a:lnTo>
                    <a:lnTo>
                      <a:pt x="1068" y="3548"/>
                    </a:lnTo>
                    <a:lnTo>
                      <a:pt x="1629" y="3711"/>
                    </a:lnTo>
                    <a:lnTo>
                      <a:pt x="1919" y="3729"/>
                    </a:lnTo>
                    <a:lnTo>
                      <a:pt x="2263" y="3711"/>
                    </a:lnTo>
                    <a:lnTo>
                      <a:pt x="2589" y="3602"/>
                    </a:lnTo>
                    <a:lnTo>
                      <a:pt x="2498" y="3330"/>
                    </a:lnTo>
                    <a:lnTo>
                      <a:pt x="2172" y="3421"/>
                    </a:lnTo>
                    <a:lnTo>
                      <a:pt x="1539" y="3403"/>
                    </a:lnTo>
                    <a:lnTo>
                      <a:pt x="978" y="3149"/>
                    </a:lnTo>
                    <a:lnTo>
                      <a:pt x="525" y="2679"/>
                    </a:lnTo>
                    <a:lnTo>
                      <a:pt x="399" y="2389"/>
                    </a:lnTo>
                    <a:lnTo>
                      <a:pt x="290" y="2063"/>
                    </a:lnTo>
                    <a:lnTo>
                      <a:pt x="326" y="1430"/>
                    </a:lnTo>
                    <a:lnTo>
                      <a:pt x="580" y="869"/>
                    </a:lnTo>
                    <a:lnTo>
                      <a:pt x="1032" y="416"/>
                    </a:lnTo>
                    <a:lnTo>
                      <a:pt x="1340" y="290"/>
                    </a:lnTo>
                    <a:lnTo>
                      <a:pt x="1231"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spTree>
    <p:extLst>
      <p:ext uri="{BB962C8B-B14F-4D97-AF65-F5344CB8AC3E}">
        <p14:creationId xmlns:p14="http://schemas.microsoft.com/office/powerpoint/2010/main" val="2523444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52"/>
        <p:cNvGrpSpPr/>
        <p:nvPr/>
      </p:nvGrpSpPr>
      <p:grpSpPr>
        <a:xfrm>
          <a:off x="0" y="0"/>
          <a:ext cx="0" cy="0"/>
          <a:chOff x="0" y="0"/>
          <a:chExt cx="0" cy="0"/>
        </a:xfrm>
      </p:grpSpPr>
      <p:sp>
        <p:nvSpPr>
          <p:cNvPr id="53" name="Google Shape;53;p3"/>
          <p:cNvSpPr txBox="1">
            <a:spLocks noGrp="1"/>
          </p:cNvSpPr>
          <p:nvPr>
            <p:ph type="title"/>
          </p:nvPr>
        </p:nvSpPr>
        <p:spPr>
          <a:xfrm>
            <a:off x="2871700" y="3049533"/>
            <a:ext cx="6448400" cy="75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4" name="Google Shape;54;p3"/>
          <p:cNvSpPr txBox="1">
            <a:spLocks noGrp="1"/>
          </p:cNvSpPr>
          <p:nvPr>
            <p:ph type="title" idx="2" hasCustomPrompt="1"/>
          </p:nvPr>
        </p:nvSpPr>
        <p:spPr>
          <a:xfrm>
            <a:off x="2871767" y="1444767"/>
            <a:ext cx="6448400" cy="135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0666">
                <a:solidFill>
                  <a:schemeClr val="accent2"/>
                </a:solidFill>
                <a:latin typeface="Rubik Medium"/>
                <a:ea typeface="Rubik Medium"/>
                <a:cs typeface="Rubik Medium"/>
                <a:sym typeface="Rubik Medium"/>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5" name="Google Shape;55;p3"/>
          <p:cNvSpPr txBox="1">
            <a:spLocks noGrp="1"/>
          </p:cNvSpPr>
          <p:nvPr>
            <p:ph type="subTitle" idx="1"/>
          </p:nvPr>
        </p:nvSpPr>
        <p:spPr>
          <a:xfrm>
            <a:off x="2871767" y="4149233"/>
            <a:ext cx="6448400" cy="312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1600"/>
              <a:buFont typeface="Rubik Medium"/>
              <a:buNone/>
              <a:defRPr sz="2133">
                <a:solidFill>
                  <a:schemeClr val="lt2"/>
                </a:solidFill>
                <a:latin typeface="Rubik Medium"/>
                <a:ea typeface="Rubik Medium"/>
                <a:cs typeface="Rubik Medium"/>
                <a:sym typeface="Rubik Medium"/>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6" name="Google Shape;56;p3"/>
          <p:cNvGrpSpPr/>
          <p:nvPr/>
        </p:nvGrpSpPr>
        <p:grpSpPr>
          <a:xfrm>
            <a:off x="-397516" y="-114180"/>
            <a:ext cx="12986845" cy="6972195"/>
            <a:chOff x="-298137" y="-85635"/>
            <a:chExt cx="9740134" cy="5229146"/>
          </a:xfrm>
        </p:grpSpPr>
        <p:sp>
          <p:nvSpPr>
            <p:cNvPr id="57" name="Google Shape;57;p3"/>
            <p:cNvSpPr/>
            <p:nvPr/>
          </p:nvSpPr>
          <p:spPr>
            <a:xfrm>
              <a:off x="-34950" y="4192797"/>
              <a:ext cx="9213888" cy="646417"/>
            </a:xfrm>
            <a:custGeom>
              <a:avLst/>
              <a:gdLst/>
              <a:ahLst/>
              <a:cxnLst/>
              <a:rect l="l" t="t" r="r" b="b"/>
              <a:pathLst>
                <a:path w="281512" h="19750" extrusionOk="0">
                  <a:moveTo>
                    <a:pt x="0" y="0"/>
                  </a:moveTo>
                  <a:lnTo>
                    <a:pt x="0" y="19750"/>
                  </a:lnTo>
                  <a:lnTo>
                    <a:pt x="281511" y="19750"/>
                  </a:lnTo>
                  <a:lnTo>
                    <a:pt x="281511" y="3229"/>
                  </a:lnTo>
                  <a:lnTo>
                    <a:pt x="281221" y="3220"/>
                  </a:lnTo>
                  <a:lnTo>
                    <a:pt x="280693" y="3141"/>
                  </a:lnTo>
                  <a:lnTo>
                    <a:pt x="280227" y="3000"/>
                  </a:lnTo>
                  <a:lnTo>
                    <a:pt x="279813" y="2806"/>
                  </a:lnTo>
                  <a:lnTo>
                    <a:pt x="279268" y="2446"/>
                  </a:lnTo>
                  <a:lnTo>
                    <a:pt x="278643" y="1856"/>
                  </a:lnTo>
                  <a:lnTo>
                    <a:pt x="278353" y="1540"/>
                  </a:lnTo>
                  <a:lnTo>
                    <a:pt x="278080" y="1249"/>
                  </a:lnTo>
                  <a:lnTo>
                    <a:pt x="277508" y="704"/>
                  </a:lnTo>
                  <a:lnTo>
                    <a:pt x="277016" y="370"/>
                  </a:lnTo>
                  <a:lnTo>
                    <a:pt x="276655" y="194"/>
                  </a:lnTo>
                  <a:lnTo>
                    <a:pt x="276241" y="70"/>
                  </a:lnTo>
                  <a:lnTo>
                    <a:pt x="275775" y="9"/>
                  </a:lnTo>
                  <a:lnTo>
                    <a:pt x="275520" y="0"/>
                  </a:lnTo>
                  <a:lnTo>
                    <a:pt x="275265" y="9"/>
                  </a:lnTo>
                  <a:lnTo>
                    <a:pt x="274799" y="70"/>
                  </a:lnTo>
                  <a:lnTo>
                    <a:pt x="274385" y="194"/>
                  </a:lnTo>
                  <a:lnTo>
                    <a:pt x="274025" y="370"/>
                  </a:lnTo>
                  <a:lnTo>
                    <a:pt x="273532" y="704"/>
                  </a:lnTo>
                  <a:lnTo>
                    <a:pt x="272960" y="1249"/>
                  </a:lnTo>
                  <a:lnTo>
                    <a:pt x="272687" y="1540"/>
                  </a:lnTo>
                  <a:lnTo>
                    <a:pt x="272397" y="1856"/>
                  </a:lnTo>
                  <a:lnTo>
                    <a:pt x="271773" y="2446"/>
                  </a:lnTo>
                  <a:lnTo>
                    <a:pt x="271227" y="2806"/>
                  </a:lnTo>
                  <a:lnTo>
                    <a:pt x="270814" y="3000"/>
                  </a:lnTo>
                  <a:lnTo>
                    <a:pt x="270347" y="3141"/>
                  </a:lnTo>
                  <a:lnTo>
                    <a:pt x="269820" y="3220"/>
                  </a:lnTo>
                  <a:lnTo>
                    <a:pt x="269529" y="3229"/>
                  </a:lnTo>
                  <a:lnTo>
                    <a:pt x="269239" y="3220"/>
                  </a:lnTo>
                  <a:lnTo>
                    <a:pt x="268711" y="3141"/>
                  </a:lnTo>
                  <a:lnTo>
                    <a:pt x="268245" y="3000"/>
                  </a:lnTo>
                  <a:lnTo>
                    <a:pt x="267831" y="2806"/>
                  </a:lnTo>
                  <a:lnTo>
                    <a:pt x="267286" y="2446"/>
                  </a:lnTo>
                  <a:lnTo>
                    <a:pt x="266661" y="1856"/>
                  </a:lnTo>
                  <a:lnTo>
                    <a:pt x="266371" y="1540"/>
                  </a:lnTo>
                  <a:lnTo>
                    <a:pt x="266098" y="1249"/>
                  </a:lnTo>
                  <a:lnTo>
                    <a:pt x="265526" y="704"/>
                  </a:lnTo>
                  <a:lnTo>
                    <a:pt x="265034" y="370"/>
                  </a:lnTo>
                  <a:lnTo>
                    <a:pt x="264673" y="194"/>
                  </a:lnTo>
                  <a:lnTo>
                    <a:pt x="264260" y="70"/>
                  </a:lnTo>
                  <a:lnTo>
                    <a:pt x="263793" y="9"/>
                  </a:lnTo>
                  <a:lnTo>
                    <a:pt x="263538" y="0"/>
                  </a:lnTo>
                  <a:lnTo>
                    <a:pt x="263283" y="9"/>
                  </a:lnTo>
                  <a:lnTo>
                    <a:pt x="262817" y="70"/>
                  </a:lnTo>
                  <a:lnTo>
                    <a:pt x="262403" y="194"/>
                  </a:lnTo>
                  <a:lnTo>
                    <a:pt x="262043" y="370"/>
                  </a:lnTo>
                  <a:lnTo>
                    <a:pt x="261550" y="704"/>
                  </a:lnTo>
                  <a:lnTo>
                    <a:pt x="260978" y="1249"/>
                  </a:lnTo>
                  <a:lnTo>
                    <a:pt x="260706" y="1540"/>
                  </a:lnTo>
                  <a:lnTo>
                    <a:pt x="260415" y="1856"/>
                  </a:lnTo>
                  <a:lnTo>
                    <a:pt x="259791" y="2446"/>
                  </a:lnTo>
                  <a:lnTo>
                    <a:pt x="259245" y="2806"/>
                  </a:lnTo>
                  <a:lnTo>
                    <a:pt x="258832" y="3000"/>
                  </a:lnTo>
                  <a:lnTo>
                    <a:pt x="258366" y="3141"/>
                  </a:lnTo>
                  <a:lnTo>
                    <a:pt x="257838" y="3220"/>
                  </a:lnTo>
                  <a:lnTo>
                    <a:pt x="257547" y="3229"/>
                  </a:lnTo>
                  <a:lnTo>
                    <a:pt x="257257" y="3220"/>
                  </a:lnTo>
                  <a:lnTo>
                    <a:pt x="256729" y="3141"/>
                  </a:lnTo>
                  <a:lnTo>
                    <a:pt x="256263" y="3000"/>
                  </a:lnTo>
                  <a:lnTo>
                    <a:pt x="255850" y="2806"/>
                  </a:lnTo>
                  <a:lnTo>
                    <a:pt x="255304" y="2446"/>
                  </a:lnTo>
                  <a:lnTo>
                    <a:pt x="254680" y="1856"/>
                  </a:lnTo>
                  <a:lnTo>
                    <a:pt x="254389" y="1540"/>
                  </a:lnTo>
                  <a:lnTo>
                    <a:pt x="254116" y="1249"/>
                  </a:lnTo>
                  <a:lnTo>
                    <a:pt x="253545" y="704"/>
                  </a:lnTo>
                  <a:lnTo>
                    <a:pt x="253052" y="370"/>
                  </a:lnTo>
                  <a:lnTo>
                    <a:pt x="252691" y="194"/>
                  </a:lnTo>
                  <a:lnTo>
                    <a:pt x="252278" y="70"/>
                  </a:lnTo>
                  <a:lnTo>
                    <a:pt x="251812" y="9"/>
                  </a:lnTo>
                  <a:lnTo>
                    <a:pt x="251557" y="0"/>
                  </a:lnTo>
                  <a:lnTo>
                    <a:pt x="251301" y="9"/>
                  </a:lnTo>
                  <a:lnTo>
                    <a:pt x="250835" y="70"/>
                  </a:lnTo>
                  <a:lnTo>
                    <a:pt x="250422" y="194"/>
                  </a:lnTo>
                  <a:lnTo>
                    <a:pt x="250061" y="370"/>
                  </a:lnTo>
                  <a:lnTo>
                    <a:pt x="249568" y="704"/>
                  </a:lnTo>
                  <a:lnTo>
                    <a:pt x="248997" y="1249"/>
                  </a:lnTo>
                  <a:lnTo>
                    <a:pt x="248724" y="1540"/>
                  </a:lnTo>
                  <a:lnTo>
                    <a:pt x="248433" y="1856"/>
                  </a:lnTo>
                  <a:lnTo>
                    <a:pt x="247809" y="2446"/>
                  </a:lnTo>
                  <a:lnTo>
                    <a:pt x="247263" y="2806"/>
                  </a:lnTo>
                  <a:lnTo>
                    <a:pt x="246850" y="3000"/>
                  </a:lnTo>
                  <a:lnTo>
                    <a:pt x="246384" y="3141"/>
                  </a:lnTo>
                  <a:lnTo>
                    <a:pt x="245856" y="3220"/>
                  </a:lnTo>
                  <a:lnTo>
                    <a:pt x="245566" y="3229"/>
                  </a:lnTo>
                  <a:lnTo>
                    <a:pt x="245275" y="3220"/>
                  </a:lnTo>
                  <a:lnTo>
                    <a:pt x="244747" y="3141"/>
                  </a:lnTo>
                  <a:lnTo>
                    <a:pt x="244281" y="3000"/>
                  </a:lnTo>
                  <a:lnTo>
                    <a:pt x="243868" y="2806"/>
                  </a:lnTo>
                  <a:lnTo>
                    <a:pt x="243322" y="2446"/>
                  </a:lnTo>
                  <a:lnTo>
                    <a:pt x="242698" y="1856"/>
                  </a:lnTo>
                  <a:lnTo>
                    <a:pt x="242407" y="1540"/>
                  </a:lnTo>
                  <a:lnTo>
                    <a:pt x="242135" y="1249"/>
                  </a:lnTo>
                  <a:lnTo>
                    <a:pt x="241563" y="704"/>
                  </a:lnTo>
                  <a:lnTo>
                    <a:pt x="241079" y="370"/>
                  </a:lnTo>
                  <a:lnTo>
                    <a:pt x="240710" y="194"/>
                  </a:lnTo>
                  <a:lnTo>
                    <a:pt x="240296" y="70"/>
                  </a:lnTo>
                  <a:lnTo>
                    <a:pt x="239839" y="9"/>
                  </a:lnTo>
                  <a:lnTo>
                    <a:pt x="239575" y="0"/>
                  </a:lnTo>
                  <a:lnTo>
                    <a:pt x="239320" y="9"/>
                  </a:lnTo>
                  <a:lnTo>
                    <a:pt x="238853" y="70"/>
                  </a:lnTo>
                  <a:lnTo>
                    <a:pt x="238449" y="194"/>
                  </a:lnTo>
                  <a:lnTo>
                    <a:pt x="238079" y="370"/>
                  </a:lnTo>
                  <a:lnTo>
                    <a:pt x="237595" y="704"/>
                  </a:lnTo>
                  <a:lnTo>
                    <a:pt x="237015" y="1249"/>
                  </a:lnTo>
                  <a:lnTo>
                    <a:pt x="236742" y="1540"/>
                  </a:lnTo>
                  <a:lnTo>
                    <a:pt x="236452" y="1856"/>
                  </a:lnTo>
                  <a:lnTo>
                    <a:pt x="235836" y="2446"/>
                  </a:lnTo>
                  <a:lnTo>
                    <a:pt x="235290" y="2806"/>
                  </a:lnTo>
                  <a:lnTo>
                    <a:pt x="234877" y="3000"/>
                  </a:lnTo>
                  <a:lnTo>
                    <a:pt x="234411" y="3141"/>
                  </a:lnTo>
                  <a:lnTo>
                    <a:pt x="233883" y="3220"/>
                  </a:lnTo>
                  <a:lnTo>
                    <a:pt x="233584" y="3229"/>
                  </a:lnTo>
                  <a:lnTo>
                    <a:pt x="233293" y="3220"/>
                  </a:lnTo>
                  <a:lnTo>
                    <a:pt x="232766" y="3141"/>
                  </a:lnTo>
                  <a:lnTo>
                    <a:pt x="232299" y="3000"/>
                  </a:lnTo>
                  <a:lnTo>
                    <a:pt x="231886" y="2806"/>
                  </a:lnTo>
                  <a:lnTo>
                    <a:pt x="231341" y="2446"/>
                  </a:lnTo>
                  <a:lnTo>
                    <a:pt x="230725" y="1856"/>
                  </a:lnTo>
                  <a:lnTo>
                    <a:pt x="230434" y="1540"/>
                  </a:lnTo>
                  <a:lnTo>
                    <a:pt x="230153" y="1249"/>
                  </a:lnTo>
                  <a:lnTo>
                    <a:pt x="229581" y="704"/>
                  </a:lnTo>
                  <a:lnTo>
                    <a:pt x="229097" y="370"/>
                  </a:lnTo>
                  <a:lnTo>
                    <a:pt x="228728" y="194"/>
                  </a:lnTo>
                  <a:lnTo>
                    <a:pt x="228323" y="70"/>
                  </a:lnTo>
                  <a:lnTo>
                    <a:pt x="227857" y="9"/>
                  </a:lnTo>
                  <a:lnTo>
                    <a:pt x="227602" y="0"/>
                  </a:lnTo>
                  <a:lnTo>
                    <a:pt x="227338" y="9"/>
                  </a:lnTo>
                  <a:lnTo>
                    <a:pt x="226880" y="70"/>
                  </a:lnTo>
                  <a:lnTo>
                    <a:pt x="226467" y="194"/>
                  </a:lnTo>
                  <a:lnTo>
                    <a:pt x="226097" y="370"/>
                  </a:lnTo>
                  <a:lnTo>
                    <a:pt x="225614" y="704"/>
                  </a:lnTo>
                  <a:lnTo>
                    <a:pt x="225042" y="1249"/>
                  </a:lnTo>
                  <a:lnTo>
                    <a:pt x="224760" y="1540"/>
                  </a:lnTo>
                  <a:lnTo>
                    <a:pt x="224479" y="1856"/>
                  </a:lnTo>
                  <a:lnTo>
                    <a:pt x="223854" y="2446"/>
                  </a:lnTo>
                  <a:lnTo>
                    <a:pt x="223309" y="2806"/>
                  </a:lnTo>
                  <a:lnTo>
                    <a:pt x="222895" y="3000"/>
                  </a:lnTo>
                  <a:lnTo>
                    <a:pt x="222429" y="3141"/>
                  </a:lnTo>
                  <a:lnTo>
                    <a:pt x="221901" y="3220"/>
                  </a:lnTo>
                  <a:lnTo>
                    <a:pt x="221611" y="3229"/>
                  </a:lnTo>
                  <a:lnTo>
                    <a:pt x="221312" y="3220"/>
                  </a:lnTo>
                  <a:lnTo>
                    <a:pt x="220784" y="3141"/>
                  </a:lnTo>
                  <a:lnTo>
                    <a:pt x="220326" y="3000"/>
                  </a:lnTo>
                  <a:lnTo>
                    <a:pt x="219913" y="2806"/>
                  </a:lnTo>
                  <a:lnTo>
                    <a:pt x="219359" y="2446"/>
                  </a:lnTo>
                  <a:lnTo>
                    <a:pt x="218743" y="1856"/>
                  </a:lnTo>
                  <a:lnTo>
                    <a:pt x="218453" y="1540"/>
                  </a:lnTo>
                  <a:lnTo>
                    <a:pt x="218180" y="1249"/>
                  </a:lnTo>
                  <a:lnTo>
                    <a:pt x="217608" y="704"/>
                  </a:lnTo>
                  <a:lnTo>
                    <a:pt x="217115" y="370"/>
                  </a:lnTo>
                  <a:lnTo>
                    <a:pt x="216746" y="194"/>
                  </a:lnTo>
                  <a:lnTo>
                    <a:pt x="216341" y="70"/>
                  </a:lnTo>
                  <a:lnTo>
                    <a:pt x="215875" y="9"/>
                  </a:lnTo>
                  <a:lnTo>
                    <a:pt x="215620" y="0"/>
                  </a:lnTo>
                  <a:lnTo>
                    <a:pt x="215365" y="9"/>
                  </a:lnTo>
                  <a:lnTo>
                    <a:pt x="214899" y="70"/>
                  </a:lnTo>
                  <a:lnTo>
                    <a:pt x="214485" y="194"/>
                  </a:lnTo>
                  <a:lnTo>
                    <a:pt x="214116" y="370"/>
                  </a:lnTo>
                  <a:lnTo>
                    <a:pt x="213632" y="704"/>
                  </a:lnTo>
                  <a:lnTo>
                    <a:pt x="213060" y="1249"/>
                  </a:lnTo>
                  <a:lnTo>
                    <a:pt x="212787" y="1540"/>
                  </a:lnTo>
                  <a:lnTo>
                    <a:pt x="212497" y="1856"/>
                  </a:lnTo>
                  <a:lnTo>
                    <a:pt x="211872" y="2446"/>
                  </a:lnTo>
                  <a:lnTo>
                    <a:pt x="211327" y="2806"/>
                  </a:lnTo>
                  <a:lnTo>
                    <a:pt x="210913" y="3000"/>
                  </a:lnTo>
                  <a:lnTo>
                    <a:pt x="210447" y="3141"/>
                  </a:lnTo>
                  <a:lnTo>
                    <a:pt x="209919" y="3220"/>
                  </a:lnTo>
                  <a:lnTo>
                    <a:pt x="209629" y="3229"/>
                  </a:lnTo>
                  <a:lnTo>
                    <a:pt x="209339" y="3220"/>
                  </a:lnTo>
                  <a:lnTo>
                    <a:pt x="208811" y="3141"/>
                  </a:lnTo>
                  <a:lnTo>
                    <a:pt x="208345" y="3000"/>
                  </a:lnTo>
                  <a:lnTo>
                    <a:pt x="207931" y="2806"/>
                  </a:lnTo>
                  <a:lnTo>
                    <a:pt x="207386" y="2446"/>
                  </a:lnTo>
                  <a:lnTo>
                    <a:pt x="206761" y="1856"/>
                  </a:lnTo>
                  <a:lnTo>
                    <a:pt x="206471" y="1540"/>
                  </a:lnTo>
                  <a:lnTo>
                    <a:pt x="206198" y="1249"/>
                  </a:lnTo>
                  <a:lnTo>
                    <a:pt x="205626" y="704"/>
                  </a:lnTo>
                  <a:lnTo>
                    <a:pt x="205134" y="370"/>
                  </a:lnTo>
                  <a:lnTo>
                    <a:pt x="204773" y="194"/>
                  </a:lnTo>
                  <a:lnTo>
                    <a:pt x="204359" y="70"/>
                  </a:lnTo>
                  <a:lnTo>
                    <a:pt x="203893" y="9"/>
                  </a:lnTo>
                  <a:lnTo>
                    <a:pt x="203638" y="0"/>
                  </a:lnTo>
                  <a:lnTo>
                    <a:pt x="203383" y="9"/>
                  </a:lnTo>
                  <a:lnTo>
                    <a:pt x="202917" y="70"/>
                  </a:lnTo>
                  <a:lnTo>
                    <a:pt x="202503" y="194"/>
                  </a:lnTo>
                  <a:lnTo>
                    <a:pt x="202143" y="370"/>
                  </a:lnTo>
                  <a:lnTo>
                    <a:pt x="201650" y="704"/>
                  </a:lnTo>
                  <a:lnTo>
                    <a:pt x="201078" y="1249"/>
                  </a:lnTo>
                  <a:lnTo>
                    <a:pt x="200805" y="1540"/>
                  </a:lnTo>
                  <a:lnTo>
                    <a:pt x="200515" y="1856"/>
                  </a:lnTo>
                  <a:lnTo>
                    <a:pt x="199890" y="2446"/>
                  </a:lnTo>
                  <a:lnTo>
                    <a:pt x="199345" y="2806"/>
                  </a:lnTo>
                  <a:lnTo>
                    <a:pt x="198932" y="3000"/>
                  </a:lnTo>
                  <a:lnTo>
                    <a:pt x="198465" y="3141"/>
                  </a:lnTo>
                  <a:lnTo>
                    <a:pt x="197946" y="3220"/>
                  </a:lnTo>
                  <a:lnTo>
                    <a:pt x="197647" y="3229"/>
                  </a:lnTo>
                  <a:lnTo>
                    <a:pt x="197357" y="3220"/>
                  </a:lnTo>
                  <a:lnTo>
                    <a:pt x="196829" y="3141"/>
                  </a:lnTo>
                  <a:lnTo>
                    <a:pt x="196363" y="3000"/>
                  </a:lnTo>
                  <a:lnTo>
                    <a:pt x="195949" y="2806"/>
                  </a:lnTo>
                  <a:lnTo>
                    <a:pt x="195404" y="2446"/>
                  </a:lnTo>
                  <a:lnTo>
                    <a:pt x="194779" y="1856"/>
                  </a:lnTo>
                  <a:lnTo>
                    <a:pt x="194489" y="1540"/>
                  </a:lnTo>
                  <a:lnTo>
                    <a:pt x="194216" y="1249"/>
                  </a:lnTo>
                  <a:lnTo>
                    <a:pt x="193644" y="704"/>
                  </a:lnTo>
                  <a:lnTo>
                    <a:pt x="193161" y="370"/>
                  </a:lnTo>
                  <a:lnTo>
                    <a:pt x="192791" y="194"/>
                  </a:lnTo>
                  <a:lnTo>
                    <a:pt x="192378" y="70"/>
                  </a:lnTo>
                  <a:lnTo>
                    <a:pt x="191920" y="9"/>
                  </a:lnTo>
                  <a:lnTo>
                    <a:pt x="191656" y="0"/>
                  </a:lnTo>
                  <a:lnTo>
                    <a:pt x="191401" y="9"/>
                  </a:lnTo>
                  <a:lnTo>
                    <a:pt x="190935" y="70"/>
                  </a:lnTo>
                  <a:lnTo>
                    <a:pt x="190530" y="194"/>
                  </a:lnTo>
                  <a:lnTo>
                    <a:pt x="190161" y="370"/>
                  </a:lnTo>
                  <a:lnTo>
                    <a:pt x="189677" y="704"/>
                  </a:lnTo>
                  <a:lnTo>
                    <a:pt x="189096" y="1249"/>
                  </a:lnTo>
                  <a:lnTo>
                    <a:pt x="188824" y="1540"/>
                  </a:lnTo>
                  <a:lnTo>
                    <a:pt x="188533" y="1856"/>
                  </a:lnTo>
                  <a:lnTo>
                    <a:pt x="187917" y="2446"/>
                  </a:lnTo>
                  <a:lnTo>
                    <a:pt x="187372" y="2806"/>
                  </a:lnTo>
                  <a:lnTo>
                    <a:pt x="186959" y="3000"/>
                  </a:lnTo>
                  <a:lnTo>
                    <a:pt x="186492" y="3141"/>
                  </a:lnTo>
                  <a:lnTo>
                    <a:pt x="185964" y="3220"/>
                  </a:lnTo>
                  <a:lnTo>
                    <a:pt x="185665" y="3229"/>
                  </a:lnTo>
                  <a:lnTo>
                    <a:pt x="185375" y="3220"/>
                  </a:lnTo>
                  <a:lnTo>
                    <a:pt x="184847" y="3141"/>
                  </a:lnTo>
                  <a:lnTo>
                    <a:pt x="184381" y="3000"/>
                  </a:lnTo>
                  <a:lnTo>
                    <a:pt x="183968" y="2806"/>
                  </a:lnTo>
                  <a:lnTo>
                    <a:pt x="183422" y="2446"/>
                  </a:lnTo>
                  <a:lnTo>
                    <a:pt x="182806" y="1856"/>
                  </a:lnTo>
                  <a:lnTo>
                    <a:pt x="182516" y="1540"/>
                  </a:lnTo>
                  <a:lnTo>
                    <a:pt x="182243" y="1249"/>
                  </a:lnTo>
                  <a:lnTo>
                    <a:pt x="181663" y="704"/>
                  </a:lnTo>
                  <a:lnTo>
                    <a:pt x="181179" y="370"/>
                  </a:lnTo>
                  <a:lnTo>
                    <a:pt x="180809" y="194"/>
                  </a:lnTo>
                  <a:lnTo>
                    <a:pt x="180405" y="70"/>
                  </a:lnTo>
                  <a:lnTo>
                    <a:pt x="179938" y="9"/>
                  </a:lnTo>
                  <a:lnTo>
                    <a:pt x="179683" y="0"/>
                  </a:lnTo>
                  <a:lnTo>
                    <a:pt x="179419" y="9"/>
                  </a:lnTo>
                  <a:lnTo>
                    <a:pt x="178962" y="70"/>
                  </a:lnTo>
                  <a:lnTo>
                    <a:pt x="178548" y="194"/>
                  </a:lnTo>
                  <a:lnTo>
                    <a:pt x="178179" y="370"/>
                  </a:lnTo>
                  <a:lnTo>
                    <a:pt x="177695" y="704"/>
                  </a:lnTo>
                  <a:lnTo>
                    <a:pt x="177123" y="1249"/>
                  </a:lnTo>
                  <a:lnTo>
                    <a:pt x="176851" y="1540"/>
                  </a:lnTo>
                  <a:lnTo>
                    <a:pt x="176560" y="1856"/>
                  </a:lnTo>
                  <a:lnTo>
                    <a:pt x="175936" y="2446"/>
                  </a:lnTo>
                  <a:lnTo>
                    <a:pt x="175390" y="2806"/>
                  </a:lnTo>
                  <a:lnTo>
                    <a:pt x="174977" y="3000"/>
                  </a:lnTo>
                  <a:lnTo>
                    <a:pt x="174511" y="3141"/>
                  </a:lnTo>
                  <a:lnTo>
                    <a:pt x="173983" y="3220"/>
                  </a:lnTo>
                  <a:lnTo>
                    <a:pt x="173692" y="3229"/>
                  </a:lnTo>
                  <a:lnTo>
                    <a:pt x="173402" y="3220"/>
                  </a:lnTo>
                  <a:lnTo>
                    <a:pt x="172874" y="3141"/>
                  </a:lnTo>
                  <a:lnTo>
                    <a:pt x="172408" y="3000"/>
                  </a:lnTo>
                  <a:lnTo>
                    <a:pt x="171995" y="2806"/>
                  </a:lnTo>
                  <a:lnTo>
                    <a:pt x="171449" y="2446"/>
                  </a:lnTo>
                  <a:lnTo>
                    <a:pt x="170824" y="1856"/>
                  </a:lnTo>
                  <a:lnTo>
                    <a:pt x="170534" y="1540"/>
                  </a:lnTo>
                  <a:lnTo>
                    <a:pt x="170261" y="1249"/>
                  </a:lnTo>
                  <a:lnTo>
                    <a:pt x="169690" y="704"/>
                  </a:lnTo>
                  <a:lnTo>
                    <a:pt x="169197" y="370"/>
                  </a:lnTo>
                  <a:lnTo>
                    <a:pt x="168836" y="194"/>
                  </a:lnTo>
                  <a:lnTo>
                    <a:pt x="168423" y="70"/>
                  </a:lnTo>
                  <a:lnTo>
                    <a:pt x="167957" y="9"/>
                  </a:lnTo>
                  <a:lnTo>
                    <a:pt x="167701" y="0"/>
                  </a:lnTo>
                  <a:lnTo>
                    <a:pt x="167446" y="9"/>
                  </a:lnTo>
                  <a:lnTo>
                    <a:pt x="166980" y="70"/>
                  </a:lnTo>
                  <a:lnTo>
                    <a:pt x="166567" y="194"/>
                  </a:lnTo>
                  <a:lnTo>
                    <a:pt x="166206" y="370"/>
                  </a:lnTo>
                  <a:lnTo>
                    <a:pt x="165713" y="704"/>
                  </a:lnTo>
                  <a:lnTo>
                    <a:pt x="165141" y="1249"/>
                  </a:lnTo>
                  <a:lnTo>
                    <a:pt x="164869" y="1540"/>
                  </a:lnTo>
                  <a:lnTo>
                    <a:pt x="164578" y="1856"/>
                  </a:lnTo>
                  <a:lnTo>
                    <a:pt x="163954" y="2446"/>
                  </a:lnTo>
                  <a:lnTo>
                    <a:pt x="163408" y="2806"/>
                  </a:lnTo>
                  <a:lnTo>
                    <a:pt x="162995" y="3000"/>
                  </a:lnTo>
                  <a:lnTo>
                    <a:pt x="162529" y="3141"/>
                  </a:lnTo>
                  <a:lnTo>
                    <a:pt x="162010" y="3220"/>
                  </a:lnTo>
                  <a:lnTo>
                    <a:pt x="161711" y="3229"/>
                  </a:lnTo>
                  <a:lnTo>
                    <a:pt x="161420" y="3220"/>
                  </a:lnTo>
                  <a:lnTo>
                    <a:pt x="160892" y="3141"/>
                  </a:lnTo>
                  <a:lnTo>
                    <a:pt x="160426" y="3000"/>
                  </a:lnTo>
                  <a:lnTo>
                    <a:pt x="160013" y="2806"/>
                  </a:lnTo>
                  <a:lnTo>
                    <a:pt x="159467" y="2446"/>
                  </a:lnTo>
                  <a:lnTo>
                    <a:pt x="158843" y="1856"/>
                  </a:lnTo>
                  <a:lnTo>
                    <a:pt x="158561" y="1540"/>
                  </a:lnTo>
                  <a:lnTo>
                    <a:pt x="158280" y="1249"/>
                  </a:lnTo>
                  <a:lnTo>
                    <a:pt x="157708" y="704"/>
                  </a:lnTo>
                  <a:lnTo>
                    <a:pt x="157224" y="370"/>
                  </a:lnTo>
                  <a:lnTo>
                    <a:pt x="156855" y="194"/>
                  </a:lnTo>
                  <a:lnTo>
                    <a:pt x="156441" y="70"/>
                  </a:lnTo>
                  <a:lnTo>
                    <a:pt x="155984" y="9"/>
                  </a:lnTo>
                  <a:lnTo>
                    <a:pt x="155728" y="0"/>
                  </a:lnTo>
                  <a:lnTo>
                    <a:pt x="155465" y="9"/>
                  </a:lnTo>
                  <a:lnTo>
                    <a:pt x="155007" y="70"/>
                  </a:lnTo>
                  <a:lnTo>
                    <a:pt x="154594" y="194"/>
                  </a:lnTo>
                  <a:lnTo>
                    <a:pt x="154224" y="370"/>
                  </a:lnTo>
                  <a:lnTo>
                    <a:pt x="153740" y="704"/>
                  </a:lnTo>
                  <a:lnTo>
                    <a:pt x="153168" y="1249"/>
                  </a:lnTo>
                  <a:lnTo>
                    <a:pt x="152887" y="1540"/>
                  </a:lnTo>
                  <a:lnTo>
                    <a:pt x="152605" y="1856"/>
                  </a:lnTo>
                  <a:lnTo>
                    <a:pt x="151981" y="2446"/>
                  </a:lnTo>
                  <a:lnTo>
                    <a:pt x="151435" y="2806"/>
                  </a:lnTo>
                  <a:lnTo>
                    <a:pt x="151022" y="3000"/>
                  </a:lnTo>
                  <a:lnTo>
                    <a:pt x="150556" y="3141"/>
                  </a:lnTo>
                  <a:lnTo>
                    <a:pt x="150028" y="3220"/>
                  </a:lnTo>
                  <a:lnTo>
                    <a:pt x="149738" y="3229"/>
                  </a:lnTo>
                  <a:lnTo>
                    <a:pt x="149438" y="3220"/>
                  </a:lnTo>
                  <a:lnTo>
                    <a:pt x="148911" y="3141"/>
                  </a:lnTo>
                  <a:lnTo>
                    <a:pt x="148453" y="3000"/>
                  </a:lnTo>
                  <a:lnTo>
                    <a:pt x="148040" y="2806"/>
                  </a:lnTo>
                  <a:lnTo>
                    <a:pt x="147494" y="2446"/>
                  </a:lnTo>
                  <a:lnTo>
                    <a:pt x="146870" y="1856"/>
                  </a:lnTo>
                  <a:lnTo>
                    <a:pt x="146579" y="1540"/>
                  </a:lnTo>
                  <a:lnTo>
                    <a:pt x="146307" y="1249"/>
                  </a:lnTo>
                  <a:lnTo>
                    <a:pt x="145735" y="704"/>
                  </a:lnTo>
                  <a:lnTo>
                    <a:pt x="145242" y="370"/>
                  </a:lnTo>
                  <a:lnTo>
                    <a:pt x="144873" y="194"/>
                  </a:lnTo>
                  <a:lnTo>
                    <a:pt x="144468" y="70"/>
                  </a:lnTo>
                  <a:lnTo>
                    <a:pt x="144002" y="9"/>
                  </a:lnTo>
                  <a:lnTo>
                    <a:pt x="143747" y="0"/>
                  </a:lnTo>
                  <a:lnTo>
                    <a:pt x="143492" y="9"/>
                  </a:lnTo>
                  <a:lnTo>
                    <a:pt x="143025" y="70"/>
                  </a:lnTo>
                  <a:lnTo>
                    <a:pt x="142612" y="194"/>
                  </a:lnTo>
                  <a:lnTo>
                    <a:pt x="142242" y="370"/>
                  </a:lnTo>
                  <a:lnTo>
                    <a:pt x="141758" y="704"/>
                  </a:lnTo>
                  <a:lnTo>
                    <a:pt x="141187" y="1249"/>
                  </a:lnTo>
                  <a:lnTo>
                    <a:pt x="140914" y="1540"/>
                  </a:lnTo>
                  <a:lnTo>
                    <a:pt x="140624" y="1856"/>
                  </a:lnTo>
                  <a:lnTo>
                    <a:pt x="139999" y="2446"/>
                  </a:lnTo>
                  <a:lnTo>
                    <a:pt x="139454" y="2806"/>
                  </a:lnTo>
                  <a:lnTo>
                    <a:pt x="139040" y="3000"/>
                  </a:lnTo>
                  <a:lnTo>
                    <a:pt x="138574" y="3141"/>
                  </a:lnTo>
                  <a:lnTo>
                    <a:pt x="138046" y="3220"/>
                  </a:lnTo>
                  <a:lnTo>
                    <a:pt x="137756" y="3229"/>
                  </a:lnTo>
                  <a:lnTo>
                    <a:pt x="137465" y="3220"/>
                  </a:lnTo>
                  <a:lnTo>
                    <a:pt x="136938" y="3141"/>
                  </a:lnTo>
                  <a:lnTo>
                    <a:pt x="136471" y="3000"/>
                  </a:lnTo>
                  <a:lnTo>
                    <a:pt x="136058" y="2806"/>
                  </a:lnTo>
                  <a:lnTo>
                    <a:pt x="135512" y="2446"/>
                  </a:lnTo>
                  <a:lnTo>
                    <a:pt x="134888" y="1856"/>
                  </a:lnTo>
                  <a:lnTo>
                    <a:pt x="134598" y="1540"/>
                  </a:lnTo>
                  <a:lnTo>
                    <a:pt x="134325" y="1249"/>
                  </a:lnTo>
                  <a:lnTo>
                    <a:pt x="133753" y="704"/>
                  </a:lnTo>
                  <a:lnTo>
                    <a:pt x="133260" y="370"/>
                  </a:lnTo>
                  <a:lnTo>
                    <a:pt x="132900" y="194"/>
                  </a:lnTo>
                  <a:lnTo>
                    <a:pt x="132486" y="70"/>
                  </a:lnTo>
                  <a:lnTo>
                    <a:pt x="132020" y="9"/>
                  </a:lnTo>
                  <a:lnTo>
                    <a:pt x="131765" y="0"/>
                  </a:lnTo>
                  <a:lnTo>
                    <a:pt x="131510" y="9"/>
                  </a:lnTo>
                  <a:lnTo>
                    <a:pt x="131043" y="70"/>
                  </a:lnTo>
                  <a:lnTo>
                    <a:pt x="130630" y="194"/>
                  </a:lnTo>
                  <a:lnTo>
                    <a:pt x="130269" y="370"/>
                  </a:lnTo>
                  <a:lnTo>
                    <a:pt x="129777" y="704"/>
                  </a:lnTo>
                  <a:lnTo>
                    <a:pt x="129205" y="1249"/>
                  </a:lnTo>
                  <a:lnTo>
                    <a:pt x="128932" y="1540"/>
                  </a:lnTo>
                  <a:lnTo>
                    <a:pt x="128642" y="1856"/>
                  </a:lnTo>
                  <a:lnTo>
                    <a:pt x="128017" y="2446"/>
                  </a:lnTo>
                  <a:lnTo>
                    <a:pt x="127472" y="2806"/>
                  </a:lnTo>
                  <a:lnTo>
                    <a:pt x="127058" y="3000"/>
                  </a:lnTo>
                  <a:lnTo>
                    <a:pt x="126592" y="3141"/>
                  </a:lnTo>
                  <a:lnTo>
                    <a:pt x="126064" y="3220"/>
                  </a:lnTo>
                  <a:lnTo>
                    <a:pt x="125774" y="3229"/>
                  </a:lnTo>
                  <a:lnTo>
                    <a:pt x="125484" y="3220"/>
                  </a:lnTo>
                  <a:lnTo>
                    <a:pt x="124956" y="3141"/>
                  </a:lnTo>
                  <a:lnTo>
                    <a:pt x="124490" y="3000"/>
                  </a:lnTo>
                  <a:lnTo>
                    <a:pt x="124076" y="2806"/>
                  </a:lnTo>
                  <a:lnTo>
                    <a:pt x="123531" y="2446"/>
                  </a:lnTo>
                  <a:lnTo>
                    <a:pt x="122906" y="1856"/>
                  </a:lnTo>
                  <a:lnTo>
                    <a:pt x="122625" y="1540"/>
                  </a:lnTo>
                  <a:lnTo>
                    <a:pt x="122343" y="1249"/>
                  </a:lnTo>
                  <a:lnTo>
                    <a:pt x="121771" y="704"/>
                  </a:lnTo>
                  <a:lnTo>
                    <a:pt x="121287" y="370"/>
                  </a:lnTo>
                  <a:lnTo>
                    <a:pt x="120918" y="194"/>
                  </a:lnTo>
                  <a:lnTo>
                    <a:pt x="120504" y="70"/>
                  </a:lnTo>
                  <a:lnTo>
                    <a:pt x="120047" y="9"/>
                  </a:lnTo>
                  <a:lnTo>
                    <a:pt x="119783" y="0"/>
                  </a:lnTo>
                  <a:lnTo>
                    <a:pt x="119528" y="9"/>
                  </a:lnTo>
                  <a:lnTo>
                    <a:pt x="119062" y="70"/>
                  </a:lnTo>
                  <a:lnTo>
                    <a:pt x="118657" y="194"/>
                  </a:lnTo>
                  <a:lnTo>
                    <a:pt x="118288" y="370"/>
                  </a:lnTo>
                  <a:lnTo>
                    <a:pt x="117804" y="704"/>
                  </a:lnTo>
                  <a:lnTo>
                    <a:pt x="117232" y="1249"/>
                  </a:lnTo>
                  <a:lnTo>
                    <a:pt x="116950" y="1540"/>
                  </a:lnTo>
                  <a:lnTo>
                    <a:pt x="116660" y="1856"/>
                  </a:lnTo>
                  <a:lnTo>
                    <a:pt x="116044" y="2446"/>
                  </a:lnTo>
                  <a:lnTo>
                    <a:pt x="115499" y="2806"/>
                  </a:lnTo>
                  <a:lnTo>
                    <a:pt x="115085" y="3000"/>
                  </a:lnTo>
                  <a:lnTo>
                    <a:pt x="114619" y="3141"/>
                  </a:lnTo>
                  <a:lnTo>
                    <a:pt x="114091" y="3220"/>
                  </a:lnTo>
                  <a:lnTo>
                    <a:pt x="113801" y="3229"/>
                  </a:lnTo>
                  <a:lnTo>
                    <a:pt x="113502" y="3220"/>
                  </a:lnTo>
                  <a:lnTo>
                    <a:pt x="112974" y="3141"/>
                  </a:lnTo>
                  <a:lnTo>
                    <a:pt x="112508" y="3000"/>
                  </a:lnTo>
                  <a:lnTo>
                    <a:pt x="112094" y="2806"/>
                  </a:lnTo>
                  <a:lnTo>
                    <a:pt x="111549" y="2446"/>
                  </a:lnTo>
                  <a:lnTo>
                    <a:pt x="110933" y="1856"/>
                  </a:lnTo>
                  <a:lnTo>
                    <a:pt x="110643" y="1540"/>
                  </a:lnTo>
                  <a:lnTo>
                    <a:pt x="110370" y="1249"/>
                  </a:lnTo>
                  <a:lnTo>
                    <a:pt x="109798" y="704"/>
                  </a:lnTo>
                  <a:lnTo>
                    <a:pt x="109306" y="370"/>
                  </a:lnTo>
                  <a:lnTo>
                    <a:pt x="108936" y="194"/>
                  </a:lnTo>
                  <a:lnTo>
                    <a:pt x="108531" y="70"/>
                  </a:lnTo>
                  <a:lnTo>
                    <a:pt x="108065" y="9"/>
                  </a:lnTo>
                  <a:lnTo>
                    <a:pt x="107810" y="0"/>
                  </a:lnTo>
                  <a:lnTo>
                    <a:pt x="107555" y="9"/>
                  </a:lnTo>
                  <a:lnTo>
                    <a:pt x="107089" y="70"/>
                  </a:lnTo>
                  <a:lnTo>
                    <a:pt x="106675" y="194"/>
                  </a:lnTo>
                  <a:lnTo>
                    <a:pt x="106306" y="370"/>
                  </a:lnTo>
                  <a:lnTo>
                    <a:pt x="105822" y="704"/>
                  </a:lnTo>
                  <a:lnTo>
                    <a:pt x="105250" y="1249"/>
                  </a:lnTo>
                  <a:lnTo>
                    <a:pt x="104977" y="1540"/>
                  </a:lnTo>
                  <a:lnTo>
                    <a:pt x="104687" y="1856"/>
                  </a:lnTo>
                  <a:lnTo>
                    <a:pt x="104062" y="2446"/>
                  </a:lnTo>
                  <a:lnTo>
                    <a:pt x="103517" y="2806"/>
                  </a:lnTo>
                  <a:lnTo>
                    <a:pt x="103104" y="3000"/>
                  </a:lnTo>
                  <a:lnTo>
                    <a:pt x="102637" y="3141"/>
                  </a:lnTo>
                  <a:lnTo>
                    <a:pt x="102109" y="3220"/>
                  </a:lnTo>
                  <a:lnTo>
                    <a:pt x="101819" y="3229"/>
                  </a:lnTo>
                  <a:lnTo>
                    <a:pt x="101529" y="3220"/>
                  </a:lnTo>
                  <a:lnTo>
                    <a:pt x="101001" y="3141"/>
                  </a:lnTo>
                  <a:lnTo>
                    <a:pt x="100535" y="3000"/>
                  </a:lnTo>
                  <a:lnTo>
                    <a:pt x="100121" y="2806"/>
                  </a:lnTo>
                  <a:lnTo>
                    <a:pt x="99576" y="2446"/>
                  </a:lnTo>
                  <a:lnTo>
                    <a:pt x="98951" y="1856"/>
                  </a:lnTo>
                  <a:lnTo>
                    <a:pt x="98661" y="1540"/>
                  </a:lnTo>
                  <a:lnTo>
                    <a:pt x="98388" y="1249"/>
                  </a:lnTo>
                  <a:lnTo>
                    <a:pt x="97816" y="704"/>
                  </a:lnTo>
                  <a:lnTo>
                    <a:pt x="97324" y="370"/>
                  </a:lnTo>
                  <a:lnTo>
                    <a:pt x="96963" y="194"/>
                  </a:lnTo>
                  <a:lnTo>
                    <a:pt x="96550" y="70"/>
                  </a:lnTo>
                  <a:lnTo>
                    <a:pt x="96083" y="9"/>
                  </a:lnTo>
                  <a:lnTo>
                    <a:pt x="95828" y="0"/>
                  </a:lnTo>
                  <a:lnTo>
                    <a:pt x="95573" y="9"/>
                  </a:lnTo>
                  <a:lnTo>
                    <a:pt x="95107" y="70"/>
                  </a:lnTo>
                  <a:lnTo>
                    <a:pt x="94693" y="194"/>
                  </a:lnTo>
                  <a:lnTo>
                    <a:pt x="94333" y="370"/>
                  </a:lnTo>
                  <a:lnTo>
                    <a:pt x="93840" y="704"/>
                  </a:lnTo>
                  <a:lnTo>
                    <a:pt x="93268" y="1249"/>
                  </a:lnTo>
                  <a:lnTo>
                    <a:pt x="92996" y="1540"/>
                  </a:lnTo>
                  <a:lnTo>
                    <a:pt x="92705" y="1856"/>
                  </a:lnTo>
                  <a:lnTo>
                    <a:pt x="92081" y="2446"/>
                  </a:lnTo>
                  <a:lnTo>
                    <a:pt x="91535" y="2806"/>
                  </a:lnTo>
                  <a:lnTo>
                    <a:pt x="91122" y="3000"/>
                  </a:lnTo>
                  <a:lnTo>
                    <a:pt x="90655" y="3141"/>
                  </a:lnTo>
                  <a:lnTo>
                    <a:pt x="90128" y="3220"/>
                  </a:lnTo>
                  <a:lnTo>
                    <a:pt x="89837" y="3229"/>
                  </a:lnTo>
                  <a:lnTo>
                    <a:pt x="89547" y="3220"/>
                  </a:lnTo>
                  <a:lnTo>
                    <a:pt x="89019" y="3141"/>
                  </a:lnTo>
                  <a:lnTo>
                    <a:pt x="88553" y="3000"/>
                  </a:lnTo>
                  <a:lnTo>
                    <a:pt x="88139" y="2806"/>
                  </a:lnTo>
                  <a:lnTo>
                    <a:pt x="87594" y="2446"/>
                  </a:lnTo>
                  <a:lnTo>
                    <a:pt x="86969" y="1856"/>
                  </a:lnTo>
                  <a:lnTo>
                    <a:pt x="86679" y="1540"/>
                  </a:lnTo>
                  <a:lnTo>
                    <a:pt x="86406" y="1249"/>
                  </a:lnTo>
                  <a:lnTo>
                    <a:pt x="85835" y="704"/>
                  </a:lnTo>
                  <a:lnTo>
                    <a:pt x="85351" y="370"/>
                  </a:lnTo>
                  <a:lnTo>
                    <a:pt x="84981" y="194"/>
                  </a:lnTo>
                  <a:lnTo>
                    <a:pt x="84568" y="70"/>
                  </a:lnTo>
                  <a:lnTo>
                    <a:pt x="84110" y="9"/>
                  </a:lnTo>
                  <a:lnTo>
                    <a:pt x="83846" y="0"/>
                  </a:lnTo>
                  <a:lnTo>
                    <a:pt x="83591" y="9"/>
                  </a:lnTo>
                  <a:lnTo>
                    <a:pt x="83125" y="70"/>
                  </a:lnTo>
                  <a:lnTo>
                    <a:pt x="82720" y="194"/>
                  </a:lnTo>
                  <a:lnTo>
                    <a:pt x="82351" y="370"/>
                  </a:lnTo>
                  <a:lnTo>
                    <a:pt x="81867" y="704"/>
                  </a:lnTo>
                  <a:lnTo>
                    <a:pt x="81286" y="1249"/>
                  </a:lnTo>
                  <a:lnTo>
                    <a:pt x="81014" y="1540"/>
                  </a:lnTo>
                  <a:lnTo>
                    <a:pt x="80723" y="1856"/>
                  </a:lnTo>
                  <a:lnTo>
                    <a:pt x="80108" y="2446"/>
                  </a:lnTo>
                  <a:lnTo>
                    <a:pt x="79562" y="2806"/>
                  </a:lnTo>
                  <a:lnTo>
                    <a:pt x="79149" y="3000"/>
                  </a:lnTo>
                  <a:lnTo>
                    <a:pt x="78682" y="3141"/>
                  </a:lnTo>
                  <a:lnTo>
                    <a:pt x="78155" y="3220"/>
                  </a:lnTo>
                  <a:lnTo>
                    <a:pt x="77864" y="3229"/>
                  </a:lnTo>
                  <a:lnTo>
                    <a:pt x="77565" y="3220"/>
                  </a:lnTo>
                  <a:lnTo>
                    <a:pt x="77037" y="3141"/>
                  </a:lnTo>
                  <a:lnTo>
                    <a:pt x="76571" y="3000"/>
                  </a:lnTo>
                  <a:lnTo>
                    <a:pt x="76158" y="2806"/>
                  </a:lnTo>
                  <a:lnTo>
                    <a:pt x="75612" y="2446"/>
                  </a:lnTo>
                  <a:lnTo>
                    <a:pt x="74996" y="1856"/>
                  </a:lnTo>
                  <a:lnTo>
                    <a:pt x="74706" y="1540"/>
                  </a:lnTo>
                  <a:lnTo>
                    <a:pt x="74433" y="1249"/>
                  </a:lnTo>
                  <a:lnTo>
                    <a:pt x="73862" y="704"/>
                  </a:lnTo>
                  <a:lnTo>
                    <a:pt x="73369" y="370"/>
                  </a:lnTo>
                  <a:lnTo>
                    <a:pt x="72999" y="194"/>
                  </a:lnTo>
                  <a:lnTo>
                    <a:pt x="72595" y="70"/>
                  </a:lnTo>
                  <a:lnTo>
                    <a:pt x="72129" y="9"/>
                  </a:lnTo>
                  <a:lnTo>
                    <a:pt x="71873" y="0"/>
                  </a:lnTo>
                  <a:lnTo>
                    <a:pt x="71610" y="9"/>
                  </a:lnTo>
                  <a:lnTo>
                    <a:pt x="71152" y="70"/>
                  </a:lnTo>
                  <a:lnTo>
                    <a:pt x="70739" y="194"/>
                  </a:lnTo>
                  <a:lnTo>
                    <a:pt x="70369" y="370"/>
                  </a:lnTo>
                  <a:lnTo>
                    <a:pt x="69885" y="704"/>
                  </a:lnTo>
                  <a:lnTo>
                    <a:pt x="69313" y="1249"/>
                  </a:lnTo>
                  <a:lnTo>
                    <a:pt x="69041" y="1540"/>
                  </a:lnTo>
                  <a:lnTo>
                    <a:pt x="68750" y="1856"/>
                  </a:lnTo>
                  <a:lnTo>
                    <a:pt x="68126" y="2446"/>
                  </a:lnTo>
                  <a:lnTo>
                    <a:pt x="67580" y="2806"/>
                  </a:lnTo>
                  <a:lnTo>
                    <a:pt x="67167" y="3000"/>
                  </a:lnTo>
                  <a:lnTo>
                    <a:pt x="66701" y="3141"/>
                  </a:lnTo>
                  <a:lnTo>
                    <a:pt x="66173" y="3220"/>
                  </a:lnTo>
                  <a:lnTo>
                    <a:pt x="65883" y="3229"/>
                  </a:lnTo>
                  <a:lnTo>
                    <a:pt x="65592" y="3220"/>
                  </a:lnTo>
                  <a:lnTo>
                    <a:pt x="65064" y="3141"/>
                  </a:lnTo>
                  <a:lnTo>
                    <a:pt x="64598" y="3000"/>
                  </a:lnTo>
                  <a:lnTo>
                    <a:pt x="64185" y="2806"/>
                  </a:lnTo>
                  <a:lnTo>
                    <a:pt x="63639" y="2446"/>
                  </a:lnTo>
                  <a:lnTo>
                    <a:pt x="63015" y="1856"/>
                  </a:lnTo>
                  <a:lnTo>
                    <a:pt x="62724" y="1540"/>
                  </a:lnTo>
                  <a:lnTo>
                    <a:pt x="62452" y="1249"/>
                  </a:lnTo>
                  <a:lnTo>
                    <a:pt x="61880" y="704"/>
                  </a:lnTo>
                  <a:lnTo>
                    <a:pt x="61387" y="370"/>
                  </a:lnTo>
                  <a:lnTo>
                    <a:pt x="61026" y="194"/>
                  </a:lnTo>
                  <a:lnTo>
                    <a:pt x="60613" y="70"/>
                  </a:lnTo>
                  <a:lnTo>
                    <a:pt x="60147" y="9"/>
                  </a:lnTo>
                  <a:lnTo>
                    <a:pt x="59892" y="0"/>
                  </a:lnTo>
                  <a:lnTo>
                    <a:pt x="59637" y="9"/>
                  </a:lnTo>
                  <a:lnTo>
                    <a:pt x="59170" y="70"/>
                  </a:lnTo>
                  <a:lnTo>
                    <a:pt x="58757" y="194"/>
                  </a:lnTo>
                  <a:lnTo>
                    <a:pt x="58396" y="370"/>
                  </a:lnTo>
                  <a:lnTo>
                    <a:pt x="57903" y="704"/>
                  </a:lnTo>
                  <a:lnTo>
                    <a:pt x="57332" y="1249"/>
                  </a:lnTo>
                  <a:lnTo>
                    <a:pt x="57059" y="1540"/>
                  </a:lnTo>
                  <a:lnTo>
                    <a:pt x="56769" y="1856"/>
                  </a:lnTo>
                  <a:lnTo>
                    <a:pt x="56144" y="2446"/>
                  </a:lnTo>
                  <a:lnTo>
                    <a:pt x="55599" y="2806"/>
                  </a:lnTo>
                  <a:lnTo>
                    <a:pt x="55185" y="3000"/>
                  </a:lnTo>
                  <a:lnTo>
                    <a:pt x="54719" y="3141"/>
                  </a:lnTo>
                  <a:lnTo>
                    <a:pt x="54191" y="3220"/>
                  </a:lnTo>
                  <a:lnTo>
                    <a:pt x="53901" y="3229"/>
                  </a:lnTo>
                  <a:lnTo>
                    <a:pt x="53610" y="3220"/>
                  </a:lnTo>
                  <a:lnTo>
                    <a:pt x="53083" y="3141"/>
                  </a:lnTo>
                  <a:lnTo>
                    <a:pt x="52616" y="3000"/>
                  </a:lnTo>
                  <a:lnTo>
                    <a:pt x="52203" y="2806"/>
                  </a:lnTo>
                  <a:lnTo>
                    <a:pt x="51657" y="2446"/>
                  </a:lnTo>
                  <a:lnTo>
                    <a:pt x="51033" y="1856"/>
                  </a:lnTo>
                  <a:lnTo>
                    <a:pt x="50743" y="1540"/>
                  </a:lnTo>
                  <a:lnTo>
                    <a:pt x="50470" y="1249"/>
                  </a:lnTo>
                  <a:lnTo>
                    <a:pt x="49898" y="704"/>
                  </a:lnTo>
                  <a:lnTo>
                    <a:pt x="49414" y="370"/>
                  </a:lnTo>
                  <a:lnTo>
                    <a:pt x="49045" y="194"/>
                  </a:lnTo>
                  <a:lnTo>
                    <a:pt x="48631" y="70"/>
                  </a:lnTo>
                  <a:lnTo>
                    <a:pt x="48174" y="9"/>
                  </a:lnTo>
                  <a:lnTo>
                    <a:pt x="47910" y="0"/>
                  </a:lnTo>
                  <a:lnTo>
                    <a:pt x="47655" y="9"/>
                  </a:lnTo>
                  <a:lnTo>
                    <a:pt x="47188" y="70"/>
                  </a:lnTo>
                  <a:lnTo>
                    <a:pt x="46784" y="194"/>
                  </a:lnTo>
                  <a:lnTo>
                    <a:pt x="46414" y="370"/>
                  </a:lnTo>
                  <a:lnTo>
                    <a:pt x="45930" y="704"/>
                  </a:lnTo>
                  <a:lnTo>
                    <a:pt x="45359" y="1249"/>
                  </a:lnTo>
                  <a:lnTo>
                    <a:pt x="45077" y="1540"/>
                  </a:lnTo>
                  <a:lnTo>
                    <a:pt x="44787" y="1856"/>
                  </a:lnTo>
                  <a:lnTo>
                    <a:pt x="44171" y="2446"/>
                  </a:lnTo>
                  <a:lnTo>
                    <a:pt x="43626" y="2806"/>
                  </a:lnTo>
                  <a:lnTo>
                    <a:pt x="43212" y="3000"/>
                  </a:lnTo>
                  <a:lnTo>
                    <a:pt x="42746" y="3141"/>
                  </a:lnTo>
                  <a:lnTo>
                    <a:pt x="42218" y="3220"/>
                  </a:lnTo>
                  <a:lnTo>
                    <a:pt x="41928" y="3229"/>
                  </a:lnTo>
                  <a:lnTo>
                    <a:pt x="41629" y="3220"/>
                  </a:lnTo>
                  <a:lnTo>
                    <a:pt x="41101" y="3141"/>
                  </a:lnTo>
                  <a:lnTo>
                    <a:pt x="40635" y="3000"/>
                  </a:lnTo>
                  <a:lnTo>
                    <a:pt x="40221" y="2806"/>
                  </a:lnTo>
                  <a:lnTo>
                    <a:pt x="39676" y="2446"/>
                  </a:lnTo>
                  <a:lnTo>
                    <a:pt x="39060" y="1856"/>
                  </a:lnTo>
                  <a:lnTo>
                    <a:pt x="38770" y="1540"/>
                  </a:lnTo>
                  <a:lnTo>
                    <a:pt x="38497" y="1249"/>
                  </a:lnTo>
                  <a:lnTo>
                    <a:pt x="37925" y="704"/>
                  </a:lnTo>
                  <a:lnTo>
                    <a:pt x="37432" y="370"/>
                  </a:lnTo>
                  <a:lnTo>
                    <a:pt x="37063" y="194"/>
                  </a:lnTo>
                  <a:lnTo>
                    <a:pt x="36658" y="70"/>
                  </a:lnTo>
                  <a:lnTo>
                    <a:pt x="36192" y="9"/>
                  </a:lnTo>
                  <a:lnTo>
                    <a:pt x="35937" y="0"/>
                  </a:lnTo>
                  <a:lnTo>
                    <a:pt x="35673" y="9"/>
                  </a:lnTo>
                  <a:lnTo>
                    <a:pt x="35215" y="70"/>
                  </a:lnTo>
                  <a:lnTo>
                    <a:pt x="34802" y="194"/>
                  </a:lnTo>
                  <a:lnTo>
                    <a:pt x="34432" y="370"/>
                  </a:lnTo>
                  <a:lnTo>
                    <a:pt x="33949" y="704"/>
                  </a:lnTo>
                  <a:lnTo>
                    <a:pt x="33377" y="1249"/>
                  </a:lnTo>
                  <a:lnTo>
                    <a:pt x="33104" y="1540"/>
                  </a:lnTo>
                  <a:lnTo>
                    <a:pt x="32814" y="1856"/>
                  </a:lnTo>
                  <a:lnTo>
                    <a:pt x="32189" y="2446"/>
                  </a:lnTo>
                  <a:lnTo>
                    <a:pt x="31644" y="2806"/>
                  </a:lnTo>
                  <a:lnTo>
                    <a:pt x="31230" y="3000"/>
                  </a:lnTo>
                  <a:lnTo>
                    <a:pt x="30764" y="3141"/>
                  </a:lnTo>
                  <a:lnTo>
                    <a:pt x="30236" y="3220"/>
                  </a:lnTo>
                  <a:lnTo>
                    <a:pt x="29946" y="3229"/>
                  </a:lnTo>
                  <a:lnTo>
                    <a:pt x="29656" y="3220"/>
                  </a:lnTo>
                  <a:lnTo>
                    <a:pt x="29128" y="3141"/>
                  </a:lnTo>
                  <a:lnTo>
                    <a:pt x="28662" y="3000"/>
                  </a:lnTo>
                  <a:lnTo>
                    <a:pt x="28248" y="2806"/>
                  </a:lnTo>
                  <a:lnTo>
                    <a:pt x="27703" y="2446"/>
                  </a:lnTo>
                  <a:lnTo>
                    <a:pt x="27078" y="1856"/>
                  </a:lnTo>
                  <a:lnTo>
                    <a:pt x="26788" y="1540"/>
                  </a:lnTo>
                  <a:lnTo>
                    <a:pt x="26515" y="1249"/>
                  </a:lnTo>
                  <a:lnTo>
                    <a:pt x="25943" y="704"/>
                  </a:lnTo>
                  <a:lnTo>
                    <a:pt x="25451" y="370"/>
                  </a:lnTo>
                  <a:lnTo>
                    <a:pt x="25090" y="194"/>
                  </a:lnTo>
                  <a:lnTo>
                    <a:pt x="24676" y="70"/>
                  </a:lnTo>
                  <a:lnTo>
                    <a:pt x="24210" y="9"/>
                  </a:lnTo>
                  <a:lnTo>
                    <a:pt x="23955" y="0"/>
                  </a:lnTo>
                  <a:lnTo>
                    <a:pt x="23700" y="9"/>
                  </a:lnTo>
                  <a:lnTo>
                    <a:pt x="23234" y="70"/>
                  </a:lnTo>
                  <a:lnTo>
                    <a:pt x="22829" y="194"/>
                  </a:lnTo>
                  <a:lnTo>
                    <a:pt x="22459" y="370"/>
                  </a:lnTo>
                  <a:lnTo>
                    <a:pt x="21967" y="704"/>
                  </a:lnTo>
                  <a:lnTo>
                    <a:pt x="21395" y="1249"/>
                  </a:lnTo>
                  <a:lnTo>
                    <a:pt x="21122" y="1540"/>
                  </a:lnTo>
                  <a:lnTo>
                    <a:pt x="20832" y="1856"/>
                  </a:lnTo>
                  <a:lnTo>
                    <a:pt x="20216" y="2446"/>
                  </a:lnTo>
                  <a:lnTo>
                    <a:pt x="19662" y="2806"/>
                  </a:lnTo>
                  <a:lnTo>
                    <a:pt x="19249" y="3000"/>
                  </a:lnTo>
                  <a:lnTo>
                    <a:pt x="18782" y="3141"/>
                  </a:lnTo>
                  <a:lnTo>
                    <a:pt x="18263" y="3220"/>
                  </a:lnTo>
                  <a:lnTo>
                    <a:pt x="17964" y="3229"/>
                  </a:lnTo>
                  <a:lnTo>
                    <a:pt x="17674" y="3220"/>
                  </a:lnTo>
                  <a:lnTo>
                    <a:pt x="17146" y="3141"/>
                  </a:lnTo>
                  <a:lnTo>
                    <a:pt x="16680" y="3000"/>
                  </a:lnTo>
                  <a:lnTo>
                    <a:pt x="16266" y="2806"/>
                  </a:lnTo>
                  <a:lnTo>
                    <a:pt x="15721" y="2446"/>
                  </a:lnTo>
                  <a:lnTo>
                    <a:pt x="15096" y="1856"/>
                  </a:lnTo>
                  <a:lnTo>
                    <a:pt x="14815" y="1540"/>
                  </a:lnTo>
                  <a:lnTo>
                    <a:pt x="14533" y="1249"/>
                  </a:lnTo>
                  <a:lnTo>
                    <a:pt x="13961" y="704"/>
                  </a:lnTo>
                  <a:lnTo>
                    <a:pt x="13478" y="370"/>
                  </a:lnTo>
                  <a:lnTo>
                    <a:pt x="13108" y="194"/>
                  </a:lnTo>
                  <a:lnTo>
                    <a:pt x="12695" y="70"/>
                  </a:lnTo>
                  <a:lnTo>
                    <a:pt x="12237" y="9"/>
                  </a:lnTo>
                  <a:lnTo>
                    <a:pt x="11982" y="0"/>
                  </a:lnTo>
                  <a:lnTo>
                    <a:pt x="11718" y="9"/>
                  </a:lnTo>
                  <a:lnTo>
                    <a:pt x="11261" y="70"/>
                  </a:lnTo>
                  <a:lnTo>
                    <a:pt x="10847" y="194"/>
                  </a:lnTo>
                  <a:lnTo>
                    <a:pt x="10478" y="370"/>
                  </a:lnTo>
                  <a:lnTo>
                    <a:pt x="9994" y="704"/>
                  </a:lnTo>
                  <a:lnTo>
                    <a:pt x="9422" y="1249"/>
                  </a:lnTo>
                  <a:lnTo>
                    <a:pt x="9141" y="1540"/>
                  </a:lnTo>
                  <a:lnTo>
                    <a:pt x="8859" y="1856"/>
                  </a:lnTo>
                  <a:lnTo>
                    <a:pt x="8234" y="2446"/>
                  </a:lnTo>
                  <a:lnTo>
                    <a:pt x="7689" y="2806"/>
                  </a:lnTo>
                  <a:lnTo>
                    <a:pt x="7275" y="3000"/>
                  </a:lnTo>
                  <a:lnTo>
                    <a:pt x="6809" y="3141"/>
                  </a:lnTo>
                  <a:lnTo>
                    <a:pt x="6281" y="3220"/>
                  </a:lnTo>
                  <a:lnTo>
                    <a:pt x="5991" y="3229"/>
                  </a:lnTo>
                  <a:lnTo>
                    <a:pt x="5692" y="3220"/>
                  </a:lnTo>
                  <a:lnTo>
                    <a:pt x="5173" y="3141"/>
                  </a:lnTo>
                  <a:lnTo>
                    <a:pt x="4707" y="3000"/>
                  </a:lnTo>
                  <a:lnTo>
                    <a:pt x="4293" y="2806"/>
                  </a:lnTo>
                  <a:lnTo>
                    <a:pt x="3748" y="2446"/>
                  </a:lnTo>
                  <a:lnTo>
                    <a:pt x="3123" y="1856"/>
                  </a:lnTo>
                  <a:lnTo>
                    <a:pt x="2833" y="1540"/>
                  </a:lnTo>
                  <a:lnTo>
                    <a:pt x="2560" y="1249"/>
                  </a:lnTo>
                  <a:lnTo>
                    <a:pt x="1988" y="704"/>
                  </a:lnTo>
                  <a:lnTo>
                    <a:pt x="1496" y="370"/>
                  </a:lnTo>
                  <a:lnTo>
                    <a:pt x="1135" y="194"/>
                  </a:lnTo>
                  <a:lnTo>
                    <a:pt x="722" y="70"/>
                  </a:lnTo>
                  <a:lnTo>
                    <a:pt x="255" y="9"/>
                  </a:lnTo>
                  <a:lnTo>
                    <a:pt x="0" y="0"/>
                  </a:lnTo>
                  <a:close/>
                </a:path>
              </a:pathLst>
            </a:custGeom>
            <a:solidFill>
              <a:srgbClr val="FF7969"/>
            </a:solidFill>
            <a:ln w="9525" cap="flat"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8" name="Google Shape;58;p3"/>
            <p:cNvSpPr/>
            <p:nvPr/>
          </p:nvSpPr>
          <p:spPr>
            <a:xfrm>
              <a:off x="-34937" y="4497093"/>
              <a:ext cx="9213888" cy="646417"/>
            </a:xfrm>
            <a:custGeom>
              <a:avLst/>
              <a:gdLst/>
              <a:ahLst/>
              <a:cxnLst/>
              <a:rect l="l" t="t" r="r" b="b"/>
              <a:pathLst>
                <a:path w="281512" h="19750" extrusionOk="0">
                  <a:moveTo>
                    <a:pt x="0" y="0"/>
                  </a:moveTo>
                  <a:lnTo>
                    <a:pt x="0" y="19750"/>
                  </a:lnTo>
                  <a:lnTo>
                    <a:pt x="281511" y="19750"/>
                  </a:lnTo>
                  <a:lnTo>
                    <a:pt x="281511" y="3229"/>
                  </a:lnTo>
                  <a:lnTo>
                    <a:pt x="281221" y="3220"/>
                  </a:lnTo>
                  <a:lnTo>
                    <a:pt x="280693" y="3141"/>
                  </a:lnTo>
                  <a:lnTo>
                    <a:pt x="280227" y="3000"/>
                  </a:lnTo>
                  <a:lnTo>
                    <a:pt x="279813" y="2806"/>
                  </a:lnTo>
                  <a:lnTo>
                    <a:pt x="279268" y="2446"/>
                  </a:lnTo>
                  <a:lnTo>
                    <a:pt x="278643" y="1856"/>
                  </a:lnTo>
                  <a:lnTo>
                    <a:pt x="278353" y="1540"/>
                  </a:lnTo>
                  <a:lnTo>
                    <a:pt x="278080" y="1249"/>
                  </a:lnTo>
                  <a:lnTo>
                    <a:pt x="277508" y="704"/>
                  </a:lnTo>
                  <a:lnTo>
                    <a:pt x="277016" y="370"/>
                  </a:lnTo>
                  <a:lnTo>
                    <a:pt x="276655" y="194"/>
                  </a:lnTo>
                  <a:lnTo>
                    <a:pt x="276241" y="70"/>
                  </a:lnTo>
                  <a:lnTo>
                    <a:pt x="275775" y="9"/>
                  </a:lnTo>
                  <a:lnTo>
                    <a:pt x="275520" y="0"/>
                  </a:lnTo>
                  <a:lnTo>
                    <a:pt x="275265" y="9"/>
                  </a:lnTo>
                  <a:lnTo>
                    <a:pt x="274799" y="70"/>
                  </a:lnTo>
                  <a:lnTo>
                    <a:pt x="274385" y="194"/>
                  </a:lnTo>
                  <a:lnTo>
                    <a:pt x="274025" y="370"/>
                  </a:lnTo>
                  <a:lnTo>
                    <a:pt x="273532" y="704"/>
                  </a:lnTo>
                  <a:lnTo>
                    <a:pt x="272960" y="1249"/>
                  </a:lnTo>
                  <a:lnTo>
                    <a:pt x="272687" y="1540"/>
                  </a:lnTo>
                  <a:lnTo>
                    <a:pt x="272397" y="1856"/>
                  </a:lnTo>
                  <a:lnTo>
                    <a:pt x="271773" y="2446"/>
                  </a:lnTo>
                  <a:lnTo>
                    <a:pt x="271227" y="2806"/>
                  </a:lnTo>
                  <a:lnTo>
                    <a:pt x="270814" y="3000"/>
                  </a:lnTo>
                  <a:lnTo>
                    <a:pt x="270347" y="3141"/>
                  </a:lnTo>
                  <a:lnTo>
                    <a:pt x="269820" y="3220"/>
                  </a:lnTo>
                  <a:lnTo>
                    <a:pt x="269529" y="3229"/>
                  </a:lnTo>
                  <a:lnTo>
                    <a:pt x="269239" y="3220"/>
                  </a:lnTo>
                  <a:lnTo>
                    <a:pt x="268711" y="3141"/>
                  </a:lnTo>
                  <a:lnTo>
                    <a:pt x="268245" y="3000"/>
                  </a:lnTo>
                  <a:lnTo>
                    <a:pt x="267831" y="2806"/>
                  </a:lnTo>
                  <a:lnTo>
                    <a:pt x="267286" y="2446"/>
                  </a:lnTo>
                  <a:lnTo>
                    <a:pt x="266661" y="1856"/>
                  </a:lnTo>
                  <a:lnTo>
                    <a:pt x="266371" y="1540"/>
                  </a:lnTo>
                  <a:lnTo>
                    <a:pt x="266098" y="1249"/>
                  </a:lnTo>
                  <a:lnTo>
                    <a:pt x="265526" y="704"/>
                  </a:lnTo>
                  <a:lnTo>
                    <a:pt x="265034" y="370"/>
                  </a:lnTo>
                  <a:lnTo>
                    <a:pt x="264673" y="194"/>
                  </a:lnTo>
                  <a:lnTo>
                    <a:pt x="264260" y="70"/>
                  </a:lnTo>
                  <a:lnTo>
                    <a:pt x="263793" y="9"/>
                  </a:lnTo>
                  <a:lnTo>
                    <a:pt x="263538" y="0"/>
                  </a:lnTo>
                  <a:lnTo>
                    <a:pt x="263283" y="9"/>
                  </a:lnTo>
                  <a:lnTo>
                    <a:pt x="262817" y="70"/>
                  </a:lnTo>
                  <a:lnTo>
                    <a:pt x="262403" y="194"/>
                  </a:lnTo>
                  <a:lnTo>
                    <a:pt x="262043" y="370"/>
                  </a:lnTo>
                  <a:lnTo>
                    <a:pt x="261550" y="704"/>
                  </a:lnTo>
                  <a:lnTo>
                    <a:pt x="260978" y="1249"/>
                  </a:lnTo>
                  <a:lnTo>
                    <a:pt x="260706" y="1540"/>
                  </a:lnTo>
                  <a:lnTo>
                    <a:pt x="260415" y="1856"/>
                  </a:lnTo>
                  <a:lnTo>
                    <a:pt x="259791" y="2446"/>
                  </a:lnTo>
                  <a:lnTo>
                    <a:pt x="259245" y="2806"/>
                  </a:lnTo>
                  <a:lnTo>
                    <a:pt x="258832" y="3000"/>
                  </a:lnTo>
                  <a:lnTo>
                    <a:pt x="258366" y="3141"/>
                  </a:lnTo>
                  <a:lnTo>
                    <a:pt x="257838" y="3220"/>
                  </a:lnTo>
                  <a:lnTo>
                    <a:pt x="257547" y="3229"/>
                  </a:lnTo>
                  <a:lnTo>
                    <a:pt x="257257" y="3220"/>
                  </a:lnTo>
                  <a:lnTo>
                    <a:pt x="256729" y="3141"/>
                  </a:lnTo>
                  <a:lnTo>
                    <a:pt x="256263" y="3000"/>
                  </a:lnTo>
                  <a:lnTo>
                    <a:pt x="255850" y="2806"/>
                  </a:lnTo>
                  <a:lnTo>
                    <a:pt x="255304" y="2446"/>
                  </a:lnTo>
                  <a:lnTo>
                    <a:pt x="254680" y="1856"/>
                  </a:lnTo>
                  <a:lnTo>
                    <a:pt x="254389" y="1540"/>
                  </a:lnTo>
                  <a:lnTo>
                    <a:pt x="254116" y="1249"/>
                  </a:lnTo>
                  <a:lnTo>
                    <a:pt x="253545" y="704"/>
                  </a:lnTo>
                  <a:lnTo>
                    <a:pt x="253052" y="370"/>
                  </a:lnTo>
                  <a:lnTo>
                    <a:pt x="252691" y="194"/>
                  </a:lnTo>
                  <a:lnTo>
                    <a:pt x="252278" y="70"/>
                  </a:lnTo>
                  <a:lnTo>
                    <a:pt x="251812" y="9"/>
                  </a:lnTo>
                  <a:lnTo>
                    <a:pt x="251557" y="0"/>
                  </a:lnTo>
                  <a:lnTo>
                    <a:pt x="251301" y="9"/>
                  </a:lnTo>
                  <a:lnTo>
                    <a:pt x="250835" y="70"/>
                  </a:lnTo>
                  <a:lnTo>
                    <a:pt x="250422" y="194"/>
                  </a:lnTo>
                  <a:lnTo>
                    <a:pt x="250061" y="370"/>
                  </a:lnTo>
                  <a:lnTo>
                    <a:pt x="249568" y="704"/>
                  </a:lnTo>
                  <a:lnTo>
                    <a:pt x="248997" y="1249"/>
                  </a:lnTo>
                  <a:lnTo>
                    <a:pt x="248724" y="1540"/>
                  </a:lnTo>
                  <a:lnTo>
                    <a:pt x="248433" y="1856"/>
                  </a:lnTo>
                  <a:lnTo>
                    <a:pt x="247809" y="2446"/>
                  </a:lnTo>
                  <a:lnTo>
                    <a:pt x="247263" y="2806"/>
                  </a:lnTo>
                  <a:lnTo>
                    <a:pt x="246850" y="3000"/>
                  </a:lnTo>
                  <a:lnTo>
                    <a:pt x="246384" y="3141"/>
                  </a:lnTo>
                  <a:lnTo>
                    <a:pt x="245856" y="3220"/>
                  </a:lnTo>
                  <a:lnTo>
                    <a:pt x="245566" y="3229"/>
                  </a:lnTo>
                  <a:lnTo>
                    <a:pt x="245275" y="3220"/>
                  </a:lnTo>
                  <a:lnTo>
                    <a:pt x="244747" y="3141"/>
                  </a:lnTo>
                  <a:lnTo>
                    <a:pt x="244281" y="3000"/>
                  </a:lnTo>
                  <a:lnTo>
                    <a:pt x="243868" y="2806"/>
                  </a:lnTo>
                  <a:lnTo>
                    <a:pt x="243322" y="2446"/>
                  </a:lnTo>
                  <a:lnTo>
                    <a:pt x="242698" y="1856"/>
                  </a:lnTo>
                  <a:lnTo>
                    <a:pt x="242407" y="1540"/>
                  </a:lnTo>
                  <a:lnTo>
                    <a:pt x="242135" y="1249"/>
                  </a:lnTo>
                  <a:lnTo>
                    <a:pt x="241563" y="704"/>
                  </a:lnTo>
                  <a:lnTo>
                    <a:pt x="241079" y="370"/>
                  </a:lnTo>
                  <a:lnTo>
                    <a:pt x="240710" y="194"/>
                  </a:lnTo>
                  <a:lnTo>
                    <a:pt x="240296" y="70"/>
                  </a:lnTo>
                  <a:lnTo>
                    <a:pt x="239839" y="9"/>
                  </a:lnTo>
                  <a:lnTo>
                    <a:pt x="239575" y="0"/>
                  </a:lnTo>
                  <a:lnTo>
                    <a:pt x="239320" y="9"/>
                  </a:lnTo>
                  <a:lnTo>
                    <a:pt x="238853" y="70"/>
                  </a:lnTo>
                  <a:lnTo>
                    <a:pt x="238449" y="194"/>
                  </a:lnTo>
                  <a:lnTo>
                    <a:pt x="238079" y="370"/>
                  </a:lnTo>
                  <a:lnTo>
                    <a:pt x="237595" y="704"/>
                  </a:lnTo>
                  <a:lnTo>
                    <a:pt x="237015" y="1249"/>
                  </a:lnTo>
                  <a:lnTo>
                    <a:pt x="236742" y="1540"/>
                  </a:lnTo>
                  <a:lnTo>
                    <a:pt x="236452" y="1856"/>
                  </a:lnTo>
                  <a:lnTo>
                    <a:pt x="235836" y="2446"/>
                  </a:lnTo>
                  <a:lnTo>
                    <a:pt x="235290" y="2806"/>
                  </a:lnTo>
                  <a:lnTo>
                    <a:pt x="234877" y="3000"/>
                  </a:lnTo>
                  <a:lnTo>
                    <a:pt x="234411" y="3141"/>
                  </a:lnTo>
                  <a:lnTo>
                    <a:pt x="233883" y="3220"/>
                  </a:lnTo>
                  <a:lnTo>
                    <a:pt x="233584" y="3229"/>
                  </a:lnTo>
                  <a:lnTo>
                    <a:pt x="233293" y="3220"/>
                  </a:lnTo>
                  <a:lnTo>
                    <a:pt x="232766" y="3141"/>
                  </a:lnTo>
                  <a:lnTo>
                    <a:pt x="232299" y="3000"/>
                  </a:lnTo>
                  <a:lnTo>
                    <a:pt x="231886" y="2806"/>
                  </a:lnTo>
                  <a:lnTo>
                    <a:pt x="231341" y="2446"/>
                  </a:lnTo>
                  <a:lnTo>
                    <a:pt x="230725" y="1856"/>
                  </a:lnTo>
                  <a:lnTo>
                    <a:pt x="230434" y="1540"/>
                  </a:lnTo>
                  <a:lnTo>
                    <a:pt x="230153" y="1249"/>
                  </a:lnTo>
                  <a:lnTo>
                    <a:pt x="229581" y="704"/>
                  </a:lnTo>
                  <a:lnTo>
                    <a:pt x="229097" y="370"/>
                  </a:lnTo>
                  <a:lnTo>
                    <a:pt x="228728" y="194"/>
                  </a:lnTo>
                  <a:lnTo>
                    <a:pt x="228323" y="70"/>
                  </a:lnTo>
                  <a:lnTo>
                    <a:pt x="227857" y="9"/>
                  </a:lnTo>
                  <a:lnTo>
                    <a:pt x="227602" y="0"/>
                  </a:lnTo>
                  <a:lnTo>
                    <a:pt x="227338" y="9"/>
                  </a:lnTo>
                  <a:lnTo>
                    <a:pt x="226880" y="70"/>
                  </a:lnTo>
                  <a:lnTo>
                    <a:pt x="226467" y="194"/>
                  </a:lnTo>
                  <a:lnTo>
                    <a:pt x="226097" y="370"/>
                  </a:lnTo>
                  <a:lnTo>
                    <a:pt x="225614" y="704"/>
                  </a:lnTo>
                  <a:lnTo>
                    <a:pt x="225042" y="1249"/>
                  </a:lnTo>
                  <a:lnTo>
                    <a:pt x="224760" y="1540"/>
                  </a:lnTo>
                  <a:lnTo>
                    <a:pt x="224479" y="1856"/>
                  </a:lnTo>
                  <a:lnTo>
                    <a:pt x="223854" y="2446"/>
                  </a:lnTo>
                  <a:lnTo>
                    <a:pt x="223309" y="2806"/>
                  </a:lnTo>
                  <a:lnTo>
                    <a:pt x="222895" y="3000"/>
                  </a:lnTo>
                  <a:lnTo>
                    <a:pt x="222429" y="3141"/>
                  </a:lnTo>
                  <a:lnTo>
                    <a:pt x="221901" y="3220"/>
                  </a:lnTo>
                  <a:lnTo>
                    <a:pt x="221611" y="3229"/>
                  </a:lnTo>
                  <a:lnTo>
                    <a:pt x="221312" y="3220"/>
                  </a:lnTo>
                  <a:lnTo>
                    <a:pt x="220784" y="3141"/>
                  </a:lnTo>
                  <a:lnTo>
                    <a:pt x="220326" y="3000"/>
                  </a:lnTo>
                  <a:lnTo>
                    <a:pt x="219913" y="2806"/>
                  </a:lnTo>
                  <a:lnTo>
                    <a:pt x="219359" y="2446"/>
                  </a:lnTo>
                  <a:lnTo>
                    <a:pt x="218743" y="1856"/>
                  </a:lnTo>
                  <a:lnTo>
                    <a:pt x="218453" y="1540"/>
                  </a:lnTo>
                  <a:lnTo>
                    <a:pt x="218180" y="1249"/>
                  </a:lnTo>
                  <a:lnTo>
                    <a:pt x="217608" y="704"/>
                  </a:lnTo>
                  <a:lnTo>
                    <a:pt x="217115" y="370"/>
                  </a:lnTo>
                  <a:lnTo>
                    <a:pt x="216746" y="194"/>
                  </a:lnTo>
                  <a:lnTo>
                    <a:pt x="216341" y="70"/>
                  </a:lnTo>
                  <a:lnTo>
                    <a:pt x="215875" y="9"/>
                  </a:lnTo>
                  <a:lnTo>
                    <a:pt x="215620" y="0"/>
                  </a:lnTo>
                  <a:lnTo>
                    <a:pt x="215365" y="9"/>
                  </a:lnTo>
                  <a:lnTo>
                    <a:pt x="214899" y="70"/>
                  </a:lnTo>
                  <a:lnTo>
                    <a:pt x="214485" y="194"/>
                  </a:lnTo>
                  <a:lnTo>
                    <a:pt x="214116" y="370"/>
                  </a:lnTo>
                  <a:lnTo>
                    <a:pt x="213632" y="704"/>
                  </a:lnTo>
                  <a:lnTo>
                    <a:pt x="213060" y="1249"/>
                  </a:lnTo>
                  <a:lnTo>
                    <a:pt x="212787" y="1540"/>
                  </a:lnTo>
                  <a:lnTo>
                    <a:pt x="212497" y="1856"/>
                  </a:lnTo>
                  <a:lnTo>
                    <a:pt x="211872" y="2446"/>
                  </a:lnTo>
                  <a:lnTo>
                    <a:pt x="211327" y="2806"/>
                  </a:lnTo>
                  <a:lnTo>
                    <a:pt x="210913" y="3000"/>
                  </a:lnTo>
                  <a:lnTo>
                    <a:pt x="210447" y="3141"/>
                  </a:lnTo>
                  <a:lnTo>
                    <a:pt x="209919" y="3220"/>
                  </a:lnTo>
                  <a:lnTo>
                    <a:pt x="209629" y="3229"/>
                  </a:lnTo>
                  <a:lnTo>
                    <a:pt x="209339" y="3220"/>
                  </a:lnTo>
                  <a:lnTo>
                    <a:pt x="208811" y="3141"/>
                  </a:lnTo>
                  <a:lnTo>
                    <a:pt x="208345" y="3000"/>
                  </a:lnTo>
                  <a:lnTo>
                    <a:pt x="207931" y="2806"/>
                  </a:lnTo>
                  <a:lnTo>
                    <a:pt x="207386" y="2446"/>
                  </a:lnTo>
                  <a:lnTo>
                    <a:pt x="206761" y="1856"/>
                  </a:lnTo>
                  <a:lnTo>
                    <a:pt x="206471" y="1540"/>
                  </a:lnTo>
                  <a:lnTo>
                    <a:pt x="206198" y="1249"/>
                  </a:lnTo>
                  <a:lnTo>
                    <a:pt x="205626" y="704"/>
                  </a:lnTo>
                  <a:lnTo>
                    <a:pt x="205134" y="370"/>
                  </a:lnTo>
                  <a:lnTo>
                    <a:pt x="204773" y="194"/>
                  </a:lnTo>
                  <a:lnTo>
                    <a:pt x="204359" y="70"/>
                  </a:lnTo>
                  <a:lnTo>
                    <a:pt x="203893" y="9"/>
                  </a:lnTo>
                  <a:lnTo>
                    <a:pt x="203638" y="0"/>
                  </a:lnTo>
                  <a:lnTo>
                    <a:pt x="203383" y="9"/>
                  </a:lnTo>
                  <a:lnTo>
                    <a:pt x="202917" y="70"/>
                  </a:lnTo>
                  <a:lnTo>
                    <a:pt x="202503" y="194"/>
                  </a:lnTo>
                  <a:lnTo>
                    <a:pt x="202143" y="370"/>
                  </a:lnTo>
                  <a:lnTo>
                    <a:pt x="201650" y="704"/>
                  </a:lnTo>
                  <a:lnTo>
                    <a:pt x="201078" y="1249"/>
                  </a:lnTo>
                  <a:lnTo>
                    <a:pt x="200805" y="1540"/>
                  </a:lnTo>
                  <a:lnTo>
                    <a:pt x="200515" y="1856"/>
                  </a:lnTo>
                  <a:lnTo>
                    <a:pt x="199890" y="2446"/>
                  </a:lnTo>
                  <a:lnTo>
                    <a:pt x="199345" y="2806"/>
                  </a:lnTo>
                  <a:lnTo>
                    <a:pt x="198932" y="3000"/>
                  </a:lnTo>
                  <a:lnTo>
                    <a:pt x="198465" y="3141"/>
                  </a:lnTo>
                  <a:lnTo>
                    <a:pt x="197946" y="3220"/>
                  </a:lnTo>
                  <a:lnTo>
                    <a:pt x="197647" y="3229"/>
                  </a:lnTo>
                  <a:lnTo>
                    <a:pt x="197357" y="3220"/>
                  </a:lnTo>
                  <a:lnTo>
                    <a:pt x="196829" y="3141"/>
                  </a:lnTo>
                  <a:lnTo>
                    <a:pt x="196363" y="3000"/>
                  </a:lnTo>
                  <a:lnTo>
                    <a:pt x="195949" y="2806"/>
                  </a:lnTo>
                  <a:lnTo>
                    <a:pt x="195404" y="2446"/>
                  </a:lnTo>
                  <a:lnTo>
                    <a:pt x="194779" y="1856"/>
                  </a:lnTo>
                  <a:lnTo>
                    <a:pt x="194489" y="1540"/>
                  </a:lnTo>
                  <a:lnTo>
                    <a:pt x="194216" y="1249"/>
                  </a:lnTo>
                  <a:lnTo>
                    <a:pt x="193644" y="704"/>
                  </a:lnTo>
                  <a:lnTo>
                    <a:pt x="193161" y="370"/>
                  </a:lnTo>
                  <a:lnTo>
                    <a:pt x="192791" y="194"/>
                  </a:lnTo>
                  <a:lnTo>
                    <a:pt x="192378" y="70"/>
                  </a:lnTo>
                  <a:lnTo>
                    <a:pt x="191920" y="9"/>
                  </a:lnTo>
                  <a:lnTo>
                    <a:pt x="191656" y="0"/>
                  </a:lnTo>
                  <a:lnTo>
                    <a:pt x="191401" y="9"/>
                  </a:lnTo>
                  <a:lnTo>
                    <a:pt x="190935" y="70"/>
                  </a:lnTo>
                  <a:lnTo>
                    <a:pt x="190530" y="194"/>
                  </a:lnTo>
                  <a:lnTo>
                    <a:pt x="190161" y="370"/>
                  </a:lnTo>
                  <a:lnTo>
                    <a:pt x="189677" y="704"/>
                  </a:lnTo>
                  <a:lnTo>
                    <a:pt x="189096" y="1249"/>
                  </a:lnTo>
                  <a:lnTo>
                    <a:pt x="188824" y="1540"/>
                  </a:lnTo>
                  <a:lnTo>
                    <a:pt x="188533" y="1856"/>
                  </a:lnTo>
                  <a:lnTo>
                    <a:pt x="187917" y="2446"/>
                  </a:lnTo>
                  <a:lnTo>
                    <a:pt x="187372" y="2806"/>
                  </a:lnTo>
                  <a:lnTo>
                    <a:pt x="186959" y="3000"/>
                  </a:lnTo>
                  <a:lnTo>
                    <a:pt x="186492" y="3141"/>
                  </a:lnTo>
                  <a:lnTo>
                    <a:pt x="185964" y="3220"/>
                  </a:lnTo>
                  <a:lnTo>
                    <a:pt x="185665" y="3229"/>
                  </a:lnTo>
                  <a:lnTo>
                    <a:pt x="185375" y="3220"/>
                  </a:lnTo>
                  <a:lnTo>
                    <a:pt x="184847" y="3141"/>
                  </a:lnTo>
                  <a:lnTo>
                    <a:pt x="184381" y="3000"/>
                  </a:lnTo>
                  <a:lnTo>
                    <a:pt x="183968" y="2806"/>
                  </a:lnTo>
                  <a:lnTo>
                    <a:pt x="183422" y="2446"/>
                  </a:lnTo>
                  <a:lnTo>
                    <a:pt x="182806" y="1856"/>
                  </a:lnTo>
                  <a:lnTo>
                    <a:pt x="182516" y="1540"/>
                  </a:lnTo>
                  <a:lnTo>
                    <a:pt x="182243" y="1249"/>
                  </a:lnTo>
                  <a:lnTo>
                    <a:pt x="181663" y="704"/>
                  </a:lnTo>
                  <a:lnTo>
                    <a:pt x="181179" y="370"/>
                  </a:lnTo>
                  <a:lnTo>
                    <a:pt x="180809" y="194"/>
                  </a:lnTo>
                  <a:lnTo>
                    <a:pt x="180405" y="70"/>
                  </a:lnTo>
                  <a:lnTo>
                    <a:pt x="179938" y="9"/>
                  </a:lnTo>
                  <a:lnTo>
                    <a:pt x="179683" y="0"/>
                  </a:lnTo>
                  <a:lnTo>
                    <a:pt x="179419" y="9"/>
                  </a:lnTo>
                  <a:lnTo>
                    <a:pt x="178962" y="70"/>
                  </a:lnTo>
                  <a:lnTo>
                    <a:pt x="178548" y="194"/>
                  </a:lnTo>
                  <a:lnTo>
                    <a:pt x="178179" y="370"/>
                  </a:lnTo>
                  <a:lnTo>
                    <a:pt x="177695" y="704"/>
                  </a:lnTo>
                  <a:lnTo>
                    <a:pt x="177123" y="1249"/>
                  </a:lnTo>
                  <a:lnTo>
                    <a:pt x="176851" y="1540"/>
                  </a:lnTo>
                  <a:lnTo>
                    <a:pt x="176560" y="1856"/>
                  </a:lnTo>
                  <a:lnTo>
                    <a:pt x="175936" y="2446"/>
                  </a:lnTo>
                  <a:lnTo>
                    <a:pt x="175390" y="2806"/>
                  </a:lnTo>
                  <a:lnTo>
                    <a:pt x="174977" y="3000"/>
                  </a:lnTo>
                  <a:lnTo>
                    <a:pt x="174511" y="3141"/>
                  </a:lnTo>
                  <a:lnTo>
                    <a:pt x="173983" y="3220"/>
                  </a:lnTo>
                  <a:lnTo>
                    <a:pt x="173692" y="3229"/>
                  </a:lnTo>
                  <a:lnTo>
                    <a:pt x="173402" y="3220"/>
                  </a:lnTo>
                  <a:lnTo>
                    <a:pt x="172874" y="3141"/>
                  </a:lnTo>
                  <a:lnTo>
                    <a:pt x="172408" y="3000"/>
                  </a:lnTo>
                  <a:lnTo>
                    <a:pt x="171995" y="2806"/>
                  </a:lnTo>
                  <a:lnTo>
                    <a:pt x="171449" y="2446"/>
                  </a:lnTo>
                  <a:lnTo>
                    <a:pt x="170824" y="1856"/>
                  </a:lnTo>
                  <a:lnTo>
                    <a:pt x="170534" y="1540"/>
                  </a:lnTo>
                  <a:lnTo>
                    <a:pt x="170261" y="1249"/>
                  </a:lnTo>
                  <a:lnTo>
                    <a:pt x="169690" y="704"/>
                  </a:lnTo>
                  <a:lnTo>
                    <a:pt x="169197" y="370"/>
                  </a:lnTo>
                  <a:lnTo>
                    <a:pt x="168836" y="194"/>
                  </a:lnTo>
                  <a:lnTo>
                    <a:pt x="168423" y="70"/>
                  </a:lnTo>
                  <a:lnTo>
                    <a:pt x="167957" y="9"/>
                  </a:lnTo>
                  <a:lnTo>
                    <a:pt x="167701" y="0"/>
                  </a:lnTo>
                  <a:lnTo>
                    <a:pt x="167446" y="9"/>
                  </a:lnTo>
                  <a:lnTo>
                    <a:pt x="166980" y="70"/>
                  </a:lnTo>
                  <a:lnTo>
                    <a:pt x="166567" y="194"/>
                  </a:lnTo>
                  <a:lnTo>
                    <a:pt x="166206" y="370"/>
                  </a:lnTo>
                  <a:lnTo>
                    <a:pt x="165713" y="704"/>
                  </a:lnTo>
                  <a:lnTo>
                    <a:pt x="165141" y="1249"/>
                  </a:lnTo>
                  <a:lnTo>
                    <a:pt x="164869" y="1540"/>
                  </a:lnTo>
                  <a:lnTo>
                    <a:pt x="164578" y="1856"/>
                  </a:lnTo>
                  <a:lnTo>
                    <a:pt x="163954" y="2446"/>
                  </a:lnTo>
                  <a:lnTo>
                    <a:pt x="163408" y="2806"/>
                  </a:lnTo>
                  <a:lnTo>
                    <a:pt x="162995" y="3000"/>
                  </a:lnTo>
                  <a:lnTo>
                    <a:pt x="162529" y="3141"/>
                  </a:lnTo>
                  <a:lnTo>
                    <a:pt x="162010" y="3220"/>
                  </a:lnTo>
                  <a:lnTo>
                    <a:pt x="161711" y="3229"/>
                  </a:lnTo>
                  <a:lnTo>
                    <a:pt x="161420" y="3220"/>
                  </a:lnTo>
                  <a:lnTo>
                    <a:pt x="160892" y="3141"/>
                  </a:lnTo>
                  <a:lnTo>
                    <a:pt x="160426" y="3000"/>
                  </a:lnTo>
                  <a:lnTo>
                    <a:pt x="160013" y="2806"/>
                  </a:lnTo>
                  <a:lnTo>
                    <a:pt x="159467" y="2446"/>
                  </a:lnTo>
                  <a:lnTo>
                    <a:pt x="158843" y="1856"/>
                  </a:lnTo>
                  <a:lnTo>
                    <a:pt x="158561" y="1540"/>
                  </a:lnTo>
                  <a:lnTo>
                    <a:pt x="158280" y="1249"/>
                  </a:lnTo>
                  <a:lnTo>
                    <a:pt x="157708" y="704"/>
                  </a:lnTo>
                  <a:lnTo>
                    <a:pt x="157224" y="370"/>
                  </a:lnTo>
                  <a:lnTo>
                    <a:pt x="156855" y="194"/>
                  </a:lnTo>
                  <a:lnTo>
                    <a:pt x="156441" y="70"/>
                  </a:lnTo>
                  <a:lnTo>
                    <a:pt x="155984" y="9"/>
                  </a:lnTo>
                  <a:lnTo>
                    <a:pt x="155728" y="0"/>
                  </a:lnTo>
                  <a:lnTo>
                    <a:pt x="155465" y="9"/>
                  </a:lnTo>
                  <a:lnTo>
                    <a:pt x="155007" y="70"/>
                  </a:lnTo>
                  <a:lnTo>
                    <a:pt x="154594" y="194"/>
                  </a:lnTo>
                  <a:lnTo>
                    <a:pt x="154224" y="370"/>
                  </a:lnTo>
                  <a:lnTo>
                    <a:pt x="153740" y="704"/>
                  </a:lnTo>
                  <a:lnTo>
                    <a:pt x="153168" y="1249"/>
                  </a:lnTo>
                  <a:lnTo>
                    <a:pt x="152887" y="1540"/>
                  </a:lnTo>
                  <a:lnTo>
                    <a:pt x="152605" y="1856"/>
                  </a:lnTo>
                  <a:lnTo>
                    <a:pt x="151981" y="2446"/>
                  </a:lnTo>
                  <a:lnTo>
                    <a:pt x="151435" y="2806"/>
                  </a:lnTo>
                  <a:lnTo>
                    <a:pt x="151022" y="3000"/>
                  </a:lnTo>
                  <a:lnTo>
                    <a:pt x="150556" y="3141"/>
                  </a:lnTo>
                  <a:lnTo>
                    <a:pt x="150028" y="3220"/>
                  </a:lnTo>
                  <a:lnTo>
                    <a:pt x="149738" y="3229"/>
                  </a:lnTo>
                  <a:lnTo>
                    <a:pt x="149438" y="3220"/>
                  </a:lnTo>
                  <a:lnTo>
                    <a:pt x="148911" y="3141"/>
                  </a:lnTo>
                  <a:lnTo>
                    <a:pt x="148453" y="3000"/>
                  </a:lnTo>
                  <a:lnTo>
                    <a:pt x="148040" y="2806"/>
                  </a:lnTo>
                  <a:lnTo>
                    <a:pt x="147494" y="2446"/>
                  </a:lnTo>
                  <a:lnTo>
                    <a:pt x="146870" y="1856"/>
                  </a:lnTo>
                  <a:lnTo>
                    <a:pt x="146579" y="1540"/>
                  </a:lnTo>
                  <a:lnTo>
                    <a:pt x="146307" y="1249"/>
                  </a:lnTo>
                  <a:lnTo>
                    <a:pt x="145735" y="704"/>
                  </a:lnTo>
                  <a:lnTo>
                    <a:pt x="145242" y="370"/>
                  </a:lnTo>
                  <a:lnTo>
                    <a:pt x="144873" y="194"/>
                  </a:lnTo>
                  <a:lnTo>
                    <a:pt x="144468" y="70"/>
                  </a:lnTo>
                  <a:lnTo>
                    <a:pt x="144002" y="9"/>
                  </a:lnTo>
                  <a:lnTo>
                    <a:pt x="143747" y="0"/>
                  </a:lnTo>
                  <a:lnTo>
                    <a:pt x="143492" y="9"/>
                  </a:lnTo>
                  <a:lnTo>
                    <a:pt x="143025" y="70"/>
                  </a:lnTo>
                  <a:lnTo>
                    <a:pt x="142612" y="194"/>
                  </a:lnTo>
                  <a:lnTo>
                    <a:pt x="142242" y="370"/>
                  </a:lnTo>
                  <a:lnTo>
                    <a:pt x="141758" y="704"/>
                  </a:lnTo>
                  <a:lnTo>
                    <a:pt x="141187" y="1249"/>
                  </a:lnTo>
                  <a:lnTo>
                    <a:pt x="140914" y="1540"/>
                  </a:lnTo>
                  <a:lnTo>
                    <a:pt x="140624" y="1856"/>
                  </a:lnTo>
                  <a:lnTo>
                    <a:pt x="139999" y="2446"/>
                  </a:lnTo>
                  <a:lnTo>
                    <a:pt x="139454" y="2806"/>
                  </a:lnTo>
                  <a:lnTo>
                    <a:pt x="139040" y="3000"/>
                  </a:lnTo>
                  <a:lnTo>
                    <a:pt x="138574" y="3141"/>
                  </a:lnTo>
                  <a:lnTo>
                    <a:pt x="138046" y="3220"/>
                  </a:lnTo>
                  <a:lnTo>
                    <a:pt x="137756" y="3229"/>
                  </a:lnTo>
                  <a:lnTo>
                    <a:pt x="137465" y="3220"/>
                  </a:lnTo>
                  <a:lnTo>
                    <a:pt x="136938" y="3141"/>
                  </a:lnTo>
                  <a:lnTo>
                    <a:pt x="136471" y="3000"/>
                  </a:lnTo>
                  <a:lnTo>
                    <a:pt x="136058" y="2806"/>
                  </a:lnTo>
                  <a:lnTo>
                    <a:pt x="135512" y="2446"/>
                  </a:lnTo>
                  <a:lnTo>
                    <a:pt x="134888" y="1856"/>
                  </a:lnTo>
                  <a:lnTo>
                    <a:pt x="134598" y="1540"/>
                  </a:lnTo>
                  <a:lnTo>
                    <a:pt x="134325" y="1249"/>
                  </a:lnTo>
                  <a:lnTo>
                    <a:pt x="133753" y="704"/>
                  </a:lnTo>
                  <a:lnTo>
                    <a:pt x="133260" y="370"/>
                  </a:lnTo>
                  <a:lnTo>
                    <a:pt x="132900" y="194"/>
                  </a:lnTo>
                  <a:lnTo>
                    <a:pt x="132486" y="70"/>
                  </a:lnTo>
                  <a:lnTo>
                    <a:pt x="132020" y="9"/>
                  </a:lnTo>
                  <a:lnTo>
                    <a:pt x="131765" y="0"/>
                  </a:lnTo>
                  <a:lnTo>
                    <a:pt x="131510" y="9"/>
                  </a:lnTo>
                  <a:lnTo>
                    <a:pt x="131043" y="70"/>
                  </a:lnTo>
                  <a:lnTo>
                    <a:pt x="130630" y="194"/>
                  </a:lnTo>
                  <a:lnTo>
                    <a:pt x="130269" y="370"/>
                  </a:lnTo>
                  <a:lnTo>
                    <a:pt x="129777" y="704"/>
                  </a:lnTo>
                  <a:lnTo>
                    <a:pt x="129205" y="1249"/>
                  </a:lnTo>
                  <a:lnTo>
                    <a:pt x="128932" y="1540"/>
                  </a:lnTo>
                  <a:lnTo>
                    <a:pt x="128642" y="1856"/>
                  </a:lnTo>
                  <a:lnTo>
                    <a:pt x="128017" y="2446"/>
                  </a:lnTo>
                  <a:lnTo>
                    <a:pt x="127472" y="2806"/>
                  </a:lnTo>
                  <a:lnTo>
                    <a:pt x="127058" y="3000"/>
                  </a:lnTo>
                  <a:lnTo>
                    <a:pt x="126592" y="3141"/>
                  </a:lnTo>
                  <a:lnTo>
                    <a:pt x="126064" y="3220"/>
                  </a:lnTo>
                  <a:lnTo>
                    <a:pt x="125774" y="3229"/>
                  </a:lnTo>
                  <a:lnTo>
                    <a:pt x="125484" y="3220"/>
                  </a:lnTo>
                  <a:lnTo>
                    <a:pt x="124956" y="3141"/>
                  </a:lnTo>
                  <a:lnTo>
                    <a:pt x="124490" y="3000"/>
                  </a:lnTo>
                  <a:lnTo>
                    <a:pt x="124076" y="2806"/>
                  </a:lnTo>
                  <a:lnTo>
                    <a:pt x="123531" y="2446"/>
                  </a:lnTo>
                  <a:lnTo>
                    <a:pt x="122906" y="1856"/>
                  </a:lnTo>
                  <a:lnTo>
                    <a:pt x="122625" y="1540"/>
                  </a:lnTo>
                  <a:lnTo>
                    <a:pt x="122343" y="1249"/>
                  </a:lnTo>
                  <a:lnTo>
                    <a:pt x="121771" y="704"/>
                  </a:lnTo>
                  <a:lnTo>
                    <a:pt x="121287" y="370"/>
                  </a:lnTo>
                  <a:lnTo>
                    <a:pt x="120918" y="194"/>
                  </a:lnTo>
                  <a:lnTo>
                    <a:pt x="120504" y="70"/>
                  </a:lnTo>
                  <a:lnTo>
                    <a:pt x="120047" y="9"/>
                  </a:lnTo>
                  <a:lnTo>
                    <a:pt x="119783" y="0"/>
                  </a:lnTo>
                  <a:lnTo>
                    <a:pt x="119528" y="9"/>
                  </a:lnTo>
                  <a:lnTo>
                    <a:pt x="119062" y="70"/>
                  </a:lnTo>
                  <a:lnTo>
                    <a:pt x="118657" y="194"/>
                  </a:lnTo>
                  <a:lnTo>
                    <a:pt x="118288" y="370"/>
                  </a:lnTo>
                  <a:lnTo>
                    <a:pt x="117804" y="704"/>
                  </a:lnTo>
                  <a:lnTo>
                    <a:pt x="117232" y="1249"/>
                  </a:lnTo>
                  <a:lnTo>
                    <a:pt x="116950" y="1540"/>
                  </a:lnTo>
                  <a:lnTo>
                    <a:pt x="116660" y="1856"/>
                  </a:lnTo>
                  <a:lnTo>
                    <a:pt x="116044" y="2446"/>
                  </a:lnTo>
                  <a:lnTo>
                    <a:pt x="115499" y="2806"/>
                  </a:lnTo>
                  <a:lnTo>
                    <a:pt x="115085" y="3000"/>
                  </a:lnTo>
                  <a:lnTo>
                    <a:pt x="114619" y="3141"/>
                  </a:lnTo>
                  <a:lnTo>
                    <a:pt x="114091" y="3220"/>
                  </a:lnTo>
                  <a:lnTo>
                    <a:pt x="113801" y="3229"/>
                  </a:lnTo>
                  <a:lnTo>
                    <a:pt x="113502" y="3220"/>
                  </a:lnTo>
                  <a:lnTo>
                    <a:pt x="112974" y="3141"/>
                  </a:lnTo>
                  <a:lnTo>
                    <a:pt x="112508" y="3000"/>
                  </a:lnTo>
                  <a:lnTo>
                    <a:pt x="112094" y="2806"/>
                  </a:lnTo>
                  <a:lnTo>
                    <a:pt x="111549" y="2446"/>
                  </a:lnTo>
                  <a:lnTo>
                    <a:pt x="110933" y="1856"/>
                  </a:lnTo>
                  <a:lnTo>
                    <a:pt x="110643" y="1540"/>
                  </a:lnTo>
                  <a:lnTo>
                    <a:pt x="110370" y="1249"/>
                  </a:lnTo>
                  <a:lnTo>
                    <a:pt x="109798" y="704"/>
                  </a:lnTo>
                  <a:lnTo>
                    <a:pt x="109306" y="370"/>
                  </a:lnTo>
                  <a:lnTo>
                    <a:pt x="108936" y="194"/>
                  </a:lnTo>
                  <a:lnTo>
                    <a:pt x="108531" y="70"/>
                  </a:lnTo>
                  <a:lnTo>
                    <a:pt x="108065" y="9"/>
                  </a:lnTo>
                  <a:lnTo>
                    <a:pt x="107810" y="0"/>
                  </a:lnTo>
                  <a:lnTo>
                    <a:pt x="107555" y="9"/>
                  </a:lnTo>
                  <a:lnTo>
                    <a:pt x="107089" y="70"/>
                  </a:lnTo>
                  <a:lnTo>
                    <a:pt x="106675" y="194"/>
                  </a:lnTo>
                  <a:lnTo>
                    <a:pt x="106306" y="370"/>
                  </a:lnTo>
                  <a:lnTo>
                    <a:pt x="105822" y="704"/>
                  </a:lnTo>
                  <a:lnTo>
                    <a:pt x="105250" y="1249"/>
                  </a:lnTo>
                  <a:lnTo>
                    <a:pt x="104977" y="1540"/>
                  </a:lnTo>
                  <a:lnTo>
                    <a:pt x="104687" y="1856"/>
                  </a:lnTo>
                  <a:lnTo>
                    <a:pt x="104062" y="2446"/>
                  </a:lnTo>
                  <a:lnTo>
                    <a:pt x="103517" y="2806"/>
                  </a:lnTo>
                  <a:lnTo>
                    <a:pt x="103104" y="3000"/>
                  </a:lnTo>
                  <a:lnTo>
                    <a:pt x="102637" y="3141"/>
                  </a:lnTo>
                  <a:lnTo>
                    <a:pt x="102109" y="3220"/>
                  </a:lnTo>
                  <a:lnTo>
                    <a:pt x="101819" y="3229"/>
                  </a:lnTo>
                  <a:lnTo>
                    <a:pt x="101529" y="3220"/>
                  </a:lnTo>
                  <a:lnTo>
                    <a:pt x="101001" y="3141"/>
                  </a:lnTo>
                  <a:lnTo>
                    <a:pt x="100535" y="3000"/>
                  </a:lnTo>
                  <a:lnTo>
                    <a:pt x="100121" y="2806"/>
                  </a:lnTo>
                  <a:lnTo>
                    <a:pt x="99576" y="2446"/>
                  </a:lnTo>
                  <a:lnTo>
                    <a:pt x="98951" y="1856"/>
                  </a:lnTo>
                  <a:lnTo>
                    <a:pt x="98661" y="1540"/>
                  </a:lnTo>
                  <a:lnTo>
                    <a:pt x="98388" y="1249"/>
                  </a:lnTo>
                  <a:lnTo>
                    <a:pt x="97816" y="704"/>
                  </a:lnTo>
                  <a:lnTo>
                    <a:pt x="97324" y="370"/>
                  </a:lnTo>
                  <a:lnTo>
                    <a:pt x="96963" y="194"/>
                  </a:lnTo>
                  <a:lnTo>
                    <a:pt x="96550" y="70"/>
                  </a:lnTo>
                  <a:lnTo>
                    <a:pt x="96083" y="9"/>
                  </a:lnTo>
                  <a:lnTo>
                    <a:pt x="95828" y="0"/>
                  </a:lnTo>
                  <a:lnTo>
                    <a:pt x="95573" y="9"/>
                  </a:lnTo>
                  <a:lnTo>
                    <a:pt x="95107" y="70"/>
                  </a:lnTo>
                  <a:lnTo>
                    <a:pt x="94693" y="194"/>
                  </a:lnTo>
                  <a:lnTo>
                    <a:pt x="94333" y="370"/>
                  </a:lnTo>
                  <a:lnTo>
                    <a:pt x="93840" y="704"/>
                  </a:lnTo>
                  <a:lnTo>
                    <a:pt x="93268" y="1249"/>
                  </a:lnTo>
                  <a:lnTo>
                    <a:pt x="92996" y="1540"/>
                  </a:lnTo>
                  <a:lnTo>
                    <a:pt x="92705" y="1856"/>
                  </a:lnTo>
                  <a:lnTo>
                    <a:pt x="92081" y="2446"/>
                  </a:lnTo>
                  <a:lnTo>
                    <a:pt x="91535" y="2806"/>
                  </a:lnTo>
                  <a:lnTo>
                    <a:pt x="91122" y="3000"/>
                  </a:lnTo>
                  <a:lnTo>
                    <a:pt x="90655" y="3141"/>
                  </a:lnTo>
                  <a:lnTo>
                    <a:pt x="90128" y="3220"/>
                  </a:lnTo>
                  <a:lnTo>
                    <a:pt x="89837" y="3229"/>
                  </a:lnTo>
                  <a:lnTo>
                    <a:pt x="89547" y="3220"/>
                  </a:lnTo>
                  <a:lnTo>
                    <a:pt x="89019" y="3141"/>
                  </a:lnTo>
                  <a:lnTo>
                    <a:pt x="88553" y="3000"/>
                  </a:lnTo>
                  <a:lnTo>
                    <a:pt x="88139" y="2806"/>
                  </a:lnTo>
                  <a:lnTo>
                    <a:pt x="87594" y="2446"/>
                  </a:lnTo>
                  <a:lnTo>
                    <a:pt x="86969" y="1856"/>
                  </a:lnTo>
                  <a:lnTo>
                    <a:pt x="86679" y="1540"/>
                  </a:lnTo>
                  <a:lnTo>
                    <a:pt x="86406" y="1249"/>
                  </a:lnTo>
                  <a:lnTo>
                    <a:pt x="85835" y="704"/>
                  </a:lnTo>
                  <a:lnTo>
                    <a:pt x="85351" y="370"/>
                  </a:lnTo>
                  <a:lnTo>
                    <a:pt x="84981" y="194"/>
                  </a:lnTo>
                  <a:lnTo>
                    <a:pt x="84568" y="70"/>
                  </a:lnTo>
                  <a:lnTo>
                    <a:pt x="84110" y="9"/>
                  </a:lnTo>
                  <a:lnTo>
                    <a:pt x="83846" y="0"/>
                  </a:lnTo>
                  <a:lnTo>
                    <a:pt x="83591" y="9"/>
                  </a:lnTo>
                  <a:lnTo>
                    <a:pt x="83125" y="70"/>
                  </a:lnTo>
                  <a:lnTo>
                    <a:pt x="82720" y="194"/>
                  </a:lnTo>
                  <a:lnTo>
                    <a:pt x="82351" y="370"/>
                  </a:lnTo>
                  <a:lnTo>
                    <a:pt x="81867" y="704"/>
                  </a:lnTo>
                  <a:lnTo>
                    <a:pt x="81286" y="1249"/>
                  </a:lnTo>
                  <a:lnTo>
                    <a:pt x="81014" y="1540"/>
                  </a:lnTo>
                  <a:lnTo>
                    <a:pt x="80723" y="1856"/>
                  </a:lnTo>
                  <a:lnTo>
                    <a:pt x="80108" y="2446"/>
                  </a:lnTo>
                  <a:lnTo>
                    <a:pt x="79562" y="2806"/>
                  </a:lnTo>
                  <a:lnTo>
                    <a:pt x="79149" y="3000"/>
                  </a:lnTo>
                  <a:lnTo>
                    <a:pt x="78682" y="3141"/>
                  </a:lnTo>
                  <a:lnTo>
                    <a:pt x="78155" y="3220"/>
                  </a:lnTo>
                  <a:lnTo>
                    <a:pt x="77864" y="3229"/>
                  </a:lnTo>
                  <a:lnTo>
                    <a:pt x="77565" y="3220"/>
                  </a:lnTo>
                  <a:lnTo>
                    <a:pt x="77037" y="3141"/>
                  </a:lnTo>
                  <a:lnTo>
                    <a:pt x="76571" y="3000"/>
                  </a:lnTo>
                  <a:lnTo>
                    <a:pt x="76158" y="2806"/>
                  </a:lnTo>
                  <a:lnTo>
                    <a:pt x="75612" y="2446"/>
                  </a:lnTo>
                  <a:lnTo>
                    <a:pt x="74996" y="1856"/>
                  </a:lnTo>
                  <a:lnTo>
                    <a:pt x="74706" y="1540"/>
                  </a:lnTo>
                  <a:lnTo>
                    <a:pt x="74433" y="1249"/>
                  </a:lnTo>
                  <a:lnTo>
                    <a:pt x="73862" y="704"/>
                  </a:lnTo>
                  <a:lnTo>
                    <a:pt x="73369" y="370"/>
                  </a:lnTo>
                  <a:lnTo>
                    <a:pt x="72999" y="194"/>
                  </a:lnTo>
                  <a:lnTo>
                    <a:pt x="72595" y="70"/>
                  </a:lnTo>
                  <a:lnTo>
                    <a:pt x="72129" y="9"/>
                  </a:lnTo>
                  <a:lnTo>
                    <a:pt x="71873" y="0"/>
                  </a:lnTo>
                  <a:lnTo>
                    <a:pt x="71610" y="9"/>
                  </a:lnTo>
                  <a:lnTo>
                    <a:pt x="71152" y="70"/>
                  </a:lnTo>
                  <a:lnTo>
                    <a:pt x="70739" y="194"/>
                  </a:lnTo>
                  <a:lnTo>
                    <a:pt x="70369" y="370"/>
                  </a:lnTo>
                  <a:lnTo>
                    <a:pt x="69885" y="704"/>
                  </a:lnTo>
                  <a:lnTo>
                    <a:pt x="69313" y="1249"/>
                  </a:lnTo>
                  <a:lnTo>
                    <a:pt x="69041" y="1540"/>
                  </a:lnTo>
                  <a:lnTo>
                    <a:pt x="68750" y="1856"/>
                  </a:lnTo>
                  <a:lnTo>
                    <a:pt x="68126" y="2446"/>
                  </a:lnTo>
                  <a:lnTo>
                    <a:pt x="67580" y="2806"/>
                  </a:lnTo>
                  <a:lnTo>
                    <a:pt x="67167" y="3000"/>
                  </a:lnTo>
                  <a:lnTo>
                    <a:pt x="66701" y="3141"/>
                  </a:lnTo>
                  <a:lnTo>
                    <a:pt x="66173" y="3220"/>
                  </a:lnTo>
                  <a:lnTo>
                    <a:pt x="65883" y="3229"/>
                  </a:lnTo>
                  <a:lnTo>
                    <a:pt x="65592" y="3220"/>
                  </a:lnTo>
                  <a:lnTo>
                    <a:pt x="65064" y="3141"/>
                  </a:lnTo>
                  <a:lnTo>
                    <a:pt x="64598" y="3000"/>
                  </a:lnTo>
                  <a:lnTo>
                    <a:pt x="64185" y="2806"/>
                  </a:lnTo>
                  <a:lnTo>
                    <a:pt x="63639" y="2446"/>
                  </a:lnTo>
                  <a:lnTo>
                    <a:pt x="63015" y="1856"/>
                  </a:lnTo>
                  <a:lnTo>
                    <a:pt x="62724" y="1540"/>
                  </a:lnTo>
                  <a:lnTo>
                    <a:pt x="62452" y="1249"/>
                  </a:lnTo>
                  <a:lnTo>
                    <a:pt x="61880" y="704"/>
                  </a:lnTo>
                  <a:lnTo>
                    <a:pt x="61387" y="370"/>
                  </a:lnTo>
                  <a:lnTo>
                    <a:pt x="61026" y="194"/>
                  </a:lnTo>
                  <a:lnTo>
                    <a:pt x="60613" y="70"/>
                  </a:lnTo>
                  <a:lnTo>
                    <a:pt x="60147" y="9"/>
                  </a:lnTo>
                  <a:lnTo>
                    <a:pt x="59892" y="0"/>
                  </a:lnTo>
                  <a:lnTo>
                    <a:pt x="59637" y="9"/>
                  </a:lnTo>
                  <a:lnTo>
                    <a:pt x="59170" y="70"/>
                  </a:lnTo>
                  <a:lnTo>
                    <a:pt x="58757" y="194"/>
                  </a:lnTo>
                  <a:lnTo>
                    <a:pt x="58396" y="370"/>
                  </a:lnTo>
                  <a:lnTo>
                    <a:pt x="57903" y="704"/>
                  </a:lnTo>
                  <a:lnTo>
                    <a:pt x="57332" y="1249"/>
                  </a:lnTo>
                  <a:lnTo>
                    <a:pt x="57059" y="1540"/>
                  </a:lnTo>
                  <a:lnTo>
                    <a:pt x="56769" y="1856"/>
                  </a:lnTo>
                  <a:lnTo>
                    <a:pt x="56144" y="2446"/>
                  </a:lnTo>
                  <a:lnTo>
                    <a:pt x="55599" y="2806"/>
                  </a:lnTo>
                  <a:lnTo>
                    <a:pt x="55185" y="3000"/>
                  </a:lnTo>
                  <a:lnTo>
                    <a:pt x="54719" y="3141"/>
                  </a:lnTo>
                  <a:lnTo>
                    <a:pt x="54191" y="3220"/>
                  </a:lnTo>
                  <a:lnTo>
                    <a:pt x="53901" y="3229"/>
                  </a:lnTo>
                  <a:lnTo>
                    <a:pt x="53610" y="3220"/>
                  </a:lnTo>
                  <a:lnTo>
                    <a:pt x="53083" y="3141"/>
                  </a:lnTo>
                  <a:lnTo>
                    <a:pt x="52616" y="3000"/>
                  </a:lnTo>
                  <a:lnTo>
                    <a:pt x="52203" y="2806"/>
                  </a:lnTo>
                  <a:lnTo>
                    <a:pt x="51657" y="2446"/>
                  </a:lnTo>
                  <a:lnTo>
                    <a:pt x="51033" y="1856"/>
                  </a:lnTo>
                  <a:lnTo>
                    <a:pt x="50743" y="1540"/>
                  </a:lnTo>
                  <a:lnTo>
                    <a:pt x="50470" y="1249"/>
                  </a:lnTo>
                  <a:lnTo>
                    <a:pt x="49898" y="704"/>
                  </a:lnTo>
                  <a:lnTo>
                    <a:pt x="49414" y="370"/>
                  </a:lnTo>
                  <a:lnTo>
                    <a:pt x="49045" y="194"/>
                  </a:lnTo>
                  <a:lnTo>
                    <a:pt x="48631" y="70"/>
                  </a:lnTo>
                  <a:lnTo>
                    <a:pt x="48174" y="9"/>
                  </a:lnTo>
                  <a:lnTo>
                    <a:pt x="47910" y="0"/>
                  </a:lnTo>
                  <a:lnTo>
                    <a:pt x="47655" y="9"/>
                  </a:lnTo>
                  <a:lnTo>
                    <a:pt x="47188" y="70"/>
                  </a:lnTo>
                  <a:lnTo>
                    <a:pt x="46784" y="194"/>
                  </a:lnTo>
                  <a:lnTo>
                    <a:pt x="46414" y="370"/>
                  </a:lnTo>
                  <a:lnTo>
                    <a:pt x="45930" y="704"/>
                  </a:lnTo>
                  <a:lnTo>
                    <a:pt x="45359" y="1249"/>
                  </a:lnTo>
                  <a:lnTo>
                    <a:pt x="45077" y="1540"/>
                  </a:lnTo>
                  <a:lnTo>
                    <a:pt x="44787" y="1856"/>
                  </a:lnTo>
                  <a:lnTo>
                    <a:pt x="44171" y="2446"/>
                  </a:lnTo>
                  <a:lnTo>
                    <a:pt x="43626" y="2806"/>
                  </a:lnTo>
                  <a:lnTo>
                    <a:pt x="43212" y="3000"/>
                  </a:lnTo>
                  <a:lnTo>
                    <a:pt x="42746" y="3141"/>
                  </a:lnTo>
                  <a:lnTo>
                    <a:pt x="42218" y="3220"/>
                  </a:lnTo>
                  <a:lnTo>
                    <a:pt x="41928" y="3229"/>
                  </a:lnTo>
                  <a:lnTo>
                    <a:pt x="41629" y="3220"/>
                  </a:lnTo>
                  <a:lnTo>
                    <a:pt x="41101" y="3141"/>
                  </a:lnTo>
                  <a:lnTo>
                    <a:pt x="40635" y="3000"/>
                  </a:lnTo>
                  <a:lnTo>
                    <a:pt x="40221" y="2806"/>
                  </a:lnTo>
                  <a:lnTo>
                    <a:pt x="39676" y="2446"/>
                  </a:lnTo>
                  <a:lnTo>
                    <a:pt x="39060" y="1856"/>
                  </a:lnTo>
                  <a:lnTo>
                    <a:pt x="38770" y="1540"/>
                  </a:lnTo>
                  <a:lnTo>
                    <a:pt x="38497" y="1249"/>
                  </a:lnTo>
                  <a:lnTo>
                    <a:pt x="37925" y="704"/>
                  </a:lnTo>
                  <a:lnTo>
                    <a:pt x="37432" y="370"/>
                  </a:lnTo>
                  <a:lnTo>
                    <a:pt x="37063" y="194"/>
                  </a:lnTo>
                  <a:lnTo>
                    <a:pt x="36658" y="70"/>
                  </a:lnTo>
                  <a:lnTo>
                    <a:pt x="36192" y="9"/>
                  </a:lnTo>
                  <a:lnTo>
                    <a:pt x="35937" y="0"/>
                  </a:lnTo>
                  <a:lnTo>
                    <a:pt x="35673" y="9"/>
                  </a:lnTo>
                  <a:lnTo>
                    <a:pt x="35215" y="70"/>
                  </a:lnTo>
                  <a:lnTo>
                    <a:pt x="34802" y="194"/>
                  </a:lnTo>
                  <a:lnTo>
                    <a:pt x="34432" y="370"/>
                  </a:lnTo>
                  <a:lnTo>
                    <a:pt x="33949" y="704"/>
                  </a:lnTo>
                  <a:lnTo>
                    <a:pt x="33377" y="1249"/>
                  </a:lnTo>
                  <a:lnTo>
                    <a:pt x="33104" y="1540"/>
                  </a:lnTo>
                  <a:lnTo>
                    <a:pt x="32814" y="1856"/>
                  </a:lnTo>
                  <a:lnTo>
                    <a:pt x="32189" y="2446"/>
                  </a:lnTo>
                  <a:lnTo>
                    <a:pt x="31644" y="2806"/>
                  </a:lnTo>
                  <a:lnTo>
                    <a:pt x="31230" y="3000"/>
                  </a:lnTo>
                  <a:lnTo>
                    <a:pt x="30764" y="3141"/>
                  </a:lnTo>
                  <a:lnTo>
                    <a:pt x="30236" y="3220"/>
                  </a:lnTo>
                  <a:lnTo>
                    <a:pt x="29946" y="3229"/>
                  </a:lnTo>
                  <a:lnTo>
                    <a:pt x="29656" y="3220"/>
                  </a:lnTo>
                  <a:lnTo>
                    <a:pt x="29128" y="3141"/>
                  </a:lnTo>
                  <a:lnTo>
                    <a:pt x="28662" y="3000"/>
                  </a:lnTo>
                  <a:lnTo>
                    <a:pt x="28248" y="2806"/>
                  </a:lnTo>
                  <a:lnTo>
                    <a:pt x="27703" y="2446"/>
                  </a:lnTo>
                  <a:lnTo>
                    <a:pt x="27078" y="1856"/>
                  </a:lnTo>
                  <a:lnTo>
                    <a:pt x="26788" y="1540"/>
                  </a:lnTo>
                  <a:lnTo>
                    <a:pt x="26515" y="1249"/>
                  </a:lnTo>
                  <a:lnTo>
                    <a:pt x="25943" y="704"/>
                  </a:lnTo>
                  <a:lnTo>
                    <a:pt x="25451" y="370"/>
                  </a:lnTo>
                  <a:lnTo>
                    <a:pt x="25090" y="194"/>
                  </a:lnTo>
                  <a:lnTo>
                    <a:pt x="24676" y="70"/>
                  </a:lnTo>
                  <a:lnTo>
                    <a:pt x="24210" y="9"/>
                  </a:lnTo>
                  <a:lnTo>
                    <a:pt x="23955" y="0"/>
                  </a:lnTo>
                  <a:lnTo>
                    <a:pt x="23700" y="9"/>
                  </a:lnTo>
                  <a:lnTo>
                    <a:pt x="23234" y="70"/>
                  </a:lnTo>
                  <a:lnTo>
                    <a:pt x="22829" y="194"/>
                  </a:lnTo>
                  <a:lnTo>
                    <a:pt x="22459" y="370"/>
                  </a:lnTo>
                  <a:lnTo>
                    <a:pt x="21967" y="704"/>
                  </a:lnTo>
                  <a:lnTo>
                    <a:pt x="21395" y="1249"/>
                  </a:lnTo>
                  <a:lnTo>
                    <a:pt x="21122" y="1540"/>
                  </a:lnTo>
                  <a:lnTo>
                    <a:pt x="20832" y="1856"/>
                  </a:lnTo>
                  <a:lnTo>
                    <a:pt x="20216" y="2446"/>
                  </a:lnTo>
                  <a:lnTo>
                    <a:pt x="19662" y="2806"/>
                  </a:lnTo>
                  <a:lnTo>
                    <a:pt x="19249" y="3000"/>
                  </a:lnTo>
                  <a:lnTo>
                    <a:pt x="18782" y="3141"/>
                  </a:lnTo>
                  <a:lnTo>
                    <a:pt x="18263" y="3220"/>
                  </a:lnTo>
                  <a:lnTo>
                    <a:pt x="17964" y="3229"/>
                  </a:lnTo>
                  <a:lnTo>
                    <a:pt x="17674" y="3220"/>
                  </a:lnTo>
                  <a:lnTo>
                    <a:pt x="17146" y="3141"/>
                  </a:lnTo>
                  <a:lnTo>
                    <a:pt x="16680" y="3000"/>
                  </a:lnTo>
                  <a:lnTo>
                    <a:pt x="16266" y="2806"/>
                  </a:lnTo>
                  <a:lnTo>
                    <a:pt x="15721" y="2446"/>
                  </a:lnTo>
                  <a:lnTo>
                    <a:pt x="15096" y="1856"/>
                  </a:lnTo>
                  <a:lnTo>
                    <a:pt x="14815" y="1540"/>
                  </a:lnTo>
                  <a:lnTo>
                    <a:pt x="14533" y="1249"/>
                  </a:lnTo>
                  <a:lnTo>
                    <a:pt x="13961" y="704"/>
                  </a:lnTo>
                  <a:lnTo>
                    <a:pt x="13478" y="370"/>
                  </a:lnTo>
                  <a:lnTo>
                    <a:pt x="13108" y="194"/>
                  </a:lnTo>
                  <a:lnTo>
                    <a:pt x="12695" y="70"/>
                  </a:lnTo>
                  <a:lnTo>
                    <a:pt x="12237" y="9"/>
                  </a:lnTo>
                  <a:lnTo>
                    <a:pt x="11982" y="0"/>
                  </a:lnTo>
                  <a:lnTo>
                    <a:pt x="11718" y="9"/>
                  </a:lnTo>
                  <a:lnTo>
                    <a:pt x="11261" y="70"/>
                  </a:lnTo>
                  <a:lnTo>
                    <a:pt x="10847" y="194"/>
                  </a:lnTo>
                  <a:lnTo>
                    <a:pt x="10478" y="370"/>
                  </a:lnTo>
                  <a:lnTo>
                    <a:pt x="9994" y="704"/>
                  </a:lnTo>
                  <a:lnTo>
                    <a:pt x="9422" y="1249"/>
                  </a:lnTo>
                  <a:lnTo>
                    <a:pt x="9141" y="1540"/>
                  </a:lnTo>
                  <a:lnTo>
                    <a:pt x="8859" y="1856"/>
                  </a:lnTo>
                  <a:lnTo>
                    <a:pt x="8234" y="2446"/>
                  </a:lnTo>
                  <a:lnTo>
                    <a:pt x="7689" y="2806"/>
                  </a:lnTo>
                  <a:lnTo>
                    <a:pt x="7275" y="3000"/>
                  </a:lnTo>
                  <a:lnTo>
                    <a:pt x="6809" y="3141"/>
                  </a:lnTo>
                  <a:lnTo>
                    <a:pt x="6281" y="3220"/>
                  </a:lnTo>
                  <a:lnTo>
                    <a:pt x="5991" y="3229"/>
                  </a:lnTo>
                  <a:lnTo>
                    <a:pt x="5692" y="3220"/>
                  </a:lnTo>
                  <a:lnTo>
                    <a:pt x="5173" y="3141"/>
                  </a:lnTo>
                  <a:lnTo>
                    <a:pt x="4707" y="3000"/>
                  </a:lnTo>
                  <a:lnTo>
                    <a:pt x="4293" y="2806"/>
                  </a:lnTo>
                  <a:lnTo>
                    <a:pt x="3748" y="2446"/>
                  </a:lnTo>
                  <a:lnTo>
                    <a:pt x="3123" y="1856"/>
                  </a:lnTo>
                  <a:lnTo>
                    <a:pt x="2833" y="1540"/>
                  </a:lnTo>
                  <a:lnTo>
                    <a:pt x="2560" y="1249"/>
                  </a:lnTo>
                  <a:lnTo>
                    <a:pt x="1988" y="704"/>
                  </a:lnTo>
                  <a:lnTo>
                    <a:pt x="1496" y="370"/>
                  </a:lnTo>
                  <a:lnTo>
                    <a:pt x="1135" y="194"/>
                  </a:lnTo>
                  <a:lnTo>
                    <a:pt x="722" y="70"/>
                  </a:lnTo>
                  <a:lnTo>
                    <a:pt x="255" y="9"/>
                  </a:lnTo>
                  <a:lnTo>
                    <a:pt x="0" y="0"/>
                  </a:lnTo>
                  <a:close/>
                </a:path>
              </a:pathLst>
            </a:custGeom>
            <a:solidFill>
              <a:srgbClr val="89874F"/>
            </a:solidFill>
            <a:ln w="9525" cap="flat"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grpSp>
          <p:nvGrpSpPr>
            <p:cNvPr id="59" name="Google Shape;59;p3"/>
            <p:cNvGrpSpPr/>
            <p:nvPr/>
          </p:nvGrpSpPr>
          <p:grpSpPr>
            <a:xfrm>
              <a:off x="-298137" y="-85635"/>
              <a:ext cx="9740134" cy="1312030"/>
              <a:chOff x="-273937" y="-91010"/>
              <a:chExt cx="9740134" cy="1312030"/>
            </a:xfrm>
          </p:grpSpPr>
          <p:grpSp>
            <p:nvGrpSpPr>
              <p:cNvPr id="60" name="Google Shape;60;p3"/>
              <p:cNvGrpSpPr/>
              <p:nvPr/>
            </p:nvGrpSpPr>
            <p:grpSpPr>
              <a:xfrm flipH="1">
                <a:off x="1323063" y="865028"/>
                <a:ext cx="830714" cy="355988"/>
                <a:chOff x="1925508" y="3606994"/>
                <a:chExt cx="1061479" cy="454879"/>
              </a:xfrm>
            </p:grpSpPr>
            <p:sp>
              <p:nvSpPr>
                <p:cNvPr id="61" name="Google Shape;61;p3"/>
                <p:cNvSpPr/>
                <p:nvPr/>
              </p:nvSpPr>
              <p:spPr>
                <a:xfrm>
                  <a:off x="1930114" y="3611600"/>
                  <a:ext cx="1052267" cy="445666"/>
                </a:xfrm>
                <a:custGeom>
                  <a:avLst/>
                  <a:gdLst/>
                  <a:ahLst/>
                  <a:cxnLst/>
                  <a:rect l="l" t="t" r="r" b="b"/>
                  <a:pathLst>
                    <a:path w="33124" h="14029" extrusionOk="0">
                      <a:moveTo>
                        <a:pt x="16924" y="1"/>
                      </a:moveTo>
                      <a:lnTo>
                        <a:pt x="15802" y="91"/>
                      </a:lnTo>
                      <a:lnTo>
                        <a:pt x="14770" y="344"/>
                      </a:lnTo>
                      <a:lnTo>
                        <a:pt x="13883" y="743"/>
                      </a:lnTo>
                      <a:lnTo>
                        <a:pt x="13177" y="1340"/>
                      </a:lnTo>
                      <a:lnTo>
                        <a:pt x="12688" y="2136"/>
                      </a:lnTo>
                      <a:lnTo>
                        <a:pt x="12435" y="3150"/>
                      </a:lnTo>
                      <a:lnTo>
                        <a:pt x="12417" y="3747"/>
                      </a:lnTo>
                      <a:lnTo>
                        <a:pt x="12290" y="3494"/>
                      </a:lnTo>
                      <a:lnTo>
                        <a:pt x="11928" y="3059"/>
                      </a:lnTo>
                      <a:lnTo>
                        <a:pt x="11494" y="2697"/>
                      </a:lnTo>
                      <a:lnTo>
                        <a:pt x="11005" y="2408"/>
                      </a:lnTo>
                      <a:lnTo>
                        <a:pt x="10191" y="2118"/>
                      </a:lnTo>
                      <a:lnTo>
                        <a:pt x="9014" y="2010"/>
                      </a:lnTo>
                      <a:lnTo>
                        <a:pt x="8163" y="2154"/>
                      </a:lnTo>
                      <a:lnTo>
                        <a:pt x="7638" y="2317"/>
                      </a:lnTo>
                      <a:lnTo>
                        <a:pt x="7186" y="2589"/>
                      </a:lnTo>
                      <a:lnTo>
                        <a:pt x="6788" y="2915"/>
                      </a:lnTo>
                      <a:lnTo>
                        <a:pt x="6498" y="3331"/>
                      </a:lnTo>
                      <a:lnTo>
                        <a:pt x="6317" y="3802"/>
                      </a:lnTo>
                      <a:lnTo>
                        <a:pt x="6245" y="4381"/>
                      </a:lnTo>
                      <a:lnTo>
                        <a:pt x="6335" y="5014"/>
                      </a:lnTo>
                      <a:lnTo>
                        <a:pt x="6444" y="5376"/>
                      </a:lnTo>
                      <a:lnTo>
                        <a:pt x="5991" y="5286"/>
                      </a:lnTo>
                      <a:lnTo>
                        <a:pt x="4869" y="5213"/>
                      </a:lnTo>
                      <a:lnTo>
                        <a:pt x="3656" y="5232"/>
                      </a:lnTo>
                      <a:lnTo>
                        <a:pt x="2426" y="5394"/>
                      </a:lnTo>
                      <a:lnTo>
                        <a:pt x="1321" y="5738"/>
                      </a:lnTo>
                      <a:lnTo>
                        <a:pt x="670" y="6118"/>
                      </a:lnTo>
                      <a:lnTo>
                        <a:pt x="344" y="6444"/>
                      </a:lnTo>
                      <a:lnTo>
                        <a:pt x="109" y="6824"/>
                      </a:lnTo>
                      <a:lnTo>
                        <a:pt x="0" y="7259"/>
                      </a:lnTo>
                      <a:lnTo>
                        <a:pt x="18" y="7766"/>
                      </a:lnTo>
                      <a:lnTo>
                        <a:pt x="199" y="8345"/>
                      </a:lnTo>
                      <a:lnTo>
                        <a:pt x="362" y="8671"/>
                      </a:lnTo>
                      <a:lnTo>
                        <a:pt x="489" y="8906"/>
                      </a:lnTo>
                      <a:lnTo>
                        <a:pt x="869" y="9304"/>
                      </a:lnTo>
                      <a:lnTo>
                        <a:pt x="1358" y="9648"/>
                      </a:lnTo>
                      <a:lnTo>
                        <a:pt x="1937" y="9938"/>
                      </a:lnTo>
                      <a:lnTo>
                        <a:pt x="2950" y="10263"/>
                      </a:lnTo>
                      <a:lnTo>
                        <a:pt x="4471" y="10499"/>
                      </a:lnTo>
                      <a:lnTo>
                        <a:pt x="6100" y="10517"/>
                      </a:lnTo>
                      <a:lnTo>
                        <a:pt x="7675" y="10354"/>
                      </a:lnTo>
                      <a:lnTo>
                        <a:pt x="9068" y="10028"/>
                      </a:lnTo>
                      <a:lnTo>
                        <a:pt x="10173" y="9539"/>
                      </a:lnTo>
                      <a:lnTo>
                        <a:pt x="10553" y="9250"/>
                      </a:lnTo>
                      <a:lnTo>
                        <a:pt x="10625" y="9648"/>
                      </a:lnTo>
                      <a:lnTo>
                        <a:pt x="11005" y="10426"/>
                      </a:lnTo>
                      <a:lnTo>
                        <a:pt x="11602" y="11150"/>
                      </a:lnTo>
                      <a:lnTo>
                        <a:pt x="12363" y="11838"/>
                      </a:lnTo>
                      <a:lnTo>
                        <a:pt x="13250" y="12435"/>
                      </a:lnTo>
                      <a:lnTo>
                        <a:pt x="14191" y="12960"/>
                      </a:lnTo>
                      <a:lnTo>
                        <a:pt x="15132" y="13395"/>
                      </a:lnTo>
                      <a:lnTo>
                        <a:pt x="16019" y="13702"/>
                      </a:lnTo>
                      <a:lnTo>
                        <a:pt x="16417" y="13811"/>
                      </a:lnTo>
                      <a:lnTo>
                        <a:pt x="17105" y="13938"/>
                      </a:lnTo>
                      <a:lnTo>
                        <a:pt x="18354" y="14028"/>
                      </a:lnTo>
                      <a:lnTo>
                        <a:pt x="19476" y="13883"/>
                      </a:lnTo>
                      <a:lnTo>
                        <a:pt x="20490" y="13521"/>
                      </a:lnTo>
                      <a:lnTo>
                        <a:pt x="21395" y="12960"/>
                      </a:lnTo>
                      <a:lnTo>
                        <a:pt x="22191" y="12236"/>
                      </a:lnTo>
                      <a:lnTo>
                        <a:pt x="22879" y="11331"/>
                      </a:lnTo>
                      <a:lnTo>
                        <a:pt x="23476" y="10263"/>
                      </a:lnTo>
                      <a:lnTo>
                        <a:pt x="23748" y="9684"/>
                      </a:lnTo>
                      <a:lnTo>
                        <a:pt x="24019" y="10010"/>
                      </a:lnTo>
                      <a:lnTo>
                        <a:pt x="24779" y="10571"/>
                      </a:lnTo>
                      <a:lnTo>
                        <a:pt x="25775" y="11006"/>
                      </a:lnTo>
                      <a:lnTo>
                        <a:pt x="26897" y="11313"/>
                      </a:lnTo>
                      <a:lnTo>
                        <a:pt x="28092" y="11494"/>
                      </a:lnTo>
                      <a:lnTo>
                        <a:pt x="29250" y="11530"/>
                      </a:lnTo>
                      <a:lnTo>
                        <a:pt x="30336" y="11404"/>
                      </a:lnTo>
                      <a:lnTo>
                        <a:pt x="31259" y="11132"/>
                      </a:lnTo>
                      <a:lnTo>
                        <a:pt x="31621" y="10933"/>
                      </a:lnTo>
                      <a:lnTo>
                        <a:pt x="31983" y="10698"/>
                      </a:lnTo>
                      <a:lnTo>
                        <a:pt x="32508" y="10245"/>
                      </a:lnTo>
                      <a:lnTo>
                        <a:pt x="32870" y="9811"/>
                      </a:lnTo>
                      <a:lnTo>
                        <a:pt x="33069" y="9395"/>
                      </a:lnTo>
                      <a:lnTo>
                        <a:pt x="33124" y="8996"/>
                      </a:lnTo>
                      <a:lnTo>
                        <a:pt x="33051" y="8652"/>
                      </a:lnTo>
                      <a:lnTo>
                        <a:pt x="32852" y="8345"/>
                      </a:lnTo>
                      <a:lnTo>
                        <a:pt x="32545" y="8091"/>
                      </a:lnTo>
                      <a:lnTo>
                        <a:pt x="31965" y="7820"/>
                      </a:lnTo>
                      <a:lnTo>
                        <a:pt x="30934" y="7711"/>
                      </a:lnTo>
                      <a:lnTo>
                        <a:pt x="30065" y="7856"/>
                      </a:lnTo>
                      <a:lnTo>
                        <a:pt x="29467" y="8055"/>
                      </a:lnTo>
                      <a:lnTo>
                        <a:pt x="28888" y="8363"/>
                      </a:lnTo>
                      <a:lnTo>
                        <a:pt x="28309" y="8779"/>
                      </a:lnTo>
                      <a:lnTo>
                        <a:pt x="28038" y="9033"/>
                      </a:lnTo>
                      <a:lnTo>
                        <a:pt x="28038" y="8399"/>
                      </a:lnTo>
                      <a:lnTo>
                        <a:pt x="27838" y="7168"/>
                      </a:lnTo>
                      <a:lnTo>
                        <a:pt x="27458" y="5974"/>
                      </a:lnTo>
                      <a:lnTo>
                        <a:pt x="26952" y="4815"/>
                      </a:lnTo>
                      <a:lnTo>
                        <a:pt x="26662" y="4272"/>
                      </a:lnTo>
                      <a:lnTo>
                        <a:pt x="26463" y="3928"/>
                      </a:lnTo>
                      <a:lnTo>
                        <a:pt x="25865" y="3240"/>
                      </a:lnTo>
                      <a:lnTo>
                        <a:pt x="25087" y="2589"/>
                      </a:lnTo>
                      <a:lnTo>
                        <a:pt x="24128" y="1973"/>
                      </a:lnTo>
                      <a:lnTo>
                        <a:pt x="23060" y="1430"/>
                      </a:lnTo>
                      <a:lnTo>
                        <a:pt x="21883" y="942"/>
                      </a:lnTo>
                      <a:lnTo>
                        <a:pt x="20653" y="544"/>
                      </a:lnTo>
                      <a:lnTo>
                        <a:pt x="19386" y="254"/>
                      </a:lnTo>
                      <a:lnTo>
                        <a:pt x="18137" y="55"/>
                      </a:lnTo>
                      <a:lnTo>
                        <a:pt x="16924"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62" name="Google Shape;62;p3"/>
                <p:cNvSpPr/>
                <p:nvPr/>
              </p:nvSpPr>
              <p:spPr>
                <a:xfrm>
                  <a:off x="1925508" y="3606994"/>
                  <a:ext cx="1061479" cy="454879"/>
                </a:xfrm>
                <a:custGeom>
                  <a:avLst/>
                  <a:gdLst/>
                  <a:ahLst/>
                  <a:cxnLst/>
                  <a:rect l="l" t="t" r="r" b="b"/>
                  <a:pathLst>
                    <a:path w="33414" h="14319" extrusionOk="0">
                      <a:moveTo>
                        <a:pt x="17594" y="1"/>
                      </a:moveTo>
                      <a:lnTo>
                        <a:pt x="15983" y="73"/>
                      </a:lnTo>
                      <a:lnTo>
                        <a:pt x="15277" y="236"/>
                      </a:lnTo>
                      <a:lnTo>
                        <a:pt x="14643" y="417"/>
                      </a:lnTo>
                      <a:lnTo>
                        <a:pt x="13865" y="833"/>
                      </a:lnTo>
                      <a:lnTo>
                        <a:pt x="13431" y="1177"/>
                      </a:lnTo>
                      <a:lnTo>
                        <a:pt x="13087" y="1557"/>
                      </a:lnTo>
                      <a:lnTo>
                        <a:pt x="12797" y="2010"/>
                      </a:lnTo>
                      <a:lnTo>
                        <a:pt x="12598" y="2517"/>
                      </a:lnTo>
                      <a:lnTo>
                        <a:pt x="12453" y="3078"/>
                      </a:lnTo>
                      <a:lnTo>
                        <a:pt x="12435" y="3385"/>
                      </a:lnTo>
                      <a:lnTo>
                        <a:pt x="12236" y="3150"/>
                      </a:lnTo>
                      <a:lnTo>
                        <a:pt x="11766" y="2734"/>
                      </a:lnTo>
                      <a:lnTo>
                        <a:pt x="11223" y="2426"/>
                      </a:lnTo>
                      <a:lnTo>
                        <a:pt x="10607" y="2191"/>
                      </a:lnTo>
                      <a:lnTo>
                        <a:pt x="9974" y="2064"/>
                      </a:lnTo>
                      <a:lnTo>
                        <a:pt x="9340" y="2010"/>
                      </a:lnTo>
                      <a:lnTo>
                        <a:pt x="8688" y="2064"/>
                      </a:lnTo>
                      <a:lnTo>
                        <a:pt x="8091" y="2191"/>
                      </a:lnTo>
                      <a:lnTo>
                        <a:pt x="7802" y="2299"/>
                      </a:lnTo>
                      <a:lnTo>
                        <a:pt x="7349" y="2517"/>
                      </a:lnTo>
                      <a:lnTo>
                        <a:pt x="6824" y="2951"/>
                      </a:lnTo>
                      <a:lnTo>
                        <a:pt x="6571" y="3313"/>
                      </a:lnTo>
                      <a:lnTo>
                        <a:pt x="6390" y="3693"/>
                      </a:lnTo>
                      <a:lnTo>
                        <a:pt x="6281" y="4109"/>
                      </a:lnTo>
                      <a:lnTo>
                        <a:pt x="6263" y="4815"/>
                      </a:lnTo>
                      <a:lnTo>
                        <a:pt x="6372" y="5322"/>
                      </a:lnTo>
                      <a:lnTo>
                        <a:pt x="5666" y="5232"/>
                      </a:lnTo>
                      <a:lnTo>
                        <a:pt x="3982" y="5214"/>
                      </a:lnTo>
                      <a:lnTo>
                        <a:pt x="2661" y="5377"/>
                      </a:lnTo>
                      <a:lnTo>
                        <a:pt x="1847" y="5576"/>
                      </a:lnTo>
                      <a:lnTo>
                        <a:pt x="1123" y="5883"/>
                      </a:lnTo>
                      <a:lnTo>
                        <a:pt x="543" y="6300"/>
                      </a:lnTo>
                      <a:lnTo>
                        <a:pt x="326" y="6553"/>
                      </a:lnTo>
                      <a:lnTo>
                        <a:pt x="163" y="6788"/>
                      </a:lnTo>
                      <a:lnTo>
                        <a:pt x="0" y="7313"/>
                      </a:lnTo>
                      <a:lnTo>
                        <a:pt x="18" y="7892"/>
                      </a:lnTo>
                      <a:lnTo>
                        <a:pt x="199" y="8544"/>
                      </a:lnTo>
                      <a:lnTo>
                        <a:pt x="362" y="8888"/>
                      </a:lnTo>
                      <a:lnTo>
                        <a:pt x="634" y="8743"/>
                      </a:lnTo>
                      <a:lnTo>
                        <a:pt x="489" y="8435"/>
                      </a:lnTo>
                      <a:lnTo>
                        <a:pt x="326" y="7892"/>
                      </a:lnTo>
                      <a:lnTo>
                        <a:pt x="308" y="7386"/>
                      </a:lnTo>
                      <a:lnTo>
                        <a:pt x="435" y="6933"/>
                      </a:lnTo>
                      <a:lnTo>
                        <a:pt x="561" y="6734"/>
                      </a:lnTo>
                      <a:lnTo>
                        <a:pt x="779" y="6499"/>
                      </a:lnTo>
                      <a:lnTo>
                        <a:pt x="1358" y="6101"/>
                      </a:lnTo>
                      <a:lnTo>
                        <a:pt x="2100" y="5811"/>
                      </a:lnTo>
                      <a:lnTo>
                        <a:pt x="2933" y="5630"/>
                      </a:lnTo>
                      <a:lnTo>
                        <a:pt x="4254" y="5503"/>
                      </a:lnTo>
                      <a:lnTo>
                        <a:pt x="5919" y="5558"/>
                      </a:lnTo>
                      <a:lnTo>
                        <a:pt x="6553" y="5666"/>
                      </a:lnTo>
                      <a:lnTo>
                        <a:pt x="6625" y="5666"/>
                      </a:lnTo>
                      <a:lnTo>
                        <a:pt x="6697" y="5612"/>
                      </a:lnTo>
                      <a:lnTo>
                        <a:pt x="6734" y="5539"/>
                      </a:lnTo>
                      <a:lnTo>
                        <a:pt x="6734" y="5467"/>
                      </a:lnTo>
                      <a:lnTo>
                        <a:pt x="6589" y="4978"/>
                      </a:lnTo>
                      <a:lnTo>
                        <a:pt x="6571" y="4091"/>
                      </a:lnTo>
                      <a:lnTo>
                        <a:pt x="6788" y="3530"/>
                      </a:lnTo>
                      <a:lnTo>
                        <a:pt x="7023" y="3204"/>
                      </a:lnTo>
                      <a:lnTo>
                        <a:pt x="7494" y="2788"/>
                      </a:lnTo>
                      <a:lnTo>
                        <a:pt x="7928" y="2589"/>
                      </a:lnTo>
                      <a:lnTo>
                        <a:pt x="8218" y="2480"/>
                      </a:lnTo>
                      <a:lnTo>
                        <a:pt x="8833" y="2336"/>
                      </a:lnTo>
                      <a:lnTo>
                        <a:pt x="9485" y="2318"/>
                      </a:lnTo>
                      <a:lnTo>
                        <a:pt x="10136" y="2390"/>
                      </a:lnTo>
                      <a:lnTo>
                        <a:pt x="10770" y="2553"/>
                      </a:lnTo>
                      <a:lnTo>
                        <a:pt x="11349" y="2824"/>
                      </a:lnTo>
                      <a:lnTo>
                        <a:pt x="11874" y="3204"/>
                      </a:lnTo>
                      <a:lnTo>
                        <a:pt x="12272" y="3675"/>
                      </a:lnTo>
                      <a:lnTo>
                        <a:pt x="12435" y="3947"/>
                      </a:lnTo>
                      <a:lnTo>
                        <a:pt x="12490" y="4037"/>
                      </a:lnTo>
                      <a:lnTo>
                        <a:pt x="12598" y="4037"/>
                      </a:lnTo>
                      <a:lnTo>
                        <a:pt x="12689" y="3983"/>
                      </a:lnTo>
                      <a:lnTo>
                        <a:pt x="12707" y="3892"/>
                      </a:lnTo>
                      <a:lnTo>
                        <a:pt x="12707" y="3566"/>
                      </a:lnTo>
                      <a:lnTo>
                        <a:pt x="12797" y="2951"/>
                      </a:lnTo>
                      <a:lnTo>
                        <a:pt x="12942" y="2408"/>
                      </a:lnTo>
                      <a:lnTo>
                        <a:pt x="13195" y="1919"/>
                      </a:lnTo>
                      <a:lnTo>
                        <a:pt x="13521" y="1503"/>
                      </a:lnTo>
                      <a:lnTo>
                        <a:pt x="13938" y="1141"/>
                      </a:lnTo>
                      <a:lnTo>
                        <a:pt x="14444" y="851"/>
                      </a:lnTo>
                      <a:lnTo>
                        <a:pt x="15024" y="616"/>
                      </a:lnTo>
                      <a:lnTo>
                        <a:pt x="15349" y="526"/>
                      </a:lnTo>
                      <a:lnTo>
                        <a:pt x="16073" y="363"/>
                      </a:lnTo>
                      <a:lnTo>
                        <a:pt x="17684" y="308"/>
                      </a:lnTo>
                      <a:lnTo>
                        <a:pt x="19386" y="526"/>
                      </a:lnTo>
                      <a:lnTo>
                        <a:pt x="21123" y="942"/>
                      </a:lnTo>
                      <a:lnTo>
                        <a:pt x="22771" y="1557"/>
                      </a:lnTo>
                      <a:lnTo>
                        <a:pt x="24273" y="2299"/>
                      </a:lnTo>
                      <a:lnTo>
                        <a:pt x="25504" y="3150"/>
                      </a:lnTo>
                      <a:lnTo>
                        <a:pt x="26210" y="3802"/>
                      </a:lnTo>
                      <a:lnTo>
                        <a:pt x="26554" y="4254"/>
                      </a:lnTo>
                      <a:lnTo>
                        <a:pt x="26680" y="4490"/>
                      </a:lnTo>
                      <a:lnTo>
                        <a:pt x="27024" y="5159"/>
                      </a:lnTo>
                      <a:lnTo>
                        <a:pt x="27549" y="6408"/>
                      </a:lnTo>
                      <a:lnTo>
                        <a:pt x="27875" y="7567"/>
                      </a:lnTo>
                      <a:lnTo>
                        <a:pt x="28020" y="8653"/>
                      </a:lnTo>
                      <a:lnTo>
                        <a:pt x="28038" y="9178"/>
                      </a:lnTo>
                      <a:lnTo>
                        <a:pt x="28038" y="9268"/>
                      </a:lnTo>
                      <a:lnTo>
                        <a:pt x="28128" y="9304"/>
                      </a:lnTo>
                      <a:lnTo>
                        <a:pt x="28201" y="9340"/>
                      </a:lnTo>
                      <a:lnTo>
                        <a:pt x="28291" y="9286"/>
                      </a:lnTo>
                      <a:lnTo>
                        <a:pt x="28526" y="9051"/>
                      </a:lnTo>
                      <a:lnTo>
                        <a:pt x="29051" y="8671"/>
                      </a:lnTo>
                      <a:lnTo>
                        <a:pt x="29848" y="8273"/>
                      </a:lnTo>
                      <a:lnTo>
                        <a:pt x="30879" y="8037"/>
                      </a:lnTo>
                      <a:lnTo>
                        <a:pt x="31821" y="8055"/>
                      </a:lnTo>
                      <a:lnTo>
                        <a:pt x="32219" y="8182"/>
                      </a:lnTo>
                      <a:lnTo>
                        <a:pt x="32581" y="8345"/>
                      </a:lnTo>
                      <a:lnTo>
                        <a:pt x="32943" y="8671"/>
                      </a:lnTo>
                      <a:lnTo>
                        <a:pt x="33088" y="8942"/>
                      </a:lnTo>
                      <a:lnTo>
                        <a:pt x="33106" y="9087"/>
                      </a:lnTo>
                      <a:lnTo>
                        <a:pt x="33106" y="9304"/>
                      </a:lnTo>
                      <a:lnTo>
                        <a:pt x="32961" y="9757"/>
                      </a:lnTo>
                      <a:lnTo>
                        <a:pt x="32599" y="10227"/>
                      </a:lnTo>
                      <a:lnTo>
                        <a:pt x="32038" y="10716"/>
                      </a:lnTo>
                      <a:lnTo>
                        <a:pt x="31694" y="10951"/>
                      </a:lnTo>
                      <a:lnTo>
                        <a:pt x="31350" y="11132"/>
                      </a:lnTo>
                      <a:lnTo>
                        <a:pt x="30463" y="11404"/>
                      </a:lnTo>
                      <a:lnTo>
                        <a:pt x="29413" y="11513"/>
                      </a:lnTo>
                      <a:lnTo>
                        <a:pt x="28273" y="11476"/>
                      </a:lnTo>
                      <a:lnTo>
                        <a:pt x="27115" y="11332"/>
                      </a:lnTo>
                      <a:lnTo>
                        <a:pt x="26010" y="11024"/>
                      </a:lnTo>
                      <a:lnTo>
                        <a:pt x="25033" y="10608"/>
                      </a:lnTo>
                      <a:lnTo>
                        <a:pt x="24273" y="10064"/>
                      </a:lnTo>
                      <a:lnTo>
                        <a:pt x="24019" y="9739"/>
                      </a:lnTo>
                      <a:lnTo>
                        <a:pt x="23947" y="9684"/>
                      </a:lnTo>
                      <a:lnTo>
                        <a:pt x="23875" y="9666"/>
                      </a:lnTo>
                      <a:lnTo>
                        <a:pt x="23802" y="9702"/>
                      </a:lnTo>
                      <a:lnTo>
                        <a:pt x="23748" y="9757"/>
                      </a:lnTo>
                      <a:lnTo>
                        <a:pt x="23458" y="10390"/>
                      </a:lnTo>
                      <a:lnTo>
                        <a:pt x="22825" y="11494"/>
                      </a:lnTo>
                      <a:lnTo>
                        <a:pt x="22101" y="12381"/>
                      </a:lnTo>
                      <a:lnTo>
                        <a:pt x="21304" y="13087"/>
                      </a:lnTo>
                      <a:lnTo>
                        <a:pt x="20399" y="13594"/>
                      </a:lnTo>
                      <a:lnTo>
                        <a:pt x="19422" y="13902"/>
                      </a:lnTo>
                      <a:lnTo>
                        <a:pt x="18354" y="14010"/>
                      </a:lnTo>
                      <a:lnTo>
                        <a:pt x="17214" y="13938"/>
                      </a:lnTo>
                      <a:lnTo>
                        <a:pt x="16598" y="13811"/>
                      </a:lnTo>
                      <a:lnTo>
                        <a:pt x="16182" y="13703"/>
                      </a:lnTo>
                      <a:lnTo>
                        <a:pt x="15277" y="13377"/>
                      </a:lnTo>
                      <a:lnTo>
                        <a:pt x="14336" y="12942"/>
                      </a:lnTo>
                      <a:lnTo>
                        <a:pt x="13413" y="12418"/>
                      </a:lnTo>
                      <a:lnTo>
                        <a:pt x="12562" y="11820"/>
                      </a:lnTo>
                      <a:lnTo>
                        <a:pt x="11838" y="11169"/>
                      </a:lnTo>
                      <a:lnTo>
                        <a:pt x="11259" y="10463"/>
                      </a:lnTo>
                      <a:lnTo>
                        <a:pt x="10915" y="9739"/>
                      </a:lnTo>
                      <a:lnTo>
                        <a:pt x="10861" y="9377"/>
                      </a:lnTo>
                      <a:lnTo>
                        <a:pt x="10824" y="9304"/>
                      </a:lnTo>
                      <a:lnTo>
                        <a:pt x="10752" y="9250"/>
                      </a:lnTo>
                      <a:lnTo>
                        <a:pt x="10680" y="9250"/>
                      </a:lnTo>
                      <a:lnTo>
                        <a:pt x="10607" y="9286"/>
                      </a:lnTo>
                      <a:lnTo>
                        <a:pt x="10281" y="9540"/>
                      </a:lnTo>
                      <a:lnTo>
                        <a:pt x="9322" y="9974"/>
                      </a:lnTo>
                      <a:lnTo>
                        <a:pt x="8091" y="10300"/>
                      </a:lnTo>
                      <a:lnTo>
                        <a:pt x="6679" y="10481"/>
                      </a:lnTo>
                      <a:lnTo>
                        <a:pt x="5919" y="10517"/>
                      </a:lnTo>
                      <a:lnTo>
                        <a:pt x="5919" y="10807"/>
                      </a:lnTo>
                      <a:lnTo>
                        <a:pt x="6661" y="10789"/>
                      </a:lnTo>
                      <a:lnTo>
                        <a:pt x="8037" y="10608"/>
                      </a:lnTo>
                      <a:lnTo>
                        <a:pt x="9250" y="10318"/>
                      </a:lnTo>
                      <a:lnTo>
                        <a:pt x="10227" y="9920"/>
                      </a:lnTo>
                      <a:lnTo>
                        <a:pt x="10607" y="9666"/>
                      </a:lnTo>
                      <a:lnTo>
                        <a:pt x="10716" y="10064"/>
                      </a:lnTo>
                      <a:lnTo>
                        <a:pt x="11150" y="10843"/>
                      </a:lnTo>
                      <a:lnTo>
                        <a:pt x="11802" y="11567"/>
                      </a:lnTo>
                      <a:lnTo>
                        <a:pt x="12598" y="12218"/>
                      </a:lnTo>
                      <a:lnTo>
                        <a:pt x="13467" y="12798"/>
                      </a:lnTo>
                      <a:lnTo>
                        <a:pt x="14408" y="13304"/>
                      </a:lnTo>
                      <a:lnTo>
                        <a:pt x="15766" y="13884"/>
                      </a:lnTo>
                      <a:lnTo>
                        <a:pt x="16526" y="14101"/>
                      </a:lnTo>
                      <a:lnTo>
                        <a:pt x="16997" y="14191"/>
                      </a:lnTo>
                      <a:lnTo>
                        <a:pt x="17883" y="14300"/>
                      </a:lnTo>
                      <a:lnTo>
                        <a:pt x="18318" y="14318"/>
                      </a:lnTo>
                      <a:lnTo>
                        <a:pt x="18770" y="14300"/>
                      </a:lnTo>
                      <a:lnTo>
                        <a:pt x="19639" y="14173"/>
                      </a:lnTo>
                      <a:lnTo>
                        <a:pt x="20454" y="13902"/>
                      </a:lnTo>
                      <a:lnTo>
                        <a:pt x="21214" y="13522"/>
                      </a:lnTo>
                      <a:lnTo>
                        <a:pt x="21920" y="12979"/>
                      </a:lnTo>
                      <a:lnTo>
                        <a:pt x="22571" y="12327"/>
                      </a:lnTo>
                      <a:lnTo>
                        <a:pt x="23151" y="11549"/>
                      </a:lnTo>
                      <a:lnTo>
                        <a:pt x="23694" y="10626"/>
                      </a:lnTo>
                      <a:lnTo>
                        <a:pt x="23929" y="10119"/>
                      </a:lnTo>
                      <a:lnTo>
                        <a:pt x="24237" y="10427"/>
                      </a:lnTo>
                      <a:lnTo>
                        <a:pt x="25069" y="10970"/>
                      </a:lnTo>
                      <a:lnTo>
                        <a:pt x="26101" y="11368"/>
                      </a:lnTo>
                      <a:lnTo>
                        <a:pt x="27223" y="11657"/>
                      </a:lnTo>
                      <a:lnTo>
                        <a:pt x="28400" y="11802"/>
                      </a:lnTo>
                      <a:lnTo>
                        <a:pt x="29558" y="11802"/>
                      </a:lnTo>
                      <a:lnTo>
                        <a:pt x="30608" y="11675"/>
                      </a:lnTo>
                      <a:lnTo>
                        <a:pt x="31495" y="11404"/>
                      </a:lnTo>
                      <a:lnTo>
                        <a:pt x="31857" y="11205"/>
                      </a:lnTo>
                      <a:lnTo>
                        <a:pt x="32237" y="10933"/>
                      </a:lnTo>
                      <a:lnTo>
                        <a:pt x="32852" y="10408"/>
                      </a:lnTo>
                      <a:lnTo>
                        <a:pt x="33251" y="9865"/>
                      </a:lnTo>
                      <a:lnTo>
                        <a:pt x="33414" y="9322"/>
                      </a:lnTo>
                      <a:lnTo>
                        <a:pt x="33414" y="9051"/>
                      </a:lnTo>
                      <a:lnTo>
                        <a:pt x="33377" y="8870"/>
                      </a:lnTo>
                      <a:lnTo>
                        <a:pt x="33214" y="8526"/>
                      </a:lnTo>
                      <a:lnTo>
                        <a:pt x="32925" y="8218"/>
                      </a:lnTo>
                      <a:lnTo>
                        <a:pt x="32545" y="7983"/>
                      </a:lnTo>
                      <a:lnTo>
                        <a:pt x="32309" y="7892"/>
                      </a:lnTo>
                      <a:lnTo>
                        <a:pt x="31911" y="7766"/>
                      </a:lnTo>
                      <a:lnTo>
                        <a:pt x="30952" y="7711"/>
                      </a:lnTo>
                      <a:lnTo>
                        <a:pt x="29920" y="7929"/>
                      </a:lnTo>
                      <a:lnTo>
                        <a:pt x="28852" y="8435"/>
                      </a:lnTo>
                      <a:lnTo>
                        <a:pt x="28327" y="8834"/>
                      </a:lnTo>
                      <a:lnTo>
                        <a:pt x="28309" y="8327"/>
                      </a:lnTo>
                      <a:lnTo>
                        <a:pt x="28128" y="7277"/>
                      </a:lnTo>
                      <a:lnTo>
                        <a:pt x="27784" y="6173"/>
                      </a:lnTo>
                      <a:lnTo>
                        <a:pt x="27278" y="4978"/>
                      </a:lnTo>
                      <a:lnTo>
                        <a:pt x="26952" y="4345"/>
                      </a:lnTo>
                      <a:lnTo>
                        <a:pt x="26807" y="4091"/>
                      </a:lnTo>
                      <a:lnTo>
                        <a:pt x="26409" y="3585"/>
                      </a:lnTo>
                      <a:lnTo>
                        <a:pt x="25667" y="2861"/>
                      </a:lnTo>
                      <a:lnTo>
                        <a:pt x="24345" y="1974"/>
                      </a:lnTo>
                      <a:lnTo>
                        <a:pt x="22789" y="1213"/>
                      </a:lnTo>
                      <a:lnTo>
                        <a:pt x="21087" y="616"/>
                      </a:lnTo>
                      <a:lnTo>
                        <a:pt x="19313" y="200"/>
                      </a:lnTo>
                      <a:lnTo>
                        <a:pt x="17594"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63" name="Google Shape;63;p3"/>
                <p:cNvSpPr/>
                <p:nvPr/>
              </p:nvSpPr>
              <p:spPr>
                <a:xfrm>
                  <a:off x="1925508" y="3606994"/>
                  <a:ext cx="1061479" cy="454879"/>
                </a:xfrm>
                <a:custGeom>
                  <a:avLst/>
                  <a:gdLst/>
                  <a:ahLst/>
                  <a:cxnLst/>
                  <a:rect l="l" t="t" r="r" b="b"/>
                  <a:pathLst>
                    <a:path w="33414" h="14319" extrusionOk="0">
                      <a:moveTo>
                        <a:pt x="16924" y="1"/>
                      </a:moveTo>
                      <a:lnTo>
                        <a:pt x="15911" y="91"/>
                      </a:lnTo>
                      <a:lnTo>
                        <a:pt x="14969" y="308"/>
                      </a:lnTo>
                      <a:lnTo>
                        <a:pt x="14119" y="670"/>
                      </a:lnTo>
                      <a:lnTo>
                        <a:pt x="13757" y="924"/>
                      </a:lnTo>
                      <a:lnTo>
                        <a:pt x="13467" y="1141"/>
                      </a:lnTo>
                      <a:lnTo>
                        <a:pt x="12996" y="1666"/>
                      </a:lnTo>
                      <a:lnTo>
                        <a:pt x="12671" y="2281"/>
                      </a:lnTo>
                      <a:lnTo>
                        <a:pt x="12471" y="2987"/>
                      </a:lnTo>
                      <a:lnTo>
                        <a:pt x="12435" y="3385"/>
                      </a:lnTo>
                      <a:lnTo>
                        <a:pt x="12236" y="3150"/>
                      </a:lnTo>
                      <a:lnTo>
                        <a:pt x="11766" y="2734"/>
                      </a:lnTo>
                      <a:lnTo>
                        <a:pt x="11223" y="2426"/>
                      </a:lnTo>
                      <a:lnTo>
                        <a:pt x="10607" y="2191"/>
                      </a:lnTo>
                      <a:lnTo>
                        <a:pt x="9974" y="2064"/>
                      </a:lnTo>
                      <a:lnTo>
                        <a:pt x="9340" y="2010"/>
                      </a:lnTo>
                      <a:lnTo>
                        <a:pt x="8688" y="2064"/>
                      </a:lnTo>
                      <a:lnTo>
                        <a:pt x="8091" y="2191"/>
                      </a:lnTo>
                      <a:lnTo>
                        <a:pt x="7802" y="2299"/>
                      </a:lnTo>
                      <a:lnTo>
                        <a:pt x="7349" y="2517"/>
                      </a:lnTo>
                      <a:lnTo>
                        <a:pt x="6824" y="2951"/>
                      </a:lnTo>
                      <a:lnTo>
                        <a:pt x="6571" y="3313"/>
                      </a:lnTo>
                      <a:lnTo>
                        <a:pt x="6390" y="3693"/>
                      </a:lnTo>
                      <a:lnTo>
                        <a:pt x="6281" y="4109"/>
                      </a:lnTo>
                      <a:lnTo>
                        <a:pt x="6263" y="4815"/>
                      </a:lnTo>
                      <a:lnTo>
                        <a:pt x="6372" y="5322"/>
                      </a:lnTo>
                      <a:lnTo>
                        <a:pt x="5666" y="5232"/>
                      </a:lnTo>
                      <a:lnTo>
                        <a:pt x="3982" y="5214"/>
                      </a:lnTo>
                      <a:lnTo>
                        <a:pt x="2661" y="5377"/>
                      </a:lnTo>
                      <a:lnTo>
                        <a:pt x="1847" y="5576"/>
                      </a:lnTo>
                      <a:lnTo>
                        <a:pt x="1123" y="5883"/>
                      </a:lnTo>
                      <a:lnTo>
                        <a:pt x="543" y="6300"/>
                      </a:lnTo>
                      <a:lnTo>
                        <a:pt x="326" y="6553"/>
                      </a:lnTo>
                      <a:lnTo>
                        <a:pt x="163" y="6788"/>
                      </a:lnTo>
                      <a:lnTo>
                        <a:pt x="0" y="7313"/>
                      </a:lnTo>
                      <a:lnTo>
                        <a:pt x="18" y="7892"/>
                      </a:lnTo>
                      <a:lnTo>
                        <a:pt x="199" y="8544"/>
                      </a:lnTo>
                      <a:lnTo>
                        <a:pt x="362" y="8888"/>
                      </a:lnTo>
                      <a:lnTo>
                        <a:pt x="525" y="9159"/>
                      </a:lnTo>
                      <a:lnTo>
                        <a:pt x="978" y="9630"/>
                      </a:lnTo>
                      <a:lnTo>
                        <a:pt x="1575" y="10010"/>
                      </a:lnTo>
                      <a:lnTo>
                        <a:pt x="2263" y="10300"/>
                      </a:lnTo>
                      <a:lnTo>
                        <a:pt x="3421" y="10626"/>
                      </a:lnTo>
                      <a:lnTo>
                        <a:pt x="5105" y="10825"/>
                      </a:lnTo>
                      <a:lnTo>
                        <a:pt x="5919" y="10807"/>
                      </a:lnTo>
                      <a:lnTo>
                        <a:pt x="6661" y="10789"/>
                      </a:lnTo>
                      <a:lnTo>
                        <a:pt x="8037" y="10608"/>
                      </a:lnTo>
                      <a:lnTo>
                        <a:pt x="9250" y="10318"/>
                      </a:lnTo>
                      <a:lnTo>
                        <a:pt x="10227" y="9920"/>
                      </a:lnTo>
                      <a:lnTo>
                        <a:pt x="10607" y="9666"/>
                      </a:lnTo>
                      <a:lnTo>
                        <a:pt x="10716" y="10064"/>
                      </a:lnTo>
                      <a:lnTo>
                        <a:pt x="11150" y="10843"/>
                      </a:lnTo>
                      <a:lnTo>
                        <a:pt x="11802" y="11567"/>
                      </a:lnTo>
                      <a:lnTo>
                        <a:pt x="12598" y="12218"/>
                      </a:lnTo>
                      <a:lnTo>
                        <a:pt x="13467" y="12798"/>
                      </a:lnTo>
                      <a:lnTo>
                        <a:pt x="14408" y="13304"/>
                      </a:lnTo>
                      <a:lnTo>
                        <a:pt x="15766" y="13884"/>
                      </a:lnTo>
                      <a:lnTo>
                        <a:pt x="16526" y="14101"/>
                      </a:lnTo>
                      <a:lnTo>
                        <a:pt x="16997" y="14191"/>
                      </a:lnTo>
                      <a:lnTo>
                        <a:pt x="17883" y="14300"/>
                      </a:lnTo>
                      <a:lnTo>
                        <a:pt x="18318" y="14318"/>
                      </a:lnTo>
                      <a:lnTo>
                        <a:pt x="18770" y="14300"/>
                      </a:lnTo>
                      <a:lnTo>
                        <a:pt x="19639" y="14173"/>
                      </a:lnTo>
                      <a:lnTo>
                        <a:pt x="20454" y="13902"/>
                      </a:lnTo>
                      <a:lnTo>
                        <a:pt x="21214" y="13522"/>
                      </a:lnTo>
                      <a:lnTo>
                        <a:pt x="21920" y="12979"/>
                      </a:lnTo>
                      <a:lnTo>
                        <a:pt x="22571" y="12327"/>
                      </a:lnTo>
                      <a:lnTo>
                        <a:pt x="23151" y="11549"/>
                      </a:lnTo>
                      <a:lnTo>
                        <a:pt x="23694" y="10626"/>
                      </a:lnTo>
                      <a:lnTo>
                        <a:pt x="23929" y="10119"/>
                      </a:lnTo>
                      <a:lnTo>
                        <a:pt x="24237" y="10427"/>
                      </a:lnTo>
                      <a:lnTo>
                        <a:pt x="25069" y="10970"/>
                      </a:lnTo>
                      <a:lnTo>
                        <a:pt x="26101" y="11368"/>
                      </a:lnTo>
                      <a:lnTo>
                        <a:pt x="27223" y="11657"/>
                      </a:lnTo>
                      <a:lnTo>
                        <a:pt x="28400" y="11802"/>
                      </a:lnTo>
                      <a:lnTo>
                        <a:pt x="29558" y="11802"/>
                      </a:lnTo>
                      <a:lnTo>
                        <a:pt x="30608" y="11675"/>
                      </a:lnTo>
                      <a:lnTo>
                        <a:pt x="31495" y="11404"/>
                      </a:lnTo>
                      <a:lnTo>
                        <a:pt x="31857" y="11205"/>
                      </a:lnTo>
                      <a:lnTo>
                        <a:pt x="32237" y="10933"/>
                      </a:lnTo>
                      <a:lnTo>
                        <a:pt x="32852" y="10408"/>
                      </a:lnTo>
                      <a:lnTo>
                        <a:pt x="33251" y="9865"/>
                      </a:lnTo>
                      <a:lnTo>
                        <a:pt x="33414" y="9322"/>
                      </a:lnTo>
                      <a:lnTo>
                        <a:pt x="33414" y="9051"/>
                      </a:lnTo>
                      <a:lnTo>
                        <a:pt x="33377" y="8870"/>
                      </a:lnTo>
                      <a:lnTo>
                        <a:pt x="33214" y="8526"/>
                      </a:lnTo>
                      <a:lnTo>
                        <a:pt x="32925" y="8218"/>
                      </a:lnTo>
                      <a:lnTo>
                        <a:pt x="32545" y="7983"/>
                      </a:lnTo>
                      <a:lnTo>
                        <a:pt x="32309" y="7892"/>
                      </a:lnTo>
                      <a:lnTo>
                        <a:pt x="31911" y="7766"/>
                      </a:lnTo>
                      <a:lnTo>
                        <a:pt x="30952" y="7711"/>
                      </a:lnTo>
                      <a:lnTo>
                        <a:pt x="29920" y="7929"/>
                      </a:lnTo>
                      <a:lnTo>
                        <a:pt x="28852" y="8435"/>
                      </a:lnTo>
                      <a:lnTo>
                        <a:pt x="28327" y="8834"/>
                      </a:lnTo>
                      <a:lnTo>
                        <a:pt x="28309" y="8327"/>
                      </a:lnTo>
                      <a:lnTo>
                        <a:pt x="28128" y="7277"/>
                      </a:lnTo>
                      <a:lnTo>
                        <a:pt x="27784" y="6173"/>
                      </a:lnTo>
                      <a:lnTo>
                        <a:pt x="27278" y="4978"/>
                      </a:lnTo>
                      <a:lnTo>
                        <a:pt x="26952" y="4345"/>
                      </a:lnTo>
                      <a:lnTo>
                        <a:pt x="26680" y="4490"/>
                      </a:lnTo>
                      <a:lnTo>
                        <a:pt x="27024" y="5159"/>
                      </a:lnTo>
                      <a:lnTo>
                        <a:pt x="27549" y="6408"/>
                      </a:lnTo>
                      <a:lnTo>
                        <a:pt x="27875" y="7567"/>
                      </a:lnTo>
                      <a:lnTo>
                        <a:pt x="28020" y="8653"/>
                      </a:lnTo>
                      <a:lnTo>
                        <a:pt x="28038" y="9178"/>
                      </a:lnTo>
                      <a:lnTo>
                        <a:pt x="28038" y="9268"/>
                      </a:lnTo>
                      <a:lnTo>
                        <a:pt x="28128" y="9304"/>
                      </a:lnTo>
                      <a:lnTo>
                        <a:pt x="28201" y="9340"/>
                      </a:lnTo>
                      <a:lnTo>
                        <a:pt x="28291" y="9286"/>
                      </a:lnTo>
                      <a:lnTo>
                        <a:pt x="28526" y="9051"/>
                      </a:lnTo>
                      <a:lnTo>
                        <a:pt x="29051" y="8671"/>
                      </a:lnTo>
                      <a:lnTo>
                        <a:pt x="29848" y="8273"/>
                      </a:lnTo>
                      <a:lnTo>
                        <a:pt x="30879" y="8037"/>
                      </a:lnTo>
                      <a:lnTo>
                        <a:pt x="31821" y="8055"/>
                      </a:lnTo>
                      <a:lnTo>
                        <a:pt x="32219" y="8182"/>
                      </a:lnTo>
                      <a:lnTo>
                        <a:pt x="32581" y="8345"/>
                      </a:lnTo>
                      <a:lnTo>
                        <a:pt x="32943" y="8671"/>
                      </a:lnTo>
                      <a:lnTo>
                        <a:pt x="33088" y="8942"/>
                      </a:lnTo>
                      <a:lnTo>
                        <a:pt x="33106" y="9087"/>
                      </a:lnTo>
                      <a:lnTo>
                        <a:pt x="33106" y="9304"/>
                      </a:lnTo>
                      <a:lnTo>
                        <a:pt x="32961" y="9757"/>
                      </a:lnTo>
                      <a:lnTo>
                        <a:pt x="32599" y="10227"/>
                      </a:lnTo>
                      <a:lnTo>
                        <a:pt x="32038" y="10716"/>
                      </a:lnTo>
                      <a:lnTo>
                        <a:pt x="31694" y="10951"/>
                      </a:lnTo>
                      <a:lnTo>
                        <a:pt x="31350" y="11132"/>
                      </a:lnTo>
                      <a:lnTo>
                        <a:pt x="30463" y="11404"/>
                      </a:lnTo>
                      <a:lnTo>
                        <a:pt x="29413" y="11513"/>
                      </a:lnTo>
                      <a:lnTo>
                        <a:pt x="28273" y="11476"/>
                      </a:lnTo>
                      <a:lnTo>
                        <a:pt x="27115" y="11332"/>
                      </a:lnTo>
                      <a:lnTo>
                        <a:pt x="26010" y="11024"/>
                      </a:lnTo>
                      <a:lnTo>
                        <a:pt x="25033" y="10608"/>
                      </a:lnTo>
                      <a:lnTo>
                        <a:pt x="24273" y="10064"/>
                      </a:lnTo>
                      <a:lnTo>
                        <a:pt x="24019" y="9739"/>
                      </a:lnTo>
                      <a:lnTo>
                        <a:pt x="23947" y="9684"/>
                      </a:lnTo>
                      <a:lnTo>
                        <a:pt x="23875" y="9666"/>
                      </a:lnTo>
                      <a:lnTo>
                        <a:pt x="23802" y="9702"/>
                      </a:lnTo>
                      <a:lnTo>
                        <a:pt x="23748" y="9757"/>
                      </a:lnTo>
                      <a:lnTo>
                        <a:pt x="23458" y="10390"/>
                      </a:lnTo>
                      <a:lnTo>
                        <a:pt x="22825" y="11494"/>
                      </a:lnTo>
                      <a:lnTo>
                        <a:pt x="22101" y="12381"/>
                      </a:lnTo>
                      <a:lnTo>
                        <a:pt x="21304" y="13087"/>
                      </a:lnTo>
                      <a:lnTo>
                        <a:pt x="20399" y="13594"/>
                      </a:lnTo>
                      <a:lnTo>
                        <a:pt x="19422" y="13902"/>
                      </a:lnTo>
                      <a:lnTo>
                        <a:pt x="18354" y="14010"/>
                      </a:lnTo>
                      <a:lnTo>
                        <a:pt x="17214" y="13938"/>
                      </a:lnTo>
                      <a:lnTo>
                        <a:pt x="16598" y="13811"/>
                      </a:lnTo>
                      <a:lnTo>
                        <a:pt x="16182" y="13703"/>
                      </a:lnTo>
                      <a:lnTo>
                        <a:pt x="15277" y="13377"/>
                      </a:lnTo>
                      <a:lnTo>
                        <a:pt x="14336" y="12942"/>
                      </a:lnTo>
                      <a:lnTo>
                        <a:pt x="13413" y="12418"/>
                      </a:lnTo>
                      <a:lnTo>
                        <a:pt x="12562" y="11820"/>
                      </a:lnTo>
                      <a:lnTo>
                        <a:pt x="11838" y="11169"/>
                      </a:lnTo>
                      <a:lnTo>
                        <a:pt x="11259" y="10463"/>
                      </a:lnTo>
                      <a:lnTo>
                        <a:pt x="10915" y="9739"/>
                      </a:lnTo>
                      <a:lnTo>
                        <a:pt x="10861" y="9377"/>
                      </a:lnTo>
                      <a:lnTo>
                        <a:pt x="10824" y="9304"/>
                      </a:lnTo>
                      <a:lnTo>
                        <a:pt x="10752" y="9250"/>
                      </a:lnTo>
                      <a:lnTo>
                        <a:pt x="10680" y="9250"/>
                      </a:lnTo>
                      <a:lnTo>
                        <a:pt x="10607" y="9286"/>
                      </a:lnTo>
                      <a:lnTo>
                        <a:pt x="10281" y="9540"/>
                      </a:lnTo>
                      <a:lnTo>
                        <a:pt x="9322" y="9974"/>
                      </a:lnTo>
                      <a:lnTo>
                        <a:pt x="8091" y="10300"/>
                      </a:lnTo>
                      <a:lnTo>
                        <a:pt x="6679" y="10481"/>
                      </a:lnTo>
                      <a:lnTo>
                        <a:pt x="5919" y="10517"/>
                      </a:lnTo>
                      <a:lnTo>
                        <a:pt x="5123" y="10517"/>
                      </a:lnTo>
                      <a:lnTo>
                        <a:pt x="3512" y="10354"/>
                      </a:lnTo>
                      <a:lnTo>
                        <a:pt x="2408" y="10046"/>
                      </a:lnTo>
                      <a:lnTo>
                        <a:pt x="1756" y="9775"/>
                      </a:lnTo>
                      <a:lnTo>
                        <a:pt x="1213" y="9413"/>
                      </a:lnTo>
                      <a:lnTo>
                        <a:pt x="779" y="8997"/>
                      </a:lnTo>
                      <a:lnTo>
                        <a:pt x="634" y="8743"/>
                      </a:lnTo>
                      <a:lnTo>
                        <a:pt x="489" y="8435"/>
                      </a:lnTo>
                      <a:lnTo>
                        <a:pt x="326" y="7892"/>
                      </a:lnTo>
                      <a:lnTo>
                        <a:pt x="308" y="7386"/>
                      </a:lnTo>
                      <a:lnTo>
                        <a:pt x="435" y="6933"/>
                      </a:lnTo>
                      <a:lnTo>
                        <a:pt x="561" y="6734"/>
                      </a:lnTo>
                      <a:lnTo>
                        <a:pt x="779" y="6499"/>
                      </a:lnTo>
                      <a:lnTo>
                        <a:pt x="1358" y="6101"/>
                      </a:lnTo>
                      <a:lnTo>
                        <a:pt x="2100" y="5811"/>
                      </a:lnTo>
                      <a:lnTo>
                        <a:pt x="2933" y="5630"/>
                      </a:lnTo>
                      <a:lnTo>
                        <a:pt x="4254" y="5503"/>
                      </a:lnTo>
                      <a:lnTo>
                        <a:pt x="5919" y="5558"/>
                      </a:lnTo>
                      <a:lnTo>
                        <a:pt x="6553" y="5666"/>
                      </a:lnTo>
                      <a:lnTo>
                        <a:pt x="6625" y="5666"/>
                      </a:lnTo>
                      <a:lnTo>
                        <a:pt x="6697" y="5612"/>
                      </a:lnTo>
                      <a:lnTo>
                        <a:pt x="6734" y="5539"/>
                      </a:lnTo>
                      <a:lnTo>
                        <a:pt x="6734" y="5467"/>
                      </a:lnTo>
                      <a:lnTo>
                        <a:pt x="6589" y="4978"/>
                      </a:lnTo>
                      <a:lnTo>
                        <a:pt x="6571" y="4091"/>
                      </a:lnTo>
                      <a:lnTo>
                        <a:pt x="6788" y="3530"/>
                      </a:lnTo>
                      <a:lnTo>
                        <a:pt x="7023" y="3204"/>
                      </a:lnTo>
                      <a:lnTo>
                        <a:pt x="7494" y="2788"/>
                      </a:lnTo>
                      <a:lnTo>
                        <a:pt x="7928" y="2589"/>
                      </a:lnTo>
                      <a:lnTo>
                        <a:pt x="8218" y="2480"/>
                      </a:lnTo>
                      <a:lnTo>
                        <a:pt x="8833" y="2336"/>
                      </a:lnTo>
                      <a:lnTo>
                        <a:pt x="9485" y="2318"/>
                      </a:lnTo>
                      <a:lnTo>
                        <a:pt x="10136" y="2390"/>
                      </a:lnTo>
                      <a:lnTo>
                        <a:pt x="10770" y="2553"/>
                      </a:lnTo>
                      <a:lnTo>
                        <a:pt x="11349" y="2824"/>
                      </a:lnTo>
                      <a:lnTo>
                        <a:pt x="11874" y="3204"/>
                      </a:lnTo>
                      <a:lnTo>
                        <a:pt x="12272" y="3675"/>
                      </a:lnTo>
                      <a:lnTo>
                        <a:pt x="12435" y="3947"/>
                      </a:lnTo>
                      <a:lnTo>
                        <a:pt x="12490" y="4037"/>
                      </a:lnTo>
                      <a:lnTo>
                        <a:pt x="12598" y="4037"/>
                      </a:lnTo>
                      <a:lnTo>
                        <a:pt x="12689" y="3983"/>
                      </a:lnTo>
                      <a:lnTo>
                        <a:pt x="12707" y="3892"/>
                      </a:lnTo>
                      <a:lnTo>
                        <a:pt x="12725" y="3440"/>
                      </a:lnTo>
                      <a:lnTo>
                        <a:pt x="12870" y="2643"/>
                      </a:lnTo>
                      <a:lnTo>
                        <a:pt x="13159" y="1974"/>
                      </a:lnTo>
                      <a:lnTo>
                        <a:pt x="13630" y="1394"/>
                      </a:lnTo>
                      <a:lnTo>
                        <a:pt x="13938" y="1159"/>
                      </a:lnTo>
                      <a:lnTo>
                        <a:pt x="14281" y="924"/>
                      </a:lnTo>
                      <a:lnTo>
                        <a:pt x="15096" y="580"/>
                      </a:lnTo>
                      <a:lnTo>
                        <a:pt x="16001" y="381"/>
                      </a:lnTo>
                      <a:lnTo>
                        <a:pt x="16978" y="308"/>
                      </a:lnTo>
                      <a:lnTo>
                        <a:pt x="18010" y="327"/>
                      </a:lnTo>
                      <a:lnTo>
                        <a:pt x="19042" y="453"/>
                      </a:lnTo>
                      <a:lnTo>
                        <a:pt x="20598" y="779"/>
                      </a:lnTo>
                      <a:lnTo>
                        <a:pt x="21558" y="1087"/>
                      </a:lnTo>
                      <a:lnTo>
                        <a:pt x="21648" y="797"/>
                      </a:lnTo>
                      <a:lnTo>
                        <a:pt x="20671" y="489"/>
                      </a:lnTo>
                      <a:lnTo>
                        <a:pt x="19078" y="164"/>
                      </a:lnTo>
                      <a:lnTo>
                        <a:pt x="17992" y="37"/>
                      </a:lnTo>
                      <a:lnTo>
                        <a:pt x="16924"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grpSp>
          <p:grpSp>
            <p:nvGrpSpPr>
              <p:cNvPr id="64" name="Google Shape;64;p3"/>
              <p:cNvGrpSpPr/>
              <p:nvPr/>
            </p:nvGrpSpPr>
            <p:grpSpPr>
              <a:xfrm>
                <a:off x="648762" y="106102"/>
                <a:ext cx="1124148" cy="632259"/>
                <a:chOff x="389676" y="3721420"/>
                <a:chExt cx="1478364" cy="831483"/>
              </a:xfrm>
            </p:grpSpPr>
            <p:sp>
              <p:nvSpPr>
                <p:cNvPr id="65" name="Google Shape;65;p3"/>
                <p:cNvSpPr/>
                <p:nvPr/>
              </p:nvSpPr>
              <p:spPr>
                <a:xfrm>
                  <a:off x="395426" y="3726027"/>
                  <a:ext cx="1467436" cy="821698"/>
                </a:xfrm>
                <a:custGeom>
                  <a:avLst/>
                  <a:gdLst/>
                  <a:ahLst/>
                  <a:cxnLst/>
                  <a:rect l="l" t="t" r="r" b="b"/>
                  <a:pathLst>
                    <a:path w="46193" h="25866" extrusionOk="0">
                      <a:moveTo>
                        <a:pt x="22354" y="0"/>
                      </a:moveTo>
                      <a:lnTo>
                        <a:pt x="20218" y="218"/>
                      </a:lnTo>
                      <a:lnTo>
                        <a:pt x="19169" y="417"/>
                      </a:lnTo>
                      <a:lnTo>
                        <a:pt x="18589" y="543"/>
                      </a:lnTo>
                      <a:lnTo>
                        <a:pt x="17467" y="869"/>
                      </a:lnTo>
                      <a:lnTo>
                        <a:pt x="16417" y="1268"/>
                      </a:lnTo>
                      <a:lnTo>
                        <a:pt x="15440" y="1756"/>
                      </a:lnTo>
                      <a:lnTo>
                        <a:pt x="14535" y="2299"/>
                      </a:lnTo>
                      <a:lnTo>
                        <a:pt x="13720" y="2915"/>
                      </a:lnTo>
                      <a:lnTo>
                        <a:pt x="12996" y="3602"/>
                      </a:lnTo>
                      <a:lnTo>
                        <a:pt x="12363" y="4345"/>
                      </a:lnTo>
                      <a:lnTo>
                        <a:pt x="11838" y="5159"/>
                      </a:lnTo>
                      <a:lnTo>
                        <a:pt x="11422" y="6010"/>
                      </a:lnTo>
                      <a:lnTo>
                        <a:pt x="11132" y="6933"/>
                      </a:lnTo>
                      <a:lnTo>
                        <a:pt x="10951" y="7910"/>
                      </a:lnTo>
                      <a:lnTo>
                        <a:pt x="10897" y="8924"/>
                      </a:lnTo>
                      <a:lnTo>
                        <a:pt x="10987" y="9992"/>
                      </a:lnTo>
                      <a:lnTo>
                        <a:pt x="11204" y="11096"/>
                      </a:lnTo>
                      <a:lnTo>
                        <a:pt x="11585" y="12254"/>
                      </a:lnTo>
                      <a:lnTo>
                        <a:pt x="11838" y="12852"/>
                      </a:lnTo>
                      <a:lnTo>
                        <a:pt x="11458" y="12580"/>
                      </a:lnTo>
                      <a:lnTo>
                        <a:pt x="10607" y="12146"/>
                      </a:lnTo>
                      <a:lnTo>
                        <a:pt x="9666" y="11838"/>
                      </a:lnTo>
                      <a:lnTo>
                        <a:pt x="8670" y="11621"/>
                      </a:lnTo>
                      <a:lnTo>
                        <a:pt x="7639" y="11512"/>
                      </a:lnTo>
                      <a:lnTo>
                        <a:pt x="6589" y="11530"/>
                      </a:lnTo>
                      <a:lnTo>
                        <a:pt x="5539" y="11639"/>
                      </a:lnTo>
                      <a:lnTo>
                        <a:pt x="4507" y="11874"/>
                      </a:lnTo>
                      <a:lnTo>
                        <a:pt x="3548" y="12200"/>
                      </a:lnTo>
                      <a:lnTo>
                        <a:pt x="2643" y="12616"/>
                      </a:lnTo>
                      <a:lnTo>
                        <a:pt x="1828" y="13159"/>
                      </a:lnTo>
                      <a:lnTo>
                        <a:pt x="1141" y="13793"/>
                      </a:lnTo>
                      <a:lnTo>
                        <a:pt x="598" y="14535"/>
                      </a:lnTo>
                      <a:lnTo>
                        <a:pt x="199" y="15368"/>
                      </a:lnTo>
                      <a:lnTo>
                        <a:pt x="0" y="16291"/>
                      </a:lnTo>
                      <a:lnTo>
                        <a:pt x="0" y="17323"/>
                      </a:lnTo>
                      <a:lnTo>
                        <a:pt x="91" y="17884"/>
                      </a:lnTo>
                      <a:lnTo>
                        <a:pt x="199" y="18372"/>
                      </a:lnTo>
                      <a:lnTo>
                        <a:pt x="543" y="19241"/>
                      </a:lnTo>
                      <a:lnTo>
                        <a:pt x="1014" y="19983"/>
                      </a:lnTo>
                      <a:lnTo>
                        <a:pt x="1593" y="20617"/>
                      </a:lnTo>
                      <a:lnTo>
                        <a:pt x="2263" y="21142"/>
                      </a:lnTo>
                      <a:lnTo>
                        <a:pt x="3023" y="21558"/>
                      </a:lnTo>
                      <a:lnTo>
                        <a:pt x="3838" y="21848"/>
                      </a:lnTo>
                      <a:lnTo>
                        <a:pt x="4688" y="22047"/>
                      </a:lnTo>
                      <a:lnTo>
                        <a:pt x="5575" y="22155"/>
                      </a:lnTo>
                      <a:lnTo>
                        <a:pt x="6498" y="22155"/>
                      </a:lnTo>
                      <a:lnTo>
                        <a:pt x="7403" y="22065"/>
                      </a:lnTo>
                      <a:lnTo>
                        <a:pt x="8290" y="21902"/>
                      </a:lnTo>
                      <a:lnTo>
                        <a:pt x="9141" y="21648"/>
                      </a:lnTo>
                      <a:lnTo>
                        <a:pt x="9955" y="21305"/>
                      </a:lnTo>
                      <a:lnTo>
                        <a:pt x="10698" y="20888"/>
                      </a:lnTo>
                      <a:lnTo>
                        <a:pt x="11367" y="20400"/>
                      </a:lnTo>
                      <a:lnTo>
                        <a:pt x="11657" y="20128"/>
                      </a:lnTo>
                      <a:lnTo>
                        <a:pt x="12001" y="20653"/>
                      </a:lnTo>
                      <a:lnTo>
                        <a:pt x="12906" y="21648"/>
                      </a:lnTo>
                      <a:lnTo>
                        <a:pt x="14010" y="22590"/>
                      </a:lnTo>
                      <a:lnTo>
                        <a:pt x="15277" y="23440"/>
                      </a:lnTo>
                      <a:lnTo>
                        <a:pt x="16689" y="24183"/>
                      </a:lnTo>
                      <a:lnTo>
                        <a:pt x="18173" y="24816"/>
                      </a:lnTo>
                      <a:lnTo>
                        <a:pt x="19712" y="25323"/>
                      </a:lnTo>
                      <a:lnTo>
                        <a:pt x="21250" y="25685"/>
                      </a:lnTo>
                      <a:lnTo>
                        <a:pt x="22771" y="25866"/>
                      </a:lnTo>
                      <a:lnTo>
                        <a:pt x="24237" y="25866"/>
                      </a:lnTo>
                      <a:lnTo>
                        <a:pt x="25594" y="25667"/>
                      </a:lnTo>
                      <a:lnTo>
                        <a:pt x="26807" y="25250"/>
                      </a:lnTo>
                      <a:lnTo>
                        <a:pt x="27857" y="24581"/>
                      </a:lnTo>
                      <a:lnTo>
                        <a:pt x="28472" y="23929"/>
                      </a:lnTo>
                      <a:lnTo>
                        <a:pt x="28834" y="23404"/>
                      </a:lnTo>
                      <a:lnTo>
                        <a:pt x="29106" y="22807"/>
                      </a:lnTo>
                      <a:lnTo>
                        <a:pt x="29323" y="22155"/>
                      </a:lnTo>
                      <a:lnTo>
                        <a:pt x="29468" y="21413"/>
                      </a:lnTo>
                      <a:lnTo>
                        <a:pt x="29522" y="20599"/>
                      </a:lnTo>
                      <a:lnTo>
                        <a:pt x="29522" y="20164"/>
                      </a:lnTo>
                      <a:lnTo>
                        <a:pt x="29884" y="20562"/>
                      </a:lnTo>
                      <a:lnTo>
                        <a:pt x="30771" y="21268"/>
                      </a:lnTo>
                      <a:lnTo>
                        <a:pt x="31803" y="21866"/>
                      </a:lnTo>
                      <a:lnTo>
                        <a:pt x="32943" y="22372"/>
                      </a:lnTo>
                      <a:lnTo>
                        <a:pt x="34156" y="22753"/>
                      </a:lnTo>
                      <a:lnTo>
                        <a:pt x="35459" y="23042"/>
                      </a:lnTo>
                      <a:lnTo>
                        <a:pt x="36780" y="23205"/>
                      </a:lnTo>
                      <a:lnTo>
                        <a:pt x="38120" y="23241"/>
                      </a:lnTo>
                      <a:lnTo>
                        <a:pt x="39423" y="23151"/>
                      </a:lnTo>
                      <a:lnTo>
                        <a:pt x="40708" y="22916"/>
                      </a:lnTo>
                      <a:lnTo>
                        <a:pt x="41903" y="22554"/>
                      </a:lnTo>
                      <a:lnTo>
                        <a:pt x="43025" y="22029"/>
                      </a:lnTo>
                      <a:lnTo>
                        <a:pt x="44002" y="21377"/>
                      </a:lnTo>
                      <a:lnTo>
                        <a:pt x="44835" y="20562"/>
                      </a:lnTo>
                      <a:lnTo>
                        <a:pt x="45505" y="19585"/>
                      </a:lnTo>
                      <a:lnTo>
                        <a:pt x="45975" y="18445"/>
                      </a:lnTo>
                      <a:lnTo>
                        <a:pt x="46102" y="17811"/>
                      </a:lnTo>
                      <a:lnTo>
                        <a:pt x="46174" y="17413"/>
                      </a:lnTo>
                      <a:lnTo>
                        <a:pt x="46192" y="16725"/>
                      </a:lnTo>
                      <a:lnTo>
                        <a:pt x="46138" y="16146"/>
                      </a:lnTo>
                      <a:lnTo>
                        <a:pt x="45975" y="15639"/>
                      </a:lnTo>
                      <a:lnTo>
                        <a:pt x="45740" y="15241"/>
                      </a:lnTo>
                      <a:lnTo>
                        <a:pt x="45450" y="14933"/>
                      </a:lnTo>
                      <a:lnTo>
                        <a:pt x="45088" y="14716"/>
                      </a:lnTo>
                      <a:lnTo>
                        <a:pt x="44672" y="14571"/>
                      </a:lnTo>
                      <a:lnTo>
                        <a:pt x="43984" y="14499"/>
                      </a:lnTo>
                      <a:lnTo>
                        <a:pt x="42989" y="14698"/>
                      </a:lnTo>
                      <a:lnTo>
                        <a:pt x="41975" y="15187"/>
                      </a:lnTo>
                      <a:lnTo>
                        <a:pt x="41016" y="15947"/>
                      </a:lnTo>
                      <a:lnTo>
                        <a:pt x="40599" y="16417"/>
                      </a:lnTo>
                      <a:lnTo>
                        <a:pt x="40599" y="16417"/>
                      </a:lnTo>
                      <a:lnTo>
                        <a:pt x="41106" y="15838"/>
                      </a:lnTo>
                      <a:lnTo>
                        <a:pt x="42174" y="14951"/>
                      </a:lnTo>
                      <a:lnTo>
                        <a:pt x="42898" y="14282"/>
                      </a:lnTo>
                      <a:lnTo>
                        <a:pt x="43314" y="13775"/>
                      </a:lnTo>
                      <a:lnTo>
                        <a:pt x="43658" y="13178"/>
                      </a:lnTo>
                      <a:lnTo>
                        <a:pt x="43894" y="12417"/>
                      </a:lnTo>
                      <a:lnTo>
                        <a:pt x="43966" y="11983"/>
                      </a:lnTo>
                      <a:lnTo>
                        <a:pt x="44038" y="11331"/>
                      </a:lnTo>
                      <a:lnTo>
                        <a:pt x="43912" y="10010"/>
                      </a:lnTo>
                      <a:lnTo>
                        <a:pt x="43495" y="8761"/>
                      </a:lnTo>
                      <a:lnTo>
                        <a:pt x="42862" y="7603"/>
                      </a:lnTo>
                      <a:lnTo>
                        <a:pt x="42464" y="7096"/>
                      </a:lnTo>
                      <a:lnTo>
                        <a:pt x="42192" y="6788"/>
                      </a:lnTo>
                      <a:lnTo>
                        <a:pt x="41613" y="6281"/>
                      </a:lnTo>
                      <a:lnTo>
                        <a:pt x="40979" y="5847"/>
                      </a:lnTo>
                      <a:lnTo>
                        <a:pt x="40292" y="5521"/>
                      </a:lnTo>
                      <a:lnTo>
                        <a:pt x="39586" y="5286"/>
                      </a:lnTo>
                      <a:lnTo>
                        <a:pt x="38862" y="5159"/>
                      </a:lnTo>
                      <a:lnTo>
                        <a:pt x="38138" y="5105"/>
                      </a:lnTo>
                      <a:lnTo>
                        <a:pt x="37414" y="5159"/>
                      </a:lnTo>
                      <a:lnTo>
                        <a:pt x="36708" y="5304"/>
                      </a:lnTo>
                      <a:lnTo>
                        <a:pt x="36020" y="5539"/>
                      </a:lnTo>
                      <a:lnTo>
                        <a:pt x="35386" y="5865"/>
                      </a:lnTo>
                      <a:lnTo>
                        <a:pt x="34807" y="6299"/>
                      </a:lnTo>
                      <a:lnTo>
                        <a:pt x="34282" y="6806"/>
                      </a:lnTo>
                      <a:lnTo>
                        <a:pt x="33848" y="7422"/>
                      </a:lnTo>
                      <a:lnTo>
                        <a:pt x="33504" y="8075"/>
                      </a:lnTo>
                      <a:lnTo>
                        <a:pt x="33558" y="7530"/>
                      </a:lnTo>
                      <a:lnTo>
                        <a:pt x="33522" y="6824"/>
                      </a:lnTo>
                      <a:lnTo>
                        <a:pt x="33395" y="6136"/>
                      </a:lnTo>
                      <a:lnTo>
                        <a:pt x="33196" y="5467"/>
                      </a:lnTo>
                      <a:lnTo>
                        <a:pt x="32744" y="4507"/>
                      </a:lnTo>
                      <a:lnTo>
                        <a:pt x="31893" y="3313"/>
                      </a:lnTo>
                      <a:lnTo>
                        <a:pt x="30825" y="2281"/>
                      </a:lnTo>
                      <a:lnTo>
                        <a:pt x="29631" y="1449"/>
                      </a:lnTo>
                      <a:lnTo>
                        <a:pt x="28327" y="815"/>
                      </a:lnTo>
                      <a:lnTo>
                        <a:pt x="27676" y="598"/>
                      </a:lnTo>
                      <a:lnTo>
                        <a:pt x="26644" y="344"/>
                      </a:lnTo>
                      <a:lnTo>
                        <a:pt x="24508" y="37"/>
                      </a:lnTo>
                      <a:lnTo>
                        <a:pt x="22354"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66" name="Google Shape;66;p3"/>
                <p:cNvSpPr/>
                <p:nvPr/>
              </p:nvSpPr>
              <p:spPr>
                <a:xfrm>
                  <a:off x="389676" y="3734636"/>
                  <a:ext cx="1478364" cy="818267"/>
                </a:xfrm>
                <a:custGeom>
                  <a:avLst/>
                  <a:gdLst/>
                  <a:ahLst/>
                  <a:cxnLst/>
                  <a:rect l="l" t="t" r="r" b="b"/>
                  <a:pathLst>
                    <a:path w="46537" h="25758" extrusionOk="0">
                      <a:moveTo>
                        <a:pt x="19331" y="1"/>
                      </a:moveTo>
                      <a:lnTo>
                        <a:pt x="18680" y="146"/>
                      </a:lnTo>
                      <a:lnTo>
                        <a:pt x="17431" y="526"/>
                      </a:lnTo>
                      <a:lnTo>
                        <a:pt x="16254" y="997"/>
                      </a:lnTo>
                      <a:lnTo>
                        <a:pt x="15186" y="1558"/>
                      </a:lnTo>
                      <a:lnTo>
                        <a:pt x="14227" y="2209"/>
                      </a:lnTo>
                      <a:lnTo>
                        <a:pt x="13358" y="2933"/>
                      </a:lnTo>
                      <a:lnTo>
                        <a:pt x="12616" y="3730"/>
                      </a:lnTo>
                      <a:lnTo>
                        <a:pt x="12019" y="4598"/>
                      </a:lnTo>
                      <a:lnTo>
                        <a:pt x="11766" y="5069"/>
                      </a:lnTo>
                      <a:lnTo>
                        <a:pt x="11566" y="5449"/>
                      </a:lnTo>
                      <a:lnTo>
                        <a:pt x="11259" y="6264"/>
                      </a:lnTo>
                      <a:lnTo>
                        <a:pt x="11060" y="7114"/>
                      </a:lnTo>
                      <a:lnTo>
                        <a:pt x="10951" y="7983"/>
                      </a:lnTo>
                      <a:lnTo>
                        <a:pt x="10933" y="8888"/>
                      </a:lnTo>
                      <a:lnTo>
                        <a:pt x="11023" y="9793"/>
                      </a:lnTo>
                      <a:lnTo>
                        <a:pt x="11223" y="10734"/>
                      </a:lnTo>
                      <a:lnTo>
                        <a:pt x="11494" y="11694"/>
                      </a:lnTo>
                      <a:lnTo>
                        <a:pt x="11675" y="12164"/>
                      </a:lnTo>
                      <a:lnTo>
                        <a:pt x="11204" y="11893"/>
                      </a:lnTo>
                      <a:lnTo>
                        <a:pt x="10118" y="11477"/>
                      </a:lnTo>
                      <a:lnTo>
                        <a:pt x="8960" y="11205"/>
                      </a:lnTo>
                      <a:lnTo>
                        <a:pt x="7729" y="11096"/>
                      </a:lnTo>
                      <a:lnTo>
                        <a:pt x="6480" y="11133"/>
                      </a:lnTo>
                      <a:lnTo>
                        <a:pt x="5231" y="11314"/>
                      </a:lnTo>
                      <a:lnTo>
                        <a:pt x="4037" y="11640"/>
                      </a:lnTo>
                      <a:lnTo>
                        <a:pt x="2933" y="12128"/>
                      </a:lnTo>
                      <a:lnTo>
                        <a:pt x="2426" y="12436"/>
                      </a:lnTo>
                      <a:lnTo>
                        <a:pt x="2064" y="12653"/>
                      </a:lnTo>
                      <a:lnTo>
                        <a:pt x="1448" y="13178"/>
                      </a:lnTo>
                      <a:lnTo>
                        <a:pt x="942" y="13739"/>
                      </a:lnTo>
                      <a:lnTo>
                        <a:pt x="543" y="14355"/>
                      </a:lnTo>
                      <a:lnTo>
                        <a:pt x="254" y="15024"/>
                      </a:lnTo>
                      <a:lnTo>
                        <a:pt x="73" y="15730"/>
                      </a:lnTo>
                      <a:lnTo>
                        <a:pt x="0" y="16472"/>
                      </a:lnTo>
                      <a:lnTo>
                        <a:pt x="55" y="17233"/>
                      </a:lnTo>
                      <a:lnTo>
                        <a:pt x="127" y="17631"/>
                      </a:lnTo>
                      <a:lnTo>
                        <a:pt x="199" y="18011"/>
                      </a:lnTo>
                      <a:lnTo>
                        <a:pt x="435" y="18699"/>
                      </a:lnTo>
                      <a:lnTo>
                        <a:pt x="761" y="19332"/>
                      </a:lnTo>
                      <a:lnTo>
                        <a:pt x="1159" y="19911"/>
                      </a:lnTo>
                      <a:lnTo>
                        <a:pt x="1647" y="20436"/>
                      </a:lnTo>
                      <a:lnTo>
                        <a:pt x="2209" y="20889"/>
                      </a:lnTo>
                      <a:lnTo>
                        <a:pt x="2824" y="21269"/>
                      </a:lnTo>
                      <a:lnTo>
                        <a:pt x="3530" y="21577"/>
                      </a:lnTo>
                      <a:lnTo>
                        <a:pt x="3910" y="21703"/>
                      </a:lnTo>
                      <a:lnTo>
                        <a:pt x="4417" y="21848"/>
                      </a:lnTo>
                      <a:lnTo>
                        <a:pt x="5467" y="22011"/>
                      </a:lnTo>
                      <a:lnTo>
                        <a:pt x="6535" y="22047"/>
                      </a:lnTo>
                      <a:lnTo>
                        <a:pt x="7602" y="21957"/>
                      </a:lnTo>
                      <a:lnTo>
                        <a:pt x="8670" y="21739"/>
                      </a:lnTo>
                      <a:lnTo>
                        <a:pt x="9666" y="21414"/>
                      </a:lnTo>
                      <a:lnTo>
                        <a:pt x="10607" y="20961"/>
                      </a:lnTo>
                      <a:lnTo>
                        <a:pt x="11440" y="20418"/>
                      </a:lnTo>
                      <a:lnTo>
                        <a:pt x="11802" y="20092"/>
                      </a:lnTo>
                      <a:lnTo>
                        <a:pt x="12236" y="20690"/>
                      </a:lnTo>
                      <a:lnTo>
                        <a:pt x="13322" y="21812"/>
                      </a:lnTo>
                      <a:lnTo>
                        <a:pt x="14643" y="22826"/>
                      </a:lnTo>
                      <a:lnTo>
                        <a:pt x="16146" y="23731"/>
                      </a:lnTo>
                      <a:lnTo>
                        <a:pt x="17793" y="24491"/>
                      </a:lnTo>
                      <a:lnTo>
                        <a:pt x="19494" y="25088"/>
                      </a:lnTo>
                      <a:lnTo>
                        <a:pt x="21214" y="25504"/>
                      </a:lnTo>
                      <a:lnTo>
                        <a:pt x="22915" y="25740"/>
                      </a:lnTo>
                      <a:lnTo>
                        <a:pt x="23730" y="25758"/>
                      </a:lnTo>
                      <a:lnTo>
                        <a:pt x="24400" y="25740"/>
                      </a:lnTo>
                      <a:lnTo>
                        <a:pt x="25648" y="25577"/>
                      </a:lnTo>
                      <a:lnTo>
                        <a:pt x="26228" y="25414"/>
                      </a:lnTo>
                      <a:lnTo>
                        <a:pt x="26861" y="25197"/>
                      </a:lnTo>
                      <a:lnTo>
                        <a:pt x="27802" y="24672"/>
                      </a:lnTo>
                      <a:lnTo>
                        <a:pt x="28382" y="24183"/>
                      </a:lnTo>
                      <a:lnTo>
                        <a:pt x="28907" y="23586"/>
                      </a:lnTo>
                      <a:lnTo>
                        <a:pt x="29341" y="22844"/>
                      </a:lnTo>
                      <a:lnTo>
                        <a:pt x="29649" y="21957"/>
                      </a:lnTo>
                      <a:lnTo>
                        <a:pt x="29830" y="20889"/>
                      </a:lnTo>
                      <a:lnTo>
                        <a:pt x="29848" y="20273"/>
                      </a:lnTo>
                      <a:lnTo>
                        <a:pt x="30336" y="20726"/>
                      </a:lnTo>
                      <a:lnTo>
                        <a:pt x="31495" y="21504"/>
                      </a:lnTo>
                      <a:lnTo>
                        <a:pt x="32816" y="22156"/>
                      </a:lnTo>
                      <a:lnTo>
                        <a:pt x="34282" y="22645"/>
                      </a:lnTo>
                      <a:lnTo>
                        <a:pt x="35839" y="22970"/>
                      </a:lnTo>
                      <a:lnTo>
                        <a:pt x="37432" y="23115"/>
                      </a:lnTo>
                      <a:lnTo>
                        <a:pt x="39043" y="23079"/>
                      </a:lnTo>
                      <a:lnTo>
                        <a:pt x="40617" y="22862"/>
                      </a:lnTo>
                      <a:lnTo>
                        <a:pt x="41360" y="22663"/>
                      </a:lnTo>
                      <a:lnTo>
                        <a:pt x="41884" y="22518"/>
                      </a:lnTo>
                      <a:lnTo>
                        <a:pt x="42844" y="22120"/>
                      </a:lnTo>
                      <a:lnTo>
                        <a:pt x="43713" y="21631"/>
                      </a:lnTo>
                      <a:lnTo>
                        <a:pt x="44455" y="21070"/>
                      </a:lnTo>
                      <a:lnTo>
                        <a:pt x="45106" y="20418"/>
                      </a:lnTo>
                      <a:lnTo>
                        <a:pt x="45631" y="19694"/>
                      </a:lnTo>
                      <a:lnTo>
                        <a:pt x="46048" y="18898"/>
                      </a:lnTo>
                      <a:lnTo>
                        <a:pt x="46337" y="18029"/>
                      </a:lnTo>
                      <a:lnTo>
                        <a:pt x="46428" y="17558"/>
                      </a:lnTo>
                      <a:lnTo>
                        <a:pt x="46500" y="17160"/>
                      </a:lnTo>
                      <a:lnTo>
                        <a:pt x="46536" y="16454"/>
                      </a:lnTo>
                      <a:lnTo>
                        <a:pt x="46464" y="15875"/>
                      </a:lnTo>
                      <a:lnTo>
                        <a:pt x="46337" y="15404"/>
                      </a:lnTo>
                      <a:lnTo>
                        <a:pt x="46048" y="14861"/>
                      </a:lnTo>
                      <a:lnTo>
                        <a:pt x="45559" y="14427"/>
                      </a:lnTo>
                      <a:lnTo>
                        <a:pt x="45324" y="14300"/>
                      </a:lnTo>
                      <a:lnTo>
                        <a:pt x="45070" y="14192"/>
                      </a:lnTo>
                      <a:lnTo>
                        <a:pt x="44491" y="14101"/>
                      </a:lnTo>
                      <a:lnTo>
                        <a:pt x="43876" y="14119"/>
                      </a:lnTo>
                      <a:lnTo>
                        <a:pt x="43224" y="14264"/>
                      </a:lnTo>
                      <a:lnTo>
                        <a:pt x="42898" y="14391"/>
                      </a:lnTo>
                      <a:lnTo>
                        <a:pt x="42898" y="14391"/>
                      </a:lnTo>
                      <a:lnTo>
                        <a:pt x="43152" y="14155"/>
                      </a:lnTo>
                      <a:lnTo>
                        <a:pt x="43604" y="13631"/>
                      </a:lnTo>
                      <a:lnTo>
                        <a:pt x="43966" y="12979"/>
                      </a:lnTo>
                      <a:lnTo>
                        <a:pt x="44219" y="12201"/>
                      </a:lnTo>
                      <a:lnTo>
                        <a:pt x="44310" y="11730"/>
                      </a:lnTo>
                      <a:lnTo>
                        <a:pt x="44364" y="11078"/>
                      </a:lnTo>
                      <a:lnTo>
                        <a:pt x="44238" y="9775"/>
                      </a:lnTo>
                      <a:lnTo>
                        <a:pt x="43839" y="8472"/>
                      </a:lnTo>
                      <a:lnTo>
                        <a:pt x="43188" y="7277"/>
                      </a:lnTo>
                      <a:lnTo>
                        <a:pt x="42753" y="6716"/>
                      </a:lnTo>
                      <a:lnTo>
                        <a:pt x="42482" y="6409"/>
                      </a:lnTo>
                      <a:lnTo>
                        <a:pt x="41866" y="5865"/>
                      </a:lnTo>
                      <a:lnTo>
                        <a:pt x="41179" y="5413"/>
                      </a:lnTo>
                      <a:lnTo>
                        <a:pt x="40436" y="5069"/>
                      </a:lnTo>
                      <a:lnTo>
                        <a:pt x="39676" y="4834"/>
                      </a:lnTo>
                      <a:lnTo>
                        <a:pt x="38862" y="4707"/>
                      </a:lnTo>
                      <a:lnTo>
                        <a:pt x="38047" y="4689"/>
                      </a:lnTo>
                      <a:lnTo>
                        <a:pt x="37233" y="4798"/>
                      </a:lnTo>
                      <a:lnTo>
                        <a:pt x="36834" y="4906"/>
                      </a:lnTo>
                      <a:lnTo>
                        <a:pt x="36346" y="5051"/>
                      </a:lnTo>
                      <a:lnTo>
                        <a:pt x="35495" y="5467"/>
                      </a:lnTo>
                      <a:lnTo>
                        <a:pt x="34753" y="6010"/>
                      </a:lnTo>
                      <a:lnTo>
                        <a:pt x="34138" y="6698"/>
                      </a:lnTo>
                      <a:lnTo>
                        <a:pt x="33884" y="7096"/>
                      </a:lnTo>
                      <a:lnTo>
                        <a:pt x="33848" y="6481"/>
                      </a:lnTo>
                      <a:lnTo>
                        <a:pt x="33558" y="5232"/>
                      </a:lnTo>
                      <a:lnTo>
                        <a:pt x="33287" y="4617"/>
                      </a:lnTo>
                      <a:lnTo>
                        <a:pt x="33088" y="4236"/>
                      </a:lnTo>
                      <a:lnTo>
                        <a:pt x="32617" y="3512"/>
                      </a:lnTo>
                      <a:lnTo>
                        <a:pt x="32056" y="2825"/>
                      </a:lnTo>
                      <a:lnTo>
                        <a:pt x="31422" y="2173"/>
                      </a:lnTo>
                      <a:lnTo>
                        <a:pt x="30717" y="1594"/>
                      </a:lnTo>
                      <a:lnTo>
                        <a:pt x="29956" y="1087"/>
                      </a:lnTo>
                      <a:lnTo>
                        <a:pt x="29160" y="653"/>
                      </a:lnTo>
                      <a:lnTo>
                        <a:pt x="28327" y="309"/>
                      </a:lnTo>
                      <a:lnTo>
                        <a:pt x="27893" y="182"/>
                      </a:lnTo>
                      <a:lnTo>
                        <a:pt x="27802" y="472"/>
                      </a:lnTo>
                      <a:lnTo>
                        <a:pt x="28219" y="598"/>
                      </a:lnTo>
                      <a:lnTo>
                        <a:pt x="29033" y="924"/>
                      </a:lnTo>
                      <a:lnTo>
                        <a:pt x="29812" y="1340"/>
                      </a:lnTo>
                      <a:lnTo>
                        <a:pt x="30536" y="1847"/>
                      </a:lnTo>
                      <a:lnTo>
                        <a:pt x="31223" y="2390"/>
                      </a:lnTo>
                      <a:lnTo>
                        <a:pt x="31839" y="3006"/>
                      </a:lnTo>
                      <a:lnTo>
                        <a:pt x="32364" y="3675"/>
                      </a:lnTo>
                      <a:lnTo>
                        <a:pt x="32834" y="4381"/>
                      </a:lnTo>
                      <a:lnTo>
                        <a:pt x="33015" y="4761"/>
                      </a:lnTo>
                      <a:lnTo>
                        <a:pt x="33178" y="5141"/>
                      </a:lnTo>
                      <a:lnTo>
                        <a:pt x="33432" y="5902"/>
                      </a:lnTo>
                      <a:lnTo>
                        <a:pt x="33558" y="6662"/>
                      </a:lnTo>
                      <a:lnTo>
                        <a:pt x="33576" y="7422"/>
                      </a:lnTo>
                      <a:lnTo>
                        <a:pt x="33522" y="7802"/>
                      </a:lnTo>
                      <a:lnTo>
                        <a:pt x="33323" y="8400"/>
                      </a:lnTo>
                      <a:lnTo>
                        <a:pt x="33178" y="9033"/>
                      </a:lnTo>
                      <a:lnTo>
                        <a:pt x="33196" y="9160"/>
                      </a:lnTo>
                      <a:lnTo>
                        <a:pt x="33287" y="9214"/>
                      </a:lnTo>
                      <a:lnTo>
                        <a:pt x="33414" y="9214"/>
                      </a:lnTo>
                      <a:lnTo>
                        <a:pt x="33468" y="9124"/>
                      </a:lnTo>
                      <a:lnTo>
                        <a:pt x="33703" y="8508"/>
                      </a:lnTo>
                      <a:lnTo>
                        <a:pt x="33830" y="7893"/>
                      </a:lnTo>
                      <a:lnTo>
                        <a:pt x="34047" y="7404"/>
                      </a:lnTo>
                      <a:lnTo>
                        <a:pt x="34644" y="6535"/>
                      </a:lnTo>
                      <a:lnTo>
                        <a:pt x="35441" y="5865"/>
                      </a:lnTo>
                      <a:lnTo>
                        <a:pt x="36382" y="5359"/>
                      </a:lnTo>
                      <a:lnTo>
                        <a:pt x="36907" y="5196"/>
                      </a:lnTo>
                      <a:lnTo>
                        <a:pt x="37287" y="5087"/>
                      </a:lnTo>
                      <a:lnTo>
                        <a:pt x="38065" y="4997"/>
                      </a:lnTo>
                      <a:lnTo>
                        <a:pt x="38844" y="5015"/>
                      </a:lnTo>
                      <a:lnTo>
                        <a:pt x="39604" y="5123"/>
                      </a:lnTo>
                      <a:lnTo>
                        <a:pt x="40328" y="5359"/>
                      </a:lnTo>
                      <a:lnTo>
                        <a:pt x="41034" y="5684"/>
                      </a:lnTo>
                      <a:lnTo>
                        <a:pt x="41667" y="6101"/>
                      </a:lnTo>
                      <a:lnTo>
                        <a:pt x="42265" y="6626"/>
                      </a:lnTo>
                      <a:lnTo>
                        <a:pt x="42518" y="6915"/>
                      </a:lnTo>
                      <a:lnTo>
                        <a:pt x="42934" y="7440"/>
                      </a:lnTo>
                      <a:lnTo>
                        <a:pt x="43568" y="8599"/>
                      </a:lnTo>
                      <a:lnTo>
                        <a:pt x="43948" y="9829"/>
                      </a:lnTo>
                      <a:lnTo>
                        <a:pt x="44057" y="11078"/>
                      </a:lnTo>
                      <a:lnTo>
                        <a:pt x="44002" y="11694"/>
                      </a:lnTo>
                      <a:lnTo>
                        <a:pt x="43912" y="12255"/>
                      </a:lnTo>
                      <a:lnTo>
                        <a:pt x="43550" y="13160"/>
                      </a:lnTo>
                      <a:lnTo>
                        <a:pt x="43025" y="13848"/>
                      </a:lnTo>
                      <a:lnTo>
                        <a:pt x="42409" y="14427"/>
                      </a:lnTo>
                      <a:lnTo>
                        <a:pt x="42065" y="14717"/>
                      </a:lnTo>
                      <a:lnTo>
                        <a:pt x="41703" y="15006"/>
                      </a:lnTo>
                      <a:lnTo>
                        <a:pt x="40998" y="15658"/>
                      </a:lnTo>
                      <a:lnTo>
                        <a:pt x="40672" y="16038"/>
                      </a:lnTo>
                      <a:lnTo>
                        <a:pt x="40654" y="16038"/>
                      </a:lnTo>
                      <a:lnTo>
                        <a:pt x="40654" y="16056"/>
                      </a:lnTo>
                      <a:lnTo>
                        <a:pt x="40636" y="16092"/>
                      </a:lnTo>
                      <a:lnTo>
                        <a:pt x="40636" y="16219"/>
                      </a:lnTo>
                      <a:lnTo>
                        <a:pt x="40672" y="16255"/>
                      </a:lnTo>
                      <a:lnTo>
                        <a:pt x="40726" y="16291"/>
                      </a:lnTo>
                      <a:lnTo>
                        <a:pt x="40853" y="16273"/>
                      </a:lnTo>
                      <a:lnTo>
                        <a:pt x="40889" y="16237"/>
                      </a:lnTo>
                      <a:lnTo>
                        <a:pt x="40907" y="16219"/>
                      </a:lnTo>
                      <a:lnTo>
                        <a:pt x="41142" y="15947"/>
                      </a:lnTo>
                      <a:lnTo>
                        <a:pt x="41649" y="15477"/>
                      </a:lnTo>
                      <a:lnTo>
                        <a:pt x="42482" y="14898"/>
                      </a:lnTo>
                      <a:lnTo>
                        <a:pt x="43351" y="14536"/>
                      </a:lnTo>
                      <a:lnTo>
                        <a:pt x="43930" y="14409"/>
                      </a:lnTo>
                      <a:lnTo>
                        <a:pt x="44473" y="14391"/>
                      </a:lnTo>
                      <a:lnTo>
                        <a:pt x="44962" y="14481"/>
                      </a:lnTo>
                      <a:lnTo>
                        <a:pt x="45197" y="14572"/>
                      </a:lnTo>
                      <a:lnTo>
                        <a:pt x="45505" y="14753"/>
                      </a:lnTo>
                      <a:lnTo>
                        <a:pt x="45957" y="15278"/>
                      </a:lnTo>
                      <a:lnTo>
                        <a:pt x="46192" y="16020"/>
                      </a:lnTo>
                      <a:lnTo>
                        <a:pt x="46210" y="16961"/>
                      </a:lnTo>
                      <a:lnTo>
                        <a:pt x="46138" y="17504"/>
                      </a:lnTo>
                      <a:lnTo>
                        <a:pt x="46048" y="17938"/>
                      </a:lnTo>
                      <a:lnTo>
                        <a:pt x="45776" y="18771"/>
                      </a:lnTo>
                      <a:lnTo>
                        <a:pt x="45378" y="19531"/>
                      </a:lnTo>
                      <a:lnTo>
                        <a:pt x="44871" y="20219"/>
                      </a:lnTo>
                      <a:lnTo>
                        <a:pt x="44256" y="20853"/>
                      </a:lnTo>
                      <a:lnTo>
                        <a:pt x="43532" y="21377"/>
                      </a:lnTo>
                      <a:lnTo>
                        <a:pt x="42699" y="21848"/>
                      </a:lnTo>
                      <a:lnTo>
                        <a:pt x="41776" y="22228"/>
                      </a:lnTo>
                      <a:lnTo>
                        <a:pt x="41287" y="22373"/>
                      </a:lnTo>
                      <a:lnTo>
                        <a:pt x="40527" y="22572"/>
                      </a:lnTo>
                      <a:lnTo>
                        <a:pt x="38952" y="22789"/>
                      </a:lnTo>
                      <a:lnTo>
                        <a:pt x="37323" y="22789"/>
                      </a:lnTo>
                      <a:lnTo>
                        <a:pt x="35712" y="22626"/>
                      </a:lnTo>
                      <a:lnTo>
                        <a:pt x="34138" y="22264"/>
                      </a:lnTo>
                      <a:lnTo>
                        <a:pt x="32671" y="21758"/>
                      </a:lnTo>
                      <a:lnTo>
                        <a:pt x="31368" y="21070"/>
                      </a:lnTo>
                      <a:lnTo>
                        <a:pt x="30264" y="20255"/>
                      </a:lnTo>
                      <a:lnTo>
                        <a:pt x="29812" y="19803"/>
                      </a:lnTo>
                      <a:lnTo>
                        <a:pt x="29739" y="19748"/>
                      </a:lnTo>
                      <a:lnTo>
                        <a:pt x="29649" y="19767"/>
                      </a:lnTo>
                      <a:lnTo>
                        <a:pt x="29558" y="19821"/>
                      </a:lnTo>
                      <a:lnTo>
                        <a:pt x="29540" y="19911"/>
                      </a:lnTo>
                      <a:lnTo>
                        <a:pt x="29558" y="20400"/>
                      </a:lnTo>
                      <a:lnTo>
                        <a:pt x="29468" y="21341"/>
                      </a:lnTo>
                      <a:lnTo>
                        <a:pt x="29269" y="22174"/>
                      </a:lnTo>
                      <a:lnTo>
                        <a:pt x="28943" y="22916"/>
                      </a:lnTo>
                      <a:lnTo>
                        <a:pt x="28526" y="23586"/>
                      </a:lnTo>
                      <a:lnTo>
                        <a:pt x="27983" y="24147"/>
                      </a:lnTo>
                      <a:lnTo>
                        <a:pt x="27332" y="24617"/>
                      </a:lnTo>
                      <a:lnTo>
                        <a:pt x="26572" y="24979"/>
                      </a:lnTo>
                      <a:lnTo>
                        <a:pt x="26137" y="25124"/>
                      </a:lnTo>
                      <a:lnTo>
                        <a:pt x="25739" y="25233"/>
                      </a:lnTo>
                      <a:lnTo>
                        <a:pt x="24852" y="25396"/>
                      </a:lnTo>
                      <a:lnTo>
                        <a:pt x="23458" y="25468"/>
                      </a:lnTo>
                      <a:lnTo>
                        <a:pt x="21449" y="25269"/>
                      </a:lnTo>
                      <a:lnTo>
                        <a:pt x="19368" y="24762"/>
                      </a:lnTo>
                      <a:lnTo>
                        <a:pt x="17359" y="24002"/>
                      </a:lnTo>
                      <a:lnTo>
                        <a:pt x="15458" y="23007"/>
                      </a:lnTo>
                      <a:lnTo>
                        <a:pt x="13793" y="21830"/>
                      </a:lnTo>
                      <a:lnTo>
                        <a:pt x="12761" y="20834"/>
                      </a:lnTo>
                      <a:lnTo>
                        <a:pt x="12200" y="20147"/>
                      </a:lnTo>
                      <a:lnTo>
                        <a:pt x="11965" y="19785"/>
                      </a:lnTo>
                      <a:lnTo>
                        <a:pt x="11910" y="19730"/>
                      </a:lnTo>
                      <a:lnTo>
                        <a:pt x="11856" y="19712"/>
                      </a:lnTo>
                      <a:lnTo>
                        <a:pt x="11784" y="19712"/>
                      </a:lnTo>
                      <a:lnTo>
                        <a:pt x="11729" y="19748"/>
                      </a:lnTo>
                      <a:lnTo>
                        <a:pt x="11385" y="20074"/>
                      </a:lnTo>
                      <a:lnTo>
                        <a:pt x="10571" y="20635"/>
                      </a:lnTo>
                      <a:lnTo>
                        <a:pt x="9666" y="21088"/>
                      </a:lnTo>
                      <a:lnTo>
                        <a:pt x="8688" y="21432"/>
                      </a:lnTo>
                      <a:lnTo>
                        <a:pt x="7657" y="21649"/>
                      </a:lnTo>
                      <a:lnTo>
                        <a:pt x="6589" y="21739"/>
                      </a:lnTo>
                      <a:lnTo>
                        <a:pt x="5521" y="21721"/>
                      </a:lnTo>
                      <a:lnTo>
                        <a:pt x="4489" y="21558"/>
                      </a:lnTo>
                      <a:lnTo>
                        <a:pt x="4000" y="21414"/>
                      </a:lnTo>
                      <a:lnTo>
                        <a:pt x="3638" y="21305"/>
                      </a:lnTo>
                      <a:lnTo>
                        <a:pt x="2987" y="20997"/>
                      </a:lnTo>
                      <a:lnTo>
                        <a:pt x="2390" y="20635"/>
                      </a:lnTo>
                      <a:lnTo>
                        <a:pt x="1865" y="20219"/>
                      </a:lnTo>
                      <a:lnTo>
                        <a:pt x="1412" y="19730"/>
                      </a:lnTo>
                      <a:lnTo>
                        <a:pt x="1014" y="19187"/>
                      </a:lnTo>
                      <a:lnTo>
                        <a:pt x="724" y="18590"/>
                      </a:lnTo>
                      <a:lnTo>
                        <a:pt x="489" y="17920"/>
                      </a:lnTo>
                      <a:lnTo>
                        <a:pt x="417" y="17576"/>
                      </a:lnTo>
                      <a:lnTo>
                        <a:pt x="344" y="17196"/>
                      </a:lnTo>
                      <a:lnTo>
                        <a:pt x="308" y="16472"/>
                      </a:lnTo>
                      <a:lnTo>
                        <a:pt x="362" y="15784"/>
                      </a:lnTo>
                      <a:lnTo>
                        <a:pt x="543" y="15115"/>
                      </a:lnTo>
                      <a:lnTo>
                        <a:pt x="815" y="14499"/>
                      </a:lnTo>
                      <a:lnTo>
                        <a:pt x="1195" y="13920"/>
                      </a:lnTo>
                      <a:lnTo>
                        <a:pt x="1666" y="13377"/>
                      </a:lnTo>
                      <a:lnTo>
                        <a:pt x="2245" y="12907"/>
                      </a:lnTo>
                      <a:lnTo>
                        <a:pt x="2571" y="12689"/>
                      </a:lnTo>
                      <a:lnTo>
                        <a:pt x="3095" y="12364"/>
                      </a:lnTo>
                      <a:lnTo>
                        <a:pt x="4236" y="11893"/>
                      </a:lnTo>
                      <a:lnTo>
                        <a:pt x="5467" y="11567"/>
                      </a:lnTo>
                      <a:lnTo>
                        <a:pt x="6734" y="11404"/>
                      </a:lnTo>
                      <a:lnTo>
                        <a:pt x="8019" y="11404"/>
                      </a:lnTo>
                      <a:lnTo>
                        <a:pt x="9268" y="11567"/>
                      </a:lnTo>
                      <a:lnTo>
                        <a:pt x="10426" y="11893"/>
                      </a:lnTo>
                      <a:lnTo>
                        <a:pt x="11476" y="12382"/>
                      </a:lnTo>
                      <a:lnTo>
                        <a:pt x="11928" y="12689"/>
                      </a:lnTo>
                      <a:lnTo>
                        <a:pt x="12019" y="12726"/>
                      </a:lnTo>
                      <a:lnTo>
                        <a:pt x="12109" y="12689"/>
                      </a:lnTo>
                      <a:lnTo>
                        <a:pt x="12164" y="12617"/>
                      </a:lnTo>
                      <a:lnTo>
                        <a:pt x="12146" y="12508"/>
                      </a:lnTo>
                      <a:lnTo>
                        <a:pt x="11947" y="12020"/>
                      </a:lnTo>
                      <a:lnTo>
                        <a:pt x="11603" y="11024"/>
                      </a:lnTo>
                      <a:lnTo>
                        <a:pt x="11385" y="10065"/>
                      </a:lnTo>
                      <a:lnTo>
                        <a:pt x="11259" y="9124"/>
                      </a:lnTo>
                      <a:lnTo>
                        <a:pt x="11241" y="8200"/>
                      </a:lnTo>
                      <a:lnTo>
                        <a:pt x="11331" y="7295"/>
                      </a:lnTo>
                      <a:lnTo>
                        <a:pt x="11530" y="6445"/>
                      </a:lnTo>
                      <a:lnTo>
                        <a:pt x="11838" y="5594"/>
                      </a:lnTo>
                      <a:lnTo>
                        <a:pt x="12037" y="5196"/>
                      </a:lnTo>
                      <a:lnTo>
                        <a:pt x="12272" y="4761"/>
                      </a:lnTo>
                      <a:lnTo>
                        <a:pt x="12870" y="3911"/>
                      </a:lnTo>
                      <a:lnTo>
                        <a:pt x="13594" y="3132"/>
                      </a:lnTo>
                      <a:lnTo>
                        <a:pt x="14426" y="2426"/>
                      </a:lnTo>
                      <a:lnTo>
                        <a:pt x="15367" y="1811"/>
                      </a:lnTo>
                      <a:lnTo>
                        <a:pt x="16399" y="1268"/>
                      </a:lnTo>
                      <a:lnTo>
                        <a:pt x="17540" y="797"/>
                      </a:lnTo>
                      <a:lnTo>
                        <a:pt x="18752" y="435"/>
                      </a:lnTo>
                      <a:lnTo>
                        <a:pt x="19386" y="291"/>
                      </a:lnTo>
                      <a:lnTo>
                        <a:pt x="19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67" name="Google Shape;67;p3"/>
                <p:cNvSpPr/>
                <p:nvPr/>
              </p:nvSpPr>
              <p:spPr>
                <a:xfrm>
                  <a:off x="389676" y="3721420"/>
                  <a:ext cx="1478364" cy="831483"/>
                </a:xfrm>
                <a:custGeom>
                  <a:avLst/>
                  <a:gdLst/>
                  <a:ahLst/>
                  <a:cxnLst/>
                  <a:rect l="l" t="t" r="r" b="b"/>
                  <a:pathLst>
                    <a:path w="46537" h="26174" extrusionOk="0">
                      <a:moveTo>
                        <a:pt x="22644" y="1"/>
                      </a:moveTo>
                      <a:lnTo>
                        <a:pt x="20436" y="200"/>
                      </a:lnTo>
                      <a:lnTo>
                        <a:pt x="19331" y="417"/>
                      </a:lnTo>
                      <a:lnTo>
                        <a:pt x="18680" y="562"/>
                      </a:lnTo>
                      <a:lnTo>
                        <a:pt x="17431" y="942"/>
                      </a:lnTo>
                      <a:lnTo>
                        <a:pt x="16254" y="1413"/>
                      </a:lnTo>
                      <a:lnTo>
                        <a:pt x="15186" y="1974"/>
                      </a:lnTo>
                      <a:lnTo>
                        <a:pt x="14227" y="2625"/>
                      </a:lnTo>
                      <a:lnTo>
                        <a:pt x="13358" y="3349"/>
                      </a:lnTo>
                      <a:lnTo>
                        <a:pt x="12616" y="4146"/>
                      </a:lnTo>
                      <a:lnTo>
                        <a:pt x="12019" y="5014"/>
                      </a:lnTo>
                      <a:lnTo>
                        <a:pt x="11766" y="5485"/>
                      </a:lnTo>
                      <a:lnTo>
                        <a:pt x="11566" y="5865"/>
                      </a:lnTo>
                      <a:lnTo>
                        <a:pt x="11259" y="6680"/>
                      </a:lnTo>
                      <a:lnTo>
                        <a:pt x="11060" y="7530"/>
                      </a:lnTo>
                      <a:lnTo>
                        <a:pt x="10951" y="8399"/>
                      </a:lnTo>
                      <a:lnTo>
                        <a:pt x="10933" y="9304"/>
                      </a:lnTo>
                      <a:lnTo>
                        <a:pt x="11023" y="10209"/>
                      </a:lnTo>
                      <a:lnTo>
                        <a:pt x="11223" y="11150"/>
                      </a:lnTo>
                      <a:lnTo>
                        <a:pt x="11494" y="12110"/>
                      </a:lnTo>
                      <a:lnTo>
                        <a:pt x="11675" y="12580"/>
                      </a:lnTo>
                      <a:lnTo>
                        <a:pt x="11204" y="12309"/>
                      </a:lnTo>
                      <a:lnTo>
                        <a:pt x="10118" y="11893"/>
                      </a:lnTo>
                      <a:lnTo>
                        <a:pt x="8960" y="11621"/>
                      </a:lnTo>
                      <a:lnTo>
                        <a:pt x="7729" y="11512"/>
                      </a:lnTo>
                      <a:lnTo>
                        <a:pt x="6480" y="11549"/>
                      </a:lnTo>
                      <a:lnTo>
                        <a:pt x="5231" y="11730"/>
                      </a:lnTo>
                      <a:lnTo>
                        <a:pt x="4037" y="12056"/>
                      </a:lnTo>
                      <a:lnTo>
                        <a:pt x="2933" y="12544"/>
                      </a:lnTo>
                      <a:lnTo>
                        <a:pt x="2426" y="12852"/>
                      </a:lnTo>
                      <a:lnTo>
                        <a:pt x="2064" y="13069"/>
                      </a:lnTo>
                      <a:lnTo>
                        <a:pt x="1448" y="13594"/>
                      </a:lnTo>
                      <a:lnTo>
                        <a:pt x="942" y="14155"/>
                      </a:lnTo>
                      <a:lnTo>
                        <a:pt x="543" y="14771"/>
                      </a:lnTo>
                      <a:lnTo>
                        <a:pt x="254" y="15440"/>
                      </a:lnTo>
                      <a:lnTo>
                        <a:pt x="73" y="16146"/>
                      </a:lnTo>
                      <a:lnTo>
                        <a:pt x="0" y="16888"/>
                      </a:lnTo>
                      <a:lnTo>
                        <a:pt x="55" y="17649"/>
                      </a:lnTo>
                      <a:lnTo>
                        <a:pt x="127" y="18047"/>
                      </a:lnTo>
                      <a:lnTo>
                        <a:pt x="199" y="18427"/>
                      </a:lnTo>
                      <a:lnTo>
                        <a:pt x="435" y="19115"/>
                      </a:lnTo>
                      <a:lnTo>
                        <a:pt x="761" y="19748"/>
                      </a:lnTo>
                      <a:lnTo>
                        <a:pt x="1159" y="20327"/>
                      </a:lnTo>
                      <a:lnTo>
                        <a:pt x="1647" y="20852"/>
                      </a:lnTo>
                      <a:lnTo>
                        <a:pt x="2209" y="21305"/>
                      </a:lnTo>
                      <a:lnTo>
                        <a:pt x="2824" y="21685"/>
                      </a:lnTo>
                      <a:lnTo>
                        <a:pt x="3530" y="21993"/>
                      </a:lnTo>
                      <a:lnTo>
                        <a:pt x="3910" y="22119"/>
                      </a:lnTo>
                      <a:lnTo>
                        <a:pt x="4417" y="22264"/>
                      </a:lnTo>
                      <a:lnTo>
                        <a:pt x="5467" y="22427"/>
                      </a:lnTo>
                      <a:lnTo>
                        <a:pt x="6535" y="22463"/>
                      </a:lnTo>
                      <a:lnTo>
                        <a:pt x="7602" y="22373"/>
                      </a:lnTo>
                      <a:lnTo>
                        <a:pt x="8670" y="22155"/>
                      </a:lnTo>
                      <a:lnTo>
                        <a:pt x="9666" y="21830"/>
                      </a:lnTo>
                      <a:lnTo>
                        <a:pt x="10607" y="21377"/>
                      </a:lnTo>
                      <a:lnTo>
                        <a:pt x="11440" y="20834"/>
                      </a:lnTo>
                      <a:lnTo>
                        <a:pt x="11802" y="20508"/>
                      </a:lnTo>
                      <a:lnTo>
                        <a:pt x="12236" y="21106"/>
                      </a:lnTo>
                      <a:lnTo>
                        <a:pt x="13322" y="22228"/>
                      </a:lnTo>
                      <a:lnTo>
                        <a:pt x="14643" y="23242"/>
                      </a:lnTo>
                      <a:lnTo>
                        <a:pt x="16146" y="24147"/>
                      </a:lnTo>
                      <a:lnTo>
                        <a:pt x="17793" y="24907"/>
                      </a:lnTo>
                      <a:lnTo>
                        <a:pt x="19494" y="25504"/>
                      </a:lnTo>
                      <a:lnTo>
                        <a:pt x="21214" y="25920"/>
                      </a:lnTo>
                      <a:lnTo>
                        <a:pt x="22915" y="26156"/>
                      </a:lnTo>
                      <a:lnTo>
                        <a:pt x="23730" y="26174"/>
                      </a:lnTo>
                      <a:lnTo>
                        <a:pt x="24400" y="26156"/>
                      </a:lnTo>
                      <a:lnTo>
                        <a:pt x="25648" y="25993"/>
                      </a:lnTo>
                      <a:lnTo>
                        <a:pt x="26228" y="25830"/>
                      </a:lnTo>
                      <a:lnTo>
                        <a:pt x="26861" y="25613"/>
                      </a:lnTo>
                      <a:lnTo>
                        <a:pt x="27802" y="25088"/>
                      </a:lnTo>
                      <a:lnTo>
                        <a:pt x="28382" y="24599"/>
                      </a:lnTo>
                      <a:lnTo>
                        <a:pt x="28907" y="24002"/>
                      </a:lnTo>
                      <a:lnTo>
                        <a:pt x="29341" y="23260"/>
                      </a:lnTo>
                      <a:lnTo>
                        <a:pt x="29649" y="22373"/>
                      </a:lnTo>
                      <a:lnTo>
                        <a:pt x="29830" y="21305"/>
                      </a:lnTo>
                      <a:lnTo>
                        <a:pt x="29848" y="20689"/>
                      </a:lnTo>
                      <a:lnTo>
                        <a:pt x="30336" y="21142"/>
                      </a:lnTo>
                      <a:lnTo>
                        <a:pt x="31495" y="21920"/>
                      </a:lnTo>
                      <a:lnTo>
                        <a:pt x="32816" y="22572"/>
                      </a:lnTo>
                      <a:lnTo>
                        <a:pt x="34282" y="23061"/>
                      </a:lnTo>
                      <a:lnTo>
                        <a:pt x="35839" y="23386"/>
                      </a:lnTo>
                      <a:lnTo>
                        <a:pt x="37432" y="23531"/>
                      </a:lnTo>
                      <a:lnTo>
                        <a:pt x="39043" y="23495"/>
                      </a:lnTo>
                      <a:lnTo>
                        <a:pt x="40617" y="23278"/>
                      </a:lnTo>
                      <a:lnTo>
                        <a:pt x="41360" y="23079"/>
                      </a:lnTo>
                      <a:lnTo>
                        <a:pt x="41884" y="22934"/>
                      </a:lnTo>
                      <a:lnTo>
                        <a:pt x="42844" y="22536"/>
                      </a:lnTo>
                      <a:lnTo>
                        <a:pt x="43713" y="22047"/>
                      </a:lnTo>
                      <a:lnTo>
                        <a:pt x="44455" y="21486"/>
                      </a:lnTo>
                      <a:lnTo>
                        <a:pt x="45106" y="20834"/>
                      </a:lnTo>
                      <a:lnTo>
                        <a:pt x="45631" y="20110"/>
                      </a:lnTo>
                      <a:lnTo>
                        <a:pt x="46048" y="19314"/>
                      </a:lnTo>
                      <a:lnTo>
                        <a:pt x="46337" y="18445"/>
                      </a:lnTo>
                      <a:lnTo>
                        <a:pt x="46428" y="17974"/>
                      </a:lnTo>
                      <a:lnTo>
                        <a:pt x="46500" y="17576"/>
                      </a:lnTo>
                      <a:lnTo>
                        <a:pt x="46536" y="16870"/>
                      </a:lnTo>
                      <a:lnTo>
                        <a:pt x="46464" y="16291"/>
                      </a:lnTo>
                      <a:lnTo>
                        <a:pt x="46337" y="15820"/>
                      </a:lnTo>
                      <a:lnTo>
                        <a:pt x="46048" y="15277"/>
                      </a:lnTo>
                      <a:lnTo>
                        <a:pt x="45559" y="14843"/>
                      </a:lnTo>
                      <a:lnTo>
                        <a:pt x="45324" y="14716"/>
                      </a:lnTo>
                      <a:lnTo>
                        <a:pt x="45070" y="14608"/>
                      </a:lnTo>
                      <a:lnTo>
                        <a:pt x="44491" y="14517"/>
                      </a:lnTo>
                      <a:lnTo>
                        <a:pt x="43876" y="14535"/>
                      </a:lnTo>
                      <a:lnTo>
                        <a:pt x="43224" y="14680"/>
                      </a:lnTo>
                      <a:lnTo>
                        <a:pt x="42898" y="14807"/>
                      </a:lnTo>
                      <a:lnTo>
                        <a:pt x="42898" y="14807"/>
                      </a:lnTo>
                      <a:lnTo>
                        <a:pt x="43152" y="14571"/>
                      </a:lnTo>
                      <a:lnTo>
                        <a:pt x="43604" y="14047"/>
                      </a:lnTo>
                      <a:lnTo>
                        <a:pt x="43966" y="13395"/>
                      </a:lnTo>
                      <a:lnTo>
                        <a:pt x="44219" y="12617"/>
                      </a:lnTo>
                      <a:lnTo>
                        <a:pt x="44310" y="12146"/>
                      </a:lnTo>
                      <a:lnTo>
                        <a:pt x="44002" y="12110"/>
                      </a:lnTo>
                      <a:lnTo>
                        <a:pt x="43912" y="12671"/>
                      </a:lnTo>
                      <a:lnTo>
                        <a:pt x="43550" y="13576"/>
                      </a:lnTo>
                      <a:lnTo>
                        <a:pt x="43025" y="14264"/>
                      </a:lnTo>
                      <a:lnTo>
                        <a:pt x="42409" y="14843"/>
                      </a:lnTo>
                      <a:lnTo>
                        <a:pt x="42065" y="15133"/>
                      </a:lnTo>
                      <a:lnTo>
                        <a:pt x="41703" y="15422"/>
                      </a:lnTo>
                      <a:lnTo>
                        <a:pt x="40998" y="16074"/>
                      </a:lnTo>
                      <a:lnTo>
                        <a:pt x="40654" y="16472"/>
                      </a:lnTo>
                      <a:lnTo>
                        <a:pt x="40636" y="16508"/>
                      </a:lnTo>
                      <a:lnTo>
                        <a:pt x="40636" y="16635"/>
                      </a:lnTo>
                      <a:lnTo>
                        <a:pt x="40672" y="16671"/>
                      </a:lnTo>
                      <a:lnTo>
                        <a:pt x="40726" y="16707"/>
                      </a:lnTo>
                      <a:lnTo>
                        <a:pt x="40853" y="16689"/>
                      </a:lnTo>
                      <a:lnTo>
                        <a:pt x="40889" y="16653"/>
                      </a:lnTo>
                      <a:lnTo>
                        <a:pt x="41124" y="16381"/>
                      </a:lnTo>
                      <a:lnTo>
                        <a:pt x="41649" y="15893"/>
                      </a:lnTo>
                      <a:lnTo>
                        <a:pt x="42482" y="15314"/>
                      </a:lnTo>
                      <a:lnTo>
                        <a:pt x="43351" y="14952"/>
                      </a:lnTo>
                      <a:lnTo>
                        <a:pt x="43912" y="14825"/>
                      </a:lnTo>
                      <a:lnTo>
                        <a:pt x="44455" y="14807"/>
                      </a:lnTo>
                      <a:lnTo>
                        <a:pt x="44962" y="14897"/>
                      </a:lnTo>
                      <a:lnTo>
                        <a:pt x="45197" y="14988"/>
                      </a:lnTo>
                      <a:lnTo>
                        <a:pt x="45505" y="15169"/>
                      </a:lnTo>
                      <a:lnTo>
                        <a:pt x="45957" y="15694"/>
                      </a:lnTo>
                      <a:lnTo>
                        <a:pt x="46192" y="16436"/>
                      </a:lnTo>
                      <a:lnTo>
                        <a:pt x="46210" y="17377"/>
                      </a:lnTo>
                      <a:lnTo>
                        <a:pt x="46138" y="17920"/>
                      </a:lnTo>
                      <a:lnTo>
                        <a:pt x="46048" y="18354"/>
                      </a:lnTo>
                      <a:lnTo>
                        <a:pt x="45776" y="19187"/>
                      </a:lnTo>
                      <a:lnTo>
                        <a:pt x="45378" y="19947"/>
                      </a:lnTo>
                      <a:lnTo>
                        <a:pt x="44871" y="20635"/>
                      </a:lnTo>
                      <a:lnTo>
                        <a:pt x="44256" y="21269"/>
                      </a:lnTo>
                      <a:lnTo>
                        <a:pt x="43532" y="21793"/>
                      </a:lnTo>
                      <a:lnTo>
                        <a:pt x="42699" y="22264"/>
                      </a:lnTo>
                      <a:lnTo>
                        <a:pt x="41776" y="22644"/>
                      </a:lnTo>
                      <a:lnTo>
                        <a:pt x="41287" y="22789"/>
                      </a:lnTo>
                      <a:lnTo>
                        <a:pt x="40527" y="22988"/>
                      </a:lnTo>
                      <a:lnTo>
                        <a:pt x="38952" y="23205"/>
                      </a:lnTo>
                      <a:lnTo>
                        <a:pt x="37323" y="23205"/>
                      </a:lnTo>
                      <a:lnTo>
                        <a:pt x="35712" y="23042"/>
                      </a:lnTo>
                      <a:lnTo>
                        <a:pt x="34138" y="22680"/>
                      </a:lnTo>
                      <a:lnTo>
                        <a:pt x="32671" y="22174"/>
                      </a:lnTo>
                      <a:lnTo>
                        <a:pt x="31368" y="21486"/>
                      </a:lnTo>
                      <a:lnTo>
                        <a:pt x="30264" y="20671"/>
                      </a:lnTo>
                      <a:lnTo>
                        <a:pt x="29812" y="20219"/>
                      </a:lnTo>
                      <a:lnTo>
                        <a:pt x="29739" y="20164"/>
                      </a:lnTo>
                      <a:lnTo>
                        <a:pt x="29649" y="20183"/>
                      </a:lnTo>
                      <a:lnTo>
                        <a:pt x="29558" y="20237"/>
                      </a:lnTo>
                      <a:lnTo>
                        <a:pt x="29540" y="20327"/>
                      </a:lnTo>
                      <a:lnTo>
                        <a:pt x="29558" y="20816"/>
                      </a:lnTo>
                      <a:lnTo>
                        <a:pt x="29468" y="21757"/>
                      </a:lnTo>
                      <a:lnTo>
                        <a:pt x="29269" y="22590"/>
                      </a:lnTo>
                      <a:lnTo>
                        <a:pt x="28943" y="23332"/>
                      </a:lnTo>
                      <a:lnTo>
                        <a:pt x="28526" y="24002"/>
                      </a:lnTo>
                      <a:lnTo>
                        <a:pt x="27983" y="24563"/>
                      </a:lnTo>
                      <a:lnTo>
                        <a:pt x="27332" y="25033"/>
                      </a:lnTo>
                      <a:lnTo>
                        <a:pt x="26572" y="25395"/>
                      </a:lnTo>
                      <a:lnTo>
                        <a:pt x="26137" y="25540"/>
                      </a:lnTo>
                      <a:lnTo>
                        <a:pt x="25739" y="25649"/>
                      </a:lnTo>
                      <a:lnTo>
                        <a:pt x="24852" y="25812"/>
                      </a:lnTo>
                      <a:lnTo>
                        <a:pt x="23458" y="25884"/>
                      </a:lnTo>
                      <a:lnTo>
                        <a:pt x="21449" y="25685"/>
                      </a:lnTo>
                      <a:lnTo>
                        <a:pt x="19368" y="25178"/>
                      </a:lnTo>
                      <a:lnTo>
                        <a:pt x="17359" y="24418"/>
                      </a:lnTo>
                      <a:lnTo>
                        <a:pt x="15458" y="23423"/>
                      </a:lnTo>
                      <a:lnTo>
                        <a:pt x="13793" y="22246"/>
                      </a:lnTo>
                      <a:lnTo>
                        <a:pt x="12761" y="21250"/>
                      </a:lnTo>
                      <a:lnTo>
                        <a:pt x="12200" y="20563"/>
                      </a:lnTo>
                      <a:lnTo>
                        <a:pt x="11965" y="20201"/>
                      </a:lnTo>
                      <a:lnTo>
                        <a:pt x="11910" y="20146"/>
                      </a:lnTo>
                      <a:lnTo>
                        <a:pt x="11856" y="20128"/>
                      </a:lnTo>
                      <a:lnTo>
                        <a:pt x="11784" y="20128"/>
                      </a:lnTo>
                      <a:lnTo>
                        <a:pt x="11729" y="20164"/>
                      </a:lnTo>
                      <a:lnTo>
                        <a:pt x="11385" y="20490"/>
                      </a:lnTo>
                      <a:lnTo>
                        <a:pt x="10571" y="21051"/>
                      </a:lnTo>
                      <a:lnTo>
                        <a:pt x="9666" y="21504"/>
                      </a:lnTo>
                      <a:lnTo>
                        <a:pt x="8688" y="21848"/>
                      </a:lnTo>
                      <a:lnTo>
                        <a:pt x="7657" y="22065"/>
                      </a:lnTo>
                      <a:lnTo>
                        <a:pt x="6589" y="22155"/>
                      </a:lnTo>
                      <a:lnTo>
                        <a:pt x="5521" y="22137"/>
                      </a:lnTo>
                      <a:lnTo>
                        <a:pt x="4489" y="21974"/>
                      </a:lnTo>
                      <a:lnTo>
                        <a:pt x="4000" y="21830"/>
                      </a:lnTo>
                      <a:lnTo>
                        <a:pt x="3638" y="21721"/>
                      </a:lnTo>
                      <a:lnTo>
                        <a:pt x="2987" y="21413"/>
                      </a:lnTo>
                      <a:lnTo>
                        <a:pt x="2390" y="21051"/>
                      </a:lnTo>
                      <a:lnTo>
                        <a:pt x="1865" y="20635"/>
                      </a:lnTo>
                      <a:lnTo>
                        <a:pt x="1412" y="20146"/>
                      </a:lnTo>
                      <a:lnTo>
                        <a:pt x="1014" y="19603"/>
                      </a:lnTo>
                      <a:lnTo>
                        <a:pt x="724" y="19006"/>
                      </a:lnTo>
                      <a:lnTo>
                        <a:pt x="489" y="18336"/>
                      </a:lnTo>
                      <a:lnTo>
                        <a:pt x="417" y="17992"/>
                      </a:lnTo>
                      <a:lnTo>
                        <a:pt x="344" y="17612"/>
                      </a:lnTo>
                      <a:lnTo>
                        <a:pt x="308" y="16888"/>
                      </a:lnTo>
                      <a:lnTo>
                        <a:pt x="362" y="16200"/>
                      </a:lnTo>
                      <a:lnTo>
                        <a:pt x="543" y="15531"/>
                      </a:lnTo>
                      <a:lnTo>
                        <a:pt x="815" y="14915"/>
                      </a:lnTo>
                      <a:lnTo>
                        <a:pt x="1195" y="14336"/>
                      </a:lnTo>
                      <a:lnTo>
                        <a:pt x="1666" y="13793"/>
                      </a:lnTo>
                      <a:lnTo>
                        <a:pt x="2245" y="13323"/>
                      </a:lnTo>
                      <a:lnTo>
                        <a:pt x="2571" y="13105"/>
                      </a:lnTo>
                      <a:lnTo>
                        <a:pt x="3095" y="12780"/>
                      </a:lnTo>
                      <a:lnTo>
                        <a:pt x="4236" y="12309"/>
                      </a:lnTo>
                      <a:lnTo>
                        <a:pt x="5467" y="11983"/>
                      </a:lnTo>
                      <a:lnTo>
                        <a:pt x="6734" y="11820"/>
                      </a:lnTo>
                      <a:lnTo>
                        <a:pt x="8019" y="11820"/>
                      </a:lnTo>
                      <a:lnTo>
                        <a:pt x="9268" y="11983"/>
                      </a:lnTo>
                      <a:lnTo>
                        <a:pt x="10426" y="12309"/>
                      </a:lnTo>
                      <a:lnTo>
                        <a:pt x="11476" y="12798"/>
                      </a:lnTo>
                      <a:lnTo>
                        <a:pt x="11928" y="13105"/>
                      </a:lnTo>
                      <a:lnTo>
                        <a:pt x="12019" y="13142"/>
                      </a:lnTo>
                      <a:lnTo>
                        <a:pt x="12109" y="13105"/>
                      </a:lnTo>
                      <a:lnTo>
                        <a:pt x="12164" y="13033"/>
                      </a:lnTo>
                      <a:lnTo>
                        <a:pt x="12146" y="12924"/>
                      </a:lnTo>
                      <a:lnTo>
                        <a:pt x="11947" y="12436"/>
                      </a:lnTo>
                      <a:lnTo>
                        <a:pt x="11603" y="11440"/>
                      </a:lnTo>
                      <a:lnTo>
                        <a:pt x="11385" y="10481"/>
                      </a:lnTo>
                      <a:lnTo>
                        <a:pt x="11259" y="9540"/>
                      </a:lnTo>
                      <a:lnTo>
                        <a:pt x="11241" y="8616"/>
                      </a:lnTo>
                      <a:lnTo>
                        <a:pt x="11331" y="7711"/>
                      </a:lnTo>
                      <a:lnTo>
                        <a:pt x="11530" y="6861"/>
                      </a:lnTo>
                      <a:lnTo>
                        <a:pt x="11838" y="6010"/>
                      </a:lnTo>
                      <a:lnTo>
                        <a:pt x="12037" y="5612"/>
                      </a:lnTo>
                      <a:lnTo>
                        <a:pt x="12272" y="5177"/>
                      </a:lnTo>
                      <a:lnTo>
                        <a:pt x="12870" y="4327"/>
                      </a:lnTo>
                      <a:lnTo>
                        <a:pt x="13594" y="3548"/>
                      </a:lnTo>
                      <a:lnTo>
                        <a:pt x="14426" y="2842"/>
                      </a:lnTo>
                      <a:lnTo>
                        <a:pt x="15367" y="2227"/>
                      </a:lnTo>
                      <a:lnTo>
                        <a:pt x="16399" y="1684"/>
                      </a:lnTo>
                      <a:lnTo>
                        <a:pt x="17540" y="1213"/>
                      </a:lnTo>
                      <a:lnTo>
                        <a:pt x="18752" y="851"/>
                      </a:lnTo>
                      <a:lnTo>
                        <a:pt x="19386" y="707"/>
                      </a:lnTo>
                      <a:lnTo>
                        <a:pt x="20472" y="507"/>
                      </a:lnTo>
                      <a:lnTo>
                        <a:pt x="22662" y="308"/>
                      </a:lnTo>
                      <a:lnTo>
                        <a:pt x="24798" y="345"/>
                      </a:lnTo>
                      <a:lnTo>
                        <a:pt x="26843" y="634"/>
                      </a:lnTo>
                      <a:lnTo>
                        <a:pt x="27802" y="888"/>
                      </a:lnTo>
                      <a:lnTo>
                        <a:pt x="28219" y="1014"/>
                      </a:lnTo>
                      <a:lnTo>
                        <a:pt x="29033" y="1340"/>
                      </a:lnTo>
                      <a:lnTo>
                        <a:pt x="29812" y="1756"/>
                      </a:lnTo>
                      <a:lnTo>
                        <a:pt x="30536" y="2263"/>
                      </a:lnTo>
                      <a:lnTo>
                        <a:pt x="31223" y="2806"/>
                      </a:lnTo>
                      <a:lnTo>
                        <a:pt x="31839" y="3422"/>
                      </a:lnTo>
                      <a:lnTo>
                        <a:pt x="32364" y="4091"/>
                      </a:lnTo>
                      <a:lnTo>
                        <a:pt x="32834" y="4797"/>
                      </a:lnTo>
                      <a:lnTo>
                        <a:pt x="33015" y="5177"/>
                      </a:lnTo>
                      <a:lnTo>
                        <a:pt x="33178" y="5557"/>
                      </a:lnTo>
                      <a:lnTo>
                        <a:pt x="33432" y="6318"/>
                      </a:lnTo>
                      <a:lnTo>
                        <a:pt x="33558" y="7078"/>
                      </a:lnTo>
                      <a:lnTo>
                        <a:pt x="33576" y="7838"/>
                      </a:lnTo>
                      <a:lnTo>
                        <a:pt x="33522" y="8218"/>
                      </a:lnTo>
                      <a:lnTo>
                        <a:pt x="33323" y="8816"/>
                      </a:lnTo>
                      <a:lnTo>
                        <a:pt x="33178" y="9449"/>
                      </a:lnTo>
                      <a:lnTo>
                        <a:pt x="33196" y="9576"/>
                      </a:lnTo>
                      <a:lnTo>
                        <a:pt x="33287" y="9630"/>
                      </a:lnTo>
                      <a:lnTo>
                        <a:pt x="33414" y="9630"/>
                      </a:lnTo>
                      <a:lnTo>
                        <a:pt x="33468" y="9540"/>
                      </a:lnTo>
                      <a:lnTo>
                        <a:pt x="33703" y="8924"/>
                      </a:lnTo>
                      <a:lnTo>
                        <a:pt x="33830" y="8309"/>
                      </a:lnTo>
                      <a:lnTo>
                        <a:pt x="34047" y="7820"/>
                      </a:lnTo>
                      <a:lnTo>
                        <a:pt x="34644" y="6951"/>
                      </a:lnTo>
                      <a:lnTo>
                        <a:pt x="35441" y="6281"/>
                      </a:lnTo>
                      <a:lnTo>
                        <a:pt x="36382" y="5775"/>
                      </a:lnTo>
                      <a:lnTo>
                        <a:pt x="36907" y="5612"/>
                      </a:lnTo>
                      <a:lnTo>
                        <a:pt x="37287" y="5503"/>
                      </a:lnTo>
                      <a:lnTo>
                        <a:pt x="38065" y="5413"/>
                      </a:lnTo>
                      <a:lnTo>
                        <a:pt x="38844" y="5431"/>
                      </a:lnTo>
                      <a:lnTo>
                        <a:pt x="39604" y="5539"/>
                      </a:lnTo>
                      <a:lnTo>
                        <a:pt x="40328" y="5775"/>
                      </a:lnTo>
                      <a:lnTo>
                        <a:pt x="41034" y="6100"/>
                      </a:lnTo>
                      <a:lnTo>
                        <a:pt x="41667" y="6517"/>
                      </a:lnTo>
                      <a:lnTo>
                        <a:pt x="42265" y="7042"/>
                      </a:lnTo>
                      <a:lnTo>
                        <a:pt x="42518" y="7331"/>
                      </a:lnTo>
                      <a:lnTo>
                        <a:pt x="42753" y="7132"/>
                      </a:lnTo>
                      <a:lnTo>
                        <a:pt x="42482" y="6825"/>
                      </a:lnTo>
                      <a:lnTo>
                        <a:pt x="41866" y="6281"/>
                      </a:lnTo>
                      <a:lnTo>
                        <a:pt x="41179" y="5829"/>
                      </a:lnTo>
                      <a:lnTo>
                        <a:pt x="40436" y="5485"/>
                      </a:lnTo>
                      <a:lnTo>
                        <a:pt x="39676" y="5250"/>
                      </a:lnTo>
                      <a:lnTo>
                        <a:pt x="38862" y="5123"/>
                      </a:lnTo>
                      <a:lnTo>
                        <a:pt x="38047" y="5105"/>
                      </a:lnTo>
                      <a:lnTo>
                        <a:pt x="37233" y="5214"/>
                      </a:lnTo>
                      <a:lnTo>
                        <a:pt x="36834" y="5322"/>
                      </a:lnTo>
                      <a:lnTo>
                        <a:pt x="36346" y="5467"/>
                      </a:lnTo>
                      <a:lnTo>
                        <a:pt x="35495" y="5883"/>
                      </a:lnTo>
                      <a:lnTo>
                        <a:pt x="34753" y="6426"/>
                      </a:lnTo>
                      <a:lnTo>
                        <a:pt x="34138" y="7114"/>
                      </a:lnTo>
                      <a:lnTo>
                        <a:pt x="33884" y="7512"/>
                      </a:lnTo>
                      <a:lnTo>
                        <a:pt x="33848" y="6897"/>
                      </a:lnTo>
                      <a:lnTo>
                        <a:pt x="33558" y="5648"/>
                      </a:lnTo>
                      <a:lnTo>
                        <a:pt x="33287" y="5033"/>
                      </a:lnTo>
                      <a:lnTo>
                        <a:pt x="33088" y="4652"/>
                      </a:lnTo>
                      <a:lnTo>
                        <a:pt x="32617" y="3928"/>
                      </a:lnTo>
                      <a:lnTo>
                        <a:pt x="32056" y="3241"/>
                      </a:lnTo>
                      <a:lnTo>
                        <a:pt x="31422" y="2589"/>
                      </a:lnTo>
                      <a:lnTo>
                        <a:pt x="30717" y="2010"/>
                      </a:lnTo>
                      <a:lnTo>
                        <a:pt x="29956" y="1503"/>
                      </a:lnTo>
                      <a:lnTo>
                        <a:pt x="29160" y="1069"/>
                      </a:lnTo>
                      <a:lnTo>
                        <a:pt x="28327" y="725"/>
                      </a:lnTo>
                      <a:lnTo>
                        <a:pt x="27893" y="598"/>
                      </a:lnTo>
                      <a:lnTo>
                        <a:pt x="26916" y="345"/>
                      </a:lnTo>
                      <a:lnTo>
                        <a:pt x="24834" y="55"/>
                      </a:lnTo>
                      <a:lnTo>
                        <a:pt x="22644"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grpSp>
          <p:sp>
            <p:nvSpPr>
              <p:cNvPr id="68" name="Google Shape;68;p3"/>
              <p:cNvSpPr/>
              <p:nvPr/>
            </p:nvSpPr>
            <p:spPr>
              <a:xfrm>
                <a:off x="-84907" y="738340"/>
                <a:ext cx="1011079" cy="482680"/>
              </a:xfrm>
              <a:custGeom>
                <a:avLst/>
                <a:gdLst/>
                <a:ahLst/>
                <a:cxnLst/>
                <a:rect l="l" t="t" r="r" b="b"/>
                <a:pathLst>
                  <a:path w="25631" h="12236" extrusionOk="0">
                    <a:moveTo>
                      <a:pt x="12055" y="0"/>
                    </a:moveTo>
                    <a:lnTo>
                      <a:pt x="10788" y="18"/>
                    </a:lnTo>
                    <a:lnTo>
                      <a:pt x="9557" y="199"/>
                    </a:lnTo>
                    <a:lnTo>
                      <a:pt x="8381" y="525"/>
                    </a:lnTo>
                    <a:lnTo>
                      <a:pt x="7331" y="996"/>
                    </a:lnTo>
                    <a:lnTo>
                      <a:pt x="6408" y="1629"/>
                    </a:lnTo>
                    <a:lnTo>
                      <a:pt x="5684" y="2425"/>
                    </a:lnTo>
                    <a:lnTo>
                      <a:pt x="5213" y="3349"/>
                    </a:lnTo>
                    <a:lnTo>
                      <a:pt x="4996" y="4453"/>
                    </a:lnTo>
                    <a:lnTo>
                      <a:pt x="5032" y="5068"/>
                    </a:lnTo>
                    <a:lnTo>
                      <a:pt x="5032" y="5068"/>
                    </a:lnTo>
                    <a:lnTo>
                      <a:pt x="4797" y="4923"/>
                    </a:lnTo>
                    <a:lnTo>
                      <a:pt x="4308" y="4706"/>
                    </a:lnTo>
                    <a:lnTo>
                      <a:pt x="3548" y="4525"/>
                    </a:lnTo>
                    <a:lnTo>
                      <a:pt x="2552" y="4598"/>
                    </a:lnTo>
                    <a:lnTo>
                      <a:pt x="1647" y="4923"/>
                    </a:lnTo>
                    <a:lnTo>
                      <a:pt x="869" y="5503"/>
                    </a:lnTo>
                    <a:lnTo>
                      <a:pt x="308" y="6263"/>
                    </a:lnTo>
                    <a:lnTo>
                      <a:pt x="55" y="6951"/>
                    </a:lnTo>
                    <a:lnTo>
                      <a:pt x="0" y="7439"/>
                    </a:lnTo>
                    <a:lnTo>
                      <a:pt x="18" y="7964"/>
                    </a:lnTo>
                    <a:lnTo>
                      <a:pt x="145" y="8507"/>
                    </a:lnTo>
                    <a:lnTo>
                      <a:pt x="254" y="8779"/>
                    </a:lnTo>
                    <a:lnTo>
                      <a:pt x="398" y="9141"/>
                    </a:lnTo>
                    <a:lnTo>
                      <a:pt x="797" y="9738"/>
                    </a:lnTo>
                    <a:lnTo>
                      <a:pt x="1249" y="10227"/>
                    </a:lnTo>
                    <a:lnTo>
                      <a:pt x="1792" y="10589"/>
                    </a:lnTo>
                    <a:lnTo>
                      <a:pt x="2371" y="10842"/>
                    </a:lnTo>
                    <a:lnTo>
                      <a:pt x="3005" y="11005"/>
                    </a:lnTo>
                    <a:lnTo>
                      <a:pt x="4018" y="11096"/>
                    </a:lnTo>
                    <a:lnTo>
                      <a:pt x="5430" y="10933"/>
                    </a:lnTo>
                    <a:lnTo>
                      <a:pt x="6842" y="10534"/>
                    </a:lnTo>
                    <a:lnTo>
                      <a:pt x="8145" y="9955"/>
                    </a:lnTo>
                    <a:lnTo>
                      <a:pt x="9286" y="9267"/>
                    </a:lnTo>
                    <a:lnTo>
                      <a:pt x="9738" y="8905"/>
                    </a:lnTo>
                    <a:lnTo>
                      <a:pt x="9955" y="9231"/>
                    </a:lnTo>
                    <a:lnTo>
                      <a:pt x="10516" y="9847"/>
                    </a:lnTo>
                    <a:lnTo>
                      <a:pt x="11222" y="10426"/>
                    </a:lnTo>
                    <a:lnTo>
                      <a:pt x="12019" y="10933"/>
                    </a:lnTo>
                    <a:lnTo>
                      <a:pt x="12924" y="11385"/>
                    </a:lnTo>
                    <a:lnTo>
                      <a:pt x="13865" y="11729"/>
                    </a:lnTo>
                    <a:lnTo>
                      <a:pt x="14861" y="12001"/>
                    </a:lnTo>
                    <a:lnTo>
                      <a:pt x="15838" y="12182"/>
                    </a:lnTo>
                    <a:lnTo>
                      <a:pt x="16797" y="12236"/>
                    </a:lnTo>
                    <a:lnTo>
                      <a:pt x="17684" y="12182"/>
                    </a:lnTo>
                    <a:lnTo>
                      <a:pt x="18517" y="12001"/>
                    </a:lnTo>
                    <a:lnTo>
                      <a:pt x="19223" y="11693"/>
                    </a:lnTo>
                    <a:lnTo>
                      <a:pt x="19820" y="11222"/>
                    </a:lnTo>
                    <a:lnTo>
                      <a:pt x="20236" y="10607"/>
                    </a:lnTo>
                    <a:lnTo>
                      <a:pt x="20472" y="9829"/>
                    </a:lnTo>
                    <a:lnTo>
                      <a:pt x="20472" y="8869"/>
                    </a:lnTo>
                    <a:lnTo>
                      <a:pt x="20381" y="8308"/>
                    </a:lnTo>
                    <a:lnTo>
                      <a:pt x="20417" y="8362"/>
                    </a:lnTo>
                    <a:lnTo>
                      <a:pt x="20598" y="8417"/>
                    </a:lnTo>
                    <a:lnTo>
                      <a:pt x="21123" y="8399"/>
                    </a:lnTo>
                    <a:lnTo>
                      <a:pt x="22173" y="8163"/>
                    </a:lnTo>
                    <a:lnTo>
                      <a:pt x="23386" y="7711"/>
                    </a:lnTo>
                    <a:lnTo>
                      <a:pt x="24255" y="7204"/>
                    </a:lnTo>
                    <a:lnTo>
                      <a:pt x="24761" y="6824"/>
                    </a:lnTo>
                    <a:lnTo>
                      <a:pt x="25178" y="6389"/>
                    </a:lnTo>
                    <a:lnTo>
                      <a:pt x="25467" y="5901"/>
                    </a:lnTo>
                    <a:lnTo>
                      <a:pt x="25630" y="5358"/>
                    </a:lnTo>
                    <a:lnTo>
                      <a:pt x="25594" y="4760"/>
                    </a:lnTo>
                    <a:lnTo>
                      <a:pt x="25377" y="4127"/>
                    </a:lnTo>
                    <a:lnTo>
                      <a:pt x="24906" y="3439"/>
                    </a:lnTo>
                    <a:lnTo>
                      <a:pt x="24580" y="3077"/>
                    </a:lnTo>
                    <a:lnTo>
                      <a:pt x="24218" y="2733"/>
                    </a:lnTo>
                    <a:lnTo>
                      <a:pt x="23386" y="2208"/>
                    </a:lnTo>
                    <a:lnTo>
                      <a:pt x="22463" y="1864"/>
                    </a:lnTo>
                    <a:lnTo>
                      <a:pt x="21503" y="1738"/>
                    </a:lnTo>
                    <a:lnTo>
                      <a:pt x="20544" y="1864"/>
                    </a:lnTo>
                    <a:lnTo>
                      <a:pt x="19639" y="2244"/>
                    </a:lnTo>
                    <a:lnTo>
                      <a:pt x="18825" y="2914"/>
                    </a:lnTo>
                    <a:lnTo>
                      <a:pt x="18155" y="3892"/>
                    </a:lnTo>
                    <a:lnTo>
                      <a:pt x="17901" y="4507"/>
                    </a:lnTo>
                    <a:lnTo>
                      <a:pt x="17920" y="3946"/>
                    </a:lnTo>
                    <a:lnTo>
                      <a:pt x="17684" y="2950"/>
                    </a:lnTo>
                    <a:lnTo>
                      <a:pt x="17196" y="2100"/>
                    </a:lnTo>
                    <a:lnTo>
                      <a:pt x="16453" y="1376"/>
                    </a:lnTo>
                    <a:lnTo>
                      <a:pt x="15530" y="815"/>
                    </a:lnTo>
                    <a:lnTo>
                      <a:pt x="14462" y="398"/>
                    </a:lnTo>
                    <a:lnTo>
                      <a:pt x="13286" y="109"/>
                    </a:lnTo>
                    <a:lnTo>
                      <a:pt x="12055" y="0"/>
                    </a:lnTo>
                    <a:close/>
                  </a:path>
                </a:pathLst>
              </a:cu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69" name="Google Shape;69;p3"/>
              <p:cNvSpPr/>
              <p:nvPr/>
            </p:nvSpPr>
            <p:spPr>
              <a:xfrm>
                <a:off x="2041393" y="-91010"/>
                <a:ext cx="1011079" cy="482680"/>
              </a:xfrm>
              <a:custGeom>
                <a:avLst/>
                <a:gdLst/>
                <a:ahLst/>
                <a:cxnLst/>
                <a:rect l="l" t="t" r="r" b="b"/>
                <a:pathLst>
                  <a:path w="25631" h="12236" extrusionOk="0">
                    <a:moveTo>
                      <a:pt x="12055" y="0"/>
                    </a:moveTo>
                    <a:lnTo>
                      <a:pt x="10788" y="18"/>
                    </a:lnTo>
                    <a:lnTo>
                      <a:pt x="9557" y="199"/>
                    </a:lnTo>
                    <a:lnTo>
                      <a:pt x="8381" y="525"/>
                    </a:lnTo>
                    <a:lnTo>
                      <a:pt x="7331" y="996"/>
                    </a:lnTo>
                    <a:lnTo>
                      <a:pt x="6408" y="1629"/>
                    </a:lnTo>
                    <a:lnTo>
                      <a:pt x="5684" y="2425"/>
                    </a:lnTo>
                    <a:lnTo>
                      <a:pt x="5213" y="3349"/>
                    </a:lnTo>
                    <a:lnTo>
                      <a:pt x="4996" y="4453"/>
                    </a:lnTo>
                    <a:lnTo>
                      <a:pt x="5032" y="5068"/>
                    </a:lnTo>
                    <a:lnTo>
                      <a:pt x="5032" y="5068"/>
                    </a:lnTo>
                    <a:lnTo>
                      <a:pt x="4797" y="4923"/>
                    </a:lnTo>
                    <a:lnTo>
                      <a:pt x="4308" y="4706"/>
                    </a:lnTo>
                    <a:lnTo>
                      <a:pt x="3548" y="4525"/>
                    </a:lnTo>
                    <a:lnTo>
                      <a:pt x="2552" y="4598"/>
                    </a:lnTo>
                    <a:lnTo>
                      <a:pt x="1647" y="4923"/>
                    </a:lnTo>
                    <a:lnTo>
                      <a:pt x="869" y="5503"/>
                    </a:lnTo>
                    <a:lnTo>
                      <a:pt x="308" y="6263"/>
                    </a:lnTo>
                    <a:lnTo>
                      <a:pt x="55" y="6951"/>
                    </a:lnTo>
                    <a:lnTo>
                      <a:pt x="0" y="7439"/>
                    </a:lnTo>
                    <a:lnTo>
                      <a:pt x="18" y="7964"/>
                    </a:lnTo>
                    <a:lnTo>
                      <a:pt x="145" y="8507"/>
                    </a:lnTo>
                    <a:lnTo>
                      <a:pt x="254" y="8779"/>
                    </a:lnTo>
                    <a:lnTo>
                      <a:pt x="398" y="9141"/>
                    </a:lnTo>
                    <a:lnTo>
                      <a:pt x="797" y="9738"/>
                    </a:lnTo>
                    <a:lnTo>
                      <a:pt x="1249" y="10227"/>
                    </a:lnTo>
                    <a:lnTo>
                      <a:pt x="1792" y="10589"/>
                    </a:lnTo>
                    <a:lnTo>
                      <a:pt x="2371" y="10842"/>
                    </a:lnTo>
                    <a:lnTo>
                      <a:pt x="3005" y="11005"/>
                    </a:lnTo>
                    <a:lnTo>
                      <a:pt x="4018" y="11096"/>
                    </a:lnTo>
                    <a:lnTo>
                      <a:pt x="5430" y="10933"/>
                    </a:lnTo>
                    <a:lnTo>
                      <a:pt x="6842" y="10534"/>
                    </a:lnTo>
                    <a:lnTo>
                      <a:pt x="8145" y="9955"/>
                    </a:lnTo>
                    <a:lnTo>
                      <a:pt x="9286" y="9267"/>
                    </a:lnTo>
                    <a:lnTo>
                      <a:pt x="9738" y="8905"/>
                    </a:lnTo>
                    <a:lnTo>
                      <a:pt x="9955" y="9231"/>
                    </a:lnTo>
                    <a:lnTo>
                      <a:pt x="10516" y="9847"/>
                    </a:lnTo>
                    <a:lnTo>
                      <a:pt x="11222" y="10426"/>
                    </a:lnTo>
                    <a:lnTo>
                      <a:pt x="12019" y="10933"/>
                    </a:lnTo>
                    <a:lnTo>
                      <a:pt x="12924" y="11385"/>
                    </a:lnTo>
                    <a:lnTo>
                      <a:pt x="13865" y="11729"/>
                    </a:lnTo>
                    <a:lnTo>
                      <a:pt x="14861" y="12001"/>
                    </a:lnTo>
                    <a:lnTo>
                      <a:pt x="15838" y="12182"/>
                    </a:lnTo>
                    <a:lnTo>
                      <a:pt x="16797" y="12236"/>
                    </a:lnTo>
                    <a:lnTo>
                      <a:pt x="17684" y="12182"/>
                    </a:lnTo>
                    <a:lnTo>
                      <a:pt x="18517" y="12001"/>
                    </a:lnTo>
                    <a:lnTo>
                      <a:pt x="19223" y="11693"/>
                    </a:lnTo>
                    <a:lnTo>
                      <a:pt x="19820" y="11222"/>
                    </a:lnTo>
                    <a:lnTo>
                      <a:pt x="20236" y="10607"/>
                    </a:lnTo>
                    <a:lnTo>
                      <a:pt x="20472" y="9829"/>
                    </a:lnTo>
                    <a:lnTo>
                      <a:pt x="20472" y="8869"/>
                    </a:lnTo>
                    <a:lnTo>
                      <a:pt x="20381" y="8308"/>
                    </a:lnTo>
                    <a:lnTo>
                      <a:pt x="20417" y="8362"/>
                    </a:lnTo>
                    <a:lnTo>
                      <a:pt x="20598" y="8417"/>
                    </a:lnTo>
                    <a:lnTo>
                      <a:pt x="21123" y="8399"/>
                    </a:lnTo>
                    <a:lnTo>
                      <a:pt x="22173" y="8163"/>
                    </a:lnTo>
                    <a:lnTo>
                      <a:pt x="23386" y="7711"/>
                    </a:lnTo>
                    <a:lnTo>
                      <a:pt x="24255" y="7204"/>
                    </a:lnTo>
                    <a:lnTo>
                      <a:pt x="24761" y="6824"/>
                    </a:lnTo>
                    <a:lnTo>
                      <a:pt x="25178" y="6389"/>
                    </a:lnTo>
                    <a:lnTo>
                      <a:pt x="25467" y="5901"/>
                    </a:lnTo>
                    <a:lnTo>
                      <a:pt x="25630" y="5358"/>
                    </a:lnTo>
                    <a:lnTo>
                      <a:pt x="25594" y="4760"/>
                    </a:lnTo>
                    <a:lnTo>
                      <a:pt x="25377" y="4127"/>
                    </a:lnTo>
                    <a:lnTo>
                      <a:pt x="24906" y="3439"/>
                    </a:lnTo>
                    <a:lnTo>
                      <a:pt x="24580" y="3077"/>
                    </a:lnTo>
                    <a:lnTo>
                      <a:pt x="24218" y="2733"/>
                    </a:lnTo>
                    <a:lnTo>
                      <a:pt x="23386" y="2208"/>
                    </a:lnTo>
                    <a:lnTo>
                      <a:pt x="22463" y="1864"/>
                    </a:lnTo>
                    <a:lnTo>
                      <a:pt x="21503" y="1738"/>
                    </a:lnTo>
                    <a:lnTo>
                      <a:pt x="20544" y="1864"/>
                    </a:lnTo>
                    <a:lnTo>
                      <a:pt x="19639" y="2244"/>
                    </a:lnTo>
                    <a:lnTo>
                      <a:pt x="18825" y="2914"/>
                    </a:lnTo>
                    <a:lnTo>
                      <a:pt x="18155" y="3892"/>
                    </a:lnTo>
                    <a:lnTo>
                      <a:pt x="17901" y="4507"/>
                    </a:lnTo>
                    <a:lnTo>
                      <a:pt x="17920" y="3946"/>
                    </a:lnTo>
                    <a:lnTo>
                      <a:pt x="17684" y="2950"/>
                    </a:lnTo>
                    <a:lnTo>
                      <a:pt x="17196" y="2100"/>
                    </a:lnTo>
                    <a:lnTo>
                      <a:pt x="16453" y="1376"/>
                    </a:lnTo>
                    <a:lnTo>
                      <a:pt x="15530" y="815"/>
                    </a:lnTo>
                    <a:lnTo>
                      <a:pt x="14462" y="398"/>
                    </a:lnTo>
                    <a:lnTo>
                      <a:pt x="13286" y="109"/>
                    </a:lnTo>
                    <a:lnTo>
                      <a:pt x="12055" y="0"/>
                    </a:lnTo>
                    <a:close/>
                  </a:path>
                </a:pathLst>
              </a:cu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grpSp>
            <p:nvGrpSpPr>
              <p:cNvPr id="70" name="Google Shape;70;p3"/>
              <p:cNvGrpSpPr/>
              <p:nvPr/>
            </p:nvGrpSpPr>
            <p:grpSpPr>
              <a:xfrm flipH="1">
                <a:off x="-273937" y="106103"/>
                <a:ext cx="830714" cy="355988"/>
                <a:chOff x="1925508" y="3606994"/>
                <a:chExt cx="1061479" cy="454879"/>
              </a:xfrm>
            </p:grpSpPr>
            <p:sp>
              <p:nvSpPr>
                <p:cNvPr id="71" name="Google Shape;71;p3"/>
                <p:cNvSpPr/>
                <p:nvPr/>
              </p:nvSpPr>
              <p:spPr>
                <a:xfrm>
                  <a:off x="1930114" y="3611600"/>
                  <a:ext cx="1052267" cy="445666"/>
                </a:xfrm>
                <a:custGeom>
                  <a:avLst/>
                  <a:gdLst/>
                  <a:ahLst/>
                  <a:cxnLst/>
                  <a:rect l="l" t="t" r="r" b="b"/>
                  <a:pathLst>
                    <a:path w="33124" h="14029" extrusionOk="0">
                      <a:moveTo>
                        <a:pt x="16924" y="1"/>
                      </a:moveTo>
                      <a:lnTo>
                        <a:pt x="15802" y="91"/>
                      </a:lnTo>
                      <a:lnTo>
                        <a:pt x="14770" y="344"/>
                      </a:lnTo>
                      <a:lnTo>
                        <a:pt x="13883" y="743"/>
                      </a:lnTo>
                      <a:lnTo>
                        <a:pt x="13177" y="1340"/>
                      </a:lnTo>
                      <a:lnTo>
                        <a:pt x="12688" y="2136"/>
                      </a:lnTo>
                      <a:lnTo>
                        <a:pt x="12435" y="3150"/>
                      </a:lnTo>
                      <a:lnTo>
                        <a:pt x="12417" y="3747"/>
                      </a:lnTo>
                      <a:lnTo>
                        <a:pt x="12290" y="3494"/>
                      </a:lnTo>
                      <a:lnTo>
                        <a:pt x="11928" y="3059"/>
                      </a:lnTo>
                      <a:lnTo>
                        <a:pt x="11494" y="2697"/>
                      </a:lnTo>
                      <a:lnTo>
                        <a:pt x="11005" y="2408"/>
                      </a:lnTo>
                      <a:lnTo>
                        <a:pt x="10191" y="2118"/>
                      </a:lnTo>
                      <a:lnTo>
                        <a:pt x="9014" y="2010"/>
                      </a:lnTo>
                      <a:lnTo>
                        <a:pt x="8163" y="2154"/>
                      </a:lnTo>
                      <a:lnTo>
                        <a:pt x="7638" y="2317"/>
                      </a:lnTo>
                      <a:lnTo>
                        <a:pt x="7186" y="2589"/>
                      </a:lnTo>
                      <a:lnTo>
                        <a:pt x="6788" y="2915"/>
                      </a:lnTo>
                      <a:lnTo>
                        <a:pt x="6498" y="3331"/>
                      </a:lnTo>
                      <a:lnTo>
                        <a:pt x="6317" y="3802"/>
                      </a:lnTo>
                      <a:lnTo>
                        <a:pt x="6245" y="4381"/>
                      </a:lnTo>
                      <a:lnTo>
                        <a:pt x="6335" y="5014"/>
                      </a:lnTo>
                      <a:lnTo>
                        <a:pt x="6444" y="5376"/>
                      </a:lnTo>
                      <a:lnTo>
                        <a:pt x="5991" y="5286"/>
                      </a:lnTo>
                      <a:lnTo>
                        <a:pt x="4869" y="5213"/>
                      </a:lnTo>
                      <a:lnTo>
                        <a:pt x="3656" y="5232"/>
                      </a:lnTo>
                      <a:lnTo>
                        <a:pt x="2426" y="5394"/>
                      </a:lnTo>
                      <a:lnTo>
                        <a:pt x="1321" y="5738"/>
                      </a:lnTo>
                      <a:lnTo>
                        <a:pt x="670" y="6118"/>
                      </a:lnTo>
                      <a:lnTo>
                        <a:pt x="344" y="6444"/>
                      </a:lnTo>
                      <a:lnTo>
                        <a:pt x="109" y="6824"/>
                      </a:lnTo>
                      <a:lnTo>
                        <a:pt x="0" y="7259"/>
                      </a:lnTo>
                      <a:lnTo>
                        <a:pt x="18" y="7766"/>
                      </a:lnTo>
                      <a:lnTo>
                        <a:pt x="199" y="8345"/>
                      </a:lnTo>
                      <a:lnTo>
                        <a:pt x="362" y="8671"/>
                      </a:lnTo>
                      <a:lnTo>
                        <a:pt x="489" y="8906"/>
                      </a:lnTo>
                      <a:lnTo>
                        <a:pt x="869" y="9304"/>
                      </a:lnTo>
                      <a:lnTo>
                        <a:pt x="1358" y="9648"/>
                      </a:lnTo>
                      <a:lnTo>
                        <a:pt x="1937" y="9938"/>
                      </a:lnTo>
                      <a:lnTo>
                        <a:pt x="2950" y="10263"/>
                      </a:lnTo>
                      <a:lnTo>
                        <a:pt x="4471" y="10499"/>
                      </a:lnTo>
                      <a:lnTo>
                        <a:pt x="6100" y="10517"/>
                      </a:lnTo>
                      <a:lnTo>
                        <a:pt x="7675" y="10354"/>
                      </a:lnTo>
                      <a:lnTo>
                        <a:pt x="9068" y="10028"/>
                      </a:lnTo>
                      <a:lnTo>
                        <a:pt x="10173" y="9539"/>
                      </a:lnTo>
                      <a:lnTo>
                        <a:pt x="10553" y="9250"/>
                      </a:lnTo>
                      <a:lnTo>
                        <a:pt x="10625" y="9648"/>
                      </a:lnTo>
                      <a:lnTo>
                        <a:pt x="11005" y="10426"/>
                      </a:lnTo>
                      <a:lnTo>
                        <a:pt x="11602" y="11150"/>
                      </a:lnTo>
                      <a:lnTo>
                        <a:pt x="12363" y="11838"/>
                      </a:lnTo>
                      <a:lnTo>
                        <a:pt x="13250" y="12435"/>
                      </a:lnTo>
                      <a:lnTo>
                        <a:pt x="14191" y="12960"/>
                      </a:lnTo>
                      <a:lnTo>
                        <a:pt x="15132" y="13395"/>
                      </a:lnTo>
                      <a:lnTo>
                        <a:pt x="16019" y="13702"/>
                      </a:lnTo>
                      <a:lnTo>
                        <a:pt x="16417" y="13811"/>
                      </a:lnTo>
                      <a:lnTo>
                        <a:pt x="17105" y="13938"/>
                      </a:lnTo>
                      <a:lnTo>
                        <a:pt x="18354" y="14028"/>
                      </a:lnTo>
                      <a:lnTo>
                        <a:pt x="19476" y="13883"/>
                      </a:lnTo>
                      <a:lnTo>
                        <a:pt x="20490" y="13521"/>
                      </a:lnTo>
                      <a:lnTo>
                        <a:pt x="21395" y="12960"/>
                      </a:lnTo>
                      <a:lnTo>
                        <a:pt x="22191" y="12236"/>
                      </a:lnTo>
                      <a:lnTo>
                        <a:pt x="22879" y="11331"/>
                      </a:lnTo>
                      <a:lnTo>
                        <a:pt x="23476" y="10263"/>
                      </a:lnTo>
                      <a:lnTo>
                        <a:pt x="23748" y="9684"/>
                      </a:lnTo>
                      <a:lnTo>
                        <a:pt x="24019" y="10010"/>
                      </a:lnTo>
                      <a:lnTo>
                        <a:pt x="24779" y="10571"/>
                      </a:lnTo>
                      <a:lnTo>
                        <a:pt x="25775" y="11006"/>
                      </a:lnTo>
                      <a:lnTo>
                        <a:pt x="26897" y="11313"/>
                      </a:lnTo>
                      <a:lnTo>
                        <a:pt x="28092" y="11494"/>
                      </a:lnTo>
                      <a:lnTo>
                        <a:pt x="29250" y="11530"/>
                      </a:lnTo>
                      <a:lnTo>
                        <a:pt x="30336" y="11404"/>
                      </a:lnTo>
                      <a:lnTo>
                        <a:pt x="31259" y="11132"/>
                      </a:lnTo>
                      <a:lnTo>
                        <a:pt x="31621" y="10933"/>
                      </a:lnTo>
                      <a:lnTo>
                        <a:pt x="31983" y="10698"/>
                      </a:lnTo>
                      <a:lnTo>
                        <a:pt x="32508" y="10245"/>
                      </a:lnTo>
                      <a:lnTo>
                        <a:pt x="32870" y="9811"/>
                      </a:lnTo>
                      <a:lnTo>
                        <a:pt x="33069" y="9395"/>
                      </a:lnTo>
                      <a:lnTo>
                        <a:pt x="33124" y="8996"/>
                      </a:lnTo>
                      <a:lnTo>
                        <a:pt x="33051" y="8652"/>
                      </a:lnTo>
                      <a:lnTo>
                        <a:pt x="32852" y="8345"/>
                      </a:lnTo>
                      <a:lnTo>
                        <a:pt x="32545" y="8091"/>
                      </a:lnTo>
                      <a:lnTo>
                        <a:pt x="31965" y="7820"/>
                      </a:lnTo>
                      <a:lnTo>
                        <a:pt x="30934" y="7711"/>
                      </a:lnTo>
                      <a:lnTo>
                        <a:pt x="30065" y="7856"/>
                      </a:lnTo>
                      <a:lnTo>
                        <a:pt x="29467" y="8055"/>
                      </a:lnTo>
                      <a:lnTo>
                        <a:pt x="28888" y="8363"/>
                      </a:lnTo>
                      <a:lnTo>
                        <a:pt x="28309" y="8779"/>
                      </a:lnTo>
                      <a:lnTo>
                        <a:pt x="28038" y="9033"/>
                      </a:lnTo>
                      <a:lnTo>
                        <a:pt x="28038" y="8399"/>
                      </a:lnTo>
                      <a:lnTo>
                        <a:pt x="27838" y="7168"/>
                      </a:lnTo>
                      <a:lnTo>
                        <a:pt x="27458" y="5974"/>
                      </a:lnTo>
                      <a:lnTo>
                        <a:pt x="26952" y="4815"/>
                      </a:lnTo>
                      <a:lnTo>
                        <a:pt x="26662" y="4272"/>
                      </a:lnTo>
                      <a:lnTo>
                        <a:pt x="26463" y="3928"/>
                      </a:lnTo>
                      <a:lnTo>
                        <a:pt x="25865" y="3240"/>
                      </a:lnTo>
                      <a:lnTo>
                        <a:pt x="25087" y="2589"/>
                      </a:lnTo>
                      <a:lnTo>
                        <a:pt x="24128" y="1973"/>
                      </a:lnTo>
                      <a:lnTo>
                        <a:pt x="23060" y="1430"/>
                      </a:lnTo>
                      <a:lnTo>
                        <a:pt x="21883" y="942"/>
                      </a:lnTo>
                      <a:lnTo>
                        <a:pt x="20653" y="544"/>
                      </a:lnTo>
                      <a:lnTo>
                        <a:pt x="19386" y="254"/>
                      </a:lnTo>
                      <a:lnTo>
                        <a:pt x="18137" y="55"/>
                      </a:lnTo>
                      <a:lnTo>
                        <a:pt x="16924"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2" name="Google Shape;72;p3"/>
                <p:cNvSpPr/>
                <p:nvPr/>
              </p:nvSpPr>
              <p:spPr>
                <a:xfrm>
                  <a:off x="1925508" y="3606994"/>
                  <a:ext cx="1061479" cy="454879"/>
                </a:xfrm>
                <a:custGeom>
                  <a:avLst/>
                  <a:gdLst/>
                  <a:ahLst/>
                  <a:cxnLst/>
                  <a:rect l="l" t="t" r="r" b="b"/>
                  <a:pathLst>
                    <a:path w="33414" h="14319" extrusionOk="0">
                      <a:moveTo>
                        <a:pt x="17594" y="1"/>
                      </a:moveTo>
                      <a:lnTo>
                        <a:pt x="15983" y="73"/>
                      </a:lnTo>
                      <a:lnTo>
                        <a:pt x="15277" y="236"/>
                      </a:lnTo>
                      <a:lnTo>
                        <a:pt x="14643" y="417"/>
                      </a:lnTo>
                      <a:lnTo>
                        <a:pt x="13865" y="833"/>
                      </a:lnTo>
                      <a:lnTo>
                        <a:pt x="13431" y="1177"/>
                      </a:lnTo>
                      <a:lnTo>
                        <a:pt x="13087" y="1557"/>
                      </a:lnTo>
                      <a:lnTo>
                        <a:pt x="12797" y="2010"/>
                      </a:lnTo>
                      <a:lnTo>
                        <a:pt x="12598" y="2517"/>
                      </a:lnTo>
                      <a:lnTo>
                        <a:pt x="12453" y="3078"/>
                      </a:lnTo>
                      <a:lnTo>
                        <a:pt x="12435" y="3385"/>
                      </a:lnTo>
                      <a:lnTo>
                        <a:pt x="12236" y="3150"/>
                      </a:lnTo>
                      <a:lnTo>
                        <a:pt x="11766" y="2734"/>
                      </a:lnTo>
                      <a:lnTo>
                        <a:pt x="11223" y="2426"/>
                      </a:lnTo>
                      <a:lnTo>
                        <a:pt x="10607" y="2191"/>
                      </a:lnTo>
                      <a:lnTo>
                        <a:pt x="9974" y="2064"/>
                      </a:lnTo>
                      <a:lnTo>
                        <a:pt x="9340" y="2010"/>
                      </a:lnTo>
                      <a:lnTo>
                        <a:pt x="8688" y="2064"/>
                      </a:lnTo>
                      <a:lnTo>
                        <a:pt x="8091" y="2191"/>
                      </a:lnTo>
                      <a:lnTo>
                        <a:pt x="7802" y="2299"/>
                      </a:lnTo>
                      <a:lnTo>
                        <a:pt x="7349" y="2517"/>
                      </a:lnTo>
                      <a:lnTo>
                        <a:pt x="6824" y="2951"/>
                      </a:lnTo>
                      <a:lnTo>
                        <a:pt x="6571" y="3313"/>
                      </a:lnTo>
                      <a:lnTo>
                        <a:pt x="6390" y="3693"/>
                      </a:lnTo>
                      <a:lnTo>
                        <a:pt x="6281" y="4109"/>
                      </a:lnTo>
                      <a:lnTo>
                        <a:pt x="6263" y="4815"/>
                      </a:lnTo>
                      <a:lnTo>
                        <a:pt x="6372" y="5322"/>
                      </a:lnTo>
                      <a:lnTo>
                        <a:pt x="5666" y="5232"/>
                      </a:lnTo>
                      <a:lnTo>
                        <a:pt x="3982" y="5214"/>
                      </a:lnTo>
                      <a:lnTo>
                        <a:pt x="2661" y="5377"/>
                      </a:lnTo>
                      <a:lnTo>
                        <a:pt x="1847" y="5576"/>
                      </a:lnTo>
                      <a:lnTo>
                        <a:pt x="1123" y="5883"/>
                      </a:lnTo>
                      <a:lnTo>
                        <a:pt x="543" y="6300"/>
                      </a:lnTo>
                      <a:lnTo>
                        <a:pt x="326" y="6553"/>
                      </a:lnTo>
                      <a:lnTo>
                        <a:pt x="163" y="6788"/>
                      </a:lnTo>
                      <a:lnTo>
                        <a:pt x="0" y="7313"/>
                      </a:lnTo>
                      <a:lnTo>
                        <a:pt x="18" y="7892"/>
                      </a:lnTo>
                      <a:lnTo>
                        <a:pt x="199" y="8544"/>
                      </a:lnTo>
                      <a:lnTo>
                        <a:pt x="362" y="8888"/>
                      </a:lnTo>
                      <a:lnTo>
                        <a:pt x="634" y="8743"/>
                      </a:lnTo>
                      <a:lnTo>
                        <a:pt x="489" y="8435"/>
                      </a:lnTo>
                      <a:lnTo>
                        <a:pt x="326" y="7892"/>
                      </a:lnTo>
                      <a:lnTo>
                        <a:pt x="308" y="7386"/>
                      </a:lnTo>
                      <a:lnTo>
                        <a:pt x="435" y="6933"/>
                      </a:lnTo>
                      <a:lnTo>
                        <a:pt x="561" y="6734"/>
                      </a:lnTo>
                      <a:lnTo>
                        <a:pt x="779" y="6499"/>
                      </a:lnTo>
                      <a:lnTo>
                        <a:pt x="1358" y="6101"/>
                      </a:lnTo>
                      <a:lnTo>
                        <a:pt x="2100" y="5811"/>
                      </a:lnTo>
                      <a:lnTo>
                        <a:pt x="2933" y="5630"/>
                      </a:lnTo>
                      <a:lnTo>
                        <a:pt x="4254" y="5503"/>
                      </a:lnTo>
                      <a:lnTo>
                        <a:pt x="5919" y="5558"/>
                      </a:lnTo>
                      <a:lnTo>
                        <a:pt x="6553" y="5666"/>
                      </a:lnTo>
                      <a:lnTo>
                        <a:pt x="6625" y="5666"/>
                      </a:lnTo>
                      <a:lnTo>
                        <a:pt x="6697" y="5612"/>
                      </a:lnTo>
                      <a:lnTo>
                        <a:pt x="6734" y="5539"/>
                      </a:lnTo>
                      <a:lnTo>
                        <a:pt x="6734" y="5467"/>
                      </a:lnTo>
                      <a:lnTo>
                        <a:pt x="6589" y="4978"/>
                      </a:lnTo>
                      <a:lnTo>
                        <a:pt x="6571" y="4091"/>
                      </a:lnTo>
                      <a:lnTo>
                        <a:pt x="6788" y="3530"/>
                      </a:lnTo>
                      <a:lnTo>
                        <a:pt x="7023" y="3204"/>
                      </a:lnTo>
                      <a:lnTo>
                        <a:pt x="7494" y="2788"/>
                      </a:lnTo>
                      <a:lnTo>
                        <a:pt x="7928" y="2589"/>
                      </a:lnTo>
                      <a:lnTo>
                        <a:pt x="8218" y="2480"/>
                      </a:lnTo>
                      <a:lnTo>
                        <a:pt x="8833" y="2336"/>
                      </a:lnTo>
                      <a:lnTo>
                        <a:pt x="9485" y="2318"/>
                      </a:lnTo>
                      <a:lnTo>
                        <a:pt x="10136" y="2390"/>
                      </a:lnTo>
                      <a:lnTo>
                        <a:pt x="10770" y="2553"/>
                      </a:lnTo>
                      <a:lnTo>
                        <a:pt x="11349" y="2824"/>
                      </a:lnTo>
                      <a:lnTo>
                        <a:pt x="11874" y="3204"/>
                      </a:lnTo>
                      <a:lnTo>
                        <a:pt x="12272" y="3675"/>
                      </a:lnTo>
                      <a:lnTo>
                        <a:pt x="12435" y="3947"/>
                      </a:lnTo>
                      <a:lnTo>
                        <a:pt x="12490" y="4037"/>
                      </a:lnTo>
                      <a:lnTo>
                        <a:pt x="12598" y="4037"/>
                      </a:lnTo>
                      <a:lnTo>
                        <a:pt x="12689" y="3983"/>
                      </a:lnTo>
                      <a:lnTo>
                        <a:pt x="12707" y="3892"/>
                      </a:lnTo>
                      <a:lnTo>
                        <a:pt x="12707" y="3566"/>
                      </a:lnTo>
                      <a:lnTo>
                        <a:pt x="12797" y="2951"/>
                      </a:lnTo>
                      <a:lnTo>
                        <a:pt x="12942" y="2408"/>
                      </a:lnTo>
                      <a:lnTo>
                        <a:pt x="13195" y="1919"/>
                      </a:lnTo>
                      <a:lnTo>
                        <a:pt x="13521" y="1503"/>
                      </a:lnTo>
                      <a:lnTo>
                        <a:pt x="13938" y="1141"/>
                      </a:lnTo>
                      <a:lnTo>
                        <a:pt x="14444" y="851"/>
                      </a:lnTo>
                      <a:lnTo>
                        <a:pt x="15024" y="616"/>
                      </a:lnTo>
                      <a:lnTo>
                        <a:pt x="15349" y="526"/>
                      </a:lnTo>
                      <a:lnTo>
                        <a:pt x="16073" y="363"/>
                      </a:lnTo>
                      <a:lnTo>
                        <a:pt x="17684" y="308"/>
                      </a:lnTo>
                      <a:lnTo>
                        <a:pt x="19386" y="526"/>
                      </a:lnTo>
                      <a:lnTo>
                        <a:pt x="21123" y="942"/>
                      </a:lnTo>
                      <a:lnTo>
                        <a:pt x="22771" y="1557"/>
                      </a:lnTo>
                      <a:lnTo>
                        <a:pt x="24273" y="2299"/>
                      </a:lnTo>
                      <a:lnTo>
                        <a:pt x="25504" y="3150"/>
                      </a:lnTo>
                      <a:lnTo>
                        <a:pt x="26210" y="3802"/>
                      </a:lnTo>
                      <a:lnTo>
                        <a:pt x="26554" y="4254"/>
                      </a:lnTo>
                      <a:lnTo>
                        <a:pt x="26680" y="4490"/>
                      </a:lnTo>
                      <a:lnTo>
                        <a:pt x="27024" y="5159"/>
                      </a:lnTo>
                      <a:lnTo>
                        <a:pt x="27549" y="6408"/>
                      </a:lnTo>
                      <a:lnTo>
                        <a:pt x="27875" y="7567"/>
                      </a:lnTo>
                      <a:lnTo>
                        <a:pt x="28020" y="8653"/>
                      </a:lnTo>
                      <a:lnTo>
                        <a:pt x="28038" y="9178"/>
                      </a:lnTo>
                      <a:lnTo>
                        <a:pt x="28038" y="9268"/>
                      </a:lnTo>
                      <a:lnTo>
                        <a:pt x="28128" y="9304"/>
                      </a:lnTo>
                      <a:lnTo>
                        <a:pt x="28201" y="9340"/>
                      </a:lnTo>
                      <a:lnTo>
                        <a:pt x="28291" y="9286"/>
                      </a:lnTo>
                      <a:lnTo>
                        <a:pt x="28526" y="9051"/>
                      </a:lnTo>
                      <a:lnTo>
                        <a:pt x="29051" y="8671"/>
                      </a:lnTo>
                      <a:lnTo>
                        <a:pt x="29848" y="8273"/>
                      </a:lnTo>
                      <a:lnTo>
                        <a:pt x="30879" y="8037"/>
                      </a:lnTo>
                      <a:lnTo>
                        <a:pt x="31821" y="8055"/>
                      </a:lnTo>
                      <a:lnTo>
                        <a:pt x="32219" y="8182"/>
                      </a:lnTo>
                      <a:lnTo>
                        <a:pt x="32581" y="8345"/>
                      </a:lnTo>
                      <a:lnTo>
                        <a:pt x="32943" y="8671"/>
                      </a:lnTo>
                      <a:lnTo>
                        <a:pt x="33088" y="8942"/>
                      </a:lnTo>
                      <a:lnTo>
                        <a:pt x="33106" y="9087"/>
                      </a:lnTo>
                      <a:lnTo>
                        <a:pt x="33106" y="9304"/>
                      </a:lnTo>
                      <a:lnTo>
                        <a:pt x="32961" y="9757"/>
                      </a:lnTo>
                      <a:lnTo>
                        <a:pt x="32599" y="10227"/>
                      </a:lnTo>
                      <a:lnTo>
                        <a:pt x="32038" y="10716"/>
                      </a:lnTo>
                      <a:lnTo>
                        <a:pt x="31694" y="10951"/>
                      </a:lnTo>
                      <a:lnTo>
                        <a:pt x="31350" y="11132"/>
                      </a:lnTo>
                      <a:lnTo>
                        <a:pt x="30463" y="11404"/>
                      </a:lnTo>
                      <a:lnTo>
                        <a:pt x="29413" y="11513"/>
                      </a:lnTo>
                      <a:lnTo>
                        <a:pt x="28273" y="11476"/>
                      </a:lnTo>
                      <a:lnTo>
                        <a:pt x="27115" y="11332"/>
                      </a:lnTo>
                      <a:lnTo>
                        <a:pt x="26010" y="11024"/>
                      </a:lnTo>
                      <a:lnTo>
                        <a:pt x="25033" y="10608"/>
                      </a:lnTo>
                      <a:lnTo>
                        <a:pt x="24273" y="10064"/>
                      </a:lnTo>
                      <a:lnTo>
                        <a:pt x="24019" y="9739"/>
                      </a:lnTo>
                      <a:lnTo>
                        <a:pt x="23947" y="9684"/>
                      </a:lnTo>
                      <a:lnTo>
                        <a:pt x="23875" y="9666"/>
                      </a:lnTo>
                      <a:lnTo>
                        <a:pt x="23802" y="9702"/>
                      </a:lnTo>
                      <a:lnTo>
                        <a:pt x="23748" y="9757"/>
                      </a:lnTo>
                      <a:lnTo>
                        <a:pt x="23458" y="10390"/>
                      </a:lnTo>
                      <a:lnTo>
                        <a:pt x="22825" y="11494"/>
                      </a:lnTo>
                      <a:lnTo>
                        <a:pt x="22101" y="12381"/>
                      </a:lnTo>
                      <a:lnTo>
                        <a:pt x="21304" y="13087"/>
                      </a:lnTo>
                      <a:lnTo>
                        <a:pt x="20399" y="13594"/>
                      </a:lnTo>
                      <a:lnTo>
                        <a:pt x="19422" y="13902"/>
                      </a:lnTo>
                      <a:lnTo>
                        <a:pt x="18354" y="14010"/>
                      </a:lnTo>
                      <a:lnTo>
                        <a:pt x="17214" y="13938"/>
                      </a:lnTo>
                      <a:lnTo>
                        <a:pt x="16598" y="13811"/>
                      </a:lnTo>
                      <a:lnTo>
                        <a:pt x="16182" y="13703"/>
                      </a:lnTo>
                      <a:lnTo>
                        <a:pt x="15277" y="13377"/>
                      </a:lnTo>
                      <a:lnTo>
                        <a:pt x="14336" y="12942"/>
                      </a:lnTo>
                      <a:lnTo>
                        <a:pt x="13413" y="12418"/>
                      </a:lnTo>
                      <a:lnTo>
                        <a:pt x="12562" y="11820"/>
                      </a:lnTo>
                      <a:lnTo>
                        <a:pt x="11838" y="11169"/>
                      </a:lnTo>
                      <a:lnTo>
                        <a:pt x="11259" y="10463"/>
                      </a:lnTo>
                      <a:lnTo>
                        <a:pt x="10915" y="9739"/>
                      </a:lnTo>
                      <a:lnTo>
                        <a:pt x="10861" y="9377"/>
                      </a:lnTo>
                      <a:lnTo>
                        <a:pt x="10824" y="9304"/>
                      </a:lnTo>
                      <a:lnTo>
                        <a:pt x="10752" y="9250"/>
                      </a:lnTo>
                      <a:lnTo>
                        <a:pt x="10680" y="9250"/>
                      </a:lnTo>
                      <a:lnTo>
                        <a:pt x="10607" y="9286"/>
                      </a:lnTo>
                      <a:lnTo>
                        <a:pt x="10281" y="9540"/>
                      </a:lnTo>
                      <a:lnTo>
                        <a:pt x="9322" y="9974"/>
                      </a:lnTo>
                      <a:lnTo>
                        <a:pt x="8091" y="10300"/>
                      </a:lnTo>
                      <a:lnTo>
                        <a:pt x="6679" y="10481"/>
                      </a:lnTo>
                      <a:lnTo>
                        <a:pt x="5919" y="10517"/>
                      </a:lnTo>
                      <a:lnTo>
                        <a:pt x="5919" y="10807"/>
                      </a:lnTo>
                      <a:lnTo>
                        <a:pt x="6661" y="10789"/>
                      </a:lnTo>
                      <a:lnTo>
                        <a:pt x="8037" y="10608"/>
                      </a:lnTo>
                      <a:lnTo>
                        <a:pt x="9250" y="10318"/>
                      </a:lnTo>
                      <a:lnTo>
                        <a:pt x="10227" y="9920"/>
                      </a:lnTo>
                      <a:lnTo>
                        <a:pt x="10607" y="9666"/>
                      </a:lnTo>
                      <a:lnTo>
                        <a:pt x="10716" y="10064"/>
                      </a:lnTo>
                      <a:lnTo>
                        <a:pt x="11150" y="10843"/>
                      </a:lnTo>
                      <a:lnTo>
                        <a:pt x="11802" y="11567"/>
                      </a:lnTo>
                      <a:lnTo>
                        <a:pt x="12598" y="12218"/>
                      </a:lnTo>
                      <a:lnTo>
                        <a:pt x="13467" y="12798"/>
                      </a:lnTo>
                      <a:lnTo>
                        <a:pt x="14408" y="13304"/>
                      </a:lnTo>
                      <a:lnTo>
                        <a:pt x="15766" y="13884"/>
                      </a:lnTo>
                      <a:lnTo>
                        <a:pt x="16526" y="14101"/>
                      </a:lnTo>
                      <a:lnTo>
                        <a:pt x="16997" y="14191"/>
                      </a:lnTo>
                      <a:lnTo>
                        <a:pt x="17883" y="14300"/>
                      </a:lnTo>
                      <a:lnTo>
                        <a:pt x="18318" y="14318"/>
                      </a:lnTo>
                      <a:lnTo>
                        <a:pt x="18770" y="14300"/>
                      </a:lnTo>
                      <a:lnTo>
                        <a:pt x="19639" y="14173"/>
                      </a:lnTo>
                      <a:lnTo>
                        <a:pt x="20454" y="13902"/>
                      </a:lnTo>
                      <a:lnTo>
                        <a:pt x="21214" y="13522"/>
                      </a:lnTo>
                      <a:lnTo>
                        <a:pt x="21920" y="12979"/>
                      </a:lnTo>
                      <a:lnTo>
                        <a:pt x="22571" y="12327"/>
                      </a:lnTo>
                      <a:lnTo>
                        <a:pt x="23151" y="11549"/>
                      </a:lnTo>
                      <a:lnTo>
                        <a:pt x="23694" y="10626"/>
                      </a:lnTo>
                      <a:lnTo>
                        <a:pt x="23929" y="10119"/>
                      </a:lnTo>
                      <a:lnTo>
                        <a:pt x="24237" y="10427"/>
                      </a:lnTo>
                      <a:lnTo>
                        <a:pt x="25069" y="10970"/>
                      </a:lnTo>
                      <a:lnTo>
                        <a:pt x="26101" y="11368"/>
                      </a:lnTo>
                      <a:lnTo>
                        <a:pt x="27223" y="11657"/>
                      </a:lnTo>
                      <a:lnTo>
                        <a:pt x="28400" y="11802"/>
                      </a:lnTo>
                      <a:lnTo>
                        <a:pt x="29558" y="11802"/>
                      </a:lnTo>
                      <a:lnTo>
                        <a:pt x="30608" y="11675"/>
                      </a:lnTo>
                      <a:lnTo>
                        <a:pt x="31495" y="11404"/>
                      </a:lnTo>
                      <a:lnTo>
                        <a:pt x="31857" y="11205"/>
                      </a:lnTo>
                      <a:lnTo>
                        <a:pt x="32237" y="10933"/>
                      </a:lnTo>
                      <a:lnTo>
                        <a:pt x="32852" y="10408"/>
                      </a:lnTo>
                      <a:lnTo>
                        <a:pt x="33251" y="9865"/>
                      </a:lnTo>
                      <a:lnTo>
                        <a:pt x="33414" y="9322"/>
                      </a:lnTo>
                      <a:lnTo>
                        <a:pt x="33414" y="9051"/>
                      </a:lnTo>
                      <a:lnTo>
                        <a:pt x="33377" y="8870"/>
                      </a:lnTo>
                      <a:lnTo>
                        <a:pt x="33214" y="8526"/>
                      </a:lnTo>
                      <a:lnTo>
                        <a:pt x="32925" y="8218"/>
                      </a:lnTo>
                      <a:lnTo>
                        <a:pt x="32545" y="7983"/>
                      </a:lnTo>
                      <a:lnTo>
                        <a:pt x="32309" y="7892"/>
                      </a:lnTo>
                      <a:lnTo>
                        <a:pt x="31911" y="7766"/>
                      </a:lnTo>
                      <a:lnTo>
                        <a:pt x="30952" y="7711"/>
                      </a:lnTo>
                      <a:lnTo>
                        <a:pt x="29920" y="7929"/>
                      </a:lnTo>
                      <a:lnTo>
                        <a:pt x="28852" y="8435"/>
                      </a:lnTo>
                      <a:lnTo>
                        <a:pt x="28327" y="8834"/>
                      </a:lnTo>
                      <a:lnTo>
                        <a:pt x="28309" y="8327"/>
                      </a:lnTo>
                      <a:lnTo>
                        <a:pt x="28128" y="7277"/>
                      </a:lnTo>
                      <a:lnTo>
                        <a:pt x="27784" y="6173"/>
                      </a:lnTo>
                      <a:lnTo>
                        <a:pt x="27278" y="4978"/>
                      </a:lnTo>
                      <a:lnTo>
                        <a:pt x="26952" y="4345"/>
                      </a:lnTo>
                      <a:lnTo>
                        <a:pt x="26807" y="4091"/>
                      </a:lnTo>
                      <a:lnTo>
                        <a:pt x="26409" y="3585"/>
                      </a:lnTo>
                      <a:lnTo>
                        <a:pt x="25667" y="2861"/>
                      </a:lnTo>
                      <a:lnTo>
                        <a:pt x="24345" y="1974"/>
                      </a:lnTo>
                      <a:lnTo>
                        <a:pt x="22789" y="1213"/>
                      </a:lnTo>
                      <a:lnTo>
                        <a:pt x="21087" y="616"/>
                      </a:lnTo>
                      <a:lnTo>
                        <a:pt x="19313" y="200"/>
                      </a:lnTo>
                      <a:lnTo>
                        <a:pt x="17594"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3" name="Google Shape;73;p3"/>
                <p:cNvSpPr/>
                <p:nvPr/>
              </p:nvSpPr>
              <p:spPr>
                <a:xfrm>
                  <a:off x="1925508" y="3606994"/>
                  <a:ext cx="1061479" cy="454879"/>
                </a:xfrm>
                <a:custGeom>
                  <a:avLst/>
                  <a:gdLst/>
                  <a:ahLst/>
                  <a:cxnLst/>
                  <a:rect l="l" t="t" r="r" b="b"/>
                  <a:pathLst>
                    <a:path w="33414" h="14319" extrusionOk="0">
                      <a:moveTo>
                        <a:pt x="16924" y="1"/>
                      </a:moveTo>
                      <a:lnTo>
                        <a:pt x="15911" y="91"/>
                      </a:lnTo>
                      <a:lnTo>
                        <a:pt x="14969" y="308"/>
                      </a:lnTo>
                      <a:lnTo>
                        <a:pt x="14119" y="670"/>
                      </a:lnTo>
                      <a:lnTo>
                        <a:pt x="13757" y="924"/>
                      </a:lnTo>
                      <a:lnTo>
                        <a:pt x="13467" y="1141"/>
                      </a:lnTo>
                      <a:lnTo>
                        <a:pt x="12996" y="1666"/>
                      </a:lnTo>
                      <a:lnTo>
                        <a:pt x="12671" y="2281"/>
                      </a:lnTo>
                      <a:lnTo>
                        <a:pt x="12471" y="2987"/>
                      </a:lnTo>
                      <a:lnTo>
                        <a:pt x="12435" y="3385"/>
                      </a:lnTo>
                      <a:lnTo>
                        <a:pt x="12236" y="3150"/>
                      </a:lnTo>
                      <a:lnTo>
                        <a:pt x="11766" y="2734"/>
                      </a:lnTo>
                      <a:lnTo>
                        <a:pt x="11223" y="2426"/>
                      </a:lnTo>
                      <a:lnTo>
                        <a:pt x="10607" y="2191"/>
                      </a:lnTo>
                      <a:lnTo>
                        <a:pt x="9974" y="2064"/>
                      </a:lnTo>
                      <a:lnTo>
                        <a:pt x="9340" y="2010"/>
                      </a:lnTo>
                      <a:lnTo>
                        <a:pt x="8688" y="2064"/>
                      </a:lnTo>
                      <a:lnTo>
                        <a:pt x="8091" y="2191"/>
                      </a:lnTo>
                      <a:lnTo>
                        <a:pt x="7802" y="2299"/>
                      </a:lnTo>
                      <a:lnTo>
                        <a:pt x="7349" y="2517"/>
                      </a:lnTo>
                      <a:lnTo>
                        <a:pt x="6824" y="2951"/>
                      </a:lnTo>
                      <a:lnTo>
                        <a:pt x="6571" y="3313"/>
                      </a:lnTo>
                      <a:lnTo>
                        <a:pt x="6390" y="3693"/>
                      </a:lnTo>
                      <a:lnTo>
                        <a:pt x="6281" y="4109"/>
                      </a:lnTo>
                      <a:lnTo>
                        <a:pt x="6263" y="4815"/>
                      </a:lnTo>
                      <a:lnTo>
                        <a:pt x="6372" y="5322"/>
                      </a:lnTo>
                      <a:lnTo>
                        <a:pt x="5666" y="5232"/>
                      </a:lnTo>
                      <a:lnTo>
                        <a:pt x="3982" y="5214"/>
                      </a:lnTo>
                      <a:lnTo>
                        <a:pt x="2661" y="5377"/>
                      </a:lnTo>
                      <a:lnTo>
                        <a:pt x="1847" y="5576"/>
                      </a:lnTo>
                      <a:lnTo>
                        <a:pt x="1123" y="5883"/>
                      </a:lnTo>
                      <a:lnTo>
                        <a:pt x="543" y="6300"/>
                      </a:lnTo>
                      <a:lnTo>
                        <a:pt x="326" y="6553"/>
                      </a:lnTo>
                      <a:lnTo>
                        <a:pt x="163" y="6788"/>
                      </a:lnTo>
                      <a:lnTo>
                        <a:pt x="0" y="7313"/>
                      </a:lnTo>
                      <a:lnTo>
                        <a:pt x="18" y="7892"/>
                      </a:lnTo>
                      <a:lnTo>
                        <a:pt x="199" y="8544"/>
                      </a:lnTo>
                      <a:lnTo>
                        <a:pt x="362" y="8888"/>
                      </a:lnTo>
                      <a:lnTo>
                        <a:pt x="525" y="9159"/>
                      </a:lnTo>
                      <a:lnTo>
                        <a:pt x="978" y="9630"/>
                      </a:lnTo>
                      <a:lnTo>
                        <a:pt x="1575" y="10010"/>
                      </a:lnTo>
                      <a:lnTo>
                        <a:pt x="2263" y="10300"/>
                      </a:lnTo>
                      <a:lnTo>
                        <a:pt x="3421" y="10626"/>
                      </a:lnTo>
                      <a:lnTo>
                        <a:pt x="5105" y="10825"/>
                      </a:lnTo>
                      <a:lnTo>
                        <a:pt x="5919" y="10807"/>
                      </a:lnTo>
                      <a:lnTo>
                        <a:pt x="6661" y="10789"/>
                      </a:lnTo>
                      <a:lnTo>
                        <a:pt x="8037" y="10608"/>
                      </a:lnTo>
                      <a:lnTo>
                        <a:pt x="9250" y="10318"/>
                      </a:lnTo>
                      <a:lnTo>
                        <a:pt x="10227" y="9920"/>
                      </a:lnTo>
                      <a:lnTo>
                        <a:pt x="10607" y="9666"/>
                      </a:lnTo>
                      <a:lnTo>
                        <a:pt x="10716" y="10064"/>
                      </a:lnTo>
                      <a:lnTo>
                        <a:pt x="11150" y="10843"/>
                      </a:lnTo>
                      <a:lnTo>
                        <a:pt x="11802" y="11567"/>
                      </a:lnTo>
                      <a:lnTo>
                        <a:pt x="12598" y="12218"/>
                      </a:lnTo>
                      <a:lnTo>
                        <a:pt x="13467" y="12798"/>
                      </a:lnTo>
                      <a:lnTo>
                        <a:pt x="14408" y="13304"/>
                      </a:lnTo>
                      <a:lnTo>
                        <a:pt x="15766" y="13884"/>
                      </a:lnTo>
                      <a:lnTo>
                        <a:pt x="16526" y="14101"/>
                      </a:lnTo>
                      <a:lnTo>
                        <a:pt x="16997" y="14191"/>
                      </a:lnTo>
                      <a:lnTo>
                        <a:pt x="17883" y="14300"/>
                      </a:lnTo>
                      <a:lnTo>
                        <a:pt x="18318" y="14318"/>
                      </a:lnTo>
                      <a:lnTo>
                        <a:pt x="18770" y="14300"/>
                      </a:lnTo>
                      <a:lnTo>
                        <a:pt x="19639" y="14173"/>
                      </a:lnTo>
                      <a:lnTo>
                        <a:pt x="20454" y="13902"/>
                      </a:lnTo>
                      <a:lnTo>
                        <a:pt x="21214" y="13522"/>
                      </a:lnTo>
                      <a:lnTo>
                        <a:pt x="21920" y="12979"/>
                      </a:lnTo>
                      <a:lnTo>
                        <a:pt x="22571" y="12327"/>
                      </a:lnTo>
                      <a:lnTo>
                        <a:pt x="23151" y="11549"/>
                      </a:lnTo>
                      <a:lnTo>
                        <a:pt x="23694" y="10626"/>
                      </a:lnTo>
                      <a:lnTo>
                        <a:pt x="23929" y="10119"/>
                      </a:lnTo>
                      <a:lnTo>
                        <a:pt x="24237" y="10427"/>
                      </a:lnTo>
                      <a:lnTo>
                        <a:pt x="25069" y="10970"/>
                      </a:lnTo>
                      <a:lnTo>
                        <a:pt x="26101" y="11368"/>
                      </a:lnTo>
                      <a:lnTo>
                        <a:pt x="27223" y="11657"/>
                      </a:lnTo>
                      <a:lnTo>
                        <a:pt x="28400" y="11802"/>
                      </a:lnTo>
                      <a:lnTo>
                        <a:pt x="29558" y="11802"/>
                      </a:lnTo>
                      <a:lnTo>
                        <a:pt x="30608" y="11675"/>
                      </a:lnTo>
                      <a:lnTo>
                        <a:pt x="31495" y="11404"/>
                      </a:lnTo>
                      <a:lnTo>
                        <a:pt x="31857" y="11205"/>
                      </a:lnTo>
                      <a:lnTo>
                        <a:pt x="32237" y="10933"/>
                      </a:lnTo>
                      <a:lnTo>
                        <a:pt x="32852" y="10408"/>
                      </a:lnTo>
                      <a:lnTo>
                        <a:pt x="33251" y="9865"/>
                      </a:lnTo>
                      <a:lnTo>
                        <a:pt x="33414" y="9322"/>
                      </a:lnTo>
                      <a:lnTo>
                        <a:pt x="33414" y="9051"/>
                      </a:lnTo>
                      <a:lnTo>
                        <a:pt x="33377" y="8870"/>
                      </a:lnTo>
                      <a:lnTo>
                        <a:pt x="33214" y="8526"/>
                      </a:lnTo>
                      <a:lnTo>
                        <a:pt x="32925" y="8218"/>
                      </a:lnTo>
                      <a:lnTo>
                        <a:pt x="32545" y="7983"/>
                      </a:lnTo>
                      <a:lnTo>
                        <a:pt x="32309" y="7892"/>
                      </a:lnTo>
                      <a:lnTo>
                        <a:pt x="31911" y="7766"/>
                      </a:lnTo>
                      <a:lnTo>
                        <a:pt x="30952" y="7711"/>
                      </a:lnTo>
                      <a:lnTo>
                        <a:pt x="29920" y="7929"/>
                      </a:lnTo>
                      <a:lnTo>
                        <a:pt x="28852" y="8435"/>
                      </a:lnTo>
                      <a:lnTo>
                        <a:pt x="28327" y="8834"/>
                      </a:lnTo>
                      <a:lnTo>
                        <a:pt x="28309" y="8327"/>
                      </a:lnTo>
                      <a:lnTo>
                        <a:pt x="28128" y="7277"/>
                      </a:lnTo>
                      <a:lnTo>
                        <a:pt x="27784" y="6173"/>
                      </a:lnTo>
                      <a:lnTo>
                        <a:pt x="27278" y="4978"/>
                      </a:lnTo>
                      <a:lnTo>
                        <a:pt x="26952" y="4345"/>
                      </a:lnTo>
                      <a:lnTo>
                        <a:pt x="26680" y="4490"/>
                      </a:lnTo>
                      <a:lnTo>
                        <a:pt x="27024" y="5159"/>
                      </a:lnTo>
                      <a:lnTo>
                        <a:pt x="27549" y="6408"/>
                      </a:lnTo>
                      <a:lnTo>
                        <a:pt x="27875" y="7567"/>
                      </a:lnTo>
                      <a:lnTo>
                        <a:pt x="28020" y="8653"/>
                      </a:lnTo>
                      <a:lnTo>
                        <a:pt x="28038" y="9178"/>
                      </a:lnTo>
                      <a:lnTo>
                        <a:pt x="28038" y="9268"/>
                      </a:lnTo>
                      <a:lnTo>
                        <a:pt x="28128" y="9304"/>
                      </a:lnTo>
                      <a:lnTo>
                        <a:pt x="28201" y="9340"/>
                      </a:lnTo>
                      <a:lnTo>
                        <a:pt x="28291" y="9286"/>
                      </a:lnTo>
                      <a:lnTo>
                        <a:pt x="28526" y="9051"/>
                      </a:lnTo>
                      <a:lnTo>
                        <a:pt x="29051" y="8671"/>
                      </a:lnTo>
                      <a:lnTo>
                        <a:pt x="29848" y="8273"/>
                      </a:lnTo>
                      <a:lnTo>
                        <a:pt x="30879" y="8037"/>
                      </a:lnTo>
                      <a:lnTo>
                        <a:pt x="31821" y="8055"/>
                      </a:lnTo>
                      <a:lnTo>
                        <a:pt x="32219" y="8182"/>
                      </a:lnTo>
                      <a:lnTo>
                        <a:pt x="32581" y="8345"/>
                      </a:lnTo>
                      <a:lnTo>
                        <a:pt x="32943" y="8671"/>
                      </a:lnTo>
                      <a:lnTo>
                        <a:pt x="33088" y="8942"/>
                      </a:lnTo>
                      <a:lnTo>
                        <a:pt x="33106" y="9087"/>
                      </a:lnTo>
                      <a:lnTo>
                        <a:pt x="33106" y="9304"/>
                      </a:lnTo>
                      <a:lnTo>
                        <a:pt x="32961" y="9757"/>
                      </a:lnTo>
                      <a:lnTo>
                        <a:pt x="32599" y="10227"/>
                      </a:lnTo>
                      <a:lnTo>
                        <a:pt x="32038" y="10716"/>
                      </a:lnTo>
                      <a:lnTo>
                        <a:pt x="31694" y="10951"/>
                      </a:lnTo>
                      <a:lnTo>
                        <a:pt x="31350" y="11132"/>
                      </a:lnTo>
                      <a:lnTo>
                        <a:pt x="30463" y="11404"/>
                      </a:lnTo>
                      <a:lnTo>
                        <a:pt x="29413" y="11513"/>
                      </a:lnTo>
                      <a:lnTo>
                        <a:pt x="28273" y="11476"/>
                      </a:lnTo>
                      <a:lnTo>
                        <a:pt x="27115" y="11332"/>
                      </a:lnTo>
                      <a:lnTo>
                        <a:pt x="26010" y="11024"/>
                      </a:lnTo>
                      <a:lnTo>
                        <a:pt x="25033" y="10608"/>
                      </a:lnTo>
                      <a:lnTo>
                        <a:pt x="24273" y="10064"/>
                      </a:lnTo>
                      <a:lnTo>
                        <a:pt x="24019" y="9739"/>
                      </a:lnTo>
                      <a:lnTo>
                        <a:pt x="23947" y="9684"/>
                      </a:lnTo>
                      <a:lnTo>
                        <a:pt x="23875" y="9666"/>
                      </a:lnTo>
                      <a:lnTo>
                        <a:pt x="23802" y="9702"/>
                      </a:lnTo>
                      <a:lnTo>
                        <a:pt x="23748" y="9757"/>
                      </a:lnTo>
                      <a:lnTo>
                        <a:pt x="23458" y="10390"/>
                      </a:lnTo>
                      <a:lnTo>
                        <a:pt x="22825" y="11494"/>
                      </a:lnTo>
                      <a:lnTo>
                        <a:pt x="22101" y="12381"/>
                      </a:lnTo>
                      <a:lnTo>
                        <a:pt x="21304" y="13087"/>
                      </a:lnTo>
                      <a:lnTo>
                        <a:pt x="20399" y="13594"/>
                      </a:lnTo>
                      <a:lnTo>
                        <a:pt x="19422" y="13902"/>
                      </a:lnTo>
                      <a:lnTo>
                        <a:pt x="18354" y="14010"/>
                      </a:lnTo>
                      <a:lnTo>
                        <a:pt x="17214" y="13938"/>
                      </a:lnTo>
                      <a:lnTo>
                        <a:pt x="16598" y="13811"/>
                      </a:lnTo>
                      <a:lnTo>
                        <a:pt x="16182" y="13703"/>
                      </a:lnTo>
                      <a:lnTo>
                        <a:pt x="15277" y="13377"/>
                      </a:lnTo>
                      <a:lnTo>
                        <a:pt x="14336" y="12942"/>
                      </a:lnTo>
                      <a:lnTo>
                        <a:pt x="13413" y="12418"/>
                      </a:lnTo>
                      <a:lnTo>
                        <a:pt x="12562" y="11820"/>
                      </a:lnTo>
                      <a:lnTo>
                        <a:pt x="11838" y="11169"/>
                      </a:lnTo>
                      <a:lnTo>
                        <a:pt x="11259" y="10463"/>
                      </a:lnTo>
                      <a:lnTo>
                        <a:pt x="10915" y="9739"/>
                      </a:lnTo>
                      <a:lnTo>
                        <a:pt x="10861" y="9377"/>
                      </a:lnTo>
                      <a:lnTo>
                        <a:pt x="10824" y="9304"/>
                      </a:lnTo>
                      <a:lnTo>
                        <a:pt x="10752" y="9250"/>
                      </a:lnTo>
                      <a:lnTo>
                        <a:pt x="10680" y="9250"/>
                      </a:lnTo>
                      <a:lnTo>
                        <a:pt x="10607" y="9286"/>
                      </a:lnTo>
                      <a:lnTo>
                        <a:pt x="10281" y="9540"/>
                      </a:lnTo>
                      <a:lnTo>
                        <a:pt x="9322" y="9974"/>
                      </a:lnTo>
                      <a:lnTo>
                        <a:pt x="8091" y="10300"/>
                      </a:lnTo>
                      <a:lnTo>
                        <a:pt x="6679" y="10481"/>
                      </a:lnTo>
                      <a:lnTo>
                        <a:pt x="5919" y="10517"/>
                      </a:lnTo>
                      <a:lnTo>
                        <a:pt x="5123" y="10517"/>
                      </a:lnTo>
                      <a:lnTo>
                        <a:pt x="3512" y="10354"/>
                      </a:lnTo>
                      <a:lnTo>
                        <a:pt x="2408" y="10046"/>
                      </a:lnTo>
                      <a:lnTo>
                        <a:pt x="1756" y="9775"/>
                      </a:lnTo>
                      <a:lnTo>
                        <a:pt x="1213" y="9413"/>
                      </a:lnTo>
                      <a:lnTo>
                        <a:pt x="779" y="8997"/>
                      </a:lnTo>
                      <a:lnTo>
                        <a:pt x="634" y="8743"/>
                      </a:lnTo>
                      <a:lnTo>
                        <a:pt x="489" y="8435"/>
                      </a:lnTo>
                      <a:lnTo>
                        <a:pt x="326" y="7892"/>
                      </a:lnTo>
                      <a:lnTo>
                        <a:pt x="308" y="7386"/>
                      </a:lnTo>
                      <a:lnTo>
                        <a:pt x="435" y="6933"/>
                      </a:lnTo>
                      <a:lnTo>
                        <a:pt x="561" y="6734"/>
                      </a:lnTo>
                      <a:lnTo>
                        <a:pt x="779" y="6499"/>
                      </a:lnTo>
                      <a:lnTo>
                        <a:pt x="1358" y="6101"/>
                      </a:lnTo>
                      <a:lnTo>
                        <a:pt x="2100" y="5811"/>
                      </a:lnTo>
                      <a:lnTo>
                        <a:pt x="2933" y="5630"/>
                      </a:lnTo>
                      <a:lnTo>
                        <a:pt x="4254" y="5503"/>
                      </a:lnTo>
                      <a:lnTo>
                        <a:pt x="5919" y="5558"/>
                      </a:lnTo>
                      <a:lnTo>
                        <a:pt x="6553" y="5666"/>
                      </a:lnTo>
                      <a:lnTo>
                        <a:pt x="6625" y="5666"/>
                      </a:lnTo>
                      <a:lnTo>
                        <a:pt x="6697" y="5612"/>
                      </a:lnTo>
                      <a:lnTo>
                        <a:pt x="6734" y="5539"/>
                      </a:lnTo>
                      <a:lnTo>
                        <a:pt x="6734" y="5467"/>
                      </a:lnTo>
                      <a:lnTo>
                        <a:pt x="6589" y="4978"/>
                      </a:lnTo>
                      <a:lnTo>
                        <a:pt x="6571" y="4091"/>
                      </a:lnTo>
                      <a:lnTo>
                        <a:pt x="6788" y="3530"/>
                      </a:lnTo>
                      <a:lnTo>
                        <a:pt x="7023" y="3204"/>
                      </a:lnTo>
                      <a:lnTo>
                        <a:pt x="7494" y="2788"/>
                      </a:lnTo>
                      <a:lnTo>
                        <a:pt x="7928" y="2589"/>
                      </a:lnTo>
                      <a:lnTo>
                        <a:pt x="8218" y="2480"/>
                      </a:lnTo>
                      <a:lnTo>
                        <a:pt x="8833" y="2336"/>
                      </a:lnTo>
                      <a:lnTo>
                        <a:pt x="9485" y="2318"/>
                      </a:lnTo>
                      <a:lnTo>
                        <a:pt x="10136" y="2390"/>
                      </a:lnTo>
                      <a:lnTo>
                        <a:pt x="10770" y="2553"/>
                      </a:lnTo>
                      <a:lnTo>
                        <a:pt x="11349" y="2824"/>
                      </a:lnTo>
                      <a:lnTo>
                        <a:pt x="11874" y="3204"/>
                      </a:lnTo>
                      <a:lnTo>
                        <a:pt x="12272" y="3675"/>
                      </a:lnTo>
                      <a:lnTo>
                        <a:pt x="12435" y="3947"/>
                      </a:lnTo>
                      <a:lnTo>
                        <a:pt x="12490" y="4037"/>
                      </a:lnTo>
                      <a:lnTo>
                        <a:pt x="12598" y="4037"/>
                      </a:lnTo>
                      <a:lnTo>
                        <a:pt x="12689" y="3983"/>
                      </a:lnTo>
                      <a:lnTo>
                        <a:pt x="12707" y="3892"/>
                      </a:lnTo>
                      <a:lnTo>
                        <a:pt x="12725" y="3440"/>
                      </a:lnTo>
                      <a:lnTo>
                        <a:pt x="12870" y="2643"/>
                      </a:lnTo>
                      <a:lnTo>
                        <a:pt x="13159" y="1974"/>
                      </a:lnTo>
                      <a:lnTo>
                        <a:pt x="13630" y="1394"/>
                      </a:lnTo>
                      <a:lnTo>
                        <a:pt x="13938" y="1159"/>
                      </a:lnTo>
                      <a:lnTo>
                        <a:pt x="14281" y="924"/>
                      </a:lnTo>
                      <a:lnTo>
                        <a:pt x="15096" y="580"/>
                      </a:lnTo>
                      <a:lnTo>
                        <a:pt x="16001" y="381"/>
                      </a:lnTo>
                      <a:lnTo>
                        <a:pt x="16978" y="308"/>
                      </a:lnTo>
                      <a:lnTo>
                        <a:pt x="18010" y="327"/>
                      </a:lnTo>
                      <a:lnTo>
                        <a:pt x="19042" y="453"/>
                      </a:lnTo>
                      <a:lnTo>
                        <a:pt x="20598" y="779"/>
                      </a:lnTo>
                      <a:lnTo>
                        <a:pt x="21558" y="1087"/>
                      </a:lnTo>
                      <a:lnTo>
                        <a:pt x="21648" y="797"/>
                      </a:lnTo>
                      <a:lnTo>
                        <a:pt x="20671" y="489"/>
                      </a:lnTo>
                      <a:lnTo>
                        <a:pt x="19078" y="164"/>
                      </a:lnTo>
                      <a:lnTo>
                        <a:pt x="17992" y="37"/>
                      </a:lnTo>
                      <a:lnTo>
                        <a:pt x="16924"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grpSp>
          <p:grpSp>
            <p:nvGrpSpPr>
              <p:cNvPr id="74" name="Google Shape;74;p3"/>
              <p:cNvGrpSpPr/>
              <p:nvPr/>
            </p:nvGrpSpPr>
            <p:grpSpPr>
              <a:xfrm>
                <a:off x="7038483" y="865028"/>
                <a:ext cx="830714" cy="355988"/>
                <a:chOff x="1925508" y="3606994"/>
                <a:chExt cx="1061479" cy="454879"/>
              </a:xfrm>
            </p:grpSpPr>
            <p:sp>
              <p:nvSpPr>
                <p:cNvPr id="75" name="Google Shape;75;p3"/>
                <p:cNvSpPr/>
                <p:nvPr/>
              </p:nvSpPr>
              <p:spPr>
                <a:xfrm>
                  <a:off x="1930114" y="3611600"/>
                  <a:ext cx="1052267" cy="445666"/>
                </a:xfrm>
                <a:custGeom>
                  <a:avLst/>
                  <a:gdLst/>
                  <a:ahLst/>
                  <a:cxnLst/>
                  <a:rect l="l" t="t" r="r" b="b"/>
                  <a:pathLst>
                    <a:path w="33124" h="14029" extrusionOk="0">
                      <a:moveTo>
                        <a:pt x="16924" y="1"/>
                      </a:moveTo>
                      <a:lnTo>
                        <a:pt x="15802" y="91"/>
                      </a:lnTo>
                      <a:lnTo>
                        <a:pt x="14770" y="344"/>
                      </a:lnTo>
                      <a:lnTo>
                        <a:pt x="13883" y="743"/>
                      </a:lnTo>
                      <a:lnTo>
                        <a:pt x="13177" y="1340"/>
                      </a:lnTo>
                      <a:lnTo>
                        <a:pt x="12688" y="2136"/>
                      </a:lnTo>
                      <a:lnTo>
                        <a:pt x="12435" y="3150"/>
                      </a:lnTo>
                      <a:lnTo>
                        <a:pt x="12417" y="3747"/>
                      </a:lnTo>
                      <a:lnTo>
                        <a:pt x="12290" y="3494"/>
                      </a:lnTo>
                      <a:lnTo>
                        <a:pt x="11928" y="3059"/>
                      </a:lnTo>
                      <a:lnTo>
                        <a:pt x="11494" y="2697"/>
                      </a:lnTo>
                      <a:lnTo>
                        <a:pt x="11005" y="2408"/>
                      </a:lnTo>
                      <a:lnTo>
                        <a:pt x="10191" y="2118"/>
                      </a:lnTo>
                      <a:lnTo>
                        <a:pt x="9014" y="2010"/>
                      </a:lnTo>
                      <a:lnTo>
                        <a:pt x="8163" y="2154"/>
                      </a:lnTo>
                      <a:lnTo>
                        <a:pt x="7638" y="2317"/>
                      </a:lnTo>
                      <a:lnTo>
                        <a:pt x="7186" y="2589"/>
                      </a:lnTo>
                      <a:lnTo>
                        <a:pt x="6788" y="2915"/>
                      </a:lnTo>
                      <a:lnTo>
                        <a:pt x="6498" y="3331"/>
                      </a:lnTo>
                      <a:lnTo>
                        <a:pt x="6317" y="3802"/>
                      </a:lnTo>
                      <a:lnTo>
                        <a:pt x="6245" y="4381"/>
                      </a:lnTo>
                      <a:lnTo>
                        <a:pt x="6335" y="5014"/>
                      </a:lnTo>
                      <a:lnTo>
                        <a:pt x="6444" y="5376"/>
                      </a:lnTo>
                      <a:lnTo>
                        <a:pt x="5991" y="5286"/>
                      </a:lnTo>
                      <a:lnTo>
                        <a:pt x="4869" y="5213"/>
                      </a:lnTo>
                      <a:lnTo>
                        <a:pt x="3656" y="5232"/>
                      </a:lnTo>
                      <a:lnTo>
                        <a:pt x="2426" y="5394"/>
                      </a:lnTo>
                      <a:lnTo>
                        <a:pt x="1321" y="5738"/>
                      </a:lnTo>
                      <a:lnTo>
                        <a:pt x="670" y="6118"/>
                      </a:lnTo>
                      <a:lnTo>
                        <a:pt x="344" y="6444"/>
                      </a:lnTo>
                      <a:lnTo>
                        <a:pt x="109" y="6824"/>
                      </a:lnTo>
                      <a:lnTo>
                        <a:pt x="0" y="7259"/>
                      </a:lnTo>
                      <a:lnTo>
                        <a:pt x="18" y="7766"/>
                      </a:lnTo>
                      <a:lnTo>
                        <a:pt x="199" y="8345"/>
                      </a:lnTo>
                      <a:lnTo>
                        <a:pt x="362" y="8671"/>
                      </a:lnTo>
                      <a:lnTo>
                        <a:pt x="489" y="8906"/>
                      </a:lnTo>
                      <a:lnTo>
                        <a:pt x="869" y="9304"/>
                      </a:lnTo>
                      <a:lnTo>
                        <a:pt x="1358" y="9648"/>
                      </a:lnTo>
                      <a:lnTo>
                        <a:pt x="1937" y="9938"/>
                      </a:lnTo>
                      <a:lnTo>
                        <a:pt x="2950" y="10263"/>
                      </a:lnTo>
                      <a:lnTo>
                        <a:pt x="4471" y="10499"/>
                      </a:lnTo>
                      <a:lnTo>
                        <a:pt x="6100" y="10517"/>
                      </a:lnTo>
                      <a:lnTo>
                        <a:pt x="7675" y="10354"/>
                      </a:lnTo>
                      <a:lnTo>
                        <a:pt x="9068" y="10028"/>
                      </a:lnTo>
                      <a:lnTo>
                        <a:pt x="10173" y="9539"/>
                      </a:lnTo>
                      <a:lnTo>
                        <a:pt x="10553" y="9250"/>
                      </a:lnTo>
                      <a:lnTo>
                        <a:pt x="10625" y="9648"/>
                      </a:lnTo>
                      <a:lnTo>
                        <a:pt x="11005" y="10426"/>
                      </a:lnTo>
                      <a:lnTo>
                        <a:pt x="11602" y="11150"/>
                      </a:lnTo>
                      <a:lnTo>
                        <a:pt x="12363" y="11838"/>
                      </a:lnTo>
                      <a:lnTo>
                        <a:pt x="13250" y="12435"/>
                      </a:lnTo>
                      <a:lnTo>
                        <a:pt x="14191" y="12960"/>
                      </a:lnTo>
                      <a:lnTo>
                        <a:pt x="15132" y="13395"/>
                      </a:lnTo>
                      <a:lnTo>
                        <a:pt x="16019" y="13702"/>
                      </a:lnTo>
                      <a:lnTo>
                        <a:pt x="16417" y="13811"/>
                      </a:lnTo>
                      <a:lnTo>
                        <a:pt x="17105" y="13938"/>
                      </a:lnTo>
                      <a:lnTo>
                        <a:pt x="18354" y="14028"/>
                      </a:lnTo>
                      <a:lnTo>
                        <a:pt x="19476" y="13883"/>
                      </a:lnTo>
                      <a:lnTo>
                        <a:pt x="20490" y="13521"/>
                      </a:lnTo>
                      <a:lnTo>
                        <a:pt x="21395" y="12960"/>
                      </a:lnTo>
                      <a:lnTo>
                        <a:pt x="22191" y="12236"/>
                      </a:lnTo>
                      <a:lnTo>
                        <a:pt x="22879" y="11331"/>
                      </a:lnTo>
                      <a:lnTo>
                        <a:pt x="23476" y="10263"/>
                      </a:lnTo>
                      <a:lnTo>
                        <a:pt x="23748" y="9684"/>
                      </a:lnTo>
                      <a:lnTo>
                        <a:pt x="24019" y="10010"/>
                      </a:lnTo>
                      <a:lnTo>
                        <a:pt x="24779" y="10571"/>
                      </a:lnTo>
                      <a:lnTo>
                        <a:pt x="25775" y="11006"/>
                      </a:lnTo>
                      <a:lnTo>
                        <a:pt x="26897" y="11313"/>
                      </a:lnTo>
                      <a:lnTo>
                        <a:pt x="28092" y="11494"/>
                      </a:lnTo>
                      <a:lnTo>
                        <a:pt x="29250" y="11530"/>
                      </a:lnTo>
                      <a:lnTo>
                        <a:pt x="30336" y="11404"/>
                      </a:lnTo>
                      <a:lnTo>
                        <a:pt x="31259" y="11132"/>
                      </a:lnTo>
                      <a:lnTo>
                        <a:pt x="31621" y="10933"/>
                      </a:lnTo>
                      <a:lnTo>
                        <a:pt x="31983" y="10698"/>
                      </a:lnTo>
                      <a:lnTo>
                        <a:pt x="32508" y="10245"/>
                      </a:lnTo>
                      <a:lnTo>
                        <a:pt x="32870" y="9811"/>
                      </a:lnTo>
                      <a:lnTo>
                        <a:pt x="33069" y="9395"/>
                      </a:lnTo>
                      <a:lnTo>
                        <a:pt x="33124" y="8996"/>
                      </a:lnTo>
                      <a:lnTo>
                        <a:pt x="33051" y="8652"/>
                      </a:lnTo>
                      <a:lnTo>
                        <a:pt x="32852" y="8345"/>
                      </a:lnTo>
                      <a:lnTo>
                        <a:pt x="32545" y="8091"/>
                      </a:lnTo>
                      <a:lnTo>
                        <a:pt x="31965" y="7820"/>
                      </a:lnTo>
                      <a:lnTo>
                        <a:pt x="30934" y="7711"/>
                      </a:lnTo>
                      <a:lnTo>
                        <a:pt x="30065" y="7856"/>
                      </a:lnTo>
                      <a:lnTo>
                        <a:pt x="29467" y="8055"/>
                      </a:lnTo>
                      <a:lnTo>
                        <a:pt x="28888" y="8363"/>
                      </a:lnTo>
                      <a:lnTo>
                        <a:pt x="28309" y="8779"/>
                      </a:lnTo>
                      <a:lnTo>
                        <a:pt x="28038" y="9033"/>
                      </a:lnTo>
                      <a:lnTo>
                        <a:pt x="28038" y="8399"/>
                      </a:lnTo>
                      <a:lnTo>
                        <a:pt x="27838" y="7168"/>
                      </a:lnTo>
                      <a:lnTo>
                        <a:pt x="27458" y="5974"/>
                      </a:lnTo>
                      <a:lnTo>
                        <a:pt x="26952" y="4815"/>
                      </a:lnTo>
                      <a:lnTo>
                        <a:pt x="26662" y="4272"/>
                      </a:lnTo>
                      <a:lnTo>
                        <a:pt x="26463" y="3928"/>
                      </a:lnTo>
                      <a:lnTo>
                        <a:pt x="25865" y="3240"/>
                      </a:lnTo>
                      <a:lnTo>
                        <a:pt x="25087" y="2589"/>
                      </a:lnTo>
                      <a:lnTo>
                        <a:pt x="24128" y="1973"/>
                      </a:lnTo>
                      <a:lnTo>
                        <a:pt x="23060" y="1430"/>
                      </a:lnTo>
                      <a:lnTo>
                        <a:pt x="21883" y="942"/>
                      </a:lnTo>
                      <a:lnTo>
                        <a:pt x="20653" y="544"/>
                      </a:lnTo>
                      <a:lnTo>
                        <a:pt x="19386" y="254"/>
                      </a:lnTo>
                      <a:lnTo>
                        <a:pt x="18137" y="55"/>
                      </a:lnTo>
                      <a:lnTo>
                        <a:pt x="16924"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6" name="Google Shape;76;p3"/>
                <p:cNvSpPr/>
                <p:nvPr/>
              </p:nvSpPr>
              <p:spPr>
                <a:xfrm>
                  <a:off x="1925508" y="3606994"/>
                  <a:ext cx="1061479" cy="454879"/>
                </a:xfrm>
                <a:custGeom>
                  <a:avLst/>
                  <a:gdLst/>
                  <a:ahLst/>
                  <a:cxnLst/>
                  <a:rect l="l" t="t" r="r" b="b"/>
                  <a:pathLst>
                    <a:path w="33414" h="14319" extrusionOk="0">
                      <a:moveTo>
                        <a:pt x="17594" y="1"/>
                      </a:moveTo>
                      <a:lnTo>
                        <a:pt x="15983" y="73"/>
                      </a:lnTo>
                      <a:lnTo>
                        <a:pt x="15277" y="236"/>
                      </a:lnTo>
                      <a:lnTo>
                        <a:pt x="14643" y="417"/>
                      </a:lnTo>
                      <a:lnTo>
                        <a:pt x="13865" y="833"/>
                      </a:lnTo>
                      <a:lnTo>
                        <a:pt x="13431" y="1177"/>
                      </a:lnTo>
                      <a:lnTo>
                        <a:pt x="13087" y="1557"/>
                      </a:lnTo>
                      <a:lnTo>
                        <a:pt x="12797" y="2010"/>
                      </a:lnTo>
                      <a:lnTo>
                        <a:pt x="12598" y="2517"/>
                      </a:lnTo>
                      <a:lnTo>
                        <a:pt x="12453" y="3078"/>
                      </a:lnTo>
                      <a:lnTo>
                        <a:pt x="12435" y="3385"/>
                      </a:lnTo>
                      <a:lnTo>
                        <a:pt x="12236" y="3150"/>
                      </a:lnTo>
                      <a:lnTo>
                        <a:pt x="11766" y="2734"/>
                      </a:lnTo>
                      <a:lnTo>
                        <a:pt x="11223" y="2426"/>
                      </a:lnTo>
                      <a:lnTo>
                        <a:pt x="10607" y="2191"/>
                      </a:lnTo>
                      <a:lnTo>
                        <a:pt x="9974" y="2064"/>
                      </a:lnTo>
                      <a:lnTo>
                        <a:pt x="9340" y="2010"/>
                      </a:lnTo>
                      <a:lnTo>
                        <a:pt x="8688" y="2064"/>
                      </a:lnTo>
                      <a:lnTo>
                        <a:pt x="8091" y="2191"/>
                      </a:lnTo>
                      <a:lnTo>
                        <a:pt x="7802" y="2299"/>
                      </a:lnTo>
                      <a:lnTo>
                        <a:pt x="7349" y="2517"/>
                      </a:lnTo>
                      <a:lnTo>
                        <a:pt x="6824" y="2951"/>
                      </a:lnTo>
                      <a:lnTo>
                        <a:pt x="6571" y="3313"/>
                      </a:lnTo>
                      <a:lnTo>
                        <a:pt x="6390" y="3693"/>
                      </a:lnTo>
                      <a:lnTo>
                        <a:pt x="6281" y="4109"/>
                      </a:lnTo>
                      <a:lnTo>
                        <a:pt x="6263" y="4815"/>
                      </a:lnTo>
                      <a:lnTo>
                        <a:pt x="6372" y="5322"/>
                      </a:lnTo>
                      <a:lnTo>
                        <a:pt x="5666" y="5232"/>
                      </a:lnTo>
                      <a:lnTo>
                        <a:pt x="3982" y="5214"/>
                      </a:lnTo>
                      <a:lnTo>
                        <a:pt x="2661" y="5377"/>
                      </a:lnTo>
                      <a:lnTo>
                        <a:pt x="1847" y="5576"/>
                      </a:lnTo>
                      <a:lnTo>
                        <a:pt x="1123" y="5883"/>
                      </a:lnTo>
                      <a:lnTo>
                        <a:pt x="543" y="6300"/>
                      </a:lnTo>
                      <a:lnTo>
                        <a:pt x="326" y="6553"/>
                      </a:lnTo>
                      <a:lnTo>
                        <a:pt x="163" y="6788"/>
                      </a:lnTo>
                      <a:lnTo>
                        <a:pt x="0" y="7313"/>
                      </a:lnTo>
                      <a:lnTo>
                        <a:pt x="18" y="7892"/>
                      </a:lnTo>
                      <a:lnTo>
                        <a:pt x="199" y="8544"/>
                      </a:lnTo>
                      <a:lnTo>
                        <a:pt x="362" y="8888"/>
                      </a:lnTo>
                      <a:lnTo>
                        <a:pt x="634" y="8743"/>
                      </a:lnTo>
                      <a:lnTo>
                        <a:pt x="489" y="8435"/>
                      </a:lnTo>
                      <a:lnTo>
                        <a:pt x="326" y="7892"/>
                      </a:lnTo>
                      <a:lnTo>
                        <a:pt x="308" y="7386"/>
                      </a:lnTo>
                      <a:lnTo>
                        <a:pt x="435" y="6933"/>
                      </a:lnTo>
                      <a:lnTo>
                        <a:pt x="561" y="6734"/>
                      </a:lnTo>
                      <a:lnTo>
                        <a:pt x="779" y="6499"/>
                      </a:lnTo>
                      <a:lnTo>
                        <a:pt x="1358" y="6101"/>
                      </a:lnTo>
                      <a:lnTo>
                        <a:pt x="2100" y="5811"/>
                      </a:lnTo>
                      <a:lnTo>
                        <a:pt x="2933" y="5630"/>
                      </a:lnTo>
                      <a:lnTo>
                        <a:pt x="4254" y="5503"/>
                      </a:lnTo>
                      <a:lnTo>
                        <a:pt x="5919" y="5558"/>
                      </a:lnTo>
                      <a:lnTo>
                        <a:pt x="6553" y="5666"/>
                      </a:lnTo>
                      <a:lnTo>
                        <a:pt x="6625" y="5666"/>
                      </a:lnTo>
                      <a:lnTo>
                        <a:pt x="6697" y="5612"/>
                      </a:lnTo>
                      <a:lnTo>
                        <a:pt x="6734" y="5539"/>
                      </a:lnTo>
                      <a:lnTo>
                        <a:pt x="6734" y="5467"/>
                      </a:lnTo>
                      <a:lnTo>
                        <a:pt x="6589" y="4978"/>
                      </a:lnTo>
                      <a:lnTo>
                        <a:pt x="6571" y="4091"/>
                      </a:lnTo>
                      <a:lnTo>
                        <a:pt x="6788" y="3530"/>
                      </a:lnTo>
                      <a:lnTo>
                        <a:pt x="7023" y="3204"/>
                      </a:lnTo>
                      <a:lnTo>
                        <a:pt x="7494" y="2788"/>
                      </a:lnTo>
                      <a:lnTo>
                        <a:pt x="7928" y="2589"/>
                      </a:lnTo>
                      <a:lnTo>
                        <a:pt x="8218" y="2480"/>
                      </a:lnTo>
                      <a:lnTo>
                        <a:pt x="8833" y="2336"/>
                      </a:lnTo>
                      <a:lnTo>
                        <a:pt x="9485" y="2318"/>
                      </a:lnTo>
                      <a:lnTo>
                        <a:pt x="10136" y="2390"/>
                      </a:lnTo>
                      <a:lnTo>
                        <a:pt x="10770" y="2553"/>
                      </a:lnTo>
                      <a:lnTo>
                        <a:pt x="11349" y="2824"/>
                      </a:lnTo>
                      <a:lnTo>
                        <a:pt x="11874" y="3204"/>
                      </a:lnTo>
                      <a:lnTo>
                        <a:pt x="12272" y="3675"/>
                      </a:lnTo>
                      <a:lnTo>
                        <a:pt x="12435" y="3947"/>
                      </a:lnTo>
                      <a:lnTo>
                        <a:pt x="12490" y="4037"/>
                      </a:lnTo>
                      <a:lnTo>
                        <a:pt x="12598" y="4037"/>
                      </a:lnTo>
                      <a:lnTo>
                        <a:pt x="12689" y="3983"/>
                      </a:lnTo>
                      <a:lnTo>
                        <a:pt x="12707" y="3892"/>
                      </a:lnTo>
                      <a:lnTo>
                        <a:pt x="12707" y="3566"/>
                      </a:lnTo>
                      <a:lnTo>
                        <a:pt x="12797" y="2951"/>
                      </a:lnTo>
                      <a:lnTo>
                        <a:pt x="12942" y="2408"/>
                      </a:lnTo>
                      <a:lnTo>
                        <a:pt x="13195" y="1919"/>
                      </a:lnTo>
                      <a:lnTo>
                        <a:pt x="13521" y="1503"/>
                      </a:lnTo>
                      <a:lnTo>
                        <a:pt x="13938" y="1141"/>
                      </a:lnTo>
                      <a:lnTo>
                        <a:pt x="14444" y="851"/>
                      </a:lnTo>
                      <a:lnTo>
                        <a:pt x="15024" y="616"/>
                      </a:lnTo>
                      <a:lnTo>
                        <a:pt x="15349" y="526"/>
                      </a:lnTo>
                      <a:lnTo>
                        <a:pt x="16073" y="363"/>
                      </a:lnTo>
                      <a:lnTo>
                        <a:pt x="17684" y="308"/>
                      </a:lnTo>
                      <a:lnTo>
                        <a:pt x="19386" y="526"/>
                      </a:lnTo>
                      <a:lnTo>
                        <a:pt x="21123" y="942"/>
                      </a:lnTo>
                      <a:lnTo>
                        <a:pt x="22771" y="1557"/>
                      </a:lnTo>
                      <a:lnTo>
                        <a:pt x="24273" y="2299"/>
                      </a:lnTo>
                      <a:lnTo>
                        <a:pt x="25504" y="3150"/>
                      </a:lnTo>
                      <a:lnTo>
                        <a:pt x="26210" y="3802"/>
                      </a:lnTo>
                      <a:lnTo>
                        <a:pt x="26554" y="4254"/>
                      </a:lnTo>
                      <a:lnTo>
                        <a:pt x="26680" y="4490"/>
                      </a:lnTo>
                      <a:lnTo>
                        <a:pt x="27024" y="5159"/>
                      </a:lnTo>
                      <a:lnTo>
                        <a:pt x="27549" y="6408"/>
                      </a:lnTo>
                      <a:lnTo>
                        <a:pt x="27875" y="7567"/>
                      </a:lnTo>
                      <a:lnTo>
                        <a:pt x="28020" y="8653"/>
                      </a:lnTo>
                      <a:lnTo>
                        <a:pt x="28038" y="9178"/>
                      </a:lnTo>
                      <a:lnTo>
                        <a:pt x="28038" y="9268"/>
                      </a:lnTo>
                      <a:lnTo>
                        <a:pt x="28128" y="9304"/>
                      </a:lnTo>
                      <a:lnTo>
                        <a:pt x="28201" y="9340"/>
                      </a:lnTo>
                      <a:lnTo>
                        <a:pt x="28291" y="9286"/>
                      </a:lnTo>
                      <a:lnTo>
                        <a:pt x="28526" y="9051"/>
                      </a:lnTo>
                      <a:lnTo>
                        <a:pt x="29051" y="8671"/>
                      </a:lnTo>
                      <a:lnTo>
                        <a:pt x="29848" y="8273"/>
                      </a:lnTo>
                      <a:lnTo>
                        <a:pt x="30879" y="8037"/>
                      </a:lnTo>
                      <a:lnTo>
                        <a:pt x="31821" y="8055"/>
                      </a:lnTo>
                      <a:lnTo>
                        <a:pt x="32219" y="8182"/>
                      </a:lnTo>
                      <a:lnTo>
                        <a:pt x="32581" y="8345"/>
                      </a:lnTo>
                      <a:lnTo>
                        <a:pt x="32943" y="8671"/>
                      </a:lnTo>
                      <a:lnTo>
                        <a:pt x="33088" y="8942"/>
                      </a:lnTo>
                      <a:lnTo>
                        <a:pt x="33106" y="9087"/>
                      </a:lnTo>
                      <a:lnTo>
                        <a:pt x="33106" y="9304"/>
                      </a:lnTo>
                      <a:lnTo>
                        <a:pt x="32961" y="9757"/>
                      </a:lnTo>
                      <a:lnTo>
                        <a:pt x="32599" y="10227"/>
                      </a:lnTo>
                      <a:lnTo>
                        <a:pt x="32038" y="10716"/>
                      </a:lnTo>
                      <a:lnTo>
                        <a:pt x="31694" y="10951"/>
                      </a:lnTo>
                      <a:lnTo>
                        <a:pt x="31350" y="11132"/>
                      </a:lnTo>
                      <a:lnTo>
                        <a:pt x="30463" y="11404"/>
                      </a:lnTo>
                      <a:lnTo>
                        <a:pt x="29413" y="11513"/>
                      </a:lnTo>
                      <a:lnTo>
                        <a:pt x="28273" y="11476"/>
                      </a:lnTo>
                      <a:lnTo>
                        <a:pt x="27115" y="11332"/>
                      </a:lnTo>
                      <a:lnTo>
                        <a:pt x="26010" y="11024"/>
                      </a:lnTo>
                      <a:lnTo>
                        <a:pt x="25033" y="10608"/>
                      </a:lnTo>
                      <a:lnTo>
                        <a:pt x="24273" y="10064"/>
                      </a:lnTo>
                      <a:lnTo>
                        <a:pt x="24019" y="9739"/>
                      </a:lnTo>
                      <a:lnTo>
                        <a:pt x="23947" y="9684"/>
                      </a:lnTo>
                      <a:lnTo>
                        <a:pt x="23875" y="9666"/>
                      </a:lnTo>
                      <a:lnTo>
                        <a:pt x="23802" y="9702"/>
                      </a:lnTo>
                      <a:lnTo>
                        <a:pt x="23748" y="9757"/>
                      </a:lnTo>
                      <a:lnTo>
                        <a:pt x="23458" y="10390"/>
                      </a:lnTo>
                      <a:lnTo>
                        <a:pt x="22825" y="11494"/>
                      </a:lnTo>
                      <a:lnTo>
                        <a:pt x="22101" y="12381"/>
                      </a:lnTo>
                      <a:lnTo>
                        <a:pt x="21304" y="13087"/>
                      </a:lnTo>
                      <a:lnTo>
                        <a:pt x="20399" y="13594"/>
                      </a:lnTo>
                      <a:lnTo>
                        <a:pt x="19422" y="13902"/>
                      </a:lnTo>
                      <a:lnTo>
                        <a:pt x="18354" y="14010"/>
                      </a:lnTo>
                      <a:lnTo>
                        <a:pt x="17214" y="13938"/>
                      </a:lnTo>
                      <a:lnTo>
                        <a:pt x="16598" y="13811"/>
                      </a:lnTo>
                      <a:lnTo>
                        <a:pt x="16182" y="13703"/>
                      </a:lnTo>
                      <a:lnTo>
                        <a:pt x="15277" y="13377"/>
                      </a:lnTo>
                      <a:lnTo>
                        <a:pt x="14336" y="12942"/>
                      </a:lnTo>
                      <a:lnTo>
                        <a:pt x="13413" y="12418"/>
                      </a:lnTo>
                      <a:lnTo>
                        <a:pt x="12562" y="11820"/>
                      </a:lnTo>
                      <a:lnTo>
                        <a:pt x="11838" y="11169"/>
                      </a:lnTo>
                      <a:lnTo>
                        <a:pt x="11259" y="10463"/>
                      </a:lnTo>
                      <a:lnTo>
                        <a:pt x="10915" y="9739"/>
                      </a:lnTo>
                      <a:lnTo>
                        <a:pt x="10861" y="9377"/>
                      </a:lnTo>
                      <a:lnTo>
                        <a:pt x="10824" y="9304"/>
                      </a:lnTo>
                      <a:lnTo>
                        <a:pt x="10752" y="9250"/>
                      </a:lnTo>
                      <a:lnTo>
                        <a:pt x="10680" y="9250"/>
                      </a:lnTo>
                      <a:lnTo>
                        <a:pt x="10607" y="9286"/>
                      </a:lnTo>
                      <a:lnTo>
                        <a:pt x="10281" y="9540"/>
                      </a:lnTo>
                      <a:lnTo>
                        <a:pt x="9322" y="9974"/>
                      </a:lnTo>
                      <a:lnTo>
                        <a:pt x="8091" y="10300"/>
                      </a:lnTo>
                      <a:lnTo>
                        <a:pt x="6679" y="10481"/>
                      </a:lnTo>
                      <a:lnTo>
                        <a:pt x="5919" y="10517"/>
                      </a:lnTo>
                      <a:lnTo>
                        <a:pt x="5919" y="10807"/>
                      </a:lnTo>
                      <a:lnTo>
                        <a:pt x="6661" y="10789"/>
                      </a:lnTo>
                      <a:lnTo>
                        <a:pt x="8037" y="10608"/>
                      </a:lnTo>
                      <a:lnTo>
                        <a:pt x="9250" y="10318"/>
                      </a:lnTo>
                      <a:lnTo>
                        <a:pt x="10227" y="9920"/>
                      </a:lnTo>
                      <a:lnTo>
                        <a:pt x="10607" y="9666"/>
                      </a:lnTo>
                      <a:lnTo>
                        <a:pt x="10716" y="10064"/>
                      </a:lnTo>
                      <a:lnTo>
                        <a:pt x="11150" y="10843"/>
                      </a:lnTo>
                      <a:lnTo>
                        <a:pt x="11802" y="11567"/>
                      </a:lnTo>
                      <a:lnTo>
                        <a:pt x="12598" y="12218"/>
                      </a:lnTo>
                      <a:lnTo>
                        <a:pt x="13467" y="12798"/>
                      </a:lnTo>
                      <a:lnTo>
                        <a:pt x="14408" y="13304"/>
                      </a:lnTo>
                      <a:lnTo>
                        <a:pt x="15766" y="13884"/>
                      </a:lnTo>
                      <a:lnTo>
                        <a:pt x="16526" y="14101"/>
                      </a:lnTo>
                      <a:lnTo>
                        <a:pt x="16997" y="14191"/>
                      </a:lnTo>
                      <a:lnTo>
                        <a:pt x="17883" y="14300"/>
                      </a:lnTo>
                      <a:lnTo>
                        <a:pt x="18318" y="14318"/>
                      </a:lnTo>
                      <a:lnTo>
                        <a:pt x="18770" y="14300"/>
                      </a:lnTo>
                      <a:lnTo>
                        <a:pt x="19639" y="14173"/>
                      </a:lnTo>
                      <a:lnTo>
                        <a:pt x="20454" y="13902"/>
                      </a:lnTo>
                      <a:lnTo>
                        <a:pt x="21214" y="13522"/>
                      </a:lnTo>
                      <a:lnTo>
                        <a:pt x="21920" y="12979"/>
                      </a:lnTo>
                      <a:lnTo>
                        <a:pt x="22571" y="12327"/>
                      </a:lnTo>
                      <a:lnTo>
                        <a:pt x="23151" y="11549"/>
                      </a:lnTo>
                      <a:lnTo>
                        <a:pt x="23694" y="10626"/>
                      </a:lnTo>
                      <a:lnTo>
                        <a:pt x="23929" y="10119"/>
                      </a:lnTo>
                      <a:lnTo>
                        <a:pt x="24237" y="10427"/>
                      </a:lnTo>
                      <a:lnTo>
                        <a:pt x="25069" y="10970"/>
                      </a:lnTo>
                      <a:lnTo>
                        <a:pt x="26101" y="11368"/>
                      </a:lnTo>
                      <a:lnTo>
                        <a:pt x="27223" y="11657"/>
                      </a:lnTo>
                      <a:lnTo>
                        <a:pt x="28400" y="11802"/>
                      </a:lnTo>
                      <a:lnTo>
                        <a:pt x="29558" y="11802"/>
                      </a:lnTo>
                      <a:lnTo>
                        <a:pt x="30608" y="11675"/>
                      </a:lnTo>
                      <a:lnTo>
                        <a:pt x="31495" y="11404"/>
                      </a:lnTo>
                      <a:lnTo>
                        <a:pt x="31857" y="11205"/>
                      </a:lnTo>
                      <a:lnTo>
                        <a:pt x="32237" y="10933"/>
                      </a:lnTo>
                      <a:lnTo>
                        <a:pt x="32852" y="10408"/>
                      </a:lnTo>
                      <a:lnTo>
                        <a:pt x="33251" y="9865"/>
                      </a:lnTo>
                      <a:lnTo>
                        <a:pt x="33414" y="9322"/>
                      </a:lnTo>
                      <a:lnTo>
                        <a:pt x="33414" y="9051"/>
                      </a:lnTo>
                      <a:lnTo>
                        <a:pt x="33377" y="8870"/>
                      </a:lnTo>
                      <a:lnTo>
                        <a:pt x="33214" y="8526"/>
                      </a:lnTo>
                      <a:lnTo>
                        <a:pt x="32925" y="8218"/>
                      </a:lnTo>
                      <a:lnTo>
                        <a:pt x="32545" y="7983"/>
                      </a:lnTo>
                      <a:lnTo>
                        <a:pt x="32309" y="7892"/>
                      </a:lnTo>
                      <a:lnTo>
                        <a:pt x="31911" y="7766"/>
                      </a:lnTo>
                      <a:lnTo>
                        <a:pt x="30952" y="7711"/>
                      </a:lnTo>
                      <a:lnTo>
                        <a:pt x="29920" y="7929"/>
                      </a:lnTo>
                      <a:lnTo>
                        <a:pt x="28852" y="8435"/>
                      </a:lnTo>
                      <a:lnTo>
                        <a:pt x="28327" y="8834"/>
                      </a:lnTo>
                      <a:lnTo>
                        <a:pt x="28309" y="8327"/>
                      </a:lnTo>
                      <a:lnTo>
                        <a:pt x="28128" y="7277"/>
                      </a:lnTo>
                      <a:lnTo>
                        <a:pt x="27784" y="6173"/>
                      </a:lnTo>
                      <a:lnTo>
                        <a:pt x="27278" y="4978"/>
                      </a:lnTo>
                      <a:lnTo>
                        <a:pt x="26952" y="4345"/>
                      </a:lnTo>
                      <a:lnTo>
                        <a:pt x="26807" y="4091"/>
                      </a:lnTo>
                      <a:lnTo>
                        <a:pt x="26409" y="3585"/>
                      </a:lnTo>
                      <a:lnTo>
                        <a:pt x="25667" y="2861"/>
                      </a:lnTo>
                      <a:lnTo>
                        <a:pt x="24345" y="1974"/>
                      </a:lnTo>
                      <a:lnTo>
                        <a:pt x="22789" y="1213"/>
                      </a:lnTo>
                      <a:lnTo>
                        <a:pt x="21087" y="616"/>
                      </a:lnTo>
                      <a:lnTo>
                        <a:pt x="19313" y="200"/>
                      </a:lnTo>
                      <a:lnTo>
                        <a:pt x="17594"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7" name="Google Shape;77;p3"/>
                <p:cNvSpPr/>
                <p:nvPr/>
              </p:nvSpPr>
              <p:spPr>
                <a:xfrm>
                  <a:off x="1925508" y="3606994"/>
                  <a:ext cx="1061479" cy="454879"/>
                </a:xfrm>
                <a:custGeom>
                  <a:avLst/>
                  <a:gdLst/>
                  <a:ahLst/>
                  <a:cxnLst/>
                  <a:rect l="l" t="t" r="r" b="b"/>
                  <a:pathLst>
                    <a:path w="33414" h="14319" extrusionOk="0">
                      <a:moveTo>
                        <a:pt x="16924" y="1"/>
                      </a:moveTo>
                      <a:lnTo>
                        <a:pt x="15911" y="91"/>
                      </a:lnTo>
                      <a:lnTo>
                        <a:pt x="14969" y="308"/>
                      </a:lnTo>
                      <a:lnTo>
                        <a:pt x="14119" y="670"/>
                      </a:lnTo>
                      <a:lnTo>
                        <a:pt x="13757" y="924"/>
                      </a:lnTo>
                      <a:lnTo>
                        <a:pt x="13467" y="1141"/>
                      </a:lnTo>
                      <a:lnTo>
                        <a:pt x="12996" y="1666"/>
                      </a:lnTo>
                      <a:lnTo>
                        <a:pt x="12671" y="2281"/>
                      </a:lnTo>
                      <a:lnTo>
                        <a:pt x="12471" y="2987"/>
                      </a:lnTo>
                      <a:lnTo>
                        <a:pt x="12435" y="3385"/>
                      </a:lnTo>
                      <a:lnTo>
                        <a:pt x="12236" y="3150"/>
                      </a:lnTo>
                      <a:lnTo>
                        <a:pt x="11766" y="2734"/>
                      </a:lnTo>
                      <a:lnTo>
                        <a:pt x="11223" y="2426"/>
                      </a:lnTo>
                      <a:lnTo>
                        <a:pt x="10607" y="2191"/>
                      </a:lnTo>
                      <a:lnTo>
                        <a:pt x="9974" y="2064"/>
                      </a:lnTo>
                      <a:lnTo>
                        <a:pt x="9340" y="2010"/>
                      </a:lnTo>
                      <a:lnTo>
                        <a:pt x="8688" y="2064"/>
                      </a:lnTo>
                      <a:lnTo>
                        <a:pt x="8091" y="2191"/>
                      </a:lnTo>
                      <a:lnTo>
                        <a:pt x="7802" y="2299"/>
                      </a:lnTo>
                      <a:lnTo>
                        <a:pt x="7349" y="2517"/>
                      </a:lnTo>
                      <a:lnTo>
                        <a:pt x="6824" y="2951"/>
                      </a:lnTo>
                      <a:lnTo>
                        <a:pt x="6571" y="3313"/>
                      </a:lnTo>
                      <a:lnTo>
                        <a:pt x="6390" y="3693"/>
                      </a:lnTo>
                      <a:lnTo>
                        <a:pt x="6281" y="4109"/>
                      </a:lnTo>
                      <a:lnTo>
                        <a:pt x="6263" y="4815"/>
                      </a:lnTo>
                      <a:lnTo>
                        <a:pt x="6372" y="5322"/>
                      </a:lnTo>
                      <a:lnTo>
                        <a:pt x="5666" y="5232"/>
                      </a:lnTo>
                      <a:lnTo>
                        <a:pt x="3982" y="5214"/>
                      </a:lnTo>
                      <a:lnTo>
                        <a:pt x="2661" y="5377"/>
                      </a:lnTo>
                      <a:lnTo>
                        <a:pt x="1847" y="5576"/>
                      </a:lnTo>
                      <a:lnTo>
                        <a:pt x="1123" y="5883"/>
                      </a:lnTo>
                      <a:lnTo>
                        <a:pt x="543" y="6300"/>
                      </a:lnTo>
                      <a:lnTo>
                        <a:pt x="326" y="6553"/>
                      </a:lnTo>
                      <a:lnTo>
                        <a:pt x="163" y="6788"/>
                      </a:lnTo>
                      <a:lnTo>
                        <a:pt x="0" y="7313"/>
                      </a:lnTo>
                      <a:lnTo>
                        <a:pt x="18" y="7892"/>
                      </a:lnTo>
                      <a:lnTo>
                        <a:pt x="199" y="8544"/>
                      </a:lnTo>
                      <a:lnTo>
                        <a:pt x="362" y="8888"/>
                      </a:lnTo>
                      <a:lnTo>
                        <a:pt x="525" y="9159"/>
                      </a:lnTo>
                      <a:lnTo>
                        <a:pt x="978" y="9630"/>
                      </a:lnTo>
                      <a:lnTo>
                        <a:pt x="1575" y="10010"/>
                      </a:lnTo>
                      <a:lnTo>
                        <a:pt x="2263" y="10300"/>
                      </a:lnTo>
                      <a:lnTo>
                        <a:pt x="3421" y="10626"/>
                      </a:lnTo>
                      <a:lnTo>
                        <a:pt x="5105" y="10825"/>
                      </a:lnTo>
                      <a:lnTo>
                        <a:pt x="5919" y="10807"/>
                      </a:lnTo>
                      <a:lnTo>
                        <a:pt x="6661" y="10789"/>
                      </a:lnTo>
                      <a:lnTo>
                        <a:pt x="8037" y="10608"/>
                      </a:lnTo>
                      <a:lnTo>
                        <a:pt x="9250" y="10318"/>
                      </a:lnTo>
                      <a:lnTo>
                        <a:pt x="10227" y="9920"/>
                      </a:lnTo>
                      <a:lnTo>
                        <a:pt x="10607" y="9666"/>
                      </a:lnTo>
                      <a:lnTo>
                        <a:pt x="10716" y="10064"/>
                      </a:lnTo>
                      <a:lnTo>
                        <a:pt x="11150" y="10843"/>
                      </a:lnTo>
                      <a:lnTo>
                        <a:pt x="11802" y="11567"/>
                      </a:lnTo>
                      <a:lnTo>
                        <a:pt x="12598" y="12218"/>
                      </a:lnTo>
                      <a:lnTo>
                        <a:pt x="13467" y="12798"/>
                      </a:lnTo>
                      <a:lnTo>
                        <a:pt x="14408" y="13304"/>
                      </a:lnTo>
                      <a:lnTo>
                        <a:pt x="15766" y="13884"/>
                      </a:lnTo>
                      <a:lnTo>
                        <a:pt x="16526" y="14101"/>
                      </a:lnTo>
                      <a:lnTo>
                        <a:pt x="16997" y="14191"/>
                      </a:lnTo>
                      <a:lnTo>
                        <a:pt x="17883" y="14300"/>
                      </a:lnTo>
                      <a:lnTo>
                        <a:pt x="18318" y="14318"/>
                      </a:lnTo>
                      <a:lnTo>
                        <a:pt x="18770" y="14300"/>
                      </a:lnTo>
                      <a:lnTo>
                        <a:pt x="19639" y="14173"/>
                      </a:lnTo>
                      <a:lnTo>
                        <a:pt x="20454" y="13902"/>
                      </a:lnTo>
                      <a:lnTo>
                        <a:pt x="21214" y="13522"/>
                      </a:lnTo>
                      <a:lnTo>
                        <a:pt x="21920" y="12979"/>
                      </a:lnTo>
                      <a:lnTo>
                        <a:pt x="22571" y="12327"/>
                      </a:lnTo>
                      <a:lnTo>
                        <a:pt x="23151" y="11549"/>
                      </a:lnTo>
                      <a:lnTo>
                        <a:pt x="23694" y="10626"/>
                      </a:lnTo>
                      <a:lnTo>
                        <a:pt x="23929" y="10119"/>
                      </a:lnTo>
                      <a:lnTo>
                        <a:pt x="24237" y="10427"/>
                      </a:lnTo>
                      <a:lnTo>
                        <a:pt x="25069" y="10970"/>
                      </a:lnTo>
                      <a:lnTo>
                        <a:pt x="26101" y="11368"/>
                      </a:lnTo>
                      <a:lnTo>
                        <a:pt x="27223" y="11657"/>
                      </a:lnTo>
                      <a:lnTo>
                        <a:pt x="28400" y="11802"/>
                      </a:lnTo>
                      <a:lnTo>
                        <a:pt x="29558" y="11802"/>
                      </a:lnTo>
                      <a:lnTo>
                        <a:pt x="30608" y="11675"/>
                      </a:lnTo>
                      <a:lnTo>
                        <a:pt x="31495" y="11404"/>
                      </a:lnTo>
                      <a:lnTo>
                        <a:pt x="31857" y="11205"/>
                      </a:lnTo>
                      <a:lnTo>
                        <a:pt x="32237" y="10933"/>
                      </a:lnTo>
                      <a:lnTo>
                        <a:pt x="32852" y="10408"/>
                      </a:lnTo>
                      <a:lnTo>
                        <a:pt x="33251" y="9865"/>
                      </a:lnTo>
                      <a:lnTo>
                        <a:pt x="33414" y="9322"/>
                      </a:lnTo>
                      <a:lnTo>
                        <a:pt x="33414" y="9051"/>
                      </a:lnTo>
                      <a:lnTo>
                        <a:pt x="33377" y="8870"/>
                      </a:lnTo>
                      <a:lnTo>
                        <a:pt x="33214" y="8526"/>
                      </a:lnTo>
                      <a:lnTo>
                        <a:pt x="32925" y="8218"/>
                      </a:lnTo>
                      <a:lnTo>
                        <a:pt x="32545" y="7983"/>
                      </a:lnTo>
                      <a:lnTo>
                        <a:pt x="32309" y="7892"/>
                      </a:lnTo>
                      <a:lnTo>
                        <a:pt x="31911" y="7766"/>
                      </a:lnTo>
                      <a:lnTo>
                        <a:pt x="30952" y="7711"/>
                      </a:lnTo>
                      <a:lnTo>
                        <a:pt x="29920" y="7929"/>
                      </a:lnTo>
                      <a:lnTo>
                        <a:pt x="28852" y="8435"/>
                      </a:lnTo>
                      <a:lnTo>
                        <a:pt x="28327" y="8834"/>
                      </a:lnTo>
                      <a:lnTo>
                        <a:pt x="28309" y="8327"/>
                      </a:lnTo>
                      <a:lnTo>
                        <a:pt x="28128" y="7277"/>
                      </a:lnTo>
                      <a:lnTo>
                        <a:pt x="27784" y="6173"/>
                      </a:lnTo>
                      <a:lnTo>
                        <a:pt x="27278" y="4978"/>
                      </a:lnTo>
                      <a:lnTo>
                        <a:pt x="26952" y="4345"/>
                      </a:lnTo>
                      <a:lnTo>
                        <a:pt x="26680" y="4490"/>
                      </a:lnTo>
                      <a:lnTo>
                        <a:pt x="27024" y="5159"/>
                      </a:lnTo>
                      <a:lnTo>
                        <a:pt x="27549" y="6408"/>
                      </a:lnTo>
                      <a:lnTo>
                        <a:pt x="27875" y="7567"/>
                      </a:lnTo>
                      <a:lnTo>
                        <a:pt x="28020" y="8653"/>
                      </a:lnTo>
                      <a:lnTo>
                        <a:pt x="28038" y="9178"/>
                      </a:lnTo>
                      <a:lnTo>
                        <a:pt x="28038" y="9268"/>
                      </a:lnTo>
                      <a:lnTo>
                        <a:pt x="28128" y="9304"/>
                      </a:lnTo>
                      <a:lnTo>
                        <a:pt x="28201" y="9340"/>
                      </a:lnTo>
                      <a:lnTo>
                        <a:pt x="28291" y="9286"/>
                      </a:lnTo>
                      <a:lnTo>
                        <a:pt x="28526" y="9051"/>
                      </a:lnTo>
                      <a:lnTo>
                        <a:pt x="29051" y="8671"/>
                      </a:lnTo>
                      <a:lnTo>
                        <a:pt x="29848" y="8273"/>
                      </a:lnTo>
                      <a:lnTo>
                        <a:pt x="30879" y="8037"/>
                      </a:lnTo>
                      <a:lnTo>
                        <a:pt x="31821" y="8055"/>
                      </a:lnTo>
                      <a:lnTo>
                        <a:pt x="32219" y="8182"/>
                      </a:lnTo>
                      <a:lnTo>
                        <a:pt x="32581" y="8345"/>
                      </a:lnTo>
                      <a:lnTo>
                        <a:pt x="32943" y="8671"/>
                      </a:lnTo>
                      <a:lnTo>
                        <a:pt x="33088" y="8942"/>
                      </a:lnTo>
                      <a:lnTo>
                        <a:pt x="33106" y="9087"/>
                      </a:lnTo>
                      <a:lnTo>
                        <a:pt x="33106" y="9304"/>
                      </a:lnTo>
                      <a:lnTo>
                        <a:pt x="32961" y="9757"/>
                      </a:lnTo>
                      <a:lnTo>
                        <a:pt x="32599" y="10227"/>
                      </a:lnTo>
                      <a:lnTo>
                        <a:pt x="32038" y="10716"/>
                      </a:lnTo>
                      <a:lnTo>
                        <a:pt x="31694" y="10951"/>
                      </a:lnTo>
                      <a:lnTo>
                        <a:pt x="31350" y="11132"/>
                      </a:lnTo>
                      <a:lnTo>
                        <a:pt x="30463" y="11404"/>
                      </a:lnTo>
                      <a:lnTo>
                        <a:pt x="29413" y="11513"/>
                      </a:lnTo>
                      <a:lnTo>
                        <a:pt x="28273" y="11476"/>
                      </a:lnTo>
                      <a:lnTo>
                        <a:pt x="27115" y="11332"/>
                      </a:lnTo>
                      <a:lnTo>
                        <a:pt x="26010" y="11024"/>
                      </a:lnTo>
                      <a:lnTo>
                        <a:pt x="25033" y="10608"/>
                      </a:lnTo>
                      <a:lnTo>
                        <a:pt x="24273" y="10064"/>
                      </a:lnTo>
                      <a:lnTo>
                        <a:pt x="24019" y="9739"/>
                      </a:lnTo>
                      <a:lnTo>
                        <a:pt x="23947" y="9684"/>
                      </a:lnTo>
                      <a:lnTo>
                        <a:pt x="23875" y="9666"/>
                      </a:lnTo>
                      <a:lnTo>
                        <a:pt x="23802" y="9702"/>
                      </a:lnTo>
                      <a:lnTo>
                        <a:pt x="23748" y="9757"/>
                      </a:lnTo>
                      <a:lnTo>
                        <a:pt x="23458" y="10390"/>
                      </a:lnTo>
                      <a:lnTo>
                        <a:pt x="22825" y="11494"/>
                      </a:lnTo>
                      <a:lnTo>
                        <a:pt x="22101" y="12381"/>
                      </a:lnTo>
                      <a:lnTo>
                        <a:pt x="21304" y="13087"/>
                      </a:lnTo>
                      <a:lnTo>
                        <a:pt x="20399" y="13594"/>
                      </a:lnTo>
                      <a:lnTo>
                        <a:pt x="19422" y="13902"/>
                      </a:lnTo>
                      <a:lnTo>
                        <a:pt x="18354" y="14010"/>
                      </a:lnTo>
                      <a:lnTo>
                        <a:pt x="17214" y="13938"/>
                      </a:lnTo>
                      <a:lnTo>
                        <a:pt x="16598" y="13811"/>
                      </a:lnTo>
                      <a:lnTo>
                        <a:pt x="16182" y="13703"/>
                      </a:lnTo>
                      <a:lnTo>
                        <a:pt x="15277" y="13377"/>
                      </a:lnTo>
                      <a:lnTo>
                        <a:pt x="14336" y="12942"/>
                      </a:lnTo>
                      <a:lnTo>
                        <a:pt x="13413" y="12418"/>
                      </a:lnTo>
                      <a:lnTo>
                        <a:pt x="12562" y="11820"/>
                      </a:lnTo>
                      <a:lnTo>
                        <a:pt x="11838" y="11169"/>
                      </a:lnTo>
                      <a:lnTo>
                        <a:pt x="11259" y="10463"/>
                      </a:lnTo>
                      <a:lnTo>
                        <a:pt x="10915" y="9739"/>
                      </a:lnTo>
                      <a:lnTo>
                        <a:pt x="10861" y="9377"/>
                      </a:lnTo>
                      <a:lnTo>
                        <a:pt x="10824" y="9304"/>
                      </a:lnTo>
                      <a:lnTo>
                        <a:pt x="10752" y="9250"/>
                      </a:lnTo>
                      <a:lnTo>
                        <a:pt x="10680" y="9250"/>
                      </a:lnTo>
                      <a:lnTo>
                        <a:pt x="10607" y="9286"/>
                      </a:lnTo>
                      <a:lnTo>
                        <a:pt x="10281" y="9540"/>
                      </a:lnTo>
                      <a:lnTo>
                        <a:pt x="9322" y="9974"/>
                      </a:lnTo>
                      <a:lnTo>
                        <a:pt x="8091" y="10300"/>
                      </a:lnTo>
                      <a:lnTo>
                        <a:pt x="6679" y="10481"/>
                      </a:lnTo>
                      <a:lnTo>
                        <a:pt x="5919" y="10517"/>
                      </a:lnTo>
                      <a:lnTo>
                        <a:pt x="5123" y="10517"/>
                      </a:lnTo>
                      <a:lnTo>
                        <a:pt x="3512" y="10354"/>
                      </a:lnTo>
                      <a:lnTo>
                        <a:pt x="2408" y="10046"/>
                      </a:lnTo>
                      <a:lnTo>
                        <a:pt x="1756" y="9775"/>
                      </a:lnTo>
                      <a:lnTo>
                        <a:pt x="1213" y="9413"/>
                      </a:lnTo>
                      <a:lnTo>
                        <a:pt x="779" y="8997"/>
                      </a:lnTo>
                      <a:lnTo>
                        <a:pt x="634" y="8743"/>
                      </a:lnTo>
                      <a:lnTo>
                        <a:pt x="489" y="8435"/>
                      </a:lnTo>
                      <a:lnTo>
                        <a:pt x="326" y="7892"/>
                      </a:lnTo>
                      <a:lnTo>
                        <a:pt x="308" y="7386"/>
                      </a:lnTo>
                      <a:lnTo>
                        <a:pt x="435" y="6933"/>
                      </a:lnTo>
                      <a:lnTo>
                        <a:pt x="561" y="6734"/>
                      </a:lnTo>
                      <a:lnTo>
                        <a:pt x="779" y="6499"/>
                      </a:lnTo>
                      <a:lnTo>
                        <a:pt x="1358" y="6101"/>
                      </a:lnTo>
                      <a:lnTo>
                        <a:pt x="2100" y="5811"/>
                      </a:lnTo>
                      <a:lnTo>
                        <a:pt x="2933" y="5630"/>
                      </a:lnTo>
                      <a:lnTo>
                        <a:pt x="4254" y="5503"/>
                      </a:lnTo>
                      <a:lnTo>
                        <a:pt x="5919" y="5558"/>
                      </a:lnTo>
                      <a:lnTo>
                        <a:pt x="6553" y="5666"/>
                      </a:lnTo>
                      <a:lnTo>
                        <a:pt x="6625" y="5666"/>
                      </a:lnTo>
                      <a:lnTo>
                        <a:pt x="6697" y="5612"/>
                      </a:lnTo>
                      <a:lnTo>
                        <a:pt x="6734" y="5539"/>
                      </a:lnTo>
                      <a:lnTo>
                        <a:pt x="6734" y="5467"/>
                      </a:lnTo>
                      <a:lnTo>
                        <a:pt x="6589" y="4978"/>
                      </a:lnTo>
                      <a:lnTo>
                        <a:pt x="6571" y="4091"/>
                      </a:lnTo>
                      <a:lnTo>
                        <a:pt x="6788" y="3530"/>
                      </a:lnTo>
                      <a:lnTo>
                        <a:pt x="7023" y="3204"/>
                      </a:lnTo>
                      <a:lnTo>
                        <a:pt x="7494" y="2788"/>
                      </a:lnTo>
                      <a:lnTo>
                        <a:pt x="7928" y="2589"/>
                      </a:lnTo>
                      <a:lnTo>
                        <a:pt x="8218" y="2480"/>
                      </a:lnTo>
                      <a:lnTo>
                        <a:pt x="8833" y="2336"/>
                      </a:lnTo>
                      <a:lnTo>
                        <a:pt x="9485" y="2318"/>
                      </a:lnTo>
                      <a:lnTo>
                        <a:pt x="10136" y="2390"/>
                      </a:lnTo>
                      <a:lnTo>
                        <a:pt x="10770" y="2553"/>
                      </a:lnTo>
                      <a:lnTo>
                        <a:pt x="11349" y="2824"/>
                      </a:lnTo>
                      <a:lnTo>
                        <a:pt x="11874" y="3204"/>
                      </a:lnTo>
                      <a:lnTo>
                        <a:pt x="12272" y="3675"/>
                      </a:lnTo>
                      <a:lnTo>
                        <a:pt x="12435" y="3947"/>
                      </a:lnTo>
                      <a:lnTo>
                        <a:pt x="12490" y="4037"/>
                      </a:lnTo>
                      <a:lnTo>
                        <a:pt x="12598" y="4037"/>
                      </a:lnTo>
                      <a:lnTo>
                        <a:pt x="12689" y="3983"/>
                      </a:lnTo>
                      <a:lnTo>
                        <a:pt x="12707" y="3892"/>
                      </a:lnTo>
                      <a:lnTo>
                        <a:pt x="12725" y="3440"/>
                      </a:lnTo>
                      <a:lnTo>
                        <a:pt x="12870" y="2643"/>
                      </a:lnTo>
                      <a:lnTo>
                        <a:pt x="13159" y="1974"/>
                      </a:lnTo>
                      <a:lnTo>
                        <a:pt x="13630" y="1394"/>
                      </a:lnTo>
                      <a:lnTo>
                        <a:pt x="13938" y="1159"/>
                      </a:lnTo>
                      <a:lnTo>
                        <a:pt x="14281" y="924"/>
                      </a:lnTo>
                      <a:lnTo>
                        <a:pt x="15096" y="580"/>
                      </a:lnTo>
                      <a:lnTo>
                        <a:pt x="16001" y="381"/>
                      </a:lnTo>
                      <a:lnTo>
                        <a:pt x="16978" y="308"/>
                      </a:lnTo>
                      <a:lnTo>
                        <a:pt x="18010" y="327"/>
                      </a:lnTo>
                      <a:lnTo>
                        <a:pt x="19042" y="453"/>
                      </a:lnTo>
                      <a:lnTo>
                        <a:pt x="20598" y="779"/>
                      </a:lnTo>
                      <a:lnTo>
                        <a:pt x="21558" y="1087"/>
                      </a:lnTo>
                      <a:lnTo>
                        <a:pt x="21648" y="797"/>
                      </a:lnTo>
                      <a:lnTo>
                        <a:pt x="20671" y="489"/>
                      </a:lnTo>
                      <a:lnTo>
                        <a:pt x="19078" y="164"/>
                      </a:lnTo>
                      <a:lnTo>
                        <a:pt x="17992" y="37"/>
                      </a:lnTo>
                      <a:lnTo>
                        <a:pt x="16924"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grpSp>
          <p:grpSp>
            <p:nvGrpSpPr>
              <p:cNvPr id="78" name="Google Shape;78;p3"/>
              <p:cNvGrpSpPr/>
              <p:nvPr/>
            </p:nvGrpSpPr>
            <p:grpSpPr>
              <a:xfrm flipH="1">
                <a:off x="7419350" y="106102"/>
                <a:ext cx="1124148" cy="632259"/>
                <a:chOff x="389676" y="3721420"/>
                <a:chExt cx="1478364" cy="831483"/>
              </a:xfrm>
            </p:grpSpPr>
            <p:sp>
              <p:nvSpPr>
                <p:cNvPr id="79" name="Google Shape;79;p3"/>
                <p:cNvSpPr/>
                <p:nvPr/>
              </p:nvSpPr>
              <p:spPr>
                <a:xfrm>
                  <a:off x="395426" y="3726027"/>
                  <a:ext cx="1467436" cy="821698"/>
                </a:xfrm>
                <a:custGeom>
                  <a:avLst/>
                  <a:gdLst/>
                  <a:ahLst/>
                  <a:cxnLst/>
                  <a:rect l="l" t="t" r="r" b="b"/>
                  <a:pathLst>
                    <a:path w="46193" h="25866" extrusionOk="0">
                      <a:moveTo>
                        <a:pt x="22354" y="0"/>
                      </a:moveTo>
                      <a:lnTo>
                        <a:pt x="20218" y="218"/>
                      </a:lnTo>
                      <a:lnTo>
                        <a:pt x="19169" y="417"/>
                      </a:lnTo>
                      <a:lnTo>
                        <a:pt x="18589" y="543"/>
                      </a:lnTo>
                      <a:lnTo>
                        <a:pt x="17467" y="869"/>
                      </a:lnTo>
                      <a:lnTo>
                        <a:pt x="16417" y="1268"/>
                      </a:lnTo>
                      <a:lnTo>
                        <a:pt x="15440" y="1756"/>
                      </a:lnTo>
                      <a:lnTo>
                        <a:pt x="14535" y="2299"/>
                      </a:lnTo>
                      <a:lnTo>
                        <a:pt x="13720" y="2915"/>
                      </a:lnTo>
                      <a:lnTo>
                        <a:pt x="12996" y="3602"/>
                      </a:lnTo>
                      <a:lnTo>
                        <a:pt x="12363" y="4345"/>
                      </a:lnTo>
                      <a:lnTo>
                        <a:pt x="11838" y="5159"/>
                      </a:lnTo>
                      <a:lnTo>
                        <a:pt x="11422" y="6010"/>
                      </a:lnTo>
                      <a:lnTo>
                        <a:pt x="11132" y="6933"/>
                      </a:lnTo>
                      <a:lnTo>
                        <a:pt x="10951" y="7910"/>
                      </a:lnTo>
                      <a:lnTo>
                        <a:pt x="10897" y="8924"/>
                      </a:lnTo>
                      <a:lnTo>
                        <a:pt x="10987" y="9992"/>
                      </a:lnTo>
                      <a:lnTo>
                        <a:pt x="11204" y="11096"/>
                      </a:lnTo>
                      <a:lnTo>
                        <a:pt x="11585" y="12254"/>
                      </a:lnTo>
                      <a:lnTo>
                        <a:pt x="11838" y="12852"/>
                      </a:lnTo>
                      <a:lnTo>
                        <a:pt x="11458" y="12580"/>
                      </a:lnTo>
                      <a:lnTo>
                        <a:pt x="10607" y="12146"/>
                      </a:lnTo>
                      <a:lnTo>
                        <a:pt x="9666" y="11838"/>
                      </a:lnTo>
                      <a:lnTo>
                        <a:pt x="8670" y="11621"/>
                      </a:lnTo>
                      <a:lnTo>
                        <a:pt x="7639" y="11512"/>
                      </a:lnTo>
                      <a:lnTo>
                        <a:pt x="6589" y="11530"/>
                      </a:lnTo>
                      <a:lnTo>
                        <a:pt x="5539" y="11639"/>
                      </a:lnTo>
                      <a:lnTo>
                        <a:pt x="4507" y="11874"/>
                      </a:lnTo>
                      <a:lnTo>
                        <a:pt x="3548" y="12200"/>
                      </a:lnTo>
                      <a:lnTo>
                        <a:pt x="2643" y="12616"/>
                      </a:lnTo>
                      <a:lnTo>
                        <a:pt x="1828" y="13159"/>
                      </a:lnTo>
                      <a:lnTo>
                        <a:pt x="1141" y="13793"/>
                      </a:lnTo>
                      <a:lnTo>
                        <a:pt x="598" y="14535"/>
                      </a:lnTo>
                      <a:lnTo>
                        <a:pt x="199" y="15368"/>
                      </a:lnTo>
                      <a:lnTo>
                        <a:pt x="0" y="16291"/>
                      </a:lnTo>
                      <a:lnTo>
                        <a:pt x="0" y="17323"/>
                      </a:lnTo>
                      <a:lnTo>
                        <a:pt x="91" y="17884"/>
                      </a:lnTo>
                      <a:lnTo>
                        <a:pt x="199" y="18372"/>
                      </a:lnTo>
                      <a:lnTo>
                        <a:pt x="543" y="19241"/>
                      </a:lnTo>
                      <a:lnTo>
                        <a:pt x="1014" y="19983"/>
                      </a:lnTo>
                      <a:lnTo>
                        <a:pt x="1593" y="20617"/>
                      </a:lnTo>
                      <a:lnTo>
                        <a:pt x="2263" y="21142"/>
                      </a:lnTo>
                      <a:lnTo>
                        <a:pt x="3023" y="21558"/>
                      </a:lnTo>
                      <a:lnTo>
                        <a:pt x="3838" y="21848"/>
                      </a:lnTo>
                      <a:lnTo>
                        <a:pt x="4688" y="22047"/>
                      </a:lnTo>
                      <a:lnTo>
                        <a:pt x="5575" y="22155"/>
                      </a:lnTo>
                      <a:lnTo>
                        <a:pt x="6498" y="22155"/>
                      </a:lnTo>
                      <a:lnTo>
                        <a:pt x="7403" y="22065"/>
                      </a:lnTo>
                      <a:lnTo>
                        <a:pt x="8290" y="21902"/>
                      </a:lnTo>
                      <a:lnTo>
                        <a:pt x="9141" y="21648"/>
                      </a:lnTo>
                      <a:lnTo>
                        <a:pt x="9955" y="21305"/>
                      </a:lnTo>
                      <a:lnTo>
                        <a:pt x="10698" y="20888"/>
                      </a:lnTo>
                      <a:lnTo>
                        <a:pt x="11367" y="20400"/>
                      </a:lnTo>
                      <a:lnTo>
                        <a:pt x="11657" y="20128"/>
                      </a:lnTo>
                      <a:lnTo>
                        <a:pt x="12001" y="20653"/>
                      </a:lnTo>
                      <a:lnTo>
                        <a:pt x="12906" y="21648"/>
                      </a:lnTo>
                      <a:lnTo>
                        <a:pt x="14010" y="22590"/>
                      </a:lnTo>
                      <a:lnTo>
                        <a:pt x="15277" y="23440"/>
                      </a:lnTo>
                      <a:lnTo>
                        <a:pt x="16689" y="24183"/>
                      </a:lnTo>
                      <a:lnTo>
                        <a:pt x="18173" y="24816"/>
                      </a:lnTo>
                      <a:lnTo>
                        <a:pt x="19712" y="25323"/>
                      </a:lnTo>
                      <a:lnTo>
                        <a:pt x="21250" y="25685"/>
                      </a:lnTo>
                      <a:lnTo>
                        <a:pt x="22771" y="25866"/>
                      </a:lnTo>
                      <a:lnTo>
                        <a:pt x="24237" y="25866"/>
                      </a:lnTo>
                      <a:lnTo>
                        <a:pt x="25594" y="25667"/>
                      </a:lnTo>
                      <a:lnTo>
                        <a:pt x="26807" y="25250"/>
                      </a:lnTo>
                      <a:lnTo>
                        <a:pt x="27857" y="24581"/>
                      </a:lnTo>
                      <a:lnTo>
                        <a:pt x="28472" y="23929"/>
                      </a:lnTo>
                      <a:lnTo>
                        <a:pt x="28834" y="23404"/>
                      </a:lnTo>
                      <a:lnTo>
                        <a:pt x="29106" y="22807"/>
                      </a:lnTo>
                      <a:lnTo>
                        <a:pt x="29323" y="22155"/>
                      </a:lnTo>
                      <a:lnTo>
                        <a:pt x="29468" y="21413"/>
                      </a:lnTo>
                      <a:lnTo>
                        <a:pt x="29522" y="20599"/>
                      </a:lnTo>
                      <a:lnTo>
                        <a:pt x="29522" y="20164"/>
                      </a:lnTo>
                      <a:lnTo>
                        <a:pt x="29884" y="20562"/>
                      </a:lnTo>
                      <a:lnTo>
                        <a:pt x="30771" y="21268"/>
                      </a:lnTo>
                      <a:lnTo>
                        <a:pt x="31803" y="21866"/>
                      </a:lnTo>
                      <a:lnTo>
                        <a:pt x="32943" y="22372"/>
                      </a:lnTo>
                      <a:lnTo>
                        <a:pt x="34156" y="22753"/>
                      </a:lnTo>
                      <a:lnTo>
                        <a:pt x="35459" y="23042"/>
                      </a:lnTo>
                      <a:lnTo>
                        <a:pt x="36780" y="23205"/>
                      </a:lnTo>
                      <a:lnTo>
                        <a:pt x="38120" y="23241"/>
                      </a:lnTo>
                      <a:lnTo>
                        <a:pt x="39423" y="23151"/>
                      </a:lnTo>
                      <a:lnTo>
                        <a:pt x="40708" y="22916"/>
                      </a:lnTo>
                      <a:lnTo>
                        <a:pt x="41903" y="22554"/>
                      </a:lnTo>
                      <a:lnTo>
                        <a:pt x="43025" y="22029"/>
                      </a:lnTo>
                      <a:lnTo>
                        <a:pt x="44002" y="21377"/>
                      </a:lnTo>
                      <a:lnTo>
                        <a:pt x="44835" y="20562"/>
                      </a:lnTo>
                      <a:lnTo>
                        <a:pt x="45505" y="19585"/>
                      </a:lnTo>
                      <a:lnTo>
                        <a:pt x="45975" y="18445"/>
                      </a:lnTo>
                      <a:lnTo>
                        <a:pt x="46102" y="17811"/>
                      </a:lnTo>
                      <a:lnTo>
                        <a:pt x="46174" y="17413"/>
                      </a:lnTo>
                      <a:lnTo>
                        <a:pt x="46192" y="16725"/>
                      </a:lnTo>
                      <a:lnTo>
                        <a:pt x="46138" y="16146"/>
                      </a:lnTo>
                      <a:lnTo>
                        <a:pt x="45975" y="15639"/>
                      </a:lnTo>
                      <a:lnTo>
                        <a:pt x="45740" y="15241"/>
                      </a:lnTo>
                      <a:lnTo>
                        <a:pt x="45450" y="14933"/>
                      </a:lnTo>
                      <a:lnTo>
                        <a:pt x="45088" y="14716"/>
                      </a:lnTo>
                      <a:lnTo>
                        <a:pt x="44672" y="14571"/>
                      </a:lnTo>
                      <a:lnTo>
                        <a:pt x="43984" y="14499"/>
                      </a:lnTo>
                      <a:lnTo>
                        <a:pt x="42989" y="14698"/>
                      </a:lnTo>
                      <a:lnTo>
                        <a:pt x="41975" y="15187"/>
                      </a:lnTo>
                      <a:lnTo>
                        <a:pt x="41016" y="15947"/>
                      </a:lnTo>
                      <a:lnTo>
                        <a:pt x="40599" y="16417"/>
                      </a:lnTo>
                      <a:lnTo>
                        <a:pt x="40599" y="16417"/>
                      </a:lnTo>
                      <a:lnTo>
                        <a:pt x="41106" y="15838"/>
                      </a:lnTo>
                      <a:lnTo>
                        <a:pt x="42174" y="14951"/>
                      </a:lnTo>
                      <a:lnTo>
                        <a:pt x="42898" y="14282"/>
                      </a:lnTo>
                      <a:lnTo>
                        <a:pt x="43314" y="13775"/>
                      </a:lnTo>
                      <a:lnTo>
                        <a:pt x="43658" y="13178"/>
                      </a:lnTo>
                      <a:lnTo>
                        <a:pt x="43894" y="12417"/>
                      </a:lnTo>
                      <a:lnTo>
                        <a:pt x="43966" y="11983"/>
                      </a:lnTo>
                      <a:lnTo>
                        <a:pt x="44038" y="11331"/>
                      </a:lnTo>
                      <a:lnTo>
                        <a:pt x="43912" y="10010"/>
                      </a:lnTo>
                      <a:lnTo>
                        <a:pt x="43495" y="8761"/>
                      </a:lnTo>
                      <a:lnTo>
                        <a:pt x="42862" y="7603"/>
                      </a:lnTo>
                      <a:lnTo>
                        <a:pt x="42464" y="7096"/>
                      </a:lnTo>
                      <a:lnTo>
                        <a:pt x="42192" y="6788"/>
                      </a:lnTo>
                      <a:lnTo>
                        <a:pt x="41613" y="6281"/>
                      </a:lnTo>
                      <a:lnTo>
                        <a:pt x="40979" y="5847"/>
                      </a:lnTo>
                      <a:lnTo>
                        <a:pt x="40292" y="5521"/>
                      </a:lnTo>
                      <a:lnTo>
                        <a:pt x="39586" y="5286"/>
                      </a:lnTo>
                      <a:lnTo>
                        <a:pt x="38862" y="5159"/>
                      </a:lnTo>
                      <a:lnTo>
                        <a:pt x="38138" y="5105"/>
                      </a:lnTo>
                      <a:lnTo>
                        <a:pt x="37414" y="5159"/>
                      </a:lnTo>
                      <a:lnTo>
                        <a:pt x="36708" y="5304"/>
                      </a:lnTo>
                      <a:lnTo>
                        <a:pt x="36020" y="5539"/>
                      </a:lnTo>
                      <a:lnTo>
                        <a:pt x="35386" y="5865"/>
                      </a:lnTo>
                      <a:lnTo>
                        <a:pt x="34807" y="6299"/>
                      </a:lnTo>
                      <a:lnTo>
                        <a:pt x="34282" y="6806"/>
                      </a:lnTo>
                      <a:lnTo>
                        <a:pt x="33848" y="7422"/>
                      </a:lnTo>
                      <a:lnTo>
                        <a:pt x="33504" y="8075"/>
                      </a:lnTo>
                      <a:lnTo>
                        <a:pt x="33558" y="7530"/>
                      </a:lnTo>
                      <a:lnTo>
                        <a:pt x="33522" y="6824"/>
                      </a:lnTo>
                      <a:lnTo>
                        <a:pt x="33395" y="6136"/>
                      </a:lnTo>
                      <a:lnTo>
                        <a:pt x="33196" y="5467"/>
                      </a:lnTo>
                      <a:lnTo>
                        <a:pt x="32744" y="4507"/>
                      </a:lnTo>
                      <a:lnTo>
                        <a:pt x="31893" y="3313"/>
                      </a:lnTo>
                      <a:lnTo>
                        <a:pt x="30825" y="2281"/>
                      </a:lnTo>
                      <a:lnTo>
                        <a:pt x="29631" y="1449"/>
                      </a:lnTo>
                      <a:lnTo>
                        <a:pt x="28327" y="815"/>
                      </a:lnTo>
                      <a:lnTo>
                        <a:pt x="27676" y="598"/>
                      </a:lnTo>
                      <a:lnTo>
                        <a:pt x="26644" y="344"/>
                      </a:lnTo>
                      <a:lnTo>
                        <a:pt x="24508" y="37"/>
                      </a:lnTo>
                      <a:lnTo>
                        <a:pt x="22354"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80" name="Google Shape;80;p3"/>
                <p:cNvSpPr/>
                <p:nvPr/>
              </p:nvSpPr>
              <p:spPr>
                <a:xfrm>
                  <a:off x="389676" y="3734636"/>
                  <a:ext cx="1478364" cy="818267"/>
                </a:xfrm>
                <a:custGeom>
                  <a:avLst/>
                  <a:gdLst/>
                  <a:ahLst/>
                  <a:cxnLst/>
                  <a:rect l="l" t="t" r="r" b="b"/>
                  <a:pathLst>
                    <a:path w="46537" h="25758" extrusionOk="0">
                      <a:moveTo>
                        <a:pt x="19331" y="1"/>
                      </a:moveTo>
                      <a:lnTo>
                        <a:pt x="18680" y="146"/>
                      </a:lnTo>
                      <a:lnTo>
                        <a:pt x="17431" y="526"/>
                      </a:lnTo>
                      <a:lnTo>
                        <a:pt x="16254" y="997"/>
                      </a:lnTo>
                      <a:lnTo>
                        <a:pt x="15186" y="1558"/>
                      </a:lnTo>
                      <a:lnTo>
                        <a:pt x="14227" y="2209"/>
                      </a:lnTo>
                      <a:lnTo>
                        <a:pt x="13358" y="2933"/>
                      </a:lnTo>
                      <a:lnTo>
                        <a:pt x="12616" y="3730"/>
                      </a:lnTo>
                      <a:lnTo>
                        <a:pt x="12019" y="4598"/>
                      </a:lnTo>
                      <a:lnTo>
                        <a:pt x="11766" y="5069"/>
                      </a:lnTo>
                      <a:lnTo>
                        <a:pt x="11566" y="5449"/>
                      </a:lnTo>
                      <a:lnTo>
                        <a:pt x="11259" y="6264"/>
                      </a:lnTo>
                      <a:lnTo>
                        <a:pt x="11060" y="7114"/>
                      </a:lnTo>
                      <a:lnTo>
                        <a:pt x="10951" y="7983"/>
                      </a:lnTo>
                      <a:lnTo>
                        <a:pt x="10933" y="8888"/>
                      </a:lnTo>
                      <a:lnTo>
                        <a:pt x="11023" y="9793"/>
                      </a:lnTo>
                      <a:lnTo>
                        <a:pt x="11223" y="10734"/>
                      </a:lnTo>
                      <a:lnTo>
                        <a:pt x="11494" y="11694"/>
                      </a:lnTo>
                      <a:lnTo>
                        <a:pt x="11675" y="12164"/>
                      </a:lnTo>
                      <a:lnTo>
                        <a:pt x="11204" y="11893"/>
                      </a:lnTo>
                      <a:lnTo>
                        <a:pt x="10118" y="11477"/>
                      </a:lnTo>
                      <a:lnTo>
                        <a:pt x="8960" y="11205"/>
                      </a:lnTo>
                      <a:lnTo>
                        <a:pt x="7729" y="11096"/>
                      </a:lnTo>
                      <a:lnTo>
                        <a:pt x="6480" y="11133"/>
                      </a:lnTo>
                      <a:lnTo>
                        <a:pt x="5231" y="11314"/>
                      </a:lnTo>
                      <a:lnTo>
                        <a:pt x="4037" y="11640"/>
                      </a:lnTo>
                      <a:lnTo>
                        <a:pt x="2933" y="12128"/>
                      </a:lnTo>
                      <a:lnTo>
                        <a:pt x="2426" y="12436"/>
                      </a:lnTo>
                      <a:lnTo>
                        <a:pt x="2064" y="12653"/>
                      </a:lnTo>
                      <a:lnTo>
                        <a:pt x="1448" y="13178"/>
                      </a:lnTo>
                      <a:lnTo>
                        <a:pt x="942" y="13739"/>
                      </a:lnTo>
                      <a:lnTo>
                        <a:pt x="543" y="14355"/>
                      </a:lnTo>
                      <a:lnTo>
                        <a:pt x="254" y="15024"/>
                      </a:lnTo>
                      <a:lnTo>
                        <a:pt x="73" y="15730"/>
                      </a:lnTo>
                      <a:lnTo>
                        <a:pt x="0" y="16472"/>
                      </a:lnTo>
                      <a:lnTo>
                        <a:pt x="55" y="17233"/>
                      </a:lnTo>
                      <a:lnTo>
                        <a:pt x="127" y="17631"/>
                      </a:lnTo>
                      <a:lnTo>
                        <a:pt x="199" y="18011"/>
                      </a:lnTo>
                      <a:lnTo>
                        <a:pt x="435" y="18699"/>
                      </a:lnTo>
                      <a:lnTo>
                        <a:pt x="761" y="19332"/>
                      </a:lnTo>
                      <a:lnTo>
                        <a:pt x="1159" y="19911"/>
                      </a:lnTo>
                      <a:lnTo>
                        <a:pt x="1647" y="20436"/>
                      </a:lnTo>
                      <a:lnTo>
                        <a:pt x="2209" y="20889"/>
                      </a:lnTo>
                      <a:lnTo>
                        <a:pt x="2824" y="21269"/>
                      </a:lnTo>
                      <a:lnTo>
                        <a:pt x="3530" y="21577"/>
                      </a:lnTo>
                      <a:lnTo>
                        <a:pt x="3910" y="21703"/>
                      </a:lnTo>
                      <a:lnTo>
                        <a:pt x="4417" y="21848"/>
                      </a:lnTo>
                      <a:lnTo>
                        <a:pt x="5467" y="22011"/>
                      </a:lnTo>
                      <a:lnTo>
                        <a:pt x="6535" y="22047"/>
                      </a:lnTo>
                      <a:lnTo>
                        <a:pt x="7602" y="21957"/>
                      </a:lnTo>
                      <a:lnTo>
                        <a:pt x="8670" y="21739"/>
                      </a:lnTo>
                      <a:lnTo>
                        <a:pt x="9666" y="21414"/>
                      </a:lnTo>
                      <a:lnTo>
                        <a:pt x="10607" y="20961"/>
                      </a:lnTo>
                      <a:lnTo>
                        <a:pt x="11440" y="20418"/>
                      </a:lnTo>
                      <a:lnTo>
                        <a:pt x="11802" y="20092"/>
                      </a:lnTo>
                      <a:lnTo>
                        <a:pt x="12236" y="20690"/>
                      </a:lnTo>
                      <a:lnTo>
                        <a:pt x="13322" y="21812"/>
                      </a:lnTo>
                      <a:lnTo>
                        <a:pt x="14643" y="22826"/>
                      </a:lnTo>
                      <a:lnTo>
                        <a:pt x="16146" y="23731"/>
                      </a:lnTo>
                      <a:lnTo>
                        <a:pt x="17793" y="24491"/>
                      </a:lnTo>
                      <a:lnTo>
                        <a:pt x="19494" y="25088"/>
                      </a:lnTo>
                      <a:lnTo>
                        <a:pt x="21214" y="25504"/>
                      </a:lnTo>
                      <a:lnTo>
                        <a:pt x="22915" y="25740"/>
                      </a:lnTo>
                      <a:lnTo>
                        <a:pt x="23730" y="25758"/>
                      </a:lnTo>
                      <a:lnTo>
                        <a:pt x="24400" y="25740"/>
                      </a:lnTo>
                      <a:lnTo>
                        <a:pt x="25648" y="25577"/>
                      </a:lnTo>
                      <a:lnTo>
                        <a:pt x="26228" y="25414"/>
                      </a:lnTo>
                      <a:lnTo>
                        <a:pt x="26861" y="25197"/>
                      </a:lnTo>
                      <a:lnTo>
                        <a:pt x="27802" y="24672"/>
                      </a:lnTo>
                      <a:lnTo>
                        <a:pt x="28382" y="24183"/>
                      </a:lnTo>
                      <a:lnTo>
                        <a:pt x="28907" y="23586"/>
                      </a:lnTo>
                      <a:lnTo>
                        <a:pt x="29341" y="22844"/>
                      </a:lnTo>
                      <a:lnTo>
                        <a:pt x="29649" y="21957"/>
                      </a:lnTo>
                      <a:lnTo>
                        <a:pt x="29830" y="20889"/>
                      </a:lnTo>
                      <a:lnTo>
                        <a:pt x="29848" y="20273"/>
                      </a:lnTo>
                      <a:lnTo>
                        <a:pt x="30336" y="20726"/>
                      </a:lnTo>
                      <a:lnTo>
                        <a:pt x="31495" y="21504"/>
                      </a:lnTo>
                      <a:lnTo>
                        <a:pt x="32816" y="22156"/>
                      </a:lnTo>
                      <a:lnTo>
                        <a:pt x="34282" y="22645"/>
                      </a:lnTo>
                      <a:lnTo>
                        <a:pt x="35839" y="22970"/>
                      </a:lnTo>
                      <a:lnTo>
                        <a:pt x="37432" y="23115"/>
                      </a:lnTo>
                      <a:lnTo>
                        <a:pt x="39043" y="23079"/>
                      </a:lnTo>
                      <a:lnTo>
                        <a:pt x="40617" y="22862"/>
                      </a:lnTo>
                      <a:lnTo>
                        <a:pt x="41360" y="22663"/>
                      </a:lnTo>
                      <a:lnTo>
                        <a:pt x="41884" y="22518"/>
                      </a:lnTo>
                      <a:lnTo>
                        <a:pt x="42844" y="22120"/>
                      </a:lnTo>
                      <a:lnTo>
                        <a:pt x="43713" y="21631"/>
                      </a:lnTo>
                      <a:lnTo>
                        <a:pt x="44455" y="21070"/>
                      </a:lnTo>
                      <a:lnTo>
                        <a:pt x="45106" y="20418"/>
                      </a:lnTo>
                      <a:lnTo>
                        <a:pt x="45631" y="19694"/>
                      </a:lnTo>
                      <a:lnTo>
                        <a:pt x="46048" y="18898"/>
                      </a:lnTo>
                      <a:lnTo>
                        <a:pt x="46337" y="18029"/>
                      </a:lnTo>
                      <a:lnTo>
                        <a:pt x="46428" y="17558"/>
                      </a:lnTo>
                      <a:lnTo>
                        <a:pt x="46500" y="17160"/>
                      </a:lnTo>
                      <a:lnTo>
                        <a:pt x="46536" y="16454"/>
                      </a:lnTo>
                      <a:lnTo>
                        <a:pt x="46464" y="15875"/>
                      </a:lnTo>
                      <a:lnTo>
                        <a:pt x="46337" y="15404"/>
                      </a:lnTo>
                      <a:lnTo>
                        <a:pt x="46048" y="14861"/>
                      </a:lnTo>
                      <a:lnTo>
                        <a:pt x="45559" y="14427"/>
                      </a:lnTo>
                      <a:lnTo>
                        <a:pt x="45324" y="14300"/>
                      </a:lnTo>
                      <a:lnTo>
                        <a:pt x="45070" y="14192"/>
                      </a:lnTo>
                      <a:lnTo>
                        <a:pt x="44491" y="14101"/>
                      </a:lnTo>
                      <a:lnTo>
                        <a:pt x="43876" y="14119"/>
                      </a:lnTo>
                      <a:lnTo>
                        <a:pt x="43224" y="14264"/>
                      </a:lnTo>
                      <a:lnTo>
                        <a:pt x="42898" y="14391"/>
                      </a:lnTo>
                      <a:lnTo>
                        <a:pt x="42898" y="14391"/>
                      </a:lnTo>
                      <a:lnTo>
                        <a:pt x="43152" y="14155"/>
                      </a:lnTo>
                      <a:lnTo>
                        <a:pt x="43604" y="13631"/>
                      </a:lnTo>
                      <a:lnTo>
                        <a:pt x="43966" y="12979"/>
                      </a:lnTo>
                      <a:lnTo>
                        <a:pt x="44219" y="12201"/>
                      </a:lnTo>
                      <a:lnTo>
                        <a:pt x="44310" y="11730"/>
                      </a:lnTo>
                      <a:lnTo>
                        <a:pt x="44364" y="11078"/>
                      </a:lnTo>
                      <a:lnTo>
                        <a:pt x="44238" y="9775"/>
                      </a:lnTo>
                      <a:lnTo>
                        <a:pt x="43839" y="8472"/>
                      </a:lnTo>
                      <a:lnTo>
                        <a:pt x="43188" y="7277"/>
                      </a:lnTo>
                      <a:lnTo>
                        <a:pt x="42753" y="6716"/>
                      </a:lnTo>
                      <a:lnTo>
                        <a:pt x="42482" y="6409"/>
                      </a:lnTo>
                      <a:lnTo>
                        <a:pt x="41866" y="5865"/>
                      </a:lnTo>
                      <a:lnTo>
                        <a:pt x="41179" y="5413"/>
                      </a:lnTo>
                      <a:lnTo>
                        <a:pt x="40436" y="5069"/>
                      </a:lnTo>
                      <a:lnTo>
                        <a:pt x="39676" y="4834"/>
                      </a:lnTo>
                      <a:lnTo>
                        <a:pt x="38862" y="4707"/>
                      </a:lnTo>
                      <a:lnTo>
                        <a:pt x="38047" y="4689"/>
                      </a:lnTo>
                      <a:lnTo>
                        <a:pt x="37233" y="4798"/>
                      </a:lnTo>
                      <a:lnTo>
                        <a:pt x="36834" y="4906"/>
                      </a:lnTo>
                      <a:lnTo>
                        <a:pt x="36346" y="5051"/>
                      </a:lnTo>
                      <a:lnTo>
                        <a:pt x="35495" y="5467"/>
                      </a:lnTo>
                      <a:lnTo>
                        <a:pt x="34753" y="6010"/>
                      </a:lnTo>
                      <a:lnTo>
                        <a:pt x="34138" y="6698"/>
                      </a:lnTo>
                      <a:lnTo>
                        <a:pt x="33884" y="7096"/>
                      </a:lnTo>
                      <a:lnTo>
                        <a:pt x="33848" y="6481"/>
                      </a:lnTo>
                      <a:lnTo>
                        <a:pt x="33558" y="5232"/>
                      </a:lnTo>
                      <a:lnTo>
                        <a:pt x="33287" y="4617"/>
                      </a:lnTo>
                      <a:lnTo>
                        <a:pt x="33088" y="4236"/>
                      </a:lnTo>
                      <a:lnTo>
                        <a:pt x="32617" y="3512"/>
                      </a:lnTo>
                      <a:lnTo>
                        <a:pt x="32056" y="2825"/>
                      </a:lnTo>
                      <a:lnTo>
                        <a:pt x="31422" y="2173"/>
                      </a:lnTo>
                      <a:lnTo>
                        <a:pt x="30717" y="1594"/>
                      </a:lnTo>
                      <a:lnTo>
                        <a:pt x="29956" y="1087"/>
                      </a:lnTo>
                      <a:lnTo>
                        <a:pt x="29160" y="653"/>
                      </a:lnTo>
                      <a:lnTo>
                        <a:pt x="28327" y="309"/>
                      </a:lnTo>
                      <a:lnTo>
                        <a:pt x="27893" y="182"/>
                      </a:lnTo>
                      <a:lnTo>
                        <a:pt x="27802" y="472"/>
                      </a:lnTo>
                      <a:lnTo>
                        <a:pt x="28219" y="598"/>
                      </a:lnTo>
                      <a:lnTo>
                        <a:pt x="29033" y="924"/>
                      </a:lnTo>
                      <a:lnTo>
                        <a:pt x="29812" y="1340"/>
                      </a:lnTo>
                      <a:lnTo>
                        <a:pt x="30536" y="1847"/>
                      </a:lnTo>
                      <a:lnTo>
                        <a:pt x="31223" y="2390"/>
                      </a:lnTo>
                      <a:lnTo>
                        <a:pt x="31839" y="3006"/>
                      </a:lnTo>
                      <a:lnTo>
                        <a:pt x="32364" y="3675"/>
                      </a:lnTo>
                      <a:lnTo>
                        <a:pt x="32834" y="4381"/>
                      </a:lnTo>
                      <a:lnTo>
                        <a:pt x="33015" y="4761"/>
                      </a:lnTo>
                      <a:lnTo>
                        <a:pt x="33178" y="5141"/>
                      </a:lnTo>
                      <a:lnTo>
                        <a:pt x="33432" y="5902"/>
                      </a:lnTo>
                      <a:lnTo>
                        <a:pt x="33558" y="6662"/>
                      </a:lnTo>
                      <a:lnTo>
                        <a:pt x="33576" y="7422"/>
                      </a:lnTo>
                      <a:lnTo>
                        <a:pt x="33522" y="7802"/>
                      </a:lnTo>
                      <a:lnTo>
                        <a:pt x="33323" y="8400"/>
                      </a:lnTo>
                      <a:lnTo>
                        <a:pt x="33178" y="9033"/>
                      </a:lnTo>
                      <a:lnTo>
                        <a:pt x="33196" y="9160"/>
                      </a:lnTo>
                      <a:lnTo>
                        <a:pt x="33287" y="9214"/>
                      </a:lnTo>
                      <a:lnTo>
                        <a:pt x="33414" y="9214"/>
                      </a:lnTo>
                      <a:lnTo>
                        <a:pt x="33468" y="9124"/>
                      </a:lnTo>
                      <a:lnTo>
                        <a:pt x="33703" y="8508"/>
                      </a:lnTo>
                      <a:lnTo>
                        <a:pt x="33830" y="7893"/>
                      </a:lnTo>
                      <a:lnTo>
                        <a:pt x="34047" y="7404"/>
                      </a:lnTo>
                      <a:lnTo>
                        <a:pt x="34644" y="6535"/>
                      </a:lnTo>
                      <a:lnTo>
                        <a:pt x="35441" y="5865"/>
                      </a:lnTo>
                      <a:lnTo>
                        <a:pt x="36382" y="5359"/>
                      </a:lnTo>
                      <a:lnTo>
                        <a:pt x="36907" y="5196"/>
                      </a:lnTo>
                      <a:lnTo>
                        <a:pt x="37287" y="5087"/>
                      </a:lnTo>
                      <a:lnTo>
                        <a:pt x="38065" y="4997"/>
                      </a:lnTo>
                      <a:lnTo>
                        <a:pt x="38844" y="5015"/>
                      </a:lnTo>
                      <a:lnTo>
                        <a:pt x="39604" y="5123"/>
                      </a:lnTo>
                      <a:lnTo>
                        <a:pt x="40328" y="5359"/>
                      </a:lnTo>
                      <a:lnTo>
                        <a:pt x="41034" y="5684"/>
                      </a:lnTo>
                      <a:lnTo>
                        <a:pt x="41667" y="6101"/>
                      </a:lnTo>
                      <a:lnTo>
                        <a:pt x="42265" y="6626"/>
                      </a:lnTo>
                      <a:lnTo>
                        <a:pt x="42518" y="6915"/>
                      </a:lnTo>
                      <a:lnTo>
                        <a:pt x="42934" y="7440"/>
                      </a:lnTo>
                      <a:lnTo>
                        <a:pt x="43568" y="8599"/>
                      </a:lnTo>
                      <a:lnTo>
                        <a:pt x="43948" y="9829"/>
                      </a:lnTo>
                      <a:lnTo>
                        <a:pt x="44057" y="11078"/>
                      </a:lnTo>
                      <a:lnTo>
                        <a:pt x="44002" y="11694"/>
                      </a:lnTo>
                      <a:lnTo>
                        <a:pt x="43912" y="12255"/>
                      </a:lnTo>
                      <a:lnTo>
                        <a:pt x="43550" y="13160"/>
                      </a:lnTo>
                      <a:lnTo>
                        <a:pt x="43025" y="13848"/>
                      </a:lnTo>
                      <a:lnTo>
                        <a:pt x="42409" y="14427"/>
                      </a:lnTo>
                      <a:lnTo>
                        <a:pt x="42065" y="14717"/>
                      </a:lnTo>
                      <a:lnTo>
                        <a:pt x="41703" y="15006"/>
                      </a:lnTo>
                      <a:lnTo>
                        <a:pt x="40998" y="15658"/>
                      </a:lnTo>
                      <a:lnTo>
                        <a:pt x="40672" y="16038"/>
                      </a:lnTo>
                      <a:lnTo>
                        <a:pt x="40654" y="16038"/>
                      </a:lnTo>
                      <a:lnTo>
                        <a:pt x="40654" y="16056"/>
                      </a:lnTo>
                      <a:lnTo>
                        <a:pt x="40636" y="16092"/>
                      </a:lnTo>
                      <a:lnTo>
                        <a:pt x="40636" y="16219"/>
                      </a:lnTo>
                      <a:lnTo>
                        <a:pt x="40672" y="16255"/>
                      </a:lnTo>
                      <a:lnTo>
                        <a:pt x="40726" y="16291"/>
                      </a:lnTo>
                      <a:lnTo>
                        <a:pt x="40853" y="16273"/>
                      </a:lnTo>
                      <a:lnTo>
                        <a:pt x="40889" y="16237"/>
                      </a:lnTo>
                      <a:lnTo>
                        <a:pt x="40907" y="16219"/>
                      </a:lnTo>
                      <a:lnTo>
                        <a:pt x="41142" y="15947"/>
                      </a:lnTo>
                      <a:lnTo>
                        <a:pt x="41649" y="15477"/>
                      </a:lnTo>
                      <a:lnTo>
                        <a:pt x="42482" y="14898"/>
                      </a:lnTo>
                      <a:lnTo>
                        <a:pt x="43351" y="14536"/>
                      </a:lnTo>
                      <a:lnTo>
                        <a:pt x="43930" y="14409"/>
                      </a:lnTo>
                      <a:lnTo>
                        <a:pt x="44473" y="14391"/>
                      </a:lnTo>
                      <a:lnTo>
                        <a:pt x="44962" y="14481"/>
                      </a:lnTo>
                      <a:lnTo>
                        <a:pt x="45197" y="14572"/>
                      </a:lnTo>
                      <a:lnTo>
                        <a:pt x="45505" y="14753"/>
                      </a:lnTo>
                      <a:lnTo>
                        <a:pt x="45957" y="15278"/>
                      </a:lnTo>
                      <a:lnTo>
                        <a:pt x="46192" y="16020"/>
                      </a:lnTo>
                      <a:lnTo>
                        <a:pt x="46210" y="16961"/>
                      </a:lnTo>
                      <a:lnTo>
                        <a:pt x="46138" y="17504"/>
                      </a:lnTo>
                      <a:lnTo>
                        <a:pt x="46048" y="17938"/>
                      </a:lnTo>
                      <a:lnTo>
                        <a:pt x="45776" y="18771"/>
                      </a:lnTo>
                      <a:lnTo>
                        <a:pt x="45378" y="19531"/>
                      </a:lnTo>
                      <a:lnTo>
                        <a:pt x="44871" y="20219"/>
                      </a:lnTo>
                      <a:lnTo>
                        <a:pt x="44256" y="20853"/>
                      </a:lnTo>
                      <a:lnTo>
                        <a:pt x="43532" y="21377"/>
                      </a:lnTo>
                      <a:lnTo>
                        <a:pt x="42699" y="21848"/>
                      </a:lnTo>
                      <a:lnTo>
                        <a:pt x="41776" y="22228"/>
                      </a:lnTo>
                      <a:lnTo>
                        <a:pt x="41287" y="22373"/>
                      </a:lnTo>
                      <a:lnTo>
                        <a:pt x="40527" y="22572"/>
                      </a:lnTo>
                      <a:lnTo>
                        <a:pt x="38952" y="22789"/>
                      </a:lnTo>
                      <a:lnTo>
                        <a:pt x="37323" y="22789"/>
                      </a:lnTo>
                      <a:lnTo>
                        <a:pt x="35712" y="22626"/>
                      </a:lnTo>
                      <a:lnTo>
                        <a:pt x="34138" y="22264"/>
                      </a:lnTo>
                      <a:lnTo>
                        <a:pt x="32671" y="21758"/>
                      </a:lnTo>
                      <a:lnTo>
                        <a:pt x="31368" y="21070"/>
                      </a:lnTo>
                      <a:lnTo>
                        <a:pt x="30264" y="20255"/>
                      </a:lnTo>
                      <a:lnTo>
                        <a:pt x="29812" y="19803"/>
                      </a:lnTo>
                      <a:lnTo>
                        <a:pt x="29739" y="19748"/>
                      </a:lnTo>
                      <a:lnTo>
                        <a:pt x="29649" y="19767"/>
                      </a:lnTo>
                      <a:lnTo>
                        <a:pt x="29558" y="19821"/>
                      </a:lnTo>
                      <a:lnTo>
                        <a:pt x="29540" y="19911"/>
                      </a:lnTo>
                      <a:lnTo>
                        <a:pt x="29558" y="20400"/>
                      </a:lnTo>
                      <a:lnTo>
                        <a:pt x="29468" y="21341"/>
                      </a:lnTo>
                      <a:lnTo>
                        <a:pt x="29269" y="22174"/>
                      </a:lnTo>
                      <a:lnTo>
                        <a:pt x="28943" y="22916"/>
                      </a:lnTo>
                      <a:lnTo>
                        <a:pt x="28526" y="23586"/>
                      </a:lnTo>
                      <a:lnTo>
                        <a:pt x="27983" y="24147"/>
                      </a:lnTo>
                      <a:lnTo>
                        <a:pt x="27332" y="24617"/>
                      </a:lnTo>
                      <a:lnTo>
                        <a:pt x="26572" y="24979"/>
                      </a:lnTo>
                      <a:lnTo>
                        <a:pt x="26137" y="25124"/>
                      </a:lnTo>
                      <a:lnTo>
                        <a:pt x="25739" y="25233"/>
                      </a:lnTo>
                      <a:lnTo>
                        <a:pt x="24852" y="25396"/>
                      </a:lnTo>
                      <a:lnTo>
                        <a:pt x="23458" y="25468"/>
                      </a:lnTo>
                      <a:lnTo>
                        <a:pt x="21449" y="25269"/>
                      </a:lnTo>
                      <a:lnTo>
                        <a:pt x="19368" y="24762"/>
                      </a:lnTo>
                      <a:lnTo>
                        <a:pt x="17359" y="24002"/>
                      </a:lnTo>
                      <a:lnTo>
                        <a:pt x="15458" y="23007"/>
                      </a:lnTo>
                      <a:lnTo>
                        <a:pt x="13793" y="21830"/>
                      </a:lnTo>
                      <a:lnTo>
                        <a:pt x="12761" y="20834"/>
                      </a:lnTo>
                      <a:lnTo>
                        <a:pt x="12200" y="20147"/>
                      </a:lnTo>
                      <a:lnTo>
                        <a:pt x="11965" y="19785"/>
                      </a:lnTo>
                      <a:lnTo>
                        <a:pt x="11910" y="19730"/>
                      </a:lnTo>
                      <a:lnTo>
                        <a:pt x="11856" y="19712"/>
                      </a:lnTo>
                      <a:lnTo>
                        <a:pt x="11784" y="19712"/>
                      </a:lnTo>
                      <a:lnTo>
                        <a:pt x="11729" y="19748"/>
                      </a:lnTo>
                      <a:lnTo>
                        <a:pt x="11385" y="20074"/>
                      </a:lnTo>
                      <a:lnTo>
                        <a:pt x="10571" y="20635"/>
                      </a:lnTo>
                      <a:lnTo>
                        <a:pt x="9666" y="21088"/>
                      </a:lnTo>
                      <a:lnTo>
                        <a:pt x="8688" y="21432"/>
                      </a:lnTo>
                      <a:lnTo>
                        <a:pt x="7657" y="21649"/>
                      </a:lnTo>
                      <a:lnTo>
                        <a:pt x="6589" y="21739"/>
                      </a:lnTo>
                      <a:lnTo>
                        <a:pt x="5521" y="21721"/>
                      </a:lnTo>
                      <a:lnTo>
                        <a:pt x="4489" y="21558"/>
                      </a:lnTo>
                      <a:lnTo>
                        <a:pt x="4000" y="21414"/>
                      </a:lnTo>
                      <a:lnTo>
                        <a:pt x="3638" y="21305"/>
                      </a:lnTo>
                      <a:lnTo>
                        <a:pt x="2987" y="20997"/>
                      </a:lnTo>
                      <a:lnTo>
                        <a:pt x="2390" y="20635"/>
                      </a:lnTo>
                      <a:lnTo>
                        <a:pt x="1865" y="20219"/>
                      </a:lnTo>
                      <a:lnTo>
                        <a:pt x="1412" y="19730"/>
                      </a:lnTo>
                      <a:lnTo>
                        <a:pt x="1014" y="19187"/>
                      </a:lnTo>
                      <a:lnTo>
                        <a:pt x="724" y="18590"/>
                      </a:lnTo>
                      <a:lnTo>
                        <a:pt x="489" y="17920"/>
                      </a:lnTo>
                      <a:lnTo>
                        <a:pt x="417" y="17576"/>
                      </a:lnTo>
                      <a:lnTo>
                        <a:pt x="344" y="17196"/>
                      </a:lnTo>
                      <a:lnTo>
                        <a:pt x="308" y="16472"/>
                      </a:lnTo>
                      <a:lnTo>
                        <a:pt x="362" y="15784"/>
                      </a:lnTo>
                      <a:lnTo>
                        <a:pt x="543" y="15115"/>
                      </a:lnTo>
                      <a:lnTo>
                        <a:pt x="815" y="14499"/>
                      </a:lnTo>
                      <a:lnTo>
                        <a:pt x="1195" y="13920"/>
                      </a:lnTo>
                      <a:lnTo>
                        <a:pt x="1666" y="13377"/>
                      </a:lnTo>
                      <a:lnTo>
                        <a:pt x="2245" y="12907"/>
                      </a:lnTo>
                      <a:lnTo>
                        <a:pt x="2571" y="12689"/>
                      </a:lnTo>
                      <a:lnTo>
                        <a:pt x="3095" y="12364"/>
                      </a:lnTo>
                      <a:lnTo>
                        <a:pt x="4236" y="11893"/>
                      </a:lnTo>
                      <a:lnTo>
                        <a:pt x="5467" y="11567"/>
                      </a:lnTo>
                      <a:lnTo>
                        <a:pt x="6734" y="11404"/>
                      </a:lnTo>
                      <a:lnTo>
                        <a:pt x="8019" y="11404"/>
                      </a:lnTo>
                      <a:lnTo>
                        <a:pt x="9268" y="11567"/>
                      </a:lnTo>
                      <a:lnTo>
                        <a:pt x="10426" y="11893"/>
                      </a:lnTo>
                      <a:lnTo>
                        <a:pt x="11476" y="12382"/>
                      </a:lnTo>
                      <a:lnTo>
                        <a:pt x="11928" y="12689"/>
                      </a:lnTo>
                      <a:lnTo>
                        <a:pt x="12019" y="12726"/>
                      </a:lnTo>
                      <a:lnTo>
                        <a:pt x="12109" y="12689"/>
                      </a:lnTo>
                      <a:lnTo>
                        <a:pt x="12164" y="12617"/>
                      </a:lnTo>
                      <a:lnTo>
                        <a:pt x="12146" y="12508"/>
                      </a:lnTo>
                      <a:lnTo>
                        <a:pt x="11947" y="12020"/>
                      </a:lnTo>
                      <a:lnTo>
                        <a:pt x="11603" y="11024"/>
                      </a:lnTo>
                      <a:lnTo>
                        <a:pt x="11385" y="10065"/>
                      </a:lnTo>
                      <a:lnTo>
                        <a:pt x="11259" y="9124"/>
                      </a:lnTo>
                      <a:lnTo>
                        <a:pt x="11241" y="8200"/>
                      </a:lnTo>
                      <a:lnTo>
                        <a:pt x="11331" y="7295"/>
                      </a:lnTo>
                      <a:lnTo>
                        <a:pt x="11530" y="6445"/>
                      </a:lnTo>
                      <a:lnTo>
                        <a:pt x="11838" y="5594"/>
                      </a:lnTo>
                      <a:lnTo>
                        <a:pt x="12037" y="5196"/>
                      </a:lnTo>
                      <a:lnTo>
                        <a:pt x="12272" y="4761"/>
                      </a:lnTo>
                      <a:lnTo>
                        <a:pt x="12870" y="3911"/>
                      </a:lnTo>
                      <a:lnTo>
                        <a:pt x="13594" y="3132"/>
                      </a:lnTo>
                      <a:lnTo>
                        <a:pt x="14426" y="2426"/>
                      </a:lnTo>
                      <a:lnTo>
                        <a:pt x="15367" y="1811"/>
                      </a:lnTo>
                      <a:lnTo>
                        <a:pt x="16399" y="1268"/>
                      </a:lnTo>
                      <a:lnTo>
                        <a:pt x="17540" y="797"/>
                      </a:lnTo>
                      <a:lnTo>
                        <a:pt x="18752" y="435"/>
                      </a:lnTo>
                      <a:lnTo>
                        <a:pt x="19386" y="291"/>
                      </a:lnTo>
                      <a:lnTo>
                        <a:pt x="19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81" name="Google Shape;81;p3"/>
                <p:cNvSpPr/>
                <p:nvPr/>
              </p:nvSpPr>
              <p:spPr>
                <a:xfrm>
                  <a:off x="389676" y="3721420"/>
                  <a:ext cx="1478364" cy="831483"/>
                </a:xfrm>
                <a:custGeom>
                  <a:avLst/>
                  <a:gdLst/>
                  <a:ahLst/>
                  <a:cxnLst/>
                  <a:rect l="l" t="t" r="r" b="b"/>
                  <a:pathLst>
                    <a:path w="46537" h="26174" extrusionOk="0">
                      <a:moveTo>
                        <a:pt x="22644" y="1"/>
                      </a:moveTo>
                      <a:lnTo>
                        <a:pt x="20436" y="200"/>
                      </a:lnTo>
                      <a:lnTo>
                        <a:pt x="19331" y="417"/>
                      </a:lnTo>
                      <a:lnTo>
                        <a:pt x="18680" y="562"/>
                      </a:lnTo>
                      <a:lnTo>
                        <a:pt x="17431" y="942"/>
                      </a:lnTo>
                      <a:lnTo>
                        <a:pt x="16254" y="1413"/>
                      </a:lnTo>
                      <a:lnTo>
                        <a:pt x="15186" y="1974"/>
                      </a:lnTo>
                      <a:lnTo>
                        <a:pt x="14227" y="2625"/>
                      </a:lnTo>
                      <a:lnTo>
                        <a:pt x="13358" y="3349"/>
                      </a:lnTo>
                      <a:lnTo>
                        <a:pt x="12616" y="4146"/>
                      </a:lnTo>
                      <a:lnTo>
                        <a:pt x="12019" y="5014"/>
                      </a:lnTo>
                      <a:lnTo>
                        <a:pt x="11766" y="5485"/>
                      </a:lnTo>
                      <a:lnTo>
                        <a:pt x="11566" y="5865"/>
                      </a:lnTo>
                      <a:lnTo>
                        <a:pt x="11259" y="6680"/>
                      </a:lnTo>
                      <a:lnTo>
                        <a:pt x="11060" y="7530"/>
                      </a:lnTo>
                      <a:lnTo>
                        <a:pt x="10951" y="8399"/>
                      </a:lnTo>
                      <a:lnTo>
                        <a:pt x="10933" y="9304"/>
                      </a:lnTo>
                      <a:lnTo>
                        <a:pt x="11023" y="10209"/>
                      </a:lnTo>
                      <a:lnTo>
                        <a:pt x="11223" y="11150"/>
                      </a:lnTo>
                      <a:lnTo>
                        <a:pt x="11494" y="12110"/>
                      </a:lnTo>
                      <a:lnTo>
                        <a:pt x="11675" y="12580"/>
                      </a:lnTo>
                      <a:lnTo>
                        <a:pt x="11204" y="12309"/>
                      </a:lnTo>
                      <a:lnTo>
                        <a:pt x="10118" y="11893"/>
                      </a:lnTo>
                      <a:lnTo>
                        <a:pt x="8960" y="11621"/>
                      </a:lnTo>
                      <a:lnTo>
                        <a:pt x="7729" y="11512"/>
                      </a:lnTo>
                      <a:lnTo>
                        <a:pt x="6480" y="11549"/>
                      </a:lnTo>
                      <a:lnTo>
                        <a:pt x="5231" y="11730"/>
                      </a:lnTo>
                      <a:lnTo>
                        <a:pt x="4037" y="12056"/>
                      </a:lnTo>
                      <a:lnTo>
                        <a:pt x="2933" y="12544"/>
                      </a:lnTo>
                      <a:lnTo>
                        <a:pt x="2426" y="12852"/>
                      </a:lnTo>
                      <a:lnTo>
                        <a:pt x="2064" y="13069"/>
                      </a:lnTo>
                      <a:lnTo>
                        <a:pt x="1448" y="13594"/>
                      </a:lnTo>
                      <a:lnTo>
                        <a:pt x="942" y="14155"/>
                      </a:lnTo>
                      <a:lnTo>
                        <a:pt x="543" y="14771"/>
                      </a:lnTo>
                      <a:lnTo>
                        <a:pt x="254" y="15440"/>
                      </a:lnTo>
                      <a:lnTo>
                        <a:pt x="73" y="16146"/>
                      </a:lnTo>
                      <a:lnTo>
                        <a:pt x="0" y="16888"/>
                      </a:lnTo>
                      <a:lnTo>
                        <a:pt x="55" y="17649"/>
                      </a:lnTo>
                      <a:lnTo>
                        <a:pt x="127" y="18047"/>
                      </a:lnTo>
                      <a:lnTo>
                        <a:pt x="199" y="18427"/>
                      </a:lnTo>
                      <a:lnTo>
                        <a:pt x="435" y="19115"/>
                      </a:lnTo>
                      <a:lnTo>
                        <a:pt x="761" y="19748"/>
                      </a:lnTo>
                      <a:lnTo>
                        <a:pt x="1159" y="20327"/>
                      </a:lnTo>
                      <a:lnTo>
                        <a:pt x="1647" y="20852"/>
                      </a:lnTo>
                      <a:lnTo>
                        <a:pt x="2209" y="21305"/>
                      </a:lnTo>
                      <a:lnTo>
                        <a:pt x="2824" y="21685"/>
                      </a:lnTo>
                      <a:lnTo>
                        <a:pt x="3530" y="21993"/>
                      </a:lnTo>
                      <a:lnTo>
                        <a:pt x="3910" y="22119"/>
                      </a:lnTo>
                      <a:lnTo>
                        <a:pt x="4417" y="22264"/>
                      </a:lnTo>
                      <a:lnTo>
                        <a:pt x="5467" y="22427"/>
                      </a:lnTo>
                      <a:lnTo>
                        <a:pt x="6535" y="22463"/>
                      </a:lnTo>
                      <a:lnTo>
                        <a:pt x="7602" y="22373"/>
                      </a:lnTo>
                      <a:lnTo>
                        <a:pt x="8670" y="22155"/>
                      </a:lnTo>
                      <a:lnTo>
                        <a:pt x="9666" y="21830"/>
                      </a:lnTo>
                      <a:lnTo>
                        <a:pt x="10607" y="21377"/>
                      </a:lnTo>
                      <a:lnTo>
                        <a:pt x="11440" y="20834"/>
                      </a:lnTo>
                      <a:lnTo>
                        <a:pt x="11802" y="20508"/>
                      </a:lnTo>
                      <a:lnTo>
                        <a:pt x="12236" y="21106"/>
                      </a:lnTo>
                      <a:lnTo>
                        <a:pt x="13322" y="22228"/>
                      </a:lnTo>
                      <a:lnTo>
                        <a:pt x="14643" y="23242"/>
                      </a:lnTo>
                      <a:lnTo>
                        <a:pt x="16146" y="24147"/>
                      </a:lnTo>
                      <a:lnTo>
                        <a:pt x="17793" y="24907"/>
                      </a:lnTo>
                      <a:lnTo>
                        <a:pt x="19494" y="25504"/>
                      </a:lnTo>
                      <a:lnTo>
                        <a:pt x="21214" y="25920"/>
                      </a:lnTo>
                      <a:lnTo>
                        <a:pt x="22915" y="26156"/>
                      </a:lnTo>
                      <a:lnTo>
                        <a:pt x="23730" y="26174"/>
                      </a:lnTo>
                      <a:lnTo>
                        <a:pt x="24400" y="26156"/>
                      </a:lnTo>
                      <a:lnTo>
                        <a:pt x="25648" y="25993"/>
                      </a:lnTo>
                      <a:lnTo>
                        <a:pt x="26228" y="25830"/>
                      </a:lnTo>
                      <a:lnTo>
                        <a:pt x="26861" y="25613"/>
                      </a:lnTo>
                      <a:lnTo>
                        <a:pt x="27802" y="25088"/>
                      </a:lnTo>
                      <a:lnTo>
                        <a:pt x="28382" y="24599"/>
                      </a:lnTo>
                      <a:lnTo>
                        <a:pt x="28907" y="24002"/>
                      </a:lnTo>
                      <a:lnTo>
                        <a:pt x="29341" y="23260"/>
                      </a:lnTo>
                      <a:lnTo>
                        <a:pt x="29649" y="22373"/>
                      </a:lnTo>
                      <a:lnTo>
                        <a:pt x="29830" y="21305"/>
                      </a:lnTo>
                      <a:lnTo>
                        <a:pt x="29848" y="20689"/>
                      </a:lnTo>
                      <a:lnTo>
                        <a:pt x="30336" y="21142"/>
                      </a:lnTo>
                      <a:lnTo>
                        <a:pt x="31495" y="21920"/>
                      </a:lnTo>
                      <a:lnTo>
                        <a:pt x="32816" y="22572"/>
                      </a:lnTo>
                      <a:lnTo>
                        <a:pt x="34282" y="23061"/>
                      </a:lnTo>
                      <a:lnTo>
                        <a:pt x="35839" y="23386"/>
                      </a:lnTo>
                      <a:lnTo>
                        <a:pt x="37432" y="23531"/>
                      </a:lnTo>
                      <a:lnTo>
                        <a:pt x="39043" y="23495"/>
                      </a:lnTo>
                      <a:lnTo>
                        <a:pt x="40617" y="23278"/>
                      </a:lnTo>
                      <a:lnTo>
                        <a:pt x="41360" y="23079"/>
                      </a:lnTo>
                      <a:lnTo>
                        <a:pt x="41884" y="22934"/>
                      </a:lnTo>
                      <a:lnTo>
                        <a:pt x="42844" y="22536"/>
                      </a:lnTo>
                      <a:lnTo>
                        <a:pt x="43713" y="22047"/>
                      </a:lnTo>
                      <a:lnTo>
                        <a:pt x="44455" y="21486"/>
                      </a:lnTo>
                      <a:lnTo>
                        <a:pt x="45106" y="20834"/>
                      </a:lnTo>
                      <a:lnTo>
                        <a:pt x="45631" y="20110"/>
                      </a:lnTo>
                      <a:lnTo>
                        <a:pt x="46048" y="19314"/>
                      </a:lnTo>
                      <a:lnTo>
                        <a:pt x="46337" y="18445"/>
                      </a:lnTo>
                      <a:lnTo>
                        <a:pt x="46428" y="17974"/>
                      </a:lnTo>
                      <a:lnTo>
                        <a:pt x="46500" y="17576"/>
                      </a:lnTo>
                      <a:lnTo>
                        <a:pt x="46536" y="16870"/>
                      </a:lnTo>
                      <a:lnTo>
                        <a:pt x="46464" y="16291"/>
                      </a:lnTo>
                      <a:lnTo>
                        <a:pt x="46337" y="15820"/>
                      </a:lnTo>
                      <a:lnTo>
                        <a:pt x="46048" y="15277"/>
                      </a:lnTo>
                      <a:lnTo>
                        <a:pt x="45559" y="14843"/>
                      </a:lnTo>
                      <a:lnTo>
                        <a:pt x="45324" y="14716"/>
                      </a:lnTo>
                      <a:lnTo>
                        <a:pt x="45070" y="14608"/>
                      </a:lnTo>
                      <a:lnTo>
                        <a:pt x="44491" y="14517"/>
                      </a:lnTo>
                      <a:lnTo>
                        <a:pt x="43876" y="14535"/>
                      </a:lnTo>
                      <a:lnTo>
                        <a:pt x="43224" y="14680"/>
                      </a:lnTo>
                      <a:lnTo>
                        <a:pt x="42898" y="14807"/>
                      </a:lnTo>
                      <a:lnTo>
                        <a:pt x="42898" y="14807"/>
                      </a:lnTo>
                      <a:lnTo>
                        <a:pt x="43152" y="14571"/>
                      </a:lnTo>
                      <a:lnTo>
                        <a:pt x="43604" y="14047"/>
                      </a:lnTo>
                      <a:lnTo>
                        <a:pt x="43966" y="13395"/>
                      </a:lnTo>
                      <a:lnTo>
                        <a:pt x="44219" y="12617"/>
                      </a:lnTo>
                      <a:lnTo>
                        <a:pt x="44310" y="12146"/>
                      </a:lnTo>
                      <a:lnTo>
                        <a:pt x="44002" y="12110"/>
                      </a:lnTo>
                      <a:lnTo>
                        <a:pt x="43912" y="12671"/>
                      </a:lnTo>
                      <a:lnTo>
                        <a:pt x="43550" y="13576"/>
                      </a:lnTo>
                      <a:lnTo>
                        <a:pt x="43025" y="14264"/>
                      </a:lnTo>
                      <a:lnTo>
                        <a:pt x="42409" y="14843"/>
                      </a:lnTo>
                      <a:lnTo>
                        <a:pt x="42065" y="15133"/>
                      </a:lnTo>
                      <a:lnTo>
                        <a:pt x="41703" y="15422"/>
                      </a:lnTo>
                      <a:lnTo>
                        <a:pt x="40998" y="16074"/>
                      </a:lnTo>
                      <a:lnTo>
                        <a:pt x="40654" y="16472"/>
                      </a:lnTo>
                      <a:lnTo>
                        <a:pt x="40636" y="16508"/>
                      </a:lnTo>
                      <a:lnTo>
                        <a:pt x="40636" y="16635"/>
                      </a:lnTo>
                      <a:lnTo>
                        <a:pt x="40672" y="16671"/>
                      </a:lnTo>
                      <a:lnTo>
                        <a:pt x="40726" y="16707"/>
                      </a:lnTo>
                      <a:lnTo>
                        <a:pt x="40853" y="16689"/>
                      </a:lnTo>
                      <a:lnTo>
                        <a:pt x="40889" y="16653"/>
                      </a:lnTo>
                      <a:lnTo>
                        <a:pt x="41124" y="16381"/>
                      </a:lnTo>
                      <a:lnTo>
                        <a:pt x="41649" y="15893"/>
                      </a:lnTo>
                      <a:lnTo>
                        <a:pt x="42482" y="15314"/>
                      </a:lnTo>
                      <a:lnTo>
                        <a:pt x="43351" y="14952"/>
                      </a:lnTo>
                      <a:lnTo>
                        <a:pt x="43912" y="14825"/>
                      </a:lnTo>
                      <a:lnTo>
                        <a:pt x="44455" y="14807"/>
                      </a:lnTo>
                      <a:lnTo>
                        <a:pt x="44962" y="14897"/>
                      </a:lnTo>
                      <a:lnTo>
                        <a:pt x="45197" y="14988"/>
                      </a:lnTo>
                      <a:lnTo>
                        <a:pt x="45505" y="15169"/>
                      </a:lnTo>
                      <a:lnTo>
                        <a:pt x="45957" y="15694"/>
                      </a:lnTo>
                      <a:lnTo>
                        <a:pt x="46192" y="16436"/>
                      </a:lnTo>
                      <a:lnTo>
                        <a:pt x="46210" y="17377"/>
                      </a:lnTo>
                      <a:lnTo>
                        <a:pt x="46138" y="17920"/>
                      </a:lnTo>
                      <a:lnTo>
                        <a:pt x="46048" y="18354"/>
                      </a:lnTo>
                      <a:lnTo>
                        <a:pt x="45776" y="19187"/>
                      </a:lnTo>
                      <a:lnTo>
                        <a:pt x="45378" y="19947"/>
                      </a:lnTo>
                      <a:lnTo>
                        <a:pt x="44871" y="20635"/>
                      </a:lnTo>
                      <a:lnTo>
                        <a:pt x="44256" y="21269"/>
                      </a:lnTo>
                      <a:lnTo>
                        <a:pt x="43532" y="21793"/>
                      </a:lnTo>
                      <a:lnTo>
                        <a:pt x="42699" y="22264"/>
                      </a:lnTo>
                      <a:lnTo>
                        <a:pt x="41776" y="22644"/>
                      </a:lnTo>
                      <a:lnTo>
                        <a:pt x="41287" y="22789"/>
                      </a:lnTo>
                      <a:lnTo>
                        <a:pt x="40527" y="22988"/>
                      </a:lnTo>
                      <a:lnTo>
                        <a:pt x="38952" y="23205"/>
                      </a:lnTo>
                      <a:lnTo>
                        <a:pt x="37323" y="23205"/>
                      </a:lnTo>
                      <a:lnTo>
                        <a:pt x="35712" y="23042"/>
                      </a:lnTo>
                      <a:lnTo>
                        <a:pt x="34138" y="22680"/>
                      </a:lnTo>
                      <a:lnTo>
                        <a:pt x="32671" y="22174"/>
                      </a:lnTo>
                      <a:lnTo>
                        <a:pt x="31368" y="21486"/>
                      </a:lnTo>
                      <a:lnTo>
                        <a:pt x="30264" y="20671"/>
                      </a:lnTo>
                      <a:lnTo>
                        <a:pt x="29812" y="20219"/>
                      </a:lnTo>
                      <a:lnTo>
                        <a:pt x="29739" y="20164"/>
                      </a:lnTo>
                      <a:lnTo>
                        <a:pt x="29649" y="20183"/>
                      </a:lnTo>
                      <a:lnTo>
                        <a:pt x="29558" y="20237"/>
                      </a:lnTo>
                      <a:lnTo>
                        <a:pt x="29540" y="20327"/>
                      </a:lnTo>
                      <a:lnTo>
                        <a:pt x="29558" y="20816"/>
                      </a:lnTo>
                      <a:lnTo>
                        <a:pt x="29468" y="21757"/>
                      </a:lnTo>
                      <a:lnTo>
                        <a:pt x="29269" y="22590"/>
                      </a:lnTo>
                      <a:lnTo>
                        <a:pt x="28943" y="23332"/>
                      </a:lnTo>
                      <a:lnTo>
                        <a:pt x="28526" y="24002"/>
                      </a:lnTo>
                      <a:lnTo>
                        <a:pt x="27983" y="24563"/>
                      </a:lnTo>
                      <a:lnTo>
                        <a:pt x="27332" y="25033"/>
                      </a:lnTo>
                      <a:lnTo>
                        <a:pt x="26572" y="25395"/>
                      </a:lnTo>
                      <a:lnTo>
                        <a:pt x="26137" y="25540"/>
                      </a:lnTo>
                      <a:lnTo>
                        <a:pt x="25739" y="25649"/>
                      </a:lnTo>
                      <a:lnTo>
                        <a:pt x="24852" y="25812"/>
                      </a:lnTo>
                      <a:lnTo>
                        <a:pt x="23458" y="25884"/>
                      </a:lnTo>
                      <a:lnTo>
                        <a:pt x="21449" y="25685"/>
                      </a:lnTo>
                      <a:lnTo>
                        <a:pt x="19368" y="25178"/>
                      </a:lnTo>
                      <a:lnTo>
                        <a:pt x="17359" y="24418"/>
                      </a:lnTo>
                      <a:lnTo>
                        <a:pt x="15458" y="23423"/>
                      </a:lnTo>
                      <a:lnTo>
                        <a:pt x="13793" y="22246"/>
                      </a:lnTo>
                      <a:lnTo>
                        <a:pt x="12761" y="21250"/>
                      </a:lnTo>
                      <a:lnTo>
                        <a:pt x="12200" y="20563"/>
                      </a:lnTo>
                      <a:lnTo>
                        <a:pt x="11965" y="20201"/>
                      </a:lnTo>
                      <a:lnTo>
                        <a:pt x="11910" y="20146"/>
                      </a:lnTo>
                      <a:lnTo>
                        <a:pt x="11856" y="20128"/>
                      </a:lnTo>
                      <a:lnTo>
                        <a:pt x="11784" y="20128"/>
                      </a:lnTo>
                      <a:lnTo>
                        <a:pt x="11729" y="20164"/>
                      </a:lnTo>
                      <a:lnTo>
                        <a:pt x="11385" y="20490"/>
                      </a:lnTo>
                      <a:lnTo>
                        <a:pt x="10571" y="21051"/>
                      </a:lnTo>
                      <a:lnTo>
                        <a:pt x="9666" y="21504"/>
                      </a:lnTo>
                      <a:lnTo>
                        <a:pt x="8688" y="21848"/>
                      </a:lnTo>
                      <a:lnTo>
                        <a:pt x="7657" y="22065"/>
                      </a:lnTo>
                      <a:lnTo>
                        <a:pt x="6589" y="22155"/>
                      </a:lnTo>
                      <a:lnTo>
                        <a:pt x="5521" y="22137"/>
                      </a:lnTo>
                      <a:lnTo>
                        <a:pt x="4489" y="21974"/>
                      </a:lnTo>
                      <a:lnTo>
                        <a:pt x="4000" y="21830"/>
                      </a:lnTo>
                      <a:lnTo>
                        <a:pt x="3638" y="21721"/>
                      </a:lnTo>
                      <a:lnTo>
                        <a:pt x="2987" y="21413"/>
                      </a:lnTo>
                      <a:lnTo>
                        <a:pt x="2390" y="21051"/>
                      </a:lnTo>
                      <a:lnTo>
                        <a:pt x="1865" y="20635"/>
                      </a:lnTo>
                      <a:lnTo>
                        <a:pt x="1412" y="20146"/>
                      </a:lnTo>
                      <a:lnTo>
                        <a:pt x="1014" y="19603"/>
                      </a:lnTo>
                      <a:lnTo>
                        <a:pt x="724" y="19006"/>
                      </a:lnTo>
                      <a:lnTo>
                        <a:pt x="489" y="18336"/>
                      </a:lnTo>
                      <a:lnTo>
                        <a:pt x="417" y="17992"/>
                      </a:lnTo>
                      <a:lnTo>
                        <a:pt x="344" y="17612"/>
                      </a:lnTo>
                      <a:lnTo>
                        <a:pt x="308" y="16888"/>
                      </a:lnTo>
                      <a:lnTo>
                        <a:pt x="362" y="16200"/>
                      </a:lnTo>
                      <a:lnTo>
                        <a:pt x="543" y="15531"/>
                      </a:lnTo>
                      <a:lnTo>
                        <a:pt x="815" y="14915"/>
                      </a:lnTo>
                      <a:lnTo>
                        <a:pt x="1195" y="14336"/>
                      </a:lnTo>
                      <a:lnTo>
                        <a:pt x="1666" y="13793"/>
                      </a:lnTo>
                      <a:lnTo>
                        <a:pt x="2245" y="13323"/>
                      </a:lnTo>
                      <a:lnTo>
                        <a:pt x="2571" y="13105"/>
                      </a:lnTo>
                      <a:lnTo>
                        <a:pt x="3095" y="12780"/>
                      </a:lnTo>
                      <a:lnTo>
                        <a:pt x="4236" y="12309"/>
                      </a:lnTo>
                      <a:lnTo>
                        <a:pt x="5467" y="11983"/>
                      </a:lnTo>
                      <a:lnTo>
                        <a:pt x="6734" y="11820"/>
                      </a:lnTo>
                      <a:lnTo>
                        <a:pt x="8019" y="11820"/>
                      </a:lnTo>
                      <a:lnTo>
                        <a:pt x="9268" y="11983"/>
                      </a:lnTo>
                      <a:lnTo>
                        <a:pt x="10426" y="12309"/>
                      </a:lnTo>
                      <a:lnTo>
                        <a:pt x="11476" y="12798"/>
                      </a:lnTo>
                      <a:lnTo>
                        <a:pt x="11928" y="13105"/>
                      </a:lnTo>
                      <a:lnTo>
                        <a:pt x="12019" y="13142"/>
                      </a:lnTo>
                      <a:lnTo>
                        <a:pt x="12109" y="13105"/>
                      </a:lnTo>
                      <a:lnTo>
                        <a:pt x="12164" y="13033"/>
                      </a:lnTo>
                      <a:lnTo>
                        <a:pt x="12146" y="12924"/>
                      </a:lnTo>
                      <a:lnTo>
                        <a:pt x="11947" y="12436"/>
                      </a:lnTo>
                      <a:lnTo>
                        <a:pt x="11603" y="11440"/>
                      </a:lnTo>
                      <a:lnTo>
                        <a:pt x="11385" y="10481"/>
                      </a:lnTo>
                      <a:lnTo>
                        <a:pt x="11259" y="9540"/>
                      </a:lnTo>
                      <a:lnTo>
                        <a:pt x="11241" y="8616"/>
                      </a:lnTo>
                      <a:lnTo>
                        <a:pt x="11331" y="7711"/>
                      </a:lnTo>
                      <a:lnTo>
                        <a:pt x="11530" y="6861"/>
                      </a:lnTo>
                      <a:lnTo>
                        <a:pt x="11838" y="6010"/>
                      </a:lnTo>
                      <a:lnTo>
                        <a:pt x="12037" y="5612"/>
                      </a:lnTo>
                      <a:lnTo>
                        <a:pt x="12272" y="5177"/>
                      </a:lnTo>
                      <a:lnTo>
                        <a:pt x="12870" y="4327"/>
                      </a:lnTo>
                      <a:lnTo>
                        <a:pt x="13594" y="3548"/>
                      </a:lnTo>
                      <a:lnTo>
                        <a:pt x="14426" y="2842"/>
                      </a:lnTo>
                      <a:lnTo>
                        <a:pt x="15367" y="2227"/>
                      </a:lnTo>
                      <a:lnTo>
                        <a:pt x="16399" y="1684"/>
                      </a:lnTo>
                      <a:lnTo>
                        <a:pt x="17540" y="1213"/>
                      </a:lnTo>
                      <a:lnTo>
                        <a:pt x="18752" y="851"/>
                      </a:lnTo>
                      <a:lnTo>
                        <a:pt x="19386" y="707"/>
                      </a:lnTo>
                      <a:lnTo>
                        <a:pt x="20472" y="507"/>
                      </a:lnTo>
                      <a:lnTo>
                        <a:pt x="22662" y="308"/>
                      </a:lnTo>
                      <a:lnTo>
                        <a:pt x="24798" y="345"/>
                      </a:lnTo>
                      <a:lnTo>
                        <a:pt x="26843" y="634"/>
                      </a:lnTo>
                      <a:lnTo>
                        <a:pt x="27802" y="888"/>
                      </a:lnTo>
                      <a:lnTo>
                        <a:pt x="28219" y="1014"/>
                      </a:lnTo>
                      <a:lnTo>
                        <a:pt x="29033" y="1340"/>
                      </a:lnTo>
                      <a:lnTo>
                        <a:pt x="29812" y="1756"/>
                      </a:lnTo>
                      <a:lnTo>
                        <a:pt x="30536" y="2263"/>
                      </a:lnTo>
                      <a:lnTo>
                        <a:pt x="31223" y="2806"/>
                      </a:lnTo>
                      <a:lnTo>
                        <a:pt x="31839" y="3422"/>
                      </a:lnTo>
                      <a:lnTo>
                        <a:pt x="32364" y="4091"/>
                      </a:lnTo>
                      <a:lnTo>
                        <a:pt x="32834" y="4797"/>
                      </a:lnTo>
                      <a:lnTo>
                        <a:pt x="33015" y="5177"/>
                      </a:lnTo>
                      <a:lnTo>
                        <a:pt x="33178" y="5557"/>
                      </a:lnTo>
                      <a:lnTo>
                        <a:pt x="33432" y="6318"/>
                      </a:lnTo>
                      <a:lnTo>
                        <a:pt x="33558" y="7078"/>
                      </a:lnTo>
                      <a:lnTo>
                        <a:pt x="33576" y="7838"/>
                      </a:lnTo>
                      <a:lnTo>
                        <a:pt x="33522" y="8218"/>
                      </a:lnTo>
                      <a:lnTo>
                        <a:pt x="33323" y="8816"/>
                      </a:lnTo>
                      <a:lnTo>
                        <a:pt x="33178" y="9449"/>
                      </a:lnTo>
                      <a:lnTo>
                        <a:pt x="33196" y="9576"/>
                      </a:lnTo>
                      <a:lnTo>
                        <a:pt x="33287" y="9630"/>
                      </a:lnTo>
                      <a:lnTo>
                        <a:pt x="33414" y="9630"/>
                      </a:lnTo>
                      <a:lnTo>
                        <a:pt x="33468" y="9540"/>
                      </a:lnTo>
                      <a:lnTo>
                        <a:pt x="33703" y="8924"/>
                      </a:lnTo>
                      <a:lnTo>
                        <a:pt x="33830" y="8309"/>
                      </a:lnTo>
                      <a:lnTo>
                        <a:pt x="34047" y="7820"/>
                      </a:lnTo>
                      <a:lnTo>
                        <a:pt x="34644" y="6951"/>
                      </a:lnTo>
                      <a:lnTo>
                        <a:pt x="35441" y="6281"/>
                      </a:lnTo>
                      <a:lnTo>
                        <a:pt x="36382" y="5775"/>
                      </a:lnTo>
                      <a:lnTo>
                        <a:pt x="36907" y="5612"/>
                      </a:lnTo>
                      <a:lnTo>
                        <a:pt x="37287" y="5503"/>
                      </a:lnTo>
                      <a:lnTo>
                        <a:pt x="38065" y="5413"/>
                      </a:lnTo>
                      <a:lnTo>
                        <a:pt x="38844" y="5431"/>
                      </a:lnTo>
                      <a:lnTo>
                        <a:pt x="39604" y="5539"/>
                      </a:lnTo>
                      <a:lnTo>
                        <a:pt x="40328" y="5775"/>
                      </a:lnTo>
                      <a:lnTo>
                        <a:pt x="41034" y="6100"/>
                      </a:lnTo>
                      <a:lnTo>
                        <a:pt x="41667" y="6517"/>
                      </a:lnTo>
                      <a:lnTo>
                        <a:pt x="42265" y="7042"/>
                      </a:lnTo>
                      <a:lnTo>
                        <a:pt x="42518" y="7331"/>
                      </a:lnTo>
                      <a:lnTo>
                        <a:pt x="42753" y="7132"/>
                      </a:lnTo>
                      <a:lnTo>
                        <a:pt x="42482" y="6825"/>
                      </a:lnTo>
                      <a:lnTo>
                        <a:pt x="41866" y="6281"/>
                      </a:lnTo>
                      <a:lnTo>
                        <a:pt x="41179" y="5829"/>
                      </a:lnTo>
                      <a:lnTo>
                        <a:pt x="40436" y="5485"/>
                      </a:lnTo>
                      <a:lnTo>
                        <a:pt x="39676" y="5250"/>
                      </a:lnTo>
                      <a:lnTo>
                        <a:pt x="38862" y="5123"/>
                      </a:lnTo>
                      <a:lnTo>
                        <a:pt x="38047" y="5105"/>
                      </a:lnTo>
                      <a:lnTo>
                        <a:pt x="37233" y="5214"/>
                      </a:lnTo>
                      <a:lnTo>
                        <a:pt x="36834" y="5322"/>
                      </a:lnTo>
                      <a:lnTo>
                        <a:pt x="36346" y="5467"/>
                      </a:lnTo>
                      <a:lnTo>
                        <a:pt x="35495" y="5883"/>
                      </a:lnTo>
                      <a:lnTo>
                        <a:pt x="34753" y="6426"/>
                      </a:lnTo>
                      <a:lnTo>
                        <a:pt x="34138" y="7114"/>
                      </a:lnTo>
                      <a:lnTo>
                        <a:pt x="33884" y="7512"/>
                      </a:lnTo>
                      <a:lnTo>
                        <a:pt x="33848" y="6897"/>
                      </a:lnTo>
                      <a:lnTo>
                        <a:pt x="33558" y="5648"/>
                      </a:lnTo>
                      <a:lnTo>
                        <a:pt x="33287" y="5033"/>
                      </a:lnTo>
                      <a:lnTo>
                        <a:pt x="33088" y="4652"/>
                      </a:lnTo>
                      <a:lnTo>
                        <a:pt x="32617" y="3928"/>
                      </a:lnTo>
                      <a:lnTo>
                        <a:pt x="32056" y="3241"/>
                      </a:lnTo>
                      <a:lnTo>
                        <a:pt x="31422" y="2589"/>
                      </a:lnTo>
                      <a:lnTo>
                        <a:pt x="30717" y="2010"/>
                      </a:lnTo>
                      <a:lnTo>
                        <a:pt x="29956" y="1503"/>
                      </a:lnTo>
                      <a:lnTo>
                        <a:pt x="29160" y="1069"/>
                      </a:lnTo>
                      <a:lnTo>
                        <a:pt x="28327" y="725"/>
                      </a:lnTo>
                      <a:lnTo>
                        <a:pt x="27893" y="598"/>
                      </a:lnTo>
                      <a:lnTo>
                        <a:pt x="26916" y="345"/>
                      </a:lnTo>
                      <a:lnTo>
                        <a:pt x="24834" y="55"/>
                      </a:lnTo>
                      <a:lnTo>
                        <a:pt x="22644"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grpSp>
          <p:sp>
            <p:nvSpPr>
              <p:cNvPr id="82" name="Google Shape;82;p3"/>
              <p:cNvSpPr/>
              <p:nvPr/>
            </p:nvSpPr>
            <p:spPr>
              <a:xfrm flipH="1">
                <a:off x="8266088" y="738340"/>
                <a:ext cx="1011079" cy="482680"/>
              </a:xfrm>
              <a:custGeom>
                <a:avLst/>
                <a:gdLst/>
                <a:ahLst/>
                <a:cxnLst/>
                <a:rect l="l" t="t" r="r" b="b"/>
                <a:pathLst>
                  <a:path w="25631" h="12236" extrusionOk="0">
                    <a:moveTo>
                      <a:pt x="12055" y="0"/>
                    </a:moveTo>
                    <a:lnTo>
                      <a:pt x="10788" y="18"/>
                    </a:lnTo>
                    <a:lnTo>
                      <a:pt x="9557" y="199"/>
                    </a:lnTo>
                    <a:lnTo>
                      <a:pt x="8381" y="525"/>
                    </a:lnTo>
                    <a:lnTo>
                      <a:pt x="7331" y="996"/>
                    </a:lnTo>
                    <a:lnTo>
                      <a:pt x="6408" y="1629"/>
                    </a:lnTo>
                    <a:lnTo>
                      <a:pt x="5684" y="2425"/>
                    </a:lnTo>
                    <a:lnTo>
                      <a:pt x="5213" y="3349"/>
                    </a:lnTo>
                    <a:lnTo>
                      <a:pt x="4996" y="4453"/>
                    </a:lnTo>
                    <a:lnTo>
                      <a:pt x="5032" y="5068"/>
                    </a:lnTo>
                    <a:lnTo>
                      <a:pt x="5032" y="5068"/>
                    </a:lnTo>
                    <a:lnTo>
                      <a:pt x="4797" y="4923"/>
                    </a:lnTo>
                    <a:lnTo>
                      <a:pt x="4308" y="4706"/>
                    </a:lnTo>
                    <a:lnTo>
                      <a:pt x="3548" y="4525"/>
                    </a:lnTo>
                    <a:lnTo>
                      <a:pt x="2552" y="4598"/>
                    </a:lnTo>
                    <a:lnTo>
                      <a:pt x="1647" y="4923"/>
                    </a:lnTo>
                    <a:lnTo>
                      <a:pt x="869" y="5503"/>
                    </a:lnTo>
                    <a:lnTo>
                      <a:pt x="308" y="6263"/>
                    </a:lnTo>
                    <a:lnTo>
                      <a:pt x="55" y="6951"/>
                    </a:lnTo>
                    <a:lnTo>
                      <a:pt x="0" y="7439"/>
                    </a:lnTo>
                    <a:lnTo>
                      <a:pt x="18" y="7964"/>
                    </a:lnTo>
                    <a:lnTo>
                      <a:pt x="145" y="8507"/>
                    </a:lnTo>
                    <a:lnTo>
                      <a:pt x="254" y="8779"/>
                    </a:lnTo>
                    <a:lnTo>
                      <a:pt x="398" y="9141"/>
                    </a:lnTo>
                    <a:lnTo>
                      <a:pt x="797" y="9738"/>
                    </a:lnTo>
                    <a:lnTo>
                      <a:pt x="1249" y="10227"/>
                    </a:lnTo>
                    <a:lnTo>
                      <a:pt x="1792" y="10589"/>
                    </a:lnTo>
                    <a:lnTo>
                      <a:pt x="2371" y="10842"/>
                    </a:lnTo>
                    <a:lnTo>
                      <a:pt x="3005" y="11005"/>
                    </a:lnTo>
                    <a:lnTo>
                      <a:pt x="4018" y="11096"/>
                    </a:lnTo>
                    <a:lnTo>
                      <a:pt x="5430" y="10933"/>
                    </a:lnTo>
                    <a:lnTo>
                      <a:pt x="6842" y="10534"/>
                    </a:lnTo>
                    <a:lnTo>
                      <a:pt x="8145" y="9955"/>
                    </a:lnTo>
                    <a:lnTo>
                      <a:pt x="9286" y="9267"/>
                    </a:lnTo>
                    <a:lnTo>
                      <a:pt x="9738" y="8905"/>
                    </a:lnTo>
                    <a:lnTo>
                      <a:pt x="9955" y="9231"/>
                    </a:lnTo>
                    <a:lnTo>
                      <a:pt x="10516" y="9847"/>
                    </a:lnTo>
                    <a:lnTo>
                      <a:pt x="11222" y="10426"/>
                    </a:lnTo>
                    <a:lnTo>
                      <a:pt x="12019" y="10933"/>
                    </a:lnTo>
                    <a:lnTo>
                      <a:pt x="12924" y="11385"/>
                    </a:lnTo>
                    <a:lnTo>
                      <a:pt x="13865" y="11729"/>
                    </a:lnTo>
                    <a:lnTo>
                      <a:pt x="14861" y="12001"/>
                    </a:lnTo>
                    <a:lnTo>
                      <a:pt x="15838" y="12182"/>
                    </a:lnTo>
                    <a:lnTo>
                      <a:pt x="16797" y="12236"/>
                    </a:lnTo>
                    <a:lnTo>
                      <a:pt x="17684" y="12182"/>
                    </a:lnTo>
                    <a:lnTo>
                      <a:pt x="18517" y="12001"/>
                    </a:lnTo>
                    <a:lnTo>
                      <a:pt x="19223" y="11693"/>
                    </a:lnTo>
                    <a:lnTo>
                      <a:pt x="19820" y="11222"/>
                    </a:lnTo>
                    <a:lnTo>
                      <a:pt x="20236" y="10607"/>
                    </a:lnTo>
                    <a:lnTo>
                      <a:pt x="20472" y="9829"/>
                    </a:lnTo>
                    <a:lnTo>
                      <a:pt x="20472" y="8869"/>
                    </a:lnTo>
                    <a:lnTo>
                      <a:pt x="20381" y="8308"/>
                    </a:lnTo>
                    <a:lnTo>
                      <a:pt x="20417" y="8362"/>
                    </a:lnTo>
                    <a:lnTo>
                      <a:pt x="20598" y="8417"/>
                    </a:lnTo>
                    <a:lnTo>
                      <a:pt x="21123" y="8399"/>
                    </a:lnTo>
                    <a:lnTo>
                      <a:pt x="22173" y="8163"/>
                    </a:lnTo>
                    <a:lnTo>
                      <a:pt x="23386" y="7711"/>
                    </a:lnTo>
                    <a:lnTo>
                      <a:pt x="24255" y="7204"/>
                    </a:lnTo>
                    <a:lnTo>
                      <a:pt x="24761" y="6824"/>
                    </a:lnTo>
                    <a:lnTo>
                      <a:pt x="25178" y="6389"/>
                    </a:lnTo>
                    <a:lnTo>
                      <a:pt x="25467" y="5901"/>
                    </a:lnTo>
                    <a:lnTo>
                      <a:pt x="25630" y="5358"/>
                    </a:lnTo>
                    <a:lnTo>
                      <a:pt x="25594" y="4760"/>
                    </a:lnTo>
                    <a:lnTo>
                      <a:pt x="25377" y="4127"/>
                    </a:lnTo>
                    <a:lnTo>
                      <a:pt x="24906" y="3439"/>
                    </a:lnTo>
                    <a:lnTo>
                      <a:pt x="24580" y="3077"/>
                    </a:lnTo>
                    <a:lnTo>
                      <a:pt x="24218" y="2733"/>
                    </a:lnTo>
                    <a:lnTo>
                      <a:pt x="23386" y="2208"/>
                    </a:lnTo>
                    <a:lnTo>
                      <a:pt x="22463" y="1864"/>
                    </a:lnTo>
                    <a:lnTo>
                      <a:pt x="21503" y="1738"/>
                    </a:lnTo>
                    <a:lnTo>
                      <a:pt x="20544" y="1864"/>
                    </a:lnTo>
                    <a:lnTo>
                      <a:pt x="19639" y="2244"/>
                    </a:lnTo>
                    <a:lnTo>
                      <a:pt x="18825" y="2914"/>
                    </a:lnTo>
                    <a:lnTo>
                      <a:pt x="18155" y="3892"/>
                    </a:lnTo>
                    <a:lnTo>
                      <a:pt x="17901" y="4507"/>
                    </a:lnTo>
                    <a:lnTo>
                      <a:pt x="17920" y="3946"/>
                    </a:lnTo>
                    <a:lnTo>
                      <a:pt x="17684" y="2950"/>
                    </a:lnTo>
                    <a:lnTo>
                      <a:pt x="17196" y="2100"/>
                    </a:lnTo>
                    <a:lnTo>
                      <a:pt x="16453" y="1376"/>
                    </a:lnTo>
                    <a:lnTo>
                      <a:pt x="15530" y="815"/>
                    </a:lnTo>
                    <a:lnTo>
                      <a:pt x="14462" y="398"/>
                    </a:lnTo>
                    <a:lnTo>
                      <a:pt x="13286" y="109"/>
                    </a:lnTo>
                    <a:lnTo>
                      <a:pt x="12055" y="0"/>
                    </a:lnTo>
                    <a:close/>
                  </a:path>
                </a:pathLst>
              </a:cu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83" name="Google Shape;83;p3"/>
              <p:cNvSpPr/>
              <p:nvPr/>
            </p:nvSpPr>
            <p:spPr>
              <a:xfrm flipH="1">
                <a:off x="6139788" y="-91010"/>
                <a:ext cx="1011079" cy="482680"/>
              </a:xfrm>
              <a:custGeom>
                <a:avLst/>
                <a:gdLst/>
                <a:ahLst/>
                <a:cxnLst/>
                <a:rect l="l" t="t" r="r" b="b"/>
                <a:pathLst>
                  <a:path w="25631" h="12236" extrusionOk="0">
                    <a:moveTo>
                      <a:pt x="12055" y="0"/>
                    </a:moveTo>
                    <a:lnTo>
                      <a:pt x="10788" y="18"/>
                    </a:lnTo>
                    <a:lnTo>
                      <a:pt x="9557" y="199"/>
                    </a:lnTo>
                    <a:lnTo>
                      <a:pt x="8381" y="525"/>
                    </a:lnTo>
                    <a:lnTo>
                      <a:pt x="7331" y="996"/>
                    </a:lnTo>
                    <a:lnTo>
                      <a:pt x="6408" y="1629"/>
                    </a:lnTo>
                    <a:lnTo>
                      <a:pt x="5684" y="2425"/>
                    </a:lnTo>
                    <a:lnTo>
                      <a:pt x="5213" y="3349"/>
                    </a:lnTo>
                    <a:lnTo>
                      <a:pt x="4996" y="4453"/>
                    </a:lnTo>
                    <a:lnTo>
                      <a:pt x="5032" y="5068"/>
                    </a:lnTo>
                    <a:lnTo>
                      <a:pt x="5032" y="5068"/>
                    </a:lnTo>
                    <a:lnTo>
                      <a:pt x="4797" y="4923"/>
                    </a:lnTo>
                    <a:lnTo>
                      <a:pt x="4308" y="4706"/>
                    </a:lnTo>
                    <a:lnTo>
                      <a:pt x="3548" y="4525"/>
                    </a:lnTo>
                    <a:lnTo>
                      <a:pt x="2552" y="4598"/>
                    </a:lnTo>
                    <a:lnTo>
                      <a:pt x="1647" y="4923"/>
                    </a:lnTo>
                    <a:lnTo>
                      <a:pt x="869" y="5503"/>
                    </a:lnTo>
                    <a:lnTo>
                      <a:pt x="308" y="6263"/>
                    </a:lnTo>
                    <a:lnTo>
                      <a:pt x="55" y="6951"/>
                    </a:lnTo>
                    <a:lnTo>
                      <a:pt x="0" y="7439"/>
                    </a:lnTo>
                    <a:lnTo>
                      <a:pt x="18" y="7964"/>
                    </a:lnTo>
                    <a:lnTo>
                      <a:pt x="145" y="8507"/>
                    </a:lnTo>
                    <a:lnTo>
                      <a:pt x="254" y="8779"/>
                    </a:lnTo>
                    <a:lnTo>
                      <a:pt x="398" y="9141"/>
                    </a:lnTo>
                    <a:lnTo>
                      <a:pt x="797" y="9738"/>
                    </a:lnTo>
                    <a:lnTo>
                      <a:pt x="1249" y="10227"/>
                    </a:lnTo>
                    <a:lnTo>
                      <a:pt x="1792" y="10589"/>
                    </a:lnTo>
                    <a:lnTo>
                      <a:pt x="2371" y="10842"/>
                    </a:lnTo>
                    <a:lnTo>
                      <a:pt x="3005" y="11005"/>
                    </a:lnTo>
                    <a:lnTo>
                      <a:pt x="4018" y="11096"/>
                    </a:lnTo>
                    <a:lnTo>
                      <a:pt x="5430" y="10933"/>
                    </a:lnTo>
                    <a:lnTo>
                      <a:pt x="6842" y="10534"/>
                    </a:lnTo>
                    <a:lnTo>
                      <a:pt x="8145" y="9955"/>
                    </a:lnTo>
                    <a:lnTo>
                      <a:pt x="9286" y="9267"/>
                    </a:lnTo>
                    <a:lnTo>
                      <a:pt x="9738" y="8905"/>
                    </a:lnTo>
                    <a:lnTo>
                      <a:pt x="9955" y="9231"/>
                    </a:lnTo>
                    <a:lnTo>
                      <a:pt x="10516" y="9847"/>
                    </a:lnTo>
                    <a:lnTo>
                      <a:pt x="11222" y="10426"/>
                    </a:lnTo>
                    <a:lnTo>
                      <a:pt x="12019" y="10933"/>
                    </a:lnTo>
                    <a:lnTo>
                      <a:pt x="12924" y="11385"/>
                    </a:lnTo>
                    <a:lnTo>
                      <a:pt x="13865" y="11729"/>
                    </a:lnTo>
                    <a:lnTo>
                      <a:pt x="14861" y="12001"/>
                    </a:lnTo>
                    <a:lnTo>
                      <a:pt x="15838" y="12182"/>
                    </a:lnTo>
                    <a:lnTo>
                      <a:pt x="16797" y="12236"/>
                    </a:lnTo>
                    <a:lnTo>
                      <a:pt x="17684" y="12182"/>
                    </a:lnTo>
                    <a:lnTo>
                      <a:pt x="18517" y="12001"/>
                    </a:lnTo>
                    <a:lnTo>
                      <a:pt x="19223" y="11693"/>
                    </a:lnTo>
                    <a:lnTo>
                      <a:pt x="19820" y="11222"/>
                    </a:lnTo>
                    <a:lnTo>
                      <a:pt x="20236" y="10607"/>
                    </a:lnTo>
                    <a:lnTo>
                      <a:pt x="20472" y="9829"/>
                    </a:lnTo>
                    <a:lnTo>
                      <a:pt x="20472" y="8869"/>
                    </a:lnTo>
                    <a:lnTo>
                      <a:pt x="20381" y="8308"/>
                    </a:lnTo>
                    <a:lnTo>
                      <a:pt x="20417" y="8362"/>
                    </a:lnTo>
                    <a:lnTo>
                      <a:pt x="20598" y="8417"/>
                    </a:lnTo>
                    <a:lnTo>
                      <a:pt x="21123" y="8399"/>
                    </a:lnTo>
                    <a:lnTo>
                      <a:pt x="22173" y="8163"/>
                    </a:lnTo>
                    <a:lnTo>
                      <a:pt x="23386" y="7711"/>
                    </a:lnTo>
                    <a:lnTo>
                      <a:pt x="24255" y="7204"/>
                    </a:lnTo>
                    <a:lnTo>
                      <a:pt x="24761" y="6824"/>
                    </a:lnTo>
                    <a:lnTo>
                      <a:pt x="25178" y="6389"/>
                    </a:lnTo>
                    <a:lnTo>
                      <a:pt x="25467" y="5901"/>
                    </a:lnTo>
                    <a:lnTo>
                      <a:pt x="25630" y="5358"/>
                    </a:lnTo>
                    <a:lnTo>
                      <a:pt x="25594" y="4760"/>
                    </a:lnTo>
                    <a:lnTo>
                      <a:pt x="25377" y="4127"/>
                    </a:lnTo>
                    <a:lnTo>
                      <a:pt x="24906" y="3439"/>
                    </a:lnTo>
                    <a:lnTo>
                      <a:pt x="24580" y="3077"/>
                    </a:lnTo>
                    <a:lnTo>
                      <a:pt x="24218" y="2733"/>
                    </a:lnTo>
                    <a:lnTo>
                      <a:pt x="23386" y="2208"/>
                    </a:lnTo>
                    <a:lnTo>
                      <a:pt x="22463" y="1864"/>
                    </a:lnTo>
                    <a:lnTo>
                      <a:pt x="21503" y="1738"/>
                    </a:lnTo>
                    <a:lnTo>
                      <a:pt x="20544" y="1864"/>
                    </a:lnTo>
                    <a:lnTo>
                      <a:pt x="19639" y="2244"/>
                    </a:lnTo>
                    <a:lnTo>
                      <a:pt x="18825" y="2914"/>
                    </a:lnTo>
                    <a:lnTo>
                      <a:pt x="18155" y="3892"/>
                    </a:lnTo>
                    <a:lnTo>
                      <a:pt x="17901" y="4507"/>
                    </a:lnTo>
                    <a:lnTo>
                      <a:pt x="17920" y="3946"/>
                    </a:lnTo>
                    <a:lnTo>
                      <a:pt x="17684" y="2950"/>
                    </a:lnTo>
                    <a:lnTo>
                      <a:pt x="17196" y="2100"/>
                    </a:lnTo>
                    <a:lnTo>
                      <a:pt x="16453" y="1376"/>
                    </a:lnTo>
                    <a:lnTo>
                      <a:pt x="15530" y="815"/>
                    </a:lnTo>
                    <a:lnTo>
                      <a:pt x="14462" y="398"/>
                    </a:lnTo>
                    <a:lnTo>
                      <a:pt x="13286" y="109"/>
                    </a:lnTo>
                    <a:lnTo>
                      <a:pt x="12055" y="0"/>
                    </a:lnTo>
                    <a:close/>
                  </a:path>
                </a:pathLst>
              </a:cu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grpSp>
            <p:nvGrpSpPr>
              <p:cNvPr id="84" name="Google Shape;84;p3"/>
              <p:cNvGrpSpPr/>
              <p:nvPr/>
            </p:nvGrpSpPr>
            <p:grpSpPr>
              <a:xfrm>
                <a:off x="8635483" y="106103"/>
                <a:ext cx="830714" cy="355988"/>
                <a:chOff x="1925508" y="3606994"/>
                <a:chExt cx="1061479" cy="454879"/>
              </a:xfrm>
            </p:grpSpPr>
            <p:sp>
              <p:nvSpPr>
                <p:cNvPr id="85" name="Google Shape;85;p3"/>
                <p:cNvSpPr/>
                <p:nvPr/>
              </p:nvSpPr>
              <p:spPr>
                <a:xfrm>
                  <a:off x="1930114" y="3611600"/>
                  <a:ext cx="1052267" cy="445666"/>
                </a:xfrm>
                <a:custGeom>
                  <a:avLst/>
                  <a:gdLst/>
                  <a:ahLst/>
                  <a:cxnLst/>
                  <a:rect l="l" t="t" r="r" b="b"/>
                  <a:pathLst>
                    <a:path w="33124" h="14029" extrusionOk="0">
                      <a:moveTo>
                        <a:pt x="16924" y="1"/>
                      </a:moveTo>
                      <a:lnTo>
                        <a:pt x="15802" y="91"/>
                      </a:lnTo>
                      <a:lnTo>
                        <a:pt x="14770" y="344"/>
                      </a:lnTo>
                      <a:lnTo>
                        <a:pt x="13883" y="743"/>
                      </a:lnTo>
                      <a:lnTo>
                        <a:pt x="13177" y="1340"/>
                      </a:lnTo>
                      <a:lnTo>
                        <a:pt x="12688" y="2136"/>
                      </a:lnTo>
                      <a:lnTo>
                        <a:pt x="12435" y="3150"/>
                      </a:lnTo>
                      <a:lnTo>
                        <a:pt x="12417" y="3747"/>
                      </a:lnTo>
                      <a:lnTo>
                        <a:pt x="12290" y="3494"/>
                      </a:lnTo>
                      <a:lnTo>
                        <a:pt x="11928" y="3059"/>
                      </a:lnTo>
                      <a:lnTo>
                        <a:pt x="11494" y="2697"/>
                      </a:lnTo>
                      <a:lnTo>
                        <a:pt x="11005" y="2408"/>
                      </a:lnTo>
                      <a:lnTo>
                        <a:pt x="10191" y="2118"/>
                      </a:lnTo>
                      <a:lnTo>
                        <a:pt x="9014" y="2010"/>
                      </a:lnTo>
                      <a:lnTo>
                        <a:pt x="8163" y="2154"/>
                      </a:lnTo>
                      <a:lnTo>
                        <a:pt x="7638" y="2317"/>
                      </a:lnTo>
                      <a:lnTo>
                        <a:pt x="7186" y="2589"/>
                      </a:lnTo>
                      <a:lnTo>
                        <a:pt x="6788" y="2915"/>
                      </a:lnTo>
                      <a:lnTo>
                        <a:pt x="6498" y="3331"/>
                      </a:lnTo>
                      <a:lnTo>
                        <a:pt x="6317" y="3802"/>
                      </a:lnTo>
                      <a:lnTo>
                        <a:pt x="6245" y="4381"/>
                      </a:lnTo>
                      <a:lnTo>
                        <a:pt x="6335" y="5014"/>
                      </a:lnTo>
                      <a:lnTo>
                        <a:pt x="6444" y="5376"/>
                      </a:lnTo>
                      <a:lnTo>
                        <a:pt x="5991" y="5286"/>
                      </a:lnTo>
                      <a:lnTo>
                        <a:pt x="4869" y="5213"/>
                      </a:lnTo>
                      <a:lnTo>
                        <a:pt x="3656" y="5232"/>
                      </a:lnTo>
                      <a:lnTo>
                        <a:pt x="2426" y="5394"/>
                      </a:lnTo>
                      <a:lnTo>
                        <a:pt x="1321" y="5738"/>
                      </a:lnTo>
                      <a:lnTo>
                        <a:pt x="670" y="6118"/>
                      </a:lnTo>
                      <a:lnTo>
                        <a:pt x="344" y="6444"/>
                      </a:lnTo>
                      <a:lnTo>
                        <a:pt x="109" y="6824"/>
                      </a:lnTo>
                      <a:lnTo>
                        <a:pt x="0" y="7259"/>
                      </a:lnTo>
                      <a:lnTo>
                        <a:pt x="18" y="7766"/>
                      </a:lnTo>
                      <a:lnTo>
                        <a:pt x="199" y="8345"/>
                      </a:lnTo>
                      <a:lnTo>
                        <a:pt x="362" y="8671"/>
                      </a:lnTo>
                      <a:lnTo>
                        <a:pt x="489" y="8906"/>
                      </a:lnTo>
                      <a:lnTo>
                        <a:pt x="869" y="9304"/>
                      </a:lnTo>
                      <a:lnTo>
                        <a:pt x="1358" y="9648"/>
                      </a:lnTo>
                      <a:lnTo>
                        <a:pt x="1937" y="9938"/>
                      </a:lnTo>
                      <a:lnTo>
                        <a:pt x="2950" y="10263"/>
                      </a:lnTo>
                      <a:lnTo>
                        <a:pt x="4471" y="10499"/>
                      </a:lnTo>
                      <a:lnTo>
                        <a:pt x="6100" y="10517"/>
                      </a:lnTo>
                      <a:lnTo>
                        <a:pt x="7675" y="10354"/>
                      </a:lnTo>
                      <a:lnTo>
                        <a:pt x="9068" y="10028"/>
                      </a:lnTo>
                      <a:lnTo>
                        <a:pt x="10173" y="9539"/>
                      </a:lnTo>
                      <a:lnTo>
                        <a:pt x="10553" y="9250"/>
                      </a:lnTo>
                      <a:lnTo>
                        <a:pt x="10625" y="9648"/>
                      </a:lnTo>
                      <a:lnTo>
                        <a:pt x="11005" y="10426"/>
                      </a:lnTo>
                      <a:lnTo>
                        <a:pt x="11602" y="11150"/>
                      </a:lnTo>
                      <a:lnTo>
                        <a:pt x="12363" y="11838"/>
                      </a:lnTo>
                      <a:lnTo>
                        <a:pt x="13250" y="12435"/>
                      </a:lnTo>
                      <a:lnTo>
                        <a:pt x="14191" y="12960"/>
                      </a:lnTo>
                      <a:lnTo>
                        <a:pt x="15132" y="13395"/>
                      </a:lnTo>
                      <a:lnTo>
                        <a:pt x="16019" y="13702"/>
                      </a:lnTo>
                      <a:lnTo>
                        <a:pt x="16417" y="13811"/>
                      </a:lnTo>
                      <a:lnTo>
                        <a:pt x="17105" y="13938"/>
                      </a:lnTo>
                      <a:lnTo>
                        <a:pt x="18354" y="14028"/>
                      </a:lnTo>
                      <a:lnTo>
                        <a:pt x="19476" y="13883"/>
                      </a:lnTo>
                      <a:lnTo>
                        <a:pt x="20490" y="13521"/>
                      </a:lnTo>
                      <a:lnTo>
                        <a:pt x="21395" y="12960"/>
                      </a:lnTo>
                      <a:lnTo>
                        <a:pt x="22191" y="12236"/>
                      </a:lnTo>
                      <a:lnTo>
                        <a:pt x="22879" y="11331"/>
                      </a:lnTo>
                      <a:lnTo>
                        <a:pt x="23476" y="10263"/>
                      </a:lnTo>
                      <a:lnTo>
                        <a:pt x="23748" y="9684"/>
                      </a:lnTo>
                      <a:lnTo>
                        <a:pt x="24019" y="10010"/>
                      </a:lnTo>
                      <a:lnTo>
                        <a:pt x="24779" y="10571"/>
                      </a:lnTo>
                      <a:lnTo>
                        <a:pt x="25775" y="11006"/>
                      </a:lnTo>
                      <a:lnTo>
                        <a:pt x="26897" y="11313"/>
                      </a:lnTo>
                      <a:lnTo>
                        <a:pt x="28092" y="11494"/>
                      </a:lnTo>
                      <a:lnTo>
                        <a:pt x="29250" y="11530"/>
                      </a:lnTo>
                      <a:lnTo>
                        <a:pt x="30336" y="11404"/>
                      </a:lnTo>
                      <a:lnTo>
                        <a:pt x="31259" y="11132"/>
                      </a:lnTo>
                      <a:lnTo>
                        <a:pt x="31621" y="10933"/>
                      </a:lnTo>
                      <a:lnTo>
                        <a:pt x="31983" y="10698"/>
                      </a:lnTo>
                      <a:lnTo>
                        <a:pt x="32508" y="10245"/>
                      </a:lnTo>
                      <a:lnTo>
                        <a:pt x="32870" y="9811"/>
                      </a:lnTo>
                      <a:lnTo>
                        <a:pt x="33069" y="9395"/>
                      </a:lnTo>
                      <a:lnTo>
                        <a:pt x="33124" y="8996"/>
                      </a:lnTo>
                      <a:lnTo>
                        <a:pt x="33051" y="8652"/>
                      </a:lnTo>
                      <a:lnTo>
                        <a:pt x="32852" y="8345"/>
                      </a:lnTo>
                      <a:lnTo>
                        <a:pt x="32545" y="8091"/>
                      </a:lnTo>
                      <a:lnTo>
                        <a:pt x="31965" y="7820"/>
                      </a:lnTo>
                      <a:lnTo>
                        <a:pt x="30934" y="7711"/>
                      </a:lnTo>
                      <a:lnTo>
                        <a:pt x="30065" y="7856"/>
                      </a:lnTo>
                      <a:lnTo>
                        <a:pt x="29467" y="8055"/>
                      </a:lnTo>
                      <a:lnTo>
                        <a:pt x="28888" y="8363"/>
                      </a:lnTo>
                      <a:lnTo>
                        <a:pt x="28309" y="8779"/>
                      </a:lnTo>
                      <a:lnTo>
                        <a:pt x="28038" y="9033"/>
                      </a:lnTo>
                      <a:lnTo>
                        <a:pt x="28038" y="8399"/>
                      </a:lnTo>
                      <a:lnTo>
                        <a:pt x="27838" y="7168"/>
                      </a:lnTo>
                      <a:lnTo>
                        <a:pt x="27458" y="5974"/>
                      </a:lnTo>
                      <a:lnTo>
                        <a:pt x="26952" y="4815"/>
                      </a:lnTo>
                      <a:lnTo>
                        <a:pt x="26662" y="4272"/>
                      </a:lnTo>
                      <a:lnTo>
                        <a:pt x="26463" y="3928"/>
                      </a:lnTo>
                      <a:lnTo>
                        <a:pt x="25865" y="3240"/>
                      </a:lnTo>
                      <a:lnTo>
                        <a:pt x="25087" y="2589"/>
                      </a:lnTo>
                      <a:lnTo>
                        <a:pt x="24128" y="1973"/>
                      </a:lnTo>
                      <a:lnTo>
                        <a:pt x="23060" y="1430"/>
                      </a:lnTo>
                      <a:lnTo>
                        <a:pt x="21883" y="942"/>
                      </a:lnTo>
                      <a:lnTo>
                        <a:pt x="20653" y="544"/>
                      </a:lnTo>
                      <a:lnTo>
                        <a:pt x="19386" y="254"/>
                      </a:lnTo>
                      <a:lnTo>
                        <a:pt x="18137" y="55"/>
                      </a:lnTo>
                      <a:lnTo>
                        <a:pt x="16924"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86" name="Google Shape;86;p3"/>
                <p:cNvSpPr/>
                <p:nvPr/>
              </p:nvSpPr>
              <p:spPr>
                <a:xfrm>
                  <a:off x="1925508" y="3606994"/>
                  <a:ext cx="1061479" cy="454879"/>
                </a:xfrm>
                <a:custGeom>
                  <a:avLst/>
                  <a:gdLst/>
                  <a:ahLst/>
                  <a:cxnLst/>
                  <a:rect l="l" t="t" r="r" b="b"/>
                  <a:pathLst>
                    <a:path w="33414" h="14319" extrusionOk="0">
                      <a:moveTo>
                        <a:pt x="17594" y="1"/>
                      </a:moveTo>
                      <a:lnTo>
                        <a:pt x="15983" y="73"/>
                      </a:lnTo>
                      <a:lnTo>
                        <a:pt x="15277" y="236"/>
                      </a:lnTo>
                      <a:lnTo>
                        <a:pt x="14643" y="417"/>
                      </a:lnTo>
                      <a:lnTo>
                        <a:pt x="13865" y="833"/>
                      </a:lnTo>
                      <a:lnTo>
                        <a:pt x="13431" y="1177"/>
                      </a:lnTo>
                      <a:lnTo>
                        <a:pt x="13087" y="1557"/>
                      </a:lnTo>
                      <a:lnTo>
                        <a:pt x="12797" y="2010"/>
                      </a:lnTo>
                      <a:lnTo>
                        <a:pt x="12598" y="2517"/>
                      </a:lnTo>
                      <a:lnTo>
                        <a:pt x="12453" y="3078"/>
                      </a:lnTo>
                      <a:lnTo>
                        <a:pt x="12435" y="3385"/>
                      </a:lnTo>
                      <a:lnTo>
                        <a:pt x="12236" y="3150"/>
                      </a:lnTo>
                      <a:lnTo>
                        <a:pt x="11766" y="2734"/>
                      </a:lnTo>
                      <a:lnTo>
                        <a:pt x="11223" y="2426"/>
                      </a:lnTo>
                      <a:lnTo>
                        <a:pt x="10607" y="2191"/>
                      </a:lnTo>
                      <a:lnTo>
                        <a:pt x="9974" y="2064"/>
                      </a:lnTo>
                      <a:lnTo>
                        <a:pt x="9340" y="2010"/>
                      </a:lnTo>
                      <a:lnTo>
                        <a:pt x="8688" y="2064"/>
                      </a:lnTo>
                      <a:lnTo>
                        <a:pt x="8091" y="2191"/>
                      </a:lnTo>
                      <a:lnTo>
                        <a:pt x="7802" y="2299"/>
                      </a:lnTo>
                      <a:lnTo>
                        <a:pt x="7349" y="2517"/>
                      </a:lnTo>
                      <a:lnTo>
                        <a:pt x="6824" y="2951"/>
                      </a:lnTo>
                      <a:lnTo>
                        <a:pt x="6571" y="3313"/>
                      </a:lnTo>
                      <a:lnTo>
                        <a:pt x="6390" y="3693"/>
                      </a:lnTo>
                      <a:lnTo>
                        <a:pt x="6281" y="4109"/>
                      </a:lnTo>
                      <a:lnTo>
                        <a:pt x="6263" y="4815"/>
                      </a:lnTo>
                      <a:lnTo>
                        <a:pt x="6372" y="5322"/>
                      </a:lnTo>
                      <a:lnTo>
                        <a:pt x="5666" y="5232"/>
                      </a:lnTo>
                      <a:lnTo>
                        <a:pt x="3982" y="5214"/>
                      </a:lnTo>
                      <a:lnTo>
                        <a:pt x="2661" y="5377"/>
                      </a:lnTo>
                      <a:lnTo>
                        <a:pt x="1847" y="5576"/>
                      </a:lnTo>
                      <a:lnTo>
                        <a:pt x="1123" y="5883"/>
                      </a:lnTo>
                      <a:lnTo>
                        <a:pt x="543" y="6300"/>
                      </a:lnTo>
                      <a:lnTo>
                        <a:pt x="326" y="6553"/>
                      </a:lnTo>
                      <a:lnTo>
                        <a:pt x="163" y="6788"/>
                      </a:lnTo>
                      <a:lnTo>
                        <a:pt x="0" y="7313"/>
                      </a:lnTo>
                      <a:lnTo>
                        <a:pt x="18" y="7892"/>
                      </a:lnTo>
                      <a:lnTo>
                        <a:pt x="199" y="8544"/>
                      </a:lnTo>
                      <a:lnTo>
                        <a:pt x="362" y="8888"/>
                      </a:lnTo>
                      <a:lnTo>
                        <a:pt x="634" y="8743"/>
                      </a:lnTo>
                      <a:lnTo>
                        <a:pt x="489" y="8435"/>
                      </a:lnTo>
                      <a:lnTo>
                        <a:pt x="326" y="7892"/>
                      </a:lnTo>
                      <a:lnTo>
                        <a:pt x="308" y="7386"/>
                      </a:lnTo>
                      <a:lnTo>
                        <a:pt x="435" y="6933"/>
                      </a:lnTo>
                      <a:lnTo>
                        <a:pt x="561" y="6734"/>
                      </a:lnTo>
                      <a:lnTo>
                        <a:pt x="779" y="6499"/>
                      </a:lnTo>
                      <a:lnTo>
                        <a:pt x="1358" y="6101"/>
                      </a:lnTo>
                      <a:lnTo>
                        <a:pt x="2100" y="5811"/>
                      </a:lnTo>
                      <a:lnTo>
                        <a:pt x="2933" y="5630"/>
                      </a:lnTo>
                      <a:lnTo>
                        <a:pt x="4254" y="5503"/>
                      </a:lnTo>
                      <a:lnTo>
                        <a:pt x="5919" y="5558"/>
                      </a:lnTo>
                      <a:lnTo>
                        <a:pt x="6553" y="5666"/>
                      </a:lnTo>
                      <a:lnTo>
                        <a:pt x="6625" y="5666"/>
                      </a:lnTo>
                      <a:lnTo>
                        <a:pt x="6697" y="5612"/>
                      </a:lnTo>
                      <a:lnTo>
                        <a:pt x="6734" y="5539"/>
                      </a:lnTo>
                      <a:lnTo>
                        <a:pt x="6734" y="5467"/>
                      </a:lnTo>
                      <a:lnTo>
                        <a:pt x="6589" y="4978"/>
                      </a:lnTo>
                      <a:lnTo>
                        <a:pt x="6571" y="4091"/>
                      </a:lnTo>
                      <a:lnTo>
                        <a:pt x="6788" y="3530"/>
                      </a:lnTo>
                      <a:lnTo>
                        <a:pt x="7023" y="3204"/>
                      </a:lnTo>
                      <a:lnTo>
                        <a:pt x="7494" y="2788"/>
                      </a:lnTo>
                      <a:lnTo>
                        <a:pt x="7928" y="2589"/>
                      </a:lnTo>
                      <a:lnTo>
                        <a:pt x="8218" y="2480"/>
                      </a:lnTo>
                      <a:lnTo>
                        <a:pt x="8833" y="2336"/>
                      </a:lnTo>
                      <a:lnTo>
                        <a:pt x="9485" y="2318"/>
                      </a:lnTo>
                      <a:lnTo>
                        <a:pt x="10136" y="2390"/>
                      </a:lnTo>
                      <a:lnTo>
                        <a:pt x="10770" y="2553"/>
                      </a:lnTo>
                      <a:lnTo>
                        <a:pt x="11349" y="2824"/>
                      </a:lnTo>
                      <a:lnTo>
                        <a:pt x="11874" y="3204"/>
                      </a:lnTo>
                      <a:lnTo>
                        <a:pt x="12272" y="3675"/>
                      </a:lnTo>
                      <a:lnTo>
                        <a:pt x="12435" y="3947"/>
                      </a:lnTo>
                      <a:lnTo>
                        <a:pt x="12490" y="4037"/>
                      </a:lnTo>
                      <a:lnTo>
                        <a:pt x="12598" y="4037"/>
                      </a:lnTo>
                      <a:lnTo>
                        <a:pt x="12689" y="3983"/>
                      </a:lnTo>
                      <a:lnTo>
                        <a:pt x="12707" y="3892"/>
                      </a:lnTo>
                      <a:lnTo>
                        <a:pt x="12707" y="3566"/>
                      </a:lnTo>
                      <a:lnTo>
                        <a:pt x="12797" y="2951"/>
                      </a:lnTo>
                      <a:lnTo>
                        <a:pt x="12942" y="2408"/>
                      </a:lnTo>
                      <a:lnTo>
                        <a:pt x="13195" y="1919"/>
                      </a:lnTo>
                      <a:lnTo>
                        <a:pt x="13521" y="1503"/>
                      </a:lnTo>
                      <a:lnTo>
                        <a:pt x="13938" y="1141"/>
                      </a:lnTo>
                      <a:lnTo>
                        <a:pt x="14444" y="851"/>
                      </a:lnTo>
                      <a:lnTo>
                        <a:pt x="15024" y="616"/>
                      </a:lnTo>
                      <a:lnTo>
                        <a:pt x="15349" y="526"/>
                      </a:lnTo>
                      <a:lnTo>
                        <a:pt x="16073" y="363"/>
                      </a:lnTo>
                      <a:lnTo>
                        <a:pt x="17684" y="308"/>
                      </a:lnTo>
                      <a:lnTo>
                        <a:pt x="19386" y="526"/>
                      </a:lnTo>
                      <a:lnTo>
                        <a:pt x="21123" y="942"/>
                      </a:lnTo>
                      <a:lnTo>
                        <a:pt x="22771" y="1557"/>
                      </a:lnTo>
                      <a:lnTo>
                        <a:pt x="24273" y="2299"/>
                      </a:lnTo>
                      <a:lnTo>
                        <a:pt x="25504" y="3150"/>
                      </a:lnTo>
                      <a:lnTo>
                        <a:pt x="26210" y="3802"/>
                      </a:lnTo>
                      <a:lnTo>
                        <a:pt x="26554" y="4254"/>
                      </a:lnTo>
                      <a:lnTo>
                        <a:pt x="26680" y="4490"/>
                      </a:lnTo>
                      <a:lnTo>
                        <a:pt x="27024" y="5159"/>
                      </a:lnTo>
                      <a:lnTo>
                        <a:pt x="27549" y="6408"/>
                      </a:lnTo>
                      <a:lnTo>
                        <a:pt x="27875" y="7567"/>
                      </a:lnTo>
                      <a:lnTo>
                        <a:pt x="28020" y="8653"/>
                      </a:lnTo>
                      <a:lnTo>
                        <a:pt x="28038" y="9178"/>
                      </a:lnTo>
                      <a:lnTo>
                        <a:pt x="28038" y="9268"/>
                      </a:lnTo>
                      <a:lnTo>
                        <a:pt x="28128" y="9304"/>
                      </a:lnTo>
                      <a:lnTo>
                        <a:pt x="28201" y="9340"/>
                      </a:lnTo>
                      <a:lnTo>
                        <a:pt x="28291" y="9286"/>
                      </a:lnTo>
                      <a:lnTo>
                        <a:pt x="28526" y="9051"/>
                      </a:lnTo>
                      <a:lnTo>
                        <a:pt x="29051" y="8671"/>
                      </a:lnTo>
                      <a:lnTo>
                        <a:pt x="29848" y="8273"/>
                      </a:lnTo>
                      <a:lnTo>
                        <a:pt x="30879" y="8037"/>
                      </a:lnTo>
                      <a:lnTo>
                        <a:pt x="31821" y="8055"/>
                      </a:lnTo>
                      <a:lnTo>
                        <a:pt x="32219" y="8182"/>
                      </a:lnTo>
                      <a:lnTo>
                        <a:pt x="32581" y="8345"/>
                      </a:lnTo>
                      <a:lnTo>
                        <a:pt x="32943" y="8671"/>
                      </a:lnTo>
                      <a:lnTo>
                        <a:pt x="33088" y="8942"/>
                      </a:lnTo>
                      <a:lnTo>
                        <a:pt x="33106" y="9087"/>
                      </a:lnTo>
                      <a:lnTo>
                        <a:pt x="33106" y="9304"/>
                      </a:lnTo>
                      <a:lnTo>
                        <a:pt x="32961" y="9757"/>
                      </a:lnTo>
                      <a:lnTo>
                        <a:pt x="32599" y="10227"/>
                      </a:lnTo>
                      <a:lnTo>
                        <a:pt x="32038" y="10716"/>
                      </a:lnTo>
                      <a:lnTo>
                        <a:pt x="31694" y="10951"/>
                      </a:lnTo>
                      <a:lnTo>
                        <a:pt x="31350" y="11132"/>
                      </a:lnTo>
                      <a:lnTo>
                        <a:pt x="30463" y="11404"/>
                      </a:lnTo>
                      <a:lnTo>
                        <a:pt x="29413" y="11513"/>
                      </a:lnTo>
                      <a:lnTo>
                        <a:pt x="28273" y="11476"/>
                      </a:lnTo>
                      <a:lnTo>
                        <a:pt x="27115" y="11332"/>
                      </a:lnTo>
                      <a:lnTo>
                        <a:pt x="26010" y="11024"/>
                      </a:lnTo>
                      <a:lnTo>
                        <a:pt x="25033" y="10608"/>
                      </a:lnTo>
                      <a:lnTo>
                        <a:pt x="24273" y="10064"/>
                      </a:lnTo>
                      <a:lnTo>
                        <a:pt x="24019" y="9739"/>
                      </a:lnTo>
                      <a:lnTo>
                        <a:pt x="23947" y="9684"/>
                      </a:lnTo>
                      <a:lnTo>
                        <a:pt x="23875" y="9666"/>
                      </a:lnTo>
                      <a:lnTo>
                        <a:pt x="23802" y="9702"/>
                      </a:lnTo>
                      <a:lnTo>
                        <a:pt x="23748" y="9757"/>
                      </a:lnTo>
                      <a:lnTo>
                        <a:pt x="23458" y="10390"/>
                      </a:lnTo>
                      <a:lnTo>
                        <a:pt x="22825" y="11494"/>
                      </a:lnTo>
                      <a:lnTo>
                        <a:pt x="22101" y="12381"/>
                      </a:lnTo>
                      <a:lnTo>
                        <a:pt x="21304" y="13087"/>
                      </a:lnTo>
                      <a:lnTo>
                        <a:pt x="20399" y="13594"/>
                      </a:lnTo>
                      <a:lnTo>
                        <a:pt x="19422" y="13902"/>
                      </a:lnTo>
                      <a:lnTo>
                        <a:pt x="18354" y="14010"/>
                      </a:lnTo>
                      <a:lnTo>
                        <a:pt x="17214" y="13938"/>
                      </a:lnTo>
                      <a:lnTo>
                        <a:pt x="16598" y="13811"/>
                      </a:lnTo>
                      <a:lnTo>
                        <a:pt x="16182" y="13703"/>
                      </a:lnTo>
                      <a:lnTo>
                        <a:pt x="15277" y="13377"/>
                      </a:lnTo>
                      <a:lnTo>
                        <a:pt x="14336" y="12942"/>
                      </a:lnTo>
                      <a:lnTo>
                        <a:pt x="13413" y="12418"/>
                      </a:lnTo>
                      <a:lnTo>
                        <a:pt x="12562" y="11820"/>
                      </a:lnTo>
                      <a:lnTo>
                        <a:pt x="11838" y="11169"/>
                      </a:lnTo>
                      <a:lnTo>
                        <a:pt x="11259" y="10463"/>
                      </a:lnTo>
                      <a:lnTo>
                        <a:pt x="10915" y="9739"/>
                      </a:lnTo>
                      <a:lnTo>
                        <a:pt x="10861" y="9377"/>
                      </a:lnTo>
                      <a:lnTo>
                        <a:pt x="10824" y="9304"/>
                      </a:lnTo>
                      <a:lnTo>
                        <a:pt x="10752" y="9250"/>
                      </a:lnTo>
                      <a:lnTo>
                        <a:pt x="10680" y="9250"/>
                      </a:lnTo>
                      <a:lnTo>
                        <a:pt x="10607" y="9286"/>
                      </a:lnTo>
                      <a:lnTo>
                        <a:pt x="10281" y="9540"/>
                      </a:lnTo>
                      <a:lnTo>
                        <a:pt x="9322" y="9974"/>
                      </a:lnTo>
                      <a:lnTo>
                        <a:pt x="8091" y="10300"/>
                      </a:lnTo>
                      <a:lnTo>
                        <a:pt x="6679" y="10481"/>
                      </a:lnTo>
                      <a:lnTo>
                        <a:pt x="5919" y="10517"/>
                      </a:lnTo>
                      <a:lnTo>
                        <a:pt x="5919" y="10807"/>
                      </a:lnTo>
                      <a:lnTo>
                        <a:pt x="6661" y="10789"/>
                      </a:lnTo>
                      <a:lnTo>
                        <a:pt x="8037" y="10608"/>
                      </a:lnTo>
                      <a:lnTo>
                        <a:pt x="9250" y="10318"/>
                      </a:lnTo>
                      <a:lnTo>
                        <a:pt x="10227" y="9920"/>
                      </a:lnTo>
                      <a:lnTo>
                        <a:pt x="10607" y="9666"/>
                      </a:lnTo>
                      <a:lnTo>
                        <a:pt x="10716" y="10064"/>
                      </a:lnTo>
                      <a:lnTo>
                        <a:pt x="11150" y="10843"/>
                      </a:lnTo>
                      <a:lnTo>
                        <a:pt x="11802" y="11567"/>
                      </a:lnTo>
                      <a:lnTo>
                        <a:pt x="12598" y="12218"/>
                      </a:lnTo>
                      <a:lnTo>
                        <a:pt x="13467" y="12798"/>
                      </a:lnTo>
                      <a:lnTo>
                        <a:pt x="14408" y="13304"/>
                      </a:lnTo>
                      <a:lnTo>
                        <a:pt x="15766" y="13884"/>
                      </a:lnTo>
                      <a:lnTo>
                        <a:pt x="16526" y="14101"/>
                      </a:lnTo>
                      <a:lnTo>
                        <a:pt x="16997" y="14191"/>
                      </a:lnTo>
                      <a:lnTo>
                        <a:pt x="17883" y="14300"/>
                      </a:lnTo>
                      <a:lnTo>
                        <a:pt x="18318" y="14318"/>
                      </a:lnTo>
                      <a:lnTo>
                        <a:pt x="18770" y="14300"/>
                      </a:lnTo>
                      <a:lnTo>
                        <a:pt x="19639" y="14173"/>
                      </a:lnTo>
                      <a:lnTo>
                        <a:pt x="20454" y="13902"/>
                      </a:lnTo>
                      <a:lnTo>
                        <a:pt x="21214" y="13522"/>
                      </a:lnTo>
                      <a:lnTo>
                        <a:pt x="21920" y="12979"/>
                      </a:lnTo>
                      <a:lnTo>
                        <a:pt x="22571" y="12327"/>
                      </a:lnTo>
                      <a:lnTo>
                        <a:pt x="23151" y="11549"/>
                      </a:lnTo>
                      <a:lnTo>
                        <a:pt x="23694" y="10626"/>
                      </a:lnTo>
                      <a:lnTo>
                        <a:pt x="23929" y="10119"/>
                      </a:lnTo>
                      <a:lnTo>
                        <a:pt x="24237" y="10427"/>
                      </a:lnTo>
                      <a:lnTo>
                        <a:pt x="25069" y="10970"/>
                      </a:lnTo>
                      <a:lnTo>
                        <a:pt x="26101" y="11368"/>
                      </a:lnTo>
                      <a:lnTo>
                        <a:pt x="27223" y="11657"/>
                      </a:lnTo>
                      <a:lnTo>
                        <a:pt x="28400" y="11802"/>
                      </a:lnTo>
                      <a:lnTo>
                        <a:pt x="29558" y="11802"/>
                      </a:lnTo>
                      <a:lnTo>
                        <a:pt x="30608" y="11675"/>
                      </a:lnTo>
                      <a:lnTo>
                        <a:pt x="31495" y="11404"/>
                      </a:lnTo>
                      <a:lnTo>
                        <a:pt x="31857" y="11205"/>
                      </a:lnTo>
                      <a:lnTo>
                        <a:pt x="32237" y="10933"/>
                      </a:lnTo>
                      <a:lnTo>
                        <a:pt x="32852" y="10408"/>
                      </a:lnTo>
                      <a:lnTo>
                        <a:pt x="33251" y="9865"/>
                      </a:lnTo>
                      <a:lnTo>
                        <a:pt x="33414" y="9322"/>
                      </a:lnTo>
                      <a:lnTo>
                        <a:pt x="33414" y="9051"/>
                      </a:lnTo>
                      <a:lnTo>
                        <a:pt x="33377" y="8870"/>
                      </a:lnTo>
                      <a:lnTo>
                        <a:pt x="33214" y="8526"/>
                      </a:lnTo>
                      <a:lnTo>
                        <a:pt x="32925" y="8218"/>
                      </a:lnTo>
                      <a:lnTo>
                        <a:pt x="32545" y="7983"/>
                      </a:lnTo>
                      <a:lnTo>
                        <a:pt x="32309" y="7892"/>
                      </a:lnTo>
                      <a:lnTo>
                        <a:pt x="31911" y="7766"/>
                      </a:lnTo>
                      <a:lnTo>
                        <a:pt x="30952" y="7711"/>
                      </a:lnTo>
                      <a:lnTo>
                        <a:pt x="29920" y="7929"/>
                      </a:lnTo>
                      <a:lnTo>
                        <a:pt x="28852" y="8435"/>
                      </a:lnTo>
                      <a:lnTo>
                        <a:pt x="28327" y="8834"/>
                      </a:lnTo>
                      <a:lnTo>
                        <a:pt x="28309" y="8327"/>
                      </a:lnTo>
                      <a:lnTo>
                        <a:pt x="28128" y="7277"/>
                      </a:lnTo>
                      <a:lnTo>
                        <a:pt x="27784" y="6173"/>
                      </a:lnTo>
                      <a:lnTo>
                        <a:pt x="27278" y="4978"/>
                      </a:lnTo>
                      <a:lnTo>
                        <a:pt x="26952" y="4345"/>
                      </a:lnTo>
                      <a:lnTo>
                        <a:pt x="26807" y="4091"/>
                      </a:lnTo>
                      <a:lnTo>
                        <a:pt x="26409" y="3585"/>
                      </a:lnTo>
                      <a:lnTo>
                        <a:pt x="25667" y="2861"/>
                      </a:lnTo>
                      <a:lnTo>
                        <a:pt x="24345" y="1974"/>
                      </a:lnTo>
                      <a:lnTo>
                        <a:pt x="22789" y="1213"/>
                      </a:lnTo>
                      <a:lnTo>
                        <a:pt x="21087" y="616"/>
                      </a:lnTo>
                      <a:lnTo>
                        <a:pt x="19313" y="200"/>
                      </a:lnTo>
                      <a:lnTo>
                        <a:pt x="17594"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87" name="Google Shape;87;p3"/>
                <p:cNvSpPr/>
                <p:nvPr/>
              </p:nvSpPr>
              <p:spPr>
                <a:xfrm>
                  <a:off x="1925508" y="3606994"/>
                  <a:ext cx="1061479" cy="454879"/>
                </a:xfrm>
                <a:custGeom>
                  <a:avLst/>
                  <a:gdLst/>
                  <a:ahLst/>
                  <a:cxnLst/>
                  <a:rect l="l" t="t" r="r" b="b"/>
                  <a:pathLst>
                    <a:path w="33414" h="14319" extrusionOk="0">
                      <a:moveTo>
                        <a:pt x="16924" y="1"/>
                      </a:moveTo>
                      <a:lnTo>
                        <a:pt x="15911" y="91"/>
                      </a:lnTo>
                      <a:lnTo>
                        <a:pt x="14969" y="308"/>
                      </a:lnTo>
                      <a:lnTo>
                        <a:pt x="14119" y="670"/>
                      </a:lnTo>
                      <a:lnTo>
                        <a:pt x="13757" y="924"/>
                      </a:lnTo>
                      <a:lnTo>
                        <a:pt x="13467" y="1141"/>
                      </a:lnTo>
                      <a:lnTo>
                        <a:pt x="12996" y="1666"/>
                      </a:lnTo>
                      <a:lnTo>
                        <a:pt x="12671" y="2281"/>
                      </a:lnTo>
                      <a:lnTo>
                        <a:pt x="12471" y="2987"/>
                      </a:lnTo>
                      <a:lnTo>
                        <a:pt x="12435" y="3385"/>
                      </a:lnTo>
                      <a:lnTo>
                        <a:pt x="12236" y="3150"/>
                      </a:lnTo>
                      <a:lnTo>
                        <a:pt x="11766" y="2734"/>
                      </a:lnTo>
                      <a:lnTo>
                        <a:pt x="11223" y="2426"/>
                      </a:lnTo>
                      <a:lnTo>
                        <a:pt x="10607" y="2191"/>
                      </a:lnTo>
                      <a:lnTo>
                        <a:pt x="9974" y="2064"/>
                      </a:lnTo>
                      <a:lnTo>
                        <a:pt x="9340" y="2010"/>
                      </a:lnTo>
                      <a:lnTo>
                        <a:pt x="8688" y="2064"/>
                      </a:lnTo>
                      <a:lnTo>
                        <a:pt x="8091" y="2191"/>
                      </a:lnTo>
                      <a:lnTo>
                        <a:pt x="7802" y="2299"/>
                      </a:lnTo>
                      <a:lnTo>
                        <a:pt x="7349" y="2517"/>
                      </a:lnTo>
                      <a:lnTo>
                        <a:pt x="6824" y="2951"/>
                      </a:lnTo>
                      <a:lnTo>
                        <a:pt x="6571" y="3313"/>
                      </a:lnTo>
                      <a:lnTo>
                        <a:pt x="6390" y="3693"/>
                      </a:lnTo>
                      <a:lnTo>
                        <a:pt x="6281" y="4109"/>
                      </a:lnTo>
                      <a:lnTo>
                        <a:pt x="6263" y="4815"/>
                      </a:lnTo>
                      <a:lnTo>
                        <a:pt x="6372" y="5322"/>
                      </a:lnTo>
                      <a:lnTo>
                        <a:pt x="5666" y="5232"/>
                      </a:lnTo>
                      <a:lnTo>
                        <a:pt x="3982" y="5214"/>
                      </a:lnTo>
                      <a:lnTo>
                        <a:pt x="2661" y="5377"/>
                      </a:lnTo>
                      <a:lnTo>
                        <a:pt x="1847" y="5576"/>
                      </a:lnTo>
                      <a:lnTo>
                        <a:pt x="1123" y="5883"/>
                      </a:lnTo>
                      <a:lnTo>
                        <a:pt x="543" y="6300"/>
                      </a:lnTo>
                      <a:lnTo>
                        <a:pt x="326" y="6553"/>
                      </a:lnTo>
                      <a:lnTo>
                        <a:pt x="163" y="6788"/>
                      </a:lnTo>
                      <a:lnTo>
                        <a:pt x="0" y="7313"/>
                      </a:lnTo>
                      <a:lnTo>
                        <a:pt x="18" y="7892"/>
                      </a:lnTo>
                      <a:lnTo>
                        <a:pt x="199" y="8544"/>
                      </a:lnTo>
                      <a:lnTo>
                        <a:pt x="362" y="8888"/>
                      </a:lnTo>
                      <a:lnTo>
                        <a:pt x="525" y="9159"/>
                      </a:lnTo>
                      <a:lnTo>
                        <a:pt x="978" y="9630"/>
                      </a:lnTo>
                      <a:lnTo>
                        <a:pt x="1575" y="10010"/>
                      </a:lnTo>
                      <a:lnTo>
                        <a:pt x="2263" y="10300"/>
                      </a:lnTo>
                      <a:lnTo>
                        <a:pt x="3421" y="10626"/>
                      </a:lnTo>
                      <a:lnTo>
                        <a:pt x="5105" y="10825"/>
                      </a:lnTo>
                      <a:lnTo>
                        <a:pt x="5919" y="10807"/>
                      </a:lnTo>
                      <a:lnTo>
                        <a:pt x="6661" y="10789"/>
                      </a:lnTo>
                      <a:lnTo>
                        <a:pt x="8037" y="10608"/>
                      </a:lnTo>
                      <a:lnTo>
                        <a:pt x="9250" y="10318"/>
                      </a:lnTo>
                      <a:lnTo>
                        <a:pt x="10227" y="9920"/>
                      </a:lnTo>
                      <a:lnTo>
                        <a:pt x="10607" y="9666"/>
                      </a:lnTo>
                      <a:lnTo>
                        <a:pt x="10716" y="10064"/>
                      </a:lnTo>
                      <a:lnTo>
                        <a:pt x="11150" y="10843"/>
                      </a:lnTo>
                      <a:lnTo>
                        <a:pt x="11802" y="11567"/>
                      </a:lnTo>
                      <a:lnTo>
                        <a:pt x="12598" y="12218"/>
                      </a:lnTo>
                      <a:lnTo>
                        <a:pt x="13467" y="12798"/>
                      </a:lnTo>
                      <a:lnTo>
                        <a:pt x="14408" y="13304"/>
                      </a:lnTo>
                      <a:lnTo>
                        <a:pt x="15766" y="13884"/>
                      </a:lnTo>
                      <a:lnTo>
                        <a:pt x="16526" y="14101"/>
                      </a:lnTo>
                      <a:lnTo>
                        <a:pt x="16997" y="14191"/>
                      </a:lnTo>
                      <a:lnTo>
                        <a:pt x="17883" y="14300"/>
                      </a:lnTo>
                      <a:lnTo>
                        <a:pt x="18318" y="14318"/>
                      </a:lnTo>
                      <a:lnTo>
                        <a:pt x="18770" y="14300"/>
                      </a:lnTo>
                      <a:lnTo>
                        <a:pt x="19639" y="14173"/>
                      </a:lnTo>
                      <a:lnTo>
                        <a:pt x="20454" y="13902"/>
                      </a:lnTo>
                      <a:lnTo>
                        <a:pt x="21214" y="13522"/>
                      </a:lnTo>
                      <a:lnTo>
                        <a:pt x="21920" y="12979"/>
                      </a:lnTo>
                      <a:lnTo>
                        <a:pt x="22571" y="12327"/>
                      </a:lnTo>
                      <a:lnTo>
                        <a:pt x="23151" y="11549"/>
                      </a:lnTo>
                      <a:lnTo>
                        <a:pt x="23694" y="10626"/>
                      </a:lnTo>
                      <a:lnTo>
                        <a:pt x="23929" y="10119"/>
                      </a:lnTo>
                      <a:lnTo>
                        <a:pt x="24237" y="10427"/>
                      </a:lnTo>
                      <a:lnTo>
                        <a:pt x="25069" y="10970"/>
                      </a:lnTo>
                      <a:lnTo>
                        <a:pt x="26101" y="11368"/>
                      </a:lnTo>
                      <a:lnTo>
                        <a:pt x="27223" y="11657"/>
                      </a:lnTo>
                      <a:lnTo>
                        <a:pt x="28400" y="11802"/>
                      </a:lnTo>
                      <a:lnTo>
                        <a:pt x="29558" y="11802"/>
                      </a:lnTo>
                      <a:lnTo>
                        <a:pt x="30608" y="11675"/>
                      </a:lnTo>
                      <a:lnTo>
                        <a:pt x="31495" y="11404"/>
                      </a:lnTo>
                      <a:lnTo>
                        <a:pt x="31857" y="11205"/>
                      </a:lnTo>
                      <a:lnTo>
                        <a:pt x="32237" y="10933"/>
                      </a:lnTo>
                      <a:lnTo>
                        <a:pt x="32852" y="10408"/>
                      </a:lnTo>
                      <a:lnTo>
                        <a:pt x="33251" y="9865"/>
                      </a:lnTo>
                      <a:lnTo>
                        <a:pt x="33414" y="9322"/>
                      </a:lnTo>
                      <a:lnTo>
                        <a:pt x="33414" y="9051"/>
                      </a:lnTo>
                      <a:lnTo>
                        <a:pt x="33377" y="8870"/>
                      </a:lnTo>
                      <a:lnTo>
                        <a:pt x="33214" y="8526"/>
                      </a:lnTo>
                      <a:lnTo>
                        <a:pt x="32925" y="8218"/>
                      </a:lnTo>
                      <a:lnTo>
                        <a:pt x="32545" y="7983"/>
                      </a:lnTo>
                      <a:lnTo>
                        <a:pt x="32309" y="7892"/>
                      </a:lnTo>
                      <a:lnTo>
                        <a:pt x="31911" y="7766"/>
                      </a:lnTo>
                      <a:lnTo>
                        <a:pt x="30952" y="7711"/>
                      </a:lnTo>
                      <a:lnTo>
                        <a:pt x="29920" y="7929"/>
                      </a:lnTo>
                      <a:lnTo>
                        <a:pt x="28852" y="8435"/>
                      </a:lnTo>
                      <a:lnTo>
                        <a:pt x="28327" y="8834"/>
                      </a:lnTo>
                      <a:lnTo>
                        <a:pt x="28309" y="8327"/>
                      </a:lnTo>
                      <a:lnTo>
                        <a:pt x="28128" y="7277"/>
                      </a:lnTo>
                      <a:lnTo>
                        <a:pt x="27784" y="6173"/>
                      </a:lnTo>
                      <a:lnTo>
                        <a:pt x="27278" y="4978"/>
                      </a:lnTo>
                      <a:lnTo>
                        <a:pt x="26952" y="4345"/>
                      </a:lnTo>
                      <a:lnTo>
                        <a:pt x="26680" y="4490"/>
                      </a:lnTo>
                      <a:lnTo>
                        <a:pt x="27024" y="5159"/>
                      </a:lnTo>
                      <a:lnTo>
                        <a:pt x="27549" y="6408"/>
                      </a:lnTo>
                      <a:lnTo>
                        <a:pt x="27875" y="7567"/>
                      </a:lnTo>
                      <a:lnTo>
                        <a:pt x="28020" y="8653"/>
                      </a:lnTo>
                      <a:lnTo>
                        <a:pt x="28038" y="9178"/>
                      </a:lnTo>
                      <a:lnTo>
                        <a:pt x="28038" y="9268"/>
                      </a:lnTo>
                      <a:lnTo>
                        <a:pt x="28128" y="9304"/>
                      </a:lnTo>
                      <a:lnTo>
                        <a:pt x="28201" y="9340"/>
                      </a:lnTo>
                      <a:lnTo>
                        <a:pt x="28291" y="9286"/>
                      </a:lnTo>
                      <a:lnTo>
                        <a:pt x="28526" y="9051"/>
                      </a:lnTo>
                      <a:lnTo>
                        <a:pt x="29051" y="8671"/>
                      </a:lnTo>
                      <a:lnTo>
                        <a:pt x="29848" y="8273"/>
                      </a:lnTo>
                      <a:lnTo>
                        <a:pt x="30879" y="8037"/>
                      </a:lnTo>
                      <a:lnTo>
                        <a:pt x="31821" y="8055"/>
                      </a:lnTo>
                      <a:lnTo>
                        <a:pt x="32219" y="8182"/>
                      </a:lnTo>
                      <a:lnTo>
                        <a:pt x="32581" y="8345"/>
                      </a:lnTo>
                      <a:lnTo>
                        <a:pt x="32943" y="8671"/>
                      </a:lnTo>
                      <a:lnTo>
                        <a:pt x="33088" y="8942"/>
                      </a:lnTo>
                      <a:lnTo>
                        <a:pt x="33106" y="9087"/>
                      </a:lnTo>
                      <a:lnTo>
                        <a:pt x="33106" y="9304"/>
                      </a:lnTo>
                      <a:lnTo>
                        <a:pt x="32961" y="9757"/>
                      </a:lnTo>
                      <a:lnTo>
                        <a:pt x="32599" y="10227"/>
                      </a:lnTo>
                      <a:lnTo>
                        <a:pt x="32038" y="10716"/>
                      </a:lnTo>
                      <a:lnTo>
                        <a:pt x="31694" y="10951"/>
                      </a:lnTo>
                      <a:lnTo>
                        <a:pt x="31350" y="11132"/>
                      </a:lnTo>
                      <a:lnTo>
                        <a:pt x="30463" y="11404"/>
                      </a:lnTo>
                      <a:lnTo>
                        <a:pt x="29413" y="11513"/>
                      </a:lnTo>
                      <a:lnTo>
                        <a:pt x="28273" y="11476"/>
                      </a:lnTo>
                      <a:lnTo>
                        <a:pt x="27115" y="11332"/>
                      </a:lnTo>
                      <a:lnTo>
                        <a:pt x="26010" y="11024"/>
                      </a:lnTo>
                      <a:lnTo>
                        <a:pt x="25033" y="10608"/>
                      </a:lnTo>
                      <a:lnTo>
                        <a:pt x="24273" y="10064"/>
                      </a:lnTo>
                      <a:lnTo>
                        <a:pt x="24019" y="9739"/>
                      </a:lnTo>
                      <a:lnTo>
                        <a:pt x="23947" y="9684"/>
                      </a:lnTo>
                      <a:lnTo>
                        <a:pt x="23875" y="9666"/>
                      </a:lnTo>
                      <a:lnTo>
                        <a:pt x="23802" y="9702"/>
                      </a:lnTo>
                      <a:lnTo>
                        <a:pt x="23748" y="9757"/>
                      </a:lnTo>
                      <a:lnTo>
                        <a:pt x="23458" y="10390"/>
                      </a:lnTo>
                      <a:lnTo>
                        <a:pt x="22825" y="11494"/>
                      </a:lnTo>
                      <a:lnTo>
                        <a:pt x="22101" y="12381"/>
                      </a:lnTo>
                      <a:lnTo>
                        <a:pt x="21304" y="13087"/>
                      </a:lnTo>
                      <a:lnTo>
                        <a:pt x="20399" y="13594"/>
                      </a:lnTo>
                      <a:lnTo>
                        <a:pt x="19422" y="13902"/>
                      </a:lnTo>
                      <a:lnTo>
                        <a:pt x="18354" y="14010"/>
                      </a:lnTo>
                      <a:lnTo>
                        <a:pt x="17214" y="13938"/>
                      </a:lnTo>
                      <a:lnTo>
                        <a:pt x="16598" y="13811"/>
                      </a:lnTo>
                      <a:lnTo>
                        <a:pt x="16182" y="13703"/>
                      </a:lnTo>
                      <a:lnTo>
                        <a:pt x="15277" y="13377"/>
                      </a:lnTo>
                      <a:lnTo>
                        <a:pt x="14336" y="12942"/>
                      </a:lnTo>
                      <a:lnTo>
                        <a:pt x="13413" y="12418"/>
                      </a:lnTo>
                      <a:lnTo>
                        <a:pt x="12562" y="11820"/>
                      </a:lnTo>
                      <a:lnTo>
                        <a:pt x="11838" y="11169"/>
                      </a:lnTo>
                      <a:lnTo>
                        <a:pt x="11259" y="10463"/>
                      </a:lnTo>
                      <a:lnTo>
                        <a:pt x="10915" y="9739"/>
                      </a:lnTo>
                      <a:lnTo>
                        <a:pt x="10861" y="9377"/>
                      </a:lnTo>
                      <a:lnTo>
                        <a:pt x="10824" y="9304"/>
                      </a:lnTo>
                      <a:lnTo>
                        <a:pt x="10752" y="9250"/>
                      </a:lnTo>
                      <a:lnTo>
                        <a:pt x="10680" y="9250"/>
                      </a:lnTo>
                      <a:lnTo>
                        <a:pt x="10607" y="9286"/>
                      </a:lnTo>
                      <a:lnTo>
                        <a:pt x="10281" y="9540"/>
                      </a:lnTo>
                      <a:lnTo>
                        <a:pt x="9322" y="9974"/>
                      </a:lnTo>
                      <a:lnTo>
                        <a:pt x="8091" y="10300"/>
                      </a:lnTo>
                      <a:lnTo>
                        <a:pt x="6679" y="10481"/>
                      </a:lnTo>
                      <a:lnTo>
                        <a:pt x="5919" y="10517"/>
                      </a:lnTo>
                      <a:lnTo>
                        <a:pt x="5123" y="10517"/>
                      </a:lnTo>
                      <a:lnTo>
                        <a:pt x="3512" y="10354"/>
                      </a:lnTo>
                      <a:lnTo>
                        <a:pt x="2408" y="10046"/>
                      </a:lnTo>
                      <a:lnTo>
                        <a:pt x="1756" y="9775"/>
                      </a:lnTo>
                      <a:lnTo>
                        <a:pt x="1213" y="9413"/>
                      </a:lnTo>
                      <a:lnTo>
                        <a:pt x="779" y="8997"/>
                      </a:lnTo>
                      <a:lnTo>
                        <a:pt x="634" y="8743"/>
                      </a:lnTo>
                      <a:lnTo>
                        <a:pt x="489" y="8435"/>
                      </a:lnTo>
                      <a:lnTo>
                        <a:pt x="326" y="7892"/>
                      </a:lnTo>
                      <a:lnTo>
                        <a:pt x="308" y="7386"/>
                      </a:lnTo>
                      <a:lnTo>
                        <a:pt x="435" y="6933"/>
                      </a:lnTo>
                      <a:lnTo>
                        <a:pt x="561" y="6734"/>
                      </a:lnTo>
                      <a:lnTo>
                        <a:pt x="779" y="6499"/>
                      </a:lnTo>
                      <a:lnTo>
                        <a:pt x="1358" y="6101"/>
                      </a:lnTo>
                      <a:lnTo>
                        <a:pt x="2100" y="5811"/>
                      </a:lnTo>
                      <a:lnTo>
                        <a:pt x="2933" y="5630"/>
                      </a:lnTo>
                      <a:lnTo>
                        <a:pt x="4254" y="5503"/>
                      </a:lnTo>
                      <a:lnTo>
                        <a:pt x="5919" y="5558"/>
                      </a:lnTo>
                      <a:lnTo>
                        <a:pt x="6553" y="5666"/>
                      </a:lnTo>
                      <a:lnTo>
                        <a:pt x="6625" y="5666"/>
                      </a:lnTo>
                      <a:lnTo>
                        <a:pt x="6697" y="5612"/>
                      </a:lnTo>
                      <a:lnTo>
                        <a:pt x="6734" y="5539"/>
                      </a:lnTo>
                      <a:lnTo>
                        <a:pt x="6734" y="5467"/>
                      </a:lnTo>
                      <a:lnTo>
                        <a:pt x="6589" y="4978"/>
                      </a:lnTo>
                      <a:lnTo>
                        <a:pt x="6571" y="4091"/>
                      </a:lnTo>
                      <a:lnTo>
                        <a:pt x="6788" y="3530"/>
                      </a:lnTo>
                      <a:lnTo>
                        <a:pt x="7023" y="3204"/>
                      </a:lnTo>
                      <a:lnTo>
                        <a:pt x="7494" y="2788"/>
                      </a:lnTo>
                      <a:lnTo>
                        <a:pt x="7928" y="2589"/>
                      </a:lnTo>
                      <a:lnTo>
                        <a:pt x="8218" y="2480"/>
                      </a:lnTo>
                      <a:lnTo>
                        <a:pt x="8833" y="2336"/>
                      </a:lnTo>
                      <a:lnTo>
                        <a:pt x="9485" y="2318"/>
                      </a:lnTo>
                      <a:lnTo>
                        <a:pt x="10136" y="2390"/>
                      </a:lnTo>
                      <a:lnTo>
                        <a:pt x="10770" y="2553"/>
                      </a:lnTo>
                      <a:lnTo>
                        <a:pt x="11349" y="2824"/>
                      </a:lnTo>
                      <a:lnTo>
                        <a:pt x="11874" y="3204"/>
                      </a:lnTo>
                      <a:lnTo>
                        <a:pt x="12272" y="3675"/>
                      </a:lnTo>
                      <a:lnTo>
                        <a:pt x="12435" y="3947"/>
                      </a:lnTo>
                      <a:lnTo>
                        <a:pt x="12490" y="4037"/>
                      </a:lnTo>
                      <a:lnTo>
                        <a:pt x="12598" y="4037"/>
                      </a:lnTo>
                      <a:lnTo>
                        <a:pt x="12689" y="3983"/>
                      </a:lnTo>
                      <a:lnTo>
                        <a:pt x="12707" y="3892"/>
                      </a:lnTo>
                      <a:lnTo>
                        <a:pt x="12725" y="3440"/>
                      </a:lnTo>
                      <a:lnTo>
                        <a:pt x="12870" y="2643"/>
                      </a:lnTo>
                      <a:lnTo>
                        <a:pt x="13159" y="1974"/>
                      </a:lnTo>
                      <a:lnTo>
                        <a:pt x="13630" y="1394"/>
                      </a:lnTo>
                      <a:lnTo>
                        <a:pt x="13938" y="1159"/>
                      </a:lnTo>
                      <a:lnTo>
                        <a:pt x="14281" y="924"/>
                      </a:lnTo>
                      <a:lnTo>
                        <a:pt x="15096" y="580"/>
                      </a:lnTo>
                      <a:lnTo>
                        <a:pt x="16001" y="381"/>
                      </a:lnTo>
                      <a:lnTo>
                        <a:pt x="16978" y="308"/>
                      </a:lnTo>
                      <a:lnTo>
                        <a:pt x="18010" y="327"/>
                      </a:lnTo>
                      <a:lnTo>
                        <a:pt x="19042" y="453"/>
                      </a:lnTo>
                      <a:lnTo>
                        <a:pt x="20598" y="779"/>
                      </a:lnTo>
                      <a:lnTo>
                        <a:pt x="21558" y="1087"/>
                      </a:lnTo>
                      <a:lnTo>
                        <a:pt x="21648" y="797"/>
                      </a:lnTo>
                      <a:lnTo>
                        <a:pt x="20671" y="489"/>
                      </a:lnTo>
                      <a:lnTo>
                        <a:pt x="19078" y="164"/>
                      </a:lnTo>
                      <a:lnTo>
                        <a:pt x="17992" y="37"/>
                      </a:lnTo>
                      <a:lnTo>
                        <a:pt x="16924"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grpSp>
        </p:grpSp>
      </p:grpSp>
    </p:spTree>
    <p:extLst>
      <p:ext uri="{BB962C8B-B14F-4D97-AF65-F5344CB8AC3E}">
        <p14:creationId xmlns:p14="http://schemas.microsoft.com/office/powerpoint/2010/main" val="189441146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556"/>
        <p:cNvGrpSpPr/>
        <p:nvPr/>
      </p:nvGrpSpPr>
      <p:grpSpPr>
        <a:xfrm>
          <a:off x="0" y="0"/>
          <a:ext cx="0" cy="0"/>
          <a:chOff x="0" y="0"/>
          <a:chExt cx="0" cy="0"/>
        </a:xfrm>
      </p:grpSpPr>
      <p:grpSp>
        <p:nvGrpSpPr>
          <p:cNvPr id="1557" name="Google Shape;1557;p42"/>
          <p:cNvGrpSpPr/>
          <p:nvPr/>
        </p:nvGrpSpPr>
        <p:grpSpPr>
          <a:xfrm>
            <a:off x="-1455360" y="-512960"/>
            <a:ext cx="13811651" cy="7370973"/>
            <a:chOff x="-1091520" y="-384720"/>
            <a:chExt cx="10358738" cy="5528230"/>
          </a:xfrm>
        </p:grpSpPr>
        <p:sp>
          <p:nvSpPr>
            <p:cNvPr id="1558" name="Google Shape;1558;p42"/>
            <p:cNvSpPr/>
            <p:nvPr/>
          </p:nvSpPr>
          <p:spPr>
            <a:xfrm>
              <a:off x="3089750" y="1116962"/>
              <a:ext cx="2964506" cy="3550541"/>
            </a:xfrm>
            <a:custGeom>
              <a:avLst/>
              <a:gdLst/>
              <a:ahLst/>
              <a:cxnLst/>
              <a:rect l="l" t="t" r="r" b="b"/>
              <a:pathLst>
                <a:path w="175052" h="209657" extrusionOk="0">
                  <a:moveTo>
                    <a:pt x="87686" y="0"/>
                  </a:moveTo>
                  <a:lnTo>
                    <a:pt x="83200" y="107"/>
                  </a:lnTo>
                  <a:lnTo>
                    <a:pt x="74442" y="961"/>
                  </a:lnTo>
                  <a:lnTo>
                    <a:pt x="65898" y="2670"/>
                  </a:lnTo>
                  <a:lnTo>
                    <a:pt x="57674" y="5233"/>
                  </a:lnTo>
                  <a:lnTo>
                    <a:pt x="49877" y="8544"/>
                  </a:lnTo>
                  <a:lnTo>
                    <a:pt x="42401" y="12603"/>
                  </a:lnTo>
                  <a:lnTo>
                    <a:pt x="35459" y="17302"/>
                  </a:lnTo>
                  <a:lnTo>
                    <a:pt x="28944" y="22643"/>
                  </a:lnTo>
                  <a:lnTo>
                    <a:pt x="23070" y="28624"/>
                  </a:lnTo>
                  <a:lnTo>
                    <a:pt x="17729" y="35032"/>
                  </a:lnTo>
                  <a:lnTo>
                    <a:pt x="13030" y="42081"/>
                  </a:lnTo>
                  <a:lnTo>
                    <a:pt x="8972" y="49450"/>
                  </a:lnTo>
                  <a:lnTo>
                    <a:pt x="5661" y="57247"/>
                  </a:lnTo>
                  <a:lnTo>
                    <a:pt x="3097" y="65471"/>
                  </a:lnTo>
                  <a:lnTo>
                    <a:pt x="1388" y="74015"/>
                  </a:lnTo>
                  <a:lnTo>
                    <a:pt x="427" y="82880"/>
                  </a:lnTo>
                  <a:lnTo>
                    <a:pt x="427" y="87366"/>
                  </a:lnTo>
                  <a:lnTo>
                    <a:pt x="0" y="209657"/>
                  </a:lnTo>
                  <a:lnTo>
                    <a:pt x="174731" y="209657"/>
                  </a:lnTo>
                  <a:lnTo>
                    <a:pt x="175052" y="87366"/>
                  </a:lnTo>
                  <a:lnTo>
                    <a:pt x="174945" y="82880"/>
                  </a:lnTo>
                  <a:lnTo>
                    <a:pt x="174091" y="74015"/>
                  </a:lnTo>
                  <a:lnTo>
                    <a:pt x="172382" y="65471"/>
                  </a:lnTo>
                  <a:lnTo>
                    <a:pt x="169818" y="57247"/>
                  </a:lnTo>
                  <a:lnTo>
                    <a:pt x="166507" y="49450"/>
                  </a:lnTo>
                  <a:lnTo>
                    <a:pt x="162449" y="42081"/>
                  </a:lnTo>
                  <a:lnTo>
                    <a:pt x="157750" y="35032"/>
                  </a:lnTo>
                  <a:lnTo>
                    <a:pt x="152409" y="28624"/>
                  </a:lnTo>
                  <a:lnTo>
                    <a:pt x="146535" y="22643"/>
                  </a:lnTo>
                  <a:lnTo>
                    <a:pt x="140020" y="17302"/>
                  </a:lnTo>
                  <a:lnTo>
                    <a:pt x="133078" y="12603"/>
                  </a:lnTo>
                  <a:lnTo>
                    <a:pt x="125602" y="8544"/>
                  </a:lnTo>
                  <a:lnTo>
                    <a:pt x="117805" y="5233"/>
                  </a:lnTo>
                  <a:lnTo>
                    <a:pt x="109581" y="2670"/>
                  </a:lnTo>
                  <a:lnTo>
                    <a:pt x="101037" y="961"/>
                  </a:lnTo>
                  <a:lnTo>
                    <a:pt x="92279" y="107"/>
                  </a:lnTo>
                  <a:lnTo>
                    <a:pt x="87686" y="0"/>
                  </a:lnTo>
                  <a:close/>
                </a:path>
              </a:pathLst>
            </a:cu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9" name="Google Shape;1559;p42"/>
            <p:cNvSpPr/>
            <p:nvPr/>
          </p:nvSpPr>
          <p:spPr>
            <a:xfrm>
              <a:off x="3170050" y="1213150"/>
              <a:ext cx="2803895" cy="3358181"/>
            </a:xfrm>
            <a:custGeom>
              <a:avLst/>
              <a:gdLst/>
              <a:ahLst/>
              <a:cxnLst/>
              <a:rect l="l" t="t" r="r" b="b"/>
              <a:pathLst>
                <a:path w="175052" h="209657" extrusionOk="0">
                  <a:moveTo>
                    <a:pt x="87686" y="0"/>
                  </a:moveTo>
                  <a:lnTo>
                    <a:pt x="83200" y="107"/>
                  </a:lnTo>
                  <a:lnTo>
                    <a:pt x="74442" y="961"/>
                  </a:lnTo>
                  <a:lnTo>
                    <a:pt x="65898" y="2670"/>
                  </a:lnTo>
                  <a:lnTo>
                    <a:pt x="57674" y="5233"/>
                  </a:lnTo>
                  <a:lnTo>
                    <a:pt x="49877" y="8544"/>
                  </a:lnTo>
                  <a:lnTo>
                    <a:pt x="42401" y="12603"/>
                  </a:lnTo>
                  <a:lnTo>
                    <a:pt x="35459" y="17302"/>
                  </a:lnTo>
                  <a:lnTo>
                    <a:pt x="28944" y="22643"/>
                  </a:lnTo>
                  <a:lnTo>
                    <a:pt x="23070" y="28624"/>
                  </a:lnTo>
                  <a:lnTo>
                    <a:pt x="17729" y="35032"/>
                  </a:lnTo>
                  <a:lnTo>
                    <a:pt x="13030" y="42081"/>
                  </a:lnTo>
                  <a:lnTo>
                    <a:pt x="8972" y="49450"/>
                  </a:lnTo>
                  <a:lnTo>
                    <a:pt x="5661" y="57247"/>
                  </a:lnTo>
                  <a:lnTo>
                    <a:pt x="3097" y="65471"/>
                  </a:lnTo>
                  <a:lnTo>
                    <a:pt x="1388" y="74015"/>
                  </a:lnTo>
                  <a:lnTo>
                    <a:pt x="427" y="82880"/>
                  </a:lnTo>
                  <a:lnTo>
                    <a:pt x="427" y="87366"/>
                  </a:lnTo>
                  <a:lnTo>
                    <a:pt x="0" y="209657"/>
                  </a:lnTo>
                  <a:lnTo>
                    <a:pt x="174731" y="209657"/>
                  </a:lnTo>
                  <a:lnTo>
                    <a:pt x="175052" y="87366"/>
                  </a:lnTo>
                  <a:lnTo>
                    <a:pt x="174945" y="82880"/>
                  </a:lnTo>
                  <a:lnTo>
                    <a:pt x="174091" y="74015"/>
                  </a:lnTo>
                  <a:lnTo>
                    <a:pt x="172382" y="65471"/>
                  </a:lnTo>
                  <a:lnTo>
                    <a:pt x="169818" y="57247"/>
                  </a:lnTo>
                  <a:lnTo>
                    <a:pt x="166507" y="49450"/>
                  </a:lnTo>
                  <a:lnTo>
                    <a:pt x="162449" y="42081"/>
                  </a:lnTo>
                  <a:lnTo>
                    <a:pt x="157750" y="35032"/>
                  </a:lnTo>
                  <a:lnTo>
                    <a:pt x="152409" y="28624"/>
                  </a:lnTo>
                  <a:lnTo>
                    <a:pt x="146535" y="22643"/>
                  </a:lnTo>
                  <a:lnTo>
                    <a:pt x="140020" y="17302"/>
                  </a:lnTo>
                  <a:lnTo>
                    <a:pt x="133078" y="12603"/>
                  </a:lnTo>
                  <a:lnTo>
                    <a:pt x="125602" y="8544"/>
                  </a:lnTo>
                  <a:lnTo>
                    <a:pt x="117805" y="5233"/>
                  </a:lnTo>
                  <a:lnTo>
                    <a:pt x="109581" y="2670"/>
                  </a:lnTo>
                  <a:lnTo>
                    <a:pt x="101037" y="961"/>
                  </a:lnTo>
                  <a:lnTo>
                    <a:pt x="92279" y="107"/>
                  </a:lnTo>
                  <a:lnTo>
                    <a:pt x="876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560" name="Google Shape;1560;p42"/>
            <p:cNvGrpSpPr/>
            <p:nvPr/>
          </p:nvGrpSpPr>
          <p:grpSpPr>
            <a:xfrm rot="-1653966" flipH="1">
              <a:off x="6937800" y="3515613"/>
              <a:ext cx="830686" cy="1342740"/>
              <a:chOff x="5217955" y="2289659"/>
              <a:chExt cx="980409" cy="1584754"/>
            </a:xfrm>
          </p:grpSpPr>
          <p:sp>
            <p:nvSpPr>
              <p:cNvPr id="1561" name="Google Shape;1561;p42"/>
              <p:cNvSpPr/>
              <p:nvPr/>
            </p:nvSpPr>
            <p:spPr>
              <a:xfrm>
                <a:off x="5512948" y="2567402"/>
                <a:ext cx="679094" cy="1300117"/>
              </a:xfrm>
              <a:custGeom>
                <a:avLst/>
                <a:gdLst/>
                <a:ahLst/>
                <a:cxnLst/>
                <a:rect l="l" t="t" r="r" b="b"/>
                <a:pathLst>
                  <a:path w="21377" h="40926" extrusionOk="0">
                    <a:moveTo>
                      <a:pt x="1629" y="0"/>
                    </a:moveTo>
                    <a:lnTo>
                      <a:pt x="0" y="290"/>
                    </a:lnTo>
                    <a:lnTo>
                      <a:pt x="109" y="779"/>
                    </a:lnTo>
                    <a:lnTo>
                      <a:pt x="489" y="1684"/>
                    </a:lnTo>
                    <a:lnTo>
                      <a:pt x="1285" y="2914"/>
                    </a:lnTo>
                    <a:lnTo>
                      <a:pt x="1883" y="3638"/>
                    </a:lnTo>
                    <a:lnTo>
                      <a:pt x="2227" y="4073"/>
                    </a:lnTo>
                    <a:lnTo>
                      <a:pt x="2552" y="4507"/>
                    </a:lnTo>
                    <a:lnTo>
                      <a:pt x="2987" y="5105"/>
                    </a:lnTo>
                    <a:lnTo>
                      <a:pt x="3765" y="6354"/>
                    </a:lnTo>
                    <a:lnTo>
                      <a:pt x="4489" y="7711"/>
                    </a:lnTo>
                    <a:lnTo>
                      <a:pt x="5213" y="9250"/>
                    </a:lnTo>
                    <a:lnTo>
                      <a:pt x="5575" y="10136"/>
                    </a:lnTo>
                    <a:lnTo>
                      <a:pt x="6064" y="11331"/>
                    </a:lnTo>
                    <a:lnTo>
                      <a:pt x="6987" y="13847"/>
                    </a:lnTo>
                    <a:lnTo>
                      <a:pt x="7874" y="16544"/>
                    </a:lnTo>
                    <a:lnTo>
                      <a:pt x="8725" y="19440"/>
                    </a:lnTo>
                    <a:lnTo>
                      <a:pt x="9141" y="20960"/>
                    </a:lnTo>
                    <a:lnTo>
                      <a:pt x="9521" y="22318"/>
                    </a:lnTo>
                    <a:lnTo>
                      <a:pt x="10336" y="25105"/>
                    </a:lnTo>
                    <a:lnTo>
                      <a:pt x="11313" y="27929"/>
                    </a:lnTo>
                    <a:lnTo>
                      <a:pt x="12471" y="30717"/>
                    </a:lnTo>
                    <a:lnTo>
                      <a:pt x="13811" y="33414"/>
                    </a:lnTo>
                    <a:lnTo>
                      <a:pt x="14969" y="35314"/>
                    </a:lnTo>
                    <a:lnTo>
                      <a:pt x="15820" y="36509"/>
                    </a:lnTo>
                    <a:lnTo>
                      <a:pt x="16725" y="37631"/>
                    </a:lnTo>
                    <a:lnTo>
                      <a:pt x="17721" y="38681"/>
                    </a:lnTo>
                    <a:lnTo>
                      <a:pt x="18770" y="39658"/>
                    </a:lnTo>
                    <a:lnTo>
                      <a:pt x="19893" y="40527"/>
                    </a:lnTo>
                    <a:lnTo>
                      <a:pt x="20490" y="40925"/>
                    </a:lnTo>
                    <a:lnTo>
                      <a:pt x="21377" y="39550"/>
                    </a:lnTo>
                    <a:lnTo>
                      <a:pt x="20816" y="39169"/>
                    </a:lnTo>
                    <a:lnTo>
                      <a:pt x="19784" y="38355"/>
                    </a:lnTo>
                    <a:lnTo>
                      <a:pt x="18807" y="37450"/>
                    </a:lnTo>
                    <a:lnTo>
                      <a:pt x="17883" y="36454"/>
                    </a:lnTo>
                    <a:lnTo>
                      <a:pt x="16635" y="34825"/>
                    </a:lnTo>
                    <a:lnTo>
                      <a:pt x="15168" y="32454"/>
                    </a:lnTo>
                    <a:lnTo>
                      <a:pt x="13901" y="29884"/>
                    </a:lnTo>
                    <a:lnTo>
                      <a:pt x="12815" y="27223"/>
                    </a:lnTo>
                    <a:lnTo>
                      <a:pt x="11892" y="24508"/>
                    </a:lnTo>
                    <a:lnTo>
                      <a:pt x="11096" y="21829"/>
                    </a:lnTo>
                    <a:lnTo>
                      <a:pt x="10734" y="20544"/>
                    </a:lnTo>
                    <a:lnTo>
                      <a:pt x="10317" y="18988"/>
                    </a:lnTo>
                    <a:lnTo>
                      <a:pt x="9449" y="16055"/>
                    </a:lnTo>
                    <a:lnTo>
                      <a:pt x="8544" y="13304"/>
                    </a:lnTo>
                    <a:lnTo>
                      <a:pt x="7602" y="10734"/>
                    </a:lnTo>
                    <a:lnTo>
                      <a:pt x="7096" y="9503"/>
                    </a:lnTo>
                    <a:lnTo>
                      <a:pt x="6716" y="8580"/>
                    </a:lnTo>
                    <a:lnTo>
                      <a:pt x="5955" y="6951"/>
                    </a:lnTo>
                    <a:lnTo>
                      <a:pt x="5177" y="5503"/>
                    </a:lnTo>
                    <a:lnTo>
                      <a:pt x="4344" y="4181"/>
                    </a:lnTo>
                    <a:lnTo>
                      <a:pt x="3892" y="3530"/>
                    </a:lnTo>
                    <a:lnTo>
                      <a:pt x="3548" y="3077"/>
                    </a:lnTo>
                    <a:lnTo>
                      <a:pt x="3168" y="2589"/>
                    </a:lnTo>
                    <a:lnTo>
                      <a:pt x="2643" y="1973"/>
                    </a:lnTo>
                    <a:lnTo>
                      <a:pt x="1991" y="996"/>
                    </a:lnTo>
                    <a:lnTo>
                      <a:pt x="1702" y="344"/>
                    </a:lnTo>
                    <a:lnTo>
                      <a:pt x="1629"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2" name="Google Shape;1562;p42"/>
              <p:cNvSpPr/>
              <p:nvPr/>
            </p:nvSpPr>
            <p:spPr>
              <a:xfrm>
                <a:off x="5508342" y="2566259"/>
                <a:ext cx="690022" cy="1308154"/>
              </a:xfrm>
              <a:custGeom>
                <a:avLst/>
                <a:gdLst/>
                <a:ahLst/>
                <a:cxnLst/>
                <a:rect l="l" t="t" r="r" b="b"/>
                <a:pathLst>
                  <a:path w="21721" h="41179" extrusionOk="0">
                    <a:moveTo>
                      <a:pt x="1919" y="0"/>
                    </a:moveTo>
                    <a:lnTo>
                      <a:pt x="1611" y="54"/>
                    </a:lnTo>
                    <a:lnTo>
                      <a:pt x="1702" y="416"/>
                    </a:lnTo>
                    <a:lnTo>
                      <a:pt x="1992" y="1104"/>
                    </a:lnTo>
                    <a:lnTo>
                      <a:pt x="2661" y="2100"/>
                    </a:lnTo>
                    <a:lnTo>
                      <a:pt x="3186" y="2733"/>
                    </a:lnTo>
                    <a:lnTo>
                      <a:pt x="3566" y="3204"/>
                    </a:lnTo>
                    <a:lnTo>
                      <a:pt x="3910" y="3656"/>
                    </a:lnTo>
                    <a:lnTo>
                      <a:pt x="4363" y="4290"/>
                    </a:lnTo>
                    <a:lnTo>
                      <a:pt x="5195" y="5611"/>
                    </a:lnTo>
                    <a:lnTo>
                      <a:pt x="5974" y="7059"/>
                    </a:lnTo>
                    <a:lnTo>
                      <a:pt x="6716" y="8688"/>
                    </a:lnTo>
                    <a:lnTo>
                      <a:pt x="7114" y="9593"/>
                    </a:lnTo>
                    <a:lnTo>
                      <a:pt x="7603" y="10824"/>
                    </a:lnTo>
                    <a:lnTo>
                      <a:pt x="8544" y="13394"/>
                    </a:lnTo>
                    <a:lnTo>
                      <a:pt x="9449" y="16128"/>
                    </a:lnTo>
                    <a:lnTo>
                      <a:pt x="10318" y="19060"/>
                    </a:lnTo>
                    <a:lnTo>
                      <a:pt x="10734" y="20616"/>
                    </a:lnTo>
                    <a:lnTo>
                      <a:pt x="11096" y="21902"/>
                    </a:lnTo>
                    <a:lnTo>
                      <a:pt x="11874" y="24562"/>
                    </a:lnTo>
                    <a:lnTo>
                      <a:pt x="12797" y="27259"/>
                    </a:lnTo>
                    <a:lnTo>
                      <a:pt x="13883" y="29938"/>
                    </a:lnTo>
                    <a:lnTo>
                      <a:pt x="15132" y="32490"/>
                    </a:lnTo>
                    <a:lnTo>
                      <a:pt x="16599" y="34879"/>
                    </a:lnTo>
                    <a:lnTo>
                      <a:pt x="17847" y="36508"/>
                    </a:lnTo>
                    <a:lnTo>
                      <a:pt x="18752" y="37504"/>
                    </a:lnTo>
                    <a:lnTo>
                      <a:pt x="19730" y="38427"/>
                    </a:lnTo>
                    <a:lnTo>
                      <a:pt x="20762" y="39260"/>
                    </a:lnTo>
                    <a:lnTo>
                      <a:pt x="21305" y="39622"/>
                    </a:lnTo>
                    <a:lnTo>
                      <a:pt x="20581" y="40762"/>
                    </a:lnTo>
                    <a:lnTo>
                      <a:pt x="20001" y="40364"/>
                    </a:lnTo>
                    <a:lnTo>
                      <a:pt x="18897" y="39495"/>
                    </a:lnTo>
                    <a:lnTo>
                      <a:pt x="17866" y="38518"/>
                    </a:lnTo>
                    <a:lnTo>
                      <a:pt x="16906" y="37468"/>
                    </a:lnTo>
                    <a:lnTo>
                      <a:pt x="16019" y="36346"/>
                    </a:lnTo>
                    <a:lnTo>
                      <a:pt x="15187" y="35151"/>
                    </a:lnTo>
                    <a:lnTo>
                      <a:pt x="14028" y="33287"/>
                    </a:lnTo>
                    <a:lnTo>
                      <a:pt x="12707" y="30608"/>
                    </a:lnTo>
                    <a:lnTo>
                      <a:pt x="11585" y="27857"/>
                    </a:lnTo>
                    <a:lnTo>
                      <a:pt x="10625" y="25051"/>
                    </a:lnTo>
                    <a:lnTo>
                      <a:pt x="9793" y="22300"/>
                    </a:lnTo>
                    <a:lnTo>
                      <a:pt x="9431" y="20960"/>
                    </a:lnTo>
                    <a:lnTo>
                      <a:pt x="9014" y="19440"/>
                    </a:lnTo>
                    <a:lnTo>
                      <a:pt x="8164" y="16544"/>
                    </a:lnTo>
                    <a:lnTo>
                      <a:pt x="7277" y="13847"/>
                    </a:lnTo>
                    <a:lnTo>
                      <a:pt x="6354" y="11313"/>
                    </a:lnTo>
                    <a:lnTo>
                      <a:pt x="5865" y="10118"/>
                    </a:lnTo>
                    <a:lnTo>
                      <a:pt x="5485" y="9231"/>
                    </a:lnTo>
                    <a:lnTo>
                      <a:pt x="4779" y="7675"/>
                    </a:lnTo>
                    <a:lnTo>
                      <a:pt x="4037" y="6299"/>
                    </a:lnTo>
                    <a:lnTo>
                      <a:pt x="3259" y="5050"/>
                    </a:lnTo>
                    <a:lnTo>
                      <a:pt x="2824" y="4453"/>
                    </a:lnTo>
                    <a:lnTo>
                      <a:pt x="2516" y="4055"/>
                    </a:lnTo>
                    <a:lnTo>
                      <a:pt x="2191" y="3638"/>
                    </a:lnTo>
                    <a:lnTo>
                      <a:pt x="2136" y="3566"/>
                    </a:lnTo>
                    <a:lnTo>
                      <a:pt x="1557" y="2860"/>
                    </a:lnTo>
                    <a:lnTo>
                      <a:pt x="761" y="1647"/>
                    </a:lnTo>
                    <a:lnTo>
                      <a:pt x="399" y="778"/>
                    </a:lnTo>
                    <a:lnTo>
                      <a:pt x="290" y="290"/>
                    </a:lnTo>
                    <a:lnTo>
                      <a:pt x="1" y="344"/>
                    </a:lnTo>
                    <a:lnTo>
                      <a:pt x="109" y="851"/>
                    </a:lnTo>
                    <a:lnTo>
                      <a:pt x="489" y="1774"/>
                    </a:lnTo>
                    <a:lnTo>
                      <a:pt x="1304" y="3023"/>
                    </a:lnTo>
                    <a:lnTo>
                      <a:pt x="1901" y="3765"/>
                    </a:lnTo>
                    <a:lnTo>
                      <a:pt x="1955" y="3837"/>
                    </a:lnTo>
                    <a:lnTo>
                      <a:pt x="2281" y="4236"/>
                    </a:lnTo>
                    <a:lnTo>
                      <a:pt x="2589" y="4634"/>
                    </a:lnTo>
                    <a:lnTo>
                      <a:pt x="3005" y="5231"/>
                    </a:lnTo>
                    <a:lnTo>
                      <a:pt x="3783" y="6462"/>
                    </a:lnTo>
                    <a:lnTo>
                      <a:pt x="4507" y="7819"/>
                    </a:lnTo>
                    <a:lnTo>
                      <a:pt x="5213" y="9358"/>
                    </a:lnTo>
                    <a:lnTo>
                      <a:pt x="5575" y="10227"/>
                    </a:lnTo>
                    <a:lnTo>
                      <a:pt x="6064" y="11421"/>
                    </a:lnTo>
                    <a:lnTo>
                      <a:pt x="6987" y="13937"/>
                    </a:lnTo>
                    <a:lnTo>
                      <a:pt x="7874" y="16634"/>
                    </a:lnTo>
                    <a:lnTo>
                      <a:pt x="8725" y="19512"/>
                    </a:lnTo>
                    <a:lnTo>
                      <a:pt x="9141" y="21051"/>
                    </a:lnTo>
                    <a:lnTo>
                      <a:pt x="9521" y="22390"/>
                    </a:lnTo>
                    <a:lnTo>
                      <a:pt x="10354" y="25196"/>
                    </a:lnTo>
                    <a:lnTo>
                      <a:pt x="11331" y="28038"/>
                    </a:lnTo>
                    <a:lnTo>
                      <a:pt x="12490" y="30825"/>
                    </a:lnTo>
                    <a:lnTo>
                      <a:pt x="13829" y="33540"/>
                    </a:lnTo>
                    <a:lnTo>
                      <a:pt x="15006" y="35441"/>
                    </a:lnTo>
                    <a:lnTo>
                      <a:pt x="15856" y="36635"/>
                    </a:lnTo>
                    <a:lnTo>
                      <a:pt x="16780" y="37776"/>
                    </a:lnTo>
                    <a:lnTo>
                      <a:pt x="17757" y="38843"/>
                    </a:lnTo>
                    <a:lnTo>
                      <a:pt x="18807" y="39821"/>
                    </a:lnTo>
                    <a:lnTo>
                      <a:pt x="19947" y="40690"/>
                    </a:lnTo>
                    <a:lnTo>
                      <a:pt x="20544" y="41088"/>
                    </a:lnTo>
                    <a:lnTo>
                      <a:pt x="20671" y="41178"/>
                    </a:lnTo>
                    <a:lnTo>
                      <a:pt x="21721" y="39531"/>
                    </a:lnTo>
                    <a:lnTo>
                      <a:pt x="21594" y="39459"/>
                    </a:lnTo>
                    <a:lnTo>
                      <a:pt x="21051" y="39079"/>
                    </a:lnTo>
                    <a:lnTo>
                      <a:pt x="20019" y="38282"/>
                    </a:lnTo>
                    <a:lnTo>
                      <a:pt x="19042" y="37377"/>
                    </a:lnTo>
                    <a:lnTo>
                      <a:pt x="18137" y="36382"/>
                    </a:lnTo>
                    <a:lnTo>
                      <a:pt x="16888" y="34771"/>
                    </a:lnTo>
                    <a:lnTo>
                      <a:pt x="15422" y="32400"/>
                    </a:lnTo>
                    <a:lnTo>
                      <a:pt x="14173" y="29848"/>
                    </a:lnTo>
                    <a:lnTo>
                      <a:pt x="13087" y="27187"/>
                    </a:lnTo>
                    <a:lnTo>
                      <a:pt x="12164" y="24490"/>
                    </a:lnTo>
                    <a:lnTo>
                      <a:pt x="11386" y="21829"/>
                    </a:lnTo>
                    <a:lnTo>
                      <a:pt x="11024" y="20544"/>
                    </a:lnTo>
                    <a:lnTo>
                      <a:pt x="10607" y="18987"/>
                    </a:lnTo>
                    <a:lnTo>
                      <a:pt x="9738" y="16037"/>
                    </a:lnTo>
                    <a:lnTo>
                      <a:pt x="8833" y="13286"/>
                    </a:lnTo>
                    <a:lnTo>
                      <a:pt x="7892" y="10715"/>
                    </a:lnTo>
                    <a:lnTo>
                      <a:pt x="7385" y="9485"/>
                    </a:lnTo>
                    <a:lnTo>
                      <a:pt x="7005" y="8562"/>
                    </a:lnTo>
                    <a:lnTo>
                      <a:pt x="6227" y="6914"/>
                    </a:lnTo>
                    <a:lnTo>
                      <a:pt x="5449" y="5466"/>
                    </a:lnTo>
                    <a:lnTo>
                      <a:pt x="4616" y="4127"/>
                    </a:lnTo>
                    <a:lnTo>
                      <a:pt x="4164" y="3475"/>
                    </a:lnTo>
                    <a:lnTo>
                      <a:pt x="3820" y="3023"/>
                    </a:lnTo>
                    <a:lnTo>
                      <a:pt x="3421" y="2534"/>
                    </a:lnTo>
                    <a:lnTo>
                      <a:pt x="2915" y="1919"/>
                    </a:lnTo>
                    <a:lnTo>
                      <a:pt x="2281" y="978"/>
                    </a:lnTo>
                    <a:lnTo>
                      <a:pt x="1992" y="326"/>
                    </a:lnTo>
                    <a:lnTo>
                      <a:pt x="1919"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3" name="Google Shape;1563;p42"/>
              <p:cNvSpPr/>
              <p:nvPr/>
            </p:nvSpPr>
            <p:spPr>
              <a:xfrm>
                <a:off x="5960870" y="3211393"/>
                <a:ext cx="136886" cy="174848"/>
              </a:xfrm>
              <a:custGeom>
                <a:avLst/>
                <a:gdLst/>
                <a:ahLst/>
                <a:cxnLst/>
                <a:rect l="l" t="t" r="r" b="b"/>
                <a:pathLst>
                  <a:path w="4309" h="5504" extrusionOk="0">
                    <a:moveTo>
                      <a:pt x="4308" y="1"/>
                    </a:moveTo>
                    <a:lnTo>
                      <a:pt x="3783" y="55"/>
                    </a:lnTo>
                    <a:lnTo>
                      <a:pt x="2897" y="254"/>
                    </a:lnTo>
                    <a:lnTo>
                      <a:pt x="2136" y="526"/>
                    </a:lnTo>
                    <a:lnTo>
                      <a:pt x="1521" y="869"/>
                    </a:lnTo>
                    <a:lnTo>
                      <a:pt x="1050" y="1286"/>
                    </a:lnTo>
                    <a:lnTo>
                      <a:pt x="670" y="1738"/>
                    </a:lnTo>
                    <a:lnTo>
                      <a:pt x="272" y="2444"/>
                    </a:lnTo>
                    <a:lnTo>
                      <a:pt x="37" y="3440"/>
                    </a:lnTo>
                    <a:lnTo>
                      <a:pt x="0" y="4345"/>
                    </a:lnTo>
                    <a:lnTo>
                      <a:pt x="145" y="5358"/>
                    </a:lnTo>
                    <a:lnTo>
                      <a:pt x="200" y="5503"/>
                    </a:lnTo>
                    <a:lnTo>
                      <a:pt x="326" y="5503"/>
                    </a:lnTo>
                    <a:lnTo>
                      <a:pt x="1159" y="5358"/>
                    </a:lnTo>
                    <a:lnTo>
                      <a:pt x="1883" y="5069"/>
                    </a:lnTo>
                    <a:lnTo>
                      <a:pt x="2643" y="4562"/>
                    </a:lnTo>
                    <a:lnTo>
                      <a:pt x="3367" y="3747"/>
                    </a:lnTo>
                    <a:lnTo>
                      <a:pt x="3820" y="2897"/>
                    </a:lnTo>
                    <a:lnTo>
                      <a:pt x="4055" y="2227"/>
                    </a:lnTo>
                    <a:lnTo>
                      <a:pt x="4218" y="1431"/>
                    </a:lnTo>
                    <a:lnTo>
                      <a:pt x="4308" y="507"/>
                    </a:lnTo>
                    <a:lnTo>
                      <a:pt x="4308"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4" name="Google Shape;1564;p42"/>
              <p:cNvSpPr/>
              <p:nvPr/>
            </p:nvSpPr>
            <p:spPr>
              <a:xfrm>
                <a:off x="5955692" y="3206215"/>
                <a:ext cx="146671" cy="185205"/>
              </a:xfrm>
              <a:custGeom>
                <a:avLst/>
                <a:gdLst/>
                <a:ahLst/>
                <a:cxnLst/>
                <a:rect l="l" t="t" r="r" b="b"/>
                <a:pathLst>
                  <a:path w="4617" h="5830" extrusionOk="0">
                    <a:moveTo>
                      <a:pt x="4616" y="1"/>
                    </a:moveTo>
                    <a:lnTo>
                      <a:pt x="4453" y="19"/>
                    </a:lnTo>
                    <a:lnTo>
                      <a:pt x="3838" y="91"/>
                    </a:lnTo>
                    <a:lnTo>
                      <a:pt x="2734" y="363"/>
                    </a:lnTo>
                    <a:lnTo>
                      <a:pt x="2263" y="562"/>
                    </a:lnTo>
                    <a:lnTo>
                      <a:pt x="1919" y="725"/>
                    </a:lnTo>
                    <a:lnTo>
                      <a:pt x="1322" y="1123"/>
                    </a:lnTo>
                    <a:lnTo>
                      <a:pt x="851" y="1612"/>
                    </a:lnTo>
                    <a:lnTo>
                      <a:pt x="471" y="2191"/>
                    </a:lnTo>
                    <a:lnTo>
                      <a:pt x="326" y="2499"/>
                    </a:lnTo>
                    <a:lnTo>
                      <a:pt x="127" y="3078"/>
                    </a:lnTo>
                    <a:lnTo>
                      <a:pt x="1" y="4182"/>
                    </a:lnTo>
                    <a:lnTo>
                      <a:pt x="145" y="5467"/>
                    </a:lnTo>
                    <a:lnTo>
                      <a:pt x="218" y="5720"/>
                    </a:lnTo>
                    <a:lnTo>
                      <a:pt x="254" y="5829"/>
                    </a:lnTo>
                    <a:lnTo>
                      <a:pt x="634" y="5829"/>
                    </a:lnTo>
                    <a:lnTo>
                      <a:pt x="1756" y="5539"/>
                    </a:lnTo>
                    <a:lnTo>
                      <a:pt x="2661" y="5033"/>
                    </a:lnTo>
                    <a:lnTo>
                      <a:pt x="3114" y="4634"/>
                    </a:lnTo>
                    <a:lnTo>
                      <a:pt x="2897" y="4417"/>
                    </a:lnTo>
                    <a:lnTo>
                      <a:pt x="2535" y="4743"/>
                    </a:lnTo>
                    <a:lnTo>
                      <a:pt x="1811" y="5177"/>
                    </a:lnTo>
                    <a:lnTo>
                      <a:pt x="851" y="5485"/>
                    </a:lnTo>
                    <a:lnTo>
                      <a:pt x="471" y="5521"/>
                    </a:lnTo>
                    <a:lnTo>
                      <a:pt x="381" y="5105"/>
                    </a:lnTo>
                    <a:lnTo>
                      <a:pt x="326" y="3965"/>
                    </a:lnTo>
                    <a:lnTo>
                      <a:pt x="453" y="3078"/>
                    </a:lnTo>
                    <a:lnTo>
                      <a:pt x="616" y="2625"/>
                    </a:lnTo>
                    <a:lnTo>
                      <a:pt x="743" y="2336"/>
                    </a:lnTo>
                    <a:lnTo>
                      <a:pt x="1087" y="1811"/>
                    </a:lnTo>
                    <a:lnTo>
                      <a:pt x="1521" y="1358"/>
                    </a:lnTo>
                    <a:lnTo>
                      <a:pt x="2064" y="978"/>
                    </a:lnTo>
                    <a:lnTo>
                      <a:pt x="2390" y="833"/>
                    </a:lnTo>
                    <a:lnTo>
                      <a:pt x="2806" y="652"/>
                    </a:lnTo>
                    <a:lnTo>
                      <a:pt x="3765" y="399"/>
                    </a:lnTo>
                    <a:lnTo>
                      <a:pt x="4327" y="327"/>
                    </a:lnTo>
                    <a:lnTo>
                      <a:pt x="4290" y="942"/>
                    </a:lnTo>
                    <a:lnTo>
                      <a:pt x="4146" y="2046"/>
                    </a:lnTo>
                    <a:lnTo>
                      <a:pt x="4001" y="2535"/>
                    </a:lnTo>
                    <a:lnTo>
                      <a:pt x="4290" y="2625"/>
                    </a:lnTo>
                    <a:lnTo>
                      <a:pt x="4435" y="2082"/>
                    </a:lnTo>
                    <a:lnTo>
                      <a:pt x="4616" y="851"/>
                    </a:lnTo>
                    <a:lnTo>
                      <a:pt x="4616" y="164"/>
                    </a:lnTo>
                    <a:lnTo>
                      <a:pt x="461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5" name="Google Shape;1565;p42"/>
              <p:cNvSpPr/>
              <p:nvPr/>
            </p:nvSpPr>
            <p:spPr>
              <a:xfrm>
                <a:off x="5955692" y="3206215"/>
                <a:ext cx="146671" cy="185205"/>
              </a:xfrm>
              <a:custGeom>
                <a:avLst/>
                <a:gdLst/>
                <a:ahLst/>
                <a:cxnLst/>
                <a:rect l="l" t="t" r="r" b="b"/>
                <a:pathLst>
                  <a:path w="4617" h="5830" extrusionOk="0">
                    <a:moveTo>
                      <a:pt x="4616" y="1"/>
                    </a:moveTo>
                    <a:lnTo>
                      <a:pt x="4453" y="19"/>
                    </a:lnTo>
                    <a:lnTo>
                      <a:pt x="3838" y="91"/>
                    </a:lnTo>
                    <a:lnTo>
                      <a:pt x="2734" y="363"/>
                    </a:lnTo>
                    <a:lnTo>
                      <a:pt x="2263" y="562"/>
                    </a:lnTo>
                    <a:lnTo>
                      <a:pt x="2390" y="833"/>
                    </a:lnTo>
                    <a:lnTo>
                      <a:pt x="2806" y="652"/>
                    </a:lnTo>
                    <a:lnTo>
                      <a:pt x="3765" y="399"/>
                    </a:lnTo>
                    <a:lnTo>
                      <a:pt x="4327" y="327"/>
                    </a:lnTo>
                    <a:lnTo>
                      <a:pt x="4290" y="942"/>
                    </a:lnTo>
                    <a:lnTo>
                      <a:pt x="4146" y="2046"/>
                    </a:lnTo>
                    <a:lnTo>
                      <a:pt x="4001" y="2535"/>
                    </a:lnTo>
                    <a:lnTo>
                      <a:pt x="3802" y="3096"/>
                    </a:lnTo>
                    <a:lnTo>
                      <a:pt x="3259" y="4037"/>
                    </a:lnTo>
                    <a:lnTo>
                      <a:pt x="2897" y="4417"/>
                    </a:lnTo>
                    <a:lnTo>
                      <a:pt x="2535" y="4743"/>
                    </a:lnTo>
                    <a:lnTo>
                      <a:pt x="1811" y="5177"/>
                    </a:lnTo>
                    <a:lnTo>
                      <a:pt x="851" y="5485"/>
                    </a:lnTo>
                    <a:lnTo>
                      <a:pt x="471" y="5521"/>
                    </a:lnTo>
                    <a:lnTo>
                      <a:pt x="381" y="5105"/>
                    </a:lnTo>
                    <a:lnTo>
                      <a:pt x="326" y="3965"/>
                    </a:lnTo>
                    <a:lnTo>
                      <a:pt x="453" y="3078"/>
                    </a:lnTo>
                    <a:lnTo>
                      <a:pt x="616" y="2625"/>
                    </a:lnTo>
                    <a:lnTo>
                      <a:pt x="326" y="2499"/>
                    </a:lnTo>
                    <a:lnTo>
                      <a:pt x="127" y="3078"/>
                    </a:lnTo>
                    <a:lnTo>
                      <a:pt x="1" y="4182"/>
                    </a:lnTo>
                    <a:lnTo>
                      <a:pt x="145" y="5467"/>
                    </a:lnTo>
                    <a:lnTo>
                      <a:pt x="218" y="5720"/>
                    </a:lnTo>
                    <a:lnTo>
                      <a:pt x="254" y="5829"/>
                    </a:lnTo>
                    <a:lnTo>
                      <a:pt x="634" y="5829"/>
                    </a:lnTo>
                    <a:lnTo>
                      <a:pt x="1756" y="5539"/>
                    </a:lnTo>
                    <a:lnTo>
                      <a:pt x="2661" y="5033"/>
                    </a:lnTo>
                    <a:lnTo>
                      <a:pt x="3114" y="4634"/>
                    </a:lnTo>
                    <a:lnTo>
                      <a:pt x="3494" y="4236"/>
                    </a:lnTo>
                    <a:lnTo>
                      <a:pt x="4091" y="3223"/>
                    </a:lnTo>
                    <a:lnTo>
                      <a:pt x="4290" y="2625"/>
                    </a:lnTo>
                    <a:lnTo>
                      <a:pt x="4435" y="2082"/>
                    </a:lnTo>
                    <a:lnTo>
                      <a:pt x="4616" y="851"/>
                    </a:lnTo>
                    <a:lnTo>
                      <a:pt x="4616" y="164"/>
                    </a:lnTo>
                    <a:lnTo>
                      <a:pt x="461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6" name="Google Shape;1566;p42"/>
              <p:cNvSpPr/>
              <p:nvPr/>
            </p:nvSpPr>
            <p:spPr>
              <a:xfrm>
                <a:off x="5534232" y="3159644"/>
                <a:ext cx="234603" cy="142064"/>
              </a:xfrm>
              <a:custGeom>
                <a:avLst/>
                <a:gdLst/>
                <a:ahLst/>
                <a:cxnLst/>
                <a:rect l="l" t="t" r="r" b="b"/>
                <a:pathLst>
                  <a:path w="7385" h="4472" extrusionOk="0">
                    <a:moveTo>
                      <a:pt x="1919" y="1"/>
                    </a:moveTo>
                    <a:lnTo>
                      <a:pt x="688" y="73"/>
                    </a:lnTo>
                    <a:lnTo>
                      <a:pt x="0" y="164"/>
                    </a:lnTo>
                    <a:lnTo>
                      <a:pt x="109" y="725"/>
                    </a:lnTo>
                    <a:lnTo>
                      <a:pt x="434" y="1702"/>
                    </a:lnTo>
                    <a:lnTo>
                      <a:pt x="833" y="2480"/>
                    </a:lnTo>
                    <a:lnTo>
                      <a:pt x="1321" y="3114"/>
                    </a:lnTo>
                    <a:lnTo>
                      <a:pt x="1882" y="3603"/>
                    </a:lnTo>
                    <a:lnTo>
                      <a:pt x="2498" y="3965"/>
                    </a:lnTo>
                    <a:lnTo>
                      <a:pt x="3131" y="4218"/>
                    </a:lnTo>
                    <a:lnTo>
                      <a:pt x="3765" y="4363"/>
                    </a:lnTo>
                    <a:lnTo>
                      <a:pt x="4724" y="4471"/>
                    </a:lnTo>
                    <a:lnTo>
                      <a:pt x="5901" y="4381"/>
                    </a:lnTo>
                    <a:lnTo>
                      <a:pt x="7186" y="4109"/>
                    </a:lnTo>
                    <a:lnTo>
                      <a:pt x="7385" y="4037"/>
                    </a:lnTo>
                    <a:lnTo>
                      <a:pt x="7385" y="3892"/>
                    </a:lnTo>
                    <a:lnTo>
                      <a:pt x="7204" y="2933"/>
                    </a:lnTo>
                    <a:lnTo>
                      <a:pt x="6824" y="2100"/>
                    </a:lnTo>
                    <a:lnTo>
                      <a:pt x="6335" y="1485"/>
                    </a:lnTo>
                    <a:lnTo>
                      <a:pt x="5901" y="1087"/>
                    </a:lnTo>
                    <a:lnTo>
                      <a:pt x="5358" y="725"/>
                    </a:lnTo>
                    <a:lnTo>
                      <a:pt x="4706" y="417"/>
                    </a:lnTo>
                    <a:lnTo>
                      <a:pt x="3928" y="200"/>
                    </a:lnTo>
                    <a:lnTo>
                      <a:pt x="3005" y="55"/>
                    </a:lnTo>
                    <a:lnTo>
                      <a:pt x="1919"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7" name="Google Shape;1567;p42"/>
              <p:cNvSpPr/>
              <p:nvPr/>
            </p:nvSpPr>
            <p:spPr>
              <a:xfrm>
                <a:off x="5528482" y="3155609"/>
                <a:ext cx="244959" cy="150133"/>
              </a:xfrm>
              <a:custGeom>
                <a:avLst/>
                <a:gdLst/>
                <a:ahLst/>
                <a:cxnLst/>
                <a:rect l="l" t="t" r="r" b="b"/>
                <a:pathLst>
                  <a:path w="7711" h="4726" extrusionOk="0">
                    <a:moveTo>
                      <a:pt x="2896" y="1"/>
                    </a:moveTo>
                    <a:lnTo>
                      <a:pt x="1140" y="19"/>
                    </a:lnTo>
                    <a:lnTo>
                      <a:pt x="163" y="146"/>
                    </a:lnTo>
                    <a:lnTo>
                      <a:pt x="0" y="164"/>
                    </a:lnTo>
                    <a:lnTo>
                      <a:pt x="36" y="327"/>
                    </a:lnTo>
                    <a:lnTo>
                      <a:pt x="145" y="906"/>
                    </a:lnTo>
                    <a:lnTo>
                      <a:pt x="489" y="1956"/>
                    </a:lnTo>
                    <a:lnTo>
                      <a:pt x="977" y="2843"/>
                    </a:lnTo>
                    <a:lnTo>
                      <a:pt x="1611" y="3549"/>
                    </a:lnTo>
                    <a:lnTo>
                      <a:pt x="1973" y="3838"/>
                    </a:lnTo>
                    <a:lnTo>
                      <a:pt x="2389" y="4110"/>
                    </a:lnTo>
                    <a:lnTo>
                      <a:pt x="3312" y="4508"/>
                    </a:lnTo>
                    <a:lnTo>
                      <a:pt x="3837" y="4635"/>
                    </a:lnTo>
                    <a:lnTo>
                      <a:pt x="4453" y="4725"/>
                    </a:lnTo>
                    <a:lnTo>
                      <a:pt x="5557" y="4725"/>
                    </a:lnTo>
                    <a:lnTo>
                      <a:pt x="6462" y="4617"/>
                    </a:lnTo>
                    <a:lnTo>
                      <a:pt x="7439" y="4381"/>
                    </a:lnTo>
                    <a:lnTo>
                      <a:pt x="7620" y="4309"/>
                    </a:lnTo>
                    <a:lnTo>
                      <a:pt x="7711" y="4273"/>
                    </a:lnTo>
                    <a:lnTo>
                      <a:pt x="7711" y="4182"/>
                    </a:lnTo>
                    <a:lnTo>
                      <a:pt x="7711" y="4092"/>
                    </a:lnTo>
                    <a:lnTo>
                      <a:pt x="7620" y="3386"/>
                    </a:lnTo>
                    <a:lnTo>
                      <a:pt x="7349" y="2589"/>
                    </a:lnTo>
                    <a:lnTo>
                      <a:pt x="7041" y="2010"/>
                    </a:lnTo>
                    <a:lnTo>
                      <a:pt x="6570" y="1449"/>
                    </a:lnTo>
                    <a:lnTo>
                      <a:pt x="5937" y="924"/>
                    </a:lnTo>
                    <a:lnTo>
                      <a:pt x="5539" y="689"/>
                    </a:lnTo>
                    <a:lnTo>
                      <a:pt x="5394" y="960"/>
                    </a:lnTo>
                    <a:lnTo>
                      <a:pt x="5720" y="1141"/>
                    </a:lnTo>
                    <a:lnTo>
                      <a:pt x="6263" y="1558"/>
                    </a:lnTo>
                    <a:lnTo>
                      <a:pt x="6842" y="2245"/>
                    </a:lnTo>
                    <a:lnTo>
                      <a:pt x="7258" y="3150"/>
                    </a:lnTo>
                    <a:lnTo>
                      <a:pt x="7403" y="3856"/>
                    </a:lnTo>
                    <a:lnTo>
                      <a:pt x="7421" y="4055"/>
                    </a:lnTo>
                    <a:lnTo>
                      <a:pt x="6969" y="4200"/>
                    </a:lnTo>
                    <a:lnTo>
                      <a:pt x="5593" y="4417"/>
                    </a:lnTo>
                    <a:lnTo>
                      <a:pt x="4489" y="4417"/>
                    </a:lnTo>
                    <a:lnTo>
                      <a:pt x="3892" y="4327"/>
                    </a:lnTo>
                    <a:lnTo>
                      <a:pt x="3403" y="4218"/>
                    </a:lnTo>
                    <a:lnTo>
                      <a:pt x="2534" y="3856"/>
                    </a:lnTo>
                    <a:lnTo>
                      <a:pt x="2154" y="3603"/>
                    </a:lnTo>
                    <a:lnTo>
                      <a:pt x="1828" y="3331"/>
                    </a:lnTo>
                    <a:lnTo>
                      <a:pt x="1249" y="2698"/>
                    </a:lnTo>
                    <a:lnTo>
                      <a:pt x="796" y="1901"/>
                    </a:lnTo>
                    <a:lnTo>
                      <a:pt x="471" y="960"/>
                    </a:lnTo>
                    <a:lnTo>
                      <a:pt x="362" y="417"/>
                    </a:lnTo>
                    <a:lnTo>
                      <a:pt x="1267" y="309"/>
                    </a:lnTo>
                    <a:lnTo>
                      <a:pt x="2914" y="291"/>
                    </a:lnTo>
                    <a:lnTo>
                      <a:pt x="3638" y="381"/>
                    </a:lnTo>
                    <a:lnTo>
                      <a:pt x="3674" y="91"/>
                    </a:lnTo>
                    <a:lnTo>
                      <a:pt x="289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8" name="Google Shape;1568;p42"/>
              <p:cNvSpPr/>
              <p:nvPr/>
            </p:nvSpPr>
            <p:spPr>
              <a:xfrm>
                <a:off x="5528482" y="3155609"/>
                <a:ext cx="244959" cy="150133"/>
              </a:xfrm>
              <a:custGeom>
                <a:avLst/>
                <a:gdLst/>
                <a:ahLst/>
                <a:cxnLst/>
                <a:rect l="l" t="t" r="r" b="b"/>
                <a:pathLst>
                  <a:path w="7711" h="4726" extrusionOk="0">
                    <a:moveTo>
                      <a:pt x="2896" y="1"/>
                    </a:moveTo>
                    <a:lnTo>
                      <a:pt x="1140" y="19"/>
                    </a:lnTo>
                    <a:lnTo>
                      <a:pt x="163" y="146"/>
                    </a:lnTo>
                    <a:lnTo>
                      <a:pt x="0" y="164"/>
                    </a:lnTo>
                    <a:lnTo>
                      <a:pt x="36" y="327"/>
                    </a:lnTo>
                    <a:lnTo>
                      <a:pt x="145" y="906"/>
                    </a:lnTo>
                    <a:lnTo>
                      <a:pt x="489" y="1956"/>
                    </a:lnTo>
                    <a:lnTo>
                      <a:pt x="977" y="2843"/>
                    </a:lnTo>
                    <a:lnTo>
                      <a:pt x="1611" y="3549"/>
                    </a:lnTo>
                    <a:lnTo>
                      <a:pt x="1973" y="3838"/>
                    </a:lnTo>
                    <a:lnTo>
                      <a:pt x="2154" y="3603"/>
                    </a:lnTo>
                    <a:lnTo>
                      <a:pt x="1828" y="3331"/>
                    </a:lnTo>
                    <a:lnTo>
                      <a:pt x="1249" y="2698"/>
                    </a:lnTo>
                    <a:lnTo>
                      <a:pt x="796" y="1901"/>
                    </a:lnTo>
                    <a:lnTo>
                      <a:pt x="471" y="960"/>
                    </a:lnTo>
                    <a:lnTo>
                      <a:pt x="362" y="417"/>
                    </a:lnTo>
                    <a:lnTo>
                      <a:pt x="1267" y="309"/>
                    </a:lnTo>
                    <a:lnTo>
                      <a:pt x="2914" y="291"/>
                    </a:lnTo>
                    <a:lnTo>
                      <a:pt x="3638" y="381"/>
                    </a:lnTo>
                    <a:lnTo>
                      <a:pt x="4127" y="472"/>
                    </a:lnTo>
                    <a:lnTo>
                      <a:pt x="5014" y="761"/>
                    </a:lnTo>
                    <a:lnTo>
                      <a:pt x="5394" y="960"/>
                    </a:lnTo>
                    <a:lnTo>
                      <a:pt x="5720" y="1141"/>
                    </a:lnTo>
                    <a:lnTo>
                      <a:pt x="6263" y="1558"/>
                    </a:lnTo>
                    <a:lnTo>
                      <a:pt x="6842" y="2245"/>
                    </a:lnTo>
                    <a:lnTo>
                      <a:pt x="7258" y="3150"/>
                    </a:lnTo>
                    <a:lnTo>
                      <a:pt x="7403" y="3856"/>
                    </a:lnTo>
                    <a:lnTo>
                      <a:pt x="7421" y="4055"/>
                    </a:lnTo>
                    <a:lnTo>
                      <a:pt x="6969" y="4200"/>
                    </a:lnTo>
                    <a:lnTo>
                      <a:pt x="5593" y="4417"/>
                    </a:lnTo>
                    <a:lnTo>
                      <a:pt x="4489" y="4417"/>
                    </a:lnTo>
                    <a:lnTo>
                      <a:pt x="3892" y="4327"/>
                    </a:lnTo>
                    <a:lnTo>
                      <a:pt x="3837" y="4635"/>
                    </a:lnTo>
                    <a:lnTo>
                      <a:pt x="4453" y="4725"/>
                    </a:lnTo>
                    <a:lnTo>
                      <a:pt x="5557" y="4725"/>
                    </a:lnTo>
                    <a:lnTo>
                      <a:pt x="6462" y="4617"/>
                    </a:lnTo>
                    <a:lnTo>
                      <a:pt x="7439" y="4381"/>
                    </a:lnTo>
                    <a:lnTo>
                      <a:pt x="7620" y="4309"/>
                    </a:lnTo>
                    <a:lnTo>
                      <a:pt x="7711" y="4273"/>
                    </a:lnTo>
                    <a:lnTo>
                      <a:pt x="7711" y="4182"/>
                    </a:lnTo>
                    <a:lnTo>
                      <a:pt x="7711" y="4092"/>
                    </a:lnTo>
                    <a:lnTo>
                      <a:pt x="7620" y="3386"/>
                    </a:lnTo>
                    <a:lnTo>
                      <a:pt x="7349" y="2589"/>
                    </a:lnTo>
                    <a:lnTo>
                      <a:pt x="7041" y="2010"/>
                    </a:lnTo>
                    <a:lnTo>
                      <a:pt x="6570" y="1449"/>
                    </a:lnTo>
                    <a:lnTo>
                      <a:pt x="5937" y="924"/>
                    </a:lnTo>
                    <a:lnTo>
                      <a:pt x="5539" y="689"/>
                    </a:lnTo>
                    <a:lnTo>
                      <a:pt x="5141" y="490"/>
                    </a:lnTo>
                    <a:lnTo>
                      <a:pt x="4199" y="182"/>
                    </a:lnTo>
                    <a:lnTo>
                      <a:pt x="3674" y="91"/>
                    </a:lnTo>
                    <a:lnTo>
                      <a:pt x="289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9" name="Google Shape;1569;p42"/>
              <p:cNvSpPr/>
              <p:nvPr/>
            </p:nvSpPr>
            <p:spPr>
              <a:xfrm>
                <a:off x="5222561" y="2294265"/>
                <a:ext cx="609523" cy="613557"/>
              </a:xfrm>
              <a:custGeom>
                <a:avLst/>
                <a:gdLst/>
                <a:ahLst/>
                <a:cxnLst/>
                <a:rect l="l" t="t" r="r" b="b"/>
                <a:pathLst>
                  <a:path w="19187" h="19314" extrusionOk="0">
                    <a:moveTo>
                      <a:pt x="12888" y="1"/>
                    </a:moveTo>
                    <a:lnTo>
                      <a:pt x="12363" y="91"/>
                    </a:lnTo>
                    <a:lnTo>
                      <a:pt x="11856" y="290"/>
                    </a:lnTo>
                    <a:lnTo>
                      <a:pt x="11386" y="580"/>
                    </a:lnTo>
                    <a:lnTo>
                      <a:pt x="10933" y="978"/>
                    </a:lnTo>
                    <a:lnTo>
                      <a:pt x="10734" y="1213"/>
                    </a:lnTo>
                    <a:lnTo>
                      <a:pt x="10354" y="1720"/>
                    </a:lnTo>
                    <a:lnTo>
                      <a:pt x="9811" y="2879"/>
                    </a:lnTo>
                    <a:lnTo>
                      <a:pt x="9503" y="4109"/>
                    </a:lnTo>
                    <a:lnTo>
                      <a:pt x="9485" y="5376"/>
                    </a:lnTo>
                    <a:lnTo>
                      <a:pt x="9576" y="6010"/>
                    </a:lnTo>
                    <a:lnTo>
                      <a:pt x="9268" y="5141"/>
                    </a:lnTo>
                    <a:lnTo>
                      <a:pt x="8978" y="4254"/>
                    </a:lnTo>
                    <a:lnTo>
                      <a:pt x="8743" y="3766"/>
                    </a:lnTo>
                    <a:lnTo>
                      <a:pt x="8110" y="2788"/>
                    </a:lnTo>
                    <a:lnTo>
                      <a:pt x="7295" y="1901"/>
                    </a:lnTo>
                    <a:lnTo>
                      <a:pt x="6336" y="1177"/>
                    </a:lnTo>
                    <a:lnTo>
                      <a:pt x="5340" y="688"/>
                    </a:lnTo>
                    <a:lnTo>
                      <a:pt x="4580" y="562"/>
                    </a:lnTo>
                    <a:lnTo>
                      <a:pt x="4091" y="598"/>
                    </a:lnTo>
                    <a:lnTo>
                      <a:pt x="3603" y="743"/>
                    </a:lnTo>
                    <a:lnTo>
                      <a:pt x="3150" y="996"/>
                    </a:lnTo>
                    <a:lnTo>
                      <a:pt x="2716" y="1394"/>
                    </a:lnTo>
                    <a:lnTo>
                      <a:pt x="2336" y="1937"/>
                    </a:lnTo>
                    <a:lnTo>
                      <a:pt x="2155" y="2263"/>
                    </a:lnTo>
                    <a:lnTo>
                      <a:pt x="2046" y="2535"/>
                    </a:lnTo>
                    <a:lnTo>
                      <a:pt x="1883" y="3060"/>
                    </a:lnTo>
                    <a:lnTo>
                      <a:pt x="1847" y="3548"/>
                    </a:lnTo>
                    <a:lnTo>
                      <a:pt x="1883" y="4037"/>
                    </a:lnTo>
                    <a:lnTo>
                      <a:pt x="2118" y="4689"/>
                    </a:lnTo>
                    <a:lnTo>
                      <a:pt x="2643" y="5503"/>
                    </a:lnTo>
                    <a:lnTo>
                      <a:pt x="3766" y="6571"/>
                    </a:lnTo>
                    <a:lnTo>
                      <a:pt x="5413" y="7784"/>
                    </a:lnTo>
                    <a:lnTo>
                      <a:pt x="6064" y="8309"/>
                    </a:lnTo>
                    <a:lnTo>
                      <a:pt x="5811" y="8128"/>
                    </a:lnTo>
                    <a:lnTo>
                      <a:pt x="5268" y="7874"/>
                    </a:lnTo>
                    <a:lnTo>
                      <a:pt x="4725" y="7748"/>
                    </a:lnTo>
                    <a:lnTo>
                      <a:pt x="4146" y="7729"/>
                    </a:lnTo>
                    <a:lnTo>
                      <a:pt x="3585" y="7820"/>
                    </a:lnTo>
                    <a:lnTo>
                      <a:pt x="3023" y="8001"/>
                    </a:lnTo>
                    <a:lnTo>
                      <a:pt x="2209" y="8435"/>
                    </a:lnTo>
                    <a:lnTo>
                      <a:pt x="1250" y="9250"/>
                    </a:lnTo>
                    <a:lnTo>
                      <a:pt x="526" y="10264"/>
                    </a:lnTo>
                    <a:lnTo>
                      <a:pt x="164" y="11114"/>
                    </a:lnTo>
                    <a:lnTo>
                      <a:pt x="37" y="11693"/>
                    </a:lnTo>
                    <a:lnTo>
                      <a:pt x="1" y="12291"/>
                    </a:lnTo>
                    <a:lnTo>
                      <a:pt x="73" y="12870"/>
                    </a:lnTo>
                    <a:lnTo>
                      <a:pt x="164" y="13160"/>
                    </a:lnTo>
                    <a:lnTo>
                      <a:pt x="290" y="13467"/>
                    </a:lnTo>
                    <a:lnTo>
                      <a:pt x="580" y="13974"/>
                    </a:lnTo>
                    <a:lnTo>
                      <a:pt x="924" y="14336"/>
                    </a:lnTo>
                    <a:lnTo>
                      <a:pt x="1322" y="14590"/>
                    </a:lnTo>
                    <a:lnTo>
                      <a:pt x="1774" y="14716"/>
                    </a:lnTo>
                    <a:lnTo>
                      <a:pt x="2245" y="14752"/>
                    </a:lnTo>
                    <a:lnTo>
                      <a:pt x="2987" y="14644"/>
                    </a:lnTo>
                    <a:lnTo>
                      <a:pt x="4019" y="14228"/>
                    </a:lnTo>
                    <a:lnTo>
                      <a:pt x="4996" y="13594"/>
                    </a:lnTo>
                    <a:lnTo>
                      <a:pt x="5883" y="12852"/>
                    </a:lnTo>
                    <a:lnTo>
                      <a:pt x="6589" y="12074"/>
                    </a:lnTo>
                    <a:lnTo>
                      <a:pt x="6843" y="11693"/>
                    </a:lnTo>
                    <a:lnTo>
                      <a:pt x="6571" y="12236"/>
                    </a:lnTo>
                    <a:lnTo>
                      <a:pt x="6137" y="13359"/>
                    </a:lnTo>
                    <a:lnTo>
                      <a:pt x="5829" y="14535"/>
                    </a:lnTo>
                    <a:lnTo>
                      <a:pt x="5702" y="15676"/>
                    </a:lnTo>
                    <a:lnTo>
                      <a:pt x="5793" y="16762"/>
                    </a:lnTo>
                    <a:lnTo>
                      <a:pt x="6046" y="17504"/>
                    </a:lnTo>
                    <a:lnTo>
                      <a:pt x="6300" y="17938"/>
                    </a:lnTo>
                    <a:lnTo>
                      <a:pt x="6643" y="18336"/>
                    </a:lnTo>
                    <a:lnTo>
                      <a:pt x="7060" y="18680"/>
                    </a:lnTo>
                    <a:lnTo>
                      <a:pt x="7567" y="18970"/>
                    </a:lnTo>
                    <a:lnTo>
                      <a:pt x="8182" y="19205"/>
                    </a:lnTo>
                    <a:lnTo>
                      <a:pt x="8526" y="19296"/>
                    </a:lnTo>
                    <a:lnTo>
                      <a:pt x="8816" y="19314"/>
                    </a:lnTo>
                    <a:lnTo>
                      <a:pt x="9395" y="19277"/>
                    </a:lnTo>
                    <a:lnTo>
                      <a:pt x="9938" y="19115"/>
                    </a:lnTo>
                    <a:lnTo>
                      <a:pt x="10463" y="18843"/>
                    </a:lnTo>
                    <a:lnTo>
                      <a:pt x="11169" y="18300"/>
                    </a:lnTo>
                    <a:lnTo>
                      <a:pt x="11947" y="17323"/>
                    </a:lnTo>
                    <a:lnTo>
                      <a:pt x="12490" y="16164"/>
                    </a:lnTo>
                    <a:lnTo>
                      <a:pt x="12779" y="14952"/>
                    </a:lnTo>
                    <a:lnTo>
                      <a:pt x="12761" y="14065"/>
                    </a:lnTo>
                    <a:lnTo>
                      <a:pt x="12671" y="13522"/>
                    </a:lnTo>
                    <a:lnTo>
                      <a:pt x="12472" y="13015"/>
                    </a:lnTo>
                    <a:lnTo>
                      <a:pt x="12182" y="12580"/>
                    </a:lnTo>
                    <a:lnTo>
                      <a:pt x="12001" y="12381"/>
                    </a:lnTo>
                    <a:lnTo>
                      <a:pt x="12200" y="12580"/>
                    </a:lnTo>
                    <a:lnTo>
                      <a:pt x="12671" y="12906"/>
                    </a:lnTo>
                    <a:lnTo>
                      <a:pt x="13431" y="13250"/>
                    </a:lnTo>
                    <a:lnTo>
                      <a:pt x="14590" y="13449"/>
                    </a:lnTo>
                    <a:lnTo>
                      <a:pt x="15802" y="13341"/>
                    </a:lnTo>
                    <a:lnTo>
                      <a:pt x="16943" y="12960"/>
                    </a:lnTo>
                    <a:lnTo>
                      <a:pt x="17956" y="12327"/>
                    </a:lnTo>
                    <a:lnTo>
                      <a:pt x="18553" y="11712"/>
                    </a:lnTo>
                    <a:lnTo>
                      <a:pt x="18843" y="11241"/>
                    </a:lnTo>
                    <a:lnTo>
                      <a:pt x="19060" y="10716"/>
                    </a:lnTo>
                    <a:lnTo>
                      <a:pt x="19169" y="10137"/>
                    </a:lnTo>
                    <a:lnTo>
                      <a:pt x="19187" y="9829"/>
                    </a:lnTo>
                    <a:lnTo>
                      <a:pt x="19169" y="9304"/>
                    </a:lnTo>
                    <a:lnTo>
                      <a:pt x="18934" y="8435"/>
                    </a:lnTo>
                    <a:lnTo>
                      <a:pt x="18517" y="7784"/>
                    </a:lnTo>
                    <a:lnTo>
                      <a:pt x="17902" y="7331"/>
                    </a:lnTo>
                    <a:lnTo>
                      <a:pt x="17160" y="7060"/>
                    </a:lnTo>
                    <a:lnTo>
                      <a:pt x="16273" y="6969"/>
                    </a:lnTo>
                    <a:lnTo>
                      <a:pt x="15277" y="7042"/>
                    </a:lnTo>
                    <a:lnTo>
                      <a:pt x="14209" y="7259"/>
                    </a:lnTo>
                    <a:lnTo>
                      <a:pt x="13630" y="7422"/>
                    </a:lnTo>
                    <a:lnTo>
                      <a:pt x="14119" y="7150"/>
                    </a:lnTo>
                    <a:lnTo>
                      <a:pt x="14915" y="6426"/>
                    </a:lnTo>
                    <a:lnTo>
                      <a:pt x="15495" y="5521"/>
                    </a:lnTo>
                    <a:lnTo>
                      <a:pt x="15875" y="4526"/>
                    </a:lnTo>
                    <a:lnTo>
                      <a:pt x="16056" y="3494"/>
                    </a:lnTo>
                    <a:lnTo>
                      <a:pt x="15983" y="2498"/>
                    </a:lnTo>
                    <a:lnTo>
                      <a:pt x="15694" y="1575"/>
                    </a:lnTo>
                    <a:lnTo>
                      <a:pt x="15151" y="833"/>
                    </a:lnTo>
                    <a:lnTo>
                      <a:pt x="14789" y="544"/>
                    </a:lnTo>
                    <a:lnTo>
                      <a:pt x="14517" y="381"/>
                    </a:lnTo>
                    <a:lnTo>
                      <a:pt x="13974" y="145"/>
                    </a:lnTo>
                    <a:lnTo>
                      <a:pt x="13431" y="19"/>
                    </a:lnTo>
                    <a:lnTo>
                      <a:pt x="1288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0" name="Google Shape;1570;p42"/>
              <p:cNvSpPr/>
              <p:nvPr/>
            </p:nvSpPr>
            <p:spPr>
              <a:xfrm>
                <a:off x="5217955" y="2308084"/>
                <a:ext cx="618736" cy="604345"/>
              </a:xfrm>
              <a:custGeom>
                <a:avLst/>
                <a:gdLst/>
                <a:ahLst/>
                <a:cxnLst/>
                <a:rect l="l" t="t" r="r" b="b"/>
                <a:pathLst>
                  <a:path w="19477" h="19024" extrusionOk="0">
                    <a:moveTo>
                      <a:pt x="15006" y="0"/>
                    </a:moveTo>
                    <a:lnTo>
                      <a:pt x="14843" y="235"/>
                    </a:lnTo>
                    <a:lnTo>
                      <a:pt x="15151" y="471"/>
                    </a:lnTo>
                    <a:lnTo>
                      <a:pt x="15603" y="1050"/>
                    </a:lnTo>
                    <a:lnTo>
                      <a:pt x="15911" y="1774"/>
                    </a:lnTo>
                    <a:lnTo>
                      <a:pt x="16038" y="2625"/>
                    </a:lnTo>
                    <a:lnTo>
                      <a:pt x="16038" y="3077"/>
                    </a:lnTo>
                    <a:lnTo>
                      <a:pt x="15965" y="3693"/>
                    </a:lnTo>
                    <a:lnTo>
                      <a:pt x="15621" y="4815"/>
                    </a:lnTo>
                    <a:lnTo>
                      <a:pt x="15006" y="5810"/>
                    </a:lnTo>
                    <a:lnTo>
                      <a:pt x="14191" y="6589"/>
                    </a:lnTo>
                    <a:lnTo>
                      <a:pt x="13721" y="6860"/>
                    </a:lnTo>
                    <a:lnTo>
                      <a:pt x="13630" y="6932"/>
                    </a:lnTo>
                    <a:lnTo>
                      <a:pt x="13648" y="7041"/>
                    </a:lnTo>
                    <a:lnTo>
                      <a:pt x="13721" y="7150"/>
                    </a:lnTo>
                    <a:lnTo>
                      <a:pt x="13829" y="7132"/>
                    </a:lnTo>
                    <a:lnTo>
                      <a:pt x="14554" y="6932"/>
                    </a:lnTo>
                    <a:lnTo>
                      <a:pt x="15875" y="6715"/>
                    </a:lnTo>
                    <a:lnTo>
                      <a:pt x="16997" y="6733"/>
                    </a:lnTo>
                    <a:lnTo>
                      <a:pt x="17902" y="6987"/>
                    </a:lnTo>
                    <a:lnTo>
                      <a:pt x="18264" y="7204"/>
                    </a:lnTo>
                    <a:lnTo>
                      <a:pt x="18481" y="7385"/>
                    </a:lnTo>
                    <a:lnTo>
                      <a:pt x="18825" y="7819"/>
                    </a:lnTo>
                    <a:lnTo>
                      <a:pt x="19042" y="8381"/>
                    </a:lnTo>
                    <a:lnTo>
                      <a:pt x="19169" y="9032"/>
                    </a:lnTo>
                    <a:lnTo>
                      <a:pt x="19169" y="9394"/>
                    </a:lnTo>
                    <a:lnTo>
                      <a:pt x="19151" y="9883"/>
                    </a:lnTo>
                    <a:lnTo>
                      <a:pt x="18843" y="10806"/>
                    </a:lnTo>
                    <a:lnTo>
                      <a:pt x="18228" y="11584"/>
                    </a:lnTo>
                    <a:lnTo>
                      <a:pt x="17341" y="12236"/>
                    </a:lnTo>
                    <a:lnTo>
                      <a:pt x="16798" y="12471"/>
                    </a:lnTo>
                    <a:lnTo>
                      <a:pt x="16183" y="12688"/>
                    </a:lnTo>
                    <a:lnTo>
                      <a:pt x="14934" y="12851"/>
                    </a:lnTo>
                    <a:lnTo>
                      <a:pt x="13757" y="12706"/>
                    </a:lnTo>
                    <a:lnTo>
                      <a:pt x="12997" y="12399"/>
                    </a:lnTo>
                    <a:lnTo>
                      <a:pt x="12544" y="12109"/>
                    </a:lnTo>
                    <a:lnTo>
                      <a:pt x="12345" y="11928"/>
                    </a:lnTo>
                    <a:lnTo>
                      <a:pt x="12291" y="11892"/>
                    </a:lnTo>
                    <a:lnTo>
                      <a:pt x="12255" y="11838"/>
                    </a:lnTo>
                    <a:lnTo>
                      <a:pt x="12200" y="11801"/>
                    </a:lnTo>
                    <a:lnTo>
                      <a:pt x="12092" y="11801"/>
                    </a:lnTo>
                    <a:lnTo>
                      <a:pt x="12038" y="11838"/>
                    </a:lnTo>
                    <a:lnTo>
                      <a:pt x="12001" y="11892"/>
                    </a:lnTo>
                    <a:lnTo>
                      <a:pt x="12001" y="12001"/>
                    </a:lnTo>
                    <a:lnTo>
                      <a:pt x="12038" y="12055"/>
                    </a:lnTo>
                    <a:lnTo>
                      <a:pt x="12092" y="12091"/>
                    </a:lnTo>
                    <a:lnTo>
                      <a:pt x="12128" y="12145"/>
                    </a:lnTo>
                    <a:lnTo>
                      <a:pt x="12327" y="12381"/>
                    </a:lnTo>
                    <a:lnTo>
                      <a:pt x="12599" y="12924"/>
                    </a:lnTo>
                    <a:lnTo>
                      <a:pt x="12743" y="13539"/>
                    </a:lnTo>
                    <a:lnTo>
                      <a:pt x="12780" y="14209"/>
                    </a:lnTo>
                    <a:lnTo>
                      <a:pt x="12689" y="14915"/>
                    </a:lnTo>
                    <a:lnTo>
                      <a:pt x="12508" y="15603"/>
                    </a:lnTo>
                    <a:lnTo>
                      <a:pt x="12219" y="16290"/>
                    </a:lnTo>
                    <a:lnTo>
                      <a:pt x="11875" y="16924"/>
                    </a:lnTo>
                    <a:lnTo>
                      <a:pt x="11657" y="17213"/>
                    </a:lnTo>
                    <a:lnTo>
                      <a:pt x="11332" y="17612"/>
                    </a:lnTo>
                    <a:lnTo>
                      <a:pt x="10644" y="18227"/>
                    </a:lnTo>
                    <a:lnTo>
                      <a:pt x="9884" y="18607"/>
                    </a:lnTo>
                    <a:lnTo>
                      <a:pt x="9087" y="18734"/>
                    </a:lnTo>
                    <a:lnTo>
                      <a:pt x="8707" y="18698"/>
                    </a:lnTo>
                    <a:lnTo>
                      <a:pt x="8273" y="18607"/>
                    </a:lnTo>
                    <a:lnTo>
                      <a:pt x="7549" y="18299"/>
                    </a:lnTo>
                    <a:lnTo>
                      <a:pt x="6951" y="17865"/>
                    </a:lnTo>
                    <a:lnTo>
                      <a:pt x="6499" y="17322"/>
                    </a:lnTo>
                    <a:lnTo>
                      <a:pt x="6336" y="17014"/>
                    </a:lnTo>
                    <a:lnTo>
                      <a:pt x="6227" y="16743"/>
                    </a:lnTo>
                    <a:lnTo>
                      <a:pt x="6083" y="16182"/>
                    </a:lnTo>
                    <a:lnTo>
                      <a:pt x="5992" y="15204"/>
                    </a:lnTo>
                    <a:lnTo>
                      <a:pt x="6191" y="13756"/>
                    </a:lnTo>
                    <a:lnTo>
                      <a:pt x="6734" y="12163"/>
                    </a:lnTo>
                    <a:lnTo>
                      <a:pt x="7114" y="11331"/>
                    </a:lnTo>
                    <a:lnTo>
                      <a:pt x="7150" y="11204"/>
                    </a:lnTo>
                    <a:lnTo>
                      <a:pt x="7060" y="11132"/>
                    </a:lnTo>
                    <a:lnTo>
                      <a:pt x="6951" y="11096"/>
                    </a:lnTo>
                    <a:lnTo>
                      <a:pt x="6861" y="11186"/>
                    </a:lnTo>
                    <a:lnTo>
                      <a:pt x="6517" y="11693"/>
                    </a:lnTo>
                    <a:lnTo>
                      <a:pt x="5449" y="12743"/>
                    </a:lnTo>
                    <a:lnTo>
                      <a:pt x="4454" y="13449"/>
                    </a:lnTo>
                    <a:lnTo>
                      <a:pt x="3766" y="13811"/>
                    </a:lnTo>
                    <a:lnTo>
                      <a:pt x="3060" y="14064"/>
                    </a:lnTo>
                    <a:lnTo>
                      <a:pt x="2390" y="14173"/>
                    </a:lnTo>
                    <a:lnTo>
                      <a:pt x="2064" y="14155"/>
                    </a:lnTo>
                    <a:lnTo>
                      <a:pt x="1793" y="14100"/>
                    </a:lnTo>
                    <a:lnTo>
                      <a:pt x="1304" y="13883"/>
                    </a:lnTo>
                    <a:lnTo>
                      <a:pt x="906" y="13521"/>
                    </a:lnTo>
                    <a:lnTo>
                      <a:pt x="580" y="12996"/>
                    </a:lnTo>
                    <a:lnTo>
                      <a:pt x="453" y="12670"/>
                    </a:lnTo>
                    <a:lnTo>
                      <a:pt x="363" y="12363"/>
                    </a:lnTo>
                    <a:lnTo>
                      <a:pt x="290" y="11747"/>
                    </a:lnTo>
                    <a:lnTo>
                      <a:pt x="363" y="11114"/>
                    </a:lnTo>
                    <a:lnTo>
                      <a:pt x="526" y="10498"/>
                    </a:lnTo>
                    <a:lnTo>
                      <a:pt x="797" y="9901"/>
                    </a:lnTo>
                    <a:lnTo>
                      <a:pt x="1159" y="9358"/>
                    </a:lnTo>
                    <a:lnTo>
                      <a:pt x="1811" y="8616"/>
                    </a:lnTo>
                    <a:lnTo>
                      <a:pt x="2300" y="8236"/>
                    </a:lnTo>
                    <a:lnTo>
                      <a:pt x="2806" y="7892"/>
                    </a:lnTo>
                    <a:lnTo>
                      <a:pt x="3820" y="7512"/>
                    </a:lnTo>
                    <a:lnTo>
                      <a:pt x="4562" y="7439"/>
                    </a:lnTo>
                    <a:lnTo>
                      <a:pt x="5033" y="7494"/>
                    </a:lnTo>
                    <a:lnTo>
                      <a:pt x="5485" y="7638"/>
                    </a:lnTo>
                    <a:lnTo>
                      <a:pt x="5920" y="7856"/>
                    </a:lnTo>
                    <a:lnTo>
                      <a:pt x="6119" y="8000"/>
                    </a:lnTo>
                    <a:lnTo>
                      <a:pt x="6227" y="8037"/>
                    </a:lnTo>
                    <a:lnTo>
                      <a:pt x="6318" y="7982"/>
                    </a:lnTo>
                    <a:lnTo>
                      <a:pt x="6372" y="7874"/>
                    </a:lnTo>
                    <a:lnTo>
                      <a:pt x="6318" y="7765"/>
                    </a:lnTo>
                    <a:lnTo>
                      <a:pt x="5775" y="7331"/>
                    </a:lnTo>
                    <a:lnTo>
                      <a:pt x="5141" y="6860"/>
                    </a:lnTo>
                    <a:lnTo>
                      <a:pt x="4490" y="6389"/>
                    </a:lnTo>
                    <a:lnTo>
                      <a:pt x="3549" y="5611"/>
                    </a:lnTo>
                    <a:lnTo>
                      <a:pt x="2987" y="5050"/>
                    </a:lnTo>
                    <a:lnTo>
                      <a:pt x="2535" y="4435"/>
                    </a:lnTo>
                    <a:lnTo>
                      <a:pt x="2245" y="3783"/>
                    </a:lnTo>
                    <a:lnTo>
                      <a:pt x="2137" y="3077"/>
                    </a:lnTo>
                    <a:lnTo>
                      <a:pt x="2263" y="2317"/>
                    </a:lnTo>
                    <a:lnTo>
                      <a:pt x="2444" y="1901"/>
                    </a:lnTo>
                    <a:lnTo>
                      <a:pt x="2173" y="1774"/>
                    </a:lnTo>
                    <a:lnTo>
                      <a:pt x="1974" y="2226"/>
                    </a:lnTo>
                    <a:lnTo>
                      <a:pt x="1829" y="3059"/>
                    </a:lnTo>
                    <a:lnTo>
                      <a:pt x="1938" y="3837"/>
                    </a:lnTo>
                    <a:lnTo>
                      <a:pt x="2263" y="4561"/>
                    </a:lnTo>
                    <a:lnTo>
                      <a:pt x="2734" y="5213"/>
                    </a:lnTo>
                    <a:lnTo>
                      <a:pt x="3331" y="5810"/>
                    </a:lnTo>
                    <a:lnTo>
                      <a:pt x="4309" y="6625"/>
                    </a:lnTo>
                    <a:lnTo>
                      <a:pt x="4960" y="7095"/>
                    </a:lnTo>
                    <a:lnTo>
                      <a:pt x="5033" y="7168"/>
                    </a:lnTo>
                    <a:lnTo>
                      <a:pt x="5105" y="7204"/>
                    </a:lnTo>
                    <a:lnTo>
                      <a:pt x="4743" y="7150"/>
                    </a:lnTo>
                    <a:lnTo>
                      <a:pt x="4001" y="7186"/>
                    </a:lnTo>
                    <a:lnTo>
                      <a:pt x="3259" y="7367"/>
                    </a:lnTo>
                    <a:lnTo>
                      <a:pt x="2499" y="7729"/>
                    </a:lnTo>
                    <a:lnTo>
                      <a:pt x="2119" y="7982"/>
                    </a:lnTo>
                    <a:lnTo>
                      <a:pt x="1865" y="8181"/>
                    </a:lnTo>
                    <a:lnTo>
                      <a:pt x="1358" y="8652"/>
                    </a:lnTo>
                    <a:lnTo>
                      <a:pt x="906" y="9195"/>
                    </a:lnTo>
                    <a:lnTo>
                      <a:pt x="526" y="9792"/>
                    </a:lnTo>
                    <a:lnTo>
                      <a:pt x="236" y="10426"/>
                    </a:lnTo>
                    <a:lnTo>
                      <a:pt x="55" y="11077"/>
                    </a:lnTo>
                    <a:lnTo>
                      <a:pt x="1" y="11765"/>
                    </a:lnTo>
                    <a:lnTo>
                      <a:pt x="73" y="12435"/>
                    </a:lnTo>
                    <a:lnTo>
                      <a:pt x="164" y="12779"/>
                    </a:lnTo>
                    <a:lnTo>
                      <a:pt x="309" y="13141"/>
                    </a:lnTo>
                    <a:lnTo>
                      <a:pt x="671" y="13720"/>
                    </a:lnTo>
                    <a:lnTo>
                      <a:pt x="1141" y="14155"/>
                    </a:lnTo>
                    <a:lnTo>
                      <a:pt x="1720" y="14390"/>
                    </a:lnTo>
                    <a:lnTo>
                      <a:pt x="2028" y="14444"/>
                    </a:lnTo>
                    <a:lnTo>
                      <a:pt x="2300" y="14462"/>
                    </a:lnTo>
                    <a:lnTo>
                      <a:pt x="2861" y="14408"/>
                    </a:lnTo>
                    <a:lnTo>
                      <a:pt x="3730" y="14155"/>
                    </a:lnTo>
                    <a:lnTo>
                      <a:pt x="4870" y="13539"/>
                    </a:lnTo>
                    <a:lnTo>
                      <a:pt x="5920" y="12743"/>
                    </a:lnTo>
                    <a:lnTo>
                      <a:pt x="6354" y="12308"/>
                    </a:lnTo>
                    <a:lnTo>
                      <a:pt x="6101" y="12996"/>
                    </a:lnTo>
                    <a:lnTo>
                      <a:pt x="5775" y="14354"/>
                    </a:lnTo>
                    <a:lnTo>
                      <a:pt x="5702" y="15584"/>
                    </a:lnTo>
                    <a:lnTo>
                      <a:pt x="5883" y="16670"/>
                    </a:lnTo>
                    <a:lnTo>
                      <a:pt x="6064" y="17141"/>
                    </a:lnTo>
                    <a:lnTo>
                      <a:pt x="6245" y="17485"/>
                    </a:lnTo>
                    <a:lnTo>
                      <a:pt x="6752" y="18082"/>
                    </a:lnTo>
                    <a:lnTo>
                      <a:pt x="7386" y="18553"/>
                    </a:lnTo>
                    <a:lnTo>
                      <a:pt x="8182" y="18879"/>
                    </a:lnTo>
                    <a:lnTo>
                      <a:pt x="8653" y="19005"/>
                    </a:lnTo>
                    <a:lnTo>
                      <a:pt x="8852" y="19024"/>
                    </a:lnTo>
                    <a:lnTo>
                      <a:pt x="9051" y="19024"/>
                    </a:lnTo>
                    <a:lnTo>
                      <a:pt x="9431" y="19005"/>
                    </a:lnTo>
                    <a:lnTo>
                      <a:pt x="10191" y="18806"/>
                    </a:lnTo>
                    <a:lnTo>
                      <a:pt x="10915" y="18390"/>
                    </a:lnTo>
                    <a:lnTo>
                      <a:pt x="11585" y="17775"/>
                    </a:lnTo>
                    <a:lnTo>
                      <a:pt x="11893" y="17394"/>
                    </a:lnTo>
                    <a:lnTo>
                      <a:pt x="12273" y="16870"/>
                    </a:lnTo>
                    <a:lnTo>
                      <a:pt x="12816" y="15675"/>
                    </a:lnTo>
                    <a:lnTo>
                      <a:pt x="13087" y="14408"/>
                    </a:lnTo>
                    <a:lnTo>
                      <a:pt x="13051" y="13485"/>
                    </a:lnTo>
                    <a:lnTo>
                      <a:pt x="12924" y="12906"/>
                    </a:lnTo>
                    <a:lnTo>
                      <a:pt x="12816" y="12652"/>
                    </a:lnTo>
                    <a:lnTo>
                      <a:pt x="13250" y="12851"/>
                    </a:lnTo>
                    <a:lnTo>
                      <a:pt x="14228" y="13105"/>
                    </a:lnTo>
                    <a:lnTo>
                      <a:pt x="15296" y="13141"/>
                    </a:lnTo>
                    <a:lnTo>
                      <a:pt x="16382" y="12942"/>
                    </a:lnTo>
                    <a:lnTo>
                      <a:pt x="16907" y="12743"/>
                    </a:lnTo>
                    <a:lnTo>
                      <a:pt x="17504" y="12489"/>
                    </a:lnTo>
                    <a:lnTo>
                      <a:pt x="18445" y="11801"/>
                    </a:lnTo>
                    <a:lnTo>
                      <a:pt x="18970" y="11150"/>
                    </a:lnTo>
                    <a:lnTo>
                      <a:pt x="19223" y="10697"/>
                    </a:lnTo>
                    <a:lnTo>
                      <a:pt x="19386" y="10191"/>
                    </a:lnTo>
                    <a:lnTo>
                      <a:pt x="19477" y="9666"/>
                    </a:lnTo>
                    <a:lnTo>
                      <a:pt x="19477" y="9394"/>
                    </a:lnTo>
                    <a:lnTo>
                      <a:pt x="19459" y="8996"/>
                    </a:lnTo>
                    <a:lnTo>
                      <a:pt x="19332" y="8272"/>
                    </a:lnTo>
                    <a:lnTo>
                      <a:pt x="19079" y="7656"/>
                    </a:lnTo>
                    <a:lnTo>
                      <a:pt x="18680" y="7168"/>
                    </a:lnTo>
                    <a:lnTo>
                      <a:pt x="18427" y="6969"/>
                    </a:lnTo>
                    <a:lnTo>
                      <a:pt x="18101" y="6751"/>
                    </a:lnTo>
                    <a:lnTo>
                      <a:pt x="17305" y="6462"/>
                    </a:lnTo>
                    <a:lnTo>
                      <a:pt x="16345" y="6389"/>
                    </a:lnTo>
                    <a:lnTo>
                      <a:pt x="15241" y="6480"/>
                    </a:lnTo>
                    <a:lnTo>
                      <a:pt x="14626" y="6607"/>
                    </a:lnTo>
                    <a:lnTo>
                      <a:pt x="14626" y="6607"/>
                    </a:lnTo>
                    <a:lnTo>
                      <a:pt x="14988" y="6281"/>
                    </a:lnTo>
                    <a:lnTo>
                      <a:pt x="15585" y="5503"/>
                    </a:lnTo>
                    <a:lnTo>
                      <a:pt x="16020" y="4598"/>
                    </a:lnTo>
                    <a:lnTo>
                      <a:pt x="16291" y="3620"/>
                    </a:lnTo>
                    <a:lnTo>
                      <a:pt x="16327" y="3095"/>
                    </a:lnTo>
                    <a:lnTo>
                      <a:pt x="16345" y="2588"/>
                    </a:lnTo>
                    <a:lnTo>
                      <a:pt x="16201" y="1665"/>
                    </a:lnTo>
                    <a:lnTo>
                      <a:pt x="15857" y="869"/>
                    </a:lnTo>
                    <a:lnTo>
                      <a:pt x="15350" y="235"/>
                    </a:lnTo>
                    <a:lnTo>
                      <a:pt x="15006"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1" name="Google Shape;1571;p42"/>
              <p:cNvSpPr/>
              <p:nvPr/>
            </p:nvSpPr>
            <p:spPr>
              <a:xfrm>
                <a:off x="5286954" y="2289659"/>
                <a:ext cx="549737" cy="571021"/>
              </a:xfrm>
              <a:custGeom>
                <a:avLst/>
                <a:gdLst/>
                <a:ahLst/>
                <a:cxnLst/>
                <a:rect l="l" t="t" r="r" b="b"/>
                <a:pathLst>
                  <a:path w="17305" h="17975" extrusionOk="0">
                    <a:moveTo>
                      <a:pt x="10879" y="1"/>
                    </a:moveTo>
                    <a:lnTo>
                      <a:pt x="10318" y="91"/>
                    </a:lnTo>
                    <a:lnTo>
                      <a:pt x="9793" y="290"/>
                    </a:lnTo>
                    <a:lnTo>
                      <a:pt x="9286" y="598"/>
                    </a:lnTo>
                    <a:lnTo>
                      <a:pt x="8816" y="1014"/>
                    </a:lnTo>
                    <a:lnTo>
                      <a:pt x="8599" y="1268"/>
                    </a:lnTo>
                    <a:lnTo>
                      <a:pt x="8291" y="1666"/>
                    </a:lnTo>
                    <a:lnTo>
                      <a:pt x="7820" y="2517"/>
                    </a:lnTo>
                    <a:lnTo>
                      <a:pt x="7494" y="3458"/>
                    </a:lnTo>
                    <a:lnTo>
                      <a:pt x="7313" y="4435"/>
                    </a:lnTo>
                    <a:lnTo>
                      <a:pt x="7295" y="4942"/>
                    </a:lnTo>
                    <a:lnTo>
                      <a:pt x="7205" y="4635"/>
                    </a:lnTo>
                    <a:lnTo>
                      <a:pt x="7078" y="4345"/>
                    </a:lnTo>
                    <a:lnTo>
                      <a:pt x="6933" y="4001"/>
                    </a:lnTo>
                    <a:lnTo>
                      <a:pt x="6553" y="3331"/>
                    </a:lnTo>
                    <a:lnTo>
                      <a:pt x="6064" y="2680"/>
                    </a:lnTo>
                    <a:lnTo>
                      <a:pt x="5503" y="2082"/>
                    </a:lnTo>
                    <a:lnTo>
                      <a:pt x="4888" y="1539"/>
                    </a:lnTo>
                    <a:lnTo>
                      <a:pt x="4236" y="1105"/>
                    </a:lnTo>
                    <a:lnTo>
                      <a:pt x="3549" y="779"/>
                    </a:lnTo>
                    <a:lnTo>
                      <a:pt x="2879" y="580"/>
                    </a:lnTo>
                    <a:lnTo>
                      <a:pt x="2535" y="562"/>
                    </a:lnTo>
                    <a:lnTo>
                      <a:pt x="2245" y="562"/>
                    </a:lnTo>
                    <a:lnTo>
                      <a:pt x="1594" y="707"/>
                    </a:lnTo>
                    <a:lnTo>
                      <a:pt x="924" y="1105"/>
                    </a:lnTo>
                    <a:lnTo>
                      <a:pt x="290" y="1811"/>
                    </a:lnTo>
                    <a:lnTo>
                      <a:pt x="1" y="2354"/>
                    </a:lnTo>
                    <a:lnTo>
                      <a:pt x="272" y="2481"/>
                    </a:lnTo>
                    <a:lnTo>
                      <a:pt x="490" y="2082"/>
                    </a:lnTo>
                    <a:lnTo>
                      <a:pt x="960" y="1467"/>
                    </a:lnTo>
                    <a:lnTo>
                      <a:pt x="1521" y="1069"/>
                    </a:lnTo>
                    <a:lnTo>
                      <a:pt x="2173" y="870"/>
                    </a:lnTo>
                    <a:lnTo>
                      <a:pt x="2517" y="870"/>
                    </a:lnTo>
                    <a:lnTo>
                      <a:pt x="2843" y="888"/>
                    </a:lnTo>
                    <a:lnTo>
                      <a:pt x="3476" y="1069"/>
                    </a:lnTo>
                    <a:lnTo>
                      <a:pt x="4128" y="1376"/>
                    </a:lnTo>
                    <a:lnTo>
                      <a:pt x="4743" y="1793"/>
                    </a:lnTo>
                    <a:lnTo>
                      <a:pt x="5594" y="2589"/>
                    </a:lnTo>
                    <a:lnTo>
                      <a:pt x="6300" y="3494"/>
                    </a:lnTo>
                    <a:lnTo>
                      <a:pt x="6662" y="4146"/>
                    </a:lnTo>
                    <a:lnTo>
                      <a:pt x="6807" y="4454"/>
                    </a:lnTo>
                    <a:lnTo>
                      <a:pt x="6951" y="4870"/>
                    </a:lnTo>
                    <a:lnTo>
                      <a:pt x="7078" y="5286"/>
                    </a:lnTo>
                    <a:lnTo>
                      <a:pt x="7223" y="5757"/>
                    </a:lnTo>
                    <a:lnTo>
                      <a:pt x="7422" y="6227"/>
                    </a:lnTo>
                    <a:lnTo>
                      <a:pt x="7476" y="6300"/>
                    </a:lnTo>
                    <a:lnTo>
                      <a:pt x="7603" y="6300"/>
                    </a:lnTo>
                    <a:lnTo>
                      <a:pt x="7694" y="6245"/>
                    </a:lnTo>
                    <a:lnTo>
                      <a:pt x="7694" y="6137"/>
                    </a:lnTo>
                    <a:lnTo>
                      <a:pt x="7603" y="5503"/>
                    </a:lnTo>
                    <a:lnTo>
                      <a:pt x="7639" y="4254"/>
                    </a:lnTo>
                    <a:lnTo>
                      <a:pt x="7929" y="3042"/>
                    </a:lnTo>
                    <a:lnTo>
                      <a:pt x="8454" y="1956"/>
                    </a:lnTo>
                    <a:lnTo>
                      <a:pt x="8834" y="1467"/>
                    </a:lnTo>
                    <a:lnTo>
                      <a:pt x="9033" y="1232"/>
                    </a:lnTo>
                    <a:lnTo>
                      <a:pt x="9449" y="852"/>
                    </a:lnTo>
                    <a:lnTo>
                      <a:pt x="9902" y="562"/>
                    </a:lnTo>
                    <a:lnTo>
                      <a:pt x="10390" y="381"/>
                    </a:lnTo>
                    <a:lnTo>
                      <a:pt x="10897" y="290"/>
                    </a:lnTo>
                    <a:lnTo>
                      <a:pt x="11404" y="309"/>
                    </a:lnTo>
                    <a:lnTo>
                      <a:pt x="11911" y="435"/>
                    </a:lnTo>
                    <a:lnTo>
                      <a:pt x="12418" y="671"/>
                    </a:lnTo>
                    <a:lnTo>
                      <a:pt x="12671" y="815"/>
                    </a:lnTo>
                    <a:lnTo>
                      <a:pt x="12979" y="1051"/>
                    </a:lnTo>
                    <a:lnTo>
                      <a:pt x="13431" y="1630"/>
                    </a:lnTo>
                    <a:lnTo>
                      <a:pt x="13739" y="2354"/>
                    </a:lnTo>
                    <a:lnTo>
                      <a:pt x="13866" y="3205"/>
                    </a:lnTo>
                    <a:lnTo>
                      <a:pt x="13866" y="3657"/>
                    </a:lnTo>
                    <a:lnTo>
                      <a:pt x="13793" y="4273"/>
                    </a:lnTo>
                    <a:lnTo>
                      <a:pt x="13449" y="5395"/>
                    </a:lnTo>
                    <a:lnTo>
                      <a:pt x="12834" y="6390"/>
                    </a:lnTo>
                    <a:lnTo>
                      <a:pt x="12019" y="7169"/>
                    </a:lnTo>
                    <a:lnTo>
                      <a:pt x="11549" y="7440"/>
                    </a:lnTo>
                    <a:lnTo>
                      <a:pt x="11458" y="7512"/>
                    </a:lnTo>
                    <a:lnTo>
                      <a:pt x="11476" y="7621"/>
                    </a:lnTo>
                    <a:lnTo>
                      <a:pt x="11549" y="7730"/>
                    </a:lnTo>
                    <a:lnTo>
                      <a:pt x="11657" y="7712"/>
                    </a:lnTo>
                    <a:lnTo>
                      <a:pt x="12382" y="7512"/>
                    </a:lnTo>
                    <a:lnTo>
                      <a:pt x="13703" y="7295"/>
                    </a:lnTo>
                    <a:lnTo>
                      <a:pt x="14825" y="7313"/>
                    </a:lnTo>
                    <a:lnTo>
                      <a:pt x="15730" y="7567"/>
                    </a:lnTo>
                    <a:lnTo>
                      <a:pt x="16092" y="7784"/>
                    </a:lnTo>
                    <a:lnTo>
                      <a:pt x="16309" y="7965"/>
                    </a:lnTo>
                    <a:lnTo>
                      <a:pt x="16653" y="8399"/>
                    </a:lnTo>
                    <a:lnTo>
                      <a:pt x="16870" y="8961"/>
                    </a:lnTo>
                    <a:lnTo>
                      <a:pt x="16997" y="9612"/>
                    </a:lnTo>
                    <a:lnTo>
                      <a:pt x="16997" y="9974"/>
                    </a:lnTo>
                    <a:lnTo>
                      <a:pt x="16979" y="10463"/>
                    </a:lnTo>
                    <a:lnTo>
                      <a:pt x="16671" y="11386"/>
                    </a:lnTo>
                    <a:lnTo>
                      <a:pt x="16056" y="12164"/>
                    </a:lnTo>
                    <a:lnTo>
                      <a:pt x="15169" y="12816"/>
                    </a:lnTo>
                    <a:lnTo>
                      <a:pt x="14626" y="13051"/>
                    </a:lnTo>
                    <a:lnTo>
                      <a:pt x="14011" y="13268"/>
                    </a:lnTo>
                    <a:lnTo>
                      <a:pt x="12762" y="13431"/>
                    </a:lnTo>
                    <a:lnTo>
                      <a:pt x="11585" y="13286"/>
                    </a:lnTo>
                    <a:lnTo>
                      <a:pt x="10825" y="12979"/>
                    </a:lnTo>
                    <a:lnTo>
                      <a:pt x="10372" y="12689"/>
                    </a:lnTo>
                    <a:lnTo>
                      <a:pt x="10173" y="12508"/>
                    </a:lnTo>
                    <a:lnTo>
                      <a:pt x="10119" y="12472"/>
                    </a:lnTo>
                    <a:lnTo>
                      <a:pt x="10083" y="12418"/>
                    </a:lnTo>
                    <a:lnTo>
                      <a:pt x="10028" y="12381"/>
                    </a:lnTo>
                    <a:lnTo>
                      <a:pt x="9920" y="12381"/>
                    </a:lnTo>
                    <a:lnTo>
                      <a:pt x="9866" y="12418"/>
                    </a:lnTo>
                    <a:lnTo>
                      <a:pt x="9829" y="12472"/>
                    </a:lnTo>
                    <a:lnTo>
                      <a:pt x="9829" y="12581"/>
                    </a:lnTo>
                    <a:lnTo>
                      <a:pt x="9866" y="12635"/>
                    </a:lnTo>
                    <a:lnTo>
                      <a:pt x="9920" y="12671"/>
                    </a:lnTo>
                    <a:lnTo>
                      <a:pt x="9956" y="12725"/>
                    </a:lnTo>
                    <a:lnTo>
                      <a:pt x="10155" y="12961"/>
                    </a:lnTo>
                    <a:lnTo>
                      <a:pt x="10427" y="13504"/>
                    </a:lnTo>
                    <a:lnTo>
                      <a:pt x="10571" y="14119"/>
                    </a:lnTo>
                    <a:lnTo>
                      <a:pt x="10608" y="14789"/>
                    </a:lnTo>
                    <a:lnTo>
                      <a:pt x="10517" y="15495"/>
                    </a:lnTo>
                    <a:lnTo>
                      <a:pt x="10336" y="16183"/>
                    </a:lnTo>
                    <a:lnTo>
                      <a:pt x="10047" y="16870"/>
                    </a:lnTo>
                    <a:lnTo>
                      <a:pt x="9703" y="17504"/>
                    </a:lnTo>
                    <a:lnTo>
                      <a:pt x="9485" y="17793"/>
                    </a:lnTo>
                    <a:lnTo>
                      <a:pt x="9721" y="17974"/>
                    </a:lnTo>
                    <a:lnTo>
                      <a:pt x="10101" y="17450"/>
                    </a:lnTo>
                    <a:lnTo>
                      <a:pt x="10644" y="16255"/>
                    </a:lnTo>
                    <a:lnTo>
                      <a:pt x="10915" y="14988"/>
                    </a:lnTo>
                    <a:lnTo>
                      <a:pt x="10879" y="14065"/>
                    </a:lnTo>
                    <a:lnTo>
                      <a:pt x="10752" y="13486"/>
                    </a:lnTo>
                    <a:lnTo>
                      <a:pt x="10644" y="13232"/>
                    </a:lnTo>
                    <a:lnTo>
                      <a:pt x="11078" y="13431"/>
                    </a:lnTo>
                    <a:lnTo>
                      <a:pt x="12056" y="13685"/>
                    </a:lnTo>
                    <a:lnTo>
                      <a:pt x="13124" y="13721"/>
                    </a:lnTo>
                    <a:lnTo>
                      <a:pt x="14210" y="13522"/>
                    </a:lnTo>
                    <a:lnTo>
                      <a:pt x="14735" y="13323"/>
                    </a:lnTo>
                    <a:lnTo>
                      <a:pt x="15332" y="13069"/>
                    </a:lnTo>
                    <a:lnTo>
                      <a:pt x="16273" y="12381"/>
                    </a:lnTo>
                    <a:lnTo>
                      <a:pt x="16798" y="11730"/>
                    </a:lnTo>
                    <a:lnTo>
                      <a:pt x="17051" y="11277"/>
                    </a:lnTo>
                    <a:lnTo>
                      <a:pt x="17214" y="10771"/>
                    </a:lnTo>
                    <a:lnTo>
                      <a:pt x="17305" y="10246"/>
                    </a:lnTo>
                    <a:lnTo>
                      <a:pt x="17305" y="9974"/>
                    </a:lnTo>
                    <a:lnTo>
                      <a:pt x="17287" y="9576"/>
                    </a:lnTo>
                    <a:lnTo>
                      <a:pt x="17160" y="8852"/>
                    </a:lnTo>
                    <a:lnTo>
                      <a:pt x="16907" y="8236"/>
                    </a:lnTo>
                    <a:lnTo>
                      <a:pt x="16508" y="7748"/>
                    </a:lnTo>
                    <a:lnTo>
                      <a:pt x="16255" y="7549"/>
                    </a:lnTo>
                    <a:lnTo>
                      <a:pt x="15929" y="7331"/>
                    </a:lnTo>
                    <a:lnTo>
                      <a:pt x="15133" y="7042"/>
                    </a:lnTo>
                    <a:lnTo>
                      <a:pt x="14173" y="6969"/>
                    </a:lnTo>
                    <a:lnTo>
                      <a:pt x="13069" y="7060"/>
                    </a:lnTo>
                    <a:lnTo>
                      <a:pt x="12454" y="7187"/>
                    </a:lnTo>
                    <a:lnTo>
                      <a:pt x="12454" y="7187"/>
                    </a:lnTo>
                    <a:lnTo>
                      <a:pt x="12816" y="6861"/>
                    </a:lnTo>
                    <a:lnTo>
                      <a:pt x="13413" y="6083"/>
                    </a:lnTo>
                    <a:lnTo>
                      <a:pt x="13848" y="5178"/>
                    </a:lnTo>
                    <a:lnTo>
                      <a:pt x="14119" y="4200"/>
                    </a:lnTo>
                    <a:lnTo>
                      <a:pt x="14155" y="3675"/>
                    </a:lnTo>
                    <a:lnTo>
                      <a:pt x="14173" y="3168"/>
                    </a:lnTo>
                    <a:lnTo>
                      <a:pt x="14029" y="2245"/>
                    </a:lnTo>
                    <a:lnTo>
                      <a:pt x="13685" y="1449"/>
                    </a:lnTo>
                    <a:lnTo>
                      <a:pt x="13178" y="815"/>
                    </a:lnTo>
                    <a:lnTo>
                      <a:pt x="12834" y="580"/>
                    </a:lnTo>
                    <a:lnTo>
                      <a:pt x="12563" y="399"/>
                    </a:lnTo>
                    <a:lnTo>
                      <a:pt x="12001" y="146"/>
                    </a:lnTo>
                    <a:lnTo>
                      <a:pt x="11440" y="19"/>
                    </a:lnTo>
                    <a:lnTo>
                      <a:pt x="10879"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2" name="Google Shape;1572;p42"/>
              <p:cNvSpPr/>
              <p:nvPr/>
            </p:nvSpPr>
            <p:spPr>
              <a:xfrm>
                <a:off x="5454877" y="2509903"/>
                <a:ext cx="166208" cy="166208"/>
              </a:xfrm>
              <a:custGeom>
                <a:avLst/>
                <a:gdLst/>
                <a:ahLst/>
                <a:cxnLst/>
                <a:rect l="l" t="t" r="r" b="b"/>
                <a:pathLst>
                  <a:path w="5232" h="5232" extrusionOk="0">
                    <a:moveTo>
                      <a:pt x="2353" y="0"/>
                    </a:moveTo>
                    <a:lnTo>
                      <a:pt x="1828" y="109"/>
                    </a:lnTo>
                    <a:lnTo>
                      <a:pt x="1575" y="199"/>
                    </a:lnTo>
                    <a:lnTo>
                      <a:pt x="1340" y="308"/>
                    </a:lnTo>
                    <a:lnTo>
                      <a:pt x="905" y="616"/>
                    </a:lnTo>
                    <a:lnTo>
                      <a:pt x="543" y="978"/>
                    </a:lnTo>
                    <a:lnTo>
                      <a:pt x="272" y="1394"/>
                    </a:lnTo>
                    <a:lnTo>
                      <a:pt x="91" y="1865"/>
                    </a:lnTo>
                    <a:lnTo>
                      <a:pt x="0" y="2371"/>
                    </a:lnTo>
                    <a:lnTo>
                      <a:pt x="0" y="2878"/>
                    </a:lnTo>
                    <a:lnTo>
                      <a:pt x="109" y="3385"/>
                    </a:lnTo>
                    <a:lnTo>
                      <a:pt x="199" y="3638"/>
                    </a:lnTo>
                    <a:lnTo>
                      <a:pt x="308" y="3892"/>
                    </a:lnTo>
                    <a:lnTo>
                      <a:pt x="616" y="4308"/>
                    </a:lnTo>
                    <a:lnTo>
                      <a:pt x="978" y="4670"/>
                    </a:lnTo>
                    <a:lnTo>
                      <a:pt x="1394" y="4942"/>
                    </a:lnTo>
                    <a:lnTo>
                      <a:pt x="1865" y="5123"/>
                    </a:lnTo>
                    <a:lnTo>
                      <a:pt x="2371" y="5231"/>
                    </a:lnTo>
                    <a:lnTo>
                      <a:pt x="2878" y="5231"/>
                    </a:lnTo>
                    <a:lnTo>
                      <a:pt x="3385" y="5123"/>
                    </a:lnTo>
                    <a:lnTo>
                      <a:pt x="3638" y="5014"/>
                    </a:lnTo>
                    <a:lnTo>
                      <a:pt x="3892" y="4905"/>
                    </a:lnTo>
                    <a:lnTo>
                      <a:pt x="4308" y="4616"/>
                    </a:lnTo>
                    <a:lnTo>
                      <a:pt x="4670" y="4236"/>
                    </a:lnTo>
                    <a:lnTo>
                      <a:pt x="4942" y="3819"/>
                    </a:lnTo>
                    <a:lnTo>
                      <a:pt x="5123" y="3349"/>
                    </a:lnTo>
                    <a:lnTo>
                      <a:pt x="5231" y="2860"/>
                    </a:lnTo>
                    <a:lnTo>
                      <a:pt x="5231" y="2335"/>
                    </a:lnTo>
                    <a:lnTo>
                      <a:pt x="5123" y="1828"/>
                    </a:lnTo>
                    <a:lnTo>
                      <a:pt x="5032" y="1575"/>
                    </a:lnTo>
                    <a:lnTo>
                      <a:pt x="4905" y="1340"/>
                    </a:lnTo>
                    <a:lnTo>
                      <a:pt x="4616" y="905"/>
                    </a:lnTo>
                    <a:lnTo>
                      <a:pt x="4236" y="543"/>
                    </a:lnTo>
                    <a:lnTo>
                      <a:pt x="3819" y="272"/>
                    </a:lnTo>
                    <a:lnTo>
                      <a:pt x="3349" y="91"/>
                    </a:lnTo>
                    <a:lnTo>
                      <a:pt x="2860"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3" name="Google Shape;1573;p42"/>
              <p:cNvSpPr/>
              <p:nvPr/>
            </p:nvSpPr>
            <p:spPr>
              <a:xfrm>
                <a:off x="5456592" y="2558190"/>
                <a:ext cx="169067" cy="122527"/>
              </a:xfrm>
              <a:custGeom>
                <a:avLst/>
                <a:gdLst/>
                <a:ahLst/>
                <a:cxnLst/>
                <a:rect l="l" t="t" r="r" b="b"/>
                <a:pathLst>
                  <a:path w="5322" h="3857" extrusionOk="0">
                    <a:moveTo>
                      <a:pt x="5105" y="1"/>
                    </a:moveTo>
                    <a:lnTo>
                      <a:pt x="4833" y="127"/>
                    </a:lnTo>
                    <a:lnTo>
                      <a:pt x="4924" y="363"/>
                    </a:lnTo>
                    <a:lnTo>
                      <a:pt x="5014" y="833"/>
                    </a:lnTo>
                    <a:lnTo>
                      <a:pt x="5014" y="1322"/>
                    </a:lnTo>
                    <a:lnTo>
                      <a:pt x="4924" y="1793"/>
                    </a:lnTo>
                    <a:lnTo>
                      <a:pt x="4761" y="2227"/>
                    </a:lnTo>
                    <a:lnTo>
                      <a:pt x="4489" y="2625"/>
                    </a:lnTo>
                    <a:lnTo>
                      <a:pt x="4164" y="2969"/>
                    </a:lnTo>
                    <a:lnTo>
                      <a:pt x="3765" y="3259"/>
                    </a:lnTo>
                    <a:lnTo>
                      <a:pt x="3530" y="3367"/>
                    </a:lnTo>
                    <a:lnTo>
                      <a:pt x="3295" y="3458"/>
                    </a:lnTo>
                    <a:lnTo>
                      <a:pt x="2824" y="3548"/>
                    </a:lnTo>
                    <a:lnTo>
                      <a:pt x="2335" y="3548"/>
                    </a:lnTo>
                    <a:lnTo>
                      <a:pt x="1865" y="3476"/>
                    </a:lnTo>
                    <a:lnTo>
                      <a:pt x="1630" y="3385"/>
                    </a:lnTo>
                    <a:lnTo>
                      <a:pt x="1412" y="3277"/>
                    </a:lnTo>
                    <a:lnTo>
                      <a:pt x="996" y="3023"/>
                    </a:lnTo>
                    <a:lnTo>
                      <a:pt x="652" y="2680"/>
                    </a:lnTo>
                    <a:lnTo>
                      <a:pt x="381" y="2281"/>
                    </a:lnTo>
                    <a:lnTo>
                      <a:pt x="290" y="2064"/>
                    </a:lnTo>
                    <a:lnTo>
                      <a:pt x="0" y="2173"/>
                    </a:lnTo>
                    <a:lnTo>
                      <a:pt x="127" y="2426"/>
                    </a:lnTo>
                    <a:lnTo>
                      <a:pt x="435" y="2879"/>
                    </a:lnTo>
                    <a:lnTo>
                      <a:pt x="815" y="3259"/>
                    </a:lnTo>
                    <a:lnTo>
                      <a:pt x="1267" y="3548"/>
                    </a:lnTo>
                    <a:lnTo>
                      <a:pt x="1521" y="3657"/>
                    </a:lnTo>
                    <a:lnTo>
                      <a:pt x="1774" y="3747"/>
                    </a:lnTo>
                    <a:lnTo>
                      <a:pt x="2299" y="3856"/>
                    </a:lnTo>
                    <a:lnTo>
                      <a:pt x="2842" y="3856"/>
                    </a:lnTo>
                    <a:lnTo>
                      <a:pt x="3385" y="3747"/>
                    </a:lnTo>
                    <a:lnTo>
                      <a:pt x="3639" y="3639"/>
                    </a:lnTo>
                    <a:lnTo>
                      <a:pt x="3910" y="3512"/>
                    </a:lnTo>
                    <a:lnTo>
                      <a:pt x="4363" y="3204"/>
                    </a:lnTo>
                    <a:lnTo>
                      <a:pt x="4725" y="2806"/>
                    </a:lnTo>
                    <a:lnTo>
                      <a:pt x="5014" y="2372"/>
                    </a:lnTo>
                    <a:lnTo>
                      <a:pt x="5213" y="1865"/>
                    </a:lnTo>
                    <a:lnTo>
                      <a:pt x="5322" y="1340"/>
                    </a:lnTo>
                    <a:lnTo>
                      <a:pt x="5322" y="815"/>
                    </a:lnTo>
                    <a:lnTo>
                      <a:pt x="5213" y="272"/>
                    </a:lnTo>
                    <a:lnTo>
                      <a:pt x="5105"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4" name="Google Shape;1574;p42"/>
              <p:cNvSpPr/>
              <p:nvPr/>
            </p:nvSpPr>
            <p:spPr>
              <a:xfrm>
                <a:off x="5449699" y="2504725"/>
                <a:ext cx="175960" cy="169067"/>
              </a:xfrm>
              <a:custGeom>
                <a:avLst/>
                <a:gdLst/>
                <a:ahLst/>
                <a:cxnLst/>
                <a:rect l="l" t="t" r="r" b="b"/>
                <a:pathLst>
                  <a:path w="5539" h="5322" extrusionOk="0">
                    <a:moveTo>
                      <a:pt x="2498" y="0"/>
                    </a:moveTo>
                    <a:lnTo>
                      <a:pt x="1955" y="127"/>
                    </a:lnTo>
                    <a:lnTo>
                      <a:pt x="1684" y="218"/>
                    </a:lnTo>
                    <a:lnTo>
                      <a:pt x="1430" y="344"/>
                    </a:lnTo>
                    <a:lnTo>
                      <a:pt x="978" y="652"/>
                    </a:lnTo>
                    <a:lnTo>
                      <a:pt x="616" y="1032"/>
                    </a:lnTo>
                    <a:lnTo>
                      <a:pt x="308" y="1485"/>
                    </a:lnTo>
                    <a:lnTo>
                      <a:pt x="199" y="1738"/>
                    </a:lnTo>
                    <a:lnTo>
                      <a:pt x="109" y="1991"/>
                    </a:lnTo>
                    <a:lnTo>
                      <a:pt x="0" y="2534"/>
                    </a:lnTo>
                    <a:lnTo>
                      <a:pt x="18" y="3077"/>
                    </a:lnTo>
                    <a:lnTo>
                      <a:pt x="127" y="3602"/>
                    </a:lnTo>
                    <a:lnTo>
                      <a:pt x="217" y="3856"/>
                    </a:lnTo>
                    <a:lnTo>
                      <a:pt x="507" y="3747"/>
                    </a:lnTo>
                    <a:lnTo>
                      <a:pt x="417" y="3512"/>
                    </a:lnTo>
                    <a:lnTo>
                      <a:pt x="308" y="3041"/>
                    </a:lnTo>
                    <a:lnTo>
                      <a:pt x="308" y="2553"/>
                    </a:lnTo>
                    <a:lnTo>
                      <a:pt x="398" y="2082"/>
                    </a:lnTo>
                    <a:lnTo>
                      <a:pt x="471" y="1847"/>
                    </a:lnTo>
                    <a:lnTo>
                      <a:pt x="579" y="1629"/>
                    </a:lnTo>
                    <a:lnTo>
                      <a:pt x="851" y="1213"/>
                    </a:lnTo>
                    <a:lnTo>
                      <a:pt x="1177" y="869"/>
                    </a:lnTo>
                    <a:lnTo>
                      <a:pt x="1575" y="598"/>
                    </a:lnTo>
                    <a:lnTo>
                      <a:pt x="1810" y="507"/>
                    </a:lnTo>
                    <a:lnTo>
                      <a:pt x="2046" y="417"/>
                    </a:lnTo>
                    <a:lnTo>
                      <a:pt x="2516" y="308"/>
                    </a:lnTo>
                    <a:lnTo>
                      <a:pt x="3005" y="308"/>
                    </a:lnTo>
                    <a:lnTo>
                      <a:pt x="3476" y="399"/>
                    </a:lnTo>
                    <a:lnTo>
                      <a:pt x="3910" y="580"/>
                    </a:lnTo>
                    <a:lnTo>
                      <a:pt x="4308" y="833"/>
                    </a:lnTo>
                    <a:lnTo>
                      <a:pt x="4652" y="1159"/>
                    </a:lnTo>
                    <a:lnTo>
                      <a:pt x="4942" y="1575"/>
                    </a:lnTo>
                    <a:lnTo>
                      <a:pt x="5050" y="1810"/>
                    </a:lnTo>
                    <a:lnTo>
                      <a:pt x="5141" y="2046"/>
                    </a:lnTo>
                    <a:lnTo>
                      <a:pt x="5231" y="2516"/>
                    </a:lnTo>
                    <a:lnTo>
                      <a:pt x="5231" y="3005"/>
                    </a:lnTo>
                    <a:lnTo>
                      <a:pt x="5141" y="3476"/>
                    </a:lnTo>
                    <a:lnTo>
                      <a:pt x="4978" y="3910"/>
                    </a:lnTo>
                    <a:lnTo>
                      <a:pt x="4706" y="4308"/>
                    </a:lnTo>
                    <a:lnTo>
                      <a:pt x="4381" y="4652"/>
                    </a:lnTo>
                    <a:lnTo>
                      <a:pt x="3982" y="4942"/>
                    </a:lnTo>
                    <a:lnTo>
                      <a:pt x="3747" y="5050"/>
                    </a:lnTo>
                    <a:lnTo>
                      <a:pt x="3856" y="5322"/>
                    </a:lnTo>
                    <a:lnTo>
                      <a:pt x="4127" y="5195"/>
                    </a:lnTo>
                    <a:lnTo>
                      <a:pt x="4580" y="4887"/>
                    </a:lnTo>
                    <a:lnTo>
                      <a:pt x="4942" y="4489"/>
                    </a:lnTo>
                    <a:lnTo>
                      <a:pt x="5231" y="4055"/>
                    </a:lnTo>
                    <a:lnTo>
                      <a:pt x="5430" y="3548"/>
                    </a:lnTo>
                    <a:lnTo>
                      <a:pt x="5539" y="3023"/>
                    </a:lnTo>
                    <a:lnTo>
                      <a:pt x="5539" y="2498"/>
                    </a:lnTo>
                    <a:lnTo>
                      <a:pt x="5430" y="1955"/>
                    </a:lnTo>
                    <a:lnTo>
                      <a:pt x="5322" y="1684"/>
                    </a:lnTo>
                    <a:lnTo>
                      <a:pt x="5213" y="1430"/>
                    </a:lnTo>
                    <a:lnTo>
                      <a:pt x="4887" y="978"/>
                    </a:lnTo>
                    <a:lnTo>
                      <a:pt x="4507" y="598"/>
                    </a:lnTo>
                    <a:lnTo>
                      <a:pt x="4055" y="308"/>
                    </a:lnTo>
                    <a:lnTo>
                      <a:pt x="3548" y="109"/>
                    </a:lnTo>
                    <a:lnTo>
                      <a:pt x="3023"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75" name="Google Shape;1575;p42"/>
            <p:cNvSpPr/>
            <p:nvPr/>
          </p:nvSpPr>
          <p:spPr>
            <a:xfrm rot="2203212" flipH="1">
              <a:off x="-128504" y="3901573"/>
              <a:ext cx="725130" cy="770560"/>
            </a:xfrm>
            <a:custGeom>
              <a:avLst/>
              <a:gdLst/>
              <a:ahLst/>
              <a:cxnLst/>
              <a:rect l="l" t="t" r="r" b="b"/>
              <a:pathLst>
                <a:path w="22825" h="24255" extrusionOk="0">
                  <a:moveTo>
                    <a:pt x="17431" y="1"/>
                  </a:moveTo>
                  <a:lnTo>
                    <a:pt x="16942" y="91"/>
                  </a:lnTo>
                  <a:lnTo>
                    <a:pt x="16472" y="344"/>
                  </a:lnTo>
                  <a:lnTo>
                    <a:pt x="16055" y="706"/>
                  </a:lnTo>
                  <a:lnTo>
                    <a:pt x="15494" y="1394"/>
                  </a:lnTo>
                  <a:lnTo>
                    <a:pt x="14969" y="2372"/>
                  </a:lnTo>
                  <a:lnTo>
                    <a:pt x="14806" y="2806"/>
                  </a:lnTo>
                  <a:lnTo>
                    <a:pt x="14607" y="3458"/>
                  </a:lnTo>
                  <a:lnTo>
                    <a:pt x="14481" y="4797"/>
                  </a:lnTo>
                  <a:lnTo>
                    <a:pt x="14462" y="6155"/>
                  </a:lnTo>
                  <a:lnTo>
                    <a:pt x="14354" y="7494"/>
                  </a:lnTo>
                  <a:lnTo>
                    <a:pt x="14209" y="8146"/>
                  </a:lnTo>
                  <a:lnTo>
                    <a:pt x="13956" y="8960"/>
                  </a:lnTo>
                  <a:lnTo>
                    <a:pt x="13250" y="10517"/>
                  </a:lnTo>
                  <a:lnTo>
                    <a:pt x="12852" y="11241"/>
                  </a:lnTo>
                  <a:lnTo>
                    <a:pt x="12200" y="8073"/>
                  </a:lnTo>
                  <a:lnTo>
                    <a:pt x="11422" y="4489"/>
                  </a:lnTo>
                  <a:lnTo>
                    <a:pt x="11313" y="4091"/>
                  </a:lnTo>
                  <a:lnTo>
                    <a:pt x="11114" y="3729"/>
                  </a:lnTo>
                  <a:lnTo>
                    <a:pt x="10933" y="3530"/>
                  </a:lnTo>
                  <a:lnTo>
                    <a:pt x="10553" y="3349"/>
                  </a:lnTo>
                  <a:lnTo>
                    <a:pt x="10191" y="3440"/>
                  </a:lnTo>
                  <a:lnTo>
                    <a:pt x="9829" y="3711"/>
                  </a:lnTo>
                  <a:lnTo>
                    <a:pt x="9358" y="4345"/>
                  </a:lnTo>
                  <a:lnTo>
                    <a:pt x="8978" y="5286"/>
                  </a:lnTo>
                  <a:lnTo>
                    <a:pt x="8924" y="5630"/>
                  </a:lnTo>
                  <a:lnTo>
                    <a:pt x="8942" y="6082"/>
                  </a:lnTo>
                  <a:lnTo>
                    <a:pt x="9141" y="6933"/>
                  </a:lnTo>
                  <a:lnTo>
                    <a:pt x="9684" y="8164"/>
                  </a:lnTo>
                  <a:lnTo>
                    <a:pt x="10118" y="8960"/>
                  </a:lnTo>
                  <a:lnTo>
                    <a:pt x="10553" y="9757"/>
                  </a:lnTo>
                  <a:lnTo>
                    <a:pt x="11005" y="11024"/>
                  </a:lnTo>
                  <a:lnTo>
                    <a:pt x="11114" y="11892"/>
                  </a:lnTo>
                  <a:lnTo>
                    <a:pt x="11078" y="12327"/>
                  </a:lnTo>
                  <a:lnTo>
                    <a:pt x="11023" y="12580"/>
                  </a:lnTo>
                  <a:lnTo>
                    <a:pt x="10842" y="13033"/>
                  </a:lnTo>
                  <a:lnTo>
                    <a:pt x="10571" y="13431"/>
                  </a:lnTo>
                  <a:lnTo>
                    <a:pt x="10209" y="13721"/>
                  </a:lnTo>
                  <a:lnTo>
                    <a:pt x="9974" y="13811"/>
                  </a:lnTo>
                  <a:lnTo>
                    <a:pt x="9738" y="13865"/>
                  </a:lnTo>
                  <a:lnTo>
                    <a:pt x="9304" y="13829"/>
                  </a:lnTo>
                  <a:lnTo>
                    <a:pt x="8906" y="13630"/>
                  </a:lnTo>
                  <a:lnTo>
                    <a:pt x="8562" y="13322"/>
                  </a:lnTo>
                  <a:lnTo>
                    <a:pt x="8127" y="12689"/>
                  </a:lnTo>
                  <a:lnTo>
                    <a:pt x="7765" y="11675"/>
                  </a:lnTo>
                  <a:lnTo>
                    <a:pt x="7675" y="11168"/>
                  </a:lnTo>
                  <a:lnTo>
                    <a:pt x="7602" y="10662"/>
                  </a:lnTo>
                  <a:lnTo>
                    <a:pt x="7331" y="9612"/>
                  </a:lnTo>
                  <a:lnTo>
                    <a:pt x="7005" y="8924"/>
                  </a:lnTo>
                  <a:lnTo>
                    <a:pt x="6716" y="8544"/>
                  </a:lnTo>
                  <a:lnTo>
                    <a:pt x="6372" y="8272"/>
                  </a:lnTo>
                  <a:lnTo>
                    <a:pt x="5955" y="8109"/>
                  </a:lnTo>
                  <a:lnTo>
                    <a:pt x="5702" y="8091"/>
                  </a:lnTo>
                  <a:lnTo>
                    <a:pt x="5467" y="8091"/>
                  </a:lnTo>
                  <a:lnTo>
                    <a:pt x="5032" y="8254"/>
                  </a:lnTo>
                  <a:lnTo>
                    <a:pt x="4688" y="8544"/>
                  </a:lnTo>
                  <a:lnTo>
                    <a:pt x="4435" y="8942"/>
                  </a:lnTo>
                  <a:lnTo>
                    <a:pt x="4254" y="9413"/>
                  </a:lnTo>
                  <a:lnTo>
                    <a:pt x="4182" y="9938"/>
                  </a:lnTo>
                  <a:lnTo>
                    <a:pt x="4218" y="10444"/>
                  </a:lnTo>
                  <a:lnTo>
                    <a:pt x="4363" y="10951"/>
                  </a:lnTo>
                  <a:lnTo>
                    <a:pt x="4471" y="11168"/>
                  </a:lnTo>
                  <a:lnTo>
                    <a:pt x="4725" y="11603"/>
                  </a:lnTo>
                  <a:lnTo>
                    <a:pt x="5412" y="12327"/>
                  </a:lnTo>
                  <a:lnTo>
                    <a:pt x="6607" y="13286"/>
                  </a:lnTo>
                  <a:lnTo>
                    <a:pt x="7385" y="13938"/>
                  </a:lnTo>
                  <a:lnTo>
                    <a:pt x="7729" y="14318"/>
                  </a:lnTo>
                  <a:lnTo>
                    <a:pt x="8290" y="15205"/>
                  </a:lnTo>
                  <a:lnTo>
                    <a:pt x="8526" y="15929"/>
                  </a:lnTo>
                  <a:lnTo>
                    <a:pt x="8562" y="16418"/>
                  </a:lnTo>
                  <a:lnTo>
                    <a:pt x="8507" y="16888"/>
                  </a:lnTo>
                  <a:lnTo>
                    <a:pt x="8326" y="17323"/>
                  </a:lnTo>
                  <a:lnTo>
                    <a:pt x="8182" y="17522"/>
                  </a:lnTo>
                  <a:lnTo>
                    <a:pt x="8019" y="17685"/>
                  </a:lnTo>
                  <a:lnTo>
                    <a:pt x="7657" y="17938"/>
                  </a:lnTo>
                  <a:lnTo>
                    <a:pt x="7240" y="18101"/>
                  </a:lnTo>
                  <a:lnTo>
                    <a:pt x="6806" y="18155"/>
                  </a:lnTo>
                  <a:lnTo>
                    <a:pt x="6100" y="18083"/>
                  </a:lnTo>
                  <a:lnTo>
                    <a:pt x="5231" y="17721"/>
                  </a:lnTo>
                  <a:lnTo>
                    <a:pt x="4869" y="17431"/>
                  </a:lnTo>
                  <a:lnTo>
                    <a:pt x="4544" y="17105"/>
                  </a:lnTo>
                  <a:lnTo>
                    <a:pt x="4019" y="16345"/>
                  </a:lnTo>
                  <a:lnTo>
                    <a:pt x="3421" y="15096"/>
                  </a:lnTo>
                  <a:lnTo>
                    <a:pt x="3095" y="14209"/>
                  </a:lnTo>
                  <a:lnTo>
                    <a:pt x="2860" y="13648"/>
                  </a:lnTo>
                  <a:lnTo>
                    <a:pt x="2335" y="12924"/>
                  </a:lnTo>
                  <a:lnTo>
                    <a:pt x="1883" y="12598"/>
                  </a:lnTo>
                  <a:lnTo>
                    <a:pt x="1611" y="12526"/>
                  </a:lnTo>
                  <a:lnTo>
                    <a:pt x="1430" y="12508"/>
                  </a:lnTo>
                  <a:lnTo>
                    <a:pt x="1086" y="12562"/>
                  </a:lnTo>
                  <a:lnTo>
                    <a:pt x="634" y="12834"/>
                  </a:lnTo>
                  <a:lnTo>
                    <a:pt x="181" y="13413"/>
                  </a:lnTo>
                  <a:lnTo>
                    <a:pt x="0" y="14155"/>
                  </a:lnTo>
                  <a:lnTo>
                    <a:pt x="37" y="14517"/>
                  </a:lnTo>
                  <a:lnTo>
                    <a:pt x="109" y="14879"/>
                  </a:lnTo>
                  <a:lnTo>
                    <a:pt x="417" y="15531"/>
                  </a:lnTo>
                  <a:lnTo>
                    <a:pt x="1104" y="16418"/>
                  </a:lnTo>
                  <a:lnTo>
                    <a:pt x="1647" y="16942"/>
                  </a:lnTo>
                  <a:lnTo>
                    <a:pt x="2426" y="17721"/>
                  </a:lnTo>
                  <a:lnTo>
                    <a:pt x="4182" y="19694"/>
                  </a:lnTo>
                  <a:lnTo>
                    <a:pt x="5593" y="21232"/>
                  </a:lnTo>
                  <a:lnTo>
                    <a:pt x="6571" y="22173"/>
                  </a:lnTo>
                  <a:lnTo>
                    <a:pt x="7566" y="22970"/>
                  </a:lnTo>
                  <a:lnTo>
                    <a:pt x="8580" y="23585"/>
                  </a:lnTo>
                  <a:lnTo>
                    <a:pt x="9087" y="23802"/>
                  </a:lnTo>
                  <a:lnTo>
                    <a:pt x="9557" y="23947"/>
                  </a:lnTo>
                  <a:lnTo>
                    <a:pt x="10625" y="24146"/>
                  </a:lnTo>
                  <a:lnTo>
                    <a:pt x="12399" y="24255"/>
                  </a:lnTo>
                  <a:lnTo>
                    <a:pt x="16182" y="24020"/>
                  </a:lnTo>
                  <a:lnTo>
                    <a:pt x="18336" y="23947"/>
                  </a:lnTo>
                  <a:lnTo>
                    <a:pt x="18752" y="23947"/>
                  </a:lnTo>
                  <a:lnTo>
                    <a:pt x="19603" y="23839"/>
                  </a:lnTo>
                  <a:lnTo>
                    <a:pt x="20381" y="23585"/>
                  </a:lnTo>
                  <a:lnTo>
                    <a:pt x="20816" y="23241"/>
                  </a:lnTo>
                  <a:lnTo>
                    <a:pt x="21033" y="22934"/>
                  </a:lnTo>
                  <a:lnTo>
                    <a:pt x="21105" y="22753"/>
                  </a:lnTo>
                  <a:lnTo>
                    <a:pt x="21160" y="22499"/>
                  </a:lnTo>
                  <a:lnTo>
                    <a:pt x="21142" y="22047"/>
                  </a:lnTo>
                  <a:lnTo>
                    <a:pt x="20942" y="21649"/>
                  </a:lnTo>
                  <a:lnTo>
                    <a:pt x="20617" y="21287"/>
                  </a:lnTo>
                  <a:lnTo>
                    <a:pt x="20200" y="20997"/>
                  </a:lnTo>
                  <a:lnTo>
                    <a:pt x="19712" y="20780"/>
                  </a:lnTo>
                  <a:lnTo>
                    <a:pt x="19169" y="20635"/>
                  </a:lnTo>
                  <a:lnTo>
                    <a:pt x="18644" y="20599"/>
                  </a:lnTo>
                  <a:lnTo>
                    <a:pt x="18372" y="20617"/>
                  </a:lnTo>
                  <a:lnTo>
                    <a:pt x="17359" y="20816"/>
                  </a:lnTo>
                  <a:lnTo>
                    <a:pt x="15820" y="21178"/>
                  </a:lnTo>
                  <a:lnTo>
                    <a:pt x="15060" y="21214"/>
                  </a:lnTo>
                  <a:lnTo>
                    <a:pt x="14571" y="21160"/>
                  </a:lnTo>
                  <a:lnTo>
                    <a:pt x="14318" y="21087"/>
                  </a:lnTo>
                  <a:lnTo>
                    <a:pt x="14499" y="20762"/>
                  </a:lnTo>
                  <a:lnTo>
                    <a:pt x="15024" y="20291"/>
                  </a:lnTo>
                  <a:lnTo>
                    <a:pt x="15711" y="19983"/>
                  </a:lnTo>
                  <a:lnTo>
                    <a:pt x="16472" y="19839"/>
                  </a:lnTo>
                  <a:lnTo>
                    <a:pt x="16834" y="19839"/>
                  </a:lnTo>
                  <a:lnTo>
                    <a:pt x="17594" y="19875"/>
                  </a:lnTo>
                  <a:lnTo>
                    <a:pt x="18716" y="19965"/>
                  </a:lnTo>
                  <a:lnTo>
                    <a:pt x="19440" y="19947"/>
                  </a:lnTo>
                  <a:lnTo>
                    <a:pt x="19820" y="19893"/>
                  </a:lnTo>
                  <a:lnTo>
                    <a:pt x="20182" y="19802"/>
                  </a:lnTo>
                  <a:lnTo>
                    <a:pt x="20852" y="19440"/>
                  </a:lnTo>
                  <a:lnTo>
                    <a:pt x="21377" y="18915"/>
                  </a:lnTo>
                  <a:lnTo>
                    <a:pt x="21576" y="18409"/>
                  </a:lnTo>
                  <a:lnTo>
                    <a:pt x="21612" y="18065"/>
                  </a:lnTo>
                  <a:lnTo>
                    <a:pt x="21594" y="17884"/>
                  </a:lnTo>
                  <a:lnTo>
                    <a:pt x="21540" y="17666"/>
                  </a:lnTo>
                  <a:lnTo>
                    <a:pt x="21341" y="17286"/>
                  </a:lnTo>
                  <a:lnTo>
                    <a:pt x="21033" y="16997"/>
                  </a:lnTo>
                  <a:lnTo>
                    <a:pt x="20653" y="16798"/>
                  </a:lnTo>
                  <a:lnTo>
                    <a:pt x="19983" y="16599"/>
                  </a:lnTo>
                  <a:lnTo>
                    <a:pt x="19024" y="16617"/>
                  </a:lnTo>
                  <a:lnTo>
                    <a:pt x="18571" y="16725"/>
                  </a:lnTo>
                  <a:lnTo>
                    <a:pt x="17702" y="17051"/>
                  </a:lnTo>
                  <a:lnTo>
                    <a:pt x="16399" y="17558"/>
                  </a:lnTo>
                  <a:lnTo>
                    <a:pt x="15530" y="17721"/>
                  </a:lnTo>
                  <a:lnTo>
                    <a:pt x="15078" y="17703"/>
                  </a:lnTo>
                  <a:lnTo>
                    <a:pt x="15060" y="17485"/>
                  </a:lnTo>
                  <a:lnTo>
                    <a:pt x="15114" y="17069"/>
                  </a:lnTo>
                  <a:lnTo>
                    <a:pt x="15368" y="16508"/>
                  </a:lnTo>
                  <a:lnTo>
                    <a:pt x="15947" y="15875"/>
                  </a:lnTo>
                  <a:lnTo>
                    <a:pt x="16725" y="15422"/>
                  </a:lnTo>
                  <a:lnTo>
                    <a:pt x="17123" y="15277"/>
                  </a:lnTo>
                  <a:lnTo>
                    <a:pt x="17974" y="15078"/>
                  </a:lnTo>
                  <a:lnTo>
                    <a:pt x="19693" y="14915"/>
                  </a:lnTo>
                  <a:lnTo>
                    <a:pt x="20544" y="14734"/>
                  </a:lnTo>
                  <a:lnTo>
                    <a:pt x="20961" y="14626"/>
                  </a:lnTo>
                  <a:lnTo>
                    <a:pt x="21757" y="14209"/>
                  </a:lnTo>
                  <a:lnTo>
                    <a:pt x="22390" y="13630"/>
                  </a:lnTo>
                  <a:lnTo>
                    <a:pt x="22698" y="13087"/>
                  </a:lnTo>
                  <a:lnTo>
                    <a:pt x="22807" y="12689"/>
                  </a:lnTo>
                  <a:lnTo>
                    <a:pt x="22825" y="12472"/>
                  </a:lnTo>
                  <a:lnTo>
                    <a:pt x="22807" y="12218"/>
                  </a:lnTo>
                  <a:lnTo>
                    <a:pt x="22662" y="11748"/>
                  </a:lnTo>
                  <a:lnTo>
                    <a:pt x="22409" y="11331"/>
                  </a:lnTo>
                  <a:lnTo>
                    <a:pt x="22047" y="10987"/>
                  </a:lnTo>
                  <a:lnTo>
                    <a:pt x="21594" y="10716"/>
                  </a:lnTo>
                  <a:lnTo>
                    <a:pt x="21105" y="10517"/>
                  </a:lnTo>
                  <a:lnTo>
                    <a:pt x="20580" y="10426"/>
                  </a:lnTo>
                  <a:lnTo>
                    <a:pt x="20056" y="10426"/>
                  </a:lnTo>
                  <a:lnTo>
                    <a:pt x="19802" y="10463"/>
                  </a:lnTo>
                  <a:lnTo>
                    <a:pt x="19295" y="10589"/>
                  </a:lnTo>
                  <a:lnTo>
                    <a:pt x="18390" y="11042"/>
                  </a:lnTo>
                  <a:lnTo>
                    <a:pt x="17159" y="12019"/>
                  </a:lnTo>
                  <a:lnTo>
                    <a:pt x="16417" y="12779"/>
                  </a:lnTo>
                  <a:lnTo>
                    <a:pt x="16997" y="11494"/>
                  </a:lnTo>
                  <a:lnTo>
                    <a:pt x="17558" y="9920"/>
                  </a:lnTo>
                  <a:lnTo>
                    <a:pt x="17829" y="9141"/>
                  </a:lnTo>
                  <a:lnTo>
                    <a:pt x="18318" y="7566"/>
                  </a:lnTo>
                  <a:lnTo>
                    <a:pt x="18499" y="6752"/>
                  </a:lnTo>
                  <a:lnTo>
                    <a:pt x="18662" y="6064"/>
                  </a:lnTo>
                  <a:lnTo>
                    <a:pt x="18933" y="4562"/>
                  </a:lnTo>
                  <a:lnTo>
                    <a:pt x="19060" y="3023"/>
                  </a:lnTo>
                  <a:lnTo>
                    <a:pt x="18951" y="1901"/>
                  </a:lnTo>
                  <a:lnTo>
                    <a:pt x="18770" y="1195"/>
                  </a:lnTo>
                  <a:lnTo>
                    <a:pt x="18626" y="851"/>
                  </a:lnTo>
                  <a:lnTo>
                    <a:pt x="18463" y="562"/>
                  </a:lnTo>
                  <a:lnTo>
                    <a:pt x="18119" y="218"/>
                  </a:lnTo>
                  <a:lnTo>
                    <a:pt x="17829" y="73"/>
                  </a:lnTo>
                  <a:lnTo>
                    <a:pt x="17666" y="19"/>
                  </a:lnTo>
                  <a:lnTo>
                    <a:pt x="17431" y="1"/>
                  </a:lnTo>
                  <a:close/>
                </a:path>
              </a:pathLst>
            </a:custGeom>
            <a:solidFill>
              <a:schemeClr val="accen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576" name="Google Shape;1576;p42"/>
            <p:cNvGrpSpPr/>
            <p:nvPr/>
          </p:nvGrpSpPr>
          <p:grpSpPr>
            <a:xfrm rot="1653966">
              <a:off x="7498775" y="3149776"/>
              <a:ext cx="830686" cy="1342740"/>
              <a:chOff x="5217955" y="2289659"/>
              <a:chExt cx="980409" cy="1584754"/>
            </a:xfrm>
          </p:grpSpPr>
          <p:sp>
            <p:nvSpPr>
              <p:cNvPr id="1577" name="Google Shape;1577;p42"/>
              <p:cNvSpPr/>
              <p:nvPr/>
            </p:nvSpPr>
            <p:spPr>
              <a:xfrm>
                <a:off x="5512948" y="2567402"/>
                <a:ext cx="679094" cy="1300117"/>
              </a:xfrm>
              <a:custGeom>
                <a:avLst/>
                <a:gdLst/>
                <a:ahLst/>
                <a:cxnLst/>
                <a:rect l="l" t="t" r="r" b="b"/>
                <a:pathLst>
                  <a:path w="21377" h="40926" extrusionOk="0">
                    <a:moveTo>
                      <a:pt x="1629" y="0"/>
                    </a:moveTo>
                    <a:lnTo>
                      <a:pt x="0" y="290"/>
                    </a:lnTo>
                    <a:lnTo>
                      <a:pt x="109" y="779"/>
                    </a:lnTo>
                    <a:lnTo>
                      <a:pt x="489" y="1684"/>
                    </a:lnTo>
                    <a:lnTo>
                      <a:pt x="1285" y="2914"/>
                    </a:lnTo>
                    <a:lnTo>
                      <a:pt x="1883" y="3638"/>
                    </a:lnTo>
                    <a:lnTo>
                      <a:pt x="2227" y="4073"/>
                    </a:lnTo>
                    <a:lnTo>
                      <a:pt x="2552" y="4507"/>
                    </a:lnTo>
                    <a:lnTo>
                      <a:pt x="2987" y="5105"/>
                    </a:lnTo>
                    <a:lnTo>
                      <a:pt x="3765" y="6354"/>
                    </a:lnTo>
                    <a:lnTo>
                      <a:pt x="4489" y="7711"/>
                    </a:lnTo>
                    <a:lnTo>
                      <a:pt x="5213" y="9250"/>
                    </a:lnTo>
                    <a:lnTo>
                      <a:pt x="5575" y="10136"/>
                    </a:lnTo>
                    <a:lnTo>
                      <a:pt x="6064" y="11331"/>
                    </a:lnTo>
                    <a:lnTo>
                      <a:pt x="6987" y="13847"/>
                    </a:lnTo>
                    <a:lnTo>
                      <a:pt x="7874" y="16544"/>
                    </a:lnTo>
                    <a:lnTo>
                      <a:pt x="8725" y="19440"/>
                    </a:lnTo>
                    <a:lnTo>
                      <a:pt x="9141" y="20960"/>
                    </a:lnTo>
                    <a:lnTo>
                      <a:pt x="9521" y="22318"/>
                    </a:lnTo>
                    <a:lnTo>
                      <a:pt x="10336" y="25105"/>
                    </a:lnTo>
                    <a:lnTo>
                      <a:pt x="11313" y="27929"/>
                    </a:lnTo>
                    <a:lnTo>
                      <a:pt x="12471" y="30717"/>
                    </a:lnTo>
                    <a:lnTo>
                      <a:pt x="13811" y="33414"/>
                    </a:lnTo>
                    <a:lnTo>
                      <a:pt x="14969" y="35314"/>
                    </a:lnTo>
                    <a:lnTo>
                      <a:pt x="15820" y="36509"/>
                    </a:lnTo>
                    <a:lnTo>
                      <a:pt x="16725" y="37631"/>
                    </a:lnTo>
                    <a:lnTo>
                      <a:pt x="17721" y="38681"/>
                    </a:lnTo>
                    <a:lnTo>
                      <a:pt x="18770" y="39658"/>
                    </a:lnTo>
                    <a:lnTo>
                      <a:pt x="19893" y="40527"/>
                    </a:lnTo>
                    <a:lnTo>
                      <a:pt x="20490" y="40925"/>
                    </a:lnTo>
                    <a:lnTo>
                      <a:pt x="21377" y="39550"/>
                    </a:lnTo>
                    <a:lnTo>
                      <a:pt x="20816" y="39169"/>
                    </a:lnTo>
                    <a:lnTo>
                      <a:pt x="19784" y="38355"/>
                    </a:lnTo>
                    <a:lnTo>
                      <a:pt x="18807" y="37450"/>
                    </a:lnTo>
                    <a:lnTo>
                      <a:pt x="17883" y="36454"/>
                    </a:lnTo>
                    <a:lnTo>
                      <a:pt x="16635" y="34825"/>
                    </a:lnTo>
                    <a:lnTo>
                      <a:pt x="15168" y="32454"/>
                    </a:lnTo>
                    <a:lnTo>
                      <a:pt x="13901" y="29884"/>
                    </a:lnTo>
                    <a:lnTo>
                      <a:pt x="12815" y="27223"/>
                    </a:lnTo>
                    <a:lnTo>
                      <a:pt x="11892" y="24508"/>
                    </a:lnTo>
                    <a:lnTo>
                      <a:pt x="11096" y="21829"/>
                    </a:lnTo>
                    <a:lnTo>
                      <a:pt x="10734" y="20544"/>
                    </a:lnTo>
                    <a:lnTo>
                      <a:pt x="10317" y="18988"/>
                    </a:lnTo>
                    <a:lnTo>
                      <a:pt x="9449" y="16055"/>
                    </a:lnTo>
                    <a:lnTo>
                      <a:pt x="8544" y="13304"/>
                    </a:lnTo>
                    <a:lnTo>
                      <a:pt x="7602" y="10734"/>
                    </a:lnTo>
                    <a:lnTo>
                      <a:pt x="7096" y="9503"/>
                    </a:lnTo>
                    <a:lnTo>
                      <a:pt x="6716" y="8580"/>
                    </a:lnTo>
                    <a:lnTo>
                      <a:pt x="5955" y="6951"/>
                    </a:lnTo>
                    <a:lnTo>
                      <a:pt x="5177" y="5503"/>
                    </a:lnTo>
                    <a:lnTo>
                      <a:pt x="4344" y="4181"/>
                    </a:lnTo>
                    <a:lnTo>
                      <a:pt x="3892" y="3530"/>
                    </a:lnTo>
                    <a:lnTo>
                      <a:pt x="3548" y="3077"/>
                    </a:lnTo>
                    <a:lnTo>
                      <a:pt x="3168" y="2589"/>
                    </a:lnTo>
                    <a:lnTo>
                      <a:pt x="2643" y="1973"/>
                    </a:lnTo>
                    <a:lnTo>
                      <a:pt x="1991" y="996"/>
                    </a:lnTo>
                    <a:lnTo>
                      <a:pt x="1702" y="344"/>
                    </a:lnTo>
                    <a:lnTo>
                      <a:pt x="1629"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8" name="Google Shape;1578;p42"/>
              <p:cNvSpPr/>
              <p:nvPr/>
            </p:nvSpPr>
            <p:spPr>
              <a:xfrm>
                <a:off x="5508342" y="2566259"/>
                <a:ext cx="690022" cy="1308154"/>
              </a:xfrm>
              <a:custGeom>
                <a:avLst/>
                <a:gdLst/>
                <a:ahLst/>
                <a:cxnLst/>
                <a:rect l="l" t="t" r="r" b="b"/>
                <a:pathLst>
                  <a:path w="21721" h="41179" extrusionOk="0">
                    <a:moveTo>
                      <a:pt x="1919" y="0"/>
                    </a:moveTo>
                    <a:lnTo>
                      <a:pt x="1611" y="54"/>
                    </a:lnTo>
                    <a:lnTo>
                      <a:pt x="1702" y="416"/>
                    </a:lnTo>
                    <a:lnTo>
                      <a:pt x="1992" y="1104"/>
                    </a:lnTo>
                    <a:lnTo>
                      <a:pt x="2661" y="2100"/>
                    </a:lnTo>
                    <a:lnTo>
                      <a:pt x="3186" y="2733"/>
                    </a:lnTo>
                    <a:lnTo>
                      <a:pt x="3566" y="3204"/>
                    </a:lnTo>
                    <a:lnTo>
                      <a:pt x="3910" y="3656"/>
                    </a:lnTo>
                    <a:lnTo>
                      <a:pt x="4363" y="4290"/>
                    </a:lnTo>
                    <a:lnTo>
                      <a:pt x="5195" y="5611"/>
                    </a:lnTo>
                    <a:lnTo>
                      <a:pt x="5974" y="7059"/>
                    </a:lnTo>
                    <a:lnTo>
                      <a:pt x="6716" y="8688"/>
                    </a:lnTo>
                    <a:lnTo>
                      <a:pt x="7114" y="9593"/>
                    </a:lnTo>
                    <a:lnTo>
                      <a:pt x="7603" y="10824"/>
                    </a:lnTo>
                    <a:lnTo>
                      <a:pt x="8544" y="13394"/>
                    </a:lnTo>
                    <a:lnTo>
                      <a:pt x="9449" y="16128"/>
                    </a:lnTo>
                    <a:lnTo>
                      <a:pt x="10318" y="19060"/>
                    </a:lnTo>
                    <a:lnTo>
                      <a:pt x="10734" y="20616"/>
                    </a:lnTo>
                    <a:lnTo>
                      <a:pt x="11096" y="21902"/>
                    </a:lnTo>
                    <a:lnTo>
                      <a:pt x="11874" y="24562"/>
                    </a:lnTo>
                    <a:lnTo>
                      <a:pt x="12797" y="27259"/>
                    </a:lnTo>
                    <a:lnTo>
                      <a:pt x="13883" y="29938"/>
                    </a:lnTo>
                    <a:lnTo>
                      <a:pt x="15132" y="32490"/>
                    </a:lnTo>
                    <a:lnTo>
                      <a:pt x="16599" y="34879"/>
                    </a:lnTo>
                    <a:lnTo>
                      <a:pt x="17847" y="36508"/>
                    </a:lnTo>
                    <a:lnTo>
                      <a:pt x="18752" y="37504"/>
                    </a:lnTo>
                    <a:lnTo>
                      <a:pt x="19730" y="38427"/>
                    </a:lnTo>
                    <a:lnTo>
                      <a:pt x="20762" y="39260"/>
                    </a:lnTo>
                    <a:lnTo>
                      <a:pt x="21305" y="39622"/>
                    </a:lnTo>
                    <a:lnTo>
                      <a:pt x="20581" y="40762"/>
                    </a:lnTo>
                    <a:lnTo>
                      <a:pt x="20001" y="40364"/>
                    </a:lnTo>
                    <a:lnTo>
                      <a:pt x="18897" y="39495"/>
                    </a:lnTo>
                    <a:lnTo>
                      <a:pt x="17866" y="38518"/>
                    </a:lnTo>
                    <a:lnTo>
                      <a:pt x="16906" y="37468"/>
                    </a:lnTo>
                    <a:lnTo>
                      <a:pt x="16019" y="36346"/>
                    </a:lnTo>
                    <a:lnTo>
                      <a:pt x="15187" y="35151"/>
                    </a:lnTo>
                    <a:lnTo>
                      <a:pt x="14028" y="33287"/>
                    </a:lnTo>
                    <a:lnTo>
                      <a:pt x="12707" y="30608"/>
                    </a:lnTo>
                    <a:lnTo>
                      <a:pt x="11585" y="27857"/>
                    </a:lnTo>
                    <a:lnTo>
                      <a:pt x="10625" y="25051"/>
                    </a:lnTo>
                    <a:lnTo>
                      <a:pt x="9793" y="22300"/>
                    </a:lnTo>
                    <a:lnTo>
                      <a:pt x="9431" y="20960"/>
                    </a:lnTo>
                    <a:lnTo>
                      <a:pt x="9014" y="19440"/>
                    </a:lnTo>
                    <a:lnTo>
                      <a:pt x="8164" y="16544"/>
                    </a:lnTo>
                    <a:lnTo>
                      <a:pt x="7277" y="13847"/>
                    </a:lnTo>
                    <a:lnTo>
                      <a:pt x="6354" y="11313"/>
                    </a:lnTo>
                    <a:lnTo>
                      <a:pt x="5865" y="10118"/>
                    </a:lnTo>
                    <a:lnTo>
                      <a:pt x="5485" y="9231"/>
                    </a:lnTo>
                    <a:lnTo>
                      <a:pt x="4779" y="7675"/>
                    </a:lnTo>
                    <a:lnTo>
                      <a:pt x="4037" y="6299"/>
                    </a:lnTo>
                    <a:lnTo>
                      <a:pt x="3259" y="5050"/>
                    </a:lnTo>
                    <a:lnTo>
                      <a:pt x="2824" y="4453"/>
                    </a:lnTo>
                    <a:lnTo>
                      <a:pt x="2516" y="4055"/>
                    </a:lnTo>
                    <a:lnTo>
                      <a:pt x="2191" y="3638"/>
                    </a:lnTo>
                    <a:lnTo>
                      <a:pt x="2136" y="3566"/>
                    </a:lnTo>
                    <a:lnTo>
                      <a:pt x="1557" y="2860"/>
                    </a:lnTo>
                    <a:lnTo>
                      <a:pt x="761" y="1647"/>
                    </a:lnTo>
                    <a:lnTo>
                      <a:pt x="399" y="778"/>
                    </a:lnTo>
                    <a:lnTo>
                      <a:pt x="290" y="290"/>
                    </a:lnTo>
                    <a:lnTo>
                      <a:pt x="1" y="344"/>
                    </a:lnTo>
                    <a:lnTo>
                      <a:pt x="109" y="851"/>
                    </a:lnTo>
                    <a:lnTo>
                      <a:pt x="489" y="1774"/>
                    </a:lnTo>
                    <a:lnTo>
                      <a:pt x="1304" y="3023"/>
                    </a:lnTo>
                    <a:lnTo>
                      <a:pt x="1901" y="3765"/>
                    </a:lnTo>
                    <a:lnTo>
                      <a:pt x="1955" y="3837"/>
                    </a:lnTo>
                    <a:lnTo>
                      <a:pt x="2281" y="4236"/>
                    </a:lnTo>
                    <a:lnTo>
                      <a:pt x="2589" y="4634"/>
                    </a:lnTo>
                    <a:lnTo>
                      <a:pt x="3005" y="5231"/>
                    </a:lnTo>
                    <a:lnTo>
                      <a:pt x="3783" y="6462"/>
                    </a:lnTo>
                    <a:lnTo>
                      <a:pt x="4507" y="7819"/>
                    </a:lnTo>
                    <a:lnTo>
                      <a:pt x="5213" y="9358"/>
                    </a:lnTo>
                    <a:lnTo>
                      <a:pt x="5575" y="10227"/>
                    </a:lnTo>
                    <a:lnTo>
                      <a:pt x="6064" y="11421"/>
                    </a:lnTo>
                    <a:lnTo>
                      <a:pt x="6987" y="13937"/>
                    </a:lnTo>
                    <a:lnTo>
                      <a:pt x="7874" y="16634"/>
                    </a:lnTo>
                    <a:lnTo>
                      <a:pt x="8725" y="19512"/>
                    </a:lnTo>
                    <a:lnTo>
                      <a:pt x="9141" y="21051"/>
                    </a:lnTo>
                    <a:lnTo>
                      <a:pt x="9521" y="22390"/>
                    </a:lnTo>
                    <a:lnTo>
                      <a:pt x="10354" y="25196"/>
                    </a:lnTo>
                    <a:lnTo>
                      <a:pt x="11331" y="28038"/>
                    </a:lnTo>
                    <a:lnTo>
                      <a:pt x="12490" y="30825"/>
                    </a:lnTo>
                    <a:lnTo>
                      <a:pt x="13829" y="33540"/>
                    </a:lnTo>
                    <a:lnTo>
                      <a:pt x="15006" y="35441"/>
                    </a:lnTo>
                    <a:lnTo>
                      <a:pt x="15856" y="36635"/>
                    </a:lnTo>
                    <a:lnTo>
                      <a:pt x="16780" y="37776"/>
                    </a:lnTo>
                    <a:lnTo>
                      <a:pt x="17757" y="38843"/>
                    </a:lnTo>
                    <a:lnTo>
                      <a:pt x="18807" y="39821"/>
                    </a:lnTo>
                    <a:lnTo>
                      <a:pt x="19947" y="40690"/>
                    </a:lnTo>
                    <a:lnTo>
                      <a:pt x="20544" y="41088"/>
                    </a:lnTo>
                    <a:lnTo>
                      <a:pt x="20671" y="41178"/>
                    </a:lnTo>
                    <a:lnTo>
                      <a:pt x="21721" y="39531"/>
                    </a:lnTo>
                    <a:lnTo>
                      <a:pt x="21594" y="39459"/>
                    </a:lnTo>
                    <a:lnTo>
                      <a:pt x="21051" y="39079"/>
                    </a:lnTo>
                    <a:lnTo>
                      <a:pt x="20019" y="38282"/>
                    </a:lnTo>
                    <a:lnTo>
                      <a:pt x="19042" y="37377"/>
                    </a:lnTo>
                    <a:lnTo>
                      <a:pt x="18137" y="36382"/>
                    </a:lnTo>
                    <a:lnTo>
                      <a:pt x="16888" y="34771"/>
                    </a:lnTo>
                    <a:lnTo>
                      <a:pt x="15422" y="32400"/>
                    </a:lnTo>
                    <a:lnTo>
                      <a:pt x="14173" y="29848"/>
                    </a:lnTo>
                    <a:lnTo>
                      <a:pt x="13087" y="27187"/>
                    </a:lnTo>
                    <a:lnTo>
                      <a:pt x="12164" y="24490"/>
                    </a:lnTo>
                    <a:lnTo>
                      <a:pt x="11386" y="21829"/>
                    </a:lnTo>
                    <a:lnTo>
                      <a:pt x="11024" y="20544"/>
                    </a:lnTo>
                    <a:lnTo>
                      <a:pt x="10607" y="18987"/>
                    </a:lnTo>
                    <a:lnTo>
                      <a:pt x="9738" y="16037"/>
                    </a:lnTo>
                    <a:lnTo>
                      <a:pt x="8833" y="13286"/>
                    </a:lnTo>
                    <a:lnTo>
                      <a:pt x="7892" y="10715"/>
                    </a:lnTo>
                    <a:lnTo>
                      <a:pt x="7385" y="9485"/>
                    </a:lnTo>
                    <a:lnTo>
                      <a:pt x="7005" y="8562"/>
                    </a:lnTo>
                    <a:lnTo>
                      <a:pt x="6227" y="6914"/>
                    </a:lnTo>
                    <a:lnTo>
                      <a:pt x="5449" y="5466"/>
                    </a:lnTo>
                    <a:lnTo>
                      <a:pt x="4616" y="4127"/>
                    </a:lnTo>
                    <a:lnTo>
                      <a:pt x="4164" y="3475"/>
                    </a:lnTo>
                    <a:lnTo>
                      <a:pt x="3820" y="3023"/>
                    </a:lnTo>
                    <a:lnTo>
                      <a:pt x="3421" y="2534"/>
                    </a:lnTo>
                    <a:lnTo>
                      <a:pt x="2915" y="1919"/>
                    </a:lnTo>
                    <a:lnTo>
                      <a:pt x="2281" y="978"/>
                    </a:lnTo>
                    <a:lnTo>
                      <a:pt x="1992" y="326"/>
                    </a:lnTo>
                    <a:lnTo>
                      <a:pt x="1919"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9" name="Google Shape;1579;p42"/>
              <p:cNvSpPr/>
              <p:nvPr/>
            </p:nvSpPr>
            <p:spPr>
              <a:xfrm>
                <a:off x="5960870" y="3211393"/>
                <a:ext cx="136886" cy="174848"/>
              </a:xfrm>
              <a:custGeom>
                <a:avLst/>
                <a:gdLst/>
                <a:ahLst/>
                <a:cxnLst/>
                <a:rect l="l" t="t" r="r" b="b"/>
                <a:pathLst>
                  <a:path w="4309" h="5504" extrusionOk="0">
                    <a:moveTo>
                      <a:pt x="4308" y="1"/>
                    </a:moveTo>
                    <a:lnTo>
                      <a:pt x="3783" y="55"/>
                    </a:lnTo>
                    <a:lnTo>
                      <a:pt x="2897" y="254"/>
                    </a:lnTo>
                    <a:lnTo>
                      <a:pt x="2136" y="526"/>
                    </a:lnTo>
                    <a:lnTo>
                      <a:pt x="1521" y="869"/>
                    </a:lnTo>
                    <a:lnTo>
                      <a:pt x="1050" y="1286"/>
                    </a:lnTo>
                    <a:lnTo>
                      <a:pt x="670" y="1738"/>
                    </a:lnTo>
                    <a:lnTo>
                      <a:pt x="272" y="2444"/>
                    </a:lnTo>
                    <a:lnTo>
                      <a:pt x="37" y="3440"/>
                    </a:lnTo>
                    <a:lnTo>
                      <a:pt x="0" y="4345"/>
                    </a:lnTo>
                    <a:lnTo>
                      <a:pt x="145" y="5358"/>
                    </a:lnTo>
                    <a:lnTo>
                      <a:pt x="200" y="5503"/>
                    </a:lnTo>
                    <a:lnTo>
                      <a:pt x="326" y="5503"/>
                    </a:lnTo>
                    <a:lnTo>
                      <a:pt x="1159" y="5358"/>
                    </a:lnTo>
                    <a:lnTo>
                      <a:pt x="1883" y="5069"/>
                    </a:lnTo>
                    <a:lnTo>
                      <a:pt x="2643" y="4562"/>
                    </a:lnTo>
                    <a:lnTo>
                      <a:pt x="3367" y="3747"/>
                    </a:lnTo>
                    <a:lnTo>
                      <a:pt x="3820" y="2897"/>
                    </a:lnTo>
                    <a:lnTo>
                      <a:pt x="4055" y="2227"/>
                    </a:lnTo>
                    <a:lnTo>
                      <a:pt x="4218" y="1431"/>
                    </a:lnTo>
                    <a:lnTo>
                      <a:pt x="4308" y="507"/>
                    </a:lnTo>
                    <a:lnTo>
                      <a:pt x="4308"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0" name="Google Shape;1580;p42"/>
              <p:cNvSpPr/>
              <p:nvPr/>
            </p:nvSpPr>
            <p:spPr>
              <a:xfrm>
                <a:off x="5955692" y="3206215"/>
                <a:ext cx="146671" cy="185205"/>
              </a:xfrm>
              <a:custGeom>
                <a:avLst/>
                <a:gdLst/>
                <a:ahLst/>
                <a:cxnLst/>
                <a:rect l="l" t="t" r="r" b="b"/>
                <a:pathLst>
                  <a:path w="4617" h="5830" extrusionOk="0">
                    <a:moveTo>
                      <a:pt x="4616" y="1"/>
                    </a:moveTo>
                    <a:lnTo>
                      <a:pt x="4453" y="19"/>
                    </a:lnTo>
                    <a:lnTo>
                      <a:pt x="3838" y="91"/>
                    </a:lnTo>
                    <a:lnTo>
                      <a:pt x="2734" y="363"/>
                    </a:lnTo>
                    <a:lnTo>
                      <a:pt x="2263" y="562"/>
                    </a:lnTo>
                    <a:lnTo>
                      <a:pt x="1919" y="725"/>
                    </a:lnTo>
                    <a:lnTo>
                      <a:pt x="1322" y="1123"/>
                    </a:lnTo>
                    <a:lnTo>
                      <a:pt x="851" y="1612"/>
                    </a:lnTo>
                    <a:lnTo>
                      <a:pt x="471" y="2191"/>
                    </a:lnTo>
                    <a:lnTo>
                      <a:pt x="326" y="2499"/>
                    </a:lnTo>
                    <a:lnTo>
                      <a:pt x="127" y="3078"/>
                    </a:lnTo>
                    <a:lnTo>
                      <a:pt x="1" y="4182"/>
                    </a:lnTo>
                    <a:lnTo>
                      <a:pt x="145" y="5467"/>
                    </a:lnTo>
                    <a:lnTo>
                      <a:pt x="218" y="5720"/>
                    </a:lnTo>
                    <a:lnTo>
                      <a:pt x="254" y="5829"/>
                    </a:lnTo>
                    <a:lnTo>
                      <a:pt x="634" y="5829"/>
                    </a:lnTo>
                    <a:lnTo>
                      <a:pt x="1756" y="5539"/>
                    </a:lnTo>
                    <a:lnTo>
                      <a:pt x="2661" y="5033"/>
                    </a:lnTo>
                    <a:lnTo>
                      <a:pt x="3114" y="4634"/>
                    </a:lnTo>
                    <a:lnTo>
                      <a:pt x="2897" y="4417"/>
                    </a:lnTo>
                    <a:lnTo>
                      <a:pt x="2535" y="4743"/>
                    </a:lnTo>
                    <a:lnTo>
                      <a:pt x="1811" y="5177"/>
                    </a:lnTo>
                    <a:lnTo>
                      <a:pt x="851" y="5485"/>
                    </a:lnTo>
                    <a:lnTo>
                      <a:pt x="471" y="5521"/>
                    </a:lnTo>
                    <a:lnTo>
                      <a:pt x="381" y="5105"/>
                    </a:lnTo>
                    <a:lnTo>
                      <a:pt x="326" y="3965"/>
                    </a:lnTo>
                    <a:lnTo>
                      <a:pt x="453" y="3078"/>
                    </a:lnTo>
                    <a:lnTo>
                      <a:pt x="616" y="2625"/>
                    </a:lnTo>
                    <a:lnTo>
                      <a:pt x="743" y="2336"/>
                    </a:lnTo>
                    <a:lnTo>
                      <a:pt x="1087" y="1811"/>
                    </a:lnTo>
                    <a:lnTo>
                      <a:pt x="1521" y="1358"/>
                    </a:lnTo>
                    <a:lnTo>
                      <a:pt x="2064" y="978"/>
                    </a:lnTo>
                    <a:lnTo>
                      <a:pt x="2390" y="833"/>
                    </a:lnTo>
                    <a:lnTo>
                      <a:pt x="2806" y="652"/>
                    </a:lnTo>
                    <a:lnTo>
                      <a:pt x="3765" y="399"/>
                    </a:lnTo>
                    <a:lnTo>
                      <a:pt x="4327" y="327"/>
                    </a:lnTo>
                    <a:lnTo>
                      <a:pt x="4290" y="942"/>
                    </a:lnTo>
                    <a:lnTo>
                      <a:pt x="4146" y="2046"/>
                    </a:lnTo>
                    <a:lnTo>
                      <a:pt x="4001" y="2535"/>
                    </a:lnTo>
                    <a:lnTo>
                      <a:pt x="4290" y="2625"/>
                    </a:lnTo>
                    <a:lnTo>
                      <a:pt x="4435" y="2082"/>
                    </a:lnTo>
                    <a:lnTo>
                      <a:pt x="4616" y="851"/>
                    </a:lnTo>
                    <a:lnTo>
                      <a:pt x="4616" y="164"/>
                    </a:lnTo>
                    <a:lnTo>
                      <a:pt x="461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1" name="Google Shape;1581;p42"/>
              <p:cNvSpPr/>
              <p:nvPr/>
            </p:nvSpPr>
            <p:spPr>
              <a:xfrm>
                <a:off x="5955692" y="3206215"/>
                <a:ext cx="146671" cy="185205"/>
              </a:xfrm>
              <a:custGeom>
                <a:avLst/>
                <a:gdLst/>
                <a:ahLst/>
                <a:cxnLst/>
                <a:rect l="l" t="t" r="r" b="b"/>
                <a:pathLst>
                  <a:path w="4617" h="5830" extrusionOk="0">
                    <a:moveTo>
                      <a:pt x="4616" y="1"/>
                    </a:moveTo>
                    <a:lnTo>
                      <a:pt x="4453" y="19"/>
                    </a:lnTo>
                    <a:lnTo>
                      <a:pt x="3838" y="91"/>
                    </a:lnTo>
                    <a:lnTo>
                      <a:pt x="2734" y="363"/>
                    </a:lnTo>
                    <a:lnTo>
                      <a:pt x="2263" y="562"/>
                    </a:lnTo>
                    <a:lnTo>
                      <a:pt x="2390" y="833"/>
                    </a:lnTo>
                    <a:lnTo>
                      <a:pt x="2806" y="652"/>
                    </a:lnTo>
                    <a:lnTo>
                      <a:pt x="3765" y="399"/>
                    </a:lnTo>
                    <a:lnTo>
                      <a:pt x="4327" y="327"/>
                    </a:lnTo>
                    <a:lnTo>
                      <a:pt x="4290" y="942"/>
                    </a:lnTo>
                    <a:lnTo>
                      <a:pt x="4146" y="2046"/>
                    </a:lnTo>
                    <a:lnTo>
                      <a:pt x="4001" y="2535"/>
                    </a:lnTo>
                    <a:lnTo>
                      <a:pt x="3802" y="3096"/>
                    </a:lnTo>
                    <a:lnTo>
                      <a:pt x="3259" y="4037"/>
                    </a:lnTo>
                    <a:lnTo>
                      <a:pt x="2897" y="4417"/>
                    </a:lnTo>
                    <a:lnTo>
                      <a:pt x="2535" y="4743"/>
                    </a:lnTo>
                    <a:lnTo>
                      <a:pt x="1811" y="5177"/>
                    </a:lnTo>
                    <a:lnTo>
                      <a:pt x="851" y="5485"/>
                    </a:lnTo>
                    <a:lnTo>
                      <a:pt x="471" y="5521"/>
                    </a:lnTo>
                    <a:lnTo>
                      <a:pt x="381" y="5105"/>
                    </a:lnTo>
                    <a:lnTo>
                      <a:pt x="326" y="3965"/>
                    </a:lnTo>
                    <a:lnTo>
                      <a:pt x="453" y="3078"/>
                    </a:lnTo>
                    <a:lnTo>
                      <a:pt x="616" y="2625"/>
                    </a:lnTo>
                    <a:lnTo>
                      <a:pt x="326" y="2499"/>
                    </a:lnTo>
                    <a:lnTo>
                      <a:pt x="127" y="3078"/>
                    </a:lnTo>
                    <a:lnTo>
                      <a:pt x="1" y="4182"/>
                    </a:lnTo>
                    <a:lnTo>
                      <a:pt x="145" y="5467"/>
                    </a:lnTo>
                    <a:lnTo>
                      <a:pt x="218" y="5720"/>
                    </a:lnTo>
                    <a:lnTo>
                      <a:pt x="254" y="5829"/>
                    </a:lnTo>
                    <a:lnTo>
                      <a:pt x="634" y="5829"/>
                    </a:lnTo>
                    <a:lnTo>
                      <a:pt x="1756" y="5539"/>
                    </a:lnTo>
                    <a:lnTo>
                      <a:pt x="2661" y="5033"/>
                    </a:lnTo>
                    <a:lnTo>
                      <a:pt x="3114" y="4634"/>
                    </a:lnTo>
                    <a:lnTo>
                      <a:pt x="3494" y="4236"/>
                    </a:lnTo>
                    <a:lnTo>
                      <a:pt x="4091" y="3223"/>
                    </a:lnTo>
                    <a:lnTo>
                      <a:pt x="4290" y="2625"/>
                    </a:lnTo>
                    <a:lnTo>
                      <a:pt x="4435" y="2082"/>
                    </a:lnTo>
                    <a:lnTo>
                      <a:pt x="4616" y="851"/>
                    </a:lnTo>
                    <a:lnTo>
                      <a:pt x="4616" y="164"/>
                    </a:lnTo>
                    <a:lnTo>
                      <a:pt x="461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2" name="Google Shape;1582;p42"/>
              <p:cNvSpPr/>
              <p:nvPr/>
            </p:nvSpPr>
            <p:spPr>
              <a:xfrm>
                <a:off x="5534232" y="3159644"/>
                <a:ext cx="234603" cy="142064"/>
              </a:xfrm>
              <a:custGeom>
                <a:avLst/>
                <a:gdLst/>
                <a:ahLst/>
                <a:cxnLst/>
                <a:rect l="l" t="t" r="r" b="b"/>
                <a:pathLst>
                  <a:path w="7385" h="4472" extrusionOk="0">
                    <a:moveTo>
                      <a:pt x="1919" y="1"/>
                    </a:moveTo>
                    <a:lnTo>
                      <a:pt x="688" y="73"/>
                    </a:lnTo>
                    <a:lnTo>
                      <a:pt x="0" y="164"/>
                    </a:lnTo>
                    <a:lnTo>
                      <a:pt x="109" y="725"/>
                    </a:lnTo>
                    <a:lnTo>
                      <a:pt x="434" y="1702"/>
                    </a:lnTo>
                    <a:lnTo>
                      <a:pt x="833" y="2480"/>
                    </a:lnTo>
                    <a:lnTo>
                      <a:pt x="1321" y="3114"/>
                    </a:lnTo>
                    <a:lnTo>
                      <a:pt x="1882" y="3603"/>
                    </a:lnTo>
                    <a:lnTo>
                      <a:pt x="2498" y="3965"/>
                    </a:lnTo>
                    <a:lnTo>
                      <a:pt x="3131" y="4218"/>
                    </a:lnTo>
                    <a:lnTo>
                      <a:pt x="3765" y="4363"/>
                    </a:lnTo>
                    <a:lnTo>
                      <a:pt x="4724" y="4471"/>
                    </a:lnTo>
                    <a:lnTo>
                      <a:pt x="5901" y="4381"/>
                    </a:lnTo>
                    <a:lnTo>
                      <a:pt x="7186" y="4109"/>
                    </a:lnTo>
                    <a:lnTo>
                      <a:pt x="7385" y="4037"/>
                    </a:lnTo>
                    <a:lnTo>
                      <a:pt x="7385" y="3892"/>
                    </a:lnTo>
                    <a:lnTo>
                      <a:pt x="7204" y="2933"/>
                    </a:lnTo>
                    <a:lnTo>
                      <a:pt x="6824" y="2100"/>
                    </a:lnTo>
                    <a:lnTo>
                      <a:pt x="6335" y="1485"/>
                    </a:lnTo>
                    <a:lnTo>
                      <a:pt x="5901" y="1087"/>
                    </a:lnTo>
                    <a:lnTo>
                      <a:pt x="5358" y="725"/>
                    </a:lnTo>
                    <a:lnTo>
                      <a:pt x="4706" y="417"/>
                    </a:lnTo>
                    <a:lnTo>
                      <a:pt x="3928" y="200"/>
                    </a:lnTo>
                    <a:lnTo>
                      <a:pt x="3005" y="55"/>
                    </a:lnTo>
                    <a:lnTo>
                      <a:pt x="1919"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3" name="Google Shape;1583;p42"/>
              <p:cNvSpPr/>
              <p:nvPr/>
            </p:nvSpPr>
            <p:spPr>
              <a:xfrm>
                <a:off x="5528482" y="3155609"/>
                <a:ext cx="244959" cy="150133"/>
              </a:xfrm>
              <a:custGeom>
                <a:avLst/>
                <a:gdLst/>
                <a:ahLst/>
                <a:cxnLst/>
                <a:rect l="l" t="t" r="r" b="b"/>
                <a:pathLst>
                  <a:path w="7711" h="4726" extrusionOk="0">
                    <a:moveTo>
                      <a:pt x="2896" y="1"/>
                    </a:moveTo>
                    <a:lnTo>
                      <a:pt x="1140" y="19"/>
                    </a:lnTo>
                    <a:lnTo>
                      <a:pt x="163" y="146"/>
                    </a:lnTo>
                    <a:lnTo>
                      <a:pt x="0" y="164"/>
                    </a:lnTo>
                    <a:lnTo>
                      <a:pt x="36" y="327"/>
                    </a:lnTo>
                    <a:lnTo>
                      <a:pt x="145" y="906"/>
                    </a:lnTo>
                    <a:lnTo>
                      <a:pt x="489" y="1956"/>
                    </a:lnTo>
                    <a:lnTo>
                      <a:pt x="977" y="2843"/>
                    </a:lnTo>
                    <a:lnTo>
                      <a:pt x="1611" y="3549"/>
                    </a:lnTo>
                    <a:lnTo>
                      <a:pt x="1973" y="3838"/>
                    </a:lnTo>
                    <a:lnTo>
                      <a:pt x="2389" y="4110"/>
                    </a:lnTo>
                    <a:lnTo>
                      <a:pt x="3312" y="4508"/>
                    </a:lnTo>
                    <a:lnTo>
                      <a:pt x="3837" y="4635"/>
                    </a:lnTo>
                    <a:lnTo>
                      <a:pt x="4453" y="4725"/>
                    </a:lnTo>
                    <a:lnTo>
                      <a:pt x="5557" y="4725"/>
                    </a:lnTo>
                    <a:lnTo>
                      <a:pt x="6462" y="4617"/>
                    </a:lnTo>
                    <a:lnTo>
                      <a:pt x="7439" y="4381"/>
                    </a:lnTo>
                    <a:lnTo>
                      <a:pt x="7620" y="4309"/>
                    </a:lnTo>
                    <a:lnTo>
                      <a:pt x="7711" y="4273"/>
                    </a:lnTo>
                    <a:lnTo>
                      <a:pt x="7711" y="4182"/>
                    </a:lnTo>
                    <a:lnTo>
                      <a:pt x="7711" y="4092"/>
                    </a:lnTo>
                    <a:lnTo>
                      <a:pt x="7620" y="3386"/>
                    </a:lnTo>
                    <a:lnTo>
                      <a:pt x="7349" y="2589"/>
                    </a:lnTo>
                    <a:lnTo>
                      <a:pt x="7041" y="2010"/>
                    </a:lnTo>
                    <a:lnTo>
                      <a:pt x="6570" y="1449"/>
                    </a:lnTo>
                    <a:lnTo>
                      <a:pt x="5937" y="924"/>
                    </a:lnTo>
                    <a:lnTo>
                      <a:pt x="5539" y="689"/>
                    </a:lnTo>
                    <a:lnTo>
                      <a:pt x="5394" y="960"/>
                    </a:lnTo>
                    <a:lnTo>
                      <a:pt x="5720" y="1141"/>
                    </a:lnTo>
                    <a:lnTo>
                      <a:pt x="6263" y="1558"/>
                    </a:lnTo>
                    <a:lnTo>
                      <a:pt x="6842" y="2245"/>
                    </a:lnTo>
                    <a:lnTo>
                      <a:pt x="7258" y="3150"/>
                    </a:lnTo>
                    <a:lnTo>
                      <a:pt x="7403" y="3856"/>
                    </a:lnTo>
                    <a:lnTo>
                      <a:pt x="7421" y="4055"/>
                    </a:lnTo>
                    <a:lnTo>
                      <a:pt x="6969" y="4200"/>
                    </a:lnTo>
                    <a:lnTo>
                      <a:pt x="5593" y="4417"/>
                    </a:lnTo>
                    <a:lnTo>
                      <a:pt x="4489" y="4417"/>
                    </a:lnTo>
                    <a:lnTo>
                      <a:pt x="3892" y="4327"/>
                    </a:lnTo>
                    <a:lnTo>
                      <a:pt x="3403" y="4218"/>
                    </a:lnTo>
                    <a:lnTo>
                      <a:pt x="2534" y="3856"/>
                    </a:lnTo>
                    <a:lnTo>
                      <a:pt x="2154" y="3603"/>
                    </a:lnTo>
                    <a:lnTo>
                      <a:pt x="1828" y="3331"/>
                    </a:lnTo>
                    <a:lnTo>
                      <a:pt x="1249" y="2698"/>
                    </a:lnTo>
                    <a:lnTo>
                      <a:pt x="796" y="1901"/>
                    </a:lnTo>
                    <a:lnTo>
                      <a:pt x="471" y="960"/>
                    </a:lnTo>
                    <a:lnTo>
                      <a:pt x="362" y="417"/>
                    </a:lnTo>
                    <a:lnTo>
                      <a:pt x="1267" y="309"/>
                    </a:lnTo>
                    <a:lnTo>
                      <a:pt x="2914" y="291"/>
                    </a:lnTo>
                    <a:lnTo>
                      <a:pt x="3638" y="381"/>
                    </a:lnTo>
                    <a:lnTo>
                      <a:pt x="3674" y="91"/>
                    </a:lnTo>
                    <a:lnTo>
                      <a:pt x="289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4" name="Google Shape;1584;p42"/>
              <p:cNvSpPr/>
              <p:nvPr/>
            </p:nvSpPr>
            <p:spPr>
              <a:xfrm>
                <a:off x="5528482" y="3155609"/>
                <a:ext cx="244959" cy="150133"/>
              </a:xfrm>
              <a:custGeom>
                <a:avLst/>
                <a:gdLst/>
                <a:ahLst/>
                <a:cxnLst/>
                <a:rect l="l" t="t" r="r" b="b"/>
                <a:pathLst>
                  <a:path w="7711" h="4726" extrusionOk="0">
                    <a:moveTo>
                      <a:pt x="2896" y="1"/>
                    </a:moveTo>
                    <a:lnTo>
                      <a:pt x="1140" y="19"/>
                    </a:lnTo>
                    <a:lnTo>
                      <a:pt x="163" y="146"/>
                    </a:lnTo>
                    <a:lnTo>
                      <a:pt x="0" y="164"/>
                    </a:lnTo>
                    <a:lnTo>
                      <a:pt x="36" y="327"/>
                    </a:lnTo>
                    <a:lnTo>
                      <a:pt x="145" y="906"/>
                    </a:lnTo>
                    <a:lnTo>
                      <a:pt x="489" y="1956"/>
                    </a:lnTo>
                    <a:lnTo>
                      <a:pt x="977" y="2843"/>
                    </a:lnTo>
                    <a:lnTo>
                      <a:pt x="1611" y="3549"/>
                    </a:lnTo>
                    <a:lnTo>
                      <a:pt x="1973" y="3838"/>
                    </a:lnTo>
                    <a:lnTo>
                      <a:pt x="2154" y="3603"/>
                    </a:lnTo>
                    <a:lnTo>
                      <a:pt x="1828" y="3331"/>
                    </a:lnTo>
                    <a:lnTo>
                      <a:pt x="1249" y="2698"/>
                    </a:lnTo>
                    <a:lnTo>
                      <a:pt x="796" y="1901"/>
                    </a:lnTo>
                    <a:lnTo>
                      <a:pt x="471" y="960"/>
                    </a:lnTo>
                    <a:lnTo>
                      <a:pt x="362" y="417"/>
                    </a:lnTo>
                    <a:lnTo>
                      <a:pt x="1267" y="309"/>
                    </a:lnTo>
                    <a:lnTo>
                      <a:pt x="2914" y="291"/>
                    </a:lnTo>
                    <a:lnTo>
                      <a:pt x="3638" y="381"/>
                    </a:lnTo>
                    <a:lnTo>
                      <a:pt x="4127" y="472"/>
                    </a:lnTo>
                    <a:lnTo>
                      <a:pt x="5014" y="761"/>
                    </a:lnTo>
                    <a:lnTo>
                      <a:pt x="5394" y="960"/>
                    </a:lnTo>
                    <a:lnTo>
                      <a:pt x="5720" y="1141"/>
                    </a:lnTo>
                    <a:lnTo>
                      <a:pt x="6263" y="1558"/>
                    </a:lnTo>
                    <a:lnTo>
                      <a:pt x="6842" y="2245"/>
                    </a:lnTo>
                    <a:lnTo>
                      <a:pt x="7258" y="3150"/>
                    </a:lnTo>
                    <a:lnTo>
                      <a:pt x="7403" y="3856"/>
                    </a:lnTo>
                    <a:lnTo>
                      <a:pt x="7421" y="4055"/>
                    </a:lnTo>
                    <a:lnTo>
                      <a:pt x="6969" y="4200"/>
                    </a:lnTo>
                    <a:lnTo>
                      <a:pt x="5593" y="4417"/>
                    </a:lnTo>
                    <a:lnTo>
                      <a:pt x="4489" y="4417"/>
                    </a:lnTo>
                    <a:lnTo>
                      <a:pt x="3892" y="4327"/>
                    </a:lnTo>
                    <a:lnTo>
                      <a:pt x="3837" y="4635"/>
                    </a:lnTo>
                    <a:lnTo>
                      <a:pt x="4453" y="4725"/>
                    </a:lnTo>
                    <a:lnTo>
                      <a:pt x="5557" y="4725"/>
                    </a:lnTo>
                    <a:lnTo>
                      <a:pt x="6462" y="4617"/>
                    </a:lnTo>
                    <a:lnTo>
                      <a:pt x="7439" y="4381"/>
                    </a:lnTo>
                    <a:lnTo>
                      <a:pt x="7620" y="4309"/>
                    </a:lnTo>
                    <a:lnTo>
                      <a:pt x="7711" y="4273"/>
                    </a:lnTo>
                    <a:lnTo>
                      <a:pt x="7711" y="4182"/>
                    </a:lnTo>
                    <a:lnTo>
                      <a:pt x="7711" y="4092"/>
                    </a:lnTo>
                    <a:lnTo>
                      <a:pt x="7620" y="3386"/>
                    </a:lnTo>
                    <a:lnTo>
                      <a:pt x="7349" y="2589"/>
                    </a:lnTo>
                    <a:lnTo>
                      <a:pt x="7041" y="2010"/>
                    </a:lnTo>
                    <a:lnTo>
                      <a:pt x="6570" y="1449"/>
                    </a:lnTo>
                    <a:lnTo>
                      <a:pt x="5937" y="924"/>
                    </a:lnTo>
                    <a:lnTo>
                      <a:pt x="5539" y="689"/>
                    </a:lnTo>
                    <a:lnTo>
                      <a:pt x="5141" y="490"/>
                    </a:lnTo>
                    <a:lnTo>
                      <a:pt x="4199" y="182"/>
                    </a:lnTo>
                    <a:lnTo>
                      <a:pt x="3674" y="91"/>
                    </a:lnTo>
                    <a:lnTo>
                      <a:pt x="289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5" name="Google Shape;1585;p42"/>
              <p:cNvSpPr/>
              <p:nvPr/>
            </p:nvSpPr>
            <p:spPr>
              <a:xfrm>
                <a:off x="5222561" y="2294265"/>
                <a:ext cx="609523" cy="613557"/>
              </a:xfrm>
              <a:custGeom>
                <a:avLst/>
                <a:gdLst/>
                <a:ahLst/>
                <a:cxnLst/>
                <a:rect l="l" t="t" r="r" b="b"/>
                <a:pathLst>
                  <a:path w="19187" h="19314" extrusionOk="0">
                    <a:moveTo>
                      <a:pt x="12888" y="1"/>
                    </a:moveTo>
                    <a:lnTo>
                      <a:pt x="12363" y="91"/>
                    </a:lnTo>
                    <a:lnTo>
                      <a:pt x="11856" y="290"/>
                    </a:lnTo>
                    <a:lnTo>
                      <a:pt x="11386" y="580"/>
                    </a:lnTo>
                    <a:lnTo>
                      <a:pt x="10933" y="978"/>
                    </a:lnTo>
                    <a:lnTo>
                      <a:pt x="10734" y="1213"/>
                    </a:lnTo>
                    <a:lnTo>
                      <a:pt x="10354" y="1720"/>
                    </a:lnTo>
                    <a:lnTo>
                      <a:pt x="9811" y="2879"/>
                    </a:lnTo>
                    <a:lnTo>
                      <a:pt x="9503" y="4109"/>
                    </a:lnTo>
                    <a:lnTo>
                      <a:pt x="9485" y="5376"/>
                    </a:lnTo>
                    <a:lnTo>
                      <a:pt x="9576" y="6010"/>
                    </a:lnTo>
                    <a:lnTo>
                      <a:pt x="9268" y="5141"/>
                    </a:lnTo>
                    <a:lnTo>
                      <a:pt x="8978" y="4254"/>
                    </a:lnTo>
                    <a:lnTo>
                      <a:pt x="8743" y="3766"/>
                    </a:lnTo>
                    <a:lnTo>
                      <a:pt x="8110" y="2788"/>
                    </a:lnTo>
                    <a:lnTo>
                      <a:pt x="7295" y="1901"/>
                    </a:lnTo>
                    <a:lnTo>
                      <a:pt x="6336" y="1177"/>
                    </a:lnTo>
                    <a:lnTo>
                      <a:pt x="5340" y="688"/>
                    </a:lnTo>
                    <a:lnTo>
                      <a:pt x="4580" y="562"/>
                    </a:lnTo>
                    <a:lnTo>
                      <a:pt x="4091" y="598"/>
                    </a:lnTo>
                    <a:lnTo>
                      <a:pt x="3603" y="743"/>
                    </a:lnTo>
                    <a:lnTo>
                      <a:pt x="3150" y="996"/>
                    </a:lnTo>
                    <a:lnTo>
                      <a:pt x="2716" y="1394"/>
                    </a:lnTo>
                    <a:lnTo>
                      <a:pt x="2336" y="1937"/>
                    </a:lnTo>
                    <a:lnTo>
                      <a:pt x="2155" y="2263"/>
                    </a:lnTo>
                    <a:lnTo>
                      <a:pt x="2046" y="2535"/>
                    </a:lnTo>
                    <a:lnTo>
                      <a:pt x="1883" y="3060"/>
                    </a:lnTo>
                    <a:lnTo>
                      <a:pt x="1847" y="3548"/>
                    </a:lnTo>
                    <a:lnTo>
                      <a:pt x="1883" y="4037"/>
                    </a:lnTo>
                    <a:lnTo>
                      <a:pt x="2118" y="4689"/>
                    </a:lnTo>
                    <a:lnTo>
                      <a:pt x="2643" y="5503"/>
                    </a:lnTo>
                    <a:lnTo>
                      <a:pt x="3766" y="6571"/>
                    </a:lnTo>
                    <a:lnTo>
                      <a:pt x="5413" y="7784"/>
                    </a:lnTo>
                    <a:lnTo>
                      <a:pt x="6064" y="8309"/>
                    </a:lnTo>
                    <a:lnTo>
                      <a:pt x="5811" y="8128"/>
                    </a:lnTo>
                    <a:lnTo>
                      <a:pt x="5268" y="7874"/>
                    </a:lnTo>
                    <a:lnTo>
                      <a:pt x="4725" y="7748"/>
                    </a:lnTo>
                    <a:lnTo>
                      <a:pt x="4146" y="7729"/>
                    </a:lnTo>
                    <a:lnTo>
                      <a:pt x="3585" y="7820"/>
                    </a:lnTo>
                    <a:lnTo>
                      <a:pt x="3023" y="8001"/>
                    </a:lnTo>
                    <a:lnTo>
                      <a:pt x="2209" y="8435"/>
                    </a:lnTo>
                    <a:lnTo>
                      <a:pt x="1250" y="9250"/>
                    </a:lnTo>
                    <a:lnTo>
                      <a:pt x="526" y="10264"/>
                    </a:lnTo>
                    <a:lnTo>
                      <a:pt x="164" y="11114"/>
                    </a:lnTo>
                    <a:lnTo>
                      <a:pt x="37" y="11693"/>
                    </a:lnTo>
                    <a:lnTo>
                      <a:pt x="1" y="12291"/>
                    </a:lnTo>
                    <a:lnTo>
                      <a:pt x="73" y="12870"/>
                    </a:lnTo>
                    <a:lnTo>
                      <a:pt x="164" y="13160"/>
                    </a:lnTo>
                    <a:lnTo>
                      <a:pt x="290" y="13467"/>
                    </a:lnTo>
                    <a:lnTo>
                      <a:pt x="580" y="13974"/>
                    </a:lnTo>
                    <a:lnTo>
                      <a:pt x="924" y="14336"/>
                    </a:lnTo>
                    <a:lnTo>
                      <a:pt x="1322" y="14590"/>
                    </a:lnTo>
                    <a:lnTo>
                      <a:pt x="1774" y="14716"/>
                    </a:lnTo>
                    <a:lnTo>
                      <a:pt x="2245" y="14752"/>
                    </a:lnTo>
                    <a:lnTo>
                      <a:pt x="2987" y="14644"/>
                    </a:lnTo>
                    <a:lnTo>
                      <a:pt x="4019" y="14228"/>
                    </a:lnTo>
                    <a:lnTo>
                      <a:pt x="4996" y="13594"/>
                    </a:lnTo>
                    <a:lnTo>
                      <a:pt x="5883" y="12852"/>
                    </a:lnTo>
                    <a:lnTo>
                      <a:pt x="6589" y="12074"/>
                    </a:lnTo>
                    <a:lnTo>
                      <a:pt x="6843" y="11693"/>
                    </a:lnTo>
                    <a:lnTo>
                      <a:pt x="6571" y="12236"/>
                    </a:lnTo>
                    <a:lnTo>
                      <a:pt x="6137" y="13359"/>
                    </a:lnTo>
                    <a:lnTo>
                      <a:pt x="5829" y="14535"/>
                    </a:lnTo>
                    <a:lnTo>
                      <a:pt x="5702" y="15676"/>
                    </a:lnTo>
                    <a:lnTo>
                      <a:pt x="5793" y="16762"/>
                    </a:lnTo>
                    <a:lnTo>
                      <a:pt x="6046" y="17504"/>
                    </a:lnTo>
                    <a:lnTo>
                      <a:pt x="6300" y="17938"/>
                    </a:lnTo>
                    <a:lnTo>
                      <a:pt x="6643" y="18336"/>
                    </a:lnTo>
                    <a:lnTo>
                      <a:pt x="7060" y="18680"/>
                    </a:lnTo>
                    <a:lnTo>
                      <a:pt x="7567" y="18970"/>
                    </a:lnTo>
                    <a:lnTo>
                      <a:pt x="8182" y="19205"/>
                    </a:lnTo>
                    <a:lnTo>
                      <a:pt x="8526" y="19296"/>
                    </a:lnTo>
                    <a:lnTo>
                      <a:pt x="8816" y="19314"/>
                    </a:lnTo>
                    <a:lnTo>
                      <a:pt x="9395" y="19277"/>
                    </a:lnTo>
                    <a:lnTo>
                      <a:pt x="9938" y="19115"/>
                    </a:lnTo>
                    <a:lnTo>
                      <a:pt x="10463" y="18843"/>
                    </a:lnTo>
                    <a:lnTo>
                      <a:pt x="11169" y="18300"/>
                    </a:lnTo>
                    <a:lnTo>
                      <a:pt x="11947" y="17323"/>
                    </a:lnTo>
                    <a:lnTo>
                      <a:pt x="12490" y="16164"/>
                    </a:lnTo>
                    <a:lnTo>
                      <a:pt x="12779" y="14952"/>
                    </a:lnTo>
                    <a:lnTo>
                      <a:pt x="12761" y="14065"/>
                    </a:lnTo>
                    <a:lnTo>
                      <a:pt x="12671" y="13522"/>
                    </a:lnTo>
                    <a:lnTo>
                      <a:pt x="12472" y="13015"/>
                    </a:lnTo>
                    <a:lnTo>
                      <a:pt x="12182" y="12580"/>
                    </a:lnTo>
                    <a:lnTo>
                      <a:pt x="12001" y="12381"/>
                    </a:lnTo>
                    <a:lnTo>
                      <a:pt x="12200" y="12580"/>
                    </a:lnTo>
                    <a:lnTo>
                      <a:pt x="12671" y="12906"/>
                    </a:lnTo>
                    <a:lnTo>
                      <a:pt x="13431" y="13250"/>
                    </a:lnTo>
                    <a:lnTo>
                      <a:pt x="14590" y="13449"/>
                    </a:lnTo>
                    <a:lnTo>
                      <a:pt x="15802" y="13341"/>
                    </a:lnTo>
                    <a:lnTo>
                      <a:pt x="16943" y="12960"/>
                    </a:lnTo>
                    <a:lnTo>
                      <a:pt x="17956" y="12327"/>
                    </a:lnTo>
                    <a:lnTo>
                      <a:pt x="18553" y="11712"/>
                    </a:lnTo>
                    <a:lnTo>
                      <a:pt x="18843" y="11241"/>
                    </a:lnTo>
                    <a:lnTo>
                      <a:pt x="19060" y="10716"/>
                    </a:lnTo>
                    <a:lnTo>
                      <a:pt x="19169" y="10137"/>
                    </a:lnTo>
                    <a:lnTo>
                      <a:pt x="19187" y="9829"/>
                    </a:lnTo>
                    <a:lnTo>
                      <a:pt x="19169" y="9304"/>
                    </a:lnTo>
                    <a:lnTo>
                      <a:pt x="18934" y="8435"/>
                    </a:lnTo>
                    <a:lnTo>
                      <a:pt x="18517" y="7784"/>
                    </a:lnTo>
                    <a:lnTo>
                      <a:pt x="17902" y="7331"/>
                    </a:lnTo>
                    <a:lnTo>
                      <a:pt x="17160" y="7060"/>
                    </a:lnTo>
                    <a:lnTo>
                      <a:pt x="16273" y="6969"/>
                    </a:lnTo>
                    <a:lnTo>
                      <a:pt x="15277" y="7042"/>
                    </a:lnTo>
                    <a:lnTo>
                      <a:pt x="14209" y="7259"/>
                    </a:lnTo>
                    <a:lnTo>
                      <a:pt x="13630" y="7422"/>
                    </a:lnTo>
                    <a:lnTo>
                      <a:pt x="14119" y="7150"/>
                    </a:lnTo>
                    <a:lnTo>
                      <a:pt x="14915" y="6426"/>
                    </a:lnTo>
                    <a:lnTo>
                      <a:pt x="15495" y="5521"/>
                    </a:lnTo>
                    <a:lnTo>
                      <a:pt x="15875" y="4526"/>
                    </a:lnTo>
                    <a:lnTo>
                      <a:pt x="16056" y="3494"/>
                    </a:lnTo>
                    <a:lnTo>
                      <a:pt x="15983" y="2498"/>
                    </a:lnTo>
                    <a:lnTo>
                      <a:pt x="15694" y="1575"/>
                    </a:lnTo>
                    <a:lnTo>
                      <a:pt x="15151" y="833"/>
                    </a:lnTo>
                    <a:lnTo>
                      <a:pt x="14789" y="544"/>
                    </a:lnTo>
                    <a:lnTo>
                      <a:pt x="14517" y="381"/>
                    </a:lnTo>
                    <a:lnTo>
                      <a:pt x="13974" y="145"/>
                    </a:lnTo>
                    <a:lnTo>
                      <a:pt x="13431" y="19"/>
                    </a:lnTo>
                    <a:lnTo>
                      <a:pt x="1288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6" name="Google Shape;1586;p42"/>
              <p:cNvSpPr/>
              <p:nvPr/>
            </p:nvSpPr>
            <p:spPr>
              <a:xfrm>
                <a:off x="5217955" y="2308084"/>
                <a:ext cx="618736" cy="604345"/>
              </a:xfrm>
              <a:custGeom>
                <a:avLst/>
                <a:gdLst/>
                <a:ahLst/>
                <a:cxnLst/>
                <a:rect l="l" t="t" r="r" b="b"/>
                <a:pathLst>
                  <a:path w="19477" h="19024" extrusionOk="0">
                    <a:moveTo>
                      <a:pt x="15006" y="0"/>
                    </a:moveTo>
                    <a:lnTo>
                      <a:pt x="14843" y="235"/>
                    </a:lnTo>
                    <a:lnTo>
                      <a:pt x="15151" y="471"/>
                    </a:lnTo>
                    <a:lnTo>
                      <a:pt x="15603" y="1050"/>
                    </a:lnTo>
                    <a:lnTo>
                      <a:pt x="15911" y="1774"/>
                    </a:lnTo>
                    <a:lnTo>
                      <a:pt x="16038" y="2625"/>
                    </a:lnTo>
                    <a:lnTo>
                      <a:pt x="16038" y="3077"/>
                    </a:lnTo>
                    <a:lnTo>
                      <a:pt x="15965" y="3693"/>
                    </a:lnTo>
                    <a:lnTo>
                      <a:pt x="15621" y="4815"/>
                    </a:lnTo>
                    <a:lnTo>
                      <a:pt x="15006" y="5810"/>
                    </a:lnTo>
                    <a:lnTo>
                      <a:pt x="14191" y="6589"/>
                    </a:lnTo>
                    <a:lnTo>
                      <a:pt x="13721" y="6860"/>
                    </a:lnTo>
                    <a:lnTo>
                      <a:pt x="13630" y="6932"/>
                    </a:lnTo>
                    <a:lnTo>
                      <a:pt x="13648" y="7041"/>
                    </a:lnTo>
                    <a:lnTo>
                      <a:pt x="13721" y="7150"/>
                    </a:lnTo>
                    <a:lnTo>
                      <a:pt x="13829" y="7132"/>
                    </a:lnTo>
                    <a:lnTo>
                      <a:pt x="14554" y="6932"/>
                    </a:lnTo>
                    <a:lnTo>
                      <a:pt x="15875" y="6715"/>
                    </a:lnTo>
                    <a:lnTo>
                      <a:pt x="16997" y="6733"/>
                    </a:lnTo>
                    <a:lnTo>
                      <a:pt x="17902" y="6987"/>
                    </a:lnTo>
                    <a:lnTo>
                      <a:pt x="18264" y="7204"/>
                    </a:lnTo>
                    <a:lnTo>
                      <a:pt x="18481" y="7385"/>
                    </a:lnTo>
                    <a:lnTo>
                      <a:pt x="18825" y="7819"/>
                    </a:lnTo>
                    <a:lnTo>
                      <a:pt x="19042" y="8381"/>
                    </a:lnTo>
                    <a:lnTo>
                      <a:pt x="19169" y="9032"/>
                    </a:lnTo>
                    <a:lnTo>
                      <a:pt x="19169" y="9394"/>
                    </a:lnTo>
                    <a:lnTo>
                      <a:pt x="19151" y="9883"/>
                    </a:lnTo>
                    <a:lnTo>
                      <a:pt x="18843" y="10806"/>
                    </a:lnTo>
                    <a:lnTo>
                      <a:pt x="18228" y="11584"/>
                    </a:lnTo>
                    <a:lnTo>
                      <a:pt x="17341" y="12236"/>
                    </a:lnTo>
                    <a:lnTo>
                      <a:pt x="16798" y="12471"/>
                    </a:lnTo>
                    <a:lnTo>
                      <a:pt x="16183" y="12688"/>
                    </a:lnTo>
                    <a:lnTo>
                      <a:pt x="14934" y="12851"/>
                    </a:lnTo>
                    <a:lnTo>
                      <a:pt x="13757" y="12706"/>
                    </a:lnTo>
                    <a:lnTo>
                      <a:pt x="12997" y="12399"/>
                    </a:lnTo>
                    <a:lnTo>
                      <a:pt x="12544" y="12109"/>
                    </a:lnTo>
                    <a:lnTo>
                      <a:pt x="12345" y="11928"/>
                    </a:lnTo>
                    <a:lnTo>
                      <a:pt x="12291" y="11892"/>
                    </a:lnTo>
                    <a:lnTo>
                      <a:pt x="12255" y="11838"/>
                    </a:lnTo>
                    <a:lnTo>
                      <a:pt x="12200" y="11801"/>
                    </a:lnTo>
                    <a:lnTo>
                      <a:pt x="12092" y="11801"/>
                    </a:lnTo>
                    <a:lnTo>
                      <a:pt x="12038" y="11838"/>
                    </a:lnTo>
                    <a:lnTo>
                      <a:pt x="12001" y="11892"/>
                    </a:lnTo>
                    <a:lnTo>
                      <a:pt x="12001" y="12001"/>
                    </a:lnTo>
                    <a:lnTo>
                      <a:pt x="12038" y="12055"/>
                    </a:lnTo>
                    <a:lnTo>
                      <a:pt x="12092" y="12091"/>
                    </a:lnTo>
                    <a:lnTo>
                      <a:pt x="12128" y="12145"/>
                    </a:lnTo>
                    <a:lnTo>
                      <a:pt x="12327" y="12381"/>
                    </a:lnTo>
                    <a:lnTo>
                      <a:pt x="12599" y="12924"/>
                    </a:lnTo>
                    <a:lnTo>
                      <a:pt x="12743" y="13539"/>
                    </a:lnTo>
                    <a:lnTo>
                      <a:pt x="12780" y="14209"/>
                    </a:lnTo>
                    <a:lnTo>
                      <a:pt x="12689" y="14915"/>
                    </a:lnTo>
                    <a:lnTo>
                      <a:pt x="12508" y="15603"/>
                    </a:lnTo>
                    <a:lnTo>
                      <a:pt x="12219" y="16290"/>
                    </a:lnTo>
                    <a:lnTo>
                      <a:pt x="11875" y="16924"/>
                    </a:lnTo>
                    <a:lnTo>
                      <a:pt x="11657" y="17213"/>
                    </a:lnTo>
                    <a:lnTo>
                      <a:pt x="11332" y="17612"/>
                    </a:lnTo>
                    <a:lnTo>
                      <a:pt x="10644" y="18227"/>
                    </a:lnTo>
                    <a:lnTo>
                      <a:pt x="9884" y="18607"/>
                    </a:lnTo>
                    <a:lnTo>
                      <a:pt x="9087" y="18734"/>
                    </a:lnTo>
                    <a:lnTo>
                      <a:pt x="8707" y="18698"/>
                    </a:lnTo>
                    <a:lnTo>
                      <a:pt x="8273" y="18607"/>
                    </a:lnTo>
                    <a:lnTo>
                      <a:pt x="7549" y="18299"/>
                    </a:lnTo>
                    <a:lnTo>
                      <a:pt x="6951" y="17865"/>
                    </a:lnTo>
                    <a:lnTo>
                      <a:pt x="6499" y="17322"/>
                    </a:lnTo>
                    <a:lnTo>
                      <a:pt x="6336" y="17014"/>
                    </a:lnTo>
                    <a:lnTo>
                      <a:pt x="6227" y="16743"/>
                    </a:lnTo>
                    <a:lnTo>
                      <a:pt x="6083" y="16182"/>
                    </a:lnTo>
                    <a:lnTo>
                      <a:pt x="5992" y="15204"/>
                    </a:lnTo>
                    <a:lnTo>
                      <a:pt x="6191" y="13756"/>
                    </a:lnTo>
                    <a:lnTo>
                      <a:pt x="6734" y="12163"/>
                    </a:lnTo>
                    <a:lnTo>
                      <a:pt x="7114" y="11331"/>
                    </a:lnTo>
                    <a:lnTo>
                      <a:pt x="7150" y="11204"/>
                    </a:lnTo>
                    <a:lnTo>
                      <a:pt x="7060" y="11132"/>
                    </a:lnTo>
                    <a:lnTo>
                      <a:pt x="6951" y="11096"/>
                    </a:lnTo>
                    <a:lnTo>
                      <a:pt x="6861" y="11186"/>
                    </a:lnTo>
                    <a:lnTo>
                      <a:pt x="6517" y="11693"/>
                    </a:lnTo>
                    <a:lnTo>
                      <a:pt x="5449" y="12743"/>
                    </a:lnTo>
                    <a:lnTo>
                      <a:pt x="4454" y="13449"/>
                    </a:lnTo>
                    <a:lnTo>
                      <a:pt x="3766" y="13811"/>
                    </a:lnTo>
                    <a:lnTo>
                      <a:pt x="3060" y="14064"/>
                    </a:lnTo>
                    <a:lnTo>
                      <a:pt x="2390" y="14173"/>
                    </a:lnTo>
                    <a:lnTo>
                      <a:pt x="2064" y="14155"/>
                    </a:lnTo>
                    <a:lnTo>
                      <a:pt x="1793" y="14100"/>
                    </a:lnTo>
                    <a:lnTo>
                      <a:pt x="1304" y="13883"/>
                    </a:lnTo>
                    <a:lnTo>
                      <a:pt x="906" y="13521"/>
                    </a:lnTo>
                    <a:lnTo>
                      <a:pt x="580" y="12996"/>
                    </a:lnTo>
                    <a:lnTo>
                      <a:pt x="453" y="12670"/>
                    </a:lnTo>
                    <a:lnTo>
                      <a:pt x="363" y="12363"/>
                    </a:lnTo>
                    <a:lnTo>
                      <a:pt x="290" y="11747"/>
                    </a:lnTo>
                    <a:lnTo>
                      <a:pt x="363" y="11114"/>
                    </a:lnTo>
                    <a:lnTo>
                      <a:pt x="526" y="10498"/>
                    </a:lnTo>
                    <a:lnTo>
                      <a:pt x="797" y="9901"/>
                    </a:lnTo>
                    <a:lnTo>
                      <a:pt x="1159" y="9358"/>
                    </a:lnTo>
                    <a:lnTo>
                      <a:pt x="1811" y="8616"/>
                    </a:lnTo>
                    <a:lnTo>
                      <a:pt x="2300" y="8236"/>
                    </a:lnTo>
                    <a:lnTo>
                      <a:pt x="2806" y="7892"/>
                    </a:lnTo>
                    <a:lnTo>
                      <a:pt x="3820" y="7512"/>
                    </a:lnTo>
                    <a:lnTo>
                      <a:pt x="4562" y="7439"/>
                    </a:lnTo>
                    <a:lnTo>
                      <a:pt x="5033" y="7494"/>
                    </a:lnTo>
                    <a:lnTo>
                      <a:pt x="5485" y="7638"/>
                    </a:lnTo>
                    <a:lnTo>
                      <a:pt x="5920" y="7856"/>
                    </a:lnTo>
                    <a:lnTo>
                      <a:pt x="6119" y="8000"/>
                    </a:lnTo>
                    <a:lnTo>
                      <a:pt x="6227" y="8037"/>
                    </a:lnTo>
                    <a:lnTo>
                      <a:pt x="6318" y="7982"/>
                    </a:lnTo>
                    <a:lnTo>
                      <a:pt x="6372" y="7874"/>
                    </a:lnTo>
                    <a:lnTo>
                      <a:pt x="6318" y="7765"/>
                    </a:lnTo>
                    <a:lnTo>
                      <a:pt x="5775" y="7331"/>
                    </a:lnTo>
                    <a:lnTo>
                      <a:pt x="5141" y="6860"/>
                    </a:lnTo>
                    <a:lnTo>
                      <a:pt x="4490" y="6389"/>
                    </a:lnTo>
                    <a:lnTo>
                      <a:pt x="3549" y="5611"/>
                    </a:lnTo>
                    <a:lnTo>
                      <a:pt x="2987" y="5050"/>
                    </a:lnTo>
                    <a:lnTo>
                      <a:pt x="2535" y="4435"/>
                    </a:lnTo>
                    <a:lnTo>
                      <a:pt x="2245" y="3783"/>
                    </a:lnTo>
                    <a:lnTo>
                      <a:pt x="2137" y="3077"/>
                    </a:lnTo>
                    <a:lnTo>
                      <a:pt x="2263" y="2317"/>
                    </a:lnTo>
                    <a:lnTo>
                      <a:pt x="2444" y="1901"/>
                    </a:lnTo>
                    <a:lnTo>
                      <a:pt x="2173" y="1774"/>
                    </a:lnTo>
                    <a:lnTo>
                      <a:pt x="1974" y="2226"/>
                    </a:lnTo>
                    <a:lnTo>
                      <a:pt x="1829" y="3059"/>
                    </a:lnTo>
                    <a:lnTo>
                      <a:pt x="1938" y="3837"/>
                    </a:lnTo>
                    <a:lnTo>
                      <a:pt x="2263" y="4561"/>
                    </a:lnTo>
                    <a:lnTo>
                      <a:pt x="2734" y="5213"/>
                    </a:lnTo>
                    <a:lnTo>
                      <a:pt x="3331" y="5810"/>
                    </a:lnTo>
                    <a:lnTo>
                      <a:pt x="4309" y="6625"/>
                    </a:lnTo>
                    <a:lnTo>
                      <a:pt x="4960" y="7095"/>
                    </a:lnTo>
                    <a:lnTo>
                      <a:pt x="5033" y="7168"/>
                    </a:lnTo>
                    <a:lnTo>
                      <a:pt x="5105" y="7204"/>
                    </a:lnTo>
                    <a:lnTo>
                      <a:pt x="4743" y="7150"/>
                    </a:lnTo>
                    <a:lnTo>
                      <a:pt x="4001" y="7186"/>
                    </a:lnTo>
                    <a:lnTo>
                      <a:pt x="3259" y="7367"/>
                    </a:lnTo>
                    <a:lnTo>
                      <a:pt x="2499" y="7729"/>
                    </a:lnTo>
                    <a:lnTo>
                      <a:pt x="2119" y="7982"/>
                    </a:lnTo>
                    <a:lnTo>
                      <a:pt x="1865" y="8181"/>
                    </a:lnTo>
                    <a:lnTo>
                      <a:pt x="1358" y="8652"/>
                    </a:lnTo>
                    <a:lnTo>
                      <a:pt x="906" y="9195"/>
                    </a:lnTo>
                    <a:lnTo>
                      <a:pt x="526" y="9792"/>
                    </a:lnTo>
                    <a:lnTo>
                      <a:pt x="236" y="10426"/>
                    </a:lnTo>
                    <a:lnTo>
                      <a:pt x="55" y="11077"/>
                    </a:lnTo>
                    <a:lnTo>
                      <a:pt x="1" y="11765"/>
                    </a:lnTo>
                    <a:lnTo>
                      <a:pt x="73" y="12435"/>
                    </a:lnTo>
                    <a:lnTo>
                      <a:pt x="164" y="12779"/>
                    </a:lnTo>
                    <a:lnTo>
                      <a:pt x="309" y="13141"/>
                    </a:lnTo>
                    <a:lnTo>
                      <a:pt x="671" y="13720"/>
                    </a:lnTo>
                    <a:lnTo>
                      <a:pt x="1141" y="14155"/>
                    </a:lnTo>
                    <a:lnTo>
                      <a:pt x="1720" y="14390"/>
                    </a:lnTo>
                    <a:lnTo>
                      <a:pt x="2028" y="14444"/>
                    </a:lnTo>
                    <a:lnTo>
                      <a:pt x="2300" y="14462"/>
                    </a:lnTo>
                    <a:lnTo>
                      <a:pt x="2861" y="14408"/>
                    </a:lnTo>
                    <a:lnTo>
                      <a:pt x="3730" y="14155"/>
                    </a:lnTo>
                    <a:lnTo>
                      <a:pt x="4870" y="13539"/>
                    </a:lnTo>
                    <a:lnTo>
                      <a:pt x="5920" y="12743"/>
                    </a:lnTo>
                    <a:lnTo>
                      <a:pt x="6354" y="12308"/>
                    </a:lnTo>
                    <a:lnTo>
                      <a:pt x="6101" y="12996"/>
                    </a:lnTo>
                    <a:lnTo>
                      <a:pt x="5775" y="14354"/>
                    </a:lnTo>
                    <a:lnTo>
                      <a:pt x="5702" y="15584"/>
                    </a:lnTo>
                    <a:lnTo>
                      <a:pt x="5883" y="16670"/>
                    </a:lnTo>
                    <a:lnTo>
                      <a:pt x="6064" y="17141"/>
                    </a:lnTo>
                    <a:lnTo>
                      <a:pt x="6245" y="17485"/>
                    </a:lnTo>
                    <a:lnTo>
                      <a:pt x="6752" y="18082"/>
                    </a:lnTo>
                    <a:lnTo>
                      <a:pt x="7386" y="18553"/>
                    </a:lnTo>
                    <a:lnTo>
                      <a:pt x="8182" y="18879"/>
                    </a:lnTo>
                    <a:lnTo>
                      <a:pt x="8653" y="19005"/>
                    </a:lnTo>
                    <a:lnTo>
                      <a:pt x="8852" y="19024"/>
                    </a:lnTo>
                    <a:lnTo>
                      <a:pt x="9051" y="19024"/>
                    </a:lnTo>
                    <a:lnTo>
                      <a:pt x="9431" y="19005"/>
                    </a:lnTo>
                    <a:lnTo>
                      <a:pt x="10191" y="18806"/>
                    </a:lnTo>
                    <a:lnTo>
                      <a:pt x="10915" y="18390"/>
                    </a:lnTo>
                    <a:lnTo>
                      <a:pt x="11585" y="17775"/>
                    </a:lnTo>
                    <a:lnTo>
                      <a:pt x="11893" y="17394"/>
                    </a:lnTo>
                    <a:lnTo>
                      <a:pt x="12273" y="16870"/>
                    </a:lnTo>
                    <a:lnTo>
                      <a:pt x="12816" y="15675"/>
                    </a:lnTo>
                    <a:lnTo>
                      <a:pt x="13087" y="14408"/>
                    </a:lnTo>
                    <a:lnTo>
                      <a:pt x="13051" y="13485"/>
                    </a:lnTo>
                    <a:lnTo>
                      <a:pt x="12924" y="12906"/>
                    </a:lnTo>
                    <a:lnTo>
                      <a:pt x="12816" y="12652"/>
                    </a:lnTo>
                    <a:lnTo>
                      <a:pt x="13250" y="12851"/>
                    </a:lnTo>
                    <a:lnTo>
                      <a:pt x="14228" y="13105"/>
                    </a:lnTo>
                    <a:lnTo>
                      <a:pt x="15296" y="13141"/>
                    </a:lnTo>
                    <a:lnTo>
                      <a:pt x="16382" y="12942"/>
                    </a:lnTo>
                    <a:lnTo>
                      <a:pt x="16907" y="12743"/>
                    </a:lnTo>
                    <a:lnTo>
                      <a:pt x="17504" y="12489"/>
                    </a:lnTo>
                    <a:lnTo>
                      <a:pt x="18445" y="11801"/>
                    </a:lnTo>
                    <a:lnTo>
                      <a:pt x="18970" y="11150"/>
                    </a:lnTo>
                    <a:lnTo>
                      <a:pt x="19223" y="10697"/>
                    </a:lnTo>
                    <a:lnTo>
                      <a:pt x="19386" y="10191"/>
                    </a:lnTo>
                    <a:lnTo>
                      <a:pt x="19477" y="9666"/>
                    </a:lnTo>
                    <a:lnTo>
                      <a:pt x="19477" y="9394"/>
                    </a:lnTo>
                    <a:lnTo>
                      <a:pt x="19459" y="8996"/>
                    </a:lnTo>
                    <a:lnTo>
                      <a:pt x="19332" y="8272"/>
                    </a:lnTo>
                    <a:lnTo>
                      <a:pt x="19079" y="7656"/>
                    </a:lnTo>
                    <a:lnTo>
                      <a:pt x="18680" y="7168"/>
                    </a:lnTo>
                    <a:lnTo>
                      <a:pt x="18427" y="6969"/>
                    </a:lnTo>
                    <a:lnTo>
                      <a:pt x="18101" y="6751"/>
                    </a:lnTo>
                    <a:lnTo>
                      <a:pt x="17305" y="6462"/>
                    </a:lnTo>
                    <a:lnTo>
                      <a:pt x="16345" y="6389"/>
                    </a:lnTo>
                    <a:lnTo>
                      <a:pt x="15241" y="6480"/>
                    </a:lnTo>
                    <a:lnTo>
                      <a:pt x="14626" y="6607"/>
                    </a:lnTo>
                    <a:lnTo>
                      <a:pt x="14626" y="6607"/>
                    </a:lnTo>
                    <a:lnTo>
                      <a:pt x="14988" y="6281"/>
                    </a:lnTo>
                    <a:lnTo>
                      <a:pt x="15585" y="5503"/>
                    </a:lnTo>
                    <a:lnTo>
                      <a:pt x="16020" y="4598"/>
                    </a:lnTo>
                    <a:lnTo>
                      <a:pt x="16291" y="3620"/>
                    </a:lnTo>
                    <a:lnTo>
                      <a:pt x="16327" y="3095"/>
                    </a:lnTo>
                    <a:lnTo>
                      <a:pt x="16345" y="2588"/>
                    </a:lnTo>
                    <a:lnTo>
                      <a:pt x="16201" y="1665"/>
                    </a:lnTo>
                    <a:lnTo>
                      <a:pt x="15857" y="869"/>
                    </a:lnTo>
                    <a:lnTo>
                      <a:pt x="15350" y="235"/>
                    </a:lnTo>
                    <a:lnTo>
                      <a:pt x="15006"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7" name="Google Shape;1587;p42"/>
              <p:cNvSpPr/>
              <p:nvPr/>
            </p:nvSpPr>
            <p:spPr>
              <a:xfrm>
                <a:off x="5286954" y="2289659"/>
                <a:ext cx="549737" cy="571021"/>
              </a:xfrm>
              <a:custGeom>
                <a:avLst/>
                <a:gdLst/>
                <a:ahLst/>
                <a:cxnLst/>
                <a:rect l="l" t="t" r="r" b="b"/>
                <a:pathLst>
                  <a:path w="17305" h="17975" extrusionOk="0">
                    <a:moveTo>
                      <a:pt x="10879" y="1"/>
                    </a:moveTo>
                    <a:lnTo>
                      <a:pt x="10318" y="91"/>
                    </a:lnTo>
                    <a:lnTo>
                      <a:pt x="9793" y="290"/>
                    </a:lnTo>
                    <a:lnTo>
                      <a:pt x="9286" y="598"/>
                    </a:lnTo>
                    <a:lnTo>
                      <a:pt x="8816" y="1014"/>
                    </a:lnTo>
                    <a:lnTo>
                      <a:pt x="8599" y="1268"/>
                    </a:lnTo>
                    <a:lnTo>
                      <a:pt x="8291" y="1666"/>
                    </a:lnTo>
                    <a:lnTo>
                      <a:pt x="7820" y="2517"/>
                    </a:lnTo>
                    <a:lnTo>
                      <a:pt x="7494" y="3458"/>
                    </a:lnTo>
                    <a:lnTo>
                      <a:pt x="7313" y="4435"/>
                    </a:lnTo>
                    <a:lnTo>
                      <a:pt x="7295" y="4942"/>
                    </a:lnTo>
                    <a:lnTo>
                      <a:pt x="7205" y="4635"/>
                    </a:lnTo>
                    <a:lnTo>
                      <a:pt x="7078" y="4345"/>
                    </a:lnTo>
                    <a:lnTo>
                      <a:pt x="6933" y="4001"/>
                    </a:lnTo>
                    <a:lnTo>
                      <a:pt x="6553" y="3331"/>
                    </a:lnTo>
                    <a:lnTo>
                      <a:pt x="6064" y="2680"/>
                    </a:lnTo>
                    <a:lnTo>
                      <a:pt x="5503" y="2082"/>
                    </a:lnTo>
                    <a:lnTo>
                      <a:pt x="4888" y="1539"/>
                    </a:lnTo>
                    <a:lnTo>
                      <a:pt x="4236" y="1105"/>
                    </a:lnTo>
                    <a:lnTo>
                      <a:pt x="3549" y="779"/>
                    </a:lnTo>
                    <a:lnTo>
                      <a:pt x="2879" y="580"/>
                    </a:lnTo>
                    <a:lnTo>
                      <a:pt x="2535" y="562"/>
                    </a:lnTo>
                    <a:lnTo>
                      <a:pt x="2245" y="562"/>
                    </a:lnTo>
                    <a:lnTo>
                      <a:pt x="1594" y="707"/>
                    </a:lnTo>
                    <a:lnTo>
                      <a:pt x="924" y="1105"/>
                    </a:lnTo>
                    <a:lnTo>
                      <a:pt x="290" y="1811"/>
                    </a:lnTo>
                    <a:lnTo>
                      <a:pt x="1" y="2354"/>
                    </a:lnTo>
                    <a:lnTo>
                      <a:pt x="272" y="2481"/>
                    </a:lnTo>
                    <a:lnTo>
                      <a:pt x="490" y="2082"/>
                    </a:lnTo>
                    <a:lnTo>
                      <a:pt x="960" y="1467"/>
                    </a:lnTo>
                    <a:lnTo>
                      <a:pt x="1521" y="1069"/>
                    </a:lnTo>
                    <a:lnTo>
                      <a:pt x="2173" y="870"/>
                    </a:lnTo>
                    <a:lnTo>
                      <a:pt x="2517" y="870"/>
                    </a:lnTo>
                    <a:lnTo>
                      <a:pt x="2843" y="888"/>
                    </a:lnTo>
                    <a:lnTo>
                      <a:pt x="3476" y="1069"/>
                    </a:lnTo>
                    <a:lnTo>
                      <a:pt x="4128" y="1376"/>
                    </a:lnTo>
                    <a:lnTo>
                      <a:pt x="4743" y="1793"/>
                    </a:lnTo>
                    <a:lnTo>
                      <a:pt x="5594" y="2589"/>
                    </a:lnTo>
                    <a:lnTo>
                      <a:pt x="6300" y="3494"/>
                    </a:lnTo>
                    <a:lnTo>
                      <a:pt x="6662" y="4146"/>
                    </a:lnTo>
                    <a:lnTo>
                      <a:pt x="6807" y="4454"/>
                    </a:lnTo>
                    <a:lnTo>
                      <a:pt x="6951" y="4870"/>
                    </a:lnTo>
                    <a:lnTo>
                      <a:pt x="7078" y="5286"/>
                    </a:lnTo>
                    <a:lnTo>
                      <a:pt x="7223" y="5757"/>
                    </a:lnTo>
                    <a:lnTo>
                      <a:pt x="7422" y="6227"/>
                    </a:lnTo>
                    <a:lnTo>
                      <a:pt x="7476" y="6300"/>
                    </a:lnTo>
                    <a:lnTo>
                      <a:pt x="7603" y="6300"/>
                    </a:lnTo>
                    <a:lnTo>
                      <a:pt x="7694" y="6245"/>
                    </a:lnTo>
                    <a:lnTo>
                      <a:pt x="7694" y="6137"/>
                    </a:lnTo>
                    <a:lnTo>
                      <a:pt x="7603" y="5503"/>
                    </a:lnTo>
                    <a:lnTo>
                      <a:pt x="7639" y="4254"/>
                    </a:lnTo>
                    <a:lnTo>
                      <a:pt x="7929" y="3042"/>
                    </a:lnTo>
                    <a:lnTo>
                      <a:pt x="8454" y="1956"/>
                    </a:lnTo>
                    <a:lnTo>
                      <a:pt x="8834" y="1467"/>
                    </a:lnTo>
                    <a:lnTo>
                      <a:pt x="9033" y="1232"/>
                    </a:lnTo>
                    <a:lnTo>
                      <a:pt x="9449" y="852"/>
                    </a:lnTo>
                    <a:lnTo>
                      <a:pt x="9902" y="562"/>
                    </a:lnTo>
                    <a:lnTo>
                      <a:pt x="10390" y="381"/>
                    </a:lnTo>
                    <a:lnTo>
                      <a:pt x="10897" y="290"/>
                    </a:lnTo>
                    <a:lnTo>
                      <a:pt x="11404" y="309"/>
                    </a:lnTo>
                    <a:lnTo>
                      <a:pt x="11911" y="435"/>
                    </a:lnTo>
                    <a:lnTo>
                      <a:pt x="12418" y="671"/>
                    </a:lnTo>
                    <a:lnTo>
                      <a:pt x="12671" y="815"/>
                    </a:lnTo>
                    <a:lnTo>
                      <a:pt x="12979" y="1051"/>
                    </a:lnTo>
                    <a:lnTo>
                      <a:pt x="13431" y="1630"/>
                    </a:lnTo>
                    <a:lnTo>
                      <a:pt x="13739" y="2354"/>
                    </a:lnTo>
                    <a:lnTo>
                      <a:pt x="13866" y="3205"/>
                    </a:lnTo>
                    <a:lnTo>
                      <a:pt x="13866" y="3657"/>
                    </a:lnTo>
                    <a:lnTo>
                      <a:pt x="13793" y="4273"/>
                    </a:lnTo>
                    <a:lnTo>
                      <a:pt x="13449" y="5395"/>
                    </a:lnTo>
                    <a:lnTo>
                      <a:pt x="12834" y="6390"/>
                    </a:lnTo>
                    <a:lnTo>
                      <a:pt x="12019" y="7169"/>
                    </a:lnTo>
                    <a:lnTo>
                      <a:pt x="11549" y="7440"/>
                    </a:lnTo>
                    <a:lnTo>
                      <a:pt x="11458" y="7512"/>
                    </a:lnTo>
                    <a:lnTo>
                      <a:pt x="11476" y="7621"/>
                    </a:lnTo>
                    <a:lnTo>
                      <a:pt x="11549" y="7730"/>
                    </a:lnTo>
                    <a:lnTo>
                      <a:pt x="11657" y="7712"/>
                    </a:lnTo>
                    <a:lnTo>
                      <a:pt x="12382" y="7512"/>
                    </a:lnTo>
                    <a:lnTo>
                      <a:pt x="13703" y="7295"/>
                    </a:lnTo>
                    <a:lnTo>
                      <a:pt x="14825" y="7313"/>
                    </a:lnTo>
                    <a:lnTo>
                      <a:pt x="15730" y="7567"/>
                    </a:lnTo>
                    <a:lnTo>
                      <a:pt x="16092" y="7784"/>
                    </a:lnTo>
                    <a:lnTo>
                      <a:pt x="16309" y="7965"/>
                    </a:lnTo>
                    <a:lnTo>
                      <a:pt x="16653" y="8399"/>
                    </a:lnTo>
                    <a:lnTo>
                      <a:pt x="16870" y="8961"/>
                    </a:lnTo>
                    <a:lnTo>
                      <a:pt x="16997" y="9612"/>
                    </a:lnTo>
                    <a:lnTo>
                      <a:pt x="16997" y="9974"/>
                    </a:lnTo>
                    <a:lnTo>
                      <a:pt x="16979" y="10463"/>
                    </a:lnTo>
                    <a:lnTo>
                      <a:pt x="16671" y="11386"/>
                    </a:lnTo>
                    <a:lnTo>
                      <a:pt x="16056" y="12164"/>
                    </a:lnTo>
                    <a:lnTo>
                      <a:pt x="15169" y="12816"/>
                    </a:lnTo>
                    <a:lnTo>
                      <a:pt x="14626" y="13051"/>
                    </a:lnTo>
                    <a:lnTo>
                      <a:pt x="14011" y="13268"/>
                    </a:lnTo>
                    <a:lnTo>
                      <a:pt x="12762" y="13431"/>
                    </a:lnTo>
                    <a:lnTo>
                      <a:pt x="11585" y="13286"/>
                    </a:lnTo>
                    <a:lnTo>
                      <a:pt x="10825" y="12979"/>
                    </a:lnTo>
                    <a:lnTo>
                      <a:pt x="10372" y="12689"/>
                    </a:lnTo>
                    <a:lnTo>
                      <a:pt x="10173" y="12508"/>
                    </a:lnTo>
                    <a:lnTo>
                      <a:pt x="10119" y="12472"/>
                    </a:lnTo>
                    <a:lnTo>
                      <a:pt x="10083" y="12418"/>
                    </a:lnTo>
                    <a:lnTo>
                      <a:pt x="10028" y="12381"/>
                    </a:lnTo>
                    <a:lnTo>
                      <a:pt x="9920" y="12381"/>
                    </a:lnTo>
                    <a:lnTo>
                      <a:pt x="9866" y="12418"/>
                    </a:lnTo>
                    <a:lnTo>
                      <a:pt x="9829" y="12472"/>
                    </a:lnTo>
                    <a:lnTo>
                      <a:pt x="9829" y="12581"/>
                    </a:lnTo>
                    <a:lnTo>
                      <a:pt x="9866" y="12635"/>
                    </a:lnTo>
                    <a:lnTo>
                      <a:pt x="9920" y="12671"/>
                    </a:lnTo>
                    <a:lnTo>
                      <a:pt x="9956" y="12725"/>
                    </a:lnTo>
                    <a:lnTo>
                      <a:pt x="10155" y="12961"/>
                    </a:lnTo>
                    <a:lnTo>
                      <a:pt x="10427" y="13504"/>
                    </a:lnTo>
                    <a:lnTo>
                      <a:pt x="10571" y="14119"/>
                    </a:lnTo>
                    <a:lnTo>
                      <a:pt x="10608" y="14789"/>
                    </a:lnTo>
                    <a:lnTo>
                      <a:pt x="10517" y="15495"/>
                    </a:lnTo>
                    <a:lnTo>
                      <a:pt x="10336" y="16183"/>
                    </a:lnTo>
                    <a:lnTo>
                      <a:pt x="10047" y="16870"/>
                    </a:lnTo>
                    <a:lnTo>
                      <a:pt x="9703" y="17504"/>
                    </a:lnTo>
                    <a:lnTo>
                      <a:pt x="9485" y="17793"/>
                    </a:lnTo>
                    <a:lnTo>
                      <a:pt x="9721" y="17974"/>
                    </a:lnTo>
                    <a:lnTo>
                      <a:pt x="10101" y="17450"/>
                    </a:lnTo>
                    <a:lnTo>
                      <a:pt x="10644" y="16255"/>
                    </a:lnTo>
                    <a:lnTo>
                      <a:pt x="10915" y="14988"/>
                    </a:lnTo>
                    <a:lnTo>
                      <a:pt x="10879" y="14065"/>
                    </a:lnTo>
                    <a:lnTo>
                      <a:pt x="10752" y="13486"/>
                    </a:lnTo>
                    <a:lnTo>
                      <a:pt x="10644" y="13232"/>
                    </a:lnTo>
                    <a:lnTo>
                      <a:pt x="11078" y="13431"/>
                    </a:lnTo>
                    <a:lnTo>
                      <a:pt x="12056" y="13685"/>
                    </a:lnTo>
                    <a:lnTo>
                      <a:pt x="13124" y="13721"/>
                    </a:lnTo>
                    <a:lnTo>
                      <a:pt x="14210" y="13522"/>
                    </a:lnTo>
                    <a:lnTo>
                      <a:pt x="14735" y="13323"/>
                    </a:lnTo>
                    <a:lnTo>
                      <a:pt x="15332" y="13069"/>
                    </a:lnTo>
                    <a:lnTo>
                      <a:pt x="16273" y="12381"/>
                    </a:lnTo>
                    <a:lnTo>
                      <a:pt x="16798" y="11730"/>
                    </a:lnTo>
                    <a:lnTo>
                      <a:pt x="17051" y="11277"/>
                    </a:lnTo>
                    <a:lnTo>
                      <a:pt x="17214" y="10771"/>
                    </a:lnTo>
                    <a:lnTo>
                      <a:pt x="17305" y="10246"/>
                    </a:lnTo>
                    <a:lnTo>
                      <a:pt x="17305" y="9974"/>
                    </a:lnTo>
                    <a:lnTo>
                      <a:pt x="17287" y="9576"/>
                    </a:lnTo>
                    <a:lnTo>
                      <a:pt x="17160" y="8852"/>
                    </a:lnTo>
                    <a:lnTo>
                      <a:pt x="16907" y="8236"/>
                    </a:lnTo>
                    <a:lnTo>
                      <a:pt x="16508" y="7748"/>
                    </a:lnTo>
                    <a:lnTo>
                      <a:pt x="16255" y="7549"/>
                    </a:lnTo>
                    <a:lnTo>
                      <a:pt x="15929" y="7331"/>
                    </a:lnTo>
                    <a:lnTo>
                      <a:pt x="15133" y="7042"/>
                    </a:lnTo>
                    <a:lnTo>
                      <a:pt x="14173" y="6969"/>
                    </a:lnTo>
                    <a:lnTo>
                      <a:pt x="13069" y="7060"/>
                    </a:lnTo>
                    <a:lnTo>
                      <a:pt x="12454" y="7187"/>
                    </a:lnTo>
                    <a:lnTo>
                      <a:pt x="12454" y="7187"/>
                    </a:lnTo>
                    <a:lnTo>
                      <a:pt x="12816" y="6861"/>
                    </a:lnTo>
                    <a:lnTo>
                      <a:pt x="13413" y="6083"/>
                    </a:lnTo>
                    <a:lnTo>
                      <a:pt x="13848" y="5178"/>
                    </a:lnTo>
                    <a:lnTo>
                      <a:pt x="14119" y="4200"/>
                    </a:lnTo>
                    <a:lnTo>
                      <a:pt x="14155" y="3675"/>
                    </a:lnTo>
                    <a:lnTo>
                      <a:pt x="14173" y="3168"/>
                    </a:lnTo>
                    <a:lnTo>
                      <a:pt x="14029" y="2245"/>
                    </a:lnTo>
                    <a:lnTo>
                      <a:pt x="13685" y="1449"/>
                    </a:lnTo>
                    <a:lnTo>
                      <a:pt x="13178" y="815"/>
                    </a:lnTo>
                    <a:lnTo>
                      <a:pt x="12834" y="580"/>
                    </a:lnTo>
                    <a:lnTo>
                      <a:pt x="12563" y="399"/>
                    </a:lnTo>
                    <a:lnTo>
                      <a:pt x="12001" y="146"/>
                    </a:lnTo>
                    <a:lnTo>
                      <a:pt x="11440" y="19"/>
                    </a:lnTo>
                    <a:lnTo>
                      <a:pt x="10879"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8" name="Google Shape;1588;p42"/>
              <p:cNvSpPr/>
              <p:nvPr/>
            </p:nvSpPr>
            <p:spPr>
              <a:xfrm>
                <a:off x="5454877" y="2509903"/>
                <a:ext cx="166208" cy="166208"/>
              </a:xfrm>
              <a:custGeom>
                <a:avLst/>
                <a:gdLst/>
                <a:ahLst/>
                <a:cxnLst/>
                <a:rect l="l" t="t" r="r" b="b"/>
                <a:pathLst>
                  <a:path w="5232" h="5232" extrusionOk="0">
                    <a:moveTo>
                      <a:pt x="2353" y="0"/>
                    </a:moveTo>
                    <a:lnTo>
                      <a:pt x="1828" y="109"/>
                    </a:lnTo>
                    <a:lnTo>
                      <a:pt x="1575" y="199"/>
                    </a:lnTo>
                    <a:lnTo>
                      <a:pt x="1340" y="308"/>
                    </a:lnTo>
                    <a:lnTo>
                      <a:pt x="905" y="616"/>
                    </a:lnTo>
                    <a:lnTo>
                      <a:pt x="543" y="978"/>
                    </a:lnTo>
                    <a:lnTo>
                      <a:pt x="272" y="1394"/>
                    </a:lnTo>
                    <a:lnTo>
                      <a:pt x="91" y="1865"/>
                    </a:lnTo>
                    <a:lnTo>
                      <a:pt x="0" y="2371"/>
                    </a:lnTo>
                    <a:lnTo>
                      <a:pt x="0" y="2878"/>
                    </a:lnTo>
                    <a:lnTo>
                      <a:pt x="109" y="3385"/>
                    </a:lnTo>
                    <a:lnTo>
                      <a:pt x="199" y="3638"/>
                    </a:lnTo>
                    <a:lnTo>
                      <a:pt x="308" y="3892"/>
                    </a:lnTo>
                    <a:lnTo>
                      <a:pt x="616" y="4308"/>
                    </a:lnTo>
                    <a:lnTo>
                      <a:pt x="978" y="4670"/>
                    </a:lnTo>
                    <a:lnTo>
                      <a:pt x="1394" y="4942"/>
                    </a:lnTo>
                    <a:lnTo>
                      <a:pt x="1865" y="5123"/>
                    </a:lnTo>
                    <a:lnTo>
                      <a:pt x="2371" y="5231"/>
                    </a:lnTo>
                    <a:lnTo>
                      <a:pt x="2878" y="5231"/>
                    </a:lnTo>
                    <a:lnTo>
                      <a:pt x="3385" y="5123"/>
                    </a:lnTo>
                    <a:lnTo>
                      <a:pt x="3638" y="5014"/>
                    </a:lnTo>
                    <a:lnTo>
                      <a:pt x="3892" y="4905"/>
                    </a:lnTo>
                    <a:lnTo>
                      <a:pt x="4308" y="4616"/>
                    </a:lnTo>
                    <a:lnTo>
                      <a:pt x="4670" y="4236"/>
                    </a:lnTo>
                    <a:lnTo>
                      <a:pt x="4942" y="3819"/>
                    </a:lnTo>
                    <a:lnTo>
                      <a:pt x="5123" y="3349"/>
                    </a:lnTo>
                    <a:lnTo>
                      <a:pt x="5231" y="2860"/>
                    </a:lnTo>
                    <a:lnTo>
                      <a:pt x="5231" y="2335"/>
                    </a:lnTo>
                    <a:lnTo>
                      <a:pt x="5123" y="1828"/>
                    </a:lnTo>
                    <a:lnTo>
                      <a:pt x="5032" y="1575"/>
                    </a:lnTo>
                    <a:lnTo>
                      <a:pt x="4905" y="1340"/>
                    </a:lnTo>
                    <a:lnTo>
                      <a:pt x="4616" y="905"/>
                    </a:lnTo>
                    <a:lnTo>
                      <a:pt x="4236" y="543"/>
                    </a:lnTo>
                    <a:lnTo>
                      <a:pt x="3819" y="272"/>
                    </a:lnTo>
                    <a:lnTo>
                      <a:pt x="3349" y="91"/>
                    </a:lnTo>
                    <a:lnTo>
                      <a:pt x="2860"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9" name="Google Shape;1589;p42"/>
              <p:cNvSpPr/>
              <p:nvPr/>
            </p:nvSpPr>
            <p:spPr>
              <a:xfrm>
                <a:off x="5456592" y="2558190"/>
                <a:ext cx="169067" cy="122527"/>
              </a:xfrm>
              <a:custGeom>
                <a:avLst/>
                <a:gdLst/>
                <a:ahLst/>
                <a:cxnLst/>
                <a:rect l="l" t="t" r="r" b="b"/>
                <a:pathLst>
                  <a:path w="5322" h="3857" extrusionOk="0">
                    <a:moveTo>
                      <a:pt x="5105" y="1"/>
                    </a:moveTo>
                    <a:lnTo>
                      <a:pt x="4833" y="127"/>
                    </a:lnTo>
                    <a:lnTo>
                      <a:pt x="4924" y="363"/>
                    </a:lnTo>
                    <a:lnTo>
                      <a:pt x="5014" y="833"/>
                    </a:lnTo>
                    <a:lnTo>
                      <a:pt x="5014" y="1322"/>
                    </a:lnTo>
                    <a:lnTo>
                      <a:pt x="4924" y="1793"/>
                    </a:lnTo>
                    <a:lnTo>
                      <a:pt x="4761" y="2227"/>
                    </a:lnTo>
                    <a:lnTo>
                      <a:pt x="4489" y="2625"/>
                    </a:lnTo>
                    <a:lnTo>
                      <a:pt x="4164" y="2969"/>
                    </a:lnTo>
                    <a:lnTo>
                      <a:pt x="3765" y="3259"/>
                    </a:lnTo>
                    <a:lnTo>
                      <a:pt x="3530" y="3367"/>
                    </a:lnTo>
                    <a:lnTo>
                      <a:pt x="3295" y="3458"/>
                    </a:lnTo>
                    <a:lnTo>
                      <a:pt x="2824" y="3548"/>
                    </a:lnTo>
                    <a:lnTo>
                      <a:pt x="2335" y="3548"/>
                    </a:lnTo>
                    <a:lnTo>
                      <a:pt x="1865" y="3476"/>
                    </a:lnTo>
                    <a:lnTo>
                      <a:pt x="1630" y="3385"/>
                    </a:lnTo>
                    <a:lnTo>
                      <a:pt x="1412" y="3277"/>
                    </a:lnTo>
                    <a:lnTo>
                      <a:pt x="996" y="3023"/>
                    </a:lnTo>
                    <a:lnTo>
                      <a:pt x="652" y="2680"/>
                    </a:lnTo>
                    <a:lnTo>
                      <a:pt x="381" y="2281"/>
                    </a:lnTo>
                    <a:lnTo>
                      <a:pt x="290" y="2064"/>
                    </a:lnTo>
                    <a:lnTo>
                      <a:pt x="0" y="2173"/>
                    </a:lnTo>
                    <a:lnTo>
                      <a:pt x="127" y="2426"/>
                    </a:lnTo>
                    <a:lnTo>
                      <a:pt x="435" y="2879"/>
                    </a:lnTo>
                    <a:lnTo>
                      <a:pt x="815" y="3259"/>
                    </a:lnTo>
                    <a:lnTo>
                      <a:pt x="1267" y="3548"/>
                    </a:lnTo>
                    <a:lnTo>
                      <a:pt x="1521" y="3657"/>
                    </a:lnTo>
                    <a:lnTo>
                      <a:pt x="1774" y="3747"/>
                    </a:lnTo>
                    <a:lnTo>
                      <a:pt x="2299" y="3856"/>
                    </a:lnTo>
                    <a:lnTo>
                      <a:pt x="2842" y="3856"/>
                    </a:lnTo>
                    <a:lnTo>
                      <a:pt x="3385" y="3747"/>
                    </a:lnTo>
                    <a:lnTo>
                      <a:pt x="3639" y="3639"/>
                    </a:lnTo>
                    <a:lnTo>
                      <a:pt x="3910" y="3512"/>
                    </a:lnTo>
                    <a:lnTo>
                      <a:pt x="4363" y="3204"/>
                    </a:lnTo>
                    <a:lnTo>
                      <a:pt x="4725" y="2806"/>
                    </a:lnTo>
                    <a:lnTo>
                      <a:pt x="5014" y="2372"/>
                    </a:lnTo>
                    <a:lnTo>
                      <a:pt x="5213" y="1865"/>
                    </a:lnTo>
                    <a:lnTo>
                      <a:pt x="5322" y="1340"/>
                    </a:lnTo>
                    <a:lnTo>
                      <a:pt x="5322" y="815"/>
                    </a:lnTo>
                    <a:lnTo>
                      <a:pt x="5213" y="272"/>
                    </a:lnTo>
                    <a:lnTo>
                      <a:pt x="5105"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90" name="Google Shape;1590;p42"/>
              <p:cNvSpPr/>
              <p:nvPr/>
            </p:nvSpPr>
            <p:spPr>
              <a:xfrm>
                <a:off x="5449699" y="2504725"/>
                <a:ext cx="175960" cy="169067"/>
              </a:xfrm>
              <a:custGeom>
                <a:avLst/>
                <a:gdLst/>
                <a:ahLst/>
                <a:cxnLst/>
                <a:rect l="l" t="t" r="r" b="b"/>
                <a:pathLst>
                  <a:path w="5539" h="5322" extrusionOk="0">
                    <a:moveTo>
                      <a:pt x="2498" y="0"/>
                    </a:moveTo>
                    <a:lnTo>
                      <a:pt x="1955" y="127"/>
                    </a:lnTo>
                    <a:lnTo>
                      <a:pt x="1684" y="218"/>
                    </a:lnTo>
                    <a:lnTo>
                      <a:pt x="1430" y="344"/>
                    </a:lnTo>
                    <a:lnTo>
                      <a:pt x="978" y="652"/>
                    </a:lnTo>
                    <a:lnTo>
                      <a:pt x="616" y="1032"/>
                    </a:lnTo>
                    <a:lnTo>
                      <a:pt x="308" y="1485"/>
                    </a:lnTo>
                    <a:lnTo>
                      <a:pt x="199" y="1738"/>
                    </a:lnTo>
                    <a:lnTo>
                      <a:pt x="109" y="1991"/>
                    </a:lnTo>
                    <a:lnTo>
                      <a:pt x="0" y="2534"/>
                    </a:lnTo>
                    <a:lnTo>
                      <a:pt x="18" y="3077"/>
                    </a:lnTo>
                    <a:lnTo>
                      <a:pt x="127" y="3602"/>
                    </a:lnTo>
                    <a:lnTo>
                      <a:pt x="217" y="3856"/>
                    </a:lnTo>
                    <a:lnTo>
                      <a:pt x="507" y="3747"/>
                    </a:lnTo>
                    <a:lnTo>
                      <a:pt x="417" y="3512"/>
                    </a:lnTo>
                    <a:lnTo>
                      <a:pt x="308" y="3041"/>
                    </a:lnTo>
                    <a:lnTo>
                      <a:pt x="308" y="2553"/>
                    </a:lnTo>
                    <a:lnTo>
                      <a:pt x="398" y="2082"/>
                    </a:lnTo>
                    <a:lnTo>
                      <a:pt x="471" y="1847"/>
                    </a:lnTo>
                    <a:lnTo>
                      <a:pt x="579" y="1629"/>
                    </a:lnTo>
                    <a:lnTo>
                      <a:pt x="851" y="1213"/>
                    </a:lnTo>
                    <a:lnTo>
                      <a:pt x="1177" y="869"/>
                    </a:lnTo>
                    <a:lnTo>
                      <a:pt x="1575" y="598"/>
                    </a:lnTo>
                    <a:lnTo>
                      <a:pt x="1810" y="507"/>
                    </a:lnTo>
                    <a:lnTo>
                      <a:pt x="2046" y="417"/>
                    </a:lnTo>
                    <a:lnTo>
                      <a:pt x="2516" y="308"/>
                    </a:lnTo>
                    <a:lnTo>
                      <a:pt x="3005" y="308"/>
                    </a:lnTo>
                    <a:lnTo>
                      <a:pt x="3476" y="399"/>
                    </a:lnTo>
                    <a:lnTo>
                      <a:pt x="3910" y="580"/>
                    </a:lnTo>
                    <a:lnTo>
                      <a:pt x="4308" y="833"/>
                    </a:lnTo>
                    <a:lnTo>
                      <a:pt x="4652" y="1159"/>
                    </a:lnTo>
                    <a:lnTo>
                      <a:pt x="4942" y="1575"/>
                    </a:lnTo>
                    <a:lnTo>
                      <a:pt x="5050" y="1810"/>
                    </a:lnTo>
                    <a:lnTo>
                      <a:pt x="5141" y="2046"/>
                    </a:lnTo>
                    <a:lnTo>
                      <a:pt x="5231" y="2516"/>
                    </a:lnTo>
                    <a:lnTo>
                      <a:pt x="5231" y="3005"/>
                    </a:lnTo>
                    <a:lnTo>
                      <a:pt x="5141" y="3476"/>
                    </a:lnTo>
                    <a:lnTo>
                      <a:pt x="4978" y="3910"/>
                    </a:lnTo>
                    <a:lnTo>
                      <a:pt x="4706" y="4308"/>
                    </a:lnTo>
                    <a:lnTo>
                      <a:pt x="4381" y="4652"/>
                    </a:lnTo>
                    <a:lnTo>
                      <a:pt x="3982" y="4942"/>
                    </a:lnTo>
                    <a:lnTo>
                      <a:pt x="3747" y="5050"/>
                    </a:lnTo>
                    <a:lnTo>
                      <a:pt x="3856" y="5322"/>
                    </a:lnTo>
                    <a:lnTo>
                      <a:pt x="4127" y="5195"/>
                    </a:lnTo>
                    <a:lnTo>
                      <a:pt x="4580" y="4887"/>
                    </a:lnTo>
                    <a:lnTo>
                      <a:pt x="4942" y="4489"/>
                    </a:lnTo>
                    <a:lnTo>
                      <a:pt x="5231" y="4055"/>
                    </a:lnTo>
                    <a:lnTo>
                      <a:pt x="5430" y="3548"/>
                    </a:lnTo>
                    <a:lnTo>
                      <a:pt x="5539" y="3023"/>
                    </a:lnTo>
                    <a:lnTo>
                      <a:pt x="5539" y="2498"/>
                    </a:lnTo>
                    <a:lnTo>
                      <a:pt x="5430" y="1955"/>
                    </a:lnTo>
                    <a:lnTo>
                      <a:pt x="5322" y="1684"/>
                    </a:lnTo>
                    <a:lnTo>
                      <a:pt x="5213" y="1430"/>
                    </a:lnTo>
                    <a:lnTo>
                      <a:pt x="4887" y="978"/>
                    </a:lnTo>
                    <a:lnTo>
                      <a:pt x="4507" y="598"/>
                    </a:lnTo>
                    <a:lnTo>
                      <a:pt x="4055" y="308"/>
                    </a:lnTo>
                    <a:lnTo>
                      <a:pt x="3548" y="109"/>
                    </a:lnTo>
                    <a:lnTo>
                      <a:pt x="3023"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91" name="Google Shape;1591;p42"/>
            <p:cNvSpPr/>
            <p:nvPr/>
          </p:nvSpPr>
          <p:spPr>
            <a:xfrm>
              <a:off x="-34937" y="4497093"/>
              <a:ext cx="9213888" cy="646417"/>
            </a:xfrm>
            <a:custGeom>
              <a:avLst/>
              <a:gdLst/>
              <a:ahLst/>
              <a:cxnLst/>
              <a:rect l="l" t="t" r="r" b="b"/>
              <a:pathLst>
                <a:path w="281512" h="19750" extrusionOk="0">
                  <a:moveTo>
                    <a:pt x="0" y="0"/>
                  </a:moveTo>
                  <a:lnTo>
                    <a:pt x="0" y="19750"/>
                  </a:lnTo>
                  <a:lnTo>
                    <a:pt x="281511" y="19750"/>
                  </a:lnTo>
                  <a:lnTo>
                    <a:pt x="281511" y="3229"/>
                  </a:lnTo>
                  <a:lnTo>
                    <a:pt x="281221" y="3220"/>
                  </a:lnTo>
                  <a:lnTo>
                    <a:pt x="280693" y="3141"/>
                  </a:lnTo>
                  <a:lnTo>
                    <a:pt x="280227" y="3000"/>
                  </a:lnTo>
                  <a:lnTo>
                    <a:pt x="279813" y="2806"/>
                  </a:lnTo>
                  <a:lnTo>
                    <a:pt x="279268" y="2446"/>
                  </a:lnTo>
                  <a:lnTo>
                    <a:pt x="278643" y="1856"/>
                  </a:lnTo>
                  <a:lnTo>
                    <a:pt x="278353" y="1540"/>
                  </a:lnTo>
                  <a:lnTo>
                    <a:pt x="278080" y="1249"/>
                  </a:lnTo>
                  <a:lnTo>
                    <a:pt x="277508" y="704"/>
                  </a:lnTo>
                  <a:lnTo>
                    <a:pt x="277016" y="370"/>
                  </a:lnTo>
                  <a:lnTo>
                    <a:pt x="276655" y="194"/>
                  </a:lnTo>
                  <a:lnTo>
                    <a:pt x="276241" y="70"/>
                  </a:lnTo>
                  <a:lnTo>
                    <a:pt x="275775" y="9"/>
                  </a:lnTo>
                  <a:lnTo>
                    <a:pt x="275520" y="0"/>
                  </a:lnTo>
                  <a:lnTo>
                    <a:pt x="275265" y="9"/>
                  </a:lnTo>
                  <a:lnTo>
                    <a:pt x="274799" y="70"/>
                  </a:lnTo>
                  <a:lnTo>
                    <a:pt x="274385" y="194"/>
                  </a:lnTo>
                  <a:lnTo>
                    <a:pt x="274025" y="370"/>
                  </a:lnTo>
                  <a:lnTo>
                    <a:pt x="273532" y="704"/>
                  </a:lnTo>
                  <a:lnTo>
                    <a:pt x="272960" y="1249"/>
                  </a:lnTo>
                  <a:lnTo>
                    <a:pt x="272687" y="1540"/>
                  </a:lnTo>
                  <a:lnTo>
                    <a:pt x="272397" y="1856"/>
                  </a:lnTo>
                  <a:lnTo>
                    <a:pt x="271773" y="2446"/>
                  </a:lnTo>
                  <a:lnTo>
                    <a:pt x="271227" y="2806"/>
                  </a:lnTo>
                  <a:lnTo>
                    <a:pt x="270814" y="3000"/>
                  </a:lnTo>
                  <a:lnTo>
                    <a:pt x="270347" y="3141"/>
                  </a:lnTo>
                  <a:lnTo>
                    <a:pt x="269820" y="3220"/>
                  </a:lnTo>
                  <a:lnTo>
                    <a:pt x="269529" y="3229"/>
                  </a:lnTo>
                  <a:lnTo>
                    <a:pt x="269239" y="3220"/>
                  </a:lnTo>
                  <a:lnTo>
                    <a:pt x="268711" y="3141"/>
                  </a:lnTo>
                  <a:lnTo>
                    <a:pt x="268245" y="3000"/>
                  </a:lnTo>
                  <a:lnTo>
                    <a:pt x="267831" y="2806"/>
                  </a:lnTo>
                  <a:lnTo>
                    <a:pt x="267286" y="2446"/>
                  </a:lnTo>
                  <a:lnTo>
                    <a:pt x="266661" y="1856"/>
                  </a:lnTo>
                  <a:lnTo>
                    <a:pt x="266371" y="1540"/>
                  </a:lnTo>
                  <a:lnTo>
                    <a:pt x="266098" y="1249"/>
                  </a:lnTo>
                  <a:lnTo>
                    <a:pt x="265526" y="704"/>
                  </a:lnTo>
                  <a:lnTo>
                    <a:pt x="265034" y="370"/>
                  </a:lnTo>
                  <a:lnTo>
                    <a:pt x="264673" y="194"/>
                  </a:lnTo>
                  <a:lnTo>
                    <a:pt x="264260" y="70"/>
                  </a:lnTo>
                  <a:lnTo>
                    <a:pt x="263793" y="9"/>
                  </a:lnTo>
                  <a:lnTo>
                    <a:pt x="263538" y="0"/>
                  </a:lnTo>
                  <a:lnTo>
                    <a:pt x="263283" y="9"/>
                  </a:lnTo>
                  <a:lnTo>
                    <a:pt x="262817" y="70"/>
                  </a:lnTo>
                  <a:lnTo>
                    <a:pt x="262403" y="194"/>
                  </a:lnTo>
                  <a:lnTo>
                    <a:pt x="262043" y="370"/>
                  </a:lnTo>
                  <a:lnTo>
                    <a:pt x="261550" y="704"/>
                  </a:lnTo>
                  <a:lnTo>
                    <a:pt x="260978" y="1249"/>
                  </a:lnTo>
                  <a:lnTo>
                    <a:pt x="260706" y="1540"/>
                  </a:lnTo>
                  <a:lnTo>
                    <a:pt x="260415" y="1856"/>
                  </a:lnTo>
                  <a:lnTo>
                    <a:pt x="259791" y="2446"/>
                  </a:lnTo>
                  <a:lnTo>
                    <a:pt x="259245" y="2806"/>
                  </a:lnTo>
                  <a:lnTo>
                    <a:pt x="258832" y="3000"/>
                  </a:lnTo>
                  <a:lnTo>
                    <a:pt x="258366" y="3141"/>
                  </a:lnTo>
                  <a:lnTo>
                    <a:pt x="257838" y="3220"/>
                  </a:lnTo>
                  <a:lnTo>
                    <a:pt x="257547" y="3229"/>
                  </a:lnTo>
                  <a:lnTo>
                    <a:pt x="257257" y="3220"/>
                  </a:lnTo>
                  <a:lnTo>
                    <a:pt x="256729" y="3141"/>
                  </a:lnTo>
                  <a:lnTo>
                    <a:pt x="256263" y="3000"/>
                  </a:lnTo>
                  <a:lnTo>
                    <a:pt x="255850" y="2806"/>
                  </a:lnTo>
                  <a:lnTo>
                    <a:pt x="255304" y="2446"/>
                  </a:lnTo>
                  <a:lnTo>
                    <a:pt x="254680" y="1856"/>
                  </a:lnTo>
                  <a:lnTo>
                    <a:pt x="254389" y="1540"/>
                  </a:lnTo>
                  <a:lnTo>
                    <a:pt x="254116" y="1249"/>
                  </a:lnTo>
                  <a:lnTo>
                    <a:pt x="253545" y="704"/>
                  </a:lnTo>
                  <a:lnTo>
                    <a:pt x="253052" y="370"/>
                  </a:lnTo>
                  <a:lnTo>
                    <a:pt x="252691" y="194"/>
                  </a:lnTo>
                  <a:lnTo>
                    <a:pt x="252278" y="70"/>
                  </a:lnTo>
                  <a:lnTo>
                    <a:pt x="251812" y="9"/>
                  </a:lnTo>
                  <a:lnTo>
                    <a:pt x="251557" y="0"/>
                  </a:lnTo>
                  <a:lnTo>
                    <a:pt x="251301" y="9"/>
                  </a:lnTo>
                  <a:lnTo>
                    <a:pt x="250835" y="70"/>
                  </a:lnTo>
                  <a:lnTo>
                    <a:pt x="250422" y="194"/>
                  </a:lnTo>
                  <a:lnTo>
                    <a:pt x="250061" y="370"/>
                  </a:lnTo>
                  <a:lnTo>
                    <a:pt x="249568" y="704"/>
                  </a:lnTo>
                  <a:lnTo>
                    <a:pt x="248997" y="1249"/>
                  </a:lnTo>
                  <a:lnTo>
                    <a:pt x="248724" y="1540"/>
                  </a:lnTo>
                  <a:lnTo>
                    <a:pt x="248433" y="1856"/>
                  </a:lnTo>
                  <a:lnTo>
                    <a:pt x="247809" y="2446"/>
                  </a:lnTo>
                  <a:lnTo>
                    <a:pt x="247263" y="2806"/>
                  </a:lnTo>
                  <a:lnTo>
                    <a:pt x="246850" y="3000"/>
                  </a:lnTo>
                  <a:lnTo>
                    <a:pt x="246384" y="3141"/>
                  </a:lnTo>
                  <a:lnTo>
                    <a:pt x="245856" y="3220"/>
                  </a:lnTo>
                  <a:lnTo>
                    <a:pt x="245566" y="3229"/>
                  </a:lnTo>
                  <a:lnTo>
                    <a:pt x="245275" y="3220"/>
                  </a:lnTo>
                  <a:lnTo>
                    <a:pt x="244747" y="3141"/>
                  </a:lnTo>
                  <a:lnTo>
                    <a:pt x="244281" y="3000"/>
                  </a:lnTo>
                  <a:lnTo>
                    <a:pt x="243868" y="2806"/>
                  </a:lnTo>
                  <a:lnTo>
                    <a:pt x="243322" y="2446"/>
                  </a:lnTo>
                  <a:lnTo>
                    <a:pt x="242698" y="1856"/>
                  </a:lnTo>
                  <a:lnTo>
                    <a:pt x="242407" y="1540"/>
                  </a:lnTo>
                  <a:lnTo>
                    <a:pt x="242135" y="1249"/>
                  </a:lnTo>
                  <a:lnTo>
                    <a:pt x="241563" y="704"/>
                  </a:lnTo>
                  <a:lnTo>
                    <a:pt x="241079" y="370"/>
                  </a:lnTo>
                  <a:lnTo>
                    <a:pt x="240710" y="194"/>
                  </a:lnTo>
                  <a:lnTo>
                    <a:pt x="240296" y="70"/>
                  </a:lnTo>
                  <a:lnTo>
                    <a:pt x="239839" y="9"/>
                  </a:lnTo>
                  <a:lnTo>
                    <a:pt x="239575" y="0"/>
                  </a:lnTo>
                  <a:lnTo>
                    <a:pt x="239320" y="9"/>
                  </a:lnTo>
                  <a:lnTo>
                    <a:pt x="238853" y="70"/>
                  </a:lnTo>
                  <a:lnTo>
                    <a:pt x="238449" y="194"/>
                  </a:lnTo>
                  <a:lnTo>
                    <a:pt x="238079" y="370"/>
                  </a:lnTo>
                  <a:lnTo>
                    <a:pt x="237595" y="704"/>
                  </a:lnTo>
                  <a:lnTo>
                    <a:pt x="237015" y="1249"/>
                  </a:lnTo>
                  <a:lnTo>
                    <a:pt x="236742" y="1540"/>
                  </a:lnTo>
                  <a:lnTo>
                    <a:pt x="236452" y="1856"/>
                  </a:lnTo>
                  <a:lnTo>
                    <a:pt x="235836" y="2446"/>
                  </a:lnTo>
                  <a:lnTo>
                    <a:pt x="235290" y="2806"/>
                  </a:lnTo>
                  <a:lnTo>
                    <a:pt x="234877" y="3000"/>
                  </a:lnTo>
                  <a:lnTo>
                    <a:pt x="234411" y="3141"/>
                  </a:lnTo>
                  <a:lnTo>
                    <a:pt x="233883" y="3220"/>
                  </a:lnTo>
                  <a:lnTo>
                    <a:pt x="233584" y="3229"/>
                  </a:lnTo>
                  <a:lnTo>
                    <a:pt x="233293" y="3220"/>
                  </a:lnTo>
                  <a:lnTo>
                    <a:pt x="232766" y="3141"/>
                  </a:lnTo>
                  <a:lnTo>
                    <a:pt x="232299" y="3000"/>
                  </a:lnTo>
                  <a:lnTo>
                    <a:pt x="231886" y="2806"/>
                  </a:lnTo>
                  <a:lnTo>
                    <a:pt x="231341" y="2446"/>
                  </a:lnTo>
                  <a:lnTo>
                    <a:pt x="230725" y="1856"/>
                  </a:lnTo>
                  <a:lnTo>
                    <a:pt x="230434" y="1540"/>
                  </a:lnTo>
                  <a:lnTo>
                    <a:pt x="230153" y="1249"/>
                  </a:lnTo>
                  <a:lnTo>
                    <a:pt x="229581" y="704"/>
                  </a:lnTo>
                  <a:lnTo>
                    <a:pt x="229097" y="370"/>
                  </a:lnTo>
                  <a:lnTo>
                    <a:pt x="228728" y="194"/>
                  </a:lnTo>
                  <a:lnTo>
                    <a:pt x="228323" y="70"/>
                  </a:lnTo>
                  <a:lnTo>
                    <a:pt x="227857" y="9"/>
                  </a:lnTo>
                  <a:lnTo>
                    <a:pt x="227602" y="0"/>
                  </a:lnTo>
                  <a:lnTo>
                    <a:pt x="227338" y="9"/>
                  </a:lnTo>
                  <a:lnTo>
                    <a:pt x="226880" y="70"/>
                  </a:lnTo>
                  <a:lnTo>
                    <a:pt x="226467" y="194"/>
                  </a:lnTo>
                  <a:lnTo>
                    <a:pt x="226097" y="370"/>
                  </a:lnTo>
                  <a:lnTo>
                    <a:pt x="225614" y="704"/>
                  </a:lnTo>
                  <a:lnTo>
                    <a:pt x="225042" y="1249"/>
                  </a:lnTo>
                  <a:lnTo>
                    <a:pt x="224760" y="1540"/>
                  </a:lnTo>
                  <a:lnTo>
                    <a:pt x="224479" y="1856"/>
                  </a:lnTo>
                  <a:lnTo>
                    <a:pt x="223854" y="2446"/>
                  </a:lnTo>
                  <a:lnTo>
                    <a:pt x="223309" y="2806"/>
                  </a:lnTo>
                  <a:lnTo>
                    <a:pt x="222895" y="3000"/>
                  </a:lnTo>
                  <a:lnTo>
                    <a:pt x="222429" y="3141"/>
                  </a:lnTo>
                  <a:lnTo>
                    <a:pt x="221901" y="3220"/>
                  </a:lnTo>
                  <a:lnTo>
                    <a:pt x="221611" y="3229"/>
                  </a:lnTo>
                  <a:lnTo>
                    <a:pt x="221312" y="3220"/>
                  </a:lnTo>
                  <a:lnTo>
                    <a:pt x="220784" y="3141"/>
                  </a:lnTo>
                  <a:lnTo>
                    <a:pt x="220326" y="3000"/>
                  </a:lnTo>
                  <a:lnTo>
                    <a:pt x="219913" y="2806"/>
                  </a:lnTo>
                  <a:lnTo>
                    <a:pt x="219359" y="2446"/>
                  </a:lnTo>
                  <a:lnTo>
                    <a:pt x="218743" y="1856"/>
                  </a:lnTo>
                  <a:lnTo>
                    <a:pt x="218453" y="1540"/>
                  </a:lnTo>
                  <a:lnTo>
                    <a:pt x="218180" y="1249"/>
                  </a:lnTo>
                  <a:lnTo>
                    <a:pt x="217608" y="704"/>
                  </a:lnTo>
                  <a:lnTo>
                    <a:pt x="217115" y="370"/>
                  </a:lnTo>
                  <a:lnTo>
                    <a:pt x="216746" y="194"/>
                  </a:lnTo>
                  <a:lnTo>
                    <a:pt x="216341" y="70"/>
                  </a:lnTo>
                  <a:lnTo>
                    <a:pt x="215875" y="9"/>
                  </a:lnTo>
                  <a:lnTo>
                    <a:pt x="215620" y="0"/>
                  </a:lnTo>
                  <a:lnTo>
                    <a:pt x="215365" y="9"/>
                  </a:lnTo>
                  <a:lnTo>
                    <a:pt x="214899" y="70"/>
                  </a:lnTo>
                  <a:lnTo>
                    <a:pt x="214485" y="194"/>
                  </a:lnTo>
                  <a:lnTo>
                    <a:pt x="214116" y="370"/>
                  </a:lnTo>
                  <a:lnTo>
                    <a:pt x="213632" y="704"/>
                  </a:lnTo>
                  <a:lnTo>
                    <a:pt x="213060" y="1249"/>
                  </a:lnTo>
                  <a:lnTo>
                    <a:pt x="212787" y="1540"/>
                  </a:lnTo>
                  <a:lnTo>
                    <a:pt x="212497" y="1856"/>
                  </a:lnTo>
                  <a:lnTo>
                    <a:pt x="211872" y="2446"/>
                  </a:lnTo>
                  <a:lnTo>
                    <a:pt x="211327" y="2806"/>
                  </a:lnTo>
                  <a:lnTo>
                    <a:pt x="210913" y="3000"/>
                  </a:lnTo>
                  <a:lnTo>
                    <a:pt x="210447" y="3141"/>
                  </a:lnTo>
                  <a:lnTo>
                    <a:pt x="209919" y="3220"/>
                  </a:lnTo>
                  <a:lnTo>
                    <a:pt x="209629" y="3229"/>
                  </a:lnTo>
                  <a:lnTo>
                    <a:pt x="209339" y="3220"/>
                  </a:lnTo>
                  <a:lnTo>
                    <a:pt x="208811" y="3141"/>
                  </a:lnTo>
                  <a:lnTo>
                    <a:pt x="208345" y="3000"/>
                  </a:lnTo>
                  <a:lnTo>
                    <a:pt x="207931" y="2806"/>
                  </a:lnTo>
                  <a:lnTo>
                    <a:pt x="207386" y="2446"/>
                  </a:lnTo>
                  <a:lnTo>
                    <a:pt x="206761" y="1856"/>
                  </a:lnTo>
                  <a:lnTo>
                    <a:pt x="206471" y="1540"/>
                  </a:lnTo>
                  <a:lnTo>
                    <a:pt x="206198" y="1249"/>
                  </a:lnTo>
                  <a:lnTo>
                    <a:pt x="205626" y="704"/>
                  </a:lnTo>
                  <a:lnTo>
                    <a:pt x="205134" y="370"/>
                  </a:lnTo>
                  <a:lnTo>
                    <a:pt x="204773" y="194"/>
                  </a:lnTo>
                  <a:lnTo>
                    <a:pt x="204359" y="70"/>
                  </a:lnTo>
                  <a:lnTo>
                    <a:pt x="203893" y="9"/>
                  </a:lnTo>
                  <a:lnTo>
                    <a:pt x="203638" y="0"/>
                  </a:lnTo>
                  <a:lnTo>
                    <a:pt x="203383" y="9"/>
                  </a:lnTo>
                  <a:lnTo>
                    <a:pt x="202917" y="70"/>
                  </a:lnTo>
                  <a:lnTo>
                    <a:pt x="202503" y="194"/>
                  </a:lnTo>
                  <a:lnTo>
                    <a:pt x="202143" y="370"/>
                  </a:lnTo>
                  <a:lnTo>
                    <a:pt x="201650" y="704"/>
                  </a:lnTo>
                  <a:lnTo>
                    <a:pt x="201078" y="1249"/>
                  </a:lnTo>
                  <a:lnTo>
                    <a:pt x="200805" y="1540"/>
                  </a:lnTo>
                  <a:lnTo>
                    <a:pt x="200515" y="1856"/>
                  </a:lnTo>
                  <a:lnTo>
                    <a:pt x="199890" y="2446"/>
                  </a:lnTo>
                  <a:lnTo>
                    <a:pt x="199345" y="2806"/>
                  </a:lnTo>
                  <a:lnTo>
                    <a:pt x="198932" y="3000"/>
                  </a:lnTo>
                  <a:lnTo>
                    <a:pt x="198465" y="3141"/>
                  </a:lnTo>
                  <a:lnTo>
                    <a:pt x="197946" y="3220"/>
                  </a:lnTo>
                  <a:lnTo>
                    <a:pt x="197647" y="3229"/>
                  </a:lnTo>
                  <a:lnTo>
                    <a:pt x="197357" y="3220"/>
                  </a:lnTo>
                  <a:lnTo>
                    <a:pt x="196829" y="3141"/>
                  </a:lnTo>
                  <a:lnTo>
                    <a:pt x="196363" y="3000"/>
                  </a:lnTo>
                  <a:lnTo>
                    <a:pt x="195949" y="2806"/>
                  </a:lnTo>
                  <a:lnTo>
                    <a:pt x="195404" y="2446"/>
                  </a:lnTo>
                  <a:lnTo>
                    <a:pt x="194779" y="1856"/>
                  </a:lnTo>
                  <a:lnTo>
                    <a:pt x="194489" y="1540"/>
                  </a:lnTo>
                  <a:lnTo>
                    <a:pt x="194216" y="1249"/>
                  </a:lnTo>
                  <a:lnTo>
                    <a:pt x="193644" y="704"/>
                  </a:lnTo>
                  <a:lnTo>
                    <a:pt x="193161" y="370"/>
                  </a:lnTo>
                  <a:lnTo>
                    <a:pt x="192791" y="194"/>
                  </a:lnTo>
                  <a:lnTo>
                    <a:pt x="192378" y="70"/>
                  </a:lnTo>
                  <a:lnTo>
                    <a:pt x="191920" y="9"/>
                  </a:lnTo>
                  <a:lnTo>
                    <a:pt x="191656" y="0"/>
                  </a:lnTo>
                  <a:lnTo>
                    <a:pt x="191401" y="9"/>
                  </a:lnTo>
                  <a:lnTo>
                    <a:pt x="190935" y="70"/>
                  </a:lnTo>
                  <a:lnTo>
                    <a:pt x="190530" y="194"/>
                  </a:lnTo>
                  <a:lnTo>
                    <a:pt x="190161" y="370"/>
                  </a:lnTo>
                  <a:lnTo>
                    <a:pt x="189677" y="704"/>
                  </a:lnTo>
                  <a:lnTo>
                    <a:pt x="189096" y="1249"/>
                  </a:lnTo>
                  <a:lnTo>
                    <a:pt x="188824" y="1540"/>
                  </a:lnTo>
                  <a:lnTo>
                    <a:pt x="188533" y="1856"/>
                  </a:lnTo>
                  <a:lnTo>
                    <a:pt x="187917" y="2446"/>
                  </a:lnTo>
                  <a:lnTo>
                    <a:pt x="187372" y="2806"/>
                  </a:lnTo>
                  <a:lnTo>
                    <a:pt x="186959" y="3000"/>
                  </a:lnTo>
                  <a:lnTo>
                    <a:pt x="186492" y="3141"/>
                  </a:lnTo>
                  <a:lnTo>
                    <a:pt x="185964" y="3220"/>
                  </a:lnTo>
                  <a:lnTo>
                    <a:pt x="185665" y="3229"/>
                  </a:lnTo>
                  <a:lnTo>
                    <a:pt x="185375" y="3220"/>
                  </a:lnTo>
                  <a:lnTo>
                    <a:pt x="184847" y="3141"/>
                  </a:lnTo>
                  <a:lnTo>
                    <a:pt x="184381" y="3000"/>
                  </a:lnTo>
                  <a:lnTo>
                    <a:pt x="183968" y="2806"/>
                  </a:lnTo>
                  <a:lnTo>
                    <a:pt x="183422" y="2446"/>
                  </a:lnTo>
                  <a:lnTo>
                    <a:pt x="182806" y="1856"/>
                  </a:lnTo>
                  <a:lnTo>
                    <a:pt x="182516" y="1540"/>
                  </a:lnTo>
                  <a:lnTo>
                    <a:pt x="182243" y="1249"/>
                  </a:lnTo>
                  <a:lnTo>
                    <a:pt x="181663" y="704"/>
                  </a:lnTo>
                  <a:lnTo>
                    <a:pt x="181179" y="370"/>
                  </a:lnTo>
                  <a:lnTo>
                    <a:pt x="180809" y="194"/>
                  </a:lnTo>
                  <a:lnTo>
                    <a:pt x="180405" y="70"/>
                  </a:lnTo>
                  <a:lnTo>
                    <a:pt x="179938" y="9"/>
                  </a:lnTo>
                  <a:lnTo>
                    <a:pt x="179683" y="0"/>
                  </a:lnTo>
                  <a:lnTo>
                    <a:pt x="179419" y="9"/>
                  </a:lnTo>
                  <a:lnTo>
                    <a:pt x="178962" y="70"/>
                  </a:lnTo>
                  <a:lnTo>
                    <a:pt x="178548" y="194"/>
                  </a:lnTo>
                  <a:lnTo>
                    <a:pt x="178179" y="370"/>
                  </a:lnTo>
                  <a:lnTo>
                    <a:pt x="177695" y="704"/>
                  </a:lnTo>
                  <a:lnTo>
                    <a:pt x="177123" y="1249"/>
                  </a:lnTo>
                  <a:lnTo>
                    <a:pt x="176851" y="1540"/>
                  </a:lnTo>
                  <a:lnTo>
                    <a:pt x="176560" y="1856"/>
                  </a:lnTo>
                  <a:lnTo>
                    <a:pt x="175936" y="2446"/>
                  </a:lnTo>
                  <a:lnTo>
                    <a:pt x="175390" y="2806"/>
                  </a:lnTo>
                  <a:lnTo>
                    <a:pt x="174977" y="3000"/>
                  </a:lnTo>
                  <a:lnTo>
                    <a:pt x="174511" y="3141"/>
                  </a:lnTo>
                  <a:lnTo>
                    <a:pt x="173983" y="3220"/>
                  </a:lnTo>
                  <a:lnTo>
                    <a:pt x="173692" y="3229"/>
                  </a:lnTo>
                  <a:lnTo>
                    <a:pt x="173402" y="3220"/>
                  </a:lnTo>
                  <a:lnTo>
                    <a:pt x="172874" y="3141"/>
                  </a:lnTo>
                  <a:lnTo>
                    <a:pt x="172408" y="3000"/>
                  </a:lnTo>
                  <a:lnTo>
                    <a:pt x="171995" y="2806"/>
                  </a:lnTo>
                  <a:lnTo>
                    <a:pt x="171449" y="2446"/>
                  </a:lnTo>
                  <a:lnTo>
                    <a:pt x="170824" y="1856"/>
                  </a:lnTo>
                  <a:lnTo>
                    <a:pt x="170534" y="1540"/>
                  </a:lnTo>
                  <a:lnTo>
                    <a:pt x="170261" y="1249"/>
                  </a:lnTo>
                  <a:lnTo>
                    <a:pt x="169690" y="704"/>
                  </a:lnTo>
                  <a:lnTo>
                    <a:pt x="169197" y="370"/>
                  </a:lnTo>
                  <a:lnTo>
                    <a:pt x="168836" y="194"/>
                  </a:lnTo>
                  <a:lnTo>
                    <a:pt x="168423" y="70"/>
                  </a:lnTo>
                  <a:lnTo>
                    <a:pt x="167957" y="9"/>
                  </a:lnTo>
                  <a:lnTo>
                    <a:pt x="167701" y="0"/>
                  </a:lnTo>
                  <a:lnTo>
                    <a:pt x="167446" y="9"/>
                  </a:lnTo>
                  <a:lnTo>
                    <a:pt x="166980" y="70"/>
                  </a:lnTo>
                  <a:lnTo>
                    <a:pt x="166567" y="194"/>
                  </a:lnTo>
                  <a:lnTo>
                    <a:pt x="166206" y="370"/>
                  </a:lnTo>
                  <a:lnTo>
                    <a:pt x="165713" y="704"/>
                  </a:lnTo>
                  <a:lnTo>
                    <a:pt x="165141" y="1249"/>
                  </a:lnTo>
                  <a:lnTo>
                    <a:pt x="164869" y="1540"/>
                  </a:lnTo>
                  <a:lnTo>
                    <a:pt x="164578" y="1856"/>
                  </a:lnTo>
                  <a:lnTo>
                    <a:pt x="163954" y="2446"/>
                  </a:lnTo>
                  <a:lnTo>
                    <a:pt x="163408" y="2806"/>
                  </a:lnTo>
                  <a:lnTo>
                    <a:pt x="162995" y="3000"/>
                  </a:lnTo>
                  <a:lnTo>
                    <a:pt x="162529" y="3141"/>
                  </a:lnTo>
                  <a:lnTo>
                    <a:pt x="162010" y="3220"/>
                  </a:lnTo>
                  <a:lnTo>
                    <a:pt x="161711" y="3229"/>
                  </a:lnTo>
                  <a:lnTo>
                    <a:pt x="161420" y="3220"/>
                  </a:lnTo>
                  <a:lnTo>
                    <a:pt x="160892" y="3141"/>
                  </a:lnTo>
                  <a:lnTo>
                    <a:pt x="160426" y="3000"/>
                  </a:lnTo>
                  <a:lnTo>
                    <a:pt x="160013" y="2806"/>
                  </a:lnTo>
                  <a:lnTo>
                    <a:pt x="159467" y="2446"/>
                  </a:lnTo>
                  <a:lnTo>
                    <a:pt x="158843" y="1856"/>
                  </a:lnTo>
                  <a:lnTo>
                    <a:pt x="158561" y="1540"/>
                  </a:lnTo>
                  <a:lnTo>
                    <a:pt x="158280" y="1249"/>
                  </a:lnTo>
                  <a:lnTo>
                    <a:pt x="157708" y="704"/>
                  </a:lnTo>
                  <a:lnTo>
                    <a:pt x="157224" y="370"/>
                  </a:lnTo>
                  <a:lnTo>
                    <a:pt x="156855" y="194"/>
                  </a:lnTo>
                  <a:lnTo>
                    <a:pt x="156441" y="70"/>
                  </a:lnTo>
                  <a:lnTo>
                    <a:pt x="155984" y="9"/>
                  </a:lnTo>
                  <a:lnTo>
                    <a:pt x="155728" y="0"/>
                  </a:lnTo>
                  <a:lnTo>
                    <a:pt x="155465" y="9"/>
                  </a:lnTo>
                  <a:lnTo>
                    <a:pt x="155007" y="70"/>
                  </a:lnTo>
                  <a:lnTo>
                    <a:pt x="154594" y="194"/>
                  </a:lnTo>
                  <a:lnTo>
                    <a:pt x="154224" y="370"/>
                  </a:lnTo>
                  <a:lnTo>
                    <a:pt x="153740" y="704"/>
                  </a:lnTo>
                  <a:lnTo>
                    <a:pt x="153168" y="1249"/>
                  </a:lnTo>
                  <a:lnTo>
                    <a:pt x="152887" y="1540"/>
                  </a:lnTo>
                  <a:lnTo>
                    <a:pt x="152605" y="1856"/>
                  </a:lnTo>
                  <a:lnTo>
                    <a:pt x="151981" y="2446"/>
                  </a:lnTo>
                  <a:lnTo>
                    <a:pt x="151435" y="2806"/>
                  </a:lnTo>
                  <a:lnTo>
                    <a:pt x="151022" y="3000"/>
                  </a:lnTo>
                  <a:lnTo>
                    <a:pt x="150556" y="3141"/>
                  </a:lnTo>
                  <a:lnTo>
                    <a:pt x="150028" y="3220"/>
                  </a:lnTo>
                  <a:lnTo>
                    <a:pt x="149738" y="3229"/>
                  </a:lnTo>
                  <a:lnTo>
                    <a:pt x="149438" y="3220"/>
                  </a:lnTo>
                  <a:lnTo>
                    <a:pt x="148911" y="3141"/>
                  </a:lnTo>
                  <a:lnTo>
                    <a:pt x="148453" y="3000"/>
                  </a:lnTo>
                  <a:lnTo>
                    <a:pt x="148040" y="2806"/>
                  </a:lnTo>
                  <a:lnTo>
                    <a:pt x="147494" y="2446"/>
                  </a:lnTo>
                  <a:lnTo>
                    <a:pt x="146870" y="1856"/>
                  </a:lnTo>
                  <a:lnTo>
                    <a:pt x="146579" y="1540"/>
                  </a:lnTo>
                  <a:lnTo>
                    <a:pt x="146307" y="1249"/>
                  </a:lnTo>
                  <a:lnTo>
                    <a:pt x="145735" y="704"/>
                  </a:lnTo>
                  <a:lnTo>
                    <a:pt x="145242" y="370"/>
                  </a:lnTo>
                  <a:lnTo>
                    <a:pt x="144873" y="194"/>
                  </a:lnTo>
                  <a:lnTo>
                    <a:pt x="144468" y="70"/>
                  </a:lnTo>
                  <a:lnTo>
                    <a:pt x="144002" y="9"/>
                  </a:lnTo>
                  <a:lnTo>
                    <a:pt x="143747" y="0"/>
                  </a:lnTo>
                  <a:lnTo>
                    <a:pt x="143492" y="9"/>
                  </a:lnTo>
                  <a:lnTo>
                    <a:pt x="143025" y="70"/>
                  </a:lnTo>
                  <a:lnTo>
                    <a:pt x="142612" y="194"/>
                  </a:lnTo>
                  <a:lnTo>
                    <a:pt x="142242" y="370"/>
                  </a:lnTo>
                  <a:lnTo>
                    <a:pt x="141758" y="704"/>
                  </a:lnTo>
                  <a:lnTo>
                    <a:pt x="141187" y="1249"/>
                  </a:lnTo>
                  <a:lnTo>
                    <a:pt x="140914" y="1540"/>
                  </a:lnTo>
                  <a:lnTo>
                    <a:pt x="140624" y="1856"/>
                  </a:lnTo>
                  <a:lnTo>
                    <a:pt x="139999" y="2446"/>
                  </a:lnTo>
                  <a:lnTo>
                    <a:pt x="139454" y="2806"/>
                  </a:lnTo>
                  <a:lnTo>
                    <a:pt x="139040" y="3000"/>
                  </a:lnTo>
                  <a:lnTo>
                    <a:pt x="138574" y="3141"/>
                  </a:lnTo>
                  <a:lnTo>
                    <a:pt x="138046" y="3220"/>
                  </a:lnTo>
                  <a:lnTo>
                    <a:pt x="137756" y="3229"/>
                  </a:lnTo>
                  <a:lnTo>
                    <a:pt x="137465" y="3220"/>
                  </a:lnTo>
                  <a:lnTo>
                    <a:pt x="136938" y="3141"/>
                  </a:lnTo>
                  <a:lnTo>
                    <a:pt x="136471" y="3000"/>
                  </a:lnTo>
                  <a:lnTo>
                    <a:pt x="136058" y="2806"/>
                  </a:lnTo>
                  <a:lnTo>
                    <a:pt x="135512" y="2446"/>
                  </a:lnTo>
                  <a:lnTo>
                    <a:pt x="134888" y="1856"/>
                  </a:lnTo>
                  <a:lnTo>
                    <a:pt x="134598" y="1540"/>
                  </a:lnTo>
                  <a:lnTo>
                    <a:pt x="134325" y="1249"/>
                  </a:lnTo>
                  <a:lnTo>
                    <a:pt x="133753" y="704"/>
                  </a:lnTo>
                  <a:lnTo>
                    <a:pt x="133260" y="370"/>
                  </a:lnTo>
                  <a:lnTo>
                    <a:pt x="132900" y="194"/>
                  </a:lnTo>
                  <a:lnTo>
                    <a:pt x="132486" y="70"/>
                  </a:lnTo>
                  <a:lnTo>
                    <a:pt x="132020" y="9"/>
                  </a:lnTo>
                  <a:lnTo>
                    <a:pt x="131765" y="0"/>
                  </a:lnTo>
                  <a:lnTo>
                    <a:pt x="131510" y="9"/>
                  </a:lnTo>
                  <a:lnTo>
                    <a:pt x="131043" y="70"/>
                  </a:lnTo>
                  <a:lnTo>
                    <a:pt x="130630" y="194"/>
                  </a:lnTo>
                  <a:lnTo>
                    <a:pt x="130269" y="370"/>
                  </a:lnTo>
                  <a:lnTo>
                    <a:pt x="129777" y="704"/>
                  </a:lnTo>
                  <a:lnTo>
                    <a:pt x="129205" y="1249"/>
                  </a:lnTo>
                  <a:lnTo>
                    <a:pt x="128932" y="1540"/>
                  </a:lnTo>
                  <a:lnTo>
                    <a:pt x="128642" y="1856"/>
                  </a:lnTo>
                  <a:lnTo>
                    <a:pt x="128017" y="2446"/>
                  </a:lnTo>
                  <a:lnTo>
                    <a:pt x="127472" y="2806"/>
                  </a:lnTo>
                  <a:lnTo>
                    <a:pt x="127058" y="3000"/>
                  </a:lnTo>
                  <a:lnTo>
                    <a:pt x="126592" y="3141"/>
                  </a:lnTo>
                  <a:lnTo>
                    <a:pt x="126064" y="3220"/>
                  </a:lnTo>
                  <a:lnTo>
                    <a:pt x="125774" y="3229"/>
                  </a:lnTo>
                  <a:lnTo>
                    <a:pt x="125484" y="3220"/>
                  </a:lnTo>
                  <a:lnTo>
                    <a:pt x="124956" y="3141"/>
                  </a:lnTo>
                  <a:lnTo>
                    <a:pt x="124490" y="3000"/>
                  </a:lnTo>
                  <a:lnTo>
                    <a:pt x="124076" y="2806"/>
                  </a:lnTo>
                  <a:lnTo>
                    <a:pt x="123531" y="2446"/>
                  </a:lnTo>
                  <a:lnTo>
                    <a:pt x="122906" y="1856"/>
                  </a:lnTo>
                  <a:lnTo>
                    <a:pt x="122625" y="1540"/>
                  </a:lnTo>
                  <a:lnTo>
                    <a:pt x="122343" y="1249"/>
                  </a:lnTo>
                  <a:lnTo>
                    <a:pt x="121771" y="704"/>
                  </a:lnTo>
                  <a:lnTo>
                    <a:pt x="121287" y="370"/>
                  </a:lnTo>
                  <a:lnTo>
                    <a:pt x="120918" y="194"/>
                  </a:lnTo>
                  <a:lnTo>
                    <a:pt x="120504" y="70"/>
                  </a:lnTo>
                  <a:lnTo>
                    <a:pt x="120047" y="9"/>
                  </a:lnTo>
                  <a:lnTo>
                    <a:pt x="119783" y="0"/>
                  </a:lnTo>
                  <a:lnTo>
                    <a:pt x="119528" y="9"/>
                  </a:lnTo>
                  <a:lnTo>
                    <a:pt x="119062" y="70"/>
                  </a:lnTo>
                  <a:lnTo>
                    <a:pt x="118657" y="194"/>
                  </a:lnTo>
                  <a:lnTo>
                    <a:pt x="118288" y="370"/>
                  </a:lnTo>
                  <a:lnTo>
                    <a:pt x="117804" y="704"/>
                  </a:lnTo>
                  <a:lnTo>
                    <a:pt x="117232" y="1249"/>
                  </a:lnTo>
                  <a:lnTo>
                    <a:pt x="116950" y="1540"/>
                  </a:lnTo>
                  <a:lnTo>
                    <a:pt x="116660" y="1856"/>
                  </a:lnTo>
                  <a:lnTo>
                    <a:pt x="116044" y="2446"/>
                  </a:lnTo>
                  <a:lnTo>
                    <a:pt x="115499" y="2806"/>
                  </a:lnTo>
                  <a:lnTo>
                    <a:pt x="115085" y="3000"/>
                  </a:lnTo>
                  <a:lnTo>
                    <a:pt x="114619" y="3141"/>
                  </a:lnTo>
                  <a:lnTo>
                    <a:pt x="114091" y="3220"/>
                  </a:lnTo>
                  <a:lnTo>
                    <a:pt x="113801" y="3229"/>
                  </a:lnTo>
                  <a:lnTo>
                    <a:pt x="113502" y="3220"/>
                  </a:lnTo>
                  <a:lnTo>
                    <a:pt x="112974" y="3141"/>
                  </a:lnTo>
                  <a:lnTo>
                    <a:pt x="112508" y="3000"/>
                  </a:lnTo>
                  <a:lnTo>
                    <a:pt x="112094" y="2806"/>
                  </a:lnTo>
                  <a:lnTo>
                    <a:pt x="111549" y="2446"/>
                  </a:lnTo>
                  <a:lnTo>
                    <a:pt x="110933" y="1856"/>
                  </a:lnTo>
                  <a:lnTo>
                    <a:pt x="110643" y="1540"/>
                  </a:lnTo>
                  <a:lnTo>
                    <a:pt x="110370" y="1249"/>
                  </a:lnTo>
                  <a:lnTo>
                    <a:pt x="109798" y="704"/>
                  </a:lnTo>
                  <a:lnTo>
                    <a:pt x="109306" y="370"/>
                  </a:lnTo>
                  <a:lnTo>
                    <a:pt x="108936" y="194"/>
                  </a:lnTo>
                  <a:lnTo>
                    <a:pt x="108531" y="70"/>
                  </a:lnTo>
                  <a:lnTo>
                    <a:pt x="108065" y="9"/>
                  </a:lnTo>
                  <a:lnTo>
                    <a:pt x="107810" y="0"/>
                  </a:lnTo>
                  <a:lnTo>
                    <a:pt x="107555" y="9"/>
                  </a:lnTo>
                  <a:lnTo>
                    <a:pt x="107089" y="70"/>
                  </a:lnTo>
                  <a:lnTo>
                    <a:pt x="106675" y="194"/>
                  </a:lnTo>
                  <a:lnTo>
                    <a:pt x="106306" y="370"/>
                  </a:lnTo>
                  <a:lnTo>
                    <a:pt x="105822" y="704"/>
                  </a:lnTo>
                  <a:lnTo>
                    <a:pt x="105250" y="1249"/>
                  </a:lnTo>
                  <a:lnTo>
                    <a:pt x="104977" y="1540"/>
                  </a:lnTo>
                  <a:lnTo>
                    <a:pt x="104687" y="1856"/>
                  </a:lnTo>
                  <a:lnTo>
                    <a:pt x="104062" y="2446"/>
                  </a:lnTo>
                  <a:lnTo>
                    <a:pt x="103517" y="2806"/>
                  </a:lnTo>
                  <a:lnTo>
                    <a:pt x="103104" y="3000"/>
                  </a:lnTo>
                  <a:lnTo>
                    <a:pt x="102637" y="3141"/>
                  </a:lnTo>
                  <a:lnTo>
                    <a:pt x="102109" y="3220"/>
                  </a:lnTo>
                  <a:lnTo>
                    <a:pt x="101819" y="3229"/>
                  </a:lnTo>
                  <a:lnTo>
                    <a:pt x="101529" y="3220"/>
                  </a:lnTo>
                  <a:lnTo>
                    <a:pt x="101001" y="3141"/>
                  </a:lnTo>
                  <a:lnTo>
                    <a:pt x="100535" y="3000"/>
                  </a:lnTo>
                  <a:lnTo>
                    <a:pt x="100121" y="2806"/>
                  </a:lnTo>
                  <a:lnTo>
                    <a:pt x="99576" y="2446"/>
                  </a:lnTo>
                  <a:lnTo>
                    <a:pt x="98951" y="1856"/>
                  </a:lnTo>
                  <a:lnTo>
                    <a:pt x="98661" y="1540"/>
                  </a:lnTo>
                  <a:lnTo>
                    <a:pt x="98388" y="1249"/>
                  </a:lnTo>
                  <a:lnTo>
                    <a:pt x="97816" y="704"/>
                  </a:lnTo>
                  <a:lnTo>
                    <a:pt x="97324" y="370"/>
                  </a:lnTo>
                  <a:lnTo>
                    <a:pt x="96963" y="194"/>
                  </a:lnTo>
                  <a:lnTo>
                    <a:pt x="96550" y="70"/>
                  </a:lnTo>
                  <a:lnTo>
                    <a:pt x="96083" y="9"/>
                  </a:lnTo>
                  <a:lnTo>
                    <a:pt x="95828" y="0"/>
                  </a:lnTo>
                  <a:lnTo>
                    <a:pt x="95573" y="9"/>
                  </a:lnTo>
                  <a:lnTo>
                    <a:pt x="95107" y="70"/>
                  </a:lnTo>
                  <a:lnTo>
                    <a:pt x="94693" y="194"/>
                  </a:lnTo>
                  <a:lnTo>
                    <a:pt x="94333" y="370"/>
                  </a:lnTo>
                  <a:lnTo>
                    <a:pt x="93840" y="704"/>
                  </a:lnTo>
                  <a:lnTo>
                    <a:pt x="93268" y="1249"/>
                  </a:lnTo>
                  <a:lnTo>
                    <a:pt x="92996" y="1540"/>
                  </a:lnTo>
                  <a:lnTo>
                    <a:pt x="92705" y="1856"/>
                  </a:lnTo>
                  <a:lnTo>
                    <a:pt x="92081" y="2446"/>
                  </a:lnTo>
                  <a:lnTo>
                    <a:pt x="91535" y="2806"/>
                  </a:lnTo>
                  <a:lnTo>
                    <a:pt x="91122" y="3000"/>
                  </a:lnTo>
                  <a:lnTo>
                    <a:pt x="90655" y="3141"/>
                  </a:lnTo>
                  <a:lnTo>
                    <a:pt x="90128" y="3220"/>
                  </a:lnTo>
                  <a:lnTo>
                    <a:pt x="89837" y="3229"/>
                  </a:lnTo>
                  <a:lnTo>
                    <a:pt x="89547" y="3220"/>
                  </a:lnTo>
                  <a:lnTo>
                    <a:pt x="89019" y="3141"/>
                  </a:lnTo>
                  <a:lnTo>
                    <a:pt x="88553" y="3000"/>
                  </a:lnTo>
                  <a:lnTo>
                    <a:pt x="88139" y="2806"/>
                  </a:lnTo>
                  <a:lnTo>
                    <a:pt x="87594" y="2446"/>
                  </a:lnTo>
                  <a:lnTo>
                    <a:pt x="86969" y="1856"/>
                  </a:lnTo>
                  <a:lnTo>
                    <a:pt x="86679" y="1540"/>
                  </a:lnTo>
                  <a:lnTo>
                    <a:pt x="86406" y="1249"/>
                  </a:lnTo>
                  <a:lnTo>
                    <a:pt x="85835" y="704"/>
                  </a:lnTo>
                  <a:lnTo>
                    <a:pt x="85351" y="370"/>
                  </a:lnTo>
                  <a:lnTo>
                    <a:pt x="84981" y="194"/>
                  </a:lnTo>
                  <a:lnTo>
                    <a:pt x="84568" y="70"/>
                  </a:lnTo>
                  <a:lnTo>
                    <a:pt x="84110" y="9"/>
                  </a:lnTo>
                  <a:lnTo>
                    <a:pt x="83846" y="0"/>
                  </a:lnTo>
                  <a:lnTo>
                    <a:pt x="83591" y="9"/>
                  </a:lnTo>
                  <a:lnTo>
                    <a:pt x="83125" y="70"/>
                  </a:lnTo>
                  <a:lnTo>
                    <a:pt x="82720" y="194"/>
                  </a:lnTo>
                  <a:lnTo>
                    <a:pt x="82351" y="370"/>
                  </a:lnTo>
                  <a:lnTo>
                    <a:pt x="81867" y="704"/>
                  </a:lnTo>
                  <a:lnTo>
                    <a:pt x="81286" y="1249"/>
                  </a:lnTo>
                  <a:lnTo>
                    <a:pt x="81014" y="1540"/>
                  </a:lnTo>
                  <a:lnTo>
                    <a:pt x="80723" y="1856"/>
                  </a:lnTo>
                  <a:lnTo>
                    <a:pt x="80108" y="2446"/>
                  </a:lnTo>
                  <a:lnTo>
                    <a:pt x="79562" y="2806"/>
                  </a:lnTo>
                  <a:lnTo>
                    <a:pt x="79149" y="3000"/>
                  </a:lnTo>
                  <a:lnTo>
                    <a:pt x="78682" y="3141"/>
                  </a:lnTo>
                  <a:lnTo>
                    <a:pt x="78155" y="3220"/>
                  </a:lnTo>
                  <a:lnTo>
                    <a:pt x="77864" y="3229"/>
                  </a:lnTo>
                  <a:lnTo>
                    <a:pt x="77565" y="3220"/>
                  </a:lnTo>
                  <a:lnTo>
                    <a:pt x="77037" y="3141"/>
                  </a:lnTo>
                  <a:lnTo>
                    <a:pt x="76571" y="3000"/>
                  </a:lnTo>
                  <a:lnTo>
                    <a:pt x="76158" y="2806"/>
                  </a:lnTo>
                  <a:lnTo>
                    <a:pt x="75612" y="2446"/>
                  </a:lnTo>
                  <a:lnTo>
                    <a:pt x="74996" y="1856"/>
                  </a:lnTo>
                  <a:lnTo>
                    <a:pt x="74706" y="1540"/>
                  </a:lnTo>
                  <a:lnTo>
                    <a:pt x="74433" y="1249"/>
                  </a:lnTo>
                  <a:lnTo>
                    <a:pt x="73862" y="704"/>
                  </a:lnTo>
                  <a:lnTo>
                    <a:pt x="73369" y="370"/>
                  </a:lnTo>
                  <a:lnTo>
                    <a:pt x="72999" y="194"/>
                  </a:lnTo>
                  <a:lnTo>
                    <a:pt x="72595" y="70"/>
                  </a:lnTo>
                  <a:lnTo>
                    <a:pt x="72129" y="9"/>
                  </a:lnTo>
                  <a:lnTo>
                    <a:pt x="71873" y="0"/>
                  </a:lnTo>
                  <a:lnTo>
                    <a:pt x="71610" y="9"/>
                  </a:lnTo>
                  <a:lnTo>
                    <a:pt x="71152" y="70"/>
                  </a:lnTo>
                  <a:lnTo>
                    <a:pt x="70739" y="194"/>
                  </a:lnTo>
                  <a:lnTo>
                    <a:pt x="70369" y="370"/>
                  </a:lnTo>
                  <a:lnTo>
                    <a:pt x="69885" y="704"/>
                  </a:lnTo>
                  <a:lnTo>
                    <a:pt x="69313" y="1249"/>
                  </a:lnTo>
                  <a:lnTo>
                    <a:pt x="69041" y="1540"/>
                  </a:lnTo>
                  <a:lnTo>
                    <a:pt x="68750" y="1856"/>
                  </a:lnTo>
                  <a:lnTo>
                    <a:pt x="68126" y="2446"/>
                  </a:lnTo>
                  <a:lnTo>
                    <a:pt x="67580" y="2806"/>
                  </a:lnTo>
                  <a:lnTo>
                    <a:pt x="67167" y="3000"/>
                  </a:lnTo>
                  <a:lnTo>
                    <a:pt x="66701" y="3141"/>
                  </a:lnTo>
                  <a:lnTo>
                    <a:pt x="66173" y="3220"/>
                  </a:lnTo>
                  <a:lnTo>
                    <a:pt x="65883" y="3229"/>
                  </a:lnTo>
                  <a:lnTo>
                    <a:pt x="65592" y="3220"/>
                  </a:lnTo>
                  <a:lnTo>
                    <a:pt x="65064" y="3141"/>
                  </a:lnTo>
                  <a:lnTo>
                    <a:pt x="64598" y="3000"/>
                  </a:lnTo>
                  <a:lnTo>
                    <a:pt x="64185" y="2806"/>
                  </a:lnTo>
                  <a:lnTo>
                    <a:pt x="63639" y="2446"/>
                  </a:lnTo>
                  <a:lnTo>
                    <a:pt x="63015" y="1856"/>
                  </a:lnTo>
                  <a:lnTo>
                    <a:pt x="62724" y="1540"/>
                  </a:lnTo>
                  <a:lnTo>
                    <a:pt x="62452" y="1249"/>
                  </a:lnTo>
                  <a:lnTo>
                    <a:pt x="61880" y="704"/>
                  </a:lnTo>
                  <a:lnTo>
                    <a:pt x="61387" y="370"/>
                  </a:lnTo>
                  <a:lnTo>
                    <a:pt x="61026" y="194"/>
                  </a:lnTo>
                  <a:lnTo>
                    <a:pt x="60613" y="70"/>
                  </a:lnTo>
                  <a:lnTo>
                    <a:pt x="60147" y="9"/>
                  </a:lnTo>
                  <a:lnTo>
                    <a:pt x="59892" y="0"/>
                  </a:lnTo>
                  <a:lnTo>
                    <a:pt x="59637" y="9"/>
                  </a:lnTo>
                  <a:lnTo>
                    <a:pt x="59170" y="70"/>
                  </a:lnTo>
                  <a:lnTo>
                    <a:pt x="58757" y="194"/>
                  </a:lnTo>
                  <a:lnTo>
                    <a:pt x="58396" y="370"/>
                  </a:lnTo>
                  <a:lnTo>
                    <a:pt x="57903" y="704"/>
                  </a:lnTo>
                  <a:lnTo>
                    <a:pt x="57332" y="1249"/>
                  </a:lnTo>
                  <a:lnTo>
                    <a:pt x="57059" y="1540"/>
                  </a:lnTo>
                  <a:lnTo>
                    <a:pt x="56769" y="1856"/>
                  </a:lnTo>
                  <a:lnTo>
                    <a:pt x="56144" y="2446"/>
                  </a:lnTo>
                  <a:lnTo>
                    <a:pt x="55599" y="2806"/>
                  </a:lnTo>
                  <a:lnTo>
                    <a:pt x="55185" y="3000"/>
                  </a:lnTo>
                  <a:lnTo>
                    <a:pt x="54719" y="3141"/>
                  </a:lnTo>
                  <a:lnTo>
                    <a:pt x="54191" y="3220"/>
                  </a:lnTo>
                  <a:lnTo>
                    <a:pt x="53901" y="3229"/>
                  </a:lnTo>
                  <a:lnTo>
                    <a:pt x="53610" y="3220"/>
                  </a:lnTo>
                  <a:lnTo>
                    <a:pt x="53083" y="3141"/>
                  </a:lnTo>
                  <a:lnTo>
                    <a:pt x="52616" y="3000"/>
                  </a:lnTo>
                  <a:lnTo>
                    <a:pt x="52203" y="2806"/>
                  </a:lnTo>
                  <a:lnTo>
                    <a:pt x="51657" y="2446"/>
                  </a:lnTo>
                  <a:lnTo>
                    <a:pt x="51033" y="1856"/>
                  </a:lnTo>
                  <a:lnTo>
                    <a:pt x="50743" y="1540"/>
                  </a:lnTo>
                  <a:lnTo>
                    <a:pt x="50470" y="1249"/>
                  </a:lnTo>
                  <a:lnTo>
                    <a:pt x="49898" y="704"/>
                  </a:lnTo>
                  <a:lnTo>
                    <a:pt x="49414" y="370"/>
                  </a:lnTo>
                  <a:lnTo>
                    <a:pt x="49045" y="194"/>
                  </a:lnTo>
                  <a:lnTo>
                    <a:pt x="48631" y="70"/>
                  </a:lnTo>
                  <a:lnTo>
                    <a:pt x="48174" y="9"/>
                  </a:lnTo>
                  <a:lnTo>
                    <a:pt x="47910" y="0"/>
                  </a:lnTo>
                  <a:lnTo>
                    <a:pt x="47655" y="9"/>
                  </a:lnTo>
                  <a:lnTo>
                    <a:pt x="47188" y="70"/>
                  </a:lnTo>
                  <a:lnTo>
                    <a:pt x="46784" y="194"/>
                  </a:lnTo>
                  <a:lnTo>
                    <a:pt x="46414" y="370"/>
                  </a:lnTo>
                  <a:lnTo>
                    <a:pt x="45930" y="704"/>
                  </a:lnTo>
                  <a:lnTo>
                    <a:pt x="45359" y="1249"/>
                  </a:lnTo>
                  <a:lnTo>
                    <a:pt x="45077" y="1540"/>
                  </a:lnTo>
                  <a:lnTo>
                    <a:pt x="44787" y="1856"/>
                  </a:lnTo>
                  <a:lnTo>
                    <a:pt x="44171" y="2446"/>
                  </a:lnTo>
                  <a:lnTo>
                    <a:pt x="43626" y="2806"/>
                  </a:lnTo>
                  <a:lnTo>
                    <a:pt x="43212" y="3000"/>
                  </a:lnTo>
                  <a:lnTo>
                    <a:pt x="42746" y="3141"/>
                  </a:lnTo>
                  <a:lnTo>
                    <a:pt x="42218" y="3220"/>
                  </a:lnTo>
                  <a:lnTo>
                    <a:pt x="41928" y="3229"/>
                  </a:lnTo>
                  <a:lnTo>
                    <a:pt x="41629" y="3220"/>
                  </a:lnTo>
                  <a:lnTo>
                    <a:pt x="41101" y="3141"/>
                  </a:lnTo>
                  <a:lnTo>
                    <a:pt x="40635" y="3000"/>
                  </a:lnTo>
                  <a:lnTo>
                    <a:pt x="40221" y="2806"/>
                  </a:lnTo>
                  <a:lnTo>
                    <a:pt x="39676" y="2446"/>
                  </a:lnTo>
                  <a:lnTo>
                    <a:pt x="39060" y="1856"/>
                  </a:lnTo>
                  <a:lnTo>
                    <a:pt x="38770" y="1540"/>
                  </a:lnTo>
                  <a:lnTo>
                    <a:pt x="38497" y="1249"/>
                  </a:lnTo>
                  <a:lnTo>
                    <a:pt x="37925" y="704"/>
                  </a:lnTo>
                  <a:lnTo>
                    <a:pt x="37432" y="370"/>
                  </a:lnTo>
                  <a:lnTo>
                    <a:pt x="37063" y="194"/>
                  </a:lnTo>
                  <a:lnTo>
                    <a:pt x="36658" y="70"/>
                  </a:lnTo>
                  <a:lnTo>
                    <a:pt x="36192" y="9"/>
                  </a:lnTo>
                  <a:lnTo>
                    <a:pt x="35937" y="0"/>
                  </a:lnTo>
                  <a:lnTo>
                    <a:pt x="35673" y="9"/>
                  </a:lnTo>
                  <a:lnTo>
                    <a:pt x="35215" y="70"/>
                  </a:lnTo>
                  <a:lnTo>
                    <a:pt x="34802" y="194"/>
                  </a:lnTo>
                  <a:lnTo>
                    <a:pt x="34432" y="370"/>
                  </a:lnTo>
                  <a:lnTo>
                    <a:pt x="33949" y="704"/>
                  </a:lnTo>
                  <a:lnTo>
                    <a:pt x="33377" y="1249"/>
                  </a:lnTo>
                  <a:lnTo>
                    <a:pt x="33104" y="1540"/>
                  </a:lnTo>
                  <a:lnTo>
                    <a:pt x="32814" y="1856"/>
                  </a:lnTo>
                  <a:lnTo>
                    <a:pt x="32189" y="2446"/>
                  </a:lnTo>
                  <a:lnTo>
                    <a:pt x="31644" y="2806"/>
                  </a:lnTo>
                  <a:lnTo>
                    <a:pt x="31230" y="3000"/>
                  </a:lnTo>
                  <a:lnTo>
                    <a:pt x="30764" y="3141"/>
                  </a:lnTo>
                  <a:lnTo>
                    <a:pt x="30236" y="3220"/>
                  </a:lnTo>
                  <a:lnTo>
                    <a:pt x="29946" y="3229"/>
                  </a:lnTo>
                  <a:lnTo>
                    <a:pt x="29656" y="3220"/>
                  </a:lnTo>
                  <a:lnTo>
                    <a:pt x="29128" y="3141"/>
                  </a:lnTo>
                  <a:lnTo>
                    <a:pt x="28662" y="3000"/>
                  </a:lnTo>
                  <a:lnTo>
                    <a:pt x="28248" y="2806"/>
                  </a:lnTo>
                  <a:lnTo>
                    <a:pt x="27703" y="2446"/>
                  </a:lnTo>
                  <a:lnTo>
                    <a:pt x="27078" y="1856"/>
                  </a:lnTo>
                  <a:lnTo>
                    <a:pt x="26788" y="1540"/>
                  </a:lnTo>
                  <a:lnTo>
                    <a:pt x="26515" y="1249"/>
                  </a:lnTo>
                  <a:lnTo>
                    <a:pt x="25943" y="704"/>
                  </a:lnTo>
                  <a:lnTo>
                    <a:pt x="25451" y="370"/>
                  </a:lnTo>
                  <a:lnTo>
                    <a:pt x="25090" y="194"/>
                  </a:lnTo>
                  <a:lnTo>
                    <a:pt x="24676" y="70"/>
                  </a:lnTo>
                  <a:lnTo>
                    <a:pt x="24210" y="9"/>
                  </a:lnTo>
                  <a:lnTo>
                    <a:pt x="23955" y="0"/>
                  </a:lnTo>
                  <a:lnTo>
                    <a:pt x="23700" y="9"/>
                  </a:lnTo>
                  <a:lnTo>
                    <a:pt x="23234" y="70"/>
                  </a:lnTo>
                  <a:lnTo>
                    <a:pt x="22829" y="194"/>
                  </a:lnTo>
                  <a:lnTo>
                    <a:pt x="22459" y="370"/>
                  </a:lnTo>
                  <a:lnTo>
                    <a:pt x="21967" y="704"/>
                  </a:lnTo>
                  <a:lnTo>
                    <a:pt x="21395" y="1249"/>
                  </a:lnTo>
                  <a:lnTo>
                    <a:pt x="21122" y="1540"/>
                  </a:lnTo>
                  <a:lnTo>
                    <a:pt x="20832" y="1856"/>
                  </a:lnTo>
                  <a:lnTo>
                    <a:pt x="20216" y="2446"/>
                  </a:lnTo>
                  <a:lnTo>
                    <a:pt x="19662" y="2806"/>
                  </a:lnTo>
                  <a:lnTo>
                    <a:pt x="19249" y="3000"/>
                  </a:lnTo>
                  <a:lnTo>
                    <a:pt x="18782" y="3141"/>
                  </a:lnTo>
                  <a:lnTo>
                    <a:pt x="18263" y="3220"/>
                  </a:lnTo>
                  <a:lnTo>
                    <a:pt x="17964" y="3229"/>
                  </a:lnTo>
                  <a:lnTo>
                    <a:pt x="17674" y="3220"/>
                  </a:lnTo>
                  <a:lnTo>
                    <a:pt x="17146" y="3141"/>
                  </a:lnTo>
                  <a:lnTo>
                    <a:pt x="16680" y="3000"/>
                  </a:lnTo>
                  <a:lnTo>
                    <a:pt x="16266" y="2806"/>
                  </a:lnTo>
                  <a:lnTo>
                    <a:pt x="15721" y="2446"/>
                  </a:lnTo>
                  <a:lnTo>
                    <a:pt x="15096" y="1856"/>
                  </a:lnTo>
                  <a:lnTo>
                    <a:pt x="14815" y="1540"/>
                  </a:lnTo>
                  <a:lnTo>
                    <a:pt x="14533" y="1249"/>
                  </a:lnTo>
                  <a:lnTo>
                    <a:pt x="13961" y="704"/>
                  </a:lnTo>
                  <a:lnTo>
                    <a:pt x="13478" y="370"/>
                  </a:lnTo>
                  <a:lnTo>
                    <a:pt x="13108" y="194"/>
                  </a:lnTo>
                  <a:lnTo>
                    <a:pt x="12695" y="70"/>
                  </a:lnTo>
                  <a:lnTo>
                    <a:pt x="12237" y="9"/>
                  </a:lnTo>
                  <a:lnTo>
                    <a:pt x="11982" y="0"/>
                  </a:lnTo>
                  <a:lnTo>
                    <a:pt x="11718" y="9"/>
                  </a:lnTo>
                  <a:lnTo>
                    <a:pt x="11261" y="70"/>
                  </a:lnTo>
                  <a:lnTo>
                    <a:pt x="10847" y="194"/>
                  </a:lnTo>
                  <a:lnTo>
                    <a:pt x="10478" y="370"/>
                  </a:lnTo>
                  <a:lnTo>
                    <a:pt x="9994" y="704"/>
                  </a:lnTo>
                  <a:lnTo>
                    <a:pt x="9422" y="1249"/>
                  </a:lnTo>
                  <a:lnTo>
                    <a:pt x="9141" y="1540"/>
                  </a:lnTo>
                  <a:lnTo>
                    <a:pt x="8859" y="1856"/>
                  </a:lnTo>
                  <a:lnTo>
                    <a:pt x="8234" y="2446"/>
                  </a:lnTo>
                  <a:lnTo>
                    <a:pt x="7689" y="2806"/>
                  </a:lnTo>
                  <a:lnTo>
                    <a:pt x="7275" y="3000"/>
                  </a:lnTo>
                  <a:lnTo>
                    <a:pt x="6809" y="3141"/>
                  </a:lnTo>
                  <a:lnTo>
                    <a:pt x="6281" y="3220"/>
                  </a:lnTo>
                  <a:lnTo>
                    <a:pt x="5991" y="3229"/>
                  </a:lnTo>
                  <a:lnTo>
                    <a:pt x="5692" y="3220"/>
                  </a:lnTo>
                  <a:lnTo>
                    <a:pt x="5173" y="3141"/>
                  </a:lnTo>
                  <a:lnTo>
                    <a:pt x="4707" y="3000"/>
                  </a:lnTo>
                  <a:lnTo>
                    <a:pt x="4293" y="2806"/>
                  </a:lnTo>
                  <a:lnTo>
                    <a:pt x="3748" y="2446"/>
                  </a:lnTo>
                  <a:lnTo>
                    <a:pt x="3123" y="1856"/>
                  </a:lnTo>
                  <a:lnTo>
                    <a:pt x="2833" y="1540"/>
                  </a:lnTo>
                  <a:lnTo>
                    <a:pt x="2560" y="1249"/>
                  </a:lnTo>
                  <a:lnTo>
                    <a:pt x="1988" y="704"/>
                  </a:lnTo>
                  <a:lnTo>
                    <a:pt x="1496" y="370"/>
                  </a:lnTo>
                  <a:lnTo>
                    <a:pt x="1135" y="194"/>
                  </a:lnTo>
                  <a:lnTo>
                    <a:pt x="722" y="70"/>
                  </a:lnTo>
                  <a:lnTo>
                    <a:pt x="255" y="9"/>
                  </a:lnTo>
                  <a:lnTo>
                    <a:pt x="0" y="0"/>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92" name="Google Shape;1592;p42"/>
            <p:cNvSpPr/>
            <p:nvPr/>
          </p:nvSpPr>
          <p:spPr>
            <a:xfrm rot="-1233153">
              <a:off x="8563406" y="552864"/>
              <a:ext cx="626337" cy="554835"/>
            </a:xfrm>
            <a:custGeom>
              <a:avLst/>
              <a:gdLst/>
              <a:ahLst/>
              <a:cxnLst/>
              <a:rect l="l" t="t" r="r" b="b"/>
              <a:pathLst>
                <a:path w="26138" h="23151" extrusionOk="0">
                  <a:moveTo>
                    <a:pt x="16472" y="1"/>
                  </a:moveTo>
                  <a:lnTo>
                    <a:pt x="15983" y="55"/>
                  </a:lnTo>
                  <a:lnTo>
                    <a:pt x="15530" y="254"/>
                  </a:lnTo>
                  <a:lnTo>
                    <a:pt x="15114" y="544"/>
                  </a:lnTo>
                  <a:lnTo>
                    <a:pt x="14752" y="924"/>
                  </a:lnTo>
                  <a:lnTo>
                    <a:pt x="14462" y="1376"/>
                  </a:lnTo>
                  <a:lnTo>
                    <a:pt x="14281" y="1865"/>
                  </a:lnTo>
                  <a:lnTo>
                    <a:pt x="14245" y="2118"/>
                  </a:lnTo>
                  <a:lnTo>
                    <a:pt x="14209" y="2625"/>
                  </a:lnTo>
                  <a:lnTo>
                    <a:pt x="14390" y="3621"/>
                  </a:lnTo>
                  <a:lnTo>
                    <a:pt x="14987" y="5069"/>
                  </a:lnTo>
                  <a:lnTo>
                    <a:pt x="15512" y="5974"/>
                  </a:lnTo>
                  <a:lnTo>
                    <a:pt x="15766" y="6426"/>
                  </a:lnTo>
                  <a:lnTo>
                    <a:pt x="16236" y="7385"/>
                  </a:lnTo>
                  <a:lnTo>
                    <a:pt x="16562" y="8363"/>
                  </a:lnTo>
                  <a:lnTo>
                    <a:pt x="16634" y="9377"/>
                  </a:lnTo>
                  <a:lnTo>
                    <a:pt x="16544" y="9883"/>
                  </a:lnTo>
                  <a:lnTo>
                    <a:pt x="16490" y="10064"/>
                  </a:lnTo>
                  <a:lnTo>
                    <a:pt x="16327" y="10444"/>
                  </a:lnTo>
                  <a:lnTo>
                    <a:pt x="16073" y="10734"/>
                  </a:lnTo>
                  <a:lnTo>
                    <a:pt x="15748" y="10915"/>
                  </a:lnTo>
                  <a:lnTo>
                    <a:pt x="15567" y="10951"/>
                  </a:lnTo>
                  <a:lnTo>
                    <a:pt x="15349" y="10933"/>
                  </a:lnTo>
                  <a:lnTo>
                    <a:pt x="14987" y="10770"/>
                  </a:lnTo>
                  <a:lnTo>
                    <a:pt x="14535" y="10318"/>
                  </a:lnTo>
                  <a:lnTo>
                    <a:pt x="14318" y="9938"/>
                  </a:lnTo>
                  <a:lnTo>
                    <a:pt x="12544" y="6879"/>
                  </a:lnTo>
                  <a:lnTo>
                    <a:pt x="10770" y="3802"/>
                  </a:lnTo>
                  <a:lnTo>
                    <a:pt x="10498" y="3349"/>
                  </a:lnTo>
                  <a:lnTo>
                    <a:pt x="9829" y="2444"/>
                  </a:lnTo>
                  <a:lnTo>
                    <a:pt x="9250" y="1901"/>
                  </a:lnTo>
                  <a:lnTo>
                    <a:pt x="8815" y="1630"/>
                  </a:lnTo>
                  <a:lnTo>
                    <a:pt x="8363" y="1467"/>
                  </a:lnTo>
                  <a:lnTo>
                    <a:pt x="7874" y="1430"/>
                  </a:lnTo>
                  <a:lnTo>
                    <a:pt x="7602" y="1467"/>
                  </a:lnTo>
                  <a:lnTo>
                    <a:pt x="7313" y="1539"/>
                  </a:lnTo>
                  <a:lnTo>
                    <a:pt x="6806" y="1847"/>
                  </a:lnTo>
                  <a:lnTo>
                    <a:pt x="6444" y="2281"/>
                  </a:lnTo>
                  <a:lnTo>
                    <a:pt x="6209" y="2842"/>
                  </a:lnTo>
                  <a:lnTo>
                    <a:pt x="6064" y="3476"/>
                  </a:lnTo>
                  <a:lnTo>
                    <a:pt x="6046" y="4146"/>
                  </a:lnTo>
                  <a:lnTo>
                    <a:pt x="6118" y="4815"/>
                  </a:lnTo>
                  <a:lnTo>
                    <a:pt x="6281" y="5485"/>
                  </a:lnTo>
                  <a:lnTo>
                    <a:pt x="6390" y="5793"/>
                  </a:lnTo>
                  <a:lnTo>
                    <a:pt x="6752" y="6643"/>
                  </a:lnTo>
                  <a:lnTo>
                    <a:pt x="7747" y="8218"/>
                  </a:lnTo>
                  <a:lnTo>
                    <a:pt x="8978" y="9594"/>
                  </a:lnTo>
                  <a:lnTo>
                    <a:pt x="10444" y="10734"/>
                  </a:lnTo>
                  <a:lnTo>
                    <a:pt x="11241" y="11205"/>
                  </a:lnTo>
                  <a:lnTo>
                    <a:pt x="11910" y="11549"/>
                  </a:lnTo>
                  <a:lnTo>
                    <a:pt x="12815" y="12182"/>
                  </a:lnTo>
                  <a:lnTo>
                    <a:pt x="13214" y="12743"/>
                  </a:lnTo>
                  <a:lnTo>
                    <a:pt x="13322" y="13087"/>
                  </a:lnTo>
                  <a:lnTo>
                    <a:pt x="13340" y="13268"/>
                  </a:lnTo>
                  <a:lnTo>
                    <a:pt x="13304" y="13648"/>
                  </a:lnTo>
                  <a:lnTo>
                    <a:pt x="13105" y="14155"/>
                  </a:lnTo>
                  <a:lnTo>
                    <a:pt x="12580" y="14698"/>
                  </a:lnTo>
                  <a:lnTo>
                    <a:pt x="11874" y="15042"/>
                  </a:lnTo>
                  <a:lnTo>
                    <a:pt x="11494" y="15114"/>
                  </a:lnTo>
                  <a:lnTo>
                    <a:pt x="11114" y="15114"/>
                  </a:lnTo>
                  <a:lnTo>
                    <a:pt x="10372" y="14988"/>
                  </a:lnTo>
                  <a:lnTo>
                    <a:pt x="9666" y="14698"/>
                  </a:lnTo>
                  <a:lnTo>
                    <a:pt x="8978" y="14318"/>
                  </a:lnTo>
                  <a:lnTo>
                    <a:pt x="8670" y="14101"/>
                  </a:lnTo>
                  <a:lnTo>
                    <a:pt x="7874" y="13521"/>
                  </a:lnTo>
                  <a:lnTo>
                    <a:pt x="6281" y="12327"/>
                  </a:lnTo>
                  <a:lnTo>
                    <a:pt x="5430" y="11838"/>
                  </a:lnTo>
                  <a:lnTo>
                    <a:pt x="4996" y="11621"/>
                  </a:lnTo>
                  <a:lnTo>
                    <a:pt x="4037" y="11295"/>
                  </a:lnTo>
                  <a:lnTo>
                    <a:pt x="3077" y="11168"/>
                  </a:lnTo>
                  <a:lnTo>
                    <a:pt x="2100" y="11259"/>
                  </a:lnTo>
                  <a:lnTo>
                    <a:pt x="1647" y="11422"/>
                  </a:lnTo>
                  <a:lnTo>
                    <a:pt x="1412" y="11530"/>
                  </a:lnTo>
                  <a:lnTo>
                    <a:pt x="1014" y="11802"/>
                  </a:lnTo>
                  <a:lnTo>
                    <a:pt x="652" y="12146"/>
                  </a:lnTo>
                  <a:lnTo>
                    <a:pt x="362" y="12544"/>
                  </a:lnTo>
                  <a:lnTo>
                    <a:pt x="145" y="12997"/>
                  </a:lnTo>
                  <a:lnTo>
                    <a:pt x="18" y="13467"/>
                  </a:lnTo>
                  <a:lnTo>
                    <a:pt x="0" y="13938"/>
                  </a:lnTo>
                  <a:lnTo>
                    <a:pt x="91" y="14408"/>
                  </a:lnTo>
                  <a:lnTo>
                    <a:pt x="181" y="14626"/>
                  </a:lnTo>
                  <a:lnTo>
                    <a:pt x="290" y="14825"/>
                  </a:lnTo>
                  <a:lnTo>
                    <a:pt x="579" y="15169"/>
                  </a:lnTo>
                  <a:lnTo>
                    <a:pt x="1104" y="15585"/>
                  </a:lnTo>
                  <a:lnTo>
                    <a:pt x="1955" y="15965"/>
                  </a:lnTo>
                  <a:lnTo>
                    <a:pt x="2896" y="16218"/>
                  </a:lnTo>
                  <a:lnTo>
                    <a:pt x="3349" y="16309"/>
                  </a:lnTo>
                  <a:lnTo>
                    <a:pt x="4471" y="16544"/>
                  </a:lnTo>
                  <a:lnTo>
                    <a:pt x="6679" y="17069"/>
                  </a:lnTo>
                  <a:lnTo>
                    <a:pt x="9883" y="18028"/>
                  </a:lnTo>
                  <a:lnTo>
                    <a:pt x="14082" y="19567"/>
                  </a:lnTo>
                  <a:lnTo>
                    <a:pt x="18191" y="21323"/>
                  </a:lnTo>
                  <a:lnTo>
                    <a:pt x="20255" y="22264"/>
                  </a:lnTo>
                  <a:lnTo>
                    <a:pt x="20924" y="22572"/>
                  </a:lnTo>
                  <a:lnTo>
                    <a:pt x="22010" y="22970"/>
                  </a:lnTo>
                  <a:lnTo>
                    <a:pt x="22861" y="23151"/>
                  </a:lnTo>
                  <a:lnTo>
                    <a:pt x="23513" y="23060"/>
                  </a:lnTo>
                  <a:lnTo>
                    <a:pt x="24001" y="22716"/>
                  </a:lnTo>
                  <a:lnTo>
                    <a:pt x="24418" y="22101"/>
                  </a:lnTo>
                  <a:lnTo>
                    <a:pt x="24924" y="20671"/>
                  </a:lnTo>
                  <a:lnTo>
                    <a:pt x="25286" y="19259"/>
                  </a:lnTo>
                  <a:lnTo>
                    <a:pt x="25522" y="18264"/>
                  </a:lnTo>
                  <a:lnTo>
                    <a:pt x="25884" y="16218"/>
                  </a:lnTo>
                  <a:lnTo>
                    <a:pt x="26083" y="14137"/>
                  </a:lnTo>
                  <a:lnTo>
                    <a:pt x="26137" y="12073"/>
                  </a:lnTo>
                  <a:lnTo>
                    <a:pt x="26083" y="11024"/>
                  </a:lnTo>
                  <a:lnTo>
                    <a:pt x="26047" y="10372"/>
                  </a:lnTo>
                  <a:lnTo>
                    <a:pt x="25866" y="9377"/>
                  </a:lnTo>
                  <a:lnTo>
                    <a:pt x="25612" y="8761"/>
                  </a:lnTo>
                  <a:lnTo>
                    <a:pt x="25449" y="8490"/>
                  </a:lnTo>
                  <a:lnTo>
                    <a:pt x="25250" y="8218"/>
                  </a:lnTo>
                  <a:lnTo>
                    <a:pt x="24725" y="7784"/>
                  </a:lnTo>
                  <a:lnTo>
                    <a:pt x="24110" y="7548"/>
                  </a:lnTo>
                  <a:lnTo>
                    <a:pt x="23458" y="7530"/>
                  </a:lnTo>
                  <a:lnTo>
                    <a:pt x="23151" y="7639"/>
                  </a:lnTo>
                  <a:lnTo>
                    <a:pt x="22952" y="7747"/>
                  </a:lnTo>
                  <a:lnTo>
                    <a:pt x="22626" y="8037"/>
                  </a:lnTo>
                  <a:lnTo>
                    <a:pt x="22300" y="8580"/>
                  </a:lnTo>
                  <a:lnTo>
                    <a:pt x="22083" y="9503"/>
                  </a:lnTo>
                  <a:lnTo>
                    <a:pt x="22028" y="10499"/>
                  </a:lnTo>
                  <a:lnTo>
                    <a:pt x="22028" y="10969"/>
                  </a:lnTo>
                  <a:lnTo>
                    <a:pt x="22010" y="11440"/>
                  </a:lnTo>
                  <a:lnTo>
                    <a:pt x="21757" y="12417"/>
                  </a:lnTo>
                  <a:lnTo>
                    <a:pt x="21413" y="13033"/>
                  </a:lnTo>
                  <a:lnTo>
                    <a:pt x="21105" y="13340"/>
                  </a:lnTo>
                  <a:lnTo>
                    <a:pt x="20761" y="13558"/>
                  </a:lnTo>
                  <a:lnTo>
                    <a:pt x="20345" y="13612"/>
                  </a:lnTo>
                  <a:lnTo>
                    <a:pt x="20128" y="13594"/>
                  </a:lnTo>
                  <a:lnTo>
                    <a:pt x="19947" y="13540"/>
                  </a:lnTo>
                  <a:lnTo>
                    <a:pt x="19639" y="13377"/>
                  </a:lnTo>
                  <a:lnTo>
                    <a:pt x="19277" y="12997"/>
                  </a:lnTo>
                  <a:lnTo>
                    <a:pt x="18988" y="12309"/>
                  </a:lnTo>
                  <a:lnTo>
                    <a:pt x="18825" y="11530"/>
                  </a:lnTo>
                  <a:lnTo>
                    <a:pt x="18788" y="11150"/>
                  </a:lnTo>
                  <a:lnTo>
                    <a:pt x="18499" y="6969"/>
                  </a:lnTo>
                  <a:lnTo>
                    <a:pt x="18191" y="2806"/>
                  </a:lnTo>
                  <a:lnTo>
                    <a:pt x="18155" y="2444"/>
                  </a:lnTo>
                  <a:lnTo>
                    <a:pt x="18046" y="1702"/>
                  </a:lnTo>
                  <a:lnTo>
                    <a:pt x="17829" y="1014"/>
                  </a:lnTo>
                  <a:lnTo>
                    <a:pt x="17431" y="435"/>
                  </a:lnTo>
                  <a:lnTo>
                    <a:pt x="17159" y="236"/>
                  </a:lnTo>
                  <a:lnTo>
                    <a:pt x="16924" y="109"/>
                  </a:lnTo>
                  <a:lnTo>
                    <a:pt x="16472" y="1"/>
                  </a:lnTo>
                  <a:close/>
                </a:path>
              </a:pathLst>
            </a:cu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593" name="Google Shape;1593;p42"/>
            <p:cNvGrpSpPr/>
            <p:nvPr/>
          </p:nvGrpSpPr>
          <p:grpSpPr>
            <a:xfrm rot="1294616">
              <a:off x="-782946" y="7936"/>
              <a:ext cx="2547738" cy="2163648"/>
              <a:chOff x="6371433" y="1551954"/>
              <a:chExt cx="2410423" cy="2047034"/>
            </a:xfrm>
          </p:grpSpPr>
          <p:sp>
            <p:nvSpPr>
              <p:cNvPr id="1594" name="Google Shape;1594;p42"/>
              <p:cNvSpPr/>
              <p:nvPr/>
            </p:nvSpPr>
            <p:spPr>
              <a:xfrm>
                <a:off x="6610039" y="1557704"/>
                <a:ext cx="624486" cy="610667"/>
              </a:xfrm>
              <a:custGeom>
                <a:avLst/>
                <a:gdLst/>
                <a:ahLst/>
                <a:cxnLst/>
                <a:rect l="l" t="t" r="r" b="b"/>
                <a:pathLst>
                  <a:path w="19658" h="19223" extrusionOk="0">
                    <a:moveTo>
                      <a:pt x="2607" y="0"/>
                    </a:moveTo>
                    <a:lnTo>
                      <a:pt x="2462" y="163"/>
                    </a:lnTo>
                    <a:lnTo>
                      <a:pt x="2281" y="543"/>
                    </a:lnTo>
                    <a:lnTo>
                      <a:pt x="2173" y="1177"/>
                    </a:lnTo>
                    <a:lnTo>
                      <a:pt x="2100" y="1575"/>
                    </a:lnTo>
                    <a:lnTo>
                      <a:pt x="2028" y="1231"/>
                    </a:lnTo>
                    <a:lnTo>
                      <a:pt x="1738" y="398"/>
                    </a:lnTo>
                    <a:lnTo>
                      <a:pt x="1539" y="109"/>
                    </a:lnTo>
                    <a:lnTo>
                      <a:pt x="1413" y="18"/>
                    </a:lnTo>
                    <a:lnTo>
                      <a:pt x="1340" y="18"/>
                    </a:lnTo>
                    <a:lnTo>
                      <a:pt x="1268" y="54"/>
                    </a:lnTo>
                    <a:lnTo>
                      <a:pt x="1177" y="199"/>
                    </a:lnTo>
                    <a:lnTo>
                      <a:pt x="1123" y="561"/>
                    </a:lnTo>
                    <a:lnTo>
                      <a:pt x="1195" y="1539"/>
                    </a:lnTo>
                    <a:lnTo>
                      <a:pt x="1232" y="1901"/>
                    </a:lnTo>
                    <a:lnTo>
                      <a:pt x="1141" y="1720"/>
                    </a:lnTo>
                    <a:lnTo>
                      <a:pt x="797" y="1303"/>
                    </a:lnTo>
                    <a:lnTo>
                      <a:pt x="489" y="1068"/>
                    </a:lnTo>
                    <a:lnTo>
                      <a:pt x="308" y="1032"/>
                    </a:lnTo>
                    <a:lnTo>
                      <a:pt x="146" y="1086"/>
                    </a:lnTo>
                    <a:lnTo>
                      <a:pt x="37" y="1303"/>
                    </a:lnTo>
                    <a:lnTo>
                      <a:pt x="19" y="1484"/>
                    </a:lnTo>
                    <a:lnTo>
                      <a:pt x="1" y="1810"/>
                    </a:lnTo>
                    <a:lnTo>
                      <a:pt x="164" y="2498"/>
                    </a:lnTo>
                    <a:lnTo>
                      <a:pt x="453" y="3204"/>
                    </a:lnTo>
                    <a:lnTo>
                      <a:pt x="851" y="3819"/>
                    </a:lnTo>
                    <a:lnTo>
                      <a:pt x="1051" y="4073"/>
                    </a:lnTo>
                    <a:lnTo>
                      <a:pt x="1195" y="4923"/>
                    </a:lnTo>
                    <a:lnTo>
                      <a:pt x="1648" y="6788"/>
                    </a:lnTo>
                    <a:lnTo>
                      <a:pt x="2318" y="8815"/>
                    </a:lnTo>
                    <a:lnTo>
                      <a:pt x="3186" y="10915"/>
                    </a:lnTo>
                    <a:lnTo>
                      <a:pt x="4236" y="12996"/>
                    </a:lnTo>
                    <a:lnTo>
                      <a:pt x="5467" y="15023"/>
                    </a:lnTo>
                    <a:lnTo>
                      <a:pt x="6861" y="16888"/>
                    </a:lnTo>
                    <a:lnTo>
                      <a:pt x="8417" y="18535"/>
                    </a:lnTo>
                    <a:lnTo>
                      <a:pt x="9268" y="19223"/>
                    </a:lnTo>
                    <a:lnTo>
                      <a:pt x="19658" y="16381"/>
                    </a:lnTo>
                    <a:lnTo>
                      <a:pt x="18952" y="16146"/>
                    </a:lnTo>
                    <a:lnTo>
                      <a:pt x="17558" y="15621"/>
                    </a:lnTo>
                    <a:lnTo>
                      <a:pt x="15513" y="14679"/>
                    </a:lnTo>
                    <a:lnTo>
                      <a:pt x="12888" y="13195"/>
                    </a:lnTo>
                    <a:lnTo>
                      <a:pt x="10372" y="11512"/>
                    </a:lnTo>
                    <a:lnTo>
                      <a:pt x="9196" y="10625"/>
                    </a:lnTo>
                    <a:lnTo>
                      <a:pt x="8200" y="9847"/>
                    </a:lnTo>
                    <a:lnTo>
                      <a:pt x="6318" y="8181"/>
                    </a:lnTo>
                    <a:lnTo>
                      <a:pt x="4598" y="6353"/>
                    </a:lnTo>
                    <a:lnTo>
                      <a:pt x="3458" y="4869"/>
                    </a:lnTo>
                    <a:lnTo>
                      <a:pt x="2770" y="3801"/>
                    </a:lnTo>
                    <a:lnTo>
                      <a:pt x="2462" y="3258"/>
                    </a:lnTo>
                    <a:lnTo>
                      <a:pt x="2661" y="2371"/>
                    </a:lnTo>
                    <a:lnTo>
                      <a:pt x="2770" y="1466"/>
                    </a:lnTo>
                    <a:lnTo>
                      <a:pt x="2788" y="1122"/>
                    </a:lnTo>
                    <a:lnTo>
                      <a:pt x="2788" y="525"/>
                    </a:lnTo>
                    <a:lnTo>
                      <a:pt x="2698" y="145"/>
                    </a:lnTo>
                    <a:lnTo>
                      <a:pt x="260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95" name="Google Shape;1595;p42"/>
              <p:cNvSpPr/>
              <p:nvPr/>
            </p:nvSpPr>
            <p:spPr>
              <a:xfrm>
                <a:off x="6604860" y="1551954"/>
                <a:ext cx="635414" cy="622166"/>
              </a:xfrm>
              <a:custGeom>
                <a:avLst/>
                <a:gdLst/>
                <a:ahLst/>
                <a:cxnLst/>
                <a:rect l="l" t="t" r="r" b="b"/>
                <a:pathLst>
                  <a:path w="20002" h="19585" extrusionOk="0">
                    <a:moveTo>
                      <a:pt x="2698" y="0"/>
                    </a:moveTo>
                    <a:lnTo>
                      <a:pt x="2625" y="73"/>
                    </a:lnTo>
                    <a:lnTo>
                      <a:pt x="2481" y="272"/>
                    </a:lnTo>
                    <a:lnTo>
                      <a:pt x="2318" y="652"/>
                    </a:lnTo>
                    <a:lnTo>
                      <a:pt x="2247" y="926"/>
                    </a:lnTo>
                    <a:lnTo>
                      <a:pt x="2064" y="398"/>
                    </a:lnTo>
                    <a:lnTo>
                      <a:pt x="1811" y="109"/>
                    </a:lnTo>
                    <a:lnTo>
                      <a:pt x="1594" y="18"/>
                    </a:lnTo>
                    <a:lnTo>
                      <a:pt x="1467" y="18"/>
                    </a:lnTo>
                    <a:lnTo>
                      <a:pt x="1358" y="54"/>
                    </a:lnTo>
                    <a:lnTo>
                      <a:pt x="1195" y="217"/>
                    </a:lnTo>
                    <a:lnTo>
                      <a:pt x="1069" y="616"/>
                    </a:lnTo>
                    <a:lnTo>
                      <a:pt x="1127" y="1479"/>
                    </a:lnTo>
                    <a:lnTo>
                      <a:pt x="1127" y="1479"/>
                    </a:lnTo>
                    <a:lnTo>
                      <a:pt x="870" y="1231"/>
                    </a:lnTo>
                    <a:lnTo>
                      <a:pt x="490" y="1086"/>
                    </a:lnTo>
                    <a:lnTo>
                      <a:pt x="272" y="1122"/>
                    </a:lnTo>
                    <a:lnTo>
                      <a:pt x="91" y="1321"/>
                    </a:lnTo>
                    <a:lnTo>
                      <a:pt x="1" y="1665"/>
                    </a:lnTo>
                    <a:lnTo>
                      <a:pt x="1" y="1937"/>
                    </a:lnTo>
                    <a:lnTo>
                      <a:pt x="19" y="2263"/>
                    </a:lnTo>
                    <a:lnTo>
                      <a:pt x="218" y="2950"/>
                    </a:lnTo>
                    <a:lnTo>
                      <a:pt x="363" y="3258"/>
                    </a:lnTo>
                    <a:lnTo>
                      <a:pt x="544" y="3566"/>
                    </a:lnTo>
                    <a:lnTo>
                      <a:pt x="978" y="4217"/>
                    </a:lnTo>
                    <a:lnTo>
                      <a:pt x="1069" y="4543"/>
                    </a:lnTo>
                    <a:lnTo>
                      <a:pt x="1322" y="5865"/>
                    </a:lnTo>
                    <a:lnTo>
                      <a:pt x="1702" y="7186"/>
                    </a:lnTo>
                    <a:lnTo>
                      <a:pt x="1956" y="8055"/>
                    </a:lnTo>
                    <a:lnTo>
                      <a:pt x="2589" y="9774"/>
                    </a:lnTo>
                    <a:lnTo>
                      <a:pt x="3295" y="11476"/>
                    </a:lnTo>
                    <a:lnTo>
                      <a:pt x="4128" y="13141"/>
                    </a:lnTo>
                    <a:lnTo>
                      <a:pt x="5069" y="14734"/>
                    </a:lnTo>
                    <a:lnTo>
                      <a:pt x="6137" y="16254"/>
                    </a:lnTo>
                    <a:lnTo>
                      <a:pt x="7313" y="17666"/>
                    </a:lnTo>
                    <a:lnTo>
                      <a:pt x="8617" y="18969"/>
                    </a:lnTo>
                    <a:lnTo>
                      <a:pt x="9323" y="19548"/>
                    </a:lnTo>
                    <a:lnTo>
                      <a:pt x="9395" y="19585"/>
                    </a:lnTo>
                    <a:lnTo>
                      <a:pt x="9522" y="19567"/>
                    </a:lnTo>
                    <a:lnTo>
                      <a:pt x="9612" y="19458"/>
                    </a:lnTo>
                    <a:lnTo>
                      <a:pt x="9594" y="19313"/>
                    </a:lnTo>
                    <a:lnTo>
                      <a:pt x="9540" y="19259"/>
                    </a:lnTo>
                    <a:lnTo>
                      <a:pt x="8997" y="18806"/>
                    </a:lnTo>
                    <a:lnTo>
                      <a:pt x="7965" y="17811"/>
                    </a:lnTo>
                    <a:lnTo>
                      <a:pt x="7006" y="16743"/>
                    </a:lnTo>
                    <a:lnTo>
                      <a:pt x="6119" y="15603"/>
                    </a:lnTo>
                    <a:lnTo>
                      <a:pt x="4924" y="13811"/>
                    </a:lnTo>
                    <a:lnTo>
                      <a:pt x="3603" y="11240"/>
                    </a:lnTo>
                    <a:lnTo>
                      <a:pt x="3060" y="9937"/>
                    </a:lnTo>
                    <a:lnTo>
                      <a:pt x="2589" y="8743"/>
                    </a:lnTo>
                    <a:lnTo>
                      <a:pt x="1811" y="6281"/>
                    </a:lnTo>
                    <a:lnTo>
                      <a:pt x="1539" y="5032"/>
                    </a:lnTo>
                    <a:lnTo>
                      <a:pt x="1485" y="4598"/>
                    </a:lnTo>
                    <a:lnTo>
                      <a:pt x="1376" y="4181"/>
                    </a:lnTo>
                    <a:lnTo>
                      <a:pt x="1232" y="3910"/>
                    </a:lnTo>
                    <a:lnTo>
                      <a:pt x="852" y="3403"/>
                    </a:lnTo>
                    <a:lnTo>
                      <a:pt x="707" y="3131"/>
                    </a:lnTo>
                    <a:lnTo>
                      <a:pt x="526" y="2697"/>
                    </a:lnTo>
                    <a:lnTo>
                      <a:pt x="399" y="2226"/>
                    </a:lnTo>
                    <a:lnTo>
                      <a:pt x="327" y="2082"/>
                    </a:lnTo>
                    <a:lnTo>
                      <a:pt x="290" y="1846"/>
                    </a:lnTo>
                    <a:lnTo>
                      <a:pt x="381" y="1665"/>
                    </a:lnTo>
                    <a:lnTo>
                      <a:pt x="562" y="1539"/>
                    </a:lnTo>
                    <a:lnTo>
                      <a:pt x="707" y="1521"/>
                    </a:lnTo>
                    <a:lnTo>
                      <a:pt x="1014" y="1810"/>
                    </a:lnTo>
                    <a:lnTo>
                      <a:pt x="1232" y="2154"/>
                    </a:lnTo>
                    <a:lnTo>
                      <a:pt x="1322" y="2263"/>
                    </a:lnTo>
                    <a:lnTo>
                      <a:pt x="1503" y="2226"/>
                    </a:lnTo>
                    <a:lnTo>
                      <a:pt x="1576" y="2136"/>
                    </a:lnTo>
                    <a:lnTo>
                      <a:pt x="1576" y="2064"/>
                    </a:lnTo>
                    <a:lnTo>
                      <a:pt x="1570" y="2011"/>
                    </a:lnTo>
                    <a:lnTo>
                      <a:pt x="1576" y="2009"/>
                    </a:lnTo>
                    <a:lnTo>
                      <a:pt x="1569" y="2000"/>
                    </a:lnTo>
                    <a:lnTo>
                      <a:pt x="1539" y="1702"/>
                    </a:lnTo>
                    <a:lnTo>
                      <a:pt x="1449" y="959"/>
                    </a:lnTo>
                    <a:lnTo>
                      <a:pt x="1485" y="616"/>
                    </a:lnTo>
                    <a:lnTo>
                      <a:pt x="1521" y="543"/>
                    </a:lnTo>
                    <a:lnTo>
                      <a:pt x="1648" y="652"/>
                    </a:lnTo>
                    <a:lnTo>
                      <a:pt x="1865" y="1050"/>
                    </a:lnTo>
                    <a:lnTo>
                      <a:pt x="1919" y="1140"/>
                    </a:lnTo>
                    <a:lnTo>
                      <a:pt x="2010" y="1466"/>
                    </a:lnTo>
                    <a:lnTo>
                      <a:pt x="2082" y="1792"/>
                    </a:lnTo>
                    <a:lnTo>
                      <a:pt x="2119" y="1846"/>
                    </a:lnTo>
                    <a:lnTo>
                      <a:pt x="2209" y="1937"/>
                    </a:lnTo>
                    <a:lnTo>
                      <a:pt x="2336" y="1937"/>
                    </a:lnTo>
                    <a:lnTo>
                      <a:pt x="2426" y="1864"/>
                    </a:lnTo>
                    <a:lnTo>
                      <a:pt x="2444" y="1792"/>
                    </a:lnTo>
                    <a:lnTo>
                      <a:pt x="2517" y="1394"/>
                    </a:lnTo>
                    <a:lnTo>
                      <a:pt x="2698" y="652"/>
                    </a:lnTo>
                    <a:lnTo>
                      <a:pt x="2743" y="577"/>
                    </a:lnTo>
                    <a:lnTo>
                      <a:pt x="2743" y="577"/>
                    </a:lnTo>
                    <a:lnTo>
                      <a:pt x="2752" y="597"/>
                    </a:lnTo>
                    <a:lnTo>
                      <a:pt x="2824" y="1394"/>
                    </a:lnTo>
                    <a:lnTo>
                      <a:pt x="2625" y="2679"/>
                    </a:lnTo>
                    <a:lnTo>
                      <a:pt x="2444" y="3421"/>
                    </a:lnTo>
                    <a:lnTo>
                      <a:pt x="2444" y="3584"/>
                    </a:lnTo>
                    <a:lnTo>
                      <a:pt x="2680" y="4091"/>
                    </a:lnTo>
                    <a:lnTo>
                      <a:pt x="3277" y="4923"/>
                    </a:lnTo>
                    <a:lnTo>
                      <a:pt x="3549" y="5249"/>
                    </a:lnTo>
                    <a:lnTo>
                      <a:pt x="4037" y="5901"/>
                    </a:lnTo>
                    <a:lnTo>
                      <a:pt x="5069" y="7150"/>
                    </a:lnTo>
                    <a:lnTo>
                      <a:pt x="6191" y="8326"/>
                    </a:lnTo>
                    <a:lnTo>
                      <a:pt x="7368" y="9412"/>
                    </a:lnTo>
                    <a:lnTo>
                      <a:pt x="7983" y="9937"/>
                    </a:lnTo>
                    <a:lnTo>
                      <a:pt x="9304" y="11005"/>
                    </a:lnTo>
                    <a:lnTo>
                      <a:pt x="12092" y="13014"/>
                    </a:lnTo>
                    <a:lnTo>
                      <a:pt x="14282" y="14336"/>
                    </a:lnTo>
                    <a:lnTo>
                      <a:pt x="15802" y="15132"/>
                    </a:lnTo>
                    <a:lnTo>
                      <a:pt x="17359" y="15838"/>
                    </a:lnTo>
                    <a:lnTo>
                      <a:pt x="18934" y="16453"/>
                    </a:lnTo>
                    <a:lnTo>
                      <a:pt x="19748" y="16725"/>
                    </a:lnTo>
                    <a:lnTo>
                      <a:pt x="19839" y="16743"/>
                    </a:lnTo>
                    <a:lnTo>
                      <a:pt x="19947" y="16671"/>
                    </a:lnTo>
                    <a:lnTo>
                      <a:pt x="20002" y="16544"/>
                    </a:lnTo>
                    <a:lnTo>
                      <a:pt x="19966" y="16417"/>
                    </a:lnTo>
                    <a:lnTo>
                      <a:pt x="19893" y="16381"/>
                    </a:lnTo>
                    <a:lnTo>
                      <a:pt x="19060" y="16109"/>
                    </a:lnTo>
                    <a:lnTo>
                      <a:pt x="17450" y="15494"/>
                    </a:lnTo>
                    <a:lnTo>
                      <a:pt x="15857" y="14770"/>
                    </a:lnTo>
                    <a:lnTo>
                      <a:pt x="14300" y="13937"/>
                    </a:lnTo>
                    <a:lnTo>
                      <a:pt x="12056" y="12580"/>
                    </a:lnTo>
                    <a:lnTo>
                      <a:pt x="9232" y="10516"/>
                    </a:lnTo>
                    <a:lnTo>
                      <a:pt x="7911" y="9394"/>
                    </a:lnTo>
                    <a:lnTo>
                      <a:pt x="7277" y="8833"/>
                    </a:lnTo>
                    <a:lnTo>
                      <a:pt x="6046" y="7657"/>
                    </a:lnTo>
                    <a:lnTo>
                      <a:pt x="4906" y="6408"/>
                    </a:lnTo>
                    <a:lnTo>
                      <a:pt x="3856" y="5086"/>
                    </a:lnTo>
                    <a:lnTo>
                      <a:pt x="3386" y="4362"/>
                    </a:lnTo>
                    <a:lnTo>
                      <a:pt x="3168" y="3982"/>
                    </a:lnTo>
                    <a:lnTo>
                      <a:pt x="2987" y="3294"/>
                    </a:lnTo>
                    <a:lnTo>
                      <a:pt x="3042" y="2263"/>
                    </a:lnTo>
                    <a:lnTo>
                      <a:pt x="3132" y="1448"/>
                    </a:lnTo>
                    <a:lnTo>
                      <a:pt x="3150" y="1104"/>
                    </a:lnTo>
                    <a:lnTo>
                      <a:pt x="3078" y="435"/>
                    </a:lnTo>
                    <a:lnTo>
                      <a:pt x="2933" y="109"/>
                    </a:lnTo>
                    <a:lnTo>
                      <a:pt x="2879" y="36"/>
                    </a:lnTo>
                    <a:lnTo>
                      <a:pt x="2698"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96" name="Google Shape;1596;p42"/>
              <p:cNvSpPr/>
              <p:nvPr/>
            </p:nvSpPr>
            <p:spPr>
              <a:xfrm>
                <a:off x="7995800" y="2133268"/>
                <a:ext cx="782021" cy="409420"/>
              </a:xfrm>
              <a:custGeom>
                <a:avLst/>
                <a:gdLst/>
                <a:ahLst/>
                <a:cxnLst/>
                <a:rect l="l" t="t" r="r" b="b"/>
                <a:pathLst>
                  <a:path w="24617" h="12888" extrusionOk="0">
                    <a:moveTo>
                      <a:pt x="23097" y="1"/>
                    </a:moveTo>
                    <a:lnTo>
                      <a:pt x="22934" y="73"/>
                    </a:lnTo>
                    <a:lnTo>
                      <a:pt x="22662" y="344"/>
                    </a:lnTo>
                    <a:lnTo>
                      <a:pt x="22354" y="851"/>
                    </a:lnTo>
                    <a:lnTo>
                      <a:pt x="22192" y="1177"/>
                    </a:lnTo>
                    <a:lnTo>
                      <a:pt x="21811" y="1992"/>
                    </a:lnTo>
                    <a:lnTo>
                      <a:pt x="21522" y="2860"/>
                    </a:lnTo>
                    <a:lnTo>
                      <a:pt x="20961" y="3150"/>
                    </a:lnTo>
                    <a:lnTo>
                      <a:pt x="19820" y="3693"/>
                    </a:lnTo>
                    <a:lnTo>
                      <a:pt x="18065" y="4381"/>
                    </a:lnTo>
                    <a:lnTo>
                      <a:pt x="15657" y="5032"/>
                    </a:lnTo>
                    <a:lnTo>
                      <a:pt x="13178" y="5467"/>
                    </a:lnTo>
                    <a:lnTo>
                      <a:pt x="11929" y="5612"/>
                    </a:lnTo>
                    <a:lnTo>
                      <a:pt x="10463" y="5738"/>
                    </a:lnTo>
                    <a:lnTo>
                      <a:pt x="7440" y="5865"/>
                    </a:lnTo>
                    <a:lnTo>
                      <a:pt x="4417" y="5756"/>
                    </a:lnTo>
                    <a:lnTo>
                      <a:pt x="2191" y="5485"/>
                    </a:lnTo>
                    <a:lnTo>
                      <a:pt x="725" y="5213"/>
                    </a:lnTo>
                    <a:lnTo>
                      <a:pt x="1" y="5032"/>
                    </a:lnTo>
                    <a:lnTo>
                      <a:pt x="7367" y="12888"/>
                    </a:lnTo>
                    <a:lnTo>
                      <a:pt x="8453" y="12743"/>
                    </a:lnTo>
                    <a:lnTo>
                      <a:pt x="10644" y="12164"/>
                    </a:lnTo>
                    <a:lnTo>
                      <a:pt x="12798" y="11295"/>
                    </a:lnTo>
                    <a:lnTo>
                      <a:pt x="14915" y="10227"/>
                    </a:lnTo>
                    <a:lnTo>
                      <a:pt x="16906" y="8996"/>
                    </a:lnTo>
                    <a:lnTo>
                      <a:pt x="18734" y="7657"/>
                    </a:lnTo>
                    <a:lnTo>
                      <a:pt x="20363" y="6281"/>
                    </a:lnTo>
                    <a:lnTo>
                      <a:pt x="21739" y="4924"/>
                    </a:lnTo>
                    <a:lnTo>
                      <a:pt x="22300" y="4272"/>
                    </a:lnTo>
                    <a:lnTo>
                      <a:pt x="22608" y="4182"/>
                    </a:lnTo>
                    <a:lnTo>
                      <a:pt x="23259" y="3856"/>
                    </a:lnTo>
                    <a:lnTo>
                      <a:pt x="23875" y="3403"/>
                    </a:lnTo>
                    <a:lnTo>
                      <a:pt x="24364" y="2897"/>
                    </a:lnTo>
                    <a:lnTo>
                      <a:pt x="24527" y="2625"/>
                    </a:lnTo>
                    <a:lnTo>
                      <a:pt x="24599" y="2444"/>
                    </a:lnTo>
                    <a:lnTo>
                      <a:pt x="24617" y="2209"/>
                    </a:lnTo>
                    <a:lnTo>
                      <a:pt x="24527" y="2082"/>
                    </a:lnTo>
                    <a:lnTo>
                      <a:pt x="24327" y="2028"/>
                    </a:lnTo>
                    <a:lnTo>
                      <a:pt x="23965" y="2064"/>
                    </a:lnTo>
                    <a:lnTo>
                      <a:pt x="23459" y="2227"/>
                    </a:lnTo>
                    <a:lnTo>
                      <a:pt x="23278" y="2335"/>
                    </a:lnTo>
                    <a:lnTo>
                      <a:pt x="23513" y="2046"/>
                    </a:lnTo>
                    <a:lnTo>
                      <a:pt x="24056" y="1249"/>
                    </a:lnTo>
                    <a:lnTo>
                      <a:pt x="24219" y="906"/>
                    </a:lnTo>
                    <a:lnTo>
                      <a:pt x="24219" y="743"/>
                    </a:lnTo>
                    <a:lnTo>
                      <a:pt x="24183" y="688"/>
                    </a:lnTo>
                    <a:lnTo>
                      <a:pt x="24110" y="634"/>
                    </a:lnTo>
                    <a:lnTo>
                      <a:pt x="23947" y="634"/>
                    </a:lnTo>
                    <a:lnTo>
                      <a:pt x="23640" y="779"/>
                    </a:lnTo>
                    <a:lnTo>
                      <a:pt x="22934" y="1358"/>
                    </a:lnTo>
                    <a:lnTo>
                      <a:pt x="22698" y="1611"/>
                    </a:lnTo>
                    <a:lnTo>
                      <a:pt x="22843" y="1231"/>
                    </a:lnTo>
                    <a:lnTo>
                      <a:pt x="23078" y="616"/>
                    </a:lnTo>
                    <a:lnTo>
                      <a:pt x="23133" y="218"/>
                    </a:lnTo>
                    <a:lnTo>
                      <a:pt x="2309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97" name="Google Shape;1597;p42"/>
              <p:cNvSpPr/>
              <p:nvPr/>
            </p:nvSpPr>
            <p:spPr>
              <a:xfrm>
                <a:off x="7990622" y="2127518"/>
                <a:ext cx="791233" cy="420919"/>
              </a:xfrm>
              <a:custGeom>
                <a:avLst/>
                <a:gdLst/>
                <a:ahLst/>
                <a:cxnLst/>
                <a:rect l="l" t="t" r="r" b="b"/>
                <a:pathLst>
                  <a:path w="24907" h="13250" extrusionOk="0">
                    <a:moveTo>
                      <a:pt x="23241" y="1"/>
                    </a:moveTo>
                    <a:lnTo>
                      <a:pt x="23151" y="37"/>
                    </a:lnTo>
                    <a:lnTo>
                      <a:pt x="22952" y="163"/>
                    </a:lnTo>
                    <a:lnTo>
                      <a:pt x="22608" y="507"/>
                    </a:lnTo>
                    <a:lnTo>
                      <a:pt x="22228" y="1159"/>
                    </a:lnTo>
                    <a:lnTo>
                      <a:pt x="22029" y="1593"/>
                    </a:lnTo>
                    <a:lnTo>
                      <a:pt x="21902" y="1955"/>
                    </a:lnTo>
                    <a:lnTo>
                      <a:pt x="21667" y="2607"/>
                    </a:lnTo>
                    <a:lnTo>
                      <a:pt x="21431" y="2951"/>
                    </a:lnTo>
                    <a:lnTo>
                      <a:pt x="21269" y="3060"/>
                    </a:lnTo>
                    <a:lnTo>
                      <a:pt x="20581" y="3403"/>
                    </a:lnTo>
                    <a:lnTo>
                      <a:pt x="19875" y="3729"/>
                    </a:lnTo>
                    <a:lnTo>
                      <a:pt x="19115" y="4037"/>
                    </a:lnTo>
                    <a:lnTo>
                      <a:pt x="17576" y="4562"/>
                    </a:lnTo>
                    <a:lnTo>
                      <a:pt x="16001" y="4978"/>
                    </a:lnTo>
                    <a:lnTo>
                      <a:pt x="14409" y="5286"/>
                    </a:lnTo>
                    <a:lnTo>
                      <a:pt x="13594" y="5413"/>
                    </a:lnTo>
                    <a:lnTo>
                      <a:pt x="11929" y="5630"/>
                    </a:lnTo>
                    <a:lnTo>
                      <a:pt x="8562" y="5865"/>
                    </a:lnTo>
                    <a:lnTo>
                      <a:pt x="6028" y="5847"/>
                    </a:lnTo>
                    <a:lnTo>
                      <a:pt x="4345" y="5738"/>
                    </a:lnTo>
                    <a:lnTo>
                      <a:pt x="2661" y="5521"/>
                    </a:lnTo>
                    <a:lnTo>
                      <a:pt x="1014" y="5232"/>
                    </a:lnTo>
                    <a:lnTo>
                      <a:pt x="182" y="5032"/>
                    </a:lnTo>
                    <a:lnTo>
                      <a:pt x="109" y="5014"/>
                    </a:lnTo>
                    <a:lnTo>
                      <a:pt x="1" y="5105"/>
                    </a:lnTo>
                    <a:lnTo>
                      <a:pt x="1" y="5232"/>
                    </a:lnTo>
                    <a:lnTo>
                      <a:pt x="73" y="5358"/>
                    </a:lnTo>
                    <a:lnTo>
                      <a:pt x="145" y="5394"/>
                    </a:lnTo>
                    <a:lnTo>
                      <a:pt x="978" y="5594"/>
                    </a:lnTo>
                    <a:lnTo>
                      <a:pt x="2698" y="5901"/>
                    </a:lnTo>
                    <a:lnTo>
                      <a:pt x="4435" y="6118"/>
                    </a:lnTo>
                    <a:lnTo>
                      <a:pt x="6191" y="6227"/>
                    </a:lnTo>
                    <a:lnTo>
                      <a:pt x="8834" y="6245"/>
                    </a:lnTo>
                    <a:lnTo>
                      <a:pt x="12327" y="5974"/>
                    </a:lnTo>
                    <a:lnTo>
                      <a:pt x="14028" y="5720"/>
                    </a:lnTo>
                    <a:lnTo>
                      <a:pt x="15567" y="5449"/>
                    </a:lnTo>
                    <a:lnTo>
                      <a:pt x="17829" y="4870"/>
                    </a:lnTo>
                    <a:lnTo>
                      <a:pt x="19296" y="4363"/>
                    </a:lnTo>
                    <a:lnTo>
                      <a:pt x="20020" y="4073"/>
                    </a:lnTo>
                    <a:lnTo>
                      <a:pt x="20581" y="3838"/>
                    </a:lnTo>
                    <a:lnTo>
                      <a:pt x="21431" y="3440"/>
                    </a:lnTo>
                    <a:lnTo>
                      <a:pt x="21848" y="3041"/>
                    </a:lnTo>
                    <a:lnTo>
                      <a:pt x="21974" y="2770"/>
                    </a:lnTo>
                    <a:lnTo>
                      <a:pt x="22192" y="2118"/>
                    </a:lnTo>
                    <a:lnTo>
                      <a:pt x="22662" y="1068"/>
                    </a:lnTo>
                    <a:lnTo>
                      <a:pt x="23079" y="548"/>
                    </a:lnTo>
                    <a:lnTo>
                      <a:pt x="23079" y="616"/>
                    </a:lnTo>
                    <a:lnTo>
                      <a:pt x="22843" y="1358"/>
                    </a:lnTo>
                    <a:lnTo>
                      <a:pt x="22723" y="1659"/>
                    </a:lnTo>
                    <a:lnTo>
                      <a:pt x="22717" y="1666"/>
                    </a:lnTo>
                    <a:lnTo>
                      <a:pt x="22719" y="1668"/>
                    </a:lnTo>
                    <a:lnTo>
                      <a:pt x="22719" y="1668"/>
                    </a:lnTo>
                    <a:lnTo>
                      <a:pt x="22698" y="1720"/>
                    </a:lnTo>
                    <a:lnTo>
                      <a:pt x="22680" y="1792"/>
                    </a:lnTo>
                    <a:lnTo>
                      <a:pt x="22717" y="1901"/>
                    </a:lnTo>
                    <a:lnTo>
                      <a:pt x="22879" y="1973"/>
                    </a:lnTo>
                    <a:lnTo>
                      <a:pt x="23006" y="1901"/>
                    </a:lnTo>
                    <a:lnTo>
                      <a:pt x="23241" y="1666"/>
                    </a:lnTo>
                    <a:lnTo>
                      <a:pt x="23495" y="1430"/>
                    </a:lnTo>
                    <a:lnTo>
                      <a:pt x="23585" y="1394"/>
                    </a:lnTo>
                    <a:lnTo>
                      <a:pt x="23984" y="1195"/>
                    </a:lnTo>
                    <a:lnTo>
                      <a:pt x="24147" y="1159"/>
                    </a:lnTo>
                    <a:lnTo>
                      <a:pt x="24128" y="1213"/>
                    </a:lnTo>
                    <a:lnTo>
                      <a:pt x="23748" y="1829"/>
                    </a:lnTo>
                    <a:lnTo>
                      <a:pt x="23296" y="2408"/>
                    </a:lnTo>
                    <a:lnTo>
                      <a:pt x="23241" y="2516"/>
                    </a:lnTo>
                    <a:lnTo>
                      <a:pt x="23332" y="2679"/>
                    </a:lnTo>
                    <a:lnTo>
                      <a:pt x="23441" y="2716"/>
                    </a:lnTo>
                    <a:lnTo>
                      <a:pt x="23513" y="2679"/>
                    </a:lnTo>
                    <a:lnTo>
                      <a:pt x="23658" y="2589"/>
                    </a:lnTo>
                    <a:lnTo>
                      <a:pt x="23839" y="2535"/>
                    </a:lnTo>
                    <a:lnTo>
                      <a:pt x="23966" y="2444"/>
                    </a:lnTo>
                    <a:lnTo>
                      <a:pt x="24183" y="2408"/>
                    </a:lnTo>
                    <a:lnTo>
                      <a:pt x="24328" y="2498"/>
                    </a:lnTo>
                    <a:lnTo>
                      <a:pt x="24400" y="2752"/>
                    </a:lnTo>
                    <a:lnTo>
                      <a:pt x="24400" y="2933"/>
                    </a:lnTo>
                    <a:lnTo>
                      <a:pt x="24092" y="3277"/>
                    </a:lnTo>
                    <a:lnTo>
                      <a:pt x="23368" y="3856"/>
                    </a:lnTo>
                    <a:lnTo>
                      <a:pt x="22952" y="4073"/>
                    </a:lnTo>
                    <a:lnTo>
                      <a:pt x="22536" y="4272"/>
                    </a:lnTo>
                    <a:lnTo>
                      <a:pt x="21956" y="4761"/>
                    </a:lnTo>
                    <a:lnTo>
                      <a:pt x="21631" y="5105"/>
                    </a:lnTo>
                    <a:lnTo>
                      <a:pt x="20744" y="6010"/>
                    </a:lnTo>
                    <a:lnTo>
                      <a:pt x="18807" y="7675"/>
                    </a:lnTo>
                    <a:lnTo>
                      <a:pt x="17775" y="8435"/>
                    </a:lnTo>
                    <a:lnTo>
                      <a:pt x="16635" y="9250"/>
                    </a:lnTo>
                    <a:lnTo>
                      <a:pt x="14191" y="10698"/>
                    </a:lnTo>
                    <a:lnTo>
                      <a:pt x="12255" y="11585"/>
                    </a:lnTo>
                    <a:lnTo>
                      <a:pt x="10933" y="12092"/>
                    </a:lnTo>
                    <a:lnTo>
                      <a:pt x="9594" y="12490"/>
                    </a:lnTo>
                    <a:lnTo>
                      <a:pt x="8200" y="12797"/>
                    </a:lnTo>
                    <a:lnTo>
                      <a:pt x="7494" y="12888"/>
                    </a:lnTo>
                    <a:lnTo>
                      <a:pt x="7422" y="12906"/>
                    </a:lnTo>
                    <a:lnTo>
                      <a:pt x="7349" y="13033"/>
                    </a:lnTo>
                    <a:lnTo>
                      <a:pt x="7367" y="13159"/>
                    </a:lnTo>
                    <a:lnTo>
                      <a:pt x="7476" y="13250"/>
                    </a:lnTo>
                    <a:lnTo>
                      <a:pt x="7549" y="13250"/>
                    </a:lnTo>
                    <a:lnTo>
                      <a:pt x="8417" y="13141"/>
                    </a:lnTo>
                    <a:lnTo>
                      <a:pt x="10119" y="12743"/>
                    </a:lnTo>
                    <a:lnTo>
                      <a:pt x="11784" y="12200"/>
                    </a:lnTo>
                    <a:lnTo>
                      <a:pt x="13413" y="11512"/>
                    </a:lnTo>
                    <a:lnTo>
                      <a:pt x="14988" y="10698"/>
                    </a:lnTo>
                    <a:lnTo>
                      <a:pt x="16526" y="9793"/>
                    </a:lnTo>
                    <a:lnTo>
                      <a:pt x="17974" y="8779"/>
                    </a:lnTo>
                    <a:lnTo>
                      <a:pt x="19350" y="7711"/>
                    </a:lnTo>
                    <a:lnTo>
                      <a:pt x="20020" y="7150"/>
                    </a:lnTo>
                    <a:lnTo>
                      <a:pt x="20563" y="6680"/>
                    </a:lnTo>
                    <a:lnTo>
                      <a:pt x="21612" y="5666"/>
                    </a:lnTo>
                    <a:lnTo>
                      <a:pt x="22101" y="5141"/>
                    </a:lnTo>
                    <a:lnTo>
                      <a:pt x="22373" y="4888"/>
                    </a:lnTo>
                    <a:lnTo>
                      <a:pt x="22988" y="4471"/>
                    </a:lnTo>
                    <a:lnTo>
                      <a:pt x="23640" y="4109"/>
                    </a:lnTo>
                    <a:lnTo>
                      <a:pt x="24237" y="3675"/>
                    </a:lnTo>
                    <a:lnTo>
                      <a:pt x="24490" y="3403"/>
                    </a:lnTo>
                    <a:lnTo>
                      <a:pt x="24671" y="3168"/>
                    </a:lnTo>
                    <a:lnTo>
                      <a:pt x="24871" y="2788"/>
                    </a:lnTo>
                    <a:lnTo>
                      <a:pt x="24907" y="2480"/>
                    </a:lnTo>
                    <a:lnTo>
                      <a:pt x="24816" y="2263"/>
                    </a:lnTo>
                    <a:lnTo>
                      <a:pt x="24617" y="2118"/>
                    </a:lnTo>
                    <a:lnTo>
                      <a:pt x="24328" y="2064"/>
                    </a:lnTo>
                    <a:lnTo>
                      <a:pt x="23999" y="2119"/>
                    </a:lnTo>
                    <a:lnTo>
                      <a:pt x="23999" y="2119"/>
                    </a:lnTo>
                    <a:lnTo>
                      <a:pt x="24472" y="1430"/>
                    </a:lnTo>
                    <a:lnTo>
                      <a:pt x="24599" y="1032"/>
                    </a:lnTo>
                    <a:lnTo>
                      <a:pt x="24545" y="797"/>
                    </a:lnTo>
                    <a:lnTo>
                      <a:pt x="24454" y="725"/>
                    </a:lnTo>
                    <a:lnTo>
                      <a:pt x="24346" y="652"/>
                    </a:lnTo>
                    <a:lnTo>
                      <a:pt x="24128" y="616"/>
                    </a:lnTo>
                    <a:lnTo>
                      <a:pt x="23748" y="743"/>
                    </a:lnTo>
                    <a:lnTo>
                      <a:pt x="23311" y="1103"/>
                    </a:lnTo>
                    <a:lnTo>
                      <a:pt x="23404" y="815"/>
                    </a:lnTo>
                    <a:lnTo>
                      <a:pt x="23459" y="399"/>
                    </a:lnTo>
                    <a:lnTo>
                      <a:pt x="23441" y="163"/>
                    </a:lnTo>
                    <a:lnTo>
                      <a:pt x="23422" y="55"/>
                    </a:lnTo>
                    <a:lnTo>
                      <a:pt x="23241"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98" name="Google Shape;1598;p42"/>
              <p:cNvSpPr/>
              <p:nvPr/>
            </p:nvSpPr>
            <p:spPr>
              <a:xfrm>
                <a:off x="6856713" y="1650275"/>
                <a:ext cx="1415115" cy="1504795"/>
              </a:xfrm>
              <a:custGeom>
                <a:avLst/>
                <a:gdLst/>
                <a:ahLst/>
                <a:cxnLst/>
                <a:rect l="l" t="t" r="r" b="b"/>
                <a:pathLst>
                  <a:path w="44546" h="47369" extrusionOk="0">
                    <a:moveTo>
                      <a:pt x="14409" y="0"/>
                    </a:moveTo>
                    <a:lnTo>
                      <a:pt x="13992" y="18"/>
                    </a:lnTo>
                    <a:lnTo>
                      <a:pt x="13504" y="73"/>
                    </a:lnTo>
                    <a:lnTo>
                      <a:pt x="12544" y="326"/>
                    </a:lnTo>
                    <a:lnTo>
                      <a:pt x="11603" y="742"/>
                    </a:lnTo>
                    <a:lnTo>
                      <a:pt x="10698" y="1303"/>
                    </a:lnTo>
                    <a:lnTo>
                      <a:pt x="9793" y="1973"/>
                    </a:lnTo>
                    <a:lnTo>
                      <a:pt x="8924" y="2788"/>
                    </a:lnTo>
                    <a:lnTo>
                      <a:pt x="7657" y="4163"/>
                    </a:lnTo>
                    <a:lnTo>
                      <a:pt x="6083" y="6317"/>
                    </a:lnTo>
                    <a:lnTo>
                      <a:pt x="4671" y="8688"/>
                    </a:lnTo>
                    <a:lnTo>
                      <a:pt x="3440" y="11204"/>
                    </a:lnTo>
                    <a:lnTo>
                      <a:pt x="2408" y="13757"/>
                    </a:lnTo>
                    <a:lnTo>
                      <a:pt x="1974" y="15005"/>
                    </a:lnTo>
                    <a:lnTo>
                      <a:pt x="1521" y="16417"/>
                    </a:lnTo>
                    <a:lnTo>
                      <a:pt x="815" y="19331"/>
                    </a:lnTo>
                    <a:lnTo>
                      <a:pt x="308" y="22264"/>
                    </a:lnTo>
                    <a:lnTo>
                      <a:pt x="37" y="25178"/>
                    </a:lnTo>
                    <a:lnTo>
                      <a:pt x="1" y="28056"/>
                    </a:lnTo>
                    <a:lnTo>
                      <a:pt x="164" y="30825"/>
                    </a:lnTo>
                    <a:lnTo>
                      <a:pt x="562" y="33450"/>
                    </a:lnTo>
                    <a:lnTo>
                      <a:pt x="1159" y="35893"/>
                    </a:lnTo>
                    <a:lnTo>
                      <a:pt x="1557" y="37015"/>
                    </a:lnTo>
                    <a:lnTo>
                      <a:pt x="2155" y="37794"/>
                    </a:lnTo>
                    <a:lnTo>
                      <a:pt x="3476" y="39296"/>
                    </a:lnTo>
                    <a:lnTo>
                      <a:pt x="4978" y="40690"/>
                    </a:lnTo>
                    <a:lnTo>
                      <a:pt x="6644" y="41993"/>
                    </a:lnTo>
                    <a:lnTo>
                      <a:pt x="8436" y="43170"/>
                    </a:lnTo>
                    <a:lnTo>
                      <a:pt x="10354" y="44219"/>
                    </a:lnTo>
                    <a:lnTo>
                      <a:pt x="12363" y="45143"/>
                    </a:lnTo>
                    <a:lnTo>
                      <a:pt x="14481" y="45921"/>
                    </a:lnTo>
                    <a:lnTo>
                      <a:pt x="15567" y="46247"/>
                    </a:lnTo>
                    <a:lnTo>
                      <a:pt x="16671" y="46536"/>
                    </a:lnTo>
                    <a:lnTo>
                      <a:pt x="18879" y="46989"/>
                    </a:lnTo>
                    <a:lnTo>
                      <a:pt x="21070" y="47260"/>
                    </a:lnTo>
                    <a:lnTo>
                      <a:pt x="23260" y="47369"/>
                    </a:lnTo>
                    <a:lnTo>
                      <a:pt x="25396" y="47296"/>
                    </a:lnTo>
                    <a:lnTo>
                      <a:pt x="27495" y="47061"/>
                    </a:lnTo>
                    <a:lnTo>
                      <a:pt x="29504" y="46645"/>
                    </a:lnTo>
                    <a:lnTo>
                      <a:pt x="31423" y="46066"/>
                    </a:lnTo>
                    <a:lnTo>
                      <a:pt x="32346" y="45704"/>
                    </a:lnTo>
                    <a:lnTo>
                      <a:pt x="33269" y="44962"/>
                    </a:lnTo>
                    <a:lnTo>
                      <a:pt x="35061" y="43188"/>
                    </a:lnTo>
                    <a:lnTo>
                      <a:pt x="36763" y="41160"/>
                    </a:lnTo>
                    <a:lnTo>
                      <a:pt x="38355" y="38898"/>
                    </a:lnTo>
                    <a:lnTo>
                      <a:pt x="39822" y="36418"/>
                    </a:lnTo>
                    <a:lnTo>
                      <a:pt x="41125" y="33794"/>
                    </a:lnTo>
                    <a:lnTo>
                      <a:pt x="42229" y="31024"/>
                    </a:lnTo>
                    <a:lnTo>
                      <a:pt x="43152" y="28182"/>
                    </a:lnTo>
                    <a:lnTo>
                      <a:pt x="43514" y="26734"/>
                    </a:lnTo>
                    <a:lnTo>
                      <a:pt x="43786" y="25449"/>
                    </a:lnTo>
                    <a:lnTo>
                      <a:pt x="44238" y="22734"/>
                    </a:lnTo>
                    <a:lnTo>
                      <a:pt x="44491" y="19947"/>
                    </a:lnTo>
                    <a:lnTo>
                      <a:pt x="44546" y="17177"/>
                    </a:lnTo>
                    <a:lnTo>
                      <a:pt x="44329" y="14535"/>
                    </a:lnTo>
                    <a:lnTo>
                      <a:pt x="43985" y="12689"/>
                    </a:lnTo>
                    <a:lnTo>
                      <a:pt x="43659" y="11548"/>
                    </a:lnTo>
                    <a:lnTo>
                      <a:pt x="43243" y="10498"/>
                    </a:lnTo>
                    <a:lnTo>
                      <a:pt x="42754" y="9539"/>
                    </a:lnTo>
                    <a:lnTo>
                      <a:pt x="42175" y="8707"/>
                    </a:lnTo>
                    <a:lnTo>
                      <a:pt x="41487" y="7983"/>
                    </a:lnTo>
                    <a:lnTo>
                      <a:pt x="41107" y="7675"/>
                    </a:lnTo>
                    <a:lnTo>
                      <a:pt x="40763" y="7440"/>
                    </a:lnTo>
                    <a:lnTo>
                      <a:pt x="40039" y="7132"/>
                    </a:lnTo>
                    <a:lnTo>
                      <a:pt x="39315" y="7005"/>
                    </a:lnTo>
                    <a:lnTo>
                      <a:pt x="38591" y="7059"/>
                    </a:lnTo>
                    <a:lnTo>
                      <a:pt x="37867" y="7259"/>
                    </a:lnTo>
                    <a:lnTo>
                      <a:pt x="37161" y="7566"/>
                    </a:lnTo>
                    <a:lnTo>
                      <a:pt x="36129" y="8182"/>
                    </a:lnTo>
                    <a:lnTo>
                      <a:pt x="34916" y="9213"/>
                    </a:lnTo>
                    <a:lnTo>
                      <a:pt x="33885" y="10281"/>
                    </a:lnTo>
                    <a:lnTo>
                      <a:pt x="32853" y="11566"/>
                    </a:lnTo>
                    <a:lnTo>
                      <a:pt x="32708" y="11784"/>
                    </a:lnTo>
                    <a:lnTo>
                      <a:pt x="32418" y="11566"/>
                    </a:lnTo>
                    <a:lnTo>
                      <a:pt x="30156" y="10317"/>
                    </a:lnTo>
                    <a:lnTo>
                      <a:pt x="27694" y="9304"/>
                    </a:lnTo>
                    <a:lnTo>
                      <a:pt x="26138" y="8833"/>
                    </a:lnTo>
                    <a:lnTo>
                      <a:pt x="24563" y="8435"/>
                    </a:lnTo>
                    <a:lnTo>
                      <a:pt x="21938" y="8001"/>
                    </a:lnTo>
                    <a:lnTo>
                      <a:pt x="19350" y="7874"/>
                    </a:lnTo>
                    <a:lnTo>
                      <a:pt x="19006" y="7910"/>
                    </a:lnTo>
                    <a:lnTo>
                      <a:pt x="18988" y="7657"/>
                    </a:lnTo>
                    <a:lnTo>
                      <a:pt x="18771" y="6010"/>
                    </a:lnTo>
                    <a:lnTo>
                      <a:pt x="18463" y="4562"/>
                    </a:lnTo>
                    <a:lnTo>
                      <a:pt x="17956" y="3041"/>
                    </a:lnTo>
                    <a:lnTo>
                      <a:pt x="17413" y="1991"/>
                    </a:lnTo>
                    <a:lnTo>
                      <a:pt x="16979" y="1358"/>
                    </a:lnTo>
                    <a:lnTo>
                      <a:pt x="16472" y="815"/>
                    </a:lnTo>
                    <a:lnTo>
                      <a:pt x="15875" y="380"/>
                    </a:lnTo>
                    <a:lnTo>
                      <a:pt x="15187" y="109"/>
                    </a:lnTo>
                    <a:lnTo>
                      <a:pt x="14409"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99" name="Google Shape;1599;p42"/>
              <p:cNvSpPr/>
              <p:nvPr/>
            </p:nvSpPr>
            <p:spPr>
              <a:xfrm>
                <a:off x="6856713" y="1650275"/>
                <a:ext cx="1362794" cy="1002836"/>
              </a:xfrm>
              <a:custGeom>
                <a:avLst/>
                <a:gdLst/>
                <a:ahLst/>
                <a:cxnLst/>
                <a:rect l="l" t="t" r="r" b="b"/>
                <a:pathLst>
                  <a:path w="42899" h="31568" extrusionOk="0">
                    <a:moveTo>
                      <a:pt x="14409" y="0"/>
                    </a:moveTo>
                    <a:lnTo>
                      <a:pt x="13992" y="18"/>
                    </a:lnTo>
                    <a:lnTo>
                      <a:pt x="13504" y="73"/>
                    </a:lnTo>
                    <a:lnTo>
                      <a:pt x="12544" y="326"/>
                    </a:lnTo>
                    <a:lnTo>
                      <a:pt x="11603" y="742"/>
                    </a:lnTo>
                    <a:lnTo>
                      <a:pt x="10698" y="1303"/>
                    </a:lnTo>
                    <a:lnTo>
                      <a:pt x="9793" y="1973"/>
                    </a:lnTo>
                    <a:lnTo>
                      <a:pt x="8924" y="2788"/>
                    </a:lnTo>
                    <a:lnTo>
                      <a:pt x="7657" y="4163"/>
                    </a:lnTo>
                    <a:lnTo>
                      <a:pt x="6083" y="6317"/>
                    </a:lnTo>
                    <a:lnTo>
                      <a:pt x="4671" y="8688"/>
                    </a:lnTo>
                    <a:lnTo>
                      <a:pt x="3440" y="11204"/>
                    </a:lnTo>
                    <a:lnTo>
                      <a:pt x="2408" y="13757"/>
                    </a:lnTo>
                    <a:lnTo>
                      <a:pt x="1974" y="15005"/>
                    </a:lnTo>
                    <a:lnTo>
                      <a:pt x="1648" y="16019"/>
                    </a:lnTo>
                    <a:lnTo>
                      <a:pt x="1087" y="18119"/>
                    </a:lnTo>
                    <a:lnTo>
                      <a:pt x="634" y="20218"/>
                    </a:lnTo>
                    <a:lnTo>
                      <a:pt x="308" y="22336"/>
                    </a:lnTo>
                    <a:lnTo>
                      <a:pt x="91" y="24454"/>
                    </a:lnTo>
                    <a:lnTo>
                      <a:pt x="1" y="26553"/>
                    </a:lnTo>
                    <a:lnTo>
                      <a:pt x="19" y="28599"/>
                    </a:lnTo>
                    <a:lnTo>
                      <a:pt x="146" y="30590"/>
                    </a:lnTo>
                    <a:lnTo>
                      <a:pt x="272" y="31567"/>
                    </a:lnTo>
                    <a:lnTo>
                      <a:pt x="417" y="30644"/>
                    </a:lnTo>
                    <a:lnTo>
                      <a:pt x="906" y="28798"/>
                    </a:lnTo>
                    <a:lnTo>
                      <a:pt x="1250" y="27875"/>
                    </a:lnTo>
                    <a:lnTo>
                      <a:pt x="2010" y="25956"/>
                    </a:lnTo>
                    <a:lnTo>
                      <a:pt x="3331" y="22716"/>
                    </a:lnTo>
                    <a:lnTo>
                      <a:pt x="4345" y="20526"/>
                    </a:lnTo>
                    <a:lnTo>
                      <a:pt x="5467" y="18354"/>
                    </a:lnTo>
                    <a:lnTo>
                      <a:pt x="6716" y="16327"/>
                    </a:lnTo>
                    <a:lnTo>
                      <a:pt x="8074" y="14481"/>
                    </a:lnTo>
                    <a:lnTo>
                      <a:pt x="9196" y="13304"/>
                    </a:lnTo>
                    <a:lnTo>
                      <a:pt x="9974" y="12616"/>
                    </a:lnTo>
                    <a:lnTo>
                      <a:pt x="10390" y="12308"/>
                    </a:lnTo>
                    <a:lnTo>
                      <a:pt x="10752" y="12055"/>
                    </a:lnTo>
                    <a:lnTo>
                      <a:pt x="11531" y="11639"/>
                    </a:lnTo>
                    <a:lnTo>
                      <a:pt x="12327" y="11331"/>
                    </a:lnTo>
                    <a:lnTo>
                      <a:pt x="13142" y="11132"/>
                    </a:lnTo>
                    <a:lnTo>
                      <a:pt x="14372" y="11005"/>
                    </a:lnTo>
                    <a:lnTo>
                      <a:pt x="16074" y="11114"/>
                    </a:lnTo>
                    <a:lnTo>
                      <a:pt x="17812" y="11458"/>
                    </a:lnTo>
                    <a:lnTo>
                      <a:pt x="19549" y="11965"/>
                    </a:lnTo>
                    <a:lnTo>
                      <a:pt x="22174" y="12870"/>
                    </a:lnTo>
                    <a:lnTo>
                      <a:pt x="23893" y="13449"/>
                    </a:lnTo>
                    <a:lnTo>
                      <a:pt x="25287" y="13919"/>
                    </a:lnTo>
                    <a:lnTo>
                      <a:pt x="27405" y="14662"/>
                    </a:lnTo>
                    <a:lnTo>
                      <a:pt x="28798" y="15060"/>
                    </a:lnTo>
                    <a:lnTo>
                      <a:pt x="30138" y="15277"/>
                    </a:lnTo>
                    <a:lnTo>
                      <a:pt x="31387" y="15259"/>
                    </a:lnTo>
                    <a:lnTo>
                      <a:pt x="32256" y="15024"/>
                    </a:lnTo>
                    <a:lnTo>
                      <a:pt x="32799" y="14770"/>
                    </a:lnTo>
                    <a:lnTo>
                      <a:pt x="33305" y="14390"/>
                    </a:lnTo>
                    <a:lnTo>
                      <a:pt x="33776" y="13919"/>
                    </a:lnTo>
                    <a:lnTo>
                      <a:pt x="33975" y="13630"/>
                    </a:lnTo>
                    <a:lnTo>
                      <a:pt x="34591" y="12779"/>
                    </a:lnTo>
                    <a:lnTo>
                      <a:pt x="35731" y="11422"/>
                    </a:lnTo>
                    <a:lnTo>
                      <a:pt x="36835" y="10426"/>
                    </a:lnTo>
                    <a:lnTo>
                      <a:pt x="37903" y="9738"/>
                    </a:lnTo>
                    <a:lnTo>
                      <a:pt x="38971" y="9358"/>
                    </a:lnTo>
                    <a:lnTo>
                      <a:pt x="40039" y="9231"/>
                    </a:lnTo>
                    <a:lnTo>
                      <a:pt x="41143" y="9340"/>
                    </a:lnTo>
                    <a:lnTo>
                      <a:pt x="42301" y="9612"/>
                    </a:lnTo>
                    <a:lnTo>
                      <a:pt x="42899" y="9829"/>
                    </a:lnTo>
                    <a:lnTo>
                      <a:pt x="42537" y="9195"/>
                    </a:lnTo>
                    <a:lnTo>
                      <a:pt x="41632" y="8109"/>
                    </a:lnTo>
                    <a:lnTo>
                      <a:pt x="41107" y="7675"/>
                    </a:lnTo>
                    <a:lnTo>
                      <a:pt x="40763" y="7440"/>
                    </a:lnTo>
                    <a:lnTo>
                      <a:pt x="40039" y="7132"/>
                    </a:lnTo>
                    <a:lnTo>
                      <a:pt x="39315" y="7005"/>
                    </a:lnTo>
                    <a:lnTo>
                      <a:pt x="38591" y="7059"/>
                    </a:lnTo>
                    <a:lnTo>
                      <a:pt x="37867" y="7259"/>
                    </a:lnTo>
                    <a:lnTo>
                      <a:pt x="37161" y="7566"/>
                    </a:lnTo>
                    <a:lnTo>
                      <a:pt x="36129" y="8182"/>
                    </a:lnTo>
                    <a:lnTo>
                      <a:pt x="34916" y="9213"/>
                    </a:lnTo>
                    <a:lnTo>
                      <a:pt x="33885" y="10281"/>
                    </a:lnTo>
                    <a:lnTo>
                      <a:pt x="32853" y="11566"/>
                    </a:lnTo>
                    <a:lnTo>
                      <a:pt x="32708" y="11784"/>
                    </a:lnTo>
                    <a:lnTo>
                      <a:pt x="32418" y="11566"/>
                    </a:lnTo>
                    <a:lnTo>
                      <a:pt x="30156" y="10317"/>
                    </a:lnTo>
                    <a:lnTo>
                      <a:pt x="27694" y="9304"/>
                    </a:lnTo>
                    <a:lnTo>
                      <a:pt x="26138" y="8833"/>
                    </a:lnTo>
                    <a:lnTo>
                      <a:pt x="24563" y="8435"/>
                    </a:lnTo>
                    <a:lnTo>
                      <a:pt x="21938" y="8001"/>
                    </a:lnTo>
                    <a:lnTo>
                      <a:pt x="19350" y="7874"/>
                    </a:lnTo>
                    <a:lnTo>
                      <a:pt x="19006" y="7910"/>
                    </a:lnTo>
                    <a:lnTo>
                      <a:pt x="18988" y="7657"/>
                    </a:lnTo>
                    <a:lnTo>
                      <a:pt x="18771" y="6010"/>
                    </a:lnTo>
                    <a:lnTo>
                      <a:pt x="18463" y="4562"/>
                    </a:lnTo>
                    <a:lnTo>
                      <a:pt x="17956" y="3041"/>
                    </a:lnTo>
                    <a:lnTo>
                      <a:pt x="17413" y="1991"/>
                    </a:lnTo>
                    <a:lnTo>
                      <a:pt x="16979" y="1358"/>
                    </a:lnTo>
                    <a:lnTo>
                      <a:pt x="16472" y="815"/>
                    </a:lnTo>
                    <a:lnTo>
                      <a:pt x="15875" y="380"/>
                    </a:lnTo>
                    <a:lnTo>
                      <a:pt x="15187" y="109"/>
                    </a:lnTo>
                    <a:lnTo>
                      <a:pt x="14409"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0" name="Google Shape;1600;p42"/>
              <p:cNvSpPr/>
              <p:nvPr/>
            </p:nvSpPr>
            <p:spPr>
              <a:xfrm>
                <a:off x="6985530" y="2400083"/>
                <a:ext cx="852163" cy="754415"/>
              </a:xfrm>
              <a:custGeom>
                <a:avLst/>
                <a:gdLst/>
                <a:ahLst/>
                <a:cxnLst/>
                <a:rect l="l" t="t" r="r" b="b"/>
                <a:pathLst>
                  <a:path w="26825" h="23748" extrusionOk="0">
                    <a:moveTo>
                      <a:pt x="14481" y="0"/>
                    </a:moveTo>
                    <a:lnTo>
                      <a:pt x="13159" y="109"/>
                    </a:lnTo>
                    <a:lnTo>
                      <a:pt x="11856" y="380"/>
                    </a:lnTo>
                    <a:lnTo>
                      <a:pt x="10571" y="797"/>
                    </a:lnTo>
                    <a:lnTo>
                      <a:pt x="9322" y="1358"/>
                    </a:lnTo>
                    <a:lnTo>
                      <a:pt x="8109" y="2045"/>
                    </a:lnTo>
                    <a:lnTo>
                      <a:pt x="6951" y="2860"/>
                    </a:lnTo>
                    <a:lnTo>
                      <a:pt x="5847" y="3801"/>
                    </a:lnTo>
                    <a:lnTo>
                      <a:pt x="4815" y="4851"/>
                    </a:lnTo>
                    <a:lnTo>
                      <a:pt x="3838" y="6028"/>
                    </a:lnTo>
                    <a:lnTo>
                      <a:pt x="2969" y="7295"/>
                    </a:lnTo>
                    <a:lnTo>
                      <a:pt x="2190" y="8652"/>
                    </a:lnTo>
                    <a:lnTo>
                      <a:pt x="1503" y="10100"/>
                    </a:lnTo>
                    <a:lnTo>
                      <a:pt x="923" y="11639"/>
                    </a:lnTo>
                    <a:lnTo>
                      <a:pt x="688" y="12453"/>
                    </a:lnTo>
                    <a:lnTo>
                      <a:pt x="435" y="13394"/>
                    </a:lnTo>
                    <a:lnTo>
                      <a:pt x="91" y="15295"/>
                    </a:lnTo>
                    <a:lnTo>
                      <a:pt x="0" y="16236"/>
                    </a:lnTo>
                    <a:lnTo>
                      <a:pt x="579" y="16779"/>
                    </a:lnTo>
                    <a:lnTo>
                      <a:pt x="1792" y="17793"/>
                    </a:lnTo>
                    <a:lnTo>
                      <a:pt x="3114" y="18752"/>
                    </a:lnTo>
                    <a:lnTo>
                      <a:pt x="4489" y="19639"/>
                    </a:lnTo>
                    <a:lnTo>
                      <a:pt x="5955" y="20453"/>
                    </a:lnTo>
                    <a:lnTo>
                      <a:pt x="7476" y="21177"/>
                    </a:lnTo>
                    <a:lnTo>
                      <a:pt x="9050" y="21829"/>
                    </a:lnTo>
                    <a:lnTo>
                      <a:pt x="10679" y="22390"/>
                    </a:lnTo>
                    <a:lnTo>
                      <a:pt x="11512" y="22644"/>
                    </a:lnTo>
                    <a:lnTo>
                      <a:pt x="12345" y="22861"/>
                    </a:lnTo>
                    <a:lnTo>
                      <a:pt x="14028" y="23241"/>
                    </a:lnTo>
                    <a:lnTo>
                      <a:pt x="15729" y="23512"/>
                    </a:lnTo>
                    <a:lnTo>
                      <a:pt x="17395" y="23675"/>
                    </a:lnTo>
                    <a:lnTo>
                      <a:pt x="19060" y="23748"/>
                    </a:lnTo>
                    <a:lnTo>
                      <a:pt x="20707" y="23730"/>
                    </a:lnTo>
                    <a:lnTo>
                      <a:pt x="22336" y="23603"/>
                    </a:lnTo>
                    <a:lnTo>
                      <a:pt x="23911" y="23368"/>
                    </a:lnTo>
                    <a:lnTo>
                      <a:pt x="24671" y="23205"/>
                    </a:lnTo>
                    <a:lnTo>
                      <a:pt x="25087" y="22354"/>
                    </a:lnTo>
                    <a:lnTo>
                      <a:pt x="25793" y="20562"/>
                    </a:lnTo>
                    <a:lnTo>
                      <a:pt x="26083" y="19621"/>
                    </a:lnTo>
                    <a:lnTo>
                      <a:pt x="26300" y="18806"/>
                    </a:lnTo>
                    <a:lnTo>
                      <a:pt x="26608" y="17195"/>
                    </a:lnTo>
                    <a:lnTo>
                      <a:pt x="26789" y="15603"/>
                    </a:lnTo>
                    <a:lnTo>
                      <a:pt x="26825" y="14028"/>
                    </a:lnTo>
                    <a:lnTo>
                      <a:pt x="26753" y="12489"/>
                    </a:lnTo>
                    <a:lnTo>
                      <a:pt x="26535" y="11005"/>
                    </a:lnTo>
                    <a:lnTo>
                      <a:pt x="26210" y="9557"/>
                    </a:lnTo>
                    <a:lnTo>
                      <a:pt x="25757" y="8181"/>
                    </a:lnTo>
                    <a:lnTo>
                      <a:pt x="25196" y="6878"/>
                    </a:lnTo>
                    <a:lnTo>
                      <a:pt x="24526" y="5647"/>
                    </a:lnTo>
                    <a:lnTo>
                      <a:pt x="23748" y="4525"/>
                    </a:lnTo>
                    <a:lnTo>
                      <a:pt x="22861" y="3493"/>
                    </a:lnTo>
                    <a:lnTo>
                      <a:pt x="21902" y="2588"/>
                    </a:lnTo>
                    <a:lnTo>
                      <a:pt x="20834" y="1792"/>
                    </a:lnTo>
                    <a:lnTo>
                      <a:pt x="19675" y="1122"/>
                    </a:lnTo>
                    <a:lnTo>
                      <a:pt x="18445" y="616"/>
                    </a:lnTo>
                    <a:lnTo>
                      <a:pt x="17793" y="416"/>
                    </a:lnTo>
                    <a:lnTo>
                      <a:pt x="17141" y="235"/>
                    </a:lnTo>
                    <a:lnTo>
                      <a:pt x="15820" y="36"/>
                    </a:lnTo>
                    <a:lnTo>
                      <a:pt x="14481"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1" name="Google Shape;1601;p42"/>
              <p:cNvSpPr/>
              <p:nvPr/>
            </p:nvSpPr>
            <p:spPr>
              <a:xfrm>
                <a:off x="7487489" y="3147000"/>
                <a:ext cx="12707" cy="1747"/>
              </a:xfrm>
              <a:custGeom>
                <a:avLst/>
                <a:gdLst/>
                <a:ahLst/>
                <a:cxnLst/>
                <a:rect l="l" t="t" r="r" b="b"/>
                <a:pathLst>
                  <a:path w="400" h="55" extrusionOk="0">
                    <a:moveTo>
                      <a:pt x="1" y="0"/>
                    </a:moveTo>
                    <a:lnTo>
                      <a:pt x="200" y="19"/>
                    </a:lnTo>
                    <a:lnTo>
                      <a:pt x="399" y="55"/>
                    </a:lnTo>
                    <a:lnTo>
                      <a:pt x="200" y="19"/>
                    </a:lnTo>
                    <a:lnTo>
                      <a:pt x="1" y="0"/>
                    </a:lnTo>
                    <a:close/>
                  </a:path>
                </a:pathLst>
              </a:custGeom>
              <a:solidFill>
                <a:srgbClr val="75724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2" name="Google Shape;1602;p42"/>
              <p:cNvSpPr/>
              <p:nvPr/>
            </p:nvSpPr>
            <p:spPr>
              <a:xfrm>
                <a:off x="7549594" y="3152750"/>
                <a:ext cx="14994" cy="1175"/>
              </a:xfrm>
              <a:custGeom>
                <a:avLst/>
                <a:gdLst/>
                <a:ahLst/>
                <a:cxnLst/>
                <a:rect l="l" t="t" r="r" b="b"/>
                <a:pathLst>
                  <a:path w="472" h="37" extrusionOk="0">
                    <a:moveTo>
                      <a:pt x="1" y="0"/>
                    </a:moveTo>
                    <a:lnTo>
                      <a:pt x="236" y="19"/>
                    </a:lnTo>
                    <a:lnTo>
                      <a:pt x="471" y="37"/>
                    </a:lnTo>
                    <a:lnTo>
                      <a:pt x="236" y="19"/>
                    </a:lnTo>
                    <a:lnTo>
                      <a:pt x="1" y="0"/>
                    </a:lnTo>
                    <a:close/>
                  </a:path>
                </a:pathLst>
              </a:custGeom>
              <a:solidFill>
                <a:srgbClr val="75724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3" name="Google Shape;1603;p42"/>
              <p:cNvSpPr/>
              <p:nvPr/>
            </p:nvSpPr>
            <p:spPr>
              <a:xfrm>
                <a:off x="7113172" y="3014181"/>
                <a:ext cx="14994" cy="9213"/>
              </a:xfrm>
              <a:custGeom>
                <a:avLst/>
                <a:gdLst/>
                <a:ahLst/>
                <a:cxnLst/>
                <a:rect l="l" t="t" r="r" b="b"/>
                <a:pathLst>
                  <a:path w="472" h="290" extrusionOk="0">
                    <a:moveTo>
                      <a:pt x="1" y="0"/>
                    </a:moveTo>
                    <a:lnTo>
                      <a:pt x="236" y="145"/>
                    </a:lnTo>
                    <a:lnTo>
                      <a:pt x="471" y="290"/>
                    </a:lnTo>
                    <a:lnTo>
                      <a:pt x="236" y="145"/>
                    </a:lnTo>
                    <a:lnTo>
                      <a:pt x="1" y="0"/>
                    </a:lnTo>
                    <a:close/>
                  </a:path>
                </a:pathLst>
              </a:custGeom>
              <a:solidFill>
                <a:srgbClr val="75724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4" name="Google Shape;1604;p42"/>
              <p:cNvSpPr/>
              <p:nvPr/>
            </p:nvSpPr>
            <p:spPr>
              <a:xfrm>
                <a:off x="7026352" y="2952075"/>
                <a:ext cx="52925" cy="39709"/>
              </a:xfrm>
              <a:custGeom>
                <a:avLst/>
                <a:gdLst/>
                <a:ahLst/>
                <a:cxnLst/>
                <a:rect l="l" t="t" r="r" b="b"/>
                <a:pathLst>
                  <a:path w="1666" h="1250" extrusionOk="0">
                    <a:moveTo>
                      <a:pt x="0" y="0"/>
                    </a:moveTo>
                    <a:lnTo>
                      <a:pt x="815" y="652"/>
                    </a:lnTo>
                    <a:lnTo>
                      <a:pt x="1666" y="1249"/>
                    </a:lnTo>
                    <a:lnTo>
                      <a:pt x="815" y="652"/>
                    </a:lnTo>
                    <a:lnTo>
                      <a:pt x="0" y="0"/>
                    </a:lnTo>
                    <a:close/>
                  </a:path>
                </a:pathLst>
              </a:custGeom>
              <a:solidFill>
                <a:srgbClr val="75724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5" name="Google Shape;1605;p42"/>
              <p:cNvSpPr/>
              <p:nvPr/>
            </p:nvSpPr>
            <p:spPr>
              <a:xfrm>
                <a:off x="7087885" y="2997503"/>
                <a:ext cx="15534" cy="10388"/>
              </a:xfrm>
              <a:custGeom>
                <a:avLst/>
                <a:gdLst/>
                <a:ahLst/>
                <a:cxnLst/>
                <a:rect l="l" t="t" r="r" b="b"/>
                <a:pathLst>
                  <a:path w="489" h="327" extrusionOk="0">
                    <a:moveTo>
                      <a:pt x="0" y="0"/>
                    </a:moveTo>
                    <a:lnTo>
                      <a:pt x="235" y="163"/>
                    </a:lnTo>
                    <a:lnTo>
                      <a:pt x="489" y="326"/>
                    </a:lnTo>
                    <a:lnTo>
                      <a:pt x="235" y="163"/>
                    </a:lnTo>
                    <a:lnTo>
                      <a:pt x="0" y="0"/>
                    </a:lnTo>
                    <a:close/>
                  </a:path>
                </a:pathLst>
              </a:custGeom>
              <a:solidFill>
                <a:srgbClr val="75724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6" name="Google Shape;1606;p42"/>
              <p:cNvSpPr/>
              <p:nvPr/>
            </p:nvSpPr>
            <p:spPr>
              <a:xfrm>
                <a:off x="7518557" y="3150463"/>
                <a:ext cx="14391" cy="1175"/>
              </a:xfrm>
              <a:custGeom>
                <a:avLst/>
                <a:gdLst/>
                <a:ahLst/>
                <a:cxnLst/>
                <a:rect l="l" t="t" r="r" b="b"/>
                <a:pathLst>
                  <a:path w="453" h="37" extrusionOk="0">
                    <a:moveTo>
                      <a:pt x="0" y="0"/>
                    </a:moveTo>
                    <a:lnTo>
                      <a:pt x="236" y="18"/>
                    </a:lnTo>
                    <a:lnTo>
                      <a:pt x="453" y="36"/>
                    </a:lnTo>
                    <a:lnTo>
                      <a:pt x="236" y="18"/>
                    </a:lnTo>
                    <a:lnTo>
                      <a:pt x="0" y="0"/>
                    </a:lnTo>
                    <a:close/>
                  </a:path>
                </a:pathLst>
              </a:custGeom>
              <a:solidFill>
                <a:srgbClr val="75724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7" name="Google Shape;1607;p42"/>
              <p:cNvSpPr/>
              <p:nvPr/>
            </p:nvSpPr>
            <p:spPr>
              <a:xfrm>
                <a:off x="7450130" y="3141251"/>
                <a:ext cx="7497" cy="1747"/>
              </a:xfrm>
              <a:custGeom>
                <a:avLst/>
                <a:gdLst/>
                <a:ahLst/>
                <a:cxnLst/>
                <a:rect l="l" t="t" r="r" b="b"/>
                <a:pathLst>
                  <a:path w="236" h="55" extrusionOk="0">
                    <a:moveTo>
                      <a:pt x="0" y="0"/>
                    </a:moveTo>
                    <a:lnTo>
                      <a:pt x="109" y="19"/>
                    </a:lnTo>
                    <a:lnTo>
                      <a:pt x="236" y="55"/>
                    </a:lnTo>
                    <a:lnTo>
                      <a:pt x="109" y="19"/>
                    </a:lnTo>
                    <a:lnTo>
                      <a:pt x="0" y="0"/>
                    </a:lnTo>
                    <a:close/>
                  </a:path>
                </a:pathLst>
              </a:custGeom>
              <a:solidFill>
                <a:srgbClr val="75724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8" name="Google Shape;1608;p42"/>
              <p:cNvSpPr/>
              <p:nvPr/>
            </p:nvSpPr>
            <p:spPr>
              <a:xfrm>
                <a:off x="7278776" y="3095251"/>
                <a:ext cx="10388" cy="4066"/>
              </a:xfrm>
              <a:custGeom>
                <a:avLst/>
                <a:gdLst/>
                <a:ahLst/>
                <a:cxnLst/>
                <a:rect l="l" t="t" r="r" b="b"/>
                <a:pathLst>
                  <a:path w="327" h="128" extrusionOk="0">
                    <a:moveTo>
                      <a:pt x="0" y="0"/>
                    </a:moveTo>
                    <a:lnTo>
                      <a:pt x="163" y="73"/>
                    </a:lnTo>
                    <a:lnTo>
                      <a:pt x="326" y="127"/>
                    </a:lnTo>
                    <a:lnTo>
                      <a:pt x="163" y="73"/>
                    </a:lnTo>
                    <a:lnTo>
                      <a:pt x="0" y="0"/>
                    </a:lnTo>
                    <a:close/>
                  </a:path>
                </a:pathLst>
              </a:custGeom>
              <a:solidFill>
                <a:srgbClr val="75724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9" name="Google Shape;1609;p42"/>
              <p:cNvSpPr/>
              <p:nvPr/>
            </p:nvSpPr>
            <p:spPr>
              <a:xfrm>
                <a:off x="7179312" y="3051539"/>
                <a:ext cx="13247" cy="6925"/>
              </a:xfrm>
              <a:custGeom>
                <a:avLst/>
                <a:gdLst/>
                <a:ahLst/>
                <a:cxnLst/>
                <a:rect l="l" t="t" r="r" b="b"/>
                <a:pathLst>
                  <a:path w="417" h="218" extrusionOk="0">
                    <a:moveTo>
                      <a:pt x="0" y="1"/>
                    </a:moveTo>
                    <a:lnTo>
                      <a:pt x="217" y="109"/>
                    </a:lnTo>
                    <a:lnTo>
                      <a:pt x="416" y="218"/>
                    </a:lnTo>
                    <a:lnTo>
                      <a:pt x="217" y="109"/>
                    </a:lnTo>
                    <a:lnTo>
                      <a:pt x="0" y="1"/>
                    </a:lnTo>
                    <a:close/>
                  </a:path>
                </a:pathLst>
              </a:custGeom>
              <a:solidFill>
                <a:srgbClr val="75724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0" name="Google Shape;1610;p42"/>
              <p:cNvSpPr/>
              <p:nvPr/>
            </p:nvSpPr>
            <p:spPr>
              <a:xfrm>
                <a:off x="7248311" y="3083751"/>
                <a:ext cx="7497" cy="2891"/>
              </a:xfrm>
              <a:custGeom>
                <a:avLst/>
                <a:gdLst/>
                <a:ahLst/>
                <a:cxnLst/>
                <a:rect l="l" t="t" r="r" b="b"/>
                <a:pathLst>
                  <a:path w="236" h="91" extrusionOk="0">
                    <a:moveTo>
                      <a:pt x="0" y="0"/>
                    </a:moveTo>
                    <a:lnTo>
                      <a:pt x="109" y="37"/>
                    </a:lnTo>
                    <a:lnTo>
                      <a:pt x="235" y="91"/>
                    </a:lnTo>
                    <a:lnTo>
                      <a:pt x="109" y="37"/>
                    </a:lnTo>
                    <a:lnTo>
                      <a:pt x="0" y="0"/>
                    </a:lnTo>
                    <a:close/>
                  </a:path>
                </a:pathLst>
              </a:custGeom>
              <a:solidFill>
                <a:srgbClr val="75724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1" name="Google Shape;1611;p42"/>
              <p:cNvSpPr/>
              <p:nvPr/>
            </p:nvSpPr>
            <p:spPr>
              <a:xfrm>
                <a:off x="7382846" y="3127463"/>
                <a:ext cx="9816" cy="2319"/>
              </a:xfrm>
              <a:custGeom>
                <a:avLst/>
                <a:gdLst/>
                <a:ahLst/>
                <a:cxnLst/>
                <a:rect l="l" t="t" r="r" b="b"/>
                <a:pathLst>
                  <a:path w="309" h="73" extrusionOk="0">
                    <a:moveTo>
                      <a:pt x="1" y="0"/>
                    </a:moveTo>
                    <a:lnTo>
                      <a:pt x="145" y="36"/>
                    </a:lnTo>
                    <a:lnTo>
                      <a:pt x="308" y="72"/>
                    </a:lnTo>
                    <a:lnTo>
                      <a:pt x="145" y="36"/>
                    </a:lnTo>
                    <a:lnTo>
                      <a:pt x="1" y="0"/>
                    </a:lnTo>
                    <a:close/>
                  </a:path>
                </a:pathLst>
              </a:custGeom>
              <a:solidFill>
                <a:srgbClr val="75724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2" name="Google Shape;1612;p42"/>
              <p:cNvSpPr/>
              <p:nvPr/>
            </p:nvSpPr>
            <p:spPr>
              <a:xfrm>
                <a:off x="7415059" y="3134929"/>
                <a:ext cx="10388" cy="1747"/>
              </a:xfrm>
              <a:custGeom>
                <a:avLst/>
                <a:gdLst/>
                <a:ahLst/>
                <a:cxnLst/>
                <a:rect l="l" t="t" r="r" b="b"/>
                <a:pathLst>
                  <a:path w="327" h="55" extrusionOk="0">
                    <a:moveTo>
                      <a:pt x="0" y="0"/>
                    </a:moveTo>
                    <a:lnTo>
                      <a:pt x="163" y="37"/>
                    </a:lnTo>
                    <a:lnTo>
                      <a:pt x="326" y="55"/>
                    </a:lnTo>
                    <a:lnTo>
                      <a:pt x="163" y="37"/>
                    </a:lnTo>
                    <a:lnTo>
                      <a:pt x="0" y="0"/>
                    </a:lnTo>
                    <a:close/>
                  </a:path>
                </a:pathLst>
              </a:custGeom>
              <a:solidFill>
                <a:srgbClr val="75724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3" name="Google Shape;1613;p42"/>
              <p:cNvSpPr/>
              <p:nvPr/>
            </p:nvSpPr>
            <p:spPr>
              <a:xfrm>
                <a:off x="7151706" y="3037180"/>
                <a:ext cx="12675" cy="6925"/>
              </a:xfrm>
              <a:custGeom>
                <a:avLst/>
                <a:gdLst/>
                <a:ahLst/>
                <a:cxnLst/>
                <a:rect l="l" t="t" r="r" b="b"/>
                <a:pathLst>
                  <a:path w="399" h="218" extrusionOk="0">
                    <a:moveTo>
                      <a:pt x="0" y="0"/>
                    </a:moveTo>
                    <a:lnTo>
                      <a:pt x="199" y="109"/>
                    </a:lnTo>
                    <a:lnTo>
                      <a:pt x="398" y="217"/>
                    </a:lnTo>
                    <a:lnTo>
                      <a:pt x="199" y="109"/>
                    </a:lnTo>
                    <a:lnTo>
                      <a:pt x="0" y="0"/>
                    </a:lnTo>
                    <a:close/>
                  </a:path>
                </a:pathLst>
              </a:custGeom>
              <a:solidFill>
                <a:srgbClr val="75724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4" name="Google Shape;1614;p42"/>
              <p:cNvSpPr/>
              <p:nvPr/>
            </p:nvSpPr>
            <p:spPr>
              <a:xfrm>
                <a:off x="7310385" y="3106751"/>
                <a:ext cx="9816" cy="2891"/>
              </a:xfrm>
              <a:custGeom>
                <a:avLst/>
                <a:gdLst/>
                <a:ahLst/>
                <a:cxnLst/>
                <a:rect l="l" t="t" r="r" b="b"/>
                <a:pathLst>
                  <a:path w="309" h="91" extrusionOk="0">
                    <a:moveTo>
                      <a:pt x="1" y="0"/>
                    </a:moveTo>
                    <a:lnTo>
                      <a:pt x="164" y="55"/>
                    </a:lnTo>
                    <a:lnTo>
                      <a:pt x="309" y="91"/>
                    </a:lnTo>
                    <a:lnTo>
                      <a:pt x="164" y="55"/>
                    </a:lnTo>
                    <a:lnTo>
                      <a:pt x="1" y="0"/>
                    </a:lnTo>
                    <a:close/>
                  </a:path>
                </a:pathLst>
              </a:custGeom>
              <a:solidFill>
                <a:srgbClr val="75724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5" name="Google Shape;1615;p42"/>
              <p:cNvSpPr/>
              <p:nvPr/>
            </p:nvSpPr>
            <p:spPr>
              <a:xfrm>
                <a:off x="7547307" y="1904415"/>
                <a:ext cx="89140" cy="58103"/>
              </a:xfrm>
              <a:custGeom>
                <a:avLst/>
                <a:gdLst/>
                <a:ahLst/>
                <a:cxnLst/>
                <a:rect l="l" t="t" r="r" b="b"/>
                <a:pathLst>
                  <a:path w="2806" h="1829" extrusionOk="0">
                    <a:moveTo>
                      <a:pt x="127" y="1"/>
                    </a:moveTo>
                    <a:lnTo>
                      <a:pt x="36" y="254"/>
                    </a:lnTo>
                    <a:lnTo>
                      <a:pt x="0" y="797"/>
                    </a:lnTo>
                    <a:lnTo>
                      <a:pt x="199" y="1286"/>
                    </a:lnTo>
                    <a:lnTo>
                      <a:pt x="652" y="1666"/>
                    </a:lnTo>
                    <a:lnTo>
                      <a:pt x="978" y="1793"/>
                    </a:lnTo>
                    <a:lnTo>
                      <a:pt x="1267" y="1829"/>
                    </a:lnTo>
                    <a:lnTo>
                      <a:pt x="1901" y="1666"/>
                    </a:lnTo>
                    <a:lnTo>
                      <a:pt x="2444" y="1250"/>
                    </a:lnTo>
                    <a:lnTo>
                      <a:pt x="2770" y="725"/>
                    </a:lnTo>
                    <a:lnTo>
                      <a:pt x="2806" y="435"/>
                    </a:lnTo>
                    <a:lnTo>
                      <a:pt x="1340" y="145"/>
                    </a:lnTo>
                    <a:lnTo>
                      <a:pt x="127"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6" name="Google Shape;1616;p42"/>
              <p:cNvSpPr/>
              <p:nvPr/>
            </p:nvSpPr>
            <p:spPr>
              <a:xfrm>
                <a:off x="6985530" y="2915860"/>
                <a:ext cx="15534" cy="14391"/>
              </a:xfrm>
              <a:custGeom>
                <a:avLst/>
                <a:gdLst/>
                <a:ahLst/>
                <a:cxnLst/>
                <a:rect l="l" t="t" r="r" b="b"/>
                <a:pathLst>
                  <a:path w="489" h="453" extrusionOk="0">
                    <a:moveTo>
                      <a:pt x="0" y="0"/>
                    </a:moveTo>
                    <a:lnTo>
                      <a:pt x="254" y="235"/>
                    </a:lnTo>
                    <a:lnTo>
                      <a:pt x="489" y="453"/>
                    </a:lnTo>
                    <a:lnTo>
                      <a:pt x="254" y="235"/>
                    </a:lnTo>
                    <a:lnTo>
                      <a:pt x="0" y="0"/>
                    </a:lnTo>
                    <a:close/>
                  </a:path>
                </a:pathLst>
              </a:custGeom>
              <a:solidFill>
                <a:srgbClr val="75724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7" name="Google Shape;1617;p42"/>
              <p:cNvSpPr/>
              <p:nvPr/>
            </p:nvSpPr>
            <p:spPr>
              <a:xfrm>
                <a:off x="7689339" y="1932021"/>
                <a:ext cx="100639" cy="81102"/>
              </a:xfrm>
              <a:custGeom>
                <a:avLst/>
                <a:gdLst/>
                <a:ahLst/>
                <a:cxnLst/>
                <a:rect l="l" t="t" r="r" b="b"/>
                <a:pathLst>
                  <a:path w="3168" h="2553" extrusionOk="0">
                    <a:moveTo>
                      <a:pt x="54" y="0"/>
                    </a:moveTo>
                    <a:lnTo>
                      <a:pt x="0" y="272"/>
                    </a:lnTo>
                    <a:lnTo>
                      <a:pt x="18" y="815"/>
                    </a:lnTo>
                    <a:lnTo>
                      <a:pt x="145" y="1340"/>
                    </a:lnTo>
                    <a:lnTo>
                      <a:pt x="434" y="1810"/>
                    </a:lnTo>
                    <a:lnTo>
                      <a:pt x="670" y="2010"/>
                    </a:lnTo>
                    <a:lnTo>
                      <a:pt x="923" y="2227"/>
                    </a:lnTo>
                    <a:lnTo>
                      <a:pt x="1394" y="2462"/>
                    </a:lnTo>
                    <a:lnTo>
                      <a:pt x="1810" y="2553"/>
                    </a:lnTo>
                    <a:lnTo>
                      <a:pt x="2172" y="2516"/>
                    </a:lnTo>
                    <a:lnTo>
                      <a:pt x="2480" y="2335"/>
                    </a:lnTo>
                    <a:lnTo>
                      <a:pt x="2733" y="2082"/>
                    </a:lnTo>
                    <a:lnTo>
                      <a:pt x="3041" y="1539"/>
                    </a:lnTo>
                    <a:lnTo>
                      <a:pt x="3168" y="1105"/>
                    </a:lnTo>
                    <a:lnTo>
                      <a:pt x="2498" y="833"/>
                    </a:lnTo>
                    <a:lnTo>
                      <a:pt x="941" y="272"/>
                    </a:lnTo>
                    <a:lnTo>
                      <a:pt x="54" y="0"/>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8" name="Google Shape;1618;p42"/>
              <p:cNvSpPr/>
              <p:nvPr/>
            </p:nvSpPr>
            <p:spPr>
              <a:xfrm>
                <a:off x="6888925" y="2062553"/>
                <a:ext cx="117889" cy="175388"/>
              </a:xfrm>
              <a:custGeom>
                <a:avLst/>
                <a:gdLst/>
                <a:ahLst/>
                <a:cxnLst/>
                <a:rect l="l" t="t" r="r" b="b"/>
                <a:pathLst>
                  <a:path w="3711" h="5521" extrusionOk="0">
                    <a:moveTo>
                      <a:pt x="1684" y="0"/>
                    </a:moveTo>
                    <a:lnTo>
                      <a:pt x="1304" y="1014"/>
                    </a:lnTo>
                    <a:lnTo>
                      <a:pt x="960" y="2027"/>
                    </a:lnTo>
                    <a:lnTo>
                      <a:pt x="435" y="3711"/>
                    </a:lnTo>
                    <a:lnTo>
                      <a:pt x="0" y="5448"/>
                    </a:lnTo>
                    <a:lnTo>
                      <a:pt x="399" y="5521"/>
                    </a:lnTo>
                    <a:lnTo>
                      <a:pt x="1177" y="5521"/>
                    </a:lnTo>
                    <a:lnTo>
                      <a:pt x="1919" y="5322"/>
                    </a:lnTo>
                    <a:lnTo>
                      <a:pt x="2625" y="4905"/>
                    </a:lnTo>
                    <a:lnTo>
                      <a:pt x="2933" y="4598"/>
                    </a:lnTo>
                    <a:lnTo>
                      <a:pt x="3204" y="4290"/>
                    </a:lnTo>
                    <a:lnTo>
                      <a:pt x="3566" y="3638"/>
                    </a:lnTo>
                    <a:lnTo>
                      <a:pt x="3711" y="2969"/>
                    </a:lnTo>
                    <a:lnTo>
                      <a:pt x="3657" y="2335"/>
                    </a:lnTo>
                    <a:lnTo>
                      <a:pt x="3439" y="1702"/>
                    </a:lnTo>
                    <a:lnTo>
                      <a:pt x="3059" y="1141"/>
                    </a:lnTo>
                    <a:lnTo>
                      <a:pt x="2589" y="616"/>
                    </a:lnTo>
                    <a:lnTo>
                      <a:pt x="2010" y="181"/>
                    </a:lnTo>
                    <a:lnTo>
                      <a:pt x="1684" y="0"/>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9" name="Google Shape;1619;p42"/>
              <p:cNvSpPr/>
              <p:nvPr/>
            </p:nvSpPr>
            <p:spPr>
              <a:xfrm>
                <a:off x="7720948" y="3142394"/>
                <a:ext cx="21316" cy="3494"/>
              </a:xfrm>
              <a:custGeom>
                <a:avLst/>
                <a:gdLst/>
                <a:ahLst/>
                <a:cxnLst/>
                <a:rect l="l" t="t" r="r" b="b"/>
                <a:pathLst>
                  <a:path w="671" h="110" extrusionOk="0">
                    <a:moveTo>
                      <a:pt x="1" y="109"/>
                    </a:moveTo>
                    <a:lnTo>
                      <a:pt x="345" y="73"/>
                    </a:lnTo>
                    <a:lnTo>
                      <a:pt x="670" y="1"/>
                    </a:lnTo>
                    <a:lnTo>
                      <a:pt x="345" y="73"/>
                    </a:lnTo>
                    <a:lnTo>
                      <a:pt x="1" y="109"/>
                    </a:lnTo>
                    <a:close/>
                  </a:path>
                </a:pathLst>
              </a:custGeom>
              <a:solidFill>
                <a:srgbClr val="75724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0" name="Google Shape;1620;p42"/>
              <p:cNvSpPr/>
              <p:nvPr/>
            </p:nvSpPr>
            <p:spPr>
              <a:xfrm>
                <a:off x="7590987" y="3154466"/>
                <a:ext cx="18457" cy="32"/>
              </a:xfrm>
              <a:custGeom>
                <a:avLst/>
                <a:gdLst/>
                <a:ahLst/>
                <a:cxnLst/>
                <a:rect l="l" t="t" r="r" b="b"/>
                <a:pathLst>
                  <a:path w="581" h="1" extrusionOk="0">
                    <a:moveTo>
                      <a:pt x="1" y="1"/>
                    </a:moveTo>
                    <a:lnTo>
                      <a:pt x="291" y="1"/>
                    </a:lnTo>
                    <a:lnTo>
                      <a:pt x="580" y="1"/>
                    </a:lnTo>
                    <a:lnTo>
                      <a:pt x="291" y="1"/>
                    </a:lnTo>
                    <a:lnTo>
                      <a:pt x="1" y="1"/>
                    </a:lnTo>
                    <a:close/>
                  </a:path>
                </a:pathLst>
              </a:custGeom>
              <a:solidFill>
                <a:srgbClr val="75724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1" name="Google Shape;1621;p42"/>
              <p:cNvSpPr/>
              <p:nvPr/>
            </p:nvSpPr>
            <p:spPr>
              <a:xfrm>
                <a:off x="8157370" y="2341980"/>
                <a:ext cx="107565" cy="190383"/>
              </a:xfrm>
              <a:custGeom>
                <a:avLst/>
                <a:gdLst/>
                <a:ahLst/>
                <a:cxnLst/>
                <a:rect l="l" t="t" r="r" b="b"/>
                <a:pathLst>
                  <a:path w="3386" h="5993" extrusionOk="0">
                    <a:moveTo>
                      <a:pt x="2336" y="1"/>
                    </a:moveTo>
                    <a:lnTo>
                      <a:pt x="1684" y="37"/>
                    </a:lnTo>
                    <a:lnTo>
                      <a:pt x="1123" y="182"/>
                    </a:lnTo>
                    <a:lnTo>
                      <a:pt x="634" y="472"/>
                    </a:lnTo>
                    <a:lnTo>
                      <a:pt x="272" y="906"/>
                    </a:lnTo>
                    <a:lnTo>
                      <a:pt x="55" y="1521"/>
                    </a:lnTo>
                    <a:lnTo>
                      <a:pt x="1" y="2318"/>
                    </a:lnTo>
                    <a:lnTo>
                      <a:pt x="55" y="2807"/>
                    </a:lnTo>
                    <a:lnTo>
                      <a:pt x="164" y="3368"/>
                    </a:lnTo>
                    <a:lnTo>
                      <a:pt x="544" y="4327"/>
                    </a:lnTo>
                    <a:lnTo>
                      <a:pt x="1141" y="5105"/>
                    </a:lnTo>
                    <a:lnTo>
                      <a:pt x="1865" y="5739"/>
                    </a:lnTo>
                    <a:lnTo>
                      <a:pt x="2300" y="5992"/>
                    </a:lnTo>
                    <a:lnTo>
                      <a:pt x="2444" y="5467"/>
                    </a:lnTo>
                    <a:lnTo>
                      <a:pt x="2571" y="4960"/>
                    </a:lnTo>
                    <a:lnTo>
                      <a:pt x="2824" y="3802"/>
                    </a:lnTo>
                    <a:lnTo>
                      <a:pt x="3241" y="1377"/>
                    </a:lnTo>
                    <a:lnTo>
                      <a:pt x="3386" y="128"/>
                    </a:lnTo>
                    <a:lnTo>
                      <a:pt x="3024" y="55"/>
                    </a:lnTo>
                    <a:lnTo>
                      <a:pt x="2336"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2" name="Google Shape;1622;p42"/>
              <p:cNvSpPr/>
              <p:nvPr/>
            </p:nvSpPr>
            <p:spPr>
              <a:xfrm>
                <a:off x="7209205" y="3066502"/>
                <a:ext cx="11532" cy="5210"/>
              </a:xfrm>
              <a:custGeom>
                <a:avLst/>
                <a:gdLst/>
                <a:ahLst/>
                <a:cxnLst/>
                <a:rect l="l" t="t" r="r" b="b"/>
                <a:pathLst>
                  <a:path w="363" h="164" extrusionOk="0">
                    <a:moveTo>
                      <a:pt x="0" y="0"/>
                    </a:moveTo>
                    <a:lnTo>
                      <a:pt x="181" y="73"/>
                    </a:lnTo>
                    <a:lnTo>
                      <a:pt x="362" y="163"/>
                    </a:lnTo>
                    <a:lnTo>
                      <a:pt x="181" y="73"/>
                    </a:lnTo>
                    <a:lnTo>
                      <a:pt x="0" y="0"/>
                    </a:lnTo>
                    <a:close/>
                  </a:path>
                </a:pathLst>
              </a:custGeom>
              <a:solidFill>
                <a:srgbClr val="75724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3" name="Google Shape;1623;p42"/>
              <p:cNvSpPr/>
              <p:nvPr/>
            </p:nvSpPr>
            <p:spPr>
              <a:xfrm>
                <a:off x="7006211" y="2934825"/>
                <a:ext cx="16138" cy="13819"/>
              </a:xfrm>
              <a:custGeom>
                <a:avLst/>
                <a:gdLst/>
                <a:ahLst/>
                <a:cxnLst/>
                <a:rect l="l" t="t" r="r" b="b"/>
                <a:pathLst>
                  <a:path w="508" h="435" extrusionOk="0">
                    <a:moveTo>
                      <a:pt x="1" y="0"/>
                    </a:moveTo>
                    <a:lnTo>
                      <a:pt x="254" y="218"/>
                    </a:lnTo>
                    <a:lnTo>
                      <a:pt x="508" y="435"/>
                    </a:lnTo>
                    <a:lnTo>
                      <a:pt x="254" y="218"/>
                    </a:lnTo>
                    <a:lnTo>
                      <a:pt x="1" y="0"/>
                    </a:lnTo>
                    <a:close/>
                  </a:path>
                </a:pathLst>
              </a:custGeom>
              <a:solidFill>
                <a:srgbClr val="75724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4" name="Google Shape;1624;p42"/>
              <p:cNvSpPr/>
              <p:nvPr/>
            </p:nvSpPr>
            <p:spPr>
              <a:xfrm>
                <a:off x="7649090" y="3146429"/>
                <a:ext cx="67855" cy="6925"/>
              </a:xfrm>
              <a:custGeom>
                <a:avLst/>
                <a:gdLst/>
                <a:ahLst/>
                <a:cxnLst/>
                <a:rect l="l" t="t" r="r" b="b"/>
                <a:pathLst>
                  <a:path w="2136" h="218" extrusionOk="0">
                    <a:moveTo>
                      <a:pt x="0" y="218"/>
                    </a:moveTo>
                    <a:lnTo>
                      <a:pt x="1068" y="145"/>
                    </a:lnTo>
                    <a:lnTo>
                      <a:pt x="2136" y="0"/>
                    </a:lnTo>
                    <a:lnTo>
                      <a:pt x="1068" y="145"/>
                    </a:lnTo>
                    <a:lnTo>
                      <a:pt x="0" y="218"/>
                    </a:lnTo>
                    <a:close/>
                  </a:path>
                </a:pathLst>
              </a:custGeom>
              <a:solidFill>
                <a:srgbClr val="75724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5" name="Google Shape;1625;p42"/>
              <p:cNvSpPr/>
              <p:nvPr/>
            </p:nvSpPr>
            <p:spPr>
              <a:xfrm>
                <a:off x="7620912" y="3153894"/>
                <a:ext cx="18997" cy="604"/>
              </a:xfrm>
              <a:custGeom>
                <a:avLst/>
                <a:gdLst/>
                <a:ahLst/>
                <a:cxnLst/>
                <a:rect l="l" t="t" r="r" b="b"/>
                <a:pathLst>
                  <a:path w="598" h="19" extrusionOk="0">
                    <a:moveTo>
                      <a:pt x="0" y="19"/>
                    </a:moveTo>
                    <a:lnTo>
                      <a:pt x="290" y="1"/>
                    </a:lnTo>
                    <a:lnTo>
                      <a:pt x="597" y="1"/>
                    </a:lnTo>
                    <a:lnTo>
                      <a:pt x="290" y="1"/>
                    </a:lnTo>
                    <a:lnTo>
                      <a:pt x="0" y="19"/>
                    </a:lnTo>
                    <a:close/>
                  </a:path>
                </a:pathLst>
              </a:custGeom>
              <a:solidFill>
                <a:srgbClr val="75724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6" name="Google Shape;1626;p42"/>
              <p:cNvSpPr/>
              <p:nvPr/>
            </p:nvSpPr>
            <p:spPr>
              <a:xfrm>
                <a:off x="7022317" y="2948612"/>
                <a:ext cx="4066" cy="3494"/>
              </a:xfrm>
              <a:custGeom>
                <a:avLst/>
                <a:gdLst/>
                <a:ahLst/>
                <a:cxnLst/>
                <a:rect l="l" t="t" r="r" b="b"/>
                <a:pathLst>
                  <a:path w="128" h="110" extrusionOk="0">
                    <a:moveTo>
                      <a:pt x="1" y="1"/>
                    </a:moveTo>
                    <a:lnTo>
                      <a:pt x="55" y="55"/>
                    </a:lnTo>
                    <a:lnTo>
                      <a:pt x="127" y="109"/>
                    </a:lnTo>
                    <a:lnTo>
                      <a:pt x="55" y="55"/>
                    </a:lnTo>
                    <a:lnTo>
                      <a:pt x="1" y="1"/>
                    </a:lnTo>
                    <a:close/>
                  </a:path>
                </a:pathLst>
              </a:custGeom>
              <a:solidFill>
                <a:srgbClr val="75724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7" name="Google Shape;1627;p42"/>
              <p:cNvSpPr/>
              <p:nvPr/>
            </p:nvSpPr>
            <p:spPr>
              <a:xfrm>
                <a:off x="7192527" y="3058433"/>
                <a:ext cx="16710" cy="8101"/>
              </a:xfrm>
              <a:custGeom>
                <a:avLst/>
                <a:gdLst/>
                <a:ahLst/>
                <a:cxnLst/>
                <a:rect l="l" t="t" r="r" b="b"/>
                <a:pathLst>
                  <a:path w="526" h="255" extrusionOk="0">
                    <a:moveTo>
                      <a:pt x="0" y="1"/>
                    </a:moveTo>
                    <a:lnTo>
                      <a:pt x="254" y="128"/>
                    </a:lnTo>
                    <a:lnTo>
                      <a:pt x="525" y="254"/>
                    </a:lnTo>
                    <a:lnTo>
                      <a:pt x="254" y="128"/>
                    </a:lnTo>
                    <a:lnTo>
                      <a:pt x="0" y="1"/>
                    </a:lnTo>
                    <a:close/>
                  </a:path>
                </a:pathLst>
              </a:custGeom>
              <a:solidFill>
                <a:srgbClr val="75724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8" name="Google Shape;1628;p42"/>
              <p:cNvSpPr/>
              <p:nvPr/>
            </p:nvSpPr>
            <p:spPr>
              <a:xfrm>
                <a:off x="7079244" y="2991753"/>
                <a:ext cx="8673" cy="5782"/>
              </a:xfrm>
              <a:custGeom>
                <a:avLst/>
                <a:gdLst/>
                <a:ahLst/>
                <a:cxnLst/>
                <a:rect l="l" t="t" r="r" b="b"/>
                <a:pathLst>
                  <a:path w="273" h="182" extrusionOk="0">
                    <a:moveTo>
                      <a:pt x="1" y="0"/>
                    </a:moveTo>
                    <a:lnTo>
                      <a:pt x="127" y="91"/>
                    </a:lnTo>
                    <a:lnTo>
                      <a:pt x="272" y="181"/>
                    </a:lnTo>
                    <a:lnTo>
                      <a:pt x="127" y="91"/>
                    </a:lnTo>
                    <a:lnTo>
                      <a:pt x="1" y="0"/>
                    </a:lnTo>
                    <a:close/>
                  </a:path>
                </a:pathLst>
              </a:custGeom>
              <a:solidFill>
                <a:srgbClr val="75724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9" name="Google Shape;1629;p42"/>
              <p:cNvSpPr/>
              <p:nvPr/>
            </p:nvSpPr>
            <p:spPr>
              <a:xfrm>
                <a:off x="7164350" y="3044074"/>
                <a:ext cx="14994" cy="7497"/>
              </a:xfrm>
              <a:custGeom>
                <a:avLst/>
                <a:gdLst/>
                <a:ahLst/>
                <a:cxnLst/>
                <a:rect l="l" t="t" r="r" b="b"/>
                <a:pathLst>
                  <a:path w="472" h="236" extrusionOk="0">
                    <a:moveTo>
                      <a:pt x="0" y="0"/>
                    </a:moveTo>
                    <a:lnTo>
                      <a:pt x="236" y="127"/>
                    </a:lnTo>
                    <a:lnTo>
                      <a:pt x="471" y="236"/>
                    </a:lnTo>
                    <a:lnTo>
                      <a:pt x="236" y="127"/>
                    </a:lnTo>
                    <a:lnTo>
                      <a:pt x="0" y="0"/>
                    </a:lnTo>
                    <a:close/>
                  </a:path>
                </a:pathLst>
              </a:custGeom>
              <a:solidFill>
                <a:srgbClr val="75724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0" name="Google Shape;1630;p42"/>
              <p:cNvSpPr/>
              <p:nvPr/>
            </p:nvSpPr>
            <p:spPr>
              <a:xfrm>
                <a:off x="7103388" y="3007859"/>
                <a:ext cx="9816" cy="6353"/>
              </a:xfrm>
              <a:custGeom>
                <a:avLst/>
                <a:gdLst/>
                <a:ahLst/>
                <a:cxnLst/>
                <a:rect l="l" t="t" r="r" b="b"/>
                <a:pathLst>
                  <a:path w="309" h="200" extrusionOk="0">
                    <a:moveTo>
                      <a:pt x="1" y="0"/>
                    </a:moveTo>
                    <a:lnTo>
                      <a:pt x="146" y="109"/>
                    </a:lnTo>
                    <a:lnTo>
                      <a:pt x="309" y="199"/>
                    </a:lnTo>
                    <a:lnTo>
                      <a:pt x="146" y="109"/>
                    </a:lnTo>
                    <a:lnTo>
                      <a:pt x="1" y="0"/>
                    </a:lnTo>
                    <a:close/>
                  </a:path>
                </a:pathLst>
              </a:custGeom>
              <a:solidFill>
                <a:srgbClr val="75724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1" name="Google Shape;1631;p42"/>
              <p:cNvSpPr/>
              <p:nvPr/>
            </p:nvSpPr>
            <p:spPr>
              <a:xfrm>
                <a:off x="6985530" y="2915860"/>
                <a:ext cx="32" cy="32"/>
              </a:xfrm>
              <a:custGeom>
                <a:avLst/>
                <a:gdLst/>
                <a:ahLst/>
                <a:cxnLst/>
                <a:rect l="l" t="t" r="r" b="b"/>
                <a:pathLst>
                  <a:path w="1" h="1" extrusionOk="0">
                    <a:moveTo>
                      <a:pt x="0" y="0"/>
                    </a:moveTo>
                    <a:lnTo>
                      <a:pt x="0" y="0"/>
                    </a:lnTo>
                    <a:lnTo>
                      <a:pt x="0" y="0"/>
                    </a:lnTo>
                    <a:lnTo>
                      <a:pt x="0" y="0"/>
                    </a:lnTo>
                    <a:lnTo>
                      <a:pt x="0" y="0"/>
                    </a:lnTo>
                    <a:close/>
                  </a:path>
                </a:pathLst>
              </a:custGeom>
              <a:solidFill>
                <a:srgbClr val="75724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2" name="Google Shape;1632;p42"/>
              <p:cNvSpPr/>
              <p:nvPr/>
            </p:nvSpPr>
            <p:spPr>
              <a:xfrm>
                <a:off x="7128135" y="3023361"/>
                <a:ext cx="23603" cy="13851"/>
              </a:xfrm>
              <a:custGeom>
                <a:avLst/>
                <a:gdLst/>
                <a:ahLst/>
                <a:cxnLst/>
                <a:rect l="l" t="t" r="r" b="b"/>
                <a:pathLst>
                  <a:path w="743" h="436" extrusionOk="0">
                    <a:moveTo>
                      <a:pt x="0" y="1"/>
                    </a:moveTo>
                    <a:lnTo>
                      <a:pt x="362" y="218"/>
                    </a:lnTo>
                    <a:lnTo>
                      <a:pt x="742" y="435"/>
                    </a:lnTo>
                    <a:lnTo>
                      <a:pt x="362" y="218"/>
                    </a:lnTo>
                    <a:lnTo>
                      <a:pt x="0" y="1"/>
                    </a:lnTo>
                    <a:close/>
                  </a:path>
                </a:pathLst>
              </a:custGeom>
              <a:solidFill>
                <a:srgbClr val="75724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3" name="Google Shape;1633;p42"/>
              <p:cNvSpPr/>
              <p:nvPr/>
            </p:nvSpPr>
            <p:spPr>
              <a:xfrm>
                <a:off x="7001033" y="2930219"/>
                <a:ext cx="5210" cy="4638"/>
              </a:xfrm>
              <a:custGeom>
                <a:avLst/>
                <a:gdLst/>
                <a:ahLst/>
                <a:cxnLst/>
                <a:rect l="l" t="t" r="r" b="b"/>
                <a:pathLst>
                  <a:path w="164" h="146" extrusionOk="0">
                    <a:moveTo>
                      <a:pt x="1" y="1"/>
                    </a:moveTo>
                    <a:lnTo>
                      <a:pt x="91" y="73"/>
                    </a:lnTo>
                    <a:lnTo>
                      <a:pt x="164" y="145"/>
                    </a:lnTo>
                    <a:lnTo>
                      <a:pt x="91" y="73"/>
                    </a:lnTo>
                    <a:lnTo>
                      <a:pt x="1" y="1"/>
                    </a:lnTo>
                    <a:close/>
                  </a:path>
                </a:pathLst>
              </a:custGeom>
              <a:solidFill>
                <a:srgbClr val="75724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4" name="Google Shape;1634;p42"/>
              <p:cNvSpPr/>
              <p:nvPr/>
            </p:nvSpPr>
            <p:spPr>
              <a:xfrm>
                <a:off x="7564557" y="3153894"/>
                <a:ext cx="26462" cy="604"/>
              </a:xfrm>
              <a:custGeom>
                <a:avLst/>
                <a:gdLst/>
                <a:ahLst/>
                <a:cxnLst/>
                <a:rect l="l" t="t" r="r" b="b"/>
                <a:pathLst>
                  <a:path w="833" h="19" extrusionOk="0">
                    <a:moveTo>
                      <a:pt x="0" y="1"/>
                    </a:moveTo>
                    <a:lnTo>
                      <a:pt x="417" y="19"/>
                    </a:lnTo>
                    <a:lnTo>
                      <a:pt x="833" y="19"/>
                    </a:lnTo>
                    <a:lnTo>
                      <a:pt x="417" y="19"/>
                    </a:lnTo>
                    <a:lnTo>
                      <a:pt x="0" y="1"/>
                    </a:lnTo>
                    <a:close/>
                  </a:path>
                </a:pathLst>
              </a:custGeom>
              <a:solidFill>
                <a:srgbClr val="75724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5" name="Google Shape;1635;p42"/>
              <p:cNvSpPr/>
              <p:nvPr/>
            </p:nvSpPr>
            <p:spPr>
              <a:xfrm>
                <a:off x="7532916" y="3151607"/>
                <a:ext cx="16710" cy="1175"/>
              </a:xfrm>
              <a:custGeom>
                <a:avLst/>
                <a:gdLst/>
                <a:ahLst/>
                <a:cxnLst/>
                <a:rect l="l" t="t" r="r" b="b"/>
                <a:pathLst>
                  <a:path w="526" h="37" extrusionOk="0">
                    <a:moveTo>
                      <a:pt x="1" y="0"/>
                    </a:moveTo>
                    <a:lnTo>
                      <a:pt x="272" y="18"/>
                    </a:lnTo>
                    <a:lnTo>
                      <a:pt x="526" y="36"/>
                    </a:lnTo>
                    <a:lnTo>
                      <a:pt x="272" y="18"/>
                    </a:lnTo>
                    <a:lnTo>
                      <a:pt x="1" y="0"/>
                    </a:lnTo>
                    <a:close/>
                  </a:path>
                </a:pathLst>
              </a:custGeom>
              <a:solidFill>
                <a:srgbClr val="75724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6" name="Google Shape;1636;p42"/>
              <p:cNvSpPr/>
              <p:nvPr/>
            </p:nvSpPr>
            <p:spPr>
              <a:xfrm>
                <a:off x="7609412" y="3154466"/>
                <a:ext cx="11532" cy="32"/>
              </a:xfrm>
              <a:custGeom>
                <a:avLst/>
                <a:gdLst/>
                <a:ahLst/>
                <a:cxnLst/>
                <a:rect l="l" t="t" r="r" b="b"/>
                <a:pathLst>
                  <a:path w="363" h="1" extrusionOk="0">
                    <a:moveTo>
                      <a:pt x="0" y="1"/>
                    </a:moveTo>
                    <a:lnTo>
                      <a:pt x="181" y="1"/>
                    </a:lnTo>
                    <a:lnTo>
                      <a:pt x="362" y="1"/>
                    </a:lnTo>
                    <a:lnTo>
                      <a:pt x="181" y="1"/>
                    </a:lnTo>
                    <a:lnTo>
                      <a:pt x="0" y="1"/>
                    </a:lnTo>
                    <a:close/>
                  </a:path>
                </a:pathLst>
              </a:custGeom>
              <a:solidFill>
                <a:srgbClr val="75724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7" name="Google Shape;1637;p42"/>
              <p:cNvSpPr/>
              <p:nvPr/>
            </p:nvSpPr>
            <p:spPr>
              <a:xfrm>
                <a:off x="7639877" y="3153322"/>
                <a:ext cx="9244" cy="604"/>
              </a:xfrm>
              <a:custGeom>
                <a:avLst/>
                <a:gdLst/>
                <a:ahLst/>
                <a:cxnLst/>
                <a:rect l="l" t="t" r="r" b="b"/>
                <a:pathLst>
                  <a:path w="291" h="19" extrusionOk="0">
                    <a:moveTo>
                      <a:pt x="0" y="19"/>
                    </a:moveTo>
                    <a:lnTo>
                      <a:pt x="145" y="1"/>
                    </a:lnTo>
                    <a:lnTo>
                      <a:pt x="290" y="1"/>
                    </a:lnTo>
                    <a:lnTo>
                      <a:pt x="145" y="1"/>
                    </a:lnTo>
                    <a:lnTo>
                      <a:pt x="0" y="19"/>
                    </a:lnTo>
                    <a:close/>
                  </a:path>
                </a:pathLst>
              </a:custGeom>
              <a:solidFill>
                <a:srgbClr val="75724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8" name="Google Shape;1638;p42"/>
              <p:cNvSpPr/>
              <p:nvPr/>
            </p:nvSpPr>
            <p:spPr>
              <a:xfrm>
                <a:off x="7500164" y="3148716"/>
                <a:ext cx="18425" cy="1779"/>
              </a:xfrm>
              <a:custGeom>
                <a:avLst/>
                <a:gdLst/>
                <a:ahLst/>
                <a:cxnLst/>
                <a:rect l="l" t="t" r="r" b="b"/>
                <a:pathLst>
                  <a:path w="580" h="56" extrusionOk="0">
                    <a:moveTo>
                      <a:pt x="0" y="1"/>
                    </a:moveTo>
                    <a:lnTo>
                      <a:pt x="290" y="19"/>
                    </a:lnTo>
                    <a:lnTo>
                      <a:pt x="579" y="55"/>
                    </a:lnTo>
                    <a:lnTo>
                      <a:pt x="290" y="19"/>
                    </a:lnTo>
                    <a:lnTo>
                      <a:pt x="0" y="1"/>
                    </a:lnTo>
                    <a:close/>
                  </a:path>
                </a:pathLst>
              </a:custGeom>
              <a:solidFill>
                <a:srgbClr val="75724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9" name="Google Shape;1639;p42"/>
              <p:cNvSpPr/>
              <p:nvPr/>
            </p:nvSpPr>
            <p:spPr>
              <a:xfrm>
                <a:off x="7742232" y="3141822"/>
                <a:ext cx="5782" cy="604"/>
              </a:xfrm>
              <a:custGeom>
                <a:avLst/>
                <a:gdLst/>
                <a:ahLst/>
                <a:cxnLst/>
                <a:rect l="l" t="t" r="r" b="b"/>
                <a:pathLst>
                  <a:path w="182" h="19" extrusionOk="0">
                    <a:moveTo>
                      <a:pt x="0" y="19"/>
                    </a:moveTo>
                    <a:lnTo>
                      <a:pt x="91" y="19"/>
                    </a:lnTo>
                    <a:lnTo>
                      <a:pt x="181" y="1"/>
                    </a:lnTo>
                    <a:lnTo>
                      <a:pt x="91" y="19"/>
                    </a:lnTo>
                    <a:lnTo>
                      <a:pt x="0" y="19"/>
                    </a:lnTo>
                    <a:close/>
                  </a:path>
                </a:pathLst>
              </a:custGeom>
              <a:solidFill>
                <a:srgbClr val="75724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0" name="Google Shape;1640;p42"/>
              <p:cNvSpPr/>
              <p:nvPr/>
            </p:nvSpPr>
            <p:spPr>
              <a:xfrm>
                <a:off x="7716342" y="3145857"/>
                <a:ext cx="4638" cy="604"/>
              </a:xfrm>
              <a:custGeom>
                <a:avLst/>
                <a:gdLst/>
                <a:ahLst/>
                <a:cxnLst/>
                <a:rect l="l" t="t" r="r" b="b"/>
                <a:pathLst>
                  <a:path w="146" h="19" extrusionOk="0">
                    <a:moveTo>
                      <a:pt x="1" y="18"/>
                    </a:moveTo>
                    <a:lnTo>
                      <a:pt x="73" y="18"/>
                    </a:lnTo>
                    <a:lnTo>
                      <a:pt x="146" y="0"/>
                    </a:lnTo>
                    <a:lnTo>
                      <a:pt x="73" y="18"/>
                    </a:lnTo>
                    <a:lnTo>
                      <a:pt x="1" y="18"/>
                    </a:lnTo>
                    <a:close/>
                  </a:path>
                </a:pathLst>
              </a:custGeom>
              <a:solidFill>
                <a:srgbClr val="75724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1" name="Google Shape;1641;p42"/>
              <p:cNvSpPr/>
              <p:nvPr/>
            </p:nvSpPr>
            <p:spPr>
              <a:xfrm>
                <a:off x="7425415" y="3136644"/>
                <a:ext cx="24747" cy="4638"/>
              </a:xfrm>
              <a:custGeom>
                <a:avLst/>
                <a:gdLst/>
                <a:ahLst/>
                <a:cxnLst/>
                <a:rect l="l" t="t" r="r" b="b"/>
                <a:pathLst>
                  <a:path w="779" h="146" extrusionOk="0">
                    <a:moveTo>
                      <a:pt x="0" y="1"/>
                    </a:moveTo>
                    <a:lnTo>
                      <a:pt x="398" y="91"/>
                    </a:lnTo>
                    <a:lnTo>
                      <a:pt x="778" y="145"/>
                    </a:lnTo>
                    <a:lnTo>
                      <a:pt x="398" y="91"/>
                    </a:lnTo>
                    <a:lnTo>
                      <a:pt x="0" y="1"/>
                    </a:lnTo>
                    <a:close/>
                  </a:path>
                </a:pathLst>
              </a:custGeom>
              <a:solidFill>
                <a:srgbClr val="75724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2" name="Google Shape;1642;p42"/>
              <p:cNvSpPr/>
              <p:nvPr/>
            </p:nvSpPr>
            <p:spPr>
              <a:xfrm>
                <a:off x="7289132" y="3099286"/>
                <a:ext cx="21284" cy="7497"/>
              </a:xfrm>
              <a:custGeom>
                <a:avLst/>
                <a:gdLst/>
                <a:ahLst/>
                <a:cxnLst/>
                <a:rect l="l" t="t" r="r" b="b"/>
                <a:pathLst>
                  <a:path w="670" h="236" extrusionOk="0">
                    <a:moveTo>
                      <a:pt x="0" y="0"/>
                    </a:moveTo>
                    <a:lnTo>
                      <a:pt x="344" y="109"/>
                    </a:lnTo>
                    <a:lnTo>
                      <a:pt x="670" y="235"/>
                    </a:lnTo>
                    <a:lnTo>
                      <a:pt x="344" y="109"/>
                    </a:lnTo>
                    <a:lnTo>
                      <a:pt x="0" y="0"/>
                    </a:lnTo>
                    <a:close/>
                  </a:path>
                </a:pathLst>
              </a:custGeom>
              <a:solidFill>
                <a:srgbClr val="75724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3" name="Google Shape;1643;p42"/>
              <p:cNvSpPr/>
              <p:nvPr/>
            </p:nvSpPr>
            <p:spPr>
              <a:xfrm>
                <a:off x="7320169" y="3109610"/>
                <a:ext cx="31100" cy="9816"/>
              </a:xfrm>
              <a:custGeom>
                <a:avLst/>
                <a:gdLst/>
                <a:ahLst/>
                <a:cxnLst/>
                <a:rect l="l" t="t" r="r" b="b"/>
                <a:pathLst>
                  <a:path w="979" h="309" extrusionOk="0">
                    <a:moveTo>
                      <a:pt x="1" y="1"/>
                    </a:moveTo>
                    <a:lnTo>
                      <a:pt x="489" y="164"/>
                    </a:lnTo>
                    <a:lnTo>
                      <a:pt x="978" y="309"/>
                    </a:lnTo>
                    <a:lnTo>
                      <a:pt x="489" y="164"/>
                    </a:lnTo>
                    <a:lnTo>
                      <a:pt x="1" y="1"/>
                    </a:lnTo>
                    <a:close/>
                  </a:path>
                </a:pathLst>
              </a:custGeom>
              <a:solidFill>
                <a:srgbClr val="75724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4" name="Google Shape;1644;p42"/>
              <p:cNvSpPr/>
              <p:nvPr/>
            </p:nvSpPr>
            <p:spPr>
              <a:xfrm>
                <a:off x="7255776" y="3086610"/>
                <a:ext cx="23031" cy="8673"/>
              </a:xfrm>
              <a:custGeom>
                <a:avLst/>
                <a:gdLst/>
                <a:ahLst/>
                <a:cxnLst/>
                <a:rect l="l" t="t" r="r" b="b"/>
                <a:pathLst>
                  <a:path w="725" h="273" extrusionOk="0">
                    <a:moveTo>
                      <a:pt x="0" y="1"/>
                    </a:moveTo>
                    <a:lnTo>
                      <a:pt x="362" y="146"/>
                    </a:lnTo>
                    <a:lnTo>
                      <a:pt x="724" y="272"/>
                    </a:lnTo>
                    <a:lnTo>
                      <a:pt x="362" y="146"/>
                    </a:lnTo>
                    <a:lnTo>
                      <a:pt x="0" y="1"/>
                    </a:lnTo>
                    <a:close/>
                  </a:path>
                </a:pathLst>
              </a:custGeom>
              <a:solidFill>
                <a:srgbClr val="75724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5" name="Google Shape;1645;p42"/>
              <p:cNvSpPr/>
              <p:nvPr/>
            </p:nvSpPr>
            <p:spPr>
              <a:xfrm>
                <a:off x="7351238" y="3119394"/>
                <a:ext cx="31640" cy="8101"/>
              </a:xfrm>
              <a:custGeom>
                <a:avLst/>
                <a:gdLst/>
                <a:ahLst/>
                <a:cxnLst/>
                <a:rect l="l" t="t" r="r" b="b"/>
                <a:pathLst>
                  <a:path w="996" h="255" extrusionOk="0">
                    <a:moveTo>
                      <a:pt x="0" y="1"/>
                    </a:moveTo>
                    <a:lnTo>
                      <a:pt x="489" y="127"/>
                    </a:lnTo>
                    <a:lnTo>
                      <a:pt x="996" y="254"/>
                    </a:lnTo>
                    <a:lnTo>
                      <a:pt x="489" y="127"/>
                    </a:lnTo>
                    <a:lnTo>
                      <a:pt x="0" y="1"/>
                    </a:lnTo>
                    <a:close/>
                  </a:path>
                </a:pathLst>
              </a:custGeom>
              <a:solidFill>
                <a:srgbClr val="75724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6" name="Google Shape;1646;p42"/>
              <p:cNvSpPr/>
              <p:nvPr/>
            </p:nvSpPr>
            <p:spPr>
              <a:xfrm>
                <a:off x="7220705" y="3071680"/>
                <a:ext cx="27638" cy="12103"/>
              </a:xfrm>
              <a:custGeom>
                <a:avLst/>
                <a:gdLst/>
                <a:ahLst/>
                <a:cxnLst/>
                <a:rect l="l" t="t" r="r" b="b"/>
                <a:pathLst>
                  <a:path w="870" h="381" extrusionOk="0">
                    <a:moveTo>
                      <a:pt x="0" y="0"/>
                    </a:moveTo>
                    <a:lnTo>
                      <a:pt x="435" y="199"/>
                    </a:lnTo>
                    <a:lnTo>
                      <a:pt x="869" y="380"/>
                    </a:lnTo>
                    <a:lnTo>
                      <a:pt x="435" y="199"/>
                    </a:lnTo>
                    <a:lnTo>
                      <a:pt x="0" y="0"/>
                    </a:lnTo>
                    <a:close/>
                  </a:path>
                </a:pathLst>
              </a:custGeom>
              <a:solidFill>
                <a:srgbClr val="75724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7" name="Google Shape;1647;p42"/>
              <p:cNvSpPr/>
              <p:nvPr/>
            </p:nvSpPr>
            <p:spPr>
              <a:xfrm>
                <a:off x="7457595" y="3142966"/>
                <a:ext cx="29925" cy="4066"/>
              </a:xfrm>
              <a:custGeom>
                <a:avLst/>
                <a:gdLst/>
                <a:ahLst/>
                <a:cxnLst/>
                <a:rect l="l" t="t" r="r" b="b"/>
                <a:pathLst>
                  <a:path w="942" h="128" extrusionOk="0">
                    <a:moveTo>
                      <a:pt x="1" y="1"/>
                    </a:moveTo>
                    <a:lnTo>
                      <a:pt x="471" y="73"/>
                    </a:lnTo>
                    <a:lnTo>
                      <a:pt x="942" y="127"/>
                    </a:lnTo>
                    <a:lnTo>
                      <a:pt x="471" y="73"/>
                    </a:lnTo>
                    <a:lnTo>
                      <a:pt x="1" y="1"/>
                    </a:lnTo>
                    <a:close/>
                  </a:path>
                </a:pathLst>
              </a:custGeom>
              <a:solidFill>
                <a:srgbClr val="75724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8" name="Google Shape;1648;p42"/>
              <p:cNvSpPr/>
              <p:nvPr/>
            </p:nvSpPr>
            <p:spPr>
              <a:xfrm>
                <a:off x="7392631" y="3129751"/>
                <a:ext cx="22460" cy="5210"/>
              </a:xfrm>
              <a:custGeom>
                <a:avLst/>
                <a:gdLst/>
                <a:ahLst/>
                <a:cxnLst/>
                <a:rect l="l" t="t" r="r" b="b"/>
                <a:pathLst>
                  <a:path w="707" h="164" extrusionOk="0">
                    <a:moveTo>
                      <a:pt x="0" y="0"/>
                    </a:moveTo>
                    <a:lnTo>
                      <a:pt x="344" y="73"/>
                    </a:lnTo>
                    <a:lnTo>
                      <a:pt x="706" y="163"/>
                    </a:lnTo>
                    <a:lnTo>
                      <a:pt x="344" y="73"/>
                    </a:lnTo>
                    <a:lnTo>
                      <a:pt x="0" y="0"/>
                    </a:lnTo>
                    <a:close/>
                  </a:path>
                </a:pathLst>
              </a:custGeom>
              <a:solidFill>
                <a:srgbClr val="75724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9" name="Google Shape;1649;p42"/>
              <p:cNvSpPr/>
              <p:nvPr/>
            </p:nvSpPr>
            <p:spPr>
              <a:xfrm>
                <a:off x="7585841" y="1990663"/>
                <a:ext cx="75924" cy="69603"/>
              </a:xfrm>
              <a:custGeom>
                <a:avLst/>
                <a:gdLst/>
                <a:ahLst/>
                <a:cxnLst/>
                <a:rect l="l" t="t" r="r" b="b"/>
                <a:pathLst>
                  <a:path w="2390" h="2191" extrusionOk="0">
                    <a:moveTo>
                      <a:pt x="941" y="1"/>
                    </a:moveTo>
                    <a:lnTo>
                      <a:pt x="507" y="109"/>
                    </a:lnTo>
                    <a:lnTo>
                      <a:pt x="181" y="381"/>
                    </a:lnTo>
                    <a:lnTo>
                      <a:pt x="72" y="562"/>
                    </a:lnTo>
                    <a:lnTo>
                      <a:pt x="0" y="761"/>
                    </a:lnTo>
                    <a:lnTo>
                      <a:pt x="0" y="1195"/>
                    </a:lnTo>
                    <a:lnTo>
                      <a:pt x="181" y="1593"/>
                    </a:lnTo>
                    <a:lnTo>
                      <a:pt x="525" y="1919"/>
                    </a:lnTo>
                    <a:lnTo>
                      <a:pt x="742" y="2046"/>
                    </a:lnTo>
                    <a:lnTo>
                      <a:pt x="977" y="2137"/>
                    </a:lnTo>
                    <a:lnTo>
                      <a:pt x="1448" y="2191"/>
                    </a:lnTo>
                    <a:lnTo>
                      <a:pt x="1882" y="2082"/>
                    </a:lnTo>
                    <a:lnTo>
                      <a:pt x="2208" y="1811"/>
                    </a:lnTo>
                    <a:lnTo>
                      <a:pt x="2317" y="1630"/>
                    </a:lnTo>
                    <a:lnTo>
                      <a:pt x="2389" y="1431"/>
                    </a:lnTo>
                    <a:lnTo>
                      <a:pt x="2389" y="996"/>
                    </a:lnTo>
                    <a:lnTo>
                      <a:pt x="2208" y="598"/>
                    </a:lnTo>
                    <a:lnTo>
                      <a:pt x="1864" y="272"/>
                    </a:lnTo>
                    <a:lnTo>
                      <a:pt x="1647" y="145"/>
                    </a:lnTo>
                    <a:lnTo>
                      <a:pt x="1412" y="55"/>
                    </a:lnTo>
                    <a:lnTo>
                      <a:pt x="941"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0" name="Google Shape;1650;p42"/>
              <p:cNvSpPr/>
              <p:nvPr/>
            </p:nvSpPr>
            <p:spPr>
              <a:xfrm>
                <a:off x="8113690" y="2527153"/>
                <a:ext cx="69603" cy="96637"/>
              </a:xfrm>
              <a:custGeom>
                <a:avLst/>
                <a:gdLst/>
                <a:ahLst/>
                <a:cxnLst/>
                <a:rect l="l" t="t" r="r" b="b"/>
                <a:pathLst>
                  <a:path w="2191" h="3042" extrusionOk="0">
                    <a:moveTo>
                      <a:pt x="634" y="0"/>
                    </a:moveTo>
                    <a:lnTo>
                      <a:pt x="453" y="55"/>
                    </a:lnTo>
                    <a:lnTo>
                      <a:pt x="290" y="163"/>
                    </a:lnTo>
                    <a:lnTo>
                      <a:pt x="54" y="525"/>
                    </a:lnTo>
                    <a:lnTo>
                      <a:pt x="0" y="1014"/>
                    </a:lnTo>
                    <a:lnTo>
                      <a:pt x="91" y="1593"/>
                    </a:lnTo>
                    <a:lnTo>
                      <a:pt x="199" y="1901"/>
                    </a:lnTo>
                    <a:lnTo>
                      <a:pt x="344" y="2190"/>
                    </a:lnTo>
                    <a:lnTo>
                      <a:pt x="706" y="2661"/>
                    </a:lnTo>
                    <a:lnTo>
                      <a:pt x="1122" y="2951"/>
                    </a:lnTo>
                    <a:lnTo>
                      <a:pt x="1539" y="3041"/>
                    </a:lnTo>
                    <a:lnTo>
                      <a:pt x="1720" y="2987"/>
                    </a:lnTo>
                    <a:lnTo>
                      <a:pt x="1901" y="2878"/>
                    </a:lnTo>
                    <a:lnTo>
                      <a:pt x="2118" y="2516"/>
                    </a:lnTo>
                    <a:lnTo>
                      <a:pt x="2190" y="2028"/>
                    </a:lnTo>
                    <a:lnTo>
                      <a:pt x="2082" y="1448"/>
                    </a:lnTo>
                    <a:lnTo>
                      <a:pt x="1973" y="1141"/>
                    </a:lnTo>
                    <a:lnTo>
                      <a:pt x="1828" y="851"/>
                    </a:lnTo>
                    <a:lnTo>
                      <a:pt x="1466" y="380"/>
                    </a:lnTo>
                    <a:lnTo>
                      <a:pt x="1050" y="91"/>
                    </a:lnTo>
                    <a:lnTo>
                      <a:pt x="634" y="0"/>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1" name="Google Shape;1651;p42"/>
              <p:cNvSpPr/>
              <p:nvPr/>
            </p:nvSpPr>
            <p:spPr>
              <a:xfrm>
                <a:off x="8010191" y="2392014"/>
                <a:ext cx="67855" cy="112171"/>
              </a:xfrm>
              <a:custGeom>
                <a:avLst/>
                <a:gdLst/>
                <a:ahLst/>
                <a:cxnLst/>
                <a:rect l="l" t="t" r="r" b="b"/>
                <a:pathLst>
                  <a:path w="2136" h="3531" extrusionOk="0">
                    <a:moveTo>
                      <a:pt x="905" y="1"/>
                    </a:moveTo>
                    <a:lnTo>
                      <a:pt x="706" y="19"/>
                    </a:lnTo>
                    <a:lnTo>
                      <a:pt x="507" y="73"/>
                    </a:lnTo>
                    <a:lnTo>
                      <a:pt x="199" y="417"/>
                    </a:lnTo>
                    <a:lnTo>
                      <a:pt x="18" y="960"/>
                    </a:lnTo>
                    <a:lnTo>
                      <a:pt x="0" y="1612"/>
                    </a:lnTo>
                    <a:lnTo>
                      <a:pt x="72" y="1974"/>
                    </a:lnTo>
                    <a:lnTo>
                      <a:pt x="163" y="2318"/>
                    </a:lnTo>
                    <a:lnTo>
                      <a:pt x="434" y="2915"/>
                    </a:lnTo>
                    <a:lnTo>
                      <a:pt x="815" y="3331"/>
                    </a:lnTo>
                    <a:lnTo>
                      <a:pt x="1231" y="3530"/>
                    </a:lnTo>
                    <a:lnTo>
                      <a:pt x="1448" y="3512"/>
                    </a:lnTo>
                    <a:lnTo>
                      <a:pt x="1647" y="3440"/>
                    </a:lnTo>
                    <a:lnTo>
                      <a:pt x="1937" y="3096"/>
                    </a:lnTo>
                    <a:lnTo>
                      <a:pt x="2118" y="2571"/>
                    </a:lnTo>
                    <a:lnTo>
                      <a:pt x="2136" y="1901"/>
                    </a:lnTo>
                    <a:lnTo>
                      <a:pt x="2064" y="1539"/>
                    </a:lnTo>
                    <a:lnTo>
                      <a:pt x="1973" y="1195"/>
                    </a:lnTo>
                    <a:lnTo>
                      <a:pt x="1702" y="598"/>
                    </a:lnTo>
                    <a:lnTo>
                      <a:pt x="1321" y="182"/>
                    </a:lnTo>
                    <a:lnTo>
                      <a:pt x="905"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2" name="Google Shape;1652;p42"/>
              <p:cNvSpPr/>
              <p:nvPr/>
            </p:nvSpPr>
            <p:spPr>
              <a:xfrm>
                <a:off x="7109138" y="2114303"/>
                <a:ext cx="60422" cy="74781"/>
              </a:xfrm>
              <a:custGeom>
                <a:avLst/>
                <a:gdLst/>
                <a:ahLst/>
                <a:cxnLst/>
                <a:rect l="l" t="t" r="r" b="b"/>
                <a:pathLst>
                  <a:path w="1902" h="2354" extrusionOk="0">
                    <a:moveTo>
                      <a:pt x="1576" y="0"/>
                    </a:moveTo>
                    <a:lnTo>
                      <a:pt x="1268" y="36"/>
                    </a:lnTo>
                    <a:lnTo>
                      <a:pt x="906" y="236"/>
                    </a:lnTo>
                    <a:lnTo>
                      <a:pt x="544" y="579"/>
                    </a:lnTo>
                    <a:lnTo>
                      <a:pt x="381" y="797"/>
                    </a:lnTo>
                    <a:lnTo>
                      <a:pt x="236" y="1032"/>
                    </a:lnTo>
                    <a:lnTo>
                      <a:pt x="55" y="1484"/>
                    </a:lnTo>
                    <a:lnTo>
                      <a:pt x="1" y="1901"/>
                    </a:lnTo>
                    <a:lnTo>
                      <a:pt x="91" y="2208"/>
                    </a:lnTo>
                    <a:lnTo>
                      <a:pt x="200" y="2299"/>
                    </a:lnTo>
                    <a:lnTo>
                      <a:pt x="327" y="2353"/>
                    </a:lnTo>
                    <a:lnTo>
                      <a:pt x="634" y="2317"/>
                    </a:lnTo>
                    <a:lnTo>
                      <a:pt x="996" y="2118"/>
                    </a:lnTo>
                    <a:lnTo>
                      <a:pt x="1358" y="1774"/>
                    </a:lnTo>
                    <a:lnTo>
                      <a:pt x="1521" y="1557"/>
                    </a:lnTo>
                    <a:lnTo>
                      <a:pt x="1666" y="1322"/>
                    </a:lnTo>
                    <a:lnTo>
                      <a:pt x="1847" y="869"/>
                    </a:lnTo>
                    <a:lnTo>
                      <a:pt x="1901" y="471"/>
                    </a:lnTo>
                    <a:lnTo>
                      <a:pt x="1811" y="163"/>
                    </a:lnTo>
                    <a:lnTo>
                      <a:pt x="1702" y="73"/>
                    </a:lnTo>
                    <a:lnTo>
                      <a:pt x="1576" y="0"/>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3" name="Google Shape;1653;p42"/>
              <p:cNvSpPr/>
              <p:nvPr/>
            </p:nvSpPr>
            <p:spPr>
              <a:xfrm>
                <a:off x="7048208" y="2191911"/>
                <a:ext cx="37390" cy="41425"/>
              </a:xfrm>
              <a:custGeom>
                <a:avLst/>
                <a:gdLst/>
                <a:ahLst/>
                <a:cxnLst/>
                <a:rect l="l" t="t" r="r" b="b"/>
                <a:pathLst>
                  <a:path w="1177" h="1304" extrusionOk="0">
                    <a:moveTo>
                      <a:pt x="670" y="1"/>
                    </a:moveTo>
                    <a:lnTo>
                      <a:pt x="453" y="73"/>
                    </a:lnTo>
                    <a:lnTo>
                      <a:pt x="236" y="236"/>
                    </a:lnTo>
                    <a:lnTo>
                      <a:pt x="145" y="345"/>
                    </a:lnTo>
                    <a:lnTo>
                      <a:pt x="73" y="471"/>
                    </a:lnTo>
                    <a:lnTo>
                      <a:pt x="0" y="725"/>
                    </a:lnTo>
                    <a:lnTo>
                      <a:pt x="0" y="960"/>
                    </a:lnTo>
                    <a:lnTo>
                      <a:pt x="109" y="1159"/>
                    </a:lnTo>
                    <a:lnTo>
                      <a:pt x="181" y="1232"/>
                    </a:lnTo>
                    <a:lnTo>
                      <a:pt x="290" y="1286"/>
                    </a:lnTo>
                    <a:lnTo>
                      <a:pt x="507" y="1304"/>
                    </a:lnTo>
                    <a:lnTo>
                      <a:pt x="742" y="1232"/>
                    </a:lnTo>
                    <a:lnTo>
                      <a:pt x="941" y="1069"/>
                    </a:lnTo>
                    <a:lnTo>
                      <a:pt x="1032" y="960"/>
                    </a:lnTo>
                    <a:lnTo>
                      <a:pt x="1104" y="833"/>
                    </a:lnTo>
                    <a:lnTo>
                      <a:pt x="1177" y="580"/>
                    </a:lnTo>
                    <a:lnTo>
                      <a:pt x="1177" y="345"/>
                    </a:lnTo>
                    <a:lnTo>
                      <a:pt x="1068" y="146"/>
                    </a:lnTo>
                    <a:lnTo>
                      <a:pt x="996" y="73"/>
                    </a:lnTo>
                    <a:lnTo>
                      <a:pt x="887" y="19"/>
                    </a:lnTo>
                    <a:lnTo>
                      <a:pt x="670"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4" name="Google Shape;1654;p42"/>
              <p:cNvSpPr/>
              <p:nvPr/>
            </p:nvSpPr>
            <p:spPr>
              <a:xfrm>
                <a:off x="8109655" y="2281622"/>
                <a:ext cx="37994" cy="41425"/>
              </a:xfrm>
              <a:custGeom>
                <a:avLst/>
                <a:gdLst/>
                <a:ahLst/>
                <a:cxnLst/>
                <a:rect l="l" t="t" r="r" b="b"/>
                <a:pathLst>
                  <a:path w="1196" h="1304" extrusionOk="0">
                    <a:moveTo>
                      <a:pt x="670" y="0"/>
                    </a:moveTo>
                    <a:lnTo>
                      <a:pt x="453" y="73"/>
                    </a:lnTo>
                    <a:lnTo>
                      <a:pt x="236" y="218"/>
                    </a:lnTo>
                    <a:lnTo>
                      <a:pt x="145" y="344"/>
                    </a:lnTo>
                    <a:lnTo>
                      <a:pt x="73" y="453"/>
                    </a:lnTo>
                    <a:lnTo>
                      <a:pt x="0" y="706"/>
                    </a:lnTo>
                    <a:lnTo>
                      <a:pt x="19" y="960"/>
                    </a:lnTo>
                    <a:lnTo>
                      <a:pt x="109" y="1159"/>
                    </a:lnTo>
                    <a:lnTo>
                      <a:pt x="200" y="1231"/>
                    </a:lnTo>
                    <a:lnTo>
                      <a:pt x="290" y="1286"/>
                    </a:lnTo>
                    <a:lnTo>
                      <a:pt x="507" y="1304"/>
                    </a:lnTo>
                    <a:lnTo>
                      <a:pt x="743" y="1231"/>
                    </a:lnTo>
                    <a:lnTo>
                      <a:pt x="942" y="1068"/>
                    </a:lnTo>
                    <a:lnTo>
                      <a:pt x="1032" y="960"/>
                    </a:lnTo>
                    <a:lnTo>
                      <a:pt x="1105" y="833"/>
                    </a:lnTo>
                    <a:lnTo>
                      <a:pt x="1195" y="580"/>
                    </a:lnTo>
                    <a:lnTo>
                      <a:pt x="1177" y="344"/>
                    </a:lnTo>
                    <a:lnTo>
                      <a:pt x="1086" y="145"/>
                    </a:lnTo>
                    <a:lnTo>
                      <a:pt x="996" y="73"/>
                    </a:lnTo>
                    <a:lnTo>
                      <a:pt x="905" y="19"/>
                    </a:lnTo>
                    <a:lnTo>
                      <a:pt x="670" y="0"/>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5" name="Google Shape;1655;p42"/>
              <p:cNvSpPr/>
              <p:nvPr/>
            </p:nvSpPr>
            <p:spPr>
              <a:xfrm>
                <a:off x="6944137" y="2278159"/>
                <a:ext cx="67855" cy="71922"/>
              </a:xfrm>
              <a:custGeom>
                <a:avLst/>
                <a:gdLst/>
                <a:ahLst/>
                <a:cxnLst/>
                <a:rect l="l" t="t" r="r" b="b"/>
                <a:pathLst>
                  <a:path w="2136" h="2264" extrusionOk="0">
                    <a:moveTo>
                      <a:pt x="1321" y="1"/>
                    </a:moveTo>
                    <a:lnTo>
                      <a:pt x="905" y="91"/>
                    </a:lnTo>
                    <a:lnTo>
                      <a:pt x="507" y="345"/>
                    </a:lnTo>
                    <a:lnTo>
                      <a:pt x="344" y="526"/>
                    </a:lnTo>
                    <a:lnTo>
                      <a:pt x="181" y="725"/>
                    </a:lnTo>
                    <a:lnTo>
                      <a:pt x="18" y="1159"/>
                    </a:lnTo>
                    <a:lnTo>
                      <a:pt x="0" y="1576"/>
                    </a:lnTo>
                    <a:lnTo>
                      <a:pt x="145" y="1938"/>
                    </a:lnTo>
                    <a:lnTo>
                      <a:pt x="272" y="2064"/>
                    </a:lnTo>
                    <a:lnTo>
                      <a:pt x="434" y="2191"/>
                    </a:lnTo>
                    <a:lnTo>
                      <a:pt x="815" y="2263"/>
                    </a:lnTo>
                    <a:lnTo>
                      <a:pt x="1231" y="2173"/>
                    </a:lnTo>
                    <a:lnTo>
                      <a:pt x="1611" y="1919"/>
                    </a:lnTo>
                    <a:lnTo>
                      <a:pt x="1792" y="1738"/>
                    </a:lnTo>
                    <a:lnTo>
                      <a:pt x="1937" y="1539"/>
                    </a:lnTo>
                    <a:lnTo>
                      <a:pt x="2118" y="1105"/>
                    </a:lnTo>
                    <a:lnTo>
                      <a:pt x="2136" y="689"/>
                    </a:lnTo>
                    <a:lnTo>
                      <a:pt x="1991" y="327"/>
                    </a:lnTo>
                    <a:lnTo>
                      <a:pt x="1846" y="200"/>
                    </a:lnTo>
                    <a:lnTo>
                      <a:pt x="1701" y="73"/>
                    </a:lnTo>
                    <a:lnTo>
                      <a:pt x="1321"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6" name="Google Shape;1656;p42"/>
              <p:cNvSpPr/>
              <p:nvPr/>
            </p:nvSpPr>
            <p:spPr>
              <a:xfrm>
                <a:off x="7158600" y="1853809"/>
                <a:ext cx="106421" cy="106421"/>
              </a:xfrm>
              <a:custGeom>
                <a:avLst/>
                <a:gdLst/>
                <a:ahLst/>
                <a:cxnLst/>
                <a:rect l="l" t="t" r="r" b="b"/>
                <a:pathLst>
                  <a:path w="3350" h="3350" extrusionOk="0">
                    <a:moveTo>
                      <a:pt x="1792" y="1"/>
                    </a:moveTo>
                    <a:lnTo>
                      <a:pt x="1159" y="73"/>
                    </a:lnTo>
                    <a:lnTo>
                      <a:pt x="598" y="399"/>
                    </a:lnTo>
                    <a:lnTo>
                      <a:pt x="181" y="906"/>
                    </a:lnTo>
                    <a:lnTo>
                      <a:pt x="73" y="1214"/>
                    </a:lnTo>
                    <a:lnTo>
                      <a:pt x="0" y="1557"/>
                    </a:lnTo>
                    <a:lnTo>
                      <a:pt x="91" y="2191"/>
                    </a:lnTo>
                    <a:lnTo>
                      <a:pt x="399" y="2752"/>
                    </a:lnTo>
                    <a:lnTo>
                      <a:pt x="905" y="3150"/>
                    </a:lnTo>
                    <a:lnTo>
                      <a:pt x="1231" y="3277"/>
                    </a:lnTo>
                    <a:lnTo>
                      <a:pt x="1557" y="3349"/>
                    </a:lnTo>
                    <a:lnTo>
                      <a:pt x="2209" y="3259"/>
                    </a:lnTo>
                    <a:lnTo>
                      <a:pt x="2752" y="2951"/>
                    </a:lnTo>
                    <a:lnTo>
                      <a:pt x="3168" y="2444"/>
                    </a:lnTo>
                    <a:lnTo>
                      <a:pt x="3277" y="2119"/>
                    </a:lnTo>
                    <a:lnTo>
                      <a:pt x="3349" y="1793"/>
                    </a:lnTo>
                    <a:lnTo>
                      <a:pt x="3277" y="1141"/>
                    </a:lnTo>
                    <a:lnTo>
                      <a:pt x="2951" y="580"/>
                    </a:lnTo>
                    <a:lnTo>
                      <a:pt x="2444" y="182"/>
                    </a:lnTo>
                    <a:lnTo>
                      <a:pt x="2136" y="73"/>
                    </a:lnTo>
                    <a:lnTo>
                      <a:pt x="1792"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7" name="Google Shape;1657;p42"/>
              <p:cNvSpPr/>
              <p:nvPr/>
            </p:nvSpPr>
            <p:spPr>
              <a:xfrm>
                <a:off x="7504167" y="2056803"/>
                <a:ext cx="265703" cy="219672"/>
              </a:xfrm>
              <a:custGeom>
                <a:avLst/>
                <a:gdLst/>
                <a:ahLst/>
                <a:cxnLst/>
                <a:rect l="l" t="t" r="r" b="b"/>
                <a:pathLst>
                  <a:path w="8364" h="6915" extrusionOk="0">
                    <a:moveTo>
                      <a:pt x="689" y="0"/>
                    </a:moveTo>
                    <a:lnTo>
                      <a:pt x="598" y="55"/>
                    </a:lnTo>
                    <a:lnTo>
                      <a:pt x="399" y="525"/>
                    </a:lnTo>
                    <a:lnTo>
                      <a:pt x="127" y="1557"/>
                    </a:lnTo>
                    <a:lnTo>
                      <a:pt x="1" y="2570"/>
                    </a:lnTo>
                    <a:lnTo>
                      <a:pt x="55" y="3584"/>
                    </a:lnTo>
                    <a:lnTo>
                      <a:pt x="308" y="4525"/>
                    </a:lnTo>
                    <a:lnTo>
                      <a:pt x="743" y="5358"/>
                    </a:lnTo>
                    <a:lnTo>
                      <a:pt x="1431" y="6046"/>
                    </a:lnTo>
                    <a:lnTo>
                      <a:pt x="2336" y="6571"/>
                    </a:lnTo>
                    <a:lnTo>
                      <a:pt x="2897" y="6752"/>
                    </a:lnTo>
                    <a:lnTo>
                      <a:pt x="3404" y="6860"/>
                    </a:lnTo>
                    <a:lnTo>
                      <a:pt x="4435" y="6915"/>
                    </a:lnTo>
                    <a:lnTo>
                      <a:pt x="5413" y="6715"/>
                    </a:lnTo>
                    <a:lnTo>
                      <a:pt x="6318" y="6263"/>
                    </a:lnTo>
                    <a:lnTo>
                      <a:pt x="6716" y="5919"/>
                    </a:lnTo>
                    <a:lnTo>
                      <a:pt x="7078" y="5539"/>
                    </a:lnTo>
                    <a:lnTo>
                      <a:pt x="7639" y="4688"/>
                    </a:lnTo>
                    <a:lnTo>
                      <a:pt x="8037" y="3747"/>
                    </a:lnTo>
                    <a:lnTo>
                      <a:pt x="8291" y="2751"/>
                    </a:lnTo>
                    <a:lnTo>
                      <a:pt x="8363" y="2245"/>
                    </a:lnTo>
                    <a:lnTo>
                      <a:pt x="8309" y="2172"/>
                    </a:lnTo>
                    <a:lnTo>
                      <a:pt x="7675" y="1901"/>
                    </a:lnTo>
                    <a:lnTo>
                      <a:pt x="5992" y="1340"/>
                    </a:lnTo>
                    <a:lnTo>
                      <a:pt x="3114" y="489"/>
                    </a:lnTo>
                    <a:lnTo>
                      <a:pt x="1358" y="73"/>
                    </a:lnTo>
                    <a:lnTo>
                      <a:pt x="689"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8" name="Google Shape;1658;p42"/>
              <p:cNvSpPr/>
              <p:nvPr/>
            </p:nvSpPr>
            <p:spPr>
              <a:xfrm>
                <a:off x="8051584" y="2105662"/>
                <a:ext cx="106389" cy="106421"/>
              </a:xfrm>
              <a:custGeom>
                <a:avLst/>
                <a:gdLst/>
                <a:ahLst/>
                <a:cxnLst/>
                <a:rect l="l" t="t" r="r" b="b"/>
                <a:pathLst>
                  <a:path w="3349" h="3350" extrusionOk="0">
                    <a:moveTo>
                      <a:pt x="1792" y="1"/>
                    </a:moveTo>
                    <a:lnTo>
                      <a:pt x="1141" y="91"/>
                    </a:lnTo>
                    <a:lnTo>
                      <a:pt x="580" y="399"/>
                    </a:lnTo>
                    <a:lnTo>
                      <a:pt x="181" y="906"/>
                    </a:lnTo>
                    <a:lnTo>
                      <a:pt x="73" y="1232"/>
                    </a:lnTo>
                    <a:lnTo>
                      <a:pt x="0" y="1557"/>
                    </a:lnTo>
                    <a:lnTo>
                      <a:pt x="73" y="2209"/>
                    </a:lnTo>
                    <a:lnTo>
                      <a:pt x="380" y="2770"/>
                    </a:lnTo>
                    <a:lnTo>
                      <a:pt x="887" y="3168"/>
                    </a:lnTo>
                    <a:lnTo>
                      <a:pt x="1213" y="3277"/>
                    </a:lnTo>
                    <a:lnTo>
                      <a:pt x="1557" y="3349"/>
                    </a:lnTo>
                    <a:lnTo>
                      <a:pt x="2190" y="3277"/>
                    </a:lnTo>
                    <a:lnTo>
                      <a:pt x="2752" y="2969"/>
                    </a:lnTo>
                    <a:lnTo>
                      <a:pt x="3150" y="2462"/>
                    </a:lnTo>
                    <a:lnTo>
                      <a:pt x="3276" y="2137"/>
                    </a:lnTo>
                    <a:lnTo>
                      <a:pt x="3349" y="1811"/>
                    </a:lnTo>
                    <a:lnTo>
                      <a:pt x="3258" y="1159"/>
                    </a:lnTo>
                    <a:lnTo>
                      <a:pt x="2951" y="598"/>
                    </a:lnTo>
                    <a:lnTo>
                      <a:pt x="2444" y="200"/>
                    </a:lnTo>
                    <a:lnTo>
                      <a:pt x="2118" y="73"/>
                    </a:lnTo>
                    <a:lnTo>
                      <a:pt x="1792"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9" name="Google Shape;1659;p42"/>
              <p:cNvSpPr/>
              <p:nvPr/>
            </p:nvSpPr>
            <p:spPr>
              <a:xfrm>
                <a:off x="7283382" y="1811272"/>
                <a:ext cx="89711" cy="106389"/>
              </a:xfrm>
              <a:custGeom>
                <a:avLst/>
                <a:gdLst/>
                <a:ahLst/>
                <a:cxnLst/>
                <a:rect l="l" t="t" r="r" b="b"/>
                <a:pathLst>
                  <a:path w="2824" h="3349" extrusionOk="0">
                    <a:moveTo>
                      <a:pt x="1593" y="0"/>
                    </a:moveTo>
                    <a:lnTo>
                      <a:pt x="1032" y="109"/>
                    </a:lnTo>
                    <a:lnTo>
                      <a:pt x="543" y="453"/>
                    </a:lnTo>
                    <a:lnTo>
                      <a:pt x="181" y="978"/>
                    </a:lnTo>
                    <a:lnTo>
                      <a:pt x="73" y="1304"/>
                    </a:lnTo>
                    <a:lnTo>
                      <a:pt x="0" y="1629"/>
                    </a:lnTo>
                    <a:lnTo>
                      <a:pt x="36" y="2281"/>
                    </a:lnTo>
                    <a:lnTo>
                      <a:pt x="272" y="2824"/>
                    </a:lnTo>
                    <a:lnTo>
                      <a:pt x="688" y="3204"/>
                    </a:lnTo>
                    <a:lnTo>
                      <a:pt x="941" y="3295"/>
                    </a:lnTo>
                    <a:lnTo>
                      <a:pt x="1231" y="3349"/>
                    </a:lnTo>
                    <a:lnTo>
                      <a:pt x="1774" y="3240"/>
                    </a:lnTo>
                    <a:lnTo>
                      <a:pt x="2263" y="2896"/>
                    </a:lnTo>
                    <a:lnTo>
                      <a:pt x="2625" y="2390"/>
                    </a:lnTo>
                    <a:lnTo>
                      <a:pt x="2751" y="2064"/>
                    </a:lnTo>
                    <a:lnTo>
                      <a:pt x="2824" y="1720"/>
                    </a:lnTo>
                    <a:lnTo>
                      <a:pt x="2788" y="1086"/>
                    </a:lnTo>
                    <a:lnTo>
                      <a:pt x="2534" y="543"/>
                    </a:lnTo>
                    <a:lnTo>
                      <a:pt x="2136" y="163"/>
                    </a:lnTo>
                    <a:lnTo>
                      <a:pt x="1865" y="55"/>
                    </a:lnTo>
                    <a:lnTo>
                      <a:pt x="1593"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0" name="Google Shape;1660;p42"/>
              <p:cNvSpPr/>
              <p:nvPr/>
            </p:nvSpPr>
            <p:spPr>
              <a:xfrm>
                <a:off x="7982585" y="2009057"/>
                <a:ext cx="90283" cy="106421"/>
              </a:xfrm>
              <a:custGeom>
                <a:avLst/>
                <a:gdLst/>
                <a:ahLst/>
                <a:cxnLst/>
                <a:rect l="l" t="t" r="r" b="b"/>
                <a:pathLst>
                  <a:path w="2842" h="3350" extrusionOk="0">
                    <a:moveTo>
                      <a:pt x="1593" y="1"/>
                    </a:moveTo>
                    <a:lnTo>
                      <a:pt x="1050" y="109"/>
                    </a:lnTo>
                    <a:lnTo>
                      <a:pt x="561" y="453"/>
                    </a:lnTo>
                    <a:lnTo>
                      <a:pt x="199" y="978"/>
                    </a:lnTo>
                    <a:lnTo>
                      <a:pt x="91" y="1304"/>
                    </a:lnTo>
                    <a:lnTo>
                      <a:pt x="0" y="1630"/>
                    </a:lnTo>
                    <a:lnTo>
                      <a:pt x="55" y="2263"/>
                    </a:lnTo>
                    <a:lnTo>
                      <a:pt x="290" y="2806"/>
                    </a:lnTo>
                    <a:lnTo>
                      <a:pt x="688" y="3187"/>
                    </a:lnTo>
                    <a:lnTo>
                      <a:pt x="960" y="3295"/>
                    </a:lnTo>
                    <a:lnTo>
                      <a:pt x="1249" y="3349"/>
                    </a:lnTo>
                    <a:lnTo>
                      <a:pt x="1792" y="3241"/>
                    </a:lnTo>
                    <a:lnTo>
                      <a:pt x="2281" y="2897"/>
                    </a:lnTo>
                    <a:lnTo>
                      <a:pt x="2643" y="2372"/>
                    </a:lnTo>
                    <a:lnTo>
                      <a:pt x="2752" y="2046"/>
                    </a:lnTo>
                    <a:lnTo>
                      <a:pt x="2842" y="1720"/>
                    </a:lnTo>
                    <a:lnTo>
                      <a:pt x="2788" y="1087"/>
                    </a:lnTo>
                    <a:lnTo>
                      <a:pt x="2552" y="544"/>
                    </a:lnTo>
                    <a:lnTo>
                      <a:pt x="2136" y="146"/>
                    </a:lnTo>
                    <a:lnTo>
                      <a:pt x="1883" y="55"/>
                    </a:lnTo>
                    <a:lnTo>
                      <a:pt x="1593"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1" name="Google Shape;1661;p42"/>
              <p:cNvSpPr/>
              <p:nvPr/>
            </p:nvSpPr>
            <p:spPr>
              <a:xfrm>
                <a:off x="7511060" y="2178123"/>
                <a:ext cx="204170" cy="98352"/>
              </a:xfrm>
              <a:custGeom>
                <a:avLst/>
                <a:gdLst/>
                <a:ahLst/>
                <a:cxnLst/>
                <a:rect l="l" t="t" r="r" b="b"/>
                <a:pathLst>
                  <a:path w="6427" h="3096" extrusionOk="0">
                    <a:moveTo>
                      <a:pt x="2282" y="0"/>
                    </a:moveTo>
                    <a:lnTo>
                      <a:pt x="1322" y="18"/>
                    </a:lnTo>
                    <a:lnTo>
                      <a:pt x="417" y="218"/>
                    </a:lnTo>
                    <a:lnTo>
                      <a:pt x="1" y="417"/>
                    </a:lnTo>
                    <a:lnTo>
                      <a:pt x="146" y="851"/>
                    </a:lnTo>
                    <a:lnTo>
                      <a:pt x="598" y="1629"/>
                    </a:lnTo>
                    <a:lnTo>
                      <a:pt x="1268" y="2281"/>
                    </a:lnTo>
                    <a:lnTo>
                      <a:pt x="2137" y="2770"/>
                    </a:lnTo>
                    <a:lnTo>
                      <a:pt x="2680" y="2933"/>
                    </a:lnTo>
                    <a:lnTo>
                      <a:pt x="3169" y="3041"/>
                    </a:lnTo>
                    <a:lnTo>
                      <a:pt x="4182" y="3096"/>
                    </a:lnTo>
                    <a:lnTo>
                      <a:pt x="5141" y="2915"/>
                    </a:lnTo>
                    <a:lnTo>
                      <a:pt x="6028" y="2498"/>
                    </a:lnTo>
                    <a:lnTo>
                      <a:pt x="6427" y="2154"/>
                    </a:lnTo>
                    <a:lnTo>
                      <a:pt x="6155" y="1829"/>
                    </a:lnTo>
                    <a:lnTo>
                      <a:pt x="5558" y="1249"/>
                    </a:lnTo>
                    <a:lnTo>
                      <a:pt x="4870" y="779"/>
                    </a:lnTo>
                    <a:lnTo>
                      <a:pt x="4074" y="399"/>
                    </a:lnTo>
                    <a:lnTo>
                      <a:pt x="3639" y="254"/>
                    </a:lnTo>
                    <a:lnTo>
                      <a:pt x="3223" y="145"/>
                    </a:lnTo>
                    <a:lnTo>
                      <a:pt x="2282"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2" name="Google Shape;1662;p42"/>
              <p:cNvSpPr/>
              <p:nvPr/>
            </p:nvSpPr>
            <p:spPr>
              <a:xfrm>
                <a:off x="7501307" y="2051625"/>
                <a:ext cx="271422" cy="228313"/>
              </a:xfrm>
              <a:custGeom>
                <a:avLst/>
                <a:gdLst/>
                <a:ahLst/>
                <a:cxnLst/>
                <a:rect l="l" t="t" r="r" b="b"/>
                <a:pathLst>
                  <a:path w="8544" h="7187" extrusionOk="0">
                    <a:moveTo>
                      <a:pt x="869" y="254"/>
                    </a:moveTo>
                    <a:lnTo>
                      <a:pt x="1231" y="290"/>
                    </a:lnTo>
                    <a:lnTo>
                      <a:pt x="1901" y="471"/>
                    </a:lnTo>
                    <a:lnTo>
                      <a:pt x="2136" y="525"/>
                    </a:lnTo>
                    <a:lnTo>
                      <a:pt x="3258" y="815"/>
                    </a:lnTo>
                    <a:lnTo>
                      <a:pt x="4362" y="1123"/>
                    </a:lnTo>
                    <a:lnTo>
                      <a:pt x="5322" y="1394"/>
                    </a:lnTo>
                    <a:lnTo>
                      <a:pt x="7222" y="1973"/>
                    </a:lnTo>
                    <a:lnTo>
                      <a:pt x="8127" y="2353"/>
                    </a:lnTo>
                    <a:lnTo>
                      <a:pt x="8200" y="2408"/>
                    </a:lnTo>
                    <a:lnTo>
                      <a:pt x="8290" y="2552"/>
                    </a:lnTo>
                    <a:lnTo>
                      <a:pt x="8308" y="2860"/>
                    </a:lnTo>
                    <a:lnTo>
                      <a:pt x="8109" y="3620"/>
                    </a:lnTo>
                    <a:lnTo>
                      <a:pt x="7964" y="3946"/>
                    </a:lnTo>
                    <a:lnTo>
                      <a:pt x="7711" y="4580"/>
                    </a:lnTo>
                    <a:lnTo>
                      <a:pt x="7204" y="5467"/>
                    </a:lnTo>
                    <a:lnTo>
                      <a:pt x="6752" y="5973"/>
                    </a:lnTo>
                    <a:lnTo>
                      <a:pt x="6480" y="6191"/>
                    </a:lnTo>
                    <a:lnTo>
                      <a:pt x="6046" y="6480"/>
                    </a:lnTo>
                    <a:lnTo>
                      <a:pt x="5050" y="6842"/>
                    </a:lnTo>
                    <a:lnTo>
                      <a:pt x="3982" y="6951"/>
                    </a:lnTo>
                    <a:lnTo>
                      <a:pt x="2933" y="6788"/>
                    </a:lnTo>
                    <a:lnTo>
                      <a:pt x="2426" y="6571"/>
                    </a:lnTo>
                    <a:lnTo>
                      <a:pt x="1991" y="6354"/>
                    </a:lnTo>
                    <a:lnTo>
                      <a:pt x="1267" y="5756"/>
                    </a:lnTo>
                    <a:lnTo>
                      <a:pt x="760" y="5050"/>
                    </a:lnTo>
                    <a:lnTo>
                      <a:pt x="435" y="4254"/>
                    </a:lnTo>
                    <a:lnTo>
                      <a:pt x="272" y="3385"/>
                    </a:lnTo>
                    <a:lnTo>
                      <a:pt x="272" y="2498"/>
                    </a:lnTo>
                    <a:lnTo>
                      <a:pt x="398" y="1575"/>
                    </a:lnTo>
                    <a:lnTo>
                      <a:pt x="652" y="688"/>
                    </a:lnTo>
                    <a:lnTo>
                      <a:pt x="802" y="287"/>
                    </a:lnTo>
                    <a:lnTo>
                      <a:pt x="869" y="254"/>
                    </a:lnTo>
                    <a:close/>
                    <a:moveTo>
                      <a:pt x="960" y="0"/>
                    </a:moveTo>
                    <a:lnTo>
                      <a:pt x="688" y="55"/>
                    </a:lnTo>
                    <a:lnTo>
                      <a:pt x="651" y="79"/>
                    </a:lnTo>
                    <a:lnTo>
                      <a:pt x="651" y="79"/>
                    </a:lnTo>
                    <a:lnTo>
                      <a:pt x="634" y="73"/>
                    </a:lnTo>
                    <a:lnTo>
                      <a:pt x="603" y="111"/>
                    </a:lnTo>
                    <a:lnTo>
                      <a:pt x="603" y="111"/>
                    </a:lnTo>
                    <a:lnTo>
                      <a:pt x="579" y="127"/>
                    </a:lnTo>
                    <a:lnTo>
                      <a:pt x="543" y="181"/>
                    </a:lnTo>
                    <a:lnTo>
                      <a:pt x="547" y="199"/>
                    </a:lnTo>
                    <a:lnTo>
                      <a:pt x="398" y="561"/>
                    </a:lnTo>
                    <a:lnTo>
                      <a:pt x="163" y="1466"/>
                    </a:lnTo>
                    <a:lnTo>
                      <a:pt x="18" y="2390"/>
                    </a:lnTo>
                    <a:lnTo>
                      <a:pt x="0" y="3349"/>
                    </a:lnTo>
                    <a:lnTo>
                      <a:pt x="127" y="4254"/>
                    </a:lnTo>
                    <a:lnTo>
                      <a:pt x="417" y="5105"/>
                    </a:lnTo>
                    <a:lnTo>
                      <a:pt x="905" y="5865"/>
                    </a:lnTo>
                    <a:lnTo>
                      <a:pt x="1611" y="6480"/>
                    </a:lnTo>
                    <a:lnTo>
                      <a:pt x="2064" y="6697"/>
                    </a:lnTo>
                    <a:lnTo>
                      <a:pt x="2643" y="6951"/>
                    </a:lnTo>
                    <a:lnTo>
                      <a:pt x="3783" y="7186"/>
                    </a:lnTo>
                    <a:lnTo>
                      <a:pt x="4851" y="7114"/>
                    </a:lnTo>
                    <a:lnTo>
                      <a:pt x="5847" y="6806"/>
                    </a:lnTo>
                    <a:lnTo>
                      <a:pt x="6715" y="6245"/>
                    </a:lnTo>
                    <a:lnTo>
                      <a:pt x="7458" y="5485"/>
                    </a:lnTo>
                    <a:lnTo>
                      <a:pt x="8037" y="4543"/>
                    </a:lnTo>
                    <a:lnTo>
                      <a:pt x="8417" y="3439"/>
                    </a:lnTo>
                    <a:lnTo>
                      <a:pt x="8526" y="2824"/>
                    </a:lnTo>
                    <a:lnTo>
                      <a:pt x="8544" y="2589"/>
                    </a:lnTo>
                    <a:lnTo>
                      <a:pt x="8489" y="2299"/>
                    </a:lnTo>
                    <a:lnTo>
                      <a:pt x="8182" y="2064"/>
                    </a:lnTo>
                    <a:lnTo>
                      <a:pt x="7783" y="1937"/>
                    </a:lnTo>
                    <a:lnTo>
                      <a:pt x="6245" y="1394"/>
                    </a:lnTo>
                    <a:lnTo>
                      <a:pt x="4688" y="942"/>
                    </a:lnTo>
                    <a:lnTo>
                      <a:pt x="3186" y="507"/>
                    </a:lnTo>
                    <a:lnTo>
                      <a:pt x="1665" y="145"/>
                    </a:lnTo>
                    <a:lnTo>
                      <a:pt x="1430" y="91"/>
                    </a:lnTo>
                    <a:lnTo>
                      <a:pt x="960"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3" name="Google Shape;1663;p42"/>
              <p:cNvSpPr/>
              <p:nvPr/>
            </p:nvSpPr>
            <p:spPr>
              <a:xfrm>
                <a:off x="6849248" y="1645668"/>
                <a:ext cx="1429474" cy="1500220"/>
              </a:xfrm>
              <a:custGeom>
                <a:avLst/>
                <a:gdLst/>
                <a:ahLst/>
                <a:cxnLst/>
                <a:rect l="l" t="t" r="r" b="b"/>
                <a:pathLst>
                  <a:path w="44998" h="47225" extrusionOk="0">
                    <a:moveTo>
                      <a:pt x="14372" y="0"/>
                    </a:moveTo>
                    <a:lnTo>
                      <a:pt x="13431" y="109"/>
                    </a:lnTo>
                    <a:lnTo>
                      <a:pt x="12182" y="562"/>
                    </a:lnTo>
                    <a:lnTo>
                      <a:pt x="10969" y="1231"/>
                    </a:lnTo>
                    <a:lnTo>
                      <a:pt x="9829" y="2064"/>
                    </a:lnTo>
                    <a:lnTo>
                      <a:pt x="8833" y="2987"/>
                    </a:lnTo>
                    <a:lnTo>
                      <a:pt x="8399" y="3458"/>
                    </a:lnTo>
                    <a:lnTo>
                      <a:pt x="7747" y="4200"/>
                    </a:lnTo>
                    <a:lnTo>
                      <a:pt x="6535" y="5811"/>
                    </a:lnTo>
                    <a:lnTo>
                      <a:pt x="5412" y="7512"/>
                    </a:lnTo>
                    <a:lnTo>
                      <a:pt x="4417" y="9286"/>
                    </a:lnTo>
                    <a:lnTo>
                      <a:pt x="3530" y="11132"/>
                    </a:lnTo>
                    <a:lnTo>
                      <a:pt x="2734" y="13015"/>
                    </a:lnTo>
                    <a:lnTo>
                      <a:pt x="2064" y="14951"/>
                    </a:lnTo>
                    <a:lnTo>
                      <a:pt x="1485" y="16870"/>
                    </a:lnTo>
                    <a:lnTo>
                      <a:pt x="1231" y="17847"/>
                    </a:lnTo>
                    <a:lnTo>
                      <a:pt x="978" y="18933"/>
                    </a:lnTo>
                    <a:lnTo>
                      <a:pt x="543" y="21178"/>
                    </a:lnTo>
                    <a:lnTo>
                      <a:pt x="236" y="23458"/>
                    </a:lnTo>
                    <a:lnTo>
                      <a:pt x="37" y="25775"/>
                    </a:lnTo>
                    <a:lnTo>
                      <a:pt x="0" y="28092"/>
                    </a:lnTo>
                    <a:lnTo>
                      <a:pt x="127" y="30391"/>
                    </a:lnTo>
                    <a:lnTo>
                      <a:pt x="417" y="32672"/>
                    </a:lnTo>
                    <a:lnTo>
                      <a:pt x="887" y="34898"/>
                    </a:lnTo>
                    <a:lnTo>
                      <a:pt x="1213" y="35984"/>
                    </a:lnTo>
                    <a:lnTo>
                      <a:pt x="1376" y="36491"/>
                    </a:lnTo>
                    <a:lnTo>
                      <a:pt x="1829" y="37432"/>
                    </a:lnTo>
                    <a:lnTo>
                      <a:pt x="2426" y="38319"/>
                    </a:lnTo>
                    <a:lnTo>
                      <a:pt x="3114" y="39170"/>
                    </a:lnTo>
                    <a:lnTo>
                      <a:pt x="4290" y="40346"/>
                    </a:lnTo>
                    <a:lnTo>
                      <a:pt x="5992" y="41722"/>
                    </a:lnTo>
                    <a:lnTo>
                      <a:pt x="6824" y="42319"/>
                    </a:lnTo>
                    <a:lnTo>
                      <a:pt x="7856" y="43025"/>
                    </a:lnTo>
                    <a:lnTo>
                      <a:pt x="9992" y="44256"/>
                    </a:lnTo>
                    <a:lnTo>
                      <a:pt x="12236" y="45324"/>
                    </a:lnTo>
                    <a:lnTo>
                      <a:pt x="14535" y="46193"/>
                    </a:lnTo>
                    <a:lnTo>
                      <a:pt x="15730" y="46555"/>
                    </a:lnTo>
                    <a:lnTo>
                      <a:pt x="15820" y="46573"/>
                    </a:lnTo>
                    <a:lnTo>
                      <a:pt x="15947" y="46500"/>
                    </a:lnTo>
                    <a:lnTo>
                      <a:pt x="16001" y="46374"/>
                    </a:lnTo>
                    <a:lnTo>
                      <a:pt x="15947" y="46247"/>
                    </a:lnTo>
                    <a:lnTo>
                      <a:pt x="15874" y="46211"/>
                    </a:lnTo>
                    <a:lnTo>
                      <a:pt x="14969" y="45939"/>
                    </a:lnTo>
                    <a:lnTo>
                      <a:pt x="13196" y="45324"/>
                    </a:lnTo>
                    <a:lnTo>
                      <a:pt x="12327" y="44962"/>
                    </a:lnTo>
                    <a:lnTo>
                      <a:pt x="11114" y="44419"/>
                    </a:lnTo>
                    <a:lnTo>
                      <a:pt x="8761" y="43170"/>
                    </a:lnTo>
                    <a:lnTo>
                      <a:pt x="6553" y="41704"/>
                    </a:lnTo>
                    <a:lnTo>
                      <a:pt x="4526" y="39984"/>
                    </a:lnTo>
                    <a:lnTo>
                      <a:pt x="3602" y="39043"/>
                    </a:lnTo>
                    <a:lnTo>
                      <a:pt x="3114" y="38536"/>
                    </a:lnTo>
                    <a:lnTo>
                      <a:pt x="2372" y="37703"/>
                    </a:lnTo>
                    <a:lnTo>
                      <a:pt x="1973" y="37106"/>
                    </a:lnTo>
                    <a:lnTo>
                      <a:pt x="1847" y="36780"/>
                    </a:lnTo>
                    <a:lnTo>
                      <a:pt x="1485" y="35694"/>
                    </a:lnTo>
                    <a:lnTo>
                      <a:pt x="1213" y="34590"/>
                    </a:lnTo>
                    <a:lnTo>
                      <a:pt x="978" y="33540"/>
                    </a:lnTo>
                    <a:lnTo>
                      <a:pt x="634" y="31423"/>
                    </a:lnTo>
                    <a:lnTo>
                      <a:pt x="543" y="30355"/>
                    </a:lnTo>
                    <a:lnTo>
                      <a:pt x="453" y="29142"/>
                    </a:lnTo>
                    <a:lnTo>
                      <a:pt x="417" y="26698"/>
                    </a:lnTo>
                    <a:lnTo>
                      <a:pt x="543" y="24255"/>
                    </a:lnTo>
                    <a:lnTo>
                      <a:pt x="815" y="21829"/>
                    </a:lnTo>
                    <a:lnTo>
                      <a:pt x="1231" y="19404"/>
                    </a:lnTo>
                    <a:lnTo>
                      <a:pt x="1811" y="17033"/>
                    </a:lnTo>
                    <a:lnTo>
                      <a:pt x="2535" y="14698"/>
                    </a:lnTo>
                    <a:lnTo>
                      <a:pt x="3421" y="12417"/>
                    </a:lnTo>
                    <a:lnTo>
                      <a:pt x="3910" y="11295"/>
                    </a:lnTo>
                    <a:lnTo>
                      <a:pt x="4363" y="10354"/>
                    </a:lnTo>
                    <a:lnTo>
                      <a:pt x="5322" y="8471"/>
                    </a:lnTo>
                    <a:lnTo>
                      <a:pt x="6408" y="6661"/>
                    </a:lnTo>
                    <a:lnTo>
                      <a:pt x="7621" y="4942"/>
                    </a:lnTo>
                    <a:lnTo>
                      <a:pt x="8290" y="4127"/>
                    </a:lnTo>
                    <a:lnTo>
                      <a:pt x="8870" y="3476"/>
                    </a:lnTo>
                    <a:lnTo>
                      <a:pt x="10191" y="2209"/>
                    </a:lnTo>
                    <a:lnTo>
                      <a:pt x="11313" y="1376"/>
                    </a:lnTo>
                    <a:lnTo>
                      <a:pt x="12092" y="924"/>
                    </a:lnTo>
                    <a:lnTo>
                      <a:pt x="12924" y="598"/>
                    </a:lnTo>
                    <a:lnTo>
                      <a:pt x="13793" y="381"/>
                    </a:lnTo>
                    <a:lnTo>
                      <a:pt x="14245" y="344"/>
                    </a:lnTo>
                    <a:lnTo>
                      <a:pt x="14589" y="326"/>
                    </a:lnTo>
                    <a:lnTo>
                      <a:pt x="15223" y="417"/>
                    </a:lnTo>
                    <a:lnTo>
                      <a:pt x="15784" y="598"/>
                    </a:lnTo>
                    <a:lnTo>
                      <a:pt x="16309" y="887"/>
                    </a:lnTo>
                    <a:lnTo>
                      <a:pt x="16979" y="1467"/>
                    </a:lnTo>
                    <a:lnTo>
                      <a:pt x="17703" y="2480"/>
                    </a:lnTo>
                    <a:lnTo>
                      <a:pt x="18246" y="3693"/>
                    </a:lnTo>
                    <a:lnTo>
                      <a:pt x="18626" y="4996"/>
                    </a:lnTo>
                    <a:lnTo>
                      <a:pt x="18879" y="6317"/>
                    </a:lnTo>
                    <a:lnTo>
                      <a:pt x="19024" y="7548"/>
                    </a:lnTo>
                    <a:lnTo>
                      <a:pt x="19060" y="8091"/>
                    </a:lnTo>
                    <a:lnTo>
                      <a:pt x="19060" y="8164"/>
                    </a:lnTo>
                    <a:lnTo>
                      <a:pt x="19187" y="8236"/>
                    </a:lnTo>
                    <a:lnTo>
                      <a:pt x="19259" y="8254"/>
                    </a:lnTo>
                    <a:lnTo>
                      <a:pt x="20128" y="8182"/>
                    </a:lnTo>
                    <a:lnTo>
                      <a:pt x="21920" y="8254"/>
                    </a:lnTo>
                    <a:lnTo>
                      <a:pt x="23712" y="8508"/>
                    </a:lnTo>
                    <a:lnTo>
                      <a:pt x="25468" y="8924"/>
                    </a:lnTo>
                    <a:lnTo>
                      <a:pt x="26300" y="9159"/>
                    </a:lnTo>
                    <a:lnTo>
                      <a:pt x="27151" y="9395"/>
                    </a:lnTo>
                    <a:lnTo>
                      <a:pt x="28852" y="9974"/>
                    </a:lnTo>
                    <a:lnTo>
                      <a:pt x="30536" y="10698"/>
                    </a:lnTo>
                    <a:lnTo>
                      <a:pt x="32110" y="11567"/>
                    </a:lnTo>
                    <a:lnTo>
                      <a:pt x="32816" y="12073"/>
                    </a:lnTo>
                    <a:lnTo>
                      <a:pt x="32889" y="12110"/>
                    </a:lnTo>
                    <a:lnTo>
                      <a:pt x="33034" y="12110"/>
                    </a:lnTo>
                    <a:lnTo>
                      <a:pt x="33088" y="12055"/>
                    </a:lnTo>
                    <a:lnTo>
                      <a:pt x="33414" y="11603"/>
                    </a:lnTo>
                    <a:lnTo>
                      <a:pt x="33758" y="11150"/>
                    </a:lnTo>
                    <a:lnTo>
                      <a:pt x="34156" y="10662"/>
                    </a:lnTo>
                    <a:lnTo>
                      <a:pt x="35043" y="9702"/>
                    </a:lnTo>
                    <a:lnTo>
                      <a:pt x="36002" y="8815"/>
                    </a:lnTo>
                    <a:lnTo>
                      <a:pt x="37070" y="8073"/>
                    </a:lnTo>
                    <a:lnTo>
                      <a:pt x="37631" y="7784"/>
                    </a:lnTo>
                    <a:lnTo>
                      <a:pt x="38047" y="7621"/>
                    </a:lnTo>
                    <a:lnTo>
                      <a:pt x="38826" y="7440"/>
                    </a:lnTo>
                    <a:lnTo>
                      <a:pt x="39568" y="7404"/>
                    </a:lnTo>
                    <a:lnTo>
                      <a:pt x="40274" y="7548"/>
                    </a:lnTo>
                    <a:lnTo>
                      <a:pt x="40925" y="7820"/>
                    </a:lnTo>
                    <a:lnTo>
                      <a:pt x="41541" y="8236"/>
                    </a:lnTo>
                    <a:lnTo>
                      <a:pt x="42102" y="8761"/>
                    </a:lnTo>
                    <a:lnTo>
                      <a:pt x="42591" y="9413"/>
                    </a:lnTo>
                    <a:lnTo>
                      <a:pt x="42826" y="9775"/>
                    </a:lnTo>
                    <a:lnTo>
                      <a:pt x="43061" y="10209"/>
                    </a:lnTo>
                    <a:lnTo>
                      <a:pt x="43478" y="11114"/>
                    </a:lnTo>
                    <a:lnTo>
                      <a:pt x="43966" y="12526"/>
                    </a:lnTo>
                    <a:lnTo>
                      <a:pt x="44364" y="14499"/>
                    </a:lnTo>
                    <a:lnTo>
                      <a:pt x="44564" y="16508"/>
                    </a:lnTo>
                    <a:lnTo>
                      <a:pt x="44582" y="17503"/>
                    </a:lnTo>
                    <a:lnTo>
                      <a:pt x="44600" y="18590"/>
                    </a:lnTo>
                    <a:lnTo>
                      <a:pt x="44509" y="20798"/>
                    </a:lnTo>
                    <a:lnTo>
                      <a:pt x="44274" y="22988"/>
                    </a:lnTo>
                    <a:lnTo>
                      <a:pt x="43930" y="25160"/>
                    </a:lnTo>
                    <a:lnTo>
                      <a:pt x="43695" y="26228"/>
                    </a:lnTo>
                    <a:lnTo>
                      <a:pt x="43423" y="27422"/>
                    </a:lnTo>
                    <a:lnTo>
                      <a:pt x="42753" y="29812"/>
                    </a:lnTo>
                    <a:lnTo>
                      <a:pt x="41921" y="32165"/>
                    </a:lnTo>
                    <a:lnTo>
                      <a:pt x="40943" y="34482"/>
                    </a:lnTo>
                    <a:lnTo>
                      <a:pt x="39803" y="36726"/>
                    </a:lnTo>
                    <a:lnTo>
                      <a:pt x="38536" y="38880"/>
                    </a:lnTo>
                    <a:lnTo>
                      <a:pt x="37088" y="40925"/>
                    </a:lnTo>
                    <a:lnTo>
                      <a:pt x="35513" y="42844"/>
                    </a:lnTo>
                    <a:lnTo>
                      <a:pt x="34645" y="43731"/>
                    </a:lnTo>
                    <a:lnTo>
                      <a:pt x="34192" y="44201"/>
                    </a:lnTo>
                    <a:lnTo>
                      <a:pt x="33269" y="44998"/>
                    </a:lnTo>
                    <a:lnTo>
                      <a:pt x="32291" y="45668"/>
                    </a:lnTo>
                    <a:lnTo>
                      <a:pt x="31187" y="46174"/>
                    </a:lnTo>
                    <a:lnTo>
                      <a:pt x="30554" y="46374"/>
                    </a:lnTo>
                    <a:lnTo>
                      <a:pt x="29432" y="46681"/>
                    </a:lnTo>
                    <a:lnTo>
                      <a:pt x="27169" y="47098"/>
                    </a:lnTo>
                    <a:lnTo>
                      <a:pt x="26029" y="47224"/>
                    </a:lnTo>
                    <a:lnTo>
                      <a:pt x="29287" y="47079"/>
                    </a:lnTo>
                    <a:lnTo>
                      <a:pt x="30065" y="46898"/>
                    </a:lnTo>
                    <a:lnTo>
                      <a:pt x="31586" y="46428"/>
                    </a:lnTo>
                    <a:lnTo>
                      <a:pt x="32328" y="46156"/>
                    </a:lnTo>
                    <a:lnTo>
                      <a:pt x="32617" y="46012"/>
                    </a:lnTo>
                    <a:lnTo>
                      <a:pt x="33178" y="45650"/>
                    </a:lnTo>
                    <a:lnTo>
                      <a:pt x="33957" y="44944"/>
                    </a:lnTo>
                    <a:lnTo>
                      <a:pt x="34427" y="44473"/>
                    </a:lnTo>
                    <a:lnTo>
                      <a:pt x="35007" y="43912"/>
                    </a:lnTo>
                    <a:lnTo>
                      <a:pt x="36111" y="42699"/>
                    </a:lnTo>
                    <a:lnTo>
                      <a:pt x="37160" y="41414"/>
                    </a:lnTo>
                    <a:lnTo>
                      <a:pt x="38120" y="40093"/>
                    </a:lnTo>
                    <a:lnTo>
                      <a:pt x="38572" y="39405"/>
                    </a:lnTo>
                    <a:lnTo>
                      <a:pt x="39514" y="37884"/>
                    </a:lnTo>
                    <a:lnTo>
                      <a:pt x="41197" y="34735"/>
                    </a:lnTo>
                    <a:lnTo>
                      <a:pt x="42591" y="31423"/>
                    </a:lnTo>
                    <a:lnTo>
                      <a:pt x="43423" y="28870"/>
                    </a:lnTo>
                    <a:lnTo>
                      <a:pt x="43876" y="27151"/>
                    </a:lnTo>
                    <a:lnTo>
                      <a:pt x="44075" y="26264"/>
                    </a:lnTo>
                    <a:lnTo>
                      <a:pt x="44364" y="24798"/>
                    </a:lnTo>
                    <a:lnTo>
                      <a:pt x="44799" y="21793"/>
                    </a:lnTo>
                    <a:lnTo>
                      <a:pt x="44998" y="18734"/>
                    </a:lnTo>
                    <a:lnTo>
                      <a:pt x="44944" y="16454"/>
                    </a:lnTo>
                    <a:lnTo>
                      <a:pt x="44781" y="14951"/>
                    </a:lnTo>
                    <a:lnTo>
                      <a:pt x="44672" y="14209"/>
                    </a:lnTo>
                    <a:lnTo>
                      <a:pt x="44564" y="13630"/>
                    </a:lnTo>
                    <a:lnTo>
                      <a:pt x="44256" y="12345"/>
                    </a:lnTo>
                    <a:lnTo>
                      <a:pt x="43785" y="10987"/>
                    </a:lnTo>
                    <a:lnTo>
                      <a:pt x="43170" y="9684"/>
                    </a:lnTo>
                    <a:lnTo>
                      <a:pt x="42391" y="8508"/>
                    </a:lnTo>
                    <a:lnTo>
                      <a:pt x="41686" y="7802"/>
                    </a:lnTo>
                    <a:lnTo>
                      <a:pt x="41161" y="7440"/>
                    </a:lnTo>
                    <a:lnTo>
                      <a:pt x="40600" y="7168"/>
                    </a:lnTo>
                    <a:lnTo>
                      <a:pt x="39984" y="6987"/>
                    </a:lnTo>
                    <a:lnTo>
                      <a:pt x="39333" y="6951"/>
                    </a:lnTo>
                    <a:lnTo>
                      <a:pt x="38627" y="7041"/>
                    </a:lnTo>
                    <a:lnTo>
                      <a:pt x="38247" y="7150"/>
                    </a:lnTo>
                    <a:lnTo>
                      <a:pt x="37685" y="7367"/>
                    </a:lnTo>
                    <a:lnTo>
                      <a:pt x="36617" y="7928"/>
                    </a:lnTo>
                    <a:lnTo>
                      <a:pt x="35658" y="8652"/>
                    </a:lnTo>
                    <a:lnTo>
                      <a:pt x="34771" y="9467"/>
                    </a:lnTo>
                    <a:lnTo>
                      <a:pt x="34355" y="9901"/>
                    </a:lnTo>
                    <a:lnTo>
                      <a:pt x="33685" y="10643"/>
                    </a:lnTo>
                    <a:lnTo>
                      <a:pt x="33088" y="11422"/>
                    </a:lnTo>
                    <a:lnTo>
                      <a:pt x="32943" y="11603"/>
                    </a:lnTo>
                    <a:lnTo>
                      <a:pt x="32888" y="11685"/>
                    </a:lnTo>
                    <a:lnTo>
                      <a:pt x="32888" y="11685"/>
                    </a:lnTo>
                    <a:lnTo>
                      <a:pt x="32255" y="11241"/>
                    </a:lnTo>
                    <a:lnTo>
                      <a:pt x="30789" y="10408"/>
                    </a:lnTo>
                    <a:lnTo>
                      <a:pt x="29233" y="9684"/>
                    </a:lnTo>
                    <a:lnTo>
                      <a:pt x="27603" y="9069"/>
                    </a:lnTo>
                    <a:lnTo>
                      <a:pt x="25938" y="8580"/>
                    </a:lnTo>
                    <a:lnTo>
                      <a:pt x="24237" y="8218"/>
                    </a:lnTo>
                    <a:lnTo>
                      <a:pt x="22554" y="7965"/>
                    </a:lnTo>
                    <a:lnTo>
                      <a:pt x="20870" y="7856"/>
                    </a:lnTo>
                    <a:lnTo>
                      <a:pt x="19657" y="7856"/>
                    </a:lnTo>
                    <a:lnTo>
                      <a:pt x="19401" y="7869"/>
                    </a:lnTo>
                    <a:lnTo>
                      <a:pt x="19401" y="7869"/>
                    </a:lnTo>
                    <a:lnTo>
                      <a:pt x="19350" y="7150"/>
                    </a:lnTo>
                    <a:lnTo>
                      <a:pt x="19241" y="6390"/>
                    </a:lnTo>
                    <a:lnTo>
                      <a:pt x="19133" y="5774"/>
                    </a:lnTo>
                    <a:lnTo>
                      <a:pt x="18843" y="4507"/>
                    </a:lnTo>
                    <a:lnTo>
                      <a:pt x="18445" y="3277"/>
                    </a:lnTo>
                    <a:lnTo>
                      <a:pt x="17884" y="2118"/>
                    </a:lnTo>
                    <a:lnTo>
                      <a:pt x="17522" y="1611"/>
                    </a:lnTo>
                    <a:lnTo>
                      <a:pt x="17268" y="1286"/>
                    </a:lnTo>
                    <a:lnTo>
                      <a:pt x="16743" y="797"/>
                    </a:lnTo>
                    <a:lnTo>
                      <a:pt x="16182" y="417"/>
                    </a:lnTo>
                    <a:lnTo>
                      <a:pt x="15603" y="163"/>
                    </a:lnTo>
                    <a:lnTo>
                      <a:pt x="15006" y="37"/>
                    </a:lnTo>
                    <a:lnTo>
                      <a:pt x="14372"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4" name="Google Shape;1664;p42"/>
              <p:cNvSpPr/>
              <p:nvPr/>
            </p:nvSpPr>
            <p:spPr>
              <a:xfrm>
                <a:off x="7345488" y="2478835"/>
                <a:ext cx="903912" cy="681985"/>
              </a:xfrm>
              <a:custGeom>
                <a:avLst/>
                <a:gdLst/>
                <a:ahLst/>
                <a:cxnLst/>
                <a:rect l="l" t="t" r="r" b="b"/>
                <a:pathLst>
                  <a:path w="28454" h="21468" extrusionOk="0">
                    <a:moveTo>
                      <a:pt x="28074" y="1"/>
                    </a:moveTo>
                    <a:lnTo>
                      <a:pt x="27802" y="1195"/>
                    </a:lnTo>
                    <a:lnTo>
                      <a:pt x="27132" y="3585"/>
                    </a:lnTo>
                    <a:lnTo>
                      <a:pt x="26300" y="5938"/>
                    </a:lnTo>
                    <a:lnTo>
                      <a:pt x="25322" y="8255"/>
                    </a:lnTo>
                    <a:lnTo>
                      <a:pt x="24182" y="10499"/>
                    </a:lnTo>
                    <a:lnTo>
                      <a:pt x="22897" y="12653"/>
                    </a:lnTo>
                    <a:lnTo>
                      <a:pt x="21467" y="14698"/>
                    </a:lnTo>
                    <a:lnTo>
                      <a:pt x="19892" y="16617"/>
                    </a:lnTo>
                    <a:lnTo>
                      <a:pt x="19024" y="17504"/>
                    </a:lnTo>
                    <a:lnTo>
                      <a:pt x="18571" y="17974"/>
                    </a:lnTo>
                    <a:lnTo>
                      <a:pt x="17648" y="18771"/>
                    </a:lnTo>
                    <a:lnTo>
                      <a:pt x="16670" y="19441"/>
                    </a:lnTo>
                    <a:lnTo>
                      <a:pt x="15566" y="19947"/>
                    </a:lnTo>
                    <a:lnTo>
                      <a:pt x="14933" y="20147"/>
                    </a:lnTo>
                    <a:lnTo>
                      <a:pt x="13811" y="20454"/>
                    </a:lnTo>
                    <a:lnTo>
                      <a:pt x="11548" y="20871"/>
                    </a:lnTo>
                    <a:lnTo>
                      <a:pt x="10408" y="20997"/>
                    </a:lnTo>
                    <a:lnTo>
                      <a:pt x="9123" y="21070"/>
                    </a:lnTo>
                    <a:lnTo>
                      <a:pt x="6552" y="21052"/>
                    </a:lnTo>
                    <a:lnTo>
                      <a:pt x="4018" y="20780"/>
                    </a:lnTo>
                    <a:lnTo>
                      <a:pt x="1502" y="20309"/>
                    </a:lnTo>
                    <a:lnTo>
                      <a:pt x="253" y="19984"/>
                    </a:lnTo>
                    <a:lnTo>
                      <a:pt x="181" y="19984"/>
                    </a:lnTo>
                    <a:lnTo>
                      <a:pt x="54" y="20056"/>
                    </a:lnTo>
                    <a:lnTo>
                      <a:pt x="0" y="20183"/>
                    </a:lnTo>
                    <a:lnTo>
                      <a:pt x="36" y="20291"/>
                    </a:lnTo>
                    <a:lnTo>
                      <a:pt x="109" y="20328"/>
                    </a:lnTo>
                    <a:lnTo>
                      <a:pt x="941" y="20545"/>
                    </a:lnTo>
                    <a:lnTo>
                      <a:pt x="2607" y="20925"/>
                    </a:lnTo>
                    <a:lnTo>
                      <a:pt x="4290" y="21196"/>
                    </a:lnTo>
                    <a:lnTo>
                      <a:pt x="6009" y="21377"/>
                    </a:lnTo>
                    <a:lnTo>
                      <a:pt x="7711" y="21468"/>
                    </a:lnTo>
                    <a:lnTo>
                      <a:pt x="9430" y="21450"/>
                    </a:lnTo>
                    <a:lnTo>
                      <a:pt x="11132" y="21305"/>
                    </a:lnTo>
                    <a:lnTo>
                      <a:pt x="12833" y="21033"/>
                    </a:lnTo>
                    <a:lnTo>
                      <a:pt x="13666" y="20852"/>
                    </a:lnTo>
                    <a:lnTo>
                      <a:pt x="14444" y="20671"/>
                    </a:lnTo>
                    <a:lnTo>
                      <a:pt x="15965" y="20201"/>
                    </a:lnTo>
                    <a:lnTo>
                      <a:pt x="16707" y="19929"/>
                    </a:lnTo>
                    <a:lnTo>
                      <a:pt x="16996" y="19785"/>
                    </a:lnTo>
                    <a:lnTo>
                      <a:pt x="17557" y="19423"/>
                    </a:lnTo>
                    <a:lnTo>
                      <a:pt x="18336" y="18717"/>
                    </a:lnTo>
                    <a:lnTo>
                      <a:pt x="18806" y="18246"/>
                    </a:lnTo>
                    <a:lnTo>
                      <a:pt x="19386" y="17685"/>
                    </a:lnTo>
                    <a:lnTo>
                      <a:pt x="20490" y="16472"/>
                    </a:lnTo>
                    <a:lnTo>
                      <a:pt x="21539" y="15187"/>
                    </a:lnTo>
                    <a:lnTo>
                      <a:pt x="22499" y="13866"/>
                    </a:lnTo>
                    <a:lnTo>
                      <a:pt x="22951" y="13178"/>
                    </a:lnTo>
                    <a:lnTo>
                      <a:pt x="23893" y="11657"/>
                    </a:lnTo>
                    <a:lnTo>
                      <a:pt x="25576" y="8508"/>
                    </a:lnTo>
                    <a:lnTo>
                      <a:pt x="26970" y="5196"/>
                    </a:lnTo>
                    <a:lnTo>
                      <a:pt x="27802" y="2643"/>
                    </a:lnTo>
                    <a:lnTo>
                      <a:pt x="28255" y="924"/>
                    </a:lnTo>
                    <a:lnTo>
                      <a:pt x="28454" y="37"/>
                    </a:lnTo>
                    <a:lnTo>
                      <a:pt x="2807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5" name="Google Shape;1665;p42"/>
              <p:cNvSpPr/>
              <p:nvPr/>
            </p:nvSpPr>
            <p:spPr>
              <a:xfrm>
                <a:off x="6377183" y="2323015"/>
                <a:ext cx="677950" cy="780877"/>
              </a:xfrm>
              <a:custGeom>
                <a:avLst/>
                <a:gdLst/>
                <a:ahLst/>
                <a:cxnLst/>
                <a:rect l="l" t="t" r="r" b="b"/>
                <a:pathLst>
                  <a:path w="21341" h="24581" extrusionOk="0">
                    <a:moveTo>
                      <a:pt x="9756" y="1"/>
                    </a:moveTo>
                    <a:lnTo>
                      <a:pt x="8797" y="164"/>
                    </a:lnTo>
                    <a:lnTo>
                      <a:pt x="7838" y="507"/>
                    </a:lnTo>
                    <a:lnTo>
                      <a:pt x="7367" y="761"/>
                    </a:lnTo>
                    <a:lnTo>
                      <a:pt x="6987" y="996"/>
                    </a:lnTo>
                    <a:lnTo>
                      <a:pt x="6245" y="1539"/>
                    </a:lnTo>
                    <a:lnTo>
                      <a:pt x="5593" y="2173"/>
                    </a:lnTo>
                    <a:lnTo>
                      <a:pt x="4978" y="2861"/>
                    </a:lnTo>
                    <a:lnTo>
                      <a:pt x="4181" y="4001"/>
                    </a:lnTo>
                    <a:lnTo>
                      <a:pt x="3312" y="5684"/>
                    </a:lnTo>
                    <a:lnTo>
                      <a:pt x="2643" y="7512"/>
                    </a:lnTo>
                    <a:lnTo>
                      <a:pt x="2172" y="9395"/>
                    </a:lnTo>
                    <a:lnTo>
                      <a:pt x="1864" y="11277"/>
                    </a:lnTo>
                    <a:lnTo>
                      <a:pt x="1720" y="13105"/>
                    </a:lnTo>
                    <a:lnTo>
                      <a:pt x="1720" y="13974"/>
                    </a:lnTo>
                    <a:lnTo>
                      <a:pt x="1738" y="14897"/>
                    </a:lnTo>
                    <a:lnTo>
                      <a:pt x="1919" y="16780"/>
                    </a:lnTo>
                    <a:lnTo>
                      <a:pt x="2245" y="18662"/>
                    </a:lnTo>
                    <a:lnTo>
                      <a:pt x="2643" y="20526"/>
                    </a:lnTo>
                    <a:lnTo>
                      <a:pt x="2878" y="21413"/>
                    </a:lnTo>
                    <a:lnTo>
                      <a:pt x="2462" y="21558"/>
                    </a:lnTo>
                    <a:lnTo>
                      <a:pt x="1539" y="22047"/>
                    </a:lnTo>
                    <a:lnTo>
                      <a:pt x="1140" y="22264"/>
                    </a:lnTo>
                    <a:lnTo>
                      <a:pt x="869" y="22391"/>
                    </a:lnTo>
                    <a:lnTo>
                      <a:pt x="326" y="22680"/>
                    </a:lnTo>
                    <a:lnTo>
                      <a:pt x="73" y="22916"/>
                    </a:lnTo>
                    <a:lnTo>
                      <a:pt x="0" y="23060"/>
                    </a:lnTo>
                    <a:lnTo>
                      <a:pt x="181" y="23115"/>
                    </a:lnTo>
                    <a:lnTo>
                      <a:pt x="579" y="23079"/>
                    </a:lnTo>
                    <a:lnTo>
                      <a:pt x="1213" y="22843"/>
                    </a:lnTo>
                    <a:lnTo>
                      <a:pt x="1575" y="22735"/>
                    </a:lnTo>
                    <a:lnTo>
                      <a:pt x="1340" y="22970"/>
                    </a:lnTo>
                    <a:lnTo>
                      <a:pt x="760" y="23603"/>
                    </a:lnTo>
                    <a:lnTo>
                      <a:pt x="616" y="23893"/>
                    </a:lnTo>
                    <a:lnTo>
                      <a:pt x="597" y="24056"/>
                    </a:lnTo>
                    <a:lnTo>
                      <a:pt x="634" y="24128"/>
                    </a:lnTo>
                    <a:lnTo>
                      <a:pt x="724" y="24201"/>
                    </a:lnTo>
                    <a:lnTo>
                      <a:pt x="1122" y="24110"/>
                    </a:lnTo>
                    <a:lnTo>
                      <a:pt x="1810" y="23712"/>
                    </a:lnTo>
                    <a:lnTo>
                      <a:pt x="2082" y="23531"/>
                    </a:lnTo>
                    <a:lnTo>
                      <a:pt x="1955" y="23712"/>
                    </a:lnTo>
                    <a:lnTo>
                      <a:pt x="1665" y="24165"/>
                    </a:lnTo>
                    <a:lnTo>
                      <a:pt x="1593" y="24436"/>
                    </a:lnTo>
                    <a:lnTo>
                      <a:pt x="1629" y="24527"/>
                    </a:lnTo>
                    <a:lnTo>
                      <a:pt x="1702" y="24581"/>
                    </a:lnTo>
                    <a:lnTo>
                      <a:pt x="1973" y="24545"/>
                    </a:lnTo>
                    <a:lnTo>
                      <a:pt x="2426" y="24309"/>
                    </a:lnTo>
                    <a:lnTo>
                      <a:pt x="2607" y="24201"/>
                    </a:lnTo>
                    <a:lnTo>
                      <a:pt x="3421" y="23658"/>
                    </a:lnTo>
                    <a:lnTo>
                      <a:pt x="5575" y="22065"/>
                    </a:lnTo>
                    <a:lnTo>
                      <a:pt x="6317" y="21431"/>
                    </a:lnTo>
                    <a:lnTo>
                      <a:pt x="6209" y="20979"/>
                    </a:lnTo>
                    <a:lnTo>
                      <a:pt x="6118" y="19784"/>
                    </a:lnTo>
                    <a:lnTo>
                      <a:pt x="6154" y="17811"/>
                    </a:lnTo>
                    <a:lnTo>
                      <a:pt x="6281" y="16798"/>
                    </a:lnTo>
                    <a:lnTo>
                      <a:pt x="6335" y="16309"/>
                    </a:lnTo>
                    <a:lnTo>
                      <a:pt x="6589" y="15422"/>
                    </a:lnTo>
                    <a:lnTo>
                      <a:pt x="6987" y="14662"/>
                    </a:lnTo>
                    <a:lnTo>
                      <a:pt x="7512" y="14010"/>
                    </a:lnTo>
                    <a:lnTo>
                      <a:pt x="8163" y="13522"/>
                    </a:lnTo>
                    <a:lnTo>
                      <a:pt x="8905" y="13196"/>
                    </a:lnTo>
                    <a:lnTo>
                      <a:pt x="9756" y="13015"/>
                    </a:lnTo>
                    <a:lnTo>
                      <a:pt x="10661" y="13051"/>
                    </a:lnTo>
                    <a:lnTo>
                      <a:pt x="11168" y="13142"/>
                    </a:lnTo>
                    <a:lnTo>
                      <a:pt x="11711" y="13286"/>
                    </a:lnTo>
                    <a:lnTo>
                      <a:pt x="12797" y="13685"/>
                    </a:lnTo>
                    <a:lnTo>
                      <a:pt x="13829" y="14228"/>
                    </a:lnTo>
                    <a:lnTo>
                      <a:pt x="14806" y="14879"/>
                    </a:lnTo>
                    <a:lnTo>
                      <a:pt x="16218" y="15965"/>
                    </a:lnTo>
                    <a:lnTo>
                      <a:pt x="17974" y="17558"/>
                    </a:lnTo>
                    <a:lnTo>
                      <a:pt x="18824" y="18336"/>
                    </a:lnTo>
                    <a:lnTo>
                      <a:pt x="21340" y="6625"/>
                    </a:lnTo>
                    <a:lnTo>
                      <a:pt x="20001" y="5395"/>
                    </a:lnTo>
                    <a:lnTo>
                      <a:pt x="17612" y="3349"/>
                    </a:lnTo>
                    <a:lnTo>
                      <a:pt x="15874" y="2046"/>
                    </a:lnTo>
                    <a:lnTo>
                      <a:pt x="14046" y="978"/>
                    </a:lnTo>
                    <a:lnTo>
                      <a:pt x="12634" y="399"/>
                    </a:lnTo>
                    <a:lnTo>
                      <a:pt x="11675" y="127"/>
                    </a:lnTo>
                    <a:lnTo>
                      <a:pt x="1071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6" name="Google Shape;1666;p42"/>
              <p:cNvSpPr/>
              <p:nvPr/>
            </p:nvSpPr>
            <p:spPr>
              <a:xfrm>
                <a:off x="6371433" y="2317837"/>
                <a:ext cx="688878" cy="791233"/>
              </a:xfrm>
              <a:custGeom>
                <a:avLst/>
                <a:gdLst/>
                <a:ahLst/>
                <a:cxnLst/>
                <a:rect l="l" t="t" r="r" b="b"/>
                <a:pathLst>
                  <a:path w="21685" h="24907" extrusionOk="0">
                    <a:moveTo>
                      <a:pt x="10100" y="1"/>
                    </a:moveTo>
                    <a:lnTo>
                      <a:pt x="9014" y="127"/>
                    </a:lnTo>
                    <a:lnTo>
                      <a:pt x="7964" y="489"/>
                    </a:lnTo>
                    <a:lnTo>
                      <a:pt x="6914" y="1069"/>
                    </a:lnTo>
                    <a:lnTo>
                      <a:pt x="5901" y="1919"/>
                    </a:lnTo>
                    <a:lnTo>
                      <a:pt x="5412" y="2444"/>
                    </a:lnTo>
                    <a:lnTo>
                      <a:pt x="4960" y="2987"/>
                    </a:lnTo>
                    <a:lnTo>
                      <a:pt x="4163" y="4146"/>
                    </a:lnTo>
                    <a:lnTo>
                      <a:pt x="3493" y="5377"/>
                    </a:lnTo>
                    <a:lnTo>
                      <a:pt x="2950" y="6662"/>
                    </a:lnTo>
                    <a:lnTo>
                      <a:pt x="2516" y="8019"/>
                    </a:lnTo>
                    <a:lnTo>
                      <a:pt x="2172" y="9395"/>
                    </a:lnTo>
                    <a:lnTo>
                      <a:pt x="1846" y="11476"/>
                    </a:lnTo>
                    <a:lnTo>
                      <a:pt x="1738" y="12870"/>
                    </a:lnTo>
                    <a:lnTo>
                      <a:pt x="1720" y="13703"/>
                    </a:lnTo>
                    <a:lnTo>
                      <a:pt x="1774" y="15404"/>
                    </a:lnTo>
                    <a:lnTo>
                      <a:pt x="1937" y="17087"/>
                    </a:lnTo>
                    <a:lnTo>
                      <a:pt x="2208" y="18753"/>
                    </a:lnTo>
                    <a:lnTo>
                      <a:pt x="2389" y="19585"/>
                    </a:lnTo>
                    <a:lnTo>
                      <a:pt x="2480" y="19929"/>
                    </a:lnTo>
                    <a:lnTo>
                      <a:pt x="2733" y="20907"/>
                    </a:lnTo>
                    <a:lnTo>
                      <a:pt x="2769" y="21413"/>
                    </a:lnTo>
                    <a:lnTo>
                      <a:pt x="2715" y="21504"/>
                    </a:lnTo>
                    <a:lnTo>
                      <a:pt x="2118" y="21794"/>
                    </a:lnTo>
                    <a:lnTo>
                      <a:pt x="1521" y="22119"/>
                    </a:lnTo>
                    <a:lnTo>
                      <a:pt x="1104" y="22318"/>
                    </a:lnTo>
                    <a:lnTo>
                      <a:pt x="507" y="22626"/>
                    </a:lnTo>
                    <a:lnTo>
                      <a:pt x="181" y="22916"/>
                    </a:lnTo>
                    <a:lnTo>
                      <a:pt x="36" y="23097"/>
                    </a:lnTo>
                    <a:lnTo>
                      <a:pt x="0" y="23205"/>
                    </a:lnTo>
                    <a:lnTo>
                      <a:pt x="73" y="23368"/>
                    </a:lnTo>
                    <a:lnTo>
                      <a:pt x="163" y="23404"/>
                    </a:lnTo>
                    <a:lnTo>
                      <a:pt x="380" y="23441"/>
                    </a:lnTo>
                    <a:lnTo>
                      <a:pt x="797" y="23404"/>
                    </a:lnTo>
                    <a:lnTo>
                      <a:pt x="1066" y="23317"/>
                    </a:lnTo>
                    <a:lnTo>
                      <a:pt x="1066" y="23317"/>
                    </a:lnTo>
                    <a:lnTo>
                      <a:pt x="706" y="23730"/>
                    </a:lnTo>
                    <a:lnTo>
                      <a:pt x="579" y="24074"/>
                    </a:lnTo>
                    <a:lnTo>
                      <a:pt x="597" y="24291"/>
                    </a:lnTo>
                    <a:lnTo>
                      <a:pt x="670" y="24400"/>
                    </a:lnTo>
                    <a:lnTo>
                      <a:pt x="742" y="24472"/>
                    </a:lnTo>
                    <a:lnTo>
                      <a:pt x="923" y="24545"/>
                    </a:lnTo>
                    <a:lnTo>
                      <a:pt x="1285" y="24509"/>
                    </a:lnTo>
                    <a:lnTo>
                      <a:pt x="1783" y="24224"/>
                    </a:lnTo>
                    <a:lnTo>
                      <a:pt x="1783" y="24224"/>
                    </a:lnTo>
                    <a:lnTo>
                      <a:pt x="1702" y="24418"/>
                    </a:lnTo>
                    <a:lnTo>
                      <a:pt x="1702" y="24744"/>
                    </a:lnTo>
                    <a:lnTo>
                      <a:pt x="1810" y="24871"/>
                    </a:lnTo>
                    <a:lnTo>
                      <a:pt x="2027" y="24907"/>
                    </a:lnTo>
                    <a:lnTo>
                      <a:pt x="2353" y="24816"/>
                    </a:lnTo>
                    <a:lnTo>
                      <a:pt x="2570" y="24708"/>
                    </a:lnTo>
                    <a:lnTo>
                      <a:pt x="3113" y="24418"/>
                    </a:lnTo>
                    <a:lnTo>
                      <a:pt x="4163" y="23730"/>
                    </a:lnTo>
                    <a:lnTo>
                      <a:pt x="5684" y="22554"/>
                    </a:lnTo>
                    <a:lnTo>
                      <a:pt x="6607" y="21739"/>
                    </a:lnTo>
                    <a:lnTo>
                      <a:pt x="6661" y="21667"/>
                    </a:lnTo>
                    <a:lnTo>
                      <a:pt x="6679" y="21576"/>
                    </a:lnTo>
                    <a:lnTo>
                      <a:pt x="6571" y="21106"/>
                    </a:lnTo>
                    <a:lnTo>
                      <a:pt x="6426" y="20038"/>
                    </a:lnTo>
                    <a:lnTo>
                      <a:pt x="6390" y="18843"/>
                    </a:lnTo>
                    <a:lnTo>
                      <a:pt x="6462" y="17630"/>
                    </a:lnTo>
                    <a:lnTo>
                      <a:pt x="6679" y="16436"/>
                    </a:lnTo>
                    <a:lnTo>
                      <a:pt x="7095" y="15350"/>
                    </a:lnTo>
                    <a:lnTo>
                      <a:pt x="7693" y="14427"/>
                    </a:lnTo>
                    <a:lnTo>
                      <a:pt x="8290" y="13920"/>
                    </a:lnTo>
                    <a:lnTo>
                      <a:pt x="8761" y="13667"/>
                    </a:lnTo>
                    <a:lnTo>
                      <a:pt x="9032" y="13576"/>
                    </a:lnTo>
                    <a:lnTo>
                      <a:pt x="9376" y="13467"/>
                    </a:lnTo>
                    <a:lnTo>
                      <a:pt x="10082" y="13359"/>
                    </a:lnTo>
                    <a:lnTo>
                      <a:pt x="10788" y="13359"/>
                    </a:lnTo>
                    <a:lnTo>
                      <a:pt x="11476" y="13467"/>
                    </a:lnTo>
                    <a:lnTo>
                      <a:pt x="12489" y="13757"/>
                    </a:lnTo>
                    <a:lnTo>
                      <a:pt x="13811" y="14391"/>
                    </a:lnTo>
                    <a:lnTo>
                      <a:pt x="15078" y="15241"/>
                    </a:lnTo>
                    <a:lnTo>
                      <a:pt x="16272" y="16219"/>
                    </a:lnTo>
                    <a:lnTo>
                      <a:pt x="17938" y="17739"/>
                    </a:lnTo>
                    <a:lnTo>
                      <a:pt x="18879" y="18644"/>
                    </a:lnTo>
                    <a:lnTo>
                      <a:pt x="18951" y="18698"/>
                    </a:lnTo>
                    <a:lnTo>
                      <a:pt x="19078" y="18680"/>
                    </a:lnTo>
                    <a:lnTo>
                      <a:pt x="19168" y="18572"/>
                    </a:lnTo>
                    <a:lnTo>
                      <a:pt x="19168" y="18427"/>
                    </a:lnTo>
                    <a:lnTo>
                      <a:pt x="19114" y="18373"/>
                    </a:lnTo>
                    <a:lnTo>
                      <a:pt x="18318" y="17594"/>
                    </a:lnTo>
                    <a:lnTo>
                      <a:pt x="16634" y="16056"/>
                    </a:lnTo>
                    <a:lnTo>
                      <a:pt x="15277" y="14970"/>
                    </a:lnTo>
                    <a:lnTo>
                      <a:pt x="14336" y="14336"/>
                    </a:lnTo>
                    <a:lnTo>
                      <a:pt x="13340" y="13793"/>
                    </a:lnTo>
                    <a:lnTo>
                      <a:pt x="12290" y="13377"/>
                    </a:lnTo>
                    <a:lnTo>
                      <a:pt x="11747" y="13214"/>
                    </a:lnTo>
                    <a:lnTo>
                      <a:pt x="11059" y="13069"/>
                    </a:lnTo>
                    <a:lnTo>
                      <a:pt x="10028" y="13033"/>
                    </a:lnTo>
                    <a:lnTo>
                      <a:pt x="9358" y="13123"/>
                    </a:lnTo>
                    <a:lnTo>
                      <a:pt x="8724" y="13323"/>
                    </a:lnTo>
                    <a:lnTo>
                      <a:pt x="8127" y="13612"/>
                    </a:lnTo>
                    <a:lnTo>
                      <a:pt x="7584" y="14029"/>
                    </a:lnTo>
                    <a:lnTo>
                      <a:pt x="7132" y="14553"/>
                    </a:lnTo>
                    <a:lnTo>
                      <a:pt x="6933" y="14879"/>
                    </a:lnTo>
                    <a:lnTo>
                      <a:pt x="6752" y="15241"/>
                    </a:lnTo>
                    <a:lnTo>
                      <a:pt x="6462" y="16001"/>
                    </a:lnTo>
                    <a:lnTo>
                      <a:pt x="6227" y="17178"/>
                    </a:lnTo>
                    <a:lnTo>
                      <a:pt x="6172" y="17992"/>
                    </a:lnTo>
                    <a:lnTo>
                      <a:pt x="6100" y="18825"/>
                    </a:lnTo>
                    <a:lnTo>
                      <a:pt x="6082" y="20128"/>
                    </a:lnTo>
                    <a:lnTo>
                      <a:pt x="6172" y="20979"/>
                    </a:lnTo>
                    <a:lnTo>
                      <a:pt x="6245" y="21395"/>
                    </a:lnTo>
                    <a:lnTo>
                      <a:pt x="6263" y="21504"/>
                    </a:lnTo>
                    <a:lnTo>
                      <a:pt x="6100" y="21757"/>
                    </a:lnTo>
                    <a:lnTo>
                      <a:pt x="5611" y="22210"/>
                    </a:lnTo>
                    <a:lnTo>
                      <a:pt x="4236" y="23187"/>
                    </a:lnTo>
                    <a:lnTo>
                      <a:pt x="3711" y="23513"/>
                    </a:lnTo>
                    <a:lnTo>
                      <a:pt x="3150" y="23911"/>
                    </a:lnTo>
                    <a:lnTo>
                      <a:pt x="2570" y="24291"/>
                    </a:lnTo>
                    <a:lnTo>
                      <a:pt x="2299" y="24436"/>
                    </a:lnTo>
                    <a:lnTo>
                      <a:pt x="2082" y="24454"/>
                    </a:lnTo>
                    <a:lnTo>
                      <a:pt x="2190" y="24129"/>
                    </a:lnTo>
                    <a:lnTo>
                      <a:pt x="2407" y="23803"/>
                    </a:lnTo>
                    <a:lnTo>
                      <a:pt x="2426" y="23748"/>
                    </a:lnTo>
                    <a:lnTo>
                      <a:pt x="2426" y="23622"/>
                    </a:lnTo>
                    <a:lnTo>
                      <a:pt x="2335" y="23531"/>
                    </a:lnTo>
                    <a:lnTo>
                      <a:pt x="2208" y="23513"/>
                    </a:lnTo>
                    <a:lnTo>
                      <a:pt x="2154" y="23549"/>
                    </a:lnTo>
                    <a:lnTo>
                      <a:pt x="1683" y="23875"/>
                    </a:lnTo>
                    <a:lnTo>
                      <a:pt x="1159" y="24110"/>
                    </a:lnTo>
                    <a:lnTo>
                      <a:pt x="1104" y="24110"/>
                    </a:lnTo>
                    <a:lnTo>
                      <a:pt x="1159" y="23929"/>
                    </a:lnTo>
                    <a:lnTo>
                      <a:pt x="1448" y="23495"/>
                    </a:lnTo>
                    <a:lnTo>
                      <a:pt x="1521" y="23386"/>
                    </a:lnTo>
                    <a:lnTo>
                      <a:pt x="1683" y="23205"/>
                    </a:lnTo>
                    <a:lnTo>
                      <a:pt x="1864" y="23042"/>
                    </a:lnTo>
                    <a:lnTo>
                      <a:pt x="1955" y="22916"/>
                    </a:lnTo>
                    <a:lnTo>
                      <a:pt x="1883" y="22753"/>
                    </a:lnTo>
                    <a:lnTo>
                      <a:pt x="1756" y="22717"/>
                    </a:lnTo>
                    <a:lnTo>
                      <a:pt x="1683" y="22717"/>
                    </a:lnTo>
                    <a:lnTo>
                      <a:pt x="1340" y="22843"/>
                    </a:lnTo>
                    <a:lnTo>
                      <a:pt x="778" y="23042"/>
                    </a:lnTo>
                    <a:lnTo>
                      <a:pt x="544" y="23065"/>
                    </a:lnTo>
                    <a:lnTo>
                      <a:pt x="544" y="23065"/>
                    </a:lnTo>
                    <a:lnTo>
                      <a:pt x="1195" y="22590"/>
                    </a:lnTo>
                    <a:lnTo>
                      <a:pt x="2444" y="21993"/>
                    </a:lnTo>
                    <a:lnTo>
                      <a:pt x="3131" y="21739"/>
                    </a:lnTo>
                    <a:lnTo>
                      <a:pt x="3222" y="21667"/>
                    </a:lnTo>
                    <a:lnTo>
                      <a:pt x="3240" y="21558"/>
                    </a:lnTo>
                    <a:lnTo>
                      <a:pt x="2896" y="20201"/>
                    </a:lnTo>
                    <a:lnTo>
                      <a:pt x="2371" y="17486"/>
                    </a:lnTo>
                    <a:lnTo>
                      <a:pt x="2118" y="14753"/>
                    </a:lnTo>
                    <a:lnTo>
                      <a:pt x="2136" y="12671"/>
                    </a:lnTo>
                    <a:lnTo>
                      <a:pt x="2245" y="11295"/>
                    </a:lnTo>
                    <a:lnTo>
                      <a:pt x="2353" y="10608"/>
                    </a:lnTo>
                    <a:lnTo>
                      <a:pt x="2570" y="9413"/>
                    </a:lnTo>
                    <a:lnTo>
                      <a:pt x="3041" y="7585"/>
                    </a:lnTo>
                    <a:lnTo>
                      <a:pt x="3457" y="6390"/>
                    </a:lnTo>
                    <a:lnTo>
                      <a:pt x="3946" y="5232"/>
                    </a:lnTo>
                    <a:lnTo>
                      <a:pt x="4561" y="4128"/>
                    </a:lnTo>
                    <a:lnTo>
                      <a:pt x="5285" y="3114"/>
                    </a:lnTo>
                    <a:lnTo>
                      <a:pt x="6118" y="2209"/>
                    </a:lnTo>
                    <a:lnTo>
                      <a:pt x="6607" y="1811"/>
                    </a:lnTo>
                    <a:lnTo>
                      <a:pt x="7095" y="1431"/>
                    </a:lnTo>
                    <a:lnTo>
                      <a:pt x="8091" y="888"/>
                    </a:lnTo>
                    <a:lnTo>
                      <a:pt x="9086" y="526"/>
                    </a:lnTo>
                    <a:lnTo>
                      <a:pt x="10100" y="363"/>
                    </a:lnTo>
                    <a:lnTo>
                      <a:pt x="11096" y="381"/>
                    </a:lnTo>
                    <a:lnTo>
                      <a:pt x="12091" y="544"/>
                    </a:lnTo>
                    <a:lnTo>
                      <a:pt x="13087" y="851"/>
                    </a:lnTo>
                    <a:lnTo>
                      <a:pt x="14064" y="1268"/>
                    </a:lnTo>
                    <a:lnTo>
                      <a:pt x="15512" y="2064"/>
                    </a:lnTo>
                    <a:lnTo>
                      <a:pt x="17358" y="3386"/>
                    </a:lnTo>
                    <a:lnTo>
                      <a:pt x="19910" y="5576"/>
                    </a:lnTo>
                    <a:lnTo>
                      <a:pt x="21395" y="6933"/>
                    </a:lnTo>
                    <a:lnTo>
                      <a:pt x="21467" y="6969"/>
                    </a:lnTo>
                    <a:lnTo>
                      <a:pt x="21594" y="6951"/>
                    </a:lnTo>
                    <a:lnTo>
                      <a:pt x="21684" y="6843"/>
                    </a:lnTo>
                    <a:lnTo>
                      <a:pt x="21684" y="6698"/>
                    </a:lnTo>
                    <a:lnTo>
                      <a:pt x="21630" y="6644"/>
                    </a:lnTo>
                    <a:lnTo>
                      <a:pt x="19965" y="5141"/>
                    </a:lnTo>
                    <a:lnTo>
                      <a:pt x="17069" y="2788"/>
                    </a:lnTo>
                    <a:lnTo>
                      <a:pt x="15512" y="1738"/>
                    </a:lnTo>
                    <a:lnTo>
                      <a:pt x="14444" y="1141"/>
                    </a:lnTo>
                    <a:lnTo>
                      <a:pt x="13358" y="652"/>
                    </a:lnTo>
                    <a:lnTo>
                      <a:pt x="12272" y="272"/>
                    </a:lnTo>
                    <a:lnTo>
                      <a:pt x="11186" y="55"/>
                    </a:lnTo>
                    <a:lnTo>
                      <a:pt x="10100"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7" name="Google Shape;1667;p42"/>
              <p:cNvSpPr/>
              <p:nvPr/>
            </p:nvSpPr>
            <p:spPr>
              <a:xfrm>
                <a:off x="7782482" y="2741615"/>
                <a:ext cx="635414" cy="851623"/>
              </a:xfrm>
              <a:custGeom>
                <a:avLst/>
                <a:gdLst/>
                <a:ahLst/>
                <a:cxnLst/>
                <a:rect l="l" t="t" r="r" b="b"/>
                <a:pathLst>
                  <a:path w="20002" h="26808" extrusionOk="0">
                    <a:moveTo>
                      <a:pt x="11042" y="1"/>
                    </a:moveTo>
                    <a:lnTo>
                      <a:pt x="8888" y="200"/>
                    </a:lnTo>
                    <a:lnTo>
                      <a:pt x="5774" y="707"/>
                    </a:lnTo>
                    <a:lnTo>
                      <a:pt x="4001" y="1051"/>
                    </a:lnTo>
                    <a:lnTo>
                      <a:pt x="0" y="12345"/>
                    </a:lnTo>
                    <a:lnTo>
                      <a:pt x="1141" y="12128"/>
                    </a:lnTo>
                    <a:lnTo>
                      <a:pt x="3476" y="11675"/>
                    </a:lnTo>
                    <a:lnTo>
                      <a:pt x="5249" y="11494"/>
                    </a:lnTo>
                    <a:lnTo>
                      <a:pt x="6426" y="11458"/>
                    </a:lnTo>
                    <a:lnTo>
                      <a:pt x="7584" y="11531"/>
                    </a:lnTo>
                    <a:lnTo>
                      <a:pt x="8707" y="11748"/>
                    </a:lnTo>
                    <a:lnTo>
                      <a:pt x="9268" y="11929"/>
                    </a:lnTo>
                    <a:lnTo>
                      <a:pt x="9720" y="12092"/>
                    </a:lnTo>
                    <a:lnTo>
                      <a:pt x="10517" y="12562"/>
                    </a:lnTo>
                    <a:lnTo>
                      <a:pt x="11150" y="13142"/>
                    </a:lnTo>
                    <a:lnTo>
                      <a:pt x="11621" y="13829"/>
                    </a:lnTo>
                    <a:lnTo>
                      <a:pt x="11910" y="14571"/>
                    </a:lnTo>
                    <a:lnTo>
                      <a:pt x="12019" y="15404"/>
                    </a:lnTo>
                    <a:lnTo>
                      <a:pt x="11947" y="16255"/>
                    </a:lnTo>
                    <a:lnTo>
                      <a:pt x="11711" y="17160"/>
                    </a:lnTo>
                    <a:lnTo>
                      <a:pt x="11494" y="17594"/>
                    </a:lnTo>
                    <a:lnTo>
                      <a:pt x="11078" y="18535"/>
                    </a:lnTo>
                    <a:lnTo>
                      <a:pt x="10082" y="20219"/>
                    </a:lnTo>
                    <a:lnTo>
                      <a:pt x="9376" y="21196"/>
                    </a:lnTo>
                    <a:lnTo>
                      <a:pt x="9051" y="21540"/>
                    </a:lnTo>
                    <a:lnTo>
                      <a:pt x="9340" y="22445"/>
                    </a:lnTo>
                    <a:lnTo>
                      <a:pt x="10354" y="24943"/>
                    </a:lnTo>
                    <a:lnTo>
                      <a:pt x="10770" y="25830"/>
                    </a:lnTo>
                    <a:lnTo>
                      <a:pt x="10861" y="26011"/>
                    </a:lnTo>
                    <a:lnTo>
                      <a:pt x="11132" y="26463"/>
                    </a:lnTo>
                    <a:lnTo>
                      <a:pt x="11331" y="26626"/>
                    </a:lnTo>
                    <a:lnTo>
                      <a:pt x="11422" y="26626"/>
                    </a:lnTo>
                    <a:lnTo>
                      <a:pt x="11494" y="26554"/>
                    </a:lnTo>
                    <a:lnTo>
                      <a:pt x="11585" y="26282"/>
                    </a:lnTo>
                    <a:lnTo>
                      <a:pt x="11585" y="25757"/>
                    </a:lnTo>
                    <a:lnTo>
                      <a:pt x="11566" y="25540"/>
                    </a:lnTo>
                    <a:lnTo>
                      <a:pt x="11693" y="25830"/>
                    </a:lnTo>
                    <a:lnTo>
                      <a:pt x="12073" y="26518"/>
                    </a:lnTo>
                    <a:lnTo>
                      <a:pt x="12363" y="26807"/>
                    </a:lnTo>
                    <a:lnTo>
                      <a:pt x="12490" y="26789"/>
                    </a:lnTo>
                    <a:lnTo>
                      <a:pt x="12544" y="26753"/>
                    </a:lnTo>
                    <a:lnTo>
                      <a:pt x="12616" y="26626"/>
                    </a:lnTo>
                    <a:lnTo>
                      <a:pt x="12634" y="26282"/>
                    </a:lnTo>
                    <a:lnTo>
                      <a:pt x="12490" y="25432"/>
                    </a:lnTo>
                    <a:lnTo>
                      <a:pt x="12399" y="25106"/>
                    </a:lnTo>
                    <a:lnTo>
                      <a:pt x="12652" y="25395"/>
                    </a:lnTo>
                    <a:lnTo>
                      <a:pt x="13069" y="25938"/>
                    </a:lnTo>
                    <a:lnTo>
                      <a:pt x="13395" y="26174"/>
                    </a:lnTo>
                    <a:lnTo>
                      <a:pt x="13576" y="26210"/>
                    </a:lnTo>
                    <a:lnTo>
                      <a:pt x="13594" y="26065"/>
                    </a:lnTo>
                    <a:lnTo>
                      <a:pt x="13503" y="25721"/>
                    </a:lnTo>
                    <a:lnTo>
                      <a:pt x="13195" y="25196"/>
                    </a:lnTo>
                    <a:lnTo>
                      <a:pt x="13014" y="24943"/>
                    </a:lnTo>
                    <a:lnTo>
                      <a:pt x="12779" y="24545"/>
                    </a:lnTo>
                    <a:lnTo>
                      <a:pt x="12272" y="23658"/>
                    </a:lnTo>
                    <a:lnTo>
                      <a:pt x="11983" y="23314"/>
                    </a:lnTo>
                    <a:lnTo>
                      <a:pt x="12652" y="22680"/>
                    </a:lnTo>
                    <a:lnTo>
                      <a:pt x="13974" y="21305"/>
                    </a:lnTo>
                    <a:lnTo>
                      <a:pt x="15223" y="19857"/>
                    </a:lnTo>
                    <a:lnTo>
                      <a:pt x="16363" y="18354"/>
                    </a:lnTo>
                    <a:lnTo>
                      <a:pt x="16870" y="17576"/>
                    </a:lnTo>
                    <a:lnTo>
                      <a:pt x="17322" y="16834"/>
                    </a:lnTo>
                    <a:lnTo>
                      <a:pt x="18155" y="15205"/>
                    </a:lnTo>
                    <a:lnTo>
                      <a:pt x="18879" y="13431"/>
                    </a:lnTo>
                    <a:lnTo>
                      <a:pt x="19458" y="11585"/>
                    </a:lnTo>
                    <a:lnTo>
                      <a:pt x="19856" y="9684"/>
                    </a:lnTo>
                    <a:lnTo>
                      <a:pt x="20001" y="7784"/>
                    </a:lnTo>
                    <a:lnTo>
                      <a:pt x="19911" y="6390"/>
                    </a:lnTo>
                    <a:lnTo>
                      <a:pt x="19748" y="5485"/>
                    </a:lnTo>
                    <a:lnTo>
                      <a:pt x="19513" y="4616"/>
                    </a:lnTo>
                    <a:lnTo>
                      <a:pt x="19169" y="3766"/>
                    </a:lnTo>
                    <a:lnTo>
                      <a:pt x="18969" y="3349"/>
                    </a:lnTo>
                    <a:lnTo>
                      <a:pt x="18698" y="2897"/>
                    </a:lnTo>
                    <a:lnTo>
                      <a:pt x="18064" y="2100"/>
                    </a:lnTo>
                    <a:lnTo>
                      <a:pt x="17322" y="1467"/>
                    </a:lnTo>
                    <a:lnTo>
                      <a:pt x="16508" y="960"/>
                    </a:lnTo>
                    <a:lnTo>
                      <a:pt x="15621" y="562"/>
                    </a:lnTo>
                    <a:lnTo>
                      <a:pt x="14662" y="290"/>
                    </a:lnTo>
                    <a:lnTo>
                      <a:pt x="13159" y="37"/>
                    </a:lnTo>
                    <a:lnTo>
                      <a:pt x="11042"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8" name="Google Shape;1668;p42"/>
              <p:cNvSpPr/>
              <p:nvPr/>
            </p:nvSpPr>
            <p:spPr>
              <a:xfrm>
                <a:off x="7777304" y="2735865"/>
                <a:ext cx="646342" cy="863123"/>
              </a:xfrm>
              <a:custGeom>
                <a:avLst/>
                <a:gdLst/>
                <a:ahLst/>
                <a:cxnLst/>
                <a:rect l="l" t="t" r="r" b="b"/>
                <a:pathLst>
                  <a:path w="20346" h="27170" extrusionOk="0">
                    <a:moveTo>
                      <a:pt x="11476" y="1"/>
                    </a:moveTo>
                    <a:lnTo>
                      <a:pt x="10137" y="73"/>
                    </a:lnTo>
                    <a:lnTo>
                      <a:pt x="8109" y="308"/>
                    </a:lnTo>
                    <a:lnTo>
                      <a:pt x="5449" y="797"/>
                    </a:lnTo>
                    <a:lnTo>
                      <a:pt x="4145" y="1051"/>
                    </a:lnTo>
                    <a:lnTo>
                      <a:pt x="4055" y="1069"/>
                    </a:lnTo>
                    <a:lnTo>
                      <a:pt x="3983" y="1195"/>
                    </a:lnTo>
                    <a:lnTo>
                      <a:pt x="4001" y="1322"/>
                    </a:lnTo>
                    <a:lnTo>
                      <a:pt x="4109" y="1413"/>
                    </a:lnTo>
                    <a:lnTo>
                      <a:pt x="4182" y="1413"/>
                    </a:lnTo>
                    <a:lnTo>
                      <a:pt x="6281" y="1014"/>
                    </a:lnTo>
                    <a:lnTo>
                      <a:pt x="9847" y="508"/>
                    </a:lnTo>
                    <a:lnTo>
                      <a:pt x="12254" y="399"/>
                    </a:lnTo>
                    <a:lnTo>
                      <a:pt x="13992" y="544"/>
                    </a:lnTo>
                    <a:lnTo>
                      <a:pt x="15096" y="761"/>
                    </a:lnTo>
                    <a:lnTo>
                      <a:pt x="16110" y="1105"/>
                    </a:lnTo>
                    <a:lnTo>
                      <a:pt x="17051" y="1575"/>
                    </a:lnTo>
                    <a:lnTo>
                      <a:pt x="17884" y="2209"/>
                    </a:lnTo>
                    <a:lnTo>
                      <a:pt x="18608" y="3005"/>
                    </a:lnTo>
                    <a:lnTo>
                      <a:pt x="19187" y="4001"/>
                    </a:lnTo>
                    <a:lnTo>
                      <a:pt x="19621" y="5177"/>
                    </a:lnTo>
                    <a:lnTo>
                      <a:pt x="19766" y="5847"/>
                    </a:lnTo>
                    <a:lnTo>
                      <a:pt x="19875" y="6481"/>
                    </a:lnTo>
                    <a:lnTo>
                      <a:pt x="19965" y="7730"/>
                    </a:lnTo>
                    <a:lnTo>
                      <a:pt x="19965" y="8960"/>
                    </a:lnTo>
                    <a:lnTo>
                      <a:pt x="19838" y="10191"/>
                    </a:lnTo>
                    <a:lnTo>
                      <a:pt x="19603" y="11404"/>
                    </a:lnTo>
                    <a:lnTo>
                      <a:pt x="19277" y="12580"/>
                    </a:lnTo>
                    <a:lnTo>
                      <a:pt x="18626" y="14336"/>
                    </a:lnTo>
                    <a:lnTo>
                      <a:pt x="17485" y="16581"/>
                    </a:lnTo>
                    <a:lnTo>
                      <a:pt x="16110" y="18698"/>
                    </a:lnTo>
                    <a:lnTo>
                      <a:pt x="14571" y="20671"/>
                    </a:lnTo>
                    <a:lnTo>
                      <a:pt x="12906" y="22499"/>
                    </a:lnTo>
                    <a:lnTo>
                      <a:pt x="12037" y="23350"/>
                    </a:lnTo>
                    <a:lnTo>
                      <a:pt x="12001" y="23404"/>
                    </a:lnTo>
                    <a:lnTo>
                      <a:pt x="11965" y="23531"/>
                    </a:lnTo>
                    <a:lnTo>
                      <a:pt x="12001" y="23604"/>
                    </a:lnTo>
                    <a:lnTo>
                      <a:pt x="12435" y="24147"/>
                    </a:lnTo>
                    <a:lnTo>
                      <a:pt x="13196" y="25341"/>
                    </a:lnTo>
                    <a:lnTo>
                      <a:pt x="13503" y="26059"/>
                    </a:lnTo>
                    <a:lnTo>
                      <a:pt x="13503" y="26059"/>
                    </a:lnTo>
                    <a:lnTo>
                      <a:pt x="13322" y="25920"/>
                    </a:lnTo>
                    <a:lnTo>
                      <a:pt x="12942" y="25486"/>
                    </a:lnTo>
                    <a:lnTo>
                      <a:pt x="12707" y="25178"/>
                    </a:lnTo>
                    <a:lnTo>
                      <a:pt x="12616" y="25106"/>
                    </a:lnTo>
                    <a:lnTo>
                      <a:pt x="12435" y="25160"/>
                    </a:lnTo>
                    <a:lnTo>
                      <a:pt x="12381" y="25251"/>
                    </a:lnTo>
                    <a:lnTo>
                      <a:pt x="12381" y="25323"/>
                    </a:lnTo>
                    <a:lnTo>
                      <a:pt x="12453" y="25576"/>
                    </a:lnTo>
                    <a:lnTo>
                      <a:pt x="12508" y="25848"/>
                    </a:lnTo>
                    <a:lnTo>
                      <a:pt x="12526" y="25975"/>
                    </a:lnTo>
                    <a:lnTo>
                      <a:pt x="12508" y="26481"/>
                    </a:lnTo>
                    <a:lnTo>
                      <a:pt x="12472" y="26681"/>
                    </a:lnTo>
                    <a:lnTo>
                      <a:pt x="12435" y="26644"/>
                    </a:lnTo>
                    <a:lnTo>
                      <a:pt x="12146" y="26156"/>
                    </a:lnTo>
                    <a:lnTo>
                      <a:pt x="11892" y="25649"/>
                    </a:lnTo>
                    <a:lnTo>
                      <a:pt x="11856" y="25576"/>
                    </a:lnTo>
                    <a:lnTo>
                      <a:pt x="11748" y="25522"/>
                    </a:lnTo>
                    <a:lnTo>
                      <a:pt x="11621" y="25558"/>
                    </a:lnTo>
                    <a:lnTo>
                      <a:pt x="11548" y="25667"/>
                    </a:lnTo>
                    <a:lnTo>
                      <a:pt x="11548" y="25739"/>
                    </a:lnTo>
                    <a:lnTo>
                      <a:pt x="11530" y="25848"/>
                    </a:lnTo>
                    <a:lnTo>
                      <a:pt x="11476" y="26300"/>
                    </a:lnTo>
                    <a:lnTo>
                      <a:pt x="11386" y="26445"/>
                    </a:lnTo>
                    <a:lnTo>
                      <a:pt x="11331" y="26391"/>
                    </a:lnTo>
                    <a:lnTo>
                      <a:pt x="11168" y="26083"/>
                    </a:lnTo>
                    <a:lnTo>
                      <a:pt x="11005" y="25757"/>
                    </a:lnTo>
                    <a:lnTo>
                      <a:pt x="10662" y="24997"/>
                    </a:lnTo>
                    <a:lnTo>
                      <a:pt x="10336" y="24237"/>
                    </a:lnTo>
                    <a:lnTo>
                      <a:pt x="9992" y="23386"/>
                    </a:lnTo>
                    <a:lnTo>
                      <a:pt x="9684" y="22536"/>
                    </a:lnTo>
                    <a:lnTo>
                      <a:pt x="9521" y="22119"/>
                    </a:lnTo>
                    <a:lnTo>
                      <a:pt x="9612" y="21613"/>
                    </a:lnTo>
                    <a:lnTo>
                      <a:pt x="9865" y="21250"/>
                    </a:lnTo>
                    <a:lnTo>
                      <a:pt x="10300" y="20671"/>
                    </a:lnTo>
                    <a:lnTo>
                      <a:pt x="11205" y="19296"/>
                    </a:lnTo>
                    <a:lnTo>
                      <a:pt x="11947" y="17811"/>
                    </a:lnTo>
                    <a:lnTo>
                      <a:pt x="12291" y="16653"/>
                    </a:lnTo>
                    <a:lnTo>
                      <a:pt x="12363" y="15875"/>
                    </a:lnTo>
                    <a:lnTo>
                      <a:pt x="12345" y="15513"/>
                    </a:lnTo>
                    <a:lnTo>
                      <a:pt x="12291" y="14988"/>
                    </a:lnTo>
                    <a:lnTo>
                      <a:pt x="12037" y="14083"/>
                    </a:lnTo>
                    <a:lnTo>
                      <a:pt x="11621" y="13341"/>
                    </a:lnTo>
                    <a:lnTo>
                      <a:pt x="11078" y="12743"/>
                    </a:lnTo>
                    <a:lnTo>
                      <a:pt x="10408" y="12273"/>
                    </a:lnTo>
                    <a:lnTo>
                      <a:pt x="9648" y="11929"/>
                    </a:lnTo>
                    <a:lnTo>
                      <a:pt x="8797" y="11694"/>
                    </a:lnTo>
                    <a:lnTo>
                      <a:pt x="7892" y="11549"/>
                    </a:lnTo>
                    <a:lnTo>
                      <a:pt x="6444" y="11476"/>
                    </a:lnTo>
                    <a:lnTo>
                      <a:pt x="4453" y="11603"/>
                    </a:lnTo>
                    <a:lnTo>
                      <a:pt x="1611" y="12037"/>
                    </a:lnTo>
                    <a:lnTo>
                      <a:pt x="145" y="12345"/>
                    </a:lnTo>
                    <a:lnTo>
                      <a:pt x="73" y="12381"/>
                    </a:lnTo>
                    <a:lnTo>
                      <a:pt x="0" y="12490"/>
                    </a:lnTo>
                    <a:lnTo>
                      <a:pt x="19" y="12635"/>
                    </a:lnTo>
                    <a:lnTo>
                      <a:pt x="109" y="12725"/>
                    </a:lnTo>
                    <a:lnTo>
                      <a:pt x="200" y="12707"/>
                    </a:lnTo>
                    <a:lnTo>
                      <a:pt x="1539" y="12436"/>
                    </a:lnTo>
                    <a:lnTo>
                      <a:pt x="3566" y="12056"/>
                    </a:lnTo>
                    <a:lnTo>
                      <a:pt x="4942" y="11875"/>
                    </a:lnTo>
                    <a:lnTo>
                      <a:pt x="5630" y="11838"/>
                    </a:lnTo>
                    <a:lnTo>
                      <a:pt x="6336" y="11820"/>
                    </a:lnTo>
                    <a:lnTo>
                      <a:pt x="7874" y="11893"/>
                    </a:lnTo>
                    <a:lnTo>
                      <a:pt x="9014" y="12128"/>
                    </a:lnTo>
                    <a:lnTo>
                      <a:pt x="9720" y="12381"/>
                    </a:lnTo>
                    <a:lnTo>
                      <a:pt x="10372" y="12725"/>
                    </a:lnTo>
                    <a:lnTo>
                      <a:pt x="10951" y="13196"/>
                    </a:lnTo>
                    <a:lnTo>
                      <a:pt x="11186" y="13467"/>
                    </a:lnTo>
                    <a:lnTo>
                      <a:pt x="11386" y="13739"/>
                    </a:lnTo>
                    <a:lnTo>
                      <a:pt x="11675" y="14264"/>
                    </a:lnTo>
                    <a:lnTo>
                      <a:pt x="11856" y="14807"/>
                    </a:lnTo>
                    <a:lnTo>
                      <a:pt x="11947" y="15368"/>
                    </a:lnTo>
                    <a:lnTo>
                      <a:pt x="11929" y="16219"/>
                    </a:lnTo>
                    <a:lnTo>
                      <a:pt x="11639" y="17359"/>
                    </a:lnTo>
                    <a:lnTo>
                      <a:pt x="11404" y="17920"/>
                    </a:lnTo>
                    <a:lnTo>
                      <a:pt x="10933" y="18897"/>
                    </a:lnTo>
                    <a:lnTo>
                      <a:pt x="10100" y="20327"/>
                    </a:lnTo>
                    <a:lnTo>
                      <a:pt x="9449" y="21214"/>
                    </a:lnTo>
                    <a:lnTo>
                      <a:pt x="9069" y="21594"/>
                    </a:lnTo>
                    <a:lnTo>
                      <a:pt x="9033" y="21685"/>
                    </a:lnTo>
                    <a:lnTo>
                      <a:pt x="9051" y="21775"/>
                    </a:lnTo>
                    <a:lnTo>
                      <a:pt x="9413" y="22970"/>
                    </a:lnTo>
                    <a:lnTo>
                      <a:pt x="10082" y="24744"/>
                    </a:lnTo>
                    <a:lnTo>
                      <a:pt x="10625" y="25884"/>
                    </a:lnTo>
                    <a:lnTo>
                      <a:pt x="10933" y="26409"/>
                    </a:lnTo>
                    <a:lnTo>
                      <a:pt x="11060" y="26626"/>
                    </a:lnTo>
                    <a:lnTo>
                      <a:pt x="11295" y="26880"/>
                    </a:lnTo>
                    <a:lnTo>
                      <a:pt x="11476" y="26952"/>
                    </a:lnTo>
                    <a:lnTo>
                      <a:pt x="11639" y="26898"/>
                    </a:lnTo>
                    <a:lnTo>
                      <a:pt x="11802" y="26608"/>
                    </a:lnTo>
                    <a:lnTo>
                      <a:pt x="11842" y="26385"/>
                    </a:lnTo>
                    <a:lnTo>
                      <a:pt x="11842" y="26385"/>
                    </a:lnTo>
                    <a:lnTo>
                      <a:pt x="12146" y="26916"/>
                    </a:lnTo>
                    <a:lnTo>
                      <a:pt x="12417" y="27133"/>
                    </a:lnTo>
                    <a:lnTo>
                      <a:pt x="12616" y="27169"/>
                    </a:lnTo>
                    <a:lnTo>
                      <a:pt x="12725" y="27151"/>
                    </a:lnTo>
                    <a:lnTo>
                      <a:pt x="12815" y="27097"/>
                    </a:lnTo>
                    <a:lnTo>
                      <a:pt x="12960" y="26916"/>
                    </a:lnTo>
                    <a:lnTo>
                      <a:pt x="13015" y="26554"/>
                    </a:lnTo>
                    <a:lnTo>
                      <a:pt x="12925" y="26008"/>
                    </a:lnTo>
                    <a:lnTo>
                      <a:pt x="13105" y="26228"/>
                    </a:lnTo>
                    <a:lnTo>
                      <a:pt x="13449" y="26481"/>
                    </a:lnTo>
                    <a:lnTo>
                      <a:pt x="13666" y="26554"/>
                    </a:lnTo>
                    <a:lnTo>
                      <a:pt x="13775" y="26572"/>
                    </a:lnTo>
                    <a:lnTo>
                      <a:pt x="13901" y="26463"/>
                    </a:lnTo>
                    <a:lnTo>
                      <a:pt x="13920" y="26373"/>
                    </a:lnTo>
                    <a:lnTo>
                      <a:pt x="13901" y="26083"/>
                    </a:lnTo>
                    <a:lnTo>
                      <a:pt x="13684" y="25504"/>
                    </a:lnTo>
                    <a:lnTo>
                      <a:pt x="13177" y="24708"/>
                    </a:lnTo>
                    <a:lnTo>
                      <a:pt x="12870" y="24201"/>
                    </a:lnTo>
                    <a:lnTo>
                      <a:pt x="12725" y="24020"/>
                    </a:lnTo>
                    <a:lnTo>
                      <a:pt x="12508" y="23658"/>
                    </a:lnTo>
                    <a:lnTo>
                      <a:pt x="12508" y="23423"/>
                    </a:lnTo>
                    <a:lnTo>
                      <a:pt x="12598" y="23314"/>
                    </a:lnTo>
                    <a:lnTo>
                      <a:pt x="13177" y="22735"/>
                    </a:lnTo>
                    <a:lnTo>
                      <a:pt x="13757" y="22137"/>
                    </a:lnTo>
                    <a:lnTo>
                      <a:pt x="14843" y="20961"/>
                    </a:lnTo>
                    <a:lnTo>
                      <a:pt x="16345" y="19097"/>
                    </a:lnTo>
                    <a:lnTo>
                      <a:pt x="17250" y="17775"/>
                    </a:lnTo>
                    <a:lnTo>
                      <a:pt x="17648" y="17087"/>
                    </a:lnTo>
                    <a:lnTo>
                      <a:pt x="18264" y="15947"/>
                    </a:lnTo>
                    <a:lnTo>
                      <a:pt x="19313" y="13504"/>
                    </a:lnTo>
                    <a:lnTo>
                      <a:pt x="19893" y="11585"/>
                    </a:lnTo>
                    <a:lnTo>
                      <a:pt x="20164" y="10282"/>
                    </a:lnTo>
                    <a:lnTo>
                      <a:pt x="20309" y="8978"/>
                    </a:lnTo>
                    <a:lnTo>
                      <a:pt x="20345" y="7675"/>
                    </a:lnTo>
                    <a:lnTo>
                      <a:pt x="20291" y="7024"/>
                    </a:lnTo>
                    <a:lnTo>
                      <a:pt x="20219" y="6408"/>
                    </a:lnTo>
                    <a:lnTo>
                      <a:pt x="19965" y="5232"/>
                    </a:lnTo>
                    <a:lnTo>
                      <a:pt x="19567" y="4128"/>
                    </a:lnTo>
                    <a:lnTo>
                      <a:pt x="19042" y="3132"/>
                    </a:lnTo>
                    <a:lnTo>
                      <a:pt x="18354" y="2245"/>
                    </a:lnTo>
                    <a:lnTo>
                      <a:pt x="17522" y="1485"/>
                    </a:lnTo>
                    <a:lnTo>
                      <a:pt x="16562" y="888"/>
                    </a:lnTo>
                    <a:lnTo>
                      <a:pt x="15440" y="435"/>
                    </a:lnTo>
                    <a:lnTo>
                      <a:pt x="14825" y="290"/>
                    </a:lnTo>
                    <a:lnTo>
                      <a:pt x="14155" y="164"/>
                    </a:lnTo>
                    <a:lnTo>
                      <a:pt x="12815" y="19"/>
                    </a:lnTo>
                    <a:lnTo>
                      <a:pt x="1147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spTree>
    <p:extLst>
      <p:ext uri="{BB962C8B-B14F-4D97-AF65-F5344CB8AC3E}">
        <p14:creationId xmlns:p14="http://schemas.microsoft.com/office/powerpoint/2010/main" val="4172115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660CF9D-7CE7-42EA-956C-01F8E6F05E21}" type="datetimeFigureOut">
              <a:rPr lang="en-US" smtClean="0"/>
              <a:t>4/5/2023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877598-2019-4299-8E0E-1EAD5282E953}" type="slidenum">
              <a:rPr lang="en-US" smtClean="0"/>
              <a:t>‹#›</a:t>
            </a:fld>
            <a:endParaRPr lang="en-US"/>
          </a:p>
        </p:txBody>
      </p:sp>
    </p:spTree>
    <p:extLst>
      <p:ext uri="{BB962C8B-B14F-4D97-AF65-F5344CB8AC3E}">
        <p14:creationId xmlns:p14="http://schemas.microsoft.com/office/powerpoint/2010/main" val="3436205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60CF9D-7CE7-42EA-956C-01F8E6F05E21}" type="datetimeFigureOut">
              <a:rPr lang="en-US" smtClean="0"/>
              <a:t>4/5/2023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877598-2019-4299-8E0E-1EAD5282E953}" type="slidenum">
              <a:rPr lang="en-US" smtClean="0"/>
              <a:t>‹#›</a:t>
            </a:fld>
            <a:endParaRPr lang="en-US"/>
          </a:p>
        </p:txBody>
      </p:sp>
    </p:spTree>
    <p:extLst>
      <p:ext uri="{BB962C8B-B14F-4D97-AF65-F5344CB8AC3E}">
        <p14:creationId xmlns:p14="http://schemas.microsoft.com/office/powerpoint/2010/main" val="33769639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660CF9D-7CE7-42EA-956C-01F8E6F05E21}" type="datetimeFigureOut">
              <a:rPr lang="en-US" smtClean="0"/>
              <a:t>4/5/2023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877598-2019-4299-8E0E-1EAD5282E953}" type="slidenum">
              <a:rPr lang="en-US" smtClean="0"/>
              <a:t>‹#›</a:t>
            </a:fld>
            <a:endParaRPr lang="en-US"/>
          </a:p>
        </p:txBody>
      </p:sp>
    </p:spTree>
    <p:extLst>
      <p:ext uri="{BB962C8B-B14F-4D97-AF65-F5344CB8AC3E}">
        <p14:creationId xmlns:p14="http://schemas.microsoft.com/office/powerpoint/2010/main" val="16923113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660CF9D-7CE7-42EA-956C-01F8E6F05E21}" type="datetimeFigureOut">
              <a:rPr lang="en-US" smtClean="0"/>
              <a:t>4/5/2023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877598-2019-4299-8E0E-1EAD5282E953}" type="slidenum">
              <a:rPr lang="en-US" smtClean="0"/>
              <a:t>‹#›</a:t>
            </a:fld>
            <a:endParaRPr lang="en-US"/>
          </a:p>
        </p:txBody>
      </p:sp>
    </p:spTree>
    <p:extLst>
      <p:ext uri="{BB962C8B-B14F-4D97-AF65-F5344CB8AC3E}">
        <p14:creationId xmlns:p14="http://schemas.microsoft.com/office/powerpoint/2010/main" val="23985129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60CF9D-7CE7-42EA-956C-01F8E6F05E21}" type="datetimeFigureOut">
              <a:rPr lang="en-US" smtClean="0"/>
              <a:t>4/5/2023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877598-2019-4299-8E0E-1EAD5282E953}" type="slidenum">
              <a:rPr lang="en-US" smtClean="0"/>
              <a:t>‹#›</a:t>
            </a:fld>
            <a:endParaRPr lang="en-US"/>
          </a:p>
        </p:txBody>
      </p:sp>
    </p:spTree>
    <p:extLst>
      <p:ext uri="{BB962C8B-B14F-4D97-AF65-F5344CB8AC3E}">
        <p14:creationId xmlns:p14="http://schemas.microsoft.com/office/powerpoint/2010/main" val="23312917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60CF9D-7CE7-42EA-956C-01F8E6F05E21}" type="datetimeFigureOut">
              <a:rPr lang="en-US" smtClean="0"/>
              <a:t>4/5/2023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877598-2019-4299-8E0E-1EAD5282E953}" type="slidenum">
              <a:rPr lang="en-US" smtClean="0"/>
              <a:t>‹#›</a:t>
            </a:fld>
            <a:endParaRPr lang="en-US"/>
          </a:p>
        </p:txBody>
      </p:sp>
    </p:spTree>
    <p:extLst>
      <p:ext uri="{BB962C8B-B14F-4D97-AF65-F5344CB8AC3E}">
        <p14:creationId xmlns:p14="http://schemas.microsoft.com/office/powerpoint/2010/main" val="39101440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60CF9D-7CE7-42EA-956C-01F8E6F05E21}" type="datetimeFigureOut">
              <a:rPr lang="en-US" smtClean="0"/>
              <a:t>4/5/2023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877598-2019-4299-8E0E-1EAD5282E953}" type="slidenum">
              <a:rPr lang="en-US" smtClean="0"/>
              <a:t>‹#›</a:t>
            </a:fld>
            <a:endParaRPr lang="en-US"/>
          </a:p>
        </p:txBody>
      </p:sp>
    </p:spTree>
    <p:extLst>
      <p:ext uri="{BB962C8B-B14F-4D97-AF65-F5344CB8AC3E}">
        <p14:creationId xmlns:p14="http://schemas.microsoft.com/office/powerpoint/2010/main" val="2837552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A3769-62F7-47D4-9051-77507EEA16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B1D7F8-0B1B-41EF-9EEF-F950590203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359AA0-EDB3-4EA0-B2C4-FB3121F615E1}"/>
              </a:ext>
            </a:extLst>
          </p:cNvPr>
          <p:cNvSpPr>
            <a:spLocks noGrp="1"/>
          </p:cNvSpPr>
          <p:nvPr>
            <p:ph type="dt" sz="half" idx="10"/>
          </p:nvPr>
        </p:nvSpPr>
        <p:spPr/>
        <p:txBody>
          <a:bodyPr/>
          <a:lstStyle/>
          <a:p>
            <a:fld id="{FB7BD145-AFBC-4E69-B9DC-2C3F19D55FB7}" type="datetimeFigureOut">
              <a:rPr lang="en-US" smtClean="0"/>
              <a:t>4/5/2023</a:t>
            </a:fld>
            <a:endParaRPr lang="en-US"/>
          </a:p>
        </p:txBody>
      </p:sp>
      <p:sp>
        <p:nvSpPr>
          <p:cNvPr id="5" name="Footer Placeholder 4">
            <a:extLst>
              <a:ext uri="{FF2B5EF4-FFF2-40B4-BE49-F238E27FC236}">
                <a16:creationId xmlns:a16="http://schemas.microsoft.com/office/drawing/2014/main" id="{3EE90084-37BC-484F-8455-C77B487B97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62F4BF-DD60-4786-B529-098EC41DF34D}"/>
              </a:ext>
            </a:extLst>
          </p:cNvPr>
          <p:cNvSpPr>
            <a:spLocks noGrp="1"/>
          </p:cNvSpPr>
          <p:nvPr>
            <p:ph type="sldNum" sz="quarter" idx="12"/>
          </p:nvPr>
        </p:nvSpPr>
        <p:spPr/>
        <p:txBody>
          <a:bodyPr/>
          <a:lstStyle/>
          <a:p>
            <a:fld id="{373DFB01-19CB-4D8E-8FB0-D09096230C4A}" type="slidenum">
              <a:rPr lang="en-US" smtClean="0"/>
              <a:t>‹#›</a:t>
            </a:fld>
            <a:endParaRPr lang="en-US"/>
          </a:p>
        </p:txBody>
      </p:sp>
    </p:spTree>
    <p:extLst>
      <p:ext uri="{BB962C8B-B14F-4D97-AF65-F5344CB8AC3E}">
        <p14:creationId xmlns:p14="http://schemas.microsoft.com/office/powerpoint/2010/main" val="38826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660CF9D-7CE7-42EA-956C-01F8E6F05E21}" type="datetimeFigureOut">
              <a:rPr lang="en-US" smtClean="0"/>
              <a:t>4/5/2023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877598-2019-4299-8E0E-1EAD5282E953}" type="slidenum">
              <a:rPr lang="en-US" smtClean="0"/>
              <a:t>‹#›</a:t>
            </a:fld>
            <a:endParaRPr lang="en-US"/>
          </a:p>
        </p:txBody>
      </p:sp>
    </p:spTree>
    <p:extLst>
      <p:ext uri="{BB962C8B-B14F-4D97-AF65-F5344CB8AC3E}">
        <p14:creationId xmlns:p14="http://schemas.microsoft.com/office/powerpoint/2010/main" val="5349148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660CF9D-7CE7-42EA-956C-01F8E6F05E21}" type="datetimeFigureOut">
              <a:rPr lang="en-US" smtClean="0"/>
              <a:t>4/5/2023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877598-2019-4299-8E0E-1EAD5282E953}" type="slidenum">
              <a:rPr lang="en-US" smtClean="0"/>
              <a:t>‹#›</a:t>
            </a:fld>
            <a:endParaRPr lang="en-US"/>
          </a:p>
        </p:txBody>
      </p:sp>
    </p:spTree>
    <p:extLst>
      <p:ext uri="{BB962C8B-B14F-4D97-AF65-F5344CB8AC3E}">
        <p14:creationId xmlns:p14="http://schemas.microsoft.com/office/powerpoint/2010/main" val="15773049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60CF9D-7CE7-42EA-956C-01F8E6F05E21}" type="datetimeFigureOut">
              <a:rPr lang="en-US" smtClean="0"/>
              <a:t>4/5/2023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877598-2019-4299-8E0E-1EAD5282E953}" type="slidenum">
              <a:rPr lang="en-US" smtClean="0"/>
              <a:t>‹#›</a:t>
            </a:fld>
            <a:endParaRPr lang="en-US"/>
          </a:p>
        </p:txBody>
      </p:sp>
    </p:spTree>
    <p:extLst>
      <p:ext uri="{BB962C8B-B14F-4D97-AF65-F5344CB8AC3E}">
        <p14:creationId xmlns:p14="http://schemas.microsoft.com/office/powerpoint/2010/main" val="37085941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60CF9D-7CE7-42EA-956C-01F8E6F05E21}" type="datetimeFigureOut">
              <a:rPr lang="en-US" smtClean="0"/>
              <a:t>4/5/2023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877598-2019-4299-8E0E-1EAD5282E953}" type="slidenum">
              <a:rPr lang="en-US" smtClean="0"/>
              <a:t>‹#›</a:t>
            </a:fld>
            <a:endParaRPr lang="en-US"/>
          </a:p>
        </p:txBody>
      </p:sp>
    </p:spTree>
    <p:extLst>
      <p:ext uri="{BB962C8B-B14F-4D97-AF65-F5344CB8AC3E}">
        <p14:creationId xmlns:p14="http://schemas.microsoft.com/office/powerpoint/2010/main" val="5529426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285744" indent="0" algn="ctr">
              <a:buNone/>
              <a:defRPr/>
            </a:lvl2pPr>
            <a:lvl3pPr marL="571486" indent="0" algn="ctr">
              <a:buNone/>
              <a:defRPr/>
            </a:lvl3pPr>
            <a:lvl4pPr marL="857229" indent="0" algn="ctr">
              <a:buNone/>
              <a:defRPr/>
            </a:lvl4pPr>
            <a:lvl5pPr marL="1142971" indent="0" algn="ctr">
              <a:buNone/>
              <a:defRPr/>
            </a:lvl5pPr>
            <a:lvl6pPr marL="1428715" indent="0" algn="ctr">
              <a:buNone/>
              <a:defRPr/>
            </a:lvl6pPr>
            <a:lvl7pPr marL="1714457" indent="0" algn="ctr">
              <a:buNone/>
              <a:defRPr/>
            </a:lvl7pPr>
            <a:lvl8pPr marL="2000201" indent="0" algn="ctr">
              <a:buNone/>
              <a:defRPr/>
            </a:lvl8pPr>
            <a:lvl9pPr marL="2285943"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6F66B95-5CF3-73A5-504D-045B64AB203E}"/>
              </a:ext>
            </a:extLst>
          </p:cNvPr>
          <p:cNvSpPr>
            <a:spLocks noGrp="1" noChangeArrowheads="1"/>
          </p:cNvSpPr>
          <p:nvPr>
            <p:ph type="dt" sz="half" idx="10"/>
          </p:nvPr>
        </p:nvSpPr>
        <p:spPr/>
        <p:txBody>
          <a:bodyPr/>
          <a:lstStyle>
            <a:lvl1pPr>
              <a:defRPr/>
            </a:lvl1pPr>
          </a:lstStyle>
          <a:p>
            <a:pPr>
              <a:defRPr/>
            </a:pPr>
            <a:endParaRPr lang="vi-VN"/>
          </a:p>
        </p:txBody>
      </p:sp>
      <p:sp>
        <p:nvSpPr>
          <p:cNvPr id="5" name="Rectangle 5">
            <a:extLst>
              <a:ext uri="{FF2B5EF4-FFF2-40B4-BE49-F238E27FC236}">
                <a16:creationId xmlns:a16="http://schemas.microsoft.com/office/drawing/2014/main" id="{2E94AC61-DD61-4737-F3B0-F811A87A026E}"/>
              </a:ext>
            </a:extLst>
          </p:cNvPr>
          <p:cNvSpPr>
            <a:spLocks noGrp="1" noChangeArrowheads="1"/>
          </p:cNvSpPr>
          <p:nvPr>
            <p:ph type="ftr" sz="quarter" idx="11"/>
          </p:nvPr>
        </p:nvSpPr>
        <p:spPr/>
        <p:txBody>
          <a:bodyPr/>
          <a:lstStyle>
            <a:lvl1pPr>
              <a:defRPr/>
            </a:lvl1pPr>
          </a:lstStyle>
          <a:p>
            <a:pPr>
              <a:defRPr/>
            </a:pPr>
            <a:endParaRPr lang="vi-VN"/>
          </a:p>
        </p:txBody>
      </p:sp>
      <p:sp>
        <p:nvSpPr>
          <p:cNvPr id="6" name="Rectangle 6">
            <a:extLst>
              <a:ext uri="{FF2B5EF4-FFF2-40B4-BE49-F238E27FC236}">
                <a16:creationId xmlns:a16="http://schemas.microsoft.com/office/drawing/2014/main" id="{BF3B5090-0AD4-55B9-8906-837A6A70D91E}"/>
              </a:ext>
            </a:extLst>
          </p:cNvPr>
          <p:cNvSpPr>
            <a:spLocks noGrp="1" noChangeArrowheads="1"/>
          </p:cNvSpPr>
          <p:nvPr>
            <p:ph type="sldNum" sz="quarter" idx="12"/>
          </p:nvPr>
        </p:nvSpPr>
        <p:spPr/>
        <p:txBody>
          <a:bodyPr/>
          <a:lstStyle>
            <a:lvl1pPr>
              <a:defRPr/>
            </a:lvl1pPr>
          </a:lstStyle>
          <a:p>
            <a:fld id="{CB6DEBAE-898E-4680-84FB-4BBA5F14E87E}" type="slidenum">
              <a:rPr lang="vi-VN" altLang="en-US"/>
              <a:pPr/>
              <a:t>‹#›</a:t>
            </a:fld>
            <a:endParaRPr lang="vi-VN" altLang="en-US"/>
          </a:p>
        </p:txBody>
      </p:sp>
    </p:spTree>
    <p:extLst>
      <p:ext uri="{BB962C8B-B14F-4D97-AF65-F5344CB8AC3E}">
        <p14:creationId xmlns:p14="http://schemas.microsoft.com/office/powerpoint/2010/main" val="3747756419"/>
      </p:ext>
    </p:extLst>
  </p:cSld>
  <p:clrMapOvr>
    <a:masterClrMapping/>
  </p:clrMapOvr>
  <p:transition>
    <p:wipe dir="r"/>
    <p:sndAc>
      <p:stSnd>
        <p:snd r:embed="rId1" name="chimes.wav"/>
      </p:stSnd>
    </p:sndAc>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300B9FF-CA13-8270-40CF-54511BE96524}"/>
              </a:ext>
            </a:extLst>
          </p:cNvPr>
          <p:cNvSpPr>
            <a:spLocks noGrp="1" noChangeArrowheads="1"/>
          </p:cNvSpPr>
          <p:nvPr>
            <p:ph type="dt" sz="half" idx="10"/>
          </p:nvPr>
        </p:nvSpPr>
        <p:spPr/>
        <p:txBody>
          <a:bodyPr/>
          <a:lstStyle>
            <a:lvl1pPr>
              <a:defRPr/>
            </a:lvl1pPr>
          </a:lstStyle>
          <a:p>
            <a:pPr>
              <a:defRPr/>
            </a:pPr>
            <a:endParaRPr lang="vi-VN"/>
          </a:p>
        </p:txBody>
      </p:sp>
      <p:sp>
        <p:nvSpPr>
          <p:cNvPr id="5" name="Rectangle 5">
            <a:extLst>
              <a:ext uri="{FF2B5EF4-FFF2-40B4-BE49-F238E27FC236}">
                <a16:creationId xmlns:a16="http://schemas.microsoft.com/office/drawing/2014/main" id="{610B2689-7D12-1911-4952-B7BDF19C27AF}"/>
              </a:ext>
            </a:extLst>
          </p:cNvPr>
          <p:cNvSpPr>
            <a:spLocks noGrp="1" noChangeArrowheads="1"/>
          </p:cNvSpPr>
          <p:nvPr>
            <p:ph type="ftr" sz="quarter" idx="11"/>
          </p:nvPr>
        </p:nvSpPr>
        <p:spPr/>
        <p:txBody>
          <a:bodyPr/>
          <a:lstStyle>
            <a:lvl1pPr>
              <a:defRPr/>
            </a:lvl1pPr>
          </a:lstStyle>
          <a:p>
            <a:pPr>
              <a:defRPr/>
            </a:pPr>
            <a:endParaRPr lang="vi-VN"/>
          </a:p>
        </p:txBody>
      </p:sp>
      <p:sp>
        <p:nvSpPr>
          <p:cNvPr id="6" name="Rectangle 6">
            <a:extLst>
              <a:ext uri="{FF2B5EF4-FFF2-40B4-BE49-F238E27FC236}">
                <a16:creationId xmlns:a16="http://schemas.microsoft.com/office/drawing/2014/main" id="{9FB95D93-A9C2-9BC9-998C-A8F5D52A5188}"/>
              </a:ext>
            </a:extLst>
          </p:cNvPr>
          <p:cNvSpPr>
            <a:spLocks noGrp="1" noChangeArrowheads="1"/>
          </p:cNvSpPr>
          <p:nvPr>
            <p:ph type="sldNum" sz="quarter" idx="12"/>
          </p:nvPr>
        </p:nvSpPr>
        <p:spPr/>
        <p:txBody>
          <a:bodyPr/>
          <a:lstStyle>
            <a:lvl1pPr>
              <a:defRPr/>
            </a:lvl1pPr>
          </a:lstStyle>
          <a:p>
            <a:fld id="{58FC30AA-D28E-4CE2-B580-7F52E3EA793C}" type="slidenum">
              <a:rPr lang="vi-VN" altLang="en-US"/>
              <a:pPr/>
              <a:t>‹#›</a:t>
            </a:fld>
            <a:endParaRPr lang="vi-VN" altLang="en-US"/>
          </a:p>
        </p:txBody>
      </p:sp>
    </p:spTree>
    <p:extLst>
      <p:ext uri="{BB962C8B-B14F-4D97-AF65-F5344CB8AC3E}">
        <p14:creationId xmlns:p14="http://schemas.microsoft.com/office/powerpoint/2010/main" val="2546123179"/>
      </p:ext>
    </p:extLst>
  </p:cSld>
  <p:clrMapOvr>
    <a:masterClrMapping/>
  </p:clrMapOvr>
  <p:transition>
    <p:wipe dir="r"/>
    <p:sndAc>
      <p:stSnd>
        <p:snd r:embed="rId1" name="chimes.wav"/>
      </p:stSnd>
    </p:sndAc>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5"/>
            <a:ext cx="10363200" cy="1362075"/>
          </a:xfrm>
        </p:spPr>
        <p:txBody>
          <a:bodyPr anchor="t"/>
          <a:lstStyle>
            <a:lvl1pPr algn="l">
              <a:defRPr sz="2500" b="1" cap="all"/>
            </a:lvl1pPr>
          </a:lstStyle>
          <a:p>
            <a:r>
              <a:rPr lang="en-US"/>
              <a:t>Click to edit Master title style</a:t>
            </a:r>
          </a:p>
        </p:txBody>
      </p:sp>
      <p:sp>
        <p:nvSpPr>
          <p:cNvPr id="3" name="Text Placeholder 2"/>
          <p:cNvSpPr>
            <a:spLocks noGrp="1"/>
          </p:cNvSpPr>
          <p:nvPr>
            <p:ph type="body" idx="1"/>
          </p:nvPr>
        </p:nvSpPr>
        <p:spPr>
          <a:xfrm>
            <a:off x="963084" y="2906716"/>
            <a:ext cx="10363200" cy="1500187"/>
          </a:xfrm>
        </p:spPr>
        <p:txBody>
          <a:bodyPr anchor="b"/>
          <a:lstStyle>
            <a:lvl1pPr marL="0" indent="0">
              <a:buNone/>
              <a:defRPr sz="1251"/>
            </a:lvl1pPr>
            <a:lvl2pPr marL="285744" indent="0">
              <a:buNone/>
              <a:defRPr sz="1125"/>
            </a:lvl2pPr>
            <a:lvl3pPr marL="571486" indent="0">
              <a:buNone/>
              <a:defRPr sz="1000"/>
            </a:lvl3pPr>
            <a:lvl4pPr marL="857229" indent="0">
              <a:buNone/>
              <a:defRPr sz="875"/>
            </a:lvl4pPr>
            <a:lvl5pPr marL="1142971" indent="0">
              <a:buNone/>
              <a:defRPr sz="875"/>
            </a:lvl5pPr>
            <a:lvl6pPr marL="1428715" indent="0">
              <a:buNone/>
              <a:defRPr sz="875"/>
            </a:lvl6pPr>
            <a:lvl7pPr marL="1714457" indent="0">
              <a:buNone/>
              <a:defRPr sz="875"/>
            </a:lvl7pPr>
            <a:lvl8pPr marL="2000201" indent="0">
              <a:buNone/>
              <a:defRPr sz="875"/>
            </a:lvl8pPr>
            <a:lvl9pPr marL="2285943" indent="0">
              <a:buNone/>
              <a:defRPr sz="875"/>
            </a:lvl9pPr>
          </a:lstStyle>
          <a:p>
            <a:pPr lvl="0"/>
            <a:r>
              <a:rPr lang="en-US"/>
              <a:t>Click to edit Master text styles</a:t>
            </a:r>
          </a:p>
        </p:txBody>
      </p:sp>
      <p:sp>
        <p:nvSpPr>
          <p:cNvPr id="4" name="Rectangle 4">
            <a:extLst>
              <a:ext uri="{FF2B5EF4-FFF2-40B4-BE49-F238E27FC236}">
                <a16:creationId xmlns:a16="http://schemas.microsoft.com/office/drawing/2014/main" id="{C5705814-A223-7DCE-EA7B-DE7A6D03B97B}"/>
              </a:ext>
            </a:extLst>
          </p:cNvPr>
          <p:cNvSpPr>
            <a:spLocks noGrp="1" noChangeArrowheads="1"/>
          </p:cNvSpPr>
          <p:nvPr>
            <p:ph type="dt" sz="half" idx="10"/>
          </p:nvPr>
        </p:nvSpPr>
        <p:spPr/>
        <p:txBody>
          <a:bodyPr/>
          <a:lstStyle>
            <a:lvl1pPr>
              <a:defRPr/>
            </a:lvl1pPr>
          </a:lstStyle>
          <a:p>
            <a:pPr>
              <a:defRPr/>
            </a:pPr>
            <a:endParaRPr lang="vi-VN"/>
          </a:p>
        </p:txBody>
      </p:sp>
      <p:sp>
        <p:nvSpPr>
          <p:cNvPr id="5" name="Rectangle 5">
            <a:extLst>
              <a:ext uri="{FF2B5EF4-FFF2-40B4-BE49-F238E27FC236}">
                <a16:creationId xmlns:a16="http://schemas.microsoft.com/office/drawing/2014/main" id="{094FA92F-3720-7BE2-BF4B-54A62BD6F8DB}"/>
              </a:ext>
            </a:extLst>
          </p:cNvPr>
          <p:cNvSpPr>
            <a:spLocks noGrp="1" noChangeArrowheads="1"/>
          </p:cNvSpPr>
          <p:nvPr>
            <p:ph type="ftr" sz="quarter" idx="11"/>
          </p:nvPr>
        </p:nvSpPr>
        <p:spPr/>
        <p:txBody>
          <a:bodyPr/>
          <a:lstStyle>
            <a:lvl1pPr>
              <a:defRPr/>
            </a:lvl1pPr>
          </a:lstStyle>
          <a:p>
            <a:pPr>
              <a:defRPr/>
            </a:pPr>
            <a:endParaRPr lang="vi-VN"/>
          </a:p>
        </p:txBody>
      </p:sp>
      <p:sp>
        <p:nvSpPr>
          <p:cNvPr id="6" name="Rectangle 6">
            <a:extLst>
              <a:ext uri="{FF2B5EF4-FFF2-40B4-BE49-F238E27FC236}">
                <a16:creationId xmlns:a16="http://schemas.microsoft.com/office/drawing/2014/main" id="{EAEB718C-FB78-FEFC-DB31-F78F120EBF6D}"/>
              </a:ext>
            </a:extLst>
          </p:cNvPr>
          <p:cNvSpPr>
            <a:spLocks noGrp="1" noChangeArrowheads="1"/>
          </p:cNvSpPr>
          <p:nvPr>
            <p:ph type="sldNum" sz="quarter" idx="12"/>
          </p:nvPr>
        </p:nvSpPr>
        <p:spPr/>
        <p:txBody>
          <a:bodyPr/>
          <a:lstStyle>
            <a:lvl1pPr>
              <a:defRPr/>
            </a:lvl1pPr>
          </a:lstStyle>
          <a:p>
            <a:fld id="{0777D6A3-7233-4DA6-9F33-A5C3F2D55DF5}" type="slidenum">
              <a:rPr lang="vi-VN" altLang="en-US"/>
              <a:pPr/>
              <a:t>‹#›</a:t>
            </a:fld>
            <a:endParaRPr lang="vi-VN" altLang="en-US"/>
          </a:p>
        </p:txBody>
      </p:sp>
    </p:spTree>
    <p:extLst>
      <p:ext uri="{BB962C8B-B14F-4D97-AF65-F5344CB8AC3E}">
        <p14:creationId xmlns:p14="http://schemas.microsoft.com/office/powerpoint/2010/main" val="3133624460"/>
      </p:ext>
    </p:extLst>
  </p:cSld>
  <p:clrMapOvr>
    <a:masterClrMapping/>
  </p:clrMapOvr>
  <p:transition>
    <p:wipe dir="r"/>
    <p:sndAc>
      <p:stSnd>
        <p:snd r:embed="rId1" name="chimes.wav"/>
      </p:stSnd>
    </p:sndAc>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8"/>
            <a:ext cx="5384800" cy="4525963"/>
          </a:xfrm>
        </p:spPr>
        <p:txBody>
          <a:bodyPr/>
          <a:lstStyle>
            <a:lvl1pPr>
              <a:defRPr sz="1751"/>
            </a:lvl1pPr>
            <a:lvl2pPr>
              <a:defRPr sz="1500"/>
            </a:lvl2pPr>
            <a:lvl3pPr>
              <a:defRPr sz="1251"/>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8"/>
            <a:ext cx="5384800" cy="4525963"/>
          </a:xfrm>
        </p:spPr>
        <p:txBody>
          <a:bodyPr/>
          <a:lstStyle>
            <a:lvl1pPr>
              <a:defRPr sz="1751"/>
            </a:lvl1pPr>
            <a:lvl2pPr>
              <a:defRPr sz="1500"/>
            </a:lvl2pPr>
            <a:lvl3pPr>
              <a:defRPr sz="1251"/>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6">
            <a:extLst>
              <a:ext uri="{FF2B5EF4-FFF2-40B4-BE49-F238E27FC236}">
                <a16:creationId xmlns:a16="http://schemas.microsoft.com/office/drawing/2014/main" id="{CF926282-CF79-FECD-0CC7-906B111C86FA}"/>
              </a:ext>
            </a:extLst>
          </p:cNvPr>
          <p:cNvSpPr>
            <a:spLocks noGrp="1" noChangeArrowheads="1"/>
          </p:cNvSpPr>
          <p:nvPr>
            <p:ph type="dt" sz="half" idx="10"/>
          </p:nvPr>
        </p:nvSpPr>
        <p:spPr/>
        <p:txBody>
          <a:bodyPr/>
          <a:lstStyle>
            <a:lvl1pPr>
              <a:defRPr/>
            </a:lvl1pPr>
          </a:lstStyle>
          <a:p>
            <a:pPr>
              <a:defRPr/>
            </a:pPr>
            <a:endParaRPr lang="vi-VN"/>
          </a:p>
        </p:txBody>
      </p:sp>
      <p:sp>
        <p:nvSpPr>
          <p:cNvPr id="6" name="Footer Placeholder 7">
            <a:extLst>
              <a:ext uri="{FF2B5EF4-FFF2-40B4-BE49-F238E27FC236}">
                <a16:creationId xmlns:a16="http://schemas.microsoft.com/office/drawing/2014/main" id="{ADB1C40D-FBA4-7A0D-37FD-B823CA5CFD64}"/>
              </a:ext>
            </a:extLst>
          </p:cNvPr>
          <p:cNvSpPr>
            <a:spLocks noGrp="1" noChangeArrowheads="1"/>
          </p:cNvSpPr>
          <p:nvPr>
            <p:ph type="ftr" sz="quarter" idx="11"/>
          </p:nvPr>
        </p:nvSpPr>
        <p:spPr/>
        <p:txBody>
          <a:bodyPr/>
          <a:lstStyle>
            <a:lvl1pPr>
              <a:defRPr/>
            </a:lvl1pPr>
          </a:lstStyle>
          <a:p>
            <a:pPr>
              <a:defRPr/>
            </a:pPr>
            <a:endParaRPr lang="vi-VN"/>
          </a:p>
        </p:txBody>
      </p:sp>
      <p:sp>
        <p:nvSpPr>
          <p:cNvPr id="7" name="Slide Number Placeholder 8">
            <a:extLst>
              <a:ext uri="{FF2B5EF4-FFF2-40B4-BE49-F238E27FC236}">
                <a16:creationId xmlns:a16="http://schemas.microsoft.com/office/drawing/2014/main" id="{A1BDE76E-2298-853B-20F0-257722268CC6}"/>
              </a:ext>
            </a:extLst>
          </p:cNvPr>
          <p:cNvSpPr>
            <a:spLocks noGrp="1" noChangeArrowheads="1"/>
          </p:cNvSpPr>
          <p:nvPr>
            <p:ph type="sldNum" sz="quarter" idx="12"/>
          </p:nvPr>
        </p:nvSpPr>
        <p:spPr/>
        <p:txBody>
          <a:bodyPr/>
          <a:lstStyle>
            <a:lvl1pPr>
              <a:defRPr/>
            </a:lvl1pPr>
          </a:lstStyle>
          <a:p>
            <a:fld id="{B3F13790-8935-466F-87EB-E7F62A3E8483}" type="slidenum">
              <a:rPr lang="vi-VN" altLang="en-US"/>
              <a:pPr/>
              <a:t>‹#›</a:t>
            </a:fld>
            <a:endParaRPr lang="vi-VN" altLang="en-US"/>
          </a:p>
        </p:txBody>
      </p:sp>
    </p:spTree>
    <p:extLst>
      <p:ext uri="{BB962C8B-B14F-4D97-AF65-F5344CB8AC3E}">
        <p14:creationId xmlns:p14="http://schemas.microsoft.com/office/powerpoint/2010/main" val="2081692882"/>
      </p:ext>
    </p:extLst>
  </p:cSld>
  <p:clrMapOvr>
    <a:masterClrMapping/>
  </p:clrMapOvr>
  <p:transition>
    <p:wipe dir="r"/>
    <p:sndAc>
      <p:stSnd>
        <p:snd r:embed="rId1" name="chimes.wav"/>
      </p:stSnd>
    </p:sndAc>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9" cy="639763"/>
          </a:xfrm>
        </p:spPr>
        <p:txBody>
          <a:bodyPr anchor="b"/>
          <a:lstStyle>
            <a:lvl1pPr marL="0" indent="0">
              <a:buNone/>
              <a:defRPr sz="1500" b="1"/>
            </a:lvl1pPr>
            <a:lvl2pPr marL="285744" indent="0">
              <a:buNone/>
              <a:defRPr sz="1251" b="1"/>
            </a:lvl2pPr>
            <a:lvl3pPr marL="571486" indent="0">
              <a:buNone/>
              <a:defRPr sz="1125" b="1"/>
            </a:lvl3pPr>
            <a:lvl4pPr marL="857229" indent="0">
              <a:buNone/>
              <a:defRPr sz="1000" b="1"/>
            </a:lvl4pPr>
            <a:lvl5pPr marL="1142971" indent="0">
              <a:buNone/>
              <a:defRPr sz="1000" b="1"/>
            </a:lvl5pPr>
            <a:lvl6pPr marL="1428715" indent="0">
              <a:buNone/>
              <a:defRPr sz="1000" b="1"/>
            </a:lvl6pPr>
            <a:lvl7pPr marL="1714457" indent="0">
              <a:buNone/>
              <a:defRPr sz="1000" b="1"/>
            </a:lvl7pPr>
            <a:lvl8pPr marL="2000201" indent="0">
              <a:buNone/>
              <a:defRPr sz="1000" b="1"/>
            </a:lvl8pPr>
            <a:lvl9pPr marL="2285943" indent="0">
              <a:buNone/>
              <a:defRPr sz="1000" b="1"/>
            </a:lvl9pPr>
          </a:lstStyle>
          <a:p>
            <a:pPr lvl="0"/>
            <a:r>
              <a:rPr lang="en-US"/>
              <a:t>Click to edit Master text styles</a:t>
            </a:r>
          </a:p>
        </p:txBody>
      </p:sp>
      <p:sp>
        <p:nvSpPr>
          <p:cNvPr id="4" name="Content Placeholder 3"/>
          <p:cNvSpPr>
            <a:spLocks noGrp="1"/>
          </p:cNvSpPr>
          <p:nvPr>
            <p:ph sz="half" idx="2"/>
          </p:nvPr>
        </p:nvSpPr>
        <p:spPr>
          <a:xfrm>
            <a:off x="609601" y="2174876"/>
            <a:ext cx="5386919" cy="3951288"/>
          </a:xfrm>
        </p:spPr>
        <p:txBody>
          <a:bodyPr/>
          <a:lstStyle>
            <a:lvl1pPr>
              <a:defRPr sz="1500"/>
            </a:lvl1pPr>
            <a:lvl2pPr>
              <a:defRPr sz="1251"/>
            </a:lvl2pPr>
            <a:lvl3pPr>
              <a:defRPr sz="1125"/>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5" y="1535113"/>
            <a:ext cx="5389033" cy="639763"/>
          </a:xfrm>
        </p:spPr>
        <p:txBody>
          <a:bodyPr anchor="b"/>
          <a:lstStyle>
            <a:lvl1pPr marL="0" indent="0">
              <a:buNone/>
              <a:defRPr sz="1500" b="1"/>
            </a:lvl1pPr>
            <a:lvl2pPr marL="285744" indent="0">
              <a:buNone/>
              <a:defRPr sz="1251" b="1"/>
            </a:lvl2pPr>
            <a:lvl3pPr marL="571486" indent="0">
              <a:buNone/>
              <a:defRPr sz="1125" b="1"/>
            </a:lvl3pPr>
            <a:lvl4pPr marL="857229" indent="0">
              <a:buNone/>
              <a:defRPr sz="1000" b="1"/>
            </a:lvl4pPr>
            <a:lvl5pPr marL="1142971" indent="0">
              <a:buNone/>
              <a:defRPr sz="1000" b="1"/>
            </a:lvl5pPr>
            <a:lvl6pPr marL="1428715" indent="0">
              <a:buNone/>
              <a:defRPr sz="1000" b="1"/>
            </a:lvl6pPr>
            <a:lvl7pPr marL="1714457" indent="0">
              <a:buNone/>
              <a:defRPr sz="1000" b="1"/>
            </a:lvl7pPr>
            <a:lvl8pPr marL="2000201" indent="0">
              <a:buNone/>
              <a:defRPr sz="1000" b="1"/>
            </a:lvl8pPr>
            <a:lvl9pPr marL="2285943" indent="0">
              <a:buNone/>
              <a:defRPr sz="1000" b="1"/>
            </a:lvl9pPr>
          </a:lstStyle>
          <a:p>
            <a:pPr lvl="0"/>
            <a:r>
              <a:rPr lang="en-US"/>
              <a:t>Click to edit Master text styles</a:t>
            </a:r>
          </a:p>
        </p:txBody>
      </p:sp>
      <p:sp>
        <p:nvSpPr>
          <p:cNvPr id="6" name="Content Placeholder 5"/>
          <p:cNvSpPr>
            <a:spLocks noGrp="1"/>
          </p:cNvSpPr>
          <p:nvPr>
            <p:ph sz="quarter" idx="4"/>
          </p:nvPr>
        </p:nvSpPr>
        <p:spPr>
          <a:xfrm>
            <a:off x="6193385" y="2174876"/>
            <a:ext cx="5389033" cy="3951288"/>
          </a:xfrm>
        </p:spPr>
        <p:txBody>
          <a:bodyPr/>
          <a:lstStyle>
            <a:lvl1pPr>
              <a:defRPr sz="1500"/>
            </a:lvl1pPr>
            <a:lvl2pPr>
              <a:defRPr sz="1251"/>
            </a:lvl2pPr>
            <a:lvl3pPr>
              <a:defRPr sz="1125"/>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D4C6E02-936B-5E32-993D-48D1A824818B}"/>
              </a:ext>
            </a:extLst>
          </p:cNvPr>
          <p:cNvSpPr>
            <a:spLocks noGrp="1" noChangeArrowheads="1"/>
          </p:cNvSpPr>
          <p:nvPr>
            <p:ph type="dt" sz="half" idx="10"/>
          </p:nvPr>
        </p:nvSpPr>
        <p:spPr/>
        <p:txBody>
          <a:bodyPr/>
          <a:lstStyle>
            <a:lvl1pPr>
              <a:defRPr/>
            </a:lvl1pPr>
          </a:lstStyle>
          <a:p>
            <a:pPr>
              <a:defRPr/>
            </a:pPr>
            <a:endParaRPr lang="vi-VN"/>
          </a:p>
        </p:txBody>
      </p:sp>
      <p:sp>
        <p:nvSpPr>
          <p:cNvPr id="8" name="Rectangle 5">
            <a:extLst>
              <a:ext uri="{FF2B5EF4-FFF2-40B4-BE49-F238E27FC236}">
                <a16:creationId xmlns:a16="http://schemas.microsoft.com/office/drawing/2014/main" id="{CE5AF444-222C-8CFA-1ABB-A194EE9D6837}"/>
              </a:ext>
            </a:extLst>
          </p:cNvPr>
          <p:cNvSpPr>
            <a:spLocks noGrp="1" noChangeArrowheads="1"/>
          </p:cNvSpPr>
          <p:nvPr>
            <p:ph type="ftr" sz="quarter" idx="11"/>
          </p:nvPr>
        </p:nvSpPr>
        <p:spPr/>
        <p:txBody>
          <a:bodyPr/>
          <a:lstStyle>
            <a:lvl1pPr>
              <a:defRPr/>
            </a:lvl1pPr>
          </a:lstStyle>
          <a:p>
            <a:pPr>
              <a:defRPr/>
            </a:pPr>
            <a:endParaRPr lang="vi-VN"/>
          </a:p>
        </p:txBody>
      </p:sp>
      <p:sp>
        <p:nvSpPr>
          <p:cNvPr id="9" name="Rectangle 6">
            <a:extLst>
              <a:ext uri="{FF2B5EF4-FFF2-40B4-BE49-F238E27FC236}">
                <a16:creationId xmlns:a16="http://schemas.microsoft.com/office/drawing/2014/main" id="{F85EF5FA-C2BD-3DE8-8082-FA6C72B94DAF}"/>
              </a:ext>
            </a:extLst>
          </p:cNvPr>
          <p:cNvSpPr>
            <a:spLocks noGrp="1" noChangeArrowheads="1"/>
          </p:cNvSpPr>
          <p:nvPr>
            <p:ph type="sldNum" sz="quarter" idx="12"/>
          </p:nvPr>
        </p:nvSpPr>
        <p:spPr/>
        <p:txBody>
          <a:bodyPr/>
          <a:lstStyle>
            <a:lvl1pPr>
              <a:defRPr/>
            </a:lvl1pPr>
          </a:lstStyle>
          <a:p>
            <a:fld id="{7BEE8B8B-7B27-495C-932E-D651D07CC2A9}" type="slidenum">
              <a:rPr lang="vi-VN" altLang="en-US"/>
              <a:pPr/>
              <a:t>‹#›</a:t>
            </a:fld>
            <a:endParaRPr lang="vi-VN" altLang="en-US"/>
          </a:p>
        </p:txBody>
      </p:sp>
    </p:spTree>
    <p:extLst>
      <p:ext uri="{BB962C8B-B14F-4D97-AF65-F5344CB8AC3E}">
        <p14:creationId xmlns:p14="http://schemas.microsoft.com/office/powerpoint/2010/main" val="3468758509"/>
      </p:ext>
    </p:extLst>
  </p:cSld>
  <p:clrMapOvr>
    <a:masterClrMapping/>
  </p:clrMapOvr>
  <p:transition>
    <p:wipe dir="r"/>
    <p:sndAc>
      <p:stSnd>
        <p:snd r:embed="rId1" name="chimes.wav"/>
      </p:stSnd>
    </p:sndAc>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D4CF702-3AE1-D5BE-7F6C-DF1298966EF3}"/>
              </a:ext>
            </a:extLst>
          </p:cNvPr>
          <p:cNvSpPr>
            <a:spLocks noGrp="1" noChangeArrowheads="1"/>
          </p:cNvSpPr>
          <p:nvPr>
            <p:ph type="dt" sz="half" idx="10"/>
          </p:nvPr>
        </p:nvSpPr>
        <p:spPr/>
        <p:txBody>
          <a:bodyPr/>
          <a:lstStyle>
            <a:lvl1pPr>
              <a:defRPr/>
            </a:lvl1pPr>
          </a:lstStyle>
          <a:p>
            <a:pPr>
              <a:defRPr/>
            </a:pPr>
            <a:endParaRPr lang="vi-VN"/>
          </a:p>
        </p:txBody>
      </p:sp>
      <p:sp>
        <p:nvSpPr>
          <p:cNvPr id="4" name="Rectangle 5">
            <a:extLst>
              <a:ext uri="{FF2B5EF4-FFF2-40B4-BE49-F238E27FC236}">
                <a16:creationId xmlns:a16="http://schemas.microsoft.com/office/drawing/2014/main" id="{8356E8AB-0757-8DA7-1D7E-AF09C8438924}"/>
              </a:ext>
            </a:extLst>
          </p:cNvPr>
          <p:cNvSpPr>
            <a:spLocks noGrp="1" noChangeArrowheads="1"/>
          </p:cNvSpPr>
          <p:nvPr>
            <p:ph type="ftr" sz="quarter" idx="11"/>
          </p:nvPr>
        </p:nvSpPr>
        <p:spPr/>
        <p:txBody>
          <a:bodyPr/>
          <a:lstStyle>
            <a:lvl1pPr>
              <a:defRPr/>
            </a:lvl1pPr>
          </a:lstStyle>
          <a:p>
            <a:pPr>
              <a:defRPr/>
            </a:pPr>
            <a:endParaRPr lang="vi-VN"/>
          </a:p>
        </p:txBody>
      </p:sp>
      <p:sp>
        <p:nvSpPr>
          <p:cNvPr id="5" name="Rectangle 6">
            <a:extLst>
              <a:ext uri="{FF2B5EF4-FFF2-40B4-BE49-F238E27FC236}">
                <a16:creationId xmlns:a16="http://schemas.microsoft.com/office/drawing/2014/main" id="{838E607A-1DDB-E8B4-83A0-E21B833E22C7}"/>
              </a:ext>
            </a:extLst>
          </p:cNvPr>
          <p:cNvSpPr>
            <a:spLocks noGrp="1" noChangeArrowheads="1"/>
          </p:cNvSpPr>
          <p:nvPr>
            <p:ph type="sldNum" sz="quarter" idx="12"/>
          </p:nvPr>
        </p:nvSpPr>
        <p:spPr/>
        <p:txBody>
          <a:bodyPr/>
          <a:lstStyle>
            <a:lvl1pPr>
              <a:defRPr/>
            </a:lvl1pPr>
          </a:lstStyle>
          <a:p>
            <a:fld id="{B9317B20-A2E6-4C63-89AD-0724BF8C29B3}" type="slidenum">
              <a:rPr lang="vi-VN" altLang="en-US"/>
              <a:pPr/>
              <a:t>‹#›</a:t>
            </a:fld>
            <a:endParaRPr lang="vi-VN" altLang="en-US"/>
          </a:p>
        </p:txBody>
      </p:sp>
    </p:spTree>
    <p:extLst>
      <p:ext uri="{BB962C8B-B14F-4D97-AF65-F5344CB8AC3E}">
        <p14:creationId xmlns:p14="http://schemas.microsoft.com/office/powerpoint/2010/main" val="2420784067"/>
      </p:ext>
    </p:extLst>
  </p:cSld>
  <p:clrMapOvr>
    <a:masterClrMapping/>
  </p:clrMapOvr>
  <p:transition>
    <p:wipe dir="r"/>
    <p:sndAc>
      <p:stSnd>
        <p:snd r:embed="rId1" name="chimes.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ECC49-43CA-4331-9606-C94FFA6E87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4E74AE4-8375-427C-A845-464FC990D1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32DEB8-C09C-45D9-BEEC-70E3F3FAAFFA}"/>
              </a:ext>
            </a:extLst>
          </p:cNvPr>
          <p:cNvSpPr>
            <a:spLocks noGrp="1"/>
          </p:cNvSpPr>
          <p:nvPr>
            <p:ph type="dt" sz="half" idx="10"/>
          </p:nvPr>
        </p:nvSpPr>
        <p:spPr/>
        <p:txBody>
          <a:bodyPr/>
          <a:lstStyle/>
          <a:p>
            <a:fld id="{FB7BD145-AFBC-4E69-B9DC-2C3F19D55FB7}" type="datetimeFigureOut">
              <a:rPr lang="en-US" smtClean="0"/>
              <a:t>4/5/2023</a:t>
            </a:fld>
            <a:endParaRPr lang="en-US"/>
          </a:p>
        </p:txBody>
      </p:sp>
      <p:sp>
        <p:nvSpPr>
          <p:cNvPr id="5" name="Footer Placeholder 4">
            <a:extLst>
              <a:ext uri="{FF2B5EF4-FFF2-40B4-BE49-F238E27FC236}">
                <a16:creationId xmlns:a16="http://schemas.microsoft.com/office/drawing/2014/main" id="{2222ED52-4415-485C-90EE-EDC68EC35E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BB4335-69A4-42A3-9503-201EEFA6D0BB}"/>
              </a:ext>
            </a:extLst>
          </p:cNvPr>
          <p:cNvSpPr>
            <a:spLocks noGrp="1"/>
          </p:cNvSpPr>
          <p:nvPr>
            <p:ph type="sldNum" sz="quarter" idx="12"/>
          </p:nvPr>
        </p:nvSpPr>
        <p:spPr/>
        <p:txBody>
          <a:bodyPr/>
          <a:lstStyle/>
          <a:p>
            <a:fld id="{373DFB01-19CB-4D8E-8FB0-D09096230C4A}" type="slidenum">
              <a:rPr lang="en-US" smtClean="0"/>
              <a:t>‹#›</a:t>
            </a:fld>
            <a:endParaRPr lang="en-US"/>
          </a:p>
        </p:txBody>
      </p:sp>
    </p:spTree>
    <p:extLst>
      <p:ext uri="{BB962C8B-B14F-4D97-AF65-F5344CB8AC3E}">
        <p14:creationId xmlns:p14="http://schemas.microsoft.com/office/powerpoint/2010/main" val="36369083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14FB85F-F932-1E7D-FB3F-4405A95DB6B7}"/>
              </a:ext>
            </a:extLst>
          </p:cNvPr>
          <p:cNvSpPr>
            <a:spLocks noGrp="1" noChangeArrowheads="1"/>
          </p:cNvSpPr>
          <p:nvPr>
            <p:ph type="dt" sz="half" idx="10"/>
          </p:nvPr>
        </p:nvSpPr>
        <p:spPr/>
        <p:txBody>
          <a:bodyPr/>
          <a:lstStyle>
            <a:lvl1pPr>
              <a:defRPr/>
            </a:lvl1pPr>
          </a:lstStyle>
          <a:p>
            <a:pPr>
              <a:defRPr/>
            </a:pPr>
            <a:endParaRPr lang="vi-VN"/>
          </a:p>
        </p:txBody>
      </p:sp>
      <p:sp>
        <p:nvSpPr>
          <p:cNvPr id="3" name="Rectangle 5">
            <a:extLst>
              <a:ext uri="{FF2B5EF4-FFF2-40B4-BE49-F238E27FC236}">
                <a16:creationId xmlns:a16="http://schemas.microsoft.com/office/drawing/2014/main" id="{42640C42-E544-3325-3D9D-EDE31C236C98}"/>
              </a:ext>
            </a:extLst>
          </p:cNvPr>
          <p:cNvSpPr>
            <a:spLocks noGrp="1" noChangeArrowheads="1"/>
          </p:cNvSpPr>
          <p:nvPr>
            <p:ph type="ftr" sz="quarter" idx="11"/>
          </p:nvPr>
        </p:nvSpPr>
        <p:spPr/>
        <p:txBody>
          <a:bodyPr/>
          <a:lstStyle>
            <a:lvl1pPr>
              <a:defRPr/>
            </a:lvl1pPr>
          </a:lstStyle>
          <a:p>
            <a:pPr>
              <a:defRPr/>
            </a:pPr>
            <a:endParaRPr lang="vi-VN"/>
          </a:p>
        </p:txBody>
      </p:sp>
      <p:sp>
        <p:nvSpPr>
          <p:cNvPr id="4" name="Rectangle 6">
            <a:extLst>
              <a:ext uri="{FF2B5EF4-FFF2-40B4-BE49-F238E27FC236}">
                <a16:creationId xmlns:a16="http://schemas.microsoft.com/office/drawing/2014/main" id="{982AD8B4-BBC9-5167-B302-E3B8649C418F}"/>
              </a:ext>
            </a:extLst>
          </p:cNvPr>
          <p:cNvSpPr>
            <a:spLocks noGrp="1" noChangeArrowheads="1"/>
          </p:cNvSpPr>
          <p:nvPr>
            <p:ph type="sldNum" sz="quarter" idx="12"/>
          </p:nvPr>
        </p:nvSpPr>
        <p:spPr/>
        <p:txBody>
          <a:bodyPr/>
          <a:lstStyle>
            <a:lvl1pPr>
              <a:defRPr/>
            </a:lvl1pPr>
          </a:lstStyle>
          <a:p>
            <a:fld id="{7777AF34-91AD-4072-A5C7-CD993BA4EC91}" type="slidenum">
              <a:rPr lang="vi-VN" altLang="en-US"/>
              <a:pPr/>
              <a:t>‹#›</a:t>
            </a:fld>
            <a:endParaRPr lang="vi-VN" altLang="en-US"/>
          </a:p>
        </p:txBody>
      </p:sp>
    </p:spTree>
    <p:extLst>
      <p:ext uri="{BB962C8B-B14F-4D97-AF65-F5344CB8AC3E}">
        <p14:creationId xmlns:p14="http://schemas.microsoft.com/office/powerpoint/2010/main" val="2595728875"/>
      </p:ext>
    </p:extLst>
  </p:cSld>
  <p:clrMapOvr>
    <a:masterClrMapping/>
  </p:clrMapOvr>
  <p:transition>
    <p:wipe dir="r"/>
    <p:sndAc>
      <p:stSnd>
        <p:snd r:embed="rId1" name="chimes.wav"/>
      </p:stSnd>
    </p:sndAc>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1251" b="1"/>
            </a:lvl1pPr>
          </a:lstStyle>
          <a:p>
            <a:r>
              <a:rPr lang="en-US"/>
              <a:t>Click to edit Master title style</a:t>
            </a:r>
          </a:p>
        </p:txBody>
      </p:sp>
      <p:sp>
        <p:nvSpPr>
          <p:cNvPr id="3" name="Content Placeholder 2"/>
          <p:cNvSpPr>
            <a:spLocks noGrp="1"/>
          </p:cNvSpPr>
          <p:nvPr>
            <p:ph idx="1"/>
          </p:nvPr>
        </p:nvSpPr>
        <p:spPr>
          <a:xfrm>
            <a:off x="4766733" y="273077"/>
            <a:ext cx="6815667" cy="5853113"/>
          </a:xfrm>
        </p:spPr>
        <p:txBody>
          <a:bodyPr/>
          <a:lstStyle>
            <a:lvl1pPr>
              <a:defRPr sz="2000"/>
            </a:lvl1pPr>
            <a:lvl2pPr>
              <a:defRPr sz="1751"/>
            </a:lvl2pPr>
            <a:lvl3pPr>
              <a:defRPr sz="1500"/>
            </a:lvl3pPr>
            <a:lvl4pPr>
              <a:defRPr sz="1251"/>
            </a:lvl4pPr>
            <a:lvl5pPr>
              <a:defRPr sz="1251"/>
            </a:lvl5pPr>
            <a:lvl6pPr>
              <a:defRPr sz="1251"/>
            </a:lvl6pPr>
            <a:lvl7pPr>
              <a:defRPr sz="1251"/>
            </a:lvl7pPr>
            <a:lvl8pPr>
              <a:defRPr sz="1251"/>
            </a:lvl8pPr>
            <a:lvl9pPr>
              <a:defRPr sz="125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6"/>
            <a:ext cx="4011084" cy="4691063"/>
          </a:xfrm>
        </p:spPr>
        <p:txBody>
          <a:bodyPr/>
          <a:lstStyle>
            <a:lvl1pPr marL="0" indent="0">
              <a:buNone/>
              <a:defRPr sz="875"/>
            </a:lvl1pPr>
            <a:lvl2pPr marL="285744" indent="0">
              <a:buNone/>
              <a:defRPr sz="751"/>
            </a:lvl2pPr>
            <a:lvl3pPr marL="571486" indent="0">
              <a:buNone/>
              <a:defRPr sz="625"/>
            </a:lvl3pPr>
            <a:lvl4pPr marL="857229" indent="0">
              <a:buNone/>
              <a:defRPr sz="563"/>
            </a:lvl4pPr>
            <a:lvl5pPr marL="1142971" indent="0">
              <a:buNone/>
              <a:defRPr sz="563"/>
            </a:lvl5pPr>
            <a:lvl6pPr marL="1428715" indent="0">
              <a:buNone/>
              <a:defRPr sz="563"/>
            </a:lvl6pPr>
            <a:lvl7pPr marL="1714457" indent="0">
              <a:buNone/>
              <a:defRPr sz="563"/>
            </a:lvl7pPr>
            <a:lvl8pPr marL="2000201" indent="0">
              <a:buNone/>
              <a:defRPr sz="563"/>
            </a:lvl8pPr>
            <a:lvl9pPr marL="2285943" indent="0">
              <a:buNone/>
              <a:defRPr sz="563"/>
            </a:lvl9pPr>
          </a:lstStyle>
          <a:p>
            <a:pPr lvl="0"/>
            <a:r>
              <a:rPr lang="en-US"/>
              <a:t>Click to edit Master text styles</a:t>
            </a:r>
          </a:p>
        </p:txBody>
      </p:sp>
      <p:sp>
        <p:nvSpPr>
          <p:cNvPr id="5" name="Date Placeholder 6">
            <a:extLst>
              <a:ext uri="{FF2B5EF4-FFF2-40B4-BE49-F238E27FC236}">
                <a16:creationId xmlns:a16="http://schemas.microsoft.com/office/drawing/2014/main" id="{B543C2A5-A74E-A468-04A5-B8865C900D4C}"/>
              </a:ext>
            </a:extLst>
          </p:cNvPr>
          <p:cNvSpPr>
            <a:spLocks noGrp="1" noChangeArrowheads="1"/>
          </p:cNvSpPr>
          <p:nvPr>
            <p:ph type="dt" sz="half" idx="10"/>
          </p:nvPr>
        </p:nvSpPr>
        <p:spPr/>
        <p:txBody>
          <a:bodyPr/>
          <a:lstStyle>
            <a:lvl1pPr>
              <a:defRPr/>
            </a:lvl1pPr>
          </a:lstStyle>
          <a:p>
            <a:pPr>
              <a:defRPr/>
            </a:pPr>
            <a:endParaRPr lang="vi-VN"/>
          </a:p>
        </p:txBody>
      </p:sp>
      <p:sp>
        <p:nvSpPr>
          <p:cNvPr id="6" name="Footer Placeholder 7">
            <a:extLst>
              <a:ext uri="{FF2B5EF4-FFF2-40B4-BE49-F238E27FC236}">
                <a16:creationId xmlns:a16="http://schemas.microsoft.com/office/drawing/2014/main" id="{2F755154-CFCA-68D2-8726-2A713A8F7007}"/>
              </a:ext>
            </a:extLst>
          </p:cNvPr>
          <p:cNvSpPr>
            <a:spLocks noGrp="1" noChangeArrowheads="1"/>
          </p:cNvSpPr>
          <p:nvPr>
            <p:ph type="ftr" sz="quarter" idx="11"/>
          </p:nvPr>
        </p:nvSpPr>
        <p:spPr/>
        <p:txBody>
          <a:bodyPr/>
          <a:lstStyle>
            <a:lvl1pPr>
              <a:defRPr/>
            </a:lvl1pPr>
          </a:lstStyle>
          <a:p>
            <a:pPr>
              <a:defRPr/>
            </a:pPr>
            <a:endParaRPr lang="vi-VN"/>
          </a:p>
        </p:txBody>
      </p:sp>
      <p:sp>
        <p:nvSpPr>
          <p:cNvPr id="7" name="Slide Number Placeholder 8">
            <a:extLst>
              <a:ext uri="{FF2B5EF4-FFF2-40B4-BE49-F238E27FC236}">
                <a16:creationId xmlns:a16="http://schemas.microsoft.com/office/drawing/2014/main" id="{3ADC2762-A24F-0FB8-DEBB-1EB0000D8AE3}"/>
              </a:ext>
            </a:extLst>
          </p:cNvPr>
          <p:cNvSpPr>
            <a:spLocks noGrp="1" noChangeArrowheads="1"/>
          </p:cNvSpPr>
          <p:nvPr>
            <p:ph type="sldNum" sz="quarter" idx="12"/>
          </p:nvPr>
        </p:nvSpPr>
        <p:spPr/>
        <p:txBody>
          <a:bodyPr/>
          <a:lstStyle>
            <a:lvl1pPr>
              <a:defRPr/>
            </a:lvl1pPr>
          </a:lstStyle>
          <a:p>
            <a:fld id="{A06654D2-DC1B-4668-AB8E-ABAFD5C2394F}" type="slidenum">
              <a:rPr lang="vi-VN" altLang="en-US"/>
              <a:pPr/>
              <a:t>‹#›</a:t>
            </a:fld>
            <a:endParaRPr lang="vi-VN" altLang="en-US"/>
          </a:p>
        </p:txBody>
      </p:sp>
    </p:spTree>
    <p:extLst>
      <p:ext uri="{BB962C8B-B14F-4D97-AF65-F5344CB8AC3E}">
        <p14:creationId xmlns:p14="http://schemas.microsoft.com/office/powerpoint/2010/main" val="1651772197"/>
      </p:ext>
    </p:extLst>
  </p:cSld>
  <p:clrMapOvr>
    <a:masterClrMapping/>
  </p:clrMapOvr>
  <p:transition>
    <p:wipe dir="r"/>
    <p:sndAc>
      <p:stSnd>
        <p:snd r:embed="rId1" name="chimes.wav"/>
      </p:stSnd>
    </p:sndAc>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1"/>
            <a:ext cx="7315200" cy="566739"/>
          </a:xfrm>
        </p:spPr>
        <p:txBody>
          <a:bodyPr anchor="b"/>
          <a:lstStyle>
            <a:lvl1pPr algn="l">
              <a:defRPr sz="1251" b="1"/>
            </a:lvl1pPr>
          </a:lstStyle>
          <a:p>
            <a:r>
              <a:rPr lang="en-US"/>
              <a:t>Click to edit Master title style</a:t>
            </a:r>
          </a:p>
        </p:txBody>
      </p:sp>
      <p:sp>
        <p:nvSpPr>
          <p:cNvPr id="3" name="Picture Placeholder 2"/>
          <p:cNvSpPr>
            <a:spLocks noGrp="1"/>
          </p:cNvSpPr>
          <p:nvPr>
            <p:ph type="pic" idx="1"/>
          </p:nvPr>
        </p:nvSpPr>
        <p:spPr>
          <a:xfrm>
            <a:off x="2389719" y="612775"/>
            <a:ext cx="7315200" cy="4114800"/>
          </a:xfrm>
        </p:spPr>
        <p:txBody>
          <a:bodyPr/>
          <a:lstStyle>
            <a:lvl1pPr marL="0" indent="0">
              <a:buNone/>
              <a:defRPr sz="2000"/>
            </a:lvl1pPr>
            <a:lvl2pPr marL="285744" indent="0">
              <a:buNone/>
              <a:defRPr sz="1751"/>
            </a:lvl2pPr>
            <a:lvl3pPr marL="571486" indent="0">
              <a:buNone/>
              <a:defRPr sz="1500"/>
            </a:lvl3pPr>
            <a:lvl4pPr marL="857229" indent="0">
              <a:buNone/>
              <a:defRPr sz="1251"/>
            </a:lvl4pPr>
            <a:lvl5pPr marL="1142971" indent="0">
              <a:buNone/>
              <a:defRPr sz="1251"/>
            </a:lvl5pPr>
            <a:lvl6pPr marL="1428715" indent="0">
              <a:buNone/>
              <a:defRPr sz="1251"/>
            </a:lvl6pPr>
            <a:lvl7pPr marL="1714457" indent="0">
              <a:buNone/>
              <a:defRPr sz="1251"/>
            </a:lvl7pPr>
            <a:lvl8pPr marL="2000201" indent="0">
              <a:buNone/>
              <a:defRPr sz="1251"/>
            </a:lvl8pPr>
            <a:lvl9pPr marL="2285943" indent="0">
              <a:buNone/>
              <a:defRPr sz="1251"/>
            </a:lvl9pPr>
          </a:lstStyle>
          <a:p>
            <a:pPr lvl="0"/>
            <a:endParaRPr lang="en-US" noProof="0"/>
          </a:p>
        </p:txBody>
      </p:sp>
      <p:sp>
        <p:nvSpPr>
          <p:cNvPr id="4" name="Text Placeholder 3"/>
          <p:cNvSpPr>
            <a:spLocks noGrp="1"/>
          </p:cNvSpPr>
          <p:nvPr>
            <p:ph type="body" sz="half" idx="2"/>
          </p:nvPr>
        </p:nvSpPr>
        <p:spPr>
          <a:xfrm>
            <a:off x="2389719" y="5367339"/>
            <a:ext cx="7315200" cy="804863"/>
          </a:xfrm>
        </p:spPr>
        <p:txBody>
          <a:bodyPr/>
          <a:lstStyle>
            <a:lvl1pPr marL="0" indent="0">
              <a:buNone/>
              <a:defRPr sz="875"/>
            </a:lvl1pPr>
            <a:lvl2pPr marL="285744" indent="0">
              <a:buNone/>
              <a:defRPr sz="751"/>
            </a:lvl2pPr>
            <a:lvl3pPr marL="571486" indent="0">
              <a:buNone/>
              <a:defRPr sz="625"/>
            </a:lvl3pPr>
            <a:lvl4pPr marL="857229" indent="0">
              <a:buNone/>
              <a:defRPr sz="563"/>
            </a:lvl4pPr>
            <a:lvl5pPr marL="1142971" indent="0">
              <a:buNone/>
              <a:defRPr sz="563"/>
            </a:lvl5pPr>
            <a:lvl6pPr marL="1428715" indent="0">
              <a:buNone/>
              <a:defRPr sz="563"/>
            </a:lvl6pPr>
            <a:lvl7pPr marL="1714457" indent="0">
              <a:buNone/>
              <a:defRPr sz="563"/>
            </a:lvl7pPr>
            <a:lvl8pPr marL="2000201" indent="0">
              <a:buNone/>
              <a:defRPr sz="563"/>
            </a:lvl8pPr>
            <a:lvl9pPr marL="2285943" indent="0">
              <a:buNone/>
              <a:defRPr sz="563"/>
            </a:lvl9pPr>
          </a:lstStyle>
          <a:p>
            <a:pPr lvl="0"/>
            <a:r>
              <a:rPr lang="en-US"/>
              <a:t>Click to edit Master text styles</a:t>
            </a:r>
          </a:p>
        </p:txBody>
      </p:sp>
      <p:sp>
        <p:nvSpPr>
          <p:cNvPr id="5" name="Date Placeholder 6">
            <a:extLst>
              <a:ext uri="{FF2B5EF4-FFF2-40B4-BE49-F238E27FC236}">
                <a16:creationId xmlns:a16="http://schemas.microsoft.com/office/drawing/2014/main" id="{9481F048-DDD6-B1DC-4026-68181C67C3D4}"/>
              </a:ext>
            </a:extLst>
          </p:cNvPr>
          <p:cNvSpPr>
            <a:spLocks noGrp="1" noChangeArrowheads="1"/>
          </p:cNvSpPr>
          <p:nvPr>
            <p:ph type="dt" sz="half" idx="10"/>
          </p:nvPr>
        </p:nvSpPr>
        <p:spPr/>
        <p:txBody>
          <a:bodyPr/>
          <a:lstStyle>
            <a:lvl1pPr>
              <a:defRPr/>
            </a:lvl1pPr>
          </a:lstStyle>
          <a:p>
            <a:pPr>
              <a:defRPr/>
            </a:pPr>
            <a:endParaRPr lang="vi-VN"/>
          </a:p>
        </p:txBody>
      </p:sp>
      <p:sp>
        <p:nvSpPr>
          <p:cNvPr id="6" name="Footer Placeholder 7">
            <a:extLst>
              <a:ext uri="{FF2B5EF4-FFF2-40B4-BE49-F238E27FC236}">
                <a16:creationId xmlns:a16="http://schemas.microsoft.com/office/drawing/2014/main" id="{467E5BB9-0DC0-1D9C-852F-FDBDCDCEFF9E}"/>
              </a:ext>
            </a:extLst>
          </p:cNvPr>
          <p:cNvSpPr>
            <a:spLocks noGrp="1" noChangeArrowheads="1"/>
          </p:cNvSpPr>
          <p:nvPr>
            <p:ph type="ftr" sz="quarter" idx="11"/>
          </p:nvPr>
        </p:nvSpPr>
        <p:spPr/>
        <p:txBody>
          <a:bodyPr/>
          <a:lstStyle>
            <a:lvl1pPr>
              <a:defRPr/>
            </a:lvl1pPr>
          </a:lstStyle>
          <a:p>
            <a:pPr>
              <a:defRPr/>
            </a:pPr>
            <a:endParaRPr lang="vi-VN"/>
          </a:p>
        </p:txBody>
      </p:sp>
      <p:sp>
        <p:nvSpPr>
          <p:cNvPr id="7" name="Slide Number Placeholder 8">
            <a:extLst>
              <a:ext uri="{FF2B5EF4-FFF2-40B4-BE49-F238E27FC236}">
                <a16:creationId xmlns:a16="http://schemas.microsoft.com/office/drawing/2014/main" id="{8CA94ADD-9AEA-F5A0-8336-D0096BAC961C}"/>
              </a:ext>
            </a:extLst>
          </p:cNvPr>
          <p:cNvSpPr>
            <a:spLocks noGrp="1" noChangeArrowheads="1"/>
          </p:cNvSpPr>
          <p:nvPr>
            <p:ph type="sldNum" sz="quarter" idx="12"/>
          </p:nvPr>
        </p:nvSpPr>
        <p:spPr/>
        <p:txBody>
          <a:bodyPr/>
          <a:lstStyle>
            <a:lvl1pPr>
              <a:defRPr/>
            </a:lvl1pPr>
          </a:lstStyle>
          <a:p>
            <a:fld id="{72214737-9026-4309-9B26-13E2BDE7B0D6}" type="slidenum">
              <a:rPr lang="vi-VN" altLang="en-US"/>
              <a:pPr/>
              <a:t>‹#›</a:t>
            </a:fld>
            <a:endParaRPr lang="vi-VN" altLang="en-US"/>
          </a:p>
        </p:txBody>
      </p:sp>
    </p:spTree>
    <p:extLst>
      <p:ext uri="{BB962C8B-B14F-4D97-AF65-F5344CB8AC3E}">
        <p14:creationId xmlns:p14="http://schemas.microsoft.com/office/powerpoint/2010/main" val="103066179"/>
      </p:ext>
    </p:extLst>
  </p:cSld>
  <p:clrMapOvr>
    <a:masterClrMapping/>
  </p:clrMapOvr>
  <p:transition>
    <p:wipe dir="r"/>
    <p:sndAc>
      <p:stSnd>
        <p:snd r:embed="rId1" name="chimes.wav"/>
      </p:stSnd>
    </p:sndAc>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3025621-B27F-9029-A4BD-AFA67DCE1368}"/>
              </a:ext>
            </a:extLst>
          </p:cNvPr>
          <p:cNvSpPr>
            <a:spLocks noGrp="1" noChangeArrowheads="1"/>
          </p:cNvSpPr>
          <p:nvPr>
            <p:ph type="dt" sz="half" idx="10"/>
          </p:nvPr>
        </p:nvSpPr>
        <p:spPr/>
        <p:txBody>
          <a:bodyPr/>
          <a:lstStyle>
            <a:lvl1pPr>
              <a:defRPr/>
            </a:lvl1pPr>
          </a:lstStyle>
          <a:p>
            <a:pPr>
              <a:defRPr/>
            </a:pPr>
            <a:endParaRPr lang="vi-VN"/>
          </a:p>
        </p:txBody>
      </p:sp>
      <p:sp>
        <p:nvSpPr>
          <p:cNvPr id="5" name="Rectangle 5">
            <a:extLst>
              <a:ext uri="{FF2B5EF4-FFF2-40B4-BE49-F238E27FC236}">
                <a16:creationId xmlns:a16="http://schemas.microsoft.com/office/drawing/2014/main" id="{C8B51A3E-11C9-9528-3558-AEABB4D90ABD}"/>
              </a:ext>
            </a:extLst>
          </p:cNvPr>
          <p:cNvSpPr>
            <a:spLocks noGrp="1" noChangeArrowheads="1"/>
          </p:cNvSpPr>
          <p:nvPr>
            <p:ph type="ftr" sz="quarter" idx="11"/>
          </p:nvPr>
        </p:nvSpPr>
        <p:spPr/>
        <p:txBody>
          <a:bodyPr/>
          <a:lstStyle>
            <a:lvl1pPr>
              <a:defRPr/>
            </a:lvl1pPr>
          </a:lstStyle>
          <a:p>
            <a:pPr>
              <a:defRPr/>
            </a:pPr>
            <a:endParaRPr lang="vi-VN"/>
          </a:p>
        </p:txBody>
      </p:sp>
      <p:sp>
        <p:nvSpPr>
          <p:cNvPr id="6" name="Rectangle 6">
            <a:extLst>
              <a:ext uri="{FF2B5EF4-FFF2-40B4-BE49-F238E27FC236}">
                <a16:creationId xmlns:a16="http://schemas.microsoft.com/office/drawing/2014/main" id="{719CA5DA-5DEA-A02A-F6B8-A7EB4255145F}"/>
              </a:ext>
            </a:extLst>
          </p:cNvPr>
          <p:cNvSpPr>
            <a:spLocks noGrp="1" noChangeArrowheads="1"/>
          </p:cNvSpPr>
          <p:nvPr>
            <p:ph type="sldNum" sz="quarter" idx="12"/>
          </p:nvPr>
        </p:nvSpPr>
        <p:spPr/>
        <p:txBody>
          <a:bodyPr/>
          <a:lstStyle>
            <a:lvl1pPr>
              <a:defRPr/>
            </a:lvl1pPr>
          </a:lstStyle>
          <a:p>
            <a:fld id="{956FF05D-8B09-43D3-BEC6-B1A7CCD41E8B}" type="slidenum">
              <a:rPr lang="vi-VN" altLang="en-US"/>
              <a:pPr/>
              <a:t>‹#›</a:t>
            </a:fld>
            <a:endParaRPr lang="vi-VN" altLang="en-US"/>
          </a:p>
        </p:txBody>
      </p:sp>
    </p:spTree>
    <p:extLst>
      <p:ext uri="{BB962C8B-B14F-4D97-AF65-F5344CB8AC3E}">
        <p14:creationId xmlns:p14="http://schemas.microsoft.com/office/powerpoint/2010/main" val="2052849934"/>
      </p:ext>
    </p:extLst>
  </p:cSld>
  <p:clrMapOvr>
    <a:masterClrMapping/>
  </p:clrMapOvr>
  <p:transition>
    <p:wipe dir="r"/>
    <p:sndAc>
      <p:stSnd>
        <p:snd r:embed="rId1" name="chimes.wav"/>
      </p:stSnd>
    </p:sndAc>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62"/>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62"/>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2E01F40-60CA-1E48-E551-ECBCB2428D09}"/>
              </a:ext>
            </a:extLst>
          </p:cNvPr>
          <p:cNvSpPr>
            <a:spLocks noGrp="1" noChangeArrowheads="1"/>
          </p:cNvSpPr>
          <p:nvPr>
            <p:ph type="dt" sz="half" idx="10"/>
          </p:nvPr>
        </p:nvSpPr>
        <p:spPr/>
        <p:txBody>
          <a:bodyPr/>
          <a:lstStyle>
            <a:lvl1pPr>
              <a:defRPr/>
            </a:lvl1pPr>
          </a:lstStyle>
          <a:p>
            <a:pPr>
              <a:defRPr/>
            </a:pPr>
            <a:endParaRPr lang="vi-VN"/>
          </a:p>
        </p:txBody>
      </p:sp>
      <p:sp>
        <p:nvSpPr>
          <p:cNvPr id="5" name="Rectangle 5">
            <a:extLst>
              <a:ext uri="{FF2B5EF4-FFF2-40B4-BE49-F238E27FC236}">
                <a16:creationId xmlns:a16="http://schemas.microsoft.com/office/drawing/2014/main" id="{2007E936-2822-EE3F-631F-C8E1E2E5D566}"/>
              </a:ext>
            </a:extLst>
          </p:cNvPr>
          <p:cNvSpPr>
            <a:spLocks noGrp="1" noChangeArrowheads="1"/>
          </p:cNvSpPr>
          <p:nvPr>
            <p:ph type="ftr" sz="quarter" idx="11"/>
          </p:nvPr>
        </p:nvSpPr>
        <p:spPr/>
        <p:txBody>
          <a:bodyPr/>
          <a:lstStyle>
            <a:lvl1pPr>
              <a:defRPr/>
            </a:lvl1pPr>
          </a:lstStyle>
          <a:p>
            <a:pPr>
              <a:defRPr/>
            </a:pPr>
            <a:endParaRPr lang="vi-VN"/>
          </a:p>
        </p:txBody>
      </p:sp>
      <p:sp>
        <p:nvSpPr>
          <p:cNvPr id="6" name="Rectangle 6">
            <a:extLst>
              <a:ext uri="{FF2B5EF4-FFF2-40B4-BE49-F238E27FC236}">
                <a16:creationId xmlns:a16="http://schemas.microsoft.com/office/drawing/2014/main" id="{83BC98FF-A202-E7F1-0216-E5E922A9BE56}"/>
              </a:ext>
            </a:extLst>
          </p:cNvPr>
          <p:cNvSpPr>
            <a:spLocks noGrp="1" noChangeArrowheads="1"/>
          </p:cNvSpPr>
          <p:nvPr>
            <p:ph type="sldNum" sz="quarter" idx="12"/>
          </p:nvPr>
        </p:nvSpPr>
        <p:spPr/>
        <p:txBody>
          <a:bodyPr/>
          <a:lstStyle>
            <a:lvl1pPr>
              <a:defRPr/>
            </a:lvl1pPr>
          </a:lstStyle>
          <a:p>
            <a:fld id="{A25BE3CE-5797-49F4-9146-EA2415BE079F}" type="slidenum">
              <a:rPr lang="vi-VN" altLang="en-US"/>
              <a:pPr/>
              <a:t>‹#›</a:t>
            </a:fld>
            <a:endParaRPr lang="vi-VN" altLang="en-US"/>
          </a:p>
        </p:txBody>
      </p:sp>
    </p:spTree>
    <p:extLst>
      <p:ext uri="{BB962C8B-B14F-4D97-AF65-F5344CB8AC3E}">
        <p14:creationId xmlns:p14="http://schemas.microsoft.com/office/powerpoint/2010/main" val="1270832911"/>
      </p:ext>
    </p:extLst>
  </p:cSld>
  <p:clrMapOvr>
    <a:masterClrMapping/>
  </p:clrMapOvr>
  <p:transition>
    <p:wipe dir="r"/>
    <p:sndAc>
      <p:stSnd>
        <p:snd r:embed="rId1" name="chimes.wav"/>
      </p:stSnd>
    </p:sndAc>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89"/>
        <p:cNvGrpSpPr/>
        <p:nvPr/>
      </p:nvGrpSpPr>
      <p:grpSpPr>
        <a:xfrm>
          <a:off x="0" y="0"/>
          <a:ext cx="0" cy="0"/>
          <a:chOff x="0" y="0"/>
          <a:chExt cx="0" cy="0"/>
        </a:xfrm>
      </p:grpSpPr>
      <p:pic>
        <p:nvPicPr>
          <p:cNvPr id="90" name="Google Shape;90;p3"/>
          <p:cNvPicPr preferRelativeResize="0"/>
          <p:nvPr/>
        </p:nvPicPr>
        <p:blipFill>
          <a:blip r:embed="rId2">
            <a:alphaModFix amt="76000"/>
          </a:blip>
          <a:stretch>
            <a:fillRect/>
          </a:stretch>
        </p:blipFill>
        <p:spPr>
          <a:xfrm>
            <a:off x="460233" y="4344106"/>
            <a:ext cx="10878208" cy="4051033"/>
          </a:xfrm>
          <a:prstGeom prst="rect">
            <a:avLst/>
          </a:prstGeom>
          <a:noFill/>
          <a:ln>
            <a:noFill/>
          </a:ln>
        </p:spPr>
      </p:pic>
      <p:pic>
        <p:nvPicPr>
          <p:cNvPr id="91" name="Google Shape;91;p3"/>
          <p:cNvPicPr preferRelativeResize="0"/>
          <p:nvPr/>
        </p:nvPicPr>
        <p:blipFill>
          <a:blip r:embed="rId3">
            <a:alphaModFix amt="47000"/>
          </a:blip>
          <a:stretch>
            <a:fillRect/>
          </a:stretch>
        </p:blipFill>
        <p:spPr>
          <a:xfrm>
            <a:off x="2174651" y="191851"/>
            <a:ext cx="7842701" cy="6474303"/>
          </a:xfrm>
          <a:prstGeom prst="rect">
            <a:avLst/>
          </a:prstGeom>
          <a:noFill/>
          <a:ln>
            <a:noFill/>
          </a:ln>
        </p:spPr>
      </p:pic>
      <p:sp>
        <p:nvSpPr>
          <p:cNvPr id="92" name="Google Shape;92;p3"/>
          <p:cNvSpPr/>
          <p:nvPr/>
        </p:nvSpPr>
        <p:spPr>
          <a:xfrm>
            <a:off x="5838991" y="-3287032"/>
            <a:ext cx="6165365" cy="967595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93" name="Google Shape;93;p3"/>
          <p:cNvGrpSpPr/>
          <p:nvPr/>
        </p:nvGrpSpPr>
        <p:grpSpPr>
          <a:xfrm rot="-2700000">
            <a:off x="630841" y="3594449"/>
            <a:ext cx="1792465" cy="3292904"/>
            <a:chOff x="272875" y="1419395"/>
            <a:chExt cx="255950" cy="563168"/>
          </a:xfrm>
        </p:grpSpPr>
        <p:sp>
          <p:nvSpPr>
            <p:cNvPr id="94" name="Google Shape;94;p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95;p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96;p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98;p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 name="Google Shape;99;p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 name="Google Shape;100;p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 name="Google Shape;101;p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 name="Google Shape;102;p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107;p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 name="Google Shape;108;p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 name="Google Shape;109;p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 name="Google Shape;110;p3"/>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3"/>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 name="Google Shape;112;p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3"/>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 name="Google Shape;117;p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 name="Google Shape;118;p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 name="Google Shape;120;p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 name="Google Shape;121;p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 name="Google Shape;122;p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 name="Google Shape;123;p3"/>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 name="Google Shape;124;p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7" name="Google Shape;127;p3"/>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 name="Google Shape;128;p3"/>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29" name="Google Shape;129;p3"/>
          <p:cNvGrpSpPr/>
          <p:nvPr/>
        </p:nvGrpSpPr>
        <p:grpSpPr>
          <a:xfrm rot="-2700000">
            <a:off x="10702018" y="-244454"/>
            <a:ext cx="1792465" cy="2660436"/>
            <a:chOff x="272875" y="1527563"/>
            <a:chExt cx="255950" cy="455000"/>
          </a:xfrm>
        </p:grpSpPr>
        <p:sp>
          <p:nvSpPr>
            <p:cNvPr id="130" name="Google Shape;130;p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 name="Google Shape;132;p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 name="Google Shape;133;p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 name="Google Shape;134;p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 name="Google Shape;135;p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 name="Google Shape;136;p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 name="Google Shape;137;p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 name="Google Shape;140;p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 name="Google Shape;141;p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 name="Google Shape;142;p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 name="Google Shape;145;p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 name="Google Shape;146;p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 name="Google Shape;147;p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 name="Google Shape;148;p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9" name="Google Shape;149;p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 name="Google Shape;150;p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 name="Google Shape;151;p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 name="Google Shape;153;p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4" name="Google Shape;154;p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 name="Google Shape;155;p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 name="Google Shape;156;p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 name="Google Shape;157;p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9" name="Google Shape;159;p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 name="Google Shape;160;p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 name="Google Shape;161;p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 name="Google Shape;162;p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 name="Google Shape;163;p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 name="Google Shape;164;p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65" name="Google Shape;165;p3"/>
          <p:cNvSpPr txBox="1">
            <a:spLocks noGrp="1"/>
          </p:cNvSpPr>
          <p:nvPr>
            <p:ph type="subTitle" idx="1"/>
          </p:nvPr>
        </p:nvSpPr>
        <p:spPr>
          <a:xfrm>
            <a:off x="3528000" y="4152183"/>
            <a:ext cx="5136000" cy="114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66" name="Google Shape;166;p3"/>
          <p:cNvSpPr txBox="1">
            <a:spLocks noGrp="1"/>
          </p:cNvSpPr>
          <p:nvPr>
            <p:ph type="ctrTitle"/>
          </p:nvPr>
        </p:nvSpPr>
        <p:spPr>
          <a:xfrm>
            <a:off x="3528000" y="3458981"/>
            <a:ext cx="5136000" cy="10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solidFill>
                  <a:srgbClr val="1C4587"/>
                </a:solidFill>
              </a:defRPr>
            </a:lvl1pPr>
            <a:lvl2pPr lvl="1" algn="ctr" rtl="0">
              <a:spcBef>
                <a:spcPts val="0"/>
              </a:spcBef>
              <a:spcAft>
                <a:spcPts val="0"/>
              </a:spcAft>
              <a:buClr>
                <a:srgbClr val="3C78D8"/>
              </a:buClr>
              <a:buSzPts val="800"/>
              <a:buNone/>
              <a:defRPr sz="1067">
                <a:solidFill>
                  <a:srgbClr val="3C78D8"/>
                </a:solidFill>
              </a:defRPr>
            </a:lvl2pPr>
            <a:lvl3pPr lvl="2" algn="ctr" rtl="0">
              <a:spcBef>
                <a:spcPts val="0"/>
              </a:spcBef>
              <a:spcAft>
                <a:spcPts val="0"/>
              </a:spcAft>
              <a:buClr>
                <a:srgbClr val="3C78D8"/>
              </a:buClr>
              <a:buSzPts val="800"/>
              <a:buNone/>
              <a:defRPr sz="1067">
                <a:solidFill>
                  <a:srgbClr val="3C78D8"/>
                </a:solidFill>
              </a:defRPr>
            </a:lvl3pPr>
            <a:lvl4pPr lvl="3" algn="ctr" rtl="0">
              <a:spcBef>
                <a:spcPts val="0"/>
              </a:spcBef>
              <a:spcAft>
                <a:spcPts val="0"/>
              </a:spcAft>
              <a:buClr>
                <a:srgbClr val="3C78D8"/>
              </a:buClr>
              <a:buSzPts val="800"/>
              <a:buNone/>
              <a:defRPr sz="1067">
                <a:solidFill>
                  <a:srgbClr val="3C78D8"/>
                </a:solidFill>
              </a:defRPr>
            </a:lvl4pPr>
            <a:lvl5pPr lvl="4" algn="ctr" rtl="0">
              <a:spcBef>
                <a:spcPts val="0"/>
              </a:spcBef>
              <a:spcAft>
                <a:spcPts val="0"/>
              </a:spcAft>
              <a:buClr>
                <a:srgbClr val="3C78D8"/>
              </a:buClr>
              <a:buSzPts val="800"/>
              <a:buNone/>
              <a:defRPr sz="1067">
                <a:solidFill>
                  <a:srgbClr val="3C78D8"/>
                </a:solidFill>
              </a:defRPr>
            </a:lvl5pPr>
            <a:lvl6pPr lvl="5" algn="ctr" rtl="0">
              <a:spcBef>
                <a:spcPts val="0"/>
              </a:spcBef>
              <a:spcAft>
                <a:spcPts val="0"/>
              </a:spcAft>
              <a:buClr>
                <a:srgbClr val="3C78D8"/>
              </a:buClr>
              <a:buSzPts val="800"/>
              <a:buNone/>
              <a:defRPr sz="1067">
                <a:solidFill>
                  <a:srgbClr val="3C78D8"/>
                </a:solidFill>
              </a:defRPr>
            </a:lvl6pPr>
            <a:lvl7pPr lvl="6" algn="ctr" rtl="0">
              <a:spcBef>
                <a:spcPts val="0"/>
              </a:spcBef>
              <a:spcAft>
                <a:spcPts val="0"/>
              </a:spcAft>
              <a:buClr>
                <a:srgbClr val="3C78D8"/>
              </a:buClr>
              <a:buSzPts val="800"/>
              <a:buNone/>
              <a:defRPr sz="1067">
                <a:solidFill>
                  <a:srgbClr val="3C78D8"/>
                </a:solidFill>
              </a:defRPr>
            </a:lvl7pPr>
            <a:lvl8pPr lvl="7" algn="ctr" rtl="0">
              <a:spcBef>
                <a:spcPts val="0"/>
              </a:spcBef>
              <a:spcAft>
                <a:spcPts val="0"/>
              </a:spcAft>
              <a:buClr>
                <a:srgbClr val="3C78D8"/>
              </a:buClr>
              <a:buSzPts val="800"/>
              <a:buNone/>
              <a:defRPr sz="1067">
                <a:solidFill>
                  <a:srgbClr val="3C78D8"/>
                </a:solidFill>
              </a:defRPr>
            </a:lvl8pPr>
            <a:lvl9pPr lvl="8" algn="ctr" rtl="0">
              <a:spcBef>
                <a:spcPts val="0"/>
              </a:spcBef>
              <a:spcAft>
                <a:spcPts val="0"/>
              </a:spcAft>
              <a:buClr>
                <a:srgbClr val="3C78D8"/>
              </a:buClr>
              <a:buSzPts val="800"/>
              <a:buNone/>
              <a:defRPr sz="1067">
                <a:solidFill>
                  <a:srgbClr val="3C78D8"/>
                </a:solidFill>
              </a:defRPr>
            </a:lvl9pPr>
          </a:lstStyle>
          <a:p>
            <a:endParaRPr/>
          </a:p>
        </p:txBody>
      </p:sp>
      <p:sp>
        <p:nvSpPr>
          <p:cNvPr id="167" name="Google Shape;167;p3"/>
          <p:cNvSpPr txBox="1">
            <a:spLocks noGrp="1"/>
          </p:cNvSpPr>
          <p:nvPr>
            <p:ph type="title" idx="2" hasCustomPrompt="1"/>
          </p:nvPr>
        </p:nvSpPr>
        <p:spPr>
          <a:xfrm>
            <a:off x="3528000" y="1192233"/>
            <a:ext cx="5136000" cy="2709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0000">
                <a:solidFill>
                  <a:srgbClr val="1C4587"/>
                </a:solidFill>
              </a:defRPr>
            </a:lvl1pPr>
            <a:lvl2pPr lvl="1"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1729243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8"/>
        <p:cNvGrpSpPr/>
        <p:nvPr/>
      </p:nvGrpSpPr>
      <p:grpSpPr>
        <a:xfrm>
          <a:off x="0" y="0"/>
          <a:ext cx="0" cy="0"/>
          <a:chOff x="0" y="0"/>
          <a:chExt cx="0" cy="0"/>
        </a:xfrm>
      </p:grpSpPr>
      <p:sp>
        <p:nvSpPr>
          <p:cNvPr id="169" name="Google Shape;169;p4"/>
          <p:cNvSpPr txBox="1">
            <a:spLocks noGrp="1"/>
          </p:cNvSpPr>
          <p:nvPr>
            <p:ph type="body" idx="1"/>
          </p:nvPr>
        </p:nvSpPr>
        <p:spPr>
          <a:xfrm>
            <a:off x="960000" y="1407800"/>
            <a:ext cx="10272000" cy="4684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accent1"/>
              </a:buClr>
              <a:buSzPts val="1400"/>
              <a:buChar char="●"/>
              <a:defRPr sz="1600">
                <a:solidFill>
                  <a:srgbClr val="434343"/>
                </a:solidFill>
              </a:defRPr>
            </a:lvl1pPr>
            <a:lvl2pPr marL="1219170" lvl="1" indent="-423323" rtl="0">
              <a:lnSpc>
                <a:spcPct val="100000"/>
              </a:lnSpc>
              <a:spcBef>
                <a:spcPts val="2133"/>
              </a:spcBef>
              <a:spcAft>
                <a:spcPts val="0"/>
              </a:spcAft>
              <a:buClr>
                <a:srgbClr val="434343"/>
              </a:buClr>
              <a:buSzPts val="1400"/>
              <a:buChar char="○"/>
              <a:defRPr>
                <a:solidFill>
                  <a:srgbClr val="434343"/>
                </a:solidFill>
              </a:defRPr>
            </a:lvl2pPr>
            <a:lvl3pPr marL="1828754" lvl="2" indent="-423323" rtl="0">
              <a:lnSpc>
                <a:spcPct val="100000"/>
              </a:lnSpc>
              <a:spcBef>
                <a:spcPts val="2133"/>
              </a:spcBef>
              <a:spcAft>
                <a:spcPts val="0"/>
              </a:spcAft>
              <a:buClr>
                <a:srgbClr val="434343"/>
              </a:buClr>
              <a:buSzPts val="1400"/>
              <a:buChar char="■"/>
              <a:defRPr>
                <a:solidFill>
                  <a:srgbClr val="434343"/>
                </a:solidFill>
              </a:defRPr>
            </a:lvl3pPr>
            <a:lvl4pPr marL="2438339" lvl="3" indent="-423323" rtl="0">
              <a:lnSpc>
                <a:spcPct val="100000"/>
              </a:lnSpc>
              <a:spcBef>
                <a:spcPts val="2133"/>
              </a:spcBef>
              <a:spcAft>
                <a:spcPts val="0"/>
              </a:spcAft>
              <a:buClr>
                <a:srgbClr val="434343"/>
              </a:buClr>
              <a:buSzPts val="1400"/>
              <a:buChar char="●"/>
              <a:defRPr>
                <a:solidFill>
                  <a:srgbClr val="434343"/>
                </a:solidFill>
              </a:defRPr>
            </a:lvl4pPr>
            <a:lvl5pPr marL="3047924" lvl="4" indent="-423323" rtl="0">
              <a:lnSpc>
                <a:spcPct val="100000"/>
              </a:lnSpc>
              <a:spcBef>
                <a:spcPts val="2133"/>
              </a:spcBef>
              <a:spcAft>
                <a:spcPts val="0"/>
              </a:spcAft>
              <a:buClr>
                <a:srgbClr val="434343"/>
              </a:buClr>
              <a:buSzPts val="1400"/>
              <a:buChar char="○"/>
              <a:defRPr>
                <a:solidFill>
                  <a:srgbClr val="434343"/>
                </a:solidFill>
              </a:defRPr>
            </a:lvl5pPr>
            <a:lvl6pPr marL="3657509" lvl="5" indent="-423323" rtl="0">
              <a:lnSpc>
                <a:spcPct val="100000"/>
              </a:lnSpc>
              <a:spcBef>
                <a:spcPts val="2133"/>
              </a:spcBef>
              <a:spcAft>
                <a:spcPts val="0"/>
              </a:spcAft>
              <a:buClr>
                <a:srgbClr val="434343"/>
              </a:buClr>
              <a:buSzPts val="1400"/>
              <a:buChar char="■"/>
              <a:defRPr>
                <a:solidFill>
                  <a:srgbClr val="434343"/>
                </a:solidFill>
              </a:defRPr>
            </a:lvl6pPr>
            <a:lvl7pPr marL="4267093" lvl="6" indent="-423323" rtl="0">
              <a:lnSpc>
                <a:spcPct val="100000"/>
              </a:lnSpc>
              <a:spcBef>
                <a:spcPts val="2133"/>
              </a:spcBef>
              <a:spcAft>
                <a:spcPts val="0"/>
              </a:spcAft>
              <a:buClr>
                <a:srgbClr val="434343"/>
              </a:buClr>
              <a:buSzPts val="1400"/>
              <a:buChar char="●"/>
              <a:defRPr>
                <a:solidFill>
                  <a:srgbClr val="434343"/>
                </a:solidFill>
              </a:defRPr>
            </a:lvl7pPr>
            <a:lvl8pPr marL="4876678" lvl="7" indent="-423323" rtl="0">
              <a:lnSpc>
                <a:spcPct val="100000"/>
              </a:lnSpc>
              <a:spcBef>
                <a:spcPts val="2133"/>
              </a:spcBef>
              <a:spcAft>
                <a:spcPts val="0"/>
              </a:spcAft>
              <a:buClr>
                <a:srgbClr val="434343"/>
              </a:buClr>
              <a:buSzPts val="1400"/>
              <a:buChar char="○"/>
              <a:defRPr>
                <a:solidFill>
                  <a:srgbClr val="434343"/>
                </a:solidFill>
              </a:defRPr>
            </a:lvl8pPr>
            <a:lvl9pPr marL="5486263" lvl="8" indent="-423323" rtl="0">
              <a:lnSpc>
                <a:spcPct val="100000"/>
              </a:lnSpc>
              <a:spcBef>
                <a:spcPts val="2133"/>
              </a:spcBef>
              <a:spcAft>
                <a:spcPts val="2133"/>
              </a:spcAft>
              <a:buClr>
                <a:srgbClr val="434343"/>
              </a:buClr>
              <a:buSzPts val="1400"/>
              <a:buChar char="■"/>
              <a:defRPr>
                <a:solidFill>
                  <a:srgbClr val="434343"/>
                </a:solidFill>
              </a:defRPr>
            </a:lvl9pPr>
          </a:lstStyle>
          <a:p>
            <a:endParaRPr/>
          </a:p>
        </p:txBody>
      </p:sp>
      <p:pic>
        <p:nvPicPr>
          <p:cNvPr id="170" name="Google Shape;170;p4"/>
          <p:cNvPicPr preferRelativeResize="0"/>
          <p:nvPr/>
        </p:nvPicPr>
        <p:blipFill>
          <a:blip r:embed="rId2">
            <a:alphaModFix amt="66000"/>
          </a:blip>
          <a:stretch>
            <a:fillRect/>
          </a:stretch>
        </p:blipFill>
        <p:spPr>
          <a:xfrm rot="1326165" flipH="1">
            <a:off x="10211707" y="-1454989"/>
            <a:ext cx="4396519" cy="3035512"/>
          </a:xfrm>
          <a:prstGeom prst="rect">
            <a:avLst/>
          </a:prstGeom>
          <a:noFill/>
          <a:ln>
            <a:noFill/>
          </a:ln>
        </p:spPr>
      </p:pic>
      <p:pic>
        <p:nvPicPr>
          <p:cNvPr id="171" name="Google Shape;171;p4"/>
          <p:cNvPicPr preferRelativeResize="0"/>
          <p:nvPr/>
        </p:nvPicPr>
        <p:blipFill>
          <a:blip r:embed="rId3">
            <a:alphaModFix amt="67000"/>
          </a:blip>
          <a:stretch>
            <a:fillRect/>
          </a:stretch>
        </p:blipFill>
        <p:spPr>
          <a:xfrm rot="5400000" flipH="1">
            <a:off x="9488020" y="-687000"/>
            <a:ext cx="3859833" cy="3457768"/>
          </a:xfrm>
          <a:prstGeom prst="rect">
            <a:avLst/>
          </a:prstGeom>
          <a:noFill/>
          <a:ln>
            <a:noFill/>
          </a:ln>
        </p:spPr>
      </p:pic>
      <p:pic>
        <p:nvPicPr>
          <p:cNvPr id="172" name="Google Shape;172;p4"/>
          <p:cNvPicPr preferRelativeResize="0"/>
          <p:nvPr/>
        </p:nvPicPr>
        <p:blipFill>
          <a:blip r:embed="rId2">
            <a:alphaModFix amt="66000"/>
          </a:blip>
          <a:stretch>
            <a:fillRect/>
          </a:stretch>
        </p:blipFill>
        <p:spPr>
          <a:xfrm rot="5547182" flipH="1">
            <a:off x="-2612859" y="3217378"/>
            <a:ext cx="4396521" cy="3035509"/>
          </a:xfrm>
          <a:prstGeom prst="rect">
            <a:avLst/>
          </a:prstGeom>
          <a:noFill/>
          <a:ln>
            <a:noFill/>
          </a:ln>
        </p:spPr>
      </p:pic>
      <p:pic>
        <p:nvPicPr>
          <p:cNvPr id="173" name="Google Shape;173;p4"/>
          <p:cNvPicPr preferRelativeResize="0"/>
          <p:nvPr/>
        </p:nvPicPr>
        <p:blipFill>
          <a:blip r:embed="rId4">
            <a:alphaModFix amt="82000"/>
          </a:blip>
          <a:stretch>
            <a:fillRect/>
          </a:stretch>
        </p:blipFill>
        <p:spPr>
          <a:xfrm rot="7617396">
            <a:off x="9542103" y="4566999"/>
            <a:ext cx="4843832" cy="3998701"/>
          </a:xfrm>
          <a:prstGeom prst="rect">
            <a:avLst/>
          </a:prstGeom>
          <a:noFill/>
          <a:ln>
            <a:noFill/>
          </a:ln>
        </p:spPr>
      </p:pic>
      <p:grpSp>
        <p:nvGrpSpPr>
          <p:cNvPr id="174" name="Google Shape;174;p4"/>
          <p:cNvGrpSpPr/>
          <p:nvPr/>
        </p:nvGrpSpPr>
        <p:grpSpPr>
          <a:xfrm>
            <a:off x="-832493" y="2199445"/>
            <a:ext cx="1792503" cy="2660416"/>
            <a:chOff x="272875" y="1527563"/>
            <a:chExt cx="255950" cy="455000"/>
          </a:xfrm>
        </p:grpSpPr>
        <p:sp>
          <p:nvSpPr>
            <p:cNvPr id="175" name="Google Shape;175;p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6" name="Google Shape;176;p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7" name="Google Shape;177;p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 name="Google Shape;178;p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9" name="Google Shape;179;p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 name="Google Shape;180;p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1" name="Google Shape;181;p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2" name="Google Shape;182;p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3" name="Google Shape;183;p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 name="Google Shape;184;p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 name="Google Shape;185;p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 name="Google Shape;186;p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 name="Google Shape;187;p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 name="Google Shape;188;p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 name="Google Shape;189;p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 name="Google Shape;190;p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 name="Google Shape;191;p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 name="Google Shape;192;p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 name="Google Shape;193;p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 name="Google Shape;194;p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 name="Google Shape;195;p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 name="Google Shape;196;p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 name="Google Shape;197;p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 name="Google Shape;198;p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 name="Google Shape;199;p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 name="Google Shape;200;p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 name="Google Shape;201;p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 name="Google Shape;202;p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 name="Google Shape;203;p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 name="Google Shape;204;p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 name="Google Shape;205;p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 name="Google Shape;206;p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 name="Google Shape;207;p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 name="Google Shape;208;p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 name="Google Shape;209;p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0" name="Google Shape;210;p4"/>
          <p:cNvSpPr/>
          <p:nvPr/>
        </p:nvSpPr>
        <p:spPr>
          <a:xfrm rot="2491995">
            <a:off x="10749149" y="5193893"/>
            <a:ext cx="3020148" cy="2887816"/>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 name="Google Shape;211;p4"/>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12610312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77"/>
        <p:cNvGrpSpPr/>
        <p:nvPr/>
      </p:nvGrpSpPr>
      <p:grpSpPr>
        <a:xfrm>
          <a:off x="0" y="0"/>
          <a:ext cx="0" cy="0"/>
          <a:chOff x="0" y="0"/>
          <a:chExt cx="0" cy="0"/>
        </a:xfrm>
      </p:grpSpPr>
      <p:sp>
        <p:nvSpPr>
          <p:cNvPr id="378" name="Google Shape;378;p7"/>
          <p:cNvSpPr txBox="1">
            <a:spLocks noGrp="1"/>
          </p:cNvSpPr>
          <p:nvPr>
            <p:ph type="subTitle" idx="1"/>
          </p:nvPr>
        </p:nvSpPr>
        <p:spPr>
          <a:xfrm>
            <a:off x="960000" y="1967600"/>
            <a:ext cx="10272000" cy="354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Char char="●"/>
              <a:defRPr/>
            </a:lvl1pPr>
            <a:lvl2pPr lvl="1" algn="ctr" rtl="0">
              <a:lnSpc>
                <a:spcPct val="100000"/>
              </a:lnSpc>
              <a:spcBef>
                <a:spcPts val="1333"/>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379" name="Google Shape;379;p7"/>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pic>
        <p:nvPicPr>
          <p:cNvPr id="380" name="Google Shape;380;p7"/>
          <p:cNvPicPr preferRelativeResize="0"/>
          <p:nvPr/>
        </p:nvPicPr>
        <p:blipFill>
          <a:blip r:embed="rId2">
            <a:alphaModFix amt="47000"/>
          </a:blip>
          <a:stretch>
            <a:fillRect/>
          </a:stretch>
        </p:blipFill>
        <p:spPr>
          <a:xfrm rot="4139108">
            <a:off x="-2289085" y="5267649"/>
            <a:ext cx="3986537" cy="3290969"/>
          </a:xfrm>
          <a:prstGeom prst="rect">
            <a:avLst/>
          </a:prstGeom>
          <a:noFill/>
          <a:ln>
            <a:noFill/>
          </a:ln>
        </p:spPr>
      </p:pic>
      <p:grpSp>
        <p:nvGrpSpPr>
          <p:cNvPr id="381" name="Google Shape;381;p7"/>
          <p:cNvGrpSpPr/>
          <p:nvPr/>
        </p:nvGrpSpPr>
        <p:grpSpPr>
          <a:xfrm rot="-987768">
            <a:off x="-552710" y="4306845"/>
            <a:ext cx="1792479" cy="2660411"/>
            <a:chOff x="272875" y="1527563"/>
            <a:chExt cx="255950" cy="455000"/>
          </a:xfrm>
        </p:grpSpPr>
        <p:sp>
          <p:nvSpPr>
            <p:cNvPr id="382" name="Google Shape;382;p7"/>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7"/>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4" name="Google Shape;384;p7"/>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5" name="Google Shape;385;p7"/>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6" name="Google Shape;386;p7"/>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7" name="Google Shape;387;p7"/>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8" name="Google Shape;388;p7"/>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7"/>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7"/>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7"/>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7"/>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7"/>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7"/>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7"/>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7"/>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7"/>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7"/>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7"/>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7"/>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7"/>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7"/>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7"/>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7"/>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 name="Google Shape;405;p7"/>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7"/>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7"/>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7"/>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7"/>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7"/>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7"/>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7"/>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7"/>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7"/>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7"/>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7"/>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417" name="Google Shape;417;p7"/>
          <p:cNvPicPr preferRelativeResize="0"/>
          <p:nvPr/>
        </p:nvPicPr>
        <p:blipFill>
          <a:blip r:embed="rId3">
            <a:alphaModFix amt="74000"/>
          </a:blip>
          <a:stretch>
            <a:fillRect/>
          </a:stretch>
        </p:blipFill>
        <p:spPr>
          <a:xfrm rot="-1197527" flipH="1">
            <a:off x="11006225" y="5184252"/>
            <a:ext cx="3859828" cy="3457763"/>
          </a:xfrm>
          <a:prstGeom prst="rect">
            <a:avLst/>
          </a:prstGeom>
          <a:noFill/>
          <a:ln>
            <a:noFill/>
          </a:ln>
        </p:spPr>
      </p:pic>
      <p:pic>
        <p:nvPicPr>
          <p:cNvPr id="418" name="Google Shape;418;p7"/>
          <p:cNvPicPr preferRelativeResize="0"/>
          <p:nvPr/>
        </p:nvPicPr>
        <p:blipFill>
          <a:blip r:embed="rId4">
            <a:alphaModFix amt="58000"/>
          </a:blip>
          <a:stretch>
            <a:fillRect/>
          </a:stretch>
        </p:blipFill>
        <p:spPr>
          <a:xfrm rot="-9314708">
            <a:off x="-2020675" y="-1699202"/>
            <a:ext cx="2382907" cy="5716487"/>
          </a:xfrm>
          <a:prstGeom prst="rect">
            <a:avLst/>
          </a:prstGeom>
          <a:noFill/>
          <a:ln>
            <a:noFill/>
          </a:ln>
        </p:spPr>
      </p:pic>
      <p:pic>
        <p:nvPicPr>
          <p:cNvPr id="419" name="Google Shape;419;p7"/>
          <p:cNvPicPr preferRelativeResize="0"/>
          <p:nvPr/>
        </p:nvPicPr>
        <p:blipFill>
          <a:blip r:embed="rId5">
            <a:alphaModFix amt="76000"/>
          </a:blip>
          <a:stretch>
            <a:fillRect/>
          </a:stretch>
        </p:blipFill>
        <p:spPr>
          <a:xfrm rot="394092">
            <a:off x="2876832" y="-1812208"/>
            <a:ext cx="7062136" cy="2629917"/>
          </a:xfrm>
          <a:prstGeom prst="rect">
            <a:avLst/>
          </a:prstGeom>
          <a:noFill/>
          <a:ln>
            <a:noFill/>
          </a:ln>
        </p:spPr>
      </p:pic>
      <p:pic>
        <p:nvPicPr>
          <p:cNvPr id="420" name="Google Shape;420;p7"/>
          <p:cNvPicPr preferRelativeResize="0"/>
          <p:nvPr/>
        </p:nvPicPr>
        <p:blipFill>
          <a:blip r:embed="rId6">
            <a:alphaModFix amt="62000"/>
          </a:blip>
          <a:stretch>
            <a:fillRect/>
          </a:stretch>
        </p:blipFill>
        <p:spPr>
          <a:xfrm rot="6551349" flipH="1">
            <a:off x="9991857" y="-1008875"/>
            <a:ext cx="3859827" cy="3457761"/>
          </a:xfrm>
          <a:prstGeom prst="rect">
            <a:avLst/>
          </a:prstGeom>
          <a:noFill/>
          <a:ln>
            <a:noFill/>
          </a:ln>
        </p:spPr>
      </p:pic>
      <p:grpSp>
        <p:nvGrpSpPr>
          <p:cNvPr id="421" name="Google Shape;421;p7"/>
          <p:cNvGrpSpPr/>
          <p:nvPr/>
        </p:nvGrpSpPr>
        <p:grpSpPr>
          <a:xfrm rot="8100046">
            <a:off x="10896892" y="-610201"/>
            <a:ext cx="1792489" cy="2660436"/>
            <a:chOff x="272875" y="1527563"/>
            <a:chExt cx="255950" cy="455000"/>
          </a:xfrm>
        </p:grpSpPr>
        <p:sp>
          <p:nvSpPr>
            <p:cNvPr id="422" name="Google Shape;422;p7"/>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7"/>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7"/>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7"/>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7"/>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7"/>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7"/>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7"/>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7"/>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7"/>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7"/>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7"/>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7"/>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7"/>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7"/>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7"/>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7"/>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7"/>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7"/>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7"/>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7"/>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7"/>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7"/>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 name="Google Shape;445;p7"/>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7"/>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7"/>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7"/>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7"/>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7"/>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 name="Google Shape;451;p7"/>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 name="Google Shape;452;p7"/>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 name="Google Shape;453;p7"/>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7"/>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7"/>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7"/>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57" name="Google Shape;457;p7"/>
          <p:cNvSpPr/>
          <p:nvPr/>
        </p:nvSpPr>
        <p:spPr>
          <a:xfrm rot="-6477098" flipH="1">
            <a:off x="-5284980" y="-4698794"/>
            <a:ext cx="6165239" cy="9675923"/>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 name="Google Shape;458;p7"/>
          <p:cNvSpPr/>
          <p:nvPr/>
        </p:nvSpPr>
        <p:spPr>
          <a:xfrm rot="-7689947">
            <a:off x="10763101" y="6130722"/>
            <a:ext cx="3019985" cy="288766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0314322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84"/>
        <p:cNvGrpSpPr/>
        <p:nvPr/>
      </p:nvGrpSpPr>
      <p:grpSpPr>
        <a:xfrm>
          <a:off x="0" y="0"/>
          <a:ext cx="0" cy="0"/>
          <a:chOff x="0" y="0"/>
          <a:chExt cx="0" cy="0"/>
        </a:xfrm>
      </p:grpSpPr>
      <p:pic>
        <p:nvPicPr>
          <p:cNvPr id="585" name="Google Shape;585;p11"/>
          <p:cNvPicPr preferRelativeResize="0"/>
          <p:nvPr/>
        </p:nvPicPr>
        <p:blipFill>
          <a:blip r:embed="rId2">
            <a:alphaModFix amt="66000"/>
          </a:blip>
          <a:stretch>
            <a:fillRect/>
          </a:stretch>
        </p:blipFill>
        <p:spPr>
          <a:xfrm rot="8456486" flipH="1">
            <a:off x="5618422" y="2245940"/>
            <a:ext cx="4396519" cy="3035517"/>
          </a:xfrm>
          <a:prstGeom prst="rect">
            <a:avLst/>
          </a:prstGeom>
          <a:noFill/>
          <a:ln>
            <a:noFill/>
          </a:ln>
        </p:spPr>
      </p:pic>
      <p:pic>
        <p:nvPicPr>
          <p:cNvPr id="586" name="Google Shape;586;p11"/>
          <p:cNvPicPr preferRelativeResize="0"/>
          <p:nvPr/>
        </p:nvPicPr>
        <p:blipFill>
          <a:blip r:embed="rId3">
            <a:alphaModFix amt="74000"/>
          </a:blip>
          <a:stretch>
            <a:fillRect/>
          </a:stretch>
        </p:blipFill>
        <p:spPr>
          <a:xfrm rot="-5809801" flipH="1">
            <a:off x="2773191" y="1700123"/>
            <a:ext cx="3859827" cy="3457761"/>
          </a:xfrm>
          <a:prstGeom prst="rect">
            <a:avLst/>
          </a:prstGeom>
          <a:noFill/>
          <a:ln>
            <a:noFill/>
          </a:ln>
        </p:spPr>
      </p:pic>
      <p:pic>
        <p:nvPicPr>
          <p:cNvPr id="587" name="Google Shape;587;p11"/>
          <p:cNvPicPr preferRelativeResize="0"/>
          <p:nvPr/>
        </p:nvPicPr>
        <p:blipFill>
          <a:blip r:embed="rId4">
            <a:alphaModFix amt="76000"/>
          </a:blip>
          <a:stretch>
            <a:fillRect/>
          </a:stretch>
        </p:blipFill>
        <p:spPr>
          <a:xfrm rot="9663874">
            <a:off x="-1109284" y="282473"/>
            <a:ext cx="12770637" cy="4755752"/>
          </a:xfrm>
          <a:prstGeom prst="rect">
            <a:avLst/>
          </a:prstGeom>
          <a:noFill/>
          <a:ln>
            <a:noFill/>
          </a:ln>
        </p:spPr>
      </p:pic>
      <p:sp>
        <p:nvSpPr>
          <p:cNvPr id="588" name="Google Shape;588;p11"/>
          <p:cNvSpPr txBox="1">
            <a:spLocks noGrp="1"/>
          </p:cNvSpPr>
          <p:nvPr>
            <p:ph type="title" hasCustomPrompt="1"/>
          </p:nvPr>
        </p:nvSpPr>
        <p:spPr>
          <a:xfrm>
            <a:off x="1712000"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89" name="Google Shape;589;p11"/>
          <p:cNvSpPr txBox="1">
            <a:spLocks noGrp="1"/>
          </p:cNvSpPr>
          <p:nvPr>
            <p:ph type="subTitle" idx="1"/>
          </p:nvPr>
        </p:nvSpPr>
        <p:spPr>
          <a:xfrm>
            <a:off x="1712000" y="4092833"/>
            <a:ext cx="87680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5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pic>
        <p:nvPicPr>
          <p:cNvPr id="590" name="Google Shape;590;p11"/>
          <p:cNvPicPr preferRelativeResize="0"/>
          <p:nvPr/>
        </p:nvPicPr>
        <p:blipFill>
          <a:blip r:embed="rId2">
            <a:alphaModFix amt="66000"/>
          </a:blip>
          <a:stretch>
            <a:fillRect/>
          </a:stretch>
        </p:blipFill>
        <p:spPr>
          <a:xfrm rot="8456486" flipH="1">
            <a:off x="9669922" y="5569474"/>
            <a:ext cx="4396519" cy="3035517"/>
          </a:xfrm>
          <a:prstGeom prst="rect">
            <a:avLst/>
          </a:prstGeom>
          <a:noFill/>
          <a:ln>
            <a:noFill/>
          </a:ln>
        </p:spPr>
      </p:pic>
      <p:grpSp>
        <p:nvGrpSpPr>
          <p:cNvPr id="591" name="Google Shape;591;p11"/>
          <p:cNvGrpSpPr/>
          <p:nvPr/>
        </p:nvGrpSpPr>
        <p:grpSpPr>
          <a:xfrm rot="2700046">
            <a:off x="10697985" y="5013507"/>
            <a:ext cx="1792489" cy="2660436"/>
            <a:chOff x="272875" y="1527563"/>
            <a:chExt cx="255950" cy="455000"/>
          </a:xfrm>
        </p:grpSpPr>
        <p:sp>
          <p:nvSpPr>
            <p:cNvPr id="592" name="Google Shape;592;p1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3" name="Google Shape;593;p1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4" name="Google Shape;594;p1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 name="Google Shape;595;p1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6" name="Google Shape;596;p1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 name="Google Shape;597;p1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8" name="Google Shape;598;p1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9" name="Google Shape;599;p1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0" name="Google Shape;600;p1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 name="Google Shape;601;p1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1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 name="Google Shape;603;p1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 name="Google Shape;604;p1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 name="Google Shape;605;p1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 name="Google Shape;606;p1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 name="Google Shape;607;p1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 name="Google Shape;608;p1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 name="Google Shape;609;p1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 name="Google Shape;610;p1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1" name="Google Shape;611;p1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2" name="Google Shape;612;p1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 name="Google Shape;613;p1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4" name="Google Shape;614;p1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5" name="Google Shape;615;p1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6" name="Google Shape;616;p1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7" name="Google Shape;617;p1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8" name="Google Shape;618;p1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9" name="Google Shape;619;p1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0" name="Google Shape;620;p1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1" name="Google Shape;621;p1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2" name="Google Shape;622;p1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3" name="Google Shape;623;p1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4" name="Google Shape;624;p1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5" name="Google Shape;625;p1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6" name="Google Shape;626;p1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627" name="Google Shape;627;p11"/>
          <p:cNvPicPr preferRelativeResize="0"/>
          <p:nvPr/>
        </p:nvPicPr>
        <p:blipFill>
          <a:blip r:embed="rId4">
            <a:alphaModFix amt="76000"/>
          </a:blip>
          <a:stretch>
            <a:fillRect/>
          </a:stretch>
        </p:blipFill>
        <p:spPr>
          <a:xfrm rot="9663874">
            <a:off x="-4472238" y="-2370304"/>
            <a:ext cx="10141073" cy="3776509"/>
          </a:xfrm>
          <a:prstGeom prst="rect">
            <a:avLst/>
          </a:prstGeom>
          <a:noFill/>
          <a:ln>
            <a:noFill/>
          </a:ln>
        </p:spPr>
      </p:pic>
      <p:grpSp>
        <p:nvGrpSpPr>
          <p:cNvPr id="628" name="Google Shape;628;p11"/>
          <p:cNvGrpSpPr/>
          <p:nvPr/>
        </p:nvGrpSpPr>
        <p:grpSpPr>
          <a:xfrm rot="-7181356">
            <a:off x="633229" y="-1949911"/>
            <a:ext cx="1792475" cy="3292860"/>
            <a:chOff x="272875" y="1419395"/>
            <a:chExt cx="255950" cy="563168"/>
          </a:xfrm>
        </p:grpSpPr>
        <p:sp>
          <p:nvSpPr>
            <p:cNvPr id="629" name="Google Shape;629;p1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1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1" name="Google Shape;631;p1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2" name="Google Shape;632;p1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3" name="Google Shape;633;p1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4" name="Google Shape;634;p1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5" name="Google Shape;635;p1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6" name="Google Shape;636;p1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7" name="Google Shape;637;p1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1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9" name="Google Shape;639;p1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1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1" name="Google Shape;641;p1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2" name="Google Shape;642;p1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1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4" name="Google Shape;644;p1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5" name="Google Shape;645;p11"/>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6" name="Google Shape;646;p11"/>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1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11"/>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9" name="Google Shape;649;p1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0" name="Google Shape;650;p1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1" name="Google Shape;651;p1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2" name="Google Shape;652;p1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3" name="Google Shape;653;p1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4" name="Google Shape;654;p1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5" name="Google Shape;655;p1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1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7" name="Google Shape;657;p1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11"/>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9" name="Google Shape;659;p1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0" name="Google Shape;660;p1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1" name="Google Shape;661;p1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11"/>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11"/>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64" name="Google Shape;664;p11"/>
          <p:cNvSpPr/>
          <p:nvPr/>
        </p:nvSpPr>
        <p:spPr>
          <a:xfrm rot="3011561">
            <a:off x="9541117" y="6472414"/>
            <a:ext cx="1794449" cy="171582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5" name="Google Shape;665;p11"/>
          <p:cNvSpPr/>
          <p:nvPr/>
        </p:nvSpPr>
        <p:spPr>
          <a:xfrm rot="-9900083">
            <a:off x="-1656999" y="2833907"/>
            <a:ext cx="4515928" cy="708772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210109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666"/>
        <p:cNvGrpSpPr/>
        <p:nvPr/>
      </p:nvGrpSpPr>
      <p:grpSpPr>
        <a:xfrm>
          <a:off x="0" y="0"/>
          <a:ext cx="0" cy="0"/>
          <a:chOff x="0" y="0"/>
          <a:chExt cx="0" cy="0"/>
        </a:xfrm>
      </p:grpSpPr>
    </p:spTree>
    <p:extLst>
      <p:ext uri="{BB962C8B-B14F-4D97-AF65-F5344CB8AC3E}">
        <p14:creationId xmlns:p14="http://schemas.microsoft.com/office/powerpoint/2010/main" val="1658131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63512-C670-4C44-B25F-C37A6006B1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F612DB-002B-498F-A3E9-AAA51CD966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6B7734-D80C-4782-BD7D-FC99E4D7F2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2579FDF-BAE8-428B-AD3C-584D7C7D63A2}"/>
              </a:ext>
            </a:extLst>
          </p:cNvPr>
          <p:cNvSpPr>
            <a:spLocks noGrp="1"/>
          </p:cNvSpPr>
          <p:nvPr>
            <p:ph type="dt" sz="half" idx="10"/>
          </p:nvPr>
        </p:nvSpPr>
        <p:spPr/>
        <p:txBody>
          <a:bodyPr/>
          <a:lstStyle/>
          <a:p>
            <a:fld id="{FB7BD145-AFBC-4E69-B9DC-2C3F19D55FB7}" type="datetimeFigureOut">
              <a:rPr lang="en-US" smtClean="0"/>
              <a:t>4/5/2023</a:t>
            </a:fld>
            <a:endParaRPr lang="en-US"/>
          </a:p>
        </p:txBody>
      </p:sp>
      <p:sp>
        <p:nvSpPr>
          <p:cNvPr id="6" name="Footer Placeholder 5">
            <a:extLst>
              <a:ext uri="{FF2B5EF4-FFF2-40B4-BE49-F238E27FC236}">
                <a16:creationId xmlns:a16="http://schemas.microsoft.com/office/drawing/2014/main" id="{85387130-C50F-4190-B5D8-3510EB833B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842F8F-82EA-4CC2-84D4-D085C149EE82}"/>
              </a:ext>
            </a:extLst>
          </p:cNvPr>
          <p:cNvSpPr>
            <a:spLocks noGrp="1"/>
          </p:cNvSpPr>
          <p:nvPr>
            <p:ph type="sldNum" sz="quarter" idx="12"/>
          </p:nvPr>
        </p:nvSpPr>
        <p:spPr/>
        <p:txBody>
          <a:bodyPr/>
          <a:lstStyle/>
          <a:p>
            <a:fld id="{373DFB01-19CB-4D8E-8FB0-D09096230C4A}" type="slidenum">
              <a:rPr lang="en-US" smtClean="0"/>
              <a:t>‹#›</a:t>
            </a:fld>
            <a:endParaRPr lang="en-US"/>
          </a:p>
        </p:txBody>
      </p:sp>
    </p:spTree>
    <p:extLst>
      <p:ext uri="{BB962C8B-B14F-4D97-AF65-F5344CB8AC3E}">
        <p14:creationId xmlns:p14="http://schemas.microsoft.com/office/powerpoint/2010/main" val="19627716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67"/>
        <p:cNvGrpSpPr/>
        <p:nvPr/>
      </p:nvGrpSpPr>
      <p:grpSpPr>
        <a:xfrm>
          <a:off x="0" y="0"/>
          <a:ext cx="0" cy="0"/>
          <a:chOff x="0" y="0"/>
          <a:chExt cx="0" cy="0"/>
        </a:xfrm>
      </p:grpSpPr>
      <p:pic>
        <p:nvPicPr>
          <p:cNvPr id="668" name="Google Shape;668;p13"/>
          <p:cNvPicPr preferRelativeResize="0"/>
          <p:nvPr/>
        </p:nvPicPr>
        <p:blipFill>
          <a:blip r:embed="rId2">
            <a:alphaModFix amt="66000"/>
          </a:blip>
          <a:stretch>
            <a:fillRect/>
          </a:stretch>
        </p:blipFill>
        <p:spPr>
          <a:xfrm rot="-1538275" flipH="1">
            <a:off x="-1655945" y="-1313387"/>
            <a:ext cx="4396520" cy="3035513"/>
          </a:xfrm>
          <a:prstGeom prst="rect">
            <a:avLst/>
          </a:prstGeom>
          <a:noFill/>
          <a:ln>
            <a:noFill/>
          </a:ln>
        </p:spPr>
      </p:pic>
      <p:sp>
        <p:nvSpPr>
          <p:cNvPr id="669" name="Google Shape;669;p13"/>
          <p:cNvSpPr/>
          <p:nvPr/>
        </p:nvSpPr>
        <p:spPr>
          <a:xfrm rot="3011561">
            <a:off x="11299750" y="5773581"/>
            <a:ext cx="1794449" cy="171582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70" name="Google Shape;670;p13"/>
          <p:cNvGrpSpPr/>
          <p:nvPr/>
        </p:nvGrpSpPr>
        <p:grpSpPr>
          <a:xfrm rot="3559955">
            <a:off x="-56016" y="-841790"/>
            <a:ext cx="1792464" cy="2660443"/>
            <a:chOff x="272875" y="1527563"/>
            <a:chExt cx="255950" cy="455000"/>
          </a:xfrm>
        </p:grpSpPr>
        <p:sp>
          <p:nvSpPr>
            <p:cNvPr id="671" name="Google Shape;671;p1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1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3" name="Google Shape;673;p1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4" name="Google Shape;674;p1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5" name="Google Shape;675;p1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6" name="Google Shape;676;p1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 name="Google Shape;677;p1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8" name="Google Shape;678;p1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9" name="Google Shape;679;p1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0" name="Google Shape;680;p1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 name="Google Shape;681;p1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2" name="Google Shape;682;p1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3" name="Google Shape;683;p1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1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1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 name="Google Shape;686;p1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 name="Google Shape;687;p1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 name="Google Shape;688;p1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 name="Google Shape;689;p1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 name="Google Shape;690;p1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 name="Google Shape;691;p1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 name="Google Shape;692;p1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 name="Google Shape;693;p1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1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1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1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7" name="Google Shape;697;p1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8" name="Google Shape;698;p1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9" name="Google Shape;699;p1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0" name="Google Shape;700;p1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1" name="Google Shape;701;p1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2" name="Google Shape;702;p1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3" name="Google Shape;703;p1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4" name="Google Shape;704;p1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5" name="Google Shape;705;p1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706" name="Google Shape;706;p13"/>
          <p:cNvPicPr preferRelativeResize="0"/>
          <p:nvPr/>
        </p:nvPicPr>
        <p:blipFill>
          <a:blip r:embed="rId3">
            <a:alphaModFix amt="74000"/>
          </a:blip>
          <a:stretch>
            <a:fillRect/>
          </a:stretch>
        </p:blipFill>
        <p:spPr>
          <a:xfrm rot="-10024386">
            <a:off x="9541618" y="-1524503"/>
            <a:ext cx="3859839" cy="3457772"/>
          </a:xfrm>
          <a:prstGeom prst="rect">
            <a:avLst/>
          </a:prstGeom>
          <a:noFill/>
          <a:ln>
            <a:noFill/>
          </a:ln>
        </p:spPr>
      </p:pic>
      <p:pic>
        <p:nvPicPr>
          <p:cNvPr id="707" name="Google Shape;707;p13"/>
          <p:cNvPicPr preferRelativeResize="0"/>
          <p:nvPr/>
        </p:nvPicPr>
        <p:blipFill>
          <a:blip r:embed="rId4">
            <a:alphaModFix amt="74000"/>
          </a:blip>
          <a:stretch>
            <a:fillRect/>
          </a:stretch>
        </p:blipFill>
        <p:spPr>
          <a:xfrm rot="-7120613" flipH="1">
            <a:off x="7074221" y="-2344466"/>
            <a:ext cx="3859835" cy="3457769"/>
          </a:xfrm>
          <a:prstGeom prst="rect">
            <a:avLst/>
          </a:prstGeom>
          <a:noFill/>
          <a:ln>
            <a:noFill/>
          </a:ln>
        </p:spPr>
      </p:pic>
      <p:sp>
        <p:nvSpPr>
          <p:cNvPr id="708" name="Google Shape;708;p13"/>
          <p:cNvSpPr txBox="1">
            <a:spLocks noGrp="1"/>
          </p:cNvSpPr>
          <p:nvPr>
            <p:ph type="title" hasCustomPrompt="1"/>
          </p:nvPr>
        </p:nvSpPr>
        <p:spPr>
          <a:xfrm>
            <a:off x="4226708" y="4556535"/>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09" name="Google Shape;709;p13"/>
          <p:cNvSpPr txBox="1">
            <a:spLocks noGrp="1"/>
          </p:cNvSpPr>
          <p:nvPr>
            <p:ph type="title" idx="2" hasCustomPrompt="1"/>
          </p:nvPr>
        </p:nvSpPr>
        <p:spPr>
          <a:xfrm>
            <a:off x="7582057" y="4556535"/>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0" name="Google Shape;710;p13"/>
          <p:cNvSpPr txBox="1">
            <a:spLocks noGrp="1"/>
          </p:cNvSpPr>
          <p:nvPr>
            <p:ph type="title" idx="3" hasCustomPrompt="1"/>
          </p:nvPr>
        </p:nvSpPr>
        <p:spPr>
          <a:xfrm>
            <a:off x="7596701" y="2222667"/>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1" name="Google Shape;711;p13"/>
          <p:cNvSpPr txBox="1">
            <a:spLocks noGrp="1"/>
          </p:cNvSpPr>
          <p:nvPr>
            <p:ph type="title" idx="4" hasCustomPrompt="1"/>
          </p:nvPr>
        </p:nvSpPr>
        <p:spPr>
          <a:xfrm>
            <a:off x="849709" y="4592268"/>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2" name="Google Shape;712;p13"/>
          <p:cNvSpPr txBox="1">
            <a:spLocks noGrp="1"/>
          </p:cNvSpPr>
          <p:nvPr>
            <p:ph type="title" idx="5" hasCustomPrompt="1"/>
          </p:nvPr>
        </p:nvSpPr>
        <p:spPr>
          <a:xfrm>
            <a:off x="849709" y="2222667"/>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3" name="Google Shape;713;p13"/>
          <p:cNvSpPr txBox="1">
            <a:spLocks noGrp="1"/>
          </p:cNvSpPr>
          <p:nvPr>
            <p:ph type="title" idx="6" hasCustomPrompt="1"/>
          </p:nvPr>
        </p:nvSpPr>
        <p:spPr>
          <a:xfrm>
            <a:off x="4226708" y="2222667"/>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4" name="Google Shape;714;p13"/>
          <p:cNvSpPr txBox="1">
            <a:spLocks noGrp="1"/>
          </p:cNvSpPr>
          <p:nvPr>
            <p:ph type="ctrTitle" idx="7"/>
          </p:nvPr>
        </p:nvSpPr>
        <p:spPr>
          <a:xfrm>
            <a:off x="5546997" y="43565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15" name="Google Shape;715;p13"/>
          <p:cNvSpPr txBox="1">
            <a:spLocks noGrp="1"/>
          </p:cNvSpPr>
          <p:nvPr>
            <p:ph type="subTitle" idx="1"/>
          </p:nvPr>
        </p:nvSpPr>
        <p:spPr>
          <a:xfrm>
            <a:off x="5546996" y="4763861"/>
            <a:ext cx="2428000" cy="10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6" name="Google Shape;716;p13"/>
          <p:cNvSpPr txBox="1">
            <a:spLocks noGrp="1"/>
          </p:cNvSpPr>
          <p:nvPr>
            <p:ph type="ctrTitle" idx="8"/>
          </p:nvPr>
        </p:nvSpPr>
        <p:spPr>
          <a:xfrm>
            <a:off x="8917841" y="43565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17" name="Google Shape;717;p13"/>
          <p:cNvSpPr txBox="1">
            <a:spLocks noGrp="1"/>
          </p:cNvSpPr>
          <p:nvPr>
            <p:ph type="subTitle" idx="9"/>
          </p:nvPr>
        </p:nvSpPr>
        <p:spPr>
          <a:xfrm>
            <a:off x="8917837" y="4763861"/>
            <a:ext cx="2428000" cy="10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8" name="Google Shape;718;p13"/>
          <p:cNvSpPr/>
          <p:nvPr/>
        </p:nvSpPr>
        <p:spPr>
          <a:xfrm>
            <a:off x="1533567" y="3601201"/>
            <a:ext cx="3367" cy="33"/>
          </a:xfrm>
          <a:custGeom>
            <a:avLst/>
            <a:gdLst/>
            <a:ahLst/>
            <a:cxnLst/>
            <a:rect l="l" t="t" r="r" b="b"/>
            <a:pathLst>
              <a:path w="101" h="1" extrusionOk="0">
                <a:moveTo>
                  <a:pt x="101" y="1"/>
                </a:moveTo>
                <a:lnTo>
                  <a:pt x="0" y="1"/>
                </a:lnTo>
                <a:lnTo>
                  <a:pt x="0" y="1"/>
                </a:lnTo>
                <a:close/>
              </a:path>
            </a:pathLst>
          </a:custGeom>
          <a:solidFill>
            <a:srgbClr val="CEF2F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73763"/>
              </a:solidFill>
              <a:cs typeface="Arial"/>
              <a:sym typeface="Arial"/>
            </a:endParaRPr>
          </a:p>
        </p:txBody>
      </p:sp>
      <p:sp>
        <p:nvSpPr>
          <p:cNvPr id="719" name="Google Shape;719;p13"/>
          <p:cNvSpPr txBox="1">
            <a:spLocks noGrp="1"/>
          </p:cNvSpPr>
          <p:nvPr>
            <p:ph type="ctrTitle" idx="13"/>
          </p:nvPr>
        </p:nvSpPr>
        <p:spPr>
          <a:xfrm>
            <a:off x="8918200" y="19867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0" name="Google Shape;720;p13"/>
          <p:cNvSpPr txBox="1">
            <a:spLocks noGrp="1"/>
          </p:cNvSpPr>
          <p:nvPr>
            <p:ph type="subTitle" idx="14"/>
          </p:nvPr>
        </p:nvSpPr>
        <p:spPr>
          <a:xfrm>
            <a:off x="8918220" y="2388733"/>
            <a:ext cx="2428000" cy="10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1" name="Google Shape;721;p13"/>
          <p:cNvSpPr txBox="1">
            <a:spLocks noGrp="1"/>
          </p:cNvSpPr>
          <p:nvPr>
            <p:ph type="ctrTitle" idx="15"/>
          </p:nvPr>
        </p:nvSpPr>
        <p:spPr>
          <a:xfrm>
            <a:off x="2163557" y="43565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2" name="Google Shape;722;p13"/>
          <p:cNvSpPr txBox="1">
            <a:spLocks noGrp="1"/>
          </p:cNvSpPr>
          <p:nvPr>
            <p:ph type="subTitle" idx="16"/>
          </p:nvPr>
        </p:nvSpPr>
        <p:spPr>
          <a:xfrm>
            <a:off x="2163559" y="4763861"/>
            <a:ext cx="2428000" cy="10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3" name="Google Shape;723;p13"/>
          <p:cNvSpPr txBox="1">
            <a:spLocks noGrp="1"/>
          </p:cNvSpPr>
          <p:nvPr>
            <p:ph type="ctrTitle" idx="17"/>
          </p:nvPr>
        </p:nvSpPr>
        <p:spPr>
          <a:xfrm>
            <a:off x="2163557" y="19867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4" name="Google Shape;724;p13"/>
          <p:cNvSpPr txBox="1">
            <a:spLocks noGrp="1"/>
          </p:cNvSpPr>
          <p:nvPr>
            <p:ph type="subTitle" idx="18"/>
          </p:nvPr>
        </p:nvSpPr>
        <p:spPr>
          <a:xfrm>
            <a:off x="2163559" y="2388733"/>
            <a:ext cx="2428000" cy="10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5" name="Google Shape;725;p13"/>
          <p:cNvSpPr txBox="1">
            <a:spLocks noGrp="1"/>
          </p:cNvSpPr>
          <p:nvPr>
            <p:ph type="ctrTitle" idx="19"/>
          </p:nvPr>
        </p:nvSpPr>
        <p:spPr>
          <a:xfrm>
            <a:off x="5546991" y="19867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6" name="Google Shape;726;p13"/>
          <p:cNvSpPr txBox="1">
            <a:spLocks noGrp="1"/>
          </p:cNvSpPr>
          <p:nvPr>
            <p:ph type="subTitle" idx="20"/>
          </p:nvPr>
        </p:nvSpPr>
        <p:spPr>
          <a:xfrm>
            <a:off x="5547011" y="2388733"/>
            <a:ext cx="2428000" cy="10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7" name="Google Shape;727;p13"/>
          <p:cNvSpPr txBox="1">
            <a:spLocks noGrp="1"/>
          </p:cNvSpPr>
          <p:nvPr>
            <p:ph type="ctrTitle" idx="21"/>
          </p:nvPr>
        </p:nvSpPr>
        <p:spPr>
          <a:xfrm>
            <a:off x="960000" y="456699"/>
            <a:ext cx="10272000" cy="77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29129740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8"/>
        <p:cNvGrpSpPr/>
        <p:nvPr/>
      </p:nvGrpSpPr>
      <p:grpSpPr>
        <a:xfrm>
          <a:off x="0" y="0"/>
          <a:ext cx="0" cy="0"/>
          <a:chOff x="0" y="0"/>
          <a:chExt cx="0" cy="0"/>
        </a:xfrm>
      </p:grpSpPr>
      <p:pic>
        <p:nvPicPr>
          <p:cNvPr id="729" name="Google Shape;729;p14"/>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730" name="Google Shape;730;p14"/>
          <p:cNvGrpSpPr/>
          <p:nvPr/>
        </p:nvGrpSpPr>
        <p:grpSpPr>
          <a:xfrm rot="-987768">
            <a:off x="10335757" y="-355038"/>
            <a:ext cx="1792479" cy="2660411"/>
            <a:chOff x="272875" y="1527563"/>
            <a:chExt cx="255950" cy="455000"/>
          </a:xfrm>
        </p:grpSpPr>
        <p:sp>
          <p:nvSpPr>
            <p:cNvPr id="731" name="Google Shape;731;p1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2" name="Google Shape;732;p1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3" name="Google Shape;733;p1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4" name="Google Shape;734;p1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5" name="Google Shape;735;p1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6" name="Google Shape;736;p1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7" name="Google Shape;737;p1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 name="Google Shape;738;p1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9" name="Google Shape;739;p1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0" name="Google Shape;740;p1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1" name="Google Shape;741;p1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2" name="Google Shape;742;p1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3" name="Google Shape;743;p1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4" name="Google Shape;744;p1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5" name="Google Shape;745;p1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1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7" name="Google Shape;747;p1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8" name="Google Shape;748;p1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9" name="Google Shape;749;p1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0" name="Google Shape;750;p1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1" name="Google Shape;751;p1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2" name="Google Shape;752;p1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3" name="Google Shape;753;p1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1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1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6" name="Google Shape;756;p1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7" name="Google Shape;757;p1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8" name="Google Shape;758;p1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9" name="Google Shape;759;p1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0" name="Google Shape;760;p1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1" name="Google Shape;761;p1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2" name="Google Shape;762;p1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3" name="Google Shape;763;p1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4" name="Google Shape;764;p1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5" name="Google Shape;765;p1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766" name="Google Shape;766;p14"/>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767" name="Google Shape;767;p14"/>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768" name="Google Shape;768;p14"/>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9" name="Google Shape;769;p14"/>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18305566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70"/>
        <p:cNvGrpSpPr/>
        <p:nvPr/>
      </p:nvGrpSpPr>
      <p:grpSpPr>
        <a:xfrm>
          <a:off x="0" y="0"/>
          <a:ext cx="0" cy="0"/>
          <a:chOff x="0" y="0"/>
          <a:chExt cx="0" cy="0"/>
        </a:xfrm>
      </p:grpSpPr>
      <p:pic>
        <p:nvPicPr>
          <p:cNvPr id="771" name="Google Shape;771;p15"/>
          <p:cNvPicPr preferRelativeResize="0"/>
          <p:nvPr/>
        </p:nvPicPr>
        <p:blipFill>
          <a:blip r:embed="rId2">
            <a:alphaModFix amt="66000"/>
          </a:blip>
          <a:stretch>
            <a:fillRect/>
          </a:stretch>
        </p:blipFill>
        <p:spPr>
          <a:xfrm rot="8456486" flipH="1">
            <a:off x="9669922" y="5569474"/>
            <a:ext cx="4396519" cy="3035517"/>
          </a:xfrm>
          <a:prstGeom prst="rect">
            <a:avLst/>
          </a:prstGeom>
          <a:noFill/>
          <a:ln>
            <a:noFill/>
          </a:ln>
        </p:spPr>
      </p:pic>
      <p:grpSp>
        <p:nvGrpSpPr>
          <p:cNvPr id="772" name="Google Shape;772;p15"/>
          <p:cNvGrpSpPr/>
          <p:nvPr/>
        </p:nvGrpSpPr>
        <p:grpSpPr>
          <a:xfrm rot="2700046">
            <a:off x="10697985" y="5013507"/>
            <a:ext cx="1792489" cy="2660436"/>
            <a:chOff x="272875" y="1527563"/>
            <a:chExt cx="255950" cy="455000"/>
          </a:xfrm>
        </p:grpSpPr>
        <p:sp>
          <p:nvSpPr>
            <p:cNvPr id="773" name="Google Shape;773;p1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4" name="Google Shape;774;p1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5" name="Google Shape;775;p1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6" name="Google Shape;776;p1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7" name="Google Shape;777;p1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8" name="Google Shape;778;p1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9" name="Google Shape;779;p1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0" name="Google Shape;780;p1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1" name="Google Shape;781;p1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2" name="Google Shape;782;p1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3" name="Google Shape;783;p1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4" name="Google Shape;784;p1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5" name="Google Shape;785;p1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6" name="Google Shape;786;p1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7" name="Google Shape;787;p1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8" name="Google Shape;788;p1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9" name="Google Shape;789;p1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0" name="Google Shape;790;p1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1" name="Google Shape;791;p1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2" name="Google Shape;792;p1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3" name="Google Shape;793;p1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4" name="Google Shape;794;p1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5" name="Google Shape;795;p1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6" name="Google Shape;796;p1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7" name="Google Shape;797;p1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8" name="Google Shape;798;p1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9" name="Google Shape;799;p1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0" name="Google Shape;800;p1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1" name="Google Shape;801;p1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2" name="Google Shape;802;p1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3" name="Google Shape;803;p1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4" name="Google Shape;804;p1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5" name="Google Shape;805;p1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6" name="Google Shape;806;p1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7" name="Google Shape;807;p1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808" name="Google Shape;808;p15"/>
          <p:cNvPicPr preferRelativeResize="0"/>
          <p:nvPr/>
        </p:nvPicPr>
        <p:blipFill>
          <a:blip r:embed="rId3">
            <a:alphaModFix amt="74000"/>
          </a:blip>
          <a:stretch>
            <a:fillRect/>
          </a:stretch>
        </p:blipFill>
        <p:spPr>
          <a:xfrm rot="-5809801" flipH="1">
            <a:off x="10146557" y="-1463543"/>
            <a:ext cx="3859827" cy="3457761"/>
          </a:xfrm>
          <a:prstGeom prst="rect">
            <a:avLst/>
          </a:prstGeom>
          <a:noFill/>
          <a:ln>
            <a:noFill/>
          </a:ln>
        </p:spPr>
      </p:pic>
      <p:pic>
        <p:nvPicPr>
          <p:cNvPr id="809" name="Google Shape;809;p15"/>
          <p:cNvPicPr preferRelativeResize="0"/>
          <p:nvPr/>
        </p:nvPicPr>
        <p:blipFill>
          <a:blip r:embed="rId4">
            <a:alphaModFix amt="76000"/>
          </a:blip>
          <a:stretch>
            <a:fillRect/>
          </a:stretch>
        </p:blipFill>
        <p:spPr>
          <a:xfrm rot="9663874">
            <a:off x="-4472238" y="-2370304"/>
            <a:ext cx="10141073" cy="3776509"/>
          </a:xfrm>
          <a:prstGeom prst="rect">
            <a:avLst/>
          </a:prstGeom>
          <a:noFill/>
          <a:ln>
            <a:noFill/>
          </a:ln>
        </p:spPr>
      </p:pic>
      <p:grpSp>
        <p:nvGrpSpPr>
          <p:cNvPr id="810" name="Google Shape;810;p15"/>
          <p:cNvGrpSpPr/>
          <p:nvPr/>
        </p:nvGrpSpPr>
        <p:grpSpPr>
          <a:xfrm rot="-7181356">
            <a:off x="633229" y="-1949911"/>
            <a:ext cx="1792475" cy="3292860"/>
            <a:chOff x="272875" y="1419395"/>
            <a:chExt cx="255950" cy="563168"/>
          </a:xfrm>
        </p:grpSpPr>
        <p:sp>
          <p:nvSpPr>
            <p:cNvPr id="811" name="Google Shape;811;p1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2" name="Google Shape;812;p1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3" name="Google Shape;813;p1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4" name="Google Shape;814;p1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5" name="Google Shape;815;p1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6" name="Google Shape;816;p1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7" name="Google Shape;817;p1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8" name="Google Shape;818;p1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9" name="Google Shape;819;p1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0" name="Google Shape;820;p1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1" name="Google Shape;821;p1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2" name="Google Shape;822;p1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3" name="Google Shape;823;p1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4" name="Google Shape;824;p1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5" name="Google Shape;825;p1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6" name="Google Shape;826;p1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7" name="Google Shape;827;p15"/>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8" name="Google Shape;828;p15"/>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9" name="Google Shape;829;p1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0" name="Google Shape;830;p15"/>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1" name="Google Shape;831;p1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2" name="Google Shape;832;p1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3" name="Google Shape;833;p1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4" name="Google Shape;834;p1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5" name="Google Shape;835;p1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6" name="Google Shape;836;p1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7" name="Google Shape;837;p1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8" name="Google Shape;838;p1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9" name="Google Shape;839;p1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0" name="Google Shape;840;p15"/>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1" name="Google Shape;841;p1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2" name="Google Shape;842;p1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3" name="Google Shape;843;p1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4" name="Google Shape;844;p15"/>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5" name="Google Shape;845;p15"/>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46" name="Google Shape;846;p15"/>
          <p:cNvSpPr/>
          <p:nvPr/>
        </p:nvSpPr>
        <p:spPr>
          <a:xfrm rot="3011561">
            <a:off x="11179250" y="-1061986"/>
            <a:ext cx="1794449" cy="171582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7" name="Google Shape;847;p15"/>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8200833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848"/>
        <p:cNvGrpSpPr/>
        <p:nvPr/>
      </p:nvGrpSpPr>
      <p:grpSpPr>
        <a:xfrm>
          <a:off x="0" y="0"/>
          <a:ext cx="0" cy="0"/>
          <a:chOff x="0" y="0"/>
          <a:chExt cx="0" cy="0"/>
        </a:xfrm>
      </p:grpSpPr>
      <p:pic>
        <p:nvPicPr>
          <p:cNvPr id="849" name="Google Shape;849;p16"/>
          <p:cNvPicPr preferRelativeResize="0"/>
          <p:nvPr/>
        </p:nvPicPr>
        <p:blipFill>
          <a:blip r:embed="rId2">
            <a:alphaModFix amt="66000"/>
          </a:blip>
          <a:stretch>
            <a:fillRect/>
          </a:stretch>
        </p:blipFill>
        <p:spPr>
          <a:xfrm rot="-2343514" flipH="1">
            <a:off x="-1555393" y="-1694293"/>
            <a:ext cx="4396519" cy="3035517"/>
          </a:xfrm>
          <a:prstGeom prst="rect">
            <a:avLst/>
          </a:prstGeom>
          <a:noFill/>
          <a:ln>
            <a:noFill/>
          </a:ln>
        </p:spPr>
      </p:pic>
      <p:grpSp>
        <p:nvGrpSpPr>
          <p:cNvPr id="850" name="Google Shape;850;p16"/>
          <p:cNvGrpSpPr/>
          <p:nvPr/>
        </p:nvGrpSpPr>
        <p:grpSpPr>
          <a:xfrm rot="-8099954">
            <a:off x="20576" y="-763246"/>
            <a:ext cx="1792489" cy="2660436"/>
            <a:chOff x="272875" y="1527563"/>
            <a:chExt cx="255950" cy="455000"/>
          </a:xfrm>
        </p:grpSpPr>
        <p:sp>
          <p:nvSpPr>
            <p:cNvPr id="851" name="Google Shape;851;p1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2" name="Google Shape;852;p1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3" name="Google Shape;853;p1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4" name="Google Shape;854;p1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5" name="Google Shape;855;p1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6" name="Google Shape;856;p1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7" name="Google Shape;857;p1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8" name="Google Shape;858;p1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9" name="Google Shape;859;p1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0" name="Google Shape;860;p1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1" name="Google Shape;861;p1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2" name="Google Shape;862;p1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3" name="Google Shape;863;p1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4" name="Google Shape;864;p1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5" name="Google Shape;865;p1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6" name="Google Shape;866;p1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7" name="Google Shape;867;p16"/>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8" name="Google Shape;868;p16"/>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9" name="Google Shape;869;p1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0" name="Google Shape;870;p16"/>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1" name="Google Shape;871;p1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2" name="Google Shape;872;p1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3" name="Google Shape;873;p1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4" name="Google Shape;874;p1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5" name="Google Shape;875;p1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6" name="Google Shape;876;p1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7" name="Google Shape;877;p1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8" name="Google Shape;878;p1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9" name="Google Shape;879;p1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0" name="Google Shape;880;p16"/>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1" name="Google Shape;881;p1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2" name="Google Shape;882;p1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3" name="Google Shape;883;p1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4" name="Google Shape;884;p16"/>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5" name="Google Shape;885;p16"/>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886" name="Google Shape;886;p16"/>
          <p:cNvPicPr preferRelativeResize="0"/>
          <p:nvPr/>
        </p:nvPicPr>
        <p:blipFill>
          <a:blip r:embed="rId3">
            <a:alphaModFix amt="74000"/>
          </a:blip>
          <a:stretch>
            <a:fillRect/>
          </a:stretch>
        </p:blipFill>
        <p:spPr>
          <a:xfrm rot="-5809801" flipH="1">
            <a:off x="10146557" y="-1463543"/>
            <a:ext cx="3859827" cy="3457761"/>
          </a:xfrm>
          <a:prstGeom prst="rect">
            <a:avLst/>
          </a:prstGeom>
          <a:noFill/>
          <a:ln>
            <a:noFill/>
          </a:ln>
        </p:spPr>
      </p:pic>
      <p:pic>
        <p:nvPicPr>
          <p:cNvPr id="887" name="Google Shape;887;p16"/>
          <p:cNvPicPr preferRelativeResize="0"/>
          <p:nvPr/>
        </p:nvPicPr>
        <p:blipFill>
          <a:blip r:embed="rId4">
            <a:alphaModFix amt="76000"/>
          </a:blip>
          <a:stretch>
            <a:fillRect/>
          </a:stretch>
        </p:blipFill>
        <p:spPr>
          <a:xfrm rot="10754694">
            <a:off x="3330598" y="5983034"/>
            <a:ext cx="10141079" cy="3776508"/>
          </a:xfrm>
          <a:prstGeom prst="rect">
            <a:avLst/>
          </a:prstGeom>
          <a:noFill/>
          <a:ln>
            <a:noFill/>
          </a:ln>
        </p:spPr>
      </p:pic>
      <p:grpSp>
        <p:nvGrpSpPr>
          <p:cNvPr id="888" name="Google Shape;888;p16"/>
          <p:cNvGrpSpPr/>
          <p:nvPr/>
        </p:nvGrpSpPr>
        <p:grpSpPr>
          <a:xfrm flipH="1">
            <a:off x="-832500" y="4650153"/>
            <a:ext cx="1792503" cy="3292879"/>
            <a:chOff x="272875" y="1419395"/>
            <a:chExt cx="255950" cy="563168"/>
          </a:xfrm>
        </p:grpSpPr>
        <p:sp>
          <p:nvSpPr>
            <p:cNvPr id="889" name="Google Shape;889;p1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0" name="Google Shape;890;p1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1" name="Google Shape;891;p1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2" name="Google Shape;892;p1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3" name="Google Shape;893;p1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4" name="Google Shape;894;p1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5" name="Google Shape;895;p1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6" name="Google Shape;896;p1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7" name="Google Shape;897;p1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8" name="Google Shape;898;p1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9" name="Google Shape;899;p1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0" name="Google Shape;900;p1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1" name="Google Shape;901;p1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2" name="Google Shape;902;p1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3" name="Google Shape;903;p1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4" name="Google Shape;904;p1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5" name="Google Shape;905;p16"/>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6" name="Google Shape;906;p16"/>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7" name="Google Shape;907;p1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8" name="Google Shape;908;p16"/>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9" name="Google Shape;909;p1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0" name="Google Shape;910;p1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1" name="Google Shape;911;p1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2" name="Google Shape;912;p1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3" name="Google Shape;913;p1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4" name="Google Shape;914;p1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5" name="Google Shape;915;p1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6" name="Google Shape;916;p1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7" name="Google Shape;917;p1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8" name="Google Shape;918;p16"/>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9" name="Google Shape;919;p1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0" name="Google Shape;920;p1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1" name="Google Shape;921;p1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2" name="Google Shape;922;p16"/>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3" name="Google Shape;923;p16"/>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924" name="Google Shape;924;p16"/>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
        <p:nvSpPr>
          <p:cNvPr id="925" name="Google Shape;925;p16"/>
          <p:cNvSpPr/>
          <p:nvPr/>
        </p:nvSpPr>
        <p:spPr>
          <a:xfrm rot="231922" flipH="1">
            <a:off x="9959009" y="-8604976"/>
            <a:ext cx="6165251" cy="967593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0481424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66"/>
        <p:cNvGrpSpPr/>
        <p:nvPr/>
      </p:nvGrpSpPr>
      <p:grpSpPr>
        <a:xfrm>
          <a:off x="0" y="0"/>
          <a:ext cx="0" cy="0"/>
          <a:chOff x="0" y="0"/>
          <a:chExt cx="0" cy="0"/>
        </a:xfrm>
      </p:grpSpPr>
      <p:grpSp>
        <p:nvGrpSpPr>
          <p:cNvPr id="967" name="Google Shape;967;p18"/>
          <p:cNvGrpSpPr/>
          <p:nvPr/>
        </p:nvGrpSpPr>
        <p:grpSpPr>
          <a:xfrm>
            <a:off x="-2241034" y="-5632926"/>
            <a:ext cx="21573068" cy="18600449"/>
            <a:chOff x="-1680776" y="-4224695"/>
            <a:chExt cx="16179801" cy="13950337"/>
          </a:xfrm>
        </p:grpSpPr>
        <p:pic>
          <p:nvPicPr>
            <p:cNvPr id="968" name="Google Shape;968;p18"/>
            <p:cNvPicPr preferRelativeResize="0"/>
            <p:nvPr/>
          </p:nvPicPr>
          <p:blipFill>
            <a:blip r:embed="rId2">
              <a:alphaModFix/>
            </a:blip>
            <a:stretch>
              <a:fillRect/>
            </a:stretch>
          </p:blipFill>
          <p:spPr>
            <a:xfrm rot="-3224823">
              <a:off x="-140037" y="3490385"/>
              <a:ext cx="5882028" cy="4855725"/>
            </a:xfrm>
            <a:prstGeom prst="rect">
              <a:avLst/>
            </a:prstGeom>
            <a:noFill/>
            <a:ln>
              <a:noFill/>
            </a:ln>
          </p:spPr>
        </p:pic>
        <p:pic>
          <p:nvPicPr>
            <p:cNvPr id="969" name="Google Shape;969;p18"/>
            <p:cNvPicPr preferRelativeResize="0"/>
            <p:nvPr/>
          </p:nvPicPr>
          <p:blipFill>
            <a:blip r:embed="rId3">
              <a:alphaModFix amt="56000"/>
            </a:blip>
            <a:stretch>
              <a:fillRect/>
            </a:stretch>
          </p:blipFill>
          <p:spPr>
            <a:xfrm rot="10800000" flipH="1">
              <a:off x="7048980" y="-1210521"/>
              <a:ext cx="6114874" cy="5143500"/>
            </a:xfrm>
            <a:prstGeom prst="rect">
              <a:avLst/>
            </a:prstGeom>
            <a:noFill/>
            <a:ln>
              <a:noFill/>
            </a:ln>
          </p:spPr>
        </p:pic>
        <p:pic>
          <p:nvPicPr>
            <p:cNvPr id="970" name="Google Shape;970;p18"/>
            <p:cNvPicPr preferRelativeResize="0"/>
            <p:nvPr/>
          </p:nvPicPr>
          <p:blipFill>
            <a:blip r:embed="rId4">
              <a:alphaModFix amt="52000"/>
            </a:blip>
            <a:stretch>
              <a:fillRect/>
            </a:stretch>
          </p:blipFill>
          <p:spPr>
            <a:xfrm rot="5400000">
              <a:off x="5834261" y="-3262046"/>
              <a:ext cx="4474637" cy="5143502"/>
            </a:xfrm>
            <a:prstGeom prst="rect">
              <a:avLst/>
            </a:prstGeom>
            <a:noFill/>
            <a:ln>
              <a:noFill/>
            </a:ln>
          </p:spPr>
        </p:pic>
        <p:pic>
          <p:nvPicPr>
            <p:cNvPr id="971" name="Google Shape;971;p18"/>
            <p:cNvPicPr preferRelativeResize="0"/>
            <p:nvPr/>
          </p:nvPicPr>
          <p:blipFill>
            <a:blip r:embed="rId5">
              <a:alphaModFix amt="47000"/>
            </a:blip>
            <a:stretch>
              <a:fillRect/>
            </a:stretch>
          </p:blipFill>
          <p:spPr>
            <a:xfrm rot="-1342742">
              <a:off x="-977911" y="-3287812"/>
              <a:ext cx="5882021" cy="4855724"/>
            </a:xfrm>
            <a:prstGeom prst="rect">
              <a:avLst/>
            </a:prstGeom>
            <a:noFill/>
            <a:ln>
              <a:noFill/>
            </a:ln>
          </p:spPr>
        </p:pic>
        <p:pic>
          <p:nvPicPr>
            <p:cNvPr id="972" name="Google Shape;972;p18"/>
            <p:cNvPicPr preferRelativeResize="0"/>
            <p:nvPr/>
          </p:nvPicPr>
          <p:blipFill>
            <a:blip r:embed="rId6">
              <a:alphaModFix amt="58000"/>
            </a:blip>
            <a:stretch>
              <a:fillRect/>
            </a:stretch>
          </p:blipFill>
          <p:spPr>
            <a:xfrm rot="10599510">
              <a:off x="-546556" y="1325195"/>
              <a:ext cx="1787179" cy="4287368"/>
            </a:xfrm>
            <a:prstGeom prst="rect">
              <a:avLst/>
            </a:prstGeom>
            <a:noFill/>
            <a:ln>
              <a:noFill/>
            </a:ln>
          </p:spPr>
        </p:pic>
        <p:pic>
          <p:nvPicPr>
            <p:cNvPr id="973" name="Google Shape;973;p18"/>
            <p:cNvPicPr preferRelativeResize="0"/>
            <p:nvPr/>
          </p:nvPicPr>
          <p:blipFill>
            <a:blip r:embed="rId7">
              <a:alphaModFix amt="45000"/>
            </a:blip>
            <a:stretch>
              <a:fillRect/>
            </a:stretch>
          </p:blipFill>
          <p:spPr>
            <a:xfrm rot="380280">
              <a:off x="6197600" y="3797979"/>
              <a:ext cx="8158655" cy="3038274"/>
            </a:xfrm>
            <a:prstGeom prst="rect">
              <a:avLst/>
            </a:prstGeom>
            <a:noFill/>
            <a:ln>
              <a:noFill/>
            </a:ln>
          </p:spPr>
        </p:pic>
      </p:grpSp>
      <p:sp>
        <p:nvSpPr>
          <p:cNvPr id="974" name="Google Shape;974;p18"/>
          <p:cNvSpPr txBox="1">
            <a:spLocks noGrp="1"/>
          </p:cNvSpPr>
          <p:nvPr>
            <p:ph type="title"/>
          </p:nvPr>
        </p:nvSpPr>
        <p:spPr>
          <a:xfrm>
            <a:off x="3053400" y="4101444"/>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975" name="Google Shape;975;p18"/>
          <p:cNvSpPr txBox="1">
            <a:spLocks noGrp="1"/>
          </p:cNvSpPr>
          <p:nvPr>
            <p:ph type="subTitle" idx="1"/>
          </p:nvPr>
        </p:nvSpPr>
        <p:spPr>
          <a:xfrm>
            <a:off x="2140200" y="2062711"/>
            <a:ext cx="7911600" cy="24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976" name="Google Shape;976;p18"/>
          <p:cNvGrpSpPr/>
          <p:nvPr/>
        </p:nvGrpSpPr>
        <p:grpSpPr>
          <a:xfrm rot="5400065">
            <a:off x="11556183" y="-1506452"/>
            <a:ext cx="1792503" cy="2660416"/>
            <a:chOff x="272875" y="1527563"/>
            <a:chExt cx="255950" cy="455000"/>
          </a:xfrm>
        </p:grpSpPr>
        <p:sp>
          <p:nvSpPr>
            <p:cNvPr id="977" name="Google Shape;977;p1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8" name="Google Shape;978;p1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9" name="Google Shape;979;p1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0" name="Google Shape;980;p1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1" name="Google Shape;981;p1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2" name="Google Shape;982;p1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3" name="Google Shape;983;p1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4" name="Google Shape;984;p1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5" name="Google Shape;985;p1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6" name="Google Shape;986;p1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7" name="Google Shape;987;p1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8" name="Google Shape;988;p1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9" name="Google Shape;989;p1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0" name="Google Shape;990;p1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1" name="Google Shape;991;p1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2" name="Google Shape;992;p1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3" name="Google Shape;993;p1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4" name="Google Shape;994;p1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5" name="Google Shape;995;p1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6" name="Google Shape;996;p1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7" name="Google Shape;997;p1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8" name="Google Shape;998;p1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9" name="Google Shape;999;p1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0" name="Google Shape;1000;p1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1" name="Google Shape;1001;p1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2" name="Google Shape;1002;p1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3" name="Google Shape;1003;p1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4" name="Google Shape;1004;p1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5" name="Google Shape;1005;p1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6" name="Google Shape;1006;p1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7" name="Google Shape;1007;p1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8" name="Google Shape;1008;p1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9" name="Google Shape;1009;p1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0" name="Google Shape;1010;p1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1" name="Google Shape;1011;p1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12" name="Google Shape;1012;p18"/>
          <p:cNvSpPr/>
          <p:nvPr/>
        </p:nvSpPr>
        <p:spPr>
          <a:xfrm rot="-7373435">
            <a:off x="-2024290" y="4037193"/>
            <a:ext cx="3020007" cy="288768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3954193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097"/>
        <p:cNvGrpSpPr/>
        <p:nvPr/>
      </p:nvGrpSpPr>
      <p:grpSpPr>
        <a:xfrm>
          <a:off x="0" y="0"/>
          <a:ext cx="0" cy="0"/>
          <a:chOff x="0" y="0"/>
          <a:chExt cx="0" cy="0"/>
        </a:xfrm>
      </p:grpSpPr>
      <p:sp>
        <p:nvSpPr>
          <p:cNvPr id="1098" name="Google Shape;1098;p20"/>
          <p:cNvSpPr txBox="1">
            <a:spLocks noGrp="1"/>
          </p:cNvSpPr>
          <p:nvPr>
            <p:ph type="title"/>
          </p:nvPr>
        </p:nvSpPr>
        <p:spPr>
          <a:xfrm>
            <a:off x="1633101" y="1913948"/>
            <a:ext cx="2836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99" name="Google Shape;1099;p20"/>
          <p:cNvSpPr txBox="1">
            <a:spLocks noGrp="1"/>
          </p:cNvSpPr>
          <p:nvPr>
            <p:ph type="subTitle" idx="1"/>
          </p:nvPr>
        </p:nvSpPr>
        <p:spPr>
          <a:xfrm>
            <a:off x="1633105" y="2552872"/>
            <a:ext cx="2836000" cy="1216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00" name="Google Shape;1100;p20"/>
          <p:cNvSpPr txBox="1">
            <a:spLocks noGrp="1"/>
          </p:cNvSpPr>
          <p:nvPr>
            <p:ph type="title" idx="2"/>
          </p:nvPr>
        </p:nvSpPr>
        <p:spPr>
          <a:xfrm>
            <a:off x="7769216" y="1913948"/>
            <a:ext cx="28360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01" name="Google Shape;1101;p20"/>
          <p:cNvSpPr txBox="1">
            <a:spLocks noGrp="1"/>
          </p:cNvSpPr>
          <p:nvPr>
            <p:ph type="subTitle" idx="3"/>
          </p:nvPr>
        </p:nvSpPr>
        <p:spPr>
          <a:xfrm>
            <a:off x="7769219" y="2552872"/>
            <a:ext cx="2836000" cy="1216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02" name="Google Shape;1102;p20"/>
          <p:cNvSpPr txBox="1">
            <a:spLocks noGrp="1"/>
          </p:cNvSpPr>
          <p:nvPr>
            <p:ph type="title" idx="4"/>
          </p:nvPr>
        </p:nvSpPr>
        <p:spPr>
          <a:xfrm>
            <a:off x="1633101" y="3927668"/>
            <a:ext cx="2836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03" name="Google Shape;1103;p20"/>
          <p:cNvSpPr txBox="1">
            <a:spLocks noGrp="1"/>
          </p:cNvSpPr>
          <p:nvPr>
            <p:ph type="subTitle" idx="5"/>
          </p:nvPr>
        </p:nvSpPr>
        <p:spPr>
          <a:xfrm>
            <a:off x="1633105" y="4631560"/>
            <a:ext cx="2836000" cy="112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04" name="Google Shape;1104;p20"/>
          <p:cNvSpPr txBox="1">
            <a:spLocks noGrp="1"/>
          </p:cNvSpPr>
          <p:nvPr>
            <p:ph type="title" idx="6"/>
          </p:nvPr>
        </p:nvSpPr>
        <p:spPr>
          <a:xfrm>
            <a:off x="7769152" y="3927668"/>
            <a:ext cx="28360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05" name="Google Shape;1105;p20"/>
          <p:cNvSpPr txBox="1">
            <a:spLocks noGrp="1"/>
          </p:cNvSpPr>
          <p:nvPr>
            <p:ph type="subTitle" idx="7"/>
          </p:nvPr>
        </p:nvSpPr>
        <p:spPr>
          <a:xfrm>
            <a:off x="7769219" y="4631560"/>
            <a:ext cx="2836000" cy="1121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1106" name="Google Shape;1106;p20"/>
          <p:cNvPicPr preferRelativeResize="0"/>
          <p:nvPr/>
        </p:nvPicPr>
        <p:blipFill>
          <a:blip r:embed="rId2">
            <a:alphaModFix amt="66000"/>
          </a:blip>
          <a:stretch>
            <a:fillRect/>
          </a:stretch>
        </p:blipFill>
        <p:spPr>
          <a:xfrm rot="-2343514" flipH="1">
            <a:off x="-1555393" y="-1694293"/>
            <a:ext cx="4396519" cy="3035517"/>
          </a:xfrm>
          <a:prstGeom prst="rect">
            <a:avLst/>
          </a:prstGeom>
          <a:noFill/>
          <a:ln>
            <a:noFill/>
          </a:ln>
        </p:spPr>
      </p:pic>
      <p:grpSp>
        <p:nvGrpSpPr>
          <p:cNvPr id="1107" name="Google Shape;1107;p20"/>
          <p:cNvGrpSpPr/>
          <p:nvPr/>
        </p:nvGrpSpPr>
        <p:grpSpPr>
          <a:xfrm rot="-8099954">
            <a:off x="20576" y="-763246"/>
            <a:ext cx="1792489" cy="2660436"/>
            <a:chOff x="272875" y="1527563"/>
            <a:chExt cx="255950" cy="455000"/>
          </a:xfrm>
        </p:grpSpPr>
        <p:sp>
          <p:nvSpPr>
            <p:cNvPr id="1108" name="Google Shape;1108;p20"/>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9" name="Google Shape;1109;p20"/>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0" name="Google Shape;1110;p20"/>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1" name="Google Shape;1111;p20"/>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2" name="Google Shape;1112;p20"/>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3" name="Google Shape;1113;p20"/>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4" name="Google Shape;1114;p20"/>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5" name="Google Shape;1115;p20"/>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6" name="Google Shape;1116;p20"/>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7" name="Google Shape;1117;p20"/>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8" name="Google Shape;1118;p20"/>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9" name="Google Shape;1119;p20"/>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0" name="Google Shape;1120;p20"/>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1" name="Google Shape;1121;p20"/>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2" name="Google Shape;1122;p20"/>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3" name="Google Shape;1123;p20"/>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4" name="Google Shape;1124;p20"/>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5" name="Google Shape;1125;p20"/>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6" name="Google Shape;1126;p20"/>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7" name="Google Shape;1127;p20"/>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8" name="Google Shape;1128;p20"/>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9" name="Google Shape;1129;p20"/>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0" name="Google Shape;1130;p20"/>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1" name="Google Shape;1131;p20"/>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2" name="Google Shape;1132;p20"/>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3" name="Google Shape;1133;p20"/>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4" name="Google Shape;1134;p20"/>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5" name="Google Shape;1135;p20"/>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6" name="Google Shape;1136;p20"/>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7" name="Google Shape;1137;p20"/>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8" name="Google Shape;1138;p20"/>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9" name="Google Shape;1139;p20"/>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0" name="Google Shape;1140;p20"/>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1" name="Google Shape;1141;p20"/>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2" name="Google Shape;1142;p20"/>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143" name="Google Shape;1143;p20"/>
          <p:cNvPicPr preferRelativeResize="0"/>
          <p:nvPr/>
        </p:nvPicPr>
        <p:blipFill>
          <a:blip r:embed="rId3">
            <a:alphaModFix amt="74000"/>
          </a:blip>
          <a:stretch>
            <a:fillRect/>
          </a:stretch>
        </p:blipFill>
        <p:spPr>
          <a:xfrm rot="-5809801" flipH="1">
            <a:off x="10146557" y="-1463543"/>
            <a:ext cx="3859827" cy="3457761"/>
          </a:xfrm>
          <a:prstGeom prst="rect">
            <a:avLst/>
          </a:prstGeom>
          <a:noFill/>
          <a:ln>
            <a:noFill/>
          </a:ln>
        </p:spPr>
      </p:pic>
      <p:pic>
        <p:nvPicPr>
          <p:cNvPr id="1144" name="Google Shape;1144;p20"/>
          <p:cNvPicPr preferRelativeResize="0"/>
          <p:nvPr/>
        </p:nvPicPr>
        <p:blipFill>
          <a:blip r:embed="rId4">
            <a:alphaModFix amt="76000"/>
          </a:blip>
          <a:stretch>
            <a:fillRect/>
          </a:stretch>
        </p:blipFill>
        <p:spPr>
          <a:xfrm rot="10754694">
            <a:off x="3330598" y="5983034"/>
            <a:ext cx="10141079" cy="3776508"/>
          </a:xfrm>
          <a:prstGeom prst="rect">
            <a:avLst/>
          </a:prstGeom>
          <a:noFill/>
          <a:ln>
            <a:noFill/>
          </a:ln>
        </p:spPr>
      </p:pic>
      <p:grpSp>
        <p:nvGrpSpPr>
          <p:cNvPr id="1145" name="Google Shape;1145;p20"/>
          <p:cNvGrpSpPr/>
          <p:nvPr/>
        </p:nvGrpSpPr>
        <p:grpSpPr>
          <a:xfrm flipH="1">
            <a:off x="-832500" y="4650153"/>
            <a:ext cx="1792503" cy="3292879"/>
            <a:chOff x="272875" y="1419395"/>
            <a:chExt cx="255950" cy="563168"/>
          </a:xfrm>
        </p:grpSpPr>
        <p:sp>
          <p:nvSpPr>
            <p:cNvPr id="1146" name="Google Shape;1146;p20"/>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7" name="Google Shape;1147;p20"/>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8" name="Google Shape;1148;p20"/>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9" name="Google Shape;1149;p20"/>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0" name="Google Shape;1150;p20"/>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1" name="Google Shape;1151;p20"/>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2" name="Google Shape;1152;p20"/>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3" name="Google Shape;1153;p20"/>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4" name="Google Shape;1154;p20"/>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5" name="Google Shape;1155;p20"/>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6" name="Google Shape;1156;p20"/>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7" name="Google Shape;1157;p20"/>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8" name="Google Shape;1158;p20"/>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9" name="Google Shape;1159;p20"/>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0" name="Google Shape;1160;p20"/>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1" name="Google Shape;1161;p20"/>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2" name="Google Shape;1162;p20"/>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3" name="Google Shape;1163;p20"/>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4" name="Google Shape;1164;p20"/>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5" name="Google Shape;1165;p20"/>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6" name="Google Shape;1166;p20"/>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7" name="Google Shape;1167;p20"/>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8" name="Google Shape;1168;p20"/>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9" name="Google Shape;1169;p20"/>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0" name="Google Shape;1170;p20"/>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1" name="Google Shape;1171;p20"/>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2" name="Google Shape;1172;p20"/>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3" name="Google Shape;1173;p20"/>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4" name="Google Shape;1174;p20"/>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5" name="Google Shape;1175;p20"/>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6" name="Google Shape;1176;p20"/>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7" name="Google Shape;1177;p20"/>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8" name="Google Shape;1178;p20"/>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9" name="Google Shape;1179;p20"/>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0" name="Google Shape;1180;p20"/>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181" name="Google Shape;1181;p20"/>
          <p:cNvSpPr txBox="1">
            <a:spLocks noGrp="1"/>
          </p:cNvSpPr>
          <p:nvPr>
            <p:ph type="ctrTitle" idx="8"/>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
        <p:nvSpPr>
          <p:cNvPr id="1182" name="Google Shape;1182;p20"/>
          <p:cNvSpPr/>
          <p:nvPr/>
        </p:nvSpPr>
        <p:spPr>
          <a:xfrm rot="3176794">
            <a:off x="10280795" y="5421313"/>
            <a:ext cx="3019981" cy="288765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7545871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183"/>
        <p:cNvGrpSpPr/>
        <p:nvPr/>
      </p:nvGrpSpPr>
      <p:grpSpPr>
        <a:xfrm>
          <a:off x="0" y="0"/>
          <a:ext cx="0" cy="0"/>
          <a:chOff x="0" y="0"/>
          <a:chExt cx="0" cy="0"/>
        </a:xfrm>
      </p:grpSpPr>
      <p:sp>
        <p:nvSpPr>
          <p:cNvPr id="1184" name="Google Shape;1184;p21"/>
          <p:cNvSpPr txBox="1">
            <a:spLocks noGrp="1"/>
          </p:cNvSpPr>
          <p:nvPr>
            <p:ph type="title"/>
          </p:nvPr>
        </p:nvSpPr>
        <p:spPr>
          <a:xfrm>
            <a:off x="2264823" y="1866732"/>
            <a:ext cx="3822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85" name="Google Shape;1185;p21"/>
          <p:cNvSpPr txBox="1">
            <a:spLocks noGrp="1"/>
          </p:cNvSpPr>
          <p:nvPr>
            <p:ph type="subTitle" idx="1"/>
          </p:nvPr>
        </p:nvSpPr>
        <p:spPr>
          <a:xfrm>
            <a:off x="2264823" y="2687293"/>
            <a:ext cx="3822800" cy="121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86" name="Google Shape;1186;p21"/>
          <p:cNvSpPr txBox="1">
            <a:spLocks noGrp="1"/>
          </p:cNvSpPr>
          <p:nvPr>
            <p:ph type="title" idx="2"/>
          </p:nvPr>
        </p:nvSpPr>
        <p:spPr>
          <a:xfrm flipH="1">
            <a:off x="6124315" y="1866732"/>
            <a:ext cx="38228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87" name="Google Shape;1187;p21"/>
          <p:cNvSpPr txBox="1">
            <a:spLocks noGrp="1"/>
          </p:cNvSpPr>
          <p:nvPr>
            <p:ph type="subTitle" idx="3"/>
          </p:nvPr>
        </p:nvSpPr>
        <p:spPr>
          <a:xfrm>
            <a:off x="6124315" y="2687293"/>
            <a:ext cx="3822800" cy="121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88" name="Google Shape;1188;p21"/>
          <p:cNvSpPr txBox="1">
            <a:spLocks noGrp="1"/>
          </p:cNvSpPr>
          <p:nvPr>
            <p:ph type="title" idx="4"/>
          </p:nvPr>
        </p:nvSpPr>
        <p:spPr>
          <a:xfrm>
            <a:off x="2264823" y="4005876"/>
            <a:ext cx="3822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89" name="Google Shape;1189;p21"/>
          <p:cNvSpPr txBox="1">
            <a:spLocks noGrp="1"/>
          </p:cNvSpPr>
          <p:nvPr>
            <p:ph type="subTitle" idx="5"/>
          </p:nvPr>
        </p:nvSpPr>
        <p:spPr>
          <a:xfrm>
            <a:off x="2264823" y="4826168"/>
            <a:ext cx="3822800" cy="121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90" name="Google Shape;1190;p21"/>
          <p:cNvSpPr txBox="1">
            <a:spLocks noGrp="1"/>
          </p:cNvSpPr>
          <p:nvPr>
            <p:ph type="title" idx="6"/>
          </p:nvPr>
        </p:nvSpPr>
        <p:spPr>
          <a:xfrm flipH="1">
            <a:off x="6124315" y="4005876"/>
            <a:ext cx="38228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91" name="Google Shape;1191;p21"/>
          <p:cNvSpPr txBox="1">
            <a:spLocks noGrp="1"/>
          </p:cNvSpPr>
          <p:nvPr>
            <p:ph type="subTitle" idx="7"/>
          </p:nvPr>
        </p:nvSpPr>
        <p:spPr>
          <a:xfrm>
            <a:off x="6124315" y="4826168"/>
            <a:ext cx="3822800" cy="121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1192" name="Google Shape;1192;p21"/>
          <p:cNvPicPr preferRelativeResize="0"/>
          <p:nvPr/>
        </p:nvPicPr>
        <p:blipFill>
          <a:blip r:embed="rId2">
            <a:alphaModFix amt="47000"/>
          </a:blip>
          <a:stretch>
            <a:fillRect/>
          </a:stretch>
        </p:blipFill>
        <p:spPr>
          <a:xfrm rot="1331770">
            <a:off x="-2637019" y="5095932"/>
            <a:ext cx="3986536" cy="3290968"/>
          </a:xfrm>
          <a:prstGeom prst="rect">
            <a:avLst/>
          </a:prstGeom>
          <a:noFill/>
          <a:ln>
            <a:noFill/>
          </a:ln>
        </p:spPr>
      </p:pic>
      <p:grpSp>
        <p:nvGrpSpPr>
          <p:cNvPr id="1193" name="Google Shape;1193;p21"/>
          <p:cNvGrpSpPr/>
          <p:nvPr/>
        </p:nvGrpSpPr>
        <p:grpSpPr>
          <a:xfrm rot="-987768">
            <a:off x="-978526" y="5167512"/>
            <a:ext cx="1792479" cy="2660411"/>
            <a:chOff x="272875" y="1527563"/>
            <a:chExt cx="255950" cy="455000"/>
          </a:xfrm>
        </p:grpSpPr>
        <p:sp>
          <p:nvSpPr>
            <p:cNvPr id="1194" name="Google Shape;1194;p2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5" name="Google Shape;1195;p2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6" name="Google Shape;1196;p2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7" name="Google Shape;1197;p2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8" name="Google Shape;1198;p2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9" name="Google Shape;1199;p2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0" name="Google Shape;1200;p2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1" name="Google Shape;1201;p2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2" name="Google Shape;1202;p2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3" name="Google Shape;1203;p2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4" name="Google Shape;1204;p2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5" name="Google Shape;1205;p2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6" name="Google Shape;1206;p2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7" name="Google Shape;1207;p2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8" name="Google Shape;1208;p2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9" name="Google Shape;1209;p2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0" name="Google Shape;1210;p2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1" name="Google Shape;1211;p2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2" name="Google Shape;1212;p2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3" name="Google Shape;1213;p2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4" name="Google Shape;1214;p2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5" name="Google Shape;1215;p2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6" name="Google Shape;1216;p2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7" name="Google Shape;1217;p2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8" name="Google Shape;1218;p2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9" name="Google Shape;1219;p2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0" name="Google Shape;1220;p2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1" name="Google Shape;1221;p2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2" name="Google Shape;1222;p2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3" name="Google Shape;1223;p2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4" name="Google Shape;1224;p2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5" name="Google Shape;1225;p2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6" name="Google Shape;1226;p2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7" name="Google Shape;1227;p2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8" name="Google Shape;1228;p2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229" name="Google Shape;1229;p21"/>
          <p:cNvPicPr preferRelativeResize="0"/>
          <p:nvPr/>
        </p:nvPicPr>
        <p:blipFill>
          <a:blip r:embed="rId3">
            <a:alphaModFix amt="74000"/>
          </a:blip>
          <a:stretch>
            <a:fillRect/>
          </a:stretch>
        </p:blipFill>
        <p:spPr>
          <a:xfrm flipH="1">
            <a:off x="10412592" y="5519553"/>
            <a:ext cx="3859827" cy="3457761"/>
          </a:xfrm>
          <a:prstGeom prst="rect">
            <a:avLst/>
          </a:prstGeom>
          <a:noFill/>
          <a:ln>
            <a:noFill/>
          </a:ln>
        </p:spPr>
      </p:pic>
      <p:pic>
        <p:nvPicPr>
          <p:cNvPr id="1230" name="Google Shape;1230;p21"/>
          <p:cNvPicPr preferRelativeResize="0"/>
          <p:nvPr/>
        </p:nvPicPr>
        <p:blipFill>
          <a:blip r:embed="rId4">
            <a:alphaModFix amt="62000"/>
          </a:blip>
          <a:stretch>
            <a:fillRect/>
          </a:stretch>
        </p:blipFill>
        <p:spPr>
          <a:xfrm rot="9368145" flipH="1">
            <a:off x="-2012207" y="-1661342"/>
            <a:ext cx="3859827" cy="3457761"/>
          </a:xfrm>
          <a:prstGeom prst="rect">
            <a:avLst/>
          </a:prstGeom>
          <a:noFill/>
          <a:ln>
            <a:noFill/>
          </a:ln>
        </p:spPr>
      </p:pic>
      <p:grpSp>
        <p:nvGrpSpPr>
          <p:cNvPr id="1231" name="Google Shape;1231;p21"/>
          <p:cNvGrpSpPr/>
          <p:nvPr/>
        </p:nvGrpSpPr>
        <p:grpSpPr>
          <a:xfrm rot="5400065">
            <a:off x="11556183" y="-1506452"/>
            <a:ext cx="1792503" cy="2660416"/>
            <a:chOff x="272875" y="1527563"/>
            <a:chExt cx="255950" cy="455000"/>
          </a:xfrm>
        </p:grpSpPr>
        <p:sp>
          <p:nvSpPr>
            <p:cNvPr id="1232" name="Google Shape;1232;p2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3" name="Google Shape;1233;p2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4" name="Google Shape;1234;p2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5" name="Google Shape;1235;p2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6" name="Google Shape;1236;p2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7" name="Google Shape;1237;p2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8" name="Google Shape;1238;p2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9" name="Google Shape;1239;p2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0" name="Google Shape;1240;p2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1" name="Google Shape;1241;p2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2" name="Google Shape;1242;p2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3" name="Google Shape;1243;p2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4" name="Google Shape;1244;p2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5" name="Google Shape;1245;p2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6" name="Google Shape;1246;p2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7" name="Google Shape;1247;p2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8" name="Google Shape;1248;p2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9" name="Google Shape;1249;p2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0" name="Google Shape;1250;p2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1" name="Google Shape;1251;p2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2" name="Google Shape;1252;p2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3" name="Google Shape;1253;p2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4" name="Google Shape;1254;p2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5" name="Google Shape;1255;p2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6" name="Google Shape;1256;p2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7" name="Google Shape;1257;p2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8" name="Google Shape;1258;p2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9" name="Google Shape;1259;p2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0" name="Google Shape;1260;p2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1" name="Google Shape;1261;p2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2" name="Google Shape;1262;p2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3" name="Google Shape;1263;p2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4" name="Google Shape;1264;p2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5" name="Google Shape;1265;p2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6" name="Google Shape;1266;p2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267" name="Google Shape;1267;p21"/>
          <p:cNvPicPr preferRelativeResize="0"/>
          <p:nvPr/>
        </p:nvPicPr>
        <p:blipFill>
          <a:blip r:embed="rId2">
            <a:alphaModFix amt="47000"/>
          </a:blip>
          <a:stretch>
            <a:fillRect/>
          </a:stretch>
        </p:blipFill>
        <p:spPr>
          <a:xfrm rot="-10643014">
            <a:off x="10591229" y="-2012415"/>
            <a:ext cx="3986537" cy="3290969"/>
          </a:xfrm>
          <a:prstGeom prst="rect">
            <a:avLst/>
          </a:prstGeom>
          <a:noFill/>
          <a:ln>
            <a:noFill/>
          </a:ln>
        </p:spPr>
      </p:pic>
      <p:sp>
        <p:nvSpPr>
          <p:cNvPr id="1268" name="Google Shape;1268;p21"/>
          <p:cNvSpPr txBox="1">
            <a:spLocks noGrp="1"/>
          </p:cNvSpPr>
          <p:nvPr>
            <p:ph type="ctrTitle" idx="8"/>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
        <p:nvSpPr>
          <p:cNvPr id="1269" name="Google Shape;1269;p21"/>
          <p:cNvSpPr/>
          <p:nvPr/>
        </p:nvSpPr>
        <p:spPr>
          <a:xfrm rot="-7373435">
            <a:off x="-2024290" y="4037193"/>
            <a:ext cx="3020007" cy="288768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5627020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1360"/>
        <p:cNvGrpSpPr/>
        <p:nvPr/>
      </p:nvGrpSpPr>
      <p:grpSpPr>
        <a:xfrm>
          <a:off x="0" y="0"/>
          <a:ext cx="0" cy="0"/>
          <a:chOff x="0" y="0"/>
          <a:chExt cx="0" cy="0"/>
        </a:xfrm>
      </p:grpSpPr>
      <p:pic>
        <p:nvPicPr>
          <p:cNvPr id="1361" name="Google Shape;1361;p23"/>
          <p:cNvPicPr preferRelativeResize="0"/>
          <p:nvPr/>
        </p:nvPicPr>
        <p:blipFill>
          <a:blip r:embed="rId2">
            <a:alphaModFix amt="66000"/>
          </a:blip>
          <a:stretch>
            <a:fillRect/>
          </a:stretch>
        </p:blipFill>
        <p:spPr>
          <a:xfrm rot="-2343514" flipH="1">
            <a:off x="-2188737" y="-2293211"/>
            <a:ext cx="4396519" cy="3035517"/>
          </a:xfrm>
          <a:prstGeom prst="rect">
            <a:avLst/>
          </a:prstGeom>
          <a:noFill/>
          <a:ln>
            <a:noFill/>
          </a:ln>
        </p:spPr>
      </p:pic>
      <p:grpSp>
        <p:nvGrpSpPr>
          <p:cNvPr id="1362" name="Google Shape;1362;p23"/>
          <p:cNvGrpSpPr/>
          <p:nvPr/>
        </p:nvGrpSpPr>
        <p:grpSpPr>
          <a:xfrm rot="-8099954">
            <a:off x="-612769" y="-1362163"/>
            <a:ext cx="1792489" cy="2660436"/>
            <a:chOff x="272875" y="1527563"/>
            <a:chExt cx="255950" cy="455000"/>
          </a:xfrm>
        </p:grpSpPr>
        <p:sp>
          <p:nvSpPr>
            <p:cNvPr id="1363" name="Google Shape;1363;p2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4" name="Google Shape;1364;p2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5" name="Google Shape;1365;p2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6" name="Google Shape;1366;p2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7" name="Google Shape;1367;p2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8" name="Google Shape;1368;p2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9" name="Google Shape;1369;p2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0" name="Google Shape;1370;p2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1" name="Google Shape;1371;p2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2" name="Google Shape;1372;p2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3" name="Google Shape;1373;p2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4" name="Google Shape;1374;p2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5" name="Google Shape;1375;p2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6" name="Google Shape;1376;p2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7" name="Google Shape;1377;p2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8" name="Google Shape;1378;p2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9" name="Google Shape;1379;p2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0" name="Google Shape;1380;p2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1" name="Google Shape;1381;p2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2" name="Google Shape;1382;p2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3" name="Google Shape;1383;p2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4" name="Google Shape;1384;p2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5" name="Google Shape;1385;p2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6" name="Google Shape;1386;p2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7" name="Google Shape;1387;p2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8" name="Google Shape;1388;p2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9" name="Google Shape;1389;p2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0" name="Google Shape;1390;p2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1" name="Google Shape;1391;p2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2" name="Google Shape;1392;p2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3" name="Google Shape;1393;p2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4" name="Google Shape;1394;p2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5" name="Google Shape;1395;p2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6" name="Google Shape;1396;p2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7" name="Google Shape;1397;p2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398" name="Google Shape;1398;p23"/>
          <p:cNvPicPr preferRelativeResize="0"/>
          <p:nvPr/>
        </p:nvPicPr>
        <p:blipFill>
          <a:blip r:embed="rId3">
            <a:alphaModFix amt="74000"/>
          </a:blip>
          <a:stretch>
            <a:fillRect/>
          </a:stretch>
        </p:blipFill>
        <p:spPr>
          <a:xfrm rot="4990199" flipH="1">
            <a:off x="-1503147" y="5478162"/>
            <a:ext cx="3859827" cy="3457761"/>
          </a:xfrm>
          <a:prstGeom prst="rect">
            <a:avLst/>
          </a:prstGeom>
          <a:noFill/>
          <a:ln>
            <a:noFill/>
          </a:ln>
        </p:spPr>
      </p:pic>
      <p:pic>
        <p:nvPicPr>
          <p:cNvPr id="1399" name="Google Shape;1399;p23"/>
          <p:cNvPicPr preferRelativeResize="0"/>
          <p:nvPr/>
        </p:nvPicPr>
        <p:blipFill>
          <a:blip r:embed="rId4">
            <a:alphaModFix amt="74000"/>
          </a:blip>
          <a:stretch>
            <a:fillRect/>
          </a:stretch>
        </p:blipFill>
        <p:spPr>
          <a:xfrm rot="4990199" flipH="1">
            <a:off x="9743487" y="-1229354"/>
            <a:ext cx="3859827" cy="3457761"/>
          </a:xfrm>
          <a:prstGeom prst="rect">
            <a:avLst/>
          </a:prstGeom>
          <a:noFill/>
          <a:ln>
            <a:noFill/>
          </a:ln>
        </p:spPr>
      </p:pic>
      <p:sp>
        <p:nvSpPr>
          <p:cNvPr id="1400" name="Google Shape;1400;p23"/>
          <p:cNvSpPr txBox="1">
            <a:spLocks noGrp="1"/>
          </p:cNvSpPr>
          <p:nvPr>
            <p:ph type="ctrTitle"/>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
        <p:nvSpPr>
          <p:cNvPr id="1401" name="Google Shape;1401;p23"/>
          <p:cNvSpPr/>
          <p:nvPr/>
        </p:nvSpPr>
        <p:spPr>
          <a:xfrm rot="231922" flipH="1">
            <a:off x="9964609" y="-8582942"/>
            <a:ext cx="6165251" cy="967593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1402" name="Google Shape;1402;p23"/>
          <p:cNvPicPr preferRelativeResize="0"/>
          <p:nvPr/>
        </p:nvPicPr>
        <p:blipFill>
          <a:blip r:embed="rId2">
            <a:alphaModFix amt="66000"/>
          </a:blip>
          <a:stretch>
            <a:fillRect/>
          </a:stretch>
        </p:blipFill>
        <p:spPr>
          <a:xfrm rot="-2343514" flipH="1">
            <a:off x="9696463" y="4574090"/>
            <a:ext cx="4396519" cy="3035517"/>
          </a:xfrm>
          <a:prstGeom prst="rect">
            <a:avLst/>
          </a:prstGeom>
          <a:noFill/>
          <a:ln>
            <a:noFill/>
          </a:ln>
        </p:spPr>
      </p:pic>
      <p:grpSp>
        <p:nvGrpSpPr>
          <p:cNvPr id="1403" name="Google Shape;1403;p23"/>
          <p:cNvGrpSpPr/>
          <p:nvPr/>
        </p:nvGrpSpPr>
        <p:grpSpPr>
          <a:xfrm rot="-8099954">
            <a:off x="11272432" y="5505137"/>
            <a:ext cx="1792489" cy="2660436"/>
            <a:chOff x="272875" y="1527563"/>
            <a:chExt cx="255950" cy="455000"/>
          </a:xfrm>
        </p:grpSpPr>
        <p:sp>
          <p:nvSpPr>
            <p:cNvPr id="1404" name="Google Shape;1404;p2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5" name="Google Shape;1405;p2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6" name="Google Shape;1406;p2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7" name="Google Shape;1407;p2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8" name="Google Shape;1408;p2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9" name="Google Shape;1409;p2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0" name="Google Shape;1410;p2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1" name="Google Shape;1411;p2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2" name="Google Shape;1412;p2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3" name="Google Shape;1413;p2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4" name="Google Shape;1414;p2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5" name="Google Shape;1415;p2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6" name="Google Shape;1416;p2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7" name="Google Shape;1417;p2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8" name="Google Shape;1418;p2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9" name="Google Shape;1419;p2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0" name="Google Shape;1420;p2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1" name="Google Shape;1421;p2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2" name="Google Shape;1422;p2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3" name="Google Shape;1423;p2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4" name="Google Shape;1424;p2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5" name="Google Shape;1425;p2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6" name="Google Shape;1426;p2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7" name="Google Shape;1427;p2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8" name="Google Shape;1428;p2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9" name="Google Shape;1429;p2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0" name="Google Shape;1430;p2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1" name="Google Shape;1431;p2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2" name="Google Shape;1432;p2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3" name="Google Shape;1433;p2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4" name="Google Shape;1434;p2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5" name="Google Shape;1435;p2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6" name="Google Shape;1436;p2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7" name="Google Shape;1437;p2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8" name="Google Shape;1438;p2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3203652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Number and text">
  <p:cSld name="Number and text">
    <p:spTree>
      <p:nvGrpSpPr>
        <p:cNvPr id="1" name="Shape 1439"/>
        <p:cNvGrpSpPr/>
        <p:nvPr/>
      </p:nvGrpSpPr>
      <p:grpSpPr>
        <a:xfrm>
          <a:off x="0" y="0"/>
          <a:ext cx="0" cy="0"/>
          <a:chOff x="0" y="0"/>
          <a:chExt cx="0" cy="0"/>
        </a:xfrm>
      </p:grpSpPr>
      <p:sp>
        <p:nvSpPr>
          <p:cNvPr id="1440" name="Google Shape;1440;p24"/>
          <p:cNvSpPr txBox="1">
            <a:spLocks noGrp="1"/>
          </p:cNvSpPr>
          <p:nvPr>
            <p:ph type="title" hasCustomPrompt="1"/>
          </p:nvPr>
        </p:nvSpPr>
        <p:spPr>
          <a:xfrm>
            <a:off x="4054596" y="2656100"/>
            <a:ext cx="1514400" cy="5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441" name="Google Shape;1441;p24"/>
          <p:cNvSpPr txBox="1">
            <a:spLocks noGrp="1"/>
          </p:cNvSpPr>
          <p:nvPr>
            <p:ph type="subTitle" idx="1"/>
          </p:nvPr>
        </p:nvSpPr>
        <p:spPr>
          <a:xfrm>
            <a:off x="6094403" y="4394633"/>
            <a:ext cx="25512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7">
                <a:latin typeface="Overpass Black"/>
                <a:ea typeface="Overpass Black"/>
                <a:cs typeface="Overpass Black"/>
                <a:sym typeface="Overpass Black"/>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42" name="Google Shape;1442;p24"/>
          <p:cNvSpPr txBox="1">
            <a:spLocks noGrp="1"/>
          </p:cNvSpPr>
          <p:nvPr>
            <p:ph type="title" idx="2" hasCustomPrompt="1"/>
          </p:nvPr>
        </p:nvSpPr>
        <p:spPr>
          <a:xfrm>
            <a:off x="6612803" y="2656100"/>
            <a:ext cx="1514400" cy="5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443" name="Google Shape;1443;p24"/>
          <p:cNvSpPr txBox="1">
            <a:spLocks noGrp="1"/>
          </p:cNvSpPr>
          <p:nvPr>
            <p:ph type="subTitle" idx="3"/>
          </p:nvPr>
        </p:nvSpPr>
        <p:spPr>
          <a:xfrm>
            <a:off x="3527596" y="4394633"/>
            <a:ext cx="25684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7">
                <a:latin typeface="Overpass Black"/>
                <a:ea typeface="Overpass Black"/>
                <a:cs typeface="Overpass Black"/>
                <a:sym typeface="Overpass Black"/>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44" name="Google Shape;1444;p24"/>
          <p:cNvSpPr txBox="1">
            <a:spLocks noGrp="1"/>
          </p:cNvSpPr>
          <p:nvPr>
            <p:ph type="title" idx="4" hasCustomPrompt="1"/>
          </p:nvPr>
        </p:nvSpPr>
        <p:spPr>
          <a:xfrm>
            <a:off x="9235267" y="2656100"/>
            <a:ext cx="1444000" cy="5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445" name="Google Shape;1445;p24"/>
          <p:cNvSpPr txBox="1">
            <a:spLocks noGrp="1"/>
          </p:cNvSpPr>
          <p:nvPr>
            <p:ph type="subTitle" idx="5"/>
          </p:nvPr>
        </p:nvSpPr>
        <p:spPr>
          <a:xfrm>
            <a:off x="8677267" y="4394633"/>
            <a:ext cx="25600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7">
                <a:latin typeface="Overpass Black"/>
                <a:ea typeface="Overpass Black"/>
                <a:cs typeface="Overpass Black"/>
                <a:sym typeface="Overpass Black"/>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46" name="Google Shape;1446;p24"/>
          <p:cNvSpPr txBox="1">
            <a:spLocks noGrp="1"/>
          </p:cNvSpPr>
          <p:nvPr>
            <p:ph type="title" idx="6" hasCustomPrompt="1"/>
          </p:nvPr>
        </p:nvSpPr>
        <p:spPr>
          <a:xfrm>
            <a:off x="1528213" y="2656100"/>
            <a:ext cx="1444000" cy="5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3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447" name="Google Shape;1447;p24"/>
          <p:cNvSpPr txBox="1">
            <a:spLocks noGrp="1"/>
          </p:cNvSpPr>
          <p:nvPr>
            <p:ph type="subTitle" idx="7"/>
          </p:nvPr>
        </p:nvSpPr>
        <p:spPr>
          <a:xfrm>
            <a:off x="966013" y="4394633"/>
            <a:ext cx="25684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7">
                <a:latin typeface="Overpass Black"/>
                <a:ea typeface="Overpass Black"/>
                <a:cs typeface="Overpass Black"/>
                <a:sym typeface="Overpass Black"/>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48" name="Google Shape;1448;p24"/>
          <p:cNvSpPr txBox="1">
            <a:spLocks noGrp="1"/>
          </p:cNvSpPr>
          <p:nvPr>
            <p:ph type="subTitle" idx="8"/>
          </p:nvPr>
        </p:nvSpPr>
        <p:spPr>
          <a:xfrm>
            <a:off x="963013" y="4843595"/>
            <a:ext cx="2574400" cy="107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9" name="Google Shape;1449;p24"/>
          <p:cNvSpPr txBox="1">
            <a:spLocks noGrp="1"/>
          </p:cNvSpPr>
          <p:nvPr>
            <p:ph type="subTitle" idx="9"/>
          </p:nvPr>
        </p:nvSpPr>
        <p:spPr>
          <a:xfrm>
            <a:off x="3524596" y="4843595"/>
            <a:ext cx="2574400" cy="107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0" name="Google Shape;1450;p24"/>
          <p:cNvSpPr txBox="1">
            <a:spLocks noGrp="1"/>
          </p:cNvSpPr>
          <p:nvPr>
            <p:ph type="subTitle" idx="13"/>
          </p:nvPr>
        </p:nvSpPr>
        <p:spPr>
          <a:xfrm>
            <a:off x="6082803" y="4843595"/>
            <a:ext cx="2574400" cy="107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1" name="Google Shape;1451;p24"/>
          <p:cNvSpPr txBox="1">
            <a:spLocks noGrp="1"/>
          </p:cNvSpPr>
          <p:nvPr>
            <p:ph type="subTitle" idx="14"/>
          </p:nvPr>
        </p:nvSpPr>
        <p:spPr>
          <a:xfrm>
            <a:off x="8670067" y="4843600"/>
            <a:ext cx="2574400" cy="107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452" name="Google Shape;1452;p24"/>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1453" name="Google Shape;1453;p24"/>
          <p:cNvGrpSpPr/>
          <p:nvPr/>
        </p:nvGrpSpPr>
        <p:grpSpPr>
          <a:xfrm rot="-987768">
            <a:off x="10335757" y="-355038"/>
            <a:ext cx="1792479" cy="2660411"/>
            <a:chOff x="272875" y="1527563"/>
            <a:chExt cx="255950" cy="455000"/>
          </a:xfrm>
        </p:grpSpPr>
        <p:sp>
          <p:nvSpPr>
            <p:cNvPr id="1454" name="Google Shape;1454;p2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5" name="Google Shape;1455;p2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6" name="Google Shape;1456;p2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7" name="Google Shape;1457;p2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8" name="Google Shape;1458;p2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9" name="Google Shape;1459;p2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0" name="Google Shape;1460;p2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1" name="Google Shape;1461;p2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2" name="Google Shape;1462;p2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3" name="Google Shape;1463;p2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4" name="Google Shape;1464;p2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5" name="Google Shape;1465;p2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6" name="Google Shape;1466;p2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7" name="Google Shape;1467;p2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8" name="Google Shape;1468;p2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9" name="Google Shape;1469;p2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0" name="Google Shape;1470;p2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1" name="Google Shape;1471;p2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2" name="Google Shape;1472;p2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3" name="Google Shape;1473;p2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4" name="Google Shape;1474;p2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5" name="Google Shape;1475;p2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6" name="Google Shape;1476;p2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7" name="Google Shape;1477;p2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8" name="Google Shape;1478;p2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9" name="Google Shape;1479;p2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0" name="Google Shape;1480;p2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1" name="Google Shape;1481;p2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2" name="Google Shape;1482;p2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3" name="Google Shape;1483;p2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4" name="Google Shape;1484;p2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5" name="Google Shape;1485;p2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6" name="Google Shape;1486;p2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7" name="Google Shape;1487;p2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8" name="Google Shape;1488;p2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489" name="Google Shape;1489;p24"/>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1490" name="Google Shape;1490;p24"/>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1491" name="Google Shape;1491;p24"/>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92" name="Google Shape;1492;p24"/>
          <p:cNvSpPr txBox="1">
            <a:spLocks noGrp="1"/>
          </p:cNvSpPr>
          <p:nvPr>
            <p:ph type="ctrTitle" idx="15"/>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17761279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title and description 1">
  <p:cSld name="Section title and description 1">
    <p:spTree>
      <p:nvGrpSpPr>
        <p:cNvPr id="1" name="Shape 1493"/>
        <p:cNvGrpSpPr/>
        <p:nvPr/>
      </p:nvGrpSpPr>
      <p:grpSpPr>
        <a:xfrm>
          <a:off x="0" y="0"/>
          <a:ext cx="0" cy="0"/>
          <a:chOff x="0" y="0"/>
          <a:chExt cx="0" cy="0"/>
        </a:xfrm>
      </p:grpSpPr>
      <p:sp>
        <p:nvSpPr>
          <p:cNvPr id="1494" name="Google Shape;1494;p25"/>
          <p:cNvSpPr txBox="1">
            <a:spLocks noGrp="1"/>
          </p:cNvSpPr>
          <p:nvPr>
            <p:ph type="subTitle" idx="1"/>
          </p:nvPr>
        </p:nvSpPr>
        <p:spPr>
          <a:xfrm>
            <a:off x="895267" y="3407600"/>
            <a:ext cx="4755600" cy="155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495" name="Google Shape;1495;p25"/>
          <p:cNvSpPr txBox="1">
            <a:spLocks noGrp="1"/>
          </p:cNvSpPr>
          <p:nvPr>
            <p:ph type="ctrTitle"/>
          </p:nvPr>
        </p:nvSpPr>
        <p:spPr>
          <a:xfrm>
            <a:off x="895267" y="2500069"/>
            <a:ext cx="3472400" cy="764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pic>
        <p:nvPicPr>
          <p:cNvPr id="1496" name="Google Shape;1496;p25"/>
          <p:cNvPicPr preferRelativeResize="0"/>
          <p:nvPr/>
        </p:nvPicPr>
        <p:blipFill>
          <a:blip r:embed="rId2">
            <a:alphaModFix amt="64000"/>
          </a:blip>
          <a:stretch>
            <a:fillRect/>
          </a:stretch>
        </p:blipFill>
        <p:spPr>
          <a:xfrm rot="5400000">
            <a:off x="9284415" y="-841084"/>
            <a:ext cx="4789568" cy="4028800"/>
          </a:xfrm>
          <a:prstGeom prst="rect">
            <a:avLst/>
          </a:prstGeom>
          <a:noFill/>
          <a:ln>
            <a:noFill/>
          </a:ln>
        </p:spPr>
      </p:pic>
      <p:pic>
        <p:nvPicPr>
          <p:cNvPr id="1497" name="Google Shape;1497;p25"/>
          <p:cNvPicPr preferRelativeResize="0"/>
          <p:nvPr/>
        </p:nvPicPr>
        <p:blipFill>
          <a:blip r:embed="rId3">
            <a:alphaModFix amt="66000"/>
          </a:blip>
          <a:stretch>
            <a:fillRect/>
          </a:stretch>
        </p:blipFill>
        <p:spPr>
          <a:xfrm rot="1326165" flipH="1">
            <a:off x="-255259" y="5505177"/>
            <a:ext cx="4396519" cy="3035512"/>
          </a:xfrm>
          <a:prstGeom prst="rect">
            <a:avLst/>
          </a:prstGeom>
          <a:noFill/>
          <a:ln>
            <a:noFill/>
          </a:ln>
        </p:spPr>
      </p:pic>
      <p:grpSp>
        <p:nvGrpSpPr>
          <p:cNvPr id="1498" name="Google Shape;1498;p25"/>
          <p:cNvGrpSpPr/>
          <p:nvPr/>
        </p:nvGrpSpPr>
        <p:grpSpPr>
          <a:xfrm rot="-2700000">
            <a:off x="10702018" y="-244454"/>
            <a:ext cx="1792465" cy="2660436"/>
            <a:chOff x="272875" y="1527563"/>
            <a:chExt cx="255950" cy="455000"/>
          </a:xfrm>
        </p:grpSpPr>
        <p:sp>
          <p:nvSpPr>
            <p:cNvPr id="1499" name="Google Shape;1499;p2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0" name="Google Shape;1500;p2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1" name="Google Shape;1501;p2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2" name="Google Shape;1502;p2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3" name="Google Shape;1503;p2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4" name="Google Shape;1504;p2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5" name="Google Shape;1505;p2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6" name="Google Shape;1506;p2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7" name="Google Shape;1507;p2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8" name="Google Shape;1508;p2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9" name="Google Shape;1509;p2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0" name="Google Shape;1510;p2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1" name="Google Shape;1511;p2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2" name="Google Shape;1512;p2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3" name="Google Shape;1513;p2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4" name="Google Shape;1514;p2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5" name="Google Shape;1515;p2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6" name="Google Shape;1516;p2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7" name="Google Shape;1517;p2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8" name="Google Shape;1518;p2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9" name="Google Shape;1519;p2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0" name="Google Shape;1520;p2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1" name="Google Shape;1521;p2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2" name="Google Shape;1522;p2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3" name="Google Shape;1523;p2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4" name="Google Shape;1524;p2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5" name="Google Shape;1525;p2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6" name="Google Shape;1526;p2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7" name="Google Shape;1527;p2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8" name="Google Shape;1528;p2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9" name="Google Shape;1529;p2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0" name="Google Shape;1530;p2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1" name="Google Shape;1531;p2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2" name="Google Shape;1532;p2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3" name="Google Shape;1533;p2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34" name="Google Shape;1534;p25"/>
          <p:cNvSpPr/>
          <p:nvPr/>
        </p:nvSpPr>
        <p:spPr>
          <a:xfrm>
            <a:off x="6089274" y="-3362066"/>
            <a:ext cx="6165365" cy="967595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1535" name="Google Shape;1535;p25"/>
          <p:cNvPicPr preferRelativeResize="0"/>
          <p:nvPr/>
        </p:nvPicPr>
        <p:blipFill>
          <a:blip r:embed="rId4">
            <a:alphaModFix amt="74000"/>
          </a:blip>
          <a:stretch>
            <a:fillRect/>
          </a:stretch>
        </p:blipFill>
        <p:spPr>
          <a:xfrm rot="7675040">
            <a:off x="3559889" y="-2021551"/>
            <a:ext cx="3859836" cy="3457769"/>
          </a:xfrm>
          <a:prstGeom prst="rect">
            <a:avLst/>
          </a:prstGeom>
          <a:noFill/>
          <a:ln>
            <a:noFill/>
          </a:ln>
        </p:spPr>
      </p:pic>
      <p:pic>
        <p:nvPicPr>
          <p:cNvPr id="1536" name="Google Shape;1536;p25"/>
          <p:cNvPicPr preferRelativeResize="0"/>
          <p:nvPr/>
        </p:nvPicPr>
        <p:blipFill>
          <a:blip r:embed="rId5">
            <a:alphaModFix amt="74000"/>
          </a:blip>
          <a:stretch>
            <a:fillRect/>
          </a:stretch>
        </p:blipFill>
        <p:spPr>
          <a:xfrm rot="-9631575" flipH="1">
            <a:off x="-2004313" y="-1640565"/>
            <a:ext cx="3859832" cy="3457765"/>
          </a:xfrm>
          <a:prstGeom prst="rect">
            <a:avLst/>
          </a:prstGeom>
          <a:noFill/>
          <a:ln>
            <a:noFill/>
          </a:ln>
        </p:spPr>
      </p:pic>
    </p:spTree>
    <p:extLst>
      <p:ext uri="{BB962C8B-B14F-4D97-AF65-F5344CB8AC3E}">
        <p14:creationId xmlns:p14="http://schemas.microsoft.com/office/powerpoint/2010/main" val="2053081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C4D39-C990-4EF0-8CE5-D031AF70E3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3DE80C8-7346-4F50-9AA9-D043C9020D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49D475-1091-4FA7-82C0-60F0FB76308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F9B962-B5B8-4CEE-9AF5-97B048E687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4452C32-F1C6-4723-89BC-7B86C08AEEA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96D9DD-4939-45AC-A9D4-F7323180FF63}"/>
              </a:ext>
            </a:extLst>
          </p:cNvPr>
          <p:cNvSpPr>
            <a:spLocks noGrp="1"/>
          </p:cNvSpPr>
          <p:nvPr>
            <p:ph type="dt" sz="half" idx="10"/>
          </p:nvPr>
        </p:nvSpPr>
        <p:spPr/>
        <p:txBody>
          <a:bodyPr/>
          <a:lstStyle/>
          <a:p>
            <a:fld id="{FB7BD145-AFBC-4E69-B9DC-2C3F19D55FB7}" type="datetimeFigureOut">
              <a:rPr lang="en-US" smtClean="0"/>
              <a:t>4/5/2023</a:t>
            </a:fld>
            <a:endParaRPr lang="en-US"/>
          </a:p>
        </p:txBody>
      </p:sp>
      <p:sp>
        <p:nvSpPr>
          <p:cNvPr id="8" name="Footer Placeholder 7">
            <a:extLst>
              <a:ext uri="{FF2B5EF4-FFF2-40B4-BE49-F238E27FC236}">
                <a16:creationId xmlns:a16="http://schemas.microsoft.com/office/drawing/2014/main" id="{F899A4A1-1251-4B57-A2FC-546891C2707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C1BDDBF-572C-4097-97B5-6D2771A8180E}"/>
              </a:ext>
            </a:extLst>
          </p:cNvPr>
          <p:cNvSpPr>
            <a:spLocks noGrp="1"/>
          </p:cNvSpPr>
          <p:nvPr>
            <p:ph type="sldNum" sz="quarter" idx="12"/>
          </p:nvPr>
        </p:nvSpPr>
        <p:spPr/>
        <p:txBody>
          <a:bodyPr/>
          <a:lstStyle/>
          <a:p>
            <a:fld id="{373DFB01-19CB-4D8E-8FB0-D09096230C4A}" type="slidenum">
              <a:rPr lang="en-US" smtClean="0"/>
              <a:t>‹#›</a:t>
            </a:fld>
            <a:endParaRPr lang="en-US"/>
          </a:p>
        </p:txBody>
      </p:sp>
    </p:spTree>
    <p:extLst>
      <p:ext uri="{BB962C8B-B14F-4D97-AF65-F5344CB8AC3E}">
        <p14:creationId xmlns:p14="http://schemas.microsoft.com/office/powerpoint/2010/main" val="9083896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668"/>
        <p:cNvGrpSpPr/>
        <p:nvPr/>
      </p:nvGrpSpPr>
      <p:grpSpPr>
        <a:xfrm>
          <a:off x="0" y="0"/>
          <a:ext cx="0" cy="0"/>
          <a:chOff x="0" y="0"/>
          <a:chExt cx="0" cy="0"/>
        </a:xfrm>
      </p:grpSpPr>
      <p:pic>
        <p:nvPicPr>
          <p:cNvPr id="1669" name="Google Shape;1669;p28"/>
          <p:cNvPicPr preferRelativeResize="0"/>
          <p:nvPr/>
        </p:nvPicPr>
        <p:blipFill>
          <a:blip r:embed="rId2">
            <a:alphaModFix amt="66000"/>
          </a:blip>
          <a:stretch>
            <a:fillRect/>
          </a:stretch>
        </p:blipFill>
        <p:spPr>
          <a:xfrm rot="5399990" flipH="1">
            <a:off x="10274022" y="-797758"/>
            <a:ext cx="4396519" cy="3035516"/>
          </a:xfrm>
          <a:prstGeom prst="rect">
            <a:avLst/>
          </a:prstGeom>
          <a:noFill/>
          <a:ln>
            <a:noFill/>
          </a:ln>
        </p:spPr>
      </p:pic>
      <p:grpSp>
        <p:nvGrpSpPr>
          <p:cNvPr id="1670" name="Google Shape;1670;p28"/>
          <p:cNvGrpSpPr/>
          <p:nvPr/>
        </p:nvGrpSpPr>
        <p:grpSpPr>
          <a:xfrm rot="-987768">
            <a:off x="10335757" y="-355038"/>
            <a:ext cx="1792479" cy="2660411"/>
            <a:chOff x="272875" y="1527563"/>
            <a:chExt cx="255950" cy="455000"/>
          </a:xfrm>
        </p:grpSpPr>
        <p:sp>
          <p:nvSpPr>
            <p:cNvPr id="1671" name="Google Shape;1671;p2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2" name="Google Shape;1672;p2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3" name="Google Shape;1673;p2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4" name="Google Shape;1674;p2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5" name="Google Shape;1675;p2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6" name="Google Shape;1676;p2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7" name="Google Shape;1677;p2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8" name="Google Shape;1678;p2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9" name="Google Shape;1679;p2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0" name="Google Shape;1680;p2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1" name="Google Shape;1681;p2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2" name="Google Shape;1682;p2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3" name="Google Shape;1683;p2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4" name="Google Shape;1684;p2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5" name="Google Shape;1685;p2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6" name="Google Shape;1686;p2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7" name="Google Shape;1687;p2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8" name="Google Shape;1688;p2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9" name="Google Shape;1689;p2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0" name="Google Shape;1690;p2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1" name="Google Shape;1691;p2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2" name="Google Shape;1692;p2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3" name="Google Shape;1693;p2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4" name="Google Shape;1694;p2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5" name="Google Shape;1695;p2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6" name="Google Shape;1696;p2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7" name="Google Shape;1697;p2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8" name="Google Shape;1698;p2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9" name="Google Shape;1699;p2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0" name="Google Shape;1700;p2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1" name="Google Shape;1701;p2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2" name="Google Shape;1702;p2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3" name="Google Shape;1703;p2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4" name="Google Shape;1704;p2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5" name="Google Shape;1705;p2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706" name="Google Shape;1706;p28"/>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pic>
        <p:nvPicPr>
          <p:cNvPr id="1707" name="Google Shape;1707;p28"/>
          <p:cNvPicPr preferRelativeResize="0"/>
          <p:nvPr/>
        </p:nvPicPr>
        <p:blipFill>
          <a:blip r:embed="rId4">
            <a:alphaModFix amt="76000"/>
          </a:blip>
          <a:stretch>
            <a:fillRect/>
          </a:stretch>
        </p:blipFill>
        <p:spPr>
          <a:xfrm rot="363351">
            <a:off x="1070161" y="5722378"/>
            <a:ext cx="10141072" cy="3776511"/>
          </a:xfrm>
          <a:prstGeom prst="rect">
            <a:avLst/>
          </a:prstGeom>
          <a:noFill/>
          <a:ln>
            <a:noFill/>
          </a:ln>
        </p:spPr>
      </p:pic>
      <p:sp>
        <p:nvSpPr>
          <p:cNvPr id="1708" name="Google Shape;1708;p28"/>
          <p:cNvSpPr/>
          <p:nvPr/>
        </p:nvSpPr>
        <p:spPr>
          <a:xfrm rot="9899989">
            <a:off x="-778618" y="6166780"/>
            <a:ext cx="3020020" cy="288769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9" name="Google Shape;1709;p28"/>
          <p:cNvSpPr txBox="1">
            <a:spLocks noGrp="1"/>
          </p:cNvSpPr>
          <p:nvPr>
            <p:ph type="title"/>
          </p:nvPr>
        </p:nvSpPr>
        <p:spPr>
          <a:xfrm>
            <a:off x="976500" y="2183327"/>
            <a:ext cx="51196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10" name="Google Shape;1710;p28"/>
          <p:cNvSpPr txBox="1">
            <a:spLocks noGrp="1"/>
          </p:cNvSpPr>
          <p:nvPr>
            <p:ph type="subTitle" idx="1"/>
          </p:nvPr>
        </p:nvSpPr>
        <p:spPr>
          <a:xfrm>
            <a:off x="633567" y="2926433"/>
            <a:ext cx="5462400" cy="3320400"/>
          </a:xfrm>
          <a:prstGeom prst="rect">
            <a:avLst/>
          </a:prstGeom>
        </p:spPr>
        <p:txBody>
          <a:bodyPr spcFirstLastPara="1" wrap="square" lIns="91425" tIns="91425" rIns="91425" bIns="91425" anchor="t" anchorCtr="0">
            <a:noAutofit/>
          </a:bodyPr>
          <a:lstStyle>
            <a:lvl1pPr marR="67732" lvl="0" rtl="0">
              <a:lnSpc>
                <a:spcPct val="100000"/>
              </a:lnSpc>
              <a:spcBef>
                <a:spcPts val="0"/>
              </a:spcBef>
              <a:spcAft>
                <a:spcPts val="0"/>
              </a:spcAft>
              <a:buClr>
                <a:schemeClr val="lt2"/>
              </a:buClr>
              <a:buSzPts val="1400"/>
              <a:buChar char="●"/>
              <a:defRPr sz="1600"/>
            </a:lvl1pPr>
            <a:lvl2pPr lvl="1" algn="ctr" rtl="0">
              <a:lnSpc>
                <a:spcPct val="100000"/>
              </a:lnSpc>
              <a:spcBef>
                <a:spcPts val="0"/>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1711" name="Google Shape;1711;p28"/>
          <p:cNvSpPr txBox="1">
            <a:spLocks noGrp="1"/>
          </p:cNvSpPr>
          <p:nvPr>
            <p:ph type="title" idx="2"/>
          </p:nvPr>
        </p:nvSpPr>
        <p:spPr>
          <a:xfrm>
            <a:off x="6104200" y="2183327"/>
            <a:ext cx="51196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12" name="Google Shape;1712;p28"/>
          <p:cNvSpPr txBox="1">
            <a:spLocks noGrp="1"/>
          </p:cNvSpPr>
          <p:nvPr>
            <p:ph type="subTitle" idx="3"/>
          </p:nvPr>
        </p:nvSpPr>
        <p:spPr>
          <a:xfrm>
            <a:off x="6104200" y="2926433"/>
            <a:ext cx="5462400" cy="332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400"/>
              <a:buChar char="●"/>
              <a:defRPr sz="1600"/>
            </a:lvl1pPr>
            <a:lvl2pPr lvl="1" algn="ctr" rtl="0">
              <a:lnSpc>
                <a:spcPct val="100000"/>
              </a:lnSpc>
              <a:spcBef>
                <a:spcPts val="0"/>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1713" name="Google Shape;1713;p28"/>
          <p:cNvSpPr txBox="1">
            <a:spLocks noGrp="1"/>
          </p:cNvSpPr>
          <p:nvPr>
            <p:ph type="ctrTitle" idx="4"/>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35778687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839"/>
        <p:cNvGrpSpPr/>
        <p:nvPr/>
      </p:nvGrpSpPr>
      <p:grpSpPr>
        <a:xfrm>
          <a:off x="0" y="0"/>
          <a:ext cx="0" cy="0"/>
          <a:chOff x="0" y="0"/>
          <a:chExt cx="0" cy="0"/>
        </a:xfrm>
      </p:grpSpPr>
      <p:pic>
        <p:nvPicPr>
          <p:cNvPr id="1840" name="Google Shape;1840;p31"/>
          <p:cNvPicPr preferRelativeResize="0"/>
          <p:nvPr/>
        </p:nvPicPr>
        <p:blipFill>
          <a:blip r:embed="rId2">
            <a:alphaModFix amt="76000"/>
          </a:blip>
          <a:stretch>
            <a:fillRect/>
          </a:stretch>
        </p:blipFill>
        <p:spPr>
          <a:xfrm rot="2453973">
            <a:off x="1664787" y="3376285"/>
            <a:ext cx="5643664" cy="2101699"/>
          </a:xfrm>
          <a:prstGeom prst="rect">
            <a:avLst/>
          </a:prstGeom>
          <a:noFill/>
          <a:ln>
            <a:noFill/>
          </a:ln>
        </p:spPr>
      </p:pic>
      <p:pic>
        <p:nvPicPr>
          <p:cNvPr id="1841" name="Google Shape;1841;p31"/>
          <p:cNvPicPr preferRelativeResize="0"/>
          <p:nvPr/>
        </p:nvPicPr>
        <p:blipFill>
          <a:blip r:embed="rId2">
            <a:alphaModFix amt="76000"/>
          </a:blip>
          <a:stretch>
            <a:fillRect/>
          </a:stretch>
        </p:blipFill>
        <p:spPr>
          <a:xfrm rot="2453973">
            <a:off x="-2317747" y="5442419"/>
            <a:ext cx="5643664" cy="2101699"/>
          </a:xfrm>
          <a:prstGeom prst="rect">
            <a:avLst/>
          </a:prstGeom>
          <a:noFill/>
          <a:ln>
            <a:noFill/>
          </a:ln>
        </p:spPr>
      </p:pic>
      <p:pic>
        <p:nvPicPr>
          <p:cNvPr id="1842" name="Google Shape;1842;p31"/>
          <p:cNvPicPr preferRelativeResize="0"/>
          <p:nvPr/>
        </p:nvPicPr>
        <p:blipFill>
          <a:blip r:embed="rId3">
            <a:alphaModFix amt="76000"/>
          </a:blip>
          <a:stretch>
            <a:fillRect/>
          </a:stretch>
        </p:blipFill>
        <p:spPr>
          <a:xfrm rot="2453973">
            <a:off x="8954820" y="-330848"/>
            <a:ext cx="5643664" cy="2101699"/>
          </a:xfrm>
          <a:prstGeom prst="rect">
            <a:avLst/>
          </a:prstGeom>
          <a:noFill/>
          <a:ln>
            <a:noFill/>
          </a:ln>
        </p:spPr>
      </p:pic>
      <p:pic>
        <p:nvPicPr>
          <p:cNvPr id="1843" name="Google Shape;1843;p31"/>
          <p:cNvPicPr preferRelativeResize="0"/>
          <p:nvPr/>
        </p:nvPicPr>
        <p:blipFill>
          <a:blip r:embed="rId4">
            <a:alphaModFix amt="47000"/>
          </a:blip>
          <a:stretch>
            <a:fillRect/>
          </a:stretch>
        </p:blipFill>
        <p:spPr>
          <a:xfrm rot="10800000">
            <a:off x="2174651" y="191851"/>
            <a:ext cx="7842701" cy="6474303"/>
          </a:xfrm>
          <a:prstGeom prst="rect">
            <a:avLst/>
          </a:prstGeom>
          <a:noFill/>
          <a:ln>
            <a:noFill/>
          </a:ln>
        </p:spPr>
      </p:pic>
      <p:grpSp>
        <p:nvGrpSpPr>
          <p:cNvPr id="1844" name="Google Shape;1844;p31"/>
          <p:cNvGrpSpPr/>
          <p:nvPr/>
        </p:nvGrpSpPr>
        <p:grpSpPr>
          <a:xfrm rot="-2700000">
            <a:off x="223941" y="4107949"/>
            <a:ext cx="1792465" cy="3292904"/>
            <a:chOff x="272875" y="1419395"/>
            <a:chExt cx="255950" cy="563168"/>
          </a:xfrm>
        </p:grpSpPr>
        <p:sp>
          <p:nvSpPr>
            <p:cNvPr id="1845" name="Google Shape;1845;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6" name="Google Shape;1846;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7" name="Google Shape;1847;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8" name="Google Shape;1848;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9" name="Google Shape;1849;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0" name="Google Shape;1850;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1" name="Google Shape;1851;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2" name="Google Shape;1852;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3" name="Google Shape;1853;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4" name="Google Shape;1854;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5" name="Google Shape;1855;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6" name="Google Shape;1856;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7" name="Google Shape;1857;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8" name="Google Shape;1858;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9" name="Google Shape;1859;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0" name="Google Shape;1860;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1" name="Google Shape;1861;p31"/>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2" name="Google Shape;1862;p31"/>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3" name="Google Shape;1863;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4" name="Google Shape;1864;p31"/>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5" name="Google Shape;1865;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6" name="Google Shape;1866;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7" name="Google Shape;1867;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8" name="Google Shape;1868;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9" name="Google Shape;1869;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0" name="Google Shape;1870;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1" name="Google Shape;1871;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2" name="Google Shape;1872;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3" name="Google Shape;1873;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4" name="Google Shape;1874;p31"/>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5" name="Google Shape;1875;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6" name="Google Shape;1876;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7" name="Google Shape;1877;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8" name="Google Shape;1878;p31"/>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9" name="Google Shape;1879;p31"/>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880" name="Google Shape;1880;p31"/>
          <p:cNvGrpSpPr/>
          <p:nvPr/>
        </p:nvGrpSpPr>
        <p:grpSpPr>
          <a:xfrm rot="-2700000">
            <a:off x="10702018" y="-244454"/>
            <a:ext cx="1792465" cy="2660436"/>
            <a:chOff x="272875" y="1527563"/>
            <a:chExt cx="255950" cy="455000"/>
          </a:xfrm>
        </p:grpSpPr>
        <p:sp>
          <p:nvSpPr>
            <p:cNvPr id="1881" name="Google Shape;1881;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2" name="Google Shape;1882;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3" name="Google Shape;1883;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4" name="Google Shape;1884;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5" name="Google Shape;1885;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6" name="Google Shape;1886;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7" name="Google Shape;1887;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8" name="Google Shape;1888;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9" name="Google Shape;1889;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0" name="Google Shape;1890;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1" name="Google Shape;1891;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2" name="Google Shape;1892;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3" name="Google Shape;1893;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4" name="Google Shape;1894;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5" name="Google Shape;1895;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6" name="Google Shape;1896;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7" name="Google Shape;1897;p3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8" name="Google Shape;1898;p3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9" name="Google Shape;1899;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0" name="Google Shape;1900;p3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1" name="Google Shape;1901;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2" name="Google Shape;1902;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3" name="Google Shape;1903;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4" name="Google Shape;1904;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5" name="Google Shape;1905;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6" name="Google Shape;1906;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7" name="Google Shape;1907;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8" name="Google Shape;1908;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9" name="Google Shape;1909;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0" name="Google Shape;1910;p3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1" name="Google Shape;1911;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2" name="Google Shape;1912;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3" name="Google Shape;1913;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4" name="Google Shape;1914;p3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5" name="Google Shape;1915;p3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916" name="Google Shape;1916;p31"/>
          <p:cNvSpPr/>
          <p:nvPr/>
        </p:nvSpPr>
        <p:spPr>
          <a:xfrm>
            <a:off x="7427424" y="-3217383"/>
            <a:ext cx="6165365" cy="967595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3302144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958"/>
        <p:cNvGrpSpPr/>
        <p:nvPr/>
      </p:nvGrpSpPr>
      <p:grpSpPr>
        <a:xfrm>
          <a:off x="0" y="0"/>
          <a:ext cx="0" cy="0"/>
          <a:chOff x="0" y="0"/>
          <a:chExt cx="0" cy="0"/>
        </a:xfrm>
      </p:grpSpPr>
      <p:pic>
        <p:nvPicPr>
          <p:cNvPr id="1959" name="Google Shape;1959;p33"/>
          <p:cNvPicPr preferRelativeResize="0"/>
          <p:nvPr/>
        </p:nvPicPr>
        <p:blipFill>
          <a:blip r:embed="rId2">
            <a:alphaModFix amt="66000"/>
          </a:blip>
          <a:stretch>
            <a:fillRect/>
          </a:stretch>
        </p:blipFill>
        <p:spPr>
          <a:xfrm rot="-2343514" flipH="1">
            <a:off x="-1555393" y="-1694293"/>
            <a:ext cx="4396519" cy="3035517"/>
          </a:xfrm>
          <a:prstGeom prst="rect">
            <a:avLst/>
          </a:prstGeom>
          <a:noFill/>
          <a:ln>
            <a:noFill/>
          </a:ln>
        </p:spPr>
      </p:pic>
      <p:grpSp>
        <p:nvGrpSpPr>
          <p:cNvPr id="1960" name="Google Shape;1960;p33"/>
          <p:cNvGrpSpPr/>
          <p:nvPr/>
        </p:nvGrpSpPr>
        <p:grpSpPr>
          <a:xfrm rot="-8099954">
            <a:off x="20576" y="-763246"/>
            <a:ext cx="1792489" cy="2660436"/>
            <a:chOff x="272875" y="1527563"/>
            <a:chExt cx="255950" cy="455000"/>
          </a:xfrm>
        </p:grpSpPr>
        <p:sp>
          <p:nvSpPr>
            <p:cNvPr id="1961" name="Google Shape;1961;p3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2" name="Google Shape;1962;p3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3" name="Google Shape;1963;p3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4" name="Google Shape;1964;p3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5" name="Google Shape;1965;p3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6" name="Google Shape;1966;p3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7" name="Google Shape;1967;p3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8" name="Google Shape;1968;p3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9" name="Google Shape;1969;p3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0" name="Google Shape;1970;p3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1" name="Google Shape;1971;p3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2" name="Google Shape;1972;p3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3" name="Google Shape;1973;p3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4" name="Google Shape;1974;p3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5" name="Google Shape;1975;p3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6" name="Google Shape;1976;p3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7" name="Google Shape;1977;p3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8" name="Google Shape;1978;p3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9" name="Google Shape;1979;p3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0" name="Google Shape;1980;p3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1" name="Google Shape;1981;p3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2" name="Google Shape;1982;p3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3" name="Google Shape;1983;p3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4" name="Google Shape;1984;p3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5" name="Google Shape;1985;p3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6" name="Google Shape;1986;p3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7" name="Google Shape;1987;p3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8" name="Google Shape;1988;p3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9" name="Google Shape;1989;p3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0" name="Google Shape;1990;p3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1" name="Google Shape;1991;p3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2" name="Google Shape;1992;p3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3" name="Google Shape;1993;p3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4" name="Google Shape;1994;p3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5" name="Google Shape;1995;p3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996" name="Google Shape;1996;p33"/>
          <p:cNvPicPr preferRelativeResize="0"/>
          <p:nvPr/>
        </p:nvPicPr>
        <p:blipFill>
          <a:blip r:embed="rId3">
            <a:alphaModFix amt="74000"/>
          </a:blip>
          <a:stretch>
            <a:fillRect/>
          </a:stretch>
        </p:blipFill>
        <p:spPr>
          <a:xfrm rot="-5809801" flipH="1">
            <a:off x="10146557" y="-1463543"/>
            <a:ext cx="3859827" cy="3457761"/>
          </a:xfrm>
          <a:prstGeom prst="rect">
            <a:avLst/>
          </a:prstGeom>
          <a:noFill/>
          <a:ln>
            <a:noFill/>
          </a:ln>
        </p:spPr>
      </p:pic>
      <p:pic>
        <p:nvPicPr>
          <p:cNvPr id="1997" name="Google Shape;1997;p33"/>
          <p:cNvPicPr preferRelativeResize="0"/>
          <p:nvPr/>
        </p:nvPicPr>
        <p:blipFill>
          <a:blip r:embed="rId4">
            <a:alphaModFix amt="76000"/>
          </a:blip>
          <a:stretch>
            <a:fillRect/>
          </a:stretch>
        </p:blipFill>
        <p:spPr>
          <a:xfrm rot="10754694">
            <a:off x="3330598" y="5983034"/>
            <a:ext cx="10141079" cy="3776508"/>
          </a:xfrm>
          <a:prstGeom prst="rect">
            <a:avLst/>
          </a:prstGeom>
          <a:noFill/>
          <a:ln>
            <a:noFill/>
          </a:ln>
        </p:spPr>
      </p:pic>
      <p:grpSp>
        <p:nvGrpSpPr>
          <p:cNvPr id="1998" name="Google Shape;1998;p33"/>
          <p:cNvGrpSpPr/>
          <p:nvPr/>
        </p:nvGrpSpPr>
        <p:grpSpPr>
          <a:xfrm flipH="1">
            <a:off x="-832500" y="4650153"/>
            <a:ext cx="1792503" cy="3292879"/>
            <a:chOff x="272875" y="1419395"/>
            <a:chExt cx="255950" cy="563168"/>
          </a:xfrm>
        </p:grpSpPr>
        <p:sp>
          <p:nvSpPr>
            <p:cNvPr id="1999" name="Google Shape;1999;p3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0" name="Google Shape;2000;p3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1" name="Google Shape;2001;p3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2" name="Google Shape;2002;p3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3" name="Google Shape;2003;p3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4" name="Google Shape;2004;p3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5" name="Google Shape;2005;p3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6" name="Google Shape;2006;p3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7" name="Google Shape;2007;p3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8" name="Google Shape;2008;p3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9" name="Google Shape;2009;p3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0" name="Google Shape;2010;p3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1" name="Google Shape;2011;p3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2" name="Google Shape;2012;p3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3" name="Google Shape;2013;p3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4" name="Google Shape;2014;p3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5" name="Google Shape;2015;p33"/>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6" name="Google Shape;2016;p33"/>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7" name="Google Shape;2017;p3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8" name="Google Shape;2018;p33"/>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9" name="Google Shape;2019;p3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0" name="Google Shape;2020;p3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1" name="Google Shape;2021;p3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2" name="Google Shape;2022;p3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3" name="Google Shape;2023;p3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4" name="Google Shape;2024;p3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5" name="Google Shape;2025;p3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6" name="Google Shape;2026;p3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7" name="Google Shape;2027;p3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8" name="Google Shape;2028;p33"/>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9" name="Google Shape;2029;p3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0" name="Google Shape;2030;p3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1" name="Google Shape;2031;p3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2" name="Google Shape;2032;p33"/>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3" name="Google Shape;2033;p33"/>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7410644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034"/>
        <p:cNvGrpSpPr/>
        <p:nvPr/>
      </p:nvGrpSpPr>
      <p:grpSpPr>
        <a:xfrm>
          <a:off x="0" y="0"/>
          <a:ext cx="0" cy="0"/>
          <a:chOff x="0" y="0"/>
          <a:chExt cx="0" cy="0"/>
        </a:xfrm>
      </p:grpSpPr>
      <p:pic>
        <p:nvPicPr>
          <p:cNvPr id="2035" name="Google Shape;2035;p34"/>
          <p:cNvPicPr preferRelativeResize="0"/>
          <p:nvPr/>
        </p:nvPicPr>
        <p:blipFill>
          <a:blip r:embed="rId2">
            <a:alphaModFix amt="64000"/>
          </a:blip>
          <a:stretch>
            <a:fillRect/>
          </a:stretch>
        </p:blipFill>
        <p:spPr>
          <a:xfrm rot="5400000">
            <a:off x="9284415" y="-841084"/>
            <a:ext cx="4789568" cy="4028800"/>
          </a:xfrm>
          <a:prstGeom prst="rect">
            <a:avLst/>
          </a:prstGeom>
          <a:noFill/>
          <a:ln>
            <a:noFill/>
          </a:ln>
        </p:spPr>
      </p:pic>
      <p:pic>
        <p:nvPicPr>
          <p:cNvPr id="2036" name="Google Shape;2036;p34"/>
          <p:cNvPicPr preferRelativeResize="0"/>
          <p:nvPr/>
        </p:nvPicPr>
        <p:blipFill>
          <a:blip r:embed="rId3">
            <a:alphaModFix amt="66000"/>
          </a:blip>
          <a:stretch>
            <a:fillRect/>
          </a:stretch>
        </p:blipFill>
        <p:spPr>
          <a:xfrm rot="1326165" flipH="1">
            <a:off x="-255259" y="5505177"/>
            <a:ext cx="4396519" cy="3035512"/>
          </a:xfrm>
          <a:prstGeom prst="rect">
            <a:avLst/>
          </a:prstGeom>
          <a:noFill/>
          <a:ln>
            <a:noFill/>
          </a:ln>
        </p:spPr>
      </p:pic>
      <p:grpSp>
        <p:nvGrpSpPr>
          <p:cNvPr id="2037" name="Google Shape;2037;p34"/>
          <p:cNvGrpSpPr/>
          <p:nvPr/>
        </p:nvGrpSpPr>
        <p:grpSpPr>
          <a:xfrm rot="-2700000">
            <a:off x="10702018" y="-244454"/>
            <a:ext cx="1792465" cy="2660436"/>
            <a:chOff x="272875" y="1527563"/>
            <a:chExt cx="255950" cy="455000"/>
          </a:xfrm>
        </p:grpSpPr>
        <p:sp>
          <p:nvSpPr>
            <p:cNvPr id="2038" name="Google Shape;2038;p3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9" name="Google Shape;2039;p3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0" name="Google Shape;2040;p3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1" name="Google Shape;2041;p3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2" name="Google Shape;2042;p3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3" name="Google Shape;2043;p3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4" name="Google Shape;2044;p3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5" name="Google Shape;2045;p3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6" name="Google Shape;2046;p3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7" name="Google Shape;2047;p3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8" name="Google Shape;2048;p3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9" name="Google Shape;2049;p3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0" name="Google Shape;2050;p3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1" name="Google Shape;2051;p3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2" name="Google Shape;2052;p3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3" name="Google Shape;2053;p3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4" name="Google Shape;2054;p3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5" name="Google Shape;2055;p3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6" name="Google Shape;2056;p3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7" name="Google Shape;2057;p3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8" name="Google Shape;2058;p3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9" name="Google Shape;2059;p3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0" name="Google Shape;2060;p3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1" name="Google Shape;2061;p3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2" name="Google Shape;2062;p3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3" name="Google Shape;2063;p3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4" name="Google Shape;2064;p3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5" name="Google Shape;2065;p3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6" name="Google Shape;2066;p3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7" name="Google Shape;2067;p3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8" name="Google Shape;2068;p3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9" name="Google Shape;2069;p3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0" name="Google Shape;2070;p3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1" name="Google Shape;2071;p3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2" name="Google Shape;2072;p3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073" name="Google Shape;2073;p34"/>
          <p:cNvSpPr/>
          <p:nvPr/>
        </p:nvSpPr>
        <p:spPr>
          <a:xfrm>
            <a:off x="6089274" y="-3362066"/>
            <a:ext cx="6165365" cy="967595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2074" name="Google Shape;2074;p34"/>
          <p:cNvPicPr preferRelativeResize="0"/>
          <p:nvPr/>
        </p:nvPicPr>
        <p:blipFill>
          <a:blip r:embed="rId4">
            <a:alphaModFix amt="74000"/>
          </a:blip>
          <a:stretch>
            <a:fillRect/>
          </a:stretch>
        </p:blipFill>
        <p:spPr>
          <a:xfrm rot="7675040">
            <a:off x="3559889" y="-2021551"/>
            <a:ext cx="3859836" cy="3457769"/>
          </a:xfrm>
          <a:prstGeom prst="rect">
            <a:avLst/>
          </a:prstGeom>
          <a:noFill/>
          <a:ln>
            <a:noFill/>
          </a:ln>
        </p:spPr>
      </p:pic>
      <p:pic>
        <p:nvPicPr>
          <p:cNvPr id="2075" name="Google Shape;2075;p34"/>
          <p:cNvPicPr preferRelativeResize="0"/>
          <p:nvPr/>
        </p:nvPicPr>
        <p:blipFill>
          <a:blip r:embed="rId5">
            <a:alphaModFix amt="74000"/>
          </a:blip>
          <a:stretch>
            <a:fillRect/>
          </a:stretch>
        </p:blipFill>
        <p:spPr>
          <a:xfrm rot="-9631575" flipH="1">
            <a:off x="-2004313" y="-1640565"/>
            <a:ext cx="3859832" cy="3457765"/>
          </a:xfrm>
          <a:prstGeom prst="rect">
            <a:avLst/>
          </a:prstGeom>
          <a:noFill/>
          <a:ln>
            <a:noFill/>
          </a:ln>
        </p:spPr>
      </p:pic>
    </p:spTree>
    <p:extLst>
      <p:ext uri="{BB962C8B-B14F-4D97-AF65-F5344CB8AC3E}">
        <p14:creationId xmlns:p14="http://schemas.microsoft.com/office/powerpoint/2010/main" val="10796079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59"/>
        <p:cNvGrpSpPr/>
        <p:nvPr/>
      </p:nvGrpSpPr>
      <p:grpSpPr>
        <a:xfrm>
          <a:off x="0" y="0"/>
          <a:ext cx="0" cy="0"/>
          <a:chOff x="0" y="0"/>
          <a:chExt cx="0" cy="0"/>
        </a:xfrm>
      </p:grpSpPr>
      <p:pic>
        <p:nvPicPr>
          <p:cNvPr id="460" name="Google Shape;460;p8"/>
          <p:cNvPicPr preferRelativeResize="0"/>
          <p:nvPr/>
        </p:nvPicPr>
        <p:blipFill>
          <a:blip r:embed="rId2">
            <a:alphaModFix amt="74000"/>
          </a:blip>
          <a:stretch>
            <a:fillRect/>
          </a:stretch>
        </p:blipFill>
        <p:spPr>
          <a:xfrm rot="-10162003" flipH="1">
            <a:off x="401491" y="75521"/>
            <a:ext cx="3859828" cy="3457763"/>
          </a:xfrm>
          <a:prstGeom prst="rect">
            <a:avLst/>
          </a:prstGeom>
          <a:noFill/>
          <a:ln>
            <a:noFill/>
          </a:ln>
        </p:spPr>
      </p:pic>
      <p:pic>
        <p:nvPicPr>
          <p:cNvPr id="461" name="Google Shape;461;p8"/>
          <p:cNvPicPr preferRelativeResize="0"/>
          <p:nvPr/>
        </p:nvPicPr>
        <p:blipFill>
          <a:blip r:embed="rId3">
            <a:alphaModFix amt="33000"/>
          </a:blip>
          <a:stretch>
            <a:fillRect/>
          </a:stretch>
        </p:blipFill>
        <p:spPr>
          <a:xfrm rot="10800000" flipH="1">
            <a:off x="3078823" y="5"/>
            <a:ext cx="8153165" cy="6858000"/>
          </a:xfrm>
          <a:prstGeom prst="rect">
            <a:avLst/>
          </a:prstGeom>
          <a:noFill/>
          <a:ln>
            <a:noFill/>
          </a:ln>
        </p:spPr>
      </p:pic>
      <p:pic>
        <p:nvPicPr>
          <p:cNvPr id="462" name="Google Shape;462;p8"/>
          <p:cNvPicPr preferRelativeResize="0"/>
          <p:nvPr/>
        </p:nvPicPr>
        <p:blipFill>
          <a:blip r:embed="rId4">
            <a:alphaModFix amt="58000"/>
          </a:blip>
          <a:stretch>
            <a:fillRect/>
          </a:stretch>
        </p:blipFill>
        <p:spPr>
          <a:xfrm rot="-8962532">
            <a:off x="10071847" y="3136699"/>
            <a:ext cx="1950408" cy="4678872"/>
          </a:xfrm>
          <a:prstGeom prst="rect">
            <a:avLst/>
          </a:prstGeom>
          <a:noFill/>
          <a:ln>
            <a:noFill/>
          </a:ln>
        </p:spPr>
      </p:pic>
      <p:pic>
        <p:nvPicPr>
          <p:cNvPr id="463" name="Google Shape;463;p8"/>
          <p:cNvPicPr preferRelativeResize="0"/>
          <p:nvPr/>
        </p:nvPicPr>
        <p:blipFill>
          <a:blip r:embed="rId5">
            <a:alphaModFix amt="62000"/>
          </a:blip>
          <a:stretch>
            <a:fillRect/>
          </a:stretch>
        </p:blipFill>
        <p:spPr>
          <a:xfrm rot="-10162003" flipH="1">
            <a:off x="-1454809" y="-1511679"/>
            <a:ext cx="3859828" cy="3457763"/>
          </a:xfrm>
          <a:prstGeom prst="rect">
            <a:avLst/>
          </a:prstGeom>
          <a:noFill/>
          <a:ln>
            <a:noFill/>
          </a:ln>
        </p:spPr>
      </p:pic>
      <p:sp>
        <p:nvSpPr>
          <p:cNvPr id="464" name="Google Shape;464;p8"/>
          <p:cNvSpPr/>
          <p:nvPr/>
        </p:nvSpPr>
        <p:spPr>
          <a:xfrm rot="-6681487">
            <a:off x="10725830" y="3454541"/>
            <a:ext cx="3020031" cy="2887704"/>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65" name="Google Shape;465;p8"/>
          <p:cNvGrpSpPr/>
          <p:nvPr/>
        </p:nvGrpSpPr>
        <p:grpSpPr>
          <a:xfrm rot="8100046">
            <a:off x="-16039" y="4600882"/>
            <a:ext cx="1792489" cy="2660436"/>
            <a:chOff x="272875" y="1527563"/>
            <a:chExt cx="255950" cy="455000"/>
          </a:xfrm>
        </p:grpSpPr>
        <p:sp>
          <p:nvSpPr>
            <p:cNvPr id="466" name="Google Shape;466;p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 name="Google Shape;474;p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 name="Google Shape;481;p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 name="Google Shape;482;p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 name="Google Shape;492;p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3" name="Google Shape;493;p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4" name="Google Shape;494;p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 name="Google Shape;495;p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 name="Google Shape;496;p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 name="Google Shape;497;p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8" name="Google Shape;498;p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9" name="Google Shape;499;p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0" name="Google Shape;500;p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01" name="Google Shape;501;p8"/>
          <p:cNvGrpSpPr/>
          <p:nvPr/>
        </p:nvGrpSpPr>
        <p:grpSpPr>
          <a:xfrm rot="-987768">
            <a:off x="10335757" y="-355038"/>
            <a:ext cx="1792479" cy="2660411"/>
            <a:chOff x="272875" y="1527563"/>
            <a:chExt cx="255950" cy="455000"/>
          </a:xfrm>
        </p:grpSpPr>
        <p:sp>
          <p:nvSpPr>
            <p:cNvPr id="502" name="Google Shape;502;p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3" name="Google Shape;503;p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4" name="Google Shape;504;p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5" name="Google Shape;505;p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 name="Google Shape;506;p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7" name="Google Shape;507;p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8" name="Google Shape;508;p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 name="Google Shape;509;p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0" name="Google Shape;510;p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1" name="Google Shape;511;p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 name="Google Shape;512;p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3" name="Google Shape;513;p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4" name="Google Shape;514;p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 name="Google Shape;515;p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6" name="Google Shape;516;p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7" name="Google Shape;517;p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 name="Google Shape;518;p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9" name="Google Shape;519;p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 name="Google Shape;520;p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1" name="Google Shape;521;p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2" name="Google Shape;522;p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3" name="Google Shape;523;p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4" name="Google Shape;524;p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 name="Google Shape;526;p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 name="Google Shape;527;p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 name="Google Shape;528;p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 name="Google Shape;529;p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 name="Google Shape;530;p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 name="Google Shape;531;p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 name="Google Shape;532;p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3" name="Google Shape;533;p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 name="Google Shape;534;p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537" name="Google Shape;537;p8"/>
          <p:cNvPicPr preferRelativeResize="0"/>
          <p:nvPr/>
        </p:nvPicPr>
        <p:blipFill>
          <a:blip r:embed="rId6">
            <a:alphaModFix amt="62000"/>
          </a:blip>
          <a:stretch>
            <a:fillRect/>
          </a:stretch>
        </p:blipFill>
        <p:spPr>
          <a:xfrm rot="5400000">
            <a:off x="1405899" y="-445895"/>
            <a:ext cx="5966183" cy="6858003"/>
          </a:xfrm>
          <a:prstGeom prst="rect">
            <a:avLst/>
          </a:prstGeom>
          <a:noFill/>
          <a:ln>
            <a:noFill/>
          </a:ln>
        </p:spPr>
      </p:pic>
      <p:sp>
        <p:nvSpPr>
          <p:cNvPr id="538" name="Google Shape;538;p8"/>
          <p:cNvSpPr txBox="1">
            <a:spLocks noGrp="1"/>
          </p:cNvSpPr>
          <p:nvPr>
            <p:ph type="title"/>
          </p:nvPr>
        </p:nvSpPr>
        <p:spPr>
          <a:xfrm>
            <a:off x="1850800" y="1742800"/>
            <a:ext cx="8490400" cy="337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8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539" name="Google Shape;539;p8"/>
          <p:cNvSpPr/>
          <p:nvPr/>
        </p:nvSpPr>
        <p:spPr>
          <a:xfrm rot="231922" flipH="1">
            <a:off x="-1585658" y="-4620776"/>
            <a:ext cx="6165251" cy="9675935"/>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5860538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40"/>
        <p:cNvGrpSpPr/>
        <p:nvPr/>
      </p:nvGrpSpPr>
      <p:grpSpPr>
        <a:xfrm>
          <a:off x="0" y="0"/>
          <a:ext cx="0" cy="0"/>
          <a:chOff x="0" y="0"/>
          <a:chExt cx="0" cy="0"/>
        </a:xfrm>
      </p:grpSpPr>
      <p:sp>
        <p:nvSpPr>
          <p:cNvPr id="541" name="Google Shape;541;p9"/>
          <p:cNvSpPr txBox="1">
            <a:spLocks noGrp="1"/>
          </p:cNvSpPr>
          <p:nvPr>
            <p:ph type="subTitle" idx="1"/>
          </p:nvPr>
        </p:nvSpPr>
        <p:spPr>
          <a:xfrm flipH="1">
            <a:off x="6730533" y="3476089"/>
            <a:ext cx="4490400" cy="1417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42" name="Google Shape;542;p9"/>
          <p:cNvSpPr txBox="1">
            <a:spLocks noGrp="1"/>
          </p:cNvSpPr>
          <p:nvPr>
            <p:ph type="ctrTitle"/>
          </p:nvPr>
        </p:nvSpPr>
        <p:spPr>
          <a:xfrm flipH="1">
            <a:off x="6095867" y="2263732"/>
            <a:ext cx="5147200" cy="1245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pic>
        <p:nvPicPr>
          <p:cNvPr id="543" name="Google Shape;543;p9"/>
          <p:cNvPicPr preferRelativeResize="0"/>
          <p:nvPr/>
        </p:nvPicPr>
        <p:blipFill>
          <a:blip r:embed="rId2">
            <a:alphaModFix amt="82000"/>
          </a:blip>
          <a:stretch>
            <a:fillRect/>
          </a:stretch>
        </p:blipFill>
        <p:spPr>
          <a:xfrm>
            <a:off x="8664000" y="4775164"/>
            <a:ext cx="4587200" cy="3786835"/>
          </a:xfrm>
          <a:prstGeom prst="rect">
            <a:avLst/>
          </a:prstGeom>
          <a:noFill/>
          <a:ln>
            <a:noFill/>
          </a:ln>
        </p:spPr>
      </p:pic>
      <p:sp>
        <p:nvSpPr>
          <p:cNvPr id="544" name="Google Shape;544;p9"/>
          <p:cNvSpPr/>
          <p:nvPr/>
        </p:nvSpPr>
        <p:spPr>
          <a:xfrm rot="-2569776">
            <a:off x="10366596" y="-1357199"/>
            <a:ext cx="3020057" cy="2887729"/>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45" name="Google Shape;545;p9"/>
          <p:cNvGrpSpPr/>
          <p:nvPr/>
        </p:nvGrpSpPr>
        <p:grpSpPr>
          <a:xfrm rot="-6629356">
            <a:off x="9993722" y="4701471"/>
            <a:ext cx="1792461" cy="3292896"/>
            <a:chOff x="272875" y="1419395"/>
            <a:chExt cx="255950" cy="563168"/>
          </a:xfrm>
        </p:grpSpPr>
        <p:sp>
          <p:nvSpPr>
            <p:cNvPr id="546" name="Google Shape;546;p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 name="Google Shape;547;p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 name="Google Shape;548;p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 name="Google Shape;549;p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 name="Google Shape;550;p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 name="Google Shape;551;p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 name="Google Shape;552;p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 name="Google Shape;553;p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 name="Google Shape;554;p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 name="Google Shape;555;p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 name="Google Shape;556;p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 name="Google Shape;557;p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 name="Google Shape;560;p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 name="Google Shape;561;p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 name="Google Shape;562;p9"/>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9"/>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 name="Google Shape;565;p9"/>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 name="Google Shape;566;p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 name="Google Shape;567;p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8" name="Google Shape;568;p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2" name="Google Shape;572;p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3" name="Google Shape;573;p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4" name="Google Shape;574;p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5" name="Google Shape;575;p9"/>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6" name="Google Shape;576;p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7" name="Google Shape;577;p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8" name="Google Shape;578;p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9"/>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0" name="Google Shape;580;p9"/>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581" name="Google Shape;581;p9"/>
          <p:cNvPicPr preferRelativeResize="0"/>
          <p:nvPr/>
        </p:nvPicPr>
        <p:blipFill>
          <a:blip r:embed="rId3">
            <a:alphaModFix amt="82000"/>
          </a:blip>
          <a:stretch>
            <a:fillRect/>
          </a:stretch>
        </p:blipFill>
        <p:spPr>
          <a:xfrm rot="-5400005">
            <a:off x="-1461915" y="-1279335"/>
            <a:ext cx="4843833" cy="3998701"/>
          </a:xfrm>
          <a:prstGeom prst="rect">
            <a:avLst/>
          </a:prstGeom>
          <a:noFill/>
          <a:ln>
            <a:noFill/>
          </a:ln>
        </p:spPr>
      </p:pic>
    </p:spTree>
    <p:extLst>
      <p:ext uri="{BB962C8B-B14F-4D97-AF65-F5344CB8AC3E}">
        <p14:creationId xmlns:p14="http://schemas.microsoft.com/office/powerpoint/2010/main" val="41720151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013"/>
        <p:cNvGrpSpPr/>
        <p:nvPr/>
      </p:nvGrpSpPr>
      <p:grpSpPr>
        <a:xfrm>
          <a:off x="0" y="0"/>
          <a:ext cx="0" cy="0"/>
          <a:chOff x="0" y="0"/>
          <a:chExt cx="0" cy="0"/>
        </a:xfrm>
      </p:grpSpPr>
      <p:pic>
        <p:nvPicPr>
          <p:cNvPr id="1014" name="Google Shape;1014;p19"/>
          <p:cNvPicPr preferRelativeResize="0"/>
          <p:nvPr/>
        </p:nvPicPr>
        <p:blipFill>
          <a:blip r:embed="rId2">
            <a:alphaModFix amt="66000"/>
          </a:blip>
          <a:stretch>
            <a:fillRect/>
          </a:stretch>
        </p:blipFill>
        <p:spPr>
          <a:xfrm rot="-2343514" flipH="1">
            <a:off x="-1541634" y="-1956213"/>
            <a:ext cx="4396519" cy="3035517"/>
          </a:xfrm>
          <a:prstGeom prst="rect">
            <a:avLst/>
          </a:prstGeom>
          <a:noFill/>
          <a:ln>
            <a:noFill/>
          </a:ln>
        </p:spPr>
      </p:pic>
      <p:pic>
        <p:nvPicPr>
          <p:cNvPr id="1015" name="Google Shape;1015;p19"/>
          <p:cNvPicPr preferRelativeResize="0"/>
          <p:nvPr/>
        </p:nvPicPr>
        <p:blipFill>
          <a:blip r:embed="rId3">
            <a:alphaModFix amt="74000"/>
          </a:blip>
          <a:stretch>
            <a:fillRect/>
          </a:stretch>
        </p:blipFill>
        <p:spPr>
          <a:xfrm rot="-10162003" flipH="1">
            <a:off x="-1454809" y="-1511679"/>
            <a:ext cx="3859828" cy="3457763"/>
          </a:xfrm>
          <a:prstGeom prst="rect">
            <a:avLst/>
          </a:prstGeom>
          <a:noFill/>
          <a:ln>
            <a:noFill/>
          </a:ln>
        </p:spPr>
      </p:pic>
      <p:grpSp>
        <p:nvGrpSpPr>
          <p:cNvPr id="1016" name="Google Shape;1016;p19"/>
          <p:cNvGrpSpPr/>
          <p:nvPr/>
        </p:nvGrpSpPr>
        <p:grpSpPr>
          <a:xfrm rot="-8099954">
            <a:off x="34334" y="-1025166"/>
            <a:ext cx="1792489" cy="2660436"/>
            <a:chOff x="272875" y="1527563"/>
            <a:chExt cx="255950" cy="455000"/>
          </a:xfrm>
        </p:grpSpPr>
        <p:sp>
          <p:nvSpPr>
            <p:cNvPr id="1017" name="Google Shape;1017;p1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8" name="Google Shape;1018;p1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9" name="Google Shape;1019;p1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0" name="Google Shape;1020;p1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1" name="Google Shape;1021;p1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2" name="Google Shape;1022;p1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3" name="Google Shape;1023;p1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4" name="Google Shape;1024;p1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5" name="Google Shape;1025;p1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6" name="Google Shape;1026;p1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7" name="Google Shape;1027;p1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8" name="Google Shape;1028;p1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9" name="Google Shape;1029;p1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0" name="Google Shape;1030;p1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1" name="Google Shape;1031;p1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2" name="Google Shape;1032;p1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3" name="Google Shape;1033;p19"/>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4" name="Google Shape;1034;p19"/>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5" name="Google Shape;1035;p1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6" name="Google Shape;1036;p19"/>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7" name="Google Shape;1037;p1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8" name="Google Shape;1038;p1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9" name="Google Shape;1039;p1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0" name="Google Shape;1040;p1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1" name="Google Shape;1041;p1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2" name="Google Shape;1042;p1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3" name="Google Shape;1043;p1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4" name="Google Shape;1044;p1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5" name="Google Shape;1045;p1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6" name="Google Shape;1046;p19"/>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7" name="Google Shape;1047;p1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8" name="Google Shape;1048;p1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9" name="Google Shape;1049;p1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0" name="Google Shape;1050;p19"/>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1" name="Google Shape;1051;p19"/>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052" name="Google Shape;1052;p19"/>
          <p:cNvPicPr preferRelativeResize="0"/>
          <p:nvPr/>
        </p:nvPicPr>
        <p:blipFill>
          <a:blip r:embed="rId3">
            <a:alphaModFix amt="74000"/>
          </a:blip>
          <a:stretch>
            <a:fillRect/>
          </a:stretch>
        </p:blipFill>
        <p:spPr>
          <a:xfrm rot="-6814727" flipH="1">
            <a:off x="9939023" y="-1577075"/>
            <a:ext cx="3859828" cy="3457763"/>
          </a:xfrm>
          <a:prstGeom prst="rect">
            <a:avLst/>
          </a:prstGeom>
          <a:noFill/>
          <a:ln>
            <a:noFill/>
          </a:ln>
        </p:spPr>
      </p:pic>
      <p:pic>
        <p:nvPicPr>
          <p:cNvPr id="1053" name="Google Shape;1053;p19"/>
          <p:cNvPicPr preferRelativeResize="0"/>
          <p:nvPr/>
        </p:nvPicPr>
        <p:blipFill>
          <a:blip r:embed="rId4">
            <a:alphaModFix amt="76000"/>
          </a:blip>
          <a:stretch>
            <a:fillRect/>
          </a:stretch>
        </p:blipFill>
        <p:spPr>
          <a:xfrm rot="-1136126">
            <a:off x="5820172" y="5642071"/>
            <a:ext cx="10141073" cy="3776509"/>
          </a:xfrm>
          <a:prstGeom prst="rect">
            <a:avLst/>
          </a:prstGeom>
          <a:noFill/>
          <a:ln>
            <a:noFill/>
          </a:ln>
        </p:spPr>
      </p:pic>
      <p:grpSp>
        <p:nvGrpSpPr>
          <p:cNvPr id="1054" name="Google Shape;1054;p19"/>
          <p:cNvGrpSpPr/>
          <p:nvPr/>
        </p:nvGrpSpPr>
        <p:grpSpPr>
          <a:xfrm rot="3618644">
            <a:off x="10249169" y="5121997"/>
            <a:ext cx="1792475" cy="3292860"/>
            <a:chOff x="272875" y="1419395"/>
            <a:chExt cx="255950" cy="563168"/>
          </a:xfrm>
        </p:grpSpPr>
        <p:sp>
          <p:nvSpPr>
            <p:cNvPr id="1055" name="Google Shape;1055;p1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6" name="Google Shape;1056;p1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7" name="Google Shape;1057;p1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8" name="Google Shape;1058;p1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9" name="Google Shape;1059;p1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0" name="Google Shape;1060;p1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1" name="Google Shape;1061;p1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2" name="Google Shape;1062;p1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3" name="Google Shape;1063;p1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4" name="Google Shape;1064;p1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5" name="Google Shape;1065;p1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6" name="Google Shape;1066;p1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7" name="Google Shape;1067;p1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8" name="Google Shape;1068;p1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9" name="Google Shape;1069;p1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0" name="Google Shape;1070;p1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1" name="Google Shape;1071;p19"/>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2" name="Google Shape;1072;p19"/>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3" name="Google Shape;1073;p1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4" name="Google Shape;1074;p19"/>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5" name="Google Shape;1075;p1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6" name="Google Shape;1076;p1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7" name="Google Shape;1077;p1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8" name="Google Shape;1078;p1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9" name="Google Shape;1079;p1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0" name="Google Shape;1080;p1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1" name="Google Shape;1081;p1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2" name="Google Shape;1082;p1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3" name="Google Shape;1083;p1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4" name="Google Shape;1084;p19"/>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5" name="Google Shape;1085;p1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6" name="Google Shape;1086;p1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7" name="Google Shape;1087;p1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8" name="Google Shape;1088;p19"/>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9" name="Google Shape;1089;p19"/>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90" name="Google Shape;1090;p19"/>
          <p:cNvSpPr txBox="1">
            <a:spLocks noGrp="1"/>
          </p:cNvSpPr>
          <p:nvPr>
            <p:ph type="title"/>
          </p:nvPr>
        </p:nvSpPr>
        <p:spPr>
          <a:xfrm>
            <a:off x="960000" y="3448288"/>
            <a:ext cx="3115200" cy="11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91" name="Google Shape;1091;p19"/>
          <p:cNvSpPr txBox="1">
            <a:spLocks noGrp="1"/>
          </p:cNvSpPr>
          <p:nvPr>
            <p:ph type="subTitle" idx="1"/>
          </p:nvPr>
        </p:nvSpPr>
        <p:spPr>
          <a:xfrm>
            <a:off x="960000" y="4428172"/>
            <a:ext cx="3115200" cy="11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92" name="Google Shape;1092;p19"/>
          <p:cNvSpPr txBox="1">
            <a:spLocks noGrp="1"/>
          </p:cNvSpPr>
          <p:nvPr>
            <p:ph type="title" idx="2"/>
          </p:nvPr>
        </p:nvSpPr>
        <p:spPr>
          <a:xfrm>
            <a:off x="4538400" y="3448288"/>
            <a:ext cx="3115200" cy="11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93" name="Google Shape;1093;p19"/>
          <p:cNvSpPr txBox="1">
            <a:spLocks noGrp="1"/>
          </p:cNvSpPr>
          <p:nvPr>
            <p:ph type="subTitle" idx="3"/>
          </p:nvPr>
        </p:nvSpPr>
        <p:spPr>
          <a:xfrm>
            <a:off x="4538400" y="4428172"/>
            <a:ext cx="3115200" cy="11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94" name="Google Shape;1094;p19"/>
          <p:cNvSpPr txBox="1">
            <a:spLocks noGrp="1"/>
          </p:cNvSpPr>
          <p:nvPr>
            <p:ph type="title" idx="4"/>
          </p:nvPr>
        </p:nvSpPr>
        <p:spPr>
          <a:xfrm>
            <a:off x="8133867" y="3448279"/>
            <a:ext cx="3115200" cy="11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1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095" name="Google Shape;1095;p19"/>
          <p:cNvSpPr txBox="1">
            <a:spLocks noGrp="1"/>
          </p:cNvSpPr>
          <p:nvPr>
            <p:ph type="subTitle" idx="5"/>
          </p:nvPr>
        </p:nvSpPr>
        <p:spPr>
          <a:xfrm>
            <a:off x="8133867" y="4428172"/>
            <a:ext cx="3115200" cy="11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96" name="Google Shape;1096;p19"/>
          <p:cNvSpPr txBox="1">
            <a:spLocks noGrp="1"/>
          </p:cNvSpPr>
          <p:nvPr>
            <p:ph type="ctrTitle" idx="6"/>
          </p:nvPr>
        </p:nvSpPr>
        <p:spPr>
          <a:xfrm>
            <a:off x="982195" y="497367"/>
            <a:ext cx="10230000" cy="77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4394986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6"/>
        <p:cNvGrpSpPr/>
        <p:nvPr/>
      </p:nvGrpSpPr>
      <p:grpSpPr>
        <a:xfrm>
          <a:off x="0" y="0"/>
          <a:ext cx="0" cy="0"/>
          <a:chOff x="0" y="0"/>
          <a:chExt cx="0" cy="0"/>
        </a:xfrm>
      </p:grpSpPr>
      <p:sp>
        <p:nvSpPr>
          <p:cNvPr id="5" name="Google Shape;137;p3">
            <a:extLst>
              <a:ext uri="{FF2B5EF4-FFF2-40B4-BE49-F238E27FC236}">
                <a16:creationId xmlns:a16="http://schemas.microsoft.com/office/drawing/2014/main" id="{9FD08342-9075-44B3-AF7F-9C63A72B8323}"/>
              </a:ext>
            </a:extLst>
          </p:cNvPr>
          <p:cNvSpPr/>
          <p:nvPr/>
        </p:nvSpPr>
        <p:spPr>
          <a:xfrm>
            <a:off x="6353175" y="-176213"/>
            <a:ext cx="5989638" cy="4857751"/>
          </a:xfrm>
          <a:custGeom>
            <a:avLst/>
            <a:gdLst/>
            <a:ahLst/>
            <a:cxnLst/>
            <a:rect l="l" t="t" r="r" b="b"/>
            <a:pathLst>
              <a:path w="12072" h="9792" extrusionOk="0">
                <a:moveTo>
                  <a:pt x="5700" y="0"/>
                </a:moveTo>
                <a:cubicBezTo>
                  <a:pt x="5260" y="0"/>
                  <a:pt x="4816" y="53"/>
                  <a:pt x="4385" y="147"/>
                </a:cubicBezTo>
                <a:cubicBezTo>
                  <a:pt x="3885" y="261"/>
                  <a:pt x="3385" y="443"/>
                  <a:pt x="2953" y="671"/>
                </a:cubicBezTo>
                <a:cubicBezTo>
                  <a:pt x="1656" y="1330"/>
                  <a:pt x="428" y="2922"/>
                  <a:pt x="269" y="4400"/>
                </a:cubicBezTo>
                <a:cubicBezTo>
                  <a:pt x="1" y="6864"/>
                  <a:pt x="1916" y="9791"/>
                  <a:pt x="4560" y="9791"/>
                </a:cubicBezTo>
                <a:cubicBezTo>
                  <a:pt x="4600" y="9791"/>
                  <a:pt x="4640" y="9791"/>
                  <a:pt x="4681" y="9789"/>
                </a:cubicBezTo>
                <a:cubicBezTo>
                  <a:pt x="7660" y="9698"/>
                  <a:pt x="12071" y="6583"/>
                  <a:pt x="10366" y="3308"/>
                </a:cubicBezTo>
                <a:cubicBezTo>
                  <a:pt x="9775" y="2149"/>
                  <a:pt x="8910" y="1057"/>
                  <a:pt x="7751" y="466"/>
                </a:cubicBezTo>
                <a:cubicBezTo>
                  <a:pt x="7129" y="141"/>
                  <a:pt x="6420" y="0"/>
                  <a:pt x="5700" y="0"/>
                </a:cubicBezTo>
                <a:close/>
              </a:path>
            </a:pathLst>
          </a:custGeom>
          <a:solidFill>
            <a:schemeClr val="accent5"/>
          </a:solidFill>
          <a:ln>
            <a:noFill/>
          </a:ln>
        </p:spPr>
        <p:txBody>
          <a:bodyPr spcFirstLastPara="1" lIns="121900" tIns="121900" rIns="121900" bIns="121900" anchor="ctr"/>
          <a:lstStyle/>
          <a:p>
            <a:pPr>
              <a:spcBef>
                <a:spcPts val="0"/>
              </a:spcBef>
              <a:spcAft>
                <a:spcPts val="0"/>
              </a:spcAft>
              <a:defRPr/>
            </a:pPr>
            <a:endParaRPr/>
          </a:p>
        </p:txBody>
      </p:sp>
      <p:sp>
        <p:nvSpPr>
          <p:cNvPr id="6" name="Google Shape;138;p3">
            <a:extLst>
              <a:ext uri="{FF2B5EF4-FFF2-40B4-BE49-F238E27FC236}">
                <a16:creationId xmlns:a16="http://schemas.microsoft.com/office/drawing/2014/main" id="{6AF14697-8A08-4F68-8F6D-525FB623868B}"/>
              </a:ext>
            </a:extLst>
          </p:cNvPr>
          <p:cNvSpPr/>
          <p:nvPr/>
        </p:nvSpPr>
        <p:spPr>
          <a:xfrm rot="10800000" flipH="1">
            <a:off x="-3025775" y="568325"/>
            <a:ext cx="12863513" cy="6288088"/>
          </a:xfrm>
          <a:custGeom>
            <a:avLst/>
            <a:gdLst/>
            <a:ahLst/>
            <a:cxnLst/>
            <a:rect l="l" t="t" r="r" b="b"/>
            <a:pathLst>
              <a:path w="141828" h="69329" extrusionOk="0">
                <a:moveTo>
                  <a:pt x="1" y="0"/>
                </a:moveTo>
                <a:cubicBezTo>
                  <a:pt x="1126" y="1003"/>
                  <a:pt x="2189" y="2067"/>
                  <a:pt x="3162" y="3161"/>
                </a:cubicBezTo>
                <a:cubicBezTo>
                  <a:pt x="11308" y="12341"/>
                  <a:pt x="15685" y="24134"/>
                  <a:pt x="21612" y="34894"/>
                </a:cubicBezTo>
                <a:cubicBezTo>
                  <a:pt x="24257" y="39636"/>
                  <a:pt x="27296" y="44256"/>
                  <a:pt x="30761" y="48481"/>
                </a:cubicBezTo>
                <a:cubicBezTo>
                  <a:pt x="37661" y="56931"/>
                  <a:pt x="46233" y="63892"/>
                  <a:pt x="56507" y="67326"/>
                </a:cubicBezTo>
                <a:cubicBezTo>
                  <a:pt x="60500" y="68665"/>
                  <a:pt x="64765" y="69329"/>
                  <a:pt x="69028" y="69329"/>
                </a:cubicBezTo>
                <a:cubicBezTo>
                  <a:pt x="81217" y="69329"/>
                  <a:pt x="93395" y="63906"/>
                  <a:pt x="99182" y="53344"/>
                </a:cubicBezTo>
                <a:cubicBezTo>
                  <a:pt x="102951" y="46475"/>
                  <a:pt x="103711" y="38420"/>
                  <a:pt x="105383" y="30760"/>
                </a:cubicBezTo>
                <a:cubicBezTo>
                  <a:pt x="107055" y="23101"/>
                  <a:pt x="110125" y="15076"/>
                  <a:pt x="116781" y="10912"/>
                </a:cubicBezTo>
                <a:cubicBezTo>
                  <a:pt x="121827" y="7751"/>
                  <a:pt x="128088" y="7356"/>
                  <a:pt x="133620" y="5198"/>
                </a:cubicBezTo>
                <a:cubicBezTo>
                  <a:pt x="136690" y="4012"/>
                  <a:pt x="139456" y="2219"/>
                  <a:pt x="141827" y="0"/>
                </a:cubicBezTo>
                <a:close/>
              </a:path>
            </a:pathLst>
          </a:custGeom>
          <a:solidFill>
            <a:schemeClr val="accent5"/>
          </a:solidFill>
          <a:ln>
            <a:noFill/>
          </a:ln>
        </p:spPr>
        <p:txBody>
          <a:bodyPr spcFirstLastPara="1" lIns="121900" tIns="121900" rIns="121900" bIns="121900" anchor="ctr"/>
          <a:lstStyle/>
          <a:p>
            <a:pPr>
              <a:spcBef>
                <a:spcPts val="0"/>
              </a:spcBef>
              <a:spcAft>
                <a:spcPts val="0"/>
              </a:spcAft>
              <a:defRPr/>
            </a:pPr>
            <a:endParaRPr/>
          </a:p>
        </p:txBody>
      </p:sp>
      <p:grpSp>
        <p:nvGrpSpPr>
          <p:cNvPr id="7" name="Google Shape;139;p3">
            <a:extLst>
              <a:ext uri="{FF2B5EF4-FFF2-40B4-BE49-F238E27FC236}">
                <a16:creationId xmlns:a16="http://schemas.microsoft.com/office/drawing/2014/main" id="{FE07CE13-177E-4C74-9D6E-252F9B7D3237}"/>
              </a:ext>
            </a:extLst>
          </p:cNvPr>
          <p:cNvGrpSpPr>
            <a:grpSpLocks/>
          </p:cNvGrpSpPr>
          <p:nvPr/>
        </p:nvGrpSpPr>
        <p:grpSpPr bwMode="auto">
          <a:xfrm rot="564120">
            <a:off x="-1066800" y="-2049463"/>
            <a:ext cx="4824413" cy="3836988"/>
            <a:chOff x="-1221177" y="-856963"/>
            <a:chExt cx="3089277" cy="2457565"/>
          </a:xfrm>
        </p:grpSpPr>
        <p:grpSp>
          <p:nvGrpSpPr>
            <p:cNvPr id="8" name="Google Shape;140;p3">
              <a:extLst>
                <a:ext uri="{FF2B5EF4-FFF2-40B4-BE49-F238E27FC236}">
                  <a16:creationId xmlns:a16="http://schemas.microsoft.com/office/drawing/2014/main" id="{38CCF231-F742-4926-BE9C-3F4A59387E56}"/>
                </a:ext>
              </a:extLst>
            </p:cNvPr>
            <p:cNvGrpSpPr>
              <a:grpSpLocks/>
            </p:cNvGrpSpPr>
            <p:nvPr/>
          </p:nvGrpSpPr>
          <p:grpSpPr bwMode="auto">
            <a:xfrm>
              <a:off x="-1221177" y="-856963"/>
              <a:ext cx="3089277" cy="2457565"/>
              <a:chOff x="-1221177" y="-856963"/>
              <a:chExt cx="3089277" cy="2457565"/>
            </a:xfrm>
          </p:grpSpPr>
          <p:sp>
            <p:nvSpPr>
              <p:cNvPr id="17" name="Google Shape;141;p3">
                <a:extLst>
                  <a:ext uri="{FF2B5EF4-FFF2-40B4-BE49-F238E27FC236}">
                    <a16:creationId xmlns:a16="http://schemas.microsoft.com/office/drawing/2014/main" id="{ECAC4AFA-929D-44A2-8B3C-26A194140BFE}"/>
                  </a:ext>
                </a:extLst>
              </p:cNvPr>
              <p:cNvSpPr>
                <a:spLocks/>
              </p:cNvSpPr>
              <p:nvPr/>
            </p:nvSpPr>
            <p:spPr bwMode="auto">
              <a:xfrm>
                <a:off x="-1221177" y="-564373"/>
                <a:ext cx="3089277" cy="2164975"/>
              </a:xfrm>
              <a:custGeom>
                <a:avLst/>
                <a:gdLst>
                  <a:gd name="T0" fmla="*/ 0 w 65482"/>
                  <a:gd name="T1" fmla="*/ 2147483646 h 45890"/>
                  <a:gd name="T2" fmla="*/ 2147483646 w 65482"/>
                  <a:gd name="T3" fmla="*/ 2147483646 h 45890"/>
                  <a:gd name="T4" fmla="*/ 2147483646 w 65482"/>
                  <a:gd name="T5" fmla="*/ 2147483646 h 45890"/>
                  <a:gd name="T6" fmla="*/ 0 60000 65536"/>
                  <a:gd name="T7" fmla="*/ 0 60000 65536"/>
                  <a:gd name="T8" fmla="*/ 0 60000 65536"/>
                </a:gdLst>
                <a:ahLst/>
                <a:cxnLst>
                  <a:cxn ang="T6">
                    <a:pos x="T0" y="T1"/>
                  </a:cxn>
                  <a:cxn ang="T7">
                    <a:pos x="T2" y="T3"/>
                  </a:cxn>
                  <a:cxn ang="T8">
                    <a:pos x="T4" y="T5"/>
                  </a:cxn>
                </a:cxnLst>
                <a:rect l="0" t="0" r="r" b="b"/>
                <a:pathLst>
                  <a:path w="65482" h="45890" fill="none" extrusionOk="0">
                    <a:moveTo>
                      <a:pt x="0" y="40751"/>
                    </a:moveTo>
                    <a:cubicBezTo>
                      <a:pt x="18837" y="45889"/>
                      <a:pt x="46927" y="45492"/>
                      <a:pt x="60600" y="14866"/>
                    </a:cubicBezTo>
                    <a:cubicBezTo>
                      <a:pt x="63047" y="9381"/>
                      <a:pt x="65482" y="1"/>
                      <a:pt x="65482" y="1"/>
                    </a:cubicBezTo>
                  </a:path>
                </a:pathLst>
              </a:custGeom>
              <a:noFill/>
              <a:ln w="28575" cap="flat" cmpd="sng">
                <a:solidFill>
                  <a:schemeClr val="tx1"/>
                </a:solidFill>
                <a:prstDash val="solid"/>
                <a:miter lim="12814"/>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18" name="Google Shape;142;p3">
                <a:extLst>
                  <a:ext uri="{FF2B5EF4-FFF2-40B4-BE49-F238E27FC236}">
                    <a16:creationId xmlns:a16="http://schemas.microsoft.com/office/drawing/2014/main" id="{4D7BE0EB-7C65-4B35-837C-25E3ED456966}"/>
                  </a:ext>
                </a:extLst>
              </p:cNvPr>
              <p:cNvSpPr>
                <a:spLocks/>
              </p:cNvSpPr>
              <p:nvPr/>
            </p:nvSpPr>
            <p:spPr bwMode="auto">
              <a:xfrm>
                <a:off x="-1050729" y="-637497"/>
                <a:ext cx="2826970" cy="2014998"/>
              </a:xfrm>
              <a:custGeom>
                <a:avLst/>
                <a:gdLst>
                  <a:gd name="T0" fmla="*/ 2147483646 w 59922"/>
                  <a:gd name="T1" fmla="*/ 2147483646 h 42711"/>
                  <a:gd name="T2" fmla="*/ 2147483646 w 59922"/>
                  <a:gd name="T3" fmla="*/ 2147483646 h 42711"/>
                  <a:gd name="T4" fmla="*/ 2147483646 w 59922"/>
                  <a:gd name="T5" fmla="*/ 0 h 42711"/>
                  <a:gd name="T6" fmla="*/ 0 60000 65536"/>
                  <a:gd name="T7" fmla="*/ 0 60000 65536"/>
                  <a:gd name="T8" fmla="*/ 0 60000 65536"/>
                </a:gdLst>
                <a:ahLst/>
                <a:cxnLst>
                  <a:cxn ang="T6">
                    <a:pos x="T0" y="T1"/>
                  </a:cxn>
                  <a:cxn ang="T7">
                    <a:pos x="T2" y="T3"/>
                  </a:cxn>
                  <a:cxn ang="T8">
                    <a:pos x="T4" y="T5"/>
                  </a:cxn>
                </a:cxnLst>
                <a:rect l="0" t="0" r="r" b="b"/>
                <a:pathLst>
                  <a:path w="59922" h="42711" fill="none" extrusionOk="0">
                    <a:moveTo>
                      <a:pt x="1" y="38610"/>
                    </a:moveTo>
                    <a:cubicBezTo>
                      <a:pt x="16980" y="42711"/>
                      <a:pt x="41814" y="41878"/>
                      <a:pt x="54885" y="14519"/>
                    </a:cubicBezTo>
                    <a:cubicBezTo>
                      <a:pt x="57474" y="9099"/>
                      <a:pt x="59921" y="0"/>
                      <a:pt x="59921" y="0"/>
                    </a:cubicBezTo>
                  </a:path>
                </a:pathLst>
              </a:custGeom>
              <a:noFill/>
              <a:ln w="28575" cap="flat" cmpd="sng">
                <a:solidFill>
                  <a:schemeClr val="tx1"/>
                </a:solidFill>
                <a:prstDash val="solid"/>
                <a:miter lim="12814"/>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19" name="Google Shape;143;p3">
                <a:extLst>
                  <a:ext uri="{FF2B5EF4-FFF2-40B4-BE49-F238E27FC236}">
                    <a16:creationId xmlns:a16="http://schemas.microsoft.com/office/drawing/2014/main" id="{25E48A30-1D09-4DD9-BDDA-A929C632CD15}"/>
                  </a:ext>
                </a:extLst>
              </p:cNvPr>
              <p:cNvSpPr>
                <a:spLocks/>
              </p:cNvSpPr>
              <p:nvPr/>
            </p:nvSpPr>
            <p:spPr bwMode="auto">
              <a:xfrm>
                <a:off x="-880847" y="-710668"/>
                <a:ext cx="2564569" cy="1865729"/>
              </a:xfrm>
              <a:custGeom>
                <a:avLst/>
                <a:gdLst>
                  <a:gd name="T0" fmla="*/ 2147483646 w 54360"/>
                  <a:gd name="T1" fmla="*/ 2147483646 h 39547"/>
                  <a:gd name="T2" fmla="*/ 2147483646 w 54360"/>
                  <a:gd name="T3" fmla="*/ 2147483646 h 39547"/>
                  <a:gd name="T4" fmla="*/ 2147483646 w 54360"/>
                  <a:gd name="T5" fmla="*/ 2147483646 h 39547"/>
                  <a:gd name="T6" fmla="*/ 0 60000 65536"/>
                  <a:gd name="T7" fmla="*/ 0 60000 65536"/>
                  <a:gd name="T8" fmla="*/ 0 60000 65536"/>
                </a:gdLst>
                <a:ahLst/>
                <a:cxnLst>
                  <a:cxn ang="T6">
                    <a:pos x="T0" y="T1"/>
                  </a:cxn>
                  <a:cxn ang="T7">
                    <a:pos x="T2" y="T3"/>
                  </a:cxn>
                  <a:cxn ang="T8">
                    <a:pos x="T4" y="T5"/>
                  </a:cxn>
                </a:cxnLst>
                <a:rect l="0" t="0" r="r" b="b"/>
                <a:pathLst>
                  <a:path w="54360" h="39547" fill="none" extrusionOk="0">
                    <a:moveTo>
                      <a:pt x="1" y="36483"/>
                    </a:moveTo>
                    <a:cubicBezTo>
                      <a:pt x="15134" y="39546"/>
                      <a:pt x="36817" y="38303"/>
                      <a:pt x="49195" y="14186"/>
                    </a:cubicBezTo>
                    <a:cubicBezTo>
                      <a:pt x="51938" y="8830"/>
                      <a:pt x="54360" y="1"/>
                      <a:pt x="54360" y="1"/>
                    </a:cubicBezTo>
                  </a:path>
                </a:pathLst>
              </a:custGeom>
              <a:noFill/>
              <a:ln w="28575" cap="flat" cmpd="sng">
                <a:solidFill>
                  <a:schemeClr val="tx1"/>
                </a:solidFill>
                <a:prstDash val="solid"/>
                <a:miter lim="12814"/>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20" name="Google Shape;144;p3">
                <a:extLst>
                  <a:ext uri="{FF2B5EF4-FFF2-40B4-BE49-F238E27FC236}">
                    <a16:creationId xmlns:a16="http://schemas.microsoft.com/office/drawing/2014/main" id="{8CF211A7-4587-4772-826E-5BB0A15F2E79}"/>
                  </a:ext>
                </a:extLst>
              </p:cNvPr>
              <p:cNvSpPr>
                <a:spLocks/>
              </p:cNvSpPr>
              <p:nvPr/>
            </p:nvSpPr>
            <p:spPr bwMode="auto">
              <a:xfrm>
                <a:off x="-710353" y="-783792"/>
                <a:ext cx="2302168" cy="1715751"/>
              </a:xfrm>
              <a:custGeom>
                <a:avLst/>
                <a:gdLst>
                  <a:gd name="T0" fmla="*/ 0 w 48798"/>
                  <a:gd name="T1" fmla="*/ 2147483646 h 36368"/>
                  <a:gd name="T2" fmla="*/ 2147483646 w 48798"/>
                  <a:gd name="T3" fmla="*/ 2147483646 h 36368"/>
                  <a:gd name="T4" fmla="*/ 2147483646 w 48798"/>
                  <a:gd name="T5" fmla="*/ 0 h 36368"/>
                  <a:gd name="T6" fmla="*/ 0 60000 65536"/>
                  <a:gd name="T7" fmla="*/ 0 60000 65536"/>
                  <a:gd name="T8" fmla="*/ 0 60000 65536"/>
                </a:gdLst>
                <a:ahLst/>
                <a:cxnLst>
                  <a:cxn ang="T6">
                    <a:pos x="T0" y="T1"/>
                  </a:cxn>
                  <a:cxn ang="T7">
                    <a:pos x="T2" y="T3"/>
                  </a:cxn>
                  <a:cxn ang="T8">
                    <a:pos x="T4" y="T5"/>
                  </a:cxn>
                </a:cxnLst>
                <a:rect l="0" t="0" r="r" b="b"/>
                <a:pathLst>
                  <a:path w="48798" h="36368" fill="none" extrusionOk="0">
                    <a:moveTo>
                      <a:pt x="0" y="34356"/>
                    </a:moveTo>
                    <a:cubicBezTo>
                      <a:pt x="13276" y="36368"/>
                      <a:pt x="31883" y="34766"/>
                      <a:pt x="43480" y="13853"/>
                    </a:cubicBezTo>
                    <a:cubicBezTo>
                      <a:pt x="46401" y="8573"/>
                      <a:pt x="48798" y="0"/>
                      <a:pt x="48798" y="0"/>
                    </a:cubicBezTo>
                  </a:path>
                </a:pathLst>
              </a:custGeom>
              <a:noFill/>
              <a:ln w="28575" cap="flat" cmpd="sng">
                <a:solidFill>
                  <a:schemeClr val="tx1"/>
                </a:solidFill>
                <a:prstDash val="solid"/>
                <a:miter lim="12814"/>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21" name="Google Shape;145;p3">
                <a:extLst>
                  <a:ext uri="{FF2B5EF4-FFF2-40B4-BE49-F238E27FC236}">
                    <a16:creationId xmlns:a16="http://schemas.microsoft.com/office/drawing/2014/main" id="{15DC6F6C-6A90-4CB3-99B5-D2F245F1C529}"/>
                  </a:ext>
                </a:extLst>
              </p:cNvPr>
              <p:cNvSpPr>
                <a:spLocks/>
              </p:cNvSpPr>
              <p:nvPr/>
            </p:nvSpPr>
            <p:spPr bwMode="auto">
              <a:xfrm>
                <a:off x="-540471" y="-856963"/>
                <a:ext cx="2040380" cy="1565868"/>
              </a:xfrm>
              <a:custGeom>
                <a:avLst/>
                <a:gdLst>
                  <a:gd name="T0" fmla="*/ 0 w 43249"/>
                  <a:gd name="T1" fmla="*/ 2147483646 h 33191"/>
                  <a:gd name="T2" fmla="*/ 2147483646 w 43249"/>
                  <a:gd name="T3" fmla="*/ 2147483646 h 33191"/>
                  <a:gd name="T4" fmla="*/ 2147483646 w 43249"/>
                  <a:gd name="T5" fmla="*/ 2147483646 h 33191"/>
                  <a:gd name="T6" fmla="*/ 0 60000 65536"/>
                  <a:gd name="T7" fmla="*/ 0 60000 65536"/>
                  <a:gd name="T8" fmla="*/ 0 60000 65536"/>
                </a:gdLst>
                <a:ahLst/>
                <a:cxnLst>
                  <a:cxn ang="T6">
                    <a:pos x="T0" y="T1"/>
                  </a:cxn>
                  <a:cxn ang="T7">
                    <a:pos x="T2" y="T3"/>
                  </a:cxn>
                  <a:cxn ang="T8">
                    <a:pos x="T4" y="T5"/>
                  </a:cxn>
                </a:cxnLst>
                <a:rect l="0" t="0" r="r" b="b"/>
                <a:pathLst>
                  <a:path w="43249" h="33191" fill="none" extrusionOk="0">
                    <a:moveTo>
                      <a:pt x="0" y="32229"/>
                    </a:moveTo>
                    <a:cubicBezTo>
                      <a:pt x="11431" y="33190"/>
                      <a:pt x="27051" y="31294"/>
                      <a:pt x="37777" y="13520"/>
                    </a:cubicBezTo>
                    <a:cubicBezTo>
                      <a:pt x="40904" y="8317"/>
                      <a:pt x="43249" y="1"/>
                      <a:pt x="43249" y="1"/>
                    </a:cubicBezTo>
                  </a:path>
                </a:pathLst>
              </a:custGeom>
              <a:noFill/>
              <a:ln w="28575" cap="flat" cmpd="sng">
                <a:solidFill>
                  <a:schemeClr val="tx1"/>
                </a:solidFill>
                <a:prstDash val="solid"/>
                <a:miter lim="12814"/>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grpSp>
          <p:nvGrpSpPr>
            <p:cNvPr id="9" name="Google Shape;146;p3">
              <a:extLst>
                <a:ext uri="{FF2B5EF4-FFF2-40B4-BE49-F238E27FC236}">
                  <a16:creationId xmlns:a16="http://schemas.microsoft.com/office/drawing/2014/main" id="{68BB0E98-4E03-4096-98A6-42344C46F94E}"/>
                </a:ext>
              </a:extLst>
            </p:cNvPr>
            <p:cNvGrpSpPr>
              <a:grpSpLocks/>
            </p:cNvGrpSpPr>
            <p:nvPr/>
          </p:nvGrpSpPr>
          <p:grpSpPr bwMode="auto">
            <a:xfrm>
              <a:off x="828772" y="314668"/>
              <a:ext cx="416010" cy="486680"/>
              <a:chOff x="828772" y="314668"/>
              <a:chExt cx="416010" cy="486680"/>
            </a:xfrm>
          </p:grpSpPr>
          <p:sp>
            <p:nvSpPr>
              <p:cNvPr id="14" name="Google Shape;147;p3">
                <a:extLst>
                  <a:ext uri="{FF2B5EF4-FFF2-40B4-BE49-F238E27FC236}">
                    <a16:creationId xmlns:a16="http://schemas.microsoft.com/office/drawing/2014/main" id="{76E91987-5E54-4D21-B8E7-196039C9BF0E}"/>
                  </a:ext>
                </a:extLst>
              </p:cNvPr>
              <p:cNvSpPr>
                <a:spLocks/>
              </p:cNvSpPr>
              <p:nvPr/>
            </p:nvSpPr>
            <p:spPr bwMode="auto">
              <a:xfrm>
                <a:off x="828772" y="325849"/>
                <a:ext cx="182624" cy="180501"/>
              </a:xfrm>
              <a:custGeom>
                <a:avLst/>
                <a:gdLst>
                  <a:gd name="T0" fmla="*/ 2147483646 w 3871"/>
                  <a:gd name="T1" fmla="*/ 2147483646 h 3826"/>
                  <a:gd name="T2" fmla="*/ 2147483646 w 3871"/>
                  <a:gd name="T3" fmla="*/ 2147483646 h 3826"/>
                  <a:gd name="T4" fmla="*/ 2147483646 w 3871"/>
                  <a:gd name="T5" fmla="*/ 2147483646 h 3826"/>
                  <a:gd name="T6" fmla="*/ 2147483646 w 3871"/>
                  <a:gd name="T7" fmla="*/ 2147483646 h 3826"/>
                  <a:gd name="T8" fmla="*/ 2147483646 w 3871"/>
                  <a:gd name="T9" fmla="*/ 2147483646 h 3826"/>
                  <a:gd name="T10" fmla="*/ 2147483646 w 3871"/>
                  <a:gd name="T11" fmla="*/ 2147483646 h 3826"/>
                  <a:gd name="T12" fmla="*/ 2147483646 w 3871"/>
                  <a:gd name="T13" fmla="*/ 2147483646 h 38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71" h="3826" extrusionOk="0">
                    <a:moveTo>
                      <a:pt x="2277" y="1"/>
                    </a:moveTo>
                    <a:cubicBezTo>
                      <a:pt x="1531" y="1"/>
                      <a:pt x="747" y="588"/>
                      <a:pt x="398" y="1455"/>
                    </a:cubicBezTo>
                    <a:cubicBezTo>
                      <a:pt x="1" y="2454"/>
                      <a:pt x="321" y="3454"/>
                      <a:pt x="1103" y="3748"/>
                    </a:cubicBezTo>
                    <a:cubicBezTo>
                      <a:pt x="1245" y="3800"/>
                      <a:pt x="1395" y="3825"/>
                      <a:pt x="1548" y="3825"/>
                    </a:cubicBezTo>
                    <a:cubicBezTo>
                      <a:pt x="2224" y="3825"/>
                      <a:pt x="2961" y="3340"/>
                      <a:pt x="3358" y="2557"/>
                    </a:cubicBezTo>
                    <a:cubicBezTo>
                      <a:pt x="3871" y="1544"/>
                      <a:pt x="3602" y="417"/>
                      <a:pt x="2743" y="83"/>
                    </a:cubicBezTo>
                    <a:cubicBezTo>
                      <a:pt x="2593" y="27"/>
                      <a:pt x="2436" y="1"/>
                      <a:pt x="2277" y="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 name="Google Shape;148;p3">
                <a:extLst>
                  <a:ext uri="{FF2B5EF4-FFF2-40B4-BE49-F238E27FC236}">
                    <a16:creationId xmlns:a16="http://schemas.microsoft.com/office/drawing/2014/main" id="{B1286395-ED06-4AFF-BD51-15B4235564DA}"/>
                  </a:ext>
                </a:extLst>
              </p:cNvPr>
              <p:cNvSpPr>
                <a:spLocks/>
              </p:cNvSpPr>
              <p:nvPr/>
            </p:nvSpPr>
            <p:spPr bwMode="auto">
              <a:xfrm>
                <a:off x="828772" y="314668"/>
                <a:ext cx="182624" cy="201354"/>
              </a:xfrm>
              <a:custGeom>
                <a:avLst/>
                <a:gdLst>
                  <a:gd name="T0" fmla="*/ 2147483646 w 3871"/>
                  <a:gd name="T1" fmla="*/ 2147483646 h 4268"/>
                  <a:gd name="T2" fmla="*/ 2147483646 w 3871"/>
                  <a:gd name="T3" fmla="*/ 2147483646 h 4268"/>
                  <a:gd name="T4" fmla="*/ 2147483646 w 3871"/>
                  <a:gd name="T5" fmla="*/ 2147483646 h 4268"/>
                  <a:gd name="T6" fmla="*/ 2147483646 w 3871"/>
                  <a:gd name="T7" fmla="*/ 2147483646 h 4268"/>
                  <a:gd name="T8" fmla="*/ 2147483646 w 3871"/>
                  <a:gd name="T9" fmla="*/ 2147483646 h 42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71" h="4268" fill="none" extrusionOk="0">
                    <a:moveTo>
                      <a:pt x="2743" y="320"/>
                    </a:moveTo>
                    <a:cubicBezTo>
                      <a:pt x="3602" y="654"/>
                      <a:pt x="3871" y="1781"/>
                      <a:pt x="3358" y="2794"/>
                    </a:cubicBezTo>
                    <a:cubicBezTo>
                      <a:pt x="2871" y="3755"/>
                      <a:pt x="1872" y="4267"/>
                      <a:pt x="1103" y="3985"/>
                    </a:cubicBezTo>
                    <a:cubicBezTo>
                      <a:pt x="321" y="3691"/>
                      <a:pt x="1" y="2691"/>
                      <a:pt x="398" y="1692"/>
                    </a:cubicBezTo>
                    <a:cubicBezTo>
                      <a:pt x="821" y="641"/>
                      <a:pt x="1885" y="0"/>
                      <a:pt x="2743" y="320"/>
                    </a:cubicBezTo>
                    <a:close/>
                  </a:path>
                </a:pathLst>
              </a:custGeom>
              <a:noFill/>
              <a:ln w="28575" cap="flat" cmpd="sng">
                <a:solidFill>
                  <a:schemeClr val="tx2"/>
                </a:solidFill>
                <a:prstDash val="solid"/>
                <a:miter lim="12814"/>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16" name="Google Shape;149;p3">
                <a:extLst>
                  <a:ext uri="{FF2B5EF4-FFF2-40B4-BE49-F238E27FC236}">
                    <a16:creationId xmlns:a16="http://schemas.microsoft.com/office/drawing/2014/main" id="{04F73A98-EC2A-434F-837C-3DD7472733DC}"/>
                  </a:ext>
                </a:extLst>
              </p:cNvPr>
              <p:cNvSpPr>
                <a:spLocks/>
              </p:cNvSpPr>
              <p:nvPr/>
            </p:nvSpPr>
            <p:spPr bwMode="auto">
              <a:xfrm>
                <a:off x="865664" y="494788"/>
                <a:ext cx="379118" cy="306559"/>
              </a:xfrm>
              <a:custGeom>
                <a:avLst/>
                <a:gdLst>
                  <a:gd name="T0" fmla="*/ 2147483646 w 8036"/>
                  <a:gd name="T1" fmla="*/ 2147483646 h 6498"/>
                  <a:gd name="T2" fmla="*/ 2147483646 w 8036"/>
                  <a:gd name="T3" fmla="*/ 2147483646 h 6498"/>
                  <a:gd name="T4" fmla="*/ 0 60000 65536"/>
                  <a:gd name="T5" fmla="*/ 0 60000 65536"/>
                </a:gdLst>
                <a:ahLst/>
                <a:cxnLst>
                  <a:cxn ang="T4">
                    <a:pos x="T0" y="T1"/>
                  </a:cxn>
                  <a:cxn ang="T5">
                    <a:pos x="T2" y="T3"/>
                  </a:cxn>
                </a:cxnLst>
                <a:rect l="0" t="0" r="r" b="b"/>
                <a:pathLst>
                  <a:path w="8036" h="6498" fill="none" extrusionOk="0">
                    <a:moveTo>
                      <a:pt x="1" y="1"/>
                    </a:moveTo>
                    <a:lnTo>
                      <a:pt x="8035" y="6498"/>
                    </a:lnTo>
                  </a:path>
                </a:pathLst>
              </a:custGeom>
              <a:noFill/>
              <a:ln w="28575" cap="rnd" cmpd="sng">
                <a:solidFill>
                  <a:schemeClr val="tx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grpSp>
          <p:nvGrpSpPr>
            <p:cNvPr id="10" name="Google Shape;150;p3">
              <a:extLst>
                <a:ext uri="{FF2B5EF4-FFF2-40B4-BE49-F238E27FC236}">
                  <a16:creationId xmlns:a16="http://schemas.microsoft.com/office/drawing/2014/main" id="{AA1B74C6-F425-4484-8DF3-76636CDC214D}"/>
                </a:ext>
              </a:extLst>
            </p:cNvPr>
            <p:cNvGrpSpPr>
              <a:grpSpLocks/>
            </p:cNvGrpSpPr>
            <p:nvPr/>
          </p:nvGrpSpPr>
          <p:grpSpPr bwMode="auto">
            <a:xfrm>
              <a:off x="323987" y="610889"/>
              <a:ext cx="341044" cy="623914"/>
              <a:chOff x="323987" y="610889"/>
              <a:chExt cx="341044" cy="623914"/>
            </a:xfrm>
          </p:grpSpPr>
          <p:sp>
            <p:nvSpPr>
              <p:cNvPr id="11" name="Google Shape;151;p3">
                <a:extLst>
                  <a:ext uri="{FF2B5EF4-FFF2-40B4-BE49-F238E27FC236}">
                    <a16:creationId xmlns:a16="http://schemas.microsoft.com/office/drawing/2014/main" id="{B7C41E68-640A-4869-9CAF-44E945290E3A}"/>
                  </a:ext>
                </a:extLst>
              </p:cNvPr>
              <p:cNvSpPr>
                <a:spLocks/>
              </p:cNvSpPr>
              <p:nvPr/>
            </p:nvSpPr>
            <p:spPr bwMode="auto">
              <a:xfrm>
                <a:off x="323987" y="1036281"/>
                <a:ext cx="204986" cy="187814"/>
              </a:xfrm>
              <a:custGeom>
                <a:avLst/>
                <a:gdLst>
                  <a:gd name="T0" fmla="*/ 2147483646 w 4345"/>
                  <a:gd name="T1" fmla="*/ 0 h 3981"/>
                  <a:gd name="T2" fmla="*/ 2147483646 w 4345"/>
                  <a:gd name="T3" fmla="*/ 2147483646 h 3981"/>
                  <a:gd name="T4" fmla="*/ 2147483646 w 4345"/>
                  <a:gd name="T5" fmla="*/ 2147483646 h 3981"/>
                  <a:gd name="T6" fmla="*/ 2147483646 w 4345"/>
                  <a:gd name="T7" fmla="*/ 2147483646 h 3981"/>
                  <a:gd name="T8" fmla="*/ 2147483646 w 4345"/>
                  <a:gd name="T9" fmla="*/ 2147483646 h 3981"/>
                  <a:gd name="T10" fmla="*/ 2147483646 w 4345"/>
                  <a:gd name="T11" fmla="*/ 2147483646 h 3981"/>
                  <a:gd name="T12" fmla="*/ 2147483646 w 4345"/>
                  <a:gd name="T13" fmla="*/ 0 h 398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45" h="3981" extrusionOk="0">
                    <a:moveTo>
                      <a:pt x="2671" y="0"/>
                    </a:moveTo>
                    <a:cubicBezTo>
                      <a:pt x="2077" y="0"/>
                      <a:pt x="1416" y="308"/>
                      <a:pt x="911" y="876"/>
                    </a:cubicBezTo>
                    <a:cubicBezTo>
                      <a:pt x="116" y="1760"/>
                      <a:pt x="1" y="2952"/>
                      <a:pt x="616" y="3580"/>
                    </a:cubicBezTo>
                    <a:cubicBezTo>
                      <a:pt x="879" y="3848"/>
                      <a:pt x="1237" y="3980"/>
                      <a:pt x="1629" y="3980"/>
                    </a:cubicBezTo>
                    <a:cubicBezTo>
                      <a:pt x="2154" y="3980"/>
                      <a:pt x="2738" y="3742"/>
                      <a:pt x="3230" y="3272"/>
                    </a:cubicBezTo>
                    <a:cubicBezTo>
                      <a:pt x="4127" y="2414"/>
                      <a:pt x="4345" y="1106"/>
                      <a:pt x="3679" y="402"/>
                    </a:cubicBezTo>
                    <a:cubicBezTo>
                      <a:pt x="3411" y="130"/>
                      <a:pt x="3055" y="0"/>
                      <a:pt x="2671"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 name="Google Shape;152;p3">
                <a:extLst>
                  <a:ext uri="{FF2B5EF4-FFF2-40B4-BE49-F238E27FC236}">
                    <a16:creationId xmlns:a16="http://schemas.microsoft.com/office/drawing/2014/main" id="{98B1069F-80A7-41CA-B659-D047496DDBD9}"/>
                  </a:ext>
                </a:extLst>
              </p:cNvPr>
              <p:cNvSpPr>
                <a:spLocks/>
              </p:cNvSpPr>
              <p:nvPr/>
            </p:nvSpPr>
            <p:spPr bwMode="auto">
              <a:xfrm>
                <a:off x="323987" y="1022552"/>
                <a:ext cx="204986" cy="212252"/>
              </a:xfrm>
              <a:custGeom>
                <a:avLst/>
                <a:gdLst>
                  <a:gd name="T0" fmla="*/ 2147483646 w 4345"/>
                  <a:gd name="T1" fmla="*/ 2147483646 h 4499"/>
                  <a:gd name="T2" fmla="*/ 2147483646 w 4345"/>
                  <a:gd name="T3" fmla="*/ 2147483646 h 4499"/>
                  <a:gd name="T4" fmla="*/ 2147483646 w 4345"/>
                  <a:gd name="T5" fmla="*/ 2147483646 h 4499"/>
                  <a:gd name="T6" fmla="*/ 2147483646 w 4345"/>
                  <a:gd name="T7" fmla="*/ 2147483646 h 4499"/>
                  <a:gd name="T8" fmla="*/ 2147483646 w 4345"/>
                  <a:gd name="T9" fmla="*/ 2147483646 h 44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45" h="4499" fill="none" extrusionOk="0">
                    <a:moveTo>
                      <a:pt x="3679" y="693"/>
                    </a:moveTo>
                    <a:cubicBezTo>
                      <a:pt x="4345" y="1397"/>
                      <a:pt x="4127" y="2705"/>
                      <a:pt x="3230" y="3563"/>
                    </a:cubicBezTo>
                    <a:cubicBezTo>
                      <a:pt x="2371" y="4383"/>
                      <a:pt x="1231" y="4499"/>
                      <a:pt x="616" y="3871"/>
                    </a:cubicBezTo>
                    <a:cubicBezTo>
                      <a:pt x="1" y="3243"/>
                      <a:pt x="116" y="2051"/>
                      <a:pt x="911" y="1167"/>
                    </a:cubicBezTo>
                    <a:cubicBezTo>
                      <a:pt x="1744" y="231"/>
                      <a:pt x="2999" y="1"/>
                      <a:pt x="3679" y="693"/>
                    </a:cubicBezTo>
                    <a:close/>
                  </a:path>
                </a:pathLst>
              </a:custGeom>
              <a:noFill/>
              <a:ln w="28575" cap="flat" cmpd="sng">
                <a:solidFill>
                  <a:schemeClr val="bg2"/>
                </a:solidFill>
                <a:prstDash val="solid"/>
                <a:miter lim="12814"/>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13" name="Google Shape;153;p3">
                <a:extLst>
                  <a:ext uri="{FF2B5EF4-FFF2-40B4-BE49-F238E27FC236}">
                    <a16:creationId xmlns:a16="http://schemas.microsoft.com/office/drawing/2014/main" id="{E81F883B-BB71-4479-8030-2933355819A3}"/>
                  </a:ext>
                </a:extLst>
              </p:cNvPr>
              <p:cNvSpPr>
                <a:spLocks/>
              </p:cNvSpPr>
              <p:nvPr/>
            </p:nvSpPr>
            <p:spPr bwMode="auto">
              <a:xfrm>
                <a:off x="386259" y="610889"/>
                <a:ext cx="278772" cy="473379"/>
              </a:xfrm>
              <a:custGeom>
                <a:avLst/>
                <a:gdLst>
                  <a:gd name="T0" fmla="*/ 2147483646 w 5909"/>
                  <a:gd name="T1" fmla="*/ 2147483646 h 10034"/>
                  <a:gd name="T2" fmla="*/ 2147483646 w 5909"/>
                  <a:gd name="T3" fmla="*/ 0 h 10034"/>
                  <a:gd name="T4" fmla="*/ 2147483646 w 5909"/>
                  <a:gd name="T5" fmla="*/ 2147483646 h 10034"/>
                  <a:gd name="T6" fmla="*/ 2147483646 w 5909"/>
                  <a:gd name="T7" fmla="*/ 2147483646 h 100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909" h="10034" fill="none" extrusionOk="0">
                    <a:moveTo>
                      <a:pt x="2717" y="10034"/>
                    </a:moveTo>
                    <a:lnTo>
                      <a:pt x="1" y="0"/>
                    </a:lnTo>
                    <a:cubicBezTo>
                      <a:pt x="1" y="0"/>
                      <a:pt x="5908" y="3370"/>
                      <a:pt x="4588" y="5562"/>
                    </a:cubicBezTo>
                    <a:cubicBezTo>
                      <a:pt x="3973" y="6394"/>
                      <a:pt x="2807" y="4882"/>
                      <a:pt x="2807" y="4882"/>
                    </a:cubicBezTo>
                  </a:path>
                </a:pathLst>
              </a:custGeom>
              <a:noFill/>
              <a:ln w="28575" cap="rnd" cmpd="sng">
                <a:solidFill>
                  <a:schemeClr val="bg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grpSp>
      <p:grpSp>
        <p:nvGrpSpPr>
          <p:cNvPr id="22" name="Google Shape;154;p3">
            <a:extLst>
              <a:ext uri="{FF2B5EF4-FFF2-40B4-BE49-F238E27FC236}">
                <a16:creationId xmlns:a16="http://schemas.microsoft.com/office/drawing/2014/main" id="{847EBA4F-5BE2-4706-AC5E-AFB00611450A}"/>
              </a:ext>
            </a:extLst>
          </p:cNvPr>
          <p:cNvGrpSpPr>
            <a:grpSpLocks/>
          </p:cNvGrpSpPr>
          <p:nvPr/>
        </p:nvGrpSpPr>
        <p:grpSpPr bwMode="auto">
          <a:xfrm rot="-651153">
            <a:off x="-539750" y="4011613"/>
            <a:ext cx="16902113" cy="4679950"/>
            <a:chOff x="-721976" y="-2758542"/>
            <a:chExt cx="9608356" cy="2661230"/>
          </a:xfrm>
        </p:grpSpPr>
        <p:grpSp>
          <p:nvGrpSpPr>
            <p:cNvPr id="23" name="Google Shape;155;p3">
              <a:extLst>
                <a:ext uri="{FF2B5EF4-FFF2-40B4-BE49-F238E27FC236}">
                  <a16:creationId xmlns:a16="http://schemas.microsoft.com/office/drawing/2014/main" id="{E7B71ABA-9003-4EB0-8F7B-26BE9EF100C6}"/>
                </a:ext>
              </a:extLst>
            </p:cNvPr>
            <p:cNvGrpSpPr>
              <a:grpSpLocks/>
            </p:cNvGrpSpPr>
            <p:nvPr/>
          </p:nvGrpSpPr>
          <p:grpSpPr bwMode="auto">
            <a:xfrm>
              <a:off x="-721976" y="-2758542"/>
              <a:ext cx="9608356" cy="2661230"/>
              <a:chOff x="3132300" y="-1689000"/>
              <a:chExt cx="5193425" cy="1438425"/>
            </a:xfrm>
          </p:grpSpPr>
          <p:sp>
            <p:nvSpPr>
              <p:cNvPr id="105" name="Google Shape;156;p3">
                <a:extLst>
                  <a:ext uri="{FF2B5EF4-FFF2-40B4-BE49-F238E27FC236}">
                    <a16:creationId xmlns:a16="http://schemas.microsoft.com/office/drawing/2014/main" id="{C32635BD-DF0F-4AD8-9494-4F315C99C695}"/>
                  </a:ext>
                </a:extLst>
              </p:cNvPr>
              <p:cNvSpPr>
                <a:spLocks/>
              </p:cNvSpPr>
              <p:nvPr/>
            </p:nvSpPr>
            <p:spPr bwMode="auto">
              <a:xfrm>
                <a:off x="3132300" y="-1689000"/>
                <a:ext cx="5182850" cy="1082200"/>
              </a:xfrm>
              <a:custGeom>
                <a:avLst/>
                <a:gdLst>
                  <a:gd name="T0" fmla="*/ 2147483646 w 207314"/>
                  <a:gd name="T1" fmla="*/ 2147483646 h 43288"/>
                  <a:gd name="T2" fmla="*/ 2147483646 w 207314"/>
                  <a:gd name="T3" fmla="*/ 2147483646 h 43288"/>
                  <a:gd name="T4" fmla="*/ 2147483646 w 207314"/>
                  <a:gd name="T5" fmla="*/ 2147483646 h 43288"/>
                  <a:gd name="T6" fmla="*/ 2147483646 w 207314"/>
                  <a:gd name="T7" fmla="*/ 2147483646 h 432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7314" h="43288" fill="none" extrusionOk="0">
                    <a:moveTo>
                      <a:pt x="207313" y="5562"/>
                    </a:moveTo>
                    <a:cubicBezTo>
                      <a:pt x="190296" y="20721"/>
                      <a:pt x="172432" y="32497"/>
                      <a:pt x="146663" y="20183"/>
                    </a:cubicBezTo>
                    <a:cubicBezTo>
                      <a:pt x="112486" y="3857"/>
                      <a:pt x="64547" y="43287"/>
                      <a:pt x="27783" y="12943"/>
                    </a:cubicBezTo>
                    <a:cubicBezTo>
                      <a:pt x="19018" y="5703"/>
                      <a:pt x="10009" y="0"/>
                      <a:pt x="1" y="4280"/>
                    </a:cubicBezTo>
                  </a:path>
                </a:pathLst>
              </a:custGeom>
              <a:noFill/>
              <a:ln w="28575" cap="flat" cmpd="sng">
                <a:solidFill>
                  <a:schemeClr val="tx1"/>
                </a:solidFill>
                <a:prstDash val="solid"/>
                <a:miter lim="12814"/>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106" name="Google Shape;157;p3">
                <a:extLst>
                  <a:ext uri="{FF2B5EF4-FFF2-40B4-BE49-F238E27FC236}">
                    <a16:creationId xmlns:a16="http://schemas.microsoft.com/office/drawing/2014/main" id="{DE88BEBA-540F-4418-A69B-3918A418F98A}"/>
                  </a:ext>
                </a:extLst>
              </p:cNvPr>
              <p:cNvSpPr>
                <a:spLocks/>
              </p:cNvSpPr>
              <p:nvPr/>
            </p:nvSpPr>
            <p:spPr bwMode="auto">
              <a:xfrm>
                <a:off x="3136475" y="-1588425"/>
                <a:ext cx="5181225" cy="1078050"/>
              </a:xfrm>
              <a:custGeom>
                <a:avLst/>
                <a:gdLst>
                  <a:gd name="T0" fmla="*/ 2147483646 w 207249"/>
                  <a:gd name="T1" fmla="*/ 2147483646 h 43122"/>
                  <a:gd name="T2" fmla="*/ 2147483646 w 207249"/>
                  <a:gd name="T3" fmla="*/ 2147483646 h 43122"/>
                  <a:gd name="T4" fmla="*/ 2147483646 w 207249"/>
                  <a:gd name="T5" fmla="*/ 2147483646 h 43122"/>
                  <a:gd name="T6" fmla="*/ 0 w 207249"/>
                  <a:gd name="T7" fmla="*/ 2147483646 h 431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7249" h="43122" fill="none" extrusionOk="0">
                    <a:moveTo>
                      <a:pt x="207249" y="8433"/>
                    </a:moveTo>
                    <a:cubicBezTo>
                      <a:pt x="186976" y="25143"/>
                      <a:pt x="168062" y="31037"/>
                      <a:pt x="146150" y="20312"/>
                    </a:cubicBezTo>
                    <a:cubicBezTo>
                      <a:pt x="112281" y="3730"/>
                      <a:pt x="65136" y="43121"/>
                      <a:pt x="28064" y="12572"/>
                    </a:cubicBezTo>
                    <a:cubicBezTo>
                      <a:pt x="19286" y="5332"/>
                      <a:pt x="9714" y="1"/>
                      <a:pt x="0" y="4140"/>
                    </a:cubicBezTo>
                  </a:path>
                </a:pathLst>
              </a:custGeom>
              <a:noFill/>
              <a:ln w="28575" cap="flat" cmpd="sng">
                <a:solidFill>
                  <a:schemeClr val="tx1"/>
                </a:solidFill>
                <a:prstDash val="solid"/>
                <a:miter lim="12814"/>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107" name="Google Shape;158;p3">
                <a:extLst>
                  <a:ext uri="{FF2B5EF4-FFF2-40B4-BE49-F238E27FC236}">
                    <a16:creationId xmlns:a16="http://schemas.microsoft.com/office/drawing/2014/main" id="{4A6DD17A-E03C-4EFD-AD32-5FA519820ABD}"/>
                  </a:ext>
                </a:extLst>
              </p:cNvPr>
              <p:cNvSpPr>
                <a:spLocks/>
              </p:cNvSpPr>
              <p:nvPr/>
            </p:nvSpPr>
            <p:spPr bwMode="auto">
              <a:xfrm>
                <a:off x="3140325" y="-1491675"/>
                <a:ext cx="5180275" cy="1073875"/>
              </a:xfrm>
              <a:custGeom>
                <a:avLst/>
                <a:gdLst>
                  <a:gd name="T0" fmla="*/ 2147483646 w 207211"/>
                  <a:gd name="T1" fmla="*/ 2147483646 h 42955"/>
                  <a:gd name="T2" fmla="*/ 2147483646 w 207211"/>
                  <a:gd name="T3" fmla="*/ 2147483646 h 42955"/>
                  <a:gd name="T4" fmla="*/ 2147483646 w 207211"/>
                  <a:gd name="T5" fmla="*/ 2147483646 h 42955"/>
                  <a:gd name="T6" fmla="*/ 0 w 207211"/>
                  <a:gd name="T7" fmla="*/ 2147483646 h 429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7211" h="42955" fill="none" extrusionOk="0">
                    <a:moveTo>
                      <a:pt x="207210" y="11303"/>
                    </a:moveTo>
                    <a:cubicBezTo>
                      <a:pt x="183670" y="29564"/>
                      <a:pt x="163731" y="29525"/>
                      <a:pt x="145650" y="20440"/>
                    </a:cubicBezTo>
                    <a:cubicBezTo>
                      <a:pt x="112101" y="3563"/>
                      <a:pt x="65738" y="42955"/>
                      <a:pt x="28359" y="12200"/>
                    </a:cubicBezTo>
                    <a:cubicBezTo>
                      <a:pt x="19581" y="4960"/>
                      <a:pt x="9432" y="1"/>
                      <a:pt x="0" y="3999"/>
                    </a:cubicBezTo>
                  </a:path>
                </a:pathLst>
              </a:custGeom>
              <a:noFill/>
              <a:ln w="28575" cap="flat" cmpd="sng">
                <a:solidFill>
                  <a:schemeClr val="tx1"/>
                </a:solidFill>
                <a:prstDash val="solid"/>
                <a:miter lim="12814"/>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108" name="Google Shape;159;p3">
                <a:extLst>
                  <a:ext uri="{FF2B5EF4-FFF2-40B4-BE49-F238E27FC236}">
                    <a16:creationId xmlns:a16="http://schemas.microsoft.com/office/drawing/2014/main" id="{2B4B5B60-E55D-45D5-9786-5A14E60FB544}"/>
                  </a:ext>
                </a:extLst>
              </p:cNvPr>
              <p:cNvSpPr>
                <a:spLocks/>
              </p:cNvSpPr>
              <p:nvPr/>
            </p:nvSpPr>
            <p:spPr bwMode="auto">
              <a:xfrm>
                <a:off x="3144475" y="-1400675"/>
                <a:ext cx="5178675" cy="1069700"/>
              </a:xfrm>
              <a:custGeom>
                <a:avLst/>
                <a:gdLst>
                  <a:gd name="T0" fmla="*/ 2147483646 w 207147"/>
                  <a:gd name="T1" fmla="*/ 2147483646 h 42788"/>
                  <a:gd name="T2" fmla="*/ 2147483646 w 207147"/>
                  <a:gd name="T3" fmla="*/ 2147483646 h 42788"/>
                  <a:gd name="T4" fmla="*/ 2147483646 w 207147"/>
                  <a:gd name="T5" fmla="*/ 2147483646 h 42788"/>
                  <a:gd name="T6" fmla="*/ 2147483646 w 207147"/>
                  <a:gd name="T7" fmla="*/ 2147483646 h 427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7147" h="42788" fill="none" extrusionOk="0">
                    <a:moveTo>
                      <a:pt x="207147" y="14173"/>
                    </a:moveTo>
                    <a:cubicBezTo>
                      <a:pt x="180365" y="33984"/>
                      <a:pt x="159413" y="27974"/>
                      <a:pt x="145150" y="20567"/>
                    </a:cubicBezTo>
                    <a:cubicBezTo>
                      <a:pt x="111935" y="3319"/>
                      <a:pt x="66341" y="42787"/>
                      <a:pt x="28654" y="11828"/>
                    </a:cubicBezTo>
                    <a:cubicBezTo>
                      <a:pt x="19863" y="4600"/>
                      <a:pt x="9150" y="0"/>
                      <a:pt x="1" y="3870"/>
                    </a:cubicBezTo>
                  </a:path>
                </a:pathLst>
              </a:custGeom>
              <a:noFill/>
              <a:ln w="28575" cap="flat" cmpd="sng">
                <a:solidFill>
                  <a:schemeClr val="tx1"/>
                </a:solidFill>
                <a:prstDash val="solid"/>
                <a:miter lim="12814"/>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109" name="Google Shape;160;p3">
                <a:extLst>
                  <a:ext uri="{FF2B5EF4-FFF2-40B4-BE49-F238E27FC236}">
                    <a16:creationId xmlns:a16="http://schemas.microsoft.com/office/drawing/2014/main" id="{70427C53-4E58-4F7F-AC0A-CA0076307546}"/>
                  </a:ext>
                </a:extLst>
              </p:cNvPr>
              <p:cNvSpPr>
                <a:spLocks/>
              </p:cNvSpPr>
              <p:nvPr/>
            </p:nvSpPr>
            <p:spPr bwMode="auto">
              <a:xfrm>
                <a:off x="3148325" y="-1316100"/>
                <a:ext cx="5177400" cy="1065525"/>
              </a:xfrm>
              <a:custGeom>
                <a:avLst/>
                <a:gdLst>
                  <a:gd name="T0" fmla="*/ 2147483646 w 207096"/>
                  <a:gd name="T1" fmla="*/ 2147483646 h 42621"/>
                  <a:gd name="T2" fmla="*/ 2147483646 w 207096"/>
                  <a:gd name="T3" fmla="*/ 2147483646 h 42621"/>
                  <a:gd name="T4" fmla="*/ 2147483646 w 207096"/>
                  <a:gd name="T5" fmla="*/ 2147483646 h 42621"/>
                  <a:gd name="T6" fmla="*/ 2147483646 w 207096"/>
                  <a:gd name="T7" fmla="*/ 2147483646 h 4262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7096" h="42621" fill="none" extrusionOk="0">
                    <a:moveTo>
                      <a:pt x="207095" y="17056"/>
                    </a:moveTo>
                    <a:cubicBezTo>
                      <a:pt x="177058" y="38405"/>
                      <a:pt x="155133" y="26385"/>
                      <a:pt x="144650" y="20695"/>
                    </a:cubicBezTo>
                    <a:cubicBezTo>
                      <a:pt x="111884" y="2922"/>
                      <a:pt x="66943" y="42621"/>
                      <a:pt x="28948" y="11456"/>
                    </a:cubicBezTo>
                    <a:cubicBezTo>
                      <a:pt x="20145" y="4242"/>
                      <a:pt x="8868" y="0"/>
                      <a:pt x="1" y="3742"/>
                    </a:cubicBezTo>
                  </a:path>
                </a:pathLst>
              </a:custGeom>
              <a:noFill/>
              <a:ln w="28575" cap="flat" cmpd="sng">
                <a:solidFill>
                  <a:schemeClr val="tx1"/>
                </a:solidFill>
                <a:prstDash val="solid"/>
                <a:miter lim="12814"/>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110" name="Google Shape;161;p3">
                <a:extLst>
                  <a:ext uri="{FF2B5EF4-FFF2-40B4-BE49-F238E27FC236}">
                    <a16:creationId xmlns:a16="http://schemas.microsoft.com/office/drawing/2014/main" id="{6CA39BD8-DE91-4B85-B385-BE3F1AA1A075}"/>
                  </a:ext>
                </a:extLst>
              </p:cNvPr>
              <p:cNvSpPr>
                <a:spLocks/>
              </p:cNvSpPr>
              <p:nvPr/>
            </p:nvSpPr>
            <p:spPr bwMode="auto">
              <a:xfrm>
                <a:off x="5626650" y="-1213600"/>
                <a:ext cx="40075" cy="376450"/>
              </a:xfrm>
              <a:custGeom>
                <a:avLst/>
                <a:gdLst>
                  <a:gd name="T0" fmla="*/ 2147483646 w 1603"/>
                  <a:gd name="T1" fmla="*/ 2147483646 h 15058"/>
                  <a:gd name="T2" fmla="*/ 0 w 1603"/>
                  <a:gd name="T3" fmla="*/ 2147483646 h 15058"/>
                  <a:gd name="T4" fmla="*/ 0 60000 65536"/>
                  <a:gd name="T5" fmla="*/ 0 60000 65536"/>
                </a:gdLst>
                <a:ahLst/>
                <a:cxnLst>
                  <a:cxn ang="T4">
                    <a:pos x="T0" y="T1"/>
                  </a:cxn>
                  <a:cxn ang="T5">
                    <a:pos x="T2" y="T3"/>
                  </a:cxn>
                </a:cxnLst>
                <a:rect l="0" t="0" r="r" b="b"/>
                <a:pathLst>
                  <a:path w="1603" h="15058" fill="none" extrusionOk="0">
                    <a:moveTo>
                      <a:pt x="1602" y="1"/>
                    </a:moveTo>
                    <a:lnTo>
                      <a:pt x="0" y="15058"/>
                    </a:lnTo>
                  </a:path>
                </a:pathLst>
              </a:custGeom>
              <a:noFill/>
              <a:ln w="28575" cap="flat" cmpd="sng">
                <a:solidFill>
                  <a:schemeClr val="tx1"/>
                </a:solidFill>
                <a:prstDash val="solid"/>
                <a:miter lim="12814"/>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111" name="Google Shape;162;p3">
                <a:extLst>
                  <a:ext uri="{FF2B5EF4-FFF2-40B4-BE49-F238E27FC236}">
                    <a16:creationId xmlns:a16="http://schemas.microsoft.com/office/drawing/2014/main" id="{BE6F64E0-8DEF-4C93-ADE7-3D1189BF15CB}"/>
                  </a:ext>
                </a:extLst>
              </p:cNvPr>
              <p:cNvSpPr>
                <a:spLocks/>
              </p:cNvSpPr>
              <p:nvPr/>
            </p:nvSpPr>
            <p:spPr bwMode="auto">
              <a:xfrm>
                <a:off x="4064875" y="-1176425"/>
                <a:ext cx="88125" cy="285775"/>
              </a:xfrm>
              <a:custGeom>
                <a:avLst/>
                <a:gdLst>
                  <a:gd name="T0" fmla="*/ 2147483646 w 3525"/>
                  <a:gd name="T1" fmla="*/ 0 h 11431"/>
                  <a:gd name="T2" fmla="*/ 2147483646 w 3525"/>
                  <a:gd name="T3" fmla="*/ 2147483646 h 11431"/>
                  <a:gd name="T4" fmla="*/ 0 60000 65536"/>
                  <a:gd name="T5" fmla="*/ 0 60000 65536"/>
                </a:gdLst>
                <a:ahLst/>
                <a:cxnLst>
                  <a:cxn ang="T4">
                    <a:pos x="T0" y="T1"/>
                  </a:cxn>
                  <a:cxn ang="T5">
                    <a:pos x="T2" y="T3"/>
                  </a:cxn>
                </a:cxnLst>
                <a:rect l="0" t="0" r="r" b="b"/>
                <a:pathLst>
                  <a:path w="3525" h="11431" fill="none" extrusionOk="0">
                    <a:moveTo>
                      <a:pt x="3525" y="0"/>
                    </a:moveTo>
                    <a:lnTo>
                      <a:pt x="1" y="11431"/>
                    </a:lnTo>
                  </a:path>
                </a:pathLst>
              </a:custGeom>
              <a:noFill/>
              <a:ln w="28575" cap="flat" cmpd="sng">
                <a:solidFill>
                  <a:schemeClr val="tx1"/>
                </a:solidFill>
                <a:prstDash val="solid"/>
                <a:miter lim="12814"/>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grpSp>
          <p:nvGrpSpPr>
            <p:cNvPr id="24" name="Google Shape;163;p3">
              <a:extLst>
                <a:ext uri="{FF2B5EF4-FFF2-40B4-BE49-F238E27FC236}">
                  <a16:creationId xmlns:a16="http://schemas.microsoft.com/office/drawing/2014/main" id="{4DC4903D-2B26-4C85-B32D-768249534B61}"/>
                </a:ext>
              </a:extLst>
            </p:cNvPr>
            <p:cNvGrpSpPr>
              <a:grpSpLocks/>
            </p:cNvGrpSpPr>
            <p:nvPr/>
          </p:nvGrpSpPr>
          <p:grpSpPr bwMode="auto">
            <a:xfrm>
              <a:off x="497816" y="-1938858"/>
              <a:ext cx="329549" cy="510951"/>
              <a:chOff x="497816" y="-1938858"/>
              <a:chExt cx="329549" cy="510951"/>
            </a:xfrm>
          </p:grpSpPr>
          <p:sp>
            <p:nvSpPr>
              <p:cNvPr id="102" name="Google Shape;164;p3">
                <a:extLst>
                  <a:ext uri="{FF2B5EF4-FFF2-40B4-BE49-F238E27FC236}">
                    <a16:creationId xmlns:a16="http://schemas.microsoft.com/office/drawing/2014/main" id="{778CA8CD-D5C3-472D-A82A-E16EDF6AAADD}"/>
                  </a:ext>
                </a:extLst>
              </p:cNvPr>
              <p:cNvSpPr>
                <a:spLocks/>
              </p:cNvSpPr>
              <p:nvPr/>
            </p:nvSpPr>
            <p:spPr bwMode="auto">
              <a:xfrm>
                <a:off x="640042" y="-1938858"/>
                <a:ext cx="187276" cy="147499"/>
              </a:xfrm>
              <a:custGeom>
                <a:avLst/>
                <a:gdLst>
                  <a:gd name="T0" fmla="*/ 2147483646 w 4049"/>
                  <a:gd name="T1" fmla="*/ 0 h 3189"/>
                  <a:gd name="T2" fmla="*/ 2147483646 w 4049"/>
                  <a:gd name="T3" fmla="*/ 2147483646 h 3189"/>
                  <a:gd name="T4" fmla="*/ 2147483646 w 4049"/>
                  <a:gd name="T5" fmla="*/ 2147483646 h 3189"/>
                  <a:gd name="T6" fmla="*/ 2147483646 w 4049"/>
                  <a:gd name="T7" fmla="*/ 2147483646 h 3189"/>
                  <a:gd name="T8" fmla="*/ 2147483646 w 4049"/>
                  <a:gd name="T9" fmla="*/ 2147483646 h 3189"/>
                  <a:gd name="T10" fmla="*/ 2147483646 w 4049"/>
                  <a:gd name="T11" fmla="*/ 0 h 31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49" h="3189" extrusionOk="0">
                    <a:moveTo>
                      <a:pt x="1897" y="0"/>
                    </a:moveTo>
                    <a:cubicBezTo>
                      <a:pt x="821" y="0"/>
                      <a:pt x="0" y="667"/>
                      <a:pt x="13" y="1500"/>
                    </a:cubicBezTo>
                    <a:cubicBezTo>
                      <a:pt x="39" y="2333"/>
                      <a:pt x="872" y="3089"/>
                      <a:pt x="1948" y="3178"/>
                    </a:cubicBezTo>
                    <a:cubicBezTo>
                      <a:pt x="2027" y="3185"/>
                      <a:pt x="2106" y="3189"/>
                      <a:pt x="2183" y="3189"/>
                    </a:cubicBezTo>
                    <a:cubicBezTo>
                      <a:pt x="3217" y="3189"/>
                      <a:pt x="4049" y="2563"/>
                      <a:pt x="4037" y="1705"/>
                    </a:cubicBezTo>
                    <a:cubicBezTo>
                      <a:pt x="4024" y="769"/>
                      <a:pt x="3038" y="13"/>
                      <a:pt x="1897"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3" name="Google Shape;165;p3">
                <a:extLst>
                  <a:ext uri="{FF2B5EF4-FFF2-40B4-BE49-F238E27FC236}">
                    <a16:creationId xmlns:a16="http://schemas.microsoft.com/office/drawing/2014/main" id="{6B1527D9-99BE-470D-BE05-0DAD59C96333}"/>
                  </a:ext>
                </a:extLst>
              </p:cNvPr>
              <p:cNvSpPr>
                <a:spLocks/>
              </p:cNvSpPr>
              <p:nvPr/>
            </p:nvSpPr>
            <p:spPr bwMode="auto">
              <a:xfrm>
                <a:off x="640042" y="-1938858"/>
                <a:ext cx="187323" cy="151754"/>
              </a:xfrm>
              <a:custGeom>
                <a:avLst/>
                <a:gdLst>
                  <a:gd name="T0" fmla="*/ 2147483646 w 4050"/>
                  <a:gd name="T1" fmla="*/ 2147483646 h 3281"/>
                  <a:gd name="T2" fmla="*/ 2147483646 w 4050"/>
                  <a:gd name="T3" fmla="*/ 2147483646 h 3281"/>
                  <a:gd name="T4" fmla="*/ 2147483646 w 4050"/>
                  <a:gd name="T5" fmla="*/ 2147483646 h 3281"/>
                  <a:gd name="T6" fmla="*/ 2147483646 w 4050"/>
                  <a:gd name="T7" fmla="*/ 0 h 3281"/>
                  <a:gd name="T8" fmla="*/ 2147483646 w 4050"/>
                  <a:gd name="T9" fmla="*/ 2147483646 h 32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50" h="3281" fill="none" extrusionOk="0">
                    <a:moveTo>
                      <a:pt x="4037" y="1705"/>
                    </a:moveTo>
                    <a:cubicBezTo>
                      <a:pt x="4050" y="2627"/>
                      <a:pt x="3089" y="3281"/>
                      <a:pt x="1948" y="3178"/>
                    </a:cubicBezTo>
                    <a:cubicBezTo>
                      <a:pt x="872" y="3089"/>
                      <a:pt x="39" y="2333"/>
                      <a:pt x="13" y="1500"/>
                    </a:cubicBezTo>
                    <a:cubicBezTo>
                      <a:pt x="0" y="667"/>
                      <a:pt x="821" y="0"/>
                      <a:pt x="1897" y="0"/>
                    </a:cubicBezTo>
                    <a:cubicBezTo>
                      <a:pt x="3038" y="13"/>
                      <a:pt x="4024" y="769"/>
                      <a:pt x="4037" y="1705"/>
                    </a:cubicBezTo>
                    <a:close/>
                  </a:path>
                </a:pathLst>
              </a:custGeom>
              <a:noFill/>
              <a:ln w="28575" cap="flat" cmpd="sng">
                <a:solidFill>
                  <a:schemeClr val="tx2"/>
                </a:solidFill>
                <a:prstDash val="solid"/>
                <a:miter lim="12814"/>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104" name="Google Shape;166;p3">
                <a:extLst>
                  <a:ext uri="{FF2B5EF4-FFF2-40B4-BE49-F238E27FC236}">
                    <a16:creationId xmlns:a16="http://schemas.microsoft.com/office/drawing/2014/main" id="{A6FEE983-F25E-4F05-9B91-970516B3ED6E}"/>
                  </a:ext>
                </a:extLst>
              </p:cNvPr>
              <p:cNvSpPr>
                <a:spLocks/>
              </p:cNvSpPr>
              <p:nvPr/>
            </p:nvSpPr>
            <p:spPr bwMode="auto">
              <a:xfrm>
                <a:off x="497816" y="-1885528"/>
                <a:ext cx="145233" cy="457622"/>
              </a:xfrm>
              <a:custGeom>
                <a:avLst/>
                <a:gdLst>
                  <a:gd name="T0" fmla="*/ 2147483646 w 3140"/>
                  <a:gd name="T1" fmla="*/ 2147483646 h 9894"/>
                  <a:gd name="T2" fmla="*/ 0 w 3140"/>
                  <a:gd name="T3" fmla="*/ 2147483646 h 9894"/>
                  <a:gd name="T4" fmla="*/ 0 60000 65536"/>
                  <a:gd name="T5" fmla="*/ 0 60000 65536"/>
                </a:gdLst>
                <a:ahLst/>
                <a:cxnLst>
                  <a:cxn ang="T4">
                    <a:pos x="T0" y="T1"/>
                  </a:cxn>
                  <a:cxn ang="T5">
                    <a:pos x="T2" y="T3"/>
                  </a:cxn>
                </a:cxnLst>
                <a:rect l="0" t="0" r="r" b="b"/>
                <a:pathLst>
                  <a:path w="3140" h="9894" fill="none" extrusionOk="0">
                    <a:moveTo>
                      <a:pt x="3140" y="1"/>
                    </a:moveTo>
                    <a:lnTo>
                      <a:pt x="0" y="9893"/>
                    </a:lnTo>
                  </a:path>
                </a:pathLst>
              </a:custGeom>
              <a:noFill/>
              <a:ln w="28575" cap="rnd" cmpd="sng">
                <a:solidFill>
                  <a:schemeClr val="tx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grpSp>
          <p:nvGrpSpPr>
            <p:cNvPr id="25" name="Google Shape;167;p3">
              <a:extLst>
                <a:ext uri="{FF2B5EF4-FFF2-40B4-BE49-F238E27FC236}">
                  <a16:creationId xmlns:a16="http://schemas.microsoft.com/office/drawing/2014/main" id="{A8244932-5A53-464E-BCFC-56A5BFBB5185}"/>
                </a:ext>
              </a:extLst>
            </p:cNvPr>
            <p:cNvGrpSpPr>
              <a:grpSpLocks/>
            </p:cNvGrpSpPr>
            <p:nvPr/>
          </p:nvGrpSpPr>
          <p:grpSpPr bwMode="auto">
            <a:xfrm>
              <a:off x="2699659" y="-2497773"/>
              <a:ext cx="328439" cy="478945"/>
              <a:chOff x="2699659" y="-2497773"/>
              <a:chExt cx="328439" cy="478945"/>
            </a:xfrm>
          </p:grpSpPr>
          <p:sp>
            <p:nvSpPr>
              <p:cNvPr id="99" name="Google Shape;168;p3">
                <a:extLst>
                  <a:ext uri="{FF2B5EF4-FFF2-40B4-BE49-F238E27FC236}">
                    <a16:creationId xmlns:a16="http://schemas.microsoft.com/office/drawing/2014/main" id="{6992CC7C-F48B-4049-B95B-CFC16E0AC4A3}"/>
                  </a:ext>
                </a:extLst>
              </p:cNvPr>
              <p:cNvSpPr/>
              <p:nvPr/>
            </p:nvSpPr>
            <p:spPr>
              <a:xfrm>
                <a:off x="2715039" y="-2169934"/>
                <a:ext cx="122733" cy="118256"/>
              </a:xfrm>
              <a:custGeom>
                <a:avLst/>
                <a:gdLst/>
                <a:ahLst/>
                <a:cxnLst/>
                <a:rect l="l" t="t" r="r" b="b"/>
                <a:pathLst>
                  <a:path w="2769" h="2605" extrusionOk="0">
                    <a:moveTo>
                      <a:pt x="1673" y="0"/>
                    </a:moveTo>
                    <a:cubicBezTo>
                      <a:pt x="1186" y="0"/>
                      <a:pt x="661" y="334"/>
                      <a:pt x="359" y="860"/>
                    </a:cubicBezTo>
                    <a:cubicBezTo>
                      <a:pt x="0" y="1514"/>
                      <a:pt x="141" y="2244"/>
                      <a:pt x="654" y="2500"/>
                    </a:cubicBezTo>
                    <a:cubicBezTo>
                      <a:pt x="791" y="2571"/>
                      <a:pt x="943" y="2604"/>
                      <a:pt x="1099" y="2604"/>
                    </a:cubicBezTo>
                    <a:cubicBezTo>
                      <a:pt x="1540" y="2604"/>
                      <a:pt x="2020" y="2336"/>
                      <a:pt x="2333" y="1872"/>
                    </a:cubicBezTo>
                    <a:cubicBezTo>
                      <a:pt x="2768" y="1219"/>
                      <a:pt x="2691" y="399"/>
                      <a:pt x="2115" y="104"/>
                    </a:cubicBezTo>
                    <a:cubicBezTo>
                      <a:pt x="1977" y="33"/>
                      <a:pt x="1827" y="0"/>
                      <a:pt x="1673" y="0"/>
                    </a:cubicBezTo>
                    <a:close/>
                  </a:path>
                </a:pathLst>
              </a:custGeom>
              <a:solidFill>
                <a:schemeClr val="accent3"/>
              </a:solidFill>
              <a:ln>
                <a:noFill/>
              </a:ln>
            </p:spPr>
            <p:txBody>
              <a:bodyPr spcFirstLastPara="1" lIns="91425" tIns="91425" rIns="91425" bIns="91425" anchor="ctr"/>
              <a:lstStyle/>
              <a:p>
                <a:pPr>
                  <a:spcBef>
                    <a:spcPts val="0"/>
                  </a:spcBef>
                  <a:spcAft>
                    <a:spcPts val="0"/>
                  </a:spcAft>
                  <a:defRPr/>
                </a:pPr>
                <a:endParaRPr/>
              </a:p>
            </p:txBody>
          </p:sp>
          <p:sp>
            <p:nvSpPr>
              <p:cNvPr id="100" name="Google Shape;169;p3">
                <a:extLst>
                  <a:ext uri="{FF2B5EF4-FFF2-40B4-BE49-F238E27FC236}">
                    <a16:creationId xmlns:a16="http://schemas.microsoft.com/office/drawing/2014/main" id="{C21AB218-4113-4D84-9E13-469BDF8C7223}"/>
                  </a:ext>
                </a:extLst>
              </p:cNvPr>
              <p:cNvSpPr/>
              <p:nvPr/>
            </p:nvSpPr>
            <p:spPr>
              <a:xfrm>
                <a:off x="2714238" y="-2179123"/>
                <a:ext cx="122733" cy="135409"/>
              </a:xfrm>
              <a:custGeom>
                <a:avLst/>
                <a:gdLst/>
                <a:ahLst/>
                <a:cxnLst/>
                <a:rect l="l" t="t" r="r" b="b"/>
                <a:pathLst>
                  <a:path w="2769" h="2961" fill="none" extrusionOk="0">
                    <a:moveTo>
                      <a:pt x="2115" y="295"/>
                    </a:moveTo>
                    <a:cubicBezTo>
                      <a:pt x="2691" y="590"/>
                      <a:pt x="2768" y="1410"/>
                      <a:pt x="2333" y="2063"/>
                    </a:cubicBezTo>
                    <a:cubicBezTo>
                      <a:pt x="1910" y="2691"/>
                      <a:pt x="1179" y="2960"/>
                      <a:pt x="654" y="2691"/>
                    </a:cubicBezTo>
                    <a:cubicBezTo>
                      <a:pt x="141" y="2435"/>
                      <a:pt x="0" y="1705"/>
                      <a:pt x="359" y="1051"/>
                    </a:cubicBezTo>
                    <a:cubicBezTo>
                      <a:pt x="757" y="359"/>
                      <a:pt x="1538" y="0"/>
                      <a:pt x="2115" y="295"/>
                    </a:cubicBezTo>
                    <a:close/>
                  </a:path>
                </a:pathLst>
              </a:custGeom>
              <a:noFill/>
              <a:ln w="28575" cap="flat" cmpd="sng">
                <a:solidFill>
                  <a:schemeClr val="accent3"/>
                </a:solidFill>
                <a:prstDash val="solid"/>
                <a:miter lim="12814"/>
                <a:headEnd type="none" w="sm" len="sm"/>
                <a:tailEnd type="none" w="sm" len="sm"/>
              </a:ln>
            </p:spPr>
            <p:txBody>
              <a:bodyPr spcFirstLastPara="1" lIns="91425" tIns="91425" rIns="91425" bIns="91425" anchor="ctr"/>
              <a:lstStyle/>
              <a:p>
                <a:pPr>
                  <a:spcBef>
                    <a:spcPts val="0"/>
                  </a:spcBef>
                  <a:spcAft>
                    <a:spcPts val="0"/>
                  </a:spcAft>
                  <a:defRPr/>
                </a:pPr>
                <a:endParaRPr/>
              </a:p>
            </p:txBody>
          </p:sp>
          <p:sp>
            <p:nvSpPr>
              <p:cNvPr id="101" name="Google Shape;170;p3">
                <a:extLst>
                  <a:ext uri="{FF2B5EF4-FFF2-40B4-BE49-F238E27FC236}">
                    <a16:creationId xmlns:a16="http://schemas.microsoft.com/office/drawing/2014/main" id="{B8CB517F-3F2C-496D-AA63-3C1CD0F439DC}"/>
                  </a:ext>
                </a:extLst>
              </p:cNvPr>
              <p:cNvSpPr/>
              <p:nvPr/>
            </p:nvSpPr>
            <p:spPr>
              <a:xfrm>
                <a:off x="2690694" y="-2516172"/>
                <a:ext cx="314052" cy="363797"/>
              </a:xfrm>
              <a:custGeom>
                <a:avLst/>
                <a:gdLst/>
                <a:ahLst/>
                <a:cxnLst/>
                <a:rect l="l" t="t" r="r" b="b"/>
                <a:pathLst>
                  <a:path w="7101" h="8023" fill="none" extrusionOk="0">
                    <a:moveTo>
                      <a:pt x="3038" y="8022"/>
                    </a:moveTo>
                    <a:lnTo>
                      <a:pt x="1" y="0"/>
                    </a:lnTo>
                    <a:cubicBezTo>
                      <a:pt x="1" y="0"/>
                      <a:pt x="7100" y="4870"/>
                      <a:pt x="3281" y="5088"/>
                    </a:cubicBezTo>
                  </a:path>
                </a:pathLst>
              </a:custGeom>
              <a:noFill/>
              <a:ln w="28575" cap="rnd" cmpd="sng">
                <a:solidFill>
                  <a:schemeClr val="accent3"/>
                </a:solidFill>
                <a:prstDash val="solid"/>
                <a:round/>
                <a:headEnd type="none" w="sm" len="sm"/>
                <a:tailEnd type="none" w="sm" len="sm"/>
              </a:ln>
            </p:spPr>
            <p:txBody>
              <a:bodyPr spcFirstLastPara="1" lIns="91425" tIns="91425" rIns="91425" bIns="91425" anchor="ctr"/>
              <a:lstStyle/>
              <a:p>
                <a:pPr>
                  <a:spcBef>
                    <a:spcPts val="0"/>
                  </a:spcBef>
                  <a:spcAft>
                    <a:spcPts val="0"/>
                  </a:spcAft>
                  <a:defRPr/>
                </a:pPr>
                <a:endParaRPr/>
              </a:p>
            </p:txBody>
          </p:sp>
        </p:grpSp>
        <p:grpSp>
          <p:nvGrpSpPr>
            <p:cNvPr id="26" name="Google Shape;171;p3">
              <a:extLst>
                <a:ext uri="{FF2B5EF4-FFF2-40B4-BE49-F238E27FC236}">
                  <a16:creationId xmlns:a16="http://schemas.microsoft.com/office/drawing/2014/main" id="{4E643F51-8A42-4E44-BE43-2C2094499D51}"/>
                </a:ext>
              </a:extLst>
            </p:cNvPr>
            <p:cNvGrpSpPr>
              <a:grpSpLocks/>
            </p:cNvGrpSpPr>
            <p:nvPr/>
          </p:nvGrpSpPr>
          <p:grpSpPr bwMode="auto">
            <a:xfrm>
              <a:off x="4663013" y="-1021947"/>
              <a:ext cx="383814" cy="406051"/>
              <a:chOff x="4663013" y="-1021947"/>
              <a:chExt cx="383814" cy="406051"/>
            </a:xfrm>
          </p:grpSpPr>
          <p:sp>
            <p:nvSpPr>
              <p:cNvPr id="96" name="Google Shape;172;p3">
                <a:extLst>
                  <a:ext uri="{FF2B5EF4-FFF2-40B4-BE49-F238E27FC236}">
                    <a16:creationId xmlns:a16="http://schemas.microsoft.com/office/drawing/2014/main" id="{4C2A5531-D8EF-4EDE-B4BF-9746E605E91C}"/>
                  </a:ext>
                </a:extLst>
              </p:cNvPr>
              <p:cNvSpPr>
                <a:spLocks/>
              </p:cNvSpPr>
              <p:nvPr/>
            </p:nvSpPr>
            <p:spPr bwMode="auto">
              <a:xfrm>
                <a:off x="4663013" y="-723063"/>
                <a:ext cx="142319" cy="102449"/>
              </a:xfrm>
              <a:custGeom>
                <a:avLst/>
                <a:gdLst>
                  <a:gd name="T0" fmla="*/ 2147483646 w 3077"/>
                  <a:gd name="T1" fmla="*/ 0 h 2215"/>
                  <a:gd name="T2" fmla="*/ 2147483646 w 3077"/>
                  <a:gd name="T3" fmla="*/ 2147483646 h 2215"/>
                  <a:gd name="T4" fmla="*/ 2147483646 w 3077"/>
                  <a:gd name="T5" fmla="*/ 2147483646 h 2215"/>
                  <a:gd name="T6" fmla="*/ 2147483646 w 3077"/>
                  <a:gd name="T7" fmla="*/ 2147483646 h 2215"/>
                  <a:gd name="T8" fmla="*/ 2147483646 w 3077"/>
                  <a:gd name="T9" fmla="*/ 2147483646 h 2215"/>
                  <a:gd name="T10" fmla="*/ 2147483646 w 3077"/>
                  <a:gd name="T11" fmla="*/ 2147483646 h 2215"/>
                  <a:gd name="T12" fmla="*/ 2147483646 w 3077"/>
                  <a:gd name="T13" fmla="*/ 0 h 22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77" h="2215" extrusionOk="0">
                    <a:moveTo>
                      <a:pt x="1613" y="0"/>
                    </a:moveTo>
                    <a:cubicBezTo>
                      <a:pt x="1463" y="0"/>
                      <a:pt x="1308" y="20"/>
                      <a:pt x="1154" y="61"/>
                    </a:cubicBezTo>
                    <a:cubicBezTo>
                      <a:pt x="424" y="253"/>
                      <a:pt x="1" y="855"/>
                      <a:pt x="154" y="1406"/>
                    </a:cubicBezTo>
                    <a:cubicBezTo>
                      <a:pt x="298" y="1891"/>
                      <a:pt x="838" y="2215"/>
                      <a:pt x="1460" y="2215"/>
                    </a:cubicBezTo>
                    <a:cubicBezTo>
                      <a:pt x="1561" y="2215"/>
                      <a:pt x="1665" y="2206"/>
                      <a:pt x="1769" y="2188"/>
                    </a:cubicBezTo>
                    <a:cubicBezTo>
                      <a:pt x="2551" y="2047"/>
                      <a:pt x="3076" y="1419"/>
                      <a:pt x="2897" y="804"/>
                    </a:cubicBezTo>
                    <a:cubicBezTo>
                      <a:pt x="2753" y="312"/>
                      <a:pt x="2216" y="0"/>
                      <a:pt x="1613"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7" name="Google Shape;173;p3">
                <a:extLst>
                  <a:ext uri="{FF2B5EF4-FFF2-40B4-BE49-F238E27FC236}">
                    <a16:creationId xmlns:a16="http://schemas.microsoft.com/office/drawing/2014/main" id="{852839F2-D11E-4903-8C76-85B6FC1B7050}"/>
                  </a:ext>
                </a:extLst>
              </p:cNvPr>
              <p:cNvSpPr>
                <a:spLocks/>
              </p:cNvSpPr>
              <p:nvPr/>
            </p:nvSpPr>
            <p:spPr bwMode="auto">
              <a:xfrm>
                <a:off x="4677501" y="-729770"/>
                <a:ext cx="142319" cy="113874"/>
              </a:xfrm>
              <a:custGeom>
                <a:avLst/>
                <a:gdLst>
                  <a:gd name="T0" fmla="*/ 2147483646 w 3077"/>
                  <a:gd name="T1" fmla="*/ 2147483646 h 2462"/>
                  <a:gd name="T2" fmla="*/ 2147483646 w 3077"/>
                  <a:gd name="T3" fmla="*/ 2147483646 h 2462"/>
                  <a:gd name="T4" fmla="*/ 2147483646 w 3077"/>
                  <a:gd name="T5" fmla="*/ 2147483646 h 2462"/>
                  <a:gd name="T6" fmla="*/ 2147483646 w 3077"/>
                  <a:gd name="T7" fmla="*/ 2147483646 h 2462"/>
                  <a:gd name="T8" fmla="*/ 2147483646 w 3077"/>
                  <a:gd name="T9" fmla="*/ 2147483646 h 24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77" h="2462" fill="none" extrusionOk="0">
                    <a:moveTo>
                      <a:pt x="2897" y="949"/>
                    </a:moveTo>
                    <a:cubicBezTo>
                      <a:pt x="3076" y="1564"/>
                      <a:pt x="2551" y="2192"/>
                      <a:pt x="1769" y="2333"/>
                    </a:cubicBezTo>
                    <a:cubicBezTo>
                      <a:pt x="1026" y="2461"/>
                      <a:pt x="321" y="2115"/>
                      <a:pt x="154" y="1551"/>
                    </a:cubicBezTo>
                    <a:cubicBezTo>
                      <a:pt x="1" y="1000"/>
                      <a:pt x="424" y="398"/>
                      <a:pt x="1154" y="206"/>
                    </a:cubicBezTo>
                    <a:cubicBezTo>
                      <a:pt x="1923" y="1"/>
                      <a:pt x="2717" y="334"/>
                      <a:pt x="2897" y="949"/>
                    </a:cubicBezTo>
                    <a:close/>
                  </a:path>
                </a:pathLst>
              </a:custGeom>
              <a:noFill/>
              <a:ln w="28575" cap="flat" cmpd="sng">
                <a:solidFill>
                  <a:schemeClr val="bg2"/>
                </a:solidFill>
                <a:prstDash val="solid"/>
                <a:miter lim="12814"/>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98" name="Google Shape;174;p3">
                <a:extLst>
                  <a:ext uri="{FF2B5EF4-FFF2-40B4-BE49-F238E27FC236}">
                    <a16:creationId xmlns:a16="http://schemas.microsoft.com/office/drawing/2014/main" id="{AD5A9861-91A4-45BE-B890-52A84B2ECDC8}"/>
                  </a:ext>
                </a:extLst>
              </p:cNvPr>
              <p:cNvSpPr>
                <a:spLocks/>
              </p:cNvSpPr>
              <p:nvPr/>
            </p:nvSpPr>
            <p:spPr bwMode="auto">
              <a:xfrm>
                <a:off x="4811448" y="-1021947"/>
                <a:ext cx="235379" cy="393563"/>
              </a:xfrm>
              <a:custGeom>
                <a:avLst/>
                <a:gdLst>
                  <a:gd name="T0" fmla="*/ 2147483646 w 5089"/>
                  <a:gd name="T1" fmla="*/ 2147483646 h 8509"/>
                  <a:gd name="T2" fmla="*/ 2147483646 w 5089"/>
                  <a:gd name="T3" fmla="*/ 0 h 8509"/>
                  <a:gd name="T4" fmla="*/ 2147483646 w 5089"/>
                  <a:gd name="T5" fmla="*/ 2147483646 h 8509"/>
                  <a:gd name="T6" fmla="*/ 0 60000 65536"/>
                  <a:gd name="T7" fmla="*/ 0 60000 65536"/>
                  <a:gd name="T8" fmla="*/ 0 60000 65536"/>
                </a:gdLst>
                <a:ahLst/>
                <a:cxnLst>
                  <a:cxn ang="T6">
                    <a:pos x="T0" y="T1"/>
                  </a:cxn>
                  <a:cxn ang="T7">
                    <a:pos x="T2" y="T3"/>
                  </a:cxn>
                  <a:cxn ang="T8">
                    <a:pos x="T4" y="T5"/>
                  </a:cxn>
                </a:cxnLst>
                <a:rect l="0" t="0" r="r" b="b"/>
                <a:pathLst>
                  <a:path w="5089" h="8509" fill="none" extrusionOk="0">
                    <a:moveTo>
                      <a:pt x="1" y="7740"/>
                    </a:moveTo>
                    <a:lnTo>
                      <a:pt x="3704" y="0"/>
                    </a:lnTo>
                    <a:cubicBezTo>
                      <a:pt x="3704" y="0"/>
                      <a:pt x="5088" y="8509"/>
                      <a:pt x="2295" y="5895"/>
                    </a:cubicBezTo>
                  </a:path>
                </a:pathLst>
              </a:custGeom>
              <a:noFill/>
              <a:ln w="28575" cap="rnd" cmpd="sng">
                <a:solidFill>
                  <a:schemeClr val="bg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grpSp>
          <p:nvGrpSpPr>
            <p:cNvPr id="27" name="Google Shape;175;p3">
              <a:extLst>
                <a:ext uri="{FF2B5EF4-FFF2-40B4-BE49-F238E27FC236}">
                  <a16:creationId xmlns:a16="http://schemas.microsoft.com/office/drawing/2014/main" id="{D22D0518-AD69-4037-8533-F59A85A7A314}"/>
                </a:ext>
              </a:extLst>
            </p:cNvPr>
            <p:cNvGrpSpPr>
              <a:grpSpLocks/>
            </p:cNvGrpSpPr>
            <p:nvPr/>
          </p:nvGrpSpPr>
          <p:grpSpPr bwMode="auto">
            <a:xfrm>
              <a:off x="-24974" y="-1542334"/>
              <a:ext cx="369881" cy="406051"/>
              <a:chOff x="-24974" y="-1542334"/>
              <a:chExt cx="369881" cy="406051"/>
            </a:xfrm>
          </p:grpSpPr>
          <p:sp>
            <p:nvSpPr>
              <p:cNvPr id="93" name="Google Shape;176;p3">
                <a:extLst>
                  <a:ext uri="{FF2B5EF4-FFF2-40B4-BE49-F238E27FC236}">
                    <a16:creationId xmlns:a16="http://schemas.microsoft.com/office/drawing/2014/main" id="{B87F63CA-1C2D-46F9-A7AF-096D590A3460}"/>
                  </a:ext>
                </a:extLst>
              </p:cNvPr>
              <p:cNvSpPr/>
              <p:nvPr/>
            </p:nvSpPr>
            <p:spPr>
              <a:xfrm>
                <a:off x="-38705" y="-1265855"/>
                <a:ext cx="144392" cy="103813"/>
              </a:xfrm>
              <a:custGeom>
                <a:avLst/>
                <a:gdLst/>
                <a:ahLst/>
                <a:cxnLst/>
                <a:rect l="l" t="t" r="r" b="b"/>
                <a:pathLst>
                  <a:path w="3089" h="2215" extrusionOk="0">
                    <a:moveTo>
                      <a:pt x="1615" y="0"/>
                    </a:moveTo>
                    <a:cubicBezTo>
                      <a:pt x="1463" y="0"/>
                      <a:pt x="1308" y="20"/>
                      <a:pt x="1154" y="61"/>
                    </a:cubicBezTo>
                    <a:cubicBezTo>
                      <a:pt x="436" y="253"/>
                      <a:pt x="1" y="855"/>
                      <a:pt x="167" y="1419"/>
                    </a:cubicBezTo>
                    <a:cubicBezTo>
                      <a:pt x="310" y="1893"/>
                      <a:pt x="851" y="2215"/>
                      <a:pt x="1472" y="2215"/>
                    </a:cubicBezTo>
                    <a:cubicBezTo>
                      <a:pt x="1573" y="2215"/>
                      <a:pt x="1677" y="2206"/>
                      <a:pt x="1782" y="2188"/>
                    </a:cubicBezTo>
                    <a:cubicBezTo>
                      <a:pt x="2564" y="2047"/>
                      <a:pt x="3089" y="1432"/>
                      <a:pt x="2910" y="804"/>
                    </a:cubicBezTo>
                    <a:cubicBezTo>
                      <a:pt x="2766" y="312"/>
                      <a:pt x="2221" y="0"/>
                      <a:pt x="1615" y="0"/>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a:p>
            </p:txBody>
          </p:sp>
          <p:sp>
            <p:nvSpPr>
              <p:cNvPr id="94" name="Google Shape;177;p3">
                <a:extLst>
                  <a:ext uri="{FF2B5EF4-FFF2-40B4-BE49-F238E27FC236}">
                    <a16:creationId xmlns:a16="http://schemas.microsoft.com/office/drawing/2014/main" id="{15CC5F4D-FF96-40D4-B41E-5E8CC8AC2EBF}"/>
                  </a:ext>
                </a:extLst>
              </p:cNvPr>
              <p:cNvSpPr/>
              <p:nvPr/>
            </p:nvSpPr>
            <p:spPr>
              <a:xfrm>
                <a:off x="-37895" y="-1270292"/>
                <a:ext cx="143489" cy="113743"/>
              </a:xfrm>
              <a:custGeom>
                <a:avLst/>
                <a:gdLst/>
                <a:ahLst/>
                <a:cxnLst/>
                <a:rect l="l" t="t" r="r" b="b"/>
                <a:pathLst>
                  <a:path w="3089" h="2462" fill="none" extrusionOk="0">
                    <a:moveTo>
                      <a:pt x="2910" y="949"/>
                    </a:moveTo>
                    <a:cubicBezTo>
                      <a:pt x="3089" y="1577"/>
                      <a:pt x="2564" y="2192"/>
                      <a:pt x="1782" y="2333"/>
                    </a:cubicBezTo>
                    <a:cubicBezTo>
                      <a:pt x="1039" y="2461"/>
                      <a:pt x="334" y="2115"/>
                      <a:pt x="167" y="1564"/>
                    </a:cubicBezTo>
                    <a:cubicBezTo>
                      <a:pt x="1" y="1000"/>
                      <a:pt x="436" y="398"/>
                      <a:pt x="1154" y="206"/>
                    </a:cubicBezTo>
                    <a:cubicBezTo>
                      <a:pt x="1923" y="1"/>
                      <a:pt x="2730" y="334"/>
                      <a:pt x="2910" y="949"/>
                    </a:cubicBezTo>
                    <a:close/>
                  </a:path>
                </a:pathLst>
              </a:custGeom>
              <a:noFill/>
              <a:ln w="28575" cap="flat" cmpd="sng">
                <a:solidFill>
                  <a:schemeClr val="accent4"/>
                </a:solidFill>
                <a:prstDash val="solid"/>
                <a:miter lim="12814"/>
                <a:headEnd type="none" w="sm" len="sm"/>
                <a:tailEnd type="none" w="sm" len="sm"/>
              </a:ln>
            </p:spPr>
            <p:txBody>
              <a:bodyPr spcFirstLastPara="1" lIns="91425" tIns="91425" rIns="91425" bIns="91425" anchor="ctr"/>
              <a:lstStyle/>
              <a:p>
                <a:pPr>
                  <a:spcBef>
                    <a:spcPts val="0"/>
                  </a:spcBef>
                  <a:spcAft>
                    <a:spcPts val="0"/>
                  </a:spcAft>
                  <a:defRPr/>
                </a:pPr>
                <a:endParaRPr/>
              </a:p>
            </p:txBody>
          </p:sp>
          <p:sp>
            <p:nvSpPr>
              <p:cNvPr id="95" name="Google Shape;178;p3">
                <a:extLst>
                  <a:ext uri="{FF2B5EF4-FFF2-40B4-BE49-F238E27FC236}">
                    <a16:creationId xmlns:a16="http://schemas.microsoft.com/office/drawing/2014/main" id="{9EA9F319-FE3A-4804-9D60-68C0DB0336BD}"/>
                  </a:ext>
                </a:extLst>
              </p:cNvPr>
              <p:cNvSpPr/>
              <p:nvPr/>
            </p:nvSpPr>
            <p:spPr>
              <a:xfrm>
                <a:off x="98748" y="-1563510"/>
                <a:ext cx="236441" cy="395393"/>
              </a:xfrm>
              <a:custGeom>
                <a:avLst/>
                <a:gdLst/>
                <a:ahLst/>
                <a:cxnLst/>
                <a:rect l="l" t="t" r="r" b="b"/>
                <a:pathLst>
                  <a:path w="5088" h="8509" fill="none" extrusionOk="0">
                    <a:moveTo>
                      <a:pt x="1" y="7753"/>
                    </a:moveTo>
                    <a:lnTo>
                      <a:pt x="3704" y="0"/>
                    </a:lnTo>
                    <a:cubicBezTo>
                      <a:pt x="3704" y="0"/>
                      <a:pt x="5088" y="8509"/>
                      <a:pt x="2294" y="5895"/>
                    </a:cubicBezTo>
                  </a:path>
                </a:pathLst>
              </a:custGeom>
              <a:noFill/>
              <a:ln w="28575" cap="rnd" cmpd="sng">
                <a:solidFill>
                  <a:schemeClr val="accent4"/>
                </a:solidFill>
                <a:prstDash val="solid"/>
                <a:round/>
                <a:headEnd type="none" w="sm" len="sm"/>
                <a:tailEnd type="none" w="sm" len="sm"/>
              </a:ln>
            </p:spPr>
            <p:txBody>
              <a:bodyPr spcFirstLastPara="1" lIns="91425" tIns="91425" rIns="91425" bIns="91425" anchor="ctr"/>
              <a:lstStyle/>
              <a:p>
                <a:pPr>
                  <a:spcBef>
                    <a:spcPts val="0"/>
                  </a:spcBef>
                  <a:spcAft>
                    <a:spcPts val="0"/>
                  </a:spcAft>
                  <a:defRPr/>
                </a:pPr>
                <a:endParaRPr/>
              </a:p>
            </p:txBody>
          </p:sp>
        </p:grpSp>
        <p:grpSp>
          <p:nvGrpSpPr>
            <p:cNvPr id="28" name="Google Shape;179;p3">
              <a:extLst>
                <a:ext uri="{FF2B5EF4-FFF2-40B4-BE49-F238E27FC236}">
                  <a16:creationId xmlns:a16="http://schemas.microsoft.com/office/drawing/2014/main" id="{DD7148C2-02F3-445C-B8FA-549890FF8BD5}"/>
                </a:ext>
              </a:extLst>
            </p:cNvPr>
            <p:cNvGrpSpPr>
              <a:grpSpLocks/>
            </p:cNvGrpSpPr>
            <p:nvPr/>
          </p:nvGrpSpPr>
          <p:grpSpPr bwMode="auto">
            <a:xfrm>
              <a:off x="1179391" y="-1551215"/>
              <a:ext cx="314193" cy="538796"/>
              <a:chOff x="1179391" y="-1551215"/>
              <a:chExt cx="314193" cy="538796"/>
            </a:xfrm>
          </p:grpSpPr>
          <p:sp>
            <p:nvSpPr>
              <p:cNvPr id="90" name="Google Shape;180;p3">
                <a:extLst>
                  <a:ext uri="{FF2B5EF4-FFF2-40B4-BE49-F238E27FC236}">
                    <a16:creationId xmlns:a16="http://schemas.microsoft.com/office/drawing/2014/main" id="{461D2610-3890-4DCC-BBF0-96C71251B146}"/>
                  </a:ext>
                </a:extLst>
              </p:cNvPr>
              <p:cNvSpPr>
                <a:spLocks/>
              </p:cNvSpPr>
              <p:nvPr/>
            </p:nvSpPr>
            <p:spPr bwMode="auto">
              <a:xfrm>
                <a:off x="1179391" y="-1173054"/>
                <a:ext cx="187924" cy="155501"/>
              </a:xfrm>
              <a:custGeom>
                <a:avLst/>
                <a:gdLst>
                  <a:gd name="T0" fmla="*/ 2147483646 w 4063"/>
                  <a:gd name="T1" fmla="*/ 2147483646 h 3362"/>
                  <a:gd name="T2" fmla="*/ 2147483646 w 4063"/>
                  <a:gd name="T3" fmla="*/ 2147483646 h 3362"/>
                  <a:gd name="T4" fmla="*/ 2147483646 w 4063"/>
                  <a:gd name="T5" fmla="*/ 2147483646 h 3362"/>
                  <a:gd name="T6" fmla="*/ 2147483646 w 4063"/>
                  <a:gd name="T7" fmla="*/ 2147483646 h 3362"/>
                  <a:gd name="T8" fmla="*/ 2147483646 w 4063"/>
                  <a:gd name="T9" fmla="*/ 2147483646 h 3362"/>
                  <a:gd name="T10" fmla="*/ 2147483646 w 4063"/>
                  <a:gd name="T11" fmla="*/ 2147483646 h 3362"/>
                  <a:gd name="T12" fmla="*/ 2147483646 w 4063"/>
                  <a:gd name="T13" fmla="*/ 2147483646 h 3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63" h="3362" extrusionOk="0">
                    <a:moveTo>
                      <a:pt x="1941" y="1"/>
                    </a:moveTo>
                    <a:cubicBezTo>
                      <a:pt x="1794" y="1"/>
                      <a:pt x="1646" y="17"/>
                      <a:pt x="1500" y="51"/>
                    </a:cubicBezTo>
                    <a:cubicBezTo>
                      <a:pt x="552" y="269"/>
                      <a:pt x="1" y="1140"/>
                      <a:pt x="219" y="1999"/>
                    </a:cubicBezTo>
                    <a:cubicBezTo>
                      <a:pt x="428" y="2791"/>
                      <a:pt x="1221" y="3361"/>
                      <a:pt x="2087" y="3361"/>
                    </a:cubicBezTo>
                    <a:cubicBezTo>
                      <a:pt x="2172" y="3361"/>
                      <a:pt x="2259" y="3356"/>
                      <a:pt x="2346" y="3344"/>
                    </a:cubicBezTo>
                    <a:cubicBezTo>
                      <a:pt x="3384" y="3216"/>
                      <a:pt x="4063" y="2332"/>
                      <a:pt x="3819" y="1371"/>
                    </a:cubicBezTo>
                    <a:cubicBezTo>
                      <a:pt x="3601" y="550"/>
                      <a:pt x="2794" y="1"/>
                      <a:pt x="1941"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1" name="Google Shape;181;p3">
                <a:extLst>
                  <a:ext uri="{FF2B5EF4-FFF2-40B4-BE49-F238E27FC236}">
                    <a16:creationId xmlns:a16="http://schemas.microsoft.com/office/drawing/2014/main" id="{D0A1F31C-62B1-40A4-AD81-A84325FC290C}"/>
                  </a:ext>
                </a:extLst>
              </p:cNvPr>
              <p:cNvSpPr>
                <a:spLocks/>
              </p:cNvSpPr>
              <p:nvPr/>
            </p:nvSpPr>
            <p:spPr bwMode="auto">
              <a:xfrm>
                <a:off x="1179391" y="-1181380"/>
                <a:ext cx="187924" cy="168960"/>
              </a:xfrm>
              <a:custGeom>
                <a:avLst/>
                <a:gdLst>
                  <a:gd name="T0" fmla="*/ 2147483646 w 4063"/>
                  <a:gd name="T1" fmla="*/ 2147483646 h 3653"/>
                  <a:gd name="T2" fmla="*/ 2147483646 w 4063"/>
                  <a:gd name="T3" fmla="*/ 2147483646 h 3653"/>
                  <a:gd name="T4" fmla="*/ 2147483646 w 4063"/>
                  <a:gd name="T5" fmla="*/ 2147483646 h 3653"/>
                  <a:gd name="T6" fmla="*/ 2147483646 w 4063"/>
                  <a:gd name="T7" fmla="*/ 2147483646 h 3653"/>
                  <a:gd name="T8" fmla="*/ 2147483646 w 4063"/>
                  <a:gd name="T9" fmla="*/ 2147483646 h 36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63" h="3653" fill="none" extrusionOk="0">
                    <a:moveTo>
                      <a:pt x="3819" y="1551"/>
                    </a:moveTo>
                    <a:cubicBezTo>
                      <a:pt x="4063" y="2512"/>
                      <a:pt x="3384" y="3396"/>
                      <a:pt x="2346" y="3524"/>
                    </a:cubicBezTo>
                    <a:cubicBezTo>
                      <a:pt x="1385" y="3652"/>
                      <a:pt x="449" y="3050"/>
                      <a:pt x="219" y="2179"/>
                    </a:cubicBezTo>
                    <a:cubicBezTo>
                      <a:pt x="1" y="1320"/>
                      <a:pt x="552" y="449"/>
                      <a:pt x="1500" y="231"/>
                    </a:cubicBezTo>
                    <a:cubicBezTo>
                      <a:pt x="2499" y="0"/>
                      <a:pt x="3563" y="590"/>
                      <a:pt x="3819" y="1551"/>
                    </a:cubicBezTo>
                    <a:close/>
                  </a:path>
                </a:pathLst>
              </a:custGeom>
              <a:noFill/>
              <a:ln w="28575" cap="flat" cmpd="sng">
                <a:solidFill>
                  <a:schemeClr val="bg2"/>
                </a:solidFill>
                <a:prstDash val="solid"/>
                <a:miter lim="12814"/>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92" name="Google Shape;182;p3">
                <a:extLst>
                  <a:ext uri="{FF2B5EF4-FFF2-40B4-BE49-F238E27FC236}">
                    <a16:creationId xmlns:a16="http://schemas.microsoft.com/office/drawing/2014/main" id="{D8B8BFC3-61F3-4B44-B6CE-83013F9A3E3F}"/>
                  </a:ext>
                </a:extLst>
              </p:cNvPr>
              <p:cNvSpPr>
                <a:spLocks/>
              </p:cNvSpPr>
              <p:nvPr/>
            </p:nvSpPr>
            <p:spPr bwMode="auto">
              <a:xfrm>
                <a:off x="1357786" y="-1551215"/>
                <a:ext cx="135797" cy="468862"/>
              </a:xfrm>
              <a:custGeom>
                <a:avLst/>
                <a:gdLst>
                  <a:gd name="T0" fmla="*/ 2147483646 w 2936"/>
                  <a:gd name="T1" fmla="*/ 2147483646 h 10137"/>
                  <a:gd name="T2" fmla="*/ 2147483646 w 2936"/>
                  <a:gd name="T3" fmla="*/ 0 h 10137"/>
                  <a:gd name="T4" fmla="*/ 0 60000 65536"/>
                  <a:gd name="T5" fmla="*/ 0 60000 65536"/>
                </a:gdLst>
                <a:ahLst/>
                <a:cxnLst>
                  <a:cxn ang="T4">
                    <a:pos x="T0" y="T1"/>
                  </a:cxn>
                  <a:cxn ang="T5">
                    <a:pos x="T2" y="T3"/>
                  </a:cxn>
                </a:cxnLst>
                <a:rect l="0" t="0" r="r" b="b"/>
                <a:pathLst>
                  <a:path w="2936" h="10137" fill="none" extrusionOk="0">
                    <a:moveTo>
                      <a:pt x="1" y="10136"/>
                    </a:moveTo>
                    <a:lnTo>
                      <a:pt x="2935" y="0"/>
                    </a:lnTo>
                  </a:path>
                </a:pathLst>
              </a:custGeom>
              <a:noFill/>
              <a:ln w="28575" cap="rnd" cmpd="sng">
                <a:solidFill>
                  <a:schemeClr val="bg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grpSp>
          <p:nvGrpSpPr>
            <p:cNvPr id="29" name="Google Shape;183;p3">
              <a:extLst>
                <a:ext uri="{FF2B5EF4-FFF2-40B4-BE49-F238E27FC236}">
                  <a16:creationId xmlns:a16="http://schemas.microsoft.com/office/drawing/2014/main" id="{A7EA1D86-23D7-45EA-AD9D-DF7B76346303}"/>
                </a:ext>
              </a:extLst>
            </p:cNvPr>
            <p:cNvGrpSpPr>
              <a:grpSpLocks/>
            </p:cNvGrpSpPr>
            <p:nvPr/>
          </p:nvGrpSpPr>
          <p:grpSpPr bwMode="auto">
            <a:xfrm>
              <a:off x="2654054" y="-1679843"/>
              <a:ext cx="291621" cy="661504"/>
              <a:chOff x="2654054" y="-1679843"/>
              <a:chExt cx="291621" cy="661504"/>
            </a:xfrm>
          </p:grpSpPr>
          <p:sp>
            <p:nvSpPr>
              <p:cNvPr id="87" name="Google Shape;184;p3">
                <a:extLst>
                  <a:ext uri="{FF2B5EF4-FFF2-40B4-BE49-F238E27FC236}">
                    <a16:creationId xmlns:a16="http://schemas.microsoft.com/office/drawing/2014/main" id="{93D643F3-0007-46F9-8D34-EB5501F17340}"/>
                  </a:ext>
                </a:extLst>
              </p:cNvPr>
              <p:cNvSpPr>
                <a:spLocks/>
              </p:cNvSpPr>
              <p:nvPr/>
            </p:nvSpPr>
            <p:spPr bwMode="auto">
              <a:xfrm>
                <a:off x="2654060" y="-1217159"/>
                <a:ext cx="253094" cy="185981"/>
              </a:xfrm>
              <a:custGeom>
                <a:avLst/>
                <a:gdLst>
                  <a:gd name="T0" fmla="*/ 2147483646 w 5472"/>
                  <a:gd name="T1" fmla="*/ 2147483646 h 4021"/>
                  <a:gd name="T2" fmla="*/ 2147483646 w 5472"/>
                  <a:gd name="T3" fmla="*/ 2147483646 h 4021"/>
                  <a:gd name="T4" fmla="*/ 2147483646 w 5472"/>
                  <a:gd name="T5" fmla="*/ 2147483646 h 4021"/>
                  <a:gd name="T6" fmla="*/ 2147483646 w 5472"/>
                  <a:gd name="T7" fmla="*/ 2147483646 h 4021"/>
                  <a:gd name="T8" fmla="*/ 2147483646 w 5472"/>
                  <a:gd name="T9" fmla="*/ 2147483646 h 4021"/>
                  <a:gd name="T10" fmla="*/ 2147483646 w 5472"/>
                  <a:gd name="T11" fmla="*/ 2147483646 h 4021"/>
                  <a:gd name="T12" fmla="*/ 2147483646 w 5472"/>
                  <a:gd name="T13" fmla="*/ 2147483646 h 40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72" h="4021" extrusionOk="0">
                    <a:moveTo>
                      <a:pt x="3141" y="1"/>
                    </a:moveTo>
                    <a:cubicBezTo>
                      <a:pt x="2800" y="1"/>
                      <a:pt x="2443" y="60"/>
                      <a:pt x="2089" y="185"/>
                    </a:cubicBezTo>
                    <a:cubicBezTo>
                      <a:pt x="769" y="659"/>
                      <a:pt x="0" y="1851"/>
                      <a:pt x="359" y="2863"/>
                    </a:cubicBezTo>
                    <a:cubicBezTo>
                      <a:pt x="621" y="3592"/>
                      <a:pt x="1414" y="4021"/>
                      <a:pt x="2331" y="4021"/>
                    </a:cubicBezTo>
                    <a:cubicBezTo>
                      <a:pt x="2672" y="4021"/>
                      <a:pt x="3029" y="3962"/>
                      <a:pt x="3383" y="3837"/>
                    </a:cubicBezTo>
                    <a:cubicBezTo>
                      <a:pt x="4703" y="3363"/>
                      <a:pt x="5472" y="2171"/>
                      <a:pt x="5113" y="1159"/>
                    </a:cubicBezTo>
                    <a:cubicBezTo>
                      <a:pt x="4851" y="430"/>
                      <a:pt x="4058" y="1"/>
                      <a:pt x="3141" y="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8" name="Google Shape;185;p3">
                <a:extLst>
                  <a:ext uri="{FF2B5EF4-FFF2-40B4-BE49-F238E27FC236}">
                    <a16:creationId xmlns:a16="http://schemas.microsoft.com/office/drawing/2014/main" id="{1B756D59-26E9-46ED-A98C-EDACD1C49E48}"/>
                  </a:ext>
                </a:extLst>
              </p:cNvPr>
              <p:cNvSpPr>
                <a:spLocks/>
              </p:cNvSpPr>
              <p:nvPr/>
            </p:nvSpPr>
            <p:spPr bwMode="auto">
              <a:xfrm>
                <a:off x="2654054" y="-1229991"/>
                <a:ext cx="253094" cy="211651"/>
              </a:xfrm>
              <a:custGeom>
                <a:avLst/>
                <a:gdLst>
                  <a:gd name="T0" fmla="*/ 2147483646 w 5472"/>
                  <a:gd name="T1" fmla="*/ 2147483646 h 4576"/>
                  <a:gd name="T2" fmla="*/ 2147483646 w 5472"/>
                  <a:gd name="T3" fmla="*/ 2147483646 h 4576"/>
                  <a:gd name="T4" fmla="*/ 2147483646 w 5472"/>
                  <a:gd name="T5" fmla="*/ 2147483646 h 4576"/>
                  <a:gd name="T6" fmla="*/ 2147483646 w 5472"/>
                  <a:gd name="T7" fmla="*/ 2147483646 h 4576"/>
                  <a:gd name="T8" fmla="*/ 2147483646 w 5472"/>
                  <a:gd name="T9" fmla="*/ 2147483646 h 45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72" h="4576" fill="none" extrusionOk="0">
                    <a:moveTo>
                      <a:pt x="5113" y="1436"/>
                    </a:moveTo>
                    <a:cubicBezTo>
                      <a:pt x="5472" y="2448"/>
                      <a:pt x="4703" y="3640"/>
                      <a:pt x="3383" y="4114"/>
                    </a:cubicBezTo>
                    <a:cubicBezTo>
                      <a:pt x="2076" y="4575"/>
                      <a:pt x="718" y="4139"/>
                      <a:pt x="359" y="3140"/>
                    </a:cubicBezTo>
                    <a:cubicBezTo>
                      <a:pt x="0" y="2128"/>
                      <a:pt x="769" y="936"/>
                      <a:pt x="2089" y="462"/>
                    </a:cubicBezTo>
                    <a:cubicBezTo>
                      <a:pt x="3396" y="0"/>
                      <a:pt x="4754" y="436"/>
                      <a:pt x="5113" y="1436"/>
                    </a:cubicBezTo>
                    <a:close/>
                  </a:path>
                </a:pathLst>
              </a:custGeom>
              <a:noFill/>
              <a:ln w="28575" cap="flat" cmpd="sng">
                <a:solidFill>
                  <a:schemeClr val="tx2"/>
                </a:solidFill>
                <a:prstDash val="solid"/>
                <a:miter lim="12814"/>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89" name="Google Shape;186;p3">
                <a:extLst>
                  <a:ext uri="{FF2B5EF4-FFF2-40B4-BE49-F238E27FC236}">
                    <a16:creationId xmlns:a16="http://schemas.microsoft.com/office/drawing/2014/main" id="{26229E11-1C9E-47A2-8C2F-7B05BE143B7B}"/>
                  </a:ext>
                </a:extLst>
              </p:cNvPr>
              <p:cNvSpPr>
                <a:spLocks/>
              </p:cNvSpPr>
              <p:nvPr/>
            </p:nvSpPr>
            <p:spPr bwMode="auto">
              <a:xfrm>
                <a:off x="2894057" y="-1679843"/>
                <a:ext cx="51618" cy="535234"/>
              </a:xfrm>
              <a:custGeom>
                <a:avLst/>
                <a:gdLst>
                  <a:gd name="T0" fmla="*/ 2147483646 w 1116"/>
                  <a:gd name="T1" fmla="*/ 2147483646 h 11572"/>
                  <a:gd name="T2" fmla="*/ 2147483646 w 1116"/>
                  <a:gd name="T3" fmla="*/ 0 h 11572"/>
                  <a:gd name="T4" fmla="*/ 0 60000 65536"/>
                  <a:gd name="T5" fmla="*/ 0 60000 65536"/>
                </a:gdLst>
                <a:ahLst/>
                <a:cxnLst>
                  <a:cxn ang="T4">
                    <a:pos x="T0" y="T1"/>
                  </a:cxn>
                  <a:cxn ang="T5">
                    <a:pos x="T2" y="T3"/>
                  </a:cxn>
                </a:cxnLst>
                <a:rect l="0" t="0" r="r" b="b"/>
                <a:pathLst>
                  <a:path w="1116" h="11572" fill="none" extrusionOk="0">
                    <a:moveTo>
                      <a:pt x="1" y="11572"/>
                    </a:moveTo>
                    <a:lnTo>
                      <a:pt x="1116" y="0"/>
                    </a:lnTo>
                  </a:path>
                </a:pathLst>
              </a:custGeom>
              <a:noFill/>
              <a:ln w="28575" cap="rnd" cmpd="sng">
                <a:solidFill>
                  <a:schemeClr val="tx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grpSp>
          <p:nvGrpSpPr>
            <p:cNvPr id="30" name="Google Shape;187;p3">
              <a:extLst>
                <a:ext uri="{FF2B5EF4-FFF2-40B4-BE49-F238E27FC236}">
                  <a16:creationId xmlns:a16="http://schemas.microsoft.com/office/drawing/2014/main" id="{015A1CC4-B285-40F4-A1FA-DCBBCB04D6FB}"/>
                </a:ext>
              </a:extLst>
            </p:cNvPr>
            <p:cNvGrpSpPr>
              <a:grpSpLocks/>
            </p:cNvGrpSpPr>
            <p:nvPr/>
          </p:nvGrpSpPr>
          <p:grpSpPr bwMode="auto">
            <a:xfrm>
              <a:off x="5653703" y="-1792468"/>
              <a:ext cx="244814" cy="623577"/>
              <a:chOff x="5653703" y="-1792468"/>
              <a:chExt cx="244814" cy="623577"/>
            </a:xfrm>
          </p:grpSpPr>
          <p:sp>
            <p:nvSpPr>
              <p:cNvPr id="84" name="Google Shape;188;p3">
                <a:extLst>
                  <a:ext uri="{FF2B5EF4-FFF2-40B4-BE49-F238E27FC236}">
                    <a16:creationId xmlns:a16="http://schemas.microsoft.com/office/drawing/2014/main" id="{EA50F4B0-D7F6-4C04-896C-C8D58ECDDD50}"/>
                  </a:ext>
                </a:extLst>
              </p:cNvPr>
              <p:cNvSpPr>
                <a:spLocks/>
              </p:cNvSpPr>
              <p:nvPr/>
            </p:nvSpPr>
            <p:spPr bwMode="auto">
              <a:xfrm>
                <a:off x="5653703" y="-1355890"/>
                <a:ext cx="235934" cy="174788"/>
              </a:xfrm>
              <a:custGeom>
                <a:avLst/>
                <a:gdLst>
                  <a:gd name="T0" fmla="*/ 2147483646 w 5101"/>
                  <a:gd name="T1" fmla="*/ 0 h 3779"/>
                  <a:gd name="T2" fmla="*/ 2147483646 w 5101"/>
                  <a:gd name="T3" fmla="*/ 2147483646 h 3779"/>
                  <a:gd name="T4" fmla="*/ 2147483646 w 5101"/>
                  <a:gd name="T5" fmla="*/ 2147483646 h 3779"/>
                  <a:gd name="T6" fmla="*/ 2147483646 w 5101"/>
                  <a:gd name="T7" fmla="*/ 2147483646 h 3779"/>
                  <a:gd name="T8" fmla="*/ 2147483646 w 5101"/>
                  <a:gd name="T9" fmla="*/ 2147483646 h 3779"/>
                  <a:gd name="T10" fmla="*/ 2147483646 w 5101"/>
                  <a:gd name="T11" fmla="*/ 2147483646 h 3779"/>
                  <a:gd name="T12" fmla="*/ 2147483646 w 5101"/>
                  <a:gd name="T13" fmla="*/ 0 h 377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101" h="3779" extrusionOk="0">
                    <a:moveTo>
                      <a:pt x="2965" y="0"/>
                    </a:moveTo>
                    <a:cubicBezTo>
                      <a:pt x="2607" y="0"/>
                      <a:pt x="2228" y="72"/>
                      <a:pt x="1858" y="224"/>
                    </a:cubicBezTo>
                    <a:cubicBezTo>
                      <a:pt x="667" y="723"/>
                      <a:pt x="0" y="1877"/>
                      <a:pt x="385" y="2786"/>
                    </a:cubicBezTo>
                    <a:cubicBezTo>
                      <a:pt x="650" y="3423"/>
                      <a:pt x="1341" y="3779"/>
                      <a:pt x="2136" y="3779"/>
                    </a:cubicBezTo>
                    <a:cubicBezTo>
                      <a:pt x="2494" y="3779"/>
                      <a:pt x="2872" y="3707"/>
                      <a:pt x="3242" y="3555"/>
                    </a:cubicBezTo>
                    <a:cubicBezTo>
                      <a:pt x="4434" y="3056"/>
                      <a:pt x="5100" y="1902"/>
                      <a:pt x="4716" y="992"/>
                    </a:cubicBezTo>
                    <a:cubicBezTo>
                      <a:pt x="4451" y="356"/>
                      <a:pt x="3759" y="0"/>
                      <a:pt x="2965"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5" name="Google Shape;189;p3">
                <a:extLst>
                  <a:ext uri="{FF2B5EF4-FFF2-40B4-BE49-F238E27FC236}">
                    <a16:creationId xmlns:a16="http://schemas.microsoft.com/office/drawing/2014/main" id="{23EFFC15-40A6-4F23-A10B-768D0452BB60}"/>
                  </a:ext>
                </a:extLst>
              </p:cNvPr>
              <p:cNvSpPr>
                <a:spLocks/>
              </p:cNvSpPr>
              <p:nvPr/>
            </p:nvSpPr>
            <p:spPr bwMode="auto">
              <a:xfrm>
                <a:off x="5653703" y="-1368101"/>
                <a:ext cx="235934" cy="199210"/>
              </a:xfrm>
              <a:custGeom>
                <a:avLst/>
                <a:gdLst>
                  <a:gd name="T0" fmla="*/ 2147483646 w 5101"/>
                  <a:gd name="T1" fmla="*/ 2147483646 h 4307"/>
                  <a:gd name="T2" fmla="*/ 2147483646 w 5101"/>
                  <a:gd name="T3" fmla="*/ 2147483646 h 4307"/>
                  <a:gd name="T4" fmla="*/ 2147483646 w 5101"/>
                  <a:gd name="T5" fmla="*/ 2147483646 h 4307"/>
                  <a:gd name="T6" fmla="*/ 2147483646 w 5101"/>
                  <a:gd name="T7" fmla="*/ 2147483646 h 4307"/>
                  <a:gd name="T8" fmla="*/ 2147483646 w 5101"/>
                  <a:gd name="T9" fmla="*/ 2147483646 h 43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01" h="4307" fill="none" extrusionOk="0">
                    <a:moveTo>
                      <a:pt x="4716" y="1256"/>
                    </a:moveTo>
                    <a:cubicBezTo>
                      <a:pt x="5100" y="2166"/>
                      <a:pt x="4434" y="3320"/>
                      <a:pt x="3242" y="3819"/>
                    </a:cubicBezTo>
                    <a:cubicBezTo>
                      <a:pt x="2050" y="4306"/>
                      <a:pt x="769" y="3973"/>
                      <a:pt x="385" y="3050"/>
                    </a:cubicBezTo>
                    <a:cubicBezTo>
                      <a:pt x="0" y="2141"/>
                      <a:pt x="667" y="987"/>
                      <a:pt x="1858" y="488"/>
                    </a:cubicBezTo>
                    <a:cubicBezTo>
                      <a:pt x="3050" y="1"/>
                      <a:pt x="4331" y="334"/>
                      <a:pt x="4716" y="1256"/>
                    </a:cubicBezTo>
                    <a:close/>
                  </a:path>
                </a:pathLst>
              </a:custGeom>
              <a:noFill/>
              <a:ln w="28575" cap="flat" cmpd="sng">
                <a:solidFill>
                  <a:schemeClr val="tx2"/>
                </a:solidFill>
                <a:prstDash val="solid"/>
                <a:miter lim="12814"/>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86" name="Google Shape;190;p3">
                <a:extLst>
                  <a:ext uri="{FF2B5EF4-FFF2-40B4-BE49-F238E27FC236}">
                    <a16:creationId xmlns:a16="http://schemas.microsoft.com/office/drawing/2014/main" id="{169F8706-FA18-4A36-9540-65B322D957AB}"/>
                  </a:ext>
                </a:extLst>
              </p:cNvPr>
              <p:cNvSpPr>
                <a:spLocks/>
              </p:cNvSpPr>
              <p:nvPr/>
            </p:nvSpPr>
            <p:spPr bwMode="auto">
              <a:xfrm>
                <a:off x="5875945" y="-1792468"/>
                <a:ext cx="22571" cy="499712"/>
              </a:xfrm>
              <a:custGeom>
                <a:avLst/>
                <a:gdLst>
                  <a:gd name="T0" fmla="*/ 2147483646 w 488"/>
                  <a:gd name="T1" fmla="*/ 2147483646 h 10804"/>
                  <a:gd name="T2" fmla="*/ 2147483646 w 488"/>
                  <a:gd name="T3" fmla="*/ 2147483646 h 10804"/>
                  <a:gd name="T4" fmla="*/ 0 60000 65536"/>
                  <a:gd name="T5" fmla="*/ 0 60000 65536"/>
                </a:gdLst>
                <a:ahLst/>
                <a:cxnLst>
                  <a:cxn ang="T4">
                    <a:pos x="T0" y="T1"/>
                  </a:cxn>
                  <a:cxn ang="T5">
                    <a:pos x="T2" y="T3"/>
                  </a:cxn>
                </a:cxnLst>
                <a:rect l="0" t="0" r="r" b="b"/>
                <a:pathLst>
                  <a:path w="488" h="10804" fill="none" extrusionOk="0">
                    <a:moveTo>
                      <a:pt x="1" y="10803"/>
                    </a:moveTo>
                    <a:lnTo>
                      <a:pt x="488" y="1"/>
                    </a:lnTo>
                  </a:path>
                </a:pathLst>
              </a:custGeom>
              <a:noFill/>
              <a:ln w="28575" cap="rnd" cmpd="sng">
                <a:solidFill>
                  <a:schemeClr val="tx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grpSp>
          <p:nvGrpSpPr>
            <p:cNvPr id="31" name="Google Shape;191;p3">
              <a:extLst>
                <a:ext uri="{FF2B5EF4-FFF2-40B4-BE49-F238E27FC236}">
                  <a16:creationId xmlns:a16="http://schemas.microsoft.com/office/drawing/2014/main" id="{E19F7857-A2D2-4C85-9DB4-0ADC99299585}"/>
                </a:ext>
              </a:extLst>
            </p:cNvPr>
            <p:cNvGrpSpPr>
              <a:grpSpLocks/>
            </p:cNvGrpSpPr>
            <p:nvPr/>
          </p:nvGrpSpPr>
          <p:grpSpPr bwMode="auto">
            <a:xfrm>
              <a:off x="4117986" y="-1786548"/>
              <a:ext cx="264425" cy="667424"/>
              <a:chOff x="4117986" y="-1786548"/>
              <a:chExt cx="264425" cy="667424"/>
            </a:xfrm>
          </p:grpSpPr>
          <p:sp>
            <p:nvSpPr>
              <p:cNvPr id="81" name="Google Shape;192;p3">
                <a:extLst>
                  <a:ext uri="{FF2B5EF4-FFF2-40B4-BE49-F238E27FC236}">
                    <a16:creationId xmlns:a16="http://schemas.microsoft.com/office/drawing/2014/main" id="{2ACC91C3-BB25-46F9-BAAB-32A721C123F8}"/>
                  </a:ext>
                </a:extLst>
              </p:cNvPr>
              <p:cNvSpPr>
                <a:spLocks/>
              </p:cNvSpPr>
              <p:nvPr/>
            </p:nvSpPr>
            <p:spPr bwMode="auto">
              <a:xfrm>
                <a:off x="4152398" y="-1776696"/>
                <a:ext cx="230014" cy="178118"/>
              </a:xfrm>
              <a:custGeom>
                <a:avLst/>
                <a:gdLst>
                  <a:gd name="T0" fmla="*/ 2147483646 w 4973"/>
                  <a:gd name="T1" fmla="*/ 2147483646 h 3851"/>
                  <a:gd name="T2" fmla="*/ 2147483646 w 4973"/>
                  <a:gd name="T3" fmla="*/ 2147483646 h 3851"/>
                  <a:gd name="T4" fmla="*/ 2147483646 w 4973"/>
                  <a:gd name="T5" fmla="*/ 2147483646 h 3851"/>
                  <a:gd name="T6" fmla="*/ 2147483646 w 4973"/>
                  <a:gd name="T7" fmla="*/ 2147483646 h 3851"/>
                  <a:gd name="T8" fmla="*/ 2147483646 w 4973"/>
                  <a:gd name="T9" fmla="*/ 2147483646 h 3851"/>
                  <a:gd name="T10" fmla="*/ 2147483646 w 4973"/>
                  <a:gd name="T11" fmla="*/ 2147483646 h 3851"/>
                  <a:gd name="T12" fmla="*/ 2147483646 w 4973"/>
                  <a:gd name="T13" fmla="*/ 2147483646 h 385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973" h="3851" extrusionOk="0">
                    <a:moveTo>
                      <a:pt x="2912" y="1"/>
                    </a:moveTo>
                    <a:cubicBezTo>
                      <a:pt x="2341" y="1"/>
                      <a:pt x="1721" y="209"/>
                      <a:pt x="1205" y="621"/>
                    </a:cubicBezTo>
                    <a:cubicBezTo>
                      <a:pt x="244" y="1377"/>
                      <a:pt x="0" y="2556"/>
                      <a:pt x="615" y="3273"/>
                    </a:cubicBezTo>
                    <a:cubicBezTo>
                      <a:pt x="934" y="3653"/>
                      <a:pt x="1444" y="3850"/>
                      <a:pt x="2003" y="3850"/>
                    </a:cubicBezTo>
                    <a:cubicBezTo>
                      <a:pt x="2500" y="3850"/>
                      <a:pt x="3035" y="3695"/>
                      <a:pt x="3511" y="3376"/>
                    </a:cubicBezTo>
                    <a:cubicBezTo>
                      <a:pt x="4588" y="2658"/>
                      <a:pt x="4972" y="1390"/>
                      <a:pt x="4293" y="582"/>
                    </a:cubicBezTo>
                    <a:cubicBezTo>
                      <a:pt x="3966" y="193"/>
                      <a:pt x="3461" y="1"/>
                      <a:pt x="2912"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 name="Google Shape;193;p3">
                <a:extLst>
                  <a:ext uri="{FF2B5EF4-FFF2-40B4-BE49-F238E27FC236}">
                    <a16:creationId xmlns:a16="http://schemas.microsoft.com/office/drawing/2014/main" id="{DBDBB91E-04C6-4E4C-9609-C63D651BB083}"/>
                  </a:ext>
                </a:extLst>
              </p:cNvPr>
              <p:cNvSpPr>
                <a:spLocks/>
              </p:cNvSpPr>
              <p:nvPr/>
            </p:nvSpPr>
            <p:spPr bwMode="auto">
              <a:xfrm>
                <a:off x="4152398" y="-1786548"/>
                <a:ext cx="230014" cy="197406"/>
              </a:xfrm>
              <a:custGeom>
                <a:avLst/>
                <a:gdLst>
                  <a:gd name="T0" fmla="*/ 2147483646 w 4973"/>
                  <a:gd name="T1" fmla="*/ 2147483646 h 4268"/>
                  <a:gd name="T2" fmla="*/ 2147483646 w 4973"/>
                  <a:gd name="T3" fmla="*/ 2147483646 h 4268"/>
                  <a:gd name="T4" fmla="*/ 2147483646 w 4973"/>
                  <a:gd name="T5" fmla="*/ 2147483646 h 4268"/>
                  <a:gd name="T6" fmla="*/ 2147483646 w 4973"/>
                  <a:gd name="T7" fmla="*/ 2147483646 h 4268"/>
                  <a:gd name="T8" fmla="*/ 2147483646 w 4973"/>
                  <a:gd name="T9" fmla="*/ 2147483646 h 42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73" h="4268" fill="none" extrusionOk="0">
                    <a:moveTo>
                      <a:pt x="4293" y="795"/>
                    </a:moveTo>
                    <a:cubicBezTo>
                      <a:pt x="4972" y="1603"/>
                      <a:pt x="4588" y="2871"/>
                      <a:pt x="3511" y="3589"/>
                    </a:cubicBezTo>
                    <a:cubicBezTo>
                      <a:pt x="2499" y="4268"/>
                      <a:pt x="1217" y="4204"/>
                      <a:pt x="615" y="3486"/>
                    </a:cubicBezTo>
                    <a:cubicBezTo>
                      <a:pt x="0" y="2769"/>
                      <a:pt x="244" y="1590"/>
                      <a:pt x="1205" y="834"/>
                    </a:cubicBezTo>
                    <a:cubicBezTo>
                      <a:pt x="2217" y="26"/>
                      <a:pt x="3627" y="1"/>
                      <a:pt x="4293" y="795"/>
                    </a:cubicBezTo>
                    <a:close/>
                  </a:path>
                </a:pathLst>
              </a:custGeom>
              <a:noFill/>
              <a:ln w="28575" cap="flat" cmpd="sng">
                <a:solidFill>
                  <a:schemeClr val="bg2"/>
                </a:solidFill>
                <a:prstDash val="solid"/>
                <a:miter lim="12814"/>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83" name="Google Shape;194;p3">
                <a:extLst>
                  <a:ext uri="{FF2B5EF4-FFF2-40B4-BE49-F238E27FC236}">
                    <a16:creationId xmlns:a16="http://schemas.microsoft.com/office/drawing/2014/main" id="{76744E85-1B37-4041-A463-7E869BAA491C}"/>
                  </a:ext>
                </a:extLst>
              </p:cNvPr>
              <p:cNvSpPr>
                <a:spLocks/>
              </p:cNvSpPr>
              <p:nvPr/>
            </p:nvSpPr>
            <p:spPr bwMode="auto">
              <a:xfrm>
                <a:off x="4117986" y="-1675125"/>
                <a:ext cx="47455" cy="556001"/>
              </a:xfrm>
              <a:custGeom>
                <a:avLst/>
                <a:gdLst>
                  <a:gd name="T0" fmla="*/ 2147483646 w 1026"/>
                  <a:gd name="T1" fmla="*/ 2147483646 h 12021"/>
                  <a:gd name="T2" fmla="*/ 2147483646 w 1026"/>
                  <a:gd name="T3" fmla="*/ 2147483646 h 12021"/>
                  <a:gd name="T4" fmla="*/ 0 60000 65536"/>
                  <a:gd name="T5" fmla="*/ 0 60000 65536"/>
                </a:gdLst>
                <a:ahLst/>
                <a:cxnLst>
                  <a:cxn ang="T4">
                    <a:pos x="T0" y="T1"/>
                  </a:cxn>
                  <a:cxn ang="T5">
                    <a:pos x="T2" y="T3"/>
                  </a:cxn>
                </a:cxnLst>
                <a:rect l="0" t="0" r="r" b="b"/>
                <a:pathLst>
                  <a:path w="1026" h="12021" fill="none" extrusionOk="0">
                    <a:moveTo>
                      <a:pt x="1026" y="1"/>
                    </a:moveTo>
                    <a:lnTo>
                      <a:pt x="1" y="12021"/>
                    </a:lnTo>
                  </a:path>
                </a:pathLst>
              </a:custGeom>
              <a:noFill/>
              <a:ln w="28575" cap="rnd" cmpd="sng">
                <a:solidFill>
                  <a:schemeClr val="bg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grpSp>
          <p:nvGrpSpPr>
            <p:cNvPr id="32" name="Google Shape;195;p3">
              <a:extLst>
                <a:ext uri="{FF2B5EF4-FFF2-40B4-BE49-F238E27FC236}">
                  <a16:creationId xmlns:a16="http://schemas.microsoft.com/office/drawing/2014/main" id="{12B50C5A-61D7-4B6A-B260-70A31BD04C16}"/>
                </a:ext>
              </a:extLst>
            </p:cNvPr>
            <p:cNvGrpSpPr>
              <a:grpSpLocks/>
            </p:cNvGrpSpPr>
            <p:nvPr/>
          </p:nvGrpSpPr>
          <p:grpSpPr bwMode="auto">
            <a:xfrm>
              <a:off x="1755510" y="-1841681"/>
              <a:ext cx="750400" cy="803175"/>
              <a:chOff x="1755510" y="-1841681"/>
              <a:chExt cx="750400" cy="803175"/>
            </a:xfrm>
          </p:grpSpPr>
          <p:sp>
            <p:nvSpPr>
              <p:cNvPr id="75" name="Google Shape;196;p3">
                <a:extLst>
                  <a:ext uri="{FF2B5EF4-FFF2-40B4-BE49-F238E27FC236}">
                    <a16:creationId xmlns:a16="http://schemas.microsoft.com/office/drawing/2014/main" id="{C410FEAC-521C-42B3-AEAE-200E871EDD2F}"/>
                  </a:ext>
                </a:extLst>
              </p:cNvPr>
              <p:cNvSpPr>
                <a:spLocks/>
              </p:cNvSpPr>
              <p:nvPr/>
            </p:nvSpPr>
            <p:spPr bwMode="auto">
              <a:xfrm>
                <a:off x="1755510" y="-1204182"/>
                <a:ext cx="212808" cy="155593"/>
              </a:xfrm>
              <a:custGeom>
                <a:avLst/>
                <a:gdLst>
                  <a:gd name="T0" fmla="*/ 2147483646 w 4601"/>
                  <a:gd name="T1" fmla="*/ 2147483646 h 3364"/>
                  <a:gd name="T2" fmla="*/ 2147483646 w 4601"/>
                  <a:gd name="T3" fmla="*/ 2147483646 h 3364"/>
                  <a:gd name="T4" fmla="*/ 2147483646 w 4601"/>
                  <a:gd name="T5" fmla="*/ 2147483646 h 3364"/>
                  <a:gd name="T6" fmla="*/ 2147483646 w 4601"/>
                  <a:gd name="T7" fmla="*/ 2147483646 h 3364"/>
                  <a:gd name="T8" fmla="*/ 2147483646 w 4601"/>
                  <a:gd name="T9" fmla="*/ 2147483646 h 3364"/>
                  <a:gd name="T10" fmla="*/ 2147483646 w 4601"/>
                  <a:gd name="T11" fmla="*/ 2147483646 h 3364"/>
                  <a:gd name="T12" fmla="*/ 2147483646 w 4601"/>
                  <a:gd name="T13" fmla="*/ 2147483646 h 33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01" h="3364" extrusionOk="0">
                    <a:moveTo>
                      <a:pt x="2611" y="1"/>
                    </a:moveTo>
                    <a:cubicBezTo>
                      <a:pt x="2355" y="1"/>
                      <a:pt x="2087" y="40"/>
                      <a:pt x="1820" y="122"/>
                    </a:cubicBezTo>
                    <a:cubicBezTo>
                      <a:pt x="705" y="468"/>
                      <a:pt x="0" y="1441"/>
                      <a:pt x="269" y="2300"/>
                    </a:cubicBezTo>
                    <a:cubicBezTo>
                      <a:pt x="466" y="2967"/>
                      <a:pt x="1172" y="3364"/>
                      <a:pt x="1999" y="3364"/>
                    </a:cubicBezTo>
                    <a:cubicBezTo>
                      <a:pt x="2252" y="3364"/>
                      <a:pt x="2517" y="3326"/>
                      <a:pt x="2781" y="3248"/>
                    </a:cubicBezTo>
                    <a:cubicBezTo>
                      <a:pt x="3909" y="2902"/>
                      <a:pt x="4601" y="1916"/>
                      <a:pt x="4332" y="1057"/>
                    </a:cubicBezTo>
                    <a:cubicBezTo>
                      <a:pt x="4136" y="402"/>
                      <a:pt x="3434" y="1"/>
                      <a:pt x="2611"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6" name="Google Shape;197;p3">
                <a:extLst>
                  <a:ext uri="{FF2B5EF4-FFF2-40B4-BE49-F238E27FC236}">
                    <a16:creationId xmlns:a16="http://schemas.microsoft.com/office/drawing/2014/main" id="{1ACCA62B-5696-4A4F-852A-BA594CE131ED}"/>
                  </a:ext>
                </a:extLst>
              </p:cNvPr>
              <p:cNvSpPr>
                <a:spLocks/>
              </p:cNvSpPr>
              <p:nvPr/>
            </p:nvSpPr>
            <p:spPr bwMode="auto">
              <a:xfrm>
                <a:off x="1755510" y="-1214589"/>
                <a:ext cx="212808" cy="176083"/>
              </a:xfrm>
              <a:custGeom>
                <a:avLst/>
                <a:gdLst>
                  <a:gd name="T0" fmla="*/ 2147483646 w 4601"/>
                  <a:gd name="T1" fmla="*/ 2147483646 h 3807"/>
                  <a:gd name="T2" fmla="*/ 2147483646 w 4601"/>
                  <a:gd name="T3" fmla="*/ 2147483646 h 3807"/>
                  <a:gd name="T4" fmla="*/ 2147483646 w 4601"/>
                  <a:gd name="T5" fmla="*/ 2147483646 h 3807"/>
                  <a:gd name="T6" fmla="*/ 2147483646 w 4601"/>
                  <a:gd name="T7" fmla="*/ 2147483646 h 3807"/>
                  <a:gd name="T8" fmla="*/ 2147483646 w 4601"/>
                  <a:gd name="T9" fmla="*/ 2147483646 h 38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01" h="3807" fill="none" extrusionOk="0">
                    <a:moveTo>
                      <a:pt x="4332" y="1282"/>
                    </a:moveTo>
                    <a:cubicBezTo>
                      <a:pt x="4601" y="2141"/>
                      <a:pt x="3909" y="3127"/>
                      <a:pt x="2781" y="3473"/>
                    </a:cubicBezTo>
                    <a:cubicBezTo>
                      <a:pt x="1653" y="3806"/>
                      <a:pt x="526" y="3396"/>
                      <a:pt x="269" y="2525"/>
                    </a:cubicBezTo>
                    <a:cubicBezTo>
                      <a:pt x="0" y="1666"/>
                      <a:pt x="705" y="693"/>
                      <a:pt x="1820" y="347"/>
                    </a:cubicBezTo>
                    <a:cubicBezTo>
                      <a:pt x="2948" y="1"/>
                      <a:pt x="4075" y="423"/>
                      <a:pt x="4332" y="1282"/>
                    </a:cubicBezTo>
                    <a:close/>
                  </a:path>
                </a:pathLst>
              </a:custGeom>
              <a:noFill/>
              <a:ln w="28575" cap="flat" cmpd="sng">
                <a:solidFill>
                  <a:schemeClr val="accent1"/>
                </a:solidFill>
                <a:prstDash val="solid"/>
                <a:miter lim="12814"/>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77" name="Google Shape;198;p3">
                <a:extLst>
                  <a:ext uri="{FF2B5EF4-FFF2-40B4-BE49-F238E27FC236}">
                    <a16:creationId xmlns:a16="http://schemas.microsoft.com/office/drawing/2014/main" id="{FE5EFC83-A29A-4F8E-85B3-3BBE45D32D5B}"/>
                  </a:ext>
                </a:extLst>
              </p:cNvPr>
              <p:cNvSpPr>
                <a:spLocks/>
              </p:cNvSpPr>
              <p:nvPr/>
            </p:nvSpPr>
            <p:spPr bwMode="auto">
              <a:xfrm>
                <a:off x="2233805" y="-1347102"/>
                <a:ext cx="212854" cy="155362"/>
              </a:xfrm>
              <a:custGeom>
                <a:avLst/>
                <a:gdLst>
                  <a:gd name="T0" fmla="*/ 2147483646 w 4602"/>
                  <a:gd name="T1" fmla="*/ 2147483646 h 3359"/>
                  <a:gd name="T2" fmla="*/ 2147483646 w 4602"/>
                  <a:gd name="T3" fmla="*/ 2147483646 h 3359"/>
                  <a:gd name="T4" fmla="*/ 2147483646 w 4602"/>
                  <a:gd name="T5" fmla="*/ 2147483646 h 3359"/>
                  <a:gd name="T6" fmla="*/ 2147483646 w 4602"/>
                  <a:gd name="T7" fmla="*/ 2147483646 h 3359"/>
                  <a:gd name="T8" fmla="*/ 2147483646 w 4602"/>
                  <a:gd name="T9" fmla="*/ 2147483646 h 3359"/>
                  <a:gd name="T10" fmla="*/ 2147483646 w 4602"/>
                  <a:gd name="T11" fmla="*/ 2147483646 h 3359"/>
                  <a:gd name="T12" fmla="*/ 2147483646 w 4602"/>
                  <a:gd name="T13" fmla="*/ 2147483646 h 33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02" h="3359" extrusionOk="0">
                    <a:moveTo>
                      <a:pt x="2620" y="1"/>
                    </a:moveTo>
                    <a:cubicBezTo>
                      <a:pt x="2362" y="1"/>
                      <a:pt x="2091" y="40"/>
                      <a:pt x="1820" y="123"/>
                    </a:cubicBezTo>
                    <a:cubicBezTo>
                      <a:pt x="705" y="456"/>
                      <a:pt x="1" y="1443"/>
                      <a:pt x="270" y="2302"/>
                    </a:cubicBezTo>
                    <a:cubicBezTo>
                      <a:pt x="465" y="2957"/>
                      <a:pt x="1168" y="3358"/>
                      <a:pt x="1991" y="3358"/>
                    </a:cubicBezTo>
                    <a:cubicBezTo>
                      <a:pt x="2246" y="3358"/>
                      <a:pt x="2514" y="3319"/>
                      <a:pt x="2781" y="3237"/>
                    </a:cubicBezTo>
                    <a:cubicBezTo>
                      <a:pt x="3896" y="2891"/>
                      <a:pt x="4601" y="1917"/>
                      <a:pt x="4332" y="1059"/>
                    </a:cubicBezTo>
                    <a:cubicBezTo>
                      <a:pt x="4137" y="397"/>
                      <a:pt x="3439" y="1"/>
                      <a:pt x="262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8" name="Google Shape;199;p3">
                <a:extLst>
                  <a:ext uri="{FF2B5EF4-FFF2-40B4-BE49-F238E27FC236}">
                    <a16:creationId xmlns:a16="http://schemas.microsoft.com/office/drawing/2014/main" id="{81D68661-DD8B-47A0-B7EC-530CBEC65F4A}"/>
                  </a:ext>
                </a:extLst>
              </p:cNvPr>
              <p:cNvSpPr>
                <a:spLocks/>
              </p:cNvSpPr>
              <p:nvPr/>
            </p:nvSpPr>
            <p:spPr bwMode="auto">
              <a:xfrm>
                <a:off x="2233805" y="-1357417"/>
                <a:ext cx="212854" cy="176083"/>
              </a:xfrm>
              <a:custGeom>
                <a:avLst/>
                <a:gdLst>
                  <a:gd name="T0" fmla="*/ 2147483646 w 4602"/>
                  <a:gd name="T1" fmla="*/ 2147483646 h 3807"/>
                  <a:gd name="T2" fmla="*/ 2147483646 w 4602"/>
                  <a:gd name="T3" fmla="*/ 2147483646 h 3807"/>
                  <a:gd name="T4" fmla="*/ 2147483646 w 4602"/>
                  <a:gd name="T5" fmla="*/ 2147483646 h 3807"/>
                  <a:gd name="T6" fmla="*/ 2147483646 w 4602"/>
                  <a:gd name="T7" fmla="*/ 2147483646 h 3807"/>
                  <a:gd name="T8" fmla="*/ 2147483646 w 4602"/>
                  <a:gd name="T9" fmla="*/ 2147483646 h 38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02" h="3807" fill="none" extrusionOk="0">
                    <a:moveTo>
                      <a:pt x="4332" y="1282"/>
                    </a:moveTo>
                    <a:cubicBezTo>
                      <a:pt x="4601" y="2140"/>
                      <a:pt x="3896" y="3114"/>
                      <a:pt x="2781" y="3460"/>
                    </a:cubicBezTo>
                    <a:cubicBezTo>
                      <a:pt x="1654" y="3806"/>
                      <a:pt x="526" y="3383"/>
                      <a:pt x="270" y="2525"/>
                    </a:cubicBezTo>
                    <a:cubicBezTo>
                      <a:pt x="1" y="1666"/>
                      <a:pt x="705" y="679"/>
                      <a:pt x="1820" y="346"/>
                    </a:cubicBezTo>
                    <a:cubicBezTo>
                      <a:pt x="2948" y="0"/>
                      <a:pt x="4076" y="410"/>
                      <a:pt x="4332" y="1282"/>
                    </a:cubicBezTo>
                    <a:close/>
                  </a:path>
                </a:pathLst>
              </a:custGeom>
              <a:noFill/>
              <a:ln w="28575" cap="flat" cmpd="sng">
                <a:solidFill>
                  <a:schemeClr val="accent1"/>
                </a:solidFill>
                <a:prstDash val="solid"/>
                <a:miter lim="12814"/>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79" name="Google Shape;200;p3">
                <a:extLst>
                  <a:ext uri="{FF2B5EF4-FFF2-40B4-BE49-F238E27FC236}">
                    <a16:creationId xmlns:a16="http://schemas.microsoft.com/office/drawing/2014/main" id="{CA593FE3-6B3A-4DE8-85DC-AA2F03843F27}"/>
                  </a:ext>
                </a:extLst>
              </p:cNvPr>
              <p:cNvSpPr>
                <a:spLocks/>
              </p:cNvSpPr>
              <p:nvPr/>
            </p:nvSpPr>
            <p:spPr bwMode="auto">
              <a:xfrm>
                <a:off x="1958187" y="-1841681"/>
                <a:ext cx="547722" cy="707756"/>
              </a:xfrm>
              <a:custGeom>
                <a:avLst/>
                <a:gdLst>
                  <a:gd name="T0" fmla="*/ 2147483646 w 11842"/>
                  <a:gd name="T1" fmla="*/ 2147483646 h 15302"/>
                  <a:gd name="T2" fmla="*/ 2147483646 w 11842"/>
                  <a:gd name="T3" fmla="*/ 2147483646 h 15302"/>
                  <a:gd name="T4" fmla="*/ 2147483646 w 11842"/>
                  <a:gd name="T5" fmla="*/ 2147483646 h 15302"/>
                  <a:gd name="T6" fmla="*/ 2147483646 w 11842"/>
                  <a:gd name="T7" fmla="*/ 2147483646 h 1530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842" h="15302" fill="none" extrusionOk="0">
                    <a:moveTo>
                      <a:pt x="1" y="15301"/>
                    </a:moveTo>
                    <a:lnTo>
                      <a:pt x="2372" y="2974"/>
                    </a:lnTo>
                    <a:lnTo>
                      <a:pt x="11841" y="1"/>
                    </a:lnTo>
                    <a:lnTo>
                      <a:pt x="10342" y="11918"/>
                    </a:lnTo>
                  </a:path>
                </a:pathLst>
              </a:custGeom>
              <a:noFill/>
              <a:ln w="28575" cap="rnd" cmpd="sng">
                <a:solidFill>
                  <a:schemeClr val="accent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80" name="Google Shape;201;p3">
                <a:extLst>
                  <a:ext uri="{FF2B5EF4-FFF2-40B4-BE49-F238E27FC236}">
                    <a16:creationId xmlns:a16="http://schemas.microsoft.com/office/drawing/2014/main" id="{6D9D4D82-ED4C-4496-9BAC-5C22B7FED379}"/>
                  </a:ext>
                </a:extLst>
              </p:cNvPr>
              <p:cNvSpPr>
                <a:spLocks/>
              </p:cNvSpPr>
              <p:nvPr/>
            </p:nvSpPr>
            <p:spPr bwMode="auto">
              <a:xfrm>
                <a:off x="2047686" y="-1705930"/>
                <a:ext cx="441018" cy="129831"/>
              </a:xfrm>
              <a:custGeom>
                <a:avLst/>
                <a:gdLst>
                  <a:gd name="T0" fmla="*/ 2147483646 w 9535"/>
                  <a:gd name="T1" fmla="*/ 2147483646 h 2807"/>
                  <a:gd name="T2" fmla="*/ 2147483646 w 9535"/>
                  <a:gd name="T3" fmla="*/ 0 h 2807"/>
                  <a:gd name="T4" fmla="*/ 0 60000 65536"/>
                  <a:gd name="T5" fmla="*/ 0 60000 65536"/>
                </a:gdLst>
                <a:ahLst/>
                <a:cxnLst>
                  <a:cxn ang="T4">
                    <a:pos x="T0" y="T1"/>
                  </a:cxn>
                  <a:cxn ang="T5">
                    <a:pos x="T2" y="T3"/>
                  </a:cxn>
                </a:cxnLst>
                <a:rect l="0" t="0" r="r" b="b"/>
                <a:pathLst>
                  <a:path w="9535" h="2807" fill="none" extrusionOk="0">
                    <a:moveTo>
                      <a:pt x="1" y="2807"/>
                    </a:moveTo>
                    <a:lnTo>
                      <a:pt x="9535" y="0"/>
                    </a:lnTo>
                  </a:path>
                </a:pathLst>
              </a:custGeom>
              <a:noFill/>
              <a:ln w="28575" cap="rnd" cmpd="sng">
                <a:solidFill>
                  <a:schemeClr val="accent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sp>
          <p:nvSpPr>
            <p:cNvPr id="33" name="Google Shape;202;p3">
              <a:extLst>
                <a:ext uri="{FF2B5EF4-FFF2-40B4-BE49-F238E27FC236}">
                  <a16:creationId xmlns:a16="http://schemas.microsoft.com/office/drawing/2014/main" id="{C3CFB746-6566-49A4-9A35-CF3D8C408A8C}"/>
                </a:ext>
              </a:extLst>
            </p:cNvPr>
            <p:cNvSpPr>
              <a:spLocks/>
            </p:cNvSpPr>
            <p:nvPr/>
          </p:nvSpPr>
          <p:spPr bwMode="auto">
            <a:xfrm>
              <a:off x="-182047" y="-2064526"/>
              <a:ext cx="19010" cy="34412"/>
            </a:xfrm>
            <a:custGeom>
              <a:avLst/>
              <a:gdLst>
                <a:gd name="T0" fmla="*/ 2147483646 w 411"/>
                <a:gd name="T1" fmla="*/ 2147483646 h 744"/>
                <a:gd name="T2" fmla="*/ 2147483646 w 411"/>
                <a:gd name="T3" fmla="*/ 2147483646 h 744"/>
                <a:gd name="T4" fmla="*/ 2147483646 w 411"/>
                <a:gd name="T5" fmla="*/ 2147483646 h 744"/>
                <a:gd name="T6" fmla="*/ 2147483646 w 411"/>
                <a:gd name="T7" fmla="*/ 2147483646 h 7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11" h="744" fill="none" extrusionOk="0">
                  <a:moveTo>
                    <a:pt x="65" y="744"/>
                  </a:moveTo>
                  <a:cubicBezTo>
                    <a:pt x="52" y="706"/>
                    <a:pt x="39" y="680"/>
                    <a:pt x="26" y="654"/>
                  </a:cubicBezTo>
                  <a:cubicBezTo>
                    <a:pt x="1" y="526"/>
                    <a:pt x="14" y="398"/>
                    <a:pt x="103" y="270"/>
                  </a:cubicBezTo>
                  <a:cubicBezTo>
                    <a:pt x="167" y="167"/>
                    <a:pt x="283" y="65"/>
                    <a:pt x="411" y="1"/>
                  </a:cubicBezTo>
                </a:path>
              </a:pathLst>
            </a:custGeom>
            <a:noFill/>
            <a:ln w="10575" cap="rnd" cmpd="sng">
              <a:solidFill>
                <a:srgbClr val="FFFFFF"/>
              </a:solidFill>
              <a:prstDash val="solid"/>
              <a:miter lim="12814"/>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nvGrpSpPr>
            <p:cNvPr id="34" name="Google Shape;203;p3">
              <a:extLst>
                <a:ext uri="{FF2B5EF4-FFF2-40B4-BE49-F238E27FC236}">
                  <a16:creationId xmlns:a16="http://schemas.microsoft.com/office/drawing/2014/main" id="{FD04FE8F-157C-40D1-A938-8B87C177C3C9}"/>
                </a:ext>
              </a:extLst>
            </p:cNvPr>
            <p:cNvGrpSpPr>
              <a:grpSpLocks/>
            </p:cNvGrpSpPr>
            <p:nvPr/>
          </p:nvGrpSpPr>
          <p:grpSpPr bwMode="auto">
            <a:xfrm>
              <a:off x="-227097" y="-2385750"/>
              <a:ext cx="707154" cy="460583"/>
              <a:chOff x="-227097" y="-2385750"/>
              <a:chExt cx="707154" cy="460583"/>
            </a:xfrm>
          </p:grpSpPr>
          <p:sp>
            <p:nvSpPr>
              <p:cNvPr id="70" name="Google Shape;204;p3">
                <a:extLst>
                  <a:ext uri="{FF2B5EF4-FFF2-40B4-BE49-F238E27FC236}">
                    <a16:creationId xmlns:a16="http://schemas.microsoft.com/office/drawing/2014/main" id="{575185A6-0EEF-4217-B865-5E2DFE3135AE}"/>
                  </a:ext>
                </a:extLst>
              </p:cNvPr>
              <p:cNvSpPr>
                <a:spLocks/>
              </p:cNvSpPr>
              <p:nvPr/>
            </p:nvSpPr>
            <p:spPr bwMode="auto">
              <a:xfrm>
                <a:off x="135059" y="-2076228"/>
                <a:ext cx="203326" cy="150459"/>
              </a:xfrm>
              <a:custGeom>
                <a:avLst/>
                <a:gdLst>
                  <a:gd name="T0" fmla="*/ 2147483646 w 4396"/>
                  <a:gd name="T1" fmla="*/ 0 h 3253"/>
                  <a:gd name="T2" fmla="*/ 2147483646 w 4396"/>
                  <a:gd name="T3" fmla="*/ 2147483646 h 3253"/>
                  <a:gd name="T4" fmla="*/ 2147483646 w 4396"/>
                  <a:gd name="T5" fmla="*/ 2147483646 h 3253"/>
                  <a:gd name="T6" fmla="*/ 2147483646 w 4396"/>
                  <a:gd name="T7" fmla="*/ 2147483646 h 3253"/>
                  <a:gd name="T8" fmla="*/ 2147483646 w 4396"/>
                  <a:gd name="T9" fmla="*/ 2147483646 h 3253"/>
                  <a:gd name="T10" fmla="*/ 2147483646 w 4396"/>
                  <a:gd name="T11" fmla="*/ 2147483646 h 3253"/>
                  <a:gd name="T12" fmla="*/ 2147483646 w 4396"/>
                  <a:gd name="T13" fmla="*/ 0 h 325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96" h="3253" extrusionOk="0">
                    <a:moveTo>
                      <a:pt x="1901" y="0"/>
                    </a:moveTo>
                    <a:cubicBezTo>
                      <a:pt x="1827" y="0"/>
                      <a:pt x="1753" y="3"/>
                      <a:pt x="1679" y="10"/>
                    </a:cubicBezTo>
                    <a:cubicBezTo>
                      <a:pt x="628" y="113"/>
                      <a:pt x="1" y="882"/>
                      <a:pt x="218" y="1727"/>
                    </a:cubicBezTo>
                    <a:cubicBezTo>
                      <a:pt x="434" y="2578"/>
                      <a:pt x="1417" y="3253"/>
                      <a:pt x="2470" y="3253"/>
                    </a:cubicBezTo>
                    <a:cubicBezTo>
                      <a:pt x="2480" y="3253"/>
                      <a:pt x="2490" y="3252"/>
                      <a:pt x="2499" y="3252"/>
                    </a:cubicBezTo>
                    <a:cubicBezTo>
                      <a:pt x="3627" y="3240"/>
                      <a:pt x="4396" y="2471"/>
                      <a:pt x="4165" y="1522"/>
                    </a:cubicBezTo>
                    <a:cubicBezTo>
                      <a:pt x="3938" y="650"/>
                      <a:pt x="2930" y="0"/>
                      <a:pt x="190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1" name="Google Shape;205;p3">
                <a:extLst>
                  <a:ext uri="{FF2B5EF4-FFF2-40B4-BE49-F238E27FC236}">
                    <a16:creationId xmlns:a16="http://schemas.microsoft.com/office/drawing/2014/main" id="{828DA2AB-341C-4EF7-9C28-4778A3826239}"/>
                  </a:ext>
                </a:extLst>
              </p:cNvPr>
              <p:cNvSpPr>
                <a:spLocks/>
              </p:cNvSpPr>
              <p:nvPr/>
            </p:nvSpPr>
            <p:spPr bwMode="auto">
              <a:xfrm>
                <a:off x="135059" y="-2080529"/>
                <a:ext cx="203326" cy="155362"/>
              </a:xfrm>
              <a:custGeom>
                <a:avLst/>
                <a:gdLst>
                  <a:gd name="T0" fmla="*/ 2147483646 w 4396"/>
                  <a:gd name="T1" fmla="*/ 2147483646 h 3359"/>
                  <a:gd name="T2" fmla="*/ 2147483646 w 4396"/>
                  <a:gd name="T3" fmla="*/ 2147483646 h 3359"/>
                  <a:gd name="T4" fmla="*/ 2147483646 w 4396"/>
                  <a:gd name="T5" fmla="*/ 2147483646 h 3359"/>
                  <a:gd name="T6" fmla="*/ 2147483646 w 4396"/>
                  <a:gd name="T7" fmla="*/ 2147483646 h 3359"/>
                  <a:gd name="T8" fmla="*/ 2147483646 w 4396"/>
                  <a:gd name="T9" fmla="*/ 2147483646 h 33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96" h="3359" fill="none" extrusionOk="0">
                    <a:moveTo>
                      <a:pt x="4165" y="1615"/>
                    </a:moveTo>
                    <a:cubicBezTo>
                      <a:pt x="4396" y="2564"/>
                      <a:pt x="3627" y="3333"/>
                      <a:pt x="2499" y="3345"/>
                    </a:cubicBezTo>
                    <a:cubicBezTo>
                      <a:pt x="1436" y="3358"/>
                      <a:pt x="436" y="2679"/>
                      <a:pt x="218" y="1820"/>
                    </a:cubicBezTo>
                    <a:cubicBezTo>
                      <a:pt x="1" y="975"/>
                      <a:pt x="628" y="206"/>
                      <a:pt x="1679" y="103"/>
                    </a:cubicBezTo>
                    <a:cubicBezTo>
                      <a:pt x="2781" y="1"/>
                      <a:pt x="3922" y="680"/>
                      <a:pt x="4165" y="1615"/>
                    </a:cubicBezTo>
                    <a:close/>
                  </a:path>
                </a:pathLst>
              </a:custGeom>
              <a:noFill/>
              <a:ln w="28575" cap="flat" cmpd="sng">
                <a:solidFill>
                  <a:schemeClr val="accent1"/>
                </a:solidFill>
                <a:prstDash val="solid"/>
                <a:miter lim="12814"/>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72" name="Google Shape;206;p3">
                <a:extLst>
                  <a:ext uri="{FF2B5EF4-FFF2-40B4-BE49-F238E27FC236}">
                    <a16:creationId xmlns:a16="http://schemas.microsoft.com/office/drawing/2014/main" id="{4EE4834E-63F3-4950-B5E2-38A02955A0E1}"/>
                  </a:ext>
                </a:extLst>
              </p:cNvPr>
              <p:cNvSpPr>
                <a:spLocks/>
              </p:cNvSpPr>
              <p:nvPr/>
            </p:nvSpPr>
            <p:spPr bwMode="auto">
              <a:xfrm>
                <a:off x="-33854" y="-2385750"/>
                <a:ext cx="513912" cy="394765"/>
              </a:xfrm>
              <a:custGeom>
                <a:avLst/>
                <a:gdLst>
                  <a:gd name="T0" fmla="*/ 0 w 11111"/>
                  <a:gd name="T1" fmla="*/ 2147483646 h 8535"/>
                  <a:gd name="T2" fmla="*/ 2147483646 w 11111"/>
                  <a:gd name="T3" fmla="*/ 2147483646 h 8535"/>
                  <a:gd name="T4" fmla="*/ 2147483646 w 11111"/>
                  <a:gd name="T5" fmla="*/ 0 h 8535"/>
                  <a:gd name="T6" fmla="*/ 2147483646 w 11111"/>
                  <a:gd name="T7" fmla="*/ 2147483646 h 85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111" h="8535" fill="none" extrusionOk="0">
                    <a:moveTo>
                      <a:pt x="0" y="8073"/>
                    </a:moveTo>
                    <a:lnTo>
                      <a:pt x="3012" y="218"/>
                    </a:lnTo>
                    <a:lnTo>
                      <a:pt x="11111" y="0"/>
                    </a:lnTo>
                    <a:lnTo>
                      <a:pt x="7920" y="8535"/>
                    </a:lnTo>
                  </a:path>
                </a:pathLst>
              </a:custGeom>
              <a:noFill/>
              <a:ln w="28575" cap="rnd" cmpd="sng">
                <a:solidFill>
                  <a:schemeClr val="accent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73" name="Google Shape;207;p3">
                <a:extLst>
                  <a:ext uri="{FF2B5EF4-FFF2-40B4-BE49-F238E27FC236}">
                    <a16:creationId xmlns:a16="http://schemas.microsoft.com/office/drawing/2014/main" id="{779010D6-EDE8-4492-BADC-28561BCCAC14}"/>
                  </a:ext>
                </a:extLst>
              </p:cNvPr>
              <p:cNvSpPr>
                <a:spLocks/>
              </p:cNvSpPr>
              <p:nvPr/>
            </p:nvSpPr>
            <p:spPr bwMode="auto">
              <a:xfrm>
                <a:off x="-227097" y="-2110038"/>
                <a:ext cx="203974" cy="150506"/>
              </a:xfrm>
              <a:custGeom>
                <a:avLst/>
                <a:gdLst>
                  <a:gd name="T0" fmla="*/ 2147483646 w 4410"/>
                  <a:gd name="T1" fmla="*/ 2147483646 h 3254"/>
                  <a:gd name="T2" fmla="*/ 2147483646 w 4410"/>
                  <a:gd name="T3" fmla="*/ 2147483646 h 3254"/>
                  <a:gd name="T4" fmla="*/ 2147483646 w 4410"/>
                  <a:gd name="T5" fmla="*/ 2147483646 h 3254"/>
                  <a:gd name="T6" fmla="*/ 2147483646 w 4410"/>
                  <a:gd name="T7" fmla="*/ 2147483646 h 3254"/>
                  <a:gd name="T8" fmla="*/ 2147483646 w 4410"/>
                  <a:gd name="T9" fmla="*/ 2147483646 h 3254"/>
                  <a:gd name="T10" fmla="*/ 2147483646 w 4410"/>
                  <a:gd name="T11" fmla="*/ 2147483646 h 3254"/>
                  <a:gd name="T12" fmla="*/ 2147483646 w 4410"/>
                  <a:gd name="T13" fmla="*/ 2147483646 h 32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10" h="3254" extrusionOk="0">
                    <a:moveTo>
                      <a:pt x="1904" y="1"/>
                    </a:moveTo>
                    <a:cubicBezTo>
                      <a:pt x="1829" y="1"/>
                      <a:pt x="1754" y="4"/>
                      <a:pt x="1680" y="11"/>
                    </a:cubicBezTo>
                    <a:cubicBezTo>
                      <a:pt x="629" y="113"/>
                      <a:pt x="1" y="882"/>
                      <a:pt x="219" y="1741"/>
                    </a:cubicBezTo>
                    <a:cubicBezTo>
                      <a:pt x="435" y="2579"/>
                      <a:pt x="1418" y="3253"/>
                      <a:pt x="2483" y="3253"/>
                    </a:cubicBezTo>
                    <a:cubicBezTo>
                      <a:pt x="2493" y="3253"/>
                      <a:pt x="2503" y="3253"/>
                      <a:pt x="2513" y="3253"/>
                    </a:cubicBezTo>
                    <a:cubicBezTo>
                      <a:pt x="3640" y="3240"/>
                      <a:pt x="4409" y="2471"/>
                      <a:pt x="4166" y="1523"/>
                    </a:cubicBezTo>
                    <a:cubicBezTo>
                      <a:pt x="3950" y="650"/>
                      <a:pt x="2943" y="1"/>
                      <a:pt x="190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4" name="Google Shape;208;p3">
                <a:extLst>
                  <a:ext uri="{FF2B5EF4-FFF2-40B4-BE49-F238E27FC236}">
                    <a16:creationId xmlns:a16="http://schemas.microsoft.com/office/drawing/2014/main" id="{2AF62D5D-3F76-4DB5-8D09-F24EA7AA1025}"/>
                  </a:ext>
                </a:extLst>
              </p:cNvPr>
              <p:cNvSpPr>
                <a:spLocks/>
              </p:cNvSpPr>
              <p:nvPr/>
            </p:nvSpPr>
            <p:spPr bwMode="auto">
              <a:xfrm>
                <a:off x="-227097" y="-2114293"/>
                <a:ext cx="203974" cy="155316"/>
              </a:xfrm>
              <a:custGeom>
                <a:avLst/>
                <a:gdLst>
                  <a:gd name="T0" fmla="*/ 2147483646 w 4410"/>
                  <a:gd name="T1" fmla="*/ 2147483646 h 3358"/>
                  <a:gd name="T2" fmla="*/ 2147483646 w 4410"/>
                  <a:gd name="T3" fmla="*/ 2147483646 h 3358"/>
                  <a:gd name="T4" fmla="*/ 2147483646 w 4410"/>
                  <a:gd name="T5" fmla="*/ 2147483646 h 3358"/>
                  <a:gd name="T6" fmla="*/ 2147483646 w 4410"/>
                  <a:gd name="T7" fmla="*/ 2147483646 h 3358"/>
                  <a:gd name="T8" fmla="*/ 2147483646 w 4410"/>
                  <a:gd name="T9" fmla="*/ 2147483646 h 33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10" h="3358" fill="none" extrusionOk="0">
                    <a:moveTo>
                      <a:pt x="4166" y="1615"/>
                    </a:moveTo>
                    <a:cubicBezTo>
                      <a:pt x="4409" y="2563"/>
                      <a:pt x="3640" y="3332"/>
                      <a:pt x="2513" y="3345"/>
                    </a:cubicBezTo>
                    <a:cubicBezTo>
                      <a:pt x="1436" y="3358"/>
                      <a:pt x="437" y="2679"/>
                      <a:pt x="219" y="1833"/>
                    </a:cubicBezTo>
                    <a:cubicBezTo>
                      <a:pt x="1" y="974"/>
                      <a:pt x="629" y="205"/>
                      <a:pt x="1680" y="103"/>
                    </a:cubicBezTo>
                    <a:cubicBezTo>
                      <a:pt x="2794" y="0"/>
                      <a:pt x="3935" y="680"/>
                      <a:pt x="4166" y="1615"/>
                    </a:cubicBezTo>
                    <a:close/>
                  </a:path>
                </a:pathLst>
              </a:custGeom>
              <a:noFill/>
              <a:ln w="28575" cap="flat" cmpd="sng">
                <a:solidFill>
                  <a:schemeClr val="accent1"/>
                </a:solidFill>
                <a:prstDash val="solid"/>
                <a:miter lim="12814"/>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grpSp>
          <p:nvGrpSpPr>
            <p:cNvPr id="35" name="Google Shape;209;p3">
              <a:extLst>
                <a:ext uri="{FF2B5EF4-FFF2-40B4-BE49-F238E27FC236}">
                  <a16:creationId xmlns:a16="http://schemas.microsoft.com/office/drawing/2014/main" id="{2BB04CD8-6E7B-4104-B564-AE884A07D00B}"/>
                </a:ext>
              </a:extLst>
            </p:cNvPr>
            <p:cNvGrpSpPr>
              <a:grpSpLocks/>
            </p:cNvGrpSpPr>
            <p:nvPr/>
          </p:nvGrpSpPr>
          <p:grpSpPr bwMode="auto">
            <a:xfrm>
              <a:off x="4663302" y="-2165865"/>
              <a:ext cx="606970" cy="811455"/>
              <a:chOff x="4663302" y="-2165865"/>
              <a:chExt cx="606970" cy="811455"/>
            </a:xfrm>
          </p:grpSpPr>
          <p:sp>
            <p:nvSpPr>
              <p:cNvPr id="64" name="Google Shape;210;p3">
                <a:extLst>
                  <a:ext uri="{FF2B5EF4-FFF2-40B4-BE49-F238E27FC236}">
                    <a16:creationId xmlns:a16="http://schemas.microsoft.com/office/drawing/2014/main" id="{B332B70C-4AC5-4CF3-9704-37D623638406}"/>
                  </a:ext>
                </a:extLst>
              </p:cNvPr>
              <p:cNvSpPr>
                <a:spLocks/>
              </p:cNvSpPr>
              <p:nvPr/>
            </p:nvSpPr>
            <p:spPr bwMode="auto">
              <a:xfrm>
                <a:off x="4663302" y="-1698529"/>
                <a:ext cx="199163" cy="149349"/>
              </a:xfrm>
              <a:custGeom>
                <a:avLst/>
                <a:gdLst>
                  <a:gd name="T0" fmla="*/ 2147483646 w 4306"/>
                  <a:gd name="T1" fmla="*/ 2147483646 h 3229"/>
                  <a:gd name="T2" fmla="*/ 2147483646 w 4306"/>
                  <a:gd name="T3" fmla="*/ 2147483646 h 3229"/>
                  <a:gd name="T4" fmla="*/ 2147483646 w 4306"/>
                  <a:gd name="T5" fmla="*/ 2147483646 h 3229"/>
                  <a:gd name="T6" fmla="*/ 2147483646 w 4306"/>
                  <a:gd name="T7" fmla="*/ 2147483646 h 3229"/>
                  <a:gd name="T8" fmla="*/ 2147483646 w 4306"/>
                  <a:gd name="T9" fmla="*/ 2147483646 h 3229"/>
                  <a:gd name="T10" fmla="*/ 2147483646 w 4306"/>
                  <a:gd name="T11" fmla="*/ 2147483646 h 3229"/>
                  <a:gd name="T12" fmla="*/ 2147483646 w 4306"/>
                  <a:gd name="T13" fmla="*/ 2147483646 h 32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06" h="3229" extrusionOk="0">
                    <a:moveTo>
                      <a:pt x="2409" y="1"/>
                    </a:moveTo>
                    <a:cubicBezTo>
                      <a:pt x="2176" y="1"/>
                      <a:pt x="1934" y="36"/>
                      <a:pt x="1692" y="110"/>
                    </a:cubicBezTo>
                    <a:cubicBezTo>
                      <a:pt x="641" y="430"/>
                      <a:pt x="0" y="1365"/>
                      <a:pt x="256" y="2198"/>
                    </a:cubicBezTo>
                    <a:cubicBezTo>
                      <a:pt x="454" y="2832"/>
                      <a:pt x="1126" y="3228"/>
                      <a:pt x="1906" y="3228"/>
                    </a:cubicBezTo>
                    <a:cubicBezTo>
                      <a:pt x="2136" y="3228"/>
                      <a:pt x="2375" y="3194"/>
                      <a:pt x="2614" y="3121"/>
                    </a:cubicBezTo>
                    <a:cubicBezTo>
                      <a:pt x="3665" y="2801"/>
                      <a:pt x="4306" y="1865"/>
                      <a:pt x="4050" y="1032"/>
                    </a:cubicBezTo>
                    <a:cubicBezTo>
                      <a:pt x="3852" y="391"/>
                      <a:pt x="3185" y="1"/>
                      <a:pt x="2409"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5" name="Google Shape;211;p3">
                <a:extLst>
                  <a:ext uri="{FF2B5EF4-FFF2-40B4-BE49-F238E27FC236}">
                    <a16:creationId xmlns:a16="http://schemas.microsoft.com/office/drawing/2014/main" id="{9B69D840-3818-455F-9596-818E692B8BF6}"/>
                  </a:ext>
                </a:extLst>
              </p:cNvPr>
              <p:cNvSpPr>
                <a:spLocks/>
              </p:cNvSpPr>
              <p:nvPr/>
            </p:nvSpPr>
            <p:spPr bwMode="auto">
              <a:xfrm>
                <a:off x="4663302" y="-1708289"/>
                <a:ext cx="199163" cy="168960"/>
              </a:xfrm>
              <a:custGeom>
                <a:avLst/>
                <a:gdLst>
                  <a:gd name="T0" fmla="*/ 2147483646 w 4306"/>
                  <a:gd name="T1" fmla="*/ 2147483646 h 3653"/>
                  <a:gd name="T2" fmla="*/ 2147483646 w 4306"/>
                  <a:gd name="T3" fmla="*/ 2147483646 h 3653"/>
                  <a:gd name="T4" fmla="*/ 2147483646 w 4306"/>
                  <a:gd name="T5" fmla="*/ 2147483646 h 3653"/>
                  <a:gd name="T6" fmla="*/ 2147483646 w 4306"/>
                  <a:gd name="T7" fmla="*/ 2147483646 h 3653"/>
                  <a:gd name="T8" fmla="*/ 2147483646 w 4306"/>
                  <a:gd name="T9" fmla="*/ 2147483646 h 36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06" h="3653" fill="none" extrusionOk="0">
                    <a:moveTo>
                      <a:pt x="4050" y="1243"/>
                    </a:moveTo>
                    <a:cubicBezTo>
                      <a:pt x="4306" y="2076"/>
                      <a:pt x="3665" y="3012"/>
                      <a:pt x="2614" y="3332"/>
                    </a:cubicBezTo>
                    <a:cubicBezTo>
                      <a:pt x="1564" y="3652"/>
                      <a:pt x="513" y="3229"/>
                      <a:pt x="256" y="2409"/>
                    </a:cubicBezTo>
                    <a:cubicBezTo>
                      <a:pt x="0" y="1576"/>
                      <a:pt x="641" y="641"/>
                      <a:pt x="1692" y="321"/>
                    </a:cubicBezTo>
                    <a:cubicBezTo>
                      <a:pt x="2742" y="0"/>
                      <a:pt x="3793" y="410"/>
                      <a:pt x="4050" y="1243"/>
                    </a:cubicBezTo>
                    <a:close/>
                  </a:path>
                </a:pathLst>
              </a:custGeom>
              <a:noFill/>
              <a:ln w="28575" cap="flat" cmpd="sng">
                <a:solidFill>
                  <a:schemeClr val="accent1"/>
                </a:solidFill>
                <a:prstDash val="solid"/>
                <a:miter lim="12814"/>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66" name="Google Shape;212;p3">
                <a:extLst>
                  <a:ext uri="{FF2B5EF4-FFF2-40B4-BE49-F238E27FC236}">
                    <a16:creationId xmlns:a16="http://schemas.microsoft.com/office/drawing/2014/main" id="{2263E1F3-8979-4B69-8030-778E9BB7C319}"/>
                  </a:ext>
                </a:extLst>
              </p:cNvPr>
              <p:cNvSpPr>
                <a:spLocks/>
              </p:cNvSpPr>
              <p:nvPr/>
            </p:nvSpPr>
            <p:spPr bwMode="auto">
              <a:xfrm>
                <a:off x="5071062" y="-1513010"/>
                <a:ext cx="199210" cy="148794"/>
              </a:xfrm>
              <a:custGeom>
                <a:avLst/>
                <a:gdLst>
                  <a:gd name="T0" fmla="*/ 2147483646 w 4307"/>
                  <a:gd name="T1" fmla="*/ 2147483646 h 3217"/>
                  <a:gd name="T2" fmla="*/ 2147483646 w 4307"/>
                  <a:gd name="T3" fmla="*/ 2147483646 h 3217"/>
                  <a:gd name="T4" fmla="*/ 2147483646 w 4307"/>
                  <a:gd name="T5" fmla="*/ 2147483646 h 3217"/>
                  <a:gd name="T6" fmla="*/ 2147483646 w 4307"/>
                  <a:gd name="T7" fmla="*/ 2147483646 h 3217"/>
                  <a:gd name="T8" fmla="*/ 2147483646 w 4307"/>
                  <a:gd name="T9" fmla="*/ 2147483646 h 3217"/>
                  <a:gd name="T10" fmla="*/ 2147483646 w 4307"/>
                  <a:gd name="T11" fmla="*/ 2147483646 h 3217"/>
                  <a:gd name="T12" fmla="*/ 2147483646 w 4307"/>
                  <a:gd name="T13" fmla="*/ 2147483646 h 32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07" h="3217" extrusionOk="0">
                    <a:moveTo>
                      <a:pt x="2410" y="1"/>
                    </a:moveTo>
                    <a:cubicBezTo>
                      <a:pt x="2177" y="1"/>
                      <a:pt x="1934" y="36"/>
                      <a:pt x="1692" y="109"/>
                    </a:cubicBezTo>
                    <a:cubicBezTo>
                      <a:pt x="654" y="430"/>
                      <a:pt x="1" y="1365"/>
                      <a:pt x="257" y="2185"/>
                    </a:cubicBezTo>
                    <a:cubicBezTo>
                      <a:pt x="454" y="2826"/>
                      <a:pt x="1122" y="3217"/>
                      <a:pt x="1898" y="3217"/>
                    </a:cubicBezTo>
                    <a:cubicBezTo>
                      <a:pt x="2130" y="3217"/>
                      <a:pt x="2372" y="3182"/>
                      <a:pt x="2615" y="3108"/>
                    </a:cubicBezTo>
                    <a:cubicBezTo>
                      <a:pt x="3665" y="2788"/>
                      <a:pt x="4306" y="1852"/>
                      <a:pt x="4050" y="1032"/>
                    </a:cubicBezTo>
                    <a:cubicBezTo>
                      <a:pt x="3863" y="391"/>
                      <a:pt x="3190" y="1"/>
                      <a:pt x="241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7" name="Google Shape;213;p3">
                <a:extLst>
                  <a:ext uri="{FF2B5EF4-FFF2-40B4-BE49-F238E27FC236}">
                    <a16:creationId xmlns:a16="http://schemas.microsoft.com/office/drawing/2014/main" id="{A899C3D3-C5C9-4F07-8143-C84CE97E80D6}"/>
                  </a:ext>
                </a:extLst>
              </p:cNvPr>
              <p:cNvSpPr>
                <a:spLocks/>
              </p:cNvSpPr>
              <p:nvPr/>
            </p:nvSpPr>
            <p:spPr bwMode="auto">
              <a:xfrm>
                <a:off x="5071062" y="-1522770"/>
                <a:ext cx="199210" cy="168359"/>
              </a:xfrm>
              <a:custGeom>
                <a:avLst/>
                <a:gdLst>
                  <a:gd name="T0" fmla="*/ 2147483646 w 4307"/>
                  <a:gd name="T1" fmla="*/ 2147483646 h 3640"/>
                  <a:gd name="T2" fmla="*/ 2147483646 w 4307"/>
                  <a:gd name="T3" fmla="*/ 2147483646 h 3640"/>
                  <a:gd name="T4" fmla="*/ 2147483646 w 4307"/>
                  <a:gd name="T5" fmla="*/ 2147483646 h 3640"/>
                  <a:gd name="T6" fmla="*/ 2147483646 w 4307"/>
                  <a:gd name="T7" fmla="*/ 2147483646 h 3640"/>
                  <a:gd name="T8" fmla="*/ 2147483646 w 4307"/>
                  <a:gd name="T9" fmla="*/ 2147483646 h 36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07" h="3640" fill="none" extrusionOk="0">
                    <a:moveTo>
                      <a:pt x="4050" y="1243"/>
                    </a:moveTo>
                    <a:cubicBezTo>
                      <a:pt x="4306" y="2063"/>
                      <a:pt x="3665" y="2999"/>
                      <a:pt x="2615" y="3319"/>
                    </a:cubicBezTo>
                    <a:cubicBezTo>
                      <a:pt x="1564" y="3639"/>
                      <a:pt x="513" y="3229"/>
                      <a:pt x="257" y="2396"/>
                    </a:cubicBezTo>
                    <a:cubicBezTo>
                      <a:pt x="1" y="1576"/>
                      <a:pt x="654" y="641"/>
                      <a:pt x="1692" y="320"/>
                    </a:cubicBezTo>
                    <a:cubicBezTo>
                      <a:pt x="2743" y="0"/>
                      <a:pt x="3806" y="410"/>
                      <a:pt x="4050" y="1243"/>
                    </a:cubicBezTo>
                    <a:close/>
                  </a:path>
                </a:pathLst>
              </a:custGeom>
              <a:noFill/>
              <a:ln w="28575" cap="flat" cmpd="sng">
                <a:solidFill>
                  <a:schemeClr val="accent1"/>
                </a:solidFill>
                <a:prstDash val="solid"/>
                <a:miter lim="12814"/>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68" name="Google Shape;214;p3">
                <a:extLst>
                  <a:ext uri="{FF2B5EF4-FFF2-40B4-BE49-F238E27FC236}">
                    <a16:creationId xmlns:a16="http://schemas.microsoft.com/office/drawing/2014/main" id="{96E39757-A5F1-4570-941A-FA2AED1248C1}"/>
                  </a:ext>
                </a:extLst>
              </p:cNvPr>
              <p:cNvSpPr>
                <a:spLocks/>
              </p:cNvSpPr>
              <p:nvPr/>
            </p:nvSpPr>
            <p:spPr bwMode="auto">
              <a:xfrm>
                <a:off x="4852936" y="-2165865"/>
                <a:ext cx="408410" cy="717191"/>
              </a:xfrm>
              <a:custGeom>
                <a:avLst/>
                <a:gdLst>
                  <a:gd name="T0" fmla="*/ 2147483646 w 8830"/>
                  <a:gd name="T1" fmla="*/ 2147483646 h 15506"/>
                  <a:gd name="T2" fmla="*/ 2147483646 w 8830"/>
                  <a:gd name="T3" fmla="*/ 2147483646 h 15506"/>
                  <a:gd name="T4" fmla="*/ 2147483646 w 8830"/>
                  <a:gd name="T5" fmla="*/ 2147483646 h 15506"/>
                  <a:gd name="T6" fmla="*/ 2147483646 w 8830"/>
                  <a:gd name="T7" fmla="*/ 2147483646 h 155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830" h="15506" fill="none" extrusionOk="0">
                    <a:moveTo>
                      <a:pt x="1" y="11508"/>
                    </a:moveTo>
                    <a:lnTo>
                      <a:pt x="90" y="1"/>
                    </a:lnTo>
                    <a:lnTo>
                      <a:pt x="8420" y="4088"/>
                    </a:lnTo>
                    <a:lnTo>
                      <a:pt x="8830" y="15506"/>
                    </a:lnTo>
                  </a:path>
                </a:pathLst>
              </a:custGeom>
              <a:noFill/>
              <a:ln w="28575" cap="rnd" cmpd="sng">
                <a:solidFill>
                  <a:schemeClr val="accent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69" name="Google Shape;215;p3">
                <a:extLst>
                  <a:ext uri="{FF2B5EF4-FFF2-40B4-BE49-F238E27FC236}">
                    <a16:creationId xmlns:a16="http://schemas.microsoft.com/office/drawing/2014/main" id="{A46E1CE7-B2FA-41A5-852E-E5814D9EBEE2}"/>
                  </a:ext>
                </a:extLst>
              </p:cNvPr>
              <p:cNvSpPr>
                <a:spLocks/>
              </p:cNvSpPr>
              <p:nvPr/>
            </p:nvSpPr>
            <p:spPr bwMode="auto">
              <a:xfrm>
                <a:off x="4856498" y="-2055044"/>
                <a:ext cx="390649" cy="199811"/>
              </a:xfrm>
              <a:custGeom>
                <a:avLst/>
                <a:gdLst>
                  <a:gd name="T0" fmla="*/ 2147483646 w 8446"/>
                  <a:gd name="T1" fmla="*/ 2147483646 h 4320"/>
                  <a:gd name="T2" fmla="*/ 2147483646 w 8446"/>
                  <a:gd name="T3" fmla="*/ 2147483646 h 4320"/>
                  <a:gd name="T4" fmla="*/ 0 60000 65536"/>
                  <a:gd name="T5" fmla="*/ 0 60000 65536"/>
                </a:gdLst>
                <a:ahLst/>
                <a:cxnLst>
                  <a:cxn ang="T4">
                    <a:pos x="T0" y="T1"/>
                  </a:cxn>
                  <a:cxn ang="T5">
                    <a:pos x="T2" y="T3"/>
                  </a:cxn>
                </a:cxnLst>
                <a:rect l="0" t="0" r="r" b="b"/>
                <a:pathLst>
                  <a:path w="8446" h="4320" fill="none" extrusionOk="0">
                    <a:moveTo>
                      <a:pt x="1" y="1"/>
                    </a:moveTo>
                    <a:lnTo>
                      <a:pt x="8445" y="4319"/>
                    </a:lnTo>
                  </a:path>
                </a:pathLst>
              </a:custGeom>
              <a:noFill/>
              <a:ln w="28575" cap="rnd"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grpSp>
          <p:nvGrpSpPr>
            <p:cNvPr id="36" name="Google Shape;216;p3">
              <a:extLst>
                <a:ext uri="{FF2B5EF4-FFF2-40B4-BE49-F238E27FC236}">
                  <a16:creationId xmlns:a16="http://schemas.microsoft.com/office/drawing/2014/main" id="{816A7707-CC19-401B-9AAA-A357D4F7526C}"/>
                </a:ext>
              </a:extLst>
            </p:cNvPr>
            <p:cNvGrpSpPr>
              <a:grpSpLocks/>
            </p:cNvGrpSpPr>
            <p:nvPr/>
          </p:nvGrpSpPr>
          <p:grpSpPr bwMode="auto">
            <a:xfrm>
              <a:off x="6178204" y="-1653757"/>
              <a:ext cx="615296" cy="724916"/>
              <a:chOff x="6178204" y="-1653757"/>
              <a:chExt cx="615296" cy="724916"/>
            </a:xfrm>
          </p:grpSpPr>
          <p:sp>
            <p:nvSpPr>
              <p:cNvPr id="58" name="Google Shape;217;p3">
                <a:extLst>
                  <a:ext uri="{FF2B5EF4-FFF2-40B4-BE49-F238E27FC236}">
                    <a16:creationId xmlns:a16="http://schemas.microsoft.com/office/drawing/2014/main" id="{D98E2F63-1263-4D2D-B68B-46DAE570122E}"/>
                  </a:ext>
                </a:extLst>
              </p:cNvPr>
              <p:cNvSpPr>
                <a:spLocks/>
              </p:cNvSpPr>
              <p:nvPr/>
            </p:nvSpPr>
            <p:spPr bwMode="auto">
              <a:xfrm>
                <a:off x="6178204" y="-1165607"/>
                <a:ext cx="201568" cy="165214"/>
              </a:xfrm>
              <a:custGeom>
                <a:avLst/>
                <a:gdLst>
                  <a:gd name="T0" fmla="*/ 2147483646 w 4358"/>
                  <a:gd name="T1" fmla="*/ 2147483646 h 3572"/>
                  <a:gd name="T2" fmla="*/ 2147483646 w 4358"/>
                  <a:gd name="T3" fmla="*/ 2147483646 h 3572"/>
                  <a:gd name="T4" fmla="*/ 2147483646 w 4358"/>
                  <a:gd name="T5" fmla="*/ 2147483646 h 3572"/>
                  <a:gd name="T6" fmla="*/ 2147483646 w 4358"/>
                  <a:gd name="T7" fmla="*/ 2147483646 h 3572"/>
                  <a:gd name="T8" fmla="*/ 2147483646 w 4358"/>
                  <a:gd name="T9" fmla="*/ 2147483646 h 3572"/>
                  <a:gd name="T10" fmla="*/ 2147483646 w 4358"/>
                  <a:gd name="T11" fmla="*/ 2147483646 h 3572"/>
                  <a:gd name="T12" fmla="*/ 2147483646 w 4358"/>
                  <a:gd name="T13" fmla="*/ 2147483646 h 35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58" h="3572" extrusionOk="0">
                    <a:moveTo>
                      <a:pt x="3066" y="1"/>
                    </a:moveTo>
                    <a:cubicBezTo>
                      <a:pt x="2660" y="1"/>
                      <a:pt x="2181" y="141"/>
                      <a:pt x="1705" y="428"/>
                    </a:cubicBezTo>
                    <a:cubicBezTo>
                      <a:pt x="655" y="1069"/>
                      <a:pt x="1" y="2196"/>
                      <a:pt x="257" y="2940"/>
                    </a:cubicBezTo>
                    <a:cubicBezTo>
                      <a:pt x="399" y="3357"/>
                      <a:pt x="787" y="3572"/>
                      <a:pt x="1286" y="3572"/>
                    </a:cubicBezTo>
                    <a:cubicBezTo>
                      <a:pt x="1689" y="3572"/>
                      <a:pt x="2165" y="3431"/>
                      <a:pt x="2641" y="3145"/>
                    </a:cubicBezTo>
                    <a:cubicBezTo>
                      <a:pt x="3704" y="2517"/>
                      <a:pt x="4358" y="1389"/>
                      <a:pt x="4102" y="633"/>
                    </a:cubicBezTo>
                    <a:cubicBezTo>
                      <a:pt x="3960" y="215"/>
                      <a:pt x="3568" y="1"/>
                      <a:pt x="3066" y="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9" name="Google Shape;218;p3">
                <a:extLst>
                  <a:ext uri="{FF2B5EF4-FFF2-40B4-BE49-F238E27FC236}">
                    <a16:creationId xmlns:a16="http://schemas.microsoft.com/office/drawing/2014/main" id="{80049E8F-183D-4FF8-B1C1-4DFB7CDF3D8E}"/>
                  </a:ext>
                </a:extLst>
              </p:cNvPr>
              <p:cNvSpPr>
                <a:spLocks/>
              </p:cNvSpPr>
              <p:nvPr/>
            </p:nvSpPr>
            <p:spPr bwMode="auto">
              <a:xfrm>
                <a:off x="6178204" y="-1175459"/>
                <a:ext cx="201568" cy="184964"/>
              </a:xfrm>
              <a:custGeom>
                <a:avLst/>
                <a:gdLst>
                  <a:gd name="T0" fmla="*/ 2147483646 w 4358"/>
                  <a:gd name="T1" fmla="*/ 2147483646 h 3999"/>
                  <a:gd name="T2" fmla="*/ 2147483646 w 4358"/>
                  <a:gd name="T3" fmla="*/ 2147483646 h 3999"/>
                  <a:gd name="T4" fmla="*/ 2147483646 w 4358"/>
                  <a:gd name="T5" fmla="*/ 2147483646 h 3999"/>
                  <a:gd name="T6" fmla="*/ 2147483646 w 4358"/>
                  <a:gd name="T7" fmla="*/ 2147483646 h 3999"/>
                  <a:gd name="T8" fmla="*/ 2147483646 w 4358"/>
                  <a:gd name="T9" fmla="*/ 2147483646 h 39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58" h="3999" fill="none" extrusionOk="0">
                    <a:moveTo>
                      <a:pt x="4102" y="846"/>
                    </a:moveTo>
                    <a:cubicBezTo>
                      <a:pt x="4358" y="1602"/>
                      <a:pt x="3704" y="2730"/>
                      <a:pt x="2641" y="3358"/>
                    </a:cubicBezTo>
                    <a:cubicBezTo>
                      <a:pt x="1577" y="3998"/>
                      <a:pt x="514" y="3909"/>
                      <a:pt x="257" y="3153"/>
                    </a:cubicBezTo>
                    <a:cubicBezTo>
                      <a:pt x="1" y="2409"/>
                      <a:pt x="655" y="1282"/>
                      <a:pt x="1705" y="641"/>
                    </a:cubicBezTo>
                    <a:cubicBezTo>
                      <a:pt x="2769" y="0"/>
                      <a:pt x="3845" y="90"/>
                      <a:pt x="4102" y="846"/>
                    </a:cubicBezTo>
                    <a:close/>
                  </a:path>
                </a:pathLst>
              </a:custGeom>
              <a:noFill/>
              <a:ln w="28575" cap="flat" cmpd="sng">
                <a:solidFill>
                  <a:schemeClr val="tx2"/>
                </a:solidFill>
                <a:prstDash val="solid"/>
                <a:miter lim="12814"/>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60" name="Google Shape;219;p3">
                <a:extLst>
                  <a:ext uri="{FF2B5EF4-FFF2-40B4-BE49-F238E27FC236}">
                    <a16:creationId xmlns:a16="http://schemas.microsoft.com/office/drawing/2014/main" id="{61CECD18-833F-4970-A6E8-D44EEDFF2B47}"/>
                  </a:ext>
                </a:extLst>
              </p:cNvPr>
              <p:cNvSpPr>
                <a:spLocks/>
              </p:cNvSpPr>
              <p:nvPr/>
            </p:nvSpPr>
            <p:spPr bwMode="auto">
              <a:xfrm>
                <a:off x="6591330" y="-1103953"/>
                <a:ext cx="202170" cy="165214"/>
              </a:xfrm>
              <a:custGeom>
                <a:avLst/>
                <a:gdLst>
                  <a:gd name="T0" fmla="*/ 2147483646 w 4371"/>
                  <a:gd name="T1" fmla="*/ 2147483646 h 3572"/>
                  <a:gd name="T2" fmla="*/ 2147483646 w 4371"/>
                  <a:gd name="T3" fmla="*/ 2147483646 h 3572"/>
                  <a:gd name="T4" fmla="*/ 2147483646 w 4371"/>
                  <a:gd name="T5" fmla="*/ 2147483646 h 3572"/>
                  <a:gd name="T6" fmla="*/ 2147483646 w 4371"/>
                  <a:gd name="T7" fmla="*/ 2147483646 h 3572"/>
                  <a:gd name="T8" fmla="*/ 2147483646 w 4371"/>
                  <a:gd name="T9" fmla="*/ 2147483646 h 3572"/>
                  <a:gd name="T10" fmla="*/ 2147483646 w 4371"/>
                  <a:gd name="T11" fmla="*/ 2147483646 h 3572"/>
                  <a:gd name="T12" fmla="*/ 2147483646 w 4371"/>
                  <a:gd name="T13" fmla="*/ 2147483646 h 35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71" h="3572" extrusionOk="0">
                    <a:moveTo>
                      <a:pt x="3073" y="1"/>
                    </a:moveTo>
                    <a:cubicBezTo>
                      <a:pt x="2669" y="1"/>
                      <a:pt x="2194" y="141"/>
                      <a:pt x="1718" y="428"/>
                    </a:cubicBezTo>
                    <a:cubicBezTo>
                      <a:pt x="654" y="1056"/>
                      <a:pt x="1" y="2196"/>
                      <a:pt x="257" y="2939"/>
                    </a:cubicBezTo>
                    <a:cubicBezTo>
                      <a:pt x="399" y="3357"/>
                      <a:pt x="791" y="3571"/>
                      <a:pt x="1293" y="3571"/>
                    </a:cubicBezTo>
                    <a:cubicBezTo>
                      <a:pt x="1699" y="3571"/>
                      <a:pt x="2177" y="3431"/>
                      <a:pt x="2653" y="3144"/>
                    </a:cubicBezTo>
                    <a:cubicBezTo>
                      <a:pt x="3717" y="2504"/>
                      <a:pt x="4370" y="1376"/>
                      <a:pt x="4101" y="633"/>
                    </a:cubicBezTo>
                    <a:cubicBezTo>
                      <a:pt x="3960" y="215"/>
                      <a:pt x="3571" y="1"/>
                      <a:pt x="3073" y="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1" name="Google Shape;220;p3">
                <a:extLst>
                  <a:ext uri="{FF2B5EF4-FFF2-40B4-BE49-F238E27FC236}">
                    <a16:creationId xmlns:a16="http://schemas.microsoft.com/office/drawing/2014/main" id="{14160511-253F-4E96-9304-CC8D83038EAD}"/>
                  </a:ext>
                </a:extLst>
              </p:cNvPr>
              <p:cNvSpPr>
                <a:spLocks/>
              </p:cNvSpPr>
              <p:nvPr/>
            </p:nvSpPr>
            <p:spPr bwMode="auto">
              <a:xfrm>
                <a:off x="6591330" y="-1113805"/>
                <a:ext cx="202170" cy="184964"/>
              </a:xfrm>
              <a:custGeom>
                <a:avLst/>
                <a:gdLst>
                  <a:gd name="T0" fmla="*/ 2147483646 w 4371"/>
                  <a:gd name="T1" fmla="*/ 2147483646 h 3999"/>
                  <a:gd name="T2" fmla="*/ 2147483646 w 4371"/>
                  <a:gd name="T3" fmla="*/ 2147483646 h 3999"/>
                  <a:gd name="T4" fmla="*/ 2147483646 w 4371"/>
                  <a:gd name="T5" fmla="*/ 2147483646 h 3999"/>
                  <a:gd name="T6" fmla="*/ 2147483646 w 4371"/>
                  <a:gd name="T7" fmla="*/ 2147483646 h 3999"/>
                  <a:gd name="T8" fmla="*/ 2147483646 w 4371"/>
                  <a:gd name="T9" fmla="*/ 2147483646 h 39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71" h="3999" fill="none" extrusionOk="0">
                    <a:moveTo>
                      <a:pt x="4101" y="846"/>
                    </a:moveTo>
                    <a:cubicBezTo>
                      <a:pt x="4370" y="1589"/>
                      <a:pt x="3717" y="2717"/>
                      <a:pt x="2653" y="3357"/>
                    </a:cubicBezTo>
                    <a:cubicBezTo>
                      <a:pt x="1590" y="3998"/>
                      <a:pt x="513" y="3908"/>
                      <a:pt x="257" y="3152"/>
                    </a:cubicBezTo>
                    <a:cubicBezTo>
                      <a:pt x="1" y="2409"/>
                      <a:pt x="654" y="1269"/>
                      <a:pt x="1718" y="641"/>
                    </a:cubicBezTo>
                    <a:cubicBezTo>
                      <a:pt x="2781" y="0"/>
                      <a:pt x="3845" y="90"/>
                      <a:pt x="4101" y="846"/>
                    </a:cubicBezTo>
                    <a:close/>
                  </a:path>
                </a:pathLst>
              </a:custGeom>
              <a:noFill/>
              <a:ln w="28575" cap="flat" cmpd="sng">
                <a:solidFill>
                  <a:schemeClr val="tx2"/>
                </a:solidFill>
                <a:prstDash val="solid"/>
                <a:miter lim="12814"/>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62" name="Google Shape;221;p3">
                <a:extLst>
                  <a:ext uri="{FF2B5EF4-FFF2-40B4-BE49-F238E27FC236}">
                    <a16:creationId xmlns:a16="http://schemas.microsoft.com/office/drawing/2014/main" id="{8EA16873-4C87-483C-ACB7-D1F60DA59B6E}"/>
                  </a:ext>
                </a:extLst>
              </p:cNvPr>
              <p:cNvSpPr>
                <a:spLocks/>
              </p:cNvSpPr>
              <p:nvPr/>
            </p:nvSpPr>
            <p:spPr bwMode="auto">
              <a:xfrm>
                <a:off x="6370244" y="-1653757"/>
                <a:ext cx="413775" cy="594483"/>
              </a:xfrm>
              <a:custGeom>
                <a:avLst/>
                <a:gdLst>
                  <a:gd name="T0" fmla="*/ 2147483646 w 8946"/>
                  <a:gd name="T1" fmla="*/ 2147483646 h 12853"/>
                  <a:gd name="T2" fmla="*/ 2147483646 w 8946"/>
                  <a:gd name="T3" fmla="*/ 0 h 12853"/>
                  <a:gd name="T4" fmla="*/ 2147483646 w 8946"/>
                  <a:gd name="T5" fmla="*/ 2147483646 h 12853"/>
                  <a:gd name="T6" fmla="*/ 2147483646 w 8946"/>
                  <a:gd name="T7" fmla="*/ 2147483646 h 128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946" h="12853" fill="none" extrusionOk="0">
                    <a:moveTo>
                      <a:pt x="1" y="11546"/>
                    </a:moveTo>
                    <a:lnTo>
                      <a:pt x="91" y="0"/>
                    </a:lnTo>
                    <a:lnTo>
                      <a:pt x="8535" y="1563"/>
                    </a:lnTo>
                    <a:lnTo>
                      <a:pt x="8945" y="12853"/>
                    </a:lnTo>
                  </a:path>
                </a:pathLst>
              </a:custGeom>
              <a:noFill/>
              <a:ln w="28575" cap="rnd" cmpd="sng">
                <a:solidFill>
                  <a:schemeClr val="tx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63" name="Google Shape;222;p3">
                <a:extLst>
                  <a:ext uri="{FF2B5EF4-FFF2-40B4-BE49-F238E27FC236}">
                    <a16:creationId xmlns:a16="http://schemas.microsoft.com/office/drawing/2014/main" id="{7E049395-FBEA-471E-A10C-4BD953E8B6CC}"/>
                  </a:ext>
                </a:extLst>
              </p:cNvPr>
              <p:cNvSpPr>
                <a:spLocks/>
              </p:cNvSpPr>
              <p:nvPr/>
            </p:nvSpPr>
            <p:spPr bwMode="auto">
              <a:xfrm>
                <a:off x="6373805" y="-1542334"/>
                <a:ext cx="395366" cy="81219"/>
              </a:xfrm>
              <a:custGeom>
                <a:avLst/>
                <a:gdLst>
                  <a:gd name="T0" fmla="*/ 2147483646 w 8548"/>
                  <a:gd name="T1" fmla="*/ 0 h 1756"/>
                  <a:gd name="T2" fmla="*/ 2147483646 w 8548"/>
                  <a:gd name="T3" fmla="*/ 2147483646 h 1756"/>
                  <a:gd name="T4" fmla="*/ 0 60000 65536"/>
                  <a:gd name="T5" fmla="*/ 0 60000 65536"/>
                </a:gdLst>
                <a:ahLst/>
                <a:cxnLst>
                  <a:cxn ang="T4">
                    <a:pos x="T0" y="T1"/>
                  </a:cxn>
                  <a:cxn ang="T5">
                    <a:pos x="T2" y="T3"/>
                  </a:cxn>
                </a:cxnLst>
                <a:rect l="0" t="0" r="r" b="b"/>
                <a:pathLst>
                  <a:path w="8548" h="1756" fill="none" extrusionOk="0">
                    <a:moveTo>
                      <a:pt x="1" y="0"/>
                    </a:moveTo>
                    <a:lnTo>
                      <a:pt x="8548" y="1756"/>
                    </a:lnTo>
                  </a:path>
                </a:pathLst>
              </a:custGeom>
              <a:noFill/>
              <a:ln w="28575" cap="rnd" cmpd="sng">
                <a:solidFill>
                  <a:schemeClr val="tx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grpSp>
          <p:nvGrpSpPr>
            <p:cNvPr id="37" name="Google Shape;223;p3">
              <a:extLst>
                <a:ext uri="{FF2B5EF4-FFF2-40B4-BE49-F238E27FC236}">
                  <a16:creationId xmlns:a16="http://schemas.microsoft.com/office/drawing/2014/main" id="{B62BDBC7-CEFB-4420-B8DF-CE46A1389313}"/>
                </a:ext>
              </a:extLst>
            </p:cNvPr>
            <p:cNvGrpSpPr>
              <a:grpSpLocks/>
            </p:cNvGrpSpPr>
            <p:nvPr/>
          </p:nvGrpSpPr>
          <p:grpSpPr bwMode="auto">
            <a:xfrm>
              <a:off x="3468974" y="-880877"/>
              <a:ext cx="441017" cy="569600"/>
              <a:chOff x="3468974" y="-880877"/>
              <a:chExt cx="441017" cy="569600"/>
            </a:xfrm>
          </p:grpSpPr>
          <p:sp>
            <p:nvSpPr>
              <p:cNvPr id="52" name="Google Shape;224;p3">
                <a:extLst>
                  <a:ext uri="{FF2B5EF4-FFF2-40B4-BE49-F238E27FC236}">
                    <a16:creationId xmlns:a16="http://schemas.microsoft.com/office/drawing/2014/main" id="{E4B28E7B-83A2-4E92-87B7-2E3CD985D16E}"/>
                  </a:ext>
                </a:extLst>
              </p:cNvPr>
              <p:cNvSpPr>
                <a:spLocks/>
              </p:cNvSpPr>
              <p:nvPr/>
            </p:nvSpPr>
            <p:spPr bwMode="auto">
              <a:xfrm>
                <a:off x="3468974" y="-622186"/>
                <a:ext cx="124558" cy="95465"/>
              </a:xfrm>
              <a:custGeom>
                <a:avLst/>
                <a:gdLst>
                  <a:gd name="T0" fmla="*/ 2147483646 w 2693"/>
                  <a:gd name="T1" fmla="*/ 0 h 2064"/>
                  <a:gd name="T2" fmla="*/ 2147483646 w 2693"/>
                  <a:gd name="T3" fmla="*/ 2147483646 h 2064"/>
                  <a:gd name="T4" fmla="*/ 2147483646 w 2693"/>
                  <a:gd name="T5" fmla="*/ 2147483646 h 2064"/>
                  <a:gd name="T6" fmla="*/ 2147483646 w 2693"/>
                  <a:gd name="T7" fmla="*/ 2147483646 h 2064"/>
                  <a:gd name="T8" fmla="*/ 2147483646 w 2693"/>
                  <a:gd name="T9" fmla="*/ 2147483646 h 2064"/>
                  <a:gd name="T10" fmla="*/ 2147483646 w 2693"/>
                  <a:gd name="T11" fmla="*/ 2147483646 h 2064"/>
                  <a:gd name="T12" fmla="*/ 2147483646 w 2693"/>
                  <a:gd name="T13" fmla="*/ 0 h 2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93" h="2064" extrusionOk="0">
                    <a:moveTo>
                      <a:pt x="1289" y="0"/>
                    </a:moveTo>
                    <a:cubicBezTo>
                      <a:pt x="635" y="0"/>
                      <a:pt x="88" y="392"/>
                      <a:pt x="52" y="917"/>
                    </a:cubicBezTo>
                    <a:cubicBezTo>
                      <a:pt x="1" y="1481"/>
                      <a:pt x="539" y="1993"/>
                      <a:pt x="1257" y="2057"/>
                    </a:cubicBezTo>
                    <a:cubicBezTo>
                      <a:pt x="1306" y="2062"/>
                      <a:pt x="1356" y="2064"/>
                      <a:pt x="1404" y="2064"/>
                    </a:cubicBezTo>
                    <a:cubicBezTo>
                      <a:pt x="2057" y="2064"/>
                      <a:pt x="2593" y="1672"/>
                      <a:pt x="2641" y="1147"/>
                    </a:cubicBezTo>
                    <a:cubicBezTo>
                      <a:pt x="2692" y="571"/>
                      <a:pt x="2154" y="58"/>
                      <a:pt x="1436" y="7"/>
                    </a:cubicBezTo>
                    <a:cubicBezTo>
                      <a:pt x="1387" y="3"/>
                      <a:pt x="1337" y="0"/>
                      <a:pt x="128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3" name="Google Shape;225;p3">
                <a:extLst>
                  <a:ext uri="{FF2B5EF4-FFF2-40B4-BE49-F238E27FC236}">
                    <a16:creationId xmlns:a16="http://schemas.microsoft.com/office/drawing/2014/main" id="{7D2E6E12-8B23-4FEA-934C-2DF6DBD5C392}"/>
                  </a:ext>
                </a:extLst>
              </p:cNvPr>
              <p:cNvSpPr>
                <a:spLocks/>
              </p:cNvSpPr>
              <p:nvPr/>
            </p:nvSpPr>
            <p:spPr bwMode="auto">
              <a:xfrm>
                <a:off x="3468974" y="-624869"/>
                <a:ext cx="124558" cy="100830"/>
              </a:xfrm>
              <a:custGeom>
                <a:avLst/>
                <a:gdLst>
                  <a:gd name="T0" fmla="*/ 2147483646 w 2693"/>
                  <a:gd name="T1" fmla="*/ 2147483646 h 2180"/>
                  <a:gd name="T2" fmla="*/ 2147483646 w 2693"/>
                  <a:gd name="T3" fmla="*/ 2147483646 h 2180"/>
                  <a:gd name="T4" fmla="*/ 2147483646 w 2693"/>
                  <a:gd name="T5" fmla="*/ 2147483646 h 2180"/>
                  <a:gd name="T6" fmla="*/ 2147483646 w 2693"/>
                  <a:gd name="T7" fmla="*/ 2147483646 h 2180"/>
                  <a:gd name="T8" fmla="*/ 2147483646 w 2693"/>
                  <a:gd name="T9" fmla="*/ 2147483646 h 21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93" h="2180" fill="none" extrusionOk="0">
                    <a:moveTo>
                      <a:pt x="2641" y="1205"/>
                    </a:moveTo>
                    <a:cubicBezTo>
                      <a:pt x="2590" y="1769"/>
                      <a:pt x="1974" y="2179"/>
                      <a:pt x="1257" y="2115"/>
                    </a:cubicBezTo>
                    <a:cubicBezTo>
                      <a:pt x="539" y="2051"/>
                      <a:pt x="1" y="1539"/>
                      <a:pt x="52" y="975"/>
                    </a:cubicBezTo>
                    <a:cubicBezTo>
                      <a:pt x="91" y="411"/>
                      <a:pt x="719" y="1"/>
                      <a:pt x="1436" y="65"/>
                    </a:cubicBezTo>
                    <a:cubicBezTo>
                      <a:pt x="2154" y="116"/>
                      <a:pt x="2692" y="629"/>
                      <a:pt x="2641" y="1205"/>
                    </a:cubicBezTo>
                    <a:close/>
                  </a:path>
                </a:pathLst>
              </a:custGeom>
              <a:noFill/>
              <a:ln w="28575" cap="flat" cmpd="sng">
                <a:solidFill>
                  <a:schemeClr val="accent2"/>
                </a:solidFill>
                <a:prstDash val="solid"/>
                <a:miter lim="12814"/>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54" name="Google Shape;226;p3">
                <a:extLst>
                  <a:ext uri="{FF2B5EF4-FFF2-40B4-BE49-F238E27FC236}">
                    <a16:creationId xmlns:a16="http://schemas.microsoft.com/office/drawing/2014/main" id="{FEC87F27-39B6-458E-96DC-D0C4EF72E201}"/>
                  </a:ext>
                </a:extLst>
              </p:cNvPr>
              <p:cNvSpPr>
                <a:spLocks/>
              </p:cNvSpPr>
              <p:nvPr/>
            </p:nvSpPr>
            <p:spPr bwMode="auto">
              <a:xfrm>
                <a:off x="3671096" y="-409424"/>
                <a:ext cx="124512" cy="95974"/>
              </a:xfrm>
              <a:custGeom>
                <a:avLst/>
                <a:gdLst>
                  <a:gd name="T0" fmla="*/ 2147483646 w 2692"/>
                  <a:gd name="T1" fmla="*/ 2147483646 h 2075"/>
                  <a:gd name="T2" fmla="*/ 2147483646 w 2692"/>
                  <a:gd name="T3" fmla="*/ 2147483646 h 2075"/>
                  <a:gd name="T4" fmla="*/ 2147483646 w 2692"/>
                  <a:gd name="T5" fmla="*/ 2147483646 h 2075"/>
                  <a:gd name="T6" fmla="*/ 2147483646 w 2692"/>
                  <a:gd name="T7" fmla="*/ 2147483646 h 2075"/>
                  <a:gd name="T8" fmla="*/ 2147483646 w 2692"/>
                  <a:gd name="T9" fmla="*/ 2147483646 h 2075"/>
                  <a:gd name="T10" fmla="*/ 2147483646 w 2692"/>
                  <a:gd name="T11" fmla="*/ 2147483646 h 2075"/>
                  <a:gd name="T12" fmla="*/ 2147483646 w 2692"/>
                  <a:gd name="T13" fmla="*/ 2147483646 h 20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92" h="2075" extrusionOk="0">
                    <a:moveTo>
                      <a:pt x="1289" y="1"/>
                    </a:moveTo>
                    <a:cubicBezTo>
                      <a:pt x="636" y="1"/>
                      <a:pt x="100" y="393"/>
                      <a:pt x="52" y="930"/>
                    </a:cubicBezTo>
                    <a:cubicBezTo>
                      <a:pt x="1" y="1494"/>
                      <a:pt x="539" y="2006"/>
                      <a:pt x="1257" y="2070"/>
                    </a:cubicBezTo>
                    <a:cubicBezTo>
                      <a:pt x="1298" y="2073"/>
                      <a:pt x="1340" y="2075"/>
                      <a:pt x="1381" y="2075"/>
                    </a:cubicBezTo>
                    <a:cubicBezTo>
                      <a:pt x="2045" y="2075"/>
                      <a:pt x="2605" y="1691"/>
                      <a:pt x="2653" y="1148"/>
                    </a:cubicBezTo>
                    <a:cubicBezTo>
                      <a:pt x="2692" y="584"/>
                      <a:pt x="2154" y="71"/>
                      <a:pt x="1436" y="7"/>
                    </a:cubicBezTo>
                    <a:cubicBezTo>
                      <a:pt x="1386" y="3"/>
                      <a:pt x="1337" y="1"/>
                      <a:pt x="128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5" name="Google Shape;227;p3">
                <a:extLst>
                  <a:ext uri="{FF2B5EF4-FFF2-40B4-BE49-F238E27FC236}">
                    <a16:creationId xmlns:a16="http://schemas.microsoft.com/office/drawing/2014/main" id="{6894A4A5-3CDC-4F41-8C69-0CBF5D6957A4}"/>
                  </a:ext>
                </a:extLst>
              </p:cNvPr>
              <p:cNvSpPr>
                <a:spLocks/>
              </p:cNvSpPr>
              <p:nvPr/>
            </p:nvSpPr>
            <p:spPr bwMode="auto">
              <a:xfrm>
                <a:off x="3671096" y="-412061"/>
                <a:ext cx="124512" cy="100784"/>
              </a:xfrm>
              <a:custGeom>
                <a:avLst/>
                <a:gdLst>
                  <a:gd name="T0" fmla="*/ 2147483646 w 2692"/>
                  <a:gd name="T1" fmla="*/ 2147483646 h 2179"/>
                  <a:gd name="T2" fmla="*/ 2147483646 w 2692"/>
                  <a:gd name="T3" fmla="*/ 2147483646 h 2179"/>
                  <a:gd name="T4" fmla="*/ 2147483646 w 2692"/>
                  <a:gd name="T5" fmla="*/ 2147483646 h 2179"/>
                  <a:gd name="T6" fmla="*/ 2147483646 w 2692"/>
                  <a:gd name="T7" fmla="*/ 2147483646 h 2179"/>
                  <a:gd name="T8" fmla="*/ 2147483646 w 2692"/>
                  <a:gd name="T9" fmla="*/ 2147483646 h 21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92" h="2179" fill="none" extrusionOk="0">
                    <a:moveTo>
                      <a:pt x="2653" y="1205"/>
                    </a:moveTo>
                    <a:cubicBezTo>
                      <a:pt x="2602" y="1781"/>
                      <a:pt x="1974" y="2179"/>
                      <a:pt x="1257" y="2127"/>
                    </a:cubicBezTo>
                    <a:cubicBezTo>
                      <a:pt x="539" y="2063"/>
                      <a:pt x="1" y="1551"/>
                      <a:pt x="52" y="987"/>
                    </a:cubicBezTo>
                    <a:cubicBezTo>
                      <a:pt x="103" y="410"/>
                      <a:pt x="718" y="0"/>
                      <a:pt x="1436" y="64"/>
                    </a:cubicBezTo>
                    <a:cubicBezTo>
                      <a:pt x="2154" y="128"/>
                      <a:pt x="2692" y="641"/>
                      <a:pt x="2653" y="1205"/>
                    </a:cubicBezTo>
                    <a:close/>
                  </a:path>
                </a:pathLst>
              </a:custGeom>
              <a:noFill/>
              <a:ln w="28575" cap="flat" cmpd="sng">
                <a:solidFill>
                  <a:schemeClr val="accent2"/>
                </a:solidFill>
                <a:prstDash val="solid"/>
                <a:miter lim="12814"/>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56" name="Google Shape;228;p3">
                <a:extLst>
                  <a:ext uri="{FF2B5EF4-FFF2-40B4-BE49-F238E27FC236}">
                    <a16:creationId xmlns:a16="http://schemas.microsoft.com/office/drawing/2014/main" id="{680E436B-9032-4D64-86C7-C02FF3B20A50}"/>
                  </a:ext>
                </a:extLst>
              </p:cNvPr>
              <p:cNvSpPr>
                <a:spLocks/>
              </p:cNvSpPr>
              <p:nvPr/>
            </p:nvSpPr>
            <p:spPr bwMode="auto">
              <a:xfrm>
                <a:off x="3588120" y="-880877"/>
                <a:ext cx="321871" cy="535835"/>
              </a:xfrm>
              <a:custGeom>
                <a:avLst/>
                <a:gdLst>
                  <a:gd name="T0" fmla="*/ 2147483646 w 6959"/>
                  <a:gd name="T1" fmla="*/ 2147483646 h 11585"/>
                  <a:gd name="T2" fmla="*/ 2147483646 w 6959"/>
                  <a:gd name="T3" fmla="*/ 0 h 11585"/>
                  <a:gd name="T4" fmla="*/ 2147483646 w 6959"/>
                  <a:gd name="T5" fmla="*/ 2147483646 h 11585"/>
                  <a:gd name="T6" fmla="*/ 2147483646 w 6959"/>
                  <a:gd name="T7" fmla="*/ 2147483646 h 1158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59" h="11585" fill="none" extrusionOk="0">
                    <a:moveTo>
                      <a:pt x="1" y="6984"/>
                    </a:moveTo>
                    <a:lnTo>
                      <a:pt x="2897" y="0"/>
                    </a:lnTo>
                    <a:lnTo>
                      <a:pt x="6959" y="4536"/>
                    </a:lnTo>
                    <a:lnTo>
                      <a:pt x="4383" y="11584"/>
                    </a:lnTo>
                  </a:path>
                </a:pathLst>
              </a:custGeom>
              <a:noFill/>
              <a:ln w="28575" cap="rnd" cmpd="sng">
                <a:solidFill>
                  <a:schemeClr val="accent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57" name="Google Shape;229;p3">
                <a:extLst>
                  <a:ext uri="{FF2B5EF4-FFF2-40B4-BE49-F238E27FC236}">
                    <a16:creationId xmlns:a16="http://schemas.microsoft.com/office/drawing/2014/main" id="{53310563-1AB3-4639-B8E3-B35CA1D1E387}"/>
                  </a:ext>
                </a:extLst>
              </p:cNvPr>
              <p:cNvSpPr>
                <a:spLocks/>
              </p:cNvSpPr>
              <p:nvPr/>
            </p:nvSpPr>
            <p:spPr bwMode="auto">
              <a:xfrm>
                <a:off x="3694223" y="-813348"/>
                <a:ext cx="187924" cy="216970"/>
              </a:xfrm>
              <a:custGeom>
                <a:avLst/>
                <a:gdLst>
                  <a:gd name="T0" fmla="*/ 0 w 4063"/>
                  <a:gd name="T1" fmla="*/ 2147483646 h 4691"/>
                  <a:gd name="T2" fmla="*/ 2147483646 w 4063"/>
                  <a:gd name="T3" fmla="*/ 2147483646 h 4691"/>
                  <a:gd name="T4" fmla="*/ 0 60000 65536"/>
                  <a:gd name="T5" fmla="*/ 0 60000 65536"/>
                </a:gdLst>
                <a:ahLst/>
                <a:cxnLst>
                  <a:cxn ang="T4">
                    <a:pos x="T0" y="T1"/>
                  </a:cxn>
                  <a:cxn ang="T5">
                    <a:pos x="T2" y="T3"/>
                  </a:cxn>
                </a:cxnLst>
                <a:rect l="0" t="0" r="r" b="b"/>
                <a:pathLst>
                  <a:path w="4063" h="4691" fill="none" extrusionOk="0">
                    <a:moveTo>
                      <a:pt x="0" y="1"/>
                    </a:moveTo>
                    <a:lnTo>
                      <a:pt x="4063" y="4691"/>
                    </a:lnTo>
                  </a:path>
                </a:pathLst>
              </a:custGeom>
              <a:noFill/>
              <a:ln w="28575" cap="rnd" cmpd="sng">
                <a:solidFill>
                  <a:schemeClr val="accent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grpSp>
          <p:nvGrpSpPr>
            <p:cNvPr id="38" name="Google Shape;230;p3">
              <a:extLst>
                <a:ext uri="{FF2B5EF4-FFF2-40B4-BE49-F238E27FC236}">
                  <a16:creationId xmlns:a16="http://schemas.microsoft.com/office/drawing/2014/main" id="{36F918BC-3E95-4997-9BD7-01F7EF760C34}"/>
                </a:ext>
              </a:extLst>
            </p:cNvPr>
            <p:cNvGrpSpPr>
              <a:grpSpLocks/>
            </p:cNvGrpSpPr>
            <p:nvPr/>
          </p:nvGrpSpPr>
          <p:grpSpPr bwMode="auto">
            <a:xfrm>
              <a:off x="6221496" y="-2494212"/>
              <a:ext cx="441017" cy="569600"/>
              <a:chOff x="6221496" y="-2494212"/>
              <a:chExt cx="441017" cy="569600"/>
            </a:xfrm>
          </p:grpSpPr>
          <p:sp>
            <p:nvSpPr>
              <p:cNvPr id="46" name="Google Shape;231;p3">
                <a:extLst>
                  <a:ext uri="{FF2B5EF4-FFF2-40B4-BE49-F238E27FC236}">
                    <a16:creationId xmlns:a16="http://schemas.microsoft.com/office/drawing/2014/main" id="{6044B6BD-4344-4B70-84B8-9476032359AA}"/>
                  </a:ext>
                </a:extLst>
              </p:cNvPr>
              <p:cNvSpPr>
                <a:spLocks/>
              </p:cNvSpPr>
              <p:nvPr/>
            </p:nvSpPr>
            <p:spPr bwMode="auto">
              <a:xfrm>
                <a:off x="6221496" y="-2236123"/>
                <a:ext cx="124512" cy="96113"/>
              </a:xfrm>
              <a:custGeom>
                <a:avLst/>
                <a:gdLst>
                  <a:gd name="T0" fmla="*/ 2147483646 w 2692"/>
                  <a:gd name="T1" fmla="*/ 2147483646 h 2078"/>
                  <a:gd name="T2" fmla="*/ 2147483646 w 2692"/>
                  <a:gd name="T3" fmla="*/ 2147483646 h 2078"/>
                  <a:gd name="T4" fmla="*/ 2147483646 w 2692"/>
                  <a:gd name="T5" fmla="*/ 2147483646 h 2078"/>
                  <a:gd name="T6" fmla="*/ 2147483646 w 2692"/>
                  <a:gd name="T7" fmla="*/ 2147483646 h 2078"/>
                  <a:gd name="T8" fmla="*/ 2147483646 w 2692"/>
                  <a:gd name="T9" fmla="*/ 2147483646 h 2078"/>
                  <a:gd name="T10" fmla="*/ 2147483646 w 2692"/>
                  <a:gd name="T11" fmla="*/ 2147483646 h 2078"/>
                  <a:gd name="T12" fmla="*/ 2147483646 w 2692"/>
                  <a:gd name="T13" fmla="*/ 2147483646 h 207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92" h="2078" extrusionOk="0">
                    <a:moveTo>
                      <a:pt x="1288" y="1"/>
                    </a:moveTo>
                    <a:cubicBezTo>
                      <a:pt x="636" y="1"/>
                      <a:pt x="99" y="393"/>
                      <a:pt x="52" y="930"/>
                    </a:cubicBezTo>
                    <a:cubicBezTo>
                      <a:pt x="0" y="1494"/>
                      <a:pt x="539" y="2006"/>
                      <a:pt x="1256" y="2071"/>
                    </a:cubicBezTo>
                    <a:cubicBezTo>
                      <a:pt x="1306" y="2075"/>
                      <a:pt x="1355" y="2077"/>
                      <a:pt x="1404" y="2077"/>
                    </a:cubicBezTo>
                    <a:cubicBezTo>
                      <a:pt x="2058" y="2077"/>
                      <a:pt x="2604" y="1685"/>
                      <a:pt x="2640" y="1148"/>
                    </a:cubicBezTo>
                    <a:cubicBezTo>
                      <a:pt x="2691" y="584"/>
                      <a:pt x="2153" y="71"/>
                      <a:pt x="1436" y="7"/>
                    </a:cubicBezTo>
                    <a:cubicBezTo>
                      <a:pt x="1386" y="3"/>
                      <a:pt x="1337" y="1"/>
                      <a:pt x="128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 name="Google Shape;232;p3">
                <a:extLst>
                  <a:ext uri="{FF2B5EF4-FFF2-40B4-BE49-F238E27FC236}">
                    <a16:creationId xmlns:a16="http://schemas.microsoft.com/office/drawing/2014/main" id="{EB8350DB-4AA9-4729-9DA5-DACD1A034812}"/>
                  </a:ext>
                </a:extLst>
              </p:cNvPr>
              <p:cNvSpPr>
                <a:spLocks/>
              </p:cNvSpPr>
              <p:nvPr/>
            </p:nvSpPr>
            <p:spPr bwMode="auto">
              <a:xfrm>
                <a:off x="6221496" y="-2238759"/>
                <a:ext cx="124512" cy="101385"/>
              </a:xfrm>
              <a:custGeom>
                <a:avLst/>
                <a:gdLst>
                  <a:gd name="T0" fmla="*/ 2147483646 w 2692"/>
                  <a:gd name="T1" fmla="*/ 2147483646 h 2192"/>
                  <a:gd name="T2" fmla="*/ 2147483646 w 2692"/>
                  <a:gd name="T3" fmla="*/ 2147483646 h 2192"/>
                  <a:gd name="T4" fmla="*/ 2147483646 w 2692"/>
                  <a:gd name="T5" fmla="*/ 2147483646 h 2192"/>
                  <a:gd name="T6" fmla="*/ 2147483646 w 2692"/>
                  <a:gd name="T7" fmla="*/ 2147483646 h 2192"/>
                  <a:gd name="T8" fmla="*/ 2147483646 w 2692"/>
                  <a:gd name="T9" fmla="*/ 2147483646 h 2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92" h="2192" fill="none" extrusionOk="0">
                    <a:moveTo>
                      <a:pt x="2640" y="1205"/>
                    </a:moveTo>
                    <a:cubicBezTo>
                      <a:pt x="2602" y="1782"/>
                      <a:pt x="1974" y="2192"/>
                      <a:pt x="1256" y="2128"/>
                    </a:cubicBezTo>
                    <a:cubicBezTo>
                      <a:pt x="539" y="2063"/>
                      <a:pt x="0" y="1551"/>
                      <a:pt x="52" y="987"/>
                    </a:cubicBezTo>
                    <a:cubicBezTo>
                      <a:pt x="103" y="410"/>
                      <a:pt x="718" y="0"/>
                      <a:pt x="1436" y="64"/>
                    </a:cubicBezTo>
                    <a:cubicBezTo>
                      <a:pt x="2153" y="128"/>
                      <a:pt x="2691" y="641"/>
                      <a:pt x="2640" y="1205"/>
                    </a:cubicBezTo>
                    <a:close/>
                  </a:path>
                </a:pathLst>
              </a:custGeom>
              <a:noFill/>
              <a:ln w="28575" cap="flat" cmpd="sng">
                <a:solidFill>
                  <a:schemeClr val="accent1"/>
                </a:solidFill>
                <a:prstDash val="solid"/>
                <a:miter lim="12814"/>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48" name="Google Shape;233;p3">
                <a:extLst>
                  <a:ext uri="{FF2B5EF4-FFF2-40B4-BE49-F238E27FC236}">
                    <a16:creationId xmlns:a16="http://schemas.microsoft.com/office/drawing/2014/main" id="{AE3DFA33-5865-4289-9F1C-242D6AEF8FF7}"/>
                  </a:ext>
                </a:extLst>
              </p:cNvPr>
              <p:cNvSpPr>
                <a:spLocks/>
              </p:cNvSpPr>
              <p:nvPr/>
            </p:nvSpPr>
            <p:spPr bwMode="auto">
              <a:xfrm>
                <a:off x="6424174" y="-2022760"/>
                <a:ext cx="124512" cy="95511"/>
              </a:xfrm>
              <a:custGeom>
                <a:avLst/>
                <a:gdLst>
                  <a:gd name="T0" fmla="*/ 2147483646 w 2692"/>
                  <a:gd name="T1" fmla="*/ 2147483646 h 2065"/>
                  <a:gd name="T2" fmla="*/ 2147483646 w 2692"/>
                  <a:gd name="T3" fmla="*/ 2147483646 h 2065"/>
                  <a:gd name="T4" fmla="*/ 2147483646 w 2692"/>
                  <a:gd name="T5" fmla="*/ 2147483646 h 2065"/>
                  <a:gd name="T6" fmla="*/ 2147483646 w 2692"/>
                  <a:gd name="T7" fmla="*/ 2147483646 h 2065"/>
                  <a:gd name="T8" fmla="*/ 2147483646 w 2692"/>
                  <a:gd name="T9" fmla="*/ 2147483646 h 2065"/>
                  <a:gd name="T10" fmla="*/ 2147483646 w 2692"/>
                  <a:gd name="T11" fmla="*/ 2147483646 h 2065"/>
                  <a:gd name="T12" fmla="*/ 2147483646 w 2692"/>
                  <a:gd name="T13" fmla="*/ 2147483646 h 20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92" h="2065" extrusionOk="0">
                    <a:moveTo>
                      <a:pt x="1289" y="1"/>
                    </a:moveTo>
                    <a:cubicBezTo>
                      <a:pt x="634" y="1"/>
                      <a:pt x="87" y="393"/>
                      <a:pt x="39" y="917"/>
                    </a:cubicBezTo>
                    <a:cubicBezTo>
                      <a:pt x="1" y="1494"/>
                      <a:pt x="539" y="1994"/>
                      <a:pt x="1257" y="2058"/>
                    </a:cubicBezTo>
                    <a:cubicBezTo>
                      <a:pt x="1306" y="2062"/>
                      <a:pt x="1356" y="2064"/>
                      <a:pt x="1404" y="2064"/>
                    </a:cubicBezTo>
                    <a:cubicBezTo>
                      <a:pt x="2057" y="2064"/>
                      <a:pt x="2593" y="1673"/>
                      <a:pt x="2641" y="1148"/>
                    </a:cubicBezTo>
                    <a:cubicBezTo>
                      <a:pt x="2692" y="584"/>
                      <a:pt x="2154" y="72"/>
                      <a:pt x="1436" y="8"/>
                    </a:cubicBezTo>
                    <a:cubicBezTo>
                      <a:pt x="1387" y="3"/>
                      <a:pt x="1337" y="1"/>
                      <a:pt x="1289"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 name="Google Shape;234;p3">
                <a:extLst>
                  <a:ext uri="{FF2B5EF4-FFF2-40B4-BE49-F238E27FC236}">
                    <a16:creationId xmlns:a16="http://schemas.microsoft.com/office/drawing/2014/main" id="{7DA0DC12-F57D-4D69-8A1D-5FDA3B0709E8}"/>
                  </a:ext>
                </a:extLst>
              </p:cNvPr>
              <p:cNvSpPr>
                <a:spLocks/>
              </p:cNvSpPr>
              <p:nvPr/>
            </p:nvSpPr>
            <p:spPr bwMode="auto">
              <a:xfrm>
                <a:off x="6424174" y="-2025396"/>
                <a:ext cx="124512" cy="100784"/>
              </a:xfrm>
              <a:custGeom>
                <a:avLst/>
                <a:gdLst>
                  <a:gd name="T0" fmla="*/ 2147483646 w 2692"/>
                  <a:gd name="T1" fmla="*/ 2147483646 h 2179"/>
                  <a:gd name="T2" fmla="*/ 2147483646 w 2692"/>
                  <a:gd name="T3" fmla="*/ 2147483646 h 2179"/>
                  <a:gd name="T4" fmla="*/ 2147483646 w 2692"/>
                  <a:gd name="T5" fmla="*/ 2147483646 h 2179"/>
                  <a:gd name="T6" fmla="*/ 2147483646 w 2692"/>
                  <a:gd name="T7" fmla="*/ 2147483646 h 2179"/>
                  <a:gd name="T8" fmla="*/ 2147483646 w 2692"/>
                  <a:gd name="T9" fmla="*/ 2147483646 h 21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92" h="2179" fill="none" extrusionOk="0">
                    <a:moveTo>
                      <a:pt x="2641" y="1205"/>
                    </a:moveTo>
                    <a:cubicBezTo>
                      <a:pt x="2589" y="1769"/>
                      <a:pt x="1974" y="2179"/>
                      <a:pt x="1257" y="2115"/>
                    </a:cubicBezTo>
                    <a:cubicBezTo>
                      <a:pt x="539" y="2051"/>
                      <a:pt x="1" y="1551"/>
                      <a:pt x="39" y="974"/>
                    </a:cubicBezTo>
                    <a:cubicBezTo>
                      <a:pt x="91" y="411"/>
                      <a:pt x="719" y="1"/>
                      <a:pt x="1436" y="65"/>
                    </a:cubicBezTo>
                    <a:cubicBezTo>
                      <a:pt x="2154" y="129"/>
                      <a:pt x="2692" y="641"/>
                      <a:pt x="2641" y="1205"/>
                    </a:cubicBezTo>
                    <a:close/>
                  </a:path>
                </a:pathLst>
              </a:custGeom>
              <a:noFill/>
              <a:ln w="28575" cap="flat" cmpd="sng">
                <a:solidFill>
                  <a:schemeClr val="accent1"/>
                </a:solidFill>
                <a:prstDash val="solid"/>
                <a:miter lim="12814"/>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50" name="Google Shape;235;p3">
                <a:extLst>
                  <a:ext uri="{FF2B5EF4-FFF2-40B4-BE49-F238E27FC236}">
                    <a16:creationId xmlns:a16="http://schemas.microsoft.com/office/drawing/2014/main" id="{7DB5E3E1-37F6-4DD7-A505-5E32419D5DD8}"/>
                  </a:ext>
                </a:extLst>
              </p:cNvPr>
              <p:cNvSpPr>
                <a:spLocks/>
              </p:cNvSpPr>
              <p:nvPr/>
            </p:nvSpPr>
            <p:spPr bwMode="auto">
              <a:xfrm>
                <a:off x="6341198" y="-2494212"/>
                <a:ext cx="321316" cy="535234"/>
              </a:xfrm>
              <a:custGeom>
                <a:avLst/>
                <a:gdLst>
                  <a:gd name="T0" fmla="*/ 2147483646 w 6947"/>
                  <a:gd name="T1" fmla="*/ 2147483646 h 11572"/>
                  <a:gd name="T2" fmla="*/ 2147483646 w 6947"/>
                  <a:gd name="T3" fmla="*/ 0 h 11572"/>
                  <a:gd name="T4" fmla="*/ 2147483646 w 6947"/>
                  <a:gd name="T5" fmla="*/ 2147483646 h 11572"/>
                  <a:gd name="T6" fmla="*/ 2147483646 w 6947"/>
                  <a:gd name="T7" fmla="*/ 2147483646 h 1157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47" h="11572" fill="none" extrusionOk="0">
                    <a:moveTo>
                      <a:pt x="1" y="6971"/>
                    </a:moveTo>
                    <a:lnTo>
                      <a:pt x="2884" y="0"/>
                    </a:lnTo>
                    <a:lnTo>
                      <a:pt x="6946" y="4537"/>
                    </a:lnTo>
                    <a:lnTo>
                      <a:pt x="4383" y="11572"/>
                    </a:lnTo>
                  </a:path>
                </a:pathLst>
              </a:custGeom>
              <a:noFill/>
              <a:ln w="28575" cap="rnd" cmpd="sng">
                <a:solidFill>
                  <a:schemeClr val="accent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51" name="Google Shape;236;p3">
                <a:extLst>
                  <a:ext uri="{FF2B5EF4-FFF2-40B4-BE49-F238E27FC236}">
                    <a16:creationId xmlns:a16="http://schemas.microsoft.com/office/drawing/2014/main" id="{DF064F5B-F270-4412-9BE0-53C0C7AB2B36}"/>
                  </a:ext>
                </a:extLst>
              </p:cNvPr>
              <p:cNvSpPr>
                <a:spLocks/>
              </p:cNvSpPr>
              <p:nvPr/>
            </p:nvSpPr>
            <p:spPr bwMode="auto">
              <a:xfrm>
                <a:off x="6446699" y="-2427238"/>
                <a:ext cx="188525" cy="217572"/>
              </a:xfrm>
              <a:custGeom>
                <a:avLst/>
                <a:gdLst>
                  <a:gd name="T0" fmla="*/ 2147483646 w 4076"/>
                  <a:gd name="T1" fmla="*/ 0 h 4704"/>
                  <a:gd name="T2" fmla="*/ 2147483646 w 4076"/>
                  <a:gd name="T3" fmla="*/ 2147483646 h 4704"/>
                  <a:gd name="T4" fmla="*/ 0 60000 65536"/>
                  <a:gd name="T5" fmla="*/ 0 60000 65536"/>
                </a:gdLst>
                <a:ahLst/>
                <a:cxnLst>
                  <a:cxn ang="T4">
                    <a:pos x="T0" y="T1"/>
                  </a:cxn>
                  <a:cxn ang="T5">
                    <a:pos x="T2" y="T3"/>
                  </a:cxn>
                </a:cxnLst>
                <a:rect l="0" t="0" r="r" b="b"/>
                <a:pathLst>
                  <a:path w="4076" h="4704" fill="none" extrusionOk="0">
                    <a:moveTo>
                      <a:pt x="1" y="0"/>
                    </a:moveTo>
                    <a:lnTo>
                      <a:pt x="4076" y="4703"/>
                    </a:lnTo>
                  </a:path>
                </a:pathLst>
              </a:custGeom>
              <a:noFill/>
              <a:ln w="28575" cap="rnd" cmpd="sng">
                <a:solidFill>
                  <a:schemeClr val="accent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grpSp>
          <p:nvGrpSpPr>
            <p:cNvPr id="39" name="Google Shape;237;p3">
              <a:extLst>
                <a:ext uri="{FF2B5EF4-FFF2-40B4-BE49-F238E27FC236}">
                  <a16:creationId xmlns:a16="http://schemas.microsoft.com/office/drawing/2014/main" id="{144C686F-B2FB-4C46-8351-CD102D782CA6}"/>
                </a:ext>
              </a:extLst>
            </p:cNvPr>
            <p:cNvGrpSpPr>
              <a:grpSpLocks/>
            </p:cNvGrpSpPr>
            <p:nvPr/>
          </p:nvGrpSpPr>
          <p:grpSpPr bwMode="auto">
            <a:xfrm>
              <a:off x="3047014" y="-2155181"/>
              <a:ext cx="734998" cy="838697"/>
              <a:chOff x="3047014" y="-2155181"/>
              <a:chExt cx="734998" cy="838697"/>
            </a:xfrm>
          </p:grpSpPr>
          <p:sp>
            <p:nvSpPr>
              <p:cNvPr id="40" name="Google Shape;238;p3">
                <a:extLst>
                  <a:ext uri="{FF2B5EF4-FFF2-40B4-BE49-F238E27FC236}">
                    <a16:creationId xmlns:a16="http://schemas.microsoft.com/office/drawing/2014/main" id="{5D9CA983-450A-4953-AAA0-2B1907B0ED96}"/>
                  </a:ext>
                </a:extLst>
              </p:cNvPr>
              <p:cNvSpPr>
                <a:spLocks/>
              </p:cNvSpPr>
              <p:nvPr/>
            </p:nvSpPr>
            <p:spPr bwMode="auto">
              <a:xfrm>
                <a:off x="3047014" y="-1493168"/>
                <a:ext cx="212206" cy="176685"/>
              </a:xfrm>
              <a:custGeom>
                <a:avLst/>
                <a:gdLst>
                  <a:gd name="T0" fmla="*/ 2147483646 w 4588"/>
                  <a:gd name="T1" fmla="*/ 2147483646 h 3820"/>
                  <a:gd name="T2" fmla="*/ 2147483646 w 4588"/>
                  <a:gd name="T3" fmla="*/ 2147483646 h 3820"/>
                  <a:gd name="T4" fmla="*/ 2147483646 w 4588"/>
                  <a:gd name="T5" fmla="*/ 2147483646 h 3820"/>
                  <a:gd name="T6" fmla="*/ 2147483646 w 4588"/>
                  <a:gd name="T7" fmla="*/ 2147483646 h 3820"/>
                  <a:gd name="T8" fmla="*/ 2147483646 w 4588"/>
                  <a:gd name="T9" fmla="*/ 2147483646 h 38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88" h="3820" fill="none" extrusionOk="0">
                    <a:moveTo>
                      <a:pt x="4331" y="1282"/>
                    </a:moveTo>
                    <a:cubicBezTo>
                      <a:pt x="4588" y="2154"/>
                      <a:pt x="3896" y="3128"/>
                      <a:pt x="2768" y="3474"/>
                    </a:cubicBezTo>
                    <a:cubicBezTo>
                      <a:pt x="1653" y="3820"/>
                      <a:pt x="525" y="3397"/>
                      <a:pt x="256" y="2538"/>
                    </a:cubicBezTo>
                    <a:cubicBezTo>
                      <a:pt x="0" y="1667"/>
                      <a:pt x="692" y="693"/>
                      <a:pt x="1820" y="347"/>
                    </a:cubicBezTo>
                    <a:cubicBezTo>
                      <a:pt x="2935" y="1"/>
                      <a:pt x="4062" y="424"/>
                      <a:pt x="4331" y="1282"/>
                    </a:cubicBezTo>
                    <a:close/>
                  </a:path>
                </a:pathLst>
              </a:custGeom>
              <a:noFill/>
              <a:ln w="28575" cap="flat" cmpd="sng">
                <a:solidFill>
                  <a:schemeClr val="bg2"/>
                </a:solidFill>
                <a:prstDash val="solid"/>
                <a:miter lim="12814"/>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41" name="Google Shape;239;p3">
                <a:extLst>
                  <a:ext uri="{FF2B5EF4-FFF2-40B4-BE49-F238E27FC236}">
                    <a16:creationId xmlns:a16="http://schemas.microsoft.com/office/drawing/2014/main" id="{0743BE2A-8C0C-4D27-BC19-70310AF39986}"/>
                  </a:ext>
                </a:extLst>
              </p:cNvPr>
              <p:cNvSpPr>
                <a:spLocks/>
              </p:cNvSpPr>
              <p:nvPr/>
            </p:nvSpPr>
            <p:spPr bwMode="auto">
              <a:xfrm>
                <a:off x="3510508" y="-1728131"/>
                <a:ext cx="212808" cy="155362"/>
              </a:xfrm>
              <a:custGeom>
                <a:avLst/>
                <a:gdLst>
                  <a:gd name="T0" fmla="*/ 2147483646 w 4601"/>
                  <a:gd name="T1" fmla="*/ 2147483646 h 3359"/>
                  <a:gd name="T2" fmla="*/ 2147483646 w 4601"/>
                  <a:gd name="T3" fmla="*/ 2147483646 h 3359"/>
                  <a:gd name="T4" fmla="*/ 2147483646 w 4601"/>
                  <a:gd name="T5" fmla="*/ 2147483646 h 3359"/>
                  <a:gd name="T6" fmla="*/ 2147483646 w 4601"/>
                  <a:gd name="T7" fmla="*/ 2147483646 h 3359"/>
                  <a:gd name="T8" fmla="*/ 2147483646 w 4601"/>
                  <a:gd name="T9" fmla="*/ 2147483646 h 3359"/>
                  <a:gd name="T10" fmla="*/ 2147483646 w 4601"/>
                  <a:gd name="T11" fmla="*/ 2147483646 h 3359"/>
                  <a:gd name="T12" fmla="*/ 2147483646 w 4601"/>
                  <a:gd name="T13" fmla="*/ 2147483646 h 33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01" h="3359" extrusionOk="0">
                    <a:moveTo>
                      <a:pt x="2610" y="1"/>
                    </a:moveTo>
                    <a:cubicBezTo>
                      <a:pt x="2355" y="1"/>
                      <a:pt x="2087" y="40"/>
                      <a:pt x="1820" y="122"/>
                    </a:cubicBezTo>
                    <a:cubicBezTo>
                      <a:pt x="705" y="468"/>
                      <a:pt x="0" y="1442"/>
                      <a:pt x="269" y="2300"/>
                    </a:cubicBezTo>
                    <a:cubicBezTo>
                      <a:pt x="474" y="2962"/>
                      <a:pt x="1167" y="3358"/>
                      <a:pt x="1982" y="3358"/>
                    </a:cubicBezTo>
                    <a:cubicBezTo>
                      <a:pt x="2240" y="3358"/>
                      <a:pt x="2510" y="3319"/>
                      <a:pt x="2781" y="3236"/>
                    </a:cubicBezTo>
                    <a:cubicBezTo>
                      <a:pt x="3908" y="2902"/>
                      <a:pt x="4600" y="1916"/>
                      <a:pt x="4331" y="1057"/>
                    </a:cubicBezTo>
                    <a:cubicBezTo>
                      <a:pt x="4136" y="402"/>
                      <a:pt x="3433" y="1"/>
                      <a:pt x="2610"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 name="Google Shape;240;p3">
                <a:extLst>
                  <a:ext uri="{FF2B5EF4-FFF2-40B4-BE49-F238E27FC236}">
                    <a16:creationId xmlns:a16="http://schemas.microsoft.com/office/drawing/2014/main" id="{6EB5647C-D87F-4CC3-802D-36455ABD4825}"/>
                  </a:ext>
                </a:extLst>
              </p:cNvPr>
              <p:cNvSpPr>
                <a:spLocks/>
              </p:cNvSpPr>
              <p:nvPr/>
            </p:nvSpPr>
            <p:spPr bwMode="auto">
              <a:xfrm>
                <a:off x="3510508" y="-1738538"/>
                <a:ext cx="212808" cy="176083"/>
              </a:xfrm>
              <a:custGeom>
                <a:avLst/>
                <a:gdLst>
                  <a:gd name="T0" fmla="*/ 2147483646 w 4601"/>
                  <a:gd name="T1" fmla="*/ 2147483646 h 3807"/>
                  <a:gd name="T2" fmla="*/ 2147483646 w 4601"/>
                  <a:gd name="T3" fmla="*/ 2147483646 h 3807"/>
                  <a:gd name="T4" fmla="*/ 2147483646 w 4601"/>
                  <a:gd name="T5" fmla="*/ 2147483646 h 3807"/>
                  <a:gd name="T6" fmla="*/ 2147483646 w 4601"/>
                  <a:gd name="T7" fmla="*/ 2147483646 h 3807"/>
                  <a:gd name="T8" fmla="*/ 2147483646 w 4601"/>
                  <a:gd name="T9" fmla="*/ 2147483646 h 38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01" h="3807" fill="none" extrusionOk="0">
                    <a:moveTo>
                      <a:pt x="4331" y="1282"/>
                    </a:moveTo>
                    <a:cubicBezTo>
                      <a:pt x="4600" y="2141"/>
                      <a:pt x="3908" y="3127"/>
                      <a:pt x="2781" y="3461"/>
                    </a:cubicBezTo>
                    <a:cubicBezTo>
                      <a:pt x="1653" y="3807"/>
                      <a:pt x="538" y="3396"/>
                      <a:pt x="269" y="2525"/>
                    </a:cubicBezTo>
                    <a:cubicBezTo>
                      <a:pt x="0" y="1667"/>
                      <a:pt x="705" y="693"/>
                      <a:pt x="1820" y="347"/>
                    </a:cubicBezTo>
                    <a:cubicBezTo>
                      <a:pt x="2947" y="1"/>
                      <a:pt x="4075" y="424"/>
                      <a:pt x="4331" y="1282"/>
                    </a:cubicBezTo>
                    <a:close/>
                  </a:path>
                </a:pathLst>
              </a:custGeom>
              <a:noFill/>
              <a:ln w="28575" cap="flat" cmpd="sng">
                <a:solidFill>
                  <a:schemeClr val="bg2"/>
                </a:solidFill>
                <a:prstDash val="solid"/>
                <a:miter lim="12814"/>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43" name="Google Shape;241;p3">
                <a:extLst>
                  <a:ext uri="{FF2B5EF4-FFF2-40B4-BE49-F238E27FC236}">
                    <a16:creationId xmlns:a16="http://schemas.microsoft.com/office/drawing/2014/main" id="{5B8D7C5E-E9BC-43A1-A770-4B5E4A8E6B28}"/>
                  </a:ext>
                </a:extLst>
              </p:cNvPr>
              <p:cNvSpPr>
                <a:spLocks/>
              </p:cNvSpPr>
              <p:nvPr/>
            </p:nvSpPr>
            <p:spPr bwMode="auto">
              <a:xfrm>
                <a:off x="3248535" y="-2155181"/>
                <a:ext cx="533476" cy="749799"/>
              </a:xfrm>
              <a:custGeom>
                <a:avLst/>
                <a:gdLst>
                  <a:gd name="T0" fmla="*/ 0 w 11534"/>
                  <a:gd name="T1" fmla="*/ 2147483646 h 16211"/>
                  <a:gd name="T2" fmla="*/ 2147483646 w 11534"/>
                  <a:gd name="T3" fmla="*/ 2147483646 h 16211"/>
                  <a:gd name="T4" fmla="*/ 2147483646 w 11534"/>
                  <a:gd name="T5" fmla="*/ 0 h 16211"/>
                  <a:gd name="T6" fmla="*/ 2147483646 w 11534"/>
                  <a:gd name="T7" fmla="*/ 2147483646 h 162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534" h="16211" fill="none" extrusionOk="0">
                    <a:moveTo>
                      <a:pt x="0" y="16210"/>
                    </a:moveTo>
                    <a:lnTo>
                      <a:pt x="1640" y="4857"/>
                    </a:lnTo>
                    <a:lnTo>
                      <a:pt x="11533" y="0"/>
                    </a:lnTo>
                    <a:lnTo>
                      <a:pt x="10047" y="10675"/>
                    </a:lnTo>
                  </a:path>
                </a:pathLst>
              </a:custGeom>
              <a:noFill/>
              <a:ln w="28575" cap="rnd" cmpd="sng">
                <a:solidFill>
                  <a:schemeClr val="bg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44" name="Google Shape;242;p3">
                <a:extLst>
                  <a:ext uri="{FF2B5EF4-FFF2-40B4-BE49-F238E27FC236}">
                    <a16:creationId xmlns:a16="http://schemas.microsoft.com/office/drawing/2014/main" id="{5CB771B3-27E2-4ECE-8C90-A5ACB1F533D8}"/>
                  </a:ext>
                </a:extLst>
              </p:cNvPr>
              <p:cNvSpPr>
                <a:spLocks/>
              </p:cNvSpPr>
              <p:nvPr/>
            </p:nvSpPr>
            <p:spPr bwMode="auto">
              <a:xfrm>
                <a:off x="3302465" y="-2007635"/>
                <a:ext cx="458779" cy="226498"/>
              </a:xfrm>
              <a:custGeom>
                <a:avLst/>
                <a:gdLst>
                  <a:gd name="T0" fmla="*/ 0 w 9919"/>
                  <a:gd name="T1" fmla="*/ 2147483646 h 4897"/>
                  <a:gd name="T2" fmla="*/ 2147483646 w 9919"/>
                  <a:gd name="T3" fmla="*/ 2147483646 h 4897"/>
                  <a:gd name="T4" fmla="*/ 0 60000 65536"/>
                  <a:gd name="T5" fmla="*/ 0 60000 65536"/>
                </a:gdLst>
                <a:ahLst/>
                <a:cxnLst>
                  <a:cxn ang="T4">
                    <a:pos x="T0" y="T1"/>
                  </a:cxn>
                  <a:cxn ang="T5">
                    <a:pos x="T2" y="T3"/>
                  </a:cxn>
                </a:cxnLst>
                <a:rect l="0" t="0" r="r" b="b"/>
                <a:pathLst>
                  <a:path w="9919" h="4897" fill="none" extrusionOk="0">
                    <a:moveTo>
                      <a:pt x="0" y="4896"/>
                    </a:moveTo>
                    <a:lnTo>
                      <a:pt x="9919" y="1"/>
                    </a:lnTo>
                  </a:path>
                </a:pathLst>
              </a:custGeom>
              <a:noFill/>
              <a:ln w="28575" cap="rnd" cmpd="sng">
                <a:solidFill>
                  <a:schemeClr val="bg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45" name="Google Shape;243;p3">
                <a:extLst>
                  <a:ext uri="{FF2B5EF4-FFF2-40B4-BE49-F238E27FC236}">
                    <a16:creationId xmlns:a16="http://schemas.microsoft.com/office/drawing/2014/main" id="{24E283DD-3E43-46E4-9A96-D6B54855C8FD}"/>
                  </a:ext>
                </a:extLst>
              </p:cNvPr>
              <p:cNvSpPr>
                <a:spLocks/>
              </p:cNvSpPr>
              <p:nvPr/>
            </p:nvSpPr>
            <p:spPr bwMode="auto">
              <a:xfrm>
                <a:off x="3047014" y="-1482761"/>
                <a:ext cx="212206" cy="155871"/>
              </a:xfrm>
              <a:custGeom>
                <a:avLst/>
                <a:gdLst>
                  <a:gd name="T0" fmla="*/ 2147483646 w 4588"/>
                  <a:gd name="T1" fmla="*/ 2147483646 h 3370"/>
                  <a:gd name="T2" fmla="*/ 2147483646 w 4588"/>
                  <a:gd name="T3" fmla="*/ 2147483646 h 3370"/>
                  <a:gd name="T4" fmla="*/ 2147483646 w 4588"/>
                  <a:gd name="T5" fmla="*/ 2147483646 h 3370"/>
                  <a:gd name="T6" fmla="*/ 2147483646 w 4588"/>
                  <a:gd name="T7" fmla="*/ 2147483646 h 3370"/>
                  <a:gd name="T8" fmla="*/ 2147483646 w 4588"/>
                  <a:gd name="T9" fmla="*/ 2147483646 h 3370"/>
                  <a:gd name="T10" fmla="*/ 2147483646 w 4588"/>
                  <a:gd name="T11" fmla="*/ 2147483646 h 3370"/>
                  <a:gd name="T12" fmla="*/ 2147483646 w 4588"/>
                  <a:gd name="T13" fmla="*/ 2147483646 h 337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88" h="3370" extrusionOk="0">
                    <a:moveTo>
                      <a:pt x="2604" y="1"/>
                    </a:moveTo>
                    <a:cubicBezTo>
                      <a:pt x="2349" y="1"/>
                      <a:pt x="2084" y="40"/>
                      <a:pt x="1820" y="122"/>
                    </a:cubicBezTo>
                    <a:cubicBezTo>
                      <a:pt x="692" y="468"/>
                      <a:pt x="0" y="1442"/>
                      <a:pt x="256" y="2313"/>
                    </a:cubicBezTo>
                    <a:cubicBezTo>
                      <a:pt x="462" y="2968"/>
                      <a:pt x="1167" y="3369"/>
                      <a:pt x="1984" y="3369"/>
                    </a:cubicBezTo>
                    <a:cubicBezTo>
                      <a:pt x="2238" y="3369"/>
                      <a:pt x="2504" y="3331"/>
                      <a:pt x="2768" y="3249"/>
                    </a:cubicBezTo>
                    <a:cubicBezTo>
                      <a:pt x="3896" y="2903"/>
                      <a:pt x="4588" y="1929"/>
                      <a:pt x="4331" y="1057"/>
                    </a:cubicBezTo>
                    <a:cubicBezTo>
                      <a:pt x="4126" y="402"/>
                      <a:pt x="3421" y="1"/>
                      <a:pt x="2604"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sp>
        <p:nvSpPr>
          <p:cNvPr id="244" name="Google Shape;244;p3"/>
          <p:cNvSpPr txBox="1">
            <a:spLocks noGrp="1"/>
          </p:cNvSpPr>
          <p:nvPr>
            <p:ph type="title"/>
          </p:nvPr>
        </p:nvSpPr>
        <p:spPr>
          <a:xfrm>
            <a:off x="960000" y="3562293"/>
            <a:ext cx="5797600" cy="1122400"/>
          </a:xfrm>
          <a:prstGeom prst="rect">
            <a:avLst/>
          </a:prstGeom>
        </p:spPr>
        <p:txBody>
          <a:bodyPr spcFirstLastPara="1" anchor="ctr">
            <a:noAutofit/>
          </a:bodyPr>
          <a:lstStyle>
            <a:lvl1pPr lvl="0">
              <a:spcBef>
                <a:spcPts val="0"/>
              </a:spcBef>
              <a:spcAft>
                <a:spcPts val="0"/>
              </a:spcAft>
              <a:buSzPts val="3600"/>
              <a:buNone/>
              <a:defRPr sz="6667"/>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45" name="Google Shape;245;p3"/>
          <p:cNvSpPr txBox="1">
            <a:spLocks noGrp="1"/>
          </p:cNvSpPr>
          <p:nvPr>
            <p:ph type="title" idx="2"/>
          </p:nvPr>
        </p:nvSpPr>
        <p:spPr>
          <a:xfrm>
            <a:off x="1043733" y="2448284"/>
            <a:ext cx="1478800" cy="979200"/>
          </a:xfrm>
          <a:prstGeom prst="rect">
            <a:avLst/>
          </a:prstGeom>
        </p:spPr>
        <p:txBody>
          <a:bodyPr spcFirstLastPara="1" anchor="ctr">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rPr lang="en-US"/>
              <a:t>Click to edit Master title style</a:t>
            </a:r>
            <a:endParaRPr/>
          </a:p>
        </p:txBody>
      </p:sp>
      <p:sp>
        <p:nvSpPr>
          <p:cNvPr id="246" name="Google Shape;246;p3"/>
          <p:cNvSpPr txBox="1">
            <a:spLocks noGrp="1"/>
          </p:cNvSpPr>
          <p:nvPr>
            <p:ph type="subTitle" idx="1"/>
          </p:nvPr>
        </p:nvSpPr>
        <p:spPr>
          <a:xfrm>
            <a:off x="960000" y="4541893"/>
            <a:ext cx="5797600" cy="478400"/>
          </a:xfrm>
          <a:prstGeom prst="rect">
            <a:avLst/>
          </a:prstGeom>
        </p:spPr>
        <p:txBody>
          <a:bodyPr anchor="ct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8523326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97"/>
        <p:cNvGrpSpPr/>
        <p:nvPr/>
      </p:nvGrpSpPr>
      <p:grpSpPr>
        <a:xfrm>
          <a:off x="0" y="0"/>
          <a:ext cx="0" cy="0"/>
          <a:chOff x="0" y="0"/>
          <a:chExt cx="0" cy="0"/>
        </a:xfrm>
      </p:grpSpPr>
    </p:spTree>
    <p:extLst>
      <p:ext uri="{BB962C8B-B14F-4D97-AF65-F5344CB8AC3E}">
        <p14:creationId xmlns:p14="http://schemas.microsoft.com/office/powerpoint/2010/main" val="15127101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144"/>
        <p:cNvGrpSpPr/>
        <p:nvPr/>
      </p:nvGrpSpPr>
      <p:grpSpPr>
        <a:xfrm>
          <a:off x="0" y="0"/>
          <a:ext cx="0" cy="0"/>
          <a:chOff x="0" y="0"/>
          <a:chExt cx="0" cy="0"/>
        </a:xfrm>
      </p:grpSpPr>
      <p:sp>
        <p:nvSpPr>
          <p:cNvPr id="3" name="Google Shape;1145;p17">
            <a:extLst>
              <a:ext uri="{FF2B5EF4-FFF2-40B4-BE49-F238E27FC236}">
                <a16:creationId xmlns:a16="http://schemas.microsoft.com/office/drawing/2014/main" id="{CD334C09-2CB4-4242-BFC3-469DBDB961C2}"/>
              </a:ext>
            </a:extLst>
          </p:cNvPr>
          <p:cNvSpPr/>
          <p:nvPr/>
        </p:nvSpPr>
        <p:spPr>
          <a:xfrm rot="10127380" flipH="1">
            <a:off x="438150" y="-836613"/>
            <a:ext cx="11930063" cy="8308976"/>
          </a:xfrm>
          <a:custGeom>
            <a:avLst/>
            <a:gdLst/>
            <a:ahLst/>
            <a:cxnLst/>
            <a:rect l="l" t="t" r="r" b="b"/>
            <a:pathLst>
              <a:path w="197057" h="142526" extrusionOk="0">
                <a:moveTo>
                  <a:pt x="178150" y="100975"/>
                </a:moveTo>
                <a:cubicBezTo>
                  <a:pt x="175293" y="92768"/>
                  <a:pt x="176083" y="83740"/>
                  <a:pt x="177572" y="75199"/>
                </a:cubicBezTo>
                <a:cubicBezTo>
                  <a:pt x="179092" y="66628"/>
                  <a:pt x="181311" y="58087"/>
                  <a:pt x="181189" y="49393"/>
                </a:cubicBezTo>
                <a:cubicBezTo>
                  <a:pt x="181007" y="35199"/>
                  <a:pt x="174198" y="21186"/>
                  <a:pt x="163074" y="12341"/>
                </a:cubicBezTo>
                <a:cubicBezTo>
                  <a:pt x="151949" y="3496"/>
                  <a:pt x="136751" y="1"/>
                  <a:pt x="122891" y="3223"/>
                </a:cubicBezTo>
                <a:cubicBezTo>
                  <a:pt x="114167" y="5259"/>
                  <a:pt x="105930" y="9818"/>
                  <a:pt x="96963" y="10183"/>
                </a:cubicBezTo>
                <a:cubicBezTo>
                  <a:pt x="87723" y="10578"/>
                  <a:pt x="78969" y="6505"/>
                  <a:pt x="69911" y="4834"/>
                </a:cubicBezTo>
                <a:cubicBezTo>
                  <a:pt x="48360" y="882"/>
                  <a:pt x="25260" y="11703"/>
                  <a:pt x="13223" y="30001"/>
                </a:cubicBezTo>
                <a:cubicBezTo>
                  <a:pt x="1156" y="48299"/>
                  <a:pt x="1" y="72828"/>
                  <a:pt x="8846" y="92859"/>
                </a:cubicBezTo>
                <a:cubicBezTo>
                  <a:pt x="17661" y="112920"/>
                  <a:pt x="35746" y="128300"/>
                  <a:pt x="56446" y="135413"/>
                </a:cubicBezTo>
                <a:cubicBezTo>
                  <a:pt x="77175" y="142526"/>
                  <a:pt x="100215" y="141705"/>
                  <a:pt x="121006" y="134775"/>
                </a:cubicBezTo>
                <a:cubicBezTo>
                  <a:pt x="131189" y="131370"/>
                  <a:pt x="140885" y="126568"/>
                  <a:pt x="151219" y="123650"/>
                </a:cubicBezTo>
                <a:cubicBezTo>
                  <a:pt x="161554" y="120732"/>
                  <a:pt x="172952" y="119790"/>
                  <a:pt x="182800" y="124136"/>
                </a:cubicBezTo>
                <a:lnTo>
                  <a:pt x="197056" y="116628"/>
                </a:lnTo>
                <a:cubicBezTo>
                  <a:pt x="188363" y="116385"/>
                  <a:pt x="181007" y="109212"/>
                  <a:pt x="178150" y="100975"/>
                </a:cubicBezTo>
                <a:close/>
              </a:path>
            </a:pathLst>
          </a:custGeom>
          <a:solidFill>
            <a:schemeClr val="accent5"/>
          </a:solidFill>
          <a:ln>
            <a:noFill/>
          </a:ln>
        </p:spPr>
        <p:txBody>
          <a:bodyPr spcFirstLastPara="1" lIns="121900" tIns="121900" rIns="121900" bIns="121900" anchor="ctr"/>
          <a:lstStyle/>
          <a:p>
            <a:pPr>
              <a:spcBef>
                <a:spcPts val="0"/>
              </a:spcBef>
              <a:spcAft>
                <a:spcPts val="0"/>
              </a:spcAft>
              <a:defRPr/>
            </a:pPr>
            <a:endParaRPr/>
          </a:p>
        </p:txBody>
      </p:sp>
      <p:grpSp>
        <p:nvGrpSpPr>
          <p:cNvPr id="4" name="Google Shape;1147;p17">
            <a:extLst>
              <a:ext uri="{FF2B5EF4-FFF2-40B4-BE49-F238E27FC236}">
                <a16:creationId xmlns:a16="http://schemas.microsoft.com/office/drawing/2014/main" id="{D3110DE8-94DF-4AA4-8FD5-D718ADF9B322}"/>
              </a:ext>
            </a:extLst>
          </p:cNvPr>
          <p:cNvGrpSpPr>
            <a:grpSpLocks/>
          </p:cNvGrpSpPr>
          <p:nvPr/>
        </p:nvGrpSpPr>
        <p:grpSpPr bwMode="auto">
          <a:xfrm rot="-2853807">
            <a:off x="9182100" y="5160963"/>
            <a:ext cx="4391025" cy="2286000"/>
            <a:chOff x="-2001175" y="4949325"/>
            <a:chExt cx="4294904" cy="2236627"/>
          </a:xfrm>
        </p:grpSpPr>
        <p:sp>
          <p:nvSpPr>
            <p:cNvPr id="5" name="Google Shape;1148;p17">
              <a:extLst>
                <a:ext uri="{FF2B5EF4-FFF2-40B4-BE49-F238E27FC236}">
                  <a16:creationId xmlns:a16="http://schemas.microsoft.com/office/drawing/2014/main" id="{A01823A1-001A-43BB-8FDB-F01EAAF3F158}"/>
                </a:ext>
              </a:extLst>
            </p:cNvPr>
            <p:cNvSpPr>
              <a:spLocks/>
            </p:cNvSpPr>
            <p:nvPr/>
          </p:nvSpPr>
          <p:spPr bwMode="auto">
            <a:xfrm>
              <a:off x="-1847246" y="4949325"/>
              <a:ext cx="4017470" cy="826835"/>
            </a:xfrm>
            <a:custGeom>
              <a:avLst/>
              <a:gdLst>
                <a:gd name="T0" fmla="*/ 0 w 111705"/>
                <a:gd name="T1" fmla="*/ 2147483646 h 22990"/>
                <a:gd name="T2" fmla="*/ 2147483646 w 111705"/>
                <a:gd name="T3" fmla="*/ 2147483646 h 22990"/>
                <a:gd name="T4" fmla="*/ 2147483646 w 111705"/>
                <a:gd name="T5" fmla="*/ 2147483646 h 22990"/>
                <a:gd name="T6" fmla="*/ 0 60000 65536"/>
                <a:gd name="T7" fmla="*/ 0 60000 65536"/>
                <a:gd name="T8" fmla="*/ 0 60000 65536"/>
              </a:gdLst>
              <a:ahLst/>
              <a:cxnLst>
                <a:cxn ang="T6">
                  <a:pos x="T0" y="T1"/>
                </a:cxn>
                <a:cxn ang="T7">
                  <a:pos x="T2" y="T3"/>
                </a:cxn>
                <a:cxn ang="T8">
                  <a:pos x="T4" y="T5"/>
                </a:cxn>
              </a:cxnLst>
              <a:rect l="0" t="0" r="r" b="b"/>
              <a:pathLst>
                <a:path w="111705" h="22990" fill="none" extrusionOk="0">
                  <a:moveTo>
                    <a:pt x="0" y="3960"/>
                  </a:moveTo>
                  <a:cubicBezTo>
                    <a:pt x="34189" y="0"/>
                    <a:pt x="48747" y="22989"/>
                    <a:pt x="66277" y="22067"/>
                  </a:cubicBezTo>
                  <a:cubicBezTo>
                    <a:pt x="83794" y="21144"/>
                    <a:pt x="89509" y="7368"/>
                    <a:pt x="111704" y="5536"/>
                  </a:cubicBezTo>
                </a:path>
              </a:pathLst>
            </a:custGeom>
            <a:noFill/>
            <a:ln w="28575" cap="flat" cmpd="sng">
              <a:solidFill>
                <a:schemeClr val="tx1"/>
              </a:solidFill>
              <a:prstDash val="solid"/>
              <a:miter lim="12814"/>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6" name="Google Shape;1149;p17">
              <a:extLst>
                <a:ext uri="{FF2B5EF4-FFF2-40B4-BE49-F238E27FC236}">
                  <a16:creationId xmlns:a16="http://schemas.microsoft.com/office/drawing/2014/main" id="{ED2D8D06-4212-4BDF-A7CA-91481104A973}"/>
                </a:ext>
              </a:extLst>
            </p:cNvPr>
            <p:cNvSpPr>
              <a:spLocks/>
            </p:cNvSpPr>
            <p:nvPr/>
          </p:nvSpPr>
          <p:spPr bwMode="auto">
            <a:xfrm>
              <a:off x="-1885512" y="5029491"/>
              <a:ext cx="4086595" cy="992778"/>
            </a:xfrm>
            <a:custGeom>
              <a:avLst/>
              <a:gdLst>
                <a:gd name="T0" fmla="*/ 2147483646 w 113627"/>
                <a:gd name="T1" fmla="*/ 2147483646 h 27604"/>
                <a:gd name="T2" fmla="*/ 2147483646 w 113627"/>
                <a:gd name="T3" fmla="*/ 2147483646 h 27604"/>
                <a:gd name="T4" fmla="*/ 2147483646 w 113627"/>
                <a:gd name="T5" fmla="*/ 2147483646 h 27604"/>
                <a:gd name="T6" fmla="*/ 0 60000 65536"/>
                <a:gd name="T7" fmla="*/ 0 60000 65536"/>
                <a:gd name="T8" fmla="*/ 0 60000 65536"/>
              </a:gdLst>
              <a:ahLst/>
              <a:cxnLst>
                <a:cxn ang="T6">
                  <a:pos x="T0" y="T1"/>
                </a:cxn>
                <a:cxn ang="T7">
                  <a:pos x="T2" y="T3"/>
                </a:cxn>
                <a:cxn ang="T8">
                  <a:pos x="T4" y="T5"/>
                </a:cxn>
              </a:cxnLst>
              <a:rect l="0" t="0" r="r" b="b"/>
              <a:pathLst>
                <a:path w="113627" h="27604" fill="none" extrusionOk="0">
                  <a:moveTo>
                    <a:pt x="1" y="3294"/>
                  </a:moveTo>
                  <a:cubicBezTo>
                    <a:pt x="28346" y="1"/>
                    <a:pt x="44006" y="19735"/>
                    <a:pt x="60306" y="23131"/>
                  </a:cubicBezTo>
                  <a:cubicBezTo>
                    <a:pt x="81757" y="27603"/>
                    <a:pt x="93341" y="7959"/>
                    <a:pt x="113627" y="6485"/>
                  </a:cubicBezTo>
                </a:path>
              </a:pathLst>
            </a:custGeom>
            <a:noFill/>
            <a:ln w="28575" cap="flat" cmpd="sng">
              <a:solidFill>
                <a:schemeClr val="tx1"/>
              </a:solidFill>
              <a:prstDash val="solid"/>
              <a:miter lim="12814"/>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7" name="Google Shape;1150;p17">
              <a:extLst>
                <a:ext uri="{FF2B5EF4-FFF2-40B4-BE49-F238E27FC236}">
                  <a16:creationId xmlns:a16="http://schemas.microsoft.com/office/drawing/2014/main" id="{1A516ABD-1BBE-438D-AB1C-8BBA50C8BB16}"/>
                </a:ext>
              </a:extLst>
            </p:cNvPr>
            <p:cNvSpPr>
              <a:spLocks/>
            </p:cNvSpPr>
            <p:nvPr/>
          </p:nvSpPr>
          <p:spPr bwMode="auto">
            <a:xfrm>
              <a:off x="-1924210" y="5109693"/>
              <a:ext cx="4156187" cy="1266975"/>
            </a:xfrm>
            <a:custGeom>
              <a:avLst/>
              <a:gdLst>
                <a:gd name="T0" fmla="*/ 0 w 115562"/>
                <a:gd name="T1" fmla="*/ 2147483646 h 35228"/>
                <a:gd name="T2" fmla="*/ 2147483646 w 115562"/>
                <a:gd name="T3" fmla="*/ 2147483646 h 35228"/>
                <a:gd name="T4" fmla="*/ 2147483646 w 115562"/>
                <a:gd name="T5" fmla="*/ 2147483646 h 35228"/>
                <a:gd name="T6" fmla="*/ 0 60000 65536"/>
                <a:gd name="T7" fmla="*/ 0 60000 65536"/>
                <a:gd name="T8" fmla="*/ 0 60000 65536"/>
              </a:gdLst>
              <a:ahLst/>
              <a:cxnLst>
                <a:cxn ang="T6">
                  <a:pos x="T0" y="T1"/>
                </a:cxn>
                <a:cxn ang="T7">
                  <a:pos x="T2" y="T3"/>
                </a:cxn>
                <a:cxn ang="T8">
                  <a:pos x="T4" y="T5"/>
                </a:cxn>
              </a:cxnLst>
              <a:rect l="0" t="0" r="r" b="b"/>
              <a:pathLst>
                <a:path w="115562" h="35228" fill="none" extrusionOk="0">
                  <a:moveTo>
                    <a:pt x="0" y="2628"/>
                  </a:moveTo>
                  <a:cubicBezTo>
                    <a:pt x="22502" y="1"/>
                    <a:pt x="39315" y="17710"/>
                    <a:pt x="54359" y="24207"/>
                  </a:cubicBezTo>
                  <a:cubicBezTo>
                    <a:pt x="79898" y="35227"/>
                    <a:pt x="97185" y="8548"/>
                    <a:pt x="115561" y="7420"/>
                  </a:cubicBezTo>
                </a:path>
              </a:pathLst>
            </a:custGeom>
            <a:noFill/>
            <a:ln w="28575" cap="flat" cmpd="sng">
              <a:solidFill>
                <a:schemeClr val="tx1"/>
              </a:solidFill>
              <a:prstDash val="solid"/>
              <a:miter lim="12814"/>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8" name="Google Shape;1151;p17">
              <a:extLst>
                <a:ext uri="{FF2B5EF4-FFF2-40B4-BE49-F238E27FC236}">
                  <a16:creationId xmlns:a16="http://schemas.microsoft.com/office/drawing/2014/main" id="{8C8599B4-8B86-4D37-915D-9F6B09CEE7F7}"/>
                </a:ext>
              </a:extLst>
            </p:cNvPr>
            <p:cNvSpPr>
              <a:spLocks/>
            </p:cNvSpPr>
            <p:nvPr/>
          </p:nvSpPr>
          <p:spPr bwMode="auto">
            <a:xfrm>
              <a:off x="-1962944" y="5189895"/>
              <a:ext cx="4225780" cy="1578971"/>
            </a:xfrm>
            <a:custGeom>
              <a:avLst/>
              <a:gdLst>
                <a:gd name="T0" fmla="*/ 2147483646 w 117497"/>
                <a:gd name="T1" fmla="*/ 2147483646 h 43903"/>
                <a:gd name="T2" fmla="*/ 2147483646 w 117497"/>
                <a:gd name="T3" fmla="*/ 2147483646 h 43903"/>
                <a:gd name="T4" fmla="*/ 2147483646 w 117497"/>
                <a:gd name="T5" fmla="*/ 2147483646 h 43903"/>
                <a:gd name="T6" fmla="*/ 0 60000 65536"/>
                <a:gd name="T7" fmla="*/ 0 60000 65536"/>
                <a:gd name="T8" fmla="*/ 0 60000 65536"/>
              </a:gdLst>
              <a:ahLst/>
              <a:cxnLst>
                <a:cxn ang="T6">
                  <a:pos x="T0" y="T1"/>
                </a:cxn>
                <a:cxn ang="T7">
                  <a:pos x="T2" y="T3"/>
                </a:cxn>
                <a:cxn ang="T8">
                  <a:pos x="T4" y="T5"/>
                </a:cxn>
              </a:cxnLst>
              <a:rect l="0" t="0" r="r" b="b"/>
              <a:pathLst>
                <a:path w="117497" h="43903" fill="none" extrusionOk="0">
                  <a:moveTo>
                    <a:pt x="1" y="1961"/>
                  </a:moveTo>
                  <a:cubicBezTo>
                    <a:pt x="16672" y="0"/>
                    <a:pt x="34318" y="16223"/>
                    <a:pt x="48414" y="25270"/>
                  </a:cubicBezTo>
                  <a:cubicBezTo>
                    <a:pt x="77439" y="43902"/>
                    <a:pt x="101030" y="9124"/>
                    <a:pt x="117497" y="8368"/>
                  </a:cubicBezTo>
                </a:path>
              </a:pathLst>
            </a:custGeom>
            <a:noFill/>
            <a:ln w="28575" cap="flat" cmpd="sng">
              <a:solidFill>
                <a:schemeClr val="tx1"/>
              </a:solidFill>
              <a:prstDash val="solid"/>
              <a:miter lim="12814"/>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9" name="Google Shape;1152;p17">
              <a:extLst>
                <a:ext uri="{FF2B5EF4-FFF2-40B4-BE49-F238E27FC236}">
                  <a16:creationId xmlns:a16="http://schemas.microsoft.com/office/drawing/2014/main" id="{16AF1DA6-1628-4B62-B9D9-70F27DA6E5B4}"/>
                </a:ext>
              </a:extLst>
            </p:cNvPr>
            <p:cNvSpPr>
              <a:spLocks/>
            </p:cNvSpPr>
            <p:nvPr/>
          </p:nvSpPr>
          <p:spPr bwMode="auto">
            <a:xfrm>
              <a:off x="-2001175" y="5269629"/>
              <a:ext cx="4294904" cy="1916323"/>
            </a:xfrm>
            <a:custGeom>
              <a:avLst/>
              <a:gdLst>
                <a:gd name="T0" fmla="*/ 0 w 119419"/>
                <a:gd name="T1" fmla="*/ 2147483646 h 53283"/>
                <a:gd name="T2" fmla="*/ 2147483646 w 119419"/>
                <a:gd name="T3" fmla="*/ 2147483646 h 53283"/>
                <a:gd name="T4" fmla="*/ 2147483646 w 119419"/>
                <a:gd name="T5" fmla="*/ 2147483646 h 53283"/>
                <a:gd name="T6" fmla="*/ 0 60000 65536"/>
                <a:gd name="T7" fmla="*/ 0 60000 65536"/>
                <a:gd name="T8" fmla="*/ 0 60000 65536"/>
              </a:gdLst>
              <a:ahLst/>
              <a:cxnLst>
                <a:cxn ang="T6">
                  <a:pos x="T0" y="T1"/>
                </a:cxn>
                <a:cxn ang="T7">
                  <a:pos x="T2" y="T3"/>
                </a:cxn>
                <a:cxn ang="T8">
                  <a:pos x="T4" y="T5"/>
                </a:cxn>
              </a:cxnLst>
              <a:rect l="0" t="0" r="r" b="b"/>
              <a:pathLst>
                <a:path w="119419" h="53283" fill="none" extrusionOk="0">
                  <a:moveTo>
                    <a:pt x="0" y="1307"/>
                  </a:moveTo>
                  <a:cubicBezTo>
                    <a:pt x="10816" y="0"/>
                    <a:pt x="28948" y="14878"/>
                    <a:pt x="42455" y="26359"/>
                  </a:cubicBezTo>
                  <a:cubicBezTo>
                    <a:pt x="74119" y="53282"/>
                    <a:pt x="104861" y="9726"/>
                    <a:pt x="119418" y="9316"/>
                  </a:cubicBezTo>
                </a:path>
              </a:pathLst>
            </a:custGeom>
            <a:noFill/>
            <a:ln w="28575" cap="flat" cmpd="sng">
              <a:solidFill>
                <a:schemeClr val="tx1"/>
              </a:solidFill>
              <a:prstDash val="solid"/>
              <a:miter lim="12814"/>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grpSp>
        <p:nvGrpSpPr>
          <p:cNvPr id="10" name="Google Shape;1153;p17">
            <a:extLst>
              <a:ext uri="{FF2B5EF4-FFF2-40B4-BE49-F238E27FC236}">
                <a16:creationId xmlns:a16="http://schemas.microsoft.com/office/drawing/2014/main" id="{F76EAD6C-89EB-44B1-856E-656E33EFC210}"/>
              </a:ext>
            </a:extLst>
          </p:cNvPr>
          <p:cNvGrpSpPr>
            <a:grpSpLocks/>
          </p:cNvGrpSpPr>
          <p:nvPr/>
        </p:nvGrpSpPr>
        <p:grpSpPr bwMode="auto">
          <a:xfrm rot="-4145951">
            <a:off x="9732169" y="6299994"/>
            <a:ext cx="1349375" cy="868363"/>
            <a:chOff x="-30260" y="4314762"/>
            <a:chExt cx="1135405" cy="730436"/>
          </a:xfrm>
        </p:grpSpPr>
        <p:sp>
          <p:nvSpPr>
            <p:cNvPr id="11" name="Google Shape;1154;p17">
              <a:extLst>
                <a:ext uri="{FF2B5EF4-FFF2-40B4-BE49-F238E27FC236}">
                  <a16:creationId xmlns:a16="http://schemas.microsoft.com/office/drawing/2014/main" id="{00E9B4DD-17CB-45D8-A5CB-DE80C0EAA54E}"/>
                </a:ext>
              </a:extLst>
            </p:cNvPr>
            <p:cNvSpPr>
              <a:spLocks/>
            </p:cNvSpPr>
            <p:nvPr/>
          </p:nvSpPr>
          <p:spPr bwMode="auto">
            <a:xfrm rot="1144483">
              <a:off x="-7255" y="4548563"/>
              <a:ext cx="197034" cy="152973"/>
            </a:xfrm>
            <a:custGeom>
              <a:avLst/>
              <a:gdLst>
                <a:gd name="T0" fmla="*/ 2147483646 w 4615"/>
                <a:gd name="T1" fmla="*/ 2147483646 h 3583"/>
                <a:gd name="T2" fmla="*/ 2147483646 w 4615"/>
                <a:gd name="T3" fmla="*/ 2147483646 h 3583"/>
                <a:gd name="T4" fmla="*/ 2147483646 w 4615"/>
                <a:gd name="T5" fmla="*/ 2147483646 h 3583"/>
                <a:gd name="T6" fmla="*/ 2147483646 w 4615"/>
                <a:gd name="T7" fmla="*/ 2147483646 h 3583"/>
                <a:gd name="T8" fmla="*/ 2147483646 w 4615"/>
                <a:gd name="T9" fmla="*/ 2147483646 h 3583"/>
                <a:gd name="T10" fmla="*/ 2147483646 w 4615"/>
                <a:gd name="T11" fmla="*/ 2147483646 h 3583"/>
                <a:gd name="T12" fmla="*/ 2147483646 w 4615"/>
                <a:gd name="T13" fmla="*/ 2147483646 h 358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15" h="3583" extrusionOk="0">
                  <a:moveTo>
                    <a:pt x="1901" y="1"/>
                  </a:moveTo>
                  <a:cubicBezTo>
                    <a:pt x="1102" y="1"/>
                    <a:pt x="435" y="408"/>
                    <a:pt x="244" y="1086"/>
                  </a:cubicBezTo>
                  <a:cubicBezTo>
                    <a:pt x="1" y="1995"/>
                    <a:pt x="706" y="3046"/>
                    <a:pt x="1846" y="3431"/>
                  </a:cubicBezTo>
                  <a:cubicBezTo>
                    <a:pt x="2138" y="3533"/>
                    <a:pt x="2430" y="3582"/>
                    <a:pt x="2707" y="3582"/>
                  </a:cubicBezTo>
                  <a:cubicBezTo>
                    <a:pt x="3499" y="3582"/>
                    <a:pt x="4168" y="3182"/>
                    <a:pt x="4358" y="2508"/>
                  </a:cubicBezTo>
                  <a:cubicBezTo>
                    <a:pt x="4614" y="1598"/>
                    <a:pt x="3896" y="535"/>
                    <a:pt x="2756" y="150"/>
                  </a:cubicBezTo>
                  <a:cubicBezTo>
                    <a:pt x="2465" y="49"/>
                    <a:pt x="2175" y="1"/>
                    <a:pt x="1901" y="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 name="Google Shape;1155;p17">
              <a:extLst>
                <a:ext uri="{FF2B5EF4-FFF2-40B4-BE49-F238E27FC236}">
                  <a16:creationId xmlns:a16="http://schemas.microsoft.com/office/drawing/2014/main" id="{CB72D673-03B6-4A13-BEC6-5F325E55B2B5}"/>
                </a:ext>
              </a:extLst>
            </p:cNvPr>
            <p:cNvSpPr>
              <a:spLocks/>
            </p:cNvSpPr>
            <p:nvPr/>
          </p:nvSpPr>
          <p:spPr bwMode="auto">
            <a:xfrm rot="1144483">
              <a:off x="-7234" y="4537978"/>
              <a:ext cx="197034" cy="174022"/>
            </a:xfrm>
            <a:custGeom>
              <a:avLst/>
              <a:gdLst>
                <a:gd name="T0" fmla="*/ 2147483646 w 4615"/>
                <a:gd name="T1" fmla="*/ 2147483646 h 4076"/>
                <a:gd name="T2" fmla="*/ 2147483646 w 4615"/>
                <a:gd name="T3" fmla="*/ 2147483646 h 4076"/>
                <a:gd name="T4" fmla="*/ 2147483646 w 4615"/>
                <a:gd name="T5" fmla="*/ 2147483646 h 4076"/>
                <a:gd name="T6" fmla="*/ 2147483646 w 4615"/>
                <a:gd name="T7" fmla="*/ 2147483646 h 4076"/>
                <a:gd name="T8" fmla="*/ 2147483646 w 4615"/>
                <a:gd name="T9" fmla="*/ 2147483646 h 40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15" h="4076" fill="none" extrusionOk="0">
                  <a:moveTo>
                    <a:pt x="4358" y="2756"/>
                  </a:moveTo>
                  <a:cubicBezTo>
                    <a:pt x="4101" y="3666"/>
                    <a:pt x="2974" y="4076"/>
                    <a:pt x="1846" y="3679"/>
                  </a:cubicBezTo>
                  <a:cubicBezTo>
                    <a:pt x="706" y="3294"/>
                    <a:pt x="1" y="2243"/>
                    <a:pt x="244" y="1334"/>
                  </a:cubicBezTo>
                  <a:cubicBezTo>
                    <a:pt x="501" y="424"/>
                    <a:pt x="1615" y="1"/>
                    <a:pt x="2756" y="398"/>
                  </a:cubicBezTo>
                  <a:cubicBezTo>
                    <a:pt x="3896" y="783"/>
                    <a:pt x="4614" y="1846"/>
                    <a:pt x="4358" y="2756"/>
                  </a:cubicBezTo>
                  <a:close/>
                </a:path>
              </a:pathLst>
            </a:custGeom>
            <a:noFill/>
            <a:ln w="28575" cap="flat" cmpd="sng">
              <a:solidFill>
                <a:schemeClr val="tx2"/>
              </a:solidFill>
              <a:prstDash val="solid"/>
              <a:miter lim="12814"/>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13" name="Google Shape;1156;p17">
              <a:extLst>
                <a:ext uri="{FF2B5EF4-FFF2-40B4-BE49-F238E27FC236}">
                  <a16:creationId xmlns:a16="http://schemas.microsoft.com/office/drawing/2014/main" id="{C5D67A8E-D61D-4B06-803A-7B3A790EC35C}"/>
                </a:ext>
              </a:extLst>
            </p:cNvPr>
            <p:cNvSpPr>
              <a:spLocks/>
            </p:cNvSpPr>
            <p:nvPr/>
          </p:nvSpPr>
          <p:spPr bwMode="auto">
            <a:xfrm rot="1144483">
              <a:off x="433933" y="4773681"/>
              <a:ext cx="204121" cy="155663"/>
            </a:xfrm>
            <a:custGeom>
              <a:avLst/>
              <a:gdLst>
                <a:gd name="T0" fmla="*/ 2147483646 w 4781"/>
                <a:gd name="T1" fmla="*/ 0 h 3646"/>
                <a:gd name="T2" fmla="*/ 2147483646 w 4781"/>
                <a:gd name="T3" fmla="*/ 2147483646 h 3646"/>
                <a:gd name="T4" fmla="*/ 2147483646 w 4781"/>
                <a:gd name="T5" fmla="*/ 2147483646 h 3646"/>
                <a:gd name="T6" fmla="*/ 2147483646 w 4781"/>
                <a:gd name="T7" fmla="*/ 2147483646 h 3646"/>
                <a:gd name="T8" fmla="*/ 2147483646 w 4781"/>
                <a:gd name="T9" fmla="*/ 2147483646 h 3646"/>
                <a:gd name="T10" fmla="*/ 2147483646 w 4781"/>
                <a:gd name="T11" fmla="*/ 2147483646 h 3646"/>
                <a:gd name="T12" fmla="*/ 2147483646 w 4781"/>
                <a:gd name="T13" fmla="*/ 0 h 36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781" h="3646" extrusionOk="0">
                  <a:moveTo>
                    <a:pt x="1981" y="0"/>
                  </a:moveTo>
                  <a:cubicBezTo>
                    <a:pt x="1156" y="0"/>
                    <a:pt x="457" y="410"/>
                    <a:pt x="257" y="1098"/>
                  </a:cubicBezTo>
                  <a:cubicBezTo>
                    <a:pt x="0" y="2020"/>
                    <a:pt x="731" y="3084"/>
                    <a:pt x="1910" y="3494"/>
                  </a:cubicBezTo>
                  <a:cubicBezTo>
                    <a:pt x="2211" y="3596"/>
                    <a:pt x="2513" y="3645"/>
                    <a:pt x="2800" y="3645"/>
                  </a:cubicBezTo>
                  <a:cubicBezTo>
                    <a:pt x="3624" y="3645"/>
                    <a:pt x="4324" y="3243"/>
                    <a:pt x="4524" y="2558"/>
                  </a:cubicBezTo>
                  <a:cubicBezTo>
                    <a:pt x="4780" y="1623"/>
                    <a:pt x="4037" y="547"/>
                    <a:pt x="2858" y="149"/>
                  </a:cubicBezTo>
                  <a:cubicBezTo>
                    <a:pt x="2561" y="48"/>
                    <a:pt x="2264" y="0"/>
                    <a:pt x="1981"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 name="Google Shape;1157;p17">
              <a:extLst>
                <a:ext uri="{FF2B5EF4-FFF2-40B4-BE49-F238E27FC236}">
                  <a16:creationId xmlns:a16="http://schemas.microsoft.com/office/drawing/2014/main" id="{D61A62BD-6868-4506-BC6B-219333F0035A}"/>
                </a:ext>
              </a:extLst>
            </p:cNvPr>
            <p:cNvSpPr>
              <a:spLocks/>
            </p:cNvSpPr>
            <p:nvPr/>
          </p:nvSpPr>
          <p:spPr bwMode="auto">
            <a:xfrm rot="1144483">
              <a:off x="433947" y="4763095"/>
              <a:ext cx="204121" cy="176754"/>
            </a:xfrm>
            <a:custGeom>
              <a:avLst/>
              <a:gdLst>
                <a:gd name="T0" fmla="*/ 2147483646 w 4781"/>
                <a:gd name="T1" fmla="*/ 2147483646 h 4140"/>
                <a:gd name="T2" fmla="*/ 2147483646 w 4781"/>
                <a:gd name="T3" fmla="*/ 2147483646 h 4140"/>
                <a:gd name="T4" fmla="*/ 2147483646 w 4781"/>
                <a:gd name="T5" fmla="*/ 2147483646 h 4140"/>
                <a:gd name="T6" fmla="*/ 2147483646 w 4781"/>
                <a:gd name="T7" fmla="*/ 2147483646 h 4140"/>
                <a:gd name="T8" fmla="*/ 2147483646 w 4781"/>
                <a:gd name="T9" fmla="*/ 2147483646 h 41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81" h="4140" fill="none" extrusionOk="0">
                  <a:moveTo>
                    <a:pt x="4524" y="2806"/>
                  </a:moveTo>
                  <a:cubicBezTo>
                    <a:pt x="4255" y="3729"/>
                    <a:pt x="3076" y="4139"/>
                    <a:pt x="1910" y="3742"/>
                  </a:cubicBezTo>
                  <a:cubicBezTo>
                    <a:pt x="731" y="3332"/>
                    <a:pt x="0" y="2268"/>
                    <a:pt x="257" y="1346"/>
                  </a:cubicBezTo>
                  <a:cubicBezTo>
                    <a:pt x="526" y="423"/>
                    <a:pt x="1692" y="0"/>
                    <a:pt x="2858" y="397"/>
                  </a:cubicBezTo>
                  <a:cubicBezTo>
                    <a:pt x="4037" y="795"/>
                    <a:pt x="4780" y="1871"/>
                    <a:pt x="4524" y="2806"/>
                  </a:cubicBezTo>
                  <a:close/>
                </a:path>
              </a:pathLst>
            </a:custGeom>
            <a:noFill/>
            <a:ln w="28575" cap="flat" cmpd="sng">
              <a:solidFill>
                <a:schemeClr val="tx2"/>
              </a:solidFill>
              <a:prstDash val="solid"/>
              <a:miter lim="12814"/>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15" name="Google Shape;1158;p17">
              <a:extLst>
                <a:ext uri="{FF2B5EF4-FFF2-40B4-BE49-F238E27FC236}">
                  <a16:creationId xmlns:a16="http://schemas.microsoft.com/office/drawing/2014/main" id="{38D5AD1C-B07E-40AA-BEF3-A77D0D1C09B5}"/>
                </a:ext>
              </a:extLst>
            </p:cNvPr>
            <p:cNvSpPr>
              <a:spLocks/>
            </p:cNvSpPr>
            <p:nvPr/>
          </p:nvSpPr>
          <p:spPr bwMode="auto">
            <a:xfrm rot="1144483">
              <a:off x="176442" y="4444991"/>
              <a:ext cx="875957" cy="469978"/>
            </a:xfrm>
            <a:custGeom>
              <a:avLst/>
              <a:gdLst>
                <a:gd name="T0" fmla="*/ 0 w 20517"/>
                <a:gd name="T1" fmla="*/ 2147483646 h 11008"/>
                <a:gd name="T2" fmla="*/ 2147483646 w 20517"/>
                <a:gd name="T3" fmla="*/ 0 h 11008"/>
                <a:gd name="T4" fmla="*/ 2147483646 w 20517"/>
                <a:gd name="T5" fmla="*/ 2147483646 h 11008"/>
                <a:gd name="T6" fmla="*/ 2147483646 w 20517"/>
                <a:gd name="T7" fmla="*/ 2147483646 h 110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517" h="11008" fill="none" extrusionOk="0">
                  <a:moveTo>
                    <a:pt x="0" y="9560"/>
                  </a:moveTo>
                  <a:lnTo>
                    <a:pt x="9022" y="0"/>
                  </a:lnTo>
                  <a:lnTo>
                    <a:pt x="20516" y="1115"/>
                  </a:lnTo>
                  <a:lnTo>
                    <a:pt x="11790" y="11008"/>
                  </a:lnTo>
                </a:path>
              </a:pathLst>
            </a:custGeom>
            <a:noFill/>
            <a:ln w="28575" cap="rnd" cmpd="sng">
              <a:solidFill>
                <a:schemeClr val="tx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16" name="Google Shape;1159;p17">
              <a:extLst>
                <a:ext uri="{FF2B5EF4-FFF2-40B4-BE49-F238E27FC236}">
                  <a16:creationId xmlns:a16="http://schemas.microsoft.com/office/drawing/2014/main" id="{6FDCED35-2D5B-424E-A970-66DE3175697A}"/>
                </a:ext>
              </a:extLst>
            </p:cNvPr>
            <p:cNvSpPr>
              <a:spLocks/>
            </p:cNvSpPr>
            <p:nvPr/>
          </p:nvSpPr>
          <p:spPr bwMode="auto">
            <a:xfrm rot="1144483">
              <a:off x="533233" y="4562096"/>
              <a:ext cx="483170" cy="61352"/>
            </a:xfrm>
            <a:custGeom>
              <a:avLst/>
              <a:gdLst>
                <a:gd name="T0" fmla="*/ 2147483646 w 11317"/>
                <a:gd name="T1" fmla="*/ 2147483646 h 1437"/>
                <a:gd name="T2" fmla="*/ 2147483646 w 11317"/>
                <a:gd name="T3" fmla="*/ 2147483646 h 1437"/>
                <a:gd name="T4" fmla="*/ 0 60000 65536"/>
                <a:gd name="T5" fmla="*/ 0 60000 65536"/>
              </a:gdLst>
              <a:ahLst/>
              <a:cxnLst>
                <a:cxn ang="T4">
                  <a:pos x="T0" y="T1"/>
                </a:cxn>
                <a:cxn ang="T5">
                  <a:pos x="T2" y="T3"/>
                </a:cxn>
              </a:cxnLst>
              <a:rect l="0" t="0" r="r" b="b"/>
              <a:pathLst>
                <a:path w="11317" h="1437" fill="none" extrusionOk="0">
                  <a:moveTo>
                    <a:pt x="1" y="1"/>
                  </a:moveTo>
                  <a:lnTo>
                    <a:pt x="11316" y="1436"/>
                  </a:lnTo>
                </a:path>
              </a:pathLst>
            </a:custGeom>
            <a:noFill/>
            <a:ln w="28575" cap="rnd" cmpd="sng">
              <a:solidFill>
                <a:schemeClr val="tx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grpSp>
        <p:nvGrpSpPr>
          <p:cNvPr id="17" name="Google Shape;1160;p17">
            <a:extLst>
              <a:ext uri="{FF2B5EF4-FFF2-40B4-BE49-F238E27FC236}">
                <a16:creationId xmlns:a16="http://schemas.microsoft.com/office/drawing/2014/main" id="{D7573881-BC01-4E05-9876-91B6E50B7225}"/>
              </a:ext>
            </a:extLst>
          </p:cNvPr>
          <p:cNvGrpSpPr>
            <a:grpSpLocks/>
          </p:cNvGrpSpPr>
          <p:nvPr/>
        </p:nvGrpSpPr>
        <p:grpSpPr bwMode="auto">
          <a:xfrm rot="-4279482">
            <a:off x="10819606" y="5706269"/>
            <a:ext cx="1392238" cy="590550"/>
            <a:chOff x="255847" y="3748111"/>
            <a:chExt cx="1370537" cy="581751"/>
          </a:xfrm>
        </p:grpSpPr>
        <p:sp>
          <p:nvSpPr>
            <p:cNvPr id="18" name="Google Shape;1161;p17">
              <a:extLst>
                <a:ext uri="{FF2B5EF4-FFF2-40B4-BE49-F238E27FC236}">
                  <a16:creationId xmlns:a16="http://schemas.microsoft.com/office/drawing/2014/main" id="{7DC01F97-ADDE-4654-9166-804F9363CD44}"/>
                </a:ext>
              </a:extLst>
            </p:cNvPr>
            <p:cNvSpPr>
              <a:spLocks/>
            </p:cNvSpPr>
            <p:nvPr/>
          </p:nvSpPr>
          <p:spPr bwMode="auto">
            <a:xfrm>
              <a:off x="255847" y="4064917"/>
              <a:ext cx="279331" cy="148653"/>
            </a:xfrm>
            <a:custGeom>
              <a:avLst/>
              <a:gdLst>
                <a:gd name="T0" fmla="*/ 2147483646 w 4320"/>
                <a:gd name="T1" fmla="*/ 2147483646 h 2299"/>
                <a:gd name="T2" fmla="*/ 2147483646 w 4320"/>
                <a:gd name="T3" fmla="*/ 2147483646 h 2299"/>
                <a:gd name="T4" fmla="*/ 2147483646 w 4320"/>
                <a:gd name="T5" fmla="*/ 2147483646 h 2299"/>
                <a:gd name="T6" fmla="*/ 2147483646 w 4320"/>
                <a:gd name="T7" fmla="*/ 2147483646 h 2299"/>
                <a:gd name="T8" fmla="*/ 2147483646 w 4320"/>
                <a:gd name="T9" fmla="*/ 2147483646 h 2299"/>
                <a:gd name="T10" fmla="*/ 2147483646 w 4320"/>
                <a:gd name="T11" fmla="*/ 2147483646 h 2299"/>
                <a:gd name="T12" fmla="*/ 2147483646 w 4320"/>
                <a:gd name="T13" fmla="*/ 2147483646 h 22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20" h="2299" extrusionOk="0">
                  <a:moveTo>
                    <a:pt x="2042" y="1"/>
                  </a:moveTo>
                  <a:cubicBezTo>
                    <a:pt x="1195" y="1"/>
                    <a:pt x="445" y="332"/>
                    <a:pt x="244" y="829"/>
                  </a:cubicBezTo>
                  <a:cubicBezTo>
                    <a:pt x="1" y="1444"/>
                    <a:pt x="667" y="2084"/>
                    <a:pt x="1718" y="2251"/>
                  </a:cubicBezTo>
                  <a:cubicBezTo>
                    <a:pt x="1905" y="2283"/>
                    <a:pt x="2093" y="2298"/>
                    <a:pt x="2277" y="2298"/>
                  </a:cubicBezTo>
                  <a:cubicBezTo>
                    <a:pt x="3122" y="2298"/>
                    <a:pt x="3876" y="1975"/>
                    <a:pt x="4076" y="1469"/>
                  </a:cubicBezTo>
                  <a:cubicBezTo>
                    <a:pt x="4319" y="867"/>
                    <a:pt x="3653" y="226"/>
                    <a:pt x="2589" y="47"/>
                  </a:cubicBezTo>
                  <a:cubicBezTo>
                    <a:pt x="2405" y="16"/>
                    <a:pt x="2221" y="1"/>
                    <a:pt x="2042"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 name="Google Shape;1162;p17">
              <a:extLst>
                <a:ext uri="{FF2B5EF4-FFF2-40B4-BE49-F238E27FC236}">
                  <a16:creationId xmlns:a16="http://schemas.microsoft.com/office/drawing/2014/main" id="{E4B2A6E3-A158-44E1-88B5-B5F14F9D677B}"/>
                </a:ext>
              </a:extLst>
            </p:cNvPr>
            <p:cNvSpPr>
              <a:spLocks/>
            </p:cNvSpPr>
            <p:nvPr/>
          </p:nvSpPr>
          <p:spPr bwMode="auto">
            <a:xfrm>
              <a:off x="255848" y="4056349"/>
              <a:ext cx="279331" cy="165788"/>
            </a:xfrm>
            <a:custGeom>
              <a:avLst/>
              <a:gdLst>
                <a:gd name="T0" fmla="*/ 2147483646 w 4320"/>
                <a:gd name="T1" fmla="*/ 2147483646 h 2564"/>
                <a:gd name="T2" fmla="*/ 2147483646 w 4320"/>
                <a:gd name="T3" fmla="*/ 2147483646 h 2564"/>
                <a:gd name="T4" fmla="*/ 2147483646 w 4320"/>
                <a:gd name="T5" fmla="*/ 2147483646 h 2564"/>
                <a:gd name="T6" fmla="*/ 2147483646 w 4320"/>
                <a:gd name="T7" fmla="*/ 2147483646 h 2564"/>
                <a:gd name="T8" fmla="*/ 2147483646 w 4320"/>
                <a:gd name="T9" fmla="*/ 2147483646 h 25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20" h="2564" fill="none" extrusionOk="0">
                  <a:moveTo>
                    <a:pt x="4076" y="1602"/>
                  </a:moveTo>
                  <a:cubicBezTo>
                    <a:pt x="3832" y="2217"/>
                    <a:pt x="2768" y="2563"/>
                    <a:pt x="1718" y="2384"/>
                  </a:cubicBezTo>
                  <a:cubicBezTo>
                    <a:pt x="667" y="2217"/>
                    <a:pt x="1" y="1577"/>
                    <a:pt x="244" y="962"/>
                  </a:cubicBezTo>
                  <a:cubicBezTo>
                    <a:pt x="487" y="359"/>
                    <a:pt x="1538" y="1"/>
                    <a:pt x="2589" y="180"/>
                  </a:cubicBezTo>
                  <a:cubicBezTo>
                    <a:pt x="3653" y="359"/>
                    <a:pt x="4319" y="1000"/>
                    <a:pt x="4076" y="1602"/>
                  </a:cubicBezTo>
                  <a:close/>
                </a:path>
              </a:pathLst>
            </a:custGeom>
            <a:noFill/>
            <a:ln w="28575" cap="flat" cmpd="sng">
              <a:solidFill>
                <a:schemeClr val="bg2"/>
              </a:solidFill>
              <a:prstDash val="solid"/>
              <a:miter lim="12814"/>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20" name="Google Shape;1163;p17">
              <a:extLst>
                <a:ext uri="{FF2B5EF4-FFF2-40B4-BE49-F238E27FC236}">
                  <a16:creationId xmlns:a16="http://schemas.microsoft.com/office/drawing/2014/main" id="{78FB7359-B308-4E05-A07E-AF447DB6BE47}"/>
                </a:ext>
              </a:extLst>
            </p:cNvPr>
            <p:cNvSpPr>
              <a:spLocks/>
            </p:cNvSpPr>
            <p:nvPr/>
          </p:nvSpPr>
          <p:spPr bwMode="auto">
            <a:xfrm>
              <a:off x="882282" y="4172674"/>
              <a:ext cx="279267" cy="148653"/>
            </a:xfrm>
            <a:custGeom>
              <a:avLst/>
              <a:gdLst>
                <a:gd name="T0" fmla="*/ 2147483646 w 4319"/>
                <a:gd name="T1" fmla="*/ 2147483646 h 2299"/>
                <a:gd name="T2" fmla="*/ 2147483646 w 4319"/>
                <a:gd name="T3" fmla="*/ 2147483646 h 2299"/>
                <a:gd name="T4" fmla="*/ 2147483646 w 4319"/>
                <a:gd name="T5" fmla="*/ 2147483646 h 2299"/>
                <a:gd name="T6" fmla="*/ 2147483646 w 4319"/>
                <a:gd name="T7" fmla="*/ 2147483646 h 2299"/>
                <a:gd name="T8" fmla="*/ 2147483646 w 4319"/>
                <a:gd name="T9" fmla="*/ 2147483646 h 2299"/>
                <a:gd name="T10" fmla="*/ 2147483646 w 4319"/>
                <a:gd name="T11" fmla="*/ 2147483646 h 2299"/>
                <a:gd name="T12" fmla="*/ 2147483646 w 4319"/>
                <a:gd name="T13" fmla="*/ 2147483646 h 22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19" h="2299" extrusionOk="0">
                  <a:moveTo>
                    <a:pt x="2061" y="1"/>
                  </a:moveTo>
                  <a:cubicBezTo>
                    <a:pt x="1207" y="1"/>
                    <a:pt x="455" y="332"/>
                    <a:pt x="244" y="828"/>
                  </a:cubicBezTo>
                  <a:cubicBezTo>
                    <a:pt x="0" y="1444"/>
                    <a:pt x="654" y="2084"/>
                    <a:pt x="1717" y="2251"/>
                  </a:cubicBezTo>
                  <a:cubicBezTo>
                    <a:pt x="1905" y="2283"/>
                    <a:pt x="2093" y="2298"/>
                    <a:pt x="2277" y="2298"/>
                  </a:cubicBezTo>
                  <a:cubicBezTo>
                    <a:pt x="3122" y="2298"/>
                    <a:pt x="3875" y="1975"/>
                    <a:pt x="4075" y="1469"/>
                  </a:cubicBezTo>
                  <a:cubicBezTo>
                    <a:pt x="4319" y="867"/>
                    <a:pt x="3665" y="226"/>
                    <a:pt x="2614" y="47"/>
                  </a:cubicBezTo>
                  <a:cubicBezTo>
                    <a:pt x="2428" y="15"/>
                    <a:pt x="2242" y="1"/>
                    <a:pt x="2061"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 name="Google Shape;1164;p17">
              <a:extLst>
                <a:ext uri="{FF2B5EF4-FFF2-40B4-BE49-F238E27FC236}">
                  <a16:creationId xmlns:a16="http://schemas.microsoft.com/office/drawing/2014/main" id="{73E35B3D-718D-45A9-8516-A27147BBADDA}"/>
                </a:ext>
              </a:extLst>
            </p:cNvPr>
            <p:cNvSpPr>
              <a:spLocks/>
            </p:cNvSpPr>
            <p:nvPr/>
          </p:nvSpPr>
          <p:spPr bwMode="auto">
            <a:xfrm>
              <a:off x="882282" y="4164074"/>
              <a:ext cx="279267" cy="165788"/>
            </a:xfrm>
            <a:custGeom>
              <a:avLst/>
              <a:gdLst>
                <a:gd name="T0" fmla="*/ 2147483646 w 4319"/>
                <a:gd name="T1" fmla="*/ 2147483646 h 2564"/>
                <a:gd name="T2" fmla="*/ 2147483646 w 4319"/>
                <a:gd name="T3" fmla="*/ 2147483646 h 2564"/>
                <a:gd name="T4" fmla="*/ 2147483646 w 4319"/>
                <a:gd name="T5" fmla="*/ 2147483646 h 2564"/>
                <a:gd name="T6" fmla="*/ 2147483646 w 4319"/>
                <a:gd name="T7" fmla="*/ 2147483646 h 2564"/>
                <a:gd name="T8" fmla="*/ 2147483646 w 4319"/>
                <a:gd name="T9" fmla="*/ 2147483646 h 25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19" h="2564" fill="none" extrusionOk="0">
                  <a:moveTo>
                    <a:pt x="4075" y="1602"/>
                  </a:moveTo>
                  <a:cubicBezTo>
                    <a:pt x="3832" y="2217"/>
                    <a:pt x="2768" y="2563"/>
                    <a:pt x="1717" y="2384"/>
                  </a:cubicBezTo>
                  <a:cubicBezTo>
                    <a:pt x="654" y="2217"/>
                    <a:pt x="0" y="1577"/>
                    <a:pt x="244" y="961"/>
                  </a:cubicBezTo>
                  <a:cubicBezTo>
                    <a:pt x="500" y="359"/>
                    <a:pt x="1551" y="0"/>
                    <a:pt x="2614" y="180"/>
                  </a:cubicBezTo>
                  <a:cubicBezTo>
                    <a:pt x="3665" y="359"/>
                    <a:pt x="4319" y="1000"/>
                    <a:pt x="4075" y="1602"/>
                  </a:cubicBezTo>
                  <a:close/>
                </a:path>
              </a:pathLst>
            </a:custGeom>
            <a:noFill/>
            <a:ln w="28575" cap="flat" cmpd="sng">
              <a:solidFill>
                <a:schemeClr val="bg2"/>
              </a:solidFill>
              <a:prstDash val="solid"/>
              <a:miter lim="12814"/>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22" name="Google Shape;1165;p17">
              <a:extLst>
                <a:ext uri="{FF2B5EF4-FFF2-40B4-BE49-F238E27FC236}">
                  <a16:creationId xmlns:a16="http://schemas.microsoft.com/office/drawing/2014/main" id="{04A26A6D-67D8-4AB4-934C-121D3C71239D}"/>
                </a:ext>
              </a:extLst>
            </p:cNvPr>
            <p:cNvSpPr>
              <a:spLocks/>
            </p:cNvSpPr>
            <p:nvPr/>
          </p:nvSpPr>
          <p:spPr bwMode="auto">
            <a:xfrm>
              <a:off x="506085" y="3748111"/>
              <a:ext cx="1120299" cy="527044"/>
            </a:xfrm>
            <a:custGeom>
              <a:avLst/>
              <a:gdLst>
                <a:gd name="T0" fmla="*/ 2147483646 w 17326"/>
                <a:gd name="T1" fmla="*/ 2147483646 h 8151"/>
                <a:gd name="T2" fmla="*/ 2147483646 w 17326"/>
                <a:gd name="T3" fmla="*/ 2147483646 h 8151"/>
                <a:gd name="T4" fmla="*/ 2147483646 w 17326"/>
                <a:gd name="T5" fmla="*/ 2147483646 h 8151"/>
                <a:gd name="T6" fmla="*/ 2147483646 w 17326"/>
                <a:gd name="T7" fmla="*/ 2147483646 h 81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326" h="8151" fill="none" extrusionOk="0">
                  <a:moveTo>
                    <a:pt x="1" y="6664"/>
                  </a:moveTo>
                  <a:lnTo>
                    <a:pt x="8317" y="1"/>
                  </a:lnTo>
                  <a:lnTo>
                    <a:pt x="17326" y="1449"/>
                  </a:lnTo>
                  <a:lnTo>
                    <a:pt x="9829" y="8151"/>
                  </a:lnTo>
                </a:path>
              </a:pathLst>
            </a:custGeom>
            <a:noFill/>
            <a:ln w="28575" cap="rnd" cmpd="sng">
              <a:solidFill>
                <a:schemeClr val="bg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23" name="Google Shape;1166;p17">
              <a:extLst>
                <a:ext uri="{FF2B5EF4-FFF2-40B4-BE49-F238E27FC236}">
                  <a16:creationId xmlns:a16="http://schemas.microsoft.com/office/drawing/2014/main" id="{4A23C295-861A-4FE9-96FA-B95110423925}"/>
                </a:ext>
              </a:extLst>
            </p:cNvPr>
            <p:cNvSpPr>
              <a:spLocks/>
            </p:cNvSpPr>
            <p:nvPr/>
          </p:nvSpPr>
          <p:spPr bwMode="auto">
            <a:xfrm>
              <a:off x="928644" y="3847560"/>
              <a:ext cx="577608" cy="101969"/>
            </a:xfrm>
            <a:custGeom>
              <a:avLst/>
              <a:gdLst>
                <a:gd name="T0" fmla="*/ 2147483646 w 8933"/>
                <a:gd name="T1" fmla="*/ 0 h 1577"/>
                <a:gd name="T2" fmla="*/ 2147483646 w 8933"/>
                <a:gd name="T3" fmla="*/ 2147483646 h 1577"/>
                <a:gd name="T4" fmla="*/ 0 60000 65536"/>
                <a:gd name="T5" fmla="*/ 0 60000 65536"/>
              </a:gdLst>
              <a:ahLst/>
              <a:cxnLst>
                <a:cxn ang="T4">
                  <a:pos x="T0" y="T1"/>
                </a:cxn>
                <a:cxn ang="T5">
                  <a:pos x="T2" y="T3"/>
                </a:cxn>
              </a:cxnLst>
              <a:rect l="0" t="0" r="r" b="b"/>
              <a:pathLst>
                <a:path w="8933" h="1577" fill="none" extrusionOk="0">
                  <a:moveTo>
                    <a:pt x="1" y="0"/>
                  </a:moveTo>
                  <a:lnTo>
                    <a:pt x="8933" y="1576"/>
                  </a:lnTo>
                </a:path>
              </a:pathLst>
            </a:custGeom>
            <a:noFill/>
            <a:ln w="28575" cap="rnd" cmpd="sng">
              <a:solidFill>
                <a:schemeClr val="bg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grpSp>
        <p:nvGrpSpPr>
          <p:cNvPr id="24" name="Google Shape;1167;p17">
            <a:extLst>
              <a:ext uri="{FF2B5EF4-FFF2-40B4-BE49-F238E27FC236}">
                <a16:creationId xmlns:a16="http://schemas.microsoft.com/office/drawing/2014/main" id="{69D1D490-69AE-4920-BE93-CF91FA259683}"/>
              </a:ext>
            </a:extLst>
          </p:cNvPr>
          <p:cNvGrpSpPr>
            <a:grpSpLocks/>
          </p:cNvGrpSpPr>
          <p:nvPr/>
        </p:nvGrpSpPr>
        <p:grpSpPr bwMode="auto">
          <a:xfrm rot="-6092271">
            <a:off x="11364119" y="4688682"/>
            <a:ext cx="1214437" cy="819150"/>
            <a:chOff x="192771" y="3915943"/>
            <a:chExt cx="674372" cy="454968"/>
          </a:xfrm>
        </p:grpSpPr>
        <p:sp>
          <p:nvSpPr>
            <p:cNvPr id="25" name="Google Shape;1168;p17">
              <a:extLst>
                <a:ext uri="{FF2B5EF4-FFF2-40B4-BE49-F238E27FC236}">
                  <a16:creationId xmlns:a16="http://schemas.microsoft.com/office/drawing/2014/main" id="{FBA88520-DCB8-485F-9968-2957EA2BF35D}"/>
                </a:ext>
              </a:extLst>
            </p:cNvPr>
            <p:cNvSpPr>
              <a:spLocks/>
            </p:cNvSpPr>
            <p:nvPr/>
          </p:nvSpPr>
          <p:spPr bwMode="auto">
            <a:xfrm rot="1144478">
              <a:off x="213405" y="4106019"/>
              <a:ext cx="222002" cy="145334"/>
            </a:xfrm>
            <a:custGeom>
              <a:avLst/>
              <a:gdLst>
                <a:gd name="T0" fmla="*/ 2147483646 w 5742"/>
                <a:gd name="T1" fmla="*/ 2147483646 h 3759"/>
                <a:gd name="T2" fmla="*/ 2147483646 w 5742"/>
                <a:gd name="T3" fmla="*/ 2147483646 h 3759"/>
                <a:gd name="T4" fmla="*/ 2147483646 w 5742"/>
                <a:gd name="T5" fmla="*/ 2147483646 h 3759"/>
                <a:gd name="T6" fmla="*/ 2147483646 w 5742"/>
                <a:gd name="T7" fmla="*/ 2147483646 h 3759"/>
                <a:gd name="T8" fmla="*/ 2147483646 w 5742"/>
                <a:gd name="T9" fmla="*/ 2147483646 h 3759"/>
                <a:gd name="T10" fmla="*/ 2147483646 w 5742"/>
                <a:gd name="T11" fmla="*/ 2147483646 h 3759"/>
                <a:gd name="T12" fmla="*/ 2147483646 w 5742"/>
                <a:gd name="T13" fmla="*/ 2147483646 h 37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42" h="3759" extrusionOk="0">
                  <a:moveTo>
                    <a:pt x="2551" y="1"/>
                  </a:moveTo>
                  <a:cubicBezTo>
                    <a:pt x="1499" y="1"/>
                    <a:pt x="589" y="473"/>
                    <a:pt x="333" y="1239"/>
                  </a:cubicBezTo>
                  <a:cubicBezTo>
                    <a:pt x="0" y="2213"/>
                    <a:pt x="846" y="3277"/>
                    <a:pt x="2204" y="3635"/>
                  </a:cubicBezTo>
                  <a:cubicBezTo>
                    <a:pt x="2518" y="3719"/>
                    <a:pt x="2833" y="3759"/>
                    <a:pt x="3138" y="3759"/>
                  </a:cubicBezTo>
                  <a:cubicBezTo>
                    <a:pt x="4141" y="3759"/>
                    <a:pt x="5026" y="3328"/>
                    <a:pt x="5331" y="2610"/>
                  </a:cubicBezTo>
                  <a:cubicBezTo>
                    <a:pt x="5741" y="1649"/>
                    <a:pt x="4947" y="522"/>
                    <a:pt x="3537" y="137"/>
                  </a:cubicBezTo>
                  <a:cubicBezTo>
                    <a:pt x="3205" y="44"/>
                    <a:pt x="2871" y="1"/>
                    <a:pt x="2551"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 name="Google Shape;1169;p17">
              <a:extLst>
                <a:ext uri="{FF2B5EF4-FFF2-40B4-BE49-F238E27FC236}">
                  <a16:creationId xmlns:a16="http://schemas.microsoft.com/office/drawing/2014/main" id="{6688136B-C669-4287-89AF-9B551C510F16}"/>
                </a:ext>
              </a:extLst>
            </p:cNvPr>
            <p:cNvSpPr>
              <a:spLocks/>
            </p:cNvSpPr>
            <p:nvPr/>
          </p:nvSpPr>
          <p:spPr bwMode="auto">
            <a:xfrm rot="1144478">
              <a:off x="213564" y="4095954"/>
              <a:ext cx="222002" cy="164549"/>
            </a:xfrm>
            <a:custGeom>
              <a:avLst/>
              <a:gdLst>
                <a:gd name="T0" fmla="*/ 2147483646 w 5742"/>
                <a:gd name="T1" fmla="*/ 2147483646 h 4256"/>
                <a:gd name="T2" fmla="*/ 2147483646 w 5742"/>
                <a:gd name="T3" fmla="*/ 2147483646 h 4256"/>
                <a:gd name="T4" fmla="*/ 2147483646 w 5742"/>
                <a:gd name="T5" fmla="*/ 2147483646 h 4256"/>
                <a:gd name="T6" fmla="*/ 2147483646 w 5742"/>
                <a:gd name="T7" fmla="*/ 2147483646 h 4256"/>
                <a:gd name="T8" fmla="*/ 2147483646 w 5742"/>
                <a:gd name="T9" fmla="*/ 2147483646 h 42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42" h="4256" fill="none" extrusionOk="0">
                  <a:moveTo>
                    <a:pt x="5331" y="2871"/>
                  </a:moveTo>
                  <a:cubicBezTo>
                    <a:pt x="4934" y="3807"/>
                    <a:pt x="3550" y="4255"/>
                    <a:pt x="2204" y="3896"/>
                  </a:cubicBezTo>
                  <a:cubicBezTo>
                    <a:pt x="846" y="3538"/>
                    <a:pt x="0" y="2474"/>
                    <a:pt x="333" y="1500"/>
                  </a:cubicBezTo>
                  <a:cubicBezTo>
                    <a:pt x="667" y="501"/>
                    <a:pt x="2115" y="1"/>
                    <a:pt x="3537" y="398"/>
                  </a:cubicBezTo>
                  <a:cubicBezTo>
                    <a:pt x="4947" y="783"/>
                    <a:pt x="5741" y="1910"/>
                    <a:pt x="5331" y="2871"/>
                  </a:cubicBezTo>
                  <a:close/>
                </a:path>
              </a:pathLst>
            </a:custGeom>
            <a:noFill/>
            <a:ln w="28575" cap="flat" cmpd="sng">
              <a:solidFill>
                <a:schemeClr val="accent1"/>
              </a:solidFill>
              <a:prstDash val="solid"/>
              <a:miter lim="12814"/>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27" name="Google Shape;1170;p17">
              <a:extLst>
                <a:ext uri="{FF2B5EF4-FFF2-40B4-BE49-F238E27FC236}">
                  <a16:creationId xmlns:a16="http://schemas.microsoft.com/office/drawing/2014/main" id="{F0830AA5-F8B2-4D99-B734-7879185F5790}"/>
                </a:ext>
              </a:extLst>
            </p:cNvPr>
            <p:cNvSpPr>
              <a:spLocks/>
            </p:cNvSpPr>
            <p:nvPr/>
          </p:nvSpPr>
          <p:spPr bwMode="auto">
            <a:xfrm rot="1144478">
              <a:off x="439909" y="3968516"/>
              <a:ext cx="380520" cy="349821"/>
            </a:xfrm>
            <a:custGeom>
              <a:avLst/>
              <a:gdLst>
                <a:gd name="T0" fmla="*/ 0 w 9842"/>
                <a:gd name="T1" fmla="*/ 2147483646 h 9048"/>
                <a:gd name="T2" fmla="*/ 2147483646 w 9842"/>
                <a:gd name="T3" fmla="*/ 0 h 9048"/>
                <a:gd name="T4" fmla="*/ 0 60000 65536"/>
                <a:gd name="T5" fmla="*/ 0 60000 65536"/>
              </a:gdLst>
              <a:ahLst/>
              <a:cxnLst>
                <a:cxn ang="T4">
                  <a:pos x="T0" y="T1"/>
                </a:cxn>
                <a:cxn ang="T5">
                  <a:pos x="T2" y="T3"/>
                </a:cxn>
              </a:cxnLst>
              <a:rect l="0" t="0" r="r" b="b"/>
              <a:pathLst>
                <a:path w="9842" h="9048" fill="none" extrusionOk="0">
                  <a:moveTo>
                    <a:pt x="0" y="9047"/>
                  </a:moveTo>
                  <a:lnTo>
                    <a:pt x="9842" y="0"/>
                  </a:lnTo>
                </a:path>
              </a:pathLst>
            </a:custGeom>
            <a:noFill/>
            <a:ln w="28575" cap="rnd" cmpd="sng">
              <a:solidFill>
                <a:schemeClr val="accent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grpSp>
        <p:nvGrpSpPr>
          <p:cNvPr id="28" name="Google Shape;1171;p17">
            <a:extLst>
              <a:ext uri="{FF2B5EF4-FFF2-40B4-BE49-F238E27FC236}">
                <a16:creationId xmlns:a16="http://schemas.microsoft.com/office/drawing/2014/main" id="{3681735D-5A0A-4A61-A626-943D7458B220}"/>
              </a:ext>
            </a:extLst>
          </p:cNvPr>
          <p:cNvGrpSpPr>
            <a:grpSpLocks/>
          </p:cNvGrpSpPr>
          <p:nvPr/>
        </p:nvGrpSpPr>
        <p:grpSpPr bwMode="auto">
          <a:xfrm rot="10604155" flipH="1">
            <a:off x="-971550" y="-857250"/>
            <a:ext cx="4922838" cy="3154363"/>
            <a:chOff x="5734826" y="-804276"/>
            <a:chExt cx="4389388" cy="2812835"/>
          </a:xfrm>
        </p:grpSpPr>
        <p:sp>
          <p:nvSpPr>
            <p:cNvPr id="29" name="Google Shape;1172;p17">
              <a:extLst>
                <a:ext uri="{FF2B5EF4-FFF2-40B4-BE49-F238E27FC236}">
                  <a16:creationId xmlns:a16="http://schemas.microsoft.com/office/drawing/2014/main" id="{C60A3352-A5AF-4052-A820-E01F2D2C47DD}"/>
                </a:ext>
              </a:extLst>
            </p:cNvPr>
            <p:cNvSpPr>
              <a:spLocks/>
            </p:cNvSpPr>
            <p:nvPr/>
          </p:nvSpPr>
          <p:spPr bwMode="auto">
            <a:xfrm rot="17241418" flipH="1">
              <a:off x="7248663" y="-1224309"/>
              <a:ext cx="1241811" cy="3851447"/>
            </a:xfrm>
            <a:custGeom>
              <a:avLst/>
              <a:gdLst>
                <a:gd name="T0" fmla="*/ 2147483646 w 42828"/>
                <a:gd name="T1" fmla="*/ 2147483646 h 132830"/>
                <a:gd name="T2" fmla="*/ 2147483646 w 42828"/>
                <a:gd name="T3" fmla="*/ 2147483646 h 132830"/>
                <a:gd name="T4" fmla="*/ 2147483646 w 42828"/>
                <a:gd name="T5" fmla="*/ 2147483646 h 132830"/>
                <a:gd name="T6" fmla="*/ 2147483646 w 42828"/>
                <a:gd name="T7" fmla="*/ 2147483646 h 132830"/>
                <a:gd name="T8" fmla="*/ 2147483646 w 42828"/>
                <a:gd name="T9" fmla="*/ 2147483646 h 132830"/>
                <a:gd name="T10" fmla="*/ 2147483646 w 42828"/>
                <a:gd name="T11" fmla="*/ 2147483646 h 1328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828" h="132830" fill="none" extrusionOk="0">
                  <a:moveTo>
                    <a:pt x="1915" y="1"/>
                  </a:moveTo>
                  <a:cubicBezTo>
                    <a:pt x="0" y="6658"/>
                    <a:pt x="3405" y="13831"/>
                    <a:pt x="8329" y="18694"/>
                  </a:cubicBezTo>
                  <a:cubicBezTo>
                    <a:pt x="13253" y="23527"/>
                    <a:pt x="19575" y="26658"/>
                    <a:pt x="25350" y="30427"/>
                  </a:cubicBezTo>
                  <a:cubicBezTo>
                    <a:pt x="31156" y="34196"/>
                    <a:pt x="36749" y="39029"/>
                    <a:pt x="38937" y="45564"/>
                  </a:cubicBezTo>
                  <a:cubicBezTo>
                    <a:pt x="42828" y="57236"/>
                    <a:pt x="34864" y="69090"/>
                    <a:pt x="31095" y="80792"/>
                  </a:cubicBezTo>
                  <a:cubicBezTo>
                    <a:pt x="25350" y="98483"/>
                    <a:pt x="29818" y="119121"/>
                    <a:pt x="42372" y="132830"/>
                  </a:cubicBezTo>
                </a:path>
              </a:pathLst>
            </a:custGeom>
            <a:noFill/>
            <a:ln w="28575" cap="flat" cmpd="sng">
              <a:solidFill>
                <a:schemeClr val="tx1"/>
              </a:solidFill>
              <a:prstDash val="solid"/>
              <a:miter lim="30396"/>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30" name="Google Shape;1173;p17">
              <a:extLst>
                <a:ext uri="{FF2B5EF4-FFF2-40B4-BE49-F238E27FC236}">
                  <a16:creationId xmlns:a16="http://schemas.microsoft.com/office/drawing/2014/main" id="{6655D698-D655-4E31-8B7C-4EF98832BE58}"/>
                </a:ext>
              </a:extLst>
            </p:cNvPr>
            <p:cNvSpPr>
              <a:spLocks/>
            </p:cNvSpPr>
            <p:nvPr/>
          </p:nvSpPr>
          <p:spPr bwMode="auto">
            <a:xfrm rot="17241418" flipH="1">
              <a:off x="7326254" y="-1336692"/>
              <a:ext cx="1241840" cy="3851418"/>
            </a:xfrm>
            <a:custGeom>
              <a:avLst/>
              <a:gdLst>
                <a:gd name="T0" fmla="*/ 2147483646 w 42829"/>
                <a:gd name="T1" fmla="*/ 0 h 132829"/>
                <a:gd name="T2" fmla="*/ 2147483646 w 42829"/>
                <a:gd name="T3" fmla="*/ 2147483646 h 132829"/>
                <a:gd name="T4" fmla="*/ 2147483646 w 42829"/>
                <a:gd name="T5" fmla="*/ 2147483646 h 132829"/>
                <a:gd name="T6" fmla="*/ 2147483646 w 42829"/>
                <a:gd name="T7" fmla="*/ 2147483646 h 132829"/>
                <a:gd name="T8" fmla="*/ 2147483646 w 42829"/>
                <a:gd name="T9" fmla="*/ 2147483646 h 132829"/>
                <a:gd name="T10" fmla="*/ 2147483646 w 42829"/>
                <a:gd name="T11" fmla="*/ 2147483646 h 1328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829" h="132829" fill="none" extrusionOk="0">
                  <a:moveTo>
                    <a:pt x="1916" y="0"/>
                  </a:moveTo>
                  <a:cubicBezTo>
                    <a:pt x="1" y="6626"/>
                    <a:pt x="3405" y="13800"/>
                    <a:pt x="8329" y="18663"/>
                  </a:cubicBezTo>
                  <a:cubicBezTo>
                    <a:pt x="13253" y="23496"/>
                    <a:pt x="19545" y="26657"/>
                    <a:pt x="25351" y="30426"/>
                  </a:cubicBezTo>
                  <a:cubicBezTo>
                    <a:pt x="31126" y="34195"/>
                    <a:pt x="36749" y="38998"/>
                    <a:pt x="38938" y="45533"/>
                  </a:cubicBezTo>
                  <a:cubicBezTo>
                    <a:pt x="42828" y="57205"/>
                    <a:pt x="34865" y="69059"/>
                    <a:pt x="31065" y="80761"/>
                  </a:cubicBezTo>
                  <a:cubicBezTo>
                    <a:pt x="25320" y="98451"/>
                    <a:pt x="29819" y="119090"/>
                    <a:pt x="42372" y="132829"/>
                  </a:cubicBezTo>
                </a:path>
              </a:pathLst>
            </a:custGeom>
            <a:noFill/>
            <a:ln w="28575" cap="flat" cmpd="sng">
              <a:solidFill>
                <a:schemeClr val="tx1"/>
              </a:solidFill>
              <a:prstDash val="solid"/>
              <a:miter lim="30396"/>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31" name="Google Shape;1174;p17">
              <a:extLst>
                <a:ext uri="{FF2B5EF4-FFF2-40B4-BE49-F238E27FC236}">
                  <a16:creationId xmlns:a16="http://schemas.microsoft.com/office/drawing/2014/main" id="{1B9FFA97-940B-4325-AB15-D7AF70736311}"/>
                </a:ext>
              </a:extLst>
            </p:cNvPr>
            <p:cNvSpPr>
              <a:spLocks/>
            </p:cNvSpPr>
            <p:nvPr/>
          </p:nvSpPr>
          <p:spPr bwMode="auto">
            <a:xfrm rot="17241418" flipH="1">
              <a:off x="7403016" y="-1449372"/>
              <a:ext cx="1241811" cy="3851447"/>
            </a:xfrm>
            <a:custGeom>
              <a:avLst/>
              <a:gdLst>
                <a:gd name="T0" fmla="*/ 2147483646 w 42828"/>
                <a:gd name="T1" fmla="*/ 2147483646 h 132830"/>
                <a:gd name="T2" fmla="*/ 2147483646 w 42828"/>
                <a:gd name="T3" fmla="*/ 2147483646 h 132830"/>
                <a:gd name="T4" fmla="*/ 2147483646 w 42828"/>
                <a:gd name="T5" fmla="*/ 2147483646 h 132830"/>
                <a:gd name="T6" fmla="*/ 2147483646 w 42828"/>
                <a:gd name="T7" fmla="*/ 2147483646 h 132830"/>
                <a:gd name="T8" fmla="*/ 2147483646 w 42828"/>
                <a:gd name="T9" fmla="*/ 2147483646 h 132830"/>
                <a:gd name="T10" fmla="*/ 2147483646 w 42828"/>
                <a:gd name="T11" fmla="*/ 2147483646 h 1328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828" h="132830" fill="none" extrusionOk="0">
                  <a:moveTo>
                    <a:pt x="1915" y="1"/>
                  </a:moveTo>
                  <a:cubicBezTo>
                    <a:pt x="0" y="6627"/>
                    <a:pt x="3404" y="13801"/>
                    <a:pt x="8329" y="18664"/>
                  </a:cubicBezTo>
                  <a:cubicBezTo>
                    <a:pt x="13253" y="23497"/>
                    <a:pt x="19545" y="26658"/>
                    <a:pt x="25350" y="30427"/>
                  </a:cubicBezTo>
                  <a:cubicBezTo>
                    <a:pt x="31125" y="34196"/>
                    <a:pt x="36718" y="38998"/>
                    <a:pt x="38937" y="45534"/>
                  </a:cubicBezTo>
                  <a:cubicBezTo>
                    <a:pt x="42828" y="57205"/>
                    <a:pt x="34864" y="69090"/>
                    <a:pt x="31065" y="80762"/>
                  </a:cubicBezTo>
                  <a:cubicBezTo>
                    <a:pt x="25320" y="98483"/>
                    <a:pt x="29788" y="119091"/>
                    <a:pt x="42372" y="132830"/>
                  </a:cubicBezTo>
                </a:path>
              </a:pathLst>
            </a:custGeom>
            <a:noFill/>
            <a:ln w="28575" cap="flat" cmpd="sng">
              <a:solidFill>
                <a:schemeClr val="tx1"/>
              </a:solidFill>
              <a:prstDash val="solid"/>
              <a:miter lim="30396"/>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32" name="Google Shape;1175;p17">
              <a:extLst>
                <a:ext uri="{FF2B5EF4-FFF2-40B4-BE49-F238E27FC236}">
                  <a16:creationId xmlns:a16="http://schemas.microsoft.com/office/drawing/2014/main" id="{CDF9D54A-2AC0-4CD0-BD28-9BCDF50E107D}"/>
                </a:ext>
              </a:extLst>
            </p:cNvPr>
            <p:cNvSpPr>
              <a:spLocks/>
            </p:cNvSpPr>
            <p:nvPr/>
          </p:nvSpPr>
          <p:spPr bwMode="auto">
            <a:xfrm rot="17241418" flipH="1">
              <a:off x="7479458" y="-1562448"/>
              <a:ext cx="1242710" cy="3851447"/>
            </a:xfrm>
            <a:custGeom>
              <a:avLst/>
              <a:gdLst>
                <a:gd name="T0" fmla="*/ 2147483646 w 42859"/>
                <a:gd name="T1" fmla="*/ 2147483646 h 132830"/>
                <a:gd name="T2" fmla="*/ 2147483646 w 42859"/>
                <a:gd name="T3" fmla="*/ 2147483646 h 132830"/>
                <a:gd name="T4" fmla="*/ 2147483646 w 42859"/>
                <a:gd name="T5" fmla="*/ 2147483646 h 132830"/>
                <a:gd name="T6" fmla="*/ 2147483646 w 42859"/>
                <a:gd name="T7" fmla="*/ 2147483646 h 132830"/>
                <a:gd name="T8" fmla="*/ 2147483646 w 42859"/>
                <a:gd name="T9" fmla="*/ 2147483646 h 132830"/>
                <a:gd name="T10" fmla="*/ 2147483646 w 42859"/>
                <a:gd name="T11" fmla="*/ 2147483646 h 1328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859" h="132830" fill="none" extrusionOk="0">
                  <a:moveTo>
                    <a:pt x="1915" y="1"/>
                  </a:moveTo>
                  <a:cubicBezTo>
                    <a:pt x="0" y="6627"/>
                    <a:pt x="3405" y="13831"/>
                    <a:pt x="8329" y="18664"/>
                  </a:cubicBezTo>
                  <a:cubicBezTo>
                    <a:pt x="13253" y="23527"/>
                    <a:pt x="19575" y="26658"/>
                    <a:pt x="25350" y="30427"/>
                  </a:cubicBezTo>
                  <a:cubicBezTo>
                    <a:pt x="31156" y="34196"/>
                    <a:pt x="36749" y="38998"/>
                    <a:pt x="38937" y="45564"/>
                  </a:cubicBezTo>
                  <a:cubicBezTo>
                    <a:pt x="42858" y="57205"/>
                    <a:pt x="34894" y="69090"/>
                    <a:pt x="31095" y="80762"/>
                  </a:cubicBezTo>
                  <a:cubicBezTo>
                    <a:pt x="25350" y="98482"/>
                    <a:pt x="29818" y="119091"/>
                    <a:pt x="42372" y="132829"/>
                  </a:cubicBezTo>
                </a:path>
              </a:pathLst>
            </a:custGeom>
            <a:noFill/>
            <a:ln w="28575" cap="flat" cmpd="sng">
              <a:solidFill>
                <a:schemeClr val="tx1"/>
              </a:solidFill>
              <a:prstDash val="solid"/>
              <a:miter lim="30396"/>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33" name="Google Shape;1176;p17">
              <a:extLst>
                <a:ext uri="{FF2B5EF4-FFF2-40B4-BE49-F238E27FC236}">
                  <a16:creationId xmlns:a16="http://schemas.microsoft.com/office/drawing/2014/main" id="{C70D367B-FDF6-4F14-98CE-6F25E921BD45}"/>
                </a:ext>
              </a:extLst>
            </p:cNvPr>
            <p:cNvSpPr>
              <a:spLocks/>
            </p:cNvSpPr>
            <p:nvPr/>
          </p:nvSpPr>
          <p:spPr bwMode="auto">
            <a:xfrm rot="17241418" flipH="1">
              <a:off x="7137186" y="-1084286"/>
              <a:ext cx="1241811" cy="3851447"/>
            </a:xfrm>
            <a:custGeom>
              <a:avLst/>
              <a:gdLst>
                <a:gd name="T0" fmla="*/ 2147483646 w 42828"/>
                <a:gd name="T1" fmla="*/ 2147483646 h 132830"/>
                <a:gd name="T2" fmla="*/ 2147483646 w 42828"/>
                <a:gd name="T3" fmla="*/ 2147483646 h 132830"/>
                <a:gd name="T4" fmla="*/ 2147483646 w 42828"/>
                <a:gd name="T5" fmla="*/ 2147483646 h 132830"/>
                <a:gd name="T6" fmla="*/ 2147483646 w 42828"/>
                <a:gd name="T7" fmla="*/ 2147483646 h 132830"/>
                <a:gd name="T8" fmla="*/ 2147483646 w 42828"/>
                <a:gd name="T9" fmla="*/ 2147483646 h 132830"/>
                <a:gd name="T10" fmla="*/ 2147483646 w 42828"/>
                <a:gd name="T11" fmla="*/ 2147483646 h 1328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828" h="132830" fill="none" extrusionOk="0">
                  <a:moveTo>
                    <a:pt x="1915" y="1"/>
                  </a:moveTo>
                  <a:cubicBezTo>
                    <a:pt x="0" y="6658"/>
                    <a:pt x="3405" y="13831"/>
                    <a:pt x="8329" y="18694"/>
                  </a:cubicBezTo>
                  <a:cubicBezTo>
                    <a:pt x="13253" y="23527"/>
                    <a:pt x="19575" y="26658"/>
                    <a:pt x="25350" y="30427"/>
                  </a:cubicBezTo>
                  <a:cubicBezTo>
                    <a:pt x="31156" y="34196"/>
                    <a:pt x="36749" y="39029"/>
                    <a:pt x="38937" y="45564"/>
                  </a:cubicBezTo>
                  <a:cubicBezTo>
                    <a:pt x="42828" y="57236"/>
                    <a:pt x="34864" y="69090"/>
                    <a:pt x="31095" y="80792"/>
                  </a:cubicBezTo>
                  <a:cubicBezTo>
                    <a:pt x="25350" y="98483"/>
                    <a:pt x="29818" y="119121"/>
                    <a:pt x="42372" y="132830"/>
                  </a:cubicBezTo>
                </a:path>
              </a:pathLst>
            </a:custGeom>
            <a:noFill/>
            <a:ln w="28575" cap="flat" cmpd="sng">
              <a:solidFill>
                <a:schemeClr val="tx1"/>
              </a:solidFill>
              <a:prstDash val="solid"/>
              <a:miter lim="30396"/>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grpSp>
        <p:nvGrpSpPr>
          <p:cNvPr id="34" name="Google Shape;1177;p17">
            <a:extLst>
              <a:ext uri="{FF2B5EF4-FFF2-40B4-BE49-F238E27FC236}">
                <a16:creationId xmlns:a16="http://schemas.microsoft.com/office/drawing/2014/main" id="{D89DCCC6-D0E0-4242-923B-567252686312}"/>
              </a:ext>
            </a:extLst>
          </p:cNvPr>
          <p:cNvGrpSpPr>
            <a:grpSpLocks/>
          </p:cNvGrpSpPr>
          <p:nvPr/>
        </p:nvGrpSpPr>
        <p:grpSpPr bwMode="auto">
          <a:xfrm rot="-3964310">
            <a:off x="619125" y="-82550"/>
            <a:ext cx="1462088" cy="941388"/>
            <a:chOff x="-30260" y="4314762"/>
            <a:chExt cx="1135405" cy="730436"/>
          </a:xfrm>
        </p:grpSpPr>
        <p:sp>
          <p:nvSpPr>
            <p:cNvPr id="35" name="Google Shape;1178;p17">
              <a:extLst>
                <a:ext uri="{FF2B5EF4-FFF2-40B4-BE49-F238E27FC236}">
                  <a16:creationId xmlns:a16="http://schemas.microsoft.com/office/drawing/2014/main" id="{F2A67B8D-D9C9-4F93-9479-E3556E726368}"/>
                </a:ext>
              </a:extLst>
            </p:cNvPr>
            <p:cNvSpPr>
              <a:spLocks/>
            </p:cNvSpPr>
            <p:nvPr/>
          </p:nvSpPr>
          <p:spPr bwMode="auto">
            <a:xfrm rot="1144483">
              <a:off x="-7255" y="4548563"/>
              <a:ext cx="197034" cy="152973"/>
            </a:xfrm>
            <a:custGeom>
              <a:avLst/>
              <a:gdLst>
                <a:gd name="T0" fmla="*/ 2147483646 w 4615"/>
                <a:gd name="T1" fmla="*/ 2147483646 h 3583"/>
                <a:gd name="T2" fmla="*/ 2147483646 w 4615"/>
                <a:gd name="T3" fmla="*/ 2147483646 h 3583"/>
                <a:gd name="T4" fmla="*/ 2147483646 w 4615"/>
                <a:gd name="T5" fmla="*/ 2147483646 h 3583"/>
                <a:gd name="T6" fmla="*/ 2147483646 w 4615"/>
                <a:gd name="T7" fmla="*/ 2147483646 h 3583"/>
                <a:gd name="T8" fmla="*/ 2147483646 w 4615"/>
                <a:gd name="T9" fmla="*/ 2147483646 h 3583"/>
                <a:gd name="T10" fmla="*/ 2147483646 w 4615"/>
                <a:gd name="T11" fmla="*/ 2147483646 h 3583"/>
                <a:gd name="T12" fmla="*/ 2147483646 w 4615"/>
                <a:gd name="T13" fmla="*/ 2147483646 h 358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15" h="3583" extrusionOk="0">
                  <a:moveTo>
                    <a:pt x="1901" y="1"/>
                  </a:moveTo>
                  <a:cubicBezTo>
                    <a:pt x="1102" y="1"/>
                    <a:pt x="435" y="408"/>
                    <a:pt x="244" y="1086"/>
                  </a:cubicBezTo>
                  <a:cubicBezTo>
                    <a:pt x="1" y="1995"/>
                    <a:pt x="706" y="3046"/>
                    <a:pt x="1846" y="3431"/>
                  </a:cubicBezTo>
                  <a:cubicBezTo>
                    <a:pt x="2138" y="3533"/>
                    <a:pt x="2430" y="3582"/>
                    <a:pt x="2707" y="3582"/>
                  </a:cubicBezTo>
                  <a:cubicBezTo>
                    <a:pt x="3499" y="3582"/>
                    <a:pt x="4168" y="3182"/>
                    <a:pt x="4358" y="2508"/>
                  </a:cubicBezTo>
                  <a:cubicBezTo>
                    <a:pt x="4614" y="1598"/>
                    <a:pt x="3896" y="535"/>
                    <a:pt x="2756" y="150"/>
                  </a:cubicBezTo>
                  <a:cubicBezTo>
                    <a:pt x="2465" y="49"/>
                    <a:pt x="2175" y="1"/>
                    <a:pt x="1901" y="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 name="Google Shape;1179;p17">
              <a:extLst>
                <a:ext uri="{FF2B5EF4-FFF2-40B4-BE49-F238E27FC236}">
                  <a16:creationId xmlns:a16="http://schemas.microsoft.com/office/drawing/2014/main" id="{8B2C3D31-923B-4E5F-94C4-1FF607D05CA6}"/>
                </a:ext>
              </a:extLst>
            </p:cNvPr>
            <p:cNvSpPr>
              <a:spLocks/>
            </p:cNvSpPr>
            <p:nvPr/>
          </p:nvSpPr>
          <p:spPr bwMode="auto">
            <a:xfrm rot="1144483">
              <a:off x="-7234" y="4537978"/>
              <a:ext cx="197034" cy="174022"/>
            </a:xfrm>
            <a:custGeom>
              <a:avLst/>
              <a:gdLst>
                <a:gd name="T0" fmla="*/ 2147483646 w 4615"/>
                <a:gd name="T1" fmla="*/ 2147483646 h 4076"/>
                <a:gd name="T2" fmla="*/ 2147483646 w 4615"/>
                <a:gd name="T3" fmla="*/ 2147483646 h 4076"/>
                <a:gd name="T4" fmla="*/ 2147483646 w 4615"/>
                <a:gd name="T5" fmla="*/ 2147483646 h 4076"/>
                <a:gd name="T6" fmla="*/ 2147483646 w 4615"/>
                <a:gd name="T7" fmla="*/ 2147483646 h 4076"/>
                <a:gd name="T8" fmla="*/ 2147483646 w 4615"/>
                <a:gd name="T9" fmla="*/ 2147483646 h 40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15" h="4076" fill="none" extrusionOk="0">
                  <a:moveTo>
                    <a:pt x="4358" y="2756"/>
                  </a:moveTo>
                  <a:cubicBezTo>
                    <a:pt x="4101" y="3666"/>
                    <a:pt x="2974" y="4076"/>
                    <a:pt x="1846" y="3679"/>
                  </a:cubicBezTo>
                  <a:cubicBezTo>
                    <a:pt x="706" y="3294"/>
                    <a:pt x="1" y="2243"/>
                    <a:pt x="244" y="1334"/>
                  </a:cubicBezTo>
                  <a:cubicBezTo>
                    <a:pt x="501" y="424"/>
                    <a:pt x="1615" y="1"/>
                    <a:pt x="2756" y="398"/>
                  </a:cubicBezTo>
                  <a:cubicBezTo>
                    <a:pt x="3896" y="783"/>
                    <a:pt x="4614" y="1846"/>
                    <a:pt x="4358" y="2756"/>
                  </a:cubicBezTo>
                  <a:close/>
                </a:path>
              </a:pathLst>
            </a:custGeom>
            <a:noFill/>
            <a:ln w="28575" cap="flat" cmpd="sng">
              <a:solidFill>
                <a:schemeClr val="tx2"/>
              </a:solidFill>
              <a:prstDash val="solid"/>
              <a:miter lim="12814"/>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37" name="Google Shape;1180;p17">
              <a:extLst>
                <a:ext uri="{FF2B5EF4-FFF2-40B4-BE49-F238E27FC236}">
                  <a16:creationId xmlns:a16="http://schemas.microsoft.com/office/drawing/2014/main" id="{8F2F8FF9-CFBA-496E-AB47-D6365E09AFFE}"/>
                </a:ext>
              </a:extLst>
            </p:cNvPr>
            <p:cNvSpPr>
              <a:spLocks/>
            </p:cNvSpPr>
            <p:nvPr/>
          </p:nvSpPr>
          <p:spPr bwMode="auto">
            <a:xfrm rot="1144483">
              <a:off x="433933" y="4773681"/>
              <a:ext cx="204121" cy="155663"/>
            </a:xfrm>
            <a:custGeom>
              <a:avLst/>
              <a:gdLst>
                <a:gd name="T0" fmla="*/ 2147483646 w 4781"/>
                <a:gd name="T1" fmla="*/ 0 h 3646"/>
                <a:gd name="T2" fmla="*/ 2147483646 w 4781"/>
                <a:gd name="T3" fmla="*/ 2147483646 h 3646"/>
                <a:gd name="T4" fmla="*/ 2147483646 w 4781"/>
                <a:gd name="T5" fmla="*/ 2147483646 h 3646"/>
                <a:gd name="T6" fmla="*/ 2147483646 w 4781"/>
                <a:gd name="T7" fmla="*/ 2147483646 h 3646"/>
                <a:gd name="T8" fmla="*/ 2147483646 w 4781"/>
                <a:gd name="T9" fmla="*/ 2147483646 h 3646"/>
                <a:gd name="T10" fmla="*/ 2147483646 w 4781"/>
                <a:gd name="T11" fmla="*/ 2147483646 h 3646"/>
                <a:gd name="T12" fmla="*/ 2147483646 w 4781"/>
                <a:gd name="T13" fmla="*/ 0 h 36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781" h="3646" extrusionOk="0">
                  <a:moveTo>
                    <a:pt x="1981" y="0"/>
                  </a:moveTo>
                  <a:cubicBezTo>
                    <a:pt x="1156" y="0"/>
                    <a:pt x="457" y="410"/>
                    <a:pt x="257" y="1098"/>
                  </a:cubicBezTo>
                  <a:cubicBezTo>
                    <a:pt x="0" y="2020"/>
                    <a:pt x="731" y="3084"/>
                    <a:pt x="1910" y="3494"/>
                  </a:cubicBezTo>
                  <a:cubicBezTo>
                    <a:pt x="2211" y="3596"/>
                    <a:pt x="2513" y="3645"/>
                    <a:pt x="2800" y="3645"/>
                  </a:cubicBezTo>
                  <a:cubicBezTo>
                    <a:pt x="3624" y="3645"/>
                    <a:pt x="4324" y="3243"/>
                    <a:pt x="4524" y="2558"/>
                  </a:cubicBezTo>
                  <a:cubicBezTo>
                    <a:pt x="4780" y="1623"/>
                    <a:pt x="4037" y="547"/>
                    <a:pt x="2858" y="149"/>
                  </a:cubicBezTo>
                  <a:cubicBezTo>
                    <a:pt x="2561" y="48"/>
                    <a:pt x="2264" y="0"/>
                    <a:pt x="1981"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 name="Google Shape;1181;p17">
              <a:extLst>
                <a:ext uri="{FF2B5EF4-FFF2-40B4-BE49-F238E27FC236}">
                  <a16:creationId xmlns:a16="http://schemas.microsoft.com/office/drawing/2014/main" id="{90DB2693-BF3A-4E8D-921E-FE10F85BF203}"/>
                </a:ext>
              </a:extLst>
            </p:cNvPr>
            <p:cNvSpPr>
              <a:spLocks/>
            </p:cNvSpPr>
            <p:nvPr/>
          </p:nvSpPr>
          <p:spPr bwMode="auto">
            <a:xfrm rot="1144483">
              <a:off x="433947" y="4763095"/>
              <a:ext cx="204121" cy="176754"/>
            </a:xfrm>
            <a:custGeom>
              <a:avLst/>
              <a:gdLst>
                <a:gd name="T0" fmla="*/ 2147483646 w 4781"/>
                <a:gd name="T1" fmla="*/ 2147483646 h 4140"/>
                <a:gd name="T2" fmla="*/ 2147483646 w 4781"/>
                <a:gd name="T3" fmla="*/ 2147483646 h 4140"/>
                <a:gd name="T4" fmla="*/ 2147483646 w 4781"/>
                <a:gd name="T5" fmla="*/ 2147483646 h 4140"/>
                <a:gd name="T6" fmla="*/ 2147483646 w 4781"/>
                <a:gd name="T7" fmla="*/ 2147483646 h 4140"/>
                <a:gd name="T8" fmla="*/ 2147483646 w 4781"/>
                <a:gd name="T9" fmla="*/ 2147483646 h 41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81" h="4140" fill="none" extrusionOk="0">
                  <a:moveTo>
                    <a:pt x="4524" y="2806"/>
                  </a:moveTo>
                  <a:cubicBezTo>
                    <a:pt x="4255" y="3729"/>
                    <a:pt x="3076" y="4139"/>
                    <a:pt x="1910" y="3742"/>
                  </a:cubicBezTo>
                  <a:cubicBezTo>
                    <a:pt x="731" y="3332"/>
                    <a:pt x="0" y="2268"/>
                    <a:pt x="257" y="1346"/>
                  </a:cubicBezTo>
                  <a:cubicBezTo>
                    <a:pt x="526" y="423"/>
                    <a:pt x="1692" y="0"/>
                    <a:pt x="2858" y="397"/>
                  </a:cubicBezTo>
                  <a:cubicBezTo>
                    <a:pt x="4037" y="795"/>
                    <a:pt x="4780" y="1871"/>
                    <a:pt x="4524" y="2806"/>
                  </a:cubicBezTo>
                  <a:close/>
                </a:path>
              </a:pathLst>
            </a:custGeom>
            <a:noFill/>
            <a:ln w="28575" cap="flat" cmpd="sng">
              <a:solidFill>
                <a:schemeClr val="tx2"/>
              </a:solidFill>
              <a:prstDash val="solid"/>
              <a:miter lim="12814"/>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39" name="Google Shape;1182;p17">
              <a:extLst>
                <a:ext uri="{FF2B5EF4-FFF2-40B4-BE49-F238E27FC236}">
                  <a16:creationId xmlns:a16="http://schemas.microsoft.com/office/drawing/2014/main" id="{11B1E580-5EA4-48F0-A07C-357DB682BFC1}"/>
                </a:ext>
              </a:extLst>
            </p:cNvPr>
            <p:cNvSpPr>
              <a:spLocks/>
            </p:cNvSpPr>
            <p:nvPr/>
          </p:nvSpPr>
          <p:spPr bwMode="auto">
            <a:xfrm rot="1144483">
              <a:off x="176442" y="4444991"/>
              <a:ext cx="875957" cy="469978"/>
            </a:xfrm>
            <a:custGeom>
              <a:avLst/>
              <a:gdLst>
                <a:gd name="T0" fmla="*/ 0 w 20517"/>
                <a:gd name="T1" fmla="*/ 2147483646 h 11008"/>
                <a:gd name="T2" fmla="*/ 2147483646 w 20517"/>
                <a:gd name="T3" fmla="*/ 0 h 11008"/>
                <a:gd name="T4" fmla="*/ 2147483646 w 20517"/>
                <a:gd name="T5" fmla="*/ 2147483646 h 11008"/>
                <a:gd name="T6" fmla="*/ 2147483646 w 20517"/>
                <a:gd name="T7" fmla="*/ 2147483646 h 110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517" h="11008" fill="none" extrusionOk="0">
                  <a:moveTo>
                    <a:pt x="0" y="9560"/>
                  </a:moveTo>
                  <a:lnTo>
                    <a:pt x="9022" y="0"/>
                  </a:lnTo>
                  <a:lnTo>
                    <a:pt x="20516" y="1115"/>
                  </a:lnTo>
                  <a:lnTo>
                    <a:pt x="11790" y="11008"/>
                  </a:lnTo>
                </a:path>
              </a:pathLst>
            </a:custGeom>
            <a:noFill/>
            <a:ln w="28575" cap="rnd" cmpd="sng">
              <a:solidFill>
                <a:schemeClr val="tx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40" name="Google Shape;1183;p17">
              <a:extLst>
                <a:ext uri="{FF2B5EF4-FFF2-40B4-BE49-F238E27FC236}">
                  <a16:creationId xmlns:a16="http://schemas.microsoft.com/office/drawing/2014/main" id="{AD62B93C-1FDD-4AC2-BB53-C403F9BBEB28}"/>
                </a:ext>
              </a:extLst>
            </p:cNvPr>
            <p:cNvSpPr>
              <a:spLocks/>
            </p:cNvSpPr>
            <p:nvPr/>
          </p:nvSpPr>
          <p:spPr bwMode="auto">
            <a:xfrm rot="1144483">
              <a:off x="533233" y="4562096"/>
              <a:ext cx="483170" cy="61352"/>
            </a:xfrm>
            <a:custGeom>
              <a:avLst/>
              <a:gdLst>
                <a:gd name="T0" fmla="*/ 2147483646 w 11317"/>
                <a:gd name="T1" fmla="*/ 2147483646 h 1437"/>
                <a:gd name="T2" fmla="*/ 2147483646 w 11317"/>
                <a:gd name="T3" fmla="*/ 2147483646 h 1437"/>
                <a:gd name="T4" fmla="*/ 0 60000 65536"/>
                <a:gd name="T5" fmla="*/ 0 60000 65536"/>
              </a:gdLst>
              <a:ahLst/>
              <a:cxnLst>
                <a:cxn ang="T4">
                  <a:pos x="T0" y="T1"/>
                </a:cxn>
                <a:cxn ang="T5">
                  <a:pos x="T2" y="T3"/>
                </a:cxn>
              </a:cxnLst>
              <a:rect l="0" t="0" r="r" b="b"/>
              <a:pathLst>
                <a:path w="11317" h="1437" fill="none" extrusionOk="0">
                  <a:moveTo>
                    <a:pt x="1" y="1"/>
                  </a:moveTo>
                  <a:lnTo>
                    <a:pt x="11316" y="1436"/>
                  </a:lnTo>
                </a:path>
              </a:pathLst>
            </a:custGeom>
            <a:noFill/>
            <a:ln w="28575" cap="rnd" cmpd="sng">
              <a:solidFill>
                <a:schemeClr val="tx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grpSp>
        <p:nvGrpSpPr>
          <p:cNvPr id="41" name="Google Shape;1184;p17">
            <a:extLst>
              <a:ext uri="{FF2B5EF4-FFF2-40B4-BE49-F238E27FC236}">
                <a16:creationId xmlns:a16="http://schemas.microsoft.com/office/drawing/2014/main" id="{6A78974A-9466-41FB-88B7-FD90077B1AA5}"/>
              </a:ext>
            </a:extLst>
          </p:cNvPr>
          <p:cNvGrpSpPr>
            <a:grpSpLocks/>
          </p:cNvGrpSpPr>
          <p:nvPr/>
        </p:nvGrpSpPr>
        <p:grpSpPr bwMode="auto">
          <a:xfrm rot="-5000475">
            <a:off x="-45244" y="488157"/>
            <a:ext cx="1023937" cy="692150"/>
            <a:chOff x="192771" y="3915943"/>
            <a:chExt cx="674372" cy="454968"/>
          </a:xfrm>
        </p:grpSpPr>
        <p:sp>
          <p:nvSpPr>
            <p:cNvPr id="42" name="Google Shape;1185;p17">
              <a:extLst>
                <a:ext uri="{FF2B5EF4-FFF2-40B4-BE49-F238E27FC236}">
                  <a16:creationId xmlns:a16="http://schemas.microsoft.com/office/drawing/2014/main" id="{50C98ABD-BA5B-4BBC-A506-3E0274F78994}"/>
                </a:ext>
              </a:extLst>
            </p:cNvPr>
            <p:cNvSpPr>
              <a:spLocks/>
            </p:cNvSpPr>
            <p:nvPr/>
          </p:nvSpPr>
          <p:spPr bwMode="auto">
            <a:xfrm rot="1144478">
              <a:off x="213405" y="4106019"/>
              <a:ext cx="222002" cy="145334"/>
            </a:xfrm>
            <a:custGeom>
              <a:avLst/>
              <a:gdLst>
                <a:gd name="T0" fmla="*/ 2147483646 w 5742"/>
                <a:gd name="T1" fmla="*/ 2147483646 h 3759"/>
                <a:gd name="T2" fmla="*/ 2147483646 w 5742"/>
                <a:gd name="T3" fmla="*/ 2147483646 h 3759"/>
                <a:gd name="T4" fmla="*/ 2147483646 w 5742"/>
                <a:gd name="T5" fmla="*/ 2147483646 h 3759"/>
                <a:gd name="T6" fmla="*/ 2147483646 w 5742"/>
                <a:gd name="T7" fmla="*/ 2147483646 h 3759"/>
                <a:gd name="T8" fmla="*/ 2147483646 w 5742"/>
                <a:gd name="T9" fmla="*/ 2147483646 h 3759"/>
                <a:gd name="T10" fmla="*/ 2147483646 w 5742"/>
                <a:gd name="T11" fmla="*/ 2147483646 h 3759"/>
                <a:gd name="T12" fmla="*/ 2147483646 w 5742"/>
                <a:gd name="T13" fmla="*/ 2147483646 h 37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42" h="3759" extrusionOk="0">
                  <a:moveTo>
                    <a:pt x="2551" y="1"/>
                  </a:moveTo>
                  <a:cubicBezTo>
                    <a:pt x="1499" y="1"/>
                    <a:pt x="589" y="473"/>
                    <a:pt x="333" y="1239"/>
                  </a:cubicBezTo>
                  <a:cubicBezTo>
                    <a:pt x="0" y="2213"/>
                    <a:pt x="846" y="3277"/>
                    <a:pt x="2204" y="3635"/>
                  </a:cubicBezTo>
                  <a:cubicBezTo>
                    <a:pt x="2518" y="3719"/>
                    <a:pt x="2833" y="3759"/>
                    <a:pt x="3138" y="3759"/>
                  </a:cubicBezTo>
                  <a:cubicBezTo>
                    <a:pt x="4141" y="3759"/>
                    <a:pt x="5026" y="3328"/>
                    <a:pt x="5331" y="2610"/>
                  </a:cubicBezTo>
                  <a:cubicBezTo>
                    <a:pt x="5741" y="1649"/>
                    <a:pt x="4947" y="522"/>
                    <a:pt x="3537" y="137"/>
                  </a:cubicBezTo>
                  <a:cubicBezTo>
                    <a:pt x="3205" y="44"/>
                    <a:pt x="2871" y="1"/>
                    <a:pt x="2551"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 name="Google Shape;1186;p17">
              <a:extLst>
                <a:ext uri="{FF2B5EF4-FFF2-40B4-BE49-F238E27FC236}">
                  <a16:creationId xmlns:a16="http://schemas.microsoft.com/office/drawing/2014/main" id="{EC111A67-6FAD-4CAB-85CC-47B1B1DC5241}"/>
                </a:ext>
              </a:extLst>
            </p:cNvPr>
            <p:cNvSpPr>
              <a:spLocks/>
            </p:cNvSpPr>
            <p:nvPr/>
          </p:nvSpPr>
          <p:spPr bwMode="auto">
            <a:xfrm rot="1144478">
              <a:off x="213564" y="4095954"/>
              <a:ext cx="222002" cy="164549"/>
            </a:xfrm>
            <a:custGeom>
              <a:avLst/>
              <a:gdLst>
                <a:gd name="T0" fmla="*/ 2147483646 w 5742"/>
                <a:gd name="T1" fmla="*/ 2147483646 h 4256"/>
                <a:gd name="T2" fmla="*/ 2147483646 w 5742"/>
                <a:gd name="T3" fmla="*/ 2147483646 h 4256"/>
                <a:gd name="T4" fmla="*/ 2147483646 w 5742"/>
                <a:gd name="T5" fmla="*/ 2147483646 h 4256"/>
                <a:gd name="T6" fmla="*/ 2147483646 w 5742"/>
                <a:gd name="T7" fmla="*/ 2147483646 h 4256"/>
                <a:gd name="T8" fmla="*/ 2147483646 w 5742"/>
                <a:gd name="T9" fmla="*/ 2147483646 h 42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42" h="4256" fill="none" extrusionOk="0">
                  <a:moveTo>
                    <a:pt x="5331" y="2871"/>
                  </a:moveTo>
                  <a:cubicBezTo>
                    <a:pt x="4934" y="3807"/>
                    <a:pt x="3550" y="4255"/>
                    <a:pt x="2204" y="3896"/>
                  </a:cubicBezTo>
                  <a:cubicBezTo>
                    <a:pt x="846" y="3538"/>
                    <a:pt x="0" y="2474"/>
                    <a:pt x="333" y="1500"/>
                  </a:cubicBezTo>
                  <a:cubicBezTo>
                    <a:pt x="667" y="501"/>
                    <a:pt x="2115" y="1"/>
                    <a:pt x="3537" y="398"/>
                  </a:cubicBezTo>
                  <a:cubicBezTo>
                    <a:pt x="4947" y="783"/>
                    <a:pt x="5741" y="1910"/>
                    <a:pt x="5331" y="2871"/>
                  </a:cubicBezTo>
                  <a:close/>
                </a:path>
              </a:pathLst>
            </a:custGeom>
            <a:noFill/>
            <a:ln w="28575" cap="flat" cmpd="sng">
              <a:solidFill>
                <a:schemeClr val="bg2"/>
              </a:solidFill>
              <a:prstDash val="solid"/>
              <a:miter lim="12814"/>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44" name="Google Shape;1187;p17">
              <a:extLst>
                <a:ext uri="{FF2B5EF4-FFF2-40B4-BE49-F238E27FC236}">
                  <a16:creationId xmlns:a16="http://schemas.microsoft.com/office/drawing/2014/main" id="{D38EC43B-4A00-4F3E-A411-1818715C28DC}"/>
                </a:ext>
              </a:extLst>
            </p:cNvPr>
            <p:cNvSpPr>
              <a:spLocks/>
            </p:cNvSpPr>
            <p:nvPr/>
          </p:nvSpPr>
          <p:spPr bwMode="auto">
            <a:xfrm rot="1144478">
              <a:off x="439909" y="3968516"/>
              <a:ext cx="380520" cy="349821"/>
            </a:xfrm>
            <a:custGeom>
              <a:avLst/>
              <a:gdLst>
                <a:gd name="T0" fmla="*/ 0 w 9842"/>
                <a:gd name="T1" fmla="*/ 2147483646 h 9048"/>
                <a:gd name="T2" fmla="*/ 2147483646 w 9842"/>
                <a:gd name="T3" fmla="*/ 0 h 9048"/>
                <a:gd name="T4" fmla="*/ 0 60000 65536"/>
                <a:gd name="T5" fmla="*/ 0 60000 65536"/>
              </a:gdLst>
              <a:ahLst/>
              <a:cxnLst>
                <a:cxn ang="T4">
                  <a:pos x="T0" y="T1"/>
                </a:cxn>
                <a:cxn ang="T5">
                  <a:pos x="T2" y="T3"/>
                </a:cxn>
              </a:cxnLst>
              <a:rect l="0" t="0" r="r" b="b"/>
              <a:pathLst>
                <a:path w="9842" h="9048" fill="none" extrusionOk="0">
                  <a:moveTo>
                    <a:pt x="0" y="9047"/>
                  </a:moveTo>
                  <a:lnTo>
                    <a:pt x="9842" y="0"/>
                  </a:lnTo>
                </a:path>
              </a:pathLst>
            </a:custGeom>
            <a:noFill/>
            <a:ln w="28575" cap="rnd" cmpd="sng">
              <a:solidFill>
                <a:schemeClr val="bg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grpSp>
        <p:nvGrpSpPr>
          <p:cNvPr id="45" name="Google Shape;1188;p17">
            <a:extLst>
              <a:ext uri="{FF2B5EF4-FFF2-40B4-BE49-F238E27FC236}">
                <a16:creationId xmlns:a16="http://schemas.microsoft.com/office/drawing/2014/main" id="{FCD53879-EB85-4E4F-AE50-EE3A42D282C8}"/>
              </a:ext>
            </a:extLst>
          </p:cNvPr>
          <p:cNvGrpSpPr>
            <a:grpSpLocks/>
          </p:cNvGrpSpPr>
          <p:nvPr/>
        </p:nvGrpSpPr>
        <p:grpSpPr bwMode="auto">
          <a:xfrm rot="2306266" flipH="1">
            <a:off x="1884363" y="-177800"/>
            <a:ext cx="779462" cy="525463"/>
            <a:chOff x="897994" y="4240309"/>
            <a:chExt cx="967900" cy="652165"/>
          </a:xfrm>
        </p:grpSpPr>
        <p:sp>
          <p:nvSpPr>
            <p:cNvPr id="46" name="Google Shape;1189;p17">
              <a:extLst>
                <a:ext uri="{FF2B5EF4-FFF2-40B4-BE49-F238E27FC236}">
                  <a16:creationId xmlns:a16="http://schemas.microsoft.com/office/drawing/2014/main" id="{C4D1FB27-CC9C-4072-B0F4-8DA2A220CDC5}"/>
                </a:ext>
              </a:extLst>
            </p:cNvPr>
            <p:cNvSpPr>
              <a:spLocks/>
            </p:cNvSpPr>
            <p:nvPr/>
          </p:nvSpPr>
          <p:spPr bwMode="auto">
            <a:xfrm>
              <a:off x="897994" y="4634158"/>
              <a:ext cx="370437" cy="243057"/>
            </a:xfrm>
            <a:custGeom>
              <a:avLst/>
              <a:gdLst>
                <a:gd name="T0" fmla="*/ 2147483646 w 5729"/>
                <a:gd name="T1" fmla="*/ 2147483646 h 3759"/>
                <a:gd name="T2" fmla="*/ 2147483646 w 5729"/>
                <a:gd name="T3" fmla="*/ 2147483646 h 3759"/>
                <a:gd name="T4" fmla="*/ 2147483646 w 5729"/>
                <a:gd name="T5" fmla="*/ 2147483646 h 3759"/>
                <a:gd name="T6" fmla="*/ 2147483646 w 5729"/>
                <a:gd name="T7" fmla="*/ 2147483646 h 3759"/>
                <a:gd name="T8" fmla="*/ 2147483646 w 5729"/>
                <a:gd name="T9" fmla="*/ 2147483646 h 3759"/>
                <a:gd name="T10" fmla="*/ 2147483646 w 5729"/>
                <a:gd name="T11" fmla="*/ 2147483646 h 3759"/>
                <a:gd name="T12" fmla="*/ 2147483646 w 5729"/>
                <a:gd name="T13" fmla="*/ 2147483646 h 37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29" h="3759" extrusionOk="0">
                  <a:moveTo>
                    <a:pt x="2551" y="1"/>
                  </a:moveTo>
                  <a:cubicBezTo>
                    <a:pt x="1500" y="1"/>
                    <a:pt x="589" y="473"/>
                    <a:pt x="334" y="1239"/>
                  </a:cubicBezTo>
                  <a:cubicBezTo>
                    <a:pt x="1" y="2213"/>
                    <a:pt x="847" y="3277"/>
                    <a:pt x="2205" y="3635"/>
                  </a:cubicBezTo>
                  <a:cubicBezTo>
                    <a:pt x="2518" y="3719"/>
                    <a:pt x="2834" y="3759"/>
                    <a:pt x="3139" y="3759"/>
                  </a:cubicBezTo>
                  <a:cubicBezTo>
                    <a:pt x="4142" y="3759"/>
                    <a:pt x="5027" y="3328"/>
                    <a:pt x="5332" y="2610"/>
                  </a:cubicBezTo>
                  <a:cubicBezTo>
                    <a:pt x="5729" y="1649"/>
                    <a:pt x="4947" y="522"/>
                    <a:pt x="3538" y="137"/>
                  </a:cubicBezTo>
                  <a:cubicBezTo>
                    <a:pt x="3205" y="44"/>
                    <a:pt x="2872" y="1"/>
                    <a:pt x="2551" y="1"/>
                  </a:cubicBezTo>
                  <a:close/>
                </a:path>
              </a:pathLst>
            </a:custGeom>
            <a:solidFill>
              <a:schemeClr val="accent1"/>
            </a:solidFill>
            <a:ln w="9525" cap="flat" cmpd="sng">
              <a:solidFill>
                <a:schemeClr val="accent1"/>
              </a:solidFill>
              <a:prstDash val="solid"/>
              <a:round/>
              <a:headEnd type="none" w="sm" len="sm"/>
              <a:tailEnd type="none" w="sm" len="sm"/>
            </a:ln>
          </p:spPr>
          <p:txBody>
            <a:bodyPr lIns="91425" tIns="91425" rIns="91425" bIns="91425" anchor="ctr"/>
            <a:lstStyle/>
            <a:p>
              <a:endParaRPr lang="en-US"/>
            </a:p>
          </p:txBody>
        </p:sp>
        <p:sp>
          <p:nvSpPr>
            <p:cNvPr id="47" name="Google Shape;1190;p17">
              <a:extLst>
                <a:ext uri="{FF2B5EF4-FFF2-40B4-BE49-F238E27FC236}">
                  <a16:creationId xmlns:a16="http://schemas.microsoft.com/office/drawing/2014/main" id="{A7290C31-56B7-41A1-980D-0A04F40673C9}"/>
                </a:ext>
              </a:extLst>
            </p:cNvPr>
            <p:cNvSpPr>
              <a:spLocks/>
            </p:cNvSpPr>
            <p:nvPr/>
          </p:nvSpPr>
          <p:spPr bwMode="auto">
            <a:xfrm>
              <a:off x="897994" y="4617281"/>
              <a:ext cx="370437" cy="275193"/>
            </a:xfrm>
            <a:custGeom>
              <a:avLst/>
              <a:gdLst>
                <a:gd name="T0" fmla="*/ 2147483646 w 5729"/>
                <a:gd name="T1" fmla="*/ 2147483646 h 4256"/>
                <a:gd name="T2" fmla="*/ 2147483646 w 5729"/>
                <a:gd name="T3" fmla="*/ 2147483646 h 4256"/>
                <a:gd name="T4" fmla="*/ 2147483646 w 5729"/>
                <a:gd name="T5" fmla="*/ 2147483646 h 4256"/>
                <a:gd name="T6" fmla="*/ 2147483646 w 5729"/>
                <a:gd name="T7" fmla="*/ 2147483646 h 4256"/>
                <a:gd name="T8" fmla="*/ 2147483646 w 5729"/>
                <a:gd name="T9" fmla="*/ 2147483646 h 42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29" h="4256" fill="none" extrusionOk="0">
                  <a:moveTo>
                    <a:pt x="5332" y="2871"/>
                  </a:moveTo>
                  <a:cubicBezTo>
                    <a:pt x="4934" y="3807"/>
                    <a:pt x="3550" y="4255"/>
                    <a:pt x="2205" y="3896"/>
                  </a:cubicBezTo>
                  <a:cubicBezTo>
                    <a:pt x="847" y="3538"/>
                    <a:pt x="1" y="2474"/>
                    <a:pt x="334" y="1500"/>
                  </a:cubicBezTo>
                  <a:cubicBezTo>
                    <a:pt x="667" y="501"/>
                    <a:pt x="2115" y="1"/>
                    <a:pt x="3538" y="398"/>
                  </a:cubicBezTo>
                  <a:cubicBezTo>
                    <a:pt x="4947" y="783"/>
                    <a:pt x="5729" y="1910"/>
                    <a:pt x="5332" y="2871"/>
                  </a:cubicBezTo>
                  <a:close/>
                </a:path>
              </a:pathLst>
            </a:custGeom>
            <a:solidFill>
              <a:schemeClr val="accent1"/>
            </a:solidFill>
            <a:ln w="28575" cap="flat" cmpd="sng">
              <a:solidFill>
                <a:schemeClr val="accent1"/>
              </a:solidFill>
              <a:prstDash val="solid"/>
              <a:miter lim="12814"/>
              <a:headEnd type="none" w="sm" len="sm"/>
              <a:tailEnd type="none" w="sm" len="sm"/>
            </a:ln>
          </p:spPr>
          <p:txBody>
            <a:bodyPr lIns="91425" tIns="91425" rIns="91425" bIns="91425" anchor="ctr"/>
            <a:lstStyle/>
            <a:p>
              <a:endParaRPr lang="en-US"/>
            </a:p>
          </p:txBody>
        </p:sp>
        <p:sp>
          <p:nvSpPr>
            <p:cNvPr id="48" name="Google Shape;1191;p17">
              <a:extLst>
                <a:ext uri="{FF2B5EF4-FFF2-40B4-BE49-F238E27FC236}">
                  <a16:creationId xmlns:a16="http://schemas.microsoft.com/office/drawing/2014/main" id="{9336893A-03AA-4B5B-B0E2-8E670BEDD13E}"/>
                </a:ext>
              </a:extLst>
            </p:cNvPr>
            <p:cNvSpPr>
              <a:spLocks/>
            </p:cNvSpPr>
            <p:nvPr/>
          </p:nvSpPr>
          <p:spPr bwMode="auto">
            <a:xfrm>
              <a:off x="1109306" y="4705155"/>
              <a:ext cx="71320" cy="49788"/>
            </a:xfrm>
            <a:custGeom>
              <a:avLst/>
              <a:gdLst>
                <a:gd name="T0" fmla="*/ 0 w 1103"/>
                <a:gd name="T1" fmla="*/ 0 h 770"/>
                <a:gd name="T2" fmla="*/ 2147483646 w 1103"/>
                <a:gd name="T3" fmla="*/ 2147483646 h 770"/>
                <a:gd name="T4" fmla="*/ 0 60000 65536"/>
                <a:gd name="T5" fmla="*/ 0 60000 65536"/>
              </a:gdLst>
              <a:ahLst/>
              <a:cxnLst>
                <a:cxn ang="T4">
                  <a:pos x="T0" y="T1"/>
                </a:cxn>
                <a:cxn ang="T5">
                  <a:pos x="T2" y="T3"/>
                </a:cxn>
              </a:cxnLst>
              <a:rect l="0" t="0" r="r" b="b"/>
              <a:pathLst>
                <a:path w="1103" h="770" fill="none" extrusionOk="0">
                  <a:moveTo>
                    <a:pt x="0" y="0"/>
                  </a:moveTo>
                  <a:cubicBezTo>
                    <a:pt x="628" y="180"/>
                    <a:pt x="987" y="513"/>
                    <a:pt x="1103" y="769"/>
                  </a:cubicBezTo>
                </a:path>
              </a:pathLst>
            </a:custGeom>
            <a:solidFill>
              <a:schemeClr val="accent1"/>
            </a:solidFill>
            <a:ln w="28575" cap="rnd" cmpd="sng">
              <a:solidFill>
                <a:schemeClr val="accent1"/>
              </a:solidFill>
              <a:prstDash val="solid"/>
              <a:miter lim="12814"/>
              <a:headEnd type="none" w="sm" len="sm"/>
              <a:tailEnd type="none" w="sm" len="sm"/>
            </a:ln>
          </p:spPr>
          <p:txBody>
            <a:bodyPr lIns="91425" tIns="91425" rIns="91425" bIns="91425" anchor="ctr"/>
            <a:lstStyle/>
            <a:p>
              <a:endParaRPr lang="en-US"/>
            </a:p>
          </p:txBody>
        </p:sp>
        <p:sp>
          <p:nvSpPr>
            <p:cNvPr id="49" name="Google Shape;1192;p17">
              <a:extLst>
                <a:ext uri="{FF2B5EF4-FFF2-40B4-BE49-F238E27FC236}">
                  <a16:creationId xmlns:a16="http://schemas.microsoft.com/office/drawing/2014/main" id="{65EDB54F-62D7-49A8-A24C-2DD0FC84FA3D}"/>
                </a:ext>
              </a:extLst>
            </p:cNvPr>
            <p:cNvSpPr>
              <a:spLocks/>
            </p:cNvSpPr>
            <p:nvPr/>
          </p:nvSpPr>
          <p:spPr bwMode="auto">
            <a:xfrm>
              <a:off x="994145" y="4698495"/>
              <a:ext cx="65501" cy="19980"/>
            </a:xfrm>
            <a:custGeom>
              <a:avLst/>
              <a:gdLst>
                <a:gd name="T0" fmla="*/ 0 w 1013"/>
                <a:gd name="T1" fmla="*/ 2147483646 h 309"/>
                <a:gd name="T2" fmla="*/ 2147483646 w 1013"/>
                <a:gd name="T3" fmla="*/ 2147483646 h 309"/>
                <a:gd name="T4" fmla="*/ 0 60000 65536"/>
                <a:gd name="T5" fmla="*/ 0 60000 65536"/>
              </a:gdLst>
              <a:ahLst/>
              <a:cxnLst>
                <a:cxn ang="T4">
                  <a:pos x="T0" y="T1"/>
                </a:cxn>
                <a:cxn ang="T5">
                  <a:pos x="T2" y="T3"/>
                </a:cxn>
              </a:cxnLst>
              <a:rect l="0" t="0" r="r" b="b"/>
              <a:pathLst>
                <a:path w="1013" h="309" fill="none" extrusionOk="0">
                  <a:moveTo>
                    <a:pt x="0" y="308"/>
                  </a:moveTo>
                  <a:cubicBezTo>
                    <a:pt x="218" y="142"/>
                    <a:pt x="564" y="14"/>
                    <a:pt x="1013" y="1"/>
                  </a:cubicBezTo>
                </a:path>
              </a:pathLst>
            </a:custGeom>
            <a:solidFill>
              <a:schemeClr val="accent1"/>
            </a:solidFill>
            <a:ln w="28575" cap="rnd" cmpd="sng">
              <a:solidFill>
                <a:schemeClr val="accent1"/>
              </a:solidFill>
              <a:prstDash val="solid"/>
              <a:miter lim="12814"/>
              <a:headEnd type="none" w="sm" len="sm"/>
              <a:tailEnd type="none" w="sm" len="sm"/>
            </a:ln>
          </p:spPr>
          <p:txBody>
            <a:bodyPr lIns="91425" tIns="91425" rIns="91425" bIns="91425" anchor="ctr"/>
            <a:lstStyle/>
            <a:p>
              <a:endParaRPr lang="en-US"/>
            </a:p>
          </p:txBody>
        </p:sp>
        <p:sp>
          <p:nvSpPr>
            <p:cNvPr id="50" name="Google Shape;1193;p17">
              <a:extLst>
                <a:ext uri="{FF2B5EF4-FFF2-40B4-BE49-F238E27FC236}">
                  <a16:creationId xmlns:a16="http://schemas.microsoft.com/office/drawing/2014/main" id="{1138CFCD-1071-4F54-AA36-47638056FBDB}"/>
                </a:ext>
              </a:extLst>
            </p:cNvPr>
            <p:cNvSpPr>
              <a:spLocks/>
            </p:cNvSpPr>
            <p:nvPr/>
          </p:nvSpPr>
          <p:spPr bwMode="auto">
            <a:xfrm>
              <a:off x="1228605" y="4240309"/>
              <a:ext cx="637289" cy="585044"/>
            </a:xfrm>
            <a:custGeom>
              <a:avLst/>
              <a:gdLst>
                <a:gd name="T0" fmla="*/ 2147483646 w 9856"/>
                <a:gd name="T1" fmla="*/ 2147483646 h 9048"/>
                <a:gd name="T2" fmla="*/ 2147483646 w 9856"/>
                <a:gd name="T3" fmla="*/ 0 h 9048"/>
                <a:gd name="T4" fmla="*/ 0 60000 65536"/>
                <a:gd name="T5" fmla="*/ 0 60000 65536"/>
              </a:gdLst>
              <a:ahLst/>
              <a:cxnLst>
                <a:cxn ang="T4">
                  <a:pos x="T0" y="T1"/>
                </a:cxn>
                <a:cxn ang="T5">
                  <a:pos x="T2" y="T3"/>
                </a:cxn>
              </a:cxnLst>
              <a:rect l="0" t="0" r="r" b="b"/>
              <a:pathLst>
                <a:path w="9856" h="9048" fill="none" extrusionOk="0">
                  <a:moveTo>
                    <a:pt x="1" y="9047"/>
                  </a:moveTo>
                  <a:lnTo>
                    <a:pt x="9855" y="0"/>
                  </a:lnTo>
                </a:path>
              </a:pathLst>
            </a:custGeom>
            <a:solidFill>
              <a:schemeClr val="accent1"/>
            </a:solidFill>
            <a:ln w="28575" cap="rnd" cmpd="sng">
              <a:solidFill>
                <a:schemeClr val="accent1"/>
              </a:solidFill>
              <a:prstDash val="solid"/>
              <a:round/>
              <a:headEnd type="none" w="sm" len="sm"/>
              <a:tailEnd type="none" w="sm" len="sm"/>
            </a:ln>
          </p:spPr>
          <p:txBody>
            <a:bodyPr lIns="91425" tIns="91425" rIns="91425" bIns="91425" anchor="ctr"/>
            <a:lstStyle/>
            <a:p>
              <a:endParaRPr lang="en-US"/>
            </a:p>
          </p:txBody>
        </p:sp>
      </p:grpSp>
      <p:grpSp>
        <p:nvGrpSpPr>
          <p:cNvPr id="51" name="Google Shape;1194;p17">
            <a:extLst>
              <a:ext uri="{FF2B5EF4-FFF2-40B4-BE49-F238E27FC236}">
                <a16:creationId xmlns:a16="http://schemas.microsoft.com/office/drawing/2014/main" id="{DD11CF6D-A01C-49C7-B1D0-EE630C3657D8}"/>
              </a:ext>
            </a:extLst>
          </p:cNvPr>
          <p:cNvGrpSpPr>
            <a:grpSpLocks/>
          </p:cNvGrpSpPr>
          <p:nvPr/>
        </p:nvGrpSpPr>
        <p:grpSpPr bwMode="auto">
          <a:xfrm rot="-1036137">
            <a:off x="203200" y="1566863"/>
            <a:ext cx="412750" cy="773112"/>
            <a:chOff x="5906877" y="4080403"/>
            <a:chExt cx="570948" cy="1069743"/>
          </a:xfrm>
        </p:grpSpPr>
        <p:sp>
          <p:nvSpPr>
            <p:cNvPr id="52" name="Google Shape;1195;p17">
              <a:extLst>
                <a:ext uri="{FF2B5EF4-FFF2-40B4-BE49-F238E27FC236}">
                  <a16:creationId xmlns:a16="http://schemas.microsoft.com/office/drawing/2014/main" id="{E0F69D2F-A234-4F53-8561-B831E83B7CA3}"/>
                </a:ext>
              </a:extLst>
            </p:cNvPr>
            <p:cNvSpPr>
              <a:spLocks/>
            </p:cNvSpPr>
            <p:nvPr/>
          </p:nvSpPr>
          <p:spPr bwMode="auto">
            <a:xfrm>
              <a:off x="5941665" y="4813591"/>
              <a:ext cx="280948" cy="315218"/>
            </a:xfrm>
            <a:custGeom>
              <a:avLst/>
              <a:gdLst>
                <a:gd name="T0" fmla="*/ 2147483646 w 4345"/>
                <a:gd name="T1" fmla="*/ 2147483646 h 4875"/>
                <a:gd name="T2" fmla="*/ 2147483646 w 4345"/>
                <a:gd name="T3" fmla="*/ 2147483646 h 4875"/>
                <a:gd name="T4" fmla="*/ 2147483646 w 4345"/>
                <a:gd name="T5" fmla="*/ 2147483646 h 4875"/>
                <a:gd name="T6" fmla="*/ 2147483646 w 4345"/>
                <a:gd name="T7" fmla="*/ 2147483646 h 4875"/>
                <a:gd name="T8" fmla="*/ 2147483646 w 4345"/>
                <a:gd name="T9" fmla="*/ 2147483646 h 4875"/>
                <a:gd name="T10" fmla="*/ 2147483646 w 4345"/>
                <a:gd name="T11" fmla="*/ 2147483646 h 4875"/>
                <a:gd name="T12" fmla="*/ 2147483646 w 4345"/>
                <a:gd name="T13" fmla="*/ 2147483646 h 48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45" h="4875" extrusionOk="0">
                  <a:moveTo>
                    <a:pt x="2528" y="1"/>
                  </a:moveTo>
                  <a:cubicBezTo>
                    <a:pt x="1809" y="1"/>
                    <a:pt x="1046" y="548"/>
                    <a:pt x="603" y="1463"/>
                  </a:cubicBezTo>
                  <a:cubicBezTo>
                    <a:pt x="0" y="2680"/>
                    <a:pt x="218" y="4102"/>
                    <a:pt x="1064" y="4654"/>
                  </a:cubicBezTo>
                  <a:cubicBezTo>
                    <a:pt x="1294" y="4803"/>
                    <a:pt x="1549" y="4874"/>
                    <a:pt x="1811" y="4874"/>
                  </a:cubicBezTo>
                  <a:cubicBezTo>
                    <a:pt x="2514" y="4874"/>
                    <a:pt x="3269" y="4361"/>
                    <a:pt x="3717" y="3475"/>
                  </a:cubicBezTo>
                  <a:cubicBezTo>
                    <a:pt x="4345" y="2232"/>
                    <a:pt x="4152" y="771"/>
                    <a:pt x="3268" y="220"/>
                  </a:cubicBezTo>
                  <a:cubicBezTo>
                    <a:pt x="3038" y="71"/>
                    <a:pt x="2786" y="1"/>
                    <a:pt x="2528" y="1"/>
                  </a:cubicBezTo>
                  <a:close/>
                </a:path>
              </a:pathLst>
            </a:custGeom>
            <a:solidFill>
              <a:schemeClr val="accent1"/>
            </a:solidFill>
            <a:ln w="9525" cap="flat" cmpd="sng">
              <a:solidFill>
                <a:schemeClr val="bg2"/>
              </a:solidFill>
              <a:prstDash val="solid"/>
              <a:round/>
              <a:headEnd type="none" w="sm" len="sm"/>
              <a:tailEnd type="none" w="sm" len="sm"/>
            </a:ln>
          </p:spPr>
          <p:txBody>
            <a:bodyPr lIns="91425" tIns="91425" rIns="91425" bIns="91425" anchor="ctr"/>
            <a:lstStyle/>
            <a:p>
              <a:endParaRPr lang="en-US"/>
            </a:p>
          </p:txBody>
        </p:sp>
        <p:sp>
          <p:nvSpPr>
            <p:cNvPr id="53" name="Google Shape;1196;p17">
              <a:extLst>
                <a:ext uri="{FF2B5EF4-FFF2-40B4-BE49-F238E27FC236}">
                  <a16:creationId xmlns:a16="http://schemas.microsoft.com/office/drawing/2014/main" id="{7775BB4A-B936-4BCF-AE8B-0B147020A7CE}"/>
                </a:ext>
              </a:extLst>
            </p:cNvPr>
            <p:cNvSpPr>
              <a:spLocks/>
            </p:cNvSpPr>
            <p:nvPr/>
          </p:nvSpPr>
          <p:spPr bwMode="auto">
            <a:xfrm>
              <a:off x="5941665" y="4791283"/>
              <a:ext cx="280948" cy="358863"/>
            </a:xfrm>
            <a:custGeom>
              <a:avLst/>
              <a:gdLst>
                <a:gd name="T0" fmla="*/ 2147483646 w 4345"/>
                <a:gd name="T1" fmla="*/ 2147483646 h 5550"/>
                <a:gd name="T2" fmla="*/ 2147483646 w 4345"/>
                <a:gd name="T3" fmla="*/ 2147483646 h 5550"/>
                <a:gd name="T4" fmla="*/ 2147483646 w 4345"/>
                <a:gd name="T5" fmla="*/ 2147483646 h 5550"/>
                <a:gd name="T6" fmla="*/ 2147483646 w 4345"/>
                <a:gd name="T7" fmla="*/ 2147483646 h 5550"/>
                <a:gd name="T8" fmla="*/ 2147483646 w 4345"/>
                <a:gd name="T9" fmla="*/ 2147483646 h 55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45" h="5550" fill="none" extrusionOk="0">
                  <a:moveTo>
                    <a:pt x="3268" y="565"/>
                  </a:moveTo>
                  <a:cubicBezTo>
                    <a:pt x="4152" y="1116"/>
                    <a:pt x="4345" y="2577"/>
                    <a:pt x="3717" y="3820"/>
                  </a:cubicBezTo>
                  <a:cubicBezTo>
                    <a:pt x="3102" y="5037"/>
                    <a:pt x="1910" y="5550"/>
                    <a:pt x="1064" y="4999"/>
                  </a:cubicBezTo>
                  <a:cubicBezTo>
                    <a:pt x="218" y="4447"/>
                    <a:pt x="0" y="3025"/>
                    <a:pt x="603" y="1808"/>
                  </a:cubicBezTo>
                  <a:cubicBezTo>
                    <a:pt x="1205" y="565"/>
                    <a:pt x="2397" y="1"/>
                    <a:pt x="3268" y="565"/>
                  </a:cubicBezTo>
                  <a:close/>
                </a:path>
              </a:pathLst>
            </a:custGeom>
            <a:solidFill>
              <a:schemeClr val="bg2"/>
            </a:solidFill>
            <a:ln w="28575" cap="flat" cmpd="sng">
              <a:solidFill>
                <a:schemeClr val="accent1"/>
              </a:solidFill>
              <a:prstDash val="solid"/>
              <a:miter lim="12814"/>
              <a:headEnd type="none" w="sm" len="sm"/>
              <a:tailEnd type="none" w="sm" len="sm"/>
            </a:ln>
          </p:spPr>
          <p:txBody>
            <a:bodyPr lIns="91425" tIns="91425" rIns="91425" bIns="91425" anchor="ctr"/>
            <a:lstStyle/>
            <a:p>
              <a:endParaRPr lang="en-US"/>
            </a:p>
          </p:txBody>
        </p:sp>
        <p:sp>
          <p:nvSpPr>
            <p:cNvPr id="54" name="Google Shape;1197;p17">
              <a:extLst>
                <a:ext uri="{FF2B5EF4-FFF2-40B4-BE49-F238E27FC236}">
                  <a16:creationId xmlns:a16="http://schemas.microsoft.com/office/drawing/2014/main" id="{91C6F45D-F731-4E60-9C28-0F95665F4091}"/>
                </a:ext>
              </a:extLst>
            </p:cNvPr>
            <p:cNvSpPr>
              <a:spLocks/>
            </p:cNvSpPr>
            <p:nvPr/>
          </p:nvSpPr>
          <p:spPr bwMode="auto">
            <a:xfrm>
              <a:off x="5906877" y="4080403"/>
              <a:ext cx="570948" cy="786330"/>
            </a:xfrm>
            <a:custGeom>
              <a:avLst/>
              <a:gdLst>
                <a:gd name="T0" fmla="*/ 2147483646 w 8830"/>
                <a:gd name="T1" fmla="*/ 2147483646 h 12161"/>
                <a:gd name="T2" fmla="*/ 0 w 8830"/>
                <a:gd name="T3" fmla="*/ 0 h 12161"/>
                <a:gd name="T4" fmla="*/ 2147483646 w 8830"/>
                <a:gd name="T5" fmla="*/ 2147483646 h 12161"/>
                <a:gd name="T6" fmla="*/ 0 60000 65536"/>
                <a:gd name="T7" fmla="*/ 0 60000 65536"/>
                <a:gd name="T8" fmla="*/ 0 60000 65536"/>
              </a:gdLst>
              <a:ahLst/>
              <a:cxnLst>
                <a:cxn ang="T6">
                  <a:pos x="T0" y="T1"/>
                </a:cxn>
                <a:cxn ang="T7">
                  <a:pos x="T2" y="T3"/>
                </a:cxn>
                <a:cxn ang="T8">
                  <a:pos x="T4" y="T5"/>
                </a:cxn>
              </a:cxnLst>
              <a:rect l="0" t="0" r="r" b="b"/>
              <a:pathLst>
                <a:path w="8830" h="12161" fill="none" extrusionOk="0">
                  <a:moveTo>
                    <a:pt x="4344" y="12161"/>
                  </a:moveTo>
                  <a:lnTo>
                    <a:pt x="0" y="0"/>
                  </a:lnTo>
                  <a:cubicBezTo>
                    <a:pt x="0" y="0"/>
                    <a:pt x="8829" y="6279"/>
                    <a:pt x="3716" y="6228"/>
                  </a:cubicBezTo>
                </a:path>
              </a:pathLst>
            </a:custGeom>
            <a:solidFill>
              <a:schemeClr val="bg2"/>
            </a:solidFill>
            <a:ln w="28575" cap="rnd" cmpd="sng">
              <a:solidFill>
                <a:schemeClr val="accent1"/>
              </a:solidFill>
              <a:prstDash val="solid"/>
              <a:round/>
              <a:headEnd type="none" w="sm" len="sm"/>
              <a:tailEnd type="none" w="sm" len="sm"/>
            </a:ln>
          </p:spPr>
          <p:txBody>
            <a:bodyPr lIns="91425" tIns="91425" rIns="91425" bIns="91425" anchor="ctr"/>
            <a:lstStyle/>
            <a:p>
              <a:endParaRPr lang="en-US"/>
            </a:p>
          </p:txBody>
        </p:sp>
      </p:grpSp>
      <p:sp>
        <p:nvSpPr>
          <p:cNvPr id="1146" name="Google Shape;1146;p17"/>
          <p:cNvSpPr txBox="1">
            <a:spLocks noGrp="1"/>
          </p:cNvSpPr>
          <p:nvPr>
            <p:ph type="title"/>
          </p:nvPr>
        </p:nvSpPr>
        <p:spPr>
          <a:xfrm>
            <a:off x="960000" y="593367"/>
            <a:ext cx="10272000" cy="763600"/>
          </a:xfrm>
          <a:prstGeom prst="rect">
            <a:avLst/>
          </a:prstGeom>
        </p:spPr>
        <p:txBody>
          <a:bodyPr spcFirstLastPara="1">
            <a:noAutofit/>
          </a:bodyPr>
          <a:lstStyle>
            <a:lvl1pPr lvl="0" algn="ctr" rtl="0">
              <a:spcBef>
                <a:spcPts val="0"/>
              </a:spcBef>
              <a:spcAft>
                <a:spcPts val="0"/>
              </a:spcAft>
              <a:buSzPts val="3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436574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24FD7-4976-47C2-9202-D91A72E6E9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D7EB9A-C22D-4B9D-A4E9-7FA6912A99C8}"/>
              </a:ext>
            </a:extLst>
          </p:cNvPr>
          <p:cNvSpPr>
            <a:spLocks noGrp="1"/>
          </p:cNvSpPr>
          <p:nvPr>
            <p:ph type="dt" sz="half" idx="10"/>
          </p:nvPr>
        </p:nvSpPr>
        <p:spPr/>
        <p:txBody>
          <a:bodyPr/>
          <a:lstStyle/>
          <a:p>
            <a:fld id="{FB7BD145-AFBC-4E69-B9DC-2C3F19D55FB7}" type="datetimeFigureOut">
              <a:rPr lang="en-US" smtClean="0"/>
              <a:t>4/5/2023</a:t>
            </a:fld>
            <a:endParaRPr lang="en-US"/>
          </a:p>
        </p:txBody>
      </p:sp>
      <p:sp>
        <p:nvSpPr>
          <p:cNvPr id="4" name="Footer Placeholder 3">
            <a:extLst>
              <a:ext uri="{FF2B5EF4-FFF2-40B4-BE49-F238E27FC236}">
                <a16:creationId xmlns:a16="http://schemas.microsoft.com/office/drawing/2014/main" id="{A597B1AB-7EEF-497F-8685-BE33A1EAE62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BAAC27F-1143-4EC0-AC51-03C740900F4F}"/>
              </a:ext>
            </a:extLst>
          </p:cNvPr>
          <p:cNvSpPr>
            <a:spLocks noGrp="1"/>
          </p:cNvSpPr>
          <p:nvPr>
            <p:ph type="sldNum" sz="quarter" idx="12"/>
          </p:nvPr>
        </p:nvSpPr>
        <p:spPr/>
        <p:txBody>
          <a:bodyPr/>
          <a:lstStyle/>
          <a:p>
            <a:fld id="{373DFB01-19CB-4D8E-8FB0-D09096230C4A}" type="slidenum">
              <a:rPr lang="en-US" smtClean="0"/>
              <a:t>‹#›</a:t>
            </a:fld>
            <a:endParaRPr lang="en-US"/>
          </a:p>
        </p:txBody>
      </p:sp>
    </p:spTree>
    <p:extLst>
      <p:ext uri="{BB962C8B-B14F-4D97-AF65-F5344CB8AC3E}">
        <p14:creationId xmlns:p14="http://schemas.microsoft.com/office/powerpoint/2010/main" val="28199969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1B54F3A-725E-44C9-8F9F-F5ACAE57FD02}"/>
              </a:ext>
            </a:extLst>
          </p:cNvPr>
          <p:cNvSpPr>
            <a:spLocks noGrp="1"/>
          </p:cNvSpPr>
          <p:nvPr>
            <p:ph type="dt" sz="half" idx="10"/>
          </p:nvPr>
        </p:nvSpPr>
        <p:spPr>
          <a:xfrm>
            <a:off x="0" y="0"/>
            <a:ext cx="0" cy="0"/>
          </a:xfrm>
        </p:spPr>
        <p:txBody>
          <a:bodyPr/>
          <a:lstStyle>
            <a:lvl1pPr>
              <a:defRPr/>
            </a:lvl1pPr>
          </a:lstStyle>
          <a:p>
            <a:pPr>
              <a:defRPr/>
            </a:pPr>
            <a:fld id="{080CD706-494E-4BE4-8A5F-AF0B4218BBBC}" type="datetimeFigureOut">
              <a:rPr lang="en-US"/>
              <a:pPr>
                <a:defRPr/>
              </a:pPr>
              <a:t>4/5/2023</a:t>
            </a:fld>
            <a:endParaRPr lang="en-US"/>
          </a:p>
        </p:txBody>
      </p:sp>
      <p:sp>
        <p:nvSpPr>
          <p:cNvPr id="5" name="Footer Placeholder 4">
            <a:extLst>
              <a:ext uri="{FF2B5EF4-FFF2-40B4-BE49-F238E27FC236}">
                <a16:creationId xmlns:a16="http://schemas.microsoft.com/office/drawing/2014/main" id="{C3D43BC4-0176-437C-8425-8348AD40747E}"/>
              </a:ext>
            </a:extLst>
          </p:cNvPr>
          <p:cNvSpPr>
            <a:spLocks noGrp="1"/>
          </p:cNvSpPr>
          <p:nvPr>
            <p:ph type="ftr" sz="quarter" idx="11"/>
          </p:nvPr>
        </p:nvSpPr>
        <p:spPr>
          <a:xfrm>
            <a:off x="0" y="0"/>
            <a:ext cx="0" cy="0"/>
          </a:xfr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873E1B8-0F53-4761-8F01-E68375DB7D86}"/>
              </a:ext>
            </a:extLst>
          </p:cNvPr>
          <p:cNvSpPr>
            <a:spLocks noGrp="1"/>
          </p:cNvSpPr>
          <p:nvPr>
            <p:ph type="sldNum" sz="quarter" idx="12"/>
          </p:nvPr>
        </p:nvSpPr>
        <p:spPr/>
        <p:txBody>
          <a:bodyPr/>
          <a:lstStyle>
            <a:lvl1pPr>
              <a:spcBef>
                <a:spcPct val="0"/>
              </a:spcBef>
              <a:spcAft>
                <a:spcPct val="0"/>
              </a:spcAft>
              <a:defRPr/>
            </a:lvl1pPr>
          </a:lstStyle>
          <a:p>
            <a:pPr>
              <a:defRPr/>
            </a:pPr>
            <a:fld id="{9157C2DB-216A-46DC-9F4D-68AFB96BA29B}" type="slidenum">
              <a:rPr lang="en-US"/>
              <a:pPr>
                <a:defRPr/>
              </a:pPr>
              <a:t>‹#›</a:t>
            </a:fld>
            <a:endParaRPr lang="en-US"/>
          </a:p>
        </p:txBody>
      </p:sp>
    </p:spTree>
    <p:extLst>
      <p:ext uri="{BB962C8B-B14F-4D97-AF65-F5344CB8AC3E}">
        <p14:creationId xmlns:p14="http://schemas.microsoft.com/office/powerpoint/2010/main" val="28635217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5717033" y="1398735"/>
            <a:ext cx="5524000" cy="31168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4800">
                <a:solidFill>
                  <a:srgbClr val="783F04"/>
                </a:solidFill>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5716867" y="4616617"/>
            <a:ext cx="5524000" cy="546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2133">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1" name="Google Shape;11;p2"/>
          <p:cNvSpPr/>
          <p:nvPr/>
        </p:nvSpPr>
        <p:spPr>
          <a:xfrm>
            <a:off x="9484316" y="6372464"/>
            <a:ext cx="310800" cy="310800"/>
          </a:xfrm>
          <a:prstGeom prst="star4">
            <a:avLst>
              <a:gd name="adj" fmla="val 19716"/>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 name="Google Shape;12;p2"/>
          <p:cNvSpPr/>
          <p:nvPr/>
        </p:nvSpPr>
        <p:spPr>
          <a:xfrm>
            <a:off x="9129233" y="6613128"/>
            <a:ext cx="134000" cy="134000"/>
          </a:xfrm>
          <a:prstGeom prst="ellipse">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 name="Google Shape;13;p2"/>
          <p:cNvSpPr/>
          <p:nvPr/>
        </p:nvSpPr>
        <p:spPr>
          <a:xfrm>
            <a:off x="116367" y="133851"/>
            <a:ext cx="134000" cy="134000"/>
          </a:xfrm>
          <a:prstGeom prst="ellipse">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 name="Google Shape;14;p2"/>
          <p:cNvSpPr/>
          <p:nvPr/>
        </p:nvSpPr>
        <p:spPr>
          <a:xfrm>
            <a:off x="543167" y="191431"/>
            <a:ext cx="310800" cy="310800"/>
          </a:xfrm>
          <a:prstGeom prst="star4">
            <a:avLst>
              <a:gd name="adj" fmla="val 19716"/>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 name="Google Shape;15;p2"/>
          <p:cNvSpPr/>
          <p:nvPr/>
        </p:nvSpPr>
        <p:spPr>
          <a:xfrm>
            <a:off x="116367" y="505935"/>
            <a:ext cx="426800" cy="426800"/>
          </a:xfrm>
          <a:prstGeom prst="star4">
            <a:avLst>
              <a:gd name="adj" fmla="val 19716"/>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 name="Google Shape;16;p2"/>
          <p:cNvSpPr/>
          <p:nvPr/>
        </p:nvSpPr>
        <p:spPr>
          <a:xfrm>
            <a:off x="624843" y="6041171"/>
            <a:ext cx="356400" cy="356400"/>
          </a:xfrm>
          <a:prstGeom prst="star4">
            <a:avLst>
              <a:gd name="adj" fmla="val 19716"/>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17;p2"/>
          <p:cNvSpPr/>
          <p:nvPr/>
        </p:nvSpPr>
        <p:spPr>
          <a:xfrm>
            <a:off x="1017167" y="6461351"/>
            <a:ext cx="134000" cy="134000"/>
          </a:xfrm>
          <a:prstGeom prst="ellipse">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2"/>
          <p:cNvSpPr/>
          <p:nvPr/>
        </p:nvSpPr>
        <p:spPr>
          <a:xfrm>
            <a:off x="521633" y="6536484"/>
            <a:ext cx="134000" cy="134000"/>
          </a:xfrm>
          <a:prstGeom prst="ellipse">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 name="Google Shape;19;p2"/>
          <p:cNvSpPr/>
          <p:nvPr/>
        </p:nvSpPr>
        <p:spPr>
          <a:xfrm>
            <a:off x="11387485" y="3066853"/>
            <a:ext cx="602800" cy="602800"/>
          </a:xfrm>
          <a:prstGeom prst="star4">
            <a:avLst>
              <a:gd name="adj" fmla="val 19716"/>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2"/>
          <p:cNvSpPr/>
          <p:nvPr/>
        </p:nvSpPr>
        <p:spPr>
          <a:xfrm>
            <a:off x="11744149" y="2676697"/>
            <a:ext cx="310800" cy="310800"/>
          </a:xfrm>
          <a:prstGeom prst="star4">
            <a:avLst>
              <a:gd name="adj" fmla="val 19716"/>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 name="Google Shape;21;p2"/>
          <p:cNvSpPr/>
          <p:nvPr/>
        </p:nvSpPr>
        <p:spPr>
          <a:xfrm>
            <a:off x="11329767" y="2932861"/>
            <a:ext cx="134000" cy="134000"/>
          </a:xfrm>
          <a:prstGeom prst="ellipse">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 name="Google Shape;22;p2"/>
          <p:cNvSpPr/>
          <p:nvPr/>
        </p:nvSpPr>
        <p:spPr>
          <a:xfrm>
            <a:off x="11849411" y="3678992"/>
            <a:ext cx="134000" cy="134000"/>
          </a:xfrm>
          <a:prstGeom prst="ellipse">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6576758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3"/>
          <p:cNvSpPr txBox="1">
            <a:spLocks noGrp="1"/>
          </p:cNvSpPr>
          <p:nvPr>
            <p:ph type="title"/>
          </p:nvPr>
        </p:nvSpPr>
        <p:spPr>
          <a:xfrm>
            <a:off x="3957000" y="3914267"/>
            <a:ext cx="6638400" cy="11224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5" name="Google Shape;25;p3"/>
          <p:cNvSpPr txBox="1">
            <a:spLocks noGrp="1"/>
          </p:cNvSpPr>
          <p:nvPr>
            <p:ph type="title" idx="2" hasCustomPrompt="1"/>
          </p:nvPr>
        </p:nvSpPr>
        <p:spPr>
          <a:xfrm>
            <a:off x="1596600" y="4288600"/>
            <a:ext cx="2462000" cy="133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8000">
                <a:solidFill>
                  <a:schemeClr val="accent6"/>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 name="Google Shape;26;p3"/>
          <p:cNvSpPr txBox="1">
            <a:spLocks noGrp="1"/>
          </p:cNvSpPr>
          <p:nvPr>
            <p:ph type="subTitle" idx="1"/>
          </p:nvPr>
        </p:nvSpPr>
        <p:spPr>
          <a:xfrm>
            <a:off x="3957000" y="5036667"/>
            <a:ext cx="5813600" cy="68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 name="Google Shape;27;p3"/>
          <p:cNvSpPr/>
          <p:nvPr/>
        </p:nvSpPr>
        <p:spPr>
          <a:xfrm>
            <a:off x="11497452" y="3740953"/>
            <a:ext cx="602800" cy="602800"/>
          </a:xfrm>
          <a:prstGeom prst="star4">
            <a:avLst>
              <a:gd name="adj" fmla="val 19716"/>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 name="Google Shape;28;p3"/>
          <p:cNvSpPr/>
          <p:nvPr/>
        </p:nvSpPr>
        <p:spPr>
          <a:xfrm>
            <a:off x="11643449" y="3198531"/>
            <a:ext cx="310800" cy="310800"/>
          </a:xfrm>
          <a:prstGeom prst="star4">
            <a:avLst>
              <a:gd name="adj" fmla="val 19716"/>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 name="Google Shape;29;p3"/>
          <p:cNvSpPr/>
          <p:nvPr/>
        </p:nvSpPr>
        <p:spPr>
          <a:xfrm>
            <a:off x="11288367" y="3439195"/>
            <a:ext cx="134000" cy="134000"/>
          </a:xfrm>
          <a:prstGeom prst="ellipse">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 name="Google Shape;30;p3"/>
          <p:cNvSpPr/>
          <p:nvPr/>
        </p:nvSpPr>
        <p:spPr>
          <a:xfrm>
            <a:off x="222585" y="4049687"/>
            <a:ext cx="602800" cy="602800"/>
          </a:xfrm>
          <a:prstGeom prst="star4">
            <a:avLst>
              <a:gd name="adj" fmla="val 19716"/>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1;p3"/>
          <p:cNvSpPr/>
          <p:nvPr/>
        </p:nvSpPr>
        <p:spPr>
          <a:xfrm>
            <a:off x="2731600" y="258831"/>
            <a:ext cx="310800" cy="310800"/>
          </a:xfrm>
          <a:prstGeom prst="star4">
            <a:avLst>
              <a:gd name="adj" fmla="val 19716"/>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 name="Google Shape;32;p3"/>
          <p:cNvSpPr/>
          <p:nvPr/>
        </p:nvSpPr>
        <p:spPr>
          <a:xfrm>
            <a:off x="3241917" y="486484"/>
            <a:ext cx="134000" cy="134000"/>
          </a:xfrm>
          <a:prstGeom prst="ellipse">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 name="Google Shape;33;p3"/>
          <p:cNvSpPr/>
          <p:nvPr/>
        </p:nvSpPr>
        <p:spPr>
          <a:xfrm>
            <a:off x="561600" y="5011484"/>
            <a:ext cx="134000" cy="134000"/>
          </a:xfrm>
          <a:prstGeom prst="ellipse">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 name="Google Shape;34;p3"/>
          <p:cNvSpPr/>
          <p:nvPr/>
        </p:nvSpPr>
        <p:spPr>
          <a:xfrm>
            <a:off x="8786684" y="6433617"/>
            <a:ext cx="134000" cy="134000"/>
          </a:xfrm>
          <a:prstGeom prst="ellipse">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 name="Google Shape;35;p3"/>
          <p:cNvSpPr/>
          <p:nvPr/>
        </p:nvSpPr>
        <p:spPr>
          <a:xfrm>
            <a:off x="8324752" y="6440653"/>
            <a:ext cx="310800" cy="310800"/>
          </a:xfrm>
          <a:prstGeom prst="star4">
            <a:avLst>
              <a:gd name="adj" fmla="val 19716"/>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0996345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
        <p:cNvGrpSpPr/>
        <p:nvPr/>
      </p:nvGrpSpPr>
      <p:grpSpPr>
        <a:xfrm>
          <a:off x="0" y="0"/>
          <a:ext cx="0" cy="0"/>
          <a:chOff x="0" y="0"/>
          <a:chExt cx="0" cy="0"/>
        </a:xfrm>
      </p:grpSpPr>
      <p:sp>
        <p:nvSpPr>
          <p:cNvPr id="37" name="Google Shape;37;p4"/>
          <p:cNvSpPr txBox="1">
            <a:spLocks noGrp="1"/>
          </p:cNvSpPr>
          <p:nvPr>
            <p:ph type="title"/>
          </p:nvPr>
        </p:nvSpPr>
        <p:spPr>
          <a:xfrm>
            <a:off x="960000" y="719333"/>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700"/>
              <a:buNone/>
              <a:defRPr/>
            </a:lvl1pPr>
            <a:lvl2pPr lvl="1" rtl="0">
              <a:spcBef>
                <a:spcPts val="0"/>
              </a:spcBef>
              <a:spcAft>
                <a:spcPts val="0"/>
              </a:spcAft>
              <a:buSzPts val="2700"/>
              <a:buNone/>
              <a:defRPr/>
            </a:lvl2pPr>
            <a:lvl3pPr lvl="2" rtl="0">
              <a:spcBef>
                <a:spcPts val="0"/>
              </a:spcBef>
              <a:spcAft>
                <a:spcPts val="0"/>
              </a:spcAft>
              <a:buSzPts val="2700"/>
              <a:buNone/>
              <a:defRPr/>
            </a:lvl3pPr>
            <a:lvl4pPr lvl="3" rtl="0">
              <a:spcBef>
                <a:spcPts val="0"/>
              </a:spcBef>
              <a:spcAft>
                <a:spcPts val="0"/>
              </a:spcAft>
              <a:buSzPts val="2700"/>
              <a:buNone/>
              <a:defRPr/>
            </a:lvl4pPr>
            <a:lvl5pPr lvl="4" rtl="0">
              <a:spcBef>
                <a:spcPts val="0"/>
              </a:spcBef>
              <a:spcAft>
                <a:spcPts val="0"/>
              </a:spcAft>
              <a:buSzPts val="2700"/>
              <a:buNone/>
              <a:defRPr/>
            </a:lvl5pPr>
            <a:lvl6pPr lvl="5" rtl="0">
              <a:spcBef>
                <a:spcPts val="0"/>
              </a:spcBef>
              <a:spcAft>
                <a:spcPts val="0"/>
              </a:spcAft>
              <a:buSzPts val="2700"/>
              <a:buNone/>
              <a:defRPr/>
            </a:lvl6pPr>
            <a:lvl7pPr lvl="6" rtl="0">
              <a:spcBef>
                <a:spcPts val="0"/>
              </a:spcBef>
              <a:spcAft>
                <a:spcPts val="0"/>
              </a:spcAft>
              <a:buSzPts val="2700"/>
              <a:buNone/>
              <a:defRPr/>
            </a:lvl7pPr>
            <a:lvl8pPr lvl="7" rtl="0">
              <a:spcBef>
                <a:spcPts val="0"/>
              </a:spcBef>
              <a:spcAft>
                <a:spcPts val="0"/>
              </a:spcAft>
              <a:buSzPts val="2700"/>
              <a:buNone/>
              <a:defRPr/>
            </a:lvl8pPr>
            <a:lvl9pPr lvl="8" rtl="0">
              <a:spcBef>
                <a:spcPts val="0"/>
              </a:spcBef>
              <a:spcAft>
                <a:spcPts val="0"/>
              </a:spcAft>
              <a:buSzPts val="2700"/>
              <a:buNone/>
              <a:defRPr/>
            </a:lvl9pPr>
          </a:lstStyle>
          <a:p>
            <a:endParaRPr/>
          </a:p>
        </p:txBody>
      </p:sp>
      <p:sp>
        <p:nvSpPr>
          <p:cNvPr id="38" name="Google Shape;38;p4"/>
          <p:cNvSpPr txBox="1">
            <a:spLocks noGrp="1"/>
          </p:cNvSpPr>
          <p:nvPr>
            <p:ph type="body" idx="1"/>
          </p:nvPr>
        </p:nvSpPr>
        <p:spPr>
          <a:xfrm>
            <a:off x="950967" y="1589567"/>
            <a:ext cx="6005200" cy="47568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sz="1867">
                <a:solidFill>
                  <a:srgbClr val="434343"/>
                </a:solidFill>
              </a:defRPr>
            </a:lvl1pPr>
            <a:lvl2pPr marL="1219170" lvl="1" indent="-423323" rtl="0">
              <a:lnSpc>
                <a:spcPct val="115000"/>
              </a:lnSpc>
              <a:spcBef>
                <a:spcPts val="2133"/>
              </a:spcBef>
              <a:spcAft>
                <a:spcPts val="0"/>
              </a:spcAft>
              <a:buClr>
                <a:srgbClr val="434343"/>
              </a:buClr>
              <a:buSzPts val="1400"/>
              <a:buChar char="○"/>
              <a:defRPr>
                <a:solidFill>
                  <a:srgbClr val="434343"/>
                </a:solidFill>
              </a:defRPr>
            </a:lvl2pPr>
            <a:lvl3pPr marL="1828754" lvl="2" indent="-423323" rtl="0">
              <a:lnSpc>
                <a:spcPct val="115000"/>
              </a:lnSpc>
              <a:spcBef>
                <a:spcPts val="2133"/>
              </a:spcBef>
              <a:spcAft>
                <a:spcPts val="0"/>
              </a:spcAft>
              <a:buClr>
                <a:srgbClr val="434343"/>
              </a:buClr>
              <a:buSzPts val="1400"/>
              <a:buChar char="■"/>
              <a:defRPr>
                <a:solidFill>
                  <a:srgbClr val="434343"/>
                </a:solidFill>
              </a:defRPr>
            </a:lvl3pPr>
            <a:lvl4pPr marL="2438339" lvl="3" indent="-423323" rtl="0">
              <a:lnSpc>
                <a:spcPct val="115000"/>
              </a:lnSpc>
              <a:spcBef>
                <a:spcPts val="2133"/>
              </a:spcBef>
              <a:spcAft>
                <a:spcPts val="0"/>
              </a:spcAft>
              <a:buClr>
                <a:srgbClr val="434343"/>
              </a:buClr>
              <a:buSzPts val="1400"/>
              <a:buChar char="●"/>
              <a:defRPr>
                <a:solidFill>
                  <a:srgbClr val="434343"/>
                </a:solidFill>
              </a:defRPr>
            </a:lvl4pPr>
            <a:lvl5pPr marL="3047924" lvl="4" indent="-423323" rtl="0">
              <a:lnSpc>
                <a:spcPct val="115000"/>
              </a:lnSpc>
              <a:spcBef>
                <a:spcPts val="2133"/>
              </a:spcBef>
              <a:spcAft>
                <a:spcPts val="0"/>
              </a:spcAft>
              <a:buClr>
                <a:srgbClr val="434343"/>
              </a:buClr>
              <a:buSzPts val="1400"/>
              <a:buChar char="○"/>
              <a:defRPr>
                <a:solidFill>
                  <a:srgbClr val="434343"/>
                </a:solidFill>
              </a:defRPr>
            </a:lvl5pPr>
            <a:lvl6pPr marL="3657509" lvl="5" indent="-423323" rtl="0">
              <a:lnSpc>
                <a:spcPct val="115000"/>
              </a:lnSpc>
              <a:spcBef>
                <a:spcPts val="2133"/>
              </a:spcBef>
              <a:spcAft>
                <a:spcPts val="0"/>
              </a:spcAft>
              <a:buClr>
                <a:srgbClr val="434343"/>
              </a:buClr>
              <a:buSzPts val="1400"/>
              <a:buChar char="■"/>
              <a:defRPr>
                <a:solidFill>
                  <a:srgbClr val="434343"/>
                </a:solidFill>
              </a:defRPr>
            </a:lvl6pPr>
            <a:lvl7pPr marL="4267093" lvl="6" indent="-423323" rtl="0">
              <a:lnSpc>
                <a:spcPct val="115000"/>
              </a:lnSpc>
              <a:spcBef>
                <a:spcPts val="2133"/>
              </a:spcBef>
              <a:spcAft>
                <a:spcPts val="0"/>
              </a:spcAft>
              <a:buClr>
                <a:srgbClr val="434343"/>
              </a:buClr>
              <a:buSzPts val="1400"/>
              <a:buChar char="●"/>
              <a:defRPr>
                <a:solidFill>
                  <a:srgbClr val="434343"/>
                </a:solidFill>
              </a:defRPr>
            </a:lvl7pPr>
            <a:lvl8pPr marL="4876678" lvl="7" indent="-423323" rtl="0">
              <a:lnSpc>
                <a:spcPct val="115000"/>
              </a:lnSpc>
              <a:spcBef>
                <a:spcPts val="2133"/>
              </a:spcBef>
              <a:spcAft>
                <a:spcPts val="0"/>
              </a:spcAft>
              <a:buClr>
                <a:srgbClr val="434343"/>
              </a:buClr>
              <a:buSzPts val="1400"/>
              <a:buChar char="○"/>
              <a:defRPr>
                <a:solidFill>
                  <a:srgbClr val="434343"/>
                </a:solidFill>
              </a:defRPr>
            </a:lvl8pPr>
            <a:lvl9pPr marL="5486263" lvl="8" indent="-423323" rtl="0">
              <a:lnSpc>
                <a:spcPct val="115000"/>
              </a:lnSpc>
              <a:spcBef>
                <a:spcPts val="2133"/>
              </a:spcBef>
              <a:spcAft>
                <a:spcPts val="2133"/>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37829306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9"/>
        <p:cNvGrpSpPr/>
        <p:nvPr/>
      </p:nvGrpSpPr>
      <p:grpSpPr>
        <a:xfrm>
          <a:off x="0" y="0"/>
          <a:ext cx="0" cy="0"/>
          <a:chOff x="0" y="0"/>
          <a:chExt cx="0" cy="0"/>
        </a:xfrm>
      </p:grpSpPr>
      <p:sp>
        <p:nvSpPr>
          <p:cNvPr id="40" name="Google Shape;40;p5"/>
          <p:cNvSpPr txBox="1">
            <a:spLocks noGrp="1"/>
          </p:cNvSpPr>
          <p:nvPr>
            <p:ph type="subTitle" idx="1"/>
          </p:nvPr>
        </p:nvSpPr>
        <p:spPr>
          <a:xfrm>
            <a:off x="1420100" y="3161633"/>
            <a:ext cx="4278400" cy="6784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SzPts val="2500"/>
              <a:buFont typeface="Bebas Neue"/>
              <a:buNone/>
              <a:defRPr sz="3200">
                <a:solidFill>
                  <a:schemeClr val="accent1"/>
                </a:solidFill>
                <a:latin typeface="Rubik Mono One"/>
                <a:ea typeface="Rubik Mono One"/>
                <a:cs typeface="Rubik Mono One"/>
                <a:sym typeface="Rubik Mono One"/>
              </a:defRPr>
            </a:lvl1pPr>
            <a:lvl2pPr lvl="1" algn="ctr">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a:lnSpc>
                <a:spcPct val="100000"/>
              </a:lnSpc>
              <a:spcBef>
                <a:spcPts val="2133"/>
              </a:spcBef>
              <a:spcAft>
                <a:spcPts val="0"/>
              </a:spcAft>
              <a:buSzPts val="2500"/>
              <a:buFont typeface="Bebas Neue"/>
              <a:buNone/>
              <a:defRPr sz="3333">
                <a:latin typeface="Bebas Neue"/>
                <a:ea typeface="Bebas Neue"/>
                <a:cs typeface="Bebas Neue"/>
                <a:sym typeface="Bebas Neue"/>
              </a:defRPr>
            </a:lvl3pPr>
            <a:lvl4pPr lvl="3" algn="ctr">
              <a:lnSpc>
                <a:spcPct val="100000"/>
              </a:lnSpc>
              <a:spcBef>
                <a:spcPts val="2133"/>
              </a:spcBef>
              <a:spcAft>
                <a:spcPts val="0"/>
              </a:spcAft>
              <a:buSzPts val="2500"/>
              <a:buFont typeface="Bebas Neue"/>
              <a:buNone/>
              <a:defRPr sz="3333">
                <a:latin typeface="Bebas Neue"/>
                <a:ea typeface="Bebas Neue"/>
                <a:cs typeface="Bebas Neue"/>
                <a:sym typeface="Bebas Neue"/>
              </a:defRPr>
            </a:lvl4pPr>
            <a:lvl5pPr lvl="4" algn="ctr">
              <a:lnSpc>
                <a:spcPct val="100000"/>
              </a:lnSpc>
              <a:spcBef>
                <a:spcPts val="2133"/>
              </a:spcBef>
              <a:spcAft>
                <a:spcPts val="0"/>
              </a:spcAft>
              <a:buSzPts val="2500"/>
              <a:buFont typeface="Bebas Neue"/>
              <a:buNone/>
              <a:defRPr sz="3333">
                <a:latin typeface="Bebas Neue"/>
                <a:ea typeface="Bebas Neue"/>
                <a:cs typeface="Bebas Neue"/>
                <a:sym typeface="Bebas Neue"/>
              </a:defRPr>
            </a:lvl5pPr>
            <a:lvl6pPr lvl="5" algn="ctr">
              <a:lnSpc>
                <a:spcPct val="100000"/>
              </a:lnSpc>
              <a:spcBef>
                <a:spcPts val="2133"/>
              </a:spcBef>
              <a:spcAft>
                <a:spcPts val="0"/>
              </a:spcAft>
              <a:buSzPts val="2500"/>
              <a:buFont typeface="Bebas Neue"/>
              <a:buNone/>
              <a:defRPr sz="3333">
                <a:latin typeface="Bebas Neue"/>
                <a:ea typeface="Bebas Neue"/>
                <a:cs typeface="Bebas Neue"/>
                <a:sym typeface="Bebas Neue"/>
              </a:defRPr>
            </a:lvl6pPr>
            <a:lvl7pPr lvl="6" algn="ctr">
              <a:lnSpc>
                <a:spcPct val="100000"/>
              </a:lnSpc>
              <a:spcBef>
                <a:spcPts val="2133"/>
              </a:spcBef>
              <a:spcAft>
                <a:spcPts val="0"/>
              </a:spcAft>
              <a:buSzPts val="2500"/>
              <a:buFont typeface="Bebas Neue"/>
              <a:buNone/>
              <a:defRPr sz="3333">
                <a:latin typeface="Bebas Neue"/>
                <a:ea typeface="Bebas Neue"/>
                <a:cs typeface="Bebas Neue"/>
                <a:sym typeface="Bebas Neue"/>
              </a:defRPr>
            </a:lvl7pPr>
            <a:lvl8pPr lvl="7" algn="ctr">
              <a:lnSpc>
                <a:spcPct val="100000"/>
              </a:lnSpc>
              <a:spcBef>
                <a:spcPts val="2133"/>
              </a:spcBef>
              <a:spcAft>
                <a:spcPts val="0"/>
              </a:spcAft>
              <a:buSzPts val="2500"/>
              <a:buFont typeface="Bebas Neue"/>
              <a:buNone/>
              <a:defRPr sz="3333">
                <a:latin typeface="Bebas Neue"/>
                <a:ea typeface="Bebas Neue"/>
                <a:cs typeface="Bebas Neue"/>
                <a:sym typeface="Bebas Neue"/>
              </a:defRPr>
            </a:lvl8pPr>
            <a:lvl9pPr lvl="8" algn="ctr">
              <a:lnSpc>
                <a:spcPct val="100000"/>
              </a:lnSpc>
              <a:spcBef>
                <a:spcPts val="2133"/>
              </a:spcBef>
              <a:spcAft>
                <a:spcPts val="2133"/>
              </a:spcAft>
              <a:buSzPts val="2500"/>
              <a:buFont typeface="Bebas Neue"/>
              <a:buNone/>
              <a:defRPr sz="3333">
                <a:latin typeface="Bebas Neue"/>
                <a:ea typeface="Bebas Neue"/>
                <a:cs typeface="Bebas Neue"/>
                <a:sym typeface="Bebas Neue"/>
              </a:defRPr>
            </a:lvl9pPr>
          </a:lstStyle>
          <a:p>
            <a:endParaRPr/>
          </a:p>
        </p:txBody>
      </p:sp>
      <p:sp>
        <p:nvSpPr>
          <p:cNvPr id="41" name="Google Shape;41;p5"/>
          <p:cNvSpPr txBox="1">
            <a:spLocks noGrp="1"/>
          </p:cNvSpPr>
          <p:nvPr>
            <p:ph type="subTitle" idx="2"/>
          </p:nvPr>
        </p:nvSpPr>
        <p:spPr>
          <a:xfrm>
            <a:off x="6493496" y="3161633"/>
            <a:ext cx="4278400" cy="678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Font typeface="Bebas Neue"/>
              <a:buNone/>
              <a:defRPr sz="3200">
                <a:solidFill>
                  <a:schemeClr val="accent1"/>
                </a:solidFill>
                <a:latin typeface="Rubik Mono One"/>
                <a:ea typeface="Rubik Mono One"/>
                <a:cs typeface="Rubik Mono One"/>
                <a:sym typeface="Rubik Mono One"/>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2133"/>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2133"/>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2133"/>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2133"/>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2133"/>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2133"/>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2133"/>
              </a:spcBef>
              <a:spcAft>
                <a:spcPts val="2133"/>
              </a:spcAft>
              <a:buSzPts val="2500"/>
              <a:buFont typeface="Bebas Neue"/>
              <a:buNone/>
              <a:defRPr sz="3333">
                <a:latin typeface="Bebas Neue"/>
                <a:ea typeface="Bebas Neue"/>
                <a:cs typeface="Bebas Neue"/>
                <a:sym typeface="Bebas Neue"/>
              </a:defRPr>
            </a:lvl9pPr>
          </a:lstStyle>
          <a:p>
            <a:endParaRPr/>
          </a:p>
        </p:txBody>
      </p:sp>
      <p:sp>
        <p:nvSpPr>
          <p:cNvPr id="42" name="Google Shape;42;p5"/>
          <p:cNvSpPr txBox="1">
            <a:spLocks noGrp="1"/>
          </p:cNvSpPr>
          <p:nvPr>
            <p:ph type="subTitle" idx="3"/>
          </p:nvPr>
        </p:nvSpPr>
        <p:spPr>
          <a:xfrm>
            <a:off x="1420100" y="3860167"/>
            <a:ext cx="4278400" cy="14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3" name="Google Shape;43;p5"/>
          <p:cNvSpPr txBox="1">
            <a:spLocks noGrp="1"/>
          </p:cNvSpPr>
          <p:nvPr>
            <p:ph type="subTitle" idx="4"/>
          </p:nvPr>
        </p:nvSpPr>
        <p:spPr>
          <a:xfrm>
            <a:off x="6493499" y="3860167"/>
            <a:ext cx="4278400" cy="14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4" name="Google Shape;44;p5"/>
          <p:cNvSpPr txBox="1">
            <a:spLocks noGrp="1"/>
          </p:cNvSpPr>
          <p:nvPr>
            <p:ph type="title"/>
          </p:nvPr>
        </p:nvSpPr>
        <p:spPr>
          <a:xfrm>
            <a:off x="960000" y="7193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700"/>
              <a:buNone/>
              <a:defRPr/>
            </a:lvl1pPr>
            <a:lvl2pPr lvl="1" rtl="0">
              <a:spcBef>
                <a:spcPts val="0"/>
              </a:spcBef>
              <a:spcAft>
                <a:spcPts val="0"/>
              </a:spcAft>
              <a:buSzPts val="2700"/>
              <a:buNone/>
              <a:defRPr/>
            </a:lvl2pPr>
            <a:lvl3pPr lvl="2" rtl="0">
              <a:spcBef>
                <a:spcPts val="0"/>
              </a:spcBef>
              <a:spcAft>
                <a:spcPts val="0"/>
              </a:spcAft>
              <a:buSzPts val="2700"/>
              <a:buNone/>
              <a:defRPr/>
            </a:lvl3pPr>
            <a:lvl4pPr lvl="3" rtl="0">
              <a:spcBef>
                <a:spcPts val="0"/>
              </a:spcBef>
              <a:spcAft>
                <a:spcPts val="0"/>
              </a:spcAft>
              <a:buSzPts val="2700"/>
              <a:buNone/>
              <a:defRPr/>
            </a:lvl4pPr>
            <a:lvl5pPr lvl="4" rtl="0">
              <a:spcBef>
                <a:spcPts val="0"/>
              </a:spcBef>
              <a:spcAft>
                <a:spcPts val="0"/>
              </a:spcAft>
              <a:buSzPts val="2700"/>
              <a:buNone/>
              <a:defRPr/>
            </a:lvl5pPr>
            <a:lvl6pPr lvl="5" rtl="0">
              <a:spcBef>
                <a:spcPts val="0"/>
              </a:spcBef>
              <a:spcAft>
                <a:spcPts val="0"/>
              </a:spcAft>
              <a:buSzPts val="2700"/>
              <a:buNone/>
              <a:defRPr/>
            </a:lvl6pPr>
            <a:lvl7pPr lvl="6" rtl="0">
              <a:spcBef>
                <a:spcPts val="0"/>
              </a:spcBef>
              <a:spcAft>
                <a:spcPts val="0"/>
              </a:spcAft>
              <a:buSzPts val="2700"/>
              <a:buNone/>
              <a:defRPr/>
            </a:lvl7pPr>
            <a:lvl8pPr lvl="7" rtl="0">
              <a:spcBef>
                <a:spcPts val="0"/>
              </a:spcBef>
              <a:spcAft>
                <a:spcPts val="0"/>
              </a:spcAft>
              <a:buSzPts val="2700"/>
              <a:buNone/>
              <a:defRPr/>
            </a:lvl8pPr>
            <a:lvl9pPr lvl="8" rtl="0">
              <a:spcBef>
                <a:spcPts val="0"/>
              </a:spcBef>
              <a:spcAft>
                <a:spcPts val="0"/>
              </a:spcAft>
              <a:buSzPts val="2700"/>
              <a:buNone/>
              <a:defRPr/>
            </a:lvl9pPr>
          </a:lstStyle>
          <a:p>
            <a:endParaRPr/>
          </a:p>
        </p:txBody>
      </p:sp>
      <p:sp>
        <p:nvSpPr>
          <p:cNvPr id="45" name="Google Shape;45;p5"/>
          <p:cNvSpPr/>
          <p:nvPr/>
        </p:nvSpPr>
        <p:spPr>
          <a:xfrm>
            <a:off x="72668" y="3307687"/>
            <a:ext cx="602800" cy="602800"/>
          </a:xfrm>
          <a:prstGeom prst="star4">
            <a:avLst>
              <a:gd name="adj" fmla="val 19716"/>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 name="Google Shape;46;p5"/>
          <p:cNvSpPr/>
          <p:nvPr/>
        </p:nvSpPr>
        <p:spPr>
          <a:xfrm>
            <a:off x="429333" y="2917531"/>
            <a:ext cx="310800" cy="310800"/>
          </a:xfrm>
          <a:prstGeom prst="star4">
            <a:avLst>
              <a:gd name="adj" fmla="val 19716"/>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5"/>
          <p:cNvSpPr/>
          <p:nvPr/>
        </p:nvSpPr>
        <p:spPr>
          <a:xfrm>
            <a:off x="534593" y="3919825"/>
            <a:ext cx="134000" cy="134000"/>
          </a:xfrm>
          <a:prstGeom prst="ellipse">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5"/>
          <p:cNvSpPr/>
          <p:nvPr/>
        </p:nvSpPr>
        <p:spPr>
          <a:xfrm>
            <a:off x="2183467" y="6563117"/>
            <a:ext cx="134000" cy="134000"/>
          </a:xfrm>
          <a:prstGeom prst="ellipse">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5"/>
          <p:cNvSpPr/>
          <p:nvPr/>
        </p:nvSpPr>
        <p:spPr>
          <a:xfrm>
            <a:off x="1556633" y="6299597"/>
            <a:ext cx="310800" cy="310800"/>
          </a:xfrm>
          <a:prstGeom prst="star4">
            <a:avLst>
              <a:gd name="adj" fmla="val 19716"/>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 name="Google Shape;50;p5"/>
          <p:cNvSpPr/>
          <p:nvPr/>
        </p:nvSpPr>
        <p:spPr>
          <a:xfrm>
            <a:off x="10120833" y="6241568"/>
            <a:ext cx="426800" cy="426800"/>
          </a:xfrm>
          <a:prstGeom prst="star4">
            <a:avLst>
              <a:gd name="adj" fmla="val 19716"/>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1997577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1"/>
        <p:cNvGrpSpPr/>
        <p:nvPr/>
      </p:nvGrpSpPr>
      <p:grpSpPr>
        <a:xfrm>
          <a:off x="0" y="0"/>
          <a:ext cx="0" cy="0"/>
          <a:chOff x="0" y="0"/>
          <a:chExt cx="0" cy="0"/>
        </a:xfrm>
      </p:grpSpPr>
      <p:sp>
        <p:nvSpPr>
          <p:cNvPr id="52" name="Google Shape;52;p6"/>
          <p:cNvSpPr txBox="1">
            <a:spLocks noGrp="1"/>
          </p:cNvSpPr>
          <p:nvPr>
            <p:ph type="title"/>
          </p:nvPr>
        </p:nvSpPr>
        <p:spPr>
          <a:xfrm>
            <a:off x="960000" y="719333"/>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700"/>
              <a:buNone/>
              <a:defRPr/>
            </a:lvl1pPr>
            <a:lvl2pPr lvl="1" rtl="0">
              <a:spcBef>
                <a:spcPts val="0"/>
              </a:spcBef>
              <a:spcAft>
                <a:spcPts val="0"/>
              </a:spcAft>
              <a:buSzPts val="2700"/>
              <a:buNone/>
              <a:defRPr/>
            </a:lvl2pPr>
            <a:lvl3pPr lvl="2" rtl="0">
              <a:spcBef>
                <a:spcPts val="0"/>
              </a:spcBef>
              <a:spcAft>
                <a:spcPts val="0"/>
              </a:spcAft>
              <a:buSzPts val="2700"/>
              <a:buNone/>
              <a:defRPr/>
            </a:lvl3pPr>
            <a:lvl4pPr lvl="3" rtl="0">
              <a:spcBef>
                <a:spcPts val="0"/>
              </a:spcBef>
              <a:spcAft>
                <a:spcPts val="0"/>
              </a:spcAft>
              <a:buSzPts val="2700"/>
              <a:buNone/>
              <a:defRPr/>
            </a:lvl4pPr>
            <a:lvl5pPr lvl="4" rtl="0">
              <a:spcBef>
                <a:spcPts val="0"/>
              </a:spcBef>
              <a:spcAft>
                <a:spcPts val="0"/>
              </a:spcAft>
              <a:buSzPts val="2700"/>
              <a:buNone/>
              <a:defRPr/>
            </a:lvl5pPr>
            <a:lvl6pPr lvl="5" rtl="0">
              <a:spcBef>
                <a:spcPts val="0"/>
              </a:spcBef>
              <a:spcAft>
                <a:spcPts val="0"/>
              </a:spcAft>
              <a:buSzPts val="2700"/>
              <a:buNone/>
              <a:defRPr/>
            </a:lvl6pPr>
            <a:lvl7pPr lvl="6" rtl="0">
              <a:spcBef>
                <a:spcPts val="0"/>
              </a:spcBef>
              <a:spcAft>
                <a:spcPts val="0"/>
              </a:spcAft>
              <a:buSzPts val="2700"/>
              <a:buNone/>
              <a:defRPr/>
            </a:lvl7pPr>
            <a:lvl8pPr lvl="7" rtl="0">
              <a:spcBef>
                <a:spcPts val="0"/>
              </a:spcBef>
              <a:spcAft>
                <a:spcPts val="0"/>
              </a:spcAft>
              <a:buSzPts val="2700"/>
              <a:buNone/>
              <a:defRPr/>
            </a:lvl8pPr>
            <a:lvl9pPr lvl="8" rtl="0">
              <a:spcBef>
                <a:spcPts val="0"/>
              </a:spcBef>
              <a:spcAft>
                <a:spcPts val="0"/>
              </a:spcAft>
              <a:buSzPts val="2700"/>
              <a:buNone/>
              <a:defRPr/>
            </a:lvl9pPr>
          </a:lstStyle>
          <a:p>
            <a:endParaRPr/>
          </a:p>
        </p:txBody>
      </p:sp>
      <p:sp>
        <p:nvSpPr>
          <p:cNvPr id="53" name="Google Shape;53;p6"/>
          <p:cNvSpPr/>
          <p:nvPr/>
        </p:nvSpPr>
        <p:spPr>
          <a:xfrm rot="5400000">
            <a:off x="3930399" y="6258468"/>
            <a:ext cx="489200" cy="489200"/>
          </a:xfrm>
          <a:prstGeom prst="star4">
            <a:avLst>
              <a:gd name="adj" fmla="val 19716"/>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54;p6"/>
          <p:cNvSpPr/>
          <p:nvPr/>
        </p:nvSpPr>
        <p:spPr>
          <a:xfrm rot="5400000">
            <a:off x="3226313" y="169373"/>
            <a:ext cx="310800" cy="310800"/>
          </a:xfrm>
          <a:prstGeom prst="star4">
            <a:avLst>
              <a:gd name="adj" fmla="val 19716"/>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6"/>
          <p:cNvSpPr/>
          <p:nvPr/>
        </p:nvSpPr>
        <p:spPr>
          <a:xfrm>
            <a:off x="11359501" y="3890187"/>
            <a:ext cx="602800" cy="602800"/>
          </a:xfrm>
          <a:prstGeom prst="star4">
            <a:avLst>
              <a:gd name="adj" fmla="val 19716"/>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6"/>
          <p:cNvSpPr/>
          <p:nvPr/>
        </p:nvSpPr>
        <p:spPr>
          <a:xfrm>
            <a:off x="11716167" y="3500031"/>
            <a:ext cx="310800" cy="310800"/>
          </a:xfrm>
          <a:prstGeom prst="star4">
            <a:avLst>
              <a:gd name="adj" fmla="val 19716"/>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6"/>
          <p:cNvSpPr/>
          <p:nvPr/>
        </p:nvSpPr>
        <p:spPr>
          <a:xfrm>
            <a:off x="11821427" y="4502325"/>
            <a:ext cx="134000" cy="134000"/>
          </a:xfrm>
          <a:prstGeom prst="ellipse">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6"/>
          <p:cNvSpPr/>
          <p:nvPr/>
        </p:nvSpPr>
        <p:spPr>
          <a:xfrm>
            <a:off x="4570693" y="6601559"/>
            <a:ext cx="134000" cy="134000"/>
          </a:xfrm>
          <a:prstGeom prst="ellipse">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6"/>
          <p:cNvSpPr/>
          <p:nvPr/>
        </p:nvSpPr>
        <p:spPr>
          <a:xfrm>
            <a:off x="3710567" y="188800"/>
            <a:ext cx="134000" cy="134000"/>
          </a:xfrm>
          <a:prstGeom prst="ellipse">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9403019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0"/>
        <p:cNvGrpSpPr/>
        <p:nvPr/>
      </p:nvGrpSpPr>
      <p:grpSpPr>
        <a:xfrm>
          <a:off x="0" y="0"/>
          <a:ext cx="0" cy="0"/>
          <a:chOff x="0" y="0"/>
          <a:chExt cx="0" cy="0"/>
        </a:xfrm>
      </p:grpSpPr>
      <p:sp>
        <p:nvSpPr>
          <p:cNvPr id="61" name="Google Shape;61;p7"/>
          <p:cNvSpPr txBox="1">
            <a:spLocks noGrp="1"/>
          </p:cNvSpPr>
          <p:nvPr>
            <p:ph type="subTitle" idx="1"/>
          </p:nvPr>
        </p:nvSpPr>
        <p:spPr>
          <a:xfrm>
            <a:off x="960000" y="2002967"/>
            <a:ext cx="6282800" cy="363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1400"/>
              <a:buChar char="●"/>
              <a:defRPr/>
            </a:lvl1pPr>
            <a:lvl2pPr lvl="1" algn="ctr" rtl="0">
              <a:lnSpc>
                <a:spcPct val="100000"/>
              </a:lnSpc>
              <a:spcBef>
                <a:spcPts val="2133"/>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62" name="Google Shape;62;p7"/>
          <p:cNvSpPr txBox="1">
            <a:spLocks noGrp="1"/>
          </p:cNvSpPr>
          <p:nvPr>
            <p:ph type="title"/>
          </p:nvPr>
        </p:nvSpPr>
        <p:spPr>
          <a:xfrm>
            <a:off x="960000" y="719333"/>
            <a:ext cx="1028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700"/>
              <a:buNone/>
              <a:defRPr/>
            </a:lvl1pPr>
            <a:lvl2pPr lvl="1" rtl="0">
              <a:spcBef>
                <a:spcPts val="0"/>
              </a:spcBef>
              <a:spcAft>
                <a:spcPts val="0"/>
              </a:spcAft>
              <a:buSzPts val="2700"/>
              <a:buNone/>
              <a:defRPr/>
            </a:lvl2pPr>
            <a:lvl3pPr lvl="2" rtl="0">
              <a:spcBef>
                <a:spcPts val="0"/>
              </a:spcBef>
              <a:spcAft>
                <a:spcPts val="0"/>
              </a:spcAft>
              <a:buSzPts val="2700"/>
              <a:buNone/>
              <a:defRPr/>
            </a:lvl3pPr>
            <a:lvl4pPr lvl="3" rtl="0">
              <a:spcBef>
                <a:spcPts val="0"/>
              </a:spcBef>
              <a:spcAft>
                <a:spcPts val="0"/>
              </a:spcAft>
              <a:buSzPts val="2700"/>
              <a:buNone/>
              <a:defRPr/>
            </a:lvl4pPr>
            <a:lvl5pPr lvl="4" rtl="0">
              <a:spcBef>
                <a:spcPts val="0"/>
              </a:spcBef>
              <a:spcAft>
                <a:spcPts val="0"/>
              </a:spcAft>
              <a:buSzPts val="2700"/>
              <a:buNone/>
              <a:defRPr/>
            </a:lvl5pPr>
            <a:lvl6pPr lvl="5" rtl="0">
              <a:spcBef>
                <a:spcPts val="0"/>
              </a:spcBef>
              <a:spcAft>
                <a:spcPts val="0"/>
              </a:spcAft>
              <a:buSzPts val="2700"/>
              <a:buNone/>
              <a:defRPr/>
            </a:lvl6pPr>
            <a:lvl7pPr lvl="6" rtl="0">
              <a:spcBef>
                <a:spcPts val="0"/>
              </a:spcBef>
              <a:spcAft>
                <a:spcPts val="0"/>
              </a:spcAft>
              <a:buSzPts val="2700"/>
              <a:buNone/>
              <a:defRPr/>
            </a:lvl7pPr>
            <a:lvl8pPr lvl="7" rtl="0">
              <a:spcBef>
                <a:spcPts val="0"/>
              </a:spcBef>
              <a:spcAft>
                <a:spcPts val="0"/>
              </a:spcAft>
              <a:buSzPts val="2700"/>
              <a:buNone/>
              <a:defRPr/>
            </a:lvl8pPr>
            <a:lvl9pPr lvl="8" rtl="0">
              <a:spcBef>
                <a:spcPts val="0"/>
              </a:spcBef>
              <a:spcAft>
                <a:spcPts val="0"/>
              </a:spcAft>
              <a:buSzPts val="2700"/>
              <a:buNone/>
              <a:defRPr/>
            </a:lvl9pPr>
          </a:lstStyle>
          <a:p>
            <a:endParaRPr/>
          </a:p>
        </p:txBody>
      </p:sp>
      <p:sp>
        <p:nvSpPr>
          <p:cNvPr id="63" name="Google Shape;63;p7"/>
          <p:cNvSpPr/>
          <p:nvPr/>
        </p:nvSpPr>
        <p:spPr>
          <a:xfrm>
            <a:off x="11586443" y="607437"/>
            <a:ext cx="356400" cy="356400"/>
          </a:xfrm>
          <a:prstGeom prst="star4">
            <a:avLst>
              <a:gd name="adj" fmla="val 19716"/>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 name="Google Shape;64;p7"/>
          <p:cNvSpPr/>
          <p:nvPr/>
        </p:nvSpPr>
        <p:spPr>
          <a:xfrm>
            <a:off x="11907117" y="437367"/>
            <a:ext cx="134000" cy="134000"/>
          </a:xfrm>
          <a:prstGeom prst="ellipse">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7495699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5"/>
        <p:cNvGrpSpPr/>
        <p:nvPr/>
      </p:nvGrpSpPr>
      <p:grpSpPr>
        <a:xfrm>
          <a:off x="0" y="0"/>
          <a:ext cx="0" cy="0"/>
          <a:chOff x="0" y="0"/>
          <a:chExt cx="0" cy="0"/>
        </a:xfrm>
      </p:grpSpPr>
      <p:sp>
        <p:nvSpPr>
          <p:cNvPr id="66" name="Google Shape;66;p8"/>
          <p:cNvSpPr txBox="1">
            <a:spLocks noGrp="1"/>
          </p:cNvSpPr>
          <p:nvPr>
            <p:ph type="title"/>
          </p:nvPr>
        </p:nvSpPr>
        <p:spPr>
          <a:xfrm>
            <a:off x="1632000" y="1716400"/>
            <a:ext cx="8928000" cy="3425200"/>
          </a:xfrm>
          <a:prstGeom prst="rect">
            <a:avLst/>
          </a:prstGeom>
        </p:spPr>
        <p:txBody>
          <a:bodyPr spcFirstLastPara="1" wrap="square" lIns="91425" tIns="91425" rIns="91425" bIns="91425" anchor="t" anchorCtr="0">
            <a:noAutofit/>
          </a:bodyPr>
          <a:lstStyle>
            <a:lvl1pPr lvl="0" algn="ctr">
              <a:spcBef>
                <a:spcPts val="0"/>
              </a:spcBef>
              <a:spcAft>
                <a:spcPts val="0"/>
              </a:spcAft>
              <a:buSzPts val="6000"/>
              <a:buNone/>
              <a:defRPr sz="10666"/>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67" name="Google Shape;67;p8"/>
          <p:cNvSpPr/>
          <p:nvPr/>
        </p:nvSpPr>
        <p:spPr>
          <a:xfrm>
            <a:off x="11387485" y="541337"/>
            <a:ext cx="602800" cy="602800"/>
          </a:xfrm>
          <a:prstGeom prst="star4">
            <a:avLst>
              <a:gd name="adj" fmla="val 19716"/>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8"/>
          <p:cNvSpPr/>
          <p:nvPr/>
        </p:nvSpPr>
        <p:spPr>
          <a:xfrm>
            <a:off x="11744149" y="151180"/>
            <a:ext cx="310800" cy="310800"/>
          </a:xfrm>
          <a:prstGeom prst="star4">
            <a:avLst>
              <a:gd name="adj" fmla="val 19716"/>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8"/>
          <p:cNvSpPr/>
          <p:nvPr/>
        </p:nvSpPr>
        <p:spPr>
          <a:xfrm>
            <a:off x="11329767" y="407344"/>
            <a:ext cx="134000" cy="134000"/>
          </a:xfrm>
          <a:prstGeom prst="ellipse">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8"/>
          <p:cNvSpPr/>
          <p:nvPr/>
        </p:nvSpPr>
        <p:spPr>
          <a:xfrm>
            <a:off x="11849411" y="1153475"/>
            <a:ext cx="134000" cy="134000"/>
          </a:xfrm>
          <a:prstGeom prst="ellipse">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8"/>
          <p:cNvSpPr/>
          <p:nvPr/>
        </p:nvSpPr>
        <p:spPr>
          <a:xfrm>
            <a:off x="3572749" y="6332597"/>
            <a:ext cx="310800" cy="310800"/>
          </a:xfrm>
          <a:prstGeom prst="star4">
            <a:avLst>
              <a:gd name="adj" fmla="val 19716"/>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8"/>
          <p:cNvSpPr/>
          <p:nvPr/>
        </p:nvSpPr>
        <p:spPr>
          <a:xfrm>
            <a:off x="3217667" y="6573261"/>
            <a:ext cx="134000" cy="134000"/>
          </a:xfrm>
          <a:prstGeom prst="ellipse">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8"/>
          <p:cNvSpPr/>
          <p:nvPr/>
        </p:nvSpPr>
        <p:spPr>
          <a:xfrm>
            <a:off x="3572749" y="214731"/>
            <a:ext cx="310800" cy="310800"/>
          </a:xfrm>
          <a:prstGeom prst="star4">
            <a:avLst>
              <a:gd name="adj" fmla="val 19716"/>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8"/>
          <p:cNvSpPr/>
          <p:nvPr/>
        </p:nvSpPr>
        <p:spPr>
          <a:xfrm>
            <a:off x="4195133" y="239561"/>
            <a:ext cx="134000" cy="134000"/>
          </a:xfrm>
          <a:prstGeom prst="ellipse">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8"/>
          <p:cNvSpPr/>
          <p:nvPr/>
        </p:nvSpPr>
        <p:spPr>
          <a:xfrm>
            <a:off x="4578016" y="318947"/>
            <a:ext cx="310800" cy="310800"/>
          </a:xfrm>
          <a:prstGeom prst="star4">
            <a:avLst>
              <a:gd name="adj" fmla="val 19716"/>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8"/>
          <p:cNvSpPr/>
          <p:nvPr/>
        </p:nvSpPr>
        <p:spPr>
          <a:xfrm>
            <a:off x="11635183" y="4801964"/>
            <a:ext cx="310800" cy="310800"/>
          </a:xfrm>
          <a:prstGeom prst="star4">
            <a:avLst>
              <a:gd name="adj" fmla="val 19716"/>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8"/>
          <p:cNvSpPr/>
          <p:nvPr/>
        </p:nvSpPr>
        <p:spPr>
          <a:xfrm>
            <a:off x="364500" y="4687095"/>
            <a:ext cx="134000" cy="134000"/>
          </a:xfrm>
          <a:prstGeom prst="ellipse">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6148524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78"/>
        <p:cNvGrpSpPr/>
        <p:nvPr/>
      </p:nvGrpSpPr>
      <p:grpSpPr>
        <a:xfrm>
          <a:off x="0" y="0"/>
          <a:ext cx="0" cy="0"/>
          <a:chOff x="0" y="0"/>
          <a:chExt cx="0" cy="0"/>
        </a:xfrm>
      </p:grpSpPr>
      <p:sp>
        <p:nvSpPr>
          <p:cNvPr id="79" name="Google Shape;79;p9"/>
          <p:cNvSpPr txBox="1">
            <a:spLocks noGrp="1"/>
          </p:cNvSpPr>
          <p:nvPr>
            <p:ph type="title"/>
          </p:nvPr>
        </p:nvSpPr>
        <p:spPr>
          <a:xfrm>
            <a:off x="2635317" y="3811967"/>
            <a:ext cx="6921200" cy="89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80" name="Google Shape;80;p9"/>
          <p:cNvSpPr txBox="1">
            <a:spLocks noGrp="1"/>
          </p:cNvSpPr>
          <p:nvPr>
            <p:ph type="subTitle" idx="1"/>
          </p:nvPr>
        </p:nvSpPr>
        <p:spPr>
          <a:xfrm>
            <a:off x="2635484" y="4704767"/>
            <a:ext cx="6921200" cy="144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1" name="Google Shape;81;p9"/>
          <p:cNvSpPr/>
          <p:nvPr/>
        </p:nvSpPr>
        <p:spPr>
          <a:xfrm>
            <a:off x="11387485" y="541337"/>
            <a:ext cx="602800" cy="602800"/>
          </a:xfrm>
          <a:prstGeom prst="star4">
            <a:avLst>
              <a:gd name="adj" fmla="val 19716"/>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 name="Google Shape;82;p9"/>
          <p:cNvSpPr/>
          <p:nvPr/>
        </p:nvSpPr>
        <p:spPr>
          <a:xfrm>
            <a:off x="11744149" y="151180"/>
            <a:ext cx="310800" cy="310800"/>
          </a:xfrm>
          <a:prstGeom prst="star4">
            <a:avLst>
              <a:gd name="adj" fmla="val 19716"/>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9"/>
          <p:cNvSpPr/>
          <p:nvPr/>
        </p:nvSpPr>
        <p:spPr>
          <a:xfrm>
            <a:off x="11329767" y="407344"/>
            <a:ext cx="134000" cy="134000"/>
          </a:xfrm>
          <a:prstGeom prst="ellipse">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84;p9"/>
          <p:cNvSpPr/>
          <p:nvPr/>
        </p:nvSpPr>
        <p:spPr>
          <a:xfrm>
            <a:off x="11849411" y="1153475"/>
            <a:ext cx="134000" cy="134000"/>
          </a:xfrm>
          <a:prstGeom prst="ellipse">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85;p9"/>
          <p:cNvSpPr/>
          <p:nvPr/>
        </p:nvSpPr>
        <p:spPr>
          <a:xfrm>
            <a:off x="3572749" y="6332597"/>
            <a:ext cx="310800" cy="310800"/>
          </a:xfrm>
          <a:prstGeom prst="star4">
            <a:avLst>
              <a:gd name="adj" fmla="val 19716"/>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86;p9"/>
          <p:cNvSpPr/>
          <p:nvPr/>
        </p:nvSpPr>
        <p:spPr>
          <a:xfrm>
            <a:off x="3217667" y="6573261"/>
            <a:ext cx="134000" cy="134000"/>
          </a:xfrm>
          <a:prstGeom prst="ellipse">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5799261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7"/>
        <p:cNvGrpSpPr/>
        <p:nvPr/>
      </p:nvGrpSpPr>
      <p:grpSpPr>
        <a:xfrm>
          <a:off x="0" y="0"/>
          <a:ext cx="0" cy="0"/>
          <a:chOff x="0" y="0"/>
          <a:chExt cx="0" cy="0"/>
        </a:xfrm>
      </p:grpSpPr>
      <p:sp>
        <p:nvSpPr>
          <p:cNvPr id="88" name="Google Shape;88;p10"/>
          <p:cNvSpPr txBox="1">
            <a:spLocks noGrp="1"/>
          </p:cNvSpPr>
          <p:nvPr>
            <p:ph type="title"/>
          </p:nvPr>
        </p:nvSpPr>
        <p:spPr>
          <a:xfrm>
            <a:off x="950967" y="4306167"/>
            <a:ext cx="5970800" cy="1838800"/>
          </a:xfrm>
          <a:prstGeom prst="rect">
            <a:avLst/>
          </a:prstGeom>
        </p:spPr>
        <p:txBody>
          <a:bodyPr spcFirstLastPara="1" wrap="square" lIns="91425" tIns="91425" rIns="91425" bIns="91425" anchor="t" anchorCtr="0">
            <a:noAutofit/>
          </a:bodyPr>
          <a:lstStyle>
            <a:lvl1pPr lvl="0" rtl="0">
              <a:spcBef>
                <a:spcPts val="0"/>
              </a:spcBef>
              <a:spcAft>
                <a:spcPts val="0"/>
              </a:spcAft>
              <a:buSzPts val="2700"/>
              <a:buNone/>
              <a:defRPr/>
            </a:lvl1pPr>
            <a:lvl2pPr lvl="1" algn="ctr" rtl="0">
              <a:spcBef>
                <a:spcPts val="0"/>
              </a:spcBef>
              <a:spcAft>
                <a:spcPts val="0"/>
              </a:spcAft>
              <a:buSzPts val="2700"/>
              <a:buNone/>
              <a:defRPr/>
            </a:lvl2pPr>
            <a:lvl3pPr lvl="2" algn="ctr" rtl="0">
              <a:spcBef>
                <a:spcPts val="0"/>
              </a:spcBef>
              <a:spcAft>
                <a:spcPts val="0"/>
              </a:spcAft>
              <a:buSzPts val="2700"/>
              <a:buNone/>
              <a:defRPr/>
            </a:lvl3pPr>
            <a:lvl4pPr lvl="3" algn="ctr" rtl="0">
              <a:spcBef>
                <a:spcPts val="0"/>
              </a:spcBef>
              <a:spcAft>
                <a:spcPts val="0"/>
              </a:spcAft>
              <a:buSzPts val="2700"/>
              <a:buNone/>
              <a:defRPr/>
            </a:lvl4pPr>
            <a:lvl5pPr lvl="4" algn="ctr" rtl="0">
              <a:spcBef>
                <a:spcPts val="0"/>
              </a:spcBef>
              <a:spcAft>
                <a:spcPts val="0"/>
              </a:spcAft>
              <a:buSzPts val="2700"/>
              <a:buNone/>
              <a:defRPr/>
            </a:lvl5pPr>
            <a:lvl6pPr lvl="5" algn="ctr" rtl="0">
              <a:spcBef>
                <a:spcPts val="0"/>
              </a:spcBef>
              <a:spcAft>
                <a:spcPts val="0"/>
              </a:spcAft>
              <a:buSzPts val="2700"/>
              <a:buNone/>
              <a:defRPr/>
            </a:lvl6pPr>
            <a:lvl7pPr lvl="6" algn="ctr" rtl="0">
              <a:spcBef>
                <a:spcPts val="0"/>
              </a:spcBef>
              <a:spcAft>
                <a:spcPts val="0"/>
              </a:spcAft>
              <a:buSzPts val="2700"/>
              <a:buNone/>
              <a:defRPr/>
            </a:lvl7pPr>
            <a:lvl8pPr lvl="7" algn="ctr" rtl="0">
              <a:spcBef>
                <a:spcPts val="0"/>
              </a:spcBef>
              <a:spcAft>
                <a:spcPts val="0"/>
              </a:spcAft>
              <a:buSzPts val="2700"/>
              <a:buNone/>
              <a:defRPr/>
            </a:lvl8pPr>
            <a:lvl9pPr lvl="8" algn="ctr" rtl="0">
              <a:spcBef>
                <a:spcPts val="0"/>
              </a:spcBef>
              <a:spcAft>
                <a:spcPts val="0"/>
              </a:spcAft>
              <a:buSzPts val="2700"/>
              <a:buNone/>
              <a:defRPr/>
            </a:lvl9pPr>
          </a:lstStyle>
          <a:p>
            <a:endParaRPr/>
          </a:p>
        </p:txBody>
      </p:sp>
      <p:sp>
        <p:nvSpPr>
          <p:cNvPr id="89" name="Google Shape;89;p10"/>
          <p:cNvSpPr/>
          <p:nvPr/>
        </p:nvSpPr>
        <p:spPr>
          <a:xfrm>
            <a:off x="72668" y="3307687"/>
            <a:ext cx="602800" cy="602800"/>
          </a:xfrm>
          <a:prstGeom prst="star4">
            <a:avLst>
              <a:gd name="adj" fmla="val 19716"/>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90;p10"/>
          <p:cNvSpPr/>
          <p:nvPr/>
        </p:nvSpPr>
        <p:spPr>
          <a:xfrm>
            <a:off x="429333" y="2917531"/>
            <a:ext cx="310800" cy="310800"/>
          </a:xfrm>
          <a:prstGeom prst="star4">
            <a:avLst>
              <a:gd name="adj" fmla="val 19716"/>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91;p10"/>
          <p:cNvSpPr/>
          <p:nvPr/>
        </p:nvSpPr>
        <p:spPr>
          <a:xfrm>
            <a:off x="534593" y="3919825"/>
            <a:ext cx="134000" cy="134000"/>
          </a:xfrm>
          <a:prstGeom prst="ellipse">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92;p10"/>
          <p:cNvSpPr/>
          <p:nvPr/>
        </p:nvSpPr>
        <p:spPr>
          <a:xfrm>
            <a:off x="11679400" y="745164"/>
            <a:ext cx="310800" cy="310800"/>
          </a:xfrm>
          <a:prstGeom prst="star4">
            <a:avLst>
              <a:gd name="adj" fmla="val 19716"/>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10"/>
          <p:cNvSpPr/>
          <p:nvPr/>
        </p:nvSpPr>
        <p:spPr>
          <a:xfrm>
            <a:off x="11545393" y="479392"/>
            <a:ext cx="134000" cy="134000"/>
          </a:xfrm>
          <a:prstGeom prst="ellipse">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420569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40CDF6-FE5C-46BD-9595-61CBB9561602}"/>
              </a:ext>
            </a:extLst>
          </p:cNvPr>
          <p:cNvSpPr>
            <a:spLocks noGrp="1"/>
          </p:cNvSpPr>
          <p:nvPr>
            <p:ph type="dt" sz="half" idx="10"/>
          </p:nvPr>
        </p:nvSpPr>
        <p:spPr/>
        <p:txBody>
          <a:bodyPr/>
          <a:lstStyle/>
          <a:p>
            <a:fld id="{FB7BD145-AFBC-4E69-B9DC-2C3F19D55FB7}" type="datetimeFigureOut">
              <a:rPr lang="en-US" smtClean="0"/>
              <a:t>4/5/2023</a:t>
            </a:fld>
            <a:endParaRPr lang="en-US"/>
          </a:p>
        </p:txBody>
      </p:sp>
      <p:sp>
        <p:nvSpPr>
          <p:cNvPr id="3" name="Footer Placeholder 2">
            <a:extLst>
              <a:ext uri="{FF2B5EF4-FFF2-40B4-BE49-F238E27FC236}">
                <a16:creationId xmlns:a16="http://schemas.microsoft.com/office/drawing/2014/main" id="{BF26558C-B911-44BD-99B5-0A39E88DD44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80F4F54-C093-4DC5-A06F-2CB2F6A47433}"/>
              </a:ext>
            </a:extLst>
          </p:cNvPr>
          <p:cNvSpPr>
            <a:spLocks noGrp="1"/>
          </p:cNvSpPr>
          <p:nvPr>
            <p:ph type="sldNum" sz="quarter" idx="12"/>
          </p:nvPr>
        </p:nvSpPr>
        <p:spPr/>
        <p:txBody>
          <a:bodyPr/>
          <a:lstStyle/>
          <a:p>
            <a:fld id="{373DFB01-19CB-4D8E-8FB0-D09096230C4A}" type="slidenum">
              <a:rPr lang="en-US" smtClean="0"/>
              <a:t>‹#›</a:t>
            </a:fld>
            <a:endParaRPr lang="en-US"/>
          </a:p>
        </p:txBody>
      </p:sp>
    </p:spTree>
    <p:extLst>
      <p:ext uri="{BB962C8B-B14F-4D97-AF65-F5344CB8AC3E}">
        <p14:creationId xmlns:p14="http://schemas.microsoft.com/office/powerpoint/2010/main" val="22270817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4"/>
        <p:cNvGrpSpPr/>
        <p:nvPr/>
      </p:nvGrpSpPr>
      <p:grpSpPr>
        <a:xfrm>
          <a:off x="0" y="0"/>
          <a:ext cx="0" cy="0"/>
          <a:chOff x="0" y="0"/>
          <a:chExt cx="0" cy="0"/>
        </a:xfrm>
      </p:grpSpPr>
      <p:sp>
        <p:nvSpPr>
          <p:cNvPr id="95" name="Google Shape;95;p11"/>
          <p:cNvSpPr txBox="1">
            <a:spLocks noGrp="1"/>
          </p:cNvSpPr>
          <p:nvPr>
            <p:ph type="title" hasCustomPrompt="1"/>
          </p:nvPr>
        </p:nvSpPr>
        <p:spPr>
          <a:xfrm>
            <a:off x="1712000" y="20613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96" name="Google Shape;96;p11"/>
          <p:cNvSpPr txBox="1">
            <a:spLocks noGrp="1"/>
          </p:cNvSpPr>
          <p:nvPr>
            <p:ph type="subTitle" idx="1"/>
          </p:nvPr>
        </p:nvSpPr>
        <p:spPr>
          <a:xfrm>
            <a:off x="1712000" y="4076233"/>
            <a:ext cx="8768000" cy="72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
        <p:nvSpPr>
          <p:cNvPr id="97" name="Google Shape;97;p11"/>
          <p:cNvSpPr/>
          <p:nvPr/>
        </p:nvSpPr>
        <p:spPr>
          <a:xfrm flipH="1">
            <a:off x="231987" y="1760537"/>
            <a:ext cx="602800" cy="602800"/>
          </a:xfrm>
          <a:prstGeom prst="star4">
            <a:avLst>
              <a:gd name="adj" fmla="val 19716"/>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98;p11"/>
          <p:cNvSpPr/>
          <p:nvPr/>
        </p:nvSpPr>
        <p:spPr>
          <a:xfrm flipH="1">
            <a:off x="167323" y="1370380"/>
            <a:ext cx="310800" cy="310800"/>
          </a:xfrm>
          <a:prstGeom prst="star4">
            <a:avLst>
              <a:gd name="adj" fmla="val 19716"/>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 name="Google Shape;99;p11"/>
          <p:cNvSpPr/>
          <p:nvPr/>
        </p:nvSpPr>
        <p:spPr>
          <a:xfrm flipH="1">
            <a:off x="758505" y="1626544"/>
            <a:ext cx="134000" cy="134000"/>
          </a:xfrm>
          <a:prstGeom prst="ellipse">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 name="Google Shape;100;p11"/>
          <p:cNvSpPr/>
          <p:nvPr/>
        </p:nvSpPr>
        <p:spPr>
          <a:xfrm flipH="1">
            <a:off x="238861" y="2372675"/>
            <a:ext cx="134000" cy="134000"/>
          </a:xfrm>
          <a:prstGeom prst="ellipse">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 name="Google Shape;101;p11"/>
          <p:cNvSpPr/>
          <p:nvPr/>
        </p:nvSpPr>
        <p:spPr>
          <a:xfrm flipH="1">
            <a:off x="8338723" y="6332597"/>
            <a:ext cx="310800" cy="310800"/>
          </a:xfrm>
          <a:prstGeom prst="star4">
            <a:avLst>
              <a:gd name="adj" fmla="val 19716"/>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 name="Google Shape;102;p11"/>
          <p:cNvSpPr/>
          <p:nvPr/>
        </p:nvSpPr>
        <p:spPr>
          <a:xfrm flipH="1">
            <a:off x="8870605" y="6573261"/>
            <a:ext cx="134000" cy="134000"/>
          </a:xfrm>
          <a:prstGeom prst="ellipse">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11"/>
          <p:cNvSpPr/>
          <p:nvPr/>
        </p:nvSpPr>
        <p:spPr>
          <a:xfrm flipH="1">
            <a:off x="8338723" y="214731"/>
            <a:ext cx="310800" cy="310800"/>
          </a:xfrm>
          <a:prstGeom prst="star4">
            <a:avLst>
              <a:gd name="adj" fmla="val 19716"/>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11"/>
          <p:cNvSpPr/>
          <p:nvPr/>
        </p:nvSpPr>
        <p:spPr>
          <a:xfrm flipH="1">
            <a:off x="7893139" y="239561"/>
            <a:ext cx="134000" cy="134000"/>
          </a:xfrm>
          <a:prstGeom prst="ellipse">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11"/>
          <p:cNvSpPr/>
          <p:nvPr/>
        </p:nvSpPr>
        <p:spPr>
          <a:xfrm flipH="1">
            <a:off x="7333456" y="318947"/>
            <a:ext cx="310800" cy="310800"/>
          </a:xfrm>
          <a:prstGeom prst="star4">
            <a:avLst>
              <a:gd name="adj" fmla="val 19716"/>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11"/>
          <p:cNvSpPr/>
          <p:nvPr/>
        </p:nvSpPr>
        <p:spPr>
          <a:xfrm flipH="1">
            <a:off x="377889" y="4903564"/>
            <a:ext cx="310800" cy="310800"/>
          </a:xfrm>
          <a:prstGeom prst="star4">
            <a:avLst>
              <a:gd name="adj" fmla="val 19716"/>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107;p11"/>
          <p:cNvSpPr/>
          <p:nvPr/>
        </p:nvSpPr>
        <p:spPr>
          <a:xfrm flipH="1">
            <a:off x="11723772" y="4687095"/>
            <a:ext cx="134000" cy="134000"/>
          </a:xfrm>
          <a:prstGeom prst="ellipse">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05790882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108"/>
        <p:cNvGrpSpPr/>
        <p:nvPr/>
      </p:nvGrpSpPr>
      <p:grpSpPr>
        <a:xfrm>
          <a:off x="0" y="0"/>
          <a:ext cx="0" cy="0"/>
          <a:chOff x="0" y="0"/>
          <a:chExt cx="0" cy="0"/>
        </a:xfrm>
      </p:grpSpPr>
    </p:spTree>
    <p:extLst>
      <p:ext uri="{BB962C8B-B14F-4D97-AF65-F5344CB8AC3E}">
        <p14:creationId xmlns:p14="http://schemas.microsoft.com/office/powerpoint/2010/main" val="31908017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09"/>
        <p:cNvGrpSpPr/>
        <p:nvPr/>
      </p:nvGrpSpPr>
      <p:grpSpPr>
        <a:xfrm>
          <a:off x="0" y="0"/>
          <a:ext cx="0" cy="0"/>
          <a:chOff x="0" y="0"/>
          <a:chExt cx="0" cy="0"/>
        </a:xfrm>
      </p:grpSpPr>
      <p:sp>
        <p:nvSpPr>
          <p:cNvPr id="110" name="Google Shape;110;p13"/>
          <p:cNvSpPr txBox="1">
            <a:spLocks noGrp="1"/>
          </p:cNvSpPr>
          <p:nvPr>
            <p:ph type="title"/>
          </p:nvPr>
        </p:nvSpPr>
        <p:spPr>
          <a:xfrm>
            <a:off x="950967" y="2409200"/>
            <a:ext cx="4904800" cy="70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11" name="Google Shape;111;p13"/>
          <p:cNvSpPr txBox="1">
            <a:spLocks noGrp="1"/>
          </p:cNvSpPr>
          <p:nvPr>
            <p:ph type="title" idx="2" hasCustomPrompt="1"/>
          </p:nvPr>
        </p:nvSpPr>
        <p:spPr>
          <a:xfrm>
            <a:off x="2524567" y="1879917"/>
            <a:ext cx="1757600" cy="79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accent6"/>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12" name="Google Shape;112;p13"/>
          <p:cNvSpPr txBox="1">
            <a:spLocks noGrp="1"/>
          </p:cNvSpPr>
          <p:nvPr>
            <p:ph type="subTitle" idx="1"/>
          </p:nvPr>
        </p:nvSpPr>
        <p:spPr>
          <a:xfrm>
            <a:off x="1638367" y="3112500"/>
            <a:ext cx="3530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113" name="Google Shape;113;p13"/>
          <p:cNvSpPr txBox="1">
            <a:spLocks noGrp="1"/>
          </p:cNvSpPr>
          <p:nvPr>
            <p:ph type="title" idx="3"/>
          </p:nvPr>
        </p:nvSpPr>
        <p:spPr>
          <a:xfrm>
            <a:off x="6336223" y="2409200"/>
            <a:ext cx="4904800" cy="70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14" name="Google Shape;114;p13"/>
          <p:cNvSpPr txBox="1">
            <a:spLocks noGrp="1"/>
          </p:cNvSpPr>
          <p:nvPr>
            <p:ph type="title" idx="4" hasCustomPrompt="1"/>
          </p:nvPr>
        </p:nvSpPr>
        <p:spPr>
          <a:xfrm>
            <a:off x="7862600" y="1879917"/>
            <a:ext cx="1757600" cy="79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accent6"/>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15" name="Google Shape;115;p13"/>
          <p:cNvSpPr txBox="1">
            <a:spLocks noGrp="1"/>
          </p:cNvSpPr>
          <p:nvPr>
            <p:ph type="subTitle" idx="5"/>
          </p:nvPr>
        </p:nvSpPr>
        <p:spPr>
          <a:xfrm>
            <a:off x="7023631" y="3112500"/>
            <a:ext cx="3530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116" name="Google Shape;116;p13"/>
          <p:cNvSpPr txBox="1">
            <a:spLocks noGrp="1"/>
          </p:cNvSpPr>
          <p:nvPr>
            <p:ph type="title" idx="6"/>
          </p:nvPr>
        </p:nvSpPr>
        <p:spPr>
          <a:xfrm>
            <a:off x="950967" y="4795067"/>
            <a:ext cx="4904800" cy="70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17" name="Google Shape;117;p13"/>
          <p:cNvSpPr txBox="1">
            <a:spLocks noGrp="1"/>
          </p:cNvSpPr>
          <p:nvPr>
            <p:ph type="title" idx="7" hasCustomPrompt="1"/>
          </p:nvPr>
        </p:nvSpPr>
        <p:spPr>
          <a:xfrm>
            <a:off x="2524567" y="4265784"/>
            <a:ext cx="1757600" cy="79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accent6"/>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18" name="Google Shape;118;p13"/>
          <p:cNvSpPr txBox="1">
            <a:spLocks noGrp="1"/>
          </p:cNvSpPr>
          <p:nvPr>
            <p:ph type="subTitle" idx="8"/>
          </p:nvPr>
        </p:nvSpPr>
        <p:spPr>
          <a:xfrm>
            <a:off x="1216367" y="5498367"/>
            <a:ext cx="43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119" name="Google Shape;119;p13"/>
          <p:cNvSpPr txBox="1">
            <a:spLocks noGrp="1"/>
          </p:cNvSpPr>
          <p:nvPr>
            <p:ph type="title" idx="9"/>
          </p:nvPr>
        </p:nvSpPr>
        <p:spPr>
          <a:xfrm>
            <a:off x="6336223" y="4795067"/>
            <a:ext cx="4904800" cy="70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20" name="Google Shape;120;p13"/>
          <p:cNvSpPr txBox="1">
            <a:spLocks noGrp="1"/>
          </p:cNvSpPr>
          <p:nvPr>
            <p:ph type="title" idx="13" hasCustomPrompt="1"/>
          </p:nvPr>
        </p:nvSpPr>
        <p:spPr>
          <a:xfrm>
            <a:off x="7862600" y="4265784"/>
            <a:ext cx="1757600" cy="79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accent6"/>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21" name="Google Shape;121;p13"/>
          <p:cNvSpPr txBox="1">
            <a:spLocks noGrp="1"/>
          </p:cNvSpPr>
          <p:nvPr>
            <p:ph type="subTitle" idx="14"/>
          </p:nvPr>
        </p:nvSpPr>
        <p:spPr>
          <a:xfrm>
            <a:off x="6601640" y="5498367"/>
            <a:ext cx="43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122" name="Google Shape;122;p13"/>
          <p:cNvSpPr txBox="1">
            <a:spLocks noGrp="1"/>
          </p:cNvSpPr>
          <p:nvPr>
            <p:ph type="title" idx="15"/>
          </p:nvPr>
        </p:nvSpPr>
        <p:spPr>
          <a:xfrm>
            <a:off x="960000" y="719333"/>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700"/>
              <a:buNone/>
              <a:defRPr/>
            </a:lvl1pPr>
            <a:lvl2pPr lvl="1" rtl="0">
              <a:spcBef>
                <a:spcPts val="0"/>
              </a:spcBef>
              <a:spcAft>
                <a:spcPts val="0"/>
              </a:spcAft>
              <a:buSzPts val="2700"/>
              <a:buNone/>
              <a:defRPr/>
            </a:lvl2pPr>
            <a:lvl3pPr lvl="2" rtl="0">
              <a:spcBef>
                <a:spcPts val="0"/>
              </a:spcBef>
              <a:spcAft>
                <a:spcPts val="0"/>
              </a:spcAft>
              <a:buSzPts val="2700"/>
              <a:buNone/>
              <a:defRPr/>
            </a:lvl3pPr>
            <a:lvl4pPr lvl="3" rtl="0">
              <a:spcBef>
                <a:spcPts val="0"/>
              </a:spcBef>
              <a:spcAft>
                <a:spcPts val="0"/>
              </a:spcAft>
              <a:buSzPts val="2700"/>
              <a:buNone/>
              <a:defRPr/>
            </a:lvl4pPr>
            <a:lvl5pPr lvl="4" rtl="0">
              <a:spcBef>
                <a:spcPts val="0"/>
              </a:spcBef>
              <a:spcAft>
                <a:spcPts val="0"/>
              </a:spcAft>
              <a:buSzPts val="2700"/>
              <a:buNone/>
              <a:defRPr/>
            </a:lvl5pPr>
            <a:lvl6pPr lvl="5" rtl="0">
              <a:spcBef>
                <a:spcPts val="0"/>
              </a:spcBef>
              <a:spcAft>
                <a:spcPts val="0"/>
              </a:spcAft>
              <a:buSzPts val="2700"/>
              <a:buNone/>
              <a:defRPr/>
            </a:lvl6pPr>
            <a:lvl7pPr lvl="6" rtl="0">
              <a:spcBef>
                <a:spcPts val="0"/>
              </a:spcBef>
              <a:spcAft>
                <a:spcPts val="0"/>
              </a:spcAft>
              <a:buSzPts val="2700"/>
              <a:buNone/>
              <a:defRPr/>
            </a:lvl7pPr>
            <a:lvl8pPr lvl="7" rtl="0">
              <a:spcBef>
                <a:spcPts val="0"/>
              </a:spcBef>
              <a:spcAft>
                <a:spcPts val="0"/>
              </a:spcAft>
              <a:buSzPts val="2700"/>
              <a:buNone/>
              <a:defRPr/>
            </a:lvl8pPr>
            <a:lvl9pPr lvl="8" rtl="0">
              <a:spcBef>
                <a:spcPts val="0"/>
              </a:spcBef>
              <a:spcAft>
                <a:spcPts val="0"/>
              </a:spcAft>
              <a:buSzPts val="2700"/>
              <a:buNone/>
              <a:defRPr/>
            </a:lvl9pPr>
          </a:lstStyle>
          <a:p>
            <a:endParaRPr/>
          </a:p>
        </p:txBody>
      </p:sp>
      <p:sp>
        <p:nvSpPr>
          <p:cNvPr id="123" name="Google Shape;123;p13"/>
          <p:cNvSpPr/>
          <p:nvPr/>
        </p:nvSpPr>
        <p:spPr>
          <a:xfrm>
            <a:off x="585576" y="5808304"/>
            <a:ext cx="356400" cy="356400"/>
          </a:xfrm>
          <a:prstGeom prst="star4">
            <a:avLst>
              <a:gd name="adj" fmla="val 19716"/>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 name="Google Shape;124;p13"/>
          <p:cNvSpPr/>
          <p:nvPr/>
        </p:nvSpPr>
        <p:spPr>
          <a:xfrm>
            <a:off x="977900" y="6228484"/>
            <a:ext cx="134000" cy="134000"/>
          </a:xfrm>
          <a:prstGeom prst="ellipse">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13"/>
          <p:cNvSpPr/>
          <p:nvPr/>
        </p:nvSpPr>
        <p:spPr>
          <a:xfrm>
            <a:off x="11219985" y="878053"/>
            <a:ext cx="602800" cy="602800"/>
          </a:xfrm>
          <a:prstGeom prst="star4">
            <a:avLst>
              <a:gd name="adj" fmla="val 19716"/>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19430B"/>
              </a:solidFill>
              <a:cs typeface="Arial"/>
              <a:sym typeface="Arial"/>
            </a:endParaRPr>
          </a:p>
        </p:txBody>
      </p:sp>
      <p:sp>
        <p:nvSpPr>
          <p:cNvPr id="126" name="Google Shape;126;p13"/>
          <p:cNvSpPr/>
          <p:nvPr/>
        </p:nvSpPr>
        <p:spPr>
          <a:xfrm>
            <a:off x="10959583" y="437231"/>
            <a:ext cx="310800" cy="310800"/>
          </a:xfrm>
          <a:prstGeom prst="star4">
            <a:avLst>
              <a:gd name="adj" fmla="val 19716"/>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19430B"/>
              </a:solidFill>
              <a:cs typeface="Arial"/>
              <a:sym typeface="Arial"/>
            </a:endParaRPr>
          </a:p>
        </p:txBody>
      </p:sp>
      <p:sp>
        <p:nvSpPr>
          <p:cNvPr id="127" name="Google Shape;127;p13"/>
          <p:cNvSpPr/>
          <p:nvPr/>
        </p:nvSpPr>
        <p:spPr>
          <a:xfrm>
            <a:off x="10604500" y="677895"/>
            <a:ext cx="134000" cy="134000"/>
          </a:xfrm>
          <a:prstGeom prst="ellipse">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19430B"/>
              </a:solidFill>
              <a:cs typeface="Arial"/>
              <a:sym typeface="Arial"/>
            </a:endParaRPr>
          </a:p>
        </p:txBody>
      </p:sp>
    </p:spTree>
    <p:extLst>
      <p:ext uri="{BB962C8B-B14F-4D97-AF65-F5344CB8AC3E}">
        <p14:creationId xmlns:p14="http://schemas.microsoft.com/office/powerpoint/2010/main" val="31831237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28"/>
        <p:cNvGrpSpPr/>
        <p:nvPr/>
      </p:nvGrpSpPr>
      <p:grpSpPr>
        <a:xfrm>
          <a:off x="0" y="0"/>
          <a:ext cx="0" cy="0"/>
          <a:chOff x="0" y="0"/>
          <a:chExt cx="0" cy="0"/>
        </a:xfrm>
      </p:grpSpPr>
      <p:sp>
        <p:nvSpPr>
          <p:cNvPr id="129" name="Google Shape;129;p14"/>
          <p:cNvSpPr txBox="1">
            <a:spLocks noGrp="1"/>
          </p:cNvSpPr>
          <p:nvPr>
            <p:ph type="title"/>
          </p:nvPr>
        </p:nvSpPr>
        <p:spPr>
          <a:xfrm>
            <a:off x="3053367" y="4523600"/>
            <a:ext cx="6085200" cy="70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30" name="Google Shape;130;p14"/>
          <p:cNvSpPr txBox="1">
            <a:spLocks noGrp="1"/>
          </p:cNvSpPr>
          <p:nvPr>
            <p:ph type="subTitle" idx="1"/>
          </p:nvPr>
        </p:nvSpPr>
        <p:spPr>
          <a:xfrm>
            <a:off x="1944167" y="1584133"/>
            <a:ext cx="8303600" cy="232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None/>
              <a:defRPr sz="3333"/>
            </a:lvl1pPr>
            <a:lvl2pPr lvl="1" algn="ctr" rtl="0">
              <a:lnSpc>
                <a:spcPct val="100000"/>
              </a:lnSpc>
              <a:spcBef>
                <a:spcPts val="2133"/>
              </a:spcBef>
              <a:spcAft>
                <a:spcPts val="0"/>
              </a:spcAft>
              <a:buSzPts val="2500"/>
              <a:buNone/>
              <a:defRPr sz="3333"/>
            </a:lvl2pPr>
            <a:lvl3pPr lvl="2" algn="ctr" rtl="0">
              <a:lnSpc>
                <a:spcPct val="100000"/>
              </a:lnSpc>
              <a:spcBef>
                <a:spcPts val="2133"/>
              </a:spcBef>
              <a:spcAft>
                <a:spcPts val="0"/>
              </a:spcAft>
              <a:buSzPts val="2500"/>
              <a:buNone/>
              <a:defRPr sz="3333"/>
            </a:lvl3pPr>
            <a:lvl4pPr lvl="3" algn="ctr" rtl="0">
              <a:lnSpc>
                <a:spcPct val="100000"/>
              </a:lnSpc>
              <a:spcBef>
                <a:spcPts val="2133"/>
              </a:spcBef>
              <a:spcAft>
                <a:spcPts val="0"/>
              </a:spcAft>
              <a:buSzPts val="2500"/>
              <a:buNone/>
              <a:defRPr sz="3333"/>
            </a:lvl4pPr>
            <a:lvl5pPr lvl="4" algn="ctr" rtl="0">
              <a:lnSpc>
                <a:spcPct val="100000"/>
              </a:lnSpc>
              <a:spcBef>
                <a:spcPts val="2133"/>
              </a:spcBef>
              <a:spcAft>
                <a:spcPts val="0"/>
              </a:spcAft>
              <a:buSzPts val="2500"/>
              <a:buNone/>
              <a:defRPr sz="3333"/>
            </a:lvl5pPr>
            <a:lvl6pPr lvl="5" algn="ctr" rtl="0">
              <a:lnSpc>
                <a:spcPct val="100000"/>
              </a:lnSpc>
              <a:spcBef>
                <a:spcPts val="2133"/>
              </a:spcBef>
              <a:spcAft>
                <a:spcPts val="0"/>
              </a:spcAft>
              <a:buSzPts val="2500"/>
              <a:buNone/>
              <a:defRPr sz="3333"/>
            </a:lvl6pPr>
            <a:lvl7pPr lvl="6" algn="ctr" rtl="0">
              <a:lnSpc>
                <a:spcPct val="100000"/>
              </a:lnSpc>
              <a:spcBef>
                <a:spcPts val="2133"/>
              </a:spcBef>
              <a:spcAft>
                <a:spcPts val="0"/>
              </a:spcAft>
              <a:buSzPts val="2500"/>
              <a:buNone/>
              <a:defRPr sz="3333"/>
            </a:lvl7pPr>
            <a:lvl8pPr lvl="7" algn="ctr" rtl="0">
              <a:lnSpc>
                <a:spcPct val="100000"/>
              </a:lnSpc>
              <a:spcBef>
                <a:spcPts val="2133"/>
              </a:spcBef>
              <a:spcAft>
                <a:spcPts val="0"/>
              </a:spcAft>
              <a:buSzPts val="2500"/>
              <a:buNone/>
              <a:defRPr sz="3333"/>
            </a:lvl8pPr>
            <a:lvl9pPr lvl="8" algn="ctr" rtl="0">
              <a:lnSpc>
                <a:spcPct val="100000"/>
              </a:lnSpc>
              <a:spcBef>
                <a:spcPts val="2133"/>
              </a:spcBef>
              <a:spcAft>
                <a:spcPts val="2133"/>
              </a:spcAft>
              <a:buSzPts val="2500"/>
              <a:buNone/>
              <a:defRPr sz="3333"/>
            </a:lvl9pPr>
          </a:lstStyle>
          <a:p>
            <a:endParaRPr/>
          </a:p>
        </p:txBody>
      </p:sp>
    </p:spTree>
    <p:extLst>
      <p:ext uri="{BB962C8B-B14F-4D97-AF65-F5344CB8AC3E}">
        <p14:creationId xmlns:p14="http://schemas.microsoft.com/office/powerpoint/2010/main" val="90260507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31"/>
        <p:cNvGrpSpPr/>
        <p:nvPr/>
      </p:nvGrpSpPr>
      <p:grpSpPr>
        <a:xfrm>
          <a:off x="0" y="0"/>
          <a:ext cx="0" cy="0"/>
          <a:chOff x="0" y="0"/>
          <a:chExt cx="0" cy="0"/>
        </a:xfrm>
      </p:grpSpPr>
      <p:sp>
        <p:nvSpPr>
          <p:cNvPr id="132" name="Google Shape;132;p15"/>
          <p:cNvSpPr txBox="1">
            <a:spLocks noGrp="1"/>
          </p:cNvSpPr>
          <p:nvPr>
            <p:ph type="subTitle" idx="1"/>
          </p:nvPr>
        </p:nvSpPr>
        <p:spPr>
          <a:xfrm>
            <a:off x="7164233" y="3220300"/>
            <a:ext cx="3293200" cy="136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33" name="Google Shape;133;p15"/>
          <p:cNvSpPr txBox="1">
            <a:spLocks noGrp="1"/>
          </p:cNvSpPr>
          <p:nvPr>
            <p:ph type="title"/>
          </p:nvPr>
        </p:nvSpPr>
        <p:spPr>
          <a:xfrm>
            <a:off x="960000" y="719333"/>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700"/>
              <a:buNone/>
              <a:defRPr/>
            </a:lvl1pPr>
            <a:lvl2pPr lvl="1" rtl="0">
              <a:spcBef>
                <a:spcPts val="0"/>
              </a:spcBef>
              <a:spcAft>
                <a:spcPts val="0"/>
              </a:spcAft>
              <a:buSzPts val="2700"/>
              <a:buNone/>
              <a:defRPr/>
            </a:lvl2pPr>
            <a:lvl3pPr lvl="2" rtl="0">
              <a:spcBef>
                <a:spcPts val="0"/>
              </a:spcBef>
              <a:spcAft>
                <a:spcPts val="0"/>
              </a:spcAft>
              <a:buSzPts val="2700"/>
              <a:buNone/>
              <a:defRPr/>
            </a:lvl3pPr>
            <a:lvl4pPr lvl="3" rtl="0">
              <a:spcBef>
                <a:spcPts val="0"/>
              </a:spcBef>
              <a:spcAft>
                <a:spcPts val="0"/>
              </a:spcAft>
              <a:buSzPts val="2700"/>
              <a:buNone/>
              <a:defRPr/>
            </a:lvl4pPr>
            <a:lvl5pPr lvl="4" rtl="0">
              <a:spcBef>
                <a:spcPts val="0"/>
              </a:spcBef>
              <a:spcAft>
                <a:spcPts val="0"/>
              </a:spcAft>
              <a:buSzPts val="2700"/>
              <a:buNone/>
              <a:defRPr/>
            </a:lvl5pPr>
            <a:lvl6pPr lvl="5" rtl="0">
              <a:spcBef>
                <a:spcPts val="0"/>
              </a:spcBef>
              <a:spcAft>
                <a:spcPts val="0"/>
              </a:spcAft>
              <a:buSzPts val="2700"/>
              <a:buNone/>
              <a:defRPr/>
            </a:lvl6pPr>
            <a:lvl7pPr lvl="6" rtl="0">
              <a:spcBef>
                <a:spcPts val="0"/>
              </a:spcBef>
              <a:spcAft>
                <a:spcPts val="0"/>
              </a:spcAft>
              <a:buSzPts val="2700"/>
              <a:buNone/>
              <a:defRPr/>
            </a:lvl7pPr>
            <a:lvl8pPr lvl="7" rtl="0">
              <a:spcBef>
                <a:spcPts val="0"/>
              </a:spcBef>
              <a:spcAft>
                <a:spcPts val="0"/>
              </a:spcAft>
              <a:buSzPts val="2700"/>
              <a:buNone/>
              <a:defRPr/>
            </a:lvl8pPr>
            <a:lvl9pPr lvl="8" rtl="0">
              <a:spcBef>
                <a:spcPts val="0"/>
              </a:spcBef>
              <a:spcAft>
                <a:spcPts val="0"/>
              </a:spcAft>
              <a:buSzPts val="2700"/>
              <a:buNone/>
              <a:defRPr/>
            </a:lvl9pPr>
          </a:lstStyle>
          <a:p>
            <a:endParaRPr/>
          </a:p>
        </p:txBody>
      </p:sp>
      <p:sp>
        <p:nvSpPr>
          <p:cNvPr id="134" name="Google Shape;134;p15"/>
          <p:cNvSpPr/>
          <p:nvPr/>
        </p:nvSpPr>
        <p:spPr>
          <a:xfrm>
            <a:off x="11359501" y="1654987"/>
            <a:ext cx="602800" cy="602800"/>
          </a:xfrm>
          <a:prstGeom prst="star4">
            <a:avLst>
              <a:gd name="adj" fmla="val 19716"/>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 name="Google Shape;135;p15"/>
          <p:cNvSpPr/>
          <p:nvPr/>
        </p:nvSpPr>
        <p:spPr>
          <a:xfrm>
            <a:off x="11716167" y="1264831"/>
            <a:ext cx="310800" cy="310800"/>
          </a:xfrm>
          <a:prstGeom prst="star4">
            <a:avLst>
              <a:gd name="adj" fmla="val 19716"/>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 name="Google Shape;136;p15"/>
          <p:cNvSpPr/>
          <p:nvPr/>
        </p:nvSpPr>
        <p:spPr>
          <a:xfrm>
            <a:off x="11821427" y="2267125"/>
            <a:ext cx="134000" cy="134000"/>
          </a:xfrm>
          <a:prstGeom prst="ellipse">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 name="Google Shape;137;p15"/>
          <p:cNvSpPr/>
          <p:nvPr/>
        </p:nvSpPr>
        <p:spPr>
          <a:xfrm>
            <a:off x="208901" y="5529220"/>
            <a:ext cx="602800" cy="602800"/>
          </a:xfrm>
          <a:prstGeom prst="star4">
            <a:avLst>
              <a:gd name="adj" fmla="val 19716"/>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15"/>
          <p:cNvSpPr/>
          <p:nvPr/>
        </p:nvSpPr>
        <p:spPr>
          <a:xfrm>
            <a:off x="354900" y="1800997"/>
            <a:ext cx="310800" cy="310800"/>
          </a:xfrm>
          <a:prstGeom prst="star4">
            <a:avLst>
              <a:gd name="adj" fmla="val 19716"/>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15"/>
          <p:cNvSpPr/>
          <p:nvPr/>
        </p:nvSpPr>
        <p:spPr>
          <a:xfrm>
            <a:off x="208893" y="4756325"/>
            <a:ext cx="134000" cy="134000"/>
          </a:xfrm>
          <a:prstGeom prst="ellipse">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 name="Google Shape;140;p15"/>
          <p:cNvSpPr/>
          <p:nvPr/>
        </p:nvSpPr>
        <p:spPr>
          <a:xfrm>
            <a:off x="11593893" y="6432725"/>
            <a:ext cx="134000" cy="134000"/>
          </a:xfrm>
          <a:prstGeom prst="ellipse">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 name="Google Shape;141;p15"/>
          <p:cNvSpPr/>
          <p:nvPr/>
        </p:nvSpPr>
        <p:spPr>
          <a:xfrm>
            <a:off x="8052127" y="285925"/>
            <a:ext cx="134000" cy="134000"/>
          </a:xfrm>
          <a:prstGeom prst="ellipse">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18813284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42"/>
        <p:cNvGrpSpPr/>
        <p:nvPr/>
      </p:nvGrpSpPr>
      <p:grpSpPr>
        <a:xfrm>
          <a:off x="0" y="0"/>
          <a:ext cx="0" cy="0"/>
          <a:chOff x="0" y="0"/>
          <a:chExt cx="0" cy="0"/>
        </a:xfrm>
      </p:grpSpPr>
      <p:sp>
        <p:nvSpPr>
          <p:cNvPr id="143" name="Google Shape;143;p16"/>
          <p:cNvSpPr txBox="1">
            <a:spLocks noGrp="1"/>
          </p:cNvSpPr>
          <p:nvPr>
            <p:ph type="title"/>
          </p:nvPr>
        </p:nvSpPr>
        <p:spPr>
          <a:xfrm>
            <a:off x="960000" y="7193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700"/>
              <a:buNone/>
              <a:defRPr/>
            </a:lvl1pPr>
            <a:lvl2pPr lvl="1" rtl="0">
              <a:spcBef>
                <a:spcPts val="0"/>
              </a:spcBef>
              <a:spcAft>
                <a:spcPts val="0"/>
              </a:spcAft>
              <a:buSzPts val="2700"/>
              <a:buNone/>
              <a:defRPr/>
            </a:lvl2pPr>
            <a:lvl3pPr lvl="2" rtl="0">
              <a:spcBef>
                <a:spcPts val="0"/>
              </a:spcBef>
              <a:spcAft>
                <a:spcPts val="0"/>
              </a:spcAft>
              <a:buSzPts val="2700"/>
              <a:buNone/>
              <a:defRPr/>
            </a:lvl3pPr>
            <a:lvl4pPr lvl="3" rtl="0">
              <a:spcBef>
                <a:spcPts val="0"/>
              </a:spcBef>
              <a:spcAft>
                <a:spcPts val="0"/>
              </a:spcAft>
              <a:buSzPts val="2700"/>
              <a:buNone/>
              <a:defRPr/>
            </a:lvl4pPr>
            <a:lvl5pPr lvl="4" rtl="0">
              <a:spcBef>
                <a:spcPts val="0"/>
              </a:spcBef>
              <a:spcAft>
                <a:spcPts val="0"/>
              </a:spcAft>
              <a:buSzPts val="2700"/>
              <a:buNone/>
              <a:defRPr/>
            </a:lvl5pPr>
            <a:lvl6pPr lvl="5" rtl="0">
              <a:spcBef>
                <a:spcPts val="0"/>
              </a:spcBef>
              <a:spcAft>
                <a:spcPts val="0"/>
              </a:spcAft>
              <a:buSzPts val="2700"/>
              <a:buNone/>
              <a:defRPr/>
            </a:lvl6pPr>
            <a:lvl7pPr lvl="6" rtl="0">
              <a:spcBef>
                <a:spcPts val="0"/>
              </a:spcBef>
              <a:spcAft>
                <a:spcPts val="0"/>
              </a:spcAft>
              <a:buSzPts val="2700"/>
              <a:buNone/>
              <a:defRPr/>
            </a:lvl7pPr>
            <a:lvl8pPr lvl="7" rtl="0">
              <a:spcBef>
                <a:spcPts val="0"/>
              </a:spcBef>
              <a:spcAft>
                <a:spcPts val="0"/>
              </a:spcAft>
              <a:buSzPts val="2700"/>
              <a:buNone/>
              <a:defRPr/>
            </a:lvl8pPr>
            <a:lvl9pPr lvl="8" rtl="0">
              <a:spcBef>
                <a:spcPts val="0"/>
              </a:spcBef>
              <a:spcAft>
                <a:spcPts val="0"/>
              </a:spcAft>
              <a:buSzPts val="2700"/>
              <a:buNone/>
              <a:defRPr/>
            </a:lvl9pPr>
          </a:lstStyle>
          <a:p>
            <a:endParaRPr/>
          </a:p>
        </p:txBody>
      </p:sp>
      <p:sp>
        <p:nvSpPr>
          <p:cNvPr id="144" name="Google Shape;144;p16"/>
          <p:cNvSpPr/>
          <p:nvPr/>
        </p:nvSpPr>
        <p:spPr>
          <a:xfrm>
            <a:off x="11497452" y="3740953"/>
            <a:ext cx="602800" cy="602800"/>
          </a:xfrm>
          <a:prstGeom prst="star4">
            <a:avLst>
              <a:gd name="adj" fmla="val 19716"/>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 name="Google Shape;145;p16"/>
          <p:cNvSpPr/>
          <p:nvPr/>
        </p:nvSpPr>
        <p:spPr>
          <a:xfrm>
            <a:off x="11745049" y="3198531"/>
            <a:ext cx="310800" cy="310800"/>
          </a:xfrm>
          <a:prstGeom prst="star4">
            <a:avLst>
              <a:gd name="adj" fmla="val 19716"/>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 name="Google Shape;146;p16"/>
          <p:cNvSpPr/>
          <p:nvPr/>
        </p:nvSpPr>
        <p:spPr>
          <a:xfrm>
            <a:off x="72668" y="3714087"/>
            <a:ext cx="602800" cy="602800"/>
          </a:xfrm>
          <a:prstGeom prst="star4">
            <a:avLst>
              <a:gd name="adj" fmla="val 19716"/>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 name="Google Shape;147;p16"/>
          <p:cNvSpPr/>
          <p:nvPr/>
        </p:nvSpPr>
        <p:spPr>
          <a:xfrm>
            <a:off x="429333" y="3323931"/>
            <a:ext cx="310800" cy="310800"/>
          </a:xfrm>
          <a:prstGeom prst="star4">
            <a:avLst>
              <a:gd name="adj" fmla="val 19716"/>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 name="Google Shape;148;p16"/>
          <p:cNvSpPr/>
          <p:nvPr/>
        </p:nvSpPr>
        <p:spPr>
          <a:xfrm>
            <a:off x="534593" y="4326225"/>
            <a:ext cx="134000" cy="134000"/>
          </a:xfrm>
          <a:prstGeom prst="ellipse">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68021994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49"/>
        <p:cNvGrpSpPr/>
        <p:nvPr/>
      </p:nvGrpSpPr>
      <p:grpSpPr>
        <a:xfrm>
          <a:off x="0" y="0"/>
          <a:ext cx="0" cy="0"/>
          <a:chOff x="0" y="0"/>
          <a:chExt cx="0" cy="0"/>
        </a:xfrm>
      </p:grpSpPr>
      <p:sp>
        <p:nvSpPr>
          <p:cNvPr id="150" name="Google Shape;150;p17"/>
          <p:cNvSpPr txBox="1">
            <a:spLocks noGrp="1"/>
          </p:cNvSpPr>
          <p:nvPr>
            <p:ph type="title"/>
          </p:nvPr>
        </p:nvSpPr>
        <p:spPr>
          <a:xfrm>
            <a:off x="960000" y="3239284"/>
            <a:ext cx="3115200" cy="70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51" name="Google Shape;151;p17"/>
          <p:cNvSpPr txBox="1">
            <a:spLocks noGrp="1"/>
          </p:cNvSpPr>
          <p:nvPr>
            <p:ph type="subTitle" idx="1"/>
          </p:nvPr>
        </p:nvSpPr>
        <p:spPr>
          <a:xfrm>
            <a:off x="960000" y="4013144"/>
            <a:ext cx="3115200" cy="106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2" name="Google Shape;152;p17"/>
          <p:cNvSpPr txBox="1">
            <a:spLocks noGrp="1"/>
          </p:cNvSpPr>
          <p:nvPr>
            <p:ph type="title" idx="2"/>
          </p:nvPr>
        </p:nvSpPr>
        <p:spPr>
          <a:xfrm>
            <a:off x="4538400" y="3239284"/>
            <a:ext cx="3115200" cy="70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53" name="Google Shape;153;p17"/>
          <p:cNvSpPr txBox="1">
            <a:spLocks noGrp="1"/>
          </p:cNvSpPr>
          <p:nvPr>
            <p:ph type="subTitle" idx="3"/>
          </p:nvPr>
        </p:nvSpPr>
        <p:spPr>
          <a:xfrm>
            <a:off x="4538400" y="4013144"/>
            <a:ext cx="3115200" cy="106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 name="Google Shape;154;p17"/>
          <p:cNvSpPr txBox="1">
            <a:spLocks noGrp="1"/>
          </p:cNvSpPr>
          <p:nvPr>
            <p:ph type="title" idx="4"/>
          </p:nvPr>
        </p:nvSpPr>
        <p:spPr>
          <a:xfrm>
            <a:off x="8116800" y="3239284"/>
            <a:ext cx="3115200" cy="70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55" name="Google Shape;155;p17"/>
          <p:cNvSpPr txBox="1">
            <a:spLocks noGrp="1"/>
          </p:cNvSpPr>
          <p:nvPr>
            <p:ph type="subTitle" idx="5"/>
          </p:nvPr>
        </p:nvSpPr>
        <p:spPr>
          <a:xfrm>
            <a:off x="8116800" y="4013144"/>
            <a:ext cx="3115200" cy="106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6" name="Google Shape;156;p17"/>
          <p:cNvSpPr txBox="1">
            <a:spLocks noGrp="1"/>
          </p:cNvSpPr>
          <p:nvPr>
            <p:ph type="title" idx="6"/>
          </p:nvPr>
        </p:nvSpPr>
        <p:spPr>
          <a:xfrm>
            <a:off x="960000" y="719333"/>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700"/>
              <a:buNone/>
              <a:defRPr/>
            </a:lvl1pPr>
            <a:lvl2pPr lvl="1" rtl="0">
              <a:spcBef>
                <a:spcPts val="0"/>
              </a:spcBef>
              <a:spcAft>
                <a:spcPts val="0"/>
              </a:spcAft>
              <a:buSzPts val="2700"/>
              <a:buNone/>
              <a:defRPr/>
            </a:lvl2pPr>
            <a:lvl3pPr lvl="2" rtl="0">
              <a:spcBef>
                <a:spcPts val="0"/>
              </a:spcBef>
              <a:spcAft>
                <a:spcPts val="0"/>
              </a:spcAft>
              <a:buSzPts val="2700"/>
              <a:buNone/>
              <a:defRPr/>
            </a:lvl3pPr>
            <a:lvl4pPr lvl="3" rtl="0">
              <a:spcBef>
                <a:spcPts val="0"/>
              </a:spcBef>
              <a:spcAft>
                <a:spcPts val="0"/>
              </a:spcAft>
              <a:buSzPts val="2700"/>
              <a:buNone/>
              <a:defRPr/>
            </a:lvl4pPr>
            <a:lvl5pPr lvl="4" rtl="0">
              <a:spcBef>
                <a:spcPts val="0"/>
              </a:spcBef>
              <a:spcAft>
                <a:spcPts val="0"/>
              </a:spcAft>
              <a:buSzPts val="2700"/>
              <a:buNone/>
              <a:defRPr/>
            </a:lvl5pPr>
            <a:lvl6pPr lvl="5" rtl="0">
              <a:spcBef>
                <a:spcPts val="0"/>
              </a:spcBef>
              <a:spcAft>
                <a:spcPts val="0"/>
              </a:spcAft>
              <a:buSzPts val="2700"/>
              <a:buNone/>
              <a:defRPr/>
            </a:lvl6pPr>
            <a:lvl7pPr lvl="6" rtl="0">
              <a:spcBef>
                <a:spcPts val="0"/>
              </a:spcBef>
              <a:spcAft>
                <a:spcPts val="0"/>
              </a:spcAft>
              <a:buSzPts val="2700"/>
              <a:buNone/>
              <a:defRPr/>
            </a:lvl7pPr>
            <a:lvl8pPr lvl="7" rtl="0">
              <a:spcBef>
                <a:spcPts val="0"/>
              </a:spcBef>
              <a:spcAft>
                <a:spcPts val="0"/>
              </a:spcAft>
              <a:buSzPts val="2700"/>
              <a:buNone/>
              <a:defRPr/>
            </a:lvl8pPr>
            <a:lvl9pPr lvl="8" rtl="0">
              <a:spcBef>
                <a:spcPts val="0"/>
              </a:spcBef>
              <a:spcAft>
                <a:spcPts val="0"/>
              </a:spcAft>
              <a:buSzPts val="2700"/>
              <a:buNone/>
              <a:defRPr/>
            </a:lvl9pPr>
          </a:lstStyle>
          <a:p>
            <a:endParaRPr/>
          </a:p>
        </p:txBody>
      </p:sp>
      <p:sp>
        <p:nvSpPr>
          <p:cNvPr id="157" name="Google Shape;157;p17"/>
          <p:cNvSpPr/>
          <p:nvPr/>
        </p:nvSpPr>
        <p:spPr>
          <a:xfrm>
            <a:off x="11497452" y="3740953"/>
            <a:ext cx="602800" cy="602800"/>
          </a:xfrm>
          <a:prstGeom prst="star4">
            <a:avLst>
              <a:gd name="adj" fmla="val 19716"/>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17"/>
          <p:cNvSpPr/>
          <p:nvPr/>
        </p:nvSpPr>
        <p:spPr>
          <a:xfrm>
            <a:off x="11745049" y="3198531"/>
            <a:ext cx="310800" cy="310800"/>
          </a:xfrm>
          <a:prstGeom prst="star4">
            <a:avLst>
              <a:gd name="adj" fmla="val 19716"/>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9" name="Google Shape;159;p17"/>
          <p:cNvSpPr/>
          <p:nvPr/>
        </p:nvSpPr>
        <p:spPr>
          <a:xfrm>
            <a:off x="11288367" y="3439195"/>
            <a:ext cx="134000" cy="134000"/>
          </a:xfrm>
          <a:prstGeom prst="ellipse">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 name="Google Shape;160;p17"/>
          <p:cNvSpPr/>
          <p:nvPr/>
        </p:nvSpPr>
        <p:spPr>
          <a:xfrm>
            <a:off x="2388167" y="6315147"/>
            <a:ext cx="310800" cy="310800"/>
          </a:xfrm>
          <a:prstGeom prst="star4">
            <a:avLst>
              <a:gd name="adj" fmla="val 19716"/>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 name="Google Shape;161;p17"/>
          <p:cNvSpPr/>
          <p:nvPr/>
        </p:nvSpPr>
        <p:spPr>
          <a:xfrm>
            <a:off x="2898484" y="6441200"/>
            <a:ext cx="134000" cy="134000"/>
          </a:xfrm>
          <a:prstGeom prst="ellipse">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 name="Google Shape;162;p17"/>
          <p:cNvSpPr/>
          <p:nvPr/>
        </p:nvSpPr>
        <p:spPr>
          <a:xfrm>
            <a:off x="8786684" y="6433617"/>
            <a:ext cx="134000" cy="134000"/>
          </a:xfrm>
          <a:prstGeom prst="ellipse">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 name="Google Shape;163;p17"/>
          <p:cNvSpPr/>
          <p:nvPr/>
        </p:nvSpPr>
        <p:spPr>
          <a:xfrm rot="159369">
            <a:off x="8324752" y="6440654"/>
            <a:ext cx="310733" cy="310733"/>
          </a:xfrm>
          <a:prstGeom prst="star4">
            <a:avLst>
              <a:gd name="adj" fmla="val 19716"/>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6145210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64"/>
        <p:cNvGrpSpPr/>
        <p:nvPr/>
      </p:nvGrpSpPr>
      <p:grpSpPr>
        <a:xfrm>
          <a:off x="0" y="0"/>
          <a:ext cx="0" cy="0"/>
          <a:chOff x="0" y="0"/>
          <a:chExt cx="0" cy="0"/>
        </a:xfrm>
      </p:grpSpPr>
      <p:sp>
        <p:nvSpPr>
          <p:cNvPr id="165" name="Google Shape;165;p18"/>
          <p:cNvSpPr txBox="1">
            <a:spLocks noGrp="1"/>
          </p:cNvSpPr>
          <p:nvPr>
            <p:ph type="title"/>
          </p:nvPr>
        </p:nvSpPr>
        <p:spPr>
          <a:xfrm>
            <a:off x="1594484" y="2243800"/>
            <a:ext cx="3822800" cy="70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66" name="Google Shape;166;p18"/>
          <p:cNvSpPr txBox="1">
            <a:spLocks noGrp="1"/>
          </p:cNvSpPr>
          <p:nvPr>
            <p:ph type="subTitle" idx="1"/>
          </p:nvPr>
        </p:nvSpPr>
        <p:spPr>
          <a:xfrm>
            <a:off x="1594484" y="3025833"/>
            <a:ext cx="382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7" name="Google Shape;167;p18"/>
          <p:cNvSpPr txBox="1">
            <a:spLocks noGrp="1"/>
          </p:cNvSpPr>
          <p:nvPr>
            <p:ph type="title" idx="2"/>
          </p:nvPr>
        </p:nvSpPr>
        <p:spPr>
          <a:xfrm>
            <a:off x="6774724" y="2243800"/>
            <a:ext cx="3822800" cy="70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68" name="Google Shape;168;p18"/>
          <p:cNvSpPr txBox="1">
            <a:spLocks noGrp="1"/>
          </p:cNvSpPr>
          <p:nvPr>
            <p:ph type="subTitle" idx="3"/>
          </p:nvPr>
        </p:nvSpPr>
        <p:spPr>
          <a:xfrm>
            <a:off x="6774724" y="3025833"/>
            <a:ext cx="382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9" name="Google Shape;169;p18"/>
          <p:cNvSpPr txBox="1">
            <a:spLocks noGrp="1"/>
          </p:cNvSpPr>
          <p:nvPr>
            <p:ph type="title" idx="4"/>
          </p:nvPr>
        </p:nvSpPr>
        <p:spPr>
          <a:xfrm>
            <a:off x="1594484" y="4155000"/>
            <a:ext cx="3822800" cy="70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70" name="Google Shape;170;p18"/>
          <p:cNvSpPr txBox="1">
            <a:spLocks noGrp="1"/>
          </p:cNvSpPr>
          <p:nvPr>
            <p:ph type="subTitle" idx="5"/>
          </p:nvPr>
        </p:nvSpPr>
        <p:spPr>
          <a:xfrm>
            <a:off x="1594484" y="4937033"/>
            <a:ext cx="382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1" name="Google Shape;171;p18"/>
          <p:cNvSpPr txBox="1">
            <a:spLocks noGrp="1"/>
          </p:cNvSpPr>
          <p:nvPr>
            <p:ph type="title" idx="6"/>
          </p:nvPr>
        </p:nvSpPr>
        <p:spPr>
          <a:xfrm>
            <a:off x="6774724" y="4155000"/>
            <a:ext cx="3822800" cy="70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72" name="Google Shape;172;p18"/>
          <p:cNvSpPr txBox="1">
            <a:spLocks noGrp="1"/>
          </p:cNvSpPr>
          <p:nvPr>
            <p:ph type="subTitle" idx="7"/>
          </p:nvPr>
        </p:nvSpPr>
        <p:spPr>
          <a:xfrm>
            <a:off x="6774724" y="4937033"/>
            <a:ext cx="382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3" name="Google Shape;173;p18"/>
          <p:cNvSpPr txBox="1">
            <a:spLocks noGrp="1"/>
          </p:cNvSpPr>
          <p:nvPr>
            <p:ph type="title" idx="8"/>
          </p:nvPr>
        </p:nvSpPr>
        <p:spPr>
          <a:xfrm>
            <a:off x="960000" y="7193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700"/>
              <a:buNone/>
              <a:defRPr/>
            </a:lvl1pPr>
            <a:lvl2pPr lvl="1" rtl="0">
              <a:spcBef>
                <a:spcPts val="0"/>
              </a:spcBef>
              <a:spcAft>
                <a:spcPts val="0"/>
              </a:spcAft>
              <a:buSzPts val="2700"/>
              <a:buNone/>
              <a:defRPr/>
            </a:lvl2pPr>
            <a:lvl3pPr lvl="2" rtl="0">
              <a:spcBef>
                <a:spcPts val="0"/>
              </a:spcBef>
              <a:spcAft>
                <a:spcPts val="0"/>
              </a:spcAft>
              <a:buSzPts val="2700"/>
              <a:buNone/>
              <a:defRPr/>
            </a:lvl3pPr>
            <a:lvl4pPr lvl="3" rtl="0">
              <a:spcBef>
                <a:spcPts val="0"/>
              </a:spcBef>
              <a:spcAft>
                <a:spcPts val="0"/>
              </a:spcAft>
              <a:buSzPts val="2700"/>
              <a:buNone/>
              <a:defRPr/>
            </a:lvl4pPr>
            <a:lvl5pPr lvl="4" rtl="0">
              <a:spcBef>
                <a:spcPts val="0"/>
              </a:spcBef>
              <a:spcAft>
                <a:spcPts val="0"/>
              </a:spcAft>
              <a:buSzPts val="2700"/>
              <a:buNone/>
              <a:defRPr/>
            </a:lvl5pPr>
            <a:lvl6pPr lvl="5" rtl="0">
              <a:spcBef>
                <a:spcPts val="0"/>
              </a:spcBef>
              <a:spcAft>
                <a:spcPts val="0"/>
              </a:spcAft>
              <a:buSzPts val="2700"/>
              <a:buNone/>
              <a:defRPr/>
            </a:lvl6pPr>
            <a:lvl7pPr lvl="6" rtl="0">
              <a:spcBef>
                <a:spcPts val="0"/>
              </a:spcBef>
              <a:spcAft>
                <a:spcPts val="0"/>
              </a:spcAft>
              <a:buSzPts val="2700"/>
              <a:buNone/>
              <a:defRPr/>
            </a:lvl7pPr>
            <a:lvl8pPr lvl="7" rtl="0">
              <a:spcBef>
                <a:spcPts val="0"/>
              </a:spcBef>
              <a:spcAft>
                <a:spcPts val="0"/>
              </a:spcAft>
              <a:buSzPts val="2700"/>
              <a:buNone/>
              <a:defRPr/>
            </a:lvl8pPr>
            <a:lvl9pPr lvl="8" rtl="0">
              <a:spcBef>
                <a:spcPts val="0"/>
              </a:spcBef>
              <a:spcAft>
                <a:spcPts val="0"/>
              </a:spcAft>
              <a:buSzPts val="2700"/>
              <a:buNone/>
              <a:defRPr/>
            </a:lvl9pPr>
          </a:lstStyle>
          <a:p>
            <a:endParaRPr/>
          </a:p>
        </p:txBody>
      </p:sp>
    </p:spTree>
    <p:extLst>
      <p:ext uri="{BB962C8B-B14F-4D97-AF65-F5344CB8AC3E}">
        <p14:creationId xmlns:p14="http://schemas.microsoft.com/office/powerpoint/2010/main" val="1970537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74"/>
        <p:cNvGrpSpPr/>
        <p:nvPr/>
      </p:nvGrpSpPr>
      <p:grpSpPr>
        <a:xfrm>
          <a:off x="0" y="0"/>
          <a:ext cx="0" cy="0"/>
          <a:chOff x="0" y="0"/>
          <a:chExt cx="0" cy="0"/>
        </a:xfrm>
      </p:grpSpPr>
      <p:sp>
        <p:nvSpPr>
          <p:cNvPr id="175" name="Google Shape;175;p19"/>
          <p:cNvSpPr txBox="1">
            <a:spLocks noGrp="1"/>
          </p:cNvSpPr>
          <p:nvPr>
            <p:ph type="title"/>
          </p:nvPr>
        </p:nvSpPr>
        <p:spPr>
          <a:xfrm>
            <a:off x="960000" y="2180467"/>
            <a:ext cx="3074000" cy="70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76" name="Google Shape;176;p19"/>
          <p:cNvSpPr txBox="1">
            <a:spLocks noGrp="1"/>
          </p:cNvSpPr>
          <p:nvPr>
            <p:ph type="subTitle" idx="1"/>
          </p:nvPr>
        </p:nvSpPr>
        <p:spPr>
          <a:xfrm>
            <a:off x="960000" y="2924233"/>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 name="Google Shape;177;p19"/>
          <p:cNvSpPr txBox="1">
            <a:spLocks noGrp="1"/>
          </p:cNvSpPr>
          <p:nvPr>
            <p:ph type="title" idx="2"/>
          </p:nvPr>
        </p:nvSpPr>
        <p:spPr>
          <a:xfrm>
            <a:off x="4559025" y="2180467"/>
            <a:ext cx="3074000" cy="70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78" name="Google Shape;178;p19"/>
          <p:cNvSpPr txBox="1">
            <a:spLocks noGrp="1"/>
          </p:cNvSpPr>
          <p:nvPr>
            <p:ph type="subTitle" idx="3"/>
          </p:nvPr>
        </p:nvSpPr>
        <p:spPr>
          <a:xfrm>
            <a:off x="4559025" y="2924233"/>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9" name="Google Shape;179;p19"/>
          <p:cNvSpPr txBox="1">
            <a:spLocks noGrp="1"/>
          </p:cNvSpPr>
          <p:nvPr>
            <p:ph type="title" idx="4"/>
          </p:nvPr>
        </p:nvSpPr>
        <p:spPr>
          <a:xfrm>
            <a:off x="960000" y="4193267"/>
            <a:ext cx="3074000" cy="70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0" name="Google Shape;180;p19"/>
          <p:cNvSpPr txBox="1">
            <a:spLocks noGrp="1"/>
          </p:cNvSpPr>
          <p:nvPr>
            <p:ph type="subTitle" idx="5"/>
          </p:nvPr>
        </p:nvSpPr>
        <p:spPr>
          <a:xfrm>
            <a:off x="960000" y="4937033"/>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1" name="Google Shape;181;p19"/>
          <p:cNvSpPr txBox="1">
            <a:spLocks noGrp="1"/>
          </p:cNvSpPr>
          <p:nvPr>
            <p:ph type="title" idx="6"/>
          </p:nvPr>
        </p:nvSpPr>
        <p:spPr>
          <a:xfrm>
            <a:off x="4559025" y="4193267"/>
            <a:ext cx="3074000" cy="70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2" name="Google Shape;182;p19"/>
          <p:cNvSpPr txBox="1">
            <a:spLocks noGrp="1"/>
          </p:cNvSpPr>
          <p:nvPr>
            <p:ph type="subTitle" idx="7"/>
          </p:nvPr>
        </p:nvSpPr>
        <p:spPr>
          <a:xfrm>
            <a:off x="4559025" y="4937033"/>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3" name="Google Shape;183;p19"/>
          <p:cNvSpPr txBox="1">
            <a:spLocks noGrp="1"/>
          </p:cNvSpPr>
          <p:nvPr>
            <p:ph type="title" idx="8"/>
          </p:nvPr>
        </p:nvSpPr>
        <p:spPr>
          <a:xfrm>
            <a:off x="8158060" y="2180467"/>
            <a:ext cx="3074000" cy="70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4" name="Google Shape;184;p19"/>
          <p:cNvSpPr txBox="1">
            <a:spLocks noGrp="1"/>
          </p:cNvSpPr>
          <p:nvPr>
            <p:ph type="subTitle" idx="9"/>
          </p:nvPr>
        </p:nvSpPr>
        <p:spPr>
          <a:xfrm>
            <a:off x="8158060" y="2924233"/>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5" name="Google Shape;185;p19"/>
          <p:cNvSpPr txBox="1">
            <a:spLocks noGrp="1"/>
          </p:cNvSpPr>
          <p:nvPr>
            <p:ph type="title" idx="13"/>
          </p:nvPr>
        </p:nvSpPr>
        <p:spPr>
          <a:xfrm>
            <a:off x="8158060" y="4193267"/>
            <a:ext cx="3074000" cy="70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6" name="Google Shape;186;p19"/>
          <p:cNvSpPr txBox="1">
            <a:spLocks noGrp="1"/>
          </p:cNvSpPr>
          <p:nvPr>
            <p:ph type="subTitle" idx="14"/>
          </p:nvPr>
        </p:nvSpPr>
        <p:spPr>
          <a:xfrm>
            <a:off x="8158060" y="4937033"/>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7" name="Google Shape;187;p19"/>
          <p:cNvSpPr txBox="1">
            <a:spLocks noGrp="1"/>
          </p:cNvSpPr>
          <p:nvPr>
            <p:ph type="title" idx="15"/>
          </p:nvPr>
        </p:nvSpPr>
        <p:spPr>
          <a:xfrm>
            <a:off x="960000" y="719333"/>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700"/>
              <a:buNone/>
              <a:defRPr/>
            </a:lvl1pPr>
            <a:lvl2pPr lvl="1" rtl="0">
              <a:spcBef>
                <a:spcPts val="0"/>
              </a:spcBef>
              <a:spcAft>
                <a:spcPts val="0"/>
              </a:spcAft>
              <a:buSzPts val="2700"/>
              <a:buNone/>
              <a:defRPr/>
            </a:lvl2pPr>
            <a:lvl3pPr lvl="2" rtl="0">
              <a:spcBef>
                <a:spcPts val="0"/>
              </a:spcBef>
              <a:spcAft>
                <a:spcPts val="0"/>
              </a:spcAft>
              <a:buSzPts val="2700"/>
              <a:buNone/>
              <a:defRPr/>
            </a:lvl3pPr>
            <a:lvl4pPr lvl="3" rtl="0">
              <a:spcBef>
                <a:spcPts val="0"/>
              </a:spcBef>
              <a:spcAft>
                <a:spcPts val="0"/>
              </a:spcAft>
              <a:buSzPts val="2700"/>
              <a:buNone/>
              <a:defRPr/>
            </a:lvl4pPr>
            <a:lvl5pPr lvl="4" rtl="0">
              <a:spcBef>
                <a:spcPts val="0"/>
              </a:spcBef>
              <a:spcAft>
                <a:spcPts val="0"/>
              </a:spcAft>
              <a:buSzPts val="2700"/>
              <a:buNone/>
              <a:defRPr/>
            </a:lvl5pPr>
            <a:lvl6pPr lvl="5" rtl="0">
              <a:spcBef>
                <a:spcPts val="0"/>
              </a:spcBef>
              <a:spcAft>
                <a:spcPts val="0"/>
              </a:spcAft>
              <a:buSzPts val="2700"/>
              <a:buNone/>
              <a:defRPr/>
            </a:lvl6pPr>
            <a:lvl7pPr lvl="6" rtl="0">
              <a:spcBef>
                <a:spcPts val="0"/>
              </a:spcBef>
              <a:spcAft>
                <a:spcPts val="0"/>
              </a:spcAft>
              <a:buSzPts val="2700"/>
              <a:buNone/>
              <a:defRPr/>
            </a:lvl7pPr>
            <a:lvl8pPr lvl="7" rtl="0">
              <a:spcBef>
                <a:spcPts val="0"/>
              </a:spcBef>
              <a:spcAft>
                <a:spcPts val="0"/>
              </a:spcAft>
              <a:buSzPts val="2700"/>
              <a:buNone/>
              <a:defRPr/>
            </a:lvl8pPr>
            <a:lvl9pPr lvl="8" rtl="0">
              <a:spcBef>
                <a:spcPts val="0"/>
              </a:spcBef>
              <a:spcAft>
                <a:spcPts val="0"/>
              </a:spcAft>
              <a:buSzPts val="2700"/>
              <a:buNone/>
              <a:defRPr/>
            </a:lvl9pPr>
          </a:lstStyle>
          <a:p>
            <a:endParaRPr/>
          </a:p>
        </p:txBody>
      </p:sp>
      <p:sp>
        <p:nvSpPr>
          <p:cNvPr id="188" name="Google Shape;188;p19"/>
          <p:cNvSpPr/>
          <p:nvPr/>
        </p:nvSpPr>
        <p:spPr>
          <a:xfrm flipH="1">
            <a:off x="11477331" y="5808304"/>
            <a:ext cx="356400" cy="356400"/>
          </a:xfrm>
          <a:prstGeom prst="star4">
            <a:avLst>
              <a:gd name="adj" fmla="val 19716"/>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 name="Google Shape;189;p19"/>
          <p:cNvSpPr/>
          <p:nvPr/>
        </p:nvSpPr>
        <p:spPr>
          <a:xfrm flipH="1">
            <a:off x="11307408" y="6228484"/>
            <a:ext cx="134000" cy="134000"/>
          </a:xfrm>
          <a:prstGeom prst="ellipse">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 name="Google Shape;190;p19"/>
          <p:cNvSpPr/>
          <p:nvPr/>
        </p:nvSpPr>
        <p:spPr>
          <a:xfrm flipH="1">
            <a:off x="78105" y="5948620"/>
            <a:ext cx="602800" cy="602800"/>
          </a:xfrm>
          <a:prstGeom prst="star4">
            <a:avLst>
              <a:gd name="adj" fmla="val 19716"/>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19430B"/>
              </a:solidFill>
              <a:cs typeface="Arial"/>
              <a:sym typeface="Arial"/>
            </a:endParaRPr>
          </a:p>
        </p:txBody>
      </p:sp>
      <p:sp>
        <p:nvSpPr>
          <p:cNvPr id="191" name="Google Shape;191;p19"/>
          <p:cNvSpPr/>
          <p:nvPr/>
        </p:nvSpPr>
        <p:spPr>
          <a:xfrm flipH="1">
            <a:off x="224108" y="5406197"/>
            <a:ext cx="310800" cy="310800"/>
          </a:xfrm>
          <a:prstGeom prst="star4">
            <a:avLst>
              <a:gd name="adj" fmla="val 19716"/>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19430B"/>
              </a:solidFill>
              <a:cs typeface="Arial"/>
              <a:sym typeface="Arial"/>
            </a:endParaRPr>
          </a:p>
        </p:txBody>
      </p:sp>
      <p:sp>
        <p:nvSpPr>
          <p:cNvPr id="192" name="Google Shape;192;p19"/>
          <p:cNvSpPr/>
          <p:nvPr/>
        </p:nvSpPr>
        <p:spPr>
          <a:xfrm flipH="1">
            <a:off x="959991" y="6362495"/>
            <a:ext cx="134000" cy="134000"/>
          </a:xfrm>
          <a:prstGeom prst="ellipse">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19430B"/>
              </a:solidFill>
              <a:cs typeface="Arial"/>
              <a:sym typeface="Arial"/>
            </a:endParaRPr>
          </a:p>
        </p:txBody>
      </p:sp>
    </p:spTree>
    <p:extLst>
      <p:ext uri="{BB962C8B-B14F-4D97-AF65-F5344CB8AC3E}">
        <p14:creationId xmlns:p14="http://schemas.microsoft.com/office/powerpoint/2010/main" val="221336226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93"/>
        <p:cNvGrpSpPr/>
        <p:nvPr/>
      </p:nvGrpSpPr>
      <p:grpSpPr>
        <a:xfrm>
          <a:off x="0" y="0"/>
          <a:ext cx="0" cy="0"/>
          <a:chOff x="0" y="0"/>
          <a:chExt cx="0" cy="0"/>
        </a:xfrm>
      </p:grpSpPr>
      <p:sp>
        <p:nvSpPr>
          <p:cNvPr id="194" name="Google Shape;194;p20"/>
          <p:cNvSpPr txBox="1">
            <a:spLocks noGrp="1"/>
          </p:cNvSpPr>
          <p:nvPr>
            <p:ph type="title" hasCustomPrompt="1"/>
          </p:nvPr>
        </p:nvSpPr>
        <p:spPr>
          <a:xfrm>
            <a:off x="1712000" y="1037117"/>
            <a:ext cx="8768000" cy="143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95" name="Google Shape;195;p20"/>
          <p:cNvSpPr txBox="1">
            <a:spLocks noGrp="1"/>
          </p:cNvSpPr>
          <p:nvPr>
            <p:ph type="subTitle" idx="1"/>
          </p:nvPr>
        </p:nvSpPr>
        <p:spPr>
          <a:xfrm>
            <a:off x="1712000" y="2476519"/>
            <a:ext cx="8768000" cy="53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 name="Google Shape;196;p20"/>
          <p:cNvSpPr txBox="1">
            <a:spLocks noGrp="1"/>
          </p:cNvSpPr>
          <p:nvPr>
            <p:ph type="title" idx="2" hasCustomPrompt="1"/>
          </p:nvPr>
        </p:nvSpPr>
        <p:spPr>
          <a:xfrm>
            <a:off x="1712000" y="3846009"/>
            <a:ext cx="8768000" cy="143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97" name="Google Shape;197;p20"/>
          <p:cNvSpPr txBox="1">
            <a:spLocks noGrp="1"/>
          </p:cNvSpPr>
          <p:nvPr>
            <p:ph type="subTitle" idx="3"/>
          </p:nvPr>
        </p:nvSpPr>
        <p:spPr>
          <a:xfrm>
            <a:off x="1712000" y="5285268"/>
            <a:ext cx="8768000" cy="53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8" name="Google Shape;198;p20"/>
          <p:cNvSpPr/>
          <p:nvPr/>
        </p:nvSpPr>
        <p:spPr>
          <a:xfrm>
            <a:off x="11497452" y="3740953"/>
            <a:ext cx="602800" cy="602800"/>
          </a:xfrm>
          <a:prstGeom prst="star4">
            <a:avLst>
              <a:gd name="adj" fmla="val 19716"/>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 name="Google Shape;199;p20"/>
          <p:cNvSpPr/>
          <p:nvPr/>
        </p:nvSpPr>
        <p:spPr>
          <a:xfrm>
            <a:off x="11745049" y="3198531"/>
            <a:ext cx="310800" cy="310800"/>
          </a:xfrm>
          <a:prstGeom prst="star4">
            <a:avLst>
              <a:gd name="adj" fmla="val 19716"/>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 name="Google Shape;200;p20"/>
          <p:cNvSpPr/>
          <p:nvPr/>
        </p:nvSpPr>
        <p:spPr>
          <a:xfrm>
            <a:off x="11288367" y="3439195"/>
            <a:ext cx="134000" cy="134000"/>
          </a:xfrm>
          <a:prstGeom prst="ellipse">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 name="Google Shape;201;p20"/>
          <p:cNvSpPr/>
          <p:nvPr/>
        </p:nvSpPr>
        <p:spPr>
          <a:xfrm>
            <a:off x="2388167" y="6213547"/>
            <a:ext cx="310800" cy="310800"/>
          </a:xfrm>
          <a:prstGeom prst="star4">
            <a:avLst>
              <a:gd name="adj" fmla="val 19716"/>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 name="Google Shape;202;p20"/>
          <p:cNvSpPr/>
          <p:nvPr/>
        </p:nvSpPr>
        <p:spPr>
          <a:xfrm>
            <a:off x="2898484" y="6441200"/>
            <a:ext cx="134000" cy="134000"/>
          </a:xfrm>
          <a:prstGeom prst="ellipse">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 name="Google Shape;203;p20"/>
          <p:cNvSpPr/>
          <p:nvPr/>
        </p:nvSpPr>
        <p:spPr>
          <a:xfrm>
            <a:off x="8786684" y="6433617"/>
            <a:ext cx="134000" cy="134000"/>
          </a:xfrm>
          <a:prstGeom prst="ellipse">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 name="Google Shape;204;p20"/>
          <p:cNvSpPr/>
          <p:nvPr/>
        </p:nvSpPr>
        <p:spPr>
          <a:xfrm>
            <a:off x="8324752" y="6440653"/>
            <a:ext cx="310800" cy="310800"/>
          </a:xfrm>
          <a:prstGeom prst="star4">
            <a:avLst>
              <a:gd name="adj" fmla="val 19716"/>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 name="Google Shape;205;p20"/>
          <p:cNvSpPr/>
          <p:nvPr/>
        </p:nvSpPr>
        <p:spPr>
          <a:xfrm>
            <a:off x="2403585" y="38420"/>
            <a:ext cx="602800" cy="602800"/>
          </a:xfrm>
          <a:prstGeom prst="star4">
            <a:avLst>
              <a:gd name="adj" fmla="val 19716"/>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 name="Google Shape;206;p20"/>
          <p:cNvSpPr/>
          <p:nvPr/>
        </p:nvSpPr>
        <p:spPr>
          <a:xfrm rot="159369">
            <a:off x="4070252" y="243054"/>
            <a:ext cx="310733" cy="310733"/>
          </a:xfrm>
          <a:prstGeom prst="star4">
            <a:avLst>
              <a:gd name="adj" fmla="val 19716"/>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 name="Google Shape;207;p20"/>
          <p:cNvSpPr/>
          <p:nvPr/>
        </p:nvSpPr>
        <p:spPr>
          <a:xfrm>
            <a:off x="10479984" y="102017"/>
            <a:ext cx="134000" cy="134000"/>
          </a:xfrm>
          <a:prstGeom prst="ellipse">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 name="Google Shape;208;p20"/>
          <p:cNvSpPr/>
          <p:nvPr/>
        </p:nvSpPr>
        <p:spPr>
          <a:xfrm>
            <a:off x="409284" y="6301867"/>
            <a:ext cx="134000" cy="134000"/>
          </a:xfrm>
          <a:prstGeom prst="ellipse">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783991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6E25C-8E13-4116-9FDA-A116609760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EC9F38F-2953-4795-A710-195C868C01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23CB014-CACF-4D57-A71D-741DF65267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F98B5E-D78F-4653-9FE4-227F68ABE4F0}"/>
              </a:ext>
            </a:extLst>
          </p:cNvPr>
          <p:cNvSpPr>
            <a:spLocks noGrp="1"/>
          </p:cNvSpPr>
          <p:nvPr>
            <p:ph type="dt" sz="half" idx="10"/>
          </p:nvPr>
        </p:nvSpPr>
        <p:spPr/>
        <p:txBody>
          <a:bodyPr/>
          <a:lstStyle/>
          <a:p>
            <a:fld id="{FB7BD145-AFBC-4E69-B9DC-2C3F19D55FB7}" type="datetimeFigureOut">
              <a:rPr lang="en-US" smtClean="0"/>
              <a:t>4/5/2023</a:t>
            </a:fld>
            <a:endParaRPr lang="en-US"/>
          </a:p>
        </p:txBody>
      </p:sp>
      <p:sp>
        <p:nvSpPr>
          <p:cNvPr id="6" name="Footer Placeholder 5">
            <a:extLst>
              <a:ext uri="{FF2B5EF4-FFF2-40B4-BE49-F238E27FC236}">
                <a16:creationId xmlns:a16="http://schemas.microsoft.com/office/drawing/2014/main" id="{74F8890A-2717-4D47-A9B4-6686B9DE4E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AD3CA1-CBDC-409A-A478-2C6B6B4E04D4}"/>
              </a:ext>
            </a:extLst>
          </p:cNvPr>
          <p:cNvSpPr>
            <a:spLocks noGrp="1"/>
          </p:cNvSpPr>
          <p:nvPr>
            <p:ph type="sldNum" sz="quarter" idx="12"/>
          </p:nvPr>
        </p:nvSpPr>
        <p:spPr/>
        <p:txBody>
          <a:bodyPr/>
          <a:lstStyle/>
          <a:p>
            <a:fld id="{373DFB01-19CB-4D8E-8FB0-D09096230C4A}" type="slidenum">
              <a:rPr lang="en-US" smtClean="0"/>
              <a:t>‹#›</a:t>
            </a:fld>
            <a:endParaRPr lang="en-US"/>
          </a:p>
        </p:txBody>
      </p:sp>
    </p:spTree>
    <p:extLst>
      <p:ext uri="{BB962C8B-B14F-4D97-AF65-F5344CB8AC3E}">
        <p14:creationId xmlns:p14="http://schemas.microsoft.com/office/powerpoint/2010/main" val="147385705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09"/>
        <p:cNvGrpSpPr/>
        <p:nvPr/>
      </p:nvGrpSpPr>
      <p:grpSpPr>
        <a:xfrm>
          <a:off x="0" y="0"/>
          <a:ext cx="0" cy="0"/>
          <a:chOff x="0" y="0"/>
          <a:chExt cx="0" cy="0"/>
        </a:xfrm>
      </p:grpSpPr>
      <p:sp>
        <p:nvSpPr>
          <p:cNvPr id="210" name="Google Shape;210;p21"/>
          <p:cNvSpPr txBox="1">
            <a:spLocks noGrp="1"/>
          </p:cNvSpPr>
          <p:nvPr>
            <p:ph type="subTitle" idx="1"/>
          </p:nvPr>
        </p:nvSpPr>
        <p:spPr>
          <a:xfrm>
            <a:off x="1298451" y="1584533"/>
            <a:ext cx="4668400" cy="451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2133"/>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211" name="Google Shape;211;p21"/>
          <p:cNvSpPr txBox="1">
            <a:spLocks noGrp="1"/>
          </p:cNvSpPr>
          <p:nvPr>
            <p:ph type="subTitle" idx="2"/>
          </p:nvPr>
        </p:nvSpPr>
        <p:spPr>
          <a:xfrm>
            <a:off x="6225151" y="2702133"/>
            <a:ext cx="4668400" cy="340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2133"/>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212" name="Google Shape;212;p21"/>
          <p:cNvSpPr txBox="1">
            <a:spLocks noGrp="1"/>
          </p:cNvSpPr>
          <p:nvPr>
            <p:ph type="title"/>
          </p:nvPr>
        </p:nvSpPr>
        <p:spPr>
          <a:xfrm>
            <a:off x="960000" y="7193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700"/>
              <a:buNone/>
              <a:defRPr/>
            </a:lvl1pPr>
            <a:lvl2pPr lvl="1" rtl="0">
              <a:spcBef>
                <a:spcPts val="0"/>
              </a:spcBef>
              <a:spcAft>
                <a:spcPts val="0"/>
              </a:spcAft>
              <a:buSzPts val="2700"/>
              <a:buNone/>
              <a:defRPr/>
            </a:lvl2pPr>
            <a:lvl3pPr lvl="2" rtl="0">
              <a:spcBef>
                <a:spcPts val="0"/>
              </a:spcBef>
              <a:spcAft>
                <a:spcPts val="0"/>
              </a:spcAft>
              <a:buSzPts val="2700"/>
              <a:buNone/>
              <a:defRPr/>
            </a:lvl3pPr>
            <a:lvl4pPr lvl="3" rtl="0">
              <a:spcBef>
                <a:spcPts val="0"/>
              </a:spcBef>
              <a:spcAft>
                <a:spcPts val="0"/>
              </a:spcAft>
              <a:buSzPts val="2700"/>
              <a:buNone/>
              <a:defRPr/>
            </a:lvl4pPr>
            <a:lvl5pPr lvl="4" rtl="0">
              <a:spcBef>
                <a:spcPts val="0"/>
              </a:spcBef>
              <a:spcAft>
                <a:spcPts val="0"/>
              </a:spcAft>
              <a:buSzPts val="2700"/>
              <a:buNone/>
              <a:defRPr/>
            </a:lvl5pPr>
            <a:lvl6pPr lvl="5" rtl="0">
              <a:spcBef>
                <a:spcPts val="0"/>
              </a:spcBef>
              <a:spcAft>
                <a:spcPts val="0"/>
              </a:spcAft>
              <a:buSzPts val="2700"/>
              <a:buNone/>
              <a:defRPr/>
            </a:lvl6pPr>
            <a:lvl7pPr lvl="6" rtl="0">
              <a:spcBef>
                <a:spcPts val="0"/>
              </a:spcBef>
              <a:spcAft>
                <a:spcPts val="0"/>
              </a:spcAft>
              <a:buSzPts val="2700"/>
              <a:buNone/>
              <a:defRPr/>
            </a:lvl7pPr>
            <a:lvl8pPr lvl="7" rtl="0">
              <a:spcBef>
                <a:spcPts val="0"/>
              </a:spcBef>
              <a:spcAft>
                <a:spcPts val="0"/>
              </a:spcAft>
              <a:buSzPts val="2700"/>
              <a:buNone/>
              <a:defRPr/>
            </a:lvl8pPr>
            <a:lvl9pPr lvl="8" rtl="0">
              <a:spcBef>
                <a:spcPts val="0"/>
              </a:spcBef>
              <a:spcAft>
                <a:spcPts val="0"/>
              </a:spcAft>
              <a:buSzPts val="2700"/>
              <a:buNone/>
              <a:defRPr/>
            </a:lvl9pPr>
          </a:lstStyle>
          <a:p>
            <a:endParaRPr/>
          </a:p>
        </p:txBody>
      </p:sp>
      <p:sp>
        <p:nvSpPr>
          <p:cNvPr id="213" name="Google Shape;213;p21"/>
          <p:cNvSpPr/>
          <p:nvPr/>
        </p:nvSpPr>
        <p:spPr>
          <a:xfrm>
            <a:off x="2183467" y="6563117"/>
            <a:ext cx="134000" cy="134000"/>
          </a:xfrm>
          <a:prstGeom prst="ellipse">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4" name="Google Shape;214;p21"/>
          <p:cNvSpPr/>
          <p:nvPr/>
        </p:nvSpPr>
        <p:spPr>
          <a:xfrm>
            <a:off x="1556633" y="6299597"/>
            <a:ext cx="310800" cy="310800"/>
          </a:xfrm>
          <a:prstGeom prst="star4">
            <a:avLst>
              <a:gd name="adj" fmla="val 19716"/>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5" name="Google Shape;215;p21"/>
          <p:cNvSpPr/>
          <p:nvPr/>
        </p:nvSpPr>
        <p:spPr>
          <a:xfrm>
            <a:off x="10120833" y="6241568"/>
            <a:ext cx="426800" cy="426800"/>
          </a:xfrm>
          <a:prstGeom prst="star4">
            <a:avLst>
              <a:gd name="adj" fmla="val 19716"/>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5726756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16"/>
        <p:cNvGrpSpPr/>
        <p:nvPr/>
      </p:nvGrpSpPr>
      <p:grpSpPr>
        <a:xfrm>
          <a:off x="0" y="0"/>
          <a:ext cx="0" cy="0"/>
          <a:chOff x="0" y="0"/>
          <a:chExt cx="0" cy="0"/>
        </a:xfrm>
      </p:grpSpPr>
      <p:sp>
        <p:nvSpPr>
          <p:cNvPr id="217" name="Google Shape;217;p22"/>
          <p:cNvSpPr txBox="1">
            <a:spLocks noGrp="1"/>
          </p:cNvSpPr>
          <p:nvPr>
            <p:ph type="ctrTitle"/>
          </p:nvPr>
        </p:nvSpPr>
        <p:spPr>
          <a:xfrm>
            <a:off x="3103605" y="829017"/>
            <a:ext cx="5984800" cy="133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18" name="Google Shape;218;p22"/>
          <p:cNvSpPr txBox="1">
            <a:spLocks noGrp="1"/>
          </p:cNvSpPr>
          <p:nvPr>
            <p:ph type="subTitle" idx="1"/>
          </p:nvPr>
        </p:nvSpPr>
        <p:spPr>
          <a:xfrm>
            <a:off x="3096605" y="1999717"/>
            <a:ext cx="5998800" cy="16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219" name="Google Shape;219;p22"/>
          <p:cNvSpPr txBox="1"/>
          <p:nvPr/>
        </p:nvSpPr>
        <p:spPr>
          <a:xfrm>
            <a:off x="2847400" y="4846400"/>
            <a:ext cx="6518800" cy="751600"/>
          </a:xfrm>
          <a:prstGeom prst="rect">
            <a:avLst/>
          </a:prstGeom>
          <a:noFill/>
          <a:ln>
            <a:noFill/>
          </a:ln>
        </p:spPr>
        <p:txBody>
          <a:bodyPr spcFirstLastPara="1" wrap="square" lIns="121900" tIns="121900" rIns="121900" bIns="121900" anchor="t" anchorCtr="0">
            <a:noAutofit/>
          </a:bodyPr>
          <a:lstStyle/>
          <a:p>
            <a:pPr algn="ctr">
              <a:spcBef>
                <a:spcPts val="400"/>
              </a:spcBef>
              <a:buClr>
                <a:srgbClr val="000000"/>
              </a:buClr>
              <a:buFont typeface="Arial"/>
              <a:buNone/>
            </a:pPr>
            <a:r>
              <a:rPr lang="en" sz="1600" kern="0">
                <a:solidFill>
                  <a:srgbClr val="19430B"/>
                </a:solidFill>
                <a:latin typeface="Archivo"/>
                <a:ea typeface="Archivo"/>
                <a:cs typeface="Archivo"/>
                <a:sym typeface="Archivo"/>
              </a:rPr>
              <a:t>CREDITS: This presentation template was created by </a:t>
            </a:r>
            <a:r>
              <a:rPr lang="en" sz="1600" b="1" kern="0">
                <a:solidFill>
                  <a:srgbClr val="19430B"/>
                </a:solidFill>
                <a:uFill>
                  <a:noFill/>
                </a:uFill>
                <a:latin typeface="Archivo"/>
                <a:ea typeface="Archivo"/>
                <a:cs typeface="Archivo"/>
                <a:sym typeface="Archivo"/>
                <a:hlinkClick r:id="rId2">
                  <a:extLst>
                    <a:ext uri="{A12FA001-AC4F-418D-AE19-62706E023703}">
                      <ahyp:hlinkClr xmlns:ahyp="http://schemas.microsoft.com/office/drawing/2018/hyperlinkcolor" val="tx"/>
                    </a:ext>
                  </a:extLst>
                </a:hlinkClick>
              </a:rPr>
              <a:t>Slidesgo</a:t>
            </a:r>
            <a:r>
              <a:rPr lang="en" sz="1600" kern="0">
                <a:solidFill>
                  <a:srgbClr val="19430B"/>
                </a:solidFill>
                <a:latin typeface="Archivo"/>
                <a:ea typeface="Archivo"/>
                <a:cs typeface="Archivo"/>
                <a:sym typeface="Archivo"/>
              </a:rPr>
              <a:t>, and includes icons by </a:t>
            </a:r>
            <a:r>
              <a:rPr lang="en" sz="1600" b="1" kern="0">
                <a:solidFill>
                  <a:srgbClr val="19430B"/>
                </a:solidFill>
                <a:uFill>
                  <a:noFill/>
                </a:uFill>
                <a:latin typeface="Archivo"/>
                <a:ea typeface="Archivo"/>
                <a:cs typeface="Archivo"/>
                <a:sym typeface="Archivo"/>
                <a:hlinkClick r:id="rId3">
                  <a:extLst>
                    <a:ext uri="{A12FA001-AC4F-418D-AE19-62706E023703}">
                      <ahyp:hlinkClr xmlns:ahyp="http://schemas.microsoft.com/office/drawing/2018/hyperlinkcolor" val="tx"/>
                    </a:ext>
                  </a:extLst>
                </a:hlinkClick>
              </a:rPr>
              <a:t>Flaticon</a:t>
            </a:r>
            <a:r>
              <a:rPr lang="en" sz="1600" b="1" kern="0">
                <a:solidFill>
                  <a:srgbClr val="19430B"/>
                </a:solidFill>
                <a:latin typeface="Archivo"/>
                <a:ea typeface="Archivo"/>
                <a:cs typeface="Archivo"/>
                <a:sym typeface="Archivo"/>
              </a:rPr>
              <a:t> </a:t>
            </a:r>
            <a:r>
              <a:rPr lang="en" sz="1600" kern="0">
                <a:solidFill>
                  <a:srgbClr val="19430B"/>
                </a:solidFill>
                <a:latin typeface="Archivo"/>
                <a:ea typeface="Archivo"/>
                <a:cs typeface="Archivo"/>
                <a:sym typeface="Archivo"/>
              </a:rPr>
              <a:t>and infographics &amp; images by </a:t>
            </a:r>
            <a:r>
              <a:rPr lang="en" sz="1600" b="1" kern="0">
                <a:solidFill>
                  <a:srgbClr val="19430B"/>
                </a:solidFill>
                <a:uFill>
                  <a:noFill/>
                </a:uFill>
                <a:latin typeface="Archivo"/>
                <a:ea typeface="Archivo"/>
                <a:cs typeface="Archivo"/>
                <a:sym typeface="Archivo"/>
                <a:hlinkClick r:id="rId4">
                  <a:extLst>
                    <a:ext uri="{A12FA001-AC4F-418D-AE19-62706E023703}">
                      <ahyp:hlinkClr xmlns:ahyp="http://schemas.microsoft.com/office/drawing/2018/hyperlinkcolor" val="tx"/>
                    </a:ext>
                  </a:extLst>
                </a:hlinkClick>
              </a:rPr>
              <a:t>Freepik</a:t>
            </a:r>
            <a:endParaRPr sz="1600" b="1" kern="0">
              <a:solidFill>
                <a:srgbClr val="19430B"/>
              </a:solidFill>
              <a:latin typeface="Archivo"/>
              <a:ea typeface="Archivo"/>
              <a:cs typeface="Archivo"/>
              <a:sym typeface="Archivo"/>
            </a:endParaRPr>
          </a:p>
        </p:txBody>
      </p:sp>
      <p:sp>
        <p:nvSpPr>
          <p:cNvPr id="220" name="Google Shape;220;p22"/>
          <p:cNvSpPr/>
          <p:nvPr/>
        </p:nvSpPr>
        <p:spPr>
          <a:xfrm>
            <a:off x="11744149" y="1979980"/>
            <a:ext cx="310800" cy="310800"/>
          </a:xfrm>
          <a:prstGeom prst="star4">
            <a:avLst>
              <a:gd name="adj" fmla="val 19716"/>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1" name="Google Shape;221;p22"/>
          <p:cNvSpPr/>
          <p:nvPr/>
        </p:nvSpPr>
        <p:spPr>
          <a:xfrm>
            <a:off x="11621900" y="2536411"/>
            <a:ext cx="134000" cy="134000"/>
          </a:xfrm>
          <a:prstGeom prst="ellipse">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2" name="Google Shape;222;p22"/>
          <p:cNvSpPr/>
          <p:nvPr/>
        </p:nvSpPr>
        <p:spPr>
          <a:xfrm>
            <a:off x="11849411" y="2982275"/>
            <a:ext cx="134000" cy="134000"/>
          </a:xfrm>
          <a:prstGeom prst="ellipse">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3" name="Google Shape;223;p22"/>
          <p:cNvSpPr/>
          <p:nvPr/>
        </p:nvSpPr>
        <p:spPr>
          <a:xfrm>
            <a:off x="3572749" y="6332597"/>
            <a:ext cx="310800" cy="310800"/>
          </a:xfrm>
          <a:prstGeom prst="star4">
            <a:avLst>
              <a:gd name="adj" fmla="val 19716"/>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4" name="Google Shape;224;p22"/>
          <p:cNvSpPr/>
          <p:nvPr/>
        </p:nvSpPr>
        <p:spPr>
          <a:xfrm>
            <a:off x="3217667" y="6573261"/>
            <a:ext cx="134000" cy="134000"/>
          </a:xfrm>
          <a:prstGeom prst="ellipse">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 name="Google Shape;225;p22"/>
          <p:cNvSpPr/>
          <p:nvPr/>
        </p:nvSpPr>
        <p:spPr>
          <a:xfrm>
            <a:off x="3572749" y="214731"/>
            <a:ext cx="310800" cy="310800"/>
          </a:xfrm>
          <a:prstGeom prst="star4">
            <a:avLst>
              <a:gd name="adj" fmla="val 19716"/>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6" name="Google Shape;226;p22"/>
          <p:cNvSpPr/>
          <p:nvPr/>
        </p:nvSpPr>
        <p:spPr>
          <a:xfrm>
            <a:off x="4195133" y="239561"/>
            <a:ext cx="134000" cy="134000"/>
          </a:xfrm>
          <a:prstGeom prst="ellipse">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7" name="Google Shape;227;p22"/>
          <p:cNvSpPr/>
          <p:nvPr/>
        </p:nvSpPr>
        <p:spPr>
          <a:xfrm>
            <a:off x="4578016" y="115747"/>
            <a:ext cx="310800" cy="310800"/>
          </a:xfrm>
          <a:prstGeom prst="star4">
            <a:avLst>
              <a:gd name="adj" fmla="val 19716"/>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8" name="Google Shape;228;p22"/>
          <p:cNvSpPr/>
          <p:nvPr/>
        </p:nvSpPr>
        <p:spPr>
          <a:xfrm>
            <a:off x="11635183" y="4801964"/>
            <a:ext cx="310800" cy="310800"/>
          </a:xfrm>
          <a:prstGeom prst="star4">
            <a:avLst>
              <a:gd name="adj" fmla="val 19716"/>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 name="Google Shape;229;p22"/>
          <p:cNvSpPr/>
          <p:nvPr/>
        </p:nvSpPr>
        <p:spPr>
          <a:xfrm>
            <a:off x="364500" y="4687095"/>
            <a:ext cx="134000" cy="134000"/>
          </a:xfrm>
          <a:prstGeom prst="ellipse">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0" name="Google Shape;230;p22"/>
          <p:cNvSpPr/>
          <p:nvPr/>
        </p:nvSpPr>
        <p:spPr>
          <a:xfrm>
            <a:off x="224185" y="3663337"/>
            <a:ext cx="602800" cy="602800"/>
          </a:xfrm>
          <a:prstGeom prst="star4">
            <a:avLst>
              <a:gd name="adj" fmla="val 19716"/>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31134933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31"/>
        <p:cNvGrpSpPr/>
        <p:nvPr/>
      </p:nvGrpSpPr>
      <p:grpSpPr>
        <a:xfrm>
          <a:off x="0" y="0"/>
          <a:ext cx="0" cy="0"/>
          <a:chOff x="0" y="0"/>
          <a:chExt cx="0" cy="0"/>
        </a:xfrm>
      </p:grpSpPr>
      <p:grpSp>
        <p:nvGrpSpPr>
          <p:cNvPr id="232" name="Google Shape;232;p23"/>
          <p:cNvGrpSpPr/>
          <p:nvPr/>
        </p:nvGrpSpPr>
        <p:grpSpPr>
          <a:xfrm flipH="1">
            <a:off x="676423" y="5171452"/>
            <a:ext cx="1541389" cy="1369633"/>
            <a:chOff x="15210345" y="454438"/>
            <a:chExt cx="1156042" cy="1027225"/>
          </a:xfrm>
        </p:grpSpPr>
        <p:sp>
          <p:nvSpPr>
            <p:cNvPr id="233" name="Google Shape;233;p23"/>
            <p:cNvSpPr/>
            <p:nvPr/>
          </p:nvSpPr>
          <p:spPr>
            <a:xfrm>
              <a:off x="15210345" y="454817"/>
              <a:ext cx="1156042" cy="1026479"/>
            </a:xfrm>
            <a:custGeom>
              <a:avLst/>
              <a:gdLst/>
              <a:ahLst/>
              <a:cxnLst/>
              <a:rect l="l" t="t" r="r" b="b"/>
              <a:pathLst>
                <a:path w="12340" h="10957" extrusionOk="0">
                  <a:moveTo>
                    <a:pt x="3526" y="0"/>
                  </a:moveTo>
                  <a:cubicBezTo>
                    <a:pt x="3526" y="324"/>
                    <a:pt x="3576" y="646"/>
                    <a:pt x="3649" y="944"/>
                  </a:cubicBezTo>
                  <a:cubicBezTo>
                    <a:pt x="3725" y="1268"/>
                    <a:pt x="3824" y="1565"/>
                    <a:pt x="3973" y="1838"/>
                  </a:cubicBezTo>
                  <a:cubicBezTo>
                    <a:pt x="4046" y="1987"/>
                    <a:pt x="4122" y="2112"/>
                    <a:pt x="4195" y="2261"/>
                  </a:cubicBezTo>
                  <a:cubicBezTo>
                    <a:pt x="4146" y="2211"/>
                    <a:pt x="4096" y="2161"/>
                    <a:pt x="4022" y="2136"/>
                  </a:cubicBezTo>
                  <a:cubicBezTo>
                    <a:pt x="2855" y="1341"/>
                    <a:pt x="1514" y="821"/>
                    <a:pt x="1514" y="821"/>
                  </a:cubicBezTo>
                  <a:lnTo>
                    <a:pt x="1514" y="821"/>
                  </a:lnTo>
                  <a:cubicBezTo>
                    <a:pt x="1514" y="821"/>
                    <a:pt x="1812" y="2757"/>
                    <a:pt x="3103" y="3353"/>
                  </a:cubicBezTo>
                  <a:cubicBezTo>
                    <a:pt x="5512" y="4470"/>
                    <a:pt x="5810" y="5290"/>
                    <a:pt x="5860" y="5489"/>
                  </a:cubicBezTo>
                  <a:lnTo>
                    <a:pt x="5860" y="7697"/>
                  </a:lnTo>
                  <a:cubicBezTo>
                    <a:pt x="5612" y="7300"/>
                    <a:pt x="5288" y="6929"/>
                    <a:pt x="4940" y="6555"/>
                  </a:cubicBezTo>
                  <a:cubicBezTo>
                    <a:pt x="3415" y="4919"/>
                    <a:pt x="1180" y="4188"/>
                    <a:pt x="499" y="4188"/>
                  </a:cubicBezTo>
                  <a:cubicBezTo>
                    <a:pt x="415" y="4188"/>
                    <a:pt x="355" y="4199"/>
                    <a:pt x="322" y="4221"/>
                  </a:cubicBezTo>
                  <a:cubicBezTo>
                    <a:pt x="0" y="4420"/>
                    <a:pt x="497" y="6952"/>
                    <a:pt x="2235" y="8790"/>
                  </a:cubicBezTo>
                  <a:cubicBezTo>
                    <a:pt x="3606" y="10256"/>
                    <a:pt x="5158" y="10956"/>
                    <a:pt x="6052" y="10956"/>
                  </a:cubicBezTo>
                  <a:cubicBezTo>
                    <a:pt x="6097" y="10956"/>
                    <a:pt x="6140" y="10955"/>
                    <a:pt x="6182" y="10951"/>
                  </a:cubicBezTo>
                  <a:cubicBezTo>
                    <a:pt x="6222" y="10955"/>
                    <a:pt x="6264" y="10956"/>
                    <a:pt x="6308" y="10956"/>
                  </a:cubicBezTo>
                  <a:cubicBezTo>
                    <a:pt x="7182" y="10956"/>
                    <a:pt x="8735" y="10256"/>
                    <a:pt x="10131" y="8790"/>
                  </a:cubicBezTo>
                  <a:cubicBezTo>
                    <a:pt x="11843" y="6952"/>
                    <a:pt x="12339" y="4420"/>
                    <a:pt x="12041" y="4221"/>
                  </a:cubicBezTo>
                  <a:cubicBezTo>
                    <a:pt x="12006" y="4199"/>
                    <a:pt x="11944" y="4188"/>
                    <a:pt x="11859" y="4188"/>
                  </a:cubicBezTo>
                  <a:cubicBezTo>
                    <a:pt x="11165" y="4188"/>
                    <a:pt x="8947" y="4919"/>
                    <a:pt x="7399" y="6555"/>
                  </a:cubicBezTo>
                  <a:cubicBezTo>
                    <a:pt x="7026" y="6952"/>
                    <a:pt x="6704" y="7350"/>
                    <a:pt x="6456" y="7773"/>
                  </a:cubicBezTo>
                  <a:lnTo>
                    <a:pt x="6456" y="5141"/>
                  </a:lnTo>
                  <a:cubicBezTo>
                    <a:pt x="6456" y="5016"/>
                    <a:pt x="6480" y="4396"/>
                    <a:pt x="6059" y="3949"/>
                  </a:cubicBezTo>
                  <a:cubicBezTo>
                    <a:pt x="5933" y="3800"/>
                    <a:pt x="5784" y="3701"/>
                    <a:pt x="5612" y="3625"/>
                  </a:cubicBezTo>
                  <a:cubicBezTo>
                    <a:pt x="5635" y="3601"/>
                    <a:pt x="5685" y="3601"/>
                    <a:pt x="5735" y="3601"/>
                  </a:cubicBezTo>
                  <a:cubicBezTo>
                    <a:pt x="6033" y="3701"/>
                    <a:pt x="6331" y="3750"/>
                    <a:pt x="6629" y="3774"/>
                  </a:cubicBezTo>
                  <a:cubicBezTo>
                    <a:pt x="6952" y="3774"/>
                    <a:pt x="7274" y="3774"/>
                    <a:pt x="7572" y="3725"/>
                  </a:cubicBezTo>
                  <a:cubicBezTo>
                    <a:pt x="7896" y="3675"/>
                    <a:pt x="8218" y="3601"/>
                    <a:pt x="8516" y="3453"/>
                  </a:cubicBezTo>
                  <a:cubicBezTo>
                    <a:pt x="8665" y="3403"/>
                    <a:pt x="8814" y="3327"/>
                    <a:pt x="8939" y="3228"/>
                  </a:cubicBezTo>
                  <a:cubicBezTo>
                    <a:pt x="9088" y="3129"/>
                    <a:pt x="9211" y="3029"/>
                    <a:pt x="9310" y="2880"/>
                  </a:cubicBezTo>
                  <a:lnTo>
                    <a:pt x="9310" y="2880"/>
                  </a:lnTo>
                  <a:cubicBezTo>
                    <a:pt x="9211" y="2906"/>
                    <a:pt x="9137" y="2906"/>
                    <a:pt x="9062" y="2930"/>
                  </a:cubicBezTo>
                  <a:cubicBezTo>
                    <a:pt x="9012" y="2930"/>
                    <a:pt x="8988" y="2930"/>
                    <a:pt x="8939" y="2956"/>
                  </a:cubicBezTo>
                  <a:lnTo>
                    <a:pt x="8839" y="2956"/>
                  </a:lnTo>
                  <a:cubicBezTo>
                    <a:pt x="8690" y="2980"/>
                    <a:pt x="8541" y="3006"/>
                    <a:pt x="8392" y="3006"/>
                  </a:cubicBezTo>
                  <a:cubicBezTo>
                    <a:pt x="8095" y="3055"/>
                    <a:pt x="7797" y="3079"/>
                    <a:pt x="7499" y="3129"/>
                  </a:cubicBezTo>
                  <a:lnTo>
                    <a:pt x="7052" y="3204"/>
                  </a:lnTo>
                  <a:lnTo>
                    <a:pt x="7026" y="3204"/>
                  </a:lnTo>
                  <a:cubicBezTo>
                    <a:pt x="7052" y="3178"/>
                    <a:pt x="7101" y="3155"/>
                    <a:pt x="7151" y="3129"/>
                  </a:cubicBezTo>
                  <a:cubicBezTo>
                    <a:pt x="7946" y="2582"/>
                    <a:pt x="8267" y="1665"/>
                    <a:pt x="8267" y="1665"/>
                  </a:cubicBezTo>
                  <a:cubicBezTo>
                    <a:pt x="8267" y="1665"/>
                    <a:pt x="8253" y="1664"/>
                    <a:pt x="8226" y="1664"/>
                  </a:cubicBezTo>
                  <a:cubicBezTo>
                    <a:pt x="8069" y="1664"/>
                    <a:pt x="7495" y="1683"/>
                    <a:pt x="6903" y="1937"/>
                  </a:cubicBezTo>
                  <a:cubicBezTo>
                    <a:pt x="7026" y="1714"/>
                    <a:pt x="7125" y="1490"/>
                    <a:pt x="7201" y="1242"/>
                  </a:cubicBezTo>
                  <a:cubicBezTo>
                    <a:pt x="7250" y="1093"/>
                    <a:pt x="7300" y="944"/>
                    <a:pt x="7350" y="771"/>
                  </a:cubicBezTo>
                  <a:cubicBezTo>
                    <a:pt x="7373" y="622"/>
                    <a:pt x="7399" y="447"/>
                    <a:pt x="7399" y="274"/>
                  </a:cubicBezTo>
                  <a:lnTo>
                    <a:pt x="7399" y="274"/>
                  </a:lnTo>
                  <a:cubicBezTo>
                    <a:pt x="7175" y="523"/>
                    <a:pt x="6976" y="771"/>
                    <a:pt x="6803" y="1043"/>
                  </a:cubicBezTo>
                  <a:cubicBezTo>
                    <a:pt x="6654" y="1242"/>
                    <a:pt x="6505" y="1466"/>
                    <a:pt x="6380" y="1689"/>
                  </a:cubicBezTo>
                  <a:cubicBezTo>
                    <a:pt x="6480" y="894"/>
                    <a:pt x="6281" y="248"/>
                    <a:pt x="6281" y="248"/>
                  </a:cubicBezTo>
                  <a:cubicBezTo>
                    <a:pt x="6281" y="248"/>
                    <a:pt x="5711" y="795"/>
                    <a:pt x="5437" y="1615"/>
                  </a:cubicBezTo>
                  <a:cubicBezTo>
                    <a:pt x="5139" y="795"/>
                    <a:pt x="4543" y="248"/>
                    <a:pt x="4543" y="248"/>
                  </a:cubicBezTo>
                  <a:cubicBezTo>
                    <a:pt x="4543" y="248"/>
                    <a:pt x="4370" y="721"/>
                    <a:pt x="4370" y="1317"/>
                  </a:cubicBezTo>
                  <a:lnTo>
                    <a:pt x="4295" y="1168"/>
                  </a:lnTo>
                  <a:cubicBezTo>
                    <a:pt x="4245" y="1043"/>
                    <a:pt x="4146" y="920"/>
                    <a:pt x="4072" y="771"/>
                  </a:cubicBezTo>
                  <a:cubicBezTo>
                    <a:pt x="3997" y="646"/>
                    <a:pt x="3923" y="497"/>
                    <a:pt x="3824" y="374"/>
                  </a:cubicBezTo>
                  <a:cubicBezTo>
                    <a:pt x="3748" y="248"/>
                    <a:pt x="3649" y="125"/>
                    <a:pt x="3526" y="0"/>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34" name="Google Shape;234;p23"/>
            <p:cNvGrpSpPr/>
            <p:nvPr/>
          </p:nvGrpSpPr>
          <p:grpSpPr>
            <a:xfrm>
              <a:off x="15210350" y="454438"/>
              <a:ext cx="1156037" cy="1027225"/>
              <a:chOff x="15210350" y="454438"/>
              <a:chExt cx="1156037" cy="1027225"/>
            </a:xfrm>
          </p:grpSpPr>
          <p:sp>
            <p:nvSpPr>
              <p:cNvPr id="235" name="Google Shape;235;p23"/>
              <p:cNvSpPr/>
              <p:nvPr/>
            </p:nvSpPr>
            <p:spPr>
              <a:xfrm>
                <a:off x="15659178" y="780075"/>
                <a:ext cx="158230" cy="693251"/>
              </a:xfrm>
              <a:custGeom>
                <a:avLst/>
                <a:gdLst/>
                <a:ahLst/>
                <a:cxnLst/>
                <a:rect l="l" t="t" r="r" b="b"/>
                <a:pathLst>
                  <a:path w="1689" h="7400" extrusionOk="0">
                    <a:moveTo>
                      <a:pt x="1" y="0"/>
                    </a:moveTo>
                    <a:lnTo>
                      <a:pt x="1" y="596"/>
                    </a:lnTo>
                    <a:cubicBezTo>
                      <a:pt x="374" y="596"/>
                      <a:pt x="646" y="670"/>
                      <a:pt x="821" y="868"/>
                    </a:cubicBezTo>
                    <a:cubicBezTo>
                      <a:pt x="1093" y="1166"/>
                      <a:pt x="1069" y="1639"/>
                      <a:pt x="1069" y="1639"/>
                    </a:cubicBezTo>
                    <a:lnTo>
                      <a:pt x="1069" y="1663"/>
                    </a:lnTo>
                    <a:lnTo>
                      <a:pt x="1069" y="7400"/>
                    </a:lnTo>
                    <a:lnTo>
                      <a:pt x="1665" y="7400"/>
                    </a:lnTo>
                    <a:lnTo>
                      <a:pt x="1665" y="1663"/>
                    </a:lnTo>
                    <a:cubicBezTo>
                      <a:pt x="1665" y="1564"/>
                      <a:pt x="1689" y="944"/>
                      <a:pt x="1268" y="471"/>
                    </a:cubicBezTo>
                    <a:cubicBezTo>
                      <a:pt x="970" y="149"/>
                      <a:pt x="547" y="0"/>
                      <a:pt x="1" y="0"/>
                    </a:cubicBezTo>
                    <a:close/>
                  </a:path>
                </a:pathLst>
              </a:custGeom>
              <a:solidFill>
                <a:srgbClr val="3E6E2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6" name="Google Shape;236;p23"/>
              <p:cNvSpPr/>
              <p:nvPr/>
            </p:nvSpPr>
            <p:spPr>
              <a:xfrm>
                <a:off x="15540671" y="454438"/>
                <a:ext cx="162914" cy="304655"/>
              </a:xfrm>
              <a:custGeom>
                <a:avLst/>
                <a:gdLst/>
                <a:ahLst/>
                <a:cxnLst/>
                <a:rect l="l" t="t" r="r" b="b"/>
                <a:pathLst>
                  <a:path w="1739" h="3252" extrusionOk="0">
                    <a:moveTo>
                      <a:pt x="0" y="0"/>
                    </a:moveTo>
                    <a:cubicBezTo>
                      <a:pt x="0" y="348"/>
                      <a:pt x="50" y="646"/>
                      <a:pt x="123" y="968"/>
                    </a:cubicBezTo>
                    <a:cubicBezTo>
                      <a:pt x="199" y="1266"/>
                      <a:pt x="298" y="1564"/>
                      <a:pt x="447" y="1862"/>
                    </a:cubicBezTo>
                    <a:cubicBezTo>
                      <a:pt x="570" y="2136"/>
                      <a:pt x="745" y="2408"/>
                      <a:pt x="944" y="2656"/>
                    </a:cubicBezTo>
                    <a:cubicBezTo>
                      <a:pt x="1067" y="2781"/>
                      <a:pt x="1166" y="2904"/>
                      <a:pt x="1315" y="3004"/>
                    </a:cubicBezTo>
                    <a:cubicBezTo>
                      <a:pt x="1440" y="3103"/>
                      <a:pt x="1589" y="3202"/>
                      <a:pt x="1738" y="3252"/>
                    </a:cubicBezTo>
                    <a:cubicBezTo>
                      <a:pt x="1712" y="3178"/>
                      <a:pt x="1663" y="3103"/>
                      <a:pt x="1639" y="3030"/>
                    </a:cubicBezTo>
                    <a:cubicBezTo>
                      <a:pt x="1613" y="3004"/>
                      <a:pt x="1589" y="2954"/>
                      <a:pt x="1589" y="2930"/>
                    </a:cubicBezTo>
                    <a:cubicBezTo>
                      <a:pt x="1563" y="2904"/>
                      <a:pt x="1540" y="2855"/>
                      <a:pt x="1540" y="2831"/>
                    </a:cubicBezTo>
                    <a:cubicBezTo>
                      <a:pt x="1464" y="2682"/>
                      <a:pt x="1415" y="2557"/>
                      <a:pt x="1341" y="2408"/>
                    </a:cubicBezTo>
                    <a:cubicBezTo>
                      <a:pt x="1216" y="2136"/>
                      <a:pt x="1117" y="1862"/>
                      <a:pt x="968" y="1589"/>
                    </a:cubicBezTo>
                    <a:cubicBezTo>
                      <a:pt x="918" y="1464"/>
                      <a:pt x="844" y="1315"/>
                      <a:pt x="769" y="1192"/>
                    </a:cubicBezTo>
                    <a:cubicBezTo>
                      <a:pt x="695" y="1043"/>
                      <a:pt x="620" y="918"/>
                      <a:pt x="546" y="795"/>
                    </a:cubicBezTo>
                    <a:cubicBezTo>
                      <a:pt x="471" y="646"/>
                      <a:pt x="397" y="521"/>
                      <a:pt x="298" y="398"/>
                    </a:cubicBezTo>
                    <a:cubicBezTo>
                      <a:pt x="223" y="249"/>
                      <a:pt x="123" y="123"/>
                      <a:pt x="0" y="0"/>
                    </a:cubicBezTo>
                    <a:close/>
                  </a:path>
                </a:pathLst>
              </a:custGeom>
              <a:solidFill>
                <a:srgbClr val="3E6E2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7" name="Google Shape;237;p23"/>
              <p:cNvSpPr/>
              <p:nvPr/>
            </p:nvSpPr>
            <p:spPr>
              <a:xfrm>
                <a:off x="15742930" y="724241"/>
                <a:ext cx="337444" cy="84689"/>
              </a:xfrm>
              <a:custGeom>
                <a:avLst/>
                <a:gdLst/>
                <a:ahLst/>
                <a:cxnLst/>
                <a:rect l="l" t="t" r="r" b="b"/>
                <a:pathLst>
                  <a:path w="3602" h="904" extrusionOk="0">
                    <a:moveTo>
                      <a:pt x="3602" y="1"/>
                    </a:moveTo>
                    <a:lnTo>
                      <a:pt x="3602" y="1"/>
                    </a:lnTo>
                    <a:cubicBezTo>
                      <a:pt x="3526" y="24"/>
                      <a:pt x="3453" y="50"/>
                      <a:pt x="3377" y="50"/>
                    </a:cubicBezTo>
                    <a:cubicBezTo>
                      <a:pt x="3328" y="74"/>
                      <a:pt x="3304" y="74"/>
                      <a:pt x="3254" y="74"/>
                    </a:cubicBezTo>
                    <a:cubicBezTo>
                      <a:pt x="3228" y="74"/>
                      <a:pt x="3179" y="100"/>
                      <a:pt x="3155" y="100"/>
                    </a:cubicBezTo>
                    <a:cubicBezTo>
                      <a:pt x="3006" y="100"/>
                      <a:pt x="2857" y="124"/>
                      <a:pt x="2708" y="150"/>
                    </a:cubicBezTo>
                    <a:cubicBezTo>
                      <a:pt x="2410" y="173"/>
                      <a:pt x="2112" y="223"/>
                      <a:pt x="1814" y="273"/>
                    </a:cubicBezTo>
                    <a:cubicBezTo>
                      <a:pt x="1665" y="273"/>
                      <a:pt x="1516" y="298"/>
                      <a:pt x="1367" y="348"/>
                    </a:cubicBezTo>
                    <a:lnTo>
                      <a:pt x="920" y="422"/>
                    </a:lnTo>
                    <a:cubicBezTo>
                      <a:pt x="745" y="471"/>
                      <a:pt x="596" y="497"/>
                      <a:pt x="447" y="547"/>
                    </a:cubicBezTo>
                    <a:cubicBezTo>
                      <a:pt x="298" y="596"/>
                      <a:pt x="149" y="646"/>
                      <a:pt x="0" y="720"/>
                    </a:cubicBezTo>
                    <a:cubicBezTo>
                      <a:pt x="324" y="845"/>
                      <a:pt x="622" y="869"/>
                      <a:pt x="944" y="894"/>
                    </a:cubicBezTo>
                    <a:cubicBezTo>
                      <a:pt x="1030" y="901"/>
                      <a:pt x="1116" y="904"/>
                      <a:pt x="1202" y="904"/>
                    </a:cubicBezTo>
                    <a:cubicBezTo>
                      <a:pt x="1437" y="904"/>
                      <a:pt x="1669" y="881"/>
                      <a:pt x="1887" y="845"/>
                    </a:cubicBezTo>
                    <a:cubicBezTo>
                      <a:pt x="2211" y="795"/>
                      <a:pt x="2509" y="720"/>
                      <a:pt x="2831" y="596"/>
                    </a:cubicBezTo>
                    <a:cubicBezTo>
                      <a:pt x="2980" y="521"/>
                      <a:pt x="3129" y="447"/>
                      <a:pt x="3254" y="372"/>
                    </a:cubicBezTo>
                    <a:cubicBezTo>
                      <a:pt x="3403" y="273"/>
                      <a:pt x="3526" y="150"/>
                      <a:pt x="3602" y="1"/>
                    </a:cubicBezTo>
                    <a:close/>
                  </a:path>
                </a:pathLst>
              </a:custGeom>
              <a:solidFill>
                <a:srgbClr val="3E6E2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8" name="Google Shape;238;p23"/>
              <p:cNvSpPr/>
              <p:nvPr/>
            </p:nvSpPr>
            <p:spPr>
              <a:xfrm>
                <a:off x="15733655" y="482355"/>
                <a:ext cx="169940" cy="309340"/>
              </a:xfrm>
              <a:custGeom>
                <a:avLst/>
                <a:gdLst/>
                <a:ahLst/>
                <a:cxnLst/>
                <a:rect l="l" t="t" r="r" b="b"/>
                <a:pathLst>
                  <a:path w="1814" h="3302" extrusionOk="0">
                    <a:moveTo>
                      <a:pt x="1814" y="0"/>
                    </a:moveTo>
                    <a:lnTo>
                      <a:pt x="1814" y="0"/>
                    </a:lnTo>
                    <a:cubicBezTo>
                      <a:pt x="1589" y="249"/>
                      <a:pt x="1391" y="497"/>
                      <a:pt x="1192" y="745"/>
                    </a:cubicBezTo>
                    <a:cubicBezTo>
                      <a:pt x="1019" y="993"/>
                      <a:pt x="844" y="1266"/>
                      <a:pt x="695" y="1540"/>
                    </a:cubicBezTo>
                    <a:cubicBezTo>
                      <a:pt x="546" y="1812"/>
                      <a:pt x="397" y="2086"/>
                      <a:pt x="274" y="2384"/>
                    </a:cubicBezTo>
                    <a:lnTo>
                      <a:pt x="125" y="2831"/>
                    </a:lnTo>
                    <a:cubicBezTo>
                      <a:pt x="76" y="2980"/>
                      <a:pt x="26" y="3129"/>
                      <a:pt x="0" y="3302"/>
                    </a:cubicBezTo>
                    <a:cubicBezTo>
                      <a:pt x="274" y="3103"/>
                      <a:pt x="473" y="2855"/>
                      <a:pt x="695" y="2606"/>
                    </a:cubicBezTo>
                    <a:cubicBezTo>
                      <a:pt x="894" y="2358"/>
                      <a:pt x="1069" y="2110"/>
                      <a:pt x="1218" y="1838"/>
                    </a:cubicBezTo>
                    <a:cubicBezTo>
                      <a:pt x="1367" y="1564"/>
                      <a:pt x="1516" y="1266"/>
                      <a:pt x="1615" y="968"/>
                    </a:cubicBezTo>
                    <a:cubicBezTo>
                      <a:pt x="1665" y="819"/>
                      <a:pt x="1714" y="646"/>
                      <a:pt x="1764" y="497"/>
                    </a:cubicBezTo>
                    <a:cubicBezTo>
                      <a:pt x="1788" y="322"/>
                      <a:pt x="1814" y="173"/>
                      <a:pt x="1814" y="0"/>
                    </a:cubicBezTo>
                    <a:close/>
                  </a:path>
                </a:pathLst>
              </a:custGeom>
              <a:solidFill>
                <a:srgbClr val="3E6E2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9" name="Google Shape;239;p23"/>
              <p:cNvSpPr/>
              <p:nvPr/>
            </p:nvSpPr>
            <p:spPr>
              <a:xfrm>
                <a:off x="15605780" y="479919"/>
                <a:ext cx="141929" cy="314211"/>
              </a:xfrm>
              <a:custGeom>
                <a:avLst/>
                <a:gdLst/>
                <a:ahLst/>
                <a:cxnLst/>
                <a:rect l="l" t="t" r="r" b="b"/>
                <a:pathLst>
                  <a:path w="1515" h="3354" extrusionOk="0">
                    <a:moveTo>
                      <a:pt x="322" y="0"/>
                    </a:moveTo>
                    <a:cubicBezTo>
                      <a:pt x="322" y="0"/>
                      <a:pt x="0" y="870"/>
                      <a:pt x="249" y="1814"/>
                    </a:cubicBezTo>
                    <a:cubicBezTo>
                      <a:pt x="497" y="2732"/>
                      <a:pt x="1192" y="3353"/>
                      <a:pt x="1192" y="3353"/>
                    </a:cubicBezTo>
                    <a:cubicBezTo>
                      <a:pt x="1192" y="3353"/>
                      <a:pt x="1514" y="2483"/>
                      <a:pt x="1266" y="1540"/>
                    </a:cubicBezTo>
                    <a:cubicBezTo>
                      <a:pt x="1017" y="622"/>
                      <a:pt x="322" y="0"/>
                      <a:pt x="322" y="0"/>
                    </a:cubicBezTo>
                    <a:close/>
                  </a:path>
                </a:pathLst>
              </a:custGeom>
              <a:solidFill>
                <a:srgbClr val="8BA13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0" name="Google Shape;240;p23"/>
              <p:cNvSpPr/>
              <p:nvPr/>
            </p:nvSpPr>
            <p:spPr>
              <a:xfrm>
                <a:off x="15691779" y="477671"/>
                <a:ext cx="130312" cy="316459"/>
              </a:xfrm>
              <a:custGeom>
                <a:avLst/>
                <a:gdLst/>
                <a:ahLst/>
                <a:cxnLst/>
                <a:rect l="l" t="t" r="r" b="b"/>
                <a:pathLst>
                  <a:path w="1391" h="3378" extrusionOk="0">
                    <a:moveTo>
                      <a:pt x="1118" y="1"/>
                    </a:moveTo>
                    <a:cubicBezTo>
                      <a:pt x="1118" y="1"/>
                      <a:pt x="473" y="646"/>
                      <a:pt x="225" y="1590"/>
                    </a:cubicBezTo>
                    <a:cubicBezTo>
                      <a:pt x="0" y="2507"/>
                      <a:pt x="248" y="3377"/>
                      <a:pt x="248" y="3377"/>
                    </a:cubicBezTo>
                    <a:cubicBezTo>
                      <a:pt x="248" y="3377"/>
                      <a:pt x="920" y="2756"/>
                      <a:pt x="1168" y="1812"/>
                    </a:cubicBezTo>
                    <a:cubicBezTo>
                      <a:pt x="1391" y="894"/>
                      <a:pt x="1118" y="1"/>
                      <a:pt x="1118" y="1"/>
                    </a:cubicBezTo>
                    <a:close/>
                  </a:path>
                </a:pathLst>
              </a:custGeom>
              <a:solidFill>
                <a:srgbClr val="E2BD2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1" name="Google Shape;241;p23"/>
              <p:cNvSpPr/>
              <p:nvPr/>
            </p:nvSpPr>
            <p:spPr>
              <a:xfrm>
                <a:off x="15712764" y="612479"/>
                <a:ext cx="272148" cy="181744"/>
              </a:xfrm>
              <a:custGeom>
                <a:avLst/>
                <a:gdLst/>
                <a:ahLst/>
                <a:cxnLst/>
                <a:rect l="l" t="t" r="r" b="b"/>
                <a:pathLst>
                  <a:path w="2905" h="1940" extrusionOk="0">
                    <a:moveTo>
                      <a:pt x="2840" y="1"/>
                    </a:moveTo>
                    <a:cubicBezTo>
                      <a:pt x="2610" y="1"/>
                      <a:pt x="1811" y="36"/>
                      <a:pt x="1117" y="498"/>
                    </a:cubicBezTo>
                    <a:cubicBezTo>
                      <a:pt x="322" y="1019"/>
                      <a:pt x="1" y="1938"/>
                      <a:pt x="1" y="1938"/>
                    </a:cubicBezTo>
                    <a:cubicBezTo>
                      <a:pt x="1" y="1938"/>
                      <a:pt x="25" y="1940"/>
                      <a:pt x="70" y="1940"/>
                    </a:cubicBezTo>
                    <a:cubicBezTo>
                      <a:pt x="306" y="1940"/>
                      <a:pt x="1099" y="1905"/>
                      <a:pt x="1788" y="1466"/>
                    </a:cubicBezTo>
                    <a:cubicBezTo>
                      <a:pt x="2583" y="919"/>
                      <a:pt x="2905" y="2"/>
                      <a:pt x="2905" y="2"/>
                    </a:cubicBezTo>
                    <a:cubicBezTo>
                      <a:pt x="2905" y="2"/>
                      <a:pt x="2882" y="1"/>
                      <a:pt x="2840" y="1"/>
                    </a:cubicBezTo>
                    <a:close/>
                  </a:path>
                </a:pathLst>
              </a:custGeom>
              <a:solidFill>
                <a:srgbClr val="8BA13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 name="Google Shape;242;p23"/>
              <p:cNvSpPr/>
              <p:nvPr/>
            </p:nvSpPr>
            <p:spPr>
              <a:xfrm>
                <a:off x="15352184" y="531069"/>
                <a:ext cx="458388" cy="444523"/>
              </a:xfrm>
              <a:custGeom>
                <a:avLst/>
                <a:gdLst/>
                <a:ahLst/>
                <a:cxnLst/>
                <a:rect l="l" t="t" r="r" b="b"/>
                <a:pathLst>
                  <a:path w="4893" h="4745" extrusionOk="0">
                    <a:moveTo>
                      <a:pt x="0" y="1"/>
                    </a:moveTo>
                    <a:lnTo>
                      <a:pt x="0" y="1"/>
                    </a:lnTo>
                    <a:cubicBezTo>
                      <a:pt x="0" y="1"/>
                      <a:pt x="298" y="1937"/>
                      <a:pt x="1589" y="2533"/>
                    </a:cubicBezTo>
                    <a:cubicBezTo>
                      <a:pt x="4370" y="3824"/>
                      <a:pt x="4346" y="4744"/>
                      <a:pt x="4346" y="4744"/>
                    </a:cubicBezTo>
                    <a:cubicBezTo>
                      <a:pt x="4346" y="4744"/>
                      <a:pt x="4892" y="2931"/>
                      <a:pt x="2509" y="1318"/>
                    </a:cubicBezTo>
                    <a:cubicBezTo>
                      <a:pt x="1317" y="523"/>
                      <a:pt x="0" y="1"/>
                      <a:pt x="0" y="1"/>
                    </a:cubicBezTo>
                    <a:close/>
                  </a:path>
                </a:pathLst>
              </a:custGeom>
              <a:solidFill>
                <a:srgbClr val="8BA13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3" name="Google Shape;243;p23"/>
              <p:cNvSpPr/>
              <p:nvPr/>
            </p:nvSpPr>
            <p:spPr>
              <a:xfrm>
                <a:off x="15210350" y="848931"/>
                <a:ext cx="674608" cy="632732"/>
              </a:xfrm>
              <a:custGeom>
                <a:avLst/>
                <a:gdLst/>
                <a:ahLst/>
                <a:cxnLst/>
                <a:rect l="l" t="t" r="r" b="b"/>
                <a:pathLst>
                  <a:path w="7201" h="6754" extrusionOk="0">
                    <a:moveTo>
                      <a:pt x="505" y="1"/>
                    </a:moveTo>
                    <a:cubicBezTo>
                      <a:pt x="418" y="1"/>
                      <a:pt x="356" y="12"/>
                      <a:pt x="322" y="34"/>
                    </a:cubicBezTo>
                    <a:cubicBezTo>
                      <a:pt x="0" y="233"/>
                      <a:pt x="497" y="2765"/>
                      <a:pt x="2209" y="4579"/>
                    </a:cubicBezTo>
                    <a:cubicBezTo>
                      <a:pt x="3614" y="6064"/>
                      <a:pt x="5166" y="6754"/>
                      <a:pt x="6050" y="6754"/>
                    </a:cubicBezTo>
                    <a:cubicBezTo>
                      <a:pt x="6260" y="6754"/>
                      <a:pt x="6432" y="6715"/>
                      <a:pt x="6555" y="6639"/>
                    </a:cubicBezTo>
                    <a:cubicBezTo>
                      <a:pt x="7201" y="6267"/>
                      <a:pt x="6655" y="4182"/>
                      <a:pt x="4941" y="2344"/>
                    </a:cubicBezTo>
                    <a:cubicBezTo>
                      <a:pt x="3420" y="713"/>
                      <a:pt x="1193" y="1"/>
                      <a:pt x="505" y="1"/>
                    </a:cubicBezTo>
                    <a:close/>
                  </a:path>
                </a:pathLst>
              </a:custGeom>
              <a:solidFill>
                <a:srgbClr val="3E6E2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4" name="Google Shape;244;p23"/>
              <p:cNvSpPr/>
              <p:nvPr/>
            </p:nvSpPr>
            <p:spPr>
              <a:xfrm>
                <a:off x="15691779" y="848931"/>
                <a:ext cx="674608" cy="632732"/>
              </a:xfrm>
              <a:custGeom>
                <a:avLst/>
                <a:gdLst/>
                <a:ahLst/>
                <a:cxnLst/>
                <a:rect l="l" t="t" r="r" b="b"/>
                <a:pathLst>
                  <a:path w="7201" h="6754" extrusionOk="0">
                    <a:moveTo>
                      <a:pt x="6714" y="1"/>
                    </a:moveTo>
                    <a:cubicBezTo>
                      <a:pt x="6013" y="1"/>
                      <a:pt x="3804" y="713"/>
                      <a:pt x="2261" y="2344"/>
                    </a:cubicBezTo>
                    <a:cubicBezTo>
                      <a:pt x="546" y="4182"/>
                      <a:pt x="0" y="6267"/>
                      <a:pt x="672" y="6639"/>
                    </a:cubicBezTo>
                    <a:cubicBezTo>
                      <a:pt x="795" y="6715"/>
                      <a:pt x="967" y="6754"/>
                      <a:pt x="1177" y="6754"/>
                    </a:cubicBezTo>
                    <a:cubicBezTo>
                      <a:pt x="2060" y="6754"/>
                      <a:pt x="3606" y="6064"/>
                      <a:pt x="4992" y="4579"/>
                    </a:cubicBezTo>
                    <a:cubicBezTo>
                      <a:pt x="6704" y="2765"/>
                      <a:pt x="7201" y="233"/>
                      <a:pt x="6903" y="34"/>
                    </a:cubicBezTo>
                    <a:cubicBezTo>
                      <a:pt x="6867" y="12"/>
                      <a:pt x="6802" y="1"/>
                      <a:pt x="6714" y="1"/>
                    </a:cubicBezTo>
                    <a:close/>
                  </a:path>
                </a:pathLst>
              </a:custGeom>
              <a:solidFill>
                <a:srgbClr val="3E6E2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grpSp>
        <p:nvGrpSpPr>
          <p:cNvPr id="245" name="Google Shape;245;p23"/>
          <p:cNvGrpSpPr/>
          <p:nvPr/>
        </p:nvGrpSpPr>
        <p:grpSpPr>
          <a:xfrm flipH="1">
            <a:off x="9323289" y="-609599"/>
            <a:ext cx="2252800" cy="2254568"/>
            <a:chOff x="560837" y="-457199"/>
            <a:chExt cx="1689600" cy="1690926"/>
          </a:xfrm>
        </p:grpSpPr>
        <p:sp>
          <p:nvSpPr>
            <p:cNvPr id="246" name="Google Shape;246;p23"/>
            <p:cNvSpPr/>
            <p:nvPr/>
          </p:nvSpPr>
          <p:spPr>
            <a:xfrm rot="7959014">
              <a:off x="801818" y="-204120"/>
              <a:ext cx="1207637" cy="1184767"/>
            </a:xfrm>
            <a:custGeom>
              <a:avLst/>
              <a:gdLst/>
              <a:ahLst/>
              <a:cxnLst/>
              <a:rect l="l" t="t" r="r" b="b"/>
              <a:pathLst>
                <a:path w="12515" h="12278" extrusionOk="0">
                  <a:moveTo>
                    <a:pt x="9360" y="1"/>
                  </a:moveTo>
                  <a:cubicBezTo>
                    <a:pt x="9336" y="1"/>
                    <a:pt x="9336" y="27"/>
                    <a:pt x="9310" y="27"/>
                  </a:cubicBezTo>
                  <a:cubicBezTo>
                    <a:pt x="9237" y="27"/>
                    <a:pt x="8939" y="27"/>
                    <a:pt x="8492" y="76"/>
                  </a:cubicBezTo>
                  <a:cubicBezTo>
                    <a:pt x="8492" y="76"/>
                    <a:pt x="8466" y="76"/>
                    <a:pt x="8442" y="100"/>
                  </a:cubicBezTo>
                  <a:cubicBezTo>
                    <a:pt x="8393" y="100"/>
                    <a:pt x="8317" y="100"/>
                    <a:pt x="8244" y="126"/>
                  </a:cubicBezTo>
                  <a:cubicBezTo>
                    <a:pt x="8343" y="646"/>
                    <a:pt x="8367" y="1070"/>
                    <a:pt x="8244" y="1119"/>
                  </a:cubicBezTo>
                  <a:cubicBezTo>
                    <a:pt x="8240" y="1120"/>
                    <a:pt x="8236" y="1120"/>
                    <a:pt x="8232" y="1120"/>
                  </a:cubicBezTo>
                  <a:cubicBezTo>
                    <a:pt x="8102" y="1120"/>
                    <a:pt x="7839" y="756"/>
                    <a:pt x="7598" y="249"/>
                  </a:cubicBezTo>
                  <a:cubicBezTo>
                    <a:pt x="7175" y="374"/>
                    <a:pt x="6728" y="523"/>
                    <a:pt x="6231" y="746"/>
                  </a:cubicBezTo>
                  <a:lnTo>
                    <a:pt x="6231" y="722"/>
                  </a:lnTo>
                  <a:cubicBezTo>
                    <a:pt x="6208" y="746"/>
                    <a:pt x="6208" y="746"/>
                    <a:pt x="6182" y="746"/>
                  </a:cubicBezTo>
                  <a:cubicBezTo>
                    <a:pt x="6108" y="795"/>
                    <a:pt x="6033" y="821"/>
                    <a:pt x="5959" y="871"/>
                  </a:cubicBezTo>
                  <a:cubicBezTo>
                    <a:pt x="6331" y="1689"/>
                    <a:pt x="6678" y="2609"/>
                    <a:pt x="6506" y="2682"/>
                  </a:cubicBezTo>
                  <a:cubicBezTo>
                    <a:pt x="6497" y="2686"/>
                    <a:pt x="6488" y="2688"/>
                    <a:pt x="6478" y="2688"/>
                  </a:cubicBezTo>
                  <a:cubicBezTo>
                    <a:pt x="6270" y="2688"/>
                    <a:pt x="5661" y="1979"/>
                    <a:pt x="5165" y="1292"/>
                  </a:cubicBezTo>
                  <a:cubicBezTo>
                    <a:pt x="4692" y="1566"/>
                    <a:pt x="4195" y="1914"/>
                    <a:pt x="3699" y="2311"/>
                  </a:cubicBezTo>
                  <a:cubicBezTo>
                    <a:pt x="3649" y="2361"/>
                    <a:pt x="3599" y="2410"/>
                    <a:pt x="3550" y="2434"/>
                  </a:cubicBezTo>
                  <a:cubicBezTo>
                    <a:pt x="4096" y="3255"/>
                    <a:pt x="5016" y="4768"/>
                    <a:pt x="4817" y="4917"/>
                  </a:cubicBezTo>
                  <a:cubicBezTo>
                    <a:pt x="4804" y="4926"/>
                    <a:pt x="4787" y="4930"/>
                    <a:pt x="4767" y="4930"/>
                  </a:cubicBezTo>
                  <a:cubicBezTo>
                    <a:pt x="4454" y="4930"/>
                    <a:pt x="3388" y="3879"/>
                    <a:pt x="2781" y="3179"/>
                  </a:cubicBezTo>
                  <a:lnTo>
                    <a:pt x="2606" y="3354"/>
                  </a:lnTo>
                  <a:lnTo>
                    <a:pt x="2557" y="3403"/>
                  </a:lnTo>
                  <a:cubicBezTo>
                    <a:pt x="2136" y="3850"/>
                    <a:pt x="1788" y="4272"/>
                    <a:pt x="1514" y="4669"/>
                  </a:cubicBezTo>
                  <a:lnTo>
                    <a:pt x="1490" y="4695"/>
                  </a:lnTo>
                  <a:cubicBezTo>
                    <a:pt x="1440" y="4768"/>
                    <a:pt x="1391" y="4867"/>
                    <a:pt x="1315" y="4943"/>
                  </a:cubicBezTo>
                  <a:cubicBezTo>
                    <a:pt x="1391" y="4993"/>
                    <a:pt x="1464" y="5066"/>
                    <a:pt x="1540" y="5142"/>
                  </a:cubicBezTo>
                  <a:cubicBezTo>
                    <a:pt x="2060" y="5638"/>
                    <a:pt x="3748" y="7350"/>
                    <a:pt x="3550" y="7575"/>
                  </a:cubicBezTo>
                  <a:cubicBezTo>
                    <a:pt x="3534" y="7589"/>
                    <a:pt x="3510" y="7595"/>
                    <a:pt x="3478" y="7595"/>
                  </a:cubicBezTo>
                  <a:cubicBezTo>
                    <a:pt x="3061" y="7595"/>
                    <a:pt x="1349" y="6444"/>
                    <a:pt x="795" y="5936"/>
                  </a:cubicBezTo>
                  <a:lnTo>
                    <a:pt x="795" y="5936"/>
                  </a:lnTo>
                  <a:cubicBezTo>
                    <a:pt x="0" y="7946"/>
                    <a:pt x="1117" y="9188"/>
                    <a:pt x="2209" y="10008"/>
                  </a:cubicBezTo>
                  <a:cubicBezTo>
                    <a:pt x="2881" y="10512"/>
                    <a:pt x="3635" y="10651"/>
                    <a:pt x="4262" y="10651"/>
                  </a:cubicBezTo>
                  <a:cubicBezTo>
                    <a:pt x="4932" y="10651"/>
                    <a:pt x="5458" y="10493"/>
                    <a:pt x="5586" y="10455"/>
                  </a:cubicBezTo>
                  <a:lnTo>
                    <a:pt x="5635" y="10455"/>
                  </a:lnTo>
                  <a:lnTo>
                    <a:pt x="5635" y="10479"/>
                  </a:lnTo>
                  <a:cubicBezTo>
                    <a:pt x="5784" y="10703"/>
                    <a:pt x="6803" y="12193"/>
                    <a:pt x="8542" y="12267"/>
                  </a:cubicBezTo>
                  <a:cubicBezTo>
                    <a:pt x="8666" y="12274"/>
                    <a:pt x="8793" y="12278"/>
                    <a:pt x="8921" y="12278"/>
                  </a:cubicBezTo>
                  <a:cubicBezTo>
                    <a:pt x="10197" y="12278"/>
                    <a:pt x="11606" y="11882"/>
                    <a:pt x="12216" y="10032"/>
                  </a:cubicBezTo>
                  <a:lnTo>
                    <a:pt x="12216" y="10032"/>
                  </a:lnTo>
                  <a:cubicBezTo>
                    <a:pt x="12175" y="10033"/>
                    <a:pt x="12129" y="10034"/>
                    <a:pt x="12079" y="10034"/>
                  </a:cubicBezTo>
                  <a:cubicBezTo>
                    <a:pt x="11183" y="10034"/>
                    <a:pt x="9086" y="9818"/>
                    <a:pt x="9062" y="9535"/>
                  </a:cubicBezTo>
                  <a:cubicBezTo>
                    <a:pt x="9038" y="9237"/>
                    <a:pt x="11422" y="8989"/>
                    <a:pt x="12167" y="8940"/>
                  </a:cubicBezTo>
                  <a:cubicBezTo>
                    <a:pt x="12240" y="8916"/>
                    <a:pt x="12339" y="8916"/>
                    <a:pt x="12439" y="8916"/>
                  </a:cubicBezTo>
                  <a:cubicBezTo>
                    <a:pt x="12514" y="8369"/>
                    <a:pt x="12514" y="7698"/>
                    <a:pt x="12465" y="6953"/>
                  </a:cubicBezTo>
                  <a:lnTo>
                    <a:pt x="12465" y="6929"/>
                  </a:lnTo>
                  <a:lnTo>
                    <a:pt x="12465" y="6880"/>
                  </a:lnTo>
                  <a:cubicBezTo>
                    <a:pt x="12439" y="6804"/>
                    <a:pt x="12439" y="6705"/>
                    <a:pt x="12439" y="6631"/>
                  </a:cubicBezTo>
                  <a:cubicBezTo>
                    <a:pt x="11831" y="6723"/>
                    <a:pt x="10990" y="6814"/>
                    <a:pt x="10412" y="6814"/>
                  </a:cubicBezTo>
                  <a:cubicBezTo>
                    <a:pt x="10047" y="6814"/>
                    <a:pt x="9786" y="6777"/>
                    <a:pt x="9757" y="6681"/>
                  </a:cubicBezTo>
                  <a:cubicBezTo>
                    <a:pt x="9684" y="6433"/>
                    <a:pt x="11372" y="5861"/>
                    <a:pt x="12290" y="5563"/>
                  </a:cubicBezTo>
                  <a:cubicBezTo>
                    <a:pt x="12290" y="5513"/>
                    <a:pt x="12266" y="5463"/>
                    <a:pt x="12266" y="5390"/>
                  </a:cubicBezTo>
                  <a:lnTo>
                    <a:pt x="12266" y="5364"/>
                  </a:lnTo>
                  <a:cubicBezTo>
                    <a:pt x="12141" y="4818"/>
                    <a:pt x="12018" y="4347"/>
                    <a:pt x="11869" y="3900"/>
                  </a:cubicBezTo>
                  <a:cubicBezTo>
                    <a:pt x="11843" y="3825"/>
                    <a:pt x="11819" y="3725"/>
                    <a:pt x="11793" y="3652"/>
                  </a:cubicBezTo>
                  <a:cubicBezTo>
                    <a:pt x="11169" y="3830"/>
                    <a:pt x="10492" y="3970"/>
                    <a:pt x="10134" y="3970"/>
                  </a:cubicBezTo>
                  <a:cubicBezTo>
                    <a:pt x="9994" y="3970"/>
                    <a:pt x="9903" y="3949"/>
                    <a:pt x="9882" y="3900"/>
                  </a:cubicBezTo>
                  <a:cubicBezTo>
                    <a:pt x="9783" y="3725"/>
                    <a:pt x="10651" y="3229"/>
                    <a:pt x="11446" y="2808"/>
                  </a:cubicBezTo>
                  <a:cubicBezTo>
                    <a:pt x="11396" y="2732"/>
                    <a:pt x="11372" y="2659"/>
                    <a:pt x="11322" y="2609"/>
                  </a:cubicBezTo>
                  <a:lnTo>
                    <a:pt x="11322" y="2583"/>
                  </a:lnTo>
                  <a:cubicBezTo>
                    <a:pt x="11124" y="2162"/>
                    <a:pt x="10899" y="1789"/>
                    <a:pt x="10677" y="1491"/>
                  </a:cubicBezTo>
                  <a:cubicBezTo>
                    <a:pt x="10677" y="1467"/>
                    <a:pt x="10651" y="1467"/>
                    <a:pt x="10651" y="1441"/>
                  </a:cubicBezTo>
                  <a:cubicBezTo>
                    <a:pt x="10627" y="1417"/>
                    <a:pt x="10601" y="1367"/>
                    <a:pt x="10552" y="1318"/>
                  </a:cubicBezTo>
                  <a:cubicBezTo>
                    <a:pt x="10155" y="1488"/>
                    <a:pt x="9814" y="1601"/>
                    <a:pt x="9643" y="1601"/>
                  </a:cubicBezTo>
                  <a:cubicBezTo>
                    <a:pt x="9589" y="1601"/>
                    <a:pt x="9552" y="1590"/>
                    <a:pt x="9535" y="1566"/>
                  </a:cubicBezTo>
                  <a:cubicBezTo>
                    <a:pt x="9459" y="1467"/>
                    <a:pt x="9733" y="1143"/>
                    <a:pt x="10131" y="795"/>
                  </a:cubicBezTo>
                  <a:cubicBezTo>
                    <a:pt x="10105" y="746"/>
                    <a:pt x="10055" y="696"/>
                    <a:pt x="10005" y="646"/>
                  </a:cubicBezTo>
                  <a:lnTo>
                    <a:pt x="9982" y="623"/>
                  </a:lnTo>
                  <a:cubicBezTo>
                    <a:pt x="9684" y="299"/>
                    <a:pt x="9435" y="100"/>
                    <a:pt x="9360" y="51"/>
                  </a:cubicBezTo>
                  <a:cubicBezTo>
                    <a:pt x="9386" y="27"/>
                    <a:pt x="9360" y="27"/>
                    <a:pt x="9360"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47" name="Google Shape;247;p23"/>
            <p:cNvGrpSpPr/>
            <p:nvPr/>
          </p:nvGrpSpPr>
          <p:grpSpPr>
            <a:xfrm rot="7959014">
              <a:off x="801796" y="-203941"/>
              <a:ext cx="1207637" cy="1184285"/>
              <a:chOff x="2000150" y="3058750"/>
              <a:chExt cx="312875" cy="306825"/>
            </a:xfrm>
          </p:grpSpPr>
          <p:sp>
            <p:nvSpPr>
              <p:cNvPr id="248" name="Google Shape;248;p23"/>
              <p:cNvSpPr/>
              <p:nvPr/>
            </p:nvSpPr>
            <p:spPr>
              <a:xfrm>
                <a:off x="2000150" y="3059325"/>
                <a:ext cx="312875" cy="306250"/>
              </a:xfrm>
              <a:custGeom>
                <a:avLst/>
                <a:gdLst/>
                <a:ahLst/>
                <a:cxnLst/>
                <a:rect l="l" t="t" r="r" b="b"/>
                <a:pathLst>
                  <a:path w="12515" h="12250" extrusionOk="0">
                    <a:moveTo>
                      <a:pt x="9201" y="1"/>
                    </a:moveTo>
                    <a:cubicBezTo>
                      <a:pt x="9030" y="1"/>
                      <a:pt x="8701" y="12"/>
                      <a:pt x="8244" y="77"/>
                    </a:cubicBezTo>
                    <a:cubicBezTo>
                      <a:pt x="8317" y="623"/>
                      <a:pt x="8343" y="1046"/>
                      <a:pt x="8244" y="1070"/>
                    </a:cubicBezTo>
                    <a:cubicBezTo>
                      <a:pt x="8240" y="1071"/>
                      <a:pt x="8236" y="1072"/>
                      <a:pt x="8231" y="1072"/>
                    </a:cubicBezTo>
                    <a:cubicBezTo>
                      <a:pt x="8101" y="1072"/>
                      <a:pt x="7839" y="706"/>
                      <a:pt x="7598" y="226"/>
                    </a:cubicBezTo>
                    <a:cubicBezTo>
                      <a:pt x="7102" y="351"/>
                      <a:pt x="6555" y="524"/>
                      <a:pt x="5960" y="822"/>
                    </a:cubicBezTo>
                    <a:cubicBezTo>
                      <a:pt x="6307" y="1642"/>
                      <a:pt x="6655" y="2560"/>
                      <a:pt x="6480" y="2659"/>
                    </a:cubicBezTo>
                    <a:cubicBezTo>
                      <a:pt x="6473" y="2663"/>
                      <a:pt x="6465" y="2665"/>
                      <a:pt x="6456" y="2665"/>
                    </a:cubicBezTo>
                    <a:cubicBezTo>
                      <a:pt x="6270" y="2665"/>
                      <a:pt x="5661" y="1955"/>
                      <a:pt x="5165" y="1245"/>
                    </a:cubicBezTo>
                    <a:cubicBezTo>
                      <a:pt x="4643" y="1567"/>
                      <a:pt x="4096" y="1940"/>
                      <a:pt x="3550" y="2411"/>
                    </a:cubicBezTo>
                    <a:cubicBezTo>
                      <a:pt x="4073" y="3231"/>
                      <a:pt x="5016" y="4745"/>
                      <a:pt x="4792" y="4894"/>
                    </a:cubicBezTo>
                    <a:cubicBezTo>
                      <a:pt x="4781" y="4901"/>
                      <a:pt x="4768" y="4904"/>
                      <a:pt x="4753" y="4904"/>
                    </a:cubicBezTo>
                    <a:cubicBezTo>
                      <a:pt x="4473" y="4904"/>
                      <a:pt x="3393" y="3861"/>
                      <a:pt x="2781" y="3132"/>
                    </a:cubicBezTo>
                    <a:lnTo>
                      <a:pt x="2583" y="3331"/>
                    </a:lnTo>
                    <a:cubicBezTo>
                      <a:pt x="2060" y="3901"/>
                      <a:pt x="1639" y="4423"/>
                      <a:pt x="1315" y="4920"/>
                    </a:cubicBezTo>
                    <a:cubicBezTo>
                      <a:pt x="1391" y="4970"/>
                      <a:pt x="1464" y="5019"/>
                      <a:pt x="1540" y="5093"/>
                    </a:cubicBezTo>
                    <a:cubicBezTo>
                      <a:pt x="2060" y="5615"/>
                      <a:pt x="3749" y="7303"/>
                      <a:pt x="3526" y="7526"/>
                    </a:cubicBezTo>
                    <a:cubicBezTo>
                      <a:pt x="3511" y="7543"/>
                      <a:pt x="3485" y="7551"/>
                      <a:pt x="3450" y="7551"/>
                    </a:cubicBezTo>
                    <a:cubicBezTo>
                      <a:pt x="3032" y="7551"/>
                      <a:pt x="1321" y="6393"/>
                      <a:pt x="795" y="5913"/>
                    </a:cubicBezTo>
                    <a:lnTo>
                      <a:pt x="795" y="5913"/>
                    </a:lnTo>
                    <a:cubicBezTo>
                      <a:pt x="0" y="7899"/>
                      <a:pt x="1117" y="9165"/>
                      <a:pt x="2209" y="9985"/>
                    </a:cubicBezTo>
                    <a:cubicBezTo>
                      <a:pt x="2884" y="10482"/>
                      <a:pt x="3633" y="10620"/>
                      <a:pt x="4256" y="10620"/>
                    </a:cubicBezTo>
                    <a:cubicBezTo>
                      <a:pt x="5031" y="10620"/>
                      <a:pt x="5612" y="10406"/>
                      <a:pt x="5612" y="10406"/>
                    </a:cubicBezTo>
                    <a:cubicBezTo>
                      <a:pt x="5612" y="10406"/>
                      <a:pt x="6655" y="12144"/>
                      <a:pt x="8542" y="12244"/>
                    </a:cubicBezTo>
                    <a:cubicBezTo>
                      <a:pt x="8638" y="12247"/>
                      <a:pt x="8736" y="12249"/>
                      <a:pt x="8835" y="12249"/>
                    </a:cubicBezTo>
                    <a:cubicBezTo>
                      <a:pt x="10133" y="12249"/>
                      <a:pt x="11591" y="11899"/>
                      <a:pt x="12191" y="9985"/>
                    </a:cubicBezTo>
                    <a:lnTo>
                      <a:pt x="12191" y="9985"/>
                    </a:lnTo>
                    <a:cubicBezTo>
                      <a:pt x="12119" y="9990"/>
                      <a:pt x="12033" y="9992"/>
                      <a:pt x="11936" y="9992"/>
                    </a:cubicBezTo>
                    <a:cubicBezTo>
                      <a:pt x="11005" y="9992"/>
                      <a:pt x="9086" y="9782"/>
                      <a:pt x="9062" y="9512"/>
                    </a:cubicBezTo>
                    <a:cubicBezTo>
                      <a:pt x="9038" y="9214"/>
                      <a:pt x="11422" y="8942"/>
                      <a:pt x="12167" y="8893"/>
                    </a:cubicBezTo>
                    <a:lnTo>
                      <a:pt x="12439" y="8893"/>
                    </a:lnTo>
                    <a:cubicBezTo>
                      <a:pt x="12489" y="8297"/>
                      <a:pt x="12515" y="7625"/>
                      <a:pt x="12465" y="6857"/>
                    </a:cubicBezTo>
                    <a:cubicBezTo>
                      <a:pt x="12439" y="6757"/>
                      <a:pt x="12439" y="6682"/>
                      <a:pt x="12439" y="6582"/>
                    </a:cubicBezTo>
                    <a:cubicBezTo>
                      <a:pt x="11828" y="6690"/>
                      <a:pt x="10983" y="6778"/>
                      <a:pt x="10405" y="6778"/>
                    </a:cubicBezTo>
                    <a:cubicBezTo>
                      <a:pt x="10043" y="6778"/>
                      <a:pt x="9787" y="6744"/>
                      <a:pt x="9758" y="6658"/>
                    </a:cubicBezTo>
                    <a:cubicBezTo>
                      <a:pt x="9684" y="6410"/>
                      <a:pt x="11372" y="5814"/>
                      <a:pt x="12290" y="5540"/>
                    </a:cubicBezTo>
                    <a:cubicBezTo>
                      <a:pt x="12167" y="4821"/>
                      <a:pt x="11992" y="4199"/>
                      <a:pt x="11794" y="3629"/>
                    </a:cubicBezTo>
                    <a:cubicBezTo>
                      <a:pt x="11155" y="3788"/>
                      <a:pt x="10490" y="3922"/>
                      <a:pt x="10127" y="3922"/>
                    </a:cubicBezTo>
                    <a:cubicBezTo>
                      <a:pt x="9982" y="3922"/>
                      <a:pt x="9885" y="3901"/>
                      <a:pt x="9857" y="3851"/>
                    </a:cubicBezTo>
                    <a:cubicBezTo>
                      <a:pt x="9783" y="3678"/>
                      <a:pt x="10628" y="3182"/>
                      <a:pt x="11446" y="2784"/>
                    </a:cubicBezTo>
                    <a:cubicBezTo>
                      <a:pt x="11148" y="2189"/>
                      <a:pt x="10850" y="1692"/>
                      <a:pt x="10552" y="1295"/>
                    </a:cubicBezTo>
                    <a:cubicBezTo>
                      <a:pt x="10146" y="1450"/>
                      <a:pt x="9784" y="1575"/>
                      <a:pt x="9609" y="1575"/>
                    </a:cubicBezTo>
                    <a:cubicBezTo>
                      <a:pt x="9560" y="1575"/>
                      <a:pt x="9526" y="1565"/>
                      <a:pt x="9509" y="1543"/>
                    </a:cubicBezTo>
                    <a:cubicBezTo>
                      <a:pt x="9436" y="1418"/>
                      <a:pt x="9734" y="1120"/>
                      <a:pt x="10131" y="748"/>
                    </a:cubicBezTo>
                    <a:cubicBezTo>
                      <a:pt x="9684" y="226"/>
                      <a:pt x="9336" y="4"/>
                      <a:pt x="9336" y="4"/>
                    </a:cubicBezTo>
                    <a:cubicBezTo>
                      <a:pt x="9336" y="4"/>
                      <a:pt x="9290" y="1"/>
                      <a:pt x="9201" y="1"/>
                    </a:cubicBezTo>
                    <a:close/>
                  </a:path>
                </a:pathLst>
              </a:custGeom>
              <a:solidFill>
                <a:srgbClr val="3E6E2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9" name="Google Shape;249;p23"/>
              <p:cNvSpPr/>
              <p:nvPr/>
            </p:nvSpPr>
            <p:spPr>
              <a:xfrm>
                <a:off x="2224200" y="3122875"/>
                <a:ext cx="16175" cy="10875"/>
              </a:xfrm>
              <a:custGeom>
                <a:avLst/>
                <a:gdLst/>
                <a:ahLst/>
                <a:cxnLst/>
                <a:rect l="l" t="t" r="r" b="b"/>
                <a:pathLst>
                  <a:path w="647" h="435" extrusionOk="0">
                    <a:moveTo>
                      <a:pt x="383" y="50"/>
                    </a:moveTo>
                    <a:cubicBezTo>
                      <a:pt x="418" y="50"/>
                      <a:pt x="449" y="56"/>
                      <a:pt x="474" y="68"/>
                    </a:cubicBezTo>
                    <a:lnTo>
                      <a:pt x="498" y="68"/>
                    </a:lnTo>
                    <a:cubicBezTo>
                      <a:pt x="547" y="94"/>
                      <a:pt x="573" y="117"/>
                      <a:pt x="573" y="143"/>
                    </a:cubicBezTo>
                    <a:cubicBezTo>
                      <a:pt x="597" y="167"/>
                      <a:pt x="573" y="217"/>
                      <a:pt x="523" y="242"/>
                    </a:cubicBezTo>
                    <a:cubicBezTo>
                      <a:pt x="498" y="292"/>
                      <a:pt x="424" y="342"/>
                      <a:pt x="349" y="366"/>
                    </a:cubicBezTo>
                    <a:cubicBezTo>
                      <a:pt x="315" y="366"/>
                      <a:pt x="272" y="377"/>
                      <a:pt x="224" y="377"/>
                    </a:cubicBezTo>
                    <a:cubicBezTo>
                      <a:pt x="200" y="377"/>
                      <a:pt x="175" y="374"/>
                      <a:pt x="150" y="366"/>
                    </a:cubicBezTo>
                    <a:cubicBezTo>
                      <a:pt x="100" y="342"/>
                      <a:pt x="76" y="316"/>
                      <a:pt x="51" y="292"/>
                    </a:cubicBezTo>
                    <a:cubicBezTo>
                      <a:pt x="51" y="242"/>
                      <a:pt x="76" y="217"/>
                      <a:pt x="100" y="167"/>
                    </a:cubicBezTo>
                    <a:cubicBezTo>
                      <a:pt x="150" y="117"/>
                      <a:pt x="200" y="94"/>
                      <a:pt x="275" y="68"/>
                    </a:cubicBezTo>
                    <a:cubicBezTo>
                      <a:pt x="312" y="56"/>
                      <a:pt x="349" y="50"/>
                      <a:pt x="383" y="50"/>
                    </a:cubicBezTo>
                    <a:close/>
                    <a:moveTo>
                      <a:pt x="383" y="0"/>
                    </a:moveTo>
                    <a:cubicBezTo>
                      <a:pt x="343" y="0"/>
                      <a:pt x="299" y="6"/>
                      <a:pt x="249" y="18"/>
                    </a:cubicBezTo>
                    <a:cubicBezTo>
                      <a:pt x="176" y="44"/>
                      <a:pt x="100" y="94"/>
                      <a:pt x="51" y="143"/>
                    </a:cubicBezTo>
                    <a:cubicBezTo>
                      <a:pt x="1" y="193"/>
                      <a:pt x="1" y="242"/>
                      <a:pt x="1" y="292"/>
                    </a:cubicBezTo>
                    <a:cubicBezTo>
                      <a:pt x="27" y="342"/>
                      <a:pt x="51" y="391"/>
                      <a:pt x="126" y="415"/>
                    </a:cubicBezTo>
                    <a:lnTo>
                      <a:pt x="150" y="415"/>
                    </a:lnTo>
                    <a:cubicBezTo>
                      <a:pt x="188" y="428"/>
                      <a:pt x="225" y="435"/>
                      <a:pt x="262" y="435"/>
                    </a:cubicBezTo>
                    <a:cubicBezTo>
                      <a:pt x="299" y="435"/>
                      <a:pt x="337" y="428"/>
                      <a:pt x="374" y="415"/>
                    </a:cubicBezTo>
                    <a:cubicBezTo>
                      <a:pt x="448" y="391"/>
                      <a:pt x="523" y="342"/>
                      <a:pt x="573" y="292"/>
                    </a:cubicBezTo>
                    <a:cubicBezTo>
                      <a:pt x="623" y="242"/>
                      <a:pt x="647" y="167"/>
                      <a:pt x="623" y="117"/>
                    </a:cubicBezTo>
                    <a:cubicBezTo>
                      <a:pt x="623" y="68"/>
                      <a:pt x="573" y="18"/>
                      <a:pt x="498" y="18"/>
                    </a:cubicBezTo>
                    <a:cubicBezTo>
                      <a:pt x="461" y="6"/>
                      <a:pt x="424" y="0"/>
                      <a:pt x="383" y="0"/>
                    </a:cubicBezTo>
                    <a:close/>
                  </a:path>
                </a:pathLst>
              </a:custGeom>
              <a:solidFill>
                <a:srgbClr val="3E6E2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 name="Google Shape;250;p23"/>
              <p:cNvSpPr/>
              <p:nvPr/>
            </p:nvSpPr>
            <p:spPr>
              <a:xfrm>
                <a:off x="2018125" y="3058750"/>
                <a:ext cx="293650" cy="261400"/>
              </a:xfrm>
              <a:custGeom>
                <a:avLst/>
                <a:gdLst/>
                <a:ahLst/>
                <a:cxnLst/>
                <a:rect l="l" t="t" r="r" b="b"/>
                <a:pathLst>
                  <a:path w="11746" h="10456" extrusionOk="0">
                    <a:moveTo>
                      <a:pt x="8641" y="1"/>
                    </a:moveTo>
                    <a:cubicBezTo>
                      <a:pt x="8617" y="1"/>
                      <a:pt x="8592" y="1"/>
                      <a:pt x="8592" y="27"/>
                    </a:cubicBezTo>
                    <a:lnTo>
                      <a:pt x="8121" y="1367"/>
                    </a:lnTo>
                    <a:lnTo>
                      <a:pt x="7773" y="76"/>
                    </a:lnTo>
                    <a:lnTo>
                      <a:pt x="7724" y="76"/>
                    </a:lnTo>
                    <a:lnTo>
                      <a:pt x="8071" y="1441"/>
                    </a:lnTo>
                    <a:lnTo>
                      <a:pt x="7648" y="2659"/>
                    </a:lnTo>
                    <a:lnTo>
                      <a:pt x="6730" y="299"/>
                    </a:lnTo>
                    <a:lnTo>
                      <a:pt x="6655" y="299"/>
                    </a:lnTo>
                    <a:lnTo>
                      <a:pt x="7624" y="2732"/>
                    </a:lnTo>
                    <a:lnTo>
                      <a:pt x="7201" y="3950"/>
                    </a:lnTo>
                    <a:lnTo>
                      <a:pt x="5513" y="722"/>
                    </a:lnTo>
                    <a:cubicBezTo>
                      <a:pt x="5489" y="722"/>
                      <a:pt x="5489" y="746"/>
                      <a:pt x="5463" y="746"/>
                    </a:cubicBezTo>
                    <a:lnTo>
                      <a:pt x="7177" y="4023"/>
                    </a:lnTo>
                    <a:lnTo>
                      <a:pt x="6730" y="5241"/>
                    </a:lnTo>
                    <a:lnTo>
                      <a:pt x="4247" y="1391"/>
                    </a:lnTo>
                    <a:cubicBezTo>
                      <a:pt x="4222" y="1391"/>
                      <a:pt x="4222" y="1417"/>
                      <a:pt x="4198" y="1417"/>
                    </a:cubicBezTo>
                    <a:lnTo>
                      <a:pt x="6705" y="5314"/>
                    </a:lnTo>
                    <a:lnTo>
                      <a:pt x="6258" y="6532"/>
                    </a:lnTo>
                    <a:lnTo>
                      <a:pt x="3006" y="2285"/>
                    </a:lnTo>
                    <a:lnTo>
                      <a:pt x="2956" y="2335"/>
                    </a:lnTo>
                    <a:lnTo>
                      <a:pt x="6258" y="6582"/>
                    </a:lnTo>
                    <a:lnTo>
                      <a:pt x="5811" y="7823"/>
                    </a:lnTo>
                    <a:lnTo>
                      <a:pt x="1838" y="3378"/>
                    </a:lnTo>
                    <a:cubicBezTo>
                      <a:pt x="1838" y="3403"/>
                      <a:pt x="1814" y="3403"/>
                      <a:pt x="1814" y="3427"/>
                    </a:cubicBezTo>
                    <a:lnTo>
                      <a:pt x="5787" y="7873"/>
                    </a:lnTo>
                    <a:lnTo>
                      <a:pt x="5340" y="9088"/>
                    </a:lnTo>
                    <a:lnTo>
                      <a:pt x="795" y="4645"/>
                    </a:lnTo>
                    <a:cubicBezTo>
                      <a:pt x="795" y="4645"/>
                      <a:pt x="771" y="4669"/>
                      <a:pt x="771" y="4695"/>
                    </a:cubicBezTo>
                    <a:lnTo>
                      <a:pt x="5340" y="9164"/>
                    </a:lnTo>
                    <a:lnTo>
                      <a:pt x="4893" y="10380"/>
                    </a:lnTo>
                    <a:lnTo>
                      <a:pt x="1" y="6135"/>
                    </a:lnTo>
                    <a:lnTo>
                      <a:pt x="1" y="6184"/>
                    </a:lnTo>
                    <a:lnTo>
                      <a:pt x="4867" y="10429"/>
                    </a:lnTo>
                    <a:lnTo>
                      <a:pt x="4867" y="10455"/>
                    </a:lnTo>
                    <a:lnTo>
                      <a:pt x="4893" y="10429"/>
                    </a:lnTo>
                    <a:cubicBezTo>
                      <a:pt x="4893" y="10429"/>
                      <a:pt x="4917" y="10429"/>
                      <a:pt x="4917" y="10455"/>
                    </a:cubicBezTo>
                    <a:lnTo>
                      <a:pt x="11398" y="10256"/>
                    </a:lnTo>
                    <a:cubicBezTo>
                      <a:pt x="11398" y="10231"/>
                      <a:pt x="11398" y="10231"/>
                      <a:pt x="11422" y="10207"/>
                    </a:cubicBezTo>
                    <a:lnTo>
                      <a:pt x="11422" y="10207"/>
                    </a:lnTo>
                    <a:lnTo>
                      <a:pt x="4943" y="10405"/>
                    </a:lnTo>
                    <a:lnTo>
                      <a:pt x="5390" y="9164"/>
                    </a:lnTo>
                    <a:lnTo>
                      <a:pt x="11746" y="8618"/>
                    </a:lnTo>
                    <a:lnTo>
                      <a:pt x="11746" y="8542"/>
                    </a:lnTo>
                    <a:lnTo>
                      <a:pt x="5390" y="9114"/>
                    </a:lnTo>
                    <a:lnTo>
                      <a:pt x="5836" y="7897"/>
                    </a:lnTo>
                    <a:lnTo>
                      <a:pt x="11746" y="6979"/>
                    </a:lnTo>
                    <a:lnTo>
                      <a:pt x="11746" y="6929"/>
                    </a:lnTo>
                    <a:lnTo>
                      <a:pt x="5860" y="7823"/>
                    </a:lnTo>
                    <a:lnTo>
                      <a:pt x="6307" y="6605"/>
                    </a:lnTo>
                    <a:lnTo>
                      <a:pt x="11547" y="5390"/>
                    </a:lnTo>
                    <a:cubicBezTo>
                      <a:pt x="11547" y="5364"/>
                      <a:pt x="11521" y="5364"/>
                      <a:pt x="11521" y="5340"/>
                    </a:cubicBezTo>
                    <a:lnTo>
                      <a:pt x="6307" y="6556"/>
                    </a:lnTo>
                    <a:lnTo>
                      <a:pt x="6754" y="5314"/>
                    </a:lnTo>
                    <a:lnTo>
                      <a:pt x="11150" y="3900"/>
                    </a:lnTo>
                    <a:lnTo>
                      <a:pt x="11150" y="3850"/>
                    </a:lnTo>
                    <a:lnTo>
                      <a:pt x="6780" y="5265"/>
                    </a:lnTo>
                    <a:lnTo>
                      <a:pt x="6780" y="5265"/>
                    </a:lnTo>
                    <a:lnTo>
                      <a:pt x="7227" y="4049"/>
                    </a:lnTo>
                    <a:lnTo>
                      <a:pt x="10604" y="2583"/>
                    </a:lnTo>
                    <a:cubicBezTo>
                      <a:pt x="10604" y="2559"/>
                      <a:pt x="10604" y="2559"/>
                      <a:pt x="10578" y="2533"/>
                    </a:cubicBezTo>
                    <a:lnTo>
                      <a:pt x="7251" y="3973"/>
                    </a:lnTo>
                    <a:lnTo>
                      <a:pt x="7251" y="3973"/>
                    </a:lnTo>
                    <a:lnTo>
                      <a:pt x="7674" y="2758"/>
                    </a:lnTo>
                    <a:lnTo>
                      <a:pt x="9958" y="1491"/>
                    </a:lnTo>
                    <a:cubicBezTo>
                      <a:pt x="9958" y="1467"/>
                      <a:pt x="9932" y="1441"/>
                      <a:pt x="9932" y="1441"/>
                    </a:cubicBezTo>
                    <a:lnTo>
                      <a:pt x="7698" y="2682"/>
                    </a:lnTo>
                    <a:lnTo>
                      <a:pt x="7698" y="2682"/>
                    </a:lnTo>
                    <a:lnTo>
                      <a:pt x="8145" y="1467"/>
                    </a:lnTo>
                    <a:lnTo>
                      <a:pt x="9287" y="646"/>
                    </a:lnTo>
                    <a:cubicBezTo>
                      <a:pt x="9287" y="622"/>
                      <a:pt x="9263" y="622"/>
                      <a:pt x="9263" y="597"/>
                    </a:cubicBezTo>
                    <a:lnTo>
                      <a:pt x="8170" y="1367"/>
                    </a:lnTo>
                    <a:lnTo>
                      <a:pt x="8170" y="1367"/>
                    </a:lnTo>
                    <a:lnTo>
                      <a:pt x="8641" y="27"/>
                    </a:lnTo>
                    <a:lnTo>
                      <a:pt x="8641" y="1"/>
                    </a:lnTo>
                    <a:close/>
                  </a:path>
                </a:pathLst>
              </a:custGeom>
              <a:solidFill>
                <a:srgbClr val="8BA13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sp>
        <p:nvSpPr>
          <p:cNvPr id="251" name="Google Shape;251;p23"/>
          <p:cNvSpPr/>
          <p:nvPr/>
        </p:nvSpPr>
        <p:spPr>
          <a:xfrm flipH="1">
            <a:off x="231987" y="1760537"/>
            <a:ext cx="602800" cy="602800"/>
          </a:xfrm>
          <a:prstGeom prst="star4">
            <a:avLst>
              <a:gd name="adj" fmla="val 19716"/>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2" name="Google Shape;252;p23"/>
          <p:cNvSpPr/>
          <p:nvPr/>
        </p:nvSpPr>
        <p:spPr>
          <a:xfrm flipH="1">
            <a:off x="167323" y="1370380"/>
            <a:ext cx="310800" cy="310800"/>
          </a:xfrm>
          <a:prstGeom prst="star4">
            <a:avLst>
              <a:gd name="adj" fmla="val 19716"/>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3" name="Google Shape;253;p23"/>
          <p:cNvSpPr/>
          <p:nvPr/>
        </p:nvSpPr>
        <p:spPr>
          <a:xfrm flipH="1">
            <a:off x="758505" y="1626544"/>
            <a:ext cx="134000" cy="134000"/>
          </a:xfrm>
          <a:prstGeom prst="ellipse">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4" name="Google Shape;254;p23"/>
          <p:cNvSpPr/>
          <p:nvPr/>
        </p:nvSpPr>
        <p:spPr>
          <a:xfrm flipH="1">
            <a:off x="238861" y="2372675"/>
            <a:ext cx="134000" cy="134000"/>
          </a:xfrm>
          <a:prstGeom prst="ellipse">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55" name="Google Shape;255;p23"/>
          <p:cNvGrpSpPr/>
          <p:nvPr/>
        </p:nvGrpSpPr>
        <p:grpSpPr>
          <a:xfrm rot="-1800035" flipH="1">
            <a:off x="10381044" y="4855631"/>
            <a:ext cx="1863197" cy="2180460"/>
            <a:chOff x="3026750" y="4676250"/>
            <a:chExt cx="1733775" cy="2029000"/>
          </a:xfrm>
        </p:grpSpPr>
        <p:sp>
          <p:nvSpPr>
            <p:cNvPr id="256" name="Google Shape;256;p23"/>
            <p:cNvSpPr/>
            <p:nvPr/>
          </p:nvSpPr>
          <p:spPr>
            <a:xfrm>
              <a:off x="3027163" y="4681563"/>
              <a:ext cx="1732950" cy="2018375"/>
            </a:xfrm>
            <a:custGeom>
              <a:avLst/>
              <a:gdLst/>
              <a:ahLst/>
              <a:cxnLst/>
              <a:rect l="l" t="t" r="r" b="b"/>
              <a:pathLst>
                <a:path w="69318" h="80735" extrusionOk="0">
                  <a:moveTo>
                    <a:pt x="18757" y="24073"/>
                  </a:moveTo>
                  <a:lnTo>
                    <a:pt x="18953" y="24122"/>
                  </a:lnTo>
                  <a:lnTo>
                    <a:pt x="18953" y="24122"/>
                  </a:lnTo>
                  <a:cubicBezTo>
                    <a:pt x="18855" y="24073"/>
                    <a:pt x="18757" y="24073"/>
                    <a:pt x="18757" y="24073"/>
                  </a:cubicBezTo>
                  <a:close/>
                  <a:moveTo>
                    <a:pt x="58717" y="43645"/>
                  </a:moveTo>
                  <a:cubicBezTo>
                    <a:pt x="58684" y="43677"/>
                    <a:pt x="58639" y="43719"/>
                    <a:pt x="58582" y="43769"/>
                  </a:cubicBezTo>
                  <a:lnTo>
                    <a:pt x="58582" y="43769"/>
                  </a:lnTo>
                  <a:cubicBezTo>
                    <a:pt x="58916" y="43691"/>
                    <a:pt x="59108" y="43645"/>
                    <a:pt x="59108" y="43645"/>
                  </a:cubicBezTo>
                  <a:close/>
                  <a:moveTo>
                    <a:pt x="50138" y="0"/>
                  </a:moveTo>
                  <a:cubicBezTo>
                    <a:pt x="50137" y="0"/>
                    <a:pt x="48931" y="424"/>
                    <a:pt x="47691" y="1240"/>
                  </a:cubicBezTo>
                  <a:lnTo>
                    <a:pt x="46876" y="1240"/>
                  </a:lnTo>
                  <a:lnTo>
                    <a:pt x="46876" y="1631"/>
                  </a:lnTo>
                  <a:lnTo>
                    <a:pt x="46060" y="1631"/>
                  </a:lnTo>
                  <a:cubicBezTo>
                    <a:pt x="46060" y="2055"/>
                    <a:pt x="46060" y="2055"/>
                    <a:pt x="45669" y="2055"/>
                  </a:cubicBezTo>
                  <a:lnTo>
                    <a:pt x="45245" y="2055"/>
                  </a:lnTo>
                  <a:lnTo>
                    <a:pt x="45245" y="2446"/>
                  </a:lnTo>
                  <a:lnTo>
                    <a:pt x="44429" y="2446"/>
                  </a:lnTo>
                  <a:lnTo>
                    <a:pt x="44429" y="2871"/>
                  </a:lnTo>
                  <a:lnTo>
                    <a:pt x="44038" y="2871"/>
                  </a:lnTo>
                  <a:lnTo>
                    <a:pt x="43614" y="3262"/>
                  </a:lnTo>
                  <a:lnTo>
                    <a:pt x="43222" y="3262"/>
                  </a:lnTo>
                  <a:lnTo>
                    <a:pt x="43222" y="3686"/>
                  </a:lnTo>
                  <a:lnTo>
                    <a:pt x="42407" y="3686"/>
                  </a:lnTo>
                  <a:lnTo>
                    <a:pt x="42407" y="4077"/>
                  </a:lnTo>
                  <a:lnTo>
                    <a:pt x="41983" y="4077"/>
                  </a:lnTo>
                  <a:lnTo>
                    <a:pt x="41983" y="4502"/>
                  </a:lnTo>
                  <a:lnTo>
                    <a:pt x="41591" y="4502"/>
                  </a:lnTo>
                  <a:lnTo>
                    <a:pt x="41591" y="4893"/>
                  </a:lnTo>
                  <a:lnTo>
                    <a:pt x="41167" y="4893"/>
                  </a:lnTo>
                  <a:lnTo>
                    <a:pt x="40776" y="5317"/>
                  </a:lnTo>
                  <a:cubicBezTo>
                    <a:pt x="40352" y="5317"/>
                    <a:pt x="40352" y="5708"/>
                    <a:pt x="40352" y="5708"/>
                  </a:cubicBezTo>
                  <a:cubicBezTo>
                    <a:pt x="40352" y="5708"/>
                    <a:pt x="39960" y="5708"/>
                    <a:pt x="39960" y="6133"/>
                  </a:cubicBezTo>
                  <a:cubicBezTo>
                    <a:pt x="38721" y="7339"/>
                    <a:pt x="38329" y="8970"/>
                    <a:pt x="37905" y="11026"/>
                  </a:cubicBezTo>
                  <a:lnTo>
                    <a:pt x="37905" y="11417"/>
                  </a:lnTo>
                  <a:lnTo>
                    <a:pt x="37905" y="11841"/>
                  </a:lnTo>
                  <a:lnTo>
                    <a:pt x="37905" y="12232"/>
                  </a:lnTo>
                  <a:lnTo>
                    <a:pt x="37905" y="12657"/>
                  </a:lnTo>
                  <a:cubicBezTo>
                    <a:pt x="37905" y="13048"/>
                    <a:pt x="37905" y="13048"/>
                    <a:pt x="37514" y="13048"/>
                  </a:cubicBezTo>
                  <a:lnTo>
                    <a:pt x="37514" y="13472"/>
                  </a:lnTo>
                  <a:lnTo>
                    <a:pt x="37514" y="13863"/>
                  </a:lnTo>
                  <a:lnTo>
                    <a:pt x="37514" y="14288"/>
                  </a:lnTo>
                  <a:lnTo>
                    <a:pt x="37514" y="14679"/>
                  </a:lnTo>
                  <a:lnTo>
                    <a:pt x="37514" y="15103"/>
                  </a:lnTo>
                  <a:lnTo>
                    <a:pt x="37514" y="15494"/>
                  </a:lnTo>
                  <a:lnTo>
                    <a:pt x="37514" y="15918"/>
                  </a:lnTo>
                  <a:lnTo>
                    <a:pt x="37514" y="18365"/>
                  </a:lnTo>
                  <a:lnTo>
                    <a:pt x="37514" y="19996"/>
                  </a:lnTo>
                  <a:cubicBezTo>
                    <a:pt x="37090" y="19572"/>
                    <a:pt x="37090" y="19180"/>
                    <a:pt x="37090" y="18756"/>
                  </a:cubicBezTo>
                  <a:lnTo>
                    <a:pt x="37090" y="18365"/>
                  </a:lnTo>
                  <a:cubicBezTo>
                    <a:pt x="36698" y="17549"/>
                    <a:pt x="36698" y="17125"/>
                    <a:pt x="36274" y="16310"/>
                  </a:cubicBezTo>
                  <a:cubicBezTo>
                    <a:pt x="35883" y="15918"/>
                    <a:pt x="35883" y="15494"/>
                    <a:pt x="35459" y="15103"/>
                  </a:cubicBezTo>
                  <a:cubicBezTo>
                    <a:pt x="35459" y="14679"/>
                    <a:pt x="35067" y="14679"/>
                    <a:pt x="35067" y="14679"/>
                  </a:cubicBezTo>
                  <a:lnTo>
                    <a:pt x="35067" y="14288"/>
                  </a:lnTo>
                  <a:cubicBezTo>
                    <a:pt x="34643" y="14288"/>
                    <a:pt x="34643" y="14288"/>
                    <a:pt x="34643" y="13863"/>
                  </a:cubicBezTo>
                  <a:lnTo>
                    <a:pt x="34252" y="13863"/>
                  </a:lnTo>
                  <a:cubicBezTo>
                    <a:pt x="33828" y="13863"/>
                    <a:pt x="33828" y="13472"/>
                    <a:pt x="33828" y="13472"/>
                  </a:cubicBezTo>
                  <a:cubicBezTo>
                    <a:pt x="33436" y="13472"/>
                    <a:pt x="33436" y="13472"/>
                    <a:pt x="33436" y="13048"/>
                  </a:cubicBezTo>
                  <a:lnTo>
                    <a:pt x="32621" y="13048"/>
                  </a:lnTo>
                  <a:cubicBezTo>
                    <a:pt x="32621" y="12657"/>
                    <a:pt x="32621" y="12657"/>
                    <a:pt x="32197" y="12657"/>
                  </a:cubicBezTo>
                  <a:cubicBezTo>
                    <a:pt x="32197" y="12657"/>
                    <a:pt x="31805" y="12657"/>
                    <a:pt x="31805" y="12232"/>
                  </a:cubicBezTo>
                  <a:lnTo>
                    <a:pt x="30990" y="12232"/>
                  </a:lnTo>
                  <a:cubicBezTo>
                    <a:pt x="30990" y="12232"/>
                    <a:pt x="30990" y="11841"/>
                    <a:pt x="30566" y="11841"/>
                  </a:cubicBezTo>
                  <a:lnTo>
                    <a:pt x="30174" y="11841"/>
                  </a:lnTo>
                  <a:lnTo>
                    <a:pt x="30174" y="11417"/>
                  </a:lnTo>
                  <a:lnTo>
                    <a:pt x="28935" y="11417"/>
                  </a:lnTo>
                  <a:lnTo>
                    <a:pt x="28935" y="11026"/>
                  </a:lnTo>
                  <a:lnTo>
                    <a:pt x="28119" y="11026"/>
                  </a:lnTo>
                  <a:cubicBezTo>
                    <a:pt x="28119" y="10601"/>
                    <a:pt x="27728" y="10601"/>
                    <a:pt x="27728" y="10601"/>
                  </a:cubicBezTo>
                  <a:lnTo>
                    <a:pt x="26912" y="10601"/>
                  </a:lnTo>
                  <a:cubicBezTo>
                    <a:pt x="26912" y="10601"/>
                    <a:pt x="26912" y="10210"/>
                    <a:pt x="26488" y="10210"/>
                  </a:cubicBezTo>
                  <a:lnTo>
                    <a:pt x="25673" y="10210"/>
                  </a:lnTo>
                  <a:cubicBezTo>
                    <a:pt x="25673" y="9786"/>
                    <a:pt x="25281" y="9786"/>
                    <a:pt x="25281" y="9786"/>
                  </a:cubicBezTo>
                  <a:lnTo>
                    <a:pt x="24466" y="9786"/>
                  </a:lnTo>
                  <a:lnTo>
                    <a:pt x="24042" y="9395"/>
                  </a:lnTo>
                  <a:cubicBezTo>
                    <a:pt x="22019" y="8970"/>
                    <a:pt x="20780" y="8579"/>
                    <a:pt x="20780" y="8579"/>
                  </a:cubicBezTo>
                  <a:lnTo>
                    <a:pt x="20780" y="8579"/>
                  </a:lnTo>
                  <a:cubicBezTo>
                    <a:pt x="22019" y="9786"/>
                    <a:pt x="36274" y="26520"/>
                    <a:pt x="37514" y="27727"/>
                  </a:cubicBezTo>
                  <a:lnTo>
                    <a:pt x="37514" y="34675"/>
                  </a:lnTo>
                  <a:cubicBezTo>
                    <a:pt x="37090" y="32228"/>
                    <a:pt x="36274" y="30173"/>
                    <a:pt x="34252" y="28966"/>
                  </a:cubicBezTo>
                  <a:lnTo>
                    <a:pt x="33828" y="28542"/>
                  </a:lnTo>
                  <a:lnTo>
                    <a:pt x="33436" y="28542"/>
                  </a:lnTo>
                  <a:lnTo>
                    <a:pt x="33436" y="28151"/>
                  </a:lnTo>
                  <a:lnTo>
                    <a:pt x="32621" y="28151"/>
                  </a:lnTo>
                  <a:lnTo>
                    <a:pt x="32197" y="27727"/>
                  </a:lnTo>
                  <a:lnTo>
                    <a:pt x="31805" y="27727"/>
                  </a:lnTo>
                  <a:cubicBezTo>
                    <a:pt x="31381" y="27727"/>
                    <a:pt x="31381" y="27335"/>
                    <a:pt x="31381" y="27335"/>
                  </a:cubicBezTo>
                  <a:lnTo>
                    <a:pt x="30566" y="27335"/>
                  </a:lnTo>
                  <a:cubicBezTo>
                    <a:pt x="30174" y="27335"/>
                    <a:pt x="30174" y="26911"/>
                    <a:pt x="30174" y="26911"/>
                  </a:cubicBezTo>
                  <a:lnTo>
                    <a:pt x="29359" y="26911"/>
                  </a:lnTo>
                  <a:cubicBezTo>
                    <a:pt x="28935" y="26911"/>
                    <a:pt x="28935" y="26520"/>
                    <a:pt x="28935" y="26520"/>
                  </a:cubicBezTo>
                  <a:lnTo>
                    <a:pt x="28119" y="26520"/>
                  </a:lnTo>
                  <a:cubicBezTo>
                    <a:pt x="27728" y="26520"/>
                    <a:pt x="27728" y="26096"/>
                    <a:pt x="27728" y="26096"/>
                  </a:cubicBezTo>
                  <a:lnTo>
                    <a:pt x="26488" y="26096"/>
                  </a:lnTo>
                  <a:cubicBezTo>
                    <a:pt x="26488" y="25704"/>
                    <a:pt x="26097" y="25704"/>
                    <a:pt x="26097" y="25704"/>
                  </a:cubicBezTo>
                  <a:lnTo>
                    <a:pt x="24857" y="25704"/>
                  </a:lnTo>
                  <a:cubicBezTo>
                    <a:pt x="24857" y="25704"/>
                    <a:pt x="24857" y="25280"/>
                    <a:pt x="24466" y="25280"/>
                  </a:cubicBezTo>
                  <a:lnTo>
                    <a:pt x="23226" y="25280"/>
                  </a:lnTo>
                  <a:cubicBezTo>
                    <a:pt x="23226" y="24889"/>
                    <a:pt x="22835" y="24889"/>
                    <a:pt x="22835" y="24889"/>
                  </a:cubicBezTo>
                  <a:lnTo>
                    <a:pt x="22019" y="24889"/>
                  </a:lnTo>
                  <a:lnTo>
                    <a:pt x="18953" y="24122"/>
                  </a:lnTo>
                  <a:lnTo>
                    <a:pt x="18953" y="24122"/>
                  </a:lnTo>
                  <a:cubicBezTo>
                    <a:pt x="19051" y="24171"/>
                    <a:pt x="19149" y="24269"/>
                    <a:pt x="19149" y="24465"/>
                  </a:cubicBezTo>
                  <a:cubicBezTo>
                    <a:pt x="19964" y="25280"/>
                    <a:pt x="36698" y="40383"/>
                    <a:pt x="37514" y="40775"/>
                  </a:cubicBezTo>
                  <a:lnTo>
                    <a:pt x="37514" y="47299"/>
                  </a:lnTo>
                  <a:cubicBezTo>
                    <a:pt x="37514" y="47299"/>
                    <a:pt x="37514" y="46907"/>
                    <a:pt x="37090" y="46907"/>
                  </a:cubicBezTo>
                  <a:cubicBezTo>
                    <a:pt x="37090" y="46092"/>
                    <a:pt x="37090" y="45668"/>
                    <a:pt x="36698" y="45276"/>
                  </a:cubicBezTo>
                  <a:cubicBezTo>
                    <a:pt x="36274" y="44852"/>
                    <a:pt x="36274" y="44461"/>
                    <a:pt x="35883" y="44037"/>
                  </a:cubicBezTo>
                  <a:cubicBezTo>
                    <a:pt x="35459" y="43645"/>
                    <a:pt x="35067" y="43221"/>
                    <a:pt x="34643" y="43221"/>
                  </a:cubicBezTo>
                  <a:lnTo>
                    <a:pt x="34643" y="42830"/>
                  </a:lnTo>
                  <a:cubicBezTo>
                    <a:pt x="34643" y="42830"/>
                    <a:pt x="34252" y="42830"/>
                    <a:pt x="34252" y="42406"/>
                  </a:cubicBezTo>
                  <a:lnTo>
                    <a:pt x="33436" y="42406"/>
                  </a:lnTo>
                  <a:lnTo>
                    <a:pt x="33012" y="42014"/>
                  </a:lnTo>
                  <a:lnTo>
                    <a:pt x="32621" y="42014"/>
                  </a:lnTo>
                  <a:cubicBezTo>
                    <a:pt x="32197" y="42014"/>
                    <a:pt x="32197" y="41590"/>
                    <a:pt x="32197" y="41590"/>
                  </a:cubicBezTo>
                  <a:lnTo>
                    <a:pt x="31381" y="41590"/>
                  </a:lnTo>
                  <a:cubicBezTo>
                    <a:pt x="30990" y="41590"/>
                    <a:pt x="30990" y="41199"/>
                    <a:pt x="30990" y="41199"/>
                  </a:cubicBezTo>
                  <a:lnTo>
                    <a:pt x="30174" y="41199"/>
                  </a:lnTo>
                  <a:cubicBezTo>
                    <a:pt x="29750" y="41199"/>
                    <a:pt x="29750" y="40775"/>
                    <a:pt x="29750" y="40775"/>
                  </a:cubicBezTo>
                  <a:lnTo>
                    <a:pt x="28543" y="40775"/>
                  </a:lnTo>
                  <a:cubicBezTo>
                    <a:pt x="28543" y="40775"/>
                    <a:pt x="28543" y="40383"/>
                    <a:pt x="28119" y="40383"/>
                  </a:cubicBezTo>
                  <a:lnTo>
                    <a:pt x="26912" y="40383"/>
                  </a:lnTo>
                  <a:cubicBezTo>
                    <a:pt x="26912" y="39959"/>
                    <a:pt x="26912" y="39959"/>
                    <a:pt x="26488" y="39959"/>
                  </a:cubicBezTo>
                  <a:lnTo>
                    <a:pt x="25281" y="39959"/>
                  </a:lnTo>
                  <a:cubicBezTo>
                    <a:pt x="25281" y="39568"/>
                    <a:pt x="25281" y="39568"/>
                    <a:pt x="24857" y="39568"/>
                  </a:cubicBezTo>
                  <a:lnTo>
                    <a:pt x="23650" y="39568"/>
                  </a:lnTo>
                  <a:lnTo>
                    <a:pt x="23226" y="39144"/>
                  </a:lnTo>
                  <a:lnTo>
                    <a:pt x="21595" y="39144"/>
                  </a:lnTo>
                  <a:lnTo>
                    <a:pt x="21204" y="38752"/>
                  </a:lnTo>
                  <a:cubicBezTo>
                    <a:pt x="19149" y="38328"/>
                    <a:pt x="17518" y="38328"/>
                    <a:pt x="17518" y="38328"/>
                  </a:cubicBezTo>
                  <a:lnTo>
                    <a:pt x="17518" y="38328"/>
                  </a:lnTo>
                  <a:cubicBezTo>
                    <a:pt x="18757" y="39144"/>
                    <a:pt x="36698" y="53007"/>
                    <a:pt x="37514" y="53431"/>
                  </a:cubicBezTo>
                  <a:lnTo>
                    <a:pt x="37514" y="60771"/>
                  </a:lnTo>
                  <a:cubicBezTo>
                    <a:pt x="37514" y="60347"/>
                    <a:pt x="37090" y="60347"/>
                    <a:pt x="37090" y="59955"/>
                  </a:cubicBezTo>
                  <a:lnTo>
                    <a:pt x="37090" y="59140"/>
                  </a:lnTo>
                  <a:cubicBezTo>
                    <a:pt x="36698" y="59140"/>
                    <a:pt x="36698" y="58716"/>
                    <a:pt x="36698" y="58324"/>
                  </a:cubicBezTo>
                  <a:cubicBezTo>
                    <a:pt x="36274" y="57900"/>
                    <a:pt x="36274" y="57509"/>
                    <a:pt x="35883" y="57085"/>
                  </a:cubicBezTo>
                  <a:lnTo>
                    <a:pt x="34643" y="55878"/>
                  </a:lnTo>
                  <a:cubicBezTo>
                    <a:pt x="34252" y="55878"/>
                    <a:pt x="34252" y="55454"/>
                    <a:pt x="33828" y="55454"/>
                  </a:cubicBezTo>
                  <a:cubicBezTo>
                    <a:pt x="33436" y="55454"/>
                    <a:pt x="33436" y="55454"/>
                    <a:pt x="33436" y="55062"/>
                  </a:cubicBezTo>
                  <a:lnTo>
                    <a:pt x="32621" y="55062"/>
                  </a:lnTo>
                  <a:lnTo>
                    <a:pt x="32197" y="54638"/>
                  </a:lnTo>
                  <a:lnTo>
                    <a:pt x="31381" y="54638"/>
                  </a:lnTo>
                  <a:lnTo>
                    <a:pt x="30990" y="54247"/>
                  </a:lnTo>
                  <a:lnTo>
                    <a:pt x="30174" y="54247"/>
                  </a:lnTo>
                  <a:cubicBezTo>
                    <a:pt x="30174" y="53823"/>
                    <a:pt x="29750" y="53823"/>
                    <a:pt x="29750" y="53823"/>
                  </a:cubicBezTo>
                  <a:lnTo>
                    <a:pt x="28935" y="53823"/>
                  </a:lnTo>
                  <a:lnTo>
                    <a:pt x="28543" y="53431"/>
                  </a:lnTo>
                  <a:lnTo>
                    <a:pt x="27304" y="53431"/>
                  </a:lnTo>
                  <a:cubicBezTo>
                    <a:pt x="27304" y="53007"/>
                    <a:pt x="26912" y="53007"/>
                    <a:pt x="26912" y="53007"/>
                  </a:cubicBezTo>
                  <a:lnTo>
                    <a:pt x="26097" y="53007"/>
                  </a:lnTo>
                  <a:cubicBezTo>
                    <a:pt x="25673" y="53007"/>
                    <a:pt x="25673" y="52616"/>
                    <a:pt x="25673" y="52616"/>
                  </a:cubicBezTo>
                  <a:lnTo>
                    <a:pt x="24042" y="52616"/>
                  </a:lnTo>
                  <a:cubicBezTo>
                    <a:pt x="24042" y="52192"/>
                    <a:pt x="24042" y="52192"/>
                    <a:pt x="23650" y="52192"/>
                  </a:cubicBezTo>
                  <a:lnTo>
                    <a:pt x="22411" y="52192"/>
                  </a:lnTo>
                  <a:lnTo>
                    <a:pt x="22019" y="51800"/>
                  </a:lnTo>
                  <a:lnTo>
                    <a:pt x="20388" y="51800"/>
                  </a:lnTo>
                  <a:lnTo>
                    <a:pt x="19964" y="51376"/>
                  </a:lnTo>
                  <a:cubicBezTo>
                    <a:pt x="17942" y="50985"/>
                    <a:pt x="16311" y="50985"/>
                    <a:pt x="16311" y="50985"/>
                  </a:cubicBezTo>
                  <a:lnTo>
                    <a:pt x="16311" y="50985"/>
                  </a:lnTo>
                  <a:cubicBezTo>
                    <a:pt x="17518" y="51800"/>
                    <a:pt x="36698" y="66871"/>
                    <a:pt x="37514" y="67295"/>
                  </a:cubicBezTo>
                  <a:lnTo>
                    <a:pt x="37514" y="72188"/>
                  </a:lnTo>
                  <a:cubicBezTo>
                    <a:pt x="35536" y="70210"/>
                    <a:pt x="6411" y="46370"/>
                    <a:pt x="2379" y="46370"/>
                  </a:cubicBezTo>
                  <a:cubicBezTo>
                    <a:pt x="2221" y="46370"/>
                    <a:pt x="2101" y="46407"/>
                    <a:pt x="2023" y="46483"/>
                  </a:cubicBezTo>
                  <a:cubicBezTo>
                    <a:pt x="1" y="48538"/>
                    <a:pt x="35067" y="77896"/>
                    <a:pt x="37514" y="79919"/>
                  </a:cubicBezTo>
                  <a:lnTo>
                    <a:pt x="37514" y="80734"/>
                  </a:lnTo>
                  <a:lnTo>
                    <a:pt x="37905" y="80734"/>
                  </a:lnTo>
                  <a:lnTo>
                    <a:pt x="37905" y="79919"/>
                  </a:lnTo>
                  <a:cubicBezTo>
                    <a:pt x="39536" y="77472"/>
                    <a:pt x="69318" y="41590"/>
                    <a:pt x="67263" y="39568"/>
                  </a:cubicBezTo>
                  <a:cubicBezTo>
                    <a:pt x="67200" y="39504"/>
                    <a:pt x="67113" y="39473"/>
                    <a:pt x="67005" y="39473"/>
                  </a:cubicBezTo>
                  <a:cubicBezTo>
                    <a:pt x="63657" y="39473"/>
                    <a:pt x="39485" y="69407"/>
                    <a:pt x="37905" y="72188"/>
                  </a:cubicBezTo>
                  <a:lnTo>
                    <a:pt x="37905" y="60347"/>
                  </a:lnTo>
                  <a:cubicBezTo>
                    <a:pt x="38699" y="59553"/>
                    <a:pt x="56496" y="45620"/>
                    <a:pt x="58582" y="43769"/>
                  </a:cubicBezTo>
                  <a:lnTo>
                    <a:pt x="58582" y="43769"/>
                  </a:lnTo>
                  <a:cubicBezTo>
                    <a:pt x="57942" y="43918"/>
                    <a:pt x="56783" y="44182"/>
                    <a:pt x="55455" y="44461"/>
                  </a:cubicBezTo>
                  <a:lnTo>
                    <a:pt x="54639" y="44461"/>
                  </a:lnTo>
                  <a:cubicBezTo>
                    <a:pt x="54215" y="44461"/>
                    <a:pt x="54215" y="44461"/>
                    <a:pt x="54215" y="44852"/>
                  </a:cubicBezTo>
                  <a:lnTo>
                    <a:pt x="52584" y="44852"/>
                  </a:lnTo>
                  <a:cubicBezTo>
                    <a:pt x="52584" y="44852"/>
                    <a:pt x="52193" y="44852"/>
                    <a:pt x="52193" y="45276"/>
                  </a:cubicBezTo>
                  <a:lnTo>
                    <a:pt x="50562" y="45276"/>
                  </a:lnTo>
                  <a:lnTo>
                    <a:pt x="50138" y="45668"/>
                  </a:lnTo>
                  <a:lnTo>
                    <a:pt x="48931" y="45668"/>
                  </a:lnTo>
                  <a:lnTo>
                    <a:pt x="48507" y="46092"/>
                  </a:lnTo>
                  <a:lnTo>
                    <a:pt x="47691" y="46092"/>
                  </a:lnTo>
                  <a:cubicBezTo>
                    <a:pt x="47300" y="46092"/>
                    <a:pt x="47300" y="46092"/>
                    <a:pt x="47300" y="46483"/>
                  </a:cubicBezTo>
                  <a:lnTo>
                    <a:pt x="46060" y="46483"/>
                  </a:lnTo>
                  <a:cubicBezTo>
                    <a:pt x="46060" y="46483"/>
                    <a:pt x="45669" y="46483"/>
                    <a:pt x="45669" y="46907"/>
                  </a:cubicBezTo>
                  <a:lnTo>
                    <a:pt x="44853" y="46907"/>
                  </a:lnTo>
                  <a:lnTo>
                    <a:pt x="44429" y="47299"/>
                  </a:lnTo>
                  <a:lnTo>
                    <a:pt x="43614" y="47299"/>
                  </a:lnTo>
                  <a:lnTo>
                    <a:pt x="43222" y="47723"/>
                  </a:lnTo>
                  <a:lnTo>
                    <a:pt x="42407" y="47723"/>
                  </a:lnTo>
                  <a:lnTo>
                    <a:pt x="42407" y="48114"/>
                  </a:lnTo>
                  <a:lnTo>
                    <a:pt x="41983" y="48114"/>
                  </a:lnTo>
                  <a:cubicBezTo>
                    <a:pt x="41591" y="48114"/>
                    <a:pt x="41591" y="48114"/>
                    <a:pt x="41591" y="48538"/>
                  </a:cubicBezTo>
                  <a:cubicBezTo>
                    <a:pt x="41167" y="48538"/>
                    <a:pt x="40776" y="48538"/>
                    <a:pt x="40776" y="48930"/>
                  </a:cubicBezTo>
                  <a:lnTo>
                    <a:pt x="39536" y="50169"/>
                  </a:lnTo>
                  <a:cubicBezTo>
                    <a:pt x="39145" y="50561"/>
                    <a:pt x="38721" y="50985"/>
                    <a:pt x="38721" y="51376"/>
                  </a:cubicBezTo>
                  <a:cubicBezTo>
                    <a:pt x="38329" y="51800"/>
                    <a:pt x="38329" y="51800"/>
                    <a:pt x="38329" y="52192"/>
                  </a:cubicBezTo>
                  <a:cubicBezTo>
                    <a:pt x="38329" y="52192"/>
                    <a:pt x="37905" y="52616"/>
                    <a:pt x="37905" y="53007"/>
                  </a:cubicBezTo>
                  <a:lnTo>
                    <a:pt x="37905" y="45668"/>
                  </a:lnTo>
                  <a:cubicBezTo>
                    <a:pt x="38721" y="44852"/>
                    <a:pt x="55030" y="30173"/>
                    <a:pt x="56270" y="28966"/>
                  </a:cubicBezTo>
                  <a:lnTo>
                    <a:pt x="56270" y="28966"/>
                  </a:lnTo>
                  <a:cubicBezTo>
                    <a:pt x="56270" y="28966"/>
                    <a:pt x="54639" y="29358"/>
                    <a:pt x="52584" y="29782"/>
                  </a:cubicBezTo>
                  <a:lnTo>
                    <a:pt x="51769" y="29782"/>
                  </a:lnTo>
                  <a:cubicBezTo>
                    <a:pt x="51769" y="30173"/>
                    <a:pt x="51377" y="30173"/>
                    <a:pt x="51377" y="30173"/>
                  </a:cubicBezTo>
                  <a:lnTo>
                    <a:pt x="50138" y="30173"/>
                  </a:lnTo>
                  <a:lnTo>
                    <a:pt x="50138" y="30597"/>
                  </a:lnTo>
                  <a:lnTo>
                    <a:pt x="48931" y="30597"/>
                  </a:lnTo>
                  <a:cubicBezTo>
                    <a:pt x="48507" y="30597"/>
                    <a:pt x="48507" y="30597"/>
                    <a:pt x="48507" y="30989"/>
                  </a:cubicBezTo>
                  <a:lnTo>
                    <a:pt x="47300" y="30989"/>
                  </a:lnTo>
                  <a:lnTo>
                    <a:pt x="46876" y="31413"/>
                  </a:lnTo>
                  <a:lnTo>
                    <a:pt x="46060" y="31413"/>
                  </a:lnTo>
                  <a:cubicBezTo>
                    <a:pt x="45669" y="31413"/>
                    <a:pt x="45669" y="31804"/>
                    <a:pt x="45669" y="31804"/>
                  </a:cubicBezTo>
                  <a:lnTo>
                    <a:pt x="44853" y="31804"/>
                  </a:lnTo>
                  <a:cubicBezTo>
                    <a:pt x="44429" y="31804"/>
                    <a:pt x="44429" y="32228"/>
                    <a:pt x="44429" y="32228"/>
                  </a:cubicBezTo>
                  <a:lnTo>
                    <a:pt x="44038" y="32228"/>
                  </a:lnTo>
                  <a:cubicBezTo>
                    <a:pt x="43614" y="32228"/>
                    <a:pt x="43614" y="32228"/>
                    <a:pt x="43614" y="32620"/>
                  </a:cubicBezTo>
                  <a:lnTo>
                    <a:pt x="42798" y="32620"/>
                  </a:lnTo>
                  <a:lnTo>
                    <a:pt x="42407" y="33044"/>
                  </a:lnTo>
                  <a:lnTo>
                    <a:pt x="41983" y="33044"/>
                  </a:lnTo>
                  <a:cubicBezTo>
                    <a:pt x="41983" y="33044"/>
                    <a:pt x="41591" y="33044"/>
                    <a:pt x="41591" y="33435"/>
                  </a:cubicBezTo>
                  <a:cubicBezTo>
                    <a:pt x="41167" y="33435"/>
                    <a:pt x="41167" y="33435"/>
                    <a:pt x="40776" y="33859"/>
                  </a:cubicBezTo>
                  <a:lnTo>
                    <a:pt x="40352" y="33859"/>
                  </a:lnTo>
                  <a:lnTo>
                    <a:pt x="40352" y="34251"/>
                  </a:lnTo>
                  <a:lnTo>
                    <a:pt x="39960" y="34251"/>
                  </a:lnTo>
                  <a:lnTo>
                    <a:pt x="39960" y="34675"/>
                  </a:lnTo>
                  <a:cubicBezTo>
                    <a:pt x="39536" y="34675"/>
                    <a:pt x="39145" y="35066"/>
                    <a:pt x="39145" y="35490"/>
                  </a:cubicBezTo>
                  <a:cubicBezTo>
                    <a:pt x="38721" y="35882"/>
                    <a:pt x="38721" y="35882"/>
                    <a:pt x="38721" y="36306"/>
                  </a:cubicBezTo>
                  <a:cubicBezTo>
                    <a:pt x="38329" y="36697"/>
                    <a:pt x="38329" y="37121"/>
                    <a:pt x="38329" y="37513"/>
                  </a:cubicBezTo>
                  <a:lnTo>
                    <a:pt x="37905" y="37937"/>
                  </a:lnTo>
                  <a:lnTo>
                    <a:pt x="37905" y="34251"/>
                  </a:lnTo>
                  <a:cubicBezTo>
                    <a:pt x="38721" y="33044"/>
                    <a:pt x="53399" y="16310"/>
                    <a:pt x="54215" y="15494"/>
                  </a:cubicBezTo>
                  <a:lnTo>
                    <a:pt x="54215" y="15103"/>
                  </a:lnTo>
                  <a:cubicBezTo>
                    <a:pt x="54215" y="15103"/>
                    <a:pt x="53008" y="15494"/>
                    <a:pt x="51377" y="15918"/>
                  </a:cubicBezTo>
                  <a:cubicBezTo>
                    <a:pt x="51377" y="15918"/>
                    <a:pt x="50953" y="15918"/>
                    <a:pt x="50953" y="16310"/>
                  </a:cubicBezTo>
                  <a:lnTo>
                    <a:pt x="49746" y="16310"/>
                  </a:lnTo>
                  <a:cubicBezTo>
                    <a:pt x="49746" y="16734"/>
                    <a:pt x="49746" y="16734"/>
                    <a:pt x="49322" y="16734"/>
                  </a:cubicBezTo>
                  <a:lnTo>
                    <a:pt x="48507" y="16734"/>
                  </a:lnTo>
                  <a:lnTo>
                    <a:pt x="48507" y="17125"/>
                  </a:lnTo>
                  <a:lnTo>
                    <a:pt x="47300" y="17125"/>
                  </a:lnTo>
                  <a:cubicBezTo>
                    <a:pt x="47300" y="17549"/>
                    <a:pt x="47300" y="17549"/>
                    <a:pt x="46876" y="17549"/>
                  </a:cubicBezTo>
                  <a:lnTo>
                    <a:pt x="46484" y="17549"/>
                  </a:lnTo>
                  <a:cubicBezTo>
                    <a:pt x="46484" y="17549"/>
                    <a:pt x="46060" y="17549"/>
                    <a:pt x="46060" y="17941"/>
                  </a:cubicBezTo>
                  <a:lnTo>
                    <a:pt x="45245" y="17941"/>
                  </a:lnTo>
                  <a:cubicBezTo>
                    <a:pt x="45245" y="17941"/>
                    <a:pt x="45245" y="18365"/>
                    <a:pt x="44853" y="18365"/>
                  </a:cubicBezTo>
                  <a:lnTo>
                    <a:pt x="44429" y="18365"/>
                  </a:lnTo>
                  <a:lnTo>
                    <a:pt x="44038" y="18756"/>
                  </a:lnTo>
                  <a:lnTo>
                    <a:pt x="43222" y="18756"/>
                  </a:lnTo>
                  <a:lnTo>
                    <a:pt x="43222" y="19180"/>
                  </a:lnTo>
                  <a:lnTo>
                    <a:pt x="42798" y="19180"/>
                  </a:lnTo>
                  <a:cubicBezTo>
                    <a:pt x="42407" y="19180"/>
                    <a:pt x="42407" y="19572"/>
                    <a:pt x="42407" y="19572"/>
                  </a:cubicBezTo>
                  <a:lnTo>
                    <a:pt x="41983" y="19572"/>
                  </a:lnTo>
                  <a:cubicBezTo>
                    <a:pt x="41983" y="19996"/>
                    <a:pt x="41591" y="19996"/>
                    <a:pt x="41591" y="19996"/>
                  </a:cubicBezTo>
                  <a:cubicBezTo>
                    <a:pt x="41167" y="19996"/>
                    <a:pt x="41167" y="19996"/>
                    <a:pt x="41167" y="20387"/>
                  </a:cubicBezTo>
                  <a:lnTo>
                    <a:pt x="40776" y="20387"/>
                  </a:lnTo>
                  <a:lnTo>
                    <a:pt x="40352" y="20811"/>
                  </a:lnTo>
                  <a:lnTo>
                    <a:pt x="39960" y="21203"/>
                  </a:lnTo>
                  <a:cubicBezTo>
                    <a:pt x="39536" y="21627"/>
                    <a:pt x="39145" y="22018"/>
                    <a:pt x="39145" y="22442"/>
                  </a:cubicBezTo>
                  <a:cubicBezTo>
                    <a:pt x="38721" y="22834"/>
                    <a:pt x="38721" y="22834"/>
                    <a:pt x="38721" y="23258"/>
                  </a:cubicBezTo>
                  <a:cubicBezTo>
                    <a:pt x="38329" y="23649"/>
                    <a:pt x="38329" y="24465"/>
                    <a:pt x="37905" y="24889"/>
                  </a:cubicBezTo>
                  <a:lnTo>
                    <a:pt x="37905" y="22018"/>
                  </a:lnTo>
                  <a:cubicBezTo>
                    <a:pt x="38329" y="21203"/>
                    <a:pt x="49322" y="1631"/>
                    <a:pt x="50138" y="0"/>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57" name="Google Shape;257;p23"/>
            <p:cNvGrpSpPr/>
            <p:nvPr/>
          </p:nvGrpSpPr>
          <p:grpSpPr>
            <a:xfrm>
              <a:off x="3026750" y="4676250"/>
              <a:ext cx="1733775" cy="2029000"/>
              <a:chOff x="3026750" y="4676250"/>
              <a:chExt cx="1733775" cy="2029000"/>
            </a:xfrm>
          </p:grpSpPr>
          <p:sp>
            <p:nvSpPr>
              <p:cNvPr id="258" name="Google Shape;258;p23"/>
              <p:cNvSpPr/>
              <p:nvPr/>
            </p:nvSpPr>
            <p:spPr>
              <a:xfrm>
                <a:off x="3026750" y="5663250"/>
                <a:ext cx="1733775" cy="1021600"/>
              </a:xfrm>
              <a:custGeom>
                <a:avLst/>
                <a:gdLst/>
                <a:ahLst/>
                <a:cxnLst/>
                <a:rect l="l" t="t" r="r" b="b"/>
                <a:pathLst>
                  <a:path w="69351" h="40864" extrusionOk="0">
                    <a:moveTo>
                      <a:pt x="67058" y="1"/>
                    </a:moveTo>
                    <a:cubicBezTo>
                      <a:pt x="63722" y="1"/>
                      <a:pt x="37882" y="32289"/>
                      <a:pt x="37550" y="32705"/>
                    </a:cubicBezTo>
                    <a:lnTo>
                      <a:pt x="37550" y="32705"/>
                    </a:lnTo>
                    <a:cubicBezTo>
                      <a:pt x="37474" y="32336"/>
                      <a:pt x="6785" y="6899"/>
                      <a:pt x="2807" y="6899"/>
                    </a:cubicBezTo>
                    <a:cubicBezTo>
                      <a:pt x="2661" y="6899"/>
                      <a:pt x="2551" y="6933"/>
                      <a:pt x="2480" y="7004"/>
                    </a:cubicBezTo>
                    <a:cubicBezTo>
                      <a:pt x="1" y="9059"/>
                      <a:pt x="37546" y="40864"/>
                      <a:pt x="37546" y="40864"/>
                    </a:cubicBezTo>
                    <a:cubicBezTo>
                      <a:pt x="37546" y="40864"/>
                      <a:pt x="69351" y="2535"/>
                      <a:pt x="67295" y="89"/>
                    </a:cubicBezTo>
                    <a:cubicBezTo>
                      <a:pt x="67237" y="30"/>
                      <a:pt x="67158" y="1"/>
                      <a:pt x="67058" y="1"/>
                    </a:cubicBezTo>
                    <a:close/>
                  </a:path>
                </a:pathLst>
              </a:custGeom>
              <a:solidFill>
                <a:srgbClr val="42892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9" name="Google Shape;259;p23"/>
              <p:cNvSpPr/>
              <p:nvPr/>
            </p:nvSpPr>
            <p:spPr>
              <a:xfrm>
                <a:off x="3945000" y="4676250"/>
                <a:ext cx="336025" cy="550500"/>
              </a:xfrm>
              <a:custGeom>
                <a:avLst/>
                <a:gdLst/>
                <a:ahLst/>
                <a:cxnLst/>
                <a:rect l="l" t="t" r="r" b="b"/>
                <a:pathLst>
                  <a:path w="13441" h="22020" extrusionOk="0">
                    <a:moveTo>
                      <a:pt x="13440" y="1"/>
                    </a:moveTo>
                    <a:cubicBezTo>
                      <a:pt x="13440" y="1"/>
                      <a:pt x="6101" y="2448"/>
                      <a:pt x="3263" y="6525"/>
                    </a:cubicBezTo>
                    <a:cubicBezTo>
                      <a:pt x="1" y="10211"/>
                      <a:pt x="816" y="22019"/>
                      <a:pt x="816" y="22019"/>
                    </a:cubicBezTo>
                    <a:cubicBezTo>
                      <a:pt x="1208" y="22019"/>
                      <a:pt x="13440" y="1"/>
                      <a:pt x="13440" y="1"/>
                    </a:cubicBezTo>
                    <a:close/>
                  </a:path>
                </a:pathLst>
              </a:custGeom>
              <a:solidFill>
                <a:srgbClr val="DB5B2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0" name="Google Shape;260;p23"/>
              <p:cNvSpPr/>
              <p:nvPr/>
            </p:nvSpPr>
            <p:spPr>
              <a:xfrm>
                <a:off x="3965400" y="4676250"/>
                <a:ext cx="315625" cy="398000"/>
              </a:xfrm>
              <a:custGeom>
                <a:avLst/>
                <a:gdLst/>
                <a:ahLst/>
                <a:cxnLst/>
                <a:rect l="l" t="t" r="r" b="b"/>
                <a:pathLst>
                  <a:path w="12625" h="15920" extrusionOk="0">
                    <a:moveTo>
                      <a:pt x="12624" y="1"/>
                    </a:moveTo>
                    <a:cubicBezTo>
                      <a:pt x="12233" y="425"/>
                      <a:pt x="5285" y="2872"/>
                      <a:pt x="2447" y="6525"/>
                    </a:cubicBezTo>
                    <a:cubicBezTo>
                      <a:pt x="816" y="8156"/>
                      <a:pt x="0" y="12657"/>
                      <a:pt x="0" y="15919"/>
                    </a:cubicBezTo>
                    <a:cubicBezTo>
                      <a:pt x="392" y="13864"/>
                      <a:pt x="1631" y="10211"/>
                      <a:pt x="3654" y="7340"/>
                    </a:cubicBezTo>
                    <a:cubicBezTo>
                      <a:pt x="5709" y="4078"/>
                      <a:pt x="10178" y="1632"/>
                      <a:pt x="12624" y="425"/>
                    </a:cubicBezTo>
                    <a:lnTo>
                      <a:pt x="12624" y="1"/>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1" name="Google Shape;261;p23"/>
              <p:cNvSpPr/>
              <p:nvPr/>
            </p:nvSpPr>
            <p:spPr>
              <a:xfrm>
                <a:off x="3547050" y="4890725"/>
                <a:ext cx="418375" cy="478725"/>
              </a:xfrm>
              <a:custGeom>
                <a:avLst/>
                <a:gdLst/>
                <a:ahLst/>
                <a:cxnLst/>
                <a:rect l="l" t="t" r="r" b="b"/>
                <a:pathLst>
                  <a:path w="16735" h="19149" extrusionOk="0">
                    <a:moveTo>
                      <a:pt x="0" y="1"/>
                    </a:moveTo>
                    <a:lnTo>
                      <a:pt x="0" y="1"/>
                    </a:lnTo>
                    <a:cubicBezTo>
                      <a:pt x="1" y="1"/>
                      <a:pt x="16310" y="19149"/>
                      <a:pt x="16734" y="19149"/>
                    </a:cubicBezTo>
                    <a:lnTo>
                      <a:pt x="16734" y="16702"/>
                    </a:lnTo>
                    <a:cubicBezTo>
                      <a:pt x="16734" y="13440"/>
                      <a:pt x="16734" y="7732"/>
                      <a:pt x="13864" y="5709"/>
                    </a:cubicBezTo>
                    <a:cubicBezTo>
                      <a:pt x="9395" y="2448"/>
                      <a:pt x="1" y="1"/>
                      <a:pt x="0" y="1"/>
                    </a:cubicBezTo>
                    <a:close/>
                  </a:path>
                </a:pathLst>
              </a:custGeom>
              <a:solidFill>
                <a:srgbClr val="DB5B2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2" name="Google Shape;262;p23"/>
              <p:cNvSpPr/>
              <p:nvPr/>
            </p:nvSpPr>
            <p:spPr>
              <a:xfrm>
                <a:off x="3547050" y="4890725"/>
                <a:ext cx="418375" cy="346625"/>
              </a:xfrm>
              <a:custGeom>
                <a:avLst/>
                <a:gdLst/>
                <a:ahLst/>
                <a:cxnLst/>
                <a:rect l="l" t="t" r="r" b="b"/>
                <a:pathLst>
                  <a:path w="16735" h="13865" extrusionOk="0">
                    <a:moveTo>
                      <a:pt x="0" y="1"/>
                    </a:moveTo>
                    <a:lnTo>
                      <a:pt x="0" y="392"/>
                    </a:lnTo>
                    <a:cubicBezTo>
                      <a:pt x="3262" y="1208"/>
                      <a:pt x="8971" y="3654"/>
                      <a:pt x="12233" y="6101"/>
                    </a:cubicBezTo>
                    <a:cubicBezTo>
                      <a:pt x="14679" y="8547"/>
                      <a:pt x="15919" y="11809"/>
                      <a:pt x="16734" y="13864"/>
                    </a:cubicBezTo>
                    <a:cubicBezTo>
                      <a:pt x="16734" y="10602"/>
                      <a:pt x="15919" y="7340"/>
                      <a:pt x="13864" y="5709"/>
                    </a:cubicBezTo>
                    <a:cubicBezTo>
                      <a:pt x="9395" y="2447"/>
                      <a:pt x="424" y="392"/>
                      <a:pt x="0"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3" name="Google Shape;263;p23"/>
              <p:cNvSpPr/>
              <p:nvPr/>
            </p:nvSpPr>
            <p:spPr>
              <a:xfrm>
                <a:off x="3954800" y="5063625"/>
                <a:ext cx="428150" cy="468925"/>
              </a:xfrm>
              <a:custGeom>
                <a:avLst/>
                <a:gdLst/>
                <a:ahLst/>
                <a:cxnLst/>
                <a:rect l="l" t="t" r="r" b="b"/>
                <a:pathLst>
                  <a:path w="17126" h="18757" extrusionOk="0">
                    <a:moveTo>
                      <a:pt x="17126" y="0"/>
                    </a:moveTo>
                    <a:lnTo>
                      <a:pt x="17126" y="0"/>
                    </a:lnTo>
                    <a:cubicBezTo>
                      <a:pt x="17125" y="1"/>
                      <a:pt x="7764" y="2056"/>
                      <a:pt x="3686" y="5317"/>
                    </a:cubicBezTo>
                    <a:cubicBezTo>
                      <a:pt x="0" y="7764"/>
                      <a:pt x="424" y="15103"/>
                      <a:pt x="424" y="17941"/>
                    </a:cubicBezTo>
                    <a:cubicBezTo>
                      <a:pt x="816" y="18365"/>
                      <a:pt x="424" y="18757"/>
                      <a:pt x="424" y="18757"/>
                    </a:cubicBezTo>
                    <a:cubicBezTo>
                      <a:pt x="816" y="18757"/>
                      <a:pt x="17125" y="1"/>
                      <a:pt x="17126" y="0"/>
                    </a:cubicBezTo>
                    <a:close/>
                  </a:path>
                </a:pathLst>
              </a:custGeom>
              <a:solidFill>
                <a:srgbClr val="DB5B2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4" name="Google Shape;264;p23"/>
              <p:cNvSpPr/>
              <p:nvPr/>
            </p:nvSpPr>
            <p:spPr>
              <a:xfrm>
                <a:off x="3965400" y="5063625"/>
                <a:ext cx="417550" cy="336825"/>
              </a:xfrm>
              <a:custGeom>
                <a:avLst/>
                <a:gdLst/>
                <a:ahLst/>
                <a:cxnLst/>
                <a:rect l="l" t="t" r="r" b="b"/>
                <a:pathLst>
                  <a:path w="16702" h="13473" extrusionOk="0">
                    <a:moveTo>
                      <a:pt x="16702" y="0"/>
                    </a:moveTo>
                    <a:cubicBezTo>
                      <a:pt x="16310" y="0"/>
                      <a:pt x="7340" y="2055"/>
                      <a:pt x="3262" y="5317"/>
                    </a:cubicBezTo>
                    <a:cubicBezTo>
                      <a:pt x="816" y="6948"/>
                      <a:pt x="0" y="10602"/>
                      <a:pt x="0" y="13472"/>
                    </a:cubicBezTo>
                    <a:cubicBezTo>
                      <a:pt x="816" y="11417"/>
                      <a:pt x="2023" y="8579"/>
                      <a:pt x="4893" y="6133"/>
                    </a:cubicBezTo>
                    <a:cubicBezTo>
                      <a:pt x="7731" y="3262"/>
                      <a:pt x="13440" y="816"/>
                      <a:pt x="16702"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5" name="Google Shape;265;p23"/>
              <p:cNvSpPr/>
              <p:nvPr/>
            </p:nvSpPr>
            <p:spPr>
              <a:xfrm>
                <a:off x="3506275" y="5287875"/>
                <a:ext cx="499925" cy="407775"/>
              </a:xfrm>
              <a:custGeom>
                <a:avLst/>
                <a:gdLst/>
                <a:ahLst/>
                <a:cxnLst/>
                <a:rect l="l" t="t" r="r" b="b"/>
                <a:pathLst>
                  <a:path w="19997" h="16311" extrusionOk="0">
                    <a:moveTo>
                      <a:pt x="0" y="1"/>
                    </a:moveTo>
                    <a:cubicBezTo>
                      <a:pt x="1" y="1"/>
                      <a:pt x="17941" y="16311"/>
                      <a:pt x="18365" y="16311"/>
                    </a:cubicBezTo>
                    <a:cubicBezTo>
                      <a:pt x="18365" y="16311"/>
                      <a:pt x="19996" y="7340"/>
                      <a:pt x="15103" y="4502"/>
                    </a:cubicBezTo>
                    <a:cubicBezTo>
                      <a:pt x="10210" y="1632"/>
                      <a:pt x="1" y="1"/>
                      <a:pt x="0" y="1"/>
                    </a:cubicBezTo>
                    <a:close/>
                  </a:path>
                </a:pathLst>
              </a:custGeom>
              <a:solidFill>
                <a:srgbClr val="DB5B2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6" name="Google Shape;266;p23"/>
              <p:cNvSpPr/>
              <p:nvPr/>
            </p:nvSpPr>
            <p:spPr>
              <a:xfrm>
                <a:off x="3506275" y="5287875"/>
                <a:ext cx="459150" cy="285450"/>
              </a:xfrm>
              <a:custGeom>
                <a:avLst/>
                <a:gdLst/>
                <a:ahLst/>
                <a:cxnLst/>
                <a:rect l="l" t="t" r="r" b="b"/>
                <a:pathLst>
                  <a:path w="18366" h="11418" extrusionOk="0">
                    <a:moveTo>
                      <a:pt x="0" y="1"/>
                    </a:moveTo>
                    <a:lnTo>
                      <a:pt x="0" y="1"/>
                    </a:lnTo>
                    <a:cubicBezTo>
                      <a:pt x="3262" y="816"/>
                      <a:pt x="9786" y="2871"/>
                      <a:pt x="13048" y="4894"/>
                    </a:cubicBezTo>
                    <a:cubicBezTo>
                      <a:pt x="16310" y="7340"/>
                      <a:pt x="17941" y="9787"/>
                      <a:pt x="18365" y="11418"/>
                    </a:cubicBezTo>
                    <a:cubicBezTo>
                      <a:pt x="18365" y="8971"/>
                      <a:pt x="17550" y="5709"/>
                      <a:pt x="15103" y="4502"/>
                    </a:cubicBezTo>
                    <a:cubicBezTo>
                      <a:pt x="10602" y="1632"/>
                      <a:pt x="1" y="1"/>
                      <a:pt x="0"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7" name="Google Shape;267;p23"/>
              <p:cNvSpPr/>
              <p:nvPr/>
            </p:nvSpPr>
            <p:spPr>
              <a:xfrm>
                <a:off x="3965400" y="5400425"/>
                <a:ext cx="468925" cy="417550"/>
              </a:xfrm>
              <a:custGeom>
                <a:avLst/>
                <a:gdLst/>
                <a:ahLst/>
                <a:cxnLst/>
                <a:rect l="l" t="t" r="r" b="b"/>
                <a:pathLst>
                  <a:path w="18757" h="16702" extrusionOk="0">
                    <a:moveTo>
                      <a:pt x="18757" y="0"/>
                    </a:moveTo>
                    <a:cubicBezTo>
                      <a:pt x="18756" y="0"/>
                      <a:pt x="8155" y="2023"/>
                      <a:pt x="3654" y="4893"/>
                    </a:cubicBezTo>
                    <a:cubicBezTo>
                      <a:pt x="392" y="6524"/>
                      <a:pt x="0" y="11417"/>
                      <a:pt x="0" y="14255"/>
                    </a:cubicBezTo>
                    <a:lnTo>
                      <a:pt x="0" y="16702"/>
                    </a:lnTo>
                    <a:cubicBezTo>
                      <a:pt x="392" y="16702"/>
                      <a:pt x="18756" y="1"/>
                      <a:pt x="18757" y="0"/>
                    </a:cubicBezTo>
                    <a:close/>
                  </a:path>
                </a:pathLst>
              </a:custGeom>
              <a:solidFill>
                <a:srgbClr val="DB5B2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8" name="Google Shape;268;p23"/>
              <p:cNvSpPr/>
              <p:nvPr/>
            </p:nvSpPr>
            <p:spPr>
              <a:xfrm>
                <a:off x="3965400" y="5400425"/>
                <a:ext cx="468925" cy="295225"/>
              </a:xfrm>
              <a:custGeom>
                <a:avLst/>
                <a:gdLst/>
                <a:ahLst/>
                <a:cxnLst/>
                <a:rect l="l" t="t" r="r" b="b"/>
                <a:pathLst>
                  <a:path w="18757" h="11809" extrusionOk="0">
                    <a:moveTo>
                      <a:pt x="18757" y="0"/>
                    </a:moveTo>
                    <a:cubicBezTo>
                      <a:pt x="18333" y="392"/>
                      <a:pt x="8155" y="2023"/>
                      <a:pt x="3262" y="4893"/>
                    </a:cubicBezTo>
                    <a:cubicBezTo>
                      <a:pt x="816" y="6100"/>
                      <a:pt x="392" y="9362"/>
                      <a:pt x="0" y="11809"/>
                    </a:cubicBezTo>
                    <a:cubicBezTo>
                      <a:pt x="816" y="10178"/>
                      <a:pt x="2447" y="7340"/>
                      <a:pt x="5285" y="5285"/>
                    </a:cubicBezTo>
                    <a:cubicBezTo>
                      <a:pt x="8547" y="3262"/>
                      <a:pt x="15071" y="1207"/>
                      <a:pt x="18757" y="392"/>
                    </a:cubicBezTo>
                    <a:lnTo>
                      <a:pt x="18757" y="0"/>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9" name="Google Shape;269;p23"/>
              <p:cNvSpPr/>
              <p:nvPr/>
            </p:nvSpPr>
            <p:spPr>
              <a:xfrm>
                <a:off x="3465500" y="5634475"/>
                <a:ext cx="509700" cy="387375"/>
              </a:xfrm>
              <a:custGeom>
                <a:avLst/>
                <a:gdLst/>
                <a:ahLst/>
                <a:cxnLst/>
                <a:rect l="l" t="t" r="r" b="b"/>
                <a:pathLst>
                  <a:path w="20388" h="15495" extrusionOk="0">
                    <a:moveTo>
                      <a:pt x="0" y="0"/>
                    </a:moveTo>
                    <a:cubicBezTo>
                      <a:pt x="1" y="0"/>
                      <a:pt x="19572" y="15103"/>
                      <a:pt x="19996" y="15495"/>
                    </a:cubicBezTo>
                    <a:lnTo>
                      <a:pt x="19996" y="14288"/>
                    </a:lnTo>
                    <a:cubicBezTo>
                      <a:pt x="20388" y="11841"/>
                      <a:pt x="20388" y="6524"/>
                      <a:pt x="16734" y="4502"/>
                    </a:cubicBezTo>
                    <a:cubicBezTo>
                      <a:pt x="11417" y="1631"/>
                      <a:pt x="1" y="0"/>
                      <a:pt x="0" y="0"/>
                    </a:cubicBezTo>
                    <a:close/>
                  </a:path>
                </a:pathLst>
              </a:custGeom>
              <a:solidFill>
                <a:srgbClr val="DB5B2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0" name="Google Shape;270;p23"/>
              <p:cNvSpPr/>
              <p:nvPr/>
            </p:nvSpPr>
            <p:spPr>
              <a:xfrm>
                <a:off x="3465500" y="5634475"/>
                <a:ext cx="499925" cy="275650"/>
              </a:xfrm>
              <a:custGeom>
                <a:avLst/>
                <a:gdLst/>
                <a:ahLst/>
                <a:cxnLst/>
                <a:rect l="l" t="t" r="r" b="b"/>
                <a:pathLst>
                  <a:path w="19997" h="11026" extrusionOk="0">
                    <a:moveTo>
                      <a:pt x="0" y="0"/>
                    </a:moveTo>
                    <a:cubicBezTo>
                      <a:pt x="70" y="0"/>
                      <a:pt x="423" y="44"/>
                      <a:pt x="989" y="130"/>
                    </a:cubicBezTo>
                    <a:lnTo>
                      <a:pt x="989" y="130"/>
                    </a:lnTo>
                    <a:cubicBezTo>
                      <a:pt x="793" y="84"/>
                      <a:pt x="605" y="41"/>
                      <a:pt x="424" y="0"/>
                    </a:cubicBezTo>
                    <a:close/>
                    <a:moveTo>
                      <a:pt x="989" y="130"/>
                    </a:moveTo>
                    <a:cubicBezTo>
                      <a:pt x="4756" y="1019"/>
                      <a:pt x="11206" y="2971"/>
                      <a:pt x="14679" y="4893"/>
                    </a:cubicBezTo>
                    <a:cubicBezTo>
                      <a:pt x="17941" y="6948"/>
                      <a:pt x="19572" y="9395"/>
                      <a:pt x="19996" y="11026"/>
                    </a:cubicBezTo>
                    <a:cubicBezTo>
                      <a:pt x="19996" y="8579"/>
                      <a:pt x="19181" y="5709"/>
                      <a:pt x="16734" y="4502"/>
                    </a:cubicBezTo>
                    <a:cubicBezTo>
                      <a:pt x="12289" y="2102"/>
                      <a:pt x="3875" y="568"/>
                      <a:pt x="989" y="13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1" name="Google Shape;271;p23"/>
              <p:cNvSpPr/>
              <p:nvPr/>
            </p:nvSpPr>
            <p:spPr>
              <a:xfrm>
                <a:off x="3954800" y="5777175"/>
                <a:ext cx="550475" cy="407775"/>
              </a:xfrm>
              <a:custGeom>
                <a:avLst/>
                <a:gdLst/>
                <a:ahLst/>
                <a:cxnLst/>
                <a:rect l="l" t="t" r="r" b="b"/>
                <a:pathLst>
                  <a:path w="22019" h="16311" extrusionOk="0">
                    <a:moveTo>
                      <a:pt x="22019" y="1"/>
                    </a:moveTo>
                    <a:cubicBezTo>
                      <a:pt x="22018" y="1"/>
                      <a:pt x="9786" y="1632"/>
                      <a:pt x="4502" y="4502"/>
                    </a:cubicBezTo>
                    <a:cubicBezTo>
                      <a:pt x="0" y="6525"/>
                      <a:pt x="424" y="12657"/>
                      <a:pt x="424" y="15104"/>
                    </a:cubicBezTo>
                    <a:cubicBezTo>
                      <a:pt x="816" y="15919"/>
                      <a:pt x="424" y="16311"/>
                      <a:pt x="424" y="16311"/>
                    </a:cubicBezTo>
                    <a:cubicBezTo>
                      <a:pt x="816" y="16311"/>
                      <a:pt x="22018" y="1"/>
                      <a:pt x="22019" y="1"/>
                    </a:cubicBezTo>
                    <a:close/>
                  </a:path>
                </a:pathLst>
              </a:custGeom>
              <a:solidFill>
                <a:srgbClr val="DB5B2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2" name="Google Shape;272;p23"/>
              <p:cNvSpPr/>
              <p:nvPr/>
            </p:nvSpPr>
            <p:spPr>
              <a:xfrm>
                <a:off x="3965400" y="5777588"/>
                <a:ext cx="539875" cy="285450"/>
              </a:xfrm>
              <a:custGeom>
                <a:avLst/>
                <a:gdLst/>
                <a:ahLst/>
                <a:cxnLst/>
                <a:rect l="l" t="t" r="r" b="b"/>
                <a:pathLst>
                  <a:path w="21595" h="11418" extrusionOk="0">
                    <a:moveTo>
                      <a:pt x="21203" y="1"/>
                    </a:moveTo>
                    <a:cubicBezTo>
                      <a:pt x="21055" y="33"/>
                      <a:pt x="20901" y="68"/>
                      <a:pt x="20741" y="105"/>
                    </a:cubicBezTo>
                    <a:lnTo>
                      <a:pt x="20741" y="105"/>
                    </a:lnTo>
                    <a:cubicBezTo>
                      <a:pt x="21234" y="36"/>
                      <a:pt x="21537" y="1"/>
                      <a:pt x="21595" y="1"/>
                    </a:cubicBezTo>
                    <a:close/>
                    <a:moveTo>
                      <a:pt x="20741" y="105"/>
                    </a:moveTo>
                    <a:lnTo>
                      <a:pt x="20741" y="105"/>
                    </a:lnTo>
                    <a:cubicBezTo>
                      <a:pt x="17873" y="506"/>
                      <a:pt x="8588" y="2053"/>
                      <a:pt x="4078" y="4502"/>
                    </a:cubicBezTo>
                    <a:cubicBezTo>
                      <a:pt x="1207" y="5709"/>
                      <a:pt x="392" y="8971"/>
                      <a:pt x="0" y="11418"/>
                    </a:cubicBezTo>
                    <a:cubicBezTo>
                      <a:pt x="816" y="9787"/>
                      <a:pt x="2447" y="7340"/>
                      <a:pt x="6100" y="4894"/>
                    </a:cubicBezTo>
                    <a:cubicBezTo>
                      <a:pt x="9639" y="2952"/>
                      <a:pt x="16904" y="981"/>
                      <a:pt x="20741" y="105"/>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3" name="Google Shape;273;p23"/>
              <p:cNvSpPr/>
              <p:nvPr/>
            </p:nvSpPr>
            <p:spPr>
              <a:xfrm>
                <a:off x="3435325" y="5950875"/>
                <a:ext cx="550475" cy="407775"/>
              </a:xfrm>
              <a:custGeom>
                <a:avLst/>
                <a:gdLst/>
                <a:ahLst/>
                <a:cxnLst/>
                <a:rect l="l" t="t" r="r" b="b"/>
                <a:pathLst>
                  <a:path w="22019" h="16311" extrusionOk="0">
                    <a:moveTo>
                      <a:pt x="0" y="1"/>
                    </a:moveTo>
                    <a:lnTo>
                      <a:pt x="0" y="1"/>
                    </a:lnTo>
                    <a:cubicBezTo>
                      <a:pt x="1" y="1"/>
                      <a:pt x="20779" y="16311"/>
                      <a:pt x="21203" y="16311"/>
                    </a:cubicBezTo>
                    <a:lnTo>
                      <a:pt x="21203" y="15495"/>
                    </a:lnTo>
                    <a:cubicBezTo>
                      <a:pt x="21595" y="13049"/>
                      <a:pt x="22019" y="6916"/>
                      <a:pt x="17517" y="4470"/>
                    </a:cubicBezTo>
                    <a:cubicBezTo>
                      <a:pt x="12233" y="1632"/>
                      <a:pt x="1" y="1"/>
                      <a:pt x="0" y="1"/>
                    </a:cubicBezTo>
                    <a:close/>
                  </a:path>
                </a:pathLst>
              </a:custGeom>
              <a:solidFill>
                <a:srgbClr val="DB5B2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4" name="Google Shape;274;p23"/>
              <p:cNvSpPr/>
              <p:nvPr/>
            </p:nvSpPr>
            <p:spPr>
              <a:xfrm>
                <a:off x="3435325" y="5946325"/>
                <a:ext cx="530100" cy="295250"/>
              </a:xfrm>
              <a:custGeom>
                <a:avLst/>
                <a:gdLst/>
                <a:ahLst/>
                <a:cxnLst/>
                <a:rect l="l" t="t" r="r" b="b"/>
                <a:pathLst>
                  <a:path w="21204" h="11810" extrusionOk="0">
                    <a:moveTo>
                      <a:pt x="0" y="1"/>
                    </a:moveTo>
                    <a:cubicBezTo>
                      <a:pt x="4078" y="816"/>
                      <a:pt x="11809" y="2839"/>
                      <a:pt x="15495" y="5285"/>
                    </a:cubicBezTo>
                    <a:cubicBezTo>
                      <a:pt x="18757" y="7340"/>
                      <a:pt x="20388" y="10178"/>
                      <a:pt x="21203" y="11809"/>
                    </a:cubicBezTo>
                    <a:cubicBezTo>
                      <a:pt x="21203" y="8971"/>
                      <a:pt x="20388" y="6101"/>
                      <a:pt x="17517" y="4470"/>
                    </a:cubicBezTo>
                    <a:cubicBezTo>
                      <a:pt x="12233" y="2023"/>
                      <a:pt x="392" y="1"/>
                      <a:pt x="0"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5" name="Google Shape;275;p23"/>
              <p:cNvSpPr/>
              <p:nvPr/>
            </p:nvSpPr>
            <p:spPr>
              <a:xfrm>
                <a:off x="3965400" y="5135375"/>
                <a:ext cx="9800" cy="1569875"/>
              </a:xfrm>
              <a:custGeom>
                <a:avLst/>
                <a:gdLst/>
                <a:ahLst/>
                <a:cxnLst/>
                <a:rect l="l" t="t" r="r" b="b"/>
                <a:pathLst>
                  <a:path w="392" h="62795" extrusionOk="0">
                    <a:moveTo>
                      <a:pt x="0" y="1"/>
                    </a:moveTo>
                    <a:lnTo>
                      <a:pt x="0" y="392"/>
                    </a:lnTo>
                    <a:lnTo>
                      <a:pt x="0" y="62370"/>
                    </a:lnTo>
                    <a:lnTo>
                      <a:pt x="0" y="62794"/>
                    </a:lnTo>
                    <a:lnTo>
                      <a:pt x="392" y="62370"/>
                    </a:lnTo>
                    <a:lnTo>
                      <a:pt x="392" y="392"/>
                    </a:lnTo>
                    <a:cubicBezTo>
                      <a:pt x="392" y="1"/>
                      <a:pt x="0" y="1"/>
                      <a:pt x="0" y="1"/>
                    </a:cubicBezTo>
                    <a:close/>
                  </a:path>
                </a:pathLst>
              </a:custGeom>
              <a:solidFill>
                <a:srgbClr val="006E2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sp>
        <p:nvSpPr>
          <p:cNvPr id="276" name="Google Shape;276;p23"/>
          <p:cNvSpPr/>
          <p:nvPr/>
        </p:nvSpPr>
        <p:spPr>
          <a:xfrm flipH="1">
            <a:off x="8338723" y="6332597"/>
            <a:ext cx="310800" cy="310800"/>
          </a:xfrm>
          <a:prstGeom prst="star4">
            <a:avLst>
              <a:gd name="adj" fmla="val 19716"/>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7" name="Google Shape;277;p23"/>
          <p:cNvSpPr/>
          <p:nvPr/>
        </p:nvSpPr>
        <p:spPr>
          <a:xfrm flipH="1">
            <a:off x="8870605" y="6573261"/>
            <a:ext cx="134000" cy="134000"/>
          </a:xfrm>
          <a:prstGeom prst="ellipse">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8" name="Google Shape;278;p23"/>
          <p:cNvSpPr/>
          <p:nvPr/>
        </p:nvSpPr>
        <p:spPr>
          <a:xfrm flipH="1">
            <a:off x="8338723" y="214731"/>
            <a:ext cx="310800" cy="310800"/>
          </a:xfrm>
          <a:prstGeom prst="star4">
            <a:avLst>
              <a:gd name="adj" fmla="val 19716"/>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9" name="Google Shape;279;p23"/>
          <p:cNvSpPr/>
          <p:nvPr/>
        </p:nvSpPr>
        <p:spPr>
          <a:xfrm flipH="1">
            <a:off x="7893139" y="239561"/>
            <a:ext cx="134000" cy="134000"/>
          </a:xfrm>
          <a:prstGeom prst="ellipse">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0" name="Google Shape;280;p23"/>
          <p:cNvSpPr/>
          <p:nvPr/>
        </p:nvSpPr>
        <p:spPr>
          <a:xfrm flipH="1">
            <a:off x="7333456" y="318947"/>
            <a:ext cx="310800" cy="310800"/>
          </a:xfrm>
          <a:prstGeom prst="star4">
            <a:avLst>
              <a:gd name="adj" fmla="val 19716"/>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1" name="Google Shape;281;p23"/>
          <p:cNvSpPr/>
          <p:nvPr/>
        </p:nvSpPr>
        <p:spPr>
          <a:xfrm flipH="1">
            <a:off x="276289" y="4801964"/>
            <a:ext cx="310800" cy="310800"/>
          </a:xfrm>
          <a:prstGeom prst="star4">
            <a:avLst>
              <a:gd name="adj" fmla="val 19716"/>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2" name="Google Shape;282;p23"/>
          <p:cNvSpPr/>
          <p:nvPr/>
        </p:nvSpPr>
        <p:spPr>
          <a:xfrm flipH="1">
            <a:off x="11723772" y="4687095"/>
            <a:ext cx="134000" cy="134000"/>
          </a:xfrm>
          <a:prstGeom prst="ellipse">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83" name="Google Shape;283;p23"/>
          <p:cNvGrpSpPr/>
          <p:nvPr/>
        </p:nvGrpSpPr>
        <p:grpSpPr>
          <a:xfrm rot="9665040" flipH="1">
            <a:off x="676700" y="-776004"/>
            <a:ext cx="1863299" cy="2180579"/>
            <a:chOff x="3026750" y="4676250"/>
            <a:chExt cx="1733775" cy="2029000"/>
          </a:xfrm>
        </p:grpSpPr>
        <p:sp>
          <p:nvSpPr>
            <p:cNvPr id="284" name="Google Shape;284;p23"/>
            <p:cNvSpPr/>
            <p:nvPr/>
          </p:nvSpPr>
          <p:spPr>
            <a:xfrm>
              <a:off x="3027163" y="4681563"/>
              <a:ext cx="1732950" cy="2018375"/>
            </a:xfrm>
            <a:custGeom>
              <a:avLst/>
              <a:gdLst/>
              <a:ahLst/>
              <a:cxnLst/>
              <a:rect l="l" t="t" r="r" b="b"/>
              <a:pathLst>
                <a:path w="69318" h="80735" extrusionOk="0">
                  <a:moveTo>
                    <a:pt x="18757" y="24073"/>
                  </a:moveTo>
                  <a:lnTo>
                    <a:pt x="18953" y="24122"/>
                  </a:lnTo>
                  <a:lnTo>
                    <a:pt x="18953" y="24122"/>
                  </a:lnTo>
                  <a:cubicBezTo>
                    <a:pt x="18855" y="24073"/>
                    <a:pt x="18757" y="24073"/>
                    <a:pt x="18757" y="24073"/>
                  </a:cubicBezTo>
                  <a:close/>
                  <a:moveTo>
                    <a:pt x="58717" y="43645"/>
                  </a:moveTo>
                  <a:cubicBezTo>
                    <a:pt x="58684" y="43677"/>
                    <a:pt x="58639" y="43719"/>
                    <a:pt x="58582" y="43769"/>
                  </a:cubicBezTo>
                  <a:lnTo>
                    <a:pt x="58582" y="43769"/>
                  </a:lnTo>
                  <a:cubicBezTo>
                    <a:pt x="58916" y="43691"/>
                    <a:pt x="59108" y="43645"/>
                    <a:pt x="59108" y="43645"/>
                  </a:cubicBezTo>
                  <a:close/>
                  <a:moveTo>
                    <a:pt x="50138" y="0"/>
                  </a:moveTo>
                  <a:cubicBezTo>
                    <a:pt x="50137" y="0"/>
                    <a:pt x="48931" y="424"/>
                    <a:pt x="47691" y="1240"/>
                  </a:cubicBezTo>
                  <a:lnTo>
                    <a:pt x="46876" y="1240"/>
                  </a:lnTo>
                  <a:lnTo>
                    <a:pt x="46876" y="1631"/>
                  </a:lnTo>
                  <a:lnTo>
                    <a:pt x="46060" y="1631"/>
                  </a:lnTo>
                  <a:cubicBezTo>
                    <a:pt x="46060" y="2055"/>
                    <a:pt x="46060" y="2055"/>
                    <a:pt x="45669" y="2055"/>
                  </a:cubicBezTo>
                  <a:lnTo>
                    <a:pt x="45245" y="2055"/>
                  </a:lnTo>
                  <a:lnTo>
                    <a:pt x="45245" y="2446"/>
                  </a:lnTo>
                  <a:lnTo>
                    <a:pt x="44429" y="2446"/>
                  </a:lnTo>
                  <a:lnTo>
                    <a:pt x="44429" y="2871"/>
                  </a:lnTo>
                  <a:lnTo>
                    <a:pt x="44038" y="2871"/>
                  </a:lnTo>
                  <a:lnTo>
                    <a:pt x="43614" y="3262"/>
                  </a:lnTo>
                  <a:lnTo>
                    <a:pt x="43222" y="3262"/>
                  </a:lnTo>
                  <a:lnTo>
                    <a:pt x="43222" y="3686"/>
                  </a:lnTo>
                  <a:lnTo>
                    <a:pt x="42407" y="3686"/>
                  </a:lnTo>
                  <a:lnTo>
                    <a:pt x="42407" y="4077"/>
                  </a:lnTo>
                  <a:lnTo>
                    <a:pt x="41983" y="4077"/>
                  </a:lnTo>
                  <a:lnTo>
                    <a:pt x="41983" y="4502"/>
                  </a:lnTo>
                  <a:lnTo>
                    <a:pt x="41591" y="4502"/>
                  </a:lnTo>
                  <a:lnTo>
                    <a:pt x="41591" y="4893"/>
                  </a:lnTo>
                  <a:lnTo>
                    <a:pt x="41167" y="4893"/>
                  </a:lnTo>
                  <a:lnTo>
                    <a:pt x="40776" y="5317"/>
                  </a:lnTo>
                  <a:cubicBezTo>
                    <a:pt x="40352" y="5317"/>
                    <a:pt x="40352" y="5708"/>
                    <a:pt x="40352" y="5708"/>
                  </a:cubicBezTo>
                  <a:cubicBezTo>
                    <a:pt x="40352" y="5708"/>
                    <a:pt x="39960" y="5708"/>
                    <a:pt x="39960" y="6133"/>
                  </a:cubicBezTo>
                  <a:cubicBezTo>
                    <a:pt x="38721" y="7339"/>
                    <a:pt x="38329" y="8970"/>
                    <a:pt x="37905" y="11026"/>
                  </a:cubicBezTo>
                  <a:lnTo>
                    <a:pt x="37905" y="11417"/>
                  </a:lnTo>
                  <a:lnTo>
                    <a:pt x="37905" y="11841"/>
                  </a:lnTo>
                  <a:lnTo>
                    <a:pt x="37905" y="12232"/>
                  </a:lnTo>
                  <a:lnTo>
                    <a:pt x="37905" y="12657"/>
                  </a:lnTo>
                  <a:cubicBezTo>
                    <a:pt x="37905" y="13048"/>
                    <a:pt x="37905" y="13048"/>
                    <a:pt x="37514" y="13048"/>
                  </a:cubicBezTo>
                  <a:lnTo>
                    <a:pt x="37514" y="13472"/>
                  </a:lnTo>
                  <a:lnTo>
                    <a:pt x="37514" y="13863"/>
                  </a:lnTo>
                  <a:lnTo>
                    <a:pt x="37514" y="14288"/>
                  </a:lnTo>
                  <a:lnTo>
                    <a:pt x="37514" y="14679"/>
                  </a:lnTo>
                  <a:lnTo>
                    <a:pt x="37514" y="15103"/>
                  </a:lnTo>
                  <a:lnTo>
                    <a:pt x="37514" y="15494"/>
                  </a:lnTo>
                  <a:lnTo>
                    <a:pt x="37514" y="15918"/>
                  </a:lnTo>
                  <a:lnTo>
                    <a:pt x="37514" y="18365"/>
                  </a:lnTo>
                  <a:lnTo>
                    <a:pt x="37514" y="19996"/>
                  </a:lnTo>
                  <a:cubicBezTo>
                    <a:pt x="37090" y="19572"/>
                    <a:pt x="37090" y="19180"/>
                    <a:pt x="37090" y="18756"/>
                  </a:cubicBezTo>
                  <a:lnTo>
                    <a:pt x="37090" y="18365"/>
                  </a:lnTo>
                  <a:cubicBezTo>
                    <a:pt x="36698" y="17549"/>
                    <a:pt x="36698" y="17125"/>
                    <a:pt x="36274" y="16310"/>
                  </a:cubicBezTo>
                  <a:cubicBezTo>
                    <a:pt x="35883" y="15918"/>
                    <a:pt x="35883" y="15494"/>
                    <a:pt x="35459" y="15103"/>
                  </a:cubicBezTo>
                  <a:cubicBezTo>
                    <a:pt x="35459" y="14679"/>
                    <a:pt x="35067" y="14679"/>
                    <a:pt x="35067" y="14679"/>
                  </a:cubicBezTo>
                  <a:lnTo>
                    <a:pt x="35067" y="14288"/>
                  </a:lnTo>
                  <a:cubicBezTo>
                    <a:pt x="34643" y="14288"/>
                    <a:pt x="34643" y="14288"/>
                    <a:pt x="34643" y="13863"/>
                  </a:cubicBezTo>
                  <a:lnTo>
                    <a:pt x="34252" y="13863"/>
                  </a:lnTo>
                  <a:cubicBezTo>
                    <a:pt x="33828" y="13863"/>
                    <a:pt x="33828" y="13472"/>
                    <a:pt x="33828" y="13472"/>
                  </a:cubicBezTo>
                  <a:cubicBezTo>
                    <a:pt x="33436" y="13472"/>
                    <a:pt x="33436" y="13472"/>
                    <a:pt x="33436" y="13048"/>
                  </a:cubicBezTo>
                  <a:lnTo>
                    <a:pt x="32621" y="13048"/>
                  </a:lnTo>
                  <a:cubicBezTo>
                    <a:pt x="32621" y="12657"/>
                    <a:pt x="32621" y="12657"/>
                    <a:pt x="32197" y="12657"/>
                  </a:cubicBezTo>
                  <a:cubicBezTo>
                    <a:pt x="32197" y="12657"/>
                    <a:pt x="31805" y="12657"/>
                    <a:pt x="31805" y="12232"/>
                  </a:cubicBezTo>
                  <a:lnTo>
                    <a:pt x="30990" y="12232"/>
                  </a:lnTo>
                  <a:cubicBezTo>
                    <a:pt x="30990" y="12232"/>
                    <a:pt x="30990" y="11841"/>
                    <a:pt x="30566" y="11841"/>
                  </a:cubicBezTo>
                  <a:lnTo>
                    <a:pt x="30174" y="11841"/>
                  </a:lnTo>
                  <a:lnTo>
                    <a:pt x="30174" y="11417"/>
                  </a:lnTo>
                  <a:lnTo>
                    <a:pt x="28935" y="11417"/>
                  </a:lnTo>
                  <a:lnTo>
                    <a:pt x="28935" y="11026"/>
                  </a:lnTo>
                  <a:lnTo>
                    <a:pt x="28119" y="11026"/>
                  </a:lnTo>
                  <a:cubicBezTo>
                    <a:pt x="28119" y="10601"/>
                    <a:pt x="27728" y="10601"/>
                    <a:pt x="27728" y="10601"/>
                  </a:cubicBezTo>
                  <a:lnTo>
                    <a:pt x="26912" y="10601"/>
                  </a:lnTo>
                  <a:cubicBezTo>
                    <a:pt x="26912" y="10601"/>
                    <a:pt x="26912" y="10210"/>
                    <a:pt x="26488" y="10210"/>
                  </a:cubicBezTo>
                  <a:lnTo>
                    <a:pt x="25673" y="10210"/>
                  </a:lnTo>
                  <a:cubicBezTo>
                    <a:pt x="25673" y="9786"/>
                    <a:pt x="25281" y="9786"/>
                    <a:pt x="25281" y="9786"/>
                  </a:cubicBezTo>
                  <a:lnTo>
                    <a:pt x="24466" y="9786"/>
                  </a:lnTo>
                  <a:lnTo>
                    <a:pt x="24042" y="9395"/>
                  </a:lnTo>
                  <a:cubicBezTo>
                    <a:pt x="22019" y="8970"/>
                    <a:pt x="20780" y="8579"/>
                    <a:pt x="20780" y="8579"/>
                  </a:cubicBezTo>
                  <a:lnTo>
                    <a:pt x="20780" y="8579"/>
                  </a:lnTo>
                  <a:cubicBezTo>
                    <a:pt x="22019" y="9786"/>
                    <a:pt x="36274" y="26520"/>
                    <a:pt x="37514" y="27727"/>
                  </a:cubicBezTo>
                  <a:lnTo>
                    <a:pt x="37514" y="34675"/>
                  </a:lnTo>
                  <a:cubicBezTo>
                    <a:pt x="37090" y="32228"/>
                    <a:pt x="36274" y="30173"/>
                    <a:pt x="34252" y="28966"/>
                  </a:cubicBezTo>
                  <a:lnTo>
                    <a:pt x="33828" y="28542"/>
                  </a:lnTo>
                  <a:lnTo>
                    <a:pt x="33436" y="28542"/>
                  </a:lnTo>
                  <a:lnTo>
                    <a:pt x="33436" y="28151"/>
                  </a:lnTo>
                  <a:lnTo>
                    <a:pt x="32621" y="28151"/>
                  </a:lnTo>
                  <a:lnTo>
                    <a:pt x="32197" y="27727"/>
                  </a:lnTo>
                  <a:lnTo>
                    <a:pt x="31805" y="27727"/>
                  </a:lnTo>
                  <a:cubicBezTo>
                    <a:pt x="31381" y="27727"/>
                    <a:pt x="31381" y="27335"/>
                    <a:pt x="31381" y="27335"/>
                  </a:cubicBezTo>
                  <a:lnTo>
                    <a:pt x="30566" y="27335"/>
                  </a:lnTo>
                  <a:cubicBezTo>
                    <a:pt x="30174" y="27335"/>
                    <a:pt x="30174" y="26911"/>
                    <a:pt x="30174" y="26911"/>
                  </a:cubicBezTo>
                  <a:lnTo>
                    <a:pt x="29359" y="26911"/>
                  </a:lnTo>
                  <a:cubicBezTo>
                    <a:pt x="28935" y="26911"/>
                    <a:pt x="28935" y="26520"/>
                    <a:pt x="28935" y="26520"/>
                  </a:cubicBezTo>
                  <a:lnTo>
                    <a:pt x="28119" y="26520"/>
                  </a:lnTo>
                  <a:cubicBezTo>
                    <a:pt x="27728" y="26520"/>
                    <a:pt x="27728" y="26096"/>
                    <a:pt x="27728" y="26096"/>
                  </a:cubicBezTo>
                  <a:lnTo>
                    <a:pt x="26488" y="26096"/>
                  </a:lnTo>
                  <a:cubicBezTo>
                    <a:pt x="26488" y="25704"/>
                    <a:pt x="26097" y="25704"/>
                    <a:pt x="26097" y="25704"/>
                  </a:cubicBezTo>
                  <a:lnTo>
                    <a:pt x="24857" y="25704"/>
                  </a:lnTo>
                  <a:cubicBezTo>
                    <a:pt x="24857" y="25704"/>
                    <a:pt x="24857" y="25280"/>
                    <a:pt x="24466" y="25280"/>
                  </a:cubicBezTo>
                  <a:lnTo>
                    <a:pt x="23226" y="25280"/>
                  </a:lnTo>
                  <a:cubicBezTo>
                    <a:pt x="23226" y="24889"/>
                    <a:pt x="22835" y="24889"/>
                    <a:pt x="22835" y="24889"/>
                  </a:cubicBezTo>
                  <a:lnTo>
                    <a:pt x="22019" y="24889"/>
                  </a:lnTo>
                  <a:lnTo>
                    <a:pt x="18953" y="24122"/>
                  </a:lnTo>
                  <a:lnTo>
                    <a:pt x="18953" y="24122"/>
                  </a:lnTo>
                  <a:cubicBezTo>
                    <a:pt x="19051" y="24171"/>
                    <a:pt x="19149" y="24269"/>
                    <a:pt x="19149" y="24465"/>
                  </a:cubicBezTo>
                  <a:cubicBezTo>
                    <a:pt x="19964" y="25280"/>
                    <a:pt x="36698" y="40383"/>
                    <a:pt x="37514" y="40775"/>
                  </a:cubicBezTo>
                  <a:lnTo>
                    <a:pt x="37514" y="47299"/>
                  </a:lnTo>
                  <a:cubicBezTo>
                    <a:pt x="37514" y="47299"/>
                    <a:pt x="37514" y="46907"/>
                    <a:pt x="37090" y="46907"/>
                  </a:cubicBezTo>
                  <a:cubicBezTo>
                    <a:pt x="37090" y="46092"/>
                    <a:pt x="37090" y="45668"/>
                    <a:pt x="36698" y="45276"/>
                  </a:cubicBezTo>
                  <a:cubicBezTo>
                    <a:pt x="36274" y="44852"/>
                    <a:pt x="36274" y="44461"/>
                    <a:pt x="35883" y="44037"/>
                  </a:cubicBezTo>
                  <a:cubicBezTo>
                    <a:pt x="35459" y="43645"/>
                    <a:pt x="35067" y="43221"/>
                    <a:pt x="34643" y="43221"/>
                  </a:cubicBezTo>
                  <a:lnTo>
                    <a:pt x="34643" y="42830"/>
                  </a:lnTo>
                  <a:cubicBezTo>
                    <a:pt x="34643" y="42830"/>
                    <a:pt x="34252" y="42830"/>
                    <a:pt x="34252" y="42406"/>
                  </a:cubicBezTo>
                  <a:lnTo>
                    <a:pt x="33436" y="42406"/>
                  </a:lnTo>
                  <a:lnTo>
                    <a:pt x="33012" y="42014"/>
                  </a:lnTo>
                  <a:lnTo>
                    <a:pt x="32621" y="42014"/>
                  </a:lnTo>
                  <a:cubicBezTo>
                    <a:pt x="32197" y="42014"/>
                    <a:pt x="32197" y="41590"/>
                    <a:pt x="32197" y="41590"/>
                  </a:cubicBezTo>
                  <a:lnTo>
                    <a:pt x="31381" y="41590"/>
                  </a:lnTo>
                  <a:cubicBezTo>
                    <a:pt x="30990" y="41590"/>
                    <a:pt x="30990" y="41199"/>
                    <a:pt x="30990" y="41199"/>
                  </a:cubicBezTo>
                  <a:lnTo>
                    <a:pt x="30174" y="41199"/>
                  </a:lnTo>
                  <a:cubicBezTo>
                    <a:pt x="29750" y="41199"/>
                    <a:pt x="29750" y="40775"/>
                    <a:pt x="29750" y="40775"/>
                  </a:cubicBezTo>
                  <a:lnTo>
                    <a:pt x="28543" y="40775"/>
                  </a:lnTo>
                  <a:cubicBezTo>
                    <a:pt x="28543" y="40775"/>
                    <a:pt x="28543" y="40383"/>
                    <a:pt x="28119" y="40383"/>
                  </a:cubicBezTo>
                  <a:lnTo>
                    <a:pt x="26912" y="40383"/>
                  </a:lnTo>
                  <a:cubicBezTo>
                    <a:pt x="26912" y="39959"/>
                    <a:pt x="26912" y="39959"/>
                    <a:pt x="26488" y="39959"/>
                  </a:cubicBezTo>
                  <a:lnTo>
                    <a:pt x="25281" y="39959"/>
                  </a:lnTo>
                  <a:cubicBezTo>
                    <a:pt x="25281" y="39568"/>
                    <a:pt x="25281" y="39568"/>
                    <a:pt x="24857" y="39568"/>
                  </a:cubicBezTo>
                  <a:lnTo>
                    <a:pt x="23650" y="39568"/>
                  </a:lnTo>
                  <a:lnTo>
                    <a:pt x="23226" y="39144"/>
                  </a:lnTo>
                  <a:lnTo>
                    <a:pt x="21595" y="39144"/>
                  </a:lnTo>
                  <a:lnTo>
                    <a:pt x="21204" y="38752"/>
                  </a:lnTo>
                  <a:cubicBezTo>
                    <a:pt x="19149" y="38328"/>
                    <a:pt x="17518" y="38328"/>
                    <a:pt x="17518" y="38328"/>
                  </a:cubicBezTo>
                  <a:lnTo>
                    <a:pt x="17518" y="38328"/>
                  </a:lnTo>
                  <a:cubicBezTo>
                    <a:pt x="18757" y="39144"/>
                    <a:pt x="36698" y="53007"/>
                    <a:pt x="37514" y="53431"/>
                  </a:cubicBezTo>
                  <a:lnTo>
                    <a:pt x="37514" y="60771"/>
                  </a:lnTo>
                  <a:cubicBezTo>
                    <a:pt x="37514" y="60347"/>
                    <a:pt x="37090" y="60347"/>
                    <a:pt x="37090" y="59955"/>
                  </a:cubicBezTo>
                  <a:lnTo>
                    <a:pt x="37090" y="59140"/>
                  </a:lnTo>
                  <a:cubicBezTo>
                    <a:pt x="36698" y="59140"/>
                    <a:pt x="36698" y="58716"/>
                    <a:pt x="36698" y="58324"/>
                  </a:cubicBezTo>
                  <a:cubicBezTo>
                    <a:pt x="36274" y="57900"/>
                    <a:pt x="36274" y="57509"/>
                    <a:pt x="35883" y="57085"/>
                  </a:cubicBezTo>
                  <a:lnTo>
                    <a:pt x="34643" y="55878"/>
                  </a:lnTo>
                  <a:cubicBezTo>
                    <a:pt x="34252" y="55878"/>
                    <a:pt x="34252" y="55454"/>
                    <a:pt x="33828" y="55454"/>
                  </a:cubicBezTo>
                  <a:cubicBezTo>
                    <a:pt x="33436" y="55454"/>
                    <a:pt x="33436" y="55454"/>
                    <a:pt x="33436" y="55062"/>
                  </a:cubicBezTo>
                  <a:lnTo>
                    <a:pt x="32621" y="55062"/>
                  </a:lnTo>
                  <a:lnTo>
                    <a:pt x="32197" y="54638"/>
                  </a:lnTo>
                  <a:lnTo>
                    <a:pt x="31381" y="54638"/>
                  </a:lnTo>
                  <a:lnTo>
                    <a:pt x="30990" y="54247"/>
                  </a:lnTo>
                  <a:lnTo>
                    <a:pt x="30174" y="54247"/>
                  </a:lnTo>
                  <a:cubicBezTo>
                    <a:pt x="30174" y="53823"/>
                    <a:pt x="29750" y="53823"/>
                    <a:pt x="29750" y="53823"/>
                  </a:cubicBezTo>
                  <a:lnTo>
                    <a:pt x="28935" y="53823"/>
                  </a:lnTo>
                  <a:lnTo>
                    <a:pt x="28543" y="53431"/>
                  </a:lnTo>
                  <a:lnTo>
                    <a:pt x="27304" y="53431"/>
                  </a:lnTo>
                  <a:cubicBezTo>
                    <a:pt x="27304" y="53007"/>
                    <a:pt x="26912" y="53007"/>
                    <a:pt x="26912" y="53007"/>
                  </a:cubicBezTo>
                  <a:lnTo>
                    <a:pt x="26097" y="53007"/>
                  </a:lnTo>
                  <a:cubicBezTo>
                    <a:pt x="25673" y="53007"/>
                    <a:pt x="25673" y="52616"/>
                    <a:pt x="25673" y="52616"/>
                  </a:cubicBezTo>
                  <a:lnTo>
                    <a:pt x="24042" y="52616"/>
                  </a:lnTo>
                  <a:cubicBezTo>
                    <a:pt x="24042" y="52192"/>
                    <a:pt x="24042" y="52192"/>
                    <a:pt x="23650" y="52192"/>
                  </a:cubicBezTo>
                  <a:lnTo>
                    <a:pt x="22411" y="52192"/>
                  </a:lnTo>
                  <a:lnTo>
                    <a:pt x="22019" y="51800"/>
                  </a:lnTo>
                  <a:lnTo>
                    <a:pt x="20388" y="51800"/>
                  </a:lnTo>
                  <a:lnTo>
                    <a:pt x="19964" y="51376"/>
                  </a:lnTo>
                  <a:cubicBezTo>
                    <a:pt x="17942" y="50985"/>
                    <a:pt x="16311" y="50985"/>
                    <a:pt x="16311" y="50985"/>
                  </a:cubicBezTo>
                  <a:lnTo>
                    <a:pt x="16311" y="50985"/>
                  </a:lnTo>
                  <a:cubicBezTo>
                    <a:pt x="17518" y="51800"/>
                    <a:pt x="36698" y="66871"/>
                    <a:pt x="37514" y="67295"/>
                  </a:cubicBezTo>
                  <a:lnTo>
                    <a:pt x="37514" y="72188"/>
                  </a:lnTo>
                  <a:cubicBezTo>
                    <a:pt x="35536" y="70210"/>
                    <a:pt x="6411" y="46370"/>
                    <a:pt x="2379" y="46370"/>
                  </a:cubicBezTo>
                  <a:cubicBezTo>
                    <a:pt x="2221" y="46370"/>
                    <a:pt x="2101" y="46407"/>
                    <a:pt x="2023" y="46483"/>
                  </a:cubicBezTo>
                  <a:cubicBezTo>
                    <a:pt x="1" y="48538"/>
                    <a:pt x="35067" y="77896"/>
                    <a:pt x="37514" y="79919"/>
                  </a:cubicBezTo>
                  <a:lnTo>
                    <a:pt x="37514" y="80734"/>
                  </a:lnTo>
                  <a:lnTo>
                    <a:pt x="37905" y="80734"/>
                  </a:lnTo>
                  <a:lnTo>
                    <a:pt x="37905" y="79919"/>
                  </a:lnTo>
                  <a:cubicBezTo>
                    <a:pt x="39536" y="77472"/>
                    <a:pt x="69318" y="41590"/>
                    <a:pt x="67263" y="39568"/>
                  </a:cubicBezTo>
                  <a:cubicBezTo>
                    <a:pt x="67200" y="39504"/>
                    <a:pt x="67113" y="39473"/>
                    <a:pt x="67005" y="39473"/>
                  </a:cubicBezTo>
                  <a:cubicBezTo>
                    <a:pt x="63657" y="39473"/>
                    <a:pt x="39485" y="69407"/>
                    <a:pt x="37905" y="72188"/>
                  </a:cubicBezTo>
                  <a:lnTo>
                    <a:pt x="37905" y="60347"/>
                  </a:lnTo>
                  <a:cubicBezTo>
                    <a:pt x="38699" y="59553"/>
                    <a:pt x="56496" y="45620"/>
                    <a:pt x="58582" y="43769"/>
                  </a:cubicBezTo>
                  <a:lnTo>
                    <a:pt x="58582" y="43769"/>
                  </a:lnTo>
                  <a:cubicBezTo>
                    <a:pt x="57942" y="43918"/>
                    <a:pt x="56783" y="44182"/>
                    <a:pt x="55455" y="44461"/>
                  </a:cubicBezTo>
                  <a:lnTo>
                    <a:pt x="54639" y="44461"/>
                  </a:lnTo>
                  <a:cubicBezTo>
                    <a:pt x="54215" y="44461"/>
                    <a:pt x="54215" y="44461"/>
                    <a:pt x="54215" y="44852"/>
                  </a:cubicBezTo>
                  <a:lnTo>
                    <a:pt x="52584" y="44852"/>
                  </a:lnTo>
                  <a:cubicBezTo>
                    <a:pt x="52584" y="44852"/>
                    <a:pt x="52193" y="44852"/>
                    <a:pt x="52193" y="45276"/>
                  </a:cubicBezTo>
                  <a:lnTo>
                    <a:pt x="50562" y="45276"/>
                  </a:lnTo>
                  <a:lnTo>
                    <a:pt x="50138" y="45668"/>
                  </a:lnTo>
                  <a:lnTo>
                    <a:pt x="48931" y="45668"/>
                  </a:lnTo>
                  <a:lnTo>
                    <a:pt x="48507" y="46092"/>
                  </a:lnTo>
                  <a:lnTo>
                    <a:pt x="47691" y="46092"/>
                  </a:lnTo>
                  <a:cubicBezTo>
                    <a:pt x="47300" y="46092"/>
                    <a:pt x="47300" y="46092"/>
                    <a:pt x="47300" y="46483"/>
                  </a:cubicBezTo>
                  <a:lnTo>
                    <a:pt x="46060" y="46483"/>
                  </a:lnTo>
                  <a:cubicBezTo>
                    <a:pt x="46060" y="46483"/>
                    <a:pt x="45669" y="46483"/>
                    <a:pt x="45669" y="46907"/>
                  </a:cubicBezTo>
                  <a:lnTo>
                    <a:pt x="44853" y="46907"/>
                  </a:lnTo>
                  <a:lnTo>
                    <a:pt x="44429" y="47299"/>
                  </a:lnTo>
                  <a:lnTo>
                    <a:pt x="43614" y="47299"/>
                  </a:lnTo>
                  <a:lnTo>
                    <a:pt x="43222" y="47723"/>
                  </a:lnTo>
                  <a:lnTo>
                    <a:pt x="42407" y="47723"/>
                  </a:lnTo>
                  <a:lnTo>
                    <a:pt x="42407" y="48114"/>
                  </a:lnTo>
                  <a:lnTo>
                    <a:pt x="41983" y="48114"/>
                  </a:lnTo>
                  <a:cubicBezTo>
                    <a:pt x="41591" y="48114"/>
                    <a:pt x="41591" y="48114"/>
                    <a:pt x="41591" y="48538"/>
                  </a:cubicBezTo>
                  <a:cubicBezTo>
                    <a:pt x="41167" y="48538"/>
                    <a:pt x="40776" y="48538"/>
                    <a:pt x="40776" y="48930"/>
                  </a:cubicBezTo>
                  <a:lnTo>
                    <a:pt x="39536" y="50169"/>
                  </a:lnTo>
                  <a:cubicBezTo>
                    <a:pt x="39145" y="50561"/>
                    <a:pt x="38721" y="50985"/>
                    <a:pt x="38721" y="51376"/>
                  </a:cubicBezTo>
                  <a:cubicBezTo>
                    <a:pt x="38329" y="51800"/>
                    <a:pt x="38329" y="51800"/>
                    <a:pt x="38329" y="52192"/>
                  </a:cubicBezTo>
                  <a:cubicBezTo>
                    <a:pt x="38329" y="52192"/>
                    <a:pt x="37905" y="52616"/>
                    <a:pt x="37905" y="53007"/>
                  </a:cubicBezTo>
                  <a:lnTo>
                    <a:pt x="37905" y="45668"/>
                  </a:lnTo>
                  <a:cubicBezTo>
                    <a:pt x="38721" y="44852"/>
                    <a:pt x="55030" y="30173"/>
                    <a:pt x="56270" y="28966"/>
                  </a:cubicBezTo>
                  <a:lnTo>
                    <a:pt x="56270" y="28966"/>
                  </a:lnTo>
                  <a:cubicBezTo>
                    <a:pt x="56270" y="28966"/>
                    <a:pt x="54639" y="29358"/>
                    <a:pt x="52584" y="29782"/>
                  </a:cubicBezTo>
                  <a:lnTo>
                    <a:pt x="51769" y="29782"/>
                  </a:lnTo>
                  <a:cubicBezTo>
                    <a:pt x="51769" y="30173"/>
                    <a:pt x="51377" y="30173"/>
                    <a:pt x="51377" y="30173"/>
                  </a:cubicBezTo>
                  <a:lnTo>
                    <a:pt x="50138" y="30173"/>
                  </a:lnTo>
                  <a:lnTo>
                    <a:pt x="50138" y="30597"/>
                  </a:lnTo>
                  <a:lnTo>
                    <a:pt x="48931" y="30597"/>
                  </a:lnTo>
                  <a:cubicBezTo>
                    <a:pt x="48507" y="30597"/>
                    <a:pt x="48507" y="30597"/>
                    <a:pt x="48507" y="30989"/>
                  </a:cubicBezTo>
                  <a:lnTo>
                    <a:pt x="47300" y="30989"/>
                  </a:lnTo>
                  <a:lnTo>
                    <a:pt x="46876" y="31413"/>
                  </a:lnTo>
                  <a:lnTo>
                    <a:pt x="46060" y="31413"/>
                  </a:lnTo>
                  <a:cubicBezTo>
                    <a:pt x="45669" y="31413"/>
                    <a:pt x="45669" y="31804"/>
                    <a:pt x="45669" y="31804"/>
                  </a:cubicBezTo>
                  <a:lnTo>
                    <a:pt x="44853" y="31804"/>
                  </a:lnTo>
                  <a:cubicBezTo>
                    <a:pt x="44429" y="31804"/>
                    <a:pt x="44429" y="32228"/>
                    <a:pt x="44429" y="32228"/>
                  </a:cubicBezTo>
                  <a:lnTo>
                    <a:pt x="44038" y="32228"/>
                  </a:lnTo>
                  <a:cubicBezTo>
                    <a:pt x="43614" y="32228"/>
                    <a:pt x="43614" y="32228"/>
                    <a:pt x="43614" y="32620"/>
                  </a:cubicBezTo>
                  <a:lnTo>
                    <a:pt x="42798" y="32620"/>
                  </a:lnTo>
                  <a:lnTo>
                    <a:pt x="42407" y="33044"/>
                  </a:lnTo>
                  <a:lnTo>
                    <a:pt x="41983" y="33044"/>
                  </a:lnTo>
                  <a:cubicBezTo>
                    <a:pt x="41983" y="33044"/>
                    <a:pt x="41591" y="33044"/>
                    <a:pt x="41591" y="33435"/>
                  </a:cubicBezTo>
                  <a:cubicBezTo>
                    <a:pt x="41167" y="33435"/>
                    <a:pt x="41167" y="33435"/>
                    <a:pt x="40776" y="33859"/>
                  </a:cubicBezTo>
                  <a:lnTo>
                    <a:pt x="40352" y="33859"/>
                  </a:lnTo>
                  <a:lnTo>
                    <a:pt x="40352" y="34251"/>
                  </a:lnTo>
                  <a:lnTo>
                    <a:pt x="39960" y="34251"/>
                  </a:lnTo>
                  <a:lnTo>
                    <a:pt x="39960" y="34675"/>
                  </a:lnTo>
                  <a:cubicBezTo>
                    <a:pt x="39536" y="34675"/>
                    <a:pt x="39145" y="35066"/>
                    <a:pt x="39145" y="35490"/>
                  </a:cubicBezTo>
                  <a:cubicBezTo>
                    <a:pt x="38721" y="35882"/>
                    <a:pt x="38721" y="35882"/>
                    <a:pt x="38721" y="36306"/>
                  </a:cubicBezTo>
                  <a:cubicBezTo>
                    <a:pt x="38329" y="36697"/>
                    <a:pt x="38329" y="37121"/>
                    <a:pt x="38329" y="37513"/>
                  </a:cubicBezTo>
                  <a:lnTo>
                    <a:pt x="37905" y="37937"/>
                  </a:lnTo>
                  <a:lnTo>
                    <a:pt x="37905" y="34251"/>
                  </a:lnTo>
                  <a:cubicBezTo>
                    <a:pt x="38721" y="33044"/>
                    <a:pt x="53399" y="16310"/>
                    <a:pt x="54215" y="15494"/>
                  </a:cubicBezTo>
                  <a:lnTo>
                    <a:pt x="54215" y="15103"/>
                  </a:lnTo>
                  <a:cubicBezTo>
                    <a:pt x="54215" y="15103"/>
                    <a:pt x="53008" y="15494"/>
                    <a:pt x="51377" y="15918"/>
                  </a:cubicBezTo>
                  <a:cubicBezTo>
                    <a:pt x="51377" y="15918"/>
                    <a:pt x="50953" y="15918"/>
                    <a:pt x="50953" y="16310"/>
                  </a:cubicBezTo>
                  <a:lnTo>
                    <a:pt x="49746" y="16310"/>
                  </a:lnTo>
                  <a:cubicBezTo>
                    <a:pt x="49746" y="16734"/>
                    <a:pt x="49746" y="16734"/>
                    <a:pt x="49322" y="16734"/>
                  </a:cubicBezTo>
                  <a:lnTo>
                    <a:pt x="48507" y="16734"/>
                  </a:lnTo>
                  <a:lnTo>
                    <a:pt x="48507" y="17125"/>
                  </a:lnTo>
                  <a:lnTo>
                    <a:pt x="47300" y="17125"/>
                  </a:lnTo>
                  <a:cubicBezTo>
                    <a:pt x="47300" y="17549"/>
                    <a:pt x="47300" y="17549"/>
                    <a:pt x="46876" y="17549"/>
                  </a:cubicBezTo>
                  <a:lnTo>
                    <a:pt x="46484" y="17549"/>
                  </a:lnTo>
                  <a:cubicBezTo>
                    <a:pt x="46484" y="17549"/>
                    <a:pt x="46060" y="17549"/>
                    <a:pt x="46060" y="17941"/>
                  </a:cubicBezTo>
                  <a:lnTo>
                    <a:pt x="45245" y="17941"/>
                  </a:lnTo>
                  <a:cubicBezTo>
                    <a:pt x="45245" y="17941"/>
                    <a:pt x="45245" y="18365"/>
                    <a:pt x="44853" y="18365"/>
                  </a:cubicBezTo>
                  <a:lnTo>
                    <a:pt x="44429" y="18365"/>
                  </a:lnTo>
                  <a:lnTo>
                    <a:pt x="44038" y="18756"/>
                  </a:lnTo>
                  <a:lnTo>
                    <a:pt x="43222" y="18756"/>
                  </a:lnTo>
                  <a:lnTo>
                    <a:pt x="43222" y="19180"/>
                  </a:lnTo>
                  <a:lnTo>
                    <a:pt x="42798" y="19180"/>
                  </a:lnTo>
                  <a:cubicBezTo>
                    <a:pt x="42407" y="19180"/>
                    <a:pt x="42407" y="19572"/>
                    <a:pt x="42407" y="19572"/>
                  </a:cubicBezTo>
                  <a:lnTo>
                    <a:pt x="41983" y="19572"/>
                  </a:lnTo>
                  <a:cubicBezTo>
                    <a:pt x="41983" y="19996"/>
                    <a:pt x="41591" y="19996"/>
                    <a:pt x="41591" y="19996"/>
                  </a:cubicBezTo>
                  <a:cubicBezTo>
                    <a:pt x="41167" y="19996"/>
                    <a:pt x="41167" y="19996"/>
                    <a:pt x="41167" y="20387"/>
                  </a:cubicBezTo>
                  <a:lnTo>
                    <a:pt x="40776" y="20387"/>
                  </a:lnTo>
                  <a:lnTo>
                    <a:pt x="40352" y="20811"/>
                  </a:lnTo>
                  <a:lnTo>
                    <a:pt x="39960" y="21203"/>
                  </a:lnTo>
                  <a:cubicBezTo>
                    <a:pt x="39536" y="21627"/>
                    <a:pt x="39145" y="22018"/>
                    <a:pt x="39145" y="22442"/>
                  </a:cubicBezTo>
                  <a:cubicBezTo>
                    <a:pt x="38721" y="22834"/>
                    <a:pt x="38721" y="22834"/>
                    <a:pt x="38721" y="23258"/>
                  </a:cubicBezTo>
                  <a:cubicBezTo>
                    <a:pt x="38329" y="23649"/>
                    <a:pt x="38329" y="24465"/>
                    <a:pt x="37905" y="24889"/>
                  </a:cubicBezTo>
                  <a:lnTo>
                    <a:pt x="37905" y="22018"/>
                  </a:lnTo>
                  <a:cubicBezTo>
                    <a:pt x="38329" y="21203"/>
                    <a:pt x="49322" y="1631"/>
                    <a:pt x="50138" y="0"/>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85" name="Google Shape;285;p23"/>
            <p:cNvGrpSpPr/>
            <p:nvPr/>
          </p:nvGrpSpPr>
          <p:grpSpPr>
            <a:xfrm>
              <a:off x="3026750" y="4676250"/>
              <a:ext cx="1733775" cy="2029000"/>
              <a:chOff x="3026750" y="4676250"/>
              <a:chExt cx="1733775" cy="2029000"/>
            </a:xfrm>
          </p:grpSpPr>
          <p:sp>
            <p:nvSpPr>
              <p:cNvPr id="286" name="Google Shape;286;p23"/>
              <p:cNvSpPr/>
              <p:nvPr/>
            </p:nvSpPr>
            <p:spPr>
              <a:xfrm>
                <a:off x="3026750" y="5663250"/>
                <a:ext cx="1733775" cy="1021600"/>
              </a:xfrm>
              <a:custGeom>
                <a:avLst/>
                <a:gdLst/>
                <a:ahLst/>
                <a:cxnLst/>
                <a:rect l="l" t="t" r="r" b="b"/>
                <a:pathLst>
                  <a:path w="69351" h="40864" extrusionOk="0">
                    <a:moveTo>
                      <a:pt x="67058" y="1"/>
                    </a:moveTo>
                    <a:cubicBezTo>
                      <a:pt x="63722" y="1"/>
                      <a:pt x="37882" y="32289"/>
                      <a:pt x="37550" y="32705"/>
                    </a:cubicBezTo>
                    <a:lnTo>
                      <a:pt x="37550" y="32705"/>
                    </a:lnTo>
                    <a:cubicBezTo>
                      <a:pt x="37474" y="32336"/>
                      <a:pt x="6785" y="6899"/>
                      <a:pt x="2807" y="6899"/>
                    </a:cubicBezTo>
                    <a:cubicBezTo>
                      <a:pt x="2661" y="6899"/>
                      <a:pt x="2551" y="6933"/>
                      <a:pt x="2480" y="7004"/>
                    </a:cubicBezTo>
                    <a:cubicBezTo>
                      <a:pt x="1" y="9059"/>
                      <a:pt x="37546" y="40864"/>
                      <a:pt x="37546" y="40864"/>
                    </a:cubicBezTo>
                    <a:cubicBezTo>
                      <a:pt x="37546" y="40864"/>
                      <a:pt x="69351" y="2535"/>
                      <a:pt x="67295" y="89"/>
                    </a:cubicBezTo>
                    <a:cubicBezTo>
                      <a:pt x="67237" y="30"/>
                      <a:pt x="67158" y="1"/>
                      <a:pt x="67058" y="1"/>
                    </a:cubicBezTo>
                    <a:close/>
                  </a:path>
                </a:pathLst>
              </a:custGeom>
              <a:solidFill>
                <a:srgbClr val="42892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7" name="Google Shape;287;p23"/>
              <p:cNvSpPr/>
              <p:nvPr/>
            </p:nvSpPr>
            <p:spPr>
              <a:xfrm>
                <a:off x="3945000" y="4676250"/>
                <a:ext cx="336025" cy="550500"/>
              </a:xfrm>
              <a:custGeom>
                <a:avLst/>
                <a:gdLst/>
                <a:ahLst/>
                <a:cxnLst/>
                <a:rect l="l" t="t" r="r" b="b"/>
                <a:pathLst>
                  <a:path w="13441" h="22020" extrusionOk="0">
                    <a:moveTo>
                      <a:pt x="13440" y="1"/>
                    </a:moveTo>
                    <a:cubicBezTo>
                      <a:pt x="13440" y="1"/>
                      <a:pt x="6101" y="2448"/>
                      <a:pt x="3263" y="6525"/>
                    </a:cubicBezTo>
                    <a:cubicBezTo>
                      <a:pt x="1" y="10211"/>
                      <a:pt x="816" y="22019"/>
                      <a:pt x="816" y="22019"/>
                    </a:cubicBezTo>
                    <a:cubicBezTo>
                      <a:pt x="1208" y="22019"/>
                      <a:pt x="13440" y="1"/>
                      <a:pt x="13440" y="1"/>
                    </a:cubicBezTo>
                    <a:close/>
                  </a:path>
                </a:pathLst>
              </a:custGeom>
              <a:solidFill>
                <a:srgbClr val="DB5B2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8" name="Google Shape;288;p23"/>
              <p:cNvSpPr/>
              <p:nvPr/>
            </p:nvSpPr>
            <p:spPr>
              <a:xfrm>
                <a:off x="3965400" y="4676250"/>
                <a:ext cx="315625" cy="398000"/>
              </a:xfrm>
              <a:custGeom>
                <a:avLst/>
                <a:gdLst/>
                <a:ahLst/>
                <a:cxnLst/>
                <a:rect l="l" t="t" r="r" b="b"/>
                <a:pathLst>
                  <a:path w="12625" h="15920" extrusionOk="0">
                    <a:moveTo>
                      <a:pt x="12624" y="1"/>
                    </a:moveTo>
                    <a:cubicBezTo>
                      <a:pt x="12233" y="425"/>
                      <a:pt x="5285" y="2872"/>
                      <a:pt x="2447" y="6525"/>
                    </a:cubicBezTo>
                    <a:cubicBezTo>
                      <a:pt x="816" y="8156"/>
                      <a:pt x="0" y="12657"/>
                      <a:pt x="0" y="15919"/>
                    </a:cubicBezTo>
                    <a:cubicBezTo>
                      <a:pt x="392" y="13864"/>
                      <a:pt x="1631" y="10211"/>
                      <a:pt x="3654" y="7340"/>
                    </a:cubicBezTo>
                    <a:cubicBezTo>
                      <a:pt x="5709" y="4078"/>
                      <a:pt x="10178" y="1632"/>
                      <a:pt x="12624" y="425"/>
                    </a:cubicBezTo>
                    <a:lnTo>
                      <a:pt x="12624" y="1"/>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9" name="Google Shape;289;p23"/>
              <p:cNvSpPr/>
              <p:nvPr/>
            </p:nvSpPr>
            <p:spPr>
              <a:xfrm>
                <a:off x="3547050" y="4890725"/>
                <a:ext cx="418375" cy="478725"/>
              </a:xfrm>
              <a:custGeom>
                <a:avLst/>
                <a:gdLst/>
                <a:ahLst/>
                <a:cxnLst/>
                <a:rect l="l" t="t" r="r" b="b"/>
                <a:pathLst>
                  <a:path w="16735" h="19149" extrusionOk="0">
                    <a:moveTo>
                      <a:pt x="0" y="1"/>
                    </a:moveTo>
                    <a:lnTo>
                      <a:pt x="0" y="1"/>
                    </a:lnTo>
                    <a:cubicBezTo>
                      <a:pt x="1" y="1"/>
                      <a:pt x="16310" y="19149"/>
                      <a:pt x="16734" y="19149"/>
                    </a:cubicBezTo>
                    <a:lnTo>
                      <a:pt x="16734" y="16702"/>
                    </a:lnTo>
                    <a:cubicBezTo>
                      <a:pt x="16734" y="13440"/>
                      <a:pt x="16734" y="7732"/>
                      <a:pt x="13864" y="5709"/>
                    </a:cubicBezTo>
                    <a:cubicBezTo>
                      <a:pt x="9395" y="2448"/>
                      <a:pt x="1" y="1"/>
                      <a:pt x="0" y="1"/>
                    </a:cubicBezTo>
                    <a:close/>
                  </a:path>
                </a:pathLst>
              </a:custGeom>
              <a:solidFill>
                <a:srgbClr val="DB5B2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0" name="Google Shape;290;p23"/>
              <p:cNvSpPr/>
              <p:nvPr/>
            </p:nvSpPr>
            <p:spPr>
              <a:xfrm>
                <a:off x="3547050" y="4890725"/>
                <a:ext cx="418375" cy="346625"/>
              </a:xfrm>
              <a:custGeom>
                <a:avLst/>
                <a:gdLst/>
                <a:ahLst/>
                <a:cxnLst/>
                <a:rect l="l" t="t" r="r" b="b"/>
                <a:pathLst>
                  <a:path w="16735" h="13865" extrusionOk="0">
                    <a:moveTo>
                      <a:pt x="0" y="1"/>
                    </a:moveTo>
                    <a:lnTo>
                      <a:pt x="0" y="392"/>
                    </a:lnTo>
                    <a:cubicBezTo>
                      <a:pt x="3262" y="1208"/>
                      <a:pt x="8971" y="3654"/>
                      <a:pt x="12233" y="6101"/>
                    </a:cubicBezTo>
                    <a:cubicBezTo>
                      <a:pt x="14679" y="8547"/>
                      <a:pt x="15919" y="11809"/>
                      <a:pt x="16734" y="13864"/>
                    </a:cubicBezTo>
                    <a:cubicBezTo>
                      <a:pt x="16734" y="10602"/>
                      <a:pt x="15919" y="7340"/>
                      <a:pt x="13864" y="5709"/>
                    </a:cubicBezTo>
                    <a:cubicBezTo>
                      <a:pt x="9395" y="2447"/>
                      <a:pt x="424" y="392"/>
                      <a:pt x="0"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1" name="Google Shape;291;p23"/>
              <p:cNvSpPr/>
              <p:nvPr/>
            </p:nvSpPr>
            <p:spPr>
              <a:xfrm>
                <a:off x="3954800" y="5063625"/>
                <a:ext cx="428150" cy="468925"/>
              </a:xfrm>
              <a:custGeom>
                <a:avLst/>
                <a:gdLst/>
                <a:ahLst/>
                <a:cxnLst/>
                <a:rect l="l" t="t" r="r" b="b"/>
                <a:pathLst>
                  <a:path w="17126" h="18757" extrusionOk="0">
                    <a:moveTo>
                      <a:pt x="17126" y="0"/>
                    </a:moveTo>
                    <a:lnTo>
                      <a:pt x="17126" y="0"/>
                    </a:lnTo>
                    <a:cubicBezTo>
                      <a:pt x="17125" y="1"/>
                      <a:pt x="7764" y="2056"/>
                      <a:pt x="3686" y="5317"/>
                    </a:cubicBezTo>
                    <a:cubicBezTo>
                      <a:pt x="0" y="7764"/>
                      <a:pt x="424" y="15103"/>
                      <a:pt x="424" y="17941"/>
                    </a:cubicBezTo>
                    <a:cubicBezTo>
                      <a:pt x="816" y="18365"/>
                      <a:pt x="424" y="18757"/>
                      <a:pt x="424" y="18757"/>
                    </a:cubicBezTo>
                    <a:cubicBezTo>
                      <a:pt x="816" y="18757"/>
                      <a:pt x="17125" y="1"/>
                      <a:pt x="17126" y="0"/>
                    </a:cubicBezTo>
                    <a:close/>
                  </a:path>
                </a:pathLst>
              </a:custGeom>
              <a:solidFill>
                <a:srgbClr val="DB5B2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2" name="Google Shape;292;p23"/>
              <p:cNvSpPr/>
              <p:nvPr/>
            </p:nvSpPr>
            <p:spPr>
              <a:xfrm>
                <a:off x="3965400" y="5063625"/>
                <a:ext cx="417550" cy="336825"/>
              </a:xfrm>
              <a:custGeom>
                <a:avLst/>
                <a:gdLst/>
                <a:ahLst/>
                <a:cxnLst/>
                <a:rect l="l" t="t" r="r" b="b"/>
                <a:pathLst>
                  <a:path w="16702" h="13473" extrusionOk="0">
                    <a:moveTo>
                      <a:pt x="16702" y="0"/>
                    </a:moveTo>
                    <a:cubicBezTo>
                      <a:pt x="16310" y="0"/>
                      <a:pt x="7340" y="2055"/>
                      <a:pt x="3262" y="5317"/>
                    </a:cubicBezTo>
                    <a:cubicBezTo>
                      <a:pt x="816" y="6948"/>
                      <a:pt x="0" y="10602"/>
                      <a:pt x="0" y="13472"/>
                    </a:cubicBezTo>
                    <a:cubicBezTo>
                      <a:pt x="816" y="11417"/>
                      <a:pt x="2023" y="8579"/>
                      <a:pt x="4893" y="6133"/>
                    </a:cubicBezTo>
                    <a:cubicBezTo>
                      <a:pt x="7731" y="3262"/>
                      <a:pt x="13440" y="816"/>
                      <a:pt x="16702"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3" name="Google Shape;293;p23"/>
              <p:cNvSpPr/>
              <p:nvPr/>
            </p:nvSpPr>
            <p:spPr>
              <a:xfrm>
                <a:off x="3506275" y="5287875"/>
                <a:ext cx="499925" cy="407775"/>
              </a:xfrm>
              <a:custGeom>
                <a:avLst/>
                <a:gdLst/>
                <a:ahLst/>
                <a:cxnLst/>
                <a:rect l="l" t="t" r="r" b="b"/>
                <a:pathLst>
                  <a:path w="19997" h="16311" extrusionOk="0">
                    <a:moveTo>
                      <a:pt x="0" y="1"/>
                    </a:moveTo>
                    <a:cubicBezTo>
                      <a:pt x="1" y="1"/>
                      <a:pt x="17941" y="16311"/>
                      <a:pt x="18365" y="16311"/>
                    </a:cubicBezTo>
                    <a:cubicBezTo>
                      <a:pt x="18365" y="16311"/>
                      <a:pt x="19996" y="7340"/>
                      <a:pt x="15103" y="4502"/>
                    </a:cubicBezTo>
                    <a:cubicBezTo>
                      <a:pt x="10210" y="1632"/>
                      <a:pt x="1" y="1"/>
                      <a:pt x="0" y="1"/>
                    </a:cubicBezTo>
                    <a:close/>
                  </a:path>
                </a:pathLst>
              </a:custGeom>
              <a:solidFill>
                <a:srgbClr val="DB5B2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4" name="Google Shape;294;p23"/>
              <p:cNvSpPr/>
              <p:nvPr/>
            </p:nvSpPr>
            <p:spPr>
              <a:xfrm>
                <a:off x="3506275" y="5287875"/>
                <a:ext cx="459150" cy="285450"/>
              </a:xfrm>
              <a:custGeom>
                <a:avLst/>
                <a:gdLst/>
                <a:ahLst/>
                <a:cxnLst/>
                <a:rect l="l" t="t" r="r" b="b"/>
                <a:pathLst>
                  <a:path w="18366" h="11418" extrusionOk="0">
                    <a:moveTo>
                      <a:pt x="0" y="1"/>
                    </a:moveTo>
                    <a:lnTo>
                      <a:pt x="0" y="1"/>
                    </a:lnTo>
                    <a:cubicBezTo>
                      <a:pt x="3262" y="816"/>
                      <a:pt x="9786" y="2871"/>
                      <a:pt x="13048" y="4894"/>
                    </a:cubicBezTo>
                    <a:cubicBezTo>
                      <a:pt x="16310" y="7340"/>
                      <a:pt x="17941" y="9787"/>
                      <a:pt x="18365" y="11418"/>
                    </a:cubicBezTo>
                    <a:cubicBezTo>
                      <a:pt x="18365" y="8971"/>
                      <a:pt x="17550" y="5709"/>
                      <a:pt x="15103" y="4502"/>
                    </a:cubicBezTo>
                    <a:cubicBezTo>
                      <a:pt x="10602" y="1632"/>
                      <a:pt x="1" y="1"/>
                      <a:pt x="0"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5" name="Google Shape;295;p23"/>
              <p:cNvSpPr/>
              <p:nvPr/>
            </p:nvSpPr>
            <p:spPr>
              <a:xfrm>
                <a:off x="3965400" y="5400425"/>
                <a:ext cx="468925" cy="417550"/>
              </a:xfrm>
              <a:custGeom>
                <a:avLst/>
                <a:gdLst/>
                <a:ahLst/>
                <a:cxnLst/>
                <a:rect l="l" t="t" r="r" b="b"/>
                <a:pathLst>
                  <a:path w="18757" h="16702" extrusionOk="0">
                    <a:moveTo>
                      <a:pt x="18757" y="0"/>
                    </a:moveTo>
                    <a:cubicBezTo>
                      <a:pt x="18756" y="0"/>
                      <a:pt x="8155" y="2023"/>
                      <a:pt x="3654" y="4893"/>
                    </a:cubicBezTo>
                    <a:cubicBezTo>
                      <a:pt x="392" y="6524"/>
                      <a:pt x="0" y="11417"/>
                      <a:pt x="0" y="14255"/>
                    </a:cubicBezTo>
                    <a:lnTo>
                      <a:pt x="0" y="16702"/>
                    </a:lnTo>
                    <a:cubicBezTo>
                      <a:pt x="392" y="16702"/>
                      <a:pt x="18756" y="1"/>
                      <a:pt x="18757" y="0"/>
                    </a:cubicBezTo>
                    <a:close/>
                  </a:path>
                </a:pathLst>
              </a:custGeom>
              <a:solidFill>
                <a:srgbClr val="DB5B2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6" name="Google Shape;296;p23"/>
              <p:cNvSpPr/>
              <p:nvPr/>
            </p:nvSpPr>
            <p:spPr>
              <a:xfrm>
                <a:off x="3965400" y="5400425"/>
                <a:ext cx="468925" cy="295225"/>
              </a:xfrm>
              <a:custGeom>
                <a:avLst/>
                <a:gdLst/>
                <a:ahLst/>
                <a:cxnLst/>
                <a:rect l="l" t="t" r="r" b="b"/>
                <a:pathLst>
                  <a:path w="18757" h="11809" extrusionOk="0">
                    <a:moveTo>
                      <a:pt x="18757" y="0"/>
                    </a:moveTo>
                    <a:cubicBezTo>
                      <a:pt x="18333" y="392"/>
                      <a:pt x="8155" y="2023"/>
                      <a:pt x="3262" y="4893"/>
                    </a:cubicBezTo>
                    <a:cubicBezTo>
                      <a:pt x="816" y="6100"/>
                      <a:pt x="392" y="9362"/>
                      <a:pt x="0" y="11809"/>
                    </a:cubicBezTo>
                    <a:cubicBezTo>
                      <a:pt x="816" y="10178"/>
                      <a:pt x="2447" y="7340"/>
                      <a:pt x="5285" y="5285"/>
                    </a:cubicBezTo>
                    <a:cubicBezTo>
                      <a:pt x="8547" y="3262"/>
                      <a:pt x="15071" y="1207"/>
                      <a:pt x="18757" y="392"/>
                    </a:cubicBezTo>
                    <a:lnTo>
                      <a:pt x="18757" y="0"/>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7" name="Google Shape;297;p23"/>
              <p:cNvSpPr/>
              <p:nvPr/>
            </p:nvSpPr>
            <p:spPr>
              <a:xfrm>
                <a:off x="3465500" y="5634475"/>
                <a:ext cx="509700" cy="387375"/>
              </a:xfrm>
              <a:custGeom>
                <a:avLst/>
                <a:gdLst/>
                <a:ahLst/>
                <a:cxnLst/>
                <a:rect l="l" t="t" r="r" b="b"/>
                <a:pathLst>
                  <a:path w="20388" h="15495" extrusionOk="0">
                    <a:moveTo>
                      <a:pt x="0" y="0"/>
                    </a:moveTo>
                    <a:cubicBezTo>
                      <a:pt x="1" y="0"/>
                      <a:pt x="19572" y="15103"/>
                      <a:pt x="19996" y="15495"/>
                    </a:cubicBezTo>
                    <a:lnTo>
                      <a:pt x="19996" y="14288"/>
                    </a:lnTo>
                    <a:cubicBezTo>
                      <a:pt x="20388" y="11841"/>
                      <a:pt x="20388" y="6524"/>
                      <a:pt x="16734" y="4502"/>
                    </a:cubicBezTo>
                    <a:cubicBezTo>
                      <a:pt x="11417" y="1631"/>
                      <a:pt x="1" y="0"/>
                      <a:pt x="0" y="0"/>
                    </a:cubicBezTo>
                    <a:close/>
                  </a:path>
                </a:pathLst>
              </a:custGeom>
              <a:solidFill>
                <a:srgbClr val="DB5B2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 name="Google Shape;298;p23"/>
              <p:cNvSpPr/>
              <p:nvPr/>
            </p:nvSpPr>
            <p:spPr>
              <a:xfrm>
                <a:off x="3465500" y="5634475"/>
                <a:ext cx="499925" cy="275650"/>
              </a:xfrm>
              <a:custGeom>
                <a:avLst/>
                <a:gdLst/>
                <a:ahLst/>
                <a:cxnLst/>
                <a:rect l="l" t="t" r="r" b="b"/>
                <a:pathLst>
                  <a:path w="19997" h="11026" extrusionOk="0">
                    <a:moveTo>
                      <a:pt x="0" y="0"/>
                    </a:moveTo>
                    <a:cubicBezTo>
                      <a:pt x="70" y="0"/>
                      <a:pt x="423" y="44"/>
                      <a:pt x="989" y="130"/>
                    </a:cubicBezTo>
                    <a:lnTo>
                      <a:pt x="989" y="130"/>
                    </a:lnTo>
                    <a:cubicBezTo>
                      <a:pt x="793" y="84"/>
                      <a:pt x="605" y="41"/>
                      <a:pt x="424" y="0"/>
                    </a:cubicBezTo>
                    <a:close/>
                    <a:moveTo>
                      <a:pt x="989" y="130"/>
                    </a:moveTo>
                    <a:cubicBezTo>
                      <a:pt x="4756" y="1019"/>
                      <a:pt x="11206" y="2971"/>
                      <a:pt x="14679" y="4893"/>
                    </a:cubicBezTo>
                    <a:cubicBezTo>
                      <a:pt x="17941" y="6948"/>
                      <a:pt x="19572" y="9395"/>
                      <a:pt x="19996" y="11026"/>
                    </a:cubicBezTo>
                    <a:cubicBezTo>
                      <a:pt x="19996" y="8579"/>
                      <a:pt x="19181" y="5709"/>
                      <a:pt x="16734" y="4502"/>
                    </a:cubicBezTo>
                    <a:cubicBezTo>
                      <a:pt x="12289" y="2102"/>
                      <a:pt x="3875" y="568"/>
                      <a:pt x="989" y="13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9" name="Google Shape;299;p23"/>
              <p:cNvSpPr/>
              <p:nvPr/>
            </p:nvSpPr>
            <p:spPr>
              <a:xfrm>
                <a:off x="3954800" y="5777175"/>
                <a:ext cx="550475" cy="407775"/>
              </a:xfrm>
              <a:custGeom>
                <a:avLst/>
                <a:gdLst/>
                <a:ahLst/>
                <a:cxnLst/>
                <a:rect l="l" t="t" r="r" b="b"/>
                <a:pathLst>
                  <a:path w="22019" h="16311" extrusionOk="0">
                    <a:moveTo>
                      <a:pt x="22019" y="1"/>
                    </a:moveTo>
                    <a:cubicBezTo>
                      <a:pt x="22018" y="1"/>
                      <a:pt x="9786" y="1632"/>
                      <a:pt x="4502" y="4502"/>
                    </a:cubicBezTo>
                    <a:cubicBezTo>
                      <a:pt x="0" y="6525"/>
                      <a:pt x="424" y="12657"/>
                      <a:pt x="424" y="15104"/>
                    </a:cubicBezTo>
                    <a:cubicBezTo>
                      <a:pt x="816" y="15919"/>
                      <a:pt x="424" y="16311"/>
                      <a:pt x="424" y="16311"/>
                    </a:cubicBezTo>
                    <a:cubicBezTo>
                      <a:pt x="816" y="16311"/>
                      <a:pt x="22018" y="1"/>
                      <a:pt x="22019" y="1"/>
                    </a:cubicBezTo>
                    <a:close/>
                  </a:path>
                </a:pathLst>
              </a:custGeom>
              <a:solidFill>
                <a:srgbClr val="DB5B2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0" name="Google Shape;300;p23"/>
              <p:cNvSpPr/>
              <p:nvPr/>
            </p:nvSpPr>
            <p:spPr>
              <a:xfrm>
                <a:off x="3965400" y="5777588"/>
                <a:ext cx="539875" cy="285450"/>
              </a:xfrm>
              <a:custGeom>
                <a:avLst/>
                <a:gdLst/>
                <a:ahLst/>
                <a:cxnLst/>
                <a:rect l="l" t="t" r="r" b="b"/>
                <a:pathLst>
                  <a:path w="21595" h="11418" extrusionOk="0">
                    <a:moveTo>
                      <a:pt x="21203" y="1"/>
                    </a:moveTo>
                    <a:cubicBezTo>
                      <a:pt x="21055" y="33"/>
                      <a:pt x="20901" y="68"/>
                      <a:pt x="20741" y="105"/>
                    </a:cubicBezTo>
                    <a:lnTo>
                      <a:pt x="20741" y="105"/>
                    </a:lnTo>
                    <a:cubicBezTo>
                      <a:pt x="21234" y="36"/>
                      <a:pt x="21537" y="1"/>
                      <a:pt x="21595" y="1"/>
                    </a:cubicBezTo>
                    <a:close/>
                    <a:moveTo>
                      <a:pt x="20741" y="105"/>
                    </a:moveTo>
                    <a:lnTo>
                      <a:pt x="20741" y="105"/>
                    </a:lnTo>
                    <a:cubicBezTo>
                      <a:pt x="17873" y="506"/>
                      <a:pt x="8588" y="2053"/>
                      <a:pt x="4078" y="4502"/>
                    </a:cubicBezTo>
                    <a:cubicBezTo>
                      <a:pt x="1207" y="5709"/>
                      <a:pt x="392" y="8971"/>
                      <a:pt x="0" y="11418"/>
                    </a:cubicBezTo>
                    <a:cubicBezTo>
                      <a:pt x="816" y="9787"/>
                      <a:pt x="2447" y="7340"/>
                      <a:pt x="6100" y="4894"/>
                    </a:cubicBezTo>
                    <a:cubicBezTo>
                      <a:pt x="9639" y="2952"/>
                      <a:pt x="16904" y="981"/>
                      <a:pt x="20741" y="105"/>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1" name="Google Shape;301;p23"/>
              <p:cNvSpPr/>
              <p:nvPr/>
            </p:nvSpPr>
            <p:spPr>
              <a:xfrm>
                <a:off x="3435325" y="5950875"/>
                <a:ext cx="550475" cy="407775"/>
              </a:xfrm>
              <a:custGeom>
                <a:avLst/>
                <a:gdLst/>
                <a:ahLst/>
                <a:cxnLst/>
                <a:rect l="l" t="t" r="r" b="b"/>
                <a:pathLst>
                  <a:path w="22019" h="16311" extrusionOk="0">
                    <a:moveTo>
                      <a:pt x="0" y="1"/>
                    </a:moveTo>
                    <a:lnTo>
                      <a:pt x="0" y="1"/>
                    </a:lnTo>
                    <a:cubicBezTo>
                      <a:pt x="1" y="1"/>
                      <a:pt x="20779" y="16311"/>
                      <a:pt x="21203" y="16311"/>
                    </a:cubicBezTo>
                    <a:lnTo>
                      <a:pt x="21203" y="15495"/>
                    </a:lnTo>
                    <a:cubicBezTo>
                      <a:pt x="21595" y="13049"/>
                      <a:pt x="22019" y="6916"/>
                      <a:pt x="17517" y="4470"/>
                    </a:cubicBezTo>
                    <a:cubicBezTo>
                      <a:pt x="12233" y="1632"/>
                      <a:pt x="1" y="1"/>
                      <a:pt x="0" y="1"/>
                    </a:cubicBezTo>
                    <a:close/>
                  </a:path>
                </a:pathLst>
              </a:custGeom>
              <a:solidFill>
                <a:srgbClr val="DB5B2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2" name="Google Shape;302;p23"/>
              <p:cNvSpPr/>
              <p:nvPr/>
            </p:nvSpPr>
            <p:spPr>
              <a:xfrm>
                <a:off x="3435325" y="5946325"/>
                <a:ext cx="530100" cy="295250"/>
              </a:xfrm>
              <a:custGeom>
                <a:avLst/>
                <a:gdLst/>
                <a:ahLst/>
                <a:cxnLst/>
                <a:rect l="l" t="t" r="r" b="b"/>
                <a:pathLst>
                  <a:path w="21204" h="11810" extrusionOk="0">
                    <a:moveTo>
                      <a:pt x="0" y="1"/>
                    </a:moveTo>
                    <a:cubicBezTo>
                      <a:pt x="4078" y="816"/>
                      <a:pt x="11809" y="2839"/>
                      <a:pt x="15495" y="5285"/>
                    </a:cubicBezTo>
                    <a:cubicBezTo>
                      <a:pt x="18757" y="7340"/>
                      <a:pt x="20388" y="10178"/>
                      <a:pt x="21203" y="11809"/>
                    </a:cubicBezTo>
                    <a:cubicBezTo>
                      <a:pt x="21203" y="8971"/>
                      <a:pt x="20388" y="6101"/>
                      <a:pt x="17517" y="4470"/>
                    </a:cubicBezTo>
                    <a:cubicBezTo>
                      <a:pt x="12233" y="2023"/>
                      <a:pt x="392" y="1"/>
                      <a:pt x="0"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3" name="Google Shape;303;p23"/>
              <p:cNvSpPr/>
              <p:nvPr/>
            </p:nvSpPr>
            <p:spPr>
              <a:xfrm>
                <a:off x="3965400" y="5135375"/>
                <a:ext cx="9800" cy="1569875"/>
              </a:xfrm>
              <a:custGeom>
                <a:avLst/>
                <a:gdLst/>
                <a:ahLst/>
                <a:cxnLst/>
                <a:rect l="l" t="t" r="r" b="b"/>
                <a:pathLst>
                  <a:path w="392" h="62795" extrusionOk="0">
                    <a:moveTo>
                      <a:pt x="0" y="1"/>
                    </a:moveTo>
                    <a:lnTo>
                      <a:pt x="0" y="392"/>
                    </a:lnTo>
                    <a:lnTo>
                      <a:pt x="0" y="62370"/>
                    </a:lnTo>
                    <a:lnTo>
                      <a:pt x="0" y="62794"/>
                    </a:lnTo>
                    <a:lnTo>
                      <a:pt x="392" y="62370"/>
                    </a:lnTo>
                    <a:lnTo>
                      <a:pt x="392" y="392"/>
                    </a:lnTo>
                    <a:cubicBezTo>
                      <a:pt x="392" y="1"/>
                      <a:pt x="0" y="1"/>
                      <a:pt x="0" y="1"/>
                    </a:cubicBezTo>
                    <a:close/>
                  </a:path>
                </a:pathLst>
              </a:custGeom>
              <a:solidFill>
                <a:srgbClr val="006E2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spTree>
    <p:extLst>
      <p:ext uri="{BB962C8B-B14F-4D97-AF65-F5344CB8AC3E}">
        <p14:creationId xmlns:p14="http://schemas.microsoft.com/office/powerpoint/2010/main" val="371377558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04"/>
        <p:cNvGrpSpPr/>
        <p:nvPr/>
      </p:nvGrpSpPr>
      <p:grpSpPr>
        <a:xfrm>
          <a:off x="0" y="0"/>
          <a:ext cx="0" cy="0"/>
          <a:chOff x="0" y="0"/>
          <a:chExt cx="0" cy="0"/>
        </a:xfrm>
      </p:grpSpPr>
      <p:grpSp>
        <p:nvGrpSpPr>
          <p:cNvPr id="305" name="Google Shape;305;p24"/>
          <p:cNvGrpSpPr/>
          <p:nvPr/>
        </p:nvGrpSpPr>
        <p:grpSpPr>
          <a:xfrm rot="8100000">
            <a:off x="-318457" y="-258613"/>
            <a:ext cx="1385069" cy="1653216"/>
            <a:chOff x="2970222" y="4013951"/>
            <a:chExt cx="1038812" cy="1239924"/>
          </a:xfrm>
        </p:grpSpPr>
        <p:sp>
          <p:nvSpPr>
            <p:cNvPr id="306" name="Google Shape;306;p24"/>
            <p:cNvSpPr/>
            <p:nvPr/>
          </p:nvSpPr>
          <p:spPr>
            <a:xfrm>
              <a:off x="2974320" y="4014075"/>
              <a:ext cx="1030854" cy="1239800"/>
            </a:xfrm>
            <a:custGeom>
              <a:avLst/>
              <a:gdLst/>
              <a:ahLst/>
              <a:cxnLst/>
              <a:rect l="l" t="t" r="r" b="b"/>
              <a:pathLst>
                <a:path w="9586" h="11529" extrusionOk="0">
                  <a:moveTo>
                    <a:pt x="9486" y="1"/>
                  </a:moveTo>
                  <a:cubicBezTo>
                    <a:pt x="9386" y="25"/>
                    <a:pt x="9039" y="124"/>
                    <a:pt x="8393" y="521"/>
                  </a:cubicBezTo>
                  <a:cubicBezTo>
                    <a:pt x="8393" y="521"/>
                    <a:pt x="8369" y="547"/>
                    <a:pt x="8344" y="547"/>
                  </a:cubicBezTo>
                  <a:cubicBezTo>
                    <a:pt x="7698" y="944"/>
                    <a:pt x="6731" y="1614"/>
                    <a:pt x="5414" y="2782"/>
                  </a:cubicBezTo>
                  <a:lnTo>
                    <a:pt x="5390" y="2805"/>
                  </a:lnTo>
                  <a:cubicBezTo>
                    <a:pt x="4967" y="3179"/>
                    <a:pt x="4520" y="3576"/>
                    <a:pt x="4049" y="4047"/>
                  </a:cubicBezTo>
                  <a:cubicBezTo>
                    <a:pt x="3453" y="4619"/>
                    <a:pt x="2931" y="5139"/>
                    <a:pt x="2484" y="5612"/>
                  </a:cubicBezTo>
                  <a:cubicBezTo>
                    <a:pt x="51" y="8268"/>
                    <a:pt x="76" y="9337"/>
                    <a:pt x="51" y="9956"/>
                  </a:cubicBezTo>
                  <a:cubicBezTo>
                    <a:pt x="1" y="10628"/>
                    <a:pt x="325" y="11273"/>
                    <a:pt x="398" y="11397"/>
                  </a:cubicBezTo>
                  <a:lnTo>
                    <a:pt x="398" y="11422"/>
                  </a:lnTo>
                  <a:cubicBezTo>
                    <a:pt x="398" y="11422"/>
                    <a:pt x="790" y="11529"/>
                    <a:pt x="1262" y="11529"/>
                  </a:cubicBezTo>
                  <a:cubicBezTo>
                    <a:pt x="1473" y="11529"/>
                    <a:pt x="1699" y="11508"/>
                    <a:pt x="1914" y="11446"/>
                  </a:cubicBezTo>
                  <a:cubicBezTo>
                    <a:pt x="2285" y="11347"/>
                    <a:pt x="2831" y="11224"/>
                    <a:pt x="3676" y="10453"/>
                  </a:cubicBezTo>
                  <a:cubicBezTo>
                    <a:pt x="3974" y="10155"/>
                    <a:pt x="4347" y="9784"/>
                    <a:pt x="4744" y="9261"/>
                  </a:cubicBezTo>
                  <a:cubicBezTo>
                    <a:pt x="5016" y="8939"/>
                    <a:pt x="5291" y="8566"/>
                    <a:pt x="5589" y="8119"/>
                  </a:cubicBezTo>
                  <a:cubicBezTo>
                    <a:pt x="5612" y="8119"/>
                    <a:pt x="5612" y="8119"/>
                    <a:pt x="5612" y="8095"/>
                  </a:cubicBezTo>
                  <a:cubicBezTo>
                    <a:pt x="5986" y="7573"/>
                    <a:pt x="6383" y="6953"/>
                    <a:pt x="6804" y="6232"/>
                  </a:cubicBezTo>
                  <a:cubicBezTo>
                    <a:pt x="7152" y="5686"/>
                    <a:pt x="7450" y="5165"/>
                    <a:pt x="7698" y="4693"/>
                  </a:cubicBezTo>
                  <a:cubicBezTo>
                    <a:pt x="7698" y="4669"/>
                    <a:pt x="7724" y="4669"/>
                    <a:pt x="7724" y="4643"/>
                  </a:cubicBezTo>
                  <a:cubicBezTo>
                    <a:pt x="7946" y="4246"/>
                    <a:pt x="8121" y="3874"/>
                    <a:pt x="8294" y="3550"/>
                  </a:cubicBezTo>
                  <a:cubicBezTo>
                    <a:pt x="8294" y="3527"/>
                    <a:pt x="8320" y="3527"/>
                    <a:pt x="8320" y="3501"/>
                  </a:cubicBezTo>
                  <a:cubicBezTo>
                    <a:pt x="8518" y="3103"/>
                    <a:pt x="8691" y="2732"/>
                    <a:pt x="8816" y="2408"/>
                  </a:cubicBezTo>
                  <a:cubicBezTo>
                    <a:pt x="8840" y="2384"/>
                    <a:pt x="8840" y="2359"/>
                    <a:pt x="8840" y="2359"/>
                  </a:cubicBezTo>
                  <a:cubicBezTo>
                    <a:pt x="9585" y="620"/>
                    <a:pt x="9535" y="1"/>
                    <a:pt x="9535"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07" name="Google Shape;307;p24"/>
            <p:cNvGrpSpPr/>
            <p:nvPr/>
          </p:nvGrpSpPr>
          <p:grpSpPr>
            <a:xfrm>
              <a:off x="2970222" y="4013951"/>
              <a:ext cx="1038812" cy="1239800"/>
              <a:chOff x="2456375" y="3048225"/>
              <a:chExt cx="241500" cy="288225"/>
            </a:xfrm>
          </p:grpSpPr>
          <p:sp>
            <p:nvSpPr>
              <p:cNvPr id="308" name="Google Shape;308;p24"/>
              <p:cNvSpPr/>
              <p:nvPr/>
            </p:nvSpPr>
            <p:spPr>
              <a:xfrm>
                <a:off x="2456375" y="3048225"/>
                <a:ext cx="241500" cy="288225"/>
              </a:xfrm>
              <a:custGeom>
                <a:avLst/>
                <a:gdLst/>
                <a:ahLst/>
                <a:cxnLst/>
                <a:rect l="l" t="t" r="r" b="b"/>
                <a:pathLst>
                  <a:path w="9660" h="11529" extrusionOk="0">
                    <a:moveTo>
                      <a:pt x="9535" y="1"/>
                    </a:moveTo>
                    <a:lnTo>
                      <a:pt x="9535" y="1"/>
                    </a:lnTo>
                    <a:cubicBezTo>
                      <a:pt x="9535" y="1"/>
                      <a:pt x="8045" y="199"/>
                      <a:pt x="4048" y="4023"/>
                    </a:cubicBezTo>
                    <a:cubicBezTo>
                      <a:pt x="50" y="7871"/>
                      <a:pt x="76" y="9211"/>
                      <a:pt x="50" y="9956"/>
                    </a:cubicBezTo>
                    <a:cubicBezTo>
                      <a:pt x="0" y="10677"/>
                      <a:pt x="397" y="11422"/>
                      <a:pt x="397" y="11422"/>
                    </a:cubicBezTo>
                    <a:cubicBezTo>
                      <a:pt x="397" y="11422"/>
                      <a:pt x="790" y="11529"/>
                      <a:pt x="1261" y="11529"/>
                    </a:cubicBezTo>
                    <a:cubicBezTo>
                      <a:pt x="1472" y="11529"/>
                      <a:pt x="1699" y="11507"/>
                      <a:pt x="1913" y="11446"/>
                    </a:cubicBezTo>
                    <a:cubicBezTo>
                      <a:pt x="2632" y="11247"/>
                      <a:pt x="3949" y="10975"/>
                      <a:pt x="6804" y="6232"/>
                    </a:cubicBezTo>
                    <a:cubicBezTo>
                      <a:pt x="9660" y="1465"/>
                      <a:pt x="9535" y="1"/>
                      <a:pt x="9535" y="1"/>
                    </a:cubicBezTo>
                    <a:close/>
                  </a:path>
                </a:pathLst>
              </a:custGeom>
              <a:solidFill>
                <a:srgbClr val="8BA13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9" name="Google Shape;309;p24"/>
              <p:cNvSpPr/>
              <p:nvPr/>
            </p:nvSpPr>
            <p:spPr>
              <a:xfrm>
                <a:off x="2466300" y="3048225"/>
                <a:ext cx="228450" cy="285575"/>
              </a:xfrm>
              <a:custGeom>
                <a:avLst/>
                <a:gdLst/>
                <a:ahLst/>
                <a:cxnLst/>
                <a:rect l="l" t="t" r="r" b="b"/>
                <a:pathLst>
                  <a:path w="9138" h="11423" extrusionOk="0">
                    <a:moveTo>
                      <a:pt x="6681" y="5785"/>
                    </a:moveTo>
                    <a:cubicBezTo>
                      <a:pt x="6679" y="5785"/>
                      <a:pt x="6677" y="5785"/>
                      <a:pt x="6675" y="5785"/>
                    </a:cubicBezTo>
                    <a:lnTo>
                      <a:pt x="6675" y="5785"/>
                    </a:lnTo>
                    <a:lnTo>
                      <a:pt x="6681" y="5785"/>
                    </a:lnTo>
                    <a:close/>
                    <a:moveTo>
                      <a:pt x="5215" y="8095"/>
                    </a:moveTo>
                    <a:cubicBezTo>
                      <a:pt x="5213" y="8095"/>
                      <a:pt x="5211" y="8095"/>
                      <a:pt x="5210" y="8095"/>
                    </a:cubicBezTo>
                    <a:lnTo>
                      <a:pt x="5210" y="8095"/>
                    </a:lnTo>
                    <a:lnTo>
                      <a:pt x="5215" y="8095"/>
                    </a:lnTo>
                    <a:close/>
                    <a:moveTo>
                      <a:pt x="9088" y="1"/>
                    </a:moveTo>
                    <a:lnTo>
                      <a:pt x="8095" y="1242"/>
                    </a:lnTo>
                    <a:lnTo>
                      <a:pt x="7996" y="497"/>
                    </a:lnTo>
                    <a:cubicBezTo>
                      <a:pt x="7972" y="521"/>
                      <a:pt x="7972" y="521"/>
                      <a:pt x="7946" y="521"/>
                    </a:cubicBezTo>
                    <a:lnTo>
                      <a:pt x="8071" y="1292"/>
                    </a:lnTo>
                    <a:lnTo>
                      <a:pt x="7177" y="2408"/>
                    </a:lnTo>
                    <a:lnTo>
                      <a:pt x="6979" y="1167"/>
                    </a:lnTo>
                    <a:cubicBezTo>
                      <a:pt x="6979" y="1192"/>
                      <a:pt x="6953" y="1192"/>
                      <a:pt x="6953" y="1216"/>
                    </a:cubicBezTo>
                    <a:lnTo>
                      <a:pt x="7128" y="2458"/>
                    </a:lnTo>
                    <a:lnTo>
                      <a:pt x="6234" y="3576"/>
                    </a:lnTo>
                    <a:lnTo>
                      <a:pt x="5985" y="1937"/>
                    </a:lnTo>
                    <a:cubicBezTo>
                      <a:pt x="5985" y="1961"/>
                      <a:pt x="5960" y="1961"/>
                      <a:pt x="5960" y="1987"/>
                    </a:cubicBezTo>
                    <a:lnTo>
                      <a:pt x="6184" y="3626"/>
                    </a:lnTo>
                    <a:lnTo>
                      <a:pt x="5290" y="4742"/>
                    </a:lnTo>
                    <a:lnTo>
                      <a:pt x="4992" y="2782"/>
                    </a:lnTo>
                    <a:lnTo>
                      <a:pt x="4966" y="2805"/>
                    </a:lnTo>
                    <a:lnTo>
                      <a:pt x="5264" y="4792"/>
                    </a:lnTo>
                    <a:lnTo>
                      <a:pt x="4347" y="5934"/>
                    </a:lnTo>
                    <a:lnTo>
                      <a:pt x="4023" y="3675"/>
                    </a:lnTo>
                    <a:lnTo>
                      <a:pt x="3999" y="3699"/>
                    </a:lnTo>
                    <a:lnTo>
                      <a:pt x="4321" y="5984"/>
                    </a:lnTo>
                    <a:lnTo>
                      <a:pt x="3427" y="7102"/>
                    </a:lnTo>
                    <a:lnTo>
                      <a:pt x="3056" y="4593"/>
                    </a:lnTo>
                    <a:lnTo>
                      <a:pt x="3006" y="4643"/>
                    </a:lnTo>
                    <a:lnTo>
                      <a:pt x="3377" y="7152"/>
                    </a:lnTo>
                    <a:lnTo>
                      <a:pt x="2483" y="8268"/>
                    </a:lnTo>
                    <a:lnTo>
                      <a:pt x="2086" y="5612"/>
                    </a:lnTo>
                    <a:lnTo>
                      <a:pt x="2062" y="5636"/>
                    </a:lnTo>
                    <a:lnTo>
                      <a:pt x="2460" y="8318"/>
                    </a:lnTo>
                    <a:lnTo>
                      <a:pt x="1540" y="9436"/>
                    </a:lnTo>
                    <a:lnTo>
                      <a:pt x="1143" y="6705"/>
                    </a:lnTo>
                    <a:cubicBezTo>
                      <a:pt x="1143" y="6705"/>
                      <a:pt x="1119" y="6728"/>
                      <a:pt x="1119" y="6754"/>
                    </a:cubicBezTo>
                    <a:lnTo>
                      <a:pt x="1516" y="9486"/>
                    </a:lnTo>
                    <a:lnTo>
                      <a:pt x="622" y="10602"/>
                    </a:lnTo>
                    <a:lnTo>
                      <a:pt x="225" y="8020"/>
                    </a:lnTo>
                    <a:cubicBezTo>
                      <a:pt x="225" y="8045"/>
                      <a:pt x="199" y="8045"/>
                      <a:pt x="199" y="8069"/>
                    </a:cubicBezTo>
                    <a:lnTo>
                      <a:pt x="573" y="10652"/>
                    </a:lnTo>
                    <a:lnTo>
                      <a:pt x="0" y="11396"/>
                    </a:lnTo>
                    <a:lnTo>
                      <a:pt x="0" y="11422"/>
                    </a:lnTo>
                    <a:lnTo>
                      <a:pt x="26" y="11422"/>
                    </a:lnTo>
                    <a:lnTo>
                      <a:pt x="622" y="10677"/>
                    </a:lnTo>
                    <a:lnTo>
                      <a:pt x="3204" y="10479"/>
                    </a:lnTo>
                    <a:cubicBezTo>
                      <a:pt x="3228" y="10479"/>
                      <a:pt x="3254" y="10453"/>
                      <a:pt x="3278" y="10429"/>
                    </a:cubicBezTo>
                    <a:lnTo>
                      <a:pt x="3278" y="10429"/>
                    </a:lnTo>
                    <a:lnTo>
                      <a:pt x="646" y="10652"/>
                    </a:lnTo>
                    <a:lnTo>
                      <a:pt x="1540" y="9509"/>
                    </a:lnTo>
                    <a:lnTo>
                      <a:pt x="4321" y="9311"/>
                    </a:lnTo>
                    <a:cubicBezTo>
                      <a:pt x="4321" y="9287"/>
                      <a:pt x="4347" y="9261"/>
                      <a:pt x="4347" y="9261"/>
                    </a:cubicBezTo>
                    <a:lnTo>
                      <a:pt x="4347" y="9261"/>
                    </a:lnTo>
                    <a:lnTo>
                      <a:pt x="1590" y="9460"/>
                    </a:lnTo>
                    <a:lnTo>
                      <a:pt x="2483" y="8343"/>
                    </a:lnTo>
                    <a:lnTo>
                      <a:pt x="5191" y="8145"/>
                    </a:lnTo>
                    <a:cubicBezTo>
                      <a:pt x="5191" y="8121"/>
                      <a:pt x="5191" y="8098"/>
                      <a:pt x="5210" y="8095"/>
                    </a:cubicBezTo>
                    <a:lnTo>
                      <a:pt x="5210" y="8095"/>
                    </a:lnTo>
                    <a:lnTo>
                      <a:pt x="2509" y="8294"/>
                    </a:lnTo>
                    <a:lnTo>
                      <a:pt x="3427" y="7175"/>
                    </a:lnTo>
                    <a:lnTo>
                      <a:pt x="5936" y="6977"/>
                    </a:lnTo>
                    <a:cubicBezTo>
                      <a:pt x="5960" y="6953"/>
                      <a:pt x="5960" y="6953"/>
                      <a:pt x="5960" y="6927"/>
                    </a:cubicBezTo>
                    <a:lnTo>
                      <a:pt x="5960" y="6927"/>
                    </a:lnTo>
                    <a:lnTo>
                      <a:pt x="3453" y="7126"/>
                    </a:lnTo>
                    <a:lnTo>
                      <a:pt x="4347" y="6009"/>
                    </a:lnTo>
                    <a:lnTo>
                      <a:pt x="6631" y="5835"/>
                    </a:lnTo>
                    <a:cubicBezTo>
                      <a:pt x="6653" y="5813"/>
                      <a:pt x="6655" y="5789"/>
                      <a:pt x="6675" y="5785"/>
                    </a:cubicBezTo>
                    <a:lnTo>
                      <a:pt x="6675" y="5785"/>
                    </a:lnTo>
                    <a:lnTo>
                      <a:pt x="4396" y="5960"/>
                    </a:lnTo>
                    <a:lnTo>
                      <a:pt x="5290" y="4818"/>
                    </a:lnTo>
                    <a:lnTo>
                      <a:pt x="7300" y="4669"/>
                    </a:lnTo>
                    <a:cubicBezTo>
                      <a:pt x="7300" y="4669"/>
                      <a:pt x="7300" y="4643"/>
                      <a:pt x="7326" y="4619"/>
                    </a:cubicBezTo>
                    <a:lnTo>
                      <a:pt x="7326" y="4619"/>
                    </a:lnTo>
                    <a:lnTo>
                      <a:pt x="5340" y="4792"/>
                    </a:lnTo>
                    <a:lnTo>
                      <a:pt x="6234" y="3650"/>
                    </a:lnTo>
                    <a:lnTo>
                      <a:pt x="7896" y="3526"/>
                    </a:lnTo>
                    <a:cubicBezTo>
                      <a:pt x="7896" y="3501"/>
                      <a:pt x="7922" y="3501"/>
                      <a:pt x="7922" y="3477"/>
                    </a:cubicBezTo>
                    <a:lnTo>
                      <a:pt x="7922" y="3477"/>
                    </a:lnTo>
                    <a:lnTo>
                      <a:pt x="6258" y="3600"/>
                    </a:lnTo>
                    <a:lnTo>
                      <a:pt x="7151" y="2484"/>
                    </a:lnTo>
                    <a:lnTo>
                      <a:pt x="8419" y="2384"/>
                    </a:lnTo>
                    <a:cubicBezTo>
                      <a:pt x="8443" y="2384"/>
                      <a:pt x="8443" y="2358"/>
                      <a:pt x="8443" y="2335"/>
                    </a:cubicBezTo>
                    <a:lnTo>
                      <a:pt x="8443" y="2335"/>
                    </a:lnTo>
                    <a:lnTo>
                      <a:pt x="7201" y="2434"/>
                    </a:lnTo>
                    <a:lnTo>
                      <a:pt x="8095" y="1316"/>
                    </a:lnTo>
                    <a:lnTo>
                      <a:pt x="8866" y="1242"/>
                    </a:lnTo>
                    <a:lnTo>
                      <a:pt x="8866" y="1216"/>
                    </a:lnTo>
                    <a:lnTo>
                      <a:pt x="8145" y="1266"/>
                    </a:lnTo>
                    <a:lnTo>
                      <a:pt x="8145" y="1266"/>
                    </a:lnTo>
                    <a:lnTo>
                      <a:pt x="9138" y="24"/>
                    </a:lnTo>
                    <a:lnTo>
                      <a:pt x="9138" y="1"/>
                    </a:lnTo>
                    <a:close/>
                  </a:path>
                </a:pathLst>
              </a:custGeom>
              <a:solidFill>
                <a:srgbClr val="3E6E2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grpSp>
        <p:nvGrpSpPr>
          <p:cNvPr id="310" name="Google Shape;310;p24"/>
          <p:cNvGrpSpPr/>
          <p:nvPr/>
        </p:nvGrpSpPr>
        <p:grpSpPr>
          <a:xfrm>
            <a:off x="10208549" y="5047168"/>
            <a:ext cx="2252800" cy="2254568"/>
            <a:chOff x="7351612" y="4013976"/>
            <a:chExt cx="1689600" cy="1690926"/>
          </a:xfrm>
        </p:grpSpPr>
        <p:sp>
          <p:nvSpPr>
            <p:cNvPr id="311" name="Google Shape;311;p24"/>
            <p:cNvSpPr/>
            <p:nvPr/>
          </p:nvSpPr>
          <p:spPr>
            <a:xfrm rot="-2840986">
              <a:off x="7592593" y="4267055"/>
              <a:ext cx="1207637" cy="1184767"/>
            </a:xfrm>
            <a:custGeom>
              <a:avLst/>
              <a:gdLst/>
              <a:ahLst/>
              <a:cxnLst/>
              <a:rect l="l" t="t" r="r" b="b"/>
              <a:pathLst>
                <a:path w="12515" h="12278" extrusionOk="0">
                  <a:moveTo>
                    <a:pt x="9360" y="1"/>
                  </a:moveTo>
                  <a:cubicBezTo>
                    <a:pt x="9336" y="1"/>
                    <a:pt x="9336" y="27"/>
                    <a:pt x="9310" y="27"/>
                  </a:cubicBezTo>
                  <a:cubicBezTo>
                    <a:pt x="9237" y="27"/>
                    <a:pt x="8939" y="27"/>
                    <a:pt x="8492" y="76"/>
                  </a:cubicBezTo>
                  <a:cubicBezTo>
                    <a:pt x="8492" y="76"/>
                    <a:pt x="8466" y="76"/>
                    <a:pt x="8442" y="100"/>
                  </a:cubicBezTo>
                  <a:cubicBezTo>
                    <a:pt x="8393" y="100"/>
                    <a:pt x="8317" y="100"/>
                    <a:pt x="8244" y="126"/>
                  </a:cubicBezTo>
                  <a:cubicBezTo>
                    <a:pt x="8343" y="646"/>
                    <a:pt x="8367" y="1070"/>
                    <a:pt x="8244" y="1119"/>
                  </a:cubicBezTo>
                  <a:cubicBezTo>
                    <a:pt x="8240" y="1120"/>
                    <a:pt x="8236" y="1120"/>
                    <a:pt x="8232" y="1120"/>
                  </a:cubicBezTo>
                  <a:cubicBezTo>
                    <a:pt x="8102" y="1120"/>
                    <a:pt x="7839" y="756"/>
                    <a:pt x="7598" y="249"/>
                  </a:cubicBezTo>
                  <a:cubicBezTo>
                    <a:pt x="7175" y="374"/>
                    <a:pt x="6728" y="523"/>
                    <a:pt x="6231" y="746"/>
                  </a:cubicBezTo>
                  <a:lnTo>
                    <a:pt x="6231" y="722"/>
                  </a:lnTo>
                  <a:cubicBezTo>
                    <a:pt x="6208" y="746"/>
                    <a:pt x="6208" y="746"/>
                    <a:pt x="6182" y="746"/>
                  </a:cubicBezTo>
                  <a:cubicBezTo>
                    <a:pt x="6108" y="795"/>
                    <a:pt x="6033" y="821"/>
                    <a:pt x="5959" y="871"/>
                  </a:cubicBezTo>
                  <a:cubicBezTo>
                    <a:pt x="6331" y="1689"/>
                    <a:pt x="6678" y="2609"/>
                    <a:pt x="6506" y="2682"/>
                  </a:cubicBezTo>
                  <a:cubicBezTo>
                    <a:pt x="6497" y="2686"/>
                    <a:pt x="6488" y="2688"/>
                    <a:pt x="6478" y="2688"/>
                  </a:cubicBezTo>
                  <a:cubicBezTo>
                    <a:pt x="6270" y="2688"/>
                    <a:pt x="5661" y="1979"/>
                    <a:pt x="5165" y="1292"/>
                  </a:cubicBezTo>
                  <a:cubicBezTo>
                    <a:pt x="4692" y="1566"/>
                    <a:pt x="4195" y="1914"/>
                    <a:pt x="3699" y="2311"/>
                  </a:cubicBezTo>
                  <a:cubicBezTo>
                    <a:pt x="3649" y="2361"/>
                    <a:pt x="3599" y="2410"/>
                    <a:pt x="3550" y="2434"/>
                  </a:cubicBezTo>
                  <a:cubicBezTo>
                    <a:pt x="4096" y="3255"/>
                    <a:pt x="5016" y="4768"/>
                    <a:pt x="4817" y="4917"/>
                  </a:cubicBezTo>
                  <a:cubicBezTo>
                    <a:pt x="4804" y="4926"/>
                    <a:pt x="4787" y="4930"/>
                    <a:pt x="4767" y="4930"/>
                  </a:cubicBezTo>
                  <a:cubicBezTo>
                    <a:pt x="4454" y="4930"/>
                    <a:pt x="3388" y="3879"/>
                    <a:pt x="2781" y="3179"/>
                  </a:cubicBezTo>
                  <a:lnTo>
                    <a:pt x="2606" y="3354"/>
                  </a:lnTo>
                  <a:lnTo>
                    <a:pt x="2557" y="3403"/>
                  </a:lnTo>
                  <a:cubicBezTo>
                    <a:pt x="2136" y="3850"/>
                    <a:pt x="1788" y="4272"/>
                    <a:pt x="1514" y="4669"/>
                  </a:cubicBezTo>
                  <a:lnTo>
                    <a:pt x="1490" y="4695"/>
                  </a:lnTo>
                  <a:cubicBezTo>
                    <a:pt x="1440" y="4768"/>
                    <a:pt x="1391" y="4867"/>
                    <a:pt x="1315" y="4943"/>
                  </a:cubicBezTo>
                  <a:cubicBezTo>
                    <a:pt x="1391" y="4993"/>
                    <a:pt x="1464" y="5066"/>
                    <a:pt x="1540" y="5142"/>
                  </a:cubicBezTo>
                  <a:cubicBezTo>
                    <a:pt x="2060" y="5638"/>
                    <a:pt x="3748" y="7350"/>
                    <a:pt x="3550" y="7575"/>
                  </a:cubicBezTo>
                  <a:cubicBezTo>
                    <a:pt x="3534" y="7589"/>
                    <a:pt x="3510" y="7595"/>
                    <a:pt x="3478" y="7595"/>
                  </a:cubicBezTo>
                  <a:cubicBezTo>
                    <a:pt x="3061" y="7595"/>
                    <a:pt x="1349" y="6444"/>
                    <a:pt x="795" y="5936"/>
                  </a:cubicBezTo>
                  <a:lnTo>
                    <a:pt x="795" y="5936"/>
                  </a:lnTo>
                  <a:cubicBezTo>
                    <a:pt x="0" y="7946"/>
                    <a:pt x="1117" y="9188"/>
                    <a:pt x="2209" y="10008"/>
                  </a:cubicBezTo>
                  <a:cubicBezTo>
                    <a:pt x="2881" y="10512"/>
                    <a:pt x="3635" y="10651"/>
                    <a:pt x="4262" y="10651"/>
                  </a:cubicBezTo>
                  <a:cubicBezTo>
                    <a:pt x="4932" y="10651"/>
                    <a:pt x="5458" y="10493"/>
                    <a:pt x="5586" y="10455"/>
                  </a:cubicBezTo>
                  <a:lnTo>
                    <a:pt x="5635" y="10455"/>
                  </a:lnTo>
                  <a:lnTo>
                    <a:pt x="5635" y="10479"/>
                  </a:lnTo>
                  <a:cubicBezTo>
                    <a:pt x="5784" y="10703"/>
                    <a:pt x="6803" y="12193"/>
                    <a:pt x="8542" y="12267"/>
                  </a:cubicBezTo>
                  <a:cubicBezTo>
                    <a:pt x="8666" y="12274"/>
                    <a:pt x="8793" y="12278"/>
                    <a:pt x="8921" y="12278"/>
                  </a:cubicBezTo>
                  <a:cubicBezTo>
                    <a:pt x="10197" y="12278"/>
                    <a:pt x="11606" y="11882"/>
                    <a:pt x="12216" y="10032"/>
                  </a:cubicBezTo>
                  <a:lnTo>
                    <a:pt x="12216" y="10032"/>
                  </a:lnTo>
                  <a:cubicBezTo>
                    <a:pt x="12175" y="10033"/>
                    <a:pt x="12129" y="10034"/>
                    <a:pt x="12079" y="10034"/>
                  </a:cubicBezTo>
                  <a:cubicBezTo>
                    <a:pt x="11183" y="10034"/>
                    <a:pt x="9086" y="9818"/>
                    <a:pt x="9062" y="9535"/>
                  </a:cubicBezTo>
                  <a:cubicBezTo>
                    <a:pt x="9038" y="9237"/>
                    <a:pt x="11422" y="8989"/>
                    <a:pt x="12167" y="8940"/>
                  </a:cubicBezTo>
                  <a:cubicBezTo>
                    <a:pt x="12240" y="8916"/>
                    <a:pt x="12339" y="8916"/>
                    <a:pt x="12439" y="8916"/>
                  </a:cubicBezTo>
                  <a:cubicBezTo>
                    <a:pt x="12514" y="8369"/>
                    <a:pt x="12514" y="7698"/>
                    <a:pt x="12465" y="6953"/>
                  </a:cubicBezTo>
                  <a:lnTo>
                    <a:pt x="12465" y="6929"/>
                  </a:lnTo>
                  <a:lnTo>
                    <a:pt x="12465" y="6880"/>
                  </a:lnTo>
                  <a:cubicBezTo>
                    <a:pt x="12439" y="6804"/>
                    <a:pt x="12439" y="6705"/>
                    <a:pt x="12439" y="6631"/>
                  </a:cubicBezTo>
                  <a:cubicBezTo>
                    <a:pt x="11831" y="6723"/>
                    <a:pt x="10990" y="6814"/>
                    <a:pt x="10412" y="6814"/>
                  </a:cubicBezTo>
                  <a:cubicBezTo>
                    <a:pt x="10047" y="6814"/>
                    <a:pt x="9786" y="6777"/>
                    <a:pt x="9757" y="6681"/>
                  </a:cubicBezTo>
                  <a:cubicBezTo>
                    <a:pt x="9684" y="6433"/>
                    <a:pt x="11372" y="5861"/>
                    <a:pt x="12290" y="5563"/>
                  </a:cubicBezTo>
                  <a:cubicBezTo>
                    <a:pt x="12290" y="5513"/>
                    <a:pt x="12266" y="5463"/>
                    <a:pt x="12266" y="5390"/>
                  </a:cubicBezTo>
                  <a:lnTo>
                    <a:pt x="12266" y="5364"/>
                  </a:lnTo>
                  <a:cubicBezTo>
                    <a:pt x="12141" y="4818"/>
                    <a:pt x="12018" y="4347"/>
                    <a:pt x="11869" y="3900"/>
                  </a:cubicBezTo>
                  <a:cubicBezTo>
                    <a:pt x="11843" y="3825"/>
                    <a:pt x="11819" y="3725"/>
                    <a:pt x="11793" y="3652"/>
                  </a:cubicBezTo>
                  <a:cubicBezTo>
                    <a:pt x="11169" y="3830"/>
                    <a:pt x="10492" y="3970"/>
                    <a:pt x="10134" y="3970"/>
                  </a:cubicBezTo>
                  <a:cubicBezTo>
                    <a:pt x="9994" y="3970"/>
                    <a:pt x="9903" y="3949"/>
                    <a:pt x="9882" y="3900"/>
                  </a:cubicBezTo>
                  <a:cubicBezTo>
                    <a:pt x="9783" y="3725"/>
                    <a:pt x="10651" y="3229"/>
                    <a:pt x="11446" y="2808"/>
                  </a:cubicBezTo>
                  <a:cubicBezTo>
                    <a:pt x="11396" y="2732"/>
                    <a:pt x="11372" y="2659"/>
                    <a:pt x="11322" y="2609"/>
                  </a:cubicBezTo>
                  <a:lnTo>
                    <a:pt x="11322" y="2583"/>
                  </a:lnTo>
                  <a:cubicBezTo>
                    <a:pt x="11124" y="2162"/>
                    <a:pt x="10899" y="1789"/>
                    <a:pt x="10677" y="1491"/>
                  </a:cubicBezTo>
                  <a:cubicBezTo>
                    <a:pt x="10677" y="1467"/>
                    <a:pt x="10651" y="1467"/>
                    <a:pt x="10651" y="1441"/>
                  </a:cubicBezTo>
                  <a:cubicBezTo>
                    <a:pt x="10627" y="1417"/>
                    <a:pt x="10601" y="1367"/>
                    <a:pt x="10552" y="1318"/>
                  </a:cubicBezTo>
                  <a:cubicBezTo>
                    <a:pt x="10155" y="1488"/>
                    <a:pt x="9814" y="1601"/>
                    <a:pt x="9643" y="1601"/>
                  </a:cubicBezTo>
                  <a:cubicBezTo>
                    <a:pt x="9589" y="1601"/>
                    <a:pt x="9552" y="1590"/>
                    <a:pt x="9535" y="1566"/>
                  </a:cubicBezTo>
                  <a:cubicBezTo>
                    <a:pt x="9459" y="1467"/>
                    <a:pt x="9733" y="1143"/>
                    <a:pt x="10131" y="795"/>
                  </a:cubicBezTo>
                  <a:cubicBezTo>
                    <a:pt x="10105" y="746"/>
                    <a:pt x="10055" y="696"/>
                    <a:pt x="10005" y="646"/>
                  </a:cubicBezTo>
                  <a:lnTo>
                    <a:pt x="9982" y="623"/>
                  </a:lnTo>
                  <a:cubicBezTo>
                    <a:pt x="9684" y="299"/>
                    <a:pt x="9435" y="100"/>
                    <a:pt x="9360" y="51"/>
                  </a:cubicBezTo>
                  <a:cubicBezTo>
                    <a:pt x="9386" y="27"/>
                    <a:pt x="9360" y="27"/>
                    <a:pt x="9360"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12" name="Google Shape;312;p24"/>
            <p:cNvGrpSpPr/>
            <p:nvPr/>
          </p:nvGrpSpPr>
          <p:grpSpPr>
            <a:xfrm rot="-2840986">
              <a:off x="7592615" y="4267359"/>
              <a:ext cx="1207637" cy="1184285"/>
              <a:chOff x="2000150" y="3058750"/>
              <a:chExt cx="312875" cy="306825"/>
            </a:xfrm>
          </p:grpSpPr>
          <p:sp>
            <p:nvSpPr>
              <p:cNvPr id="313" name="Google Shape;313;p24"/>
              <p:cNvSpPr/>
              <p:nvPr/>
            </p:nvSpPr>
            <p:spPr>
              <a:xfrm>
                <a:off x="2000150" y="3059325"/>
                <a:ext cx="312875" cy="306250"/>
              </a:xfrm>
              <a:custGeom>
                <a:avLst/>
                <a:gdLst/>
                <a:ahLst/>
                <a:cxnLst/>
                <a:rect l="l" t="t" r="r" b="b"/>
                <a:pathLst>
                  <a:path w="12515" h="12250" extrusionOk="0">
                    <a:moveTo>
                      <a:pt x="9201" y="1"/>
                    </a:moveTo>
                    <a:cubicBezTo>
                      <a:pt x="9030" y="1"/>
                      <a:pt x="8701" y="12"/>
                      <a:pt x="8244" y="77"/>
                    </a:cubicBezTo>
                    <a:cubicBezTo>
                      <a:pt x="8317" y="623"/>
                      <a:pt x="8343" y="1046"/>
                      <a:pt x="8244" y="1070"/>
                    </a:cubicBezTo>
                    <a:cubicBezTo>
                      <a:pt x="8240" y="1071"/>
                      <a:pt x="8236" y="1072"/>
                      <a:pt x="8231" y="1072"/>
                    </a:cubicBezTo>
                    <a:cubicBezTo>
                      <a:pt x="8101" y="1072"/>
                      <a:pt x="7839" y="706"/>
                      <a:pt x="7598" y="226"/>
                    </a:cubicBezTo>
                    <a:cubicBezTo>
                      <a:pt x="7102" y="351"/>
                      <a:pt x="6555" y="524"/>
                      <a:pt x="5960" y="822"/>
                    </a:cubicBezTo>
                    <a:cubicBezTo>
                      <a:pt x="6307" y="1642"/>
                      <a:pt x="6655" y="2560"/>
                      <a:pt x="6480" y="2659"/>
                    </a:cubicBezTo>
                    <a:cubicBezTo>
                      <a:pt x="6473" y="2663"/>
                      <a:pt x="6465" y="2665"/>
                      <a:pt x="6456" y="2665"/>
                    </a:cubicBezTo>
                    <a:cubicBezTo>
                      <a:pt x="6270" y="2665"/>
                      <a:pt x="5661" y="1955"/>
                      <a:pt x="5165" y="1245"/>
                    </a:cubicBezTo>
                    <a:cubicBezTo>
                      <a:pt x="4643" y="1567"/>
                      <a:pt x="4096" y="1940"/>
                      <a:pt x="3550" y="2411"/>
                    </a:cubicBezTo>
                    <a:cubicBezTo>
                      <a:pt x="4073" y="3231"/>
                      <a:pt x="5016" y="4745"/>
                      <a:pt x="4792" y="4894"/>
                    </a:cubicBezTo>
                    <a:cubicBezTo>
                      <a:pt x="4781" y="4901"/>
                      <a:pt x="4768" y="4904"/>
                      <a:pt x="4753" y="4904"/>
                    </a:cubicBezTo>
                    <a:cubicBezTo>
                      <a:pt x="4473" y="4904"/>
                      <a:pt x="3393" y="3861"/>
                      <a:pt x="2781" y="3132"/>
                    </a:cubicBezTo>
                    <a:lnTo>
                      <a:pt x="2583" y="3331"/>
                    </a:lnTo>
                    <a:cubicBezTo>
                      <a:pt x="2060" y="3901"/>
                      <a:pt x="1639" y="4423"/>
                      <a:pt x="1315" y="4920"/>
                    </a:cubicBezTo>
                    <a:cubicBezTo>
                      <a:pt x="1391" y="4970"/>
                      <a:pt x="1464" y="5019"/>
                      <a:pt x="1540" y="5093"/>
                    </a:cubicBezTo>
                    <a:cubicBezTo>
                      <a:pt x="2060" y="5615"/>
                      <a:pt x="3749" y="7303"/>
                      <a:pt x="3526" y="7526"/>
                    </a:cubicBezTo>
                    <a:cubicBezTo>
                      <a:pt x="3511" y="7543"/>
                      <a:pt x="3485" y="7551"/>
                      <a:pt x="3450" y="7551"/>
                    </a:cubicBezTo>
                    <a:cubicBezTo>
                      <a:pt x="3032" y="7551"/>
                      <a:pt x="1321" y="6393"/>
                      <a:pt x="795" y="5913"/>
                    </a:cubicBezTo>
                    <a:lnTo>
                      <a:pt x="795" y="5913"/>
                    </a:lnTo>
                    <a:cubicBezTo>
                      <a:pt x="0" y="7899"/>
                      <a:pt x="1117" y="9165"/>
                      <a:pt x="2209" y="9985"/>
                    </a:cubicBezTo>
                    <a:cubicBezTo>
                      <a:pt x="2884" y="10482"/>
                      <a:pt x="3633" y="10620"/>
                      <a:pt x="4256" y="10620"/>
                    </a:cubicBezTo>
                    <a:cubicBezTo>
                      <a:pt x="5031" y="10620"/>
                      <a:pt x="5612" y="10406"/>
                      <a:pt x="5612" y="10406"/>
                    </a:cubicBezTo>
                    <a:cubicBezTo>
                      <a:pt x="5612" y="10406"/>
                      <a:pt x="6655" y="12144"/>
                      <a:pt x="8542" y="12244"/>
                    </a:cubicBezTo>
                    <a:cubicBezTo>
                      <a:pt x="8638" y="12247"/>
                      <a:pt x="8736" y="12249"/>
                      <a:pt x="8835" y="12249"/>
                    </a:cubicBezTo>
                    <a:cubicBezTo>
                      <a:pt x="10133" y="12249"/>
                      <a:pt x="11591" y="11899"/>
                      <a:pt x="12191" y="9985"/>
                    </a:cubicBezTo>
                    <a:lnTo>
                      <a:pt x="12191" y="9985"/>
                    </a:lnTo>
                    <a:cubicBezTo>
                      <a:pt x="12119" y="9990"/>
                      <a:pt x="12033" y="9992"/>
                      <a:pt x="11936" y="9992"/>
                    </a:cubicBezTo>
                    <a:cubicBezTo>
                      <a:pt x="11005" y="9992"/>
                      <a:pt x="9086" y="9782"/>
                      <a:pt x="9062" y="9512"/>
                    </a:cubicBezTo>
                    <a:cubicBezTo>
                      <a:pt x="9038" y="9214"/>
                      <a:pt x="11422" y="8942"/>
                      <a:pt x="12167" y="8893"/>
                    </a:cubicBezTo>
                    <a:lnTo>
                      <a:pt x="12439" y="8893"/>
                    </a:lnTo>
                    <a:cubicBezTo>
                      <a:pt x="12489" y="8297"/>
                      <a:pt x="12515" y="7625"/>
                      <a:pt x="12465" y="6857"/>
                    </a:cubicBezTo>
                    <a:cubicBezTo>
                      <a:pt x="12439" y="6757"/>
                      <a:pt x="12439" y="6682"/>
                      <a:pt x="12439" y="6582"/>
                    </a:cubicBezTo>
                    <a:cubicBezTo>
                      <a:pt x="11828" y="6690"/>
                      <a:pt x="10983" y="6778"/>
                      <a:pt x="10405" y="6778"/>
                    </a:cubicBezTo>
                    <a:cubicBezTo>
                      <a:pt x="10043" y="6778"/>
                      <a:pt x="9787" y="6744"/>
                      <a:pt x="9758" y="6658"/>
                    </a:cubicBezTo>
                    <a:cubicBezTo>
                      <a:pt x="9684" y="6410"/>
                      <a:pt x="11372" y="5814"/>
                      <a:pt x="12290" y="5540"/>
                    </a:cubicBezTo>
                    <a:cubicBezTo>
                      <a:pt x="12167" y="4821"/>
                      <a:pt x="11992" y="4199"/>
                      <a:pt x="11794" y="3629"/>
                    </a:cubicBezTo>
                    <a:cubicBezTo>
                      <a:pt x="11155" y="3788"/>
                      <a:pt x="10490" y="3922"/>
                      <a:pt x="10127" y="3922"/>
                    </a:cubicBezTo>
                    <a:cubicBezTo>
                      <a:pt x="9982" y="3922"/>
                      <a:pt x="9885" y="3901"/>
                      <a:pt x="9857" y="3851"/>
                    </a:cubicBezTo>
                    <a:cubicBezTo>
                      <a:pt x="9783" y="3678"/>
                      <a:pt x="10628" y="3182"/>
                      <a:pt x="11446" y="2784"/>
                    </a:cubicBezTo>
                    <a:cubicBezTo>
                      <a:pt x="11148" y="2189"/>
                      <a:pt x="10850" y="1692"/>
                      <a:pt x="10552" y="1295"/>
                    </a:cubicBezTo>
                    <a:cubicBezTo>
                      <a:pt x="10146" y="1450"/>
                      <a:pt x="9784" y="1575"/>
                      <a:pt x="9609" y="1575"/>
                    </a:cubicBezTo>
                    <a:cubicBezTo>
                      <a:pt x="9560" y="1575"/>
                      <a:pt x="9526" y="1565"/>
                      <a:pt x="9509" y="1543"/>
                    </a:cubicBezTo>
                    <a:cubicBezTo>
                      <a:pt x="9436" y="1418"/>
                      <a:pt x="9734" y="1120"/>
                      <a:pt x="10131" y="748"/>
                    </a:cubicBezTo>
                    <a:cubicBezTo>
                      <a:pt x="9684" y="226"/>
                      <a:pt x="9336" y="4"/>
                      <a:pt x="9336" y="4"/>
                    </a:cubicBezTo>
                    <a:cubicBezTo>
                      <a:pt x="9336" y="4"/>
                      <a:pt x="9290" y="1"/>
                      <a:pt x="9201" y="1"/>
                    </a:cubicBezTo>
                    <a:close/>
                  </a:path>
                </a:pathLst>
              </a:custGeom>
              <a:solidFill>
                <a:srgbClr val="3E6E2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4" name="Google Shape;314;p24"/>
              <p:cNvSpPr/>
              <p:nvPr/>
            </p:nvSpPr>
            <p:spPr>
              <a:xfrm>
                <a:off x="2224200" y="3122875"/>
                <a:ext cx="16175" cy="10875"/>
              </a:xfrm>
              <a:custGeom>
                <a:avLst/>
                <a:gdLst/>
                <a:ahLst/>
                <a:cxnLst/>
                <a:rect l="l" t="t" r="r" b="b"/>
                <a:pathLst>
                  <a:path w="647" h="435" extrusionOk="0">
                    <a:moveTo>
                      <a:pt x="383" y="50"/>
                    </a:moveTo>
                    <a:cubicBezTo>
                      <a:pt x="418" y="50"/>
                      <a:pt x="449" y="56"/>
                      <a:pt x="474" y="68"/>
                    </a:cubicBezTo>
                    <a:lnTo>
                      <a:pt x="498" y="68"/>
                    </a:lnTo>
                    <a:cubicBezTo>
                      <a:pt x="547" y="94"/>
                      <a:pt x="573" y="117"/>
                      <a:pt x="573" y="143"/>
                    </a:cubicBezTo>
                    <a:cubicBezTo>
                      <a:pt x="597" y="167"/>
                      <a:pt x="573" y="217"/>
                      <a:pt x="523" y="242"/>
                    </a:cubicBezTo>
                    <a:cubicBezTo>
                      <a:pt x="498" y="292"/>
                      <a:pt x="424" y="342"/>
                      <a:pt x="349" y="366"/>
                    </a:cubicBezTo>
                    <a:cubicBezTo>
                      <a:pt x="315" y="366"/>
                      <a:pt x="272" y="377"/>
                      <a:pt x="224" y="377"/>
                    </a:cubicBezTo>
                    <a:cubicBezTo>
                      <a:pt x="200" y="377"/>
                      <a:pt x="175" y="374"/>
                      <a:pt x="150" y="366"/>
                    </a:cubicBezTo>
                    <a:cubicBezTo>
                      <a:pt x="100" y="342"/>
                      <a:pt x="76" y="316"/>
                      <a:pt x="51" y="292"/>
                    </a:cubicBezTo>
                    <a:cubicBezTo>
                      <a:pt x="51" y="242"/>
                      <a:pt x="76" y="217"/>
                      <a:pt x="100" y="167"/>
                    </a:cubicBezTo>
                    <a:cubicBezTo>
                      <a:pt x="150" y="117"/>
                      <a:pt x="200" y="94"/>
                      <a:pt x="275" y="68"/>
                    </a:cubicBezTo>
                    <a:cubicBezTo>
                      <a:pt x="312" y="56"/>
                      <a:pt x="349" y="50"/>
                      <a:pt x="383" y="50"/>
                    </a:cubicBezTo>
                    <a:close/>
                    <a:moveTo>
                      <a:pt x="383" y="0"/>
                    </a:moveTo>
                    <a:cubicBezTo>
                      <a:pt x="343" y="0"/>
                      <a:pt x="299" y="6"/>
                      <a:pt x="249" y="18"/>
                    </a:cubicBezTo>
                    <a:cubicBezTo>
                      <a:pt x="176" y="44"/>
                      <a:pt x="100" y="94"/>
                      <a:pt x="51" y="143"/>
                    </a:cubicBezTo>
                    <a:cubicBezTo>
                      <a:pt x="1" y="193"/>
                      <a:pt x="1" y="242"/>
                      <a:pt x="1" y="292"/>
                    </a:cubicBezTo>
                    <a:cubicBezTo>
                      <a:pt x="27" y="342"/>
                      <a:pt x="51" y="391"/>
                      <a:pt x="126" y="415"/>
                    </a:cubicBezTo>
                    <a:lnTo>
                      <a:pt x="150" y="415"/>
                    </a:lnTo>
                    <a:cubicBezTo>
                      <a:pt x="188" y="428"/>
                      <a:pt x="225" y="435"/>
                      <a:pt x="262" y="435"/>
                    </a:cubicBezTo>
                    <a:cubicBezTo>
                      <a:pt x="299" y="435"/>
                      <a:pt x="337" y="428"/>
                      <a:pt x="374" y="415"/>
                    </a:cubicBezTo>
                    <a:cubicBezTo>
                      <a:pt x="448" y="391"/>
                      <a:pt x="523" y="342"/>
                      <a:pt x="573" y="292"/>
                    </a:cubicBezTo>
                    <a:cubicBezTo>
                      <a:pt x="623" y="242"/>
                      <a:pt x="647" y="167"/>
                      <a:pt x="623" y="117"/>
                    </a:cubicBezTo>
                    <a:cubicBezTo>
                      <a:pt x="623" y="68"/>
                      <a:pt x="573" y="18"/>
                      <a:pt x="498" y="18"/>
                    </a:cubicBezTo>
                    <a:cubicBezTo>
                      <a:pt x="461" y="6"/>
                      <a:pt x="424" y="0"/>
                      <a:pt x="383" y="0"/>
                    </a:cubicBezTo>
                    <a:close/>
                  </a:path>
                </a:pathLst>
              </a:custGeom>
              <a:solidFill>
                <a:srgbClr val="3E6E2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5" name="Google Shape;315;p24"/>
              <p:cNvSpPr/>
              <p:nvPr/>
            </p:nvSpPr>
            <p:spPr>
              <a:xfrm>
                <a:off x="2018125" y="3058750"/>
                <a:ext cx="293650" cy="261400"/>
              </a:xfrm>
              <a:custGeom>
                <a:avLst/>
                <a:gdLst/>
                <a:ahLst/>
                <a:cxnLst/>
                <a:rect l="l" t="t" r="r" b="b"/>
                <a:pathLst>
                  <a:path w="11746" h="10456" extrusionOk="0">
                    <a:moveTo>
                      <a:pt x="8641" y="1"/>
                    </a:moveTo>
                    <a:cubicBezTo>
                      <a:pt x="8617" y="1"/>
                      <a:pt x="8592" y="1"/>
                      <a:pt x="8592" y="27"/>
                    </a:cubicBezTo>
                    <a:lnTo>
                      <a:pt x="8121" y="1367"/>
                    </a:lnTo>
                    <a:lnTo>
                      <a:pt x="7773" y="76"/>
                    </a:lnTo>
                    <a:lnTo>
                      <a:pt x="7724" y="76"/>
                    </a:lnTo>
                    <a:lnTo>
                      <a:pt x="8071" y="1441"/>
                    </a:lnTo>
                    <a:lnTo>
                      <a:pt x="7648" y="2659"/>
                    </a:lnTo>
                    <a:lnTo>
                      <a:pt x="6730" y="299"/>
                    </a:lnTo>
                    <a:lnTo>
                      <a:pt x="6655" y="299"/>
                    </a:lnTo>
                    <a:lnTo>
                      <a:pt x="7624" y="2732"/>
                    </a:lnTo>
                    <a:lnTo>
                      <a:pt x="7201" y="3950"/>
                    </a:lnTo>
                    <a:lnTo>
                      <a:pt x="5513" y="722"/>
                    </a:lnTo>
                    <a:cubicBezTo>
                      <a:pt x="5489" y="722"/>
                      <a:pt x="5489" y="746"/>
                      <a:pt x="5463" y="746"/>
                    </a:cubicBezTo>
                    <a:lnTo>
                      <a:pt x="7177" y="4023"/>
                    </a:lnTo>
                    <a:lnTo>
                      <a:pt x="6730" y="5241"/>
                    </a:lnTo>
                    <a:lnTo>
                      <a:pt x="4247" y="1391"/>
                    </a:lnTo>
                    <a:cubicBezTo>
                      <a:pt x="4222" y="1391"/>
                      <a:pt x="4222" y="1417"/>
                      <a:pt x="4198" y="1417"/>
                    </a:cubicBezTo>
                    <a:lnTo>
                      <a:pt x="6705" y="5314"/>
                    </a:lnTo>
                    <a:lnTo>
                      <a:pt x="6258" y="6532"/>
                    </a:lnTo>
                    <a:lnTo>
                      <a:pt x="3006" y="2285"/>
                    </a:lnTo>
                    <a:lnTo>
                      <a:pt x="2956" y="2335"/>
                    </a:lnTo>
                    <a:lnTo>
                      <a:pt x="6258" y="6582"/>
                    </a:lnTo>
                    <a:lnTo>
                      <a:pt x="5811" y="7823"/>
                    </a:lnTo>
                    <a:lnTo>
                      <a:pt x="1838" y="3378"/>
                    </a:lnTo>
                    <a:cubicBezTo>
                      <a:pt x="1838" y="3403"/>
                      <a:pt x="1814" y="3403"/>
                      <a:pt x="1814" y="3427"/>
                    </a:cubicBezTo>
                    <a:lnTo>
                      <a:pt x="5787" y="7873"/>
                    </a:lnTo>
                    <a:lnTo>
                      <a:pt x="5340" y="9088"/>
                    </a:lnTo>
                    <a:lnTo>
                      <a:pt x="795" y="4645"/>
                    </a:lnTo>
                    <a:cubicBezTo>
                      <a:pt x="795" y="4645"/>
                      <a:pt x="771" y="4669"/>
                      <a:pt x="771" y="4695"/>
                    </a:cubicBezTo>
                    <a:lnTo>
                      <a:pt x="5340" y="9164"/>
                    </a:lnTo>
                    <a:lnTo>
                      <a:pt x="4893" y="10380"/>
                    </a:lnTo>
                    <a:lnTo>
                      <a:pt x="1" y="6135"/>
                    </a:lnTo>
                    <a:lnTo>
                      <a:pt x="1" y="6184"/>
                    </a:lnTo>
                    <a:lnTo>
                      <a:pt x="4867" y="10429"/>
                    </a:lnTo>
                    <a:lnTo>
                      <a:pt x="4867" y="10455"/>
                    </a:lnTo>
                    <a:lnTo>
                      <a:pt x="4893" y="10429"/>
                    </a:lnTo>
                    <a:cubicBezTo>
                      <a:pt x="4893" y="10429"/>
                      <a:pt x="4917" y="10429"/>
                      <a:pt x="4917" y="10455"/>
                    </a:cubicBezTo>
                    <a:lnTo>
                      <a:pt x="11398" y="10256"/>
                    </a:lnTo>
                    <a:cubicBezTo>
                      <a:pt x="11398" y="10231"/>
                      <a:pt x="11398" y="10231"/>
                      <a:pt x="11422" y="10207"/>
                    </a:cubicBezTo>
                    <a:lnTo>
                      <a:pt x="11422" y="10207"/>
                    </a:lnTo>
                    <a:lnTo>
                      <a:pt x="4943" y="10405"/>
                    </a:lnTo>
                    <a:lnTo>
                      <a:pt x="5390" y="9164"/>
                    </a:lnTo>
                    <a:lnTo>
                      <a:pt x="11746" y="8618"/>
                    </a:lnTo>
                    <a:lnTo>
                      <a:pt x="11746" y="8542"/>
                    </a:lnTo>
                    <a:lnTo>
                      <a:pt x="5390" y="9114"/>
                    </a:lnTo>
                    <a:lnTo>
                      <a:pt x="5836" y="7897"/>
                    </a:lnTo>
                    <a:lnTo>
                      <a:pt x="11746" y="6979"/>
                    </a:lnTo>
                    <a:lnTo>
                      <a:pt x="11746" y="6929"/>
                    </a:lnTo>
                    <a:lnTo>
                      <a:pt x="5860" y="7823"/>
                    </a:lnTo>
                    <a:lnTo>
                      <a:pt x="6307" y="6605"/>
                    </a:lnTo>
                    <a:lnTo>
                      <a:pt x="11547" y="5390"/>
                    </a:lnTo>
                    <a:cubicBezTo>
                      <a:pt x="11547" y="5364"/>
                      <a:pt x="11521" y="5364"/>
                      <a:pt x="11521" y="5340"/>
                    </a:cubicBezTo>
                    <a:lnTo>
                      <a:pt x="6307" y="6556"/>
                    </a:lnTo>
                    <a:lnTo>
                      <a:pt x="6754" y="5314"/>
                    </a:lnTo>
                    <a:lnTo>
                      <a:pt x="11150" y="3900"/>
                    </a:lnTo>
                    <a:lnTo>
                      <a:pt x="11150" y="3850"/>
                    </a:lnTo>
                    <a:lnTo>
                      <a:pt x="6780" y="5265"/>
                    </a:lnTo>
                    <a:lnTo>
                      <a:pt x="6780" y="5265"/>
                    </a:lnTo>
                    <a:lnTo>
                      <a:pt x="7227" y="4049"/>
                    </a:lnTo>
                    <a:lnTo>
                      <a:pt x="10604" y="2583"/>
                    </a:lnTo>
                    <a:cubicBezTo>
                      <a:pt x="10604" y="2559"/>
                      <a:pt x="10604" y="2559"/>
                      <a:pt x="10578" y="2533"/>
                    </a:cubicBezTo>
                    <a:lnTo>
                      <a:pt x="7251" y="3973"/>
                    </a:lnTo>
                    <a:lnTo>
                      <a:pt x="7251" y="3973"/>
                    </a:lnTo>
                    <a:lnTo>
                      <a:pt x="7674" y="2758"/>
                    </a:lnTo>
                    <a:lnTo>
                      <a:pt x="9958" y="1491"/>
                    </a:lnTo>
                    <a:cubicBezTo>
                      <a:pt x="9958" y="1467"/>
                      <a:pt x="9932" y="1441"/>
                      <a:pt x="9932" y="1441"/>
                    </a:cubicBezTo>
                    <a:lnTo>
                      <a:pt x="7698" y="2682"/>
                    </a:lnTo>
                    <a:lnTo>
                      <a:pt x="7698" y="2682"/>
                    </a:lnTo>
                    <a:lnTo>
                      <a:pt x="8145" y="1467"/>
                    </a:lnTo>
                    <a:lnTo>
                      <a:pt x="9287" y="646"/>
                    </a:lnTo>
                    <a:cubicBezTo>
                      <a:pt x="9287" y="622"/>
                      <a:pt x="9263" y="622"/>
                      <a:pt x="9263" y="597"/>
                    </a:cubicBezTo>
                    <a:lnTo>
                      <a:pt x="8170" y="1367"/>
                    </a:lnTo>
                    <a:lnTo>
                      <a:pt x="8170" y="1367"/>
                    </a:lnTo>
                    <a:lnTo>
                      <a:pt x="8641" y="27"/>
                    </a:lnTo>
                    <a:lnTo>
                      <a:pt x="8641" y="1"/>
                    </a:lnTo>
                    <a:close/>
                  </a:path>
                </a:pathLst>
              </a:custGeom>
              <a:solidFill>
                <a:srgbClr val="8BA13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grpSp>
        <p:nvGrpSpPr>
          <p:cNvPr id="316" name="Google Shape;316;p24"/>
          <p:cNvGrpSpPr/>
          <p:nvPr/>
        </p:nvGrpSpPr>
        <p:grpSpPr>
          <a:xfrm rot="1800035">
            <a:off x="-423601" y="4913331"/>
            <a:ext cx="1863197" cy="2180460"/>
            <a:chOff x="3026750" y="4676250"/>
            <a:chExt cx="1733775" cy="2029000"/>
          </a:xfrm>
        </p:grpSpPr>
        <p:sp>
          <p:nvSpPr>
            <p:cNvPr id="317" name="Google Shape;317;p24"/>
            <p:cNvSpPr/>
            <p:nvPr/>
          </p:nvSpPr>
          <p:spPr>
            <a:xfrm>
              <a:off x="3027163" y="4681563"/>
              <a:ext cx="1732950" cy="2018375"/>
            </a:xfrm>
            <a:custGeom>
              <a:avLst/>
              <a:gdLst/>
              <a:ahLst/>
              <a:cxnLst/>
              <a:rect l="l" t="t" r="r" b="b"/>
              <a:pathLst>
                <a:path w="69318" h="80735" extrusionOk="0">
                  <a:moveTo>
                    <a:pt x="18757" y="24073"/>
                  </a:moveTo>
                  <a:lnTo>
                    <a:pt x="18953" y="24122"/>
                  </a:lnTo>
                  <a:lnTo>
                    <a:pt x="18953" y="24122"/>
                  </a:lnTo>
                  <a:cubicBezTo>
                    <a:pt x="18855" y="24073"/>
                    <a:pt x="18757" y="24073"/>
                    <a:pt x="18757" y="24073"/>
                  </a:cubicBezTo>
                  <a:close/>
                  <a:moveTo>
                    <a:pt x="58717" y="43645"/>
                  </a:moveTo>
                  <a:cubicBezTo>
                    <a:pt x="58684" y="43677"/>
                    <a:pt x="58639" y="43719"/>
                    <a:pt x="58582" y="43769"/>
                  </a:cubicBezTo>
                  <a:lnTo>
                    <a:pt x="58582" y="43769"/>
                  </a:lnTo>
                  <a:cubicBezTo>
                    <a:pt x="58916" y="43691"/>
                    <a:pt x="59108" y="43645"/>
                    <a:pt x="59108" y="43645"/>
                  </a:cubicBezTo>
                  <a:close/>
                  <a:moveTo>
                    <a:pt x="50138" y="0"/>
                  </a:moveTo>
                  <a:cubicBezTo>
                    <a:pt x="50137" y="0"/>
                    <a:pt x="48931" y="424"/>
                    <a:pt x="47691" y="1240"/>
                  </a:cubicBezTo>
                  <a:lnTo>
                    <a:pt x="46876" y="1240"/>
                  </a:lnTo>
                  <a:lnTo>
                    <a:pt x="46876" y="1631"/>
                  </a:lnTo>
                  <a:lnTo>
                    <a:pt x="46060" y="1631"/>
                  </a:lnTo>
                  <a:cubicBezTo>
                    <a:pt x="46060" y="2055"/>
                    <a:pt x="46060" y="2055"/>
                    <a:pt x="45669" y="2055"/>
                  </a:cubicBezTo>
                  <a:lnTo>
                    <a:pt x="45245" y="2055"/>
                  </a:lnTo>
                  <a:lnTo>
                    <a:pt x="45245" y="2446"/>
                  </a:lnTo>
                  <a:lnTo>
                    <a:pt x="44429" y="2446"/>
                  </a:lnTo>
                  <a:lnTo>
                    <a:pt x="44429" y="2871"/>
                  </a:lnTo>
                  <a:lnTo>
                    <a:pt x="44038" y="2871"/>
                  </a:lnTo>
                  <a:lnTo>
                    <a:pt x="43614" y="3262"/>
                  </a:lnTo>
                  <a:lnTo>
                    <a:pt x="43222" y="3262"/>
                  </a:lnTo>
                  <a:lnTo>
                    <a:pt x="43222" y="3686"/>
                  </a:lnTo>
                  <a:lnTo>
                    <a:pt x="42407" y="3686"/>
                  </a:lnTo>
                  <a:lnTo>
                    <a:pt x="42407" y="4077"/>
                  </a:lnTo>
                  <a:lnTo>
                    <a:pt x="41983" y="4077"/>
                  </a:lnTo>
                  <a:lnTo>
                    <a:pt x="41983" y="4502"/>
                  </a:lnTo>
                  <a:lnTo>
                    <a:pt x="41591" y="4502"/>
                  </a:lnTo>
                  <a:lnTo>
                    <a:pt x="41591" y="4893"/>
                  </a:lnTo>
                  <a:lnTo>
                    <a:pt x="41167" y="4893"/>
                  </a:lnTo>
                  <a:lnTo>
                    <a:pt x="40776" y="5317"/>
                  </a:lnTo>
                  <a:cubicBezTo>
                    <a:pt x="40352" y="5317"/>
                    <a:pt x="40352" y="5708"/>
                    <a:pt x="40352" y="5708"/>
                  </a:cubicBezTo>
                  <a:cubicBezTo>
                    <a:pt x="40352" y="5708"/>
                    <a:pt x="39960" y="5708"/>
                    <a:pt x="39960" y="6133"/>
                  </a:cubicBezTo>
                  <a:cubicBezTo>
                    <a:pt x="38721" y="7339"/>
                    <a:pt x="38329" y="8970"/>
                    <a:pt x="37905" y="11026"/>
                  </a:cubicBezTo>
                  <a:lnTo>
                    <a:pt x="37905" y="11417"/>
                  </a:lnTo>
                  <a:lnTo>
                    <a:pt x="37905" y="11841"/>
                  </a:lnTo>
                  <a:lnTo>
                    <a:pt x="37905" y="12232"/>
                  </a:lnTo>
                  <a:lnTo>
                    <a:pt x="37905" y="12657"/>
                  </a:lnTo>
                  <a:cubicBezTo>
                    <a:pt x="37905" y="13048"/>
                    <a:pt x="37905" y="13048"/>
                    <a:pt x="37514" y="13048"/>
                  </a:cubicBezTo>
                  <a:lnTo>
                    <a:pt x="37514" y="13472"/>
                  </a:lnTo>
                  <a:lnTo>
                    <a:pt x="37514" y="13863"/>
                  </a:lnTo>
                  <a:lnTo>
                    <a:pt x="37514" y="14288"/>
                  </a:lnTo>
                  <a:lnTo>
                    <a:pt x="37514" y="14679"/>
                  </a:lnTo>
                  <a:lnTo>
                    <a:pt x="37514" y="15103"/>
                  </a:lnTo>
                  <a:lnTo>
                    <a:pt x="37514" y="15494"/>
                  </a:lnTo>
                  <a:lnTo>
                    <a:pt x="37514" y="15918"/>
                  </a:lnTo>
                  <a:lnTo>
                    <a:pt x="37514" y="18365"/>
                  </a:lnTo>
                  <a:lnTo>
                    <a:pt x="37514" y="19996"/>
                  </a:lnTo>
                  <a:cubicBezTo>
                    <a:pt x="37090" y="19572"/>
                    <a:pt x="37090" y="19180"/>
                    <a:pt x="37090" y="18756"/>
                  </a:cubicBezTo>
                  <a:lnTo>
                    <a:pt x="37090" y="18365"/>
                  </a:lnTo>
                  <a:cubicBezTo>
                    <a:pt x="36698" y="17549"/>
                    <a:pt x="36698" y="17125"/>
                    <a:pt x="36274" y="16310"/>
                  </a:cubicBezTo>
                  <a:cubicBezTo>
                    <a:pt x="35883" y="15918"/>
                    <a:pt x="35883" y="15494"/>
                    <a:pt x="35459" y="15103"/>
                  </a:cubicBezTo>
                  <a:cubicBezTo>
                    <a:pt x="35459" y="14679"/>
                    <a:pt x="35067" y="14679"/>
                    <a:pt x="35067" y="14679"/>
                  </a:cubicBezTo>
                  <a:lnTo>
                    <a:pt x="35067" y="14288"/>
                  </a:lnTo>
                  <a:cubicBezTo>
                    <a:pt x="34643" y="14288"/>
                    <a:pt x="34643" y="14288"/>
                    <a:pt x="34643" y="13863"/>
                  </a:cubicBezTo>
                  <a:lnTo>
                    <a:pt x="34252" y="13863"/>
                  </a:lnTo>
                  <a:cubicBezTo>
                    <a:pt x="33828" y="13863"/>
                    <a:pt x="33828" y="13472"/>
                    <a:pt x="33828" y="13472"/>
                  </a:cubicBezTo>
                  <a:cubicBezTo>
                    <a:pt x="33436" y="13472"/>
                    <a:pt x="33436" y="13472"/>
                    <a:pt x="33436" y="13048"/>
                  </a:cubicBezTo>
                  <a:lnTo>
                    <a:pt x="32621" y="13048"/>
                  </a:lnTo>
                  <a:cubicBezTo>
                    <a:pt x="32621" y="12657"/>
                    <a:pt x="32621" y="12657"/>
                    <a:pt x="32197" y="12657"/>
                  </a:cubicBezTo>
                  <a:cubicBezTo>
                    <a:pt x="32197" y="12657"/>
                    <a:pt x="31805" y="12657"/>
                    <a:pt x="31805" y="12232"/>
                  </a:cubicBezTo>
                  <a:lnTo>
                    <a:pt x="30990" y="12232"/>
                  </a:lnTo>
                  <a:cubicBezTo>
                    <a:pt x="30990" y="12232"/>
                    <a:pt x="30990" y="11841"/>
                    <a:pt x="30566" y="11841"/>
                  </a:cubicBezTo>
                  <a:lnTo>
                    <a:pt x="30174" y="11841"/>
                  </a:lnTo>
                  <a:lnTo>
                    <a:pt x="30174" y="11417"/>
                  </a:lnTo>
                  <a:lnTo>
                    <a:pt x="28935" y="11417"/>
                  </a:lnTo>
                  <a:lnTo>
                    <a:pt x="28935" y="11026"/>
                  </a:lnTo>
                  <a:lnTo>
                    <a:pt x="28119" y="11026"/>
                  </a:lnTo>
                  <a:cubicBezTo>
                    <a:pt x="28119" y="10601"/>
                    <a:pt x="27728" y="10601"/>
                    <a:pt x="27728" y="10601"/>
                  </a:cubicBezTo>
                  <a:lnTo>
                    <a:pt x="26912" y="10601"/>
                  </a:lnTo>
                  <a:cubicBezTo>
                    <a:pt x="26912" y="10601"/>
                    <a:pt x="26912" y="10210"/>
                    <a:pt x="26488" y="10210"/>
                  </a:cubicBezTo>
                  <a:lnTo>
                    <a:pt x="25673" y="10210"/>
                  </a:lnTo>
                  <a:cubicBezTo>
                    <a:pt x="25673" y="9786"/>
                    <a:pt x="25281" y="9786"/>
                    <a:pt x="25281" y="9786"/>
                  </a:cubicBezTo>
                  <a:lnTo>
                    <a:pt x="24466" y="9786"/>
                  </a:lnTo>
                  <a:lnTo>
                    <a:pt x="24042" y="9395"/>
                  </a:lnTo>
                  <a:cubicBezTo>
                    <a:pt x="22019" y="8970"/>
                    <a:pt x="20780" y="8579"/>
                    <a:pt x="20780" y="8579"/>
                  </a:cubicBezTo>
                  <a:lnTo>
                    <a:pt x="20780" y="8579"/>
                  </a:lnTo>
                  <a:cubicBezTo>
                    <a:pt x="22019" y="9786"/>
                    <a:pt x="36274" y="26520"/>
                    <a:pt x="37514" y="27727"/>
                  </a:cubicBezTo>
                  <a:lnTo>
                    <a:pt x="37514" y="34675"/>
                  </a:lnTo>
                  <a:cubicBezTo>
                    <a:pt x="37090" y="32228"/>
                    <a:pt x="36274" y="30173"/>
                    <a:pt x="34252" y="28966"/>
                  </a:cubicBezTo>
                  <a:lnTo>
                    <a:pt x="33828" y="28542"/>
                  </a:lnTo>
                  <a:lnTo>
                    <a:pt x="33436" y="28542"/>
                  </a:lnTo>
                  <a:lnTo>
                    <a:pt x="33436" y="28151"/>
                  </a:lnTo>
                  <a:lnTo>
                    <a:pt x="32621" y="28151"/>
                  </a:lnTo>
                  <a:lnTo>
                    <a:pt x="32197" y="27727"/>
                  </a:lnTo>
                  <a:lnTo>
                    <a:pt x="31805" y="27727"/>
                  </a:lnTo>
                  <a:cubicBezTo>
                    <a:pt x="31381" y="27727"/>
                    <a:pt x="31381" y="27335"/>
                    <a:pt x="31381" y="27335"/>
                  </a:cubicBezTo>
                  <a:lnTo>
                    <a:pt x="30566" y="27335"/>
                  </a:lnTo>
                  <a:cubicBezTo>
                    <a:pt x="30174" y="27335"/>
                    <a:pt x="30174" y="26911"/>
                    <a:pt x="30174" y="26911"/>
                  </a:cubicBezTo>
                  <a:lnTo>
                    <a:pt x="29359" y="26911"/>
                  </a:lnTo>
                  <a:cubicBezTo>
                    <a:pt x="28935" y="26911"/>
                    <a:pt x="28935" y="26520"/>
                    <a:pt x="28935" y="26520"/>
                  </a:cubicBezTo>
                  <a:lnTo>
                    <a:pt x="28119" y="26520"/>
                  </a:lnTo>
                  <a:cubicBezTo>
                    <a:pt x="27728" y="26520"/>
                    <a:pt x="27728" y="26096"/>
                    <a:pt x="27728" y="26096"/>
                  </a:cubicBezTo>
                  <a:lnTo>
                    <a:pt x="26488" y="26096"/>
                  </a:lnTo>
                  <a:cubicBezTo>
                    <a:pt x="26488" y="25704"/>
                    <a:pt x="26097" y="25704"/>
                    <a:pt x="26097" y="25704"/>
                  </a:cubicBezTo>
                  <a:lnTo>
                    <a:pt x="24857" y="25704"/>
                  </a:lnTo>
                  <a:cubicBezTo>
                    <a:pt x="24857" y="25704"/>
                    <a:pt x="24857" y="25280"/>
                    <a:pt x="24466" y="25280"/>
                  </a:cubicBezTo>
                  <a:lnTo>
                    <a:pt x="23226" y="25280"/>
                  </a:lnTo>
                  <a:cubicBezTo>
                    <a:pt x="23226" y="24889"/>
                    <a:pt x="22835" y="24889"/>
                    <a:pt x="22835" y="24889"/>
                  </a:cubicBezTo>
                  <a:lnTo>
                    <a:pt x="22019" y="24889"/>
                  </a:lnTo>
                  <a:lnTo>
                    <a:pt x="18953" y="24122"/>
                  </a:lnTo>
                  <a:lnTo>
                    <a:pt x="18953" y="24122"/>
                  </a:lnTo>
                  <a:cubicBezTo>
                    <a:pt x="19051" y="24171"/>
                    <a:pt x="19149" y="24269"/>
                    <a:pt x="19149" y="24465"/>
                  </a:cubicBezTo>
                  <a:cubicBezTo>
                    <a:pt x="19964" y="25280"/>
                    <a:pt x="36698" y="40383"/>
                    <a:pt x="37514" y="40775"/>
                  </a:cubicBezTo>
                  <a:lnTo>
                    <a:pt x="37514" y="47299"/>
                  </a:lnTo>
                  <a:cubicBezTo>
                    <a:pt x="37514" y="47299"/>
                    <a:pt x="37514" y="46907"/>
                    <a:pt x="37090" y="46907"/>
                  </a:cubicBezTo>
                  <a:cubicBezTo>
                    <a:pt x="37090" y="46092"/>
                    <a:pt x="37090" y="45668"/>
                    <a:pt x="36698" y="45276"/>
                  </a:cubicBezTo>
                  <a:cubicBezTo>
                    <a:pt x="36274" y="44852"/>
                    <a:pt x="36274" y="44461"/>
                    <a:pt x="35883" y="44037"/>
                  </a:cubicBezTo>
                  <a:cubicBezTo>
                    <a:pt x="35459" y="43645"/>
                    <a:pt x="35067" y="43221"/>
                    <a:pt x="34643" y="43221"/>
                  </a:cubicBezTo>
                  <a:lnTo>
                    <a:pt x="34643" y="42830"/>
                  </a:lnTo>
                  <a:cubicBezTo>
                    <a:pt x="34643" y="42830"/>
                    <a:pt x="34252" y="42830"/>
                    <a:pt x="34252" y="42406"/>
                  </a:cubicBezTo>
                  <a:lnTo>
                    <a:pt x="33436" y="42406"/>
                  </a:lnTo>
                  <a:lnTo>
                    <a:pt x="33012" y="42014"/>
                  </a:lnTo>
                  <a:lnTo>
                    <a:pt x="32621" y="42014"/>
                  </a:lnTo>
                  <a:cubicBezTo>
                    <a:pt x="32197" y="42014"/>
                    <a:pt x="32197" y="41590"/>
                    <a:pt x="32197" y="41590"/>
                  </a:cubicBezTo>
                  <a:lnTo>
                    <a:pt x="31381" y="41590"/>
                  </a:lnTo>
                  <a:cubicBezTo>
                    <a:pt x="30990" y="41590"/>
                    <a:pt x="30990" y="41199"/>
                    <a:pt x="30990" y="41199"/>
                  </a:cubicBezTo>
                  <a:lnTo>
                    <a:pt x="30174" y="41199"/>
                  </a:lnTo>
                  <a:cubicBezTo>
                    <a:pt x="29750" y="41199"/>
                    <a:pt x="29750" y="40775"/>
                    <a:pt x="29750" y="40775"/>
                  </a:cubicBezTo>
                  <a:lnTo>
                    <a:pt x="28543" y="40775"/>
                  </a:lnTo>
                  <a:cubicBezTo>
                    <a:pt x="28543" y="40775"/>
                    <a:pt x="28543" y="40383"/>
                    <a:pt x="28119" y="40383"/>
                  </a:cubicBezTo>
                  <a:lnTo>
                    <a:pt x="26912" y="40383"/>
                  </a:lnTo>
                  <a:cubicBezTo>
                    <a:pt x="26912" y="39959"/>
                    <a:pt x="26912" y="39959"/>
                    <a:pt x="26488" y="39959"/>
                  </a:cubicBezTo>
                  <a:lnTo>
                    <a:pt x="25281" y="39959"/>
                  </a:lnTo>
                  <a:cubicBezTo>
                    <a:pt x="25281" y="39568"/>
                    <a:pt x="25281" y="39568"/>
                    <a:pt x="24857" y="39568"/>
                  </a:cubicBezTo>
                  <a:lnTo>
                    <a:pt x="23650" y="39568"/>
                  </a:lnTo>
                  <a:lnTo>
                    <a:pt x="23226" y="39144"/>
                  </a:lnTo>
                  <a:lnTo>
                    <a:pt x="21595" y="39144"/>
                  </a:lnTo>
                  <a:lnTo>
                    <a:pt x="21204" y="38752"/>
                  </a:lnTo>
                  <a:cubicBezTo>
                    <a:pt x="19149" y="38328"/>
                    <a:pt x="17518" y="38328"/>
                    <a:pt x="17518" y="38328"/>
                  </a:cubicBezTo>
                  <a:lnTo>
                    <a:pt x="17518" y="38328"/>
                  </a:lnTo>
                  <a:cubicBezTo>
                    <a:pt x="18757" y="39144"/>
                    <a:pt x="36698" y="53007"/>
                    <a:pt x="37514" y="53431"/>
                  </a:cubicBezTo>
                  <a:lnTo>
                    <a:pt x="37514" y="60771"/>
                  </a:lnTo>
                  <a:cubicBezTo>
                    <a:pt x="37514" y="60347"/>
                    <a:pt x="37090" y="60347"/>
                    <a:pt x="37090" y="59955"/>
                  </a:cubicBezTo>
                  <a:lnTo>
                    <a:pt x="37090" y="59140"/>
                  </a:lnTo>
                  <a:cubicBezTo>
                    <a:pt x="36698" y="59140"/>
                    <a:pt x="36698" y="58716"/>
                    <a:pt x="36698" y="58324"/>
                  </a:cubicBezTo>
                  <a:cubicBezTo>
                    <a:pt x="36274" y="57900"/>
                    <a:pt x="36274" y="57509"/>
                    <a:pt x="35883" y="57085"/>
                  </a:cubicBezTo>
                  <a:lnTo>
                    <a:pt x="34643" y="55878"/>
                  </a:lnTo>
                  <a:cubicBezTo>
                    <a:pt x="34252" y="55878"/>
                    <a:pt x="34252" y="55454"/>
                    <a:pt x="33828" y="55454"/>
                  </a:cubicBezTo>
                  <a:cubicBezTo>
                    <a:pt x="33436" y="55454"/>
                    <a:pt x="33436" y="55454"/>
                    <a:pt x="33436" y="55062"/>
                  </a:cubicBezTo>
                  <a:lnTo>
                    <a:pt x="32621" y="55062"/>
                  </a:lnTo>
                  <a:lnTo>
                    <a:pt x="32197" y="54638"/>
                  </a:lnTo>
                  <a:lnTo>
                    <a:pt x="31381" y="54638"/>
                  </a:lnTo>
                  <a:lnTo>
                    <a:pt x="30990" y="54247"/>
                  </a:lnTo>
                  <a:lnTo>
                    <a:pt x="30174" y="54247"/>
                  </a:lnTo>
                  <a:cubicBezTo>
                    <a:pt x="30174" y="53823"/>
                    <a:pt x="29750" y="53823"/>
                    <a:pt x="29750" y="53823"/>
                  </a:cubicBezTo>
                  <a:lnTo>
                    <a:pt x="28935" y="53823"/>
                  </a:lnTo>
                  <a:lnTo>
                    <a:pt x="28543" y="53431"/>
                  </a:lnTo>
                  <a:lnTo>
                    <a:pt x="27304" y="53431"/>
                  </a:lnTo>
                  <a:cubicBezTo>
                    <a:pt x="27304" y="53007"/>
                    <a:pt x="26912" y="53007"/>
                    <a:pt x="26912" y="53007"/>
                  </a:cubicBezTo>
                  <a:lnTo>
                    <a:pt x="26097" y="53007"/>
                  </a:lnTo>
                  <a:cubicBezTo>
                    <a:pt x="25673" y="53007"/>
                    <a:pt x="25673" y="52616"/>
                    <a:pt x="25673" y="52616"/>
                  </a:cubicBezTo>
                  <a:lnTo>
                    <a:pt x="24042" y="52616"/>
                  </a:lnTo>
                  <a:cubicBezTo>
                    <a:pt x="24042" y="52192"/>
                    <a:pt x="24042" y="52192"/>
                    <a:pt x="23650" y="52192"/>
                  </a:cubicBezTo>
                  <a:lnTo>
                    <a:pt x="22411" y="52192"/>
                  </a:lnTo>
                  <a:lnTo>
                    <a:pt x="22019" y="51800"/>
                  </a:lnTo>
                  <a:lnTo>
                    <a:pt x="20388" y="51800"/>
                  </a:lnTo>
                  <a:lnTo>
                    <a:pt x="19964" y="51376"/>
                  </a:lnTo>
                  <a:cubicBezTo>
                    <a:pt x="17942" y="50985"/>
                    <a:pt x="16311" y="50985"/>
                    <a:pt x="16311" y="50985"/>
                  </a:cubicBezTo>
                  <a:lnTo>
                    <a:pt x="16311" y="50985"/>
                  </a:lnTo>
                  <a:cubicBezTo>
                    <a:pt x="17518" y="51800"/>
                    <a:pt x="36698" y="66871"/>
                    <a:pt x="37514" y="67295"/>
                  </a:cubicBezTo>
                  <a:lnTo>
                    <a:pt x="37514" y="72188"/>
                  </a:lnTo>
                  <a:cubicBezTo>
                    <a:pt x="35536" y="70210"/>
                    <a:pt x="6411" y="46370"/>
                    <a:pt x="2379" y="46370"/>
                  </a:cubicBezTo>
                  <a:cubicBezTo>
                    <a:pt x="2221" y="46370"/>
                    <a:pt x="2101" y="46407"/>
                    <a:pt x="2023" y="46483"/>
                  </a:cubicBezTo>
                  <a:cubicBezTo>
                    <a:pt x="1" y="48538"/>
                    <a:pt x="35067" y="77896"/>
                    <a:pt x="37514" y="79919"/>
                  </a:cubicBezTo>
                  <a:lnTo>
                    <a:pt x="37514" y="80734"/>
                  </a:lnTo>
                  <a:lnTo>
                    <a:pt x="37905" y="80734"/>
                  </a:lnTo>
                  <a:lnTo>
                    <a:pt x="37905" y="79919"/>
                  </a:lnTo>
                  <a:cubicBezTo>
                    <a:pt x="39536" y="77472"/>
                    <a:pt x="69318" y="41590"/>
                    <a:pt x="67263" y="39568"/>
                  </a:cubicBezTo>
                  <a:cubicBezTo>
                    <a:pt x="67200" y="39504"/>
                    <a:pt x="67113" y="39473"/>
                    <a:pt x="67005" y="39473"/>
                  </a:cubicBezTo>
                  <a:cubicBezTo>
                    <a:pt x="63657" y="39473"/>
                    <a:pt x="39485" y="69407"/>
                    <a:pt x="37905" y="72188"/>
                  </a:cubicBezTo>
                  <a:lnTo>
                    <a:pt x="37905" y="60347"/>
                  </a:lnTo>
                  <a:cubicBezTo>
                    <a:pt x="38699" y="59553"/>
                    <a:pt x="56496" y="45620"/>
                    <a:pt x="58582" y="43769"/>
                  </a:cubicBezTo>
                  <a:lnTo>
                    <a:pt x="58582" y="43769"/>
                  </a:lnTo>
                  <a:cubicBezTo>
                    <a:pt x="57942" y="43918"/>
                    <a:pt x="56783" y="44182"/>
                    <a:pt x="55455" y="44461"/>
                  </a:cubicBezTo>
                  <a:lnTo>
                    <a:pt x="54639" y="44461"/>
                  </a:lnTo>
                  <a:cubicBezTo>
                    <a:pt x="54215" y="44461"/>
                    <a:pt x="54215" y="44461"/>
                    <a:pt x="54215" y="44852"/>
                  </a:cubicBezTo>
                  <a:lnTo>
                    <a:pt x="52584" y="44852"/>
                  </a:lnTo>
                  <a:cubicBezTo>
                    <a:pt x="52584" y="44852"/>
                    <a:pt x="52193" y="44852"/>
                    <a:pt x="52193" y="45276"/>
                  </a:cubicBezTo>
                  <a:lnTo>
                    <a:pt x="50562" y="45276"/>
                  </a:lnTo>
                  <a:lnTo>
                    <a:pt x="50138" y="45668"/>
                  </a:lnTo>
                  <a:lnTo>
                    <a:pt x="48931" y="45668"/>
                  </a:lnTo>
                  <a:lnTo>
                    <a:pt x="48507" y="46092"/>
                  </a:lnTo>
                  <a:lnTo>
                    <a:pt x="47691" y="46092"/>
                  </a:lnTo>
                  <a:cubicBezTo>
                    <a:pt x="47300" y="46092"/>
                    <a:pt x="47300" y="46092"/>
                    <a:pt x="47300" y="46483"/>
                  </a:cubicBezTo>
                  <a:lnTo>
                    <a:pt x="46060" y="46483"/>
                  </a:lnTo>
                  <a:cubicBezTo>
                    <a:pt x="46060" y="46483"/>
                    <a:pt x="45669" y="46483"/>
                    <a:pt x="45669" y="46907"/>
                  </a:cubicBezTo>
                  <a:lnTo>
                    <a:pt x="44853" y="46907"/>
                  </a:lnTo>
                  <a:lnTo>
                    <a:pt x="44429" y="47299"/>
                  </a:lnTo>
                  <a:lnTo>
                    <a:pt x="43614" y="47299"/>
                  </a:lnTo>
                  <a:lnTo>
                    <a:pt x="43222" y="47723"/>
                  </a:lnTo>
                  <a:lnTo>
                    <a:pt x="42407" y="47723"/>
                  </a:lnTo>
                  <a:lnTo>
                    <a:pt x="42407" y="48114"/>
                  </a:lnTo>
                  <a:lnTo>
                    <a:pt x="41983" y="48114"/>
                  </a:lnTo>
                  <a:cubicBezTo>
                    <a:pt x="41591" y="48114"/>
                    <a:pt x="41591" y="48114"/>
                    <a:pt x="41591" y="48538"/>
                  </a:cubicBezTo>
                  <a:cubicBezTo>
                    <a:pt x="41167" y="48538"/>
                    <a:pt x="40776" y="48538"/>
                    <a:pt x="40776" y="48930"/>
                  </a:cubicBezTo>
                  <a:lnTo>
                    <a:pt x="39536" y="50169"/>
                  </a:lnTo>
                  <a:cubicBezTo>
                    <a:pt x="39145" y="50561"/>
                    <a:pt x="38721" y="50985"/>
                    <a:pt x="38721" y="51376"/>
                  </a:cubicBezTo>
                  <a:cubicBezTo>
                    <a:pt x="38329" y="51800"/>
                    <a:pt x="38329" y="51800"/>
                    <a:pt x="38329" y="52192"/>
                  </a:cubicBezTo>
                  <a:cubicBezTo>
                    <a:pt x="38329" y="52192"/>
                    <a:pt x="37905" y="52616"/>
                    <a:pt x="37905" y="53007"/>
                  </a:cubicBezTo>
                  <a:lnTo>
                    <a:pt x="37905" y="45668"/>
                  </a:lnTo>
                  <a:cubicBezTo>
                    <a:pt x="38721" y="44852"/>
                    <a:pt x="55030" y="30173"/>
                    <a:pt x="56270" y="28966"/>
                  </a:cubicBezTo>
                  <a:lnTo>
                    <a:pt x="56270" y="28966"/>
                  </a:lnTo>
                  <a:cubicBezTo>
                    <a:pt x="56270" y="28966"/>
                    <a:pt x="54639" y="29358"/>
                    <a:pt x="52584" y="29782"/>
                  </a:cubicBezTo>
                  <a:lnTo>
                    <a:pt x="51769" y="29782"/>
                  </a:lnTo>
                  <a:cubicBezTo>
                    <a:pt x="51769" y="30173"/>
                    <a:pt x="51377" y="30173"/>
                    <a:pt x="51377" y="30173"/>
                  </a:cubicBezTo>
                  <a:lnTo>
                    <a:pt x="50138" y="30173"/>
                  </a:lnTo>
                  <a:lnTo>
                    <a:pt x="50138" y="30597"/>
                  </a:lnTo>
                  <a:lnTo>
                    <a:pt x="48931" y="30597"/>
                  </a:lnTo>
                  <a:cubicBezTo>
                    <a:pt x="48507" y="30597"/>
                    <a:pt x="48507" y="30597"/>
                    <a:pt x="48507" y="30989"/>
                  </a:cubicBezTo>
                  <a:lnTo>
                    <a:pt x="47300" y="30989"/>
                  </a:lnTo>
                  <a:lnTo>
                    <a:pt x="46876" y="31413"/>
                  </a:lnTo>
                  <a:lnTo>
                    <a:pt x="46060" y="31413"/>
                  </a:lnTo>
                  <a:cubicBezTo>
                    <a:pt x="45669" y="31413"/>
                    <a:pt x="45669" y="31804"/>
                    <a:pt x="45669" y="31804"/>
                  </a:cubicBezTo>
                  <a:lnTo>
                    <a:pt x="44853" y="31804"/>
                  </a:lnTo>
                  <a:cubicBezTo>
                    <a:pt x="44429" y="31804"/>
                    <a:pt x="44429" y="32228"/>
                    <a:pt x="44429" y="32228"/>
                  </a:cubicBezTo>
                  <a:lnTo>
                    <a:pt x="44038" y="32228"/>
                  </a:lnTo>
                  <a:cubicBezTo>
                    <a:pt x="43614" y="32228"/>
                    <a:pt x="43614" y="32228"/>
                    <a:pt x="43614" y="32620"/>
                  </a:cubicBezTo>
                  <a:lnTo>
                    <a:pt x="42798" y="32620"/>
                  </a:lnTo>
                  <a:lnTo>
                    <a:pt x="42407" y="33044"/>
                  </a:lnTo>
                  <a:lnTo>
                    <a:pt x="41983" y="33044"/>
                  </a:lnTo>
                  <a:cubicBezTo>
                    <a:pt x="41983" y="33044"/>
                    <a:pt x="41591" y="33044"/>
                    <a:pt x="41591" y="33435"/>
                  </a:cubicBezTo>
                  <a:cubicBezTo>
                    <a:pt x="41167" y="33435"/>
                    <a:pt x="41167" y="33435"/>
                    <a:pt x="40776" y="33859"/>
                  </a:cubicBezTo>
                  <a:lnTo>
                    <a:pt x="40352" y="33859"/>
                  </a:lnTo>
                  <a:lnTo>
                    <a:pt x="40352" y="34251"/>
                  </a:lnTo>
                  <a:lnTo>
                    <a:pt x="39960" y="34251"/>
                  </a:lnTo>
                  <a:lnTo>
                    <a:pt x="39960" y="34675"/>
                  </a:lnTo>
                  <a:cubicBezTo>
                    <a:pt x="39536" y="34675"/>
                    <a:pt x="39145" y="35066"/>
                    <a:pt x="39145" y="35490"/>
                  </a:cubicBezTo>
                  <a:cubicBezTo>
                    <a:pt x="38721" y="35882"/>
                    <a:pt x="38721" y="35882"/>
                    <a:pt x="38721" y="36306"/>
                  </a:cubicBezTo>
                  <a:cubicBezTo>
                    <a:pt x="38329" y="36697"/>
                    <a:pt x="38329" y="37121"/>
                    <a:pt x="38329" y="37513"/>
                  </a:cubicBezTo>
                  <a:lnTo>
                    <a:pt x="37905" y="37937"/>
                  </a:lnTo>
                  <a:lnTo>
                    <a:pt x="37905" y="34251"/>
                  </a:lnTo>
                  <a:cubicBezTo>
                    <a:pt x="38721" y="33044"/>
                    <a:pt x="53399" y="16310"/>
                    <a:pt x="54215" y="15494"/>
                  </a:cubicBezTo>
                  <a:lnTo>
                    <a:pt x="54215" y="15103"/>
                  </a:lnTo>
                  <a:cubicBezTo>
                    <a:pt x="54215" y="15103"/>
                    <a:pt x="53008" y="15494"/>
                    <a:pt x="51377" y="15918"/>
                  </a:cubicBezTo>
                  <a:cubicBezTo>
                    <a:pt x="51377" y="15918"/>
                    <a:pt x="50953" y="15918"/>
                    <a:pt x="50953" y="16310"/>
                  </a:cubicBezTo>
                  <a:lnTo>
                    <a:pt x="49746" y="16310"/>
                  </a:lnTo>
                  <a:cubicBezTo>
                    <a:pt x="49746" y="16734"/>
                    <a:pt x="49746" y="16734"/>
                    <a:pt x="49322" y="16734"/>
                  </a:cubicBezTo>
                  <a:lnTo>
                    <a:pt x="48507" y="16734"/>
                  </a:lnTo>
                  <a:lnTo>
                    <a:pt x="48507" y="17125"/>
                  </a:lnTo>
                  <a:lnTo>
                    <a:pt x="47300" y="17125"/>
                  </a:lnTo>
                  <a:cubicBezTo>
                    <a:pt x="47300" y="17549"/>
                    <a:pt x="47300" y="17549"/>
                    <a:pt x="46876" y="17549"/>
                  </a:cubicBezTo>
                  <a:lnTo>
                    <a:pt x="46484" y="17549"/>
                  </a:lnTo>
                  <a:cubicBezTo>
                    <a:pt x="46484" y="17549"/>
                    <a:pt x="46060" y="17549"/>
                    <a:pt x="46060" y="17941"/>
                  </a:cubicBezTo>
                  <a:lnTo>
                    <a:pt x="45245" y="17941"/>
                  </a:lnTo>
                  <a:cubicBezTo>
                    <a:pt x="45245" y="17941"/>
                    <a:pt x="45245" y="18365"/>
                    <a:pt x="44853" y="18365"/>
                  </a:cubicBezTo>
                  <a:lnTo>
                    <a:pt x="44429" y="18365"/>
                  </a:lnTo>
                  <a:lnTo>
                    <a:pt x="44038" y="18756"/>
                  </a:lnTo>
                  <a:lnTo>
                    <a:pt x="43222" y="18756"/>
                  </a:lnTo>
                  <a:lnTo>
                    <a:pt x="43222" y="19180"/>
                  </a:lnTo>
                  <a:lnTo>
                    <a:pt x="42798" y="19180"/>
                  </a:lnTo>
                  <a:cubicBezTo>
                    <a:pt x="42407" y="19180"/>
                    <a:pt x="42407" y="19572"/>
                    <a:pt x="42407" y="19572"/>
                  </a:cubicBezTo>
                  <a:lnTo>
                    <a:pt x="41983" y="19572"/>
                  </a:lnTo>
                  <a:cubicBezTo>
                    <a:pt x="41983" y="19996"/>
                    <a:pt x="41591" y="19996"/>
                    <a:pt x="41591" y="19996"/>
                  </a:cubicBezTo>
                  <a:cubicBezTo>
                    <a:pt x="41167" y="19996"/>
                    <a:pt x="41167" y="19996"/>
                    <a:pt x="41167" y="20387"/>
                  </a:cubicBezTo>
                  <a:lnTo>
                    <a:pt x="40776" y="20387"/>
                  </a:lnTo>
                  <a:lnTo>
                    <a:pt x="40352" y="20811"/>
                  </a:lnTo>
                  <a:lnTo>
                    <a:pt x="39960" y="21203"/>
                  </a:lnTo>
                  <a:cubicBezTo>
                    <a:pt x="39536" y="21627"/>
                    <a:pt x="39145" y="22018"/>
                    <a:pt x="39145" y="22442"/>
                  </a:cubicBezTo>
                  <a:cubicBezTo>
                    <a:pt x="38721" y="22834"/>
                    <a:pt x="38721" y="22834"/>
                    <a:pt x="38721" y="23258"/>
                  </a:cubicBezTo>
                  <a:cubicBezTo>
                    <a:pt x="38329" y="23649"/>
                    <a:pt x="38329" y="24465"/>
                    <a:pt x="37905" y="24889"/>
                  </a:cubicBezTo>
                  <a:lnTo>
                    <a:pt x="37905" y="22018"/>
                  </a:lnTo>
                  <a:cubicBezTo>
                    <a:pt x="38329" y="21203"/>
                    <a:pt x="49322" y="1631"/>
                    <a:pt x="50138" y="0"/>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18" name="Google Shape;318;p24"/>
            <p:cNvGrpSpPr/>
            <p:nvPr/>
          </p:nvGrpSpPr>
          <p:grpSpPr>
            <a:xfrm>
              <a:off x="3026750" y="4676250"/>
              <a:ext cx="1733775" cy="2029000"/>
              <a:chOff x="3026750" y="4676250"/>
              <a:chExt cx="1733775" cy="2029000"/>
            </a:xfrm>
          </p:grpSpPr>
          <p:sp>
            <p:nvSpPr>
              <p:cNvPr id="319" name="Google Shape;319;p24"/>
              <p:cNvSpPr/>
              <p:nvPr/>
            </p:nvSpPr>
            <p:spPr>
              <a:xfrm>
                <a:off x="3026750" y="5663250"/>
                <a:ext cx="1733775" cy="1021600"/>
              </a:xfrm>
              <a:custGeom>
                <a:avLst/>
                <a:gdLst/>
                <a:ahLst/>
                <a:cxnLst/>
                <a:rect l="l" t="t" r="r" b="b"/>
                <a:pathLst>
                  <a:path w="69351" h="40864" extrusionOk="0">
                    <a:moveTo>
                      <a:pt x="67058" y="1"/>
                    </a:moveTo>
                    <a:cubicBezTo>
                      <a:pt x="63722" y="1"/>
                      <a:pt x="37882" y="32289"/>
                      <a:pt x="37550" y="32705"/>
                    </a:cubicBezTo>
                    <a:lnTo>
                      <a:pt x="37550" y="32705"/>
                    </a:lnTo>
                    <a:cubicBezTo>
                      <a:pt x="37474" y="32336"/>
                      <a:pt x="6785" y="6899"/>
                      <a:pt x="2807" y="6899"/>
                    </a:cubicBezTo>
                    <a:cubicBezTo>
                      <a:pt x="2661" y="6899"/>
                      <a:pt x="2551" y="6933"/>
                      <a:pt x="2480" y="7004"/>
                    </a:cubicBezTo>
                    <a:cubicBezTo>
                      <a:pt x="1" y="9059"/>
                      <a:pt x="37546" y="40864"/>
                      <a:pt x="37546" y="40864"/>
                    </a:cubicBezTo>
                    <a:cubicBezTo>
                      <a:pt x="37546" y="40864"/>
                      <a:pt x="69351" y="2535"/>
                      <a:pt x="67295" y="89"/>
                    </a:cubicBezTo>
                    <a:cubicBezTo>
                      <a:pt x="67237" y="30"/>
                      <a:pt x="67158" y="1"/>
                      <a:pt x="67058" y="1"/>
                    </a:cubicBezTo>
                    <a:close/>
                  </a:path>
                </a:pathLst>
              </a:custGeom>
              <a:solidFill>
                <a:srgbClr val="42892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0" name="Google Shape;320;p24"/>
              <p:cNvSpPr/>
              <p:nvPr/>
            </p:nvSpPr>
            <p:spPr>
              <a:xfrm>
                <a:off x="3945000" y="4676250"/>
                <a:ext cx="336025" cy="550500"/>
              </a:xfrm>
              <a:custGeom>
                <a:avLst/>
                <a:gdLst/>
                <a:ahLst/>
                <a:cxnLst/>
                <a:rect l="l" t="t" r="r" b="b"/>
                <a:pathLst>
                  <a:path w="13441" h="22020" extrusionOk="0">
                    <a:moveTo>
                      <a:pt x="13440" y="1"/>
                    </a:moveTo>
                    <a:cubicBezTo>
                      <a:pt x="13440" y="1"/>
                      <a:pt x="6101" y="2448"/>
                      <a:pt x="3263" y="6525"/>
                    </a:cubicBezTo>
                    <a:cubicBezTo>
                      <a:pt x="1" y="10211"/>
                      <a:pt x="816" y="22019"/>
                      <a:pt x="816" y="22019"/>
                    </a:cubicBezTo>
                    <a:cubicBezTo>
                      <a:pt x="1208" y="22019"/>
                      <a:pt x="13440" y="1"/>
                      <a:pt x="13440" y="1"/>
                    </a:cubicBezTo>
                    <a:close/>
                  </a:path>
                </a:pathLst>
              </a:custGeom>
              <a:solidFill>
                <a:srgbClr val="DB5B2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1" name="Google Shape;321;p24"/>
              <p:cNvSpPr/>
              <p:nvPr/>
            </p:nvSpPr>
            <p:spPr>
              <a:xfrm>
                <a:off x="3965400" y="4676250"/>
                <a:ext cx="315625" cy="398000"/>
              </a:xfrm>
              <a:custGeom>
                <a:avLst/>
                <a:gdLst/>
                <a:ahLst/>
                <a:cxnLst/>
                <a:rect l="l" t="t" r="r" b="b"/>
                <a:pathLst>
                  <a:path w="12625" h="15920" extrusionOk="0">
                    <a:moveTo>
                      <a:pt x="12624" y="1"/>
                    </a:moveTo>
                    <a:cubicBezTo>
                      <a:pt x="12233" y="425"/>
                      <a:pt x="5285" y="2872"/>
                      <a:pt x="2447" y="6525"/>
                    </a:cubicBezTo>
                    <a:cubicBezTo>
                      <a:pt x="816" y="8156"/>
                      <a:pt x="0" y="12657"/>
                      <a:pt x="0" y="15919"/>
                    </a:cubicBezTo>
                    <a:cubicBezTo>
                      <a:pt x="392" y="13864"/>
                      <a:pt x="1631" y="10211"/>
                      <a:pt x="3654" y="7340"/>
                    </a:cubicBezTo>
                    <a:cubicBezTo>
                      <a:pt x="5709" y="4078"/>
                      <a:pt x="10178" y="1632"/>
                      <a:pt x="12624" y="425"/>
                    </a:cubicBezTo>
                    <a:lnTo>
                      <a:pt x="12624" y="1"/>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 name="Google Shape;322;p24"/>
              <p:cNvSpPr/>
              <p:nvPr/>
            </p:nvSpPr>
            <p:spPr>
              <a:xfrm>
                <a:off x="3547050" y="4890725"/>
                <a:ext cx="418375" cy="478725"/>
              </a:xfrm>
              <a:custGeom>
                <a:avLst/>
                <a:gdLst/>
                <a:ahLst/>
                <a:cxnLst/>
                <a:rect l="l" t="t" r="r" b="b"/>
                <a:pathLst>
                  <a:path w="16735" h="19149" extrusionOk="0">
                    <a:moveTo>
                      <a:pt x="0" y="1"/>
                    </a:moveTo>
                    <a:lnTo>
                      <a:pt x="0" y="1"/>
                    </a:lnTo>
                    <a:cubicBezTo>
                      <a:pt x="1" y="1"/>
                      <a:pt x="16310" y="19149"/>
                      <a:pt x="16734" y="19149"/>
                    </a:cubicBezTo>
                    <a:lnTo>
                      <a:pt x="16734" y="16702"/>
                    </a:lnTo>
                    <a:cubicBezTo>
                      <a:pt x="16734" y="13440"/>
                      <a:pt x="16734" y="7732"/>
                      <a:pt x="13864" y="5709"/>
                    </a:cubicBezTo>
                    <a:cubicBezTo>
                      <a:pt x="9395" y="2448"/>
                      <a:pt x="1" y="1"/>
                      <a:pt x="0" y="1"/>
                    </a:cubicBezTo>
                    <a:close/>
                  </a:path>
                </a:pathLst>
              </a:custGeom>
              <a:solidFill>
                <a:srgbClr val="DB5B2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3" name="Google Shape;323;p24"/>
              <p:cNvSpPr/>
              <p:nvPr/>
            </p:nvSpPr>
            <p:spPr>
              <a:xfrm>
                <a:off x="3547050" y="4890725"/>
                <a:ext cx="418375" cy="346625"/>
              </a:xfrm>
              <a:custGeom>
                <a:avLst/>
                <a:gdLst/>
                <a:ahLst/>
                <a:cxnLst/>
                <a:rect l="l" t="t" r="r" b="b"/>
                <a:pathLst>
                  <a:path w="16735" h="13865" extrusionOk="0">
                    <a:moveTo>
                      <a:pt x="0" y="1"/>
                    </a:moveTo>
                    <a:lnTo>
                      <a:pt x="0" y="392"/>
                    </a:lnTo>
                    <a:cubicBezTo>
                      <a:pt x="3262" y="1208"/>
                      <a:pt x="8971" y="3654"/>
                      <a:pt x="12233" y="6101"/>
                    </a:cubicBezTo>
                    <a:cubicBezTo>
                      <a:pt x="14679" y="8547"/>
                      <a:pt x="15919" y="11809"/>
                      <a:pt x="16734" y="13864"/>
                    </a:cubicBezTo>
                    <a:cubicBezTo>
                      <a:pt x="16734" y="10602"/>
                      <a:pt x="15919" y="7340"/>
                      <a:pt x="13864" y="5709"/>
                    </a:cubicBezTo>
                    <a:cubicBezTo>
                      <a:pt x="9395" y="2447"/>
                      <a:pt x="424" y="392"/>
                      <a:pt x="0"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4" name="Google Shape;324;p24"/>
              <p:cNvSpPr/>
              <p:nvPr/>
            </p:nvSpPr>
            <p:spPr>
              <a:xfrm>
                <a:off x="3954800" y="5063625"/>
                <a:ext cx="428150" cy="468925"/>
              </a:xfrm>
              <a:custGeom>
                <a:avLst/>
                <a:gdLst/>
                <a:ahLst/>
                <a:cxnLst/>
                <a:rect l="l" t="t" r="r" b="b"/>
                <a:pathLst>
                  <a:path w="17126" h="18757" extrusionOk="0">
                    <a:moveTo>
                      <a:pt x="17126" y="0"/>
                    </a:moveTo>
                    <a:lnTo>
                      <a:pt x="17126" y="0"/>
                    </a:lnTo>
                    <a:cubicBezTo>
                      <a:pt x="17125" y="1"/>
                      <a:pt x="7764" y="2056"/>
                      <a:pt x="3686" y="5317"/>
                    </a:cubicBezTo>
                    <a:cubicBezTo>
                      <a:pt x="0" y="7764"/>
                      <a:pt x="424" y="15103"/>
                      <a:pt x="424" y="17941"/>
                    </a:cubicBezTo>
                    <a:cubicBezTo>
                      <a:pt x="816" y="18365"/>
                      <a:pt x="424" y="18757"/>
                      <a:pt x="424" y="18757"/>
                    </a:cubicBezTo>
                    <a:cubicBezTo>
                      <a:pt x="816" y="18757"/>
                      <a:pt x="17125" y="1"/>
                      <a:pt x="17126" y="0"/>
                    </a:cubicBezTo>
                    <a:close/>
                  </a:path>
                </a:pathLst>
              </a:custGeom>
              <a:solidFill>
                <a:srgbClr val="DB5B2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5" name="Google Shape;325;p24"/>
              <p:cNvSpPr/>
              <p:nvPr/>
            </p:nvSpPr>
            <p:spPr>
              <a:xfrm>
                <a:off x="3965400" y="5063625"/>
                <a:ext cx="417550" cy="336825"/>
              </a:xfrm>
              <a:custGeom>
                <a:avLst/>
                <a:gdLst/>
                <a:ahLst/>
                <a:cxnLst/>
                <a:rect l="l" t="t" r="r" b="b"/>
                <a:pathLst>
                  <a:path w="16702" h="13473" extrusionOk="0">
                    <a:moveTo>
                      <a:pt x="16702" y="0"/>
                    </a:moveTo>
                    <a:cubicBezTo>
                      <a:pt x="16310" y="0"/>
                      <a:pt x="7340" y="2055"/>
                      <a:pt x="3262" y="5317"/>
                    </a:cubicBezTo>
                    <a:cubicBezTo>
                      <a:pt x="816" y="6948"/>
                      <a:pt x="0" y="10602"/>
                      <a:pt x="0" y="13472"/>
                    </a:cubicBezTo>
                    <a:cubicBezTo>
                      <a:pt x="816" y="11417"/>
                      <a:pt x="2023" y="8579"/>
                      <a:pt x="4893" y="6133"/>
                    </a:cubicBezTo>
                    <a:cubicBezTo>
                      <a:pt x="7731" y="3262"/>
                      <a:pt x="13440" y="816"/>
                      <a:pt x="16702"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6" name="Google Shape;326;p24"/>
              <p:cNvSpPr/>
              <p:nvPr/>
            </p:nvSpPr>
            <p:spPr>
              <a:xfrm>
                <a:off x="3506275" y="5287875"/>
                <a:ext cx="499925" cy="407775"/>
              </a:xfrm>
              <a:custGeom>
                <a:avLst/>
                <a:gdLst/>
                <a:ahLst/>
                <a:cxnLst/>
                <a:rect l="l" t="t" r="r" b="b"/>
                <a:pathLst>
                  <a:path w="19997" h="16311" extrusionOk="0">
                    <a:moveTo>
                      <a:pt x="0" y="1"/>
                    </a:moveTo>
                    <a:cubicBezTo>
                      <a:pt x="1" y="1"/>
                      <a:pt x="17941" y="16311"/>
                      <a:pt x="18365" y="16311"/>
                    </a:cubicBezTo>
                    <a:cubicBezTo>
                      <a:pt x="18365" y="16311"/>
                      <a:pt x="19996" y="7340"/>
                      <a:pt x="15103" y="4502"/>
                    </a:cubicBezTo>
                    <a:cubicBezTo>
                      <a:pt x="10210" y="1632"/>
                      <a:pt x="1" y="1"/>
                      <a:pt x="0" y="1"/>
                    </a:cubicBezTo>
                    <a:close/>
                  </a:path>
                </a:pathLst>
              </a:custGeom>
              <a:solidFill>
                <a:srgbClr val="DB5B2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7" name="Google Shape;327;p24"/>
              <p:cNvSpPr/>
              <p:nvPr/>
            </p:nvSpPr>
            <p:spPr>
              <a:xfrm>
                <a:off x="3506275" y="5287875"/>
                <a:ext cx="459150" cy="285450"/>
              </a:xfrm>
              <a:custGeom>
                <a:avLst/>
                <a:gdLst/>
                <a:ahLst/>
                <a:cxnLst/>
                <a:rect l="l" t="t" r="r" b="b"/>
                <a:pathLst>
                  <a:path w="18366" h="11418" extrusionOk="0">
                    <a:moveTo>
                      <a:pt x="0" y="1"/>
                    </a:moveTo>
                    <a:lnTo>
                      <a:pt x="0" y="1"/>
                    </a:lnTo>
                    <a:cubicBezTo>
                      <a:pt x="3262" y="816"/>
                      <a:pt x="9786" y="2871"/>
                      <a:pt x="13048" y="4894"/>
                    </a:cubicBezTo>
                    <a:cubicBezTo>
                      <a:pt x="16310" y="7340"/>
                      <a:pt x="17941" y="9787"/>
                      <a:pt x="18365" y="11418"/>
                    </a:cubicBezTo>
                    <a:cubicBezTo>
                      <a:pt x="18365" y="8971"/>
                      <a:pt x="17550" y="5709"/>
                      <a:pt x="15103" y="4502"/>
                    </a:cubicBezTo>
                    <a:cubicBezTo>
                      <a:pt x="10602" y="1632"/>
                      <a:pt x="1" y="1"/>
                      <a:pt x="0"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8" name="Google Shape;328;p24"/>
              <p:cNvSpPr/>
              <p:nvPr/>
            </p:nvSpPr>
            <p:spPr>
              <a:xfrm>
                <a:off x="3965400" y="5400425"/>
                <a:ext cx="468925" cy="417550"/>
              </a:xfrm>
              <a:custGeom>
                <a:avLst/>
                <a:gdLst/>
                <a:ahLst/>
                <a:cxnLst/>
                <a:rect l="l" t="t" r="r" b="b"/>
                <a:pathLst>
                  <a:path w="18757" h="16702" extrusionOk="0">
                    <a:moveTo>
                      <a:pt x="18757" y="0"/>
                    </a:moveTo>
                    <a:cubicBezTo>
                      <a:pt x="18756" y="0"/>
                      <a:pt x="8155" y="2023"/>
                      <a:pt x="3654" y="4893"/>
                    </a:cubicBezTo>
                    <a:cubicBezTo>
                      <a:pt x="392" y="6524"/>
                      <a:pt x="0" y="11417"/>
                      <a:pt x="0" y="14255"/>
                    </a:cubicBezTo>
                    <a:lnTo>
                      <a:pt x="0" y="16702"/>
                    </a:lnTo>
                    <a:cubicBezTo>
                      <a:pt x="392" y="16702"/>
                      <a:pt x="18756" y="1"/>
                      <a:pt x="18757" y="0"/>
                    </a:cubicBezTo>
                    <a:close/>
                  </a:path>
                </a:pathLst>
              </a:custGeom>
              <a:solidFill>
                <a:srgbClr val="DB5B2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9" name="Google Shape;329;p24"/>
              <p:cNvSpPr/>
              <p:nvPr/>
            </p:nvSpPr>
            <p:spPr>
              <a:xfrm>
                <a:off x="3965400" y="5400425"/>
                <a:ext cx="468925" cy="295225"/>
              </a:xfrm>
              <a:custGeom>
                <a:avLst/>
                <a:gdLst/>
                <a:ahLst/>
                <a:cxnLst/>
                <a:rect l="l" t="t" r="r" b="b"/>
                <a:pathLst>
                  <a:path w="18757" h="11809" extrusionOk="0">
                    <a:moveTo>
                      <a:pt x="18757" y="0"/>
                    </a:moveTo>
                    <a:cubicBezTo>
                      <a:pt x="18333" y="392"/>
                      <a:pt x="8155" y="2023"/>
                      <a:pt x="3262" y="4893"/>
                    </a:cubicBezTo>
                    <a:cubicBezTo>
                      <a:pt x="816" y="6100"/>
                      <a:pt x="392" y="9362"/>
                      <a:pt x="0" y="11809"/>
                    </a:cubicBezTo>
                    <a:cubicBezTo>
                      <a:pt x="816" y="10178"/>
                      <a:pt x="2447" y="7340"/>
                      <a:pt x="5285" y="5285"/>
                    </a:cubicBezTo>
                    <a:cubicBezTo>
                      <a:pt x="8547" y="3262"/>
                      <a:pt x="15071" y="1207"/>
                      <a:pt x="18757" y="392"/>
                    </a:cubicBezTo>
                    <a:lnTo>
                      <a:pt x="18757" y="0"/>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0" name="Google Shape;330;p24"/>
              <p:cNvSpPr/>
              <p:nvPr/>
            </p:nvSpPr>
            <p:spPr>
              <a:xfrm>
                <a:off x="3465500" y="5634475"/>
                <a:ext cx="509700" cy="387375"/>
              </a:xfrm>
              <a:custGeom>
                <a:avLst/>
                <a:gdLst/>
                <a:ahLst/>
                <a:cxnLst/>
                <a:rect l="l" t="t" r="r" b="b"/>
                <a:pathLst>
                  <a:path w="20388" h="15495" extrusionOk="0">
                    <a:moveTo>
                      <a:pt x="0" y="0"/>
                    </a:moveTo>
                    <a:cubicBezTo>
                      <a:pt x="1" y="0"/>
                      <a:pt x="19572" y="15103"/>
                      <a:pt x="19996" y="15495"/>
                    </a:cubicBezTo>
                    <a:lnTo>
                      <a:pt x="19996" y="14288"/>
                    </a:lnTo>
                    <a:cubicBezTo>
                      <a:pt x="20388" y="11841"/>
                      <a:pt x="20388" y="6524"/>
                      <a:pt x="16734" y="4502"/>
                    </a:cubicBezTo>
                    <a:cubicBezTo>
                      <a:pt x="11417" y="1631"/>
                      <a:pt x="1" y="0"/>
                      <a:pt x="0" y="0"/>
                    </a:cubicBezTo>
                    <a:close/>
                  </a:path>
                </a:pathLst>
              </a:custGeom>
              <a:solidFill>
                <a:srgbClr val="DB5B2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1" name="Google Shape;331;p24"/>
              <p:cNvSpPr/>
              <p:nvPr/>
            </p:nvSpPr>
            <p:spPr>
              <a:xfrm>
                <a:off x="3465500" y="5634475"/>
                <a:ext cx="499925" cy="275650"/>
              </a:xfrm>
              <a:custGeom>
                <a:avLst/>
                <a:gdLst/>
                <a:ahLst/>
                <a:cxnLst/>
                <a:rect l="l" t="t" r="r" b="b"/>
                <a:pathLst>
                  <a:path w="19997" h="11026" extrusionOk="0">
                    <a:moveTo>
                      <a:pt x="0" y="0"/>
                    </a:moveTo>
                    <a:cubicBezTo>
                      <a:pt x="70" y="0"/>
                      <a:pt x="423" y="44"/>
                      <a:pt x="989" y="130"/>
                    </a:cubicBezTo>
                    <a:lnTo>
                      <a:pt x="989" y="130"/>
                    </a:lnTo>
                    <a:cubicBezTo>
                      <a:pt x="793" y="84"/>
                      <a:pt x="605" y="41"/>
                      <a:pt x="424" y="0"/>
                    </a:cubicBezTo>
                    <a:close/>
                    <a:moveTo>
                      <a:pt x="989" y="130"/>
                    </a:moveTo>
                    <a:cubicBezTo>
                      <a:pt x="4756" y="1019"/>
                      <a:pt x="11206" y="2971"/>
                      <a:pt x="14679" y="4893"/>
                    </a:cubicBezTo>
                    <a:cubicBezTo>
                      <a:pt x="17941" y="6948"/>
                      <a:pt x="19572" y="9395"/>
                      <a:pt x="19996" y="11026"/>
                    </a:cubicBezTo>
                    <a:cubicBezTo>
                      <a:pt x="19996" y="8579"/>
                      <a:pt x="19181" y="5709"/>
                      <a:pt x="16734" y="4502"/>
                    </a:cubicBezTo>
                    <a:cubicBezTo>
                      <a:pt x="12289" y="2102"/>
                      <a:pt x="3875" y="568"/>
                      <a:pt x="989" y="13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2" name="Google Shape;332;p24"/>
              <p:cNvSpPr/>
              <p:nvPr/>
            </p:nvSpPr>
            <p:spPr>
              <a:xfrm>
                <a:off x="3954800" y="5777175"/>
                <a:ext cx="550475" cy="407775"/>
              </a:xfrm>
              <a:custGeom>
                <a:avLst/>
                <a:gdLst/>
                <a:ahLst/>
                <a:cxnLst/>
                <a:rect l="l" t="t" r="r" b="b"/>
                <a:pathLst>
                  <a:path w="22019" h="16311" extrusionOk="0">
                    <a:moveTo>
                      <a:pt x="22019" y="1"/>
                    </a:moveTo>
                    <a:cubicBezTo>
                      <a:pt x="22018" y="1"/>
                      <a:pt x="9786" y="1632"/>
                      <a:pt x="4502" y="4502"/>
                    </a:cubicBezTo>
                    <a:cubicBezTo>
                      <a:pt x="0" y="6525"/>
                      <a:pt x="424" y="12657"/>
                      <a:pt x="424" y="15104"/>
                    </a:cubicBezTo>
                    <a:cubicBezTo>
                      <a:pt x="816" y="15919"/>
                      <a:pt x="424" y="16311"/>
                      <a:pt x="424" y="16311"/>
                    </a:cubicBezTo>
                    <a:cubicBezTo>
                      <a:pt x="816" y="16311"/>
                      <a:pt x="22018" y="1"/>
                      <a:pt x="22019" y="1"/>
                    </a:cubicBezTo>
                    <a:close/>
                  </a:path>
                </a:pathLst>
              </a:custGeom>
              <a:solidFill>
                <a:srgbClr val="DB5B2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3" name="Google Shape;333;p24"/>
              <p:cNvSpPr/>
              <p:nvPr/>
            </p:nvSpPr>
            <p:spPr>
              <a:xfrm>
                <a:off x="3965400" y="5777588"/>
                <a:ext cx="539875" cy="285450"/>
              </a:xfrm>
              <a:custGeom>
                <a:avLst/>
                <a:gdLst/>
                <a:ahLst/>
                <a:cxnLst/>
                <a:rect l="l" t="t" r="r" b="b"/>
                <a:pathLst>
                  <a:path w="21595" h="11418" extrusionOk="0">
                    <a:moveTo>
                      <a:pt x="21203" y="1"/>
                    </a:moveTo>
                    <a:cubicBezTo>
                      <a:pt x="21055" y="33"/>
                      <a:pt x="20901" y="68"/>
                      <a:pt x="20741" y="105"/>
                    </a:cubicBezTo>
                    <a:lnTo>
                      <a:pt x="20741" y="105"/>
                    </a:lnTo>
                    <a:cubicBezTo>
                      <a:pt x="21234" y="36"/>
                      <a:pt x="21537" y="1"/>
                      <a:pt x="21595" y="1"/>
                    </a:cubicBezTo>
                    <a:close/>
                    <a:moveTo>
                      <a:pt x="20741" y="105"/>
                    </a:moveTo>
                    <a:lnTo>
                      <a:pt x="20741" y="105"/>
                    </a:lnTo>
                    <a:cubicBezTo>
                      <a:pt x="17873" y="506"/>
                      <a:pt x="8588" y="2053"/>
                      <a:pt x="4078" y="4502"/>
                    </a:cubicBezTo>
                    <a:cubicBezTo>
                      <a:pt x="1207" y="5709"/>
                      <a:pt x="392" y="8971"/>
                      <a:pt x="0" y="11418"/>
                    </a:cubicBezTo>
                    <a:cubicBezTo>
                      <a:pt x="816" y="9787"/>
                      <a:pt x="2447" y="7340"/>
                      <a:pt x="6100" y="4894"/>
                    </a:cubicBezTo>
                    <a:cubicBezTo>
                      <a:pt x="9639" y="2952"/>
                      <a:pt x="16904" y="981"/>
                      <a:pt x="20741" y="105"/>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4" name="Google Shape;334;p24"/>
              <p:cNvSpPr/>
              <p:nvPr/>
            </p:nvSpPr>
            <p:spPr>
              <a:xfrm>
                <a:off x="3435325" y="5950875"/>
                <a:ext cx="550475" cy="407775"/>
              </a:xfrm>
              <a:custGeom>
                <a:avLst/>
                <a:gdLst/>
                <a:ahLst/>
                <a:cxnLst/>
                <a:rect l="l" t="t" r="r" b="b"/>
                <a:pathLst>
                  <a:path w="22019" h="16311" extrusionOk="0">
                    <a:moveTo>
                      <a:pt x="0" y="1"/>
                    </a:moveTo>
                    <a:lnTo>
                      <a:pt x="0" y="1"/>
                    </a:lnTo>
                    <a:cubicBezTo>
                      <a:pt x="1" y="1"/>
                      <a:pt x="20779" y="16311"/>
                      <a:pt x="21203" y="16311"/>
                    </a:cubicBezTo>
                    <a:lnTo>
                      <a:pt x="21203" y="15495"/>
                    </a:lnTo>
                    <a:cubicBezTo>
                      <a:pt x="21595" y="13049"/>
                      <a:pt x="22019" y="6916"/>
                      <a:pt x="17517" y="4470"/>
                    </a:cubicBezTo>
                    <a:cubicBezTo>
                      <a:pt x="12233" y="1632"/>
                      <a:pt x="1" y="1"/>
                      <a:pt x="0" y="1"/>
                    </a:cubicBezTo>
                    <a:close/>
                  </a:path>
                </a:pathLst>
              </a:custGeom>
              <a:solidFill>
                <a:srgbClr val="DB5B2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 name="Google Shape;335;p24"/>
              <p:cNvSpPr/>
              <p:nvPr/>
            </p:nvSpPr>
            <p:spPr>
              <a:xfrm>
                <a:off x="3435325" y="5946325"/>
                <a:ext cx="530100" cy="295250"/>
              </a:xfrm>
              <a:custGeom>
                <a:avLst/>
                <a:gdLst/>
                <a:ahLst/>
                <a:cxnLst/>
                <a:rect l="l" t="t" r="r" b="b"/>
                <a:pathLst>
                  <a:path w="21204" h="11810" extrusionOk="0">
                    <a:moveTo>
                      <a:pt x="0" y="1"/>
                    </a:moveTo>
                    <a:cubicBezTo>
                      <a:pt x="4078" y="816"/>
                      <a:pt x="11809" y="2839"/>
                      <a:pt x="15495" y="5285"/>
                    </a:cubicBezTo>
                    <a:cubicBezTo>
                      <a:pt x="18757" y="7340"/>
                      <a:pt x="20388" y="10178"/>
                      <a:pt x="21203" y="11809"/>
                    </a:cubicBezTo>
                    <a:cubicBezTo>
                      <a:pt x="21203" y="8971"/>
                      <a:pt x="20388" y="6101"/>
                      <a:pt x="17517" y="4470"/>
                    </a:cubicBezTo>
                    <a:cubicBezTo>
                      <a:pt x="12233" y="2023"/>
                      <a:pt x="392" y="1"/>
                      <a:pt x="0"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6" name="Google Shape;336;p24"/>
              <p:cNvSpPr/>
              <p:nvPr/>
            </p:nvSpPr>
            <p:spPr>
              <a:xfrm>
                <a:off x="3965400" y="5135375"/>
                <a:ext cx="9800" cy="1569875"/>
              </a:xfrm>
              <a:custGeom>
                <a:avLst/>
                <a:gdLst/>
                <a:ahLst/>
                <a:cxnLst/>
                <a:rect l="l" t="t" r="r" b="b"/>
                <a:pathLst>
                  <a:path w="392" h="62795" extrusionOk="0">
                    <a:moveTo>
                      <a:pt x="0" y="1"/>
                    </a:moveTo>
                    <a:lnTo>
                      <a:pt x="0" y="392"/>
                    </a:lnTo>
                    <a:lnTo>
                      <a:pt x="0" y="62370"/>
                    </a:lnTo>
                    <a:lnTo>
                      <a:pt x="0" y="62794"/>
                    </a:lnTo>
                    <a:lnTo>
                      <a:pt x="392" y="62370"/>
                    </a:lnTo>
                    <a:lnTo>
                      <a:pt x="392" y="392"/>
                    </a:lnTo>
                    <a:cubicBezTo>
                      <a:pt x="392" y="1"/>
                      <a:pt x="0" y="1"/>
                      <a:pt x="0" y="1"/>
                    </a:cubicBezTo>
                    <a:close/>
                  </a:path>
                </a:pathLst>
              </a:custGeom>
              <a:solidFill>
                <a:srgbClr val="006E2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grpSp>
        <p:nvGrpSpPr>
          <p:cNvPr id="337" name="Google Shape;337;p24"/>
          <p:cNvGrpSpPr/>
          <p:nvPr/>
        </p:nvGrpSpPr>
        <p:grpSpPr>
          <a:xfrm rot="1856587">
            <a:off x="10039691" y="-361581"/>
            <a:ext cx="2214684" cy="2365135"/>
            <a:chOff x="76210" y="-194998"/>
            <a:chExt cx="1660971" cy="1773806"/>
          </a:xfrm>
        </p:grpSpPr>
        <p:sp>
          <p:nvSpPr>
            <p:cNvPr id="338" name="Google Shape;338;p24"/>
            <p:cNvSpPr/>
            <p:nvPr/>
          </p:nvSpPr>
          <p:spPr>
            <a:xfrm rot="10274439">
              <a:off x="222674" y="-96449"/>
              <a:ext cx="1403023" cy="1571350"/>
            </a:xfrm>
            <a:custGeom>
              <a:avLst/>
              <a:gdLst/>
              <a:ahLst/>
              <a:cxnLst/>
              <a:rect l="l" t="t" r="r" b="b"/>
              <a:pathLst>
                <a:path w="16984" h="19021" extrusionOk="0">
                  <a:moveTo>
                    <a:pt x="5936" y="1"/>
                  </a:moveTo>
                  <a:cubicBezTo>
                    <a:pt x="5936" y="1"/>
                    <a:pt x="5191" y="1093"/>
                    <a:pt x="4966" y="2507"/>
                  </a:cubicBezTo>
                  <a:lnTo>
                    <a:pt x="4966" y="2533"/>
                  </a:lnTo>
                  <a:cubicBezTo>
                    <a:pt x="4943" y="2756"/>
                    <a:pt x="4917" y="2980"/>
                    <a:pt x="4917" y="3228"/>
                  </a:cubicBezTo>
                  <a:lnTo>
                    <a:pt x="4917" y="3252"/>
                  </a:lnTo>
                  <a:cubicBezTo>
                    <a:pt x="4917" y="3576"/>
                    <a:pt x="4943" y="3874"/>
                    <a:pt x="5016" y="4196"/>
                  </a:cubicBezTo>
                  <a:cubicBezTo>
                    <a:pt x="5115" y="4569"/>
                    <a:pt x="5215" y="4941"/>
                    <a:pt x="5340" y="5265"/>
                  </a:cubicBezTo>
                  <a:cubicBezTo>
                    <a:pt x="5364" y="5265"/>
                    <a:pt x="5364" y="5288"/>
                    <a:pt x="5364" y="5288"/>
                  </a:cubicBezTo>
                  <a:cubicBezTo>
                    <a:pt x="5463" y="5513"/>
                    <a:pt x="5539" y="5711"/>
                    <a:pt x="5638" y="5910"/>
                  </a:cubicBezTo>
                  <a:cubicBezTo>
                    <a:pt x="5662" y="5910"/>
                    <a:pt x="5662" y="5934"/>
                    <a:pt x="5662" y="5934"/>
                  </a:cubicBezTo>
                  <a:cubicBezTo>
                    <a:pt x="5787" y="6158"/>
                    <a:pt x="5886" y="6331"/>
                    <a:pt x="6009" y="6506"/>
                  </a:cubicBezTo>
                  <a:cubicBezTo>
                    <a:pt x="6035" y="6530"/>
                    <a:pt x="6035" y="6556"/>
                    <a:pt x="6059" y="6556"/>
                  </a:cubicBezTo>
                  <a:cubicBezTo>
                    <a:pt x="6494" y="7165"/>
                    <a:pt x="7006" y="7546"/>
                    <a:pt x="7494" y="7546"/>
                  </a:cubicBezTo>
                  <a:cubicBezTo>
                    <a:pt x="7563" y="7546"/>
                    <a:pt x="7631" y="7538"/>
                    <a:pt x="7698" y="7523"/>
                  </a:cubicBezTo>
                  <a:lnTo>
                    <a:pt x="8840" y="12390"/>
                  </a:lnTo>
                  <a:lnTo>
                    <a:pt x="7575" y="11396"/>
                  </a:lnTo>
                  <a:lnTo>
                    <a:pt x="7575" y="11373"/>
                  </a:lnTo>
                  <a:lnTo>
                    <a:pt x="7251" y="11124"/>
                  </a:lnTo>
                  <a:cubicBezTo>
                    <a:pt x="7797" y="10379"/>
                    <a:pt x="7277" y="8989"/>
                    <a:pt x="6059" y="7722"/>
                  </a:cubicBezTo>
                  <a:lnTo>
                    <a:pt x="6035" y="7698"/>
                  </a:lnTo>
                  <a:cubicBezTo>
                    <a:pt x="5886" y="7523"/>
                    <a:pt x="5711" y="7374"/>
                    <a:pt x="5513" y="7201"/>
                  </a:cubicBezTo>
                  <a:lnTo>
                    <a:pt x="5489" y="7175"/>
                  </a:lnTo>
                  <a:cubicBezTo>
                    <a:pt x="5390" y="7076"/>
                    <a:pt x="5264" y="6977"/>
                    <a:pt x="5141" y="6903"/>
                  </a:cubicBezTo>
                  <a:cubicBezTo>
                    <a:pt x="4867" y="6679"/>
                    <a:pt x="4545" y="6480"/>
                    <a:pt x="4247" y="6357"/>
                  </a:cubicBezTo>
                  <a:cubicBezTo>
                    <a:pt x="4222" y="6331"/>
                    <a:pt x="4222" y="6331"/>
                    <a:pt x="4198" y="6331"/>
                  </a:cubicBezTo>
                  <a:cubicBezTo>
                    <a:pt x="3973" y="6232"/>
                    <a:pt x="3725" y="6158"/>
                    <a:pt x="3503" y="6083"/>
                  </a:cubicBezTo>
                  <a:cubicBezTo>
                    <a:pt x="3477" y="6083"/>
                    <a:pt x="3453" y="6059"/>
                    <a:pt x="3427" y="6059"/>
                  </a:cubicBezTo>
                  <a:cubicBezTo>
                    <a:pt x="3179" y="5984"/>
                    <a:pt x="2907" y="5934"/>
                    <a:pt x="2658" y="5910"/>
                  </a:cubicBezTo>
                  <a:cubicBezTo>
                    <a:pt x="2632" y="5884"/>
                    <a:pt x="2609" y="5884"/>
                    <a:pt x="2583" y="5884"/>
                  </a:cubicBezTo>
                  <a:cubicBezTo>
                    <a:pt x="2285" y="5860"/>
                    <a:pt x="1987" y="5835"/>
                    <a:pt x="1739" y="5811"/>
                  </a:cubicBezTo>
                  <a:lnTo>
                    <a:pt x="1665" y="5811"/>
                  </a:lnTo>
                  <a:cubicBezTo>
                    <a:pt x="1119" y="5811"/>
                    <a:pt x="696" y="5860"/>
                    <a:pt x="573" y="5860"/>
                  </a:cubicBezTo>
                  <a:cubicBezTo>
                    <a:pt x="547" y="5884"/>
                    <a:pt x="523" y="5884"/>
                    <a:pt x="523" y="5884"/>
                  </a:cubicBezTo>
                  <a:lnTo>
                    <a:pt x="523" y="5910"/>
                  </a:lnTo>
                  <a:lnTo>
                    <a:pt x="523" y="5934"/>
                  </a:lnTo>
                  <a:cubicBezTo>
                    <a:pt x="547" y="6133"/>
                    <a:pt x="672" y="6977"/>
                    <a:pt x="1043" y="7946"/>
                  </a:cubicBezTo>
                  <a:cubicBezTo>
                    <a:pt x="1143" y="8194"/>
                    <a:pt x="1268" y="8443"/>
                    <a:pt x="1391" y="8691"/>
                  </a:cubicBezTo>
                  <a:cubicBezTo>
                    <a:pt x="1417" y="8691"/>
                    <a:pt x="1417" y="8715"/>
                    <a:pt x="1417" y="8715"/>
                  </a:cubicBezTo>
                  <a:cubicBezTo>
                    <a:pt x="1665" y="9162"/>
                    <a:pt x="1987" y="9559"/>
                    <a:pt x="2360" y="9932"/>
                  </a:cubicBezTo>
                  <a:cubicBezTo>
                    <a:pt x="2384" y="9932"/>
                    <a:pt x="2384" y="9932"/>
                    <a:pt x="2384" y="9956"/>
                  </a:cubicBezTo>
                  <a:cubicBezTo>
                    <a:pt x="2460" y="10006"/>
                    <a:pt x="2533" y="10081"/>
                    <a:pt x="2609" y="10131"/>
                  </a:cubicBezTo>
                  <a:cubicBezTo>
                    <a:pt x="3179" y="10578"/>
                    <a:pt x="3751" y="10926"/>
                    <a:pt x="4321" y="11174"/>
                  </a:cubicBezTo>
                  <a:lnTo>
                    <a:pt x="4347" y="11174"/>
                  </a:lnTo>
                  <a:cubicBezTo>
                    <a:pt x="4981" y="11453"/>
                    <a:pt x="5582" y="11602"/>
                    <a:pt x="6085" y="11602"/>
                  </a:cubicBezTo>
                  <a:cubicBezTo>
                    <a:pt x="6567" y="11602"/>
                    <a:pt x="6958" y="11465"/>
                    <a:pt x="7201" y="11174"/>
                  </a:cubicBezTo>
                  <a:lnTo>
                    <a:pt x="8866" y="12515"/>
                  </a:lnTo>
                  <a:lnTo>
                    <a:pt x="9982" y="17207"/>
                  </a:lnTo>
                  <a:lnTo>
                    <a:pt x="9982" y="17207"/>
                  </a:lnTo>
                  <a:lnTo>
                    <a:pt x="8741" y="16660"/>
                  </a:lnTo>
                  <a:cubicBezTo>
                    <a:pt x="9015" y="16015"/>
                    <a:pt x="8691" y="15196"/>
                    <a:pt x="7972" y="14376"/>
                  </a:cubicBezTo>
                  <a:cubicBezTo>
                    <a:pt x="7946" y="14376"/>
                    <a:pt x="7946" y="14352"/>
                    <a:pt x="7922" y="14352"/>
                  </a:cubicBezTo>
                  <a:cubicBezTo>
                    <a:pt x="7300" y="13681"/>
                    <a:pt x="6432" y="13035"/>
                    <a:pt x="5364" y="12539"/>
                  </a:cubicBezTo>
                  <a:cubicBezTo>
                    <a:pt x="4602" y="12177"/>
                    <a:pt x="3797" y="12064"/>
                    <a:pt x="3037" y="12064"/>
                  </a:cubicBezTo>
                  <a:cubicBezTo>
                    <a:pt x="2806" y="12064"/>
                    <a:pt x="2580" y="12075"/>
                    <a:pt x="2360" y="12092"/>
                  </a:cubicBezTo>
                  <a:cubicBezTo>
                    <a:pt x="1119" y="12191"/>
                    <a:pt x="150" y="12539"/>
                    <a:pt x="26" y="12588"/>
                  </a:cubicBezTo>
                  <a:cubicBezTo>
                    <a:pt x="26" y="12614"/>
                    <a:pt x="1" y="12614"/>
                    <a:pt x="1" y="12614"/>
                  </a:cubicBezTo>
                  <a:cubicBezTo>
                    <a:pt x="1" y="12614"/>
                    <a:pt x="26" y="12614"/>
                    <a:pt x="26" y="12638"/>
                  </a:cubicBezTo>
                  <a:cubicBezTo>
                    <a:pt x="76" y="12787"/>
                    <a:pt x="249" y="13234"/>
                    <a:pt x="523" y="13780"/>
                  </a:cubicBezTo>
                  <a:cubicBezTo>
                    <a:pt x="547" y="13806"/>
                    <a:pt x="573" y="13830"/>
                    <a:pt x="573" y="13856"/>
                  </a:cubicBezTo>
                  <a:cubicBezTo>
                    <a:pt x="722" y="14128"/>
                    <a:pt x="871" y="14402"/>
                    <a:pt x="1069" y="14674"/>
                  </a:cubicBezTo>
                  <a:lnTo>
                    <a:pt x="1119" y="14749"/>
                  </a:lnTo>
                  <a:cubicBezTo>
                    <a:pt x="1292" y="14972"/>
                    <a:pt x="1466" y="15220"/>
                    <a:pt x="1665" y="15445"/>
                  </a:cubicBezTo>
                  <a:cubicBezTo>
                    <a:pt x="1689" y="15468"/>
                    <a:pt x="1715" y="15468"/>
                    <a:pt x="1715" y="15494"/>
                  </a:cubicBezTo>
                  <a:cubicBezTo>
                    <a:pt x="1913" y="15693"/>
                    <a:pt x="2112" y="15892"/>
                    <a:pt x="2335" y="16064"/>
                  </a:cubicBezTo>
                  <a:cubicBezTo>
                    <a:pt x="2360" y="16090"/>
                    <a:pt x="2360" y="16114"/>
                    <a:pt x="2384" y="16114"/>
                  </a:cubicBezTo>
                  <a:cubicBezTo>
                    <a:pt x="2609" y="16289"/>
                    <a:pt x="2831" y="16438"/>
                    <a:pt x="3079" y="16587"/>
                  </a:cubicBezTo>
                  <a:lnTo>
                    <a:pt x="3105" y="16611"/>
                  </a:lnTo>
                  <a:cubicBezTo>
                    <a:pt x="3205" y="16660"/>
                    <a:pt x="3304" y="16710"/>
                    <a:pt x="3377" y="16736"/>
                  </a:cubicBezTo>
                  <a:cubicBezTo>
                    <a:pt x="3526" y="16809"/>
                    <a:pt x="3701" y="16885"/>
                    <a:pt x="3850" y="16934"/>
                  </a:cubicBezTo>
                  <a:lnTo>
                    <a:pt x="3850" y="16958"/>
                  </a:lnTo>
                  <a:cubicBezTo>
                    <a:pt x="3850" y="16958"/>
                    <a:pt x="3874" y="16958"/>
                    <a:pt x="3900" y="16984"/>
                  </a:cubicBezTo>
                  <a:cubicBezTo>
                    <a:pt x="4148" y="17083"/>
                    <a:pt x="4420" y="17157"/>
                    <a:pt x="4669" y="17232"/>
                  </a:cubicBezTo>
                  <a:cubicBezTo>
                    <a:pt x="4669" y="17256"/>
                    <a:pt x="4694" y="17256"/>
                    <a:pt x="4718" y="17256"/>
                  </a:cubicBezTo>
                  <a:cubicBezTo>
                    <a:pt x="4992" y="17332"/>
                    <a:pt x="5264" y="17405"/>
                    <a:pt x="5513" y="17455"/>
                  </a:cubicBezTo>
                  <a:lnTo>
                    <a:pt x="5588" y="17455"/>
                  </a:lnTo>
                  <a:cubicBezTo>
                    <a:pt x="5886" y="17530"/>
                    <a:pt x="6158" y="17554"/>
                    <a:pt x="6407" y="17554"/>
                  </a:cubicBezTo>
                  <a:cubicBezTo>
                    <a:pt x="6432" y="17580"/>
                    <a:pt x="6456" y="17580"/>
                    <a:pt x="6482" y="17580"/>
                  </a:cubicBezTo>
                  <a:cubicBezTo>
                    <a:pt x="6830" y="17580"/>
                    <a:pt x="7151" y="17554"/>
                    <a:pt x="7426" y="17505"/>
                  </a:cubicBezTo>
                  <a:lnTo>
                    <a:pt x="7475" y="17505"/>
                  </a:lnTo>
                  <a:cubicBezTo>
                    <a:pt x="8071" y="17381"/>
                    <a:pt x="8518" y="17133"/>
                    <a:pt x="8717" y="16710"/>
                  </a:cubicBezTo>
                  <a:lnTo>
                    <a:pt x="9164" y="16909"/>
                  </a:lnTo>
                  <a:lnTo>
                    <a:pt x="10008" y="17282"/>
                  </a:lnTo>
                  <a:lnTo>
                    <a:pt x="10429" y="18994"/>
                  </a:lnTo>
                  <a:cubicBezTo>
                    <a:pt x="10429" y="19020"/>
                    <a:pt x="10455" y="19020"/>
                    <a:pt x="10455" y="19020"/>
                  </a:cubicBezTo>
                  <a:cubicBezTo>
                    <a:pt x="10479" y="19020"/>
                    <a:pt x="10504" y="18994"/>
                    <a:pt x="10479" y="18970"/>
                  </a:cubicBezTo>
                  <a:lnTo>
                    <a:pt x="10081" y="17282"/>
                  </a:lnTo>
                  <a:lnTo>
                    <a:pt x="10677" y="16537"/>
                  </a:lnTo>
                  <a:lnTo>
                    <a:pt x="10677" y="16561"/>
                  </a:lnTo>
                  <a:lnTo>
                    <a:pt x="10975" y="16164"/>
                  </a:lnTo>
                  <a:cubicBezTo>
                    <a:pt x="11203" y="16331"/>
                    <a:pt x="11486" y="16415"/>
                    <a:pt x="11802" y="16415"/>
                  </a:cubicBezTo>
                  <a:cubicBezTo>
                    <a:pt x="12003" y="16415"/>
                    <a:pt x="12218" y="16381"/>
                    <a:pt x="12441" y="16313"/>
                  </a:cubicBezTo>
                  <a:lnTo>
                    <a:pt x="12491" y="16313"/>
                  </a:lnTo>
                  <a:cubicBezTo>
                    <a:pt x="12763" y="16213"/>
                    <a:pt x="13061" y="16090"/>
                    <a:pt x="13359" y="15941"/>
                  </a:cubicBezTo>
                  <a:lnTo>
                    <a:pt x="13385" y="15915"/>
                  </a:lnTo>
                  <a:cubicBezTo>
                    <a:pt x="13633" y="15792"/>
                    <a:pt x="13881" y="15617"/>
                    <a:pt x="14130" y="15445"/>
                  </a:cubicBezTo>
                  <a:cubicBezTo>
                    <a:pt x="14130" y="15419"/>
                    <a:pt x="14153" y="15419"/>
                    <a:pt x="14179" y="15395"/>
                  </a:cubicBezTo>
                  <a:cubicBezTo>
                    <a:pt x="14378" y="15246"/>
                    <a:pt x="14576" y="15047"/>
                    <a:pt x="14799" y="14873"/>
                  </a:cubicBezTo>
                  <a:cubicBezTo>
                    <a:pt x="14799" y="14849"/>
                    <a:pt x="14825" y="14823"/>
                    <a:pt x="14849" y="14823"/>
                  </a:cubicBezTo>
                  <a:cubicBezTo>
                    <a:pt x="15023" y="14624"/>
                    <a:pt x="15222" y="14451"/>
                    <a:pt x="15395" y="14227"/>
                  </a:cubicBezTo>
                  <a:cubicBezTo>
                    <a:pt x="15421" y="14227"/>
                    <a:pt x="15421" y="14203"/>
                    <a:pt x="15445" y="14177"/>
                  </a:cubicBezTo>
                  <a:cubicBezTo>
                    <a:pt x="15544" y="14054"/>
                    <a:pt x="15643" y="13929"/>
                    <a:pt x="15768" y="13806"/>
                  </a:cubicBezTo>
                  <a:cubicBezTo>
                    <a:pt x="16712" y="12614"/>
                    <a:pt x="16934" y="11075"/>
                    <a:pt x="16960" y="9956"/>
                  </a:cubicBezTo>
                  <a:cubicBezTo>
                    <a:pt x="16960" y="9932"/>
                    <a:pt x="16960" y="9907"/>
                    <a:pt x="16984" y="9883"/>
                  </a:cubicBezTo>
                  <a:cubicBezTo>
                    <a:pt x="16984" y="9237"/>
                    <a:pt x="16934" y="8790"/>
                    <a:pt x="16910" y="8641"/>
                  </a:cubicBezTo>
                  <a:lnTo>
                    <a:pt x="16910" y="8592"/>
                  </a:lnTo>
                  <a:lnTo>
                    <a:pt x="16885" y="8592"/>
                  </a:lnTo>
                  <a:cubicBezTo>
                    <a:pt x="16761" y="8592"/>
                    <a:pt x="15719" y="8715"/>
                    <a:pt x="14576" y="9188"/>
                  </a:cubicBezTo>
                  <a:cubicBezTo>
                    <a:pt x="13782" y="9486"/>
                    <a:pt x="12962" y="9982"/>
                    <a:pt x="12316" y="10701"/>
                  </a:cubicBezTo>
                  <a:lnTo>
                    <a:pt x="12292" y="10701"/>
                  </a:lnTo>
                  <a:cubicBezTo>
                    <a:pt x="12243" y="10777"/>
                    <a:pt x="12167" y="10850"/>
                    <a:pt x="12094" y="10926"/>
                  </a:cubicBezTo>
                  <a:cubicBezTo>
                    <a:pt x="11372" y="11869"/>
                    <a:pt x="10876" y="12837"/>
                    <a:pt x="10628" y="13707"/>
                  </a:cubicBezTo>
                  <a:cubicBezTo>
                    <a:pt x="10628" y="13707"/>
                    <a:pt x="10604" y="13730"/>
                    <a:pt x="10604" y="13756"/>
                  </a:cubicBezTo>
                  <a:cubicBezTo>
                    <a:pt x="10306" y="14799"/>
                    <a:pt x="10405" y="15693"/>
                    <a:pt x="10926" y="16140"/>
                  </a:cubicBezTo>
                  <a:lnTo>
                    <a:pt x="10058" y="17183"/>
                  </a:lnTo>
                  <a:lnTo>
                    <a:pt x="8939" y="12489"/>
                  </a:lnTo>
                  <a:lnTo>
                    <a:pt x="9833" y="10552"/>
                  </a:lnTo>
                  <a:cubicBezTo>
                    <a:pt x="9969" y="10608"/>
                    <a:pt x="10113" y="10635"/>
                    <a:pt x="10263" y="10635"/>
                  </a:cubicBezTo>
                  <a:cubicBezTo>
                    <a:pt x="10914" y="10635"/>
                    <a:pt x="11685" y="10129"/>
                    <a:pt x="12391" y="9261"/>
                  </a:cubicBezTo>
                  <a:cubicBezTo>
                    <a:pt x="12415" y="9261"/>
                    <a:pt x="12415" y="9261"/>
                    <a:pt x="12415" y="9237"/>
                  </a:cubicBezTo>
                  <a:cubicBezTo>
                    <a:pt x="12813" y="8764"/>
                    <a:pt x="13160" y="8194"/>
                    <a:pt x="13484" y="7549"/>
                  </a:cubicBezTo>
                  <a:cubicBezTo>
                    <a:pt x="13508" y="7450"/>
                    <a:pt x="13557" y="7374"/>
                    <a:pt x="13583" y="7275"/>
                  </a:cubicBezTo>
                  <a:cubicBezTo>
                    <a:pt x="13683" y="7003"/>
                    <a:pt x="13756" y="6754"/>
                    <a:pt x="13806" y="6480"/>
                  </a:cubicBezTo>
                  <a:cubicBezTo>
                    <a:pt x="13855" y="6232"/>
                    <a:pt x="13881" y="6009"/>
                    <a:pt x="13905" y="5761"/>
                  </a:cubicBezTo>
                  <a:lnTo>
                    <a:pt x="13905" y="5711"/>
                  </a:lnTo>
                  <a:cubicBezTo>
                    <a:pt x="13905" y="5437"/>
                    <a:pt x="13905" y="5165"/>
                    <a:pt x="13881" y="4891"/>
                  </a:cubicBezTo>
                  <a:lnTo>
                    <a:pt x="13881" y="4867"/>
                  </a:lnTo>
                  <a:cubicBezTo>
                    <a:pt x="13782" y="3848"/>
                    <a:pt x="13508" y="3054"/>
                    <a:pt x="13434" y="2855"/>
                  </a:cubicBezTo>
                  <a:lnTo>
                    <a:pt x="13434" y="2831"/>
                  </a:lnTo>
                  <a:lnTo>
                    <a:pt x="13409" y="2805"/>
                  </a:lnTo>
                  <a:lnTo>
                    <a:pt x="13385" y="2831"/>
                  </a:lnTo>
                  <a:cubicBezTo>
                    <a:pt x="13236" y="2881"/>
                    <a:pt x="12862" y="3004"/>
                    <a:pt x="12366" y="3278"/>
                  </a:cubicBezTo>
                  <a:cubicBezTo>
                    <a:pt x="12366" y="3278"/>
                    <a:pt x="12342" y="3302"/>
                    <a:pt x="12316" y="3302"/>
                  </a:cubicBezTo>
                  <a:cubicBezTo>
                    <a:pt x="12094" y="3427"/>
                    <a:pt x="11845" y="3576"/>
                    <a:pt x="11571" y="3749"/>
                  </a:cubicBezTo>
                  <a:lnTo>
                    <a:pt x="11521" y="3799"/>
                  </a:lnTo>
                  <a:cubicBezTo>
                    <a:pt x="11323" y="3948"/>
                    <a:pt x="11100" y="4097"/>
                    <a:pt x="10902" y="4271"/>
                  </a:cubicBezTo>
                  <a:cubicBezTo>
                    <a:pt x="10876" y="4295"/>
                    <a:pt x="10876" y="4321"/>
                    <a:pt x="10852" y="4321"/>
                  </a:cubicBezTo>
                  <a:cubicBezTo>
                    <a:pt x="10429" y="4742"/>
                    <a:pt x="10032" y="5215"/>
                    <a:pt x="9760" y="5811"/>
                  </a:cubicBezTo>
                  <a:cubicBezTo>
                    <a:pt x="9684" y="5934"/>
                    <a:pt x="9611" y="6083"/>
                    <a:pt x="9561" y="6232"/>
                  </a:cubicBezTo>
                  <a:cubicBezTo>
                    <a:pt x="9462" y="6456"/>
                    <a:pt x="9386" y="6705"/>
                    <a:pt x="9313" y="6927"/>
                  </a:cubicBezTo>
                  <a:lnTo>
                    <a:pt x="9313" y="6953"/>
                  </a:lnTo>
                  <a:cubicBezTo>
                    <a:pt x="9237" y="7201"/>
                    <a:pt x="9164" y="7450"/>
                    <a:pt x="9114" y="7698"/>
                  </a:cubicBezTo>
                  <a:lnTo>
                    <a:pt x="9114" y="7722"/>
                  </a:lnTo>
                  <a:cubicBezTo>
                    <a:pt x="9015" y="8343"/>
                    <a:pt x="8989" y="8913"/>
                    <a:pt x="9064" y="9360"/>
                  </a:cubicBezTo>
                  <a:cubicBezTo>
                    <a:pt x="9064" y="9386"/>
                    <a:pt x="9064" y="9386"/>
                    <a:pt x="9088" y="9410"/>
                  </a:cubicBezTo>
                  <a:cubicBezTo>
                    <a:pt x="9187" y="9932"/>
                    <a:pt x="9412" y="10330"/>
                    <a:pt x="9783" y="10528"/>
                  </a:cubicBezTo>
                  <a:lnTo>
                    <a:pt x="9585" y="10900"/>
                  </a:lnTo>
                  <a:lnTo>
                    <a:pt x="8915" y="12390"/>
                  </a:lnTo>
                  <a:lnTo>
                    <a:pt x="7847" y="7896"/>
                  </a:lnTo>
                  <a:lnTo>
                    <a:pt x="7773" y="7523"/>
                  </a:lnTo>
                  <a:cubicBezTo>
                    <a:pt x="8294" y="7374"/>
                    <a:pt x="8641" y="6754"/>
                    <a:pt x="8790" y="5910"/>
                  </a:cubicBezTo>
                  <a:cubicBezTo>
                    <a:pt x="8790" y="5884"/>
                    <a:pt x="8790" y="5860"/>
                    <a:pt x="8816" y="5835"/>
                  </a:cubicBezTo>
                  <a:lnTo>
                    <a:pt x="8790" y="5835"/>
                  </a:lnTo>
                  <a:cubicBezTo>
                    <a:pt x="8840" y="5636"/>
                    <a:pt x="8840" y="5413"/>
                    <a:pt x="8866" y="5189"/>
                  </a:cubicBezTo>
                  <a:lnTo>
                    <a:pt x="8866" y="5139"/>
                  </a:lnTo>
                  <a:cubicBezTo>
                    <a:pt x="8866" y="4917"/>
                    <a:pt x="8866" y="4692"/>
                    <a:pt x="8840" y="4470"/>
                  </a:cubicBezTo>
                  <a:lnTo>
                    <a:pt x="8840" y="4444"/>
                  </a:lnTo>
                  <a:cubicBezTo>
                    <a:pt x="8790" y="4073"/>
                    <a:pt x="8741" y="3699"/>
                    <a:pt x="8641" y="3328"/>
                  </a:cubicBezTo>
                  <a:cubicBezTo>
                    <a:pt x="8568" y="3004"/>
                    <a:pt x="8468" y="2732"/>
                    <a:pt x="8319" y="2458"/>
                  </a:cubicBezTo>
                  <a:lnTo>
                    <a:pt x="8319" y="2408"/>
                  </a:lnTo>
                  <a:lnTo>
                    <a:pt x="7946" y="1812"/>
                  </a:lnTo>
                  <a:lnTo>
                    <a:pt x="7922" y="1788"/>
                  </a:lnTo>
                  <a:cubicBezTo>
                    <a:pt x="7177" y="746"/>
                    <a:pt x="6158" y="124"/>
                    <a:pt x="5960"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39" name="Google Shape;339;p24"/>
            <p:cNvGrpSpPr/>
            <p:nvPr/>
          </p:nvGrpSpPr>
          <p:grpSpPr>
            <a:xfrm rot="10274439">
              <a:off x="187628" y="-94679"/>
              <a:ext cx="1438049" cy="1573168"/>
              <a:chOff x="2839975" y="3510650"/>
              <a:chExt cx="435200" cy="476075"/>
            </a:xfrm>
          </p:grpSpPr>
          <p:sp>
            <p:nvSpPr>
              <p:cNvPr id="340" name="Google Shape;340;p24"/>
              <p:cNvSpPr/>
              <p:nvPr/>
            </p:nvSpPr>
            <p:spPr>
              <a:xfrm>
                <a:off x="2952950" y="3510650"/>
                <a:ext cx="115500" cy="189200"/>
              </a:xfrm>
              <a:custGeom>
                <a:avLst/>
                <a:gdLst/>
                <a:ahLst/>
                <a:cxnLst/>
                <a:rect l="l" t="t" r="r" b="b"/>
                <a:pathLst>
                  <a:path w="4620" h="7568" extrusionOk="0">
                    <a:moveTo>
                      <a:pt x="1417" y="1"/>
                    </a:moveTo>
                    <a:cubicBezTo>
                      <a:pt x="1417" y="1"/>
                      <a:pt x="1" y="2136"/>
                      <a:pt x="497" y="4194"/>
                    </a:cubicBezTo>
                    <a:cubicBezTo>
                      <a:pt x="961" y="6140"/>
                      <a:pt x="2052" y="7567"/>
                      <a:pt x="3003" y="7567"/>
                    </a:cubicBezTo>
                    <a:cubicBezTo>
                      <a:pt x="3071" y="7567"/>
                      <a:pt x="3138" y="7560"/>
                      <a:pt x="3205" y="7545"/>
                    </a:cubicBezTo>
                    <a:cubicBezTo>
                      <a:pt x="4198" y="7297"/>
                      <a:pt x="4619" y="5410"/>
                      <a:pt x="4123" y="3350"/>
                    </a:cubicBezTo>
                    <a:cubicBezTo>
                      <a:pt x="3626" y="1268"/>
                      <a:pt x="1417" y="1"/>
                      <a:pt x="1417" y="1"/>
                    </a:cubicBezTo>
                    <a:close/>
                  </a:path>
                </a:pathLst>
              </a:custGeom>
              <a:solidFill>
                <a:srgbClr val="8BA13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1" name="Google Shape;341;p24"/>
              <p:cNvSpPr/>
              <p:nvPr/>
            </p:nvSpPr>
            <p:spPr>
              <a:xfrm>
                <a:off x="2962900" y="3510650"/>
                <a:ext cx="98750" cy="197975"/>
              </a:xfrm>
              <a:custGeom>
                <a:avLst/>
                <a:gdLst/>
                <a:ahLst/>
                <a:cxnLst/>
                <a:rect l="l" t="t" r="r" b="b"/>
                <a:pathLst>
                  <a:path w="3950" h="7919" extrusionOk="0">
                    <a:moveTo>
                      <a:pt x="1019" y="1"/>
                    </a:moveTo>
                    <a:cubicBezTo>
                      <a:pt x="1019" y="1"/>
                      <a:pt x="1019" y="27"/>
                      <a:pt x="993" y="50"/>
                    </a:cubicBezTo>
                    <a:lnTo>
                      <a:pt x="1168" y="771"/>
                    </a:lnTo>
                    <a:lnTo>
                      <a:pt x="523" y="920"/>
                    </a:lnTo>
                    <a:cubicBezTo>
                      <a:pt x="523" y="944"/>
                      <a:pt x="523" y="970"/>
                      <a:pt x="497" y="994"/>
                    </a:cubicBezTo>
                    <a:lnTo>
                      <a:pt x="1168" y="845"/>
                    </a:lnTo>
                    <a:lnTo>
                      <a:pt x="1317" y="1441"/>
                    </a:lnTo>
                    <a:lnTo>
                      <a:pt x="248" y="1715"/>
                    </a:lnTo>
                    <a:cubicBezTo>
                      <a:pt x="225" y="1739"/>
                      <a:pt x="225" y="1765"/>
                      <a:pt x="225" y="1788"/>
                    </a:cubicBezTo>
                    <a:lnTo>
                      <a:pt x="1341" y="1516"/>
                    </a:lnTo>
                    <a:lnTo>
                      <a:pt x="1490" y="2136"/>
                    </a:lnTo>
                    <a:lnTo>
                      <a:pt x="50" y="2460"/>
                    </a:lnTo>
                    <a:lnTo>
                      <a:pt x="50" y="2533"/>
                    </a:lnTo>
                    <a:lnTo>
                      <a:pt x="1490" y="2186"/>
                    </a:lnTo>
                    <a:lnTo>
                      <a:pt x="1639" y="2807"/>
                    </a:lnTo>
                    <a:lnTo>
                      <a:pt x="0" y="3205"/>
                    </a:lnTo>
                    <a:lnTo>
                      <a:pt x="0" y="3278"/>
                    </a:lnTo>
                    <a:lnTo>
                      <a:pt x="1665" y="2881"/>
                    </a:lnTo>
                    <a:lnTo>
                      <a:pt x="1814" y="3473"/>
                    </a:lnTo>
                    <a:lnTo>
                      <a:pt x="26" y="3896"/>
                    </a:lnTo>
                    <a:cubicBezTo>
                      <a:pt x="50" y="3920"/>
                      <a:pt x="50" y="3946"/>
                      <a:pt x="50" y="3969"/>
                    </a:cubicBezTo>
                    <a:lnTo>
                      <a:pt x="1814" y="3548"/>
                    </a:lnTo>
                    <a:lnTo>
                      <a:pt x="1963" y="4168"/>
                    </a:lnTo>
                    <a:lnTo>
                      <a:pt x="199" y="4591"/>
                    </a:lnTo>
                    <a:cubicBezTo>
                      <a:pt x="199" y="4591"/>
                      <a:pt x="199" y="4615"/>
                      <a:pt x="225" y="4641"/>
                    </a:cubicBezTo>
                    <a:lnTo>
                      <a:pt x="1986" y="4218"/>
                    </a:lnTo>
                    <a:lnTo>
                      <a:pt x="2135" y="4840"/>
                    </a:lnTo>
                    <a:lnTo>
                      <a:pt x="423" y="5237"/>
                    </a:lnTo>
                    <a:cubicBezTo>
                      <a:pt x="423" y="5261"/>
                      <a:pt x="423" y="5286"/>
                      <a:pt x="447" y="5310"/>
                    </a:cubicBezTo>
                    <a:lnTo>
                      <a:pt x="2135" y="4913"/>
                    </a:lnTo>
                    <a:lnTo>
                      <a:pt x="2284" y="5509"/>
                    </a:lnTo>
                    <a:lnTo>
                      <a:pt x="721" y="5882"/>
                    </a:lnTo>
                    <a:cubicBezTo>
                      <a:pt x="721" y="5906"/>
                      <a:pt x="721" y="5932"/>
                      <a:pt x="745" y="5956"/>
                    </a:cubicBezTo>
                    <a:lnTo>
                      <a:pt x="2310" y="5584"/>
                    </a:lnTo>
                    <a:lnTo>
                      <a:pt x="2459" y="6180"/>
                    </a:lnTo>
                    <a:lnTo>
                      <a:pt x="1093" y="6528"/>
                    </a:lnTo>
                    <a:lnTo>
                      <a:pt x="1142" y="6578"/>
                    </a:lnTo>
                    <a:lnTo>
                      <a:pt x="2459" y="6254"/>
                    </a:lnTo>
                    <a:lnTo>
                      <a:pt x="2608" y="6876"/>
                    </a:lnTo>
                    <a:lnTo>
                      <a:pt x="1615" y="7098"/>
                    </a:lnTo>
                    <a:cubicBezTo>
                      <a:pt x="1639" y="7124"/>
                      <a:pt x="1665" y="7148"/>
                      <a:pt x="1665" y="7173"/>
                    </a:cubicBezTo>
                    <a:lnTo>
                      <a:pt x="2632" y="6925"/>
                    </a:lnTo>
                    <a:lnTo>
                      <a:pt x="2857" y="7918"/>
                    </a:lnTo>
                    <a:lnTo>
                      <a:pt x="2930" y="7893"/>
                    </a:lnTo>
                    <a:lnTo>
                      <a:pt x="2708" y="6925"/>
                    </a:lnTo>
                    <a:lnTo>
                      <a:pt x="3651" y="6701"/>
                    </a:lnTo>
                    <a:cubicBezTo>
                      <a:pt x="3675" y="6677"/>
                      <a:pt x="3675" y="6651"/>
                      <a:pt x="3675" y="6601"/>
                    </a:cubicBezTo>
                    <a:lnTo>
                      <a:pt x="3675" y="6601"/>
                    </a:lnTo>
                    <a:lnTo>
                      <a:pt x="2682" y="6850"/>
                    </a:lnTo>
                    <a:lnTo>
                      <a:pt x="2533" y="6254"/>
                    </a:lnTo>
                    <a:lnTo>
                      <a:pt x="3874" y="5932"/>
                    </a:lnTo>
                    <a:lnTo>
                      <a:pt x="3874" y="5857"/>
                    </a:lnTo>
                    <a:lnTo>
                      <a:pt x="2509" y="6180"/>
                    </a:lnTo>
                    <a:lnTo>
                      <a:pt x="2384" y="5559"/>
                    </a:lnTo>
                    <a:lnTo>
                      <a:pt x="3949" y="5187"/>
                    </a:lnTo>
                    <a:lnTo>
                      <a:pt x="3949" y="5112"/>
                    </a:lnTo>
                    <a:lnTo>
                      <a:pt x="2360" y="5485"/>
                    </a:lnTo>
                    <a:lnTo>
                      <a:pt x="2211" y="4889"/>
                    </a:lnTo>
                    <a:lnTo>
                      <a:pt x="3923" y="4492"/>
                    </a:lnTo>
                    <a:cubicBezTo>
                      <a:pt x="3923" y="4466"/>
                      <a:pt x="3899" y="4442"/>
                      <a:pt x="3899" y="4416"/>
                    </a:cubicBezTo>
                    <a:lnTo>
                      <a:pt x="2185" y="4814"/>
                    </a:lnTo>
                    <a:lnTo>
                      <a:pt x="2062" y="4218"/>
                    </a:lnTo>
                    <a:lnTo>
                      <a:pt x="3824" y="3797"/>
                    </a:lnTo>
                    <a:cubicBezTo>
                      <a:pt x="3824" y="3771"/>
                      <a:pt x="3824" y="3747"/>
                      <a:pt x="3800" y="3721"/>
                    </a:cubicBezTo>
                    <a:lnTo>
                      <a:pt x="2036" y="4144"/>
                    </a:lnTo>
                    <a:lnTo>
                      <a:pt x="1887" y="3523"/>
                    </a:lnTo>
                    <a:lnTo>
                      <a:pt x="3675" y="3105"/>
                    </a:lnTo>
                    <a:cubicBezTo>
                      <a:pt x="3651" y="3080"/>
                      <a:pt x="3651" y="3056"/>
                      <a:pt x="3651" y="3056"/>
                    </a:cubicBezTo>
                    <a:lnTo>
                      <a:pt x="1863" y="3473"/>
                    </a:lnTo>
                    <a:lnTo>
                      <a:pt x="1738" y="2857"/>
                    </a:lnTo>
                    <a:lnTo>
                      <a:pt x="3403" y="2460"/>
                    </a:lnTo>
                    <a:cubicBezTo>
                      <a:pt x="3403" y="2434"/>
                      <a:pt x="3377" y="2410"/>
                      <a:pt x="3377" y="2384"/>
                    </a:cubicBezTo>
                    <a:lnTo>
                      <a:pt x="1714" y="2782"/>
                    </a:lnTo>
                    <a:lnTo>
                      <a:pt x="1565" y="2186"/>
                    </a:lnTo>
                    <a:lnTo>
                      <a:pt x="3029" y="1838"/>
                    </a:lnTo>
                    <a:cubicBezTo>
                      <a:pt x="3005" y="1814"/>
                      <a:pt x="2980" y="1788"/>
                      <a:pt x="2980" y="1765"/>
                    </a:cubicBezTo>
                    <a:lnTo>
                      <a:pt x="1540" y="2112"/>
                    </a:lnTo>
                    <a:lnTo>
                      <a:pt x="1416" y="1490"/>
                    </a:lnTo>
                    <a:lnTo>
                      <a:pt x="2533" y="1242"/>
                    </a:lnTo>
                    <a:cubicBezTo>
                      <a:pt x="2509" y="1218"/>
                      <a:pt x="2483" y="1193"/>
                      <a:pt x="2483" y="1169"/>
                    </a:cubicBezTo>
                    <a:lnTo>
                      <a:pt x="1391" y="1441"/>
                    </a:lnTo>
                    <a:lnTo>
                      <a:pt x="1242" y="821"/>
                    </a:lnTo>
                    <a:lnTo>
                      <a:pt x="1913" y="672"/>
                    </a:lnTo>
                    <a:cubicBezTo>
                      <a:pt x="1913" y="646"/>
                      <a:pt x="1887" y="622"/>
                      <a:pt x="1863" y="597"/>
                    </a:cubicBezTo>
                    <a:lnTo>
                      <a:pt x="1218" y="746"/>
                    </a:lnTo>
                    <a:lnTo>
                      <a:pt x="1069" y="27"/>
                    </a:lnTo>
                    <a:cubicBezTo>
                      <a:pt x="1019" y="27"/>
                      <a:pt x="1019" y="1"/>
                      <a:pt x="1019" y="1"/>
                    </a:cubicBezTo>
                    <a:close/>
                  </a:path>
                </a:pathLst>
              </a:custGeom>
              <a:solidFill>
                <a:srgbClr val="3E6E2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2" name="Google Shape;342;p24"/>
              <p:cNvSpPr/>
              <p:nvPr/>
            </p:nvSpPr>
            <p:spPr>
              <a:xfrm>
                <a:off x="3029325" y="3686250"/>
                <a:ext cx="72625" cy="300475"/>
              </a:xfrm>
              <a:custGeom>
                <a:avLst/>
                <a:gdLst/>
                <a:ahLst/>
                <a:cxnLst/>
                <a:rect l="l" t="t" r="r" b="b"/>
                <a:pathLst>
                  <a:path w="2905" h="12019" extrusionOk="0">
                    <a:moveTo>
                      <a:pt x="25" y="1"/>
                    </a:moveTo>
                    <a:cubicBezTo>
                      <a:pt x="1" y="1"/>
                      <a:pt x="1" y="24"/>
                      <a:pt x="1" y="50"/>
                    </a:cubicBezTo>
                    <a:lnTo>
                      <a:pt x="2831" y="11968"/>
                    </a:lnTo>
                    <a:cubicBezTo>
                      <a:pt x="2855" y="11992"/>
                      <a:pt x="2855" y="12018"/>
                      <a:pt x="2881" y="12018"/>
                    </a:cubicBezTo>
                    <a:cubicBezTo>
                      <a:pt x="2905" y="11992"/>
                      <a:pt x="2905" y="11992"/>
                      <a:pt x="2905" y="11968"/>
                    </a:cubicBezTo>
                    <a:lnTo>
                      <a:pt x="74" y="24"/>
                    </a:lnTo>
                    <a:cubicBezTo>
                      <a:pt x="74" y="1"/>
                      <a:pt x="51" y="1"/>
                      <a:pt x="25" y="1"/>
                    </a:cubicBezTo>
                    <a:close/>
                  </a:path>
                </a:pathLst>
              </a:custGeom>
              <a:solidFill>
                <a:srgbClr val="3E6E2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3" name="Google Shape;343;p24"/>
              <p:cNvSpPr/>
              <p:nvPr/>
            </p:nvSpPr>
            <p:spPr>
              <a:xfrm>
                <a:off x="2853050" y="3656250"/>
                <a:ext cx="185000" cy="144550"/>
              </a:xfrm>
              <a:custGeom>
                <a:avLst/>
                <a:gdLst/>
                <a:ahLst/>
                <a:cxnLst/>
                <a:rect l="l" t="t" r="r" b="b"/>
                <a:pathLst>
                  <a:path w="7400" h="5782" extrusionOk="0">
                    <a:moveTo>
                      <a:pt x="954" y="0"/>
                    </a:moveTo>
                    <a:cubicBezTo>
                      <a:pt x="381" y="0"/>
                      <a:pt x="0" y="58"/>
                      <a:pt x="0" y="58"/>
                    </a:cubicBezTo>
                    <a:cubicBezTo>
                      <a:pt x="0" y="58"/>
                      <a:pt x="223" y="2863"/>
                      <a:pt x="2086" y="4303"/>
                    </a:cubicBezTo>
                    <a:cubicBezTo>
                      <a:pt x="3284" y="5259"/>
                      <a:pt x="4588" y="5782"/>
                      <a:pt x="5543" y="5782"/>
                    </a:cubicBezTo>
                    <a:cubicBezTo>
                      <a:pt x="6052" y="5782"/>
                      <a:pt x="6462" y="5633"/>
                      <a:pt x="6704" y="5322"/>
                    </a:cubicBezTo>
                    <a:cubicBezTo>
                      <a:pt x="7399" y="4452"/>
                      <a:pt x="6480" y="2541"/>
                      <a:pt x="4619" y="1075"/>
                    </a:cubicBezTo>
                    <a:cubicBezTo>
                      <a:pt x="3461" y="168"/>
                      <a:pt x="1930" y="0"/>
                      <a:pt x="954" y="0"/>
                    </a:cubicBezTo>
                    <a:close/>
                  </a:path>
                </a:pathLst>
              </a:custGeom>
              <a:solidFill>
                <a:srgbClr val="8BA13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4" name="Google Shape;344;p24"/>
              <p:cNvSpPr/>
              <p:nvPr/>
            </p:nvSpPr>
            <p:spPr>
              <a:xfrm>
                <a:off x="2853050" y="3656450"/>
                <a:ext cx="176300" cy="144625"/>
              </a:xfrm>
              <a:custGeom>
                <a:avLst/>
                <a:gdLst/>
                <a:ahLst/>
                <a:cxnLst/>
                <a:rect l="l" t="t" r="r" b="b"/>
                <a:pathLst>
                  <a:path w="7052" h="5785" extrusionOk="0">
                    <a:moveTo>
                      <a:pt x="1142" y="1"/>
                    </a:moveTo>
                    <a:lnTo>
                      <a:pt x="696" y="571"/>
                    </a:lnTo>
                    <a:lnTo>
                      <a:pt x="50" y="50"/>
                    </a:lnTo>
                    <a:lnTo>
                      <a:pt x="0" y="50"/>
                    </a:lnTo>
                    <a:lnTo>
                      <a:pt x="0" y="100"/>
                    </a:lnTo>
                    <a:lnTo>
                      <a:pt x="646" y="620"/>
                    </a:lnTo>
                    <a:lnTo>
                      <a:pt x="223" y="1167"/>
                    </a:lnTo>
                    <a:lnTo>
                      <a:pt x="223" y="1266"/>
                    </a:lnTo>
                    <a:lnTo>
                      <a:pt x="719" y="646"/>
                    </a:lnTo>
                    <a:lnTo>
                      <a:pt x="1266" y="1093"/>
                    </a:lnTo>
                    <a:lnTo>
                      <a:pt x="497" y="2061"/>
                    </a:lnTo>
                    <a:cubicBezTo>
                      <a:pt x="497" y="2086"/>
                      <a:pt x="521" y="2110"/>
                      <a:pt x="521" y="2136"/>
                    </a:cubicBezTo>
                    <a:lnTo>
                      <a:pt x="1315" y="1143"/>
                    </a:lnTo>
                    <a:lnTo>
                      <a:pt x="1862" y="1564"/>
                    </a:lnTo>
                    <a:lnTo>
                      <a:pt x="868" y="2831"/>
                    </a:lnTo>
                    <a:cubicBezTo>
                      <a:pt x="868" y="2855"/>
                      <a:pt x="894" y="2881"/>
                      <a:pt x="894" y="2905"/>
                    </a:cubicBezTo>
                    <a:lnTo>
                      <a:pt x="1911" y="1614"/>
                    </a:lnTo>
                    <a:lnTo>
                      <a:pt x="2457" y="2037"/>
                    </a:lnTo>
                    <a:lnTo>
                      <a:pt x="1291" y="3527"/>
                    </a:lnTo>
                    <a:cubicBezTo>
                      <a:pt x="1315" y="3527"/>
                      <a:pt x="1341" y="3550"/>
                      <a:pt x="1341" y="3576"/>
                    </a:cubicBezTo>
                    <a:lnTo>
                      <a:pt x="2507" y="2086"/>
                    </a:lnTo>
                    <a:lnTo>
                      <a:pt x="3079" y="2507"/>
                    </a:lnTo>
                    <a:lnTo>
                      <a:pt x="1838" y="4097"/>
                    </a:lnTo>
                    <a:lnTo>
                      <a:pt x="1887" y="4146"/>
                    </a:lnTo>
                    <a:lnTo>
                      <a:pt x="3129" y="2557"/>
                    </a:lnTo>
                    <a:lnTo>
                      <a:pt x="3675" y="2980"/>
                    </a:lnTo>
                    <a:lnTo>
                      <a:pt x="2434" y="4569"/>
                    </a:lnTo>
                    <a:lnTo>
                      <a:pt x="2483" y="4619"/>
                    </a:lnTo>
                    <a:lnTo>
                      <a:pt x="3725" y="3030"/>
                    </a:lnTo>
                    <a:lnTo>
                      <a:pt x="4271" y="3451"/>
                    </a:lnTo>
                    <a:lnTo>
                      <a:pt x="3079" y="4990"/>
                    </a:lnTo>
                    <a:cubicBezTo>
                      <a:pt x="3103" y="4990"/>
                      <a:pt x="3103" y="5016"/>
                      <a:pt x="3129" y="5016"/>
                    </a:cubicBezTo>
                    <a:lnTo>
                      <a:pt x="4321" y="3501"/>
                    </a:lnTo>
                    <a:lnTo>
                      <a:pt x="4867" y="3924"/>
                    </a:lnTo>
                    <a:lnTo>
                      <a:pt x="3774" y="5338"/>
                    </a:lnTo>
                    <a:cubicBezTo>
                      <a:pt x="3798" y="5364"/>
                      <a:pt x="3824" y="5364"/>
                      <a:pt x="3824" y="5364"/>
                    </a:cubicBezTo>
                    <a:lnTo>
                      <a:pt x="4940" y="3973"/>
                    </a:lnTo>
                    <a:lnTo>
                      <a:pt x="5487" y="4420"/>
                    </a:lnTo>
                    <a:lnTo>
                      <a:pt x="4519" y="5612"/>
                    </a:lnTo>
                    <a:cubicBezTo>
                      <a:pt x="4543" y="5636"/>
                      <a:pt x="4569" y="5636"/>
                      <a:pt x="4593" y="5636"/>
                    </a:cubicBezTo>
                    <a:lnTo>
                      <a:pt x="5536" y="4444"/>
                    </a:lnTo>
                    <a:lnTo>
                      <a:pt x="6083" y="4891"/>
                    </a:lnTo>
                    <a:lnTo>
                      <a:pt x="5387" y="5785"/>
                    </a:lnTo>
                    <a:lnTo>
                      <a:pt x="5463" y="5785"/>
                    </a:lnTo>
                    <a:lnTo>
                      <a:pt x="6132" y="4917"/>
                    </a:lnTo>
                    <a:lnTo>
                      <a:pt x="6678" y="5364"/>
                    </a:lnTo>
                    <a:lnTo>
                      <a:pt x="7026" y="5612"/>
                    </a:lnTo>
                    <a:lnTo>
                      <a:pt x="7052" y="5563"/>
                    </a:lnTo>
                    <a:lnTo>
                      <a:pt x="6728" y="5288"/>
                    </a:lnTo>
                    <a:lnTo>
                      <a:pt x="6182" y="4867"/>
                    </a:lnTo>
                    <a:lnTo>
                      <a:pt x="6853" y="4023"/>
                    </a:lnTo>
                    <a:cubicBezTo>
                      <a:pt x="6853" y="3997"/>
                      <a:pt x="6827" y="3973"/>
                      <a:pt x="6827" y="3924"/>
                    </a:cubicBezTo>
                    <a:lnTo>
                      <a:pt x="6132" y="4818"/>
                    </a:lnTo>
                    <a:lnTo>
                      <a:pt x="5586" y="4395"/>
                    </a:lnTo>
                    <a:lnTo>
                      <a:pt x="6506" y="3203"/>
                    </a:lnTo>
                    <a:cubicBezTo>
                      <a:pt x="6506" y="3179"/>
                      <a:pt x="6480" y="3153"/>
                      <a:pt x="6480" y="3129"/>
                    </a:cubicBezTo>
                    <a:lnTo>
                      <a:pt x="5512" y="4345"/>
                    </a:lnTo>
                    <a:lnTo>
                      <a:pt x="4966" y="3924"/>
                    </a:lnTo>
                    <a:lnTo>
                      <a:pt x="6059" y="2533"/>
                    </a:lnTo>
                    <a:cubicBezTo>
                      <a:pt x="6059" y="2507"/>
                      <a:pt x="6033" y="2484"/>
                      <a:pt x="6033" y="2484"/>
                    </a:cubicBezTo>
                    <a:lnTo>
                      <a:pt x="4917" y="3874"/>
                    </a:lnTo>
                    <a:lnTo>
                      <a:pt x="4370" y="3451"/>
                    </a:lnTo>
                    <a:lnTo>
                      <a:pt x="5562" y="1937"/>
                    </a:lnTo>
                    <a:cubicBezTo>
                      <a:pt x="5536" y="1912"/>
                      <a:pt x="5536" y="1888"/>
                      <a:pt x="5512" y="1888"/>
                    </a:cubicBezTo>
                    <a:lnTo>
                      <a:pt x="4321" y="3401"/>
                    </a:lnTo>
                    <a:lnTo>
                      <a:pt x="3774" y="2980"/>
                    </a:lnTo>
                    <a:lnTo>
                      <a:pt x="5016" y="1391"/>
                    </a:lnTo>
                    <a:cubicBezTo>
                      <a:pt x="4990" y="1391"/>
                      <a:pt x="4966" y="1365"/>
                      <a:pt x="4966" y="1341"/>
                    </a:cubicBezTo>
                    <a:lnTo>
                      <a:pt x="3725" y="2931"/>
                    </a:lnTo>
                    <a:lnTo>
                      <a:pt x="3153" y="2507"/>
                    </a:lnTo>
                    <a:lnTo>
                      <a:pt x="4420" y="918"/>
                    </a:lnTo>
                    <a:cubicBezTo>
                      <a:pt x="4394" y="895"/>
                      <a:pt x="4370" y="895"/>
                      <a:pt x="4344" y="869"/>
                    </a:cubicBezTo>
                    <a:lnTo>
                      <a:pt x="3103" y="2458"/>
                    </a:lnTo>
                    <a:lnTo>
                      <a:pt x="2557" y="2037"/>
                    </a:lnTo>
                    <a:lnTo>
                      <a:pt x="3725" y="547"/>
                    </a:lnTo>
                    <a:lnTo>
                      <a:pt x="3675" y="497"/>
                    </a:lnTo>
                    <a:lnTo>
                      <a:pt x="2507" y="1987"/>
                    </a:lnTo>
                    <a:lnTo>
                      <a:pt x="1961" y="1540"/>
                    </a:lnTo>
                    <a:lnTo>
                      <a:pt x="2980" y="249"/>
                    </a:lnTo>
                    <a:lnTo>
                      <a:pt x="2904" y="249"/>
                    </a:lnTo>
                    <a:lnTo>
                      <a:pt x="1911" y="1514"/>
                    </a:lnTo>
                    <a:lnTo>
                      <a:pt x="1365" y="1067"/>
                    </a:lnTo>
                    <a:lnTo>
                      <a:pt x="2136" y="74"/>
                    </a:lnTo>
                    <a:lnTo>
                      <a:pt x="2060" y="74"/>
                    </a:lnTo>
                    <a:lnTo>
                      <a:pt x="1291" y="1044"/>
                    </a:lnTo>
                    <a:lnTo>
                      <a:pt x="745" y="597"/>
                    </a:lnTo>
                    <a:lnTo>
                      <a:pt x="1216" y="1"/>
                    </a:lnTo>
                    <a:close/>
                  </a:path>
                </a:pathLst>
              </a:custGeom>
              <a:solidFill>
                <a:srgbClr val="3E6E2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5" name="Google Shape;345;p24"/>
              <p:cNvSpPr/>
              <p:nvPr/>
            </p:nvSpPr>
            <p:spPr>
              <a:xfrm>
                <a:off x="3013800" y="3784325"/>
                <a:ext cx="49675" cy="39750"/>
              </a:xfrm>
              <a:custGeom>
                <a:avLst/>
                <a:gdLst/>
                <a:ahLst/>
                <a:cxnLst/>
                <a:rect l="l" t="t" r="r" b="b"/>
                <a:pathLst>
                  <a:path w="1987" h="1590" extrusionOk="0">
                    <a:moveTo>
                      <a:pt x="26" y="1"/>
                    </a:moveTo>
                    <a:cubicBezTo>
                      <a:pt x="0" y="24"/>
                      <a:pt x="0" y="50"/>
                      <a:pt x="26" y="50"/>
                    </a:cubicBezTo>
                    <a:lnTo>
                      <a:pt x="1937" y="1564"/>
                    </a:lnTo>
                    <a:cubicBezTo>
                      <a:pt x="1937" y="1590"/>
                      <a:pt x="1937" y="1590"/>
                      <a:pt x="1963" y="1590"/>
                    </a:cubicBezTo>
                    <a:cubicBezTo>
                      <a:pt x="1963" y="1590"/>
                      <a:pt x="1963" y="1564"/>
                      <a:pt x="1987" y="1564"/>
                    </a:cubicBezTo>
                    <a:cubicBezTo>
                      <a:pt x="1987" y="1564"/>
                      <a:pt x="1987" y="1540"/>
                      <a:pt x="1963" y="1514"/>
                    </a:cubicBezTo>
                    <a:lnTo>
                      <a:pt x="76" y="1"/>
                    </a:lnTo>
                    <a:close/>
                  </a:path>
                </a:pathLst>
              </a:custGeom>
              <a:solidFill>
                <a:srgbClr val="3E6E2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6" name="Google Shape;346;p24"/>
              <p:cNvSpPr/>
              <p:nvPr/>
            </p:nvSpPr>
            <p:spPr>
              <a:xfrm>
                <a:off x="3058475" y="3581425"/>
                <a:ext cx="143450" cy="195350"/>
              </a:xfrm>
              <a:custGeom>
                <a:avLst/>
                <a:gdLst/>
                <a:ahLst/>
                <a:cxnLst/>
                <a:rect l="l" t="t" r="r" b="b"/>
                <a:pathLst>
                  <a:path w="5738" h="7814" extrusionOk="0">
                    <a:moveTo>
                      <a:pt x="4669" y="0"/>
                    </a:moveTo>
                    <a:cubicBezTo>
                      <a:pt x="4669" y="0"/>
                      <a:pt x="2013" y="841"/>
                      <a:pt x="994" y="2976"/>
                    </a:cubicBezTo>
                    <a:cubicBezTo>
                      <a:pt x="1" y="5111"/>
                      <a:pt x="27" y="7223"/>
                      <a:pt x="1070" y="7719"/>
                    </a:cubicBezTo>
                    <a:cubicBezTo>
                      <a:pt x="1207" y="7783"/>
                      <a:pt x="1356" y="7813"/>
                      <a:pt x="1512" y="7813"/>
                    </a:cubicBezTo>
                    <a:cubicBezTo>
                      <a:pt x="2517" y="7813"/>
                      <a:pt x="3859" y="6561"/>
                      <a:pt x="4718" y="4714"/>
                    </a:cubicBezTo>
                    <a:cubicBezTo>
                      <a:pt x="5737" y="2579"/>
                      <a:pt x="4669" y="0"/>
                      <a:pt x="4669" y="0"/>
                    </a:cubicBezTo>
                    <a:close/>
                  </a:path>
                </a:pathLst>
              </a:custGeom>
              <a:solidFill>
                <a:srgbClr val="8BA13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7" name="Google Shape;347;p24"/>
              <p:cNvSpPr/>
              <p:nvPr/>
            </p:nvSpPr>
            <p:spPr>
              <a:xfrm>
                <a:off x="3065325" y="3581425"/>
                <a:ext cx="122300" cy="202925"/>
              </a:xfrm>
              <a:custGeom>
                <a:avLst/>
                <a:gdLst/>
                <a:ahLst/>
                <a:cxnLst/>
                <a:rect l="l" t="t" r="r" b="b"/>
                <a:pathLst>
                  <a:path w="4892" h="8117" extrusionOk="0">
                    <a:moveTo>
                      <a:pt x="4345" y="0"/>
                    </a:moveTo>
                    <a:lnTo>
                      <a:pt x="3998" y="767"/>
                    </a:lnTo>
                    <a:lnTo>
                      <a:pt x="3352" y="447"/>
                    </a:lnTo>
                    <a:cubicBezTo>
                      <a:pt x="3328" y="473"/>
                      <a:pt x="3302" y="473"/>
                      <a:pt x="3278" y="497"/>
                    </a:cubicBezTo>
                    <a:lnTo>
                      <a:pt x="3974" y="817"/>
                    </a:lnTo>
                    <a:lnTo>
                      <a:pt x="3676" y="1436"/>
                    </a:lnTo>
                    <a:lnTo>
                      <a:pt x="2557" y="940"/>
                    </a:lnTo>
                    <a:cubicBezTo>
                      <a:pt x="2534" y="940"/>
                      <a:pt x="2534" y="966"/>
                      <a:pt x="2508" y="966"/>
                    </a:cubicBezTo>
                    <a:lnTo>
                      <a:pt x="3650" y="1512"/>
                    </a:lnTo>
                    <a:lnTo>
                      <a:pt x="3352" y="2132"/>
                    </a:lnTo>
                    <a:lnTo>
                      <a:pt x="1888" y="1462"/>
                    </a:lnTo>
                    <a:lnTo>
                      <a:pt x="1838" y="1512"/>
                    </a:lnTo>
                    <a:lnTo>
                      <a:pt x="3328" y="2207"/>
                    </a:lnTo>
                    <a:lnTo>
                      <a:pt x="3030" y="2827"/>
                    </a:lnTo>
                    <a:lnTo>
                      <a:pt x="1316" y="2032"/>
                    </a:lnTo>
                    <a:cubicBezTo>
                      <a:pt x="1316" y="2058"/>
                      <a:pt x="1292" y="2082"/>
                      <a:pt x="1292" y="2108"/>
                    </a:cubicBezTo>
                    <a:lnTo>
                      <a:pt x="3004" y="2902"/>
                    </a:lnTo>
                    <a:lnTo>
                      <a:pt x="2706" y="3522"/>
                    </a:lnTo>
                    <a:lnTo>
                      <a:pt x="895" y="2678"/>
                    </a:lnTo>
                    <a:cubicBezTo>
                      <a:pt x="869" y="2704"/>
                      <a:pt x="869" y="2728"/>
                      <a:pt x="845" y="2753"/>
                    </a:cubicBezTo>
                    <a:lnTo>
                      <a:pt x="2683" y="3598"/>
                    </a:lnTo>
                    <a:lnTo>
                      <a:pt x="2385" y="4217"/>
                    </a:lnTo>
                    <a:lnTo>
                      <a:pt x="547" y="3373"/>
                    </a:lnTo>
                    <a:cubicBezTo>
                      <a:pt x="547" y="3399"/>
                      <a:pt x="547" y="3423"/>
                      <a:pt x="521" y="3449"/>
                    </a:cubicBezTo>
                    <a:lnTo>
                      <a:pt x="2359" y="4293"/>
                    </a:lnTo>
                    <a:lnTo>
                      <a:pt x="2061" y="4913"/>
                    </a:lnTo>
                    <a:lnTo>
                      <a:pt x="299" y="4094"/>
                    </a:lnTo>
                    <a:cubicBezTo>
                      <a:pt x="299" y="4118"/>
                      <a:pt x="273" y="4144"/>
                      <a:pt x="273" y="4168"/>
                    </a:cubicBezTo>
                    <a:lnTo>
                      <a:pt x="2037" y="4988"/>
                    </a:lnTo>
                    <a:lnTo>
                      <a:pt x="1739" y="5608"/>
                    </a:lnTo>
                    <a:lnTo>
                      <a:pt x="100" y="4863"/>
                    </a:lnTo>
                    <a:lnTo>
                      <a:pt x="100" y="4938"/>
                    </a:lnTo>
                    <a:lnTo>
                      <a:pt x="1689" y="5683"/>
                    </a:lnTo>
                    <a:lnTo>
                      <a:pt x="1391" y="6303"/>
                    </a:lnTo>
                    <a:lnTo>
                      <a:pt x="1" y="5657"/>
                    </a:lnTo>
                    <a:lnTo>
                      <a:pt x="1" y="5733"/>
                    </a:lnTo>
                    <a:lnTo>
                      <a:pt x="1366" y="6379"/>
                    </a:lnTo>
                    <a:lnTo>
                      <a:pt x="1068" y="6998"/>
                    </a:lnTo>
                    <a:lnTo>
                      <a:pt x="51" y="6528"/>
                    </a:lnTo>
                    <a:lnTo>
                      <a:pt x="51" y="6528"/>
                    </a:lnTo>
                    <a:cubicBezTo>
                      <a:pt x="51" y="6551"/>
                      <a:pt x="51" y="6577"/>
                      <a:pt x="74" y="6601"/>
                    </a:cubicBezTo>
                    <a:lnTo>
                      <a:pt x="1044" y="7074"/>
                    </a:lnTo>
                    <a:lnTo>
                      <a:pt x="746" y="7694"/>
                    </a:lnTo>
                    <a:lnTo>
                      <a:pt x="571" y="8091"/>
                    </a:lnTo>
                    <a:lnTo>
                      <a:pt x="647" y="8117"/>
                    </a:lnTo>
                    <a:lnTo>
                      <a:pt x="819" y="7719"/>
                    </a:lnTo>
                    <a:lnTo>
                      <a:pt x="1117" y="7098"/>
                    </a:lnTo>
                    <a:lnTo>
                      <a:pt x="2087" y="7570"/>
                    </a:lnTo>
                    <a:cubicBezTo>
                      <a:pt x="2111" y="7545"/>
                      <a:pt x="2136" y="7545"/>
                      <a:pt x="2160" y="7521"/>
                    </a:cubicBezTo>
                    <a:lnTo>
                      <a:pt x="1143" y="7048"/>
                    </a:lnTo>
                    <a:lnTo>
                      <a:pt x="1441" y="6402"/>
                    </a:lnTo>
                    <a:lnTo>
                      <a:pt x="2806" y="7048"/>
                    </a:lnTo>
                    <a:cubicBezTo>
                      <a:pt x="2832" y="7024"/>
                      <a:pt x="2855" y="7024"/>
                      <a:pt x="2855" y="6998"/>
                    </a:cubicBezTo>
                    <a:lnTo>
                      <a:pt x="1465" y="6353"/>
                    </a:lnTo>
                    <a:lnTo>
                      <a:pt x="1763" y="5707"/>
                    </a:lnTo>
                    <a:lnTo>
                      <a:pt x="3378" y="6452"/>
                    </a:lnTo>
                    <a:cubicBezTo>
                      <a:pt x="3378" y="6452"/>
                      <a:pt x="3402" y="6428"/>
                      <a:pt x="3402" y="6402"/>
                    </a:cubicBezTo>
                    <a:lnTo>
                      <a:pt x="1789" y="5657"/>
                    </a:lnTo>
                    <a:lnTo>
                      <a:pt x="2087" y="5012"/>
                    </a:lnTo>
                    <a:lnTo>
                      <a:pt x="3825" y="5832"/>
                    </a:lnTo>
                    <a:lnTo>
                      <a:pt x="3874" y="5783"/>
                    </a:lnTo>
                    <a:lnTo>
                      <a:pt x="2111" y="4962"/>
                    </a:lnTo>
                    <a:lnTo>
                      <a:pt x="2408" y="4317"/>
                    </a:lnTo>
                    <a:lnTo>
                      <a:pt x="4222" y="5161"/>
                    </a:lnTo>
                    <a:cubicBezTo>
                      <a:pt x="4246" y="5161"/>
                      <a:pt x="4246" y="5137"/>
                      <a:pt x="4272" y="5111"/>
                    </a:cubicBezTo>
                    <a:lnTo>
                      <a:pt x="2434" y="4267"/>
                    </a:lnTo>
                    <a:lnTo>
                      <a:pt x="2732" y="3621"/>
                    </a:lnTo>
                    <a:lnTo>
                      <a:pt x="4570" y="4491"/>
                    </a:lnTo>
                    <a:cubicBezTo>
                      <a:pt x="4570" y="4466"/>
                      <a:pt x="4570" y="4442"/>
                      <a:pt x="4593" y="4416"/>
                    </a:cubicBezTo>
                    <a:lnTo>
                      <a:pt x="2756" y="3572"/>
                    </a:lnTo>
                    <a:lnTo>
                      <a:pt x="3054" y="2926"/>
                    </a:lnTo>
                    <a:lnTo>
                      <a:pt x="4768" y="3747"/>
                    </a:lnTo>
                    <a:cubicBezTo>
                      <a:pt x="4792" y="3721"/>
                      <a:pt x="4792" y="3697"/>
                      <a:pt x="4792" y="3671"/>
                    </a:cubicBezTo>
                    <a:lnTo>
                      <a:pt x="3080" y="2877"/>
                    </a:lnTo>
                    <a:lnTo>
                      <a:pt x="3378" y="2231"/>
                    </a:lnTo>
                    <a:lnTo>
                      <a:pt x="4868" y="2926"/>
                    </a:lnTo>
                    <a:cubicBezTo>
                      <a:pt x="4891" y="2902"/>
                      <a:pt x="4891" y="2877"/>
                      <a:pt x="4891" y="2853"/>
                    </a:cubicBezTo>
                    <a:lnTo>
                      <a:pt x="3427" y="2181"/>
                    </a:lnTo>
                    <a:lnTo>
                      <a:pt x="3725" y="1536"/>
                    </a:lnTo>
                    <a:lnTo>
                      <a:pt x="4868" y="2082"/>
                    </a:lnTo>
                    <a:lnTo>
                      <a:pt x="4868" y="2009"/>
                    </a:lnTo>
                    <a:lnTo>
                      <a:pt x="3749" y="1486"/>
                    </a:lnTo>
                    <a:lnTo>
                      <a:pt x="4047" y="841"/>
                    </a:lnTo>
                    <a:lnTo>
                      <a:pt x="4742" y="1164"/>
                    </a:lnTo>
                    <a:cubicBezTo>
                      <a:pt x="4719" y="1138"/>
                      <a:pt x="4719" y="1115"/>
                      <a:pt x="4719" y="1089"/>
                    </a:cubicBezTo>
                    <a:lnTo>
                      <a:pt x="4073" y="791"/>
                    </a:lnTo>
                    <a:lnTo>
                      <a:pt x="4421" y="50"/>
                    </a:lnTo>
                    <a:cubicBezTo>
                      <a:pt x="4421" y="26"/>
                      <a:pt x="4421" y="26"/>
                      <a:pt x="4395" y="0"/>
                    </a:cubicBezTo>
                    <a:close/>
                  </a:path>
                </a:pathLst>
              </a:custGeom>
              <a:solidFill>
                <a:srgbClr val="3E6E2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8" name="Google Shape;348;p24"/>
              <p:cNvSpPr/>
              <p:nvPr/>
            </p:nvSpPr>
            <p:spPr>
              <a:xfrm>
                <a:off x="3061625" y="3768775"/>
                <a:ext cx="26675" cy="54650"/>
              </a:xfrm>
              <a:custGeom>
                <a:avLst/>
                <a:gdLst/>
                <a:ahLst/>
                <a:cxnLst/>
                <a:rect l="l" t="t" r="r" b="b"/>
                <a:pathLst>
                  <a:path w="1067" h="2186" extrusionOk="0">
                    <a:moveTo>
                      <a:pt x="993" y="1"/>
                    </a:moveTo>
                    <a:lnTo>
                      <a:pt x="0" y="2162"/>
                    </a:lnTo>
                    <a:lnTo>
                      <a:pt x="74" y="2186"/>
                    </a:lnTo>
                    <a:lnTo>
                      <a:pt x="1067" y="27"/>
                    </a:lnTo>
                    <a:lnTo>
                      <a:pt x="993" y="1"/>
                    </a:lnTo>
                    <a:close/>
                  </a:path>
                </a:pathLst>
              </a:custGeom>
              <a:solidFill>
                <a:srgbClr val="3E6E2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9" name="Google Shape;349;p24"/>
              <p:cNvSpPr/>
              <p:nvPr/>
            </p:nvSpPr>
            <p:spPr>
              <a:xfrm>
                <a:off x="2839975" y="3812275"/>
                <a:ext cx="231600" cy="137800"/>
              </a:xfrm>
              <a:custGeom>
                <a:avLst/>
                <a:gdLst/>
                <a:ahLst/>
                <a:cxnLst/>
                <a:rect l="l" t="t" r="r" b="b"/>
                <a:pathLst>
                  <a:path w="9264" h="5512" extrusionOk="0">
                    <a:moveTo>
                      <a:pt x="2964" y="0"/>
                    </a:moveTo>
                    <a:cubicBezTo>
                      <a:pt x="1352" y="0"/>
                      <a:pt x="1" y="545"/>
                      <a:pt x="1" y="545"/>
                    </a:cubicBezTo>
                    <a:cubicBezTo>
                      <a:pt x="1" y="545"/>
                      <a:pt x="970" y="3574"/>
                      <a:pt x="3378" y="4693"/>
                    </a:cubicBezTo>
                    <a:cubicBezTo>
                      <a:pt x="4556" y="5239"/>
                      <a:pt x="5734" y="5512"/>
                      <a:pt x="6692" y="5512"/>
                    </a:cubicBezTo>
                    <a:cubicBezTo>
                      <a:pt x="7691" y="5512"/>
                      <a:pt x="8450" y="5214"/>
                      <a:pt x="8717" y="4617"/>
                    </a:cubicBezTo>
                    <a:cubicBezTo>
                      <a:pt x="9263" y="3475"/>
                      <a:pt x="7748" y="1614"/>
                      <a:pt x="5340" y="496"/>
                    </a:cubicBezTo>
                    <a:cubicBezTo>
                      <a:pt x="4568" y="126"/>
                      <a:pt x="3736" y="0"/>
                      <a:pt x="2964" y="0"/>
                    </a:cubicBezTo>
                    <a:close/>
                  </a:path>
                </a:pathLst>
              </a:custGeom>
              <a:solidFill>
                <a:srgbClr val="8BA13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0" name="Google Shape;350;p24"/>
              <p:cNvSpPr/>
              <p:nvPr/>
            </p:nvSpPr>
            <p:spPr>
              <a:xfrm>
                <a:off x="2839975" y="3812225"/>
                <a:ext cx="229700" cy="137850"/>
              </a:xfrm>
              <a:custGeom>
                <a:avLst/>
                <a:gdLst/>
                <a:ahLst/>
                <a:cxnLst/>
                <a:rect l="l" t="t" r="r" b="b"/>
                <a:pathLst>
                  <a:path w="9188" h="5514" extrusionOk="0">
                    <a:moveTo>
                      <a:pt x="3255" y="1"/>
                    </a:moveTo>
                    <a:lnTo>
                      <a:pt x="2484" y="1666"/>
                    </a:lnTo>
                    <a:lnTo>
                      <a:pt x="1765" y="1318"/>
                    </a:lnTo>
                    <a:lnTo>
                      <a:pt x="2361" y="27"/>
                    </a:lnTo>
                    <a:lnTo>
                      <a:pt x="2285" y="27"/>
                    </a:lnTo>
                    <a:lnTo>
                      <a:pt x="1689" y="1292"/>
                    </a:lnTo>
                    <a:lnTo>
                      <a:pt x="970" y="970"/>
                    </a:lnTo>
                    <a:lnTo>
                      <a:pt x="1342" y="176"/>
                    </a:lnTo>
                    <a:cubicBezTo>
                      <a:pt x="1318" y="176"/>
                      <a:pt x="1292" y="176"/>
                      <a:pt x="1242" y="200"/>
                    </a:cubicBezTo>
                    <a:lnTo>
                      <a:pt x="895" y="921"/>
                    </a:lnTo>
                    <a:lnTo>
                      <a:pt x="51" y="523"/>
                    </a:lnTo>
                    <a:cubicBezTo>
                      <a:pt x="27" y="547"/>
                      <a:pt x="1" y="547"/>
                      <a:pt x="1" y="547"/>
                    </a:cubicBezTo>
                    <a:cubicBezTo>
                      <a:pt x="1" y="547"/>
                      <a:pt x="27" y="573"/>
                      <a:pt x="27" y="597"/>
                    </a:cubicBezTo>
                    <a:lnTo>
                      <a:pt x="871" y="994"/>
                    </a:lnTo>
                    <a:lnTo>
                      <a:pt x="523" y="1739"/>
                    </a:lnTo>
                    <a:cubicBezTo>
                      <a:pt x="547" y="1765"/>
                      <a:pt x="547" y="1789"/>
                      <a:pt x="573" y="1814"/>
                    </a:cubicBezTo>
                    <a:lnTo>
                      <a:pt x="944" y="1020"/>
                    </a:lnTo>
                    <a:lnTo>
                      <a:pt x="1665" y="1368"/>
                    </a:lnTo>
                    <a:lnTo>
                      <a:pt x="1070" y="2633"/>
                    </a:lnTo>
                    <a:lnTo>
                      <a:pt x="1119" y="2683"/>
                    </a:lnTo>
                    <a:lnTo>
                      <a:pt x="1715" y="1391"/>
                    </a:lnTo>
                    <a:lnTo>
                      <a:pt x="2434" y="1739"/>
                    </a:lnTo>
                    <a:lnTo>
                      <a:pt x="1665" y="3378"/>
                    </a:lnTo>
                    <a:cubicBezTo>
                      <a:pt x="1689" y="3404"/>
                      <a:pt x="1715" y="3427"/>
                      <a:pt x="1715" y="3453"/>
                    </a:cubicBezTo>
                    <a:lnTo>
                      <a:pt x="2510" y="1765"/>
                    </a:lnTo>
                    <a:lnTo>
                      <a:pt x="3229" y="2087"/>
                    </a:lnTo>
                    <a:lnTo>
                      <a:pt x="2335" y="4023"/>
                    </a:lnTo>
                    <a:cubicBezTo>
                      <a:pt x="2335" y="4049"/>
                      <a:pt x="2361" y="4049"/>
                      <a:pt x="2385" y="4073"/>
                    </a:cubicBezTo>
                    <a:lnTo>
                      <a:pt x="3304" y="2136"/>
                    </a:lnTo>
                    <a:lnTo>
                      <a:pt x="4023" y="2460"/>
                    </a:lnTo>
                    <a:lnTo>
                      <a:pt x="3056" y="4520"/>
                    </a:lnTo>
                    <a:cubicBezTo>
                      <a:pt x="3080" y="4546"/>
                      <a:pt x="3106" y="4546"/>
                      <a:pt x="3106" y="4546"/>
                    </a:cubicBezTo>
                    <a:lnTo>
                      <a:pt x="4073" y="2484"/>
                    </a:lnTo>
                    <a:lnTo>
                      <a:pt x="4794" y="2832"/>
                    </a:lnTo>
                    <a:lnTo>
                      <a:pt x="3825" y="4893"/>
                    </a:lnTo>
                    <a:cubicBezTo>
                      <a:pt x="3850" y="4893"/>
                      <a:pt x="3874" y="4917"/>
                      <a:pt x="3900" y="4917"/>
                    </a:cubicBezTo>
                    <a:lnTo>
                      <a:pt x="4867" y="2857"/>
                    </a:lnTo>
                    <a:lnTo>
                      <a:pt x="5589" y="3205"/>
                    </a:lnTo>
                    <a:lnTo>
                      <a:pt x="4645" y="5191"/>
                    </a:lnTo>
                    <a:cubicBezTo>
                      <a:pt x="4669" y="5191"/>
                      <a:pt x="4695" y="5191"/>
                      <a:pt x="4718" y="5215"/>
                    </a:cubicBezTo>
                    <a:lnTo>
                      <a:pt x="5638" y="3229"/>
                    </a:lnTo>
                    <a:lnTo>
                      <a:pt x="6357" y="3553"/>
                    </a:lnTo>
                    <a:lnTo>
                      <a:pt x="5513" y="5390"/>
                    </a:lnTo>
                    <a:cubicBezTo>
                      <a:pt x="5539" y="5414"/>
                      <a:pt x="5563" y="5414"/>
                      <a:pt x="5589" y="5414"/>
                    </a:cubicBezTo>
                    <a:lnTo>
                      <a:pt x="6433" y="3602"/>
                    </a:lnTo>
                    <a:lnTo>
                      <a:pt x="7152" y="3924"/>
                    </a:lnTo>
                    <a:lnTo>
                      <a:pt x="6407" y="5513"/>
                    </a:lnTo>
                    <a:lnTo>
                      <a:pt x="6482" y="5513"/>
                    </a:lnTo>
                    <a:lnTo>
                      <a:pt x="7227" y="3950"/>
                    </a:lnTo>
                    <a:lnTo>
                      <a:pt x="7946" y="4297"/>
                    </a:lnTo>
                    <a:lnTo>
                      <a:pt x="7400" y="5463"/>
                    </a:lnTo>
                    <a:cubicBezTo>
                      <a:pt x="7426" y="5463"/>
                      <a:pt x="7450" y="5463"/>
                      <a:pt x="7476" y="5440"/>
                    </a:cubicBezTo>
                    <a:lnTo>
                      <a:pt x="7996" y="4321"/>
                    </a:lnTo>
                    <a:lnTo>
                      <a:pt x="8717" y="4669"/>
                    </a:lnTo>
                    <a:lnTo>
                      <a:pt x="9138" y="4868"/>
                    </a:lnTo>
                    <a:lnTo>
                      <a:pt x="9188" y="4794"/>
                    </a:lnTo>
                    <a:lnTo>
                      <a:pt x="8741" y="4595"/>
                    </a:lnTo>
                    <a:lnTo>
                      <a:pt x="8022" y="4272"/>
                    </a:lnTo>
                    <a:lnTo>
                      <a:pt x="8542" y="3155"/>
                    </a:lnTo>
                    <a:cubicBezTo>
                      <a:pt x="8542" y="3129"/>
                      <a:pt x="8518" y="3106"/>
                      <a:pt x="8518" y="3080"/>
                    </a:cubicBezTo>
                    <a:lnTo>
                      <a:pt x="7972" y="4248"/>
                    </a:lnTo>
                    <a:lnTo>
                      <a:pt x="7251" y="3900"/>
                    </a:lnTo>
                    <a:lnTo>
                      <a:pt x="7972" y="2335"/>
                    </a:lnTo>
                    <a:cubicBezTo>
                      <a:pt x="7946" y="2335"/>
                      <a:pt x="7946" y="2311"/>
                      <a:pt x="7922" y="2285"/>
                    </a:cubicBezTo>
                    <a:lnTo>
                      <a:pt x="7178" y="3874"/>
                    </a:lnTo>
                    <a:lnTo>
                      <a:pt x="6457" y="3527"/>
                    </a:lnTo>
                    <a:lnTo>
                      <a:pt x="7301" y="1715"/>
                    </a:lnTo>
                    <a:cubicBezTo>
                      <a:pt x="7301" y="1689"/>
                      <a:pt x="7277" y="1689"/>
                      <a:pt x="7251" y="1666"/>
                    </a:cubicBezTo>
                    <a:lnTo>
                      <a:pt x="6407" y="3503"/>
                    </a:lnTo>
                    <a:lnTo>
                      <a:pt x="5688" y="3155"/>
                    </a:lnTo>
                    <a:lnTo>
                      <a:pt x="6606" y="1193"/>
                    </a:lnTo>
                    <a:cubicBezTo>
                      <a:pt x="6582" y="1169"/>
                      <a:pt x="6556" y="1169"/>
                      <a:pt x="6532" y="1143"/>
                    </a:cubicBezTo>
                    <a:lnTo>
                      <a:pt x="5612" y="3129"/>
                    </a:lnTo>
                    <a:lnTo>
                      <a:pt x="4893" y="2808"/>
                    </a:lnTo>
                    <a:lnTo>
                      <a:pt x="5861" y="746"/>
                    </a:lnTo>
                    <a:cubicBezTo>
                      <a:pt x="5837" y="722"/>
                      <a:pt x="5811" y="722"/>
                      <a:pt x="5787" y="696"/>
                    </a:cubicBezTo>
                    <a:lnTo>
                      <a:pt x="4818" y="2758"/>
                    </a:lnTo>
                    <a:lnTo>
                      <a:pt x="4099" y="2434"/>
                    </a:lnTo>
                    <a:lnTo>
                      <a:pt x="5066" y="374"/>
                    </a:lnTo>
                    <a:cubicBezTo>
                      <a:pt x="5042" y="349"/>
                      <a:pt x="5016" y="349"/>
                      <a:pt x="5016" y="349"/>
                    </a:cubicBezTo>
                    <a:lnTo>
                      <a:pt x="4049" y="2410"/>
                    </a:lnTo>
                    <a:lnTo>
                      <a:pt x="3328" y="2063"/>
                    </a:lnTo>
                    <a:lnTo>
                      <a:pt x="4222" y="126"/>
                    </a:lnTo>
                    <a:cubicBezTo>
                      <a:pt x="4198" y="126"/>
                      <a:pt x="4172" y="100"/>
                      <a:pt x="4172" y="100"/>
                    </a:cubicBezTo>
                    <a:lnTo>
                      <a:pt x="3255" y="2037"/>
                    </a:lnTo>
                    <a:lnTo>
                      <a:pt x="2533" y="1689"/>
                    </a:lnTo>
                    <a:lnTo>
                      <a:pt x="3328" y="1"/>
                    </a:lnTo>
                    <a:close/>
                  </a:path>
                </a:pathLst>
              </a:custGeom>
              <a:solidFill>
                <a:srgbClr val="3E6E2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1" name="Google Shape;351;p24"/>
              <p:cNvSpPr/>
              <p:nvPr/>
            </p:nvSpPr>
            <p:spPr>
              <a:xfrm>
                <a:off x="3057250" y="3927100"/>
                <a:ext cx="34775" cy="16150"/>
              </a:xfrm>
              <a:custGeom>
                <a:avLst/>
                <a:gdLst/>
                <a:ahLst/>
                <a:cxnLst/>
                <a:rect l="l" t="t" r="r" b="b"/>
                <a:pathLst>
                  <a:path w="1391" h="646" extrusionOk="0">
                    <a:moveTo>
                      <a:pt x="50" y="0"/>
                    </a:moveTo>
                    <a:cubicBezTo>
                      <a:pt x="26" y="0"/>
                      <a:pt x="0" y="0"/>
                      <a:pt x="0" y="24"/>
                    </a:cubicBezTo>
                    <a:cubicBezTo>
                      <a:pt x="0" y="50"/>
                      <a:pt x="0" y="50"/>
                      <a:pt x="26" y="74"/>
                    </a:cubicBezTo>
                    <a:lnTo>
                      <a:pt x="1341" y="646"/>
                    </a:lnTo>
                    <a:lnTo>
                      <a:pt x="1367" y="646"/>
                    </a:lnTo>
                    <a:lnTo>
                      <a:pt x="1391" y="620"/>
                    </a:lnTo>
                    <a:cubicBezTo>
                      <a:pt x="1391" y="620"/>
                      <a:pt x="1391" y="596"/>
                      <a:pt x="1367" y="570"/>
                    </a:cubicBezTo>
                    <a:lnTo>
                      <a:pt x="50" y="0"/>
                    </a:lnTo>
                    <a:close/>
                  </a:path>
                </a:pathLst>
              </a:custGeom>
              <a:solidFill>
                <a:srgbClr val="3E6E2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2" name="Google Shape;352;p24"/>
              <p:cNvSpPr/>
              <p:nvPr/>
            </p:nvSpPr>
            <p:spPr>
              <a:xfrm>
                <a:off x="3088275" y="3725325"/>
                <a:ext cx="186900" cy="196025"/>
              </a:xfrm>
              <a:custGeom>
                <a:avLst/>
                <a:gdLst/>
                <a:ahLst/>
                <a:cxnLst/>
                <a:rect l="l" t="t" r="r" b="b"/>
                <a:pathLst>
                  <a:path w="7476" h="7841" extrusionOk="0">
                    <a:moveTo>
                      <a:pt x="6979" y="1"/>
                    </a:moveTo>
                    <a:lnTo>
                      <a:pt x="6979" y="1"/>
                    </a:lnTo>
                    <a:cubicBezTo>
                      <a:pt x="6979" y="1"/>
                      <a:pt x="3801" y="275"/>
                      <a:pt x="2162" y="2361"/>
                    </a:cubicBezTo>
                    <a:cubicBezTo>
                      <a:pt x="523" y="4446"/>
                      <a:pt x="1" y="6780"/>
                      <a:pt x="1020" y="7575"/>
                    </a:cubicBezTo>
                    <a:cubicBezTo>
                      <a:pt x="1251" y="7755"/>
                      <a:pt x="1539" y="7841"/>
                      <a:pt x="1866" y="7841"/>
                    </a:cubicBezTo>
                    <a:cubicBezTo>
                      <a:pt x="2981" y="7841"/>
                      <a:pt x="4544" y="6847"/>
                      <a:pt x="5811" y="5215"/>
                    </a:cubicBezTo>
                    <a:cubicBezTo>
                      <a:pt x="7475" y="3129"/>
                      <a:pt x="6979" y="1"/>
                      <a:pt x="6979" y="1"/>
                    </a:cubicBezTo>
                    <a:close/>
                  </a:path>
                </a:pathLst>
              </a:custGeom>
              <a:solidFill>
                <a:srgbClr val="8BA13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3" name="Google Shape;353;p24"/>
              <p:cNvSpPr/>
              <p:nvPr/>
            </p:nvSpPr>
            <p:spPr>
              <a:xfrm>
                <a:off x="3100700" y="3725325"/>
                <a:ext cx="163300" cy="199325"/>
              </a:xfrm>
              <a:custGeom>
                <a:avLst/>
                <a:gdLst/>
                <a:ahLst/>
                <a:cxnLst/>
                <a:rect l="l" t="t" r="r" b="b"/>
                <a:pathLst>
                  <a:path w="6532" h="7973" extrusionOk="0">
                    <a:moveTo>
                      <a:pt x="6482" y="1"/>
                    </a:moveTo>
                    <a:cubicBezTo>
                      <a:pt x="6482" y="1"/>
                      <a:pt x="6456" y="1"/>
                      <a:pt x="6432" y="27"/>
                    </a:cubicBezTo>
                    <a:lnTo>
                      <a:pt x="5836" y="746"/>
                    </a:lnTo>
                    <a:lnTo>
                      <a:pt x="5191" y="249"/>
                    </a:lnTo>
                    <a:cubicBezTo>
                      <a:pt x="5165" y="249"/>
                      <a:pt x="5141" y="275"/>
                      <a:pt x="5115" y="275"/>
                    </a:cubicBezTo>
                    <a:lnTo>
                      <a:pt x="5810" y="795"/>
                    </a:lnTo>
                    <a:lnTo>
                      <a:pt x="5314" y="1441"/>
                    </a:lnTo>
                    <a:lnTo>
                      <a:pt x="4221" y="573"/>
                    </a:lnTo>
                    <a:cubicBezTo>
                      <a:pt x="4197" y="573"/>
                      <a:pt x="4172" y="597"/>
                      <a:pt x="4148" y="597"/>
                    </a:cubicBezTo>
                    <a:lnTo>
                      <a:pt x="5264" y="1491"/>
                    </a:lnTo>
                    <a:lnTo>
                      <a:pt x="4768" y="2112"/>
                    </a:lnTo>
                    <a:lnTo>
                      <a:pt x="3327" y="994"/>
                    </a:lnTo>
                    <a:cubicBezTo>
                      <a:pt x="3304" y="994"/>
                      <a:pt x="3278" y="1020"/>
                      <a:pt x="3278" y="1020"/>
                    </a:cubicBezTo>
                    <a:lnTo>
                      <a:pt x="4718" y="2162"/>
                    </a:lnTo>
                    <a:lnTo>
                      <a:pt x="4247" y="2808"/>
                    </a:lnTo>
                    <a:lnTo>
                      <a:pt x="2559" y="1491"/>
                    </a:lnTo>
                    <a:cubicBezTo>
                      <a:pt x="2559" y="1491"/>
                      <a:pt x="2533" y="1516"/>
                      <a:pt x="2509" y="1516"/>
                    </a:cubicBezTo>
                    <a:lnTo>
                      <a:pt x="4197" y="2857"/>
                    </a:lnTo>
                    <a:lnTo>
                      <a:pt x="3701" y="3477"/>
                    </a:lnTo>
                    <a:lnTo>
                      <a:pt x="1913" y="2063"/>
                    </a:lnTo>
                    <a:cubicBezTo>
                      <a:pt x="1887" y="2086"/>
                      <a:pt x="1887" y="2112"/>
                      <a:pt x="1863" y="2136"/>
                    </a:cubicBezTo>
                    <a:lnTo>
                      <a:pt x="3651" y="3527"/>
                    </a:lnTo>
                    <a:lnTo>
                      <a:pt x="3155" y="4148"/>
                    </a:lnTo>
                    <a:lnTo>
                      <a:pt x="1367" y="2758"/>
                    </a:lnTo>
                    <a:cubicBezTo>
                      <a:pt x="1367" y="2782"/>
                      <a:pt x="1341" y="2782"/>
                      <a:pt x="1341" y="2808"/>
                    </a:cubicBezTo>
                    <a:lnTo>
                      <a:pt x="3129" y="4222"/>
                    </a:lnTo>
                    <a:lnTo>
                      <a:pt x="2632" y="4844"/>
                    </a:lnTo>
                    <a:lnTo>
                      <a:pt x="894" y="3477"/>
                    </a:lnTo>
                    <a:cubicBezTo>
                      <a:pt x="894" y="3503"/>
                      <a:pt x="870" y="3527"/>
                      <a:pt x="870" y="3552"/>
                    </a:cubicBezTo>
                    <a:lnTo>
                      <a:pt x="2583" y="4893"/>
                    </a:lnTo>
                    <a:lnTo>
                      <a:pt x="2086" y="5513"/>
                    </a:lnTo>
                    <a:lnTo>
                      <a:pt x="497" y="4271"/>
                    </a:lnTo>
                    <a:cubicBezTo>
                      <a:pt x="497" y="4297"/>
                      <a:pt x="473" y="4321"/>
                      <a:pt x="473" y="4347"/>
                    </a:cubicBezTo>
                    <a:lnTo>
                      <a:pt x="2062" y="5563"/>
                    </a:lnTo>
                    <a:lnTo>
                      <a:pt x="1566" y="6208"/>
                    </a:lnTo>
                    <a:lnTo>
                      <a:pt x="199" y="5116"/>
                    </a:lnTo>
                    <a:cubicBezTo>
                      <a:pt x="175" y="5142"/>
                      <a:pt x="175" y="5165"/>
                      <a:pt x="175" y="5191"/>
                    </a:cubicBezTo>
                    <a:lnTo>
                      <a:pt x="1516" y="6258"/>
                    </a:lnTo>
                    <a:lnTo>
                      <a:pt x="1019" y="6880"/>
                    </a:lnTo>
                    <a:lnTo>
                      <a:pt x="26" y="6085"/>
                    </a:lnTo>
                    <a:cubicBezTo>
                      <a:pt x="0" y="6109"/>
                      <a:pt x="0" y="6135"/>
                      <a:pt x="0" y="6184"/>
                    </a:cubicBezTo>
                    <a:lnTo>
                      <a:pt x="993" y="6929"/>
                    </a:lnTo>
                    <a:lnTo>
                      <a:pt x="497" y="7549"/>
                    </a:lnTo>
                    <a:lnTo>
                      <a:pt x="199" y="7922"/>
                    </a:lnTo>
                    <a:lnTo>
                      <a:pt x="249" y="7972"/>
                    </a:lnTo>
                    <a:lnTo>
                      <a:pt x="547" y="7599"/>
                    </a:lnTo>
                    <a:lnTo>
                      <a:pt x="1043" y="6979"/>
                    </a:lnTo>
                    <a:lnTo>
                      <a:pt x="2012" y="7748"/>
                    </a:lnTo>
                    <a:cubicBezTo>
                      <a:pt x="2036" y="7748"/>
                      <a:pt x="2062" y="7724"/>
                      <a:pt x="2086" y="7724"/>
                    </a:cubicBezTo>
                    <a:lnTo>
                      <a:pt x="1069" y="6929"/>
                    </a:lnTo>
                    <a:lnTo>
                      <a:pt x="1566" y="6308"/>
                    </a:lnTo>
                    <a:lnTo>
                      <a:pt x="2930" y="7350"/>
                    </a:lnTo>
                    <a:cubicBezTo>
                      <a:pt x="2930" y="7350"/>
                      <a:pt x="2956" y="7327"/>
                      <a:pt x="2980" y="7327"/>
                    </a:cubicBezTo>
                    <a:lnTo>
                      <a:pt x="1615" y="6234"/>
                    </a:lnTo>
                    <a:lnTo>
                      <a:pt x="2112" y="5612"/>
                    </a:lnTo>
                    <a:lnTo>
                      <a:pt x="3675" y="6854"/>
                    </a:lnTo>
                    <a:cubicBezTo>
                      <a:pt x="3701" y="6854"/>
                      <a:pt x="3725" y="6830"/>
                      <a:pt x="3751" y="6804"/>
                    </a:cubicBezTo>
                    <a:lnTo>
                      <a:pt x="2161" y="5563"/>
                    </a:lnTo>
                    <a:lnTo>
                      <a:pt x="2632" y="4943"/>
                    </a:lnTo>
                    <a:lnTo>
                      <a:pt x="4370" y="6284"/>
                    </a:lnTo>
                    <a:cubicBezTo>
                      <a:pt x="4370" y="6258"/>
                      <a:pt x="4396" y="6258"/>
                      <a:pt x="4420" y="6234"/>
                    </a:cubicBezTo>
                    <a:lnTo>
                      <a:pt x="2682" y="4893"/>
                    </a:lnTo>
                    <a:lnTo>
                      <a:pt x="3178" y="4248"/>
                    </a:lnTo>
                    <a:lnTo>
                      <a:pt x="4966" y="5662"/>
                    </a:lnTo>
                    <a:cubicBezTo>
                      <a:pt x="4966" y="5638"/>
                      <a:pt x="4992" y="5612"/>
                      <a:pt x="5016" y="5612"/>
                    </a:cubicBezTo>
                    <a:lnTo>
                      <a:pt x="3228" y="4198"/>
                    </a:lnTo>
                    <a:lnTo>
                      <a:pt x="3701" y="3576"/>
                    </a:lnTo>
                    <a:lnTo>
                      <a:pt x="5512" y="4993"/>
                    </a:lnTo>
                    <a:cubicBezTo>
                      <a:pt x="5512" y="4967"/>
                      <a:pt x="5538" y="4943"/>
                      <a:pt x="5538" y="4917"/>
                    </a:cubicBezTo>
                    <a:lnTo>
                      <a:pt x="3751" y="3527"/>
                    </a:lnTo>
                    <a:lnTo>
                      <a:pt x="4247" y="2907"/>
                    </a:lnTo>
                    <a:lnTo>
                      <a:pt x="5936" y="4222"/>
                    </a:lnTo>
                    <a:cubicBezTo>
                      <a:pt x="5936" y="4198"/>
                      <a:pt x="5959" y="4172"/>
                      <a:pt x="5959" y="4148"/>
                    </a:cubicBezTo>
                    <a:lnTo>
                      <a:pt x="4297" y="2831"/>
                    </a:lnTo>
                    <a:lnTo>
                      <a:pt x="4793" y="2212"/>
                    </a:lnTo>
                    <a:lnTo>
                      <a:pt x="6233" y="3354"/>
                    </a:lnTo>
                    <a:cubicBezTo>
                      <a:pt x="6257" y="3328"/>
                      <a:pt x="6257" y="3304"/>
                      <a:pt x="6257" y="3278"/>
                    </a:cubicBezTo>
                    <a:lnTo>
                      <a:pt x="4817" y="2162"/>
                    </a:lnTo>
                    <a:lnTo>
                      <a:pt x="5314" y="1540"/>
                    </a:lnTo>
                    <a:lnTo>
                      <a:pt x="6456" y="2410"/>
                    </a:lnTo>
                    <a:lnTo>
                      <a:pt x="6456" y="2335"/>
                    </a:lnTo>
                    <a:lnTo>
                      <a:pt x="5363" y="1491"/>
                    </a:lnTo>
                    <a:lnTo>
                      <a:pt x="5860" y="845"/>
                    </a:lnTo>
                    <a:lnTo>
                      <a:pt x="6531" y="1391"/>
                    </a:lnTo>
                    <a:lnTo>
                      <a:pt x="6531" y="1292"/>
                    </a:lnTo>
                    <a:lnTo>
                      <a:pt x="5886" y="795"/>
                    </a:lnTo>
                    <a:lnTo>
                      <a:pt x="6482" y="50"/>
                    </a:lnTo>
                    <a:lnTo>
                      <a:pt x="6482" y="1"/>
                    </a:lnTo>
                    <a:close/>
                  </a:path>
                </a:pathLst>
              </a:custGeom>
              <a:solidFill>
                <a:srgbClr val="3E6E2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4" name="Google Shape;354;p24"/>
              <p:cNvSpPr/>
              <p:nvPr/>
            </p:nvSpPr>
            <p:spPr>
              <a:xfrm>
                <a:off x="3090175" y="3913775"/>
                <a:ext cx="24850" cy="29475"/>
              </a:xfrm>
              <a:custGeom>
                <a:avLst/>
                <a:gdLst/>
                <a:ahLst/>
                <a:cxnLst/>
                <a:rect l="l" t="t" r="r" b="b"/>
                <a:pathLst>
                  <a:path w="994" h="1179" extrusionOk="0">
                    <a:moveTo>
                      <a:pt x="944" y="0"/>
                    </a:moveTo>
                    <a:cubicBezTo>
                      <a:pt x="929" y="0"/>
                      <a:pt x="918" y="11"/>
                      <a:pt x="918" y="11"/>
                    </a:cubicBezTo>
                    <a:lnTo>
                      <a:pt x="0" y="1129"/>
                    </a:lnTo>
                    <a:lnTo>
                      <a:pt x="0" y="1179"/>
                    </a:lnTo>
                    <a:lnTo>
                      <a:pt x="50" y="1179"/>
                    </a:lnTo>
                    <a:lnTo>
                      <a:pt x="968" y="61"/>
                    </a:lnTo>
                    <a:cubicBezTo>
                      <a:pt x="993" y="37"/>
                      <a:pt x="993" y="11"/>
                      <a:pt x="968" y="11"/>
                    </a:cubicBezTo>
                    <a:cubicBezTo>
                      <a:pt x="960" y="3"/>
                      <a:pt x="951" y="0"/>
                      <a:pt x="944" y="0"/>
                    </a:cubicBezTo>
                    <a:close/>
                  </a:path>
                </a:pathLst>
              </a:custGeom>
              <a:solidFill>
                <a:srgbClr val="3E6E2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sp>
        <p:nvSpPr>
          <p:cNvPr id="355" name="Google Shape;355;p24"/>
          <p:cNvSpPr/>
          <p:nvPr/>
        </p:nvSpPr>
        <p:spPr>
          <a:xfrm>
            <a:off x="2183467" y="6563117"/>
            <a:ext cx="134000" cy="134000"/>
          </a:xfrm>
          <a:prstGeom prst="ellipse">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6" name="Google Shape;356;p24"/>
          <p:cNvSpPr/>
          <p:nvPr/>
        </p:nvSpPr>
        <p:spPr>
          <a:xfrm>
            <a:off x="1556633" y="6299597"/>
            <a:ext cx="310800" cy="310800"/>
          </a:xfrm>
          <a:prstGeom prst="star4">
            <a:avLst>
              <a:gd name="adj" fmla="val 19716"/>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7" name="Google Shape;357;p24"/>
          <p:cNvSpPr/>
          <p:nvPr/>
        </p:nvSpPr>
        <p:spPr>
          <a:xfrm>
            <a:off x="10120833" y="6241568"/>
            <a:ext cx="426800" cy="426800"/>
          </a:xfrm>
          <a:prstGeom prst="star4">
            <a:avLst>
              <a:gd name="adj" fmla="val 19716"/>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54935448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3467" y="1410667"/>
            <a:ext cx="5865200" cy="2350400"/>
          </a:xfrm>
          <a:prstGeom prst="rect">
            <a:avLst/>
          </a:prstGeom>
          <a:ln>
            <a:noFill/>
          </a:ln>
        </p:spPr>
        <p:txBody>
          <a:bodyPr spcFirstLastPara="1" wrap="square" lIns="91425" tIns="91425" rIns="91425" bIns="91425" anchor="ctr" anchorCtr="0">
            <a:noAutofit/>
          </a:bodyPr>
          <a:lstStyle>
            <a:lvl1pPr lvl="0" rtl="0">
              <a:lnSpc>
                <a:spcPct val="80000"/>
              </a:lnSpc>
              <a:spcBef>
                <a:spcPts val="0"/>
              </a:spcBef>
              <a:spcAft>
                <a:spcPts val="0"/>
              </a:spcAft>
              <a:buSzPts val="7500"/>
              <a:buNone/>
              <a:defRPr sz="8400">
                <a:latin typeface="Fredoka One"/>
                <a:ea typeface="Fredoka One"/>
                <a:cs typeface="Fredoka One"/>
                <a:sym typeface="Fredoka One"/>
              </a:defRPr>
            </a:lvl1pPr>
            <a:lvl2pPr lvl="1" rtl="0">
              <a:spcBef>
                <a:spcPts val="0"/>
              </a:spcBef>
              <a:spcAft>
                <a:spcPts val="0"/>
              </a:spcAft>
              <a:buClr>
                <a:srgbClr val="191919"/>
              </a:buClr>
              <a:buSzPts val="5200"/>
              <a:buNone/>
              <a:defRPr sz="6933">
                <a:solidFill>
                  <a:srgbClr val="191919"/>
                </a:solidFill>
              </a:defRPr>
            </a:lvl2pPr>
            <a:lvl3pPr lvl="2" rtl="0">
              <a:spcBef>
                <a:spcPts val="0"/>
              </a:spcBef>
              <a:spcAft>
                <a:spcPts val="0"/>
              </a:spcAft>
              <a:buClr>
                <a:srgbClr val="191919"/>
              </a:buClr>
              <a:buSzPts val="5200"/>
              <a:buNone/>
              <a:defRPr sz="6933">
                <a:solidFill>
                  <a:srgbClr val="191919"/>
                </a:solidFill>
              </a:defRPr>
            </a:lvl3pPr>
            <a:lvl4pPr lvl="3" rtl="0">
              <a:spcBef>
                <a:spcPts val="0"/>
              </a:spcBef>
              <a:spcAft>
                <a:spcPts val="0"/>
              </a:spcAft>
              <a:buClr>
                <a:srgbClr val="191919"/>
              </a:buClr>
              <a:buSzPts val="5200"/>
              <a:buNone/>
              <a:defRPr sz="6933">
                <a:solidFill>
                  <a:srgbClr val="191919"/>
                </a:solidFill>
              </a:defRPr>
            </a:lvl4pPr>
            <a:lvl5pPr lvl="4" rtl="0">
              <a:spcBef>
                <a:spcPts val="0"/>
              </a:spcBef>
              <a:spcAft>
                <a:spcPts val="0"/>
              </a:spcAft>
              <a:buClr>
                <a:srgbClr val="191919"/>
              </a:buClr>
              <a:buSzPts val="5200"/>
              <a:buNone/>
              <a:defRPr sz="6933">
                <a:solidFill>
                  <a:srgbClr val="191919"/>
                </a:solidFill>
              </a:defRPr>
            </a:lvl5pPr>
            <a:lvl6pPr lvl="5" rtl="0">
              <a:spcBef>
                <a:spcPts val="0"/>
              </a:spcBef>
              <a:spcAft>
                <a:spcPts val="0"/>
              </a:spcAft>
              <a:buClr>
                <a:srgbClr val="191919"/>
              </a:buClr>
              <a:buSzPts val="5200"/>
              <a:buNone/>
              <a:defRPr sz="6933">
                <a:solidFill>
                  <a:srgbClr val="191919"/>
                </a:solidFill>
              </a:defRPr>
            </a:lvl6pPr>
            <a:lvl7pPr lvl="6" rtl="0">
              <a:spcBef>
                <a:spcPts val="0"/>
              </a:spcBef>
              <a:spcAft>
                <a:spcPts val="0"/>
              </a:spcAft>
              <a:buClr>
                <a:srgbClr val="191919"/>
              </a:buClr>
              <a:buSzPts val="5200"/>
              <a:buNone/>
              <a:defRPr sz="6933">
                <a:solidFill>
                  <a:srgbClr val="191919"/>
                </a:solidFill>
              </a:defRPr>
            </a:lvl7pPr>
            <a:lvl8pPr lvl="7" rtl="0">
              <a:spcBef>
                <a:spcPts val="0"/>
              </a:spcBef>
              <a:spcAft>
                <a:spcPts val="0"/>
              </a:spcAft>
              <a:buClr>
                <a:srgbClr val="191919"/>
              </a:buClr>
              <a:buSzPts val="5200"/>
              <a:buNone/>
              <a:defRPr sz="6933">
                <a:solidFill>
                  <a:srgbClr val="191919"/>
                </a:solidFill>
              </a:defRPr>
            </a:lvl8pPr>
            <a:lvl9pPr lvl="8" rtl="0">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953467" y="3968551"/>
            <a:ext cx="5416800" cy="30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Font typeface="Rubik Medium"/>
              <a:buNone/>
              <a:defRPr sz="2133">
                <a:solidFill>
                  <a:schemeClr val="lt2"/>
                </a:solidFill>
                <a:latin typeface="Rubik Medium"/>
                <a:ea typeface="Rubik Medium"/>
                <a:cs typeface="Rubik Medium"/>
                <a:sym typeface="Rubik Medium"/>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grpSp>
        <p:nvGrpSpPr>
          <p:cNvPr id="11" name="Google Shape;11;p2"/>
          <p:cNvGrpSpPr/>
          <p:nvPr/>
        </p:nvGrpSpPr>
        <p:grpSpPr>
          <a:xfrm>
            <a:off x="-294198" y="238688"/>
            <a:ext cx="12765387" cy="6619325"/>
            <a:chOff x="-220648" y="179016"/>
            <a:chExt cx="9574040" cy="4964494"/>
          </a:xfrm>
        </p:grpSpPr>
        <p:grpSp>
          <p:nvGrpSpPr>
            <p:cNvPr id="12" name="Google Shape;12;p2"/>
            <p:cNvGrpSpPr/>
            <p:nvPr/>
          </p:nvGrpSpPr>
          <p:grpSpPr>
            <a:xfrm>
              <a:off x="3621900" y="179016"/>
              <a:ext cx="1741285" cy="878995"/>
              <a:chOff x="3621900" y="179016"/>
              <a:chExt cx="1741285" cy="878995"/>
            </a:xfrm>
          </p:grpSpPr>
          <p:grpSp>
            <p:nvGrpSpPr>
              <p:cNvPr id="13" name="Google Shape;13;p2"/>
              <p:cNvGrpSpPr/>
              <p:nvPr/>
            </p:nvGrpSpPr>
            <p:grpSpPr>
              <a:xfrm>
                <a:off x="4239037" y="425752"/>
                <a:ext cx="1124148" cy="632259"/>
                <a:chOff x="389676" y="3721420"/>
                <a:chExt cx="1478364" cy="831483"/>
              </a:xfrm>
            </p:grpSpPr>
            <p:sp>
              <p:nvSpPr>
                <p:cNvPr id="14" name="Google Shape;14;p2"/>
                <p:cNvSpPr/>
                <p:nvPr/>
              </p:nvSpPr>
              <p:spPr>
                <a:xfrm>
                  <a:off x="395426" y="3726027"/>
                  <a:ext cx="1467436" cy="821698"/>
                </a:xfrm>
                <a:custGeom>
                  <a:avLst/>
                  <a:gdLst/>
                  <a:ahLst/>
                  <a:cxnLst/>
                  <a:rect l="l" t="t" r="r" b="b"/>
                  <a:pathLst>
                    <a:path w="46193" h="25866" extrusionOk="0">
                      <a:moveTo>
                        <a:pt x="22354" y="0"/>
                      </a:moveTo>
                      <a:lnTo>
                        <a:pt x="20218" y="218"/>
                      </a:lnTo>
                      <a:lnTo>
                        <a:pt x="19169" y="417"/>
                      </a:lnTo>
                      <a:lnTo>
                        <a:pt x="18589" y="543"/>
                      </a:lnTo>
                      <a:lnTo>
                        <a:pt x="17467" y="869"/>
                      </a:lnTo>
                      <a:lnTo>
                        <a:pt x="16417" y="1268"/>
                      </a:lnTo>
                      <a:lnTo>
                        <a:pt x="15440" y="1756"/>
                      </a:lnTo>
                      <a:lnTo>
                        <a:pt x="14535" y="2299"/>
                      </a:lnTo>
                      <a:lnTo>
                        <a:pt x="13720" y="2915"/>
                      </a:lnTo>
                      <a:lnTo>
                        <a:pt x="12996" y="3602"/>
                      </a:lnTo>
                      <a:lnTo>
                        <a:pt x="12363" y="4345"/>
                      </a:lnTo>
                      <a:lnTo>
                        <a:pt x="11838" y="5159"/>
                      </a:lnTo>
                      <a:lnTo>
                        <a:pt x="11422" y="6010"/>
                      </a:lnTo>
                      <a:lnTo>
                        <a:pt x="11132" y="6933"/>
                      </a:lnTo>
                      <a:lnTo>
                        <a:pt x="10951" y="7910"/>
                      </a:lnTo>
                      <a:lnTo>
                        <a:pt x="10897" y="8924"/>
                      </a:lnTo>
                      <a:lnTo>
                        <a:pt x="10987" y="9992"/>
                      </a:lnTo>
                      <a:lnTo>
                        <a:pt x="11204" y="11096"/>
                      </a:lnTo>
                      <a:lnTo>
                        <a:pt x="11585" y="12254"/>
                      </a:lnTo>
                      <a:lnTo>
                        <a:pt x="11838" y="12852"/>
                      </a:lnTo>
                      <a:lnTo>
                        <a:pt x="11458" y="12580"/>
                      </a:lnTo>
                      <a:lnTo>
                        <a:pt x="10607" y="12146"/>
                      </a:lnTo>
                      <a:lnTo>
                        <a:pt x="9666" y="11838"/>
                      </a:lnTo>
                      <a:lnTo>
                        <a:pt x="8670" y="11621"/>
                      </a:lnTo>
                      <a:lnTo>
                        <a:pt x="7639" y="11512"/>
                      </a:lnTo>
                      <a:lnTo>
                        <a:pt x="6589" y="11530"/>
                      </a:lnTo>
                      <a:lnTo>
                        <a:pt x="5539" y="11639"/>
                      </a:lnTo>
                      <a:lnTo>
                        <a:pt x="4507" y="11874"/>
                      </a:lnTo>
                      <a:lnTo>
                        <a:pt x="3548" y="12200"/>
                      </a:lnTo>
                      <a:lnTo>
                        <a:pt x="2643" y="12616"/>
                      </a:lnTo>
                      <a:lnTo>
                        <a:pt x="1828" y="13159"/>
                      </a:lnTo>
                      <a:lnTo>
                        <a:pt x="1141" y="13793"/>
                      </a:lnTo>
                      <a:lnTo>
                        <a:pt x="598" y="14535"/>
                      </a:lnTo>
                      <a:lnTo>
                        <a:pt x="199" y="15368"/>
                      </a:lnTo>
                      <a:lnTo>
                        <a:pt x="0" y="16291"/>
                      </a:lnTo>
                      <a:lnTo>
                        <a:pt x="0" y="17323"/>
                      </a:lnTo>
                      <a:lnTo>
                        <a:pt x="91" y="17884"/>
                      </a:lnTo>
                      <a:lnTo>
                        <a:pt x="199" y="18372"/>
                      </a:lnTo>
                      <a:lnTo>
                        <a:pt x="543" y="19241"/>
                      </a:lnTo>
                      <a:lnTo>
                        <a:pt x="1014" y="19983"/>
                      </a:lnTo>
                      <a:lnTo>
                        <a:pt x="1593" y="20617"/>
                      </a:lnTo>
                      <a:lnTo>
                        <a:pt x="2263" y="21142"/>
                      </a:lnTo>
                      <a:lnTo>
                        <a:pt x="3023" y="21558"/>
                      </a:lnTo>
                      <a:lnTo>
                        <a:pt x="3838" y="21848"/>
                      </a:lnTo>
                      <a:lnTo>
                        <a:pt x="4688" y="22047"/>
                      </a:lnTo>
                      <a:lnTo>
                        <a:pt x="5575" y="22155"/>
                      </a:lnTo>
                      <a:lnTo>
                        <a:pt x="6498" y="22155"/>
                      </a:lnTo>
                      <a:lnTo>
                        <a:pt x="7403" y="22065"/>
                      </a:lnTo>
                      <a:lnTo>
                        <a:pt x="8290" y="21902"/>
                      </a:lnTo>
                      <a:lnTo>
                        <a:pt x="9141" y="21648"/>
                      </a:lnTo>
                      <a:lnTo>
                        <a:pt x="9955" y="21305"/>
                      </a:lnTo>
                      <a:lnTo>
                        <a:pt x="10698" y="20888"/>
                      </a:lnTo>
                      <a:lnTo>
                        <a:pt x="11367" y="20400"/>
                      </a:lnTo>
                      <a:lnTo>
                        <a:pt x="11657" y="20128"/>
                      </a:lnTo>
                      <a:lnTo>
                        <a:pt x="12001" y="20653"/>
                      </a:lnTo>
                      <a:lnTo>
                        <a:pt x="12906" y="21648"/>
                      </a:lnTo>
                      <a:lnTo>
                        <a:pt x="14010" y="22590"/>
                      </a:lnTo>
                      <a:lnTo>
                        <a:pt x="15277" y="23440"/>
                      </a:lnTo>
                      <a:lnTo>
                        <a:pt x="16689" y="24183"/>
                      </a:lnTo>
                      <a:lnTo>
                        <a:pt x="18173" y="24816"/>
                      </a:lnTo>
                      <a:lnTo>
                        <a:pt x="19712" y="25323"/>
                      </a:lnTo>
                      <a:lnTo>
                        <a:pt x="21250" y="25685"/>
                      </a:lnTo>
                      <a:lnTo>
                        <a:pt x="22771" y="25866"/>
                      </a:lnTo>
                      <a:lnTo>
                        <a:pt x="24237" y="25866"/>
                      </a:lnTo>
                      <a:lnTo>
                        <a:pt x="25594" y="25667"/>
                      </a:lnTo>
                      <a:lnTo>
                        <a:pt x="26807" y="25250"/>
                      </a:lnTo>
                      <a:lnTo>
                        <a:pt x="27857" y="24581"/>
                      </a:lnTo>
                      <a:lnTo>
                        <a:pt x="28472" y="23929"/>
                      </a:lnTo>
                      <a:lnTo>
                        <a:pt x="28834" y="23404"/>
                      </a:lnTo>
                      <a:lnTo>
                        <a:pt x="29106" y="22807"/>
                      </a:lnTo>
                      <a:lnTo>
                        <a:pt x="29323" y="22155"/>
                      </a:lnTo>
                      <a:lnTo>
                        <a:pt x="29468" y="21413"/>
                      </a:lnTo>
                      <a:lnTo>
                        <a:pt x="29522" y="20599"/>
                      </a:lnTo>
                      <a:lnTo>
                        <a:pt x="29522" y="20164"/>
                      </a:lnTo>
                      <a:lnTo>
                        <a:pt x="29884" y="20562"/>
                      </a:lnTo>
                      <a:lnTo>
                        <a:pt x="30771" y="21268"/>
                      </a:lnTo>
                      <a:lnTo>
                        <a:pt x="31803" y="21866"/>
                      </a:lnTo>
                      <a:lnTo>
                        <a:pt x="32943" y="22372"/>
                      </a:lnTo>
                      <a:lnTo>
                        <a:pt x="34156" y="22753"/>
                      </a:lnTo>
                      <a:lnTo>
                        <a:pt x="35459" y="23042"/>
                      </a:lnTo>
                      <a:lnTo>
                        <a:pt x="36780" y="23205"/>
                      </a:lnTo>
                      <a:lnTo>
                        <a:pt x="38120" y="23241"/>
                      </a:lnTo>
                      <a:lnTo>
                        <a:pt x="39423" y="23151"/>
                      </a:lnTo>
                      <a:lnTo>
                        <a:pt x="40708" y="22916"/>
                      </a:lnTo>
                      <a:lnTo>
                        <a:pt x="41903" y="22554"/>
                      </a:lnTo>
                      <a:lnTo>
                        <a:pt x="43025" y="22029"/>
                      </a:lnTo>
                      <a:lnTo>
                        <a:pt x="44002" y="21377"/>
                      </a:lnTo>
                      <a:lnTo>
                        <a:pt x="44835" y="20562"/>
                      </a:lnTo>
                      <a:lnTo>
                        <a:pt x="45505" y="19585"/>
                      </a:lnTo>
                      <a:lnTo>
                        <a:pt x="45975" y="18445"/>
                      </a:lnTo>
                      <a:lnTo>
                        <a:pt x="46102" y="17811"/>
                      </a:lnTo>
                      <a:lnTo>
                        <a:pt x="46174" y="17413"/>
                      </a:lnTo>
                      <a:lnTo>
                        <a:pt x="46192" y="16725"/>
                      </a:lnTo>
                      <a:lnTo>
                        <a:pt x="46138" y="16146"/>
                      </a:lnTo>
                      <a:lnTo>
                        <a:pt x="45975" y="15639"/>
                      </a:lnTo>
                      <a:lnTo>
                        <a:pt x="45740" y="15241"/>
                      </a:lnTo>
                      <a:lnTo>
                        <a:pt x="45450" y="14933"/>
                      </a:lnTo>
                      <a:lnTo>
                        <a:pt x="45088" y="14716"/>
                      </a:lnTo>
                      <a:lnTo>
                        <a:pt x="44672" y="14571"/>
                      </a:lnTo>
                      <a:lnTo>
                        <a:pt x="43984" y="14499"/>
                      </a:lnTo>
                      <a:lnTo>
                        <a:pt x="42989" y="14698"/>
                      </a:lnTo>
                      <a:lnTo>
                        <a:pt x="41975" y="15187"/>
                      </a:lnTo>
                      <a:lnTo>
                        <a:pt x="41016" y="15947"/>
                      </a:lnTo>
                      <a:lnTo>
                        <a:pt x="40599" y="16417"/>
                      </a:lnTo>
                      <a:lnTo>
                        <a:pt x="40599" y="16417"/>
                      </a:lnTo>
                      <a:lnTo>
                        <a:pt x="41106" y="15838"/>
                      </a:lnTo>
                      <a:lnTo>
                        <a:pt x="42174" y="14951"/>
                      </a:lnTo>
                      <a:lnTo>
                        <a:pt x="42898" y="14282"/>
                      </a:lnTo>
                      <a:lnTo>
                        <a:pt x="43314" y="13775"/>
                      </a:lnTo>
                      <a:lnTo>
                        <a:pt x="43658" y="13178"/>
                      </a:lnTo>
                      <a:lnTo>
                        <a:pt x="43894" y="12417"/>
                      </a:lnTo>
                      <a:lnTo>
                        <a:pt x="43966" y="11983"/>
                      </a:lnTo>
                      <a:lnTo>
                        <a:pt x="44038" y="11331"/>
                      </a:lnTo>
                      <a:lnTo>
                        <a:pt x="43912" y="10010"/>
                      </a:lnTo>
                      <a:lnTo>
                        <a:pt x="43495" y="8761"/>
                      </a:lnTo>
                      <a:lnTo>
                        <a:pt x="42862" y="7603"/>
                      </a:lnTo>
                      <a:lnTo>
                        <a:pt x="42464" y="7096"/>
                      </a:lnTo>
                      <a:lnTo>
                        <a:pt x="42192" y="6788"/>
                      </a:lnTo>
                      <a:lnTo>
                        <a:pt x="41613" y="6281"/>
                      </a:lnTo>
                      <a:lnTo>
                        <a:pt x="40979" y="5847"/>
                      </a:lnTo>
                      <a:lnTo>
                        <a:pt x="40292" y="5521"/>
                      </a:lnTo>
                      <a:lnTo>
                        <a:pt x="39586" y="5286"/>
                      </a:lnTo>
                      <a:lnTo>
                        <a:pt x="38862" y="5159"/>
                      </a:lnTo>
                      <a:lnTo>
                        <a:pt x="38138" y="5105"/>
                      </a:lnTo>
                      <a:lnTo>
                        <a:pt x="37414" y="5159"/>
                      </a:lnTo>
                      <a:lnTo>
                        <a:pt x="36708" y="5304"/>
                      </a:lnTo>
                      <a:lnTo>
                        <a:pt x="36020" y="5539"/>
                      </a:lnTo>
                      <a:lnTo>
                        <a:pt x="35386" y="5865"/>
                      </a:lnTo>
                      <a:lnTo>
                        <a:pt x="34807" y="6299"/>
                      </a:lnTo>
                      <a:lnTo>
                        <a:pt x="34282" y="6806"/>
                      </a:lnTo>
                      <a:lnTo>
                        <a:pt x="33848" y="7422"/>
                      </a:lnTo>
                      <a:lnTo>
                        <a:pt x="33504" y="8075"/>
                      </a:lnTo>
                      <a:lnTo>
                        <a:pt x="33558" y="7530"/>
                      </a:lnTo>
                      <a:lnTo>
                        <a:pt x="33522" y="6824"/>
                      </a:lnTo>
                      <a:lnTo>
                        <a:pt x="33395" y="6136"/>
                      </a:lnTo>
                      <a:lnTo>
                        <a:pt x="33196" y="5467"/>
                      </a:lnTo>
                      <a:lnTo>
                        <a:pt x="32744" y="4507"/>
                      </a:lnTo>
                      <a:lnTo>
                        <a:pt x="31893" y="3313"/>
                      </a:lnTo>
                      <a:lnTo>
                        <a:pt x="30825" y="2281"/>
                      </a:lnTo>
                      <a:lnTo>
                        <a:pt x="29631" y="1449"/>
                      </a:lnTo>
                      <a:lnTo>
                        <a:pt x="28327" y="815"/>
                      </a:lnTo>
                      <a:lnTo>
                        <a:pt x="27676" y="598"/>
                      </a:lnTo>
                      <a:lnTo>
                        <a:pt x="26644" y="344"/>
                      </a:lnTo>
                      <a:lnTo>
                        <a:pt x="24508" y="37"/>
                      </a:lnTo>
                      <a:lnTo>
                        <a:pt x="22354"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 name="Google Shape;15;p2"/>
                <p:cNvSpPr/>
                <p:nvPr/>
              </p:nvSpPr>
              <p:spPr>
                <a:xfrm>
                  <a:off x="389676" y="3734636"/>
                  <a:ext cx="1478364" cy="818267"/>
                </a:xfrm>
                <a:custGeom>
                  <a:avLst/>
                  <a:gdLst/>
                  <a:ahLst/>
                  <a:cxnLst/>
                  <a:rect l="l" t="t" r="r" b="b"/>
                  <a:pathLst>
                    <a:path w="46537" h="25758" extrusionOk="0">
                      <a:moveTo>
                        <a:pt x="19331" y="1"/>
                      </a:moveTo>
                      <a:lnTo>
                        <a:pt x="18680" y="146"/>
                      </a:lnTo>
                      <a:lnTo>
                        <a:pt x="17431" y="526"/>
                      </a:lnTo>
                      <a:lnTo>
                        <a:pt x="16254" y="997"/>
                      </a:lnTo>
                      <a:lnTo>
                        <a:pt x="15186" y="1558"/>
                      </a:lnTo>
                      <a:lnTo>
                        <a:pt x="14227" y="2209"/>
                      </a:lnTo>
                      <a:lnTo>
                        <a:pt x="13358" y="2933"/>
                      </a:lnTo>
                      <a:lnTo>
                        <a:pt x="12616" y="3730"/>
                      </a:lnTo>
                      <a:lnTo>
                        <a:pt x="12019" y="4598"/>
                      </a:lnTo>
                      <a:lnTo>
                        <a:pt x="11766" y="5069"/>
                      </a:lnTo>
                      <a:lnTo>
                        <a:pt x="11566" y="5449"/>
                      </a:lnTo>
                      <a:lnTo>
                        <a:pt x="11259" y="6264"/>
                      </a:lnTo>
                      <a:lnTo>
                        <a:pt x="11060" y="7114"/>
                      </a:lnTo>
                      <a:lnTo>
                        <a:pt x="10951" y="7983"/>
                      </a:lnTo>
                      <a:lnTo>
                        <a:pt x="10933" y="8888"/>
                      </a:lnTo>
                      <a:lnTo>
                        <a:pt x="11023" y="9793"/>
                      </a:lnTo>
                      <a:lnTo>
                        <a:pt x="11223" y="10734"/>
                      </a:lnTo>
                      <a:lnTo>
                        <a:pt x="11494" y="11694"/>
                      </a:lnTo>
                      <a:lnTo>
                        <a:pt x="11675" y="12164"/>
                      </a:lnTo>
                      <a:lnTo>
                        <a:pt x="11204" y="11893"/>
                      </a:lnTo>
                      <a:lnTo>
                        <a:pt x="10118" y="11477"/>
                      </a:lnTo>
                      <a:lnTo>
                        <a:pt x="8960" y="11205"/>
                      </a:lnTo>
                      <a:lnTo>
                        <a:pt x="7729" y="11096"/>
                      </a:lnTo>
                      <a:lnTo>
                        <a:pt x="6480" y="11133"/>
                      </a:lnTo>
                      <a:lnTo>
                        <a:pt x="5231" y="11314"/>
                      </a:lnTo>
                      <a:lnTo>
                        <a:pt x="4037" y="11640"/>
                      </a:lnTo>
                      <a:lnTo>
                        <a:pt x="2933" y="12128"/>
                      </a:lnTo>
                      <a:lnTo>
                        <a:pt x="2426" y="12436"/>
                      </a:lnTo>
                      <a:lnTo>
                        <a:pt x="2064" y="12653"/>
                      </a:lnTo>
                      <a:lnTo>
                        <a:pt x="1448" y="13178"/>
                      </a:lnTo>
                      <a:lnTo>
                        <a:pt x="942" y="13739"/>
                      </a:lnTo>
                      <a:lnTo>
                        <a:pt x="543" y="14355"/>
                      </a:lnTo>
                      <a:lnTo>
                        <a:pt x="254" y="15024"/>
                      </a:lnTo>
                      <a:lnTo>
                        <a:pt x="73" y="15730"/>
                      </a:lnTo>
                      <a:lnTo>
                        <a:pt x="0" y="16472"/>
                      </a:lnTo>
                      <a:lnTo>
                        <a:pt x="55" y="17233"/>
                      </a:lnTo>
                      <a:lnTo>
                        <a:pt x="127" y="17631"/>
                      </a:lnTo>
                      <a:lnTo>
                        <a:pt x="199" y="18011"/>
                      </a:lnTo>
                      <a:lnTo>
                        <a:pt x="435" y="18699"/>
                      </a:lnTo>
                      <a:lnTo>
                        <a:pt x="761" y="19332"/>
                      </a:lnTo>
                      <a:lnTo>
                        <a:pt x="1159" y="19911"/>
                      </a:lnTo>
                      <a:lnTo>
                        <a:pt x="1647" y="20436"/>
                      </a:lnTo>
                      <a:lnTo>
                        <a:pt x="2209" y="20889"/>
                      </a:lnTo>
                      <a:lnTo>
                        <a:pt x="2824" y="21269"/>
                      </a:lnTo>
                      <a:lnTo>
                        <a:pt x="3530" y="21577"/>
                      </a:lnTo>
                      <a:lnTo>
                        <a:pt x="3910" y="21703"/>
                      </a:lnTo>
                      <a:lnTo>
                        <a:pt x="4417" y="21848"/>
                      </a:lnTo>
                      <a:lnTo>
                        <a:pt x="5467" y="22011"/>
                      </a:lnTo>
                      <a:lnTo>
                        <a:pt x="6535" y="22047"/>
                      </a:lnTo>
                      <a:lnTo>
                        <a:pt x="7602" y="21957"/>
                      </a:lnTo>
                      <a:lnTo>
                        <a:pt x="8670" y="21739"/>
                      </a:lnTo>
                      <a:lnTo>
                        <a:pt x="9666" y="21414"/>
                      </a:lnTo>
                      <a:lnTo>
                        <a:pt x="10607" y="20961"/>
                      </a:lnTo>
                      <a:lnTo>
                        <a:pt x="11440" y="20418"/>
                      </a:lnTo>
                      <a:lnTo>
                        <a:pt x="11802" y="20092"/>
                      </a:lnTo>
                      <a:lnTo>
                        <a:pt x="12236" y="20690"/>
                      </a:lnTo>
                      <a:lnTo>
                        <a:pt x="13322" y="21812"/>
                      </a:lnTo>
                      <a:lnTo>
                        <a:pt x="14643" y="22826"/>
                      </a:lnTo>
                      <a:lnTo>
                        <a:pt x="16146" y="23731"/>
                      </a:lnTo>
                      <a:lnTo>
                        <a:pt x="17793" y="24491"/>
                      </a:lnTo>
                      <a:lnTo>
                        <a:pt x="19494" y="25088"/>
                      </a:lnTo>
                      <a:lnTo>
                        <a:pt x="21214" y="25504"/>
                      </a:lnTo>
                      <a:lnTo>
                        <a:pt x="22915" y="25740"/>
                      </a:lnTo>
                      <a:lnTo>
                        <a:pt x="23730" y="25758"/>
                      </a:lnTo>
                      <a:lnTo>
                        <a:pt x="24400" y="25740"/>
                      </a:lnTo>
                      <a:lnTo>
                        <a:pt x="25648" y="25577"/>
                      </a:lnTo>
                      <a:lnTo>
                        <a:pt x="26228" y="25414"/>
                      </a:lnTo>
                      <a:lnTo>
                        <a:pt x="26861" y="25197"/>
                      </a:lnTo>
                      <a:lnTo>
                        <a:pt x="27802" y="24672"/>
                      </a:lnTo>
                      <a:lnTo>
                        <a:pt x="28382" y="24183"/>
                      </a:lnTo>
                      <a:lnTo>
                        <a:pt x="28907" y="23586"/>
                      </a:lnTo>
                      <a:lnTo>
                        <a:pt x="29341" y="22844"/>
                      </a:lnTo>
                      <a:lnTo>
                        <a:pt x="29649" y="21957"/>
                      </a:lnTo>
                      <a:lnTo>
                        <a:pt x="29830" y="20889"/>
                      </a:lnTo>
                      <a:lnTo>
                        <a:pt x="29848" y="20273"/>
                      </a:lnTo>
                      <a:lnTo>
                        <a:pt x="30336" y="20726"/>
                      </a:lnTo>
                      <a:lnTo>
                        <a:pt x="31495" y="21504"/>
                      </a:lnTo>
                      <a:lnTo>
                        <a:pt x="32816" y="22156"/>
                      </a:lnTo>
                      <a:lnTo>
                        <a:pt x="34282" y="22645"/>
                      </a:lnTo>
                      <a:lnTo>
                        <a:pt x="35839" y="22970"/>
                      </a:lnTo>
                      <a:lnTo>
                        <a:pt x="37432" y="23115"/>
                      </a:lnTo>
                      <a:lnTo>
                        <a:pt x="39043" y="23079"/>
                      </a:lnTo>
                      <a:lnTo>
                        <a:pt x="40617" y="22862"/>
                      </a:lnTo>
                      <a:lnTo>
                        <a:pt x="41360" y="22663"/>
                      </a:lnTo>
                      <a:lnTo>
                        <a:pt x="41884" y="22518"/>
                      </a:lnTo>
                      <a:lnTo>
                        <a:pt x="42844" y="22120"/>
                      </a:lnTo>
                      <a:lnTo>
                        <a:pt x="43713" y="21631"/>
                      </a:lnTo>
                      <a:lnTo>
                        <a:pt x="44455" y="21070"/>
                      </a:lnTo>
                      <a:lnTo>
                        <a:pt x="45106" y="20418"/>
                      </a:lnTo>
                      <a:lnTo>
                        <a:pt x="45631" y="19694"/>
                      </a:lnTo>
                      <a:lnTo>
                        <a:pt x="46048" y="18898"/>
                      </a:lnTo>
                      <a:lnTo>
                        <a:pt x="46337" y="18029"/>
                      </a:lnTo>
                      <a:lnTo>
                        <a:pt x="46428" y="17558"/>
                      </a:lnTo>
                      <a:lnTo>
                        <a:pt x="46500" y="17160"/>
                      </a:lnTo>
                      <a:lnTo>
                        <a:pt x="46536" y="16454"/>
                      </a:lnTo>
                      <a:lnTo>
                        <a:pt x="46464" y="15875"/>
                      </a:lnTo>
                      <a:lnTo>
                        <a:pt x="46337" y="15404"/>
                      </a:lnTo>
                      <a:lnTo>
                        <a:pt x="46048" y="14861"/>
                      </a:lnTo>
                      <a:lnTo>
                        <a:pt x="45559" y="14427"/>
                      </a:lnTo>
                      <a:lnTo>
                        <a:pt x="45324" y="14300"/>
                      </a:lnTo>
                      <a:lnTo>
                        <a:pt x="45070" y="14192"/>
                      </a:lnTo>
                      <a:lnTo>
                        <a:pt x="44491" y="14101"/>
                      </a:lnTo>
                      <a:lnTo>
                        <a:pt x="43876" y="14119"/>
                      </a:lnTo>
                      <a:lnTo>
                        <a:pt x="43224" y="14264"/>
                      </a:lnTo>
                      <a:lnTo>
                        <a:pt x="42898" y="14391"/>
                      </a:lnTo>
                      <a:lnTo>
                        <a:pt x="42898" y="14391"/>
                      </a:lnTo>
                      <a:lnTo>
                        <a:pt x="43152" y="14155"/>
                      </a:lnTo>
                      <a:lnTo>
                        <a:pt x="43604" y="13631"/>
                      </a:lnTo>
                      <a:lnTo>
                        <a:pt x="43966" y="12979"/>
                      </a:lnTo>
                      <a:lnTo>
                        <a:pt x="44219" y="12201"/>
                      </a:lnTo>
                      <a:lnTo>
                        <a:pt x="44310" y="11730"/>
                      </a:lnTo>
                      <a:lnTo>
                        <a:pt x="44364" y="11078"/>
                      </a:lnTo>
                      <a:lnTo>
                        <a:pt x="44238" y="9775"/>
                      </a:lnTo>
                      <a:lnTo>
                        <a:pt x="43839" y="8472"/>
                      </a:lnTo>
                      <a:lnTo>
                        <a:pt x="43188" y="7277"/>
                      </a:lnTo>
                      <a:lnTo>
                        <a:pt x="42753" y="6716"/>
                      </a:lnTo>
                      <a:lnTo>
                        <a:pt x="42482" y="6409"/>
                      </a:lnTo>
                      <a:lnTo>
                        <a:pt x="41866" y="5865"/>
                      </a:lnTo>
                      <a:lnTo>
                        <a:pt x="41179" y="5413"/>
                      </a:lnTo>
                      <a:lnTo>
                        <a:pt x="40436" y="5069"/>
                      </a:lnTo>
                      <a:lnTo>
                        <a:pt x="39676" y="4834"/>
                      </a:lnTo>
                      <a:lnTo>
                        <a:pt x="38862" y="4707"/>
                      </a:lnTo>
                      <a:lnTo>
                        <a:pt x="38047" y="4689"/>
                      </a:lnTo>
                      <a:lnTo>
                        <a:pt x="37233" y="4798"/>
                      </a:lnTo>
                      <a:lnTo>
                        <a:pt x="36834" y="4906"/>
                      </a:lnTo>
                      <a:lnTo>
                        <a:pt x="36346" y="5051"/>
                      </a:lnTo>
                      <a:lnTo>
                        <a:pt x="35495" y="5467"/>
                      </a:lnTo>
                      <a:lnTo>
                        <a:pt x="34753" y="6010"/>
                      </a:lnTo>
                      <a:lnTo>
                        <a:pt x="34138" y="6698"/>
                      </a:lnTo>
                      <a:lnTo>
                        <a:pt x="33884" y="7096"/>
                      </a:lnTo>
                      <a:lnTo>
                        <a:pt x="33848" y="6481"/>
                      </a:lnTo>
                      <a:lnTo>
                        <a:pt x="33558" y="5232"/>
                      </a:lnTo>
                      <a:lnTo>
                        <a:pt x="33287" y="4617"/>
                      </a:lnTo>
                      <a:lnTo>
                        <a:pt x="33088" y="4236"/>
                      </a:lnTo>
                      <a:lnTo>
                        <a:pt x="32617" y="3512"/>
                      </a:lnTo>
                      <a:lnTo>
                        <a:pt x="32056" y="2825"/>
                      </a:lnTo>
                      <a:lnTo>
                        <a:pt x="31422" y="2173"/>
                      </a:lnTo>
                      <a:lnTo>
                        <a:pt x="30717" y="1594"/>
                      </a:lnTo>
                      <a:lnTo>
                        <a:pt x="29956" y="1087"/>
                      </a:lnTo>
                      <a:lnTo>
                        <a:pt x="29160" y="653"/>
                      </a:lnTo>
                      <a:lnTo>
                        <a:pt x="28327" y="309"/>
                      </a:lnTo>
                      <a:lnTo>
                        <a:pt x="27893" y="182"/>
                      </a:lnTo>
                      <a:lnTo>
                        <a:pt x="27802" y="472"/>
                      </a:lnTo>
                      <a:lnTo>
                        <a:pt x="28219" y="598"/>
                      </a:lnTo>
                      <a:lnTo>
                        <a:pt x="29033" y="924"/>
                      </a:lnTo>
                      <a:lnTo>
                        <a:pt x="29812" y="1340"/>
                      </a:lnTo>
                      <a:lnTo>
                        <a:pt x="30536" y="1847"/>
                      </a:lnTo>
                      <a:lnTo>
                        <a:pt x="31223" y="2390"/>
                      </a:lnTo>
                      <a:lnTo>
                        <a:pt x="31839" y="3006"/>
                      </a:lnTo>
                      <a:lnTo>
                        <a:pt x="32364" y="3675"/>
                      </a:lnTo>
                      <a:lnTo>
                        <a:pt x="32834" y="4381"/>
                      </a:lnTo>
                      <a:lnTo>
                        <a:pt x="33015" y="4761"/>
                      </a:lnTo>
                      <a:lnTo>
                        <a:pt x="33178" y="5141"/>
                      </a:lnTo>
                      <a:lnTo>
                        <a:pt x="33432" y="5902"/>
                      </a:lnTo>
                      <a:lnTo>
                        <a:pt x="33558" y="6662"/>
                      </a:lnTo>
                      <a:lnTo>
                        <a:pt x="33576" y="7422"/>
                      </a:lnTo>
                      <a:lnTo>
                        <a:pt x="33522" y="7802"/>
                      </a:lnTo>
                      <a:lnTo>
                        <a:pt x="33323" y="8400"/>
                      </a:lnTo>
                      <a:lnTo>
                        <a:pt x="33178" y="9033"/>
                      </a:lnTo>
                      <a:lnTo>
                        <a:pt x="33196" y="9160"/>
                      </a:lnTo>
                      <a:lnTo>
                        <a:pt x="33287" y="9214"/>
                      </a:lnTo>
                      <a:lnTo>
                        <a:pt x="33414" y="9214"/>
                      </a:lnTo>
                      <a:lnTo>
                        <a:pt x="33468" y="9124"/>
                      </a:lnTo>
                      <a:lnTo>
                        <a:pt x="33703" y="8508"/>
                      </a:lnTo>
                      <a:lnTo>
                        <a:pt x="33830" y="7893"/>
                      </a:lnTo>
                      <a:lnTo>
                        <a:pt x="34047" y="7404"/>
                      </a:lnTo>
                      <a:lnTo>
                        <a:pt x="34644" y="6535"/>
                      </a:lnTo>
                      <a:lnTo>
                        <a:pt x="35441" y="5865"/>
                      </a:lnTo>
                      <a:lnTo>
                        <a:pt x="36382" y="5359"/>
                      </a:lnTo>
                      <a:lnTo>
                        <a:pt x="36907" y="5196"/>
                      </a:lnTo>
                      <a:lnTo>
                        <a:pt x="37287" y="5087"/>
                      </a:lnTo>
                      <a:lnTo>
                        <a:pt x="38065" y="4997"/>
                      </a:lnTo>
                      <a:lnTo>
                        <a:pt x="38844" y="5015"/>
                      </a:lnTo>
                      <a:lnTo>
                        <a:pt x="39604" y="5123"/>
                      </a:lnTo>
                      <a:lnTo>
                        <a:pt x="40328" y="5359"/>
                      </a:lnTo>
                      <a:lnTo>
                        <a:pt x="41034" y="5684"/>
                      </a:lnTo>
                      <a:lnTo>
                        <a:pt x="41667" y="6101"/>
                      </a:lnTo>
                      <a:lnTo>
                        <a:pt x="42265" y="6626"/>
                      </a:lnTo>
                      <a:lnTo>
                        <a:pt x="42518" y="6915"/>
                      </a:lnTo>
                      <a:lnTo>
                        <a:pt x="42934" y="7440"/>
                      </a:lnTo>
                      <a:lnTo>
                        <a:pt x="43568" y="8599"/>
                      </a:lnTo>
                      <a:lnTo>
                        <a:pt x="43948" y="9829"/>
                      </a:lnTo>
                      <a:lnTo>
                        <a:pt x="44057" y="11078"/>
                      </a:lnTo>
                      <a:lnTo>
                        <a:pt x="44002" y="11694"/>
                      </a:lnTo>
                      <a:lnTo>
                        <a:pt x="43912" y="12255"/>
                      </a:lnTo>
                      <a:lnTo>
                        <a:pt x="43550" y="13160"/>
                      </a:lnTo>
                      <a:lnTo>
                        <a:pt x="43025" y="13848"/>
                      </a:lnTo>
                      <a:lnTo>
                        <a:pt x="42409" y="14427"/>
                      </a:lnTo>
                      <a:lnTo>
                        <a:pt x="42065" y="14717"/>
                      </a:lnTo>
                      <a:lnTo>
                        <a:pt x="41703" y="15006"/>
                      </a:lnTo>
                      <a:lnTo>
                        <a:pt x="40998" y="15658"/>
                      </a:lnTo>
                      <a:lnTo>
                        <a:pt x="40672" y="16038"/>
                      </a:lnTo>
                      <a:lnTo>
                        <a:pt x="40654" y="16038"/>
                      </a:lnTo>
                      <a:lnTo>
                        <a:pt x="40654" y="16056"/>
                      </a:lnTo>
                      <a:lnTo>
                        <a:pt x="40636" y="16092"/>
                      </a:lnTo>
                      <a:lnTo>
                        <a:pt x="40636" y="16219"/>
                      </a:lnTo>
                      <a:lnTo>
                        <a:pt x="40672" y="16255"/>
                      </a:lnTo>
                      <a:lnTo>
                        <a:pt x="40726" y="16291"/>
                      </a:lnTo>
                      <a:lnTo>
                        <a:pt x="40853" y="16273"/>
                      </a:lnTo>
                      <a:lnTo>
                        <a:pt x="40889" y="16237"/>
                      </a:lnTo>
                      <a:lnTo>
                        <a:pt x="40907" y="16219"/>
                      </a:lnTo>
                      <a:lnTo>
                        <a:pt x="41142" y="15947"/>
                      </a:lnTo>
                      <a:lnTo>
                        <a:pt x="41649" y="15477"/>
                      </a:lnTo>
                      <a:lnTo>
                        <a:pt x="42482" y="14898"/>
                      </a:lnTo>
                      <a:lnTo>
                        <a:pt x="43351" y="14536"/>
                      </a:lnTo>
                      <a:lnTo>
                        <a:pt x="43930" y="14409"/>
                      </a:lnTo>
                      <a:lnTo>
                        <a:pt x="44473" y="14391"/>
                      </a:lnTo>
                      <a:lnTo>
                        <a:pt x="44962" y="14481"/>
                      </a:lnTo>
                      <a:lnTo>
                        <a:pt x="45197" y="14572"/>
                      </a:lnTo>
                      <a:lnTo>
                        <a:pt x="45505" y="14753"/>
                      </a:lnTo>
                      <a:lnTo>
                        <a:pt x="45957" y="15278"/>
                      </a:lnTo>
                      <a:lnTo>
                        <a:pt x="46192" y="16020"/>
                      </a:lnTo>
                      <a:lnTo>
                        <a:pt x="46210" y="16961"/>
                      </a:lnTo>
                      <a:lnTo>
                        <a:pt x="46138" y="17504"/>
                      </a:lnTo>
                      <a:lnTo>
                        <a:pt x="46048" y="17938"/>
                      </a:lnTo>
                      <a:lnTo>
                        <a:pt x="45776" y="18771"/>
                      </a:lnTo>
                      <a:lnTo>
                        <a:pt x="45378" y="19531"/>
                      </a:lnTo>
                      <a:lnTo>
                        <a:pt x="44871" y="20219"/>
                      </a:lnTo>
                      <a:lnTo>
                        <a:pt x="44256" y="20853"/>
                      </a:lnTo>
                      <a:lnTo>
                        <a:pt x="43532" y="21377"/>
                      </a:lnTo>
                      <a:lnTo>
                        <a:pt x="42699" y="21848"/>
                      </a:lnTo>
                      <a:lnTo>
                        <a:pt x="41776" y="22228"/>
                      </a:lnTo>
                      <a:lnTo>
                        <a:pt x="41287" y="22373"/>
                      </a:lnTo>
                      <a:lnTo>
                        <a:pt x="40527" y="22572"/>
                      </a:lnTo>
                      <a:lnTo>
                        <a:pt x="38952" y="22789"/>
                      </a:lnTo>
                      <a:lnTo>
                        <a:pt x="37323" y="22789"/>
                      </a:lnTo>
                      <a:lnTo>
                        <a:pt x="35712" y="22626"/>
                      </a:lnTo>
                      <a:lnTo>
                        <a:pt x="34138" y="22264"/>
                      </a:lnTo>
                      <a:lnTo>
                        <a:pt x="32671" y="21758"/>
                      </a:lnTo>
                      <a:lnTo>
                        <a:pt x="31368" y="21070"/>
                      </a:lnTo>
                      <a:lnTo>
                        <a:pt x="30264" y="20255"/>
                      </a:lnTo>
                      <a:lnTo>
                        <a:pt x="29812" y="19803"/>
                      </a:lnTo>
                      <a:lnTo>
                        <a:pt x="29739" y="19748"/>
                      </a:lnTo>
                      <a:lnTo>
                        <a:pt x="29649" y="19767"/>
                      </a:lnTo>
                      <a:lnTo>
                        <a:pt x="29558" y="19821"/>
                      </a:lnTo>
                      <a:lnTo>
                        <a:pt x="29540" y="19911"/>
                      </a:lnTo>
                      <a:lnTo>
                        <a:pt x="29558" y="20400"/>
                      </a:lnTo>
                      <a:lnTo>
                        <a:pt x="29468" y="21341"/>
                      </a:lnTo>
                      <a:lnTo>
                        <a:pt x="29269" y="22174"/>
                      </a:lnTo>
                      <a:lnTo>
                        <a:pt x="28943" y="22916"/>
                      </a:lnTo>
                      <a:lnTo>
                        <a:pt x="28526" y="23586"/>
                      </a:lnTo>
                      <a:lnTo>
                        <a:pt x="27983" y="24147"/>
                      </a:lnTo>
                      <a:lnTo>
                        <a:pt x="27332" y="24617"/>
                      </a:lnTo>
                      <a:lnTo>
                        <a:pt x="26572" y="24979"/>
                      </a:lnTo>
                      <a:lnTo>
                        <a:pt x="26137" y="25124"/>
                      </a:lnTo>
                      <a:lnTo>
                        <a:pt x="25739" y="25233"/>
                      </a:lnTo>
                      <a:lnTo>
                        <a:pt x="24852" y="25396"/>
                      </a:lnTo>
                      <a:lnTo>
                        <a:pt x="23458" y="25468"/>
                      </a:lnTo>
                      <a:lnTo>
                        <a:pt x="21449" y="25269"/>
                      </a:lnTo>
                      <a:lnTo>
                        <a:pt x="19368" y="24762"/>
                      </a:lnTo>
                      <a:lnTo>
                        <a:pt x="17359" y="24002"/>
                      </a:lnTo>
                      <a:lnTo>
                        <a:pt x="15458" y="23007"/>
                      </a:lnTo>
                      <a:lnTo>
                        <a:pt x="13793" y="21830"/>
                      </a:lnTo>
                      <a:lnTo>
                        <a:pt x="12761" y="20834"/>
                      </a:lnTo>
                      <a:lnTo>
                        <a:pt x="12200" y="20147"/>
                      </a:lnTo>
                      <a:lnTo>
                        <a:pt x="11965" y="19785"/>
                      </a:lnTo>
                      <a:lnTo>
                        <a:pt x="11910" y="19730"/>
                      </a:lnTo>
                      <a:lnTo>
                        <a:pt x="11856" y="19712"/>
                      </a:lnTo>
                      <a:lnTo>
                        <a:pt x="11784" y="19712"/>
                      </a:lnTo>
                      <a:lnTo>
                        <a:pt x="11729" y="19748"/>
                      </a:lnTo>
                      <a:lnTo>
                        <a:pt x="11385" y="20074"/>
                      </a:lnTo>
                      <a:lnTo>
                        <a:pt x="10571" y="20635"/>
                      </a:lnTo>
                      <a:lnTo>
                        <a:pt x="9666" y="21088"/>
                      </a:lnTo>
                      <a:lnTo>
                        <a:pt x="8688" y="21432"/>
                      </a:lnTo>
                      <a:lnTo>
                        <a:pt x="7657" y="21649"/>
                      </a:lnTo>
                      <a:lnTo>
                        <a:pt x="6589" y="21739"/>
                      </a:lnTo>
                      <a:lnTo>
                        <a:pt x="5521" y="21721"/>
                      </a:lnTo>
                      <a:lnTo>
                        <a:pt x="4489" y="21558"/>
                      </a:lnTo>
                      <a:lnTo>
                        <a:pt x="4000" y="21414"/>
                      </a:lnTo>
                      <a:lnTo>
                        <a:pt x="3638" y="21305"/>
                      </a:lnTo>
                      <a:lnTo>
                        <a:pt x="2987" y="20997"/>
                      </a:lnTo>
                      <a:lnTo>
                        <a:pt x="2390" y="20635"/>
                      </a:lnTo>
                      <a:lnTo>
                        <a:pt x="1865" y="20219"/>
                      </a:lnTo>
                      <a:lnTo>
                        <a:pt x="1412" y="19730"/>
                      </a:lnTo>
                      <a:lnTo>
                        <a:pt x="1014" y="19187"/>
                      </a:lnTo>
                      <a:lnTo>
                        <a:pt x="724" y="18590"/>
                      </a:lnTo>
                      <a:lnTo>
                        <a:pt x="489" y="17920"/>
                      </a:lnTo>
                      <a:lnTo>
                        <a:pt x="417" y="17576"/>
                      </a:lnTo>
                      <a:lnTo>
                        <a:pt x="344" y="17196"/>
                      </a:lnTo>
                      <a:lnTo>
                        <a:pt x="308" y="16472"/>
                      </a:lnTo>
                      <a:lnTo>
                        <a:pt x="362" y="15784"/>
                      </a:lnTo>
                      <a:lnTo>
                        <a:pt x="543" y="15115"/>
                      </a:lnTo>
                      <a:lnTo>
                        <a:pt x="815" y="14499"/>
                      </a:lnTo>
                      <a:lnTo>
                        <a:pt x="1195" y="13920"/>
                      </a:lnTo>
                      <a:lnTo>
                        <a:pt x="1666" y="13377"/>
                      </a:lnTo>
                      <a:lnTo>
                        <a:pt x="2245" y="12907"/>
                      </a:lnTo>
                      <a:lnTo>
                        <a:pt x="2571" y="12689"/>
                      </a:lnTo>
                      <a:lnTo>
                        <a:pt x="3095" y="12364"/>
                      </a:lnTo>
                      <a:lnTo>
                        <a:pt x="4236" y="11893"/>
                      </a:lnTo>
                      <a:lnTo>
                        <a:pt x="5467" y="11567"/>
                      </a:lnTo>
                      <a:lnTo>
                        <a:pt x="6734" y="11404"/>
                      </a:lnTo>
                      <a:lnTo>
                        <a:pt x="8019" y="11404"/>
                      </a:lnTo>
                      <a:lnTo>
                        <a:pt x="9268" y="11567"/>
                      </a:lnTo>
                      <a:lnTo>
                        <a:pt x="10426" y="11893"/>
                      </a:lnTo>
                      <a:lnTo>
                        <a:pt x="11476" y="12382"/>
                      </a:lnTo>
                      <a:lnTo>
                        <a:pt x="11928" y="12689"/>
                      </a:lnTo>
                      <a:lnTo>
                        <a:pt x="12019" y="12726"/>
                      </a:lnTo>
                      <a:lnTo>
                        <a:pt x="12109" y="12689"/>
                      </a:lnTo>
                      <a:lnTo>
                        <a:pt x="12164" y="12617"/>
                      </a:lnTo>
                      <a:lnTo>
                        <a:pt x="12146" y="12508"/>
                      </a:lnTo>
                      <a:lnTo>
                        <a:pt x="11947" y="12020"/>
                      </a:lnTo>
                      <a:lnTo>
                        <a:pt x="11603" y="11024"/>
                      </a:lnTo>
                      <a:lnTo>
                        <a:pt x="11385" y="10065"/>
                      </a:lnTo>
                      <a:lnTo>
                        <a:pt x="11259" y="9124"/>
                      </a:lnTo>
                      <a:lnTo>
                        <a:pt x="11241" y="8200"/>
                      </a:lnTo>
                      <a:lnTo>
                        <a:pt x="11331" y="7295"/>
                      </a:lnTo>
                      <a:lnTo>
                        <a:pt x="11530" y="6445"/>
                      </a:lnTo>
                      <a:lnTo>
                        <a:pt x="11838" y="5594"/>
                      </a:lnTo>
                      <a:lnTo>
                        <a:pt x="12037" y="5196"/>
                      </a:lnTo>
                      <a:lnTo>
                        <a:pt x="12272" y="4761"/>
                      </a:lnTo>
                      <a:lnTo>
                        <a:pt x="12870" y="3911"/>
                      </a:lnTo>
                      <a:lnTo>
                        <a:pt x="13594" y="3132"/>
                      </a:lnTo>
                      <a:lnTo>
                        <a:pt x="14426" y="2426"/>
                      </a:lnTo>
                      <a:lnTo>
                        <a:pt x="15367" y="1811"/>
                      </a:lnTo>
                      <a:lnTo>
                        <a:pt x="16399" y="1268"/>
                      </a:lnTo>
                      <a:lnTo>
                        <a:pt x="17540" y="797"/>
                      </a:lnTo>
                      <a:lnTo>
                        <a:pt x="18752" y="435"/>
                      </a:lnTo>
                      <a:lnTo>
                        <a:pt x="19386" y="291"/>
                      </a:lnTo>
                      <a:lnTo>
                        <a:pt x="19331" y="1"/>
                      </a:lnTo>
                      <a:close/>
                    </a:path>
                  </a:pathLst>
                </a:custGeom>
                <a:solidFill>
                  <a:srgbClr val="1919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 name="Google Shape;16;p2"/>
                <p:cNvSpPr/>
                <p:nvPr/>
              </p:nvSpPr>
              <p:spPr>
                <a:xfrm>
                  <a:off x="389676" y="3721420"/>
                  <a:ext cx="1478364" cy="831483"/>
                </a:xfrm>
                <a:custGeom>
                  <a:avLst/>
                  <a:gdLst/>
                  <a:ahLst/>
                  <a:cxnLst/>
                  <a:rect l="l" t="t" r="r" b="b"/>
                  <a:pathLst>
                    <a:path w="46537" h="26174" extrusionOk="0">
                      <a:moveTo>
                        <a:pt x="22644" y="1"/>
                      </a:moveTo>
                      <a:lnTo>
                        <a:pt x="20436" y="200"/>
                      </a:lnTo>
                      <a:lnTo>
                        <a:pt x="19331" y="417"/>
                      </a:lnTo>
                      <a:lnTo>
                        <a:pt x="18680" y="562"/>
                      </a:lnTo>
                      <a:lnTo>
                        <a:pt x="17431" y="942"/>
                      </a:lnTo>
                      <a:lnTo>
                        <a:pt x="16254" y="1413"/>
                      </a:lnTo>
                      <a:lnTo>
                        <a:pt x="15186" y="1974"/>
                      </a:lnTo>
                      <a:lnTo>
                        <a:pt x="14227" y="2625"/>
                      </a:lnTo>
                      <a:lnTo>
                        <a:pt x="13358" y="3349"/>
                      </a:lnTo>
                      <a:lnTo>
                        <a:pt x="12616" y="4146"/>
                      </a:lnTo>
                      <a:lnTo>
                        <a:pt x="12019" y="5014"/>
                      </a:lnTo>
                      <a:lnTo>
                        <a:pt x="11766" y="5485"/>
                      </a:lnTo>
                      <a:lnTo>
                        <a:pt x="11566" y="5865"/>
                      </a:lnTo>
                      <a:lnTo>
                        <a:pt x="11259" y="6680"/>
                      </a:lnTo>
                      <a:lnTo>
                        <a:pt x="11060" y="7530"/>
                      </a:lnTo>
                      <a:lnTo>
                        <a:pt x="10951" y="8399"/>
                      </a:lnTo>
                      <a:lnTo>
                        <a:pt x="10933" y="9304"/>
                      </a:lnTo>
                      <a:lnTo>
                        <a:pt x="11023" y="10209"/>
                      </a:lnTo>
                      <a:lnTo>
                        <a:pt x="11223" y="11150"/>
                      </a:lnTo>
                      <a:lnTo>
                        <a:pt x="11494" y="12110"/>
                      </a:lnTo>
                      <a:lnTo>
                        <a:pt x="11675" y="12580"/>
                      </a:lnTo>
                      <a:lnTo>
                        <a:pt x="11204" y="12309"/>
                      </a:lnTo>
                      <a:lnTo>
                        <a:pt x="10118" y="11893"/>
                      </a:lnTo>
                      <a:lnTo>
                        <a:pt x="8960" y="11621"/>
                      </a:lnTo>
                      <a:lnTo>
                        <a:pt x="7729" y="11512"/>
                      </a:lnTo>
                      <a:lnTo>
                        <a:pt x="6480" y="11549"/>
                      </a:lnTo>
                      <a:lnTo>
                        <a:pt x="5231" y="11730"/>
                      </a:lnTo>
                      <a:lnTo>
                        <a:pt x="4037" y="12056"/>
                      </a:lnTo>
                      <a:lnTo>
                        <a:pt x="2933" y="12544"/>
                      </a:lnTo>
                      <a:lnTo>
                        <a:pt x="2426" y="12852"/>
                      </a:lnTo>
                      <a:lnTo>
                        <a:pt x="2064" y="13069"/>
                      </a:lnTo>
                      <a:lnTo>
                        <a:pt x="1448" y="13594"/>
                      </a:lnTo>
                      <a:lnTo>
                        <a:pt x="942" y="14155"/>
                      </a:lnTo>
                      <a:lnTo>
                        <a:pt x="543" y="14771"/>
                      </a:lnTo>
                      <a:lnTo>
                        <a:pt x="254" y="15440"/>
                      </a:lnTo>
                      <a:lnTo>
                        <a:pt x="73" y="16146"/>
                      </a:lnTo>
                      <a:lnTo>
                        <a:pt x="0" y="16888"/>
                      </a:lnTo>
                      <a:lnTo>
                        <a:pt x="55" y="17649"/>
                      </a:lnTo>
                      <a:lnTo>
                        <a:pt x="127" y="18047"/>
                      </a:lnTo>
                      <a:lnTo>
                        <a:pt x="199" y="18427"/>
                      </a:lnTo>
                      <a:lnTo>
                        <a:pt x="435" y="19115"/>
                      </a:lnTo>
                      <a:lnTo>
                        <a:pt x="761" y="19748"/>
                      </a:lnTo>
                      <a:lnTo>
                        <a:pt x="1159" y="20327"/>
                      </a:lnTo>
                      <a:lnTo>
                        <a:pt x="1647" y="20852"/>
                      </a:lnTo>
                      <a:lnTo>
                        <a:pt x="2209" y="21305"/>
                      </a:lnTo>
                      <a:lnTo>
                        <a:pt x="2824" y="21685"/>
                      </a:lnTo>
                      <a:lnTo>
                        <a:pt x="3530" y="21993"/>
                      </a:lnTo>
                      <a:lnTo>
                        <a:pt x="3910" y="22119"/>
                      </a:lnTo>
                      <a:lnTo>
                        <a:pt x="4417" y="22264"/>
                      </a:lnTo>
                      <a:lnTo>
                        <a:pt x="5467" y="22427"/>
                      </a:lnTo>
                      <a:lnTo>
                        <a:pt x="6535" y="22463"/>
                      </a:lnTo>
                      <a:lnTo>
                        <a:pt x="7602" y="22373"/>
                      </a:lnTo>
                      <a:lnTo>
                        <a:pt x="8670" y="22155"/>
                      </a:lnTo>
                      <a:lnTo>
                        <a:pt x="9666" y="21830"/>
                      </a:lnTo>
                      <a:lnTo>
                        <a:pt x="10607" y="21377"/>
                      </a:lnTo>
                      <a:lnTo>
                        <a:pt x="11440" y="20834"/>
                      </a:lnTo>
                      <a:lnTo>
                        <a:pt x="11802" y="20508"/>
                      </a:lnTo>
                      <a:lnTo>
                        <a:pt x="12236" y="21106"/>
                      </a:lnTo>
                      <a:lnTo>
                        <a:pt x="13322" y="22228"/>
                      </a:lnTo>
                      <a:lnTo>
                        <a:pt x="14643" y="23242"/>
                      </a:lnTo>
                      <a:lnTo>
                        <a:pt x="16146" y="24147"/>
                      </a:lnTo>
                      <a:lnTo>
                        <a:pt x="17793" y="24907"/>
                      </a:lnTo>
                      <a:lnTo>
                        <a:pt x="19494" y="25504"/>
                      </a:lnTo>
                      <a:lnTo>
                        <a:pt x="21214" y="25920"/>
                      </a:lnTo>
                      <a:lnTo>
                        <a:pt x="22915" y="26156"/>
                      </a:lnTo>
                      <a:lnTo>
                        <a:pt x="23730" y="26174"/>
                      </a:lnTo>
                      <a:lnTo>
                        <a:pt x="24400" y="26156"/>
                      </a:lnTo>
                      <a:lnTo>
                        <a:pt x="25648" y="25993"/>
                      </a:lnTo>
                      <a:lnTo>
                        <a:pt x="26228" y="25830"/>
                      </a:lnTo>
                      <a:lnTo>
                        <a:pt x="26861" y="25613"/>
                      </a:lnTo>
                      <a:lnTo>
                        <a:pt x="27802" y="25088"/>
                      </a:lnTo>
                      <a:lnTo>
                        <a:pt x="28382" y="24599"/>
                      </a:lnTo>
                      <a:lnTo>
                        <a:pt x="28907" y="24002"/>
                      </a:lnTo>
                      <a:lnTo>
                        <a:pt x="29341" y="23260"/>
                      </a:lnTo>
                      <a:lnTo>
                        <a:pt x="29649" y="22373"/>
                      </a:lnTo>
                      <a:lnTo>
                        <a:pt x="29830" y="21305"/>
                      </a:lnTo>
                      <a:lnTo>
                        <a:pt x="29848" y="20689"/>
                      </a:lnTo>
                      <a:lnTo>
                        <a:pt x="30336" y="21142"/>
                      </a:lnTo>
                      <a:lnTo>
                        <a:pt x="31495" y="21920"/>
                      </a:lnTo>
                      <a:lnTo>
                        <a:pt x="32816" y="22572"/>
                      </a:lnTo>
                      <a:lnTo>
                        <a:pt x="34282" y="23061"/>
                      </a:lnTo>
                      <a:lnTo>
                        <a:pt x="35839" y="23386"/>
                      </a:lnTo>
                      <a:lnTo>
                        <a:pt x="37432" y="23531"/>
                      </a:lnTo>
                      <a:lnTo>
                        <a:pt x="39043" y="23495"/>
                      </a:lnTo>
                      <a:lnTo>
                        <a:pt x="40617" y="23278"/>
                      </a:lnTo>
                      <a:lnTo>
                        <a:pt x="41360" y="23079"/>
                      </a:lnTo>
                      <a:lnTo>
                        <a:pt x="41884" y="22934"/>
                      </a:lnTo>
                      <a:lnTo>
                        <a:pt x="42844" y="22536"/>
                      </a:lnTo>
                      <a:lnTo>
                        <a:pt x="43713" y="22047"/>
                      </a:lnTo>
                      <a:lnTo>
                        <a:pt x="44455" y="21486"/>
                      </a:lnTo>
                      <a:lnTo>
                        <a:pt x="45106" y="20834"/>
                      </a:lnTo>
                      <a:lnTo>
                        <a:pt x="45631" y="20110"/>
                      </a:lnTo>
                      <a:lnTo>
                        <a:pt x="46048" y="19314"/>
                      </a:lnTo>
                      <a:lnTo>
                        <a:pt x="46337" y="18445"/>
                      </a:lnTo>
                      <a:lnTo>
                        <a:pt x="46428" y="17974"/>
                      </a:lnTo>
                      <a:lnTo>
                        <a:pt x="46500" y="17576"/>
                      </a:lnTo>
                      <a:lnTo>
                        <a:pt x="46536" y="16870"/>
                      </a:lnTo>
                      <a:lnTo>
                        <a:pt x="46464" y="16291"/>
                      </a:lnTo>
                      <a:lnTo>
                        <a:pt x="46337" y="15820"/>
                      </a:lnTo>
                      <a:lnTo>
                        <a:pt x="46048" y="15277"/>
                      </a:lnTo>
                      <a:lnTo>
                        <a:pt x="45559" y="14843"/>
                      </a:lnTo>
                      <a:lnTo>
                        <a:pt x="45324" y="14716"/>
                      </a:lnTo>
                      <a:lnTo>
                        <a:pt x="45070" y="14608"/>
                      </a:lnTo>
                      <a:lnTo>
                        <a:pt x="44491" y="14517"/>
                      </a:lnTo>
                      <a:lnTo>
                        <a:pt x="43876" y="14535"/>
                      </a:lnTo>
                      <a:lnTo>
                        <a:pt x="43224" y="14680"/>
                      </a:lnTo>
                      <a:lnTo>
                        <a:pt x="42898" y="14807"/>
                      </a:lnTo>
                      <a:lnTo>
                        <a:pt x="42898" y="14807"/>
                      </a:lnTo>
                      <a:lnTo>
                        <a:pt x="43152" y="14571"/>
                      </a:lnTo>
                      <a:lnTo>
                        <a:pt x="43604" y="14047"/>
                      </a:lnTo>
                      <a:lnTo>
                        <a:pt x="43966" y="13395"/>
                      </a:lnTo>
                      <a:lnTo>
                        <a:pt x="44219" y="12617"/>
                      </a:lnTo>
                      <a:lnTo>
                        <a:pt x="44310" y="12146"/>
                      </a:lnTo>
                      <a:lnTo>
                        <a:pt x="44002" y="12110"/>
                      </a:lnTo>
                      <a:lnTo>
                        <a:pt x="43912" y="12671"/>
                      </a:lnTo>
                      <a:lnTo>
                        <a:pt x="43550" y="13576"/>
                      </a:lnTo>
                      <a:lnTo>
                        <a:pt x="43025" y="14264"/>
                      </a:lnTo>
                      <a:lnTo>
                        <a:pt x="42409" y="14843"/>
                      </a:lnTo>
                      <a:lnTo>
                        <a:pt x="42065" y="15133"/>
                      </a:lnTo>
                      <a:lnTo>
                        <a:pt x="41703" y="15422"/>
                      </a:lnTo>
                      <a:lnTo>
                        <a:pt x="40998" y="16074"/>
                      </a:lnTo>
                      <a:lnTo>
                        <a:pt x="40654" y="16472"/>
                      </a:lnTo>
                      <a:lnTo>
                        <a:pt x="40636" y="16508"/>
                      </a:lnTo>
                      <a:lnTo>
                        <a:pt x="40636" y="16635"/>
                      </a:lnTo>
                      <a:lnTo>
                        <a:pt x="40672" y="16671"/>
                      </a:lnTo>
                      <a:lnTo>
                        <a:pt x="40726" y="16707"/>
                      </a:lnTo>
                      <a:lnTo>
                        <a:pt x="40853" y="16689"/>
                      </a:lnTo>
                      <a:lnTo>
                        <a:pt x="40889" y="16653"/>
                      </a:lnTo>
                      <a:lnTo>
                        <a:pt x="41124" y="16381"/>
                      </a:lnTo>
                      <a:lnTo>
                        <a:pt x="41649" y="15893"/>
                      </a:lnTo>
                      <a:lnTo>
                        <a:pt x="42482" y="15314"/>
                      </a:lnTo>
                      <a:lnTo>
                        <a:pt x="43351" y="14952"/>
                      </a:lnTo>
                      <a:lnTo>
                        <a:pt x="43912" y="14825"/>
                      </a:lnTo>
                      <a:lnTo>
                        <a:pt x="44455" y="14807"/>
                      </a:lnTo>
                      <a:lnTo>
                        <a:pt x="44962" y="14897"/>
                      </a:lnTo>
                      <a:lnTo>
                        <a:pt x="45197" y="14988"/>
                      </a:lnTo>
                      <a:lnTo>
                        <a:pt x="45505" y="15169"/>
                      </a:lnTo>
                      <a:lnTo>
                        <a:pt x="45957" y="15694"/>
                      </a:lnTo>
                      <a:lnTo>
                        <a:pt x="46192" y="16436"/>
                      </a:lnTo>
                      <a:lnTo>
                        <a:pt x="46210" y="17377"/>
                      </a:lnTo>
                      <a:lnTo>
                        <a:pt x="46138" y="17920"/>
                      </a:lnTo>
                      <a:lnTo>
                        <a:pt x="46048" y="18354"/>
                      </a:lnTo>
                      <a:lnTo>
                        <a:pt x="45776" y="19187"/>
                      </a:lnTo>
                      <a:lnTo>
                        <a:pt x="45378" y="19947"/>
                      </a:lnTo>
                      <a:lnTo>
                        <a:pt x="44871" y="20635"/>
                      </a:lnTo>
                      <a:lnTo>
                        <a:pt x="44256" y="21269"/>
                      </a:lnTo>
                      <a:lnTo>
                        <a:pt x="43532" y="21793"/>
                      </a:lnTo>
                      <a:lnTo>
                        <a:pt x="42699" y="22264"/>
                      </a:lnTo>
                      <a:lnTo>
                        <a:pt x="41776" y="22644"/>
                      </a:lnTo>
                      <a:lnTo>
                        <a:pt x="41287" y="22789"/>
                      </a:lnTo>
                      <a:lnTo>
                        <a:pt x="40527" y="22988"/>
                      </a:lnTo>
                      <a:lnTo>
                        <a:pt x="38952" y="23205"/>
                      </a:lnTo>
                      <a:lnTo>
                        <a:pt x="37323" y="23205"/>
                      </a:lnTo>
                      <a:lnTo>
                        <a:pt x="35712" y="23042"/>
                      </a:lnTo>
                      <a:lnTo>
                        <a:pt x="34138" y="22680"/>
                      </a:lnTo>
                      <a:lnTo>
                        <a:pt x="32671" y="22174"/>
                      </a:lnTo>
                      <a:lnTo>
                        <a:pt x="31368" y="21486"/>
                      </a:lnTo>
                      <a:lnTo>
                        <a:pt x="30264" y="20671"/>
                      </a:lnTo>
                      <a:lnTo>
                        <a:pt x="29812" y="20219"/>
                      </a:lnTo>
                      <a:lnTo>
                        <a:pt x="29739" y="20164"/>
                      </a:lnTo>
                      <a:lnTo>
                        <a:pt x="29649" y="20183"/>
                      </a:lnTo>
                      <a:lnTo>
                        <a:pt x="29558" y="20237"/>
                      </a:lnTo>
                      <a:lnTo>
                        <a:pt x="29540" y="20327"/>
                      </a:lnTo>
                      <a:lnTo>
                        <a:pt x="29558" y="20816"/>
                      </a:lnTo>
                      <a:lnTo>
                        <a:pt x="29468" y="21757"/>
                      </a:lnTo>
                      <a:lnTo>
                        <a:pt x="29269" y="22590"/>
                      </a:lnTo>
                      <a:lnTo>
                        <a:pt x="28943" y="23332"/>
                      </a:lnTo>
                      <a:lnTo>
                        <a:pt x="28526" y="24002"/>
                      </a:lnTo>
                      <a:lnTo>
                        <a:pt x="27983" y="24563"/>
                      </a:lnTo>
                      <a:lnTo>
                        <a:pt x="27332" y="25033"/>
                      </a:lnTo>
                      <a:lnTo>
                        <a:pt x="26572" y="25395"/>
                      </a:lnTo>
                      <a:lnTo>
                        <a:pt x="26137" y="25540"/>
                      </a:lnTo>
                      <a:lnTo>
                        <a:pt x="25739" y="25649"/>
                      </a:lnTo>
                      <a:lnTo>
                        <a:pt x="24852" y="25812"/>
                      </a:lnTo>
                      <a:lnTo>
                        <a:pt x="23458" y="25884"/>
                      </a:lnTo>
                      <a:lnTo>
                        <a:pt x="21449" y="25685"/>
                      </a:lnTo>
                      <a:lnTo>
                        <a:pt x="19368" y="25178"/>
                      </a:lnTo>
                      <a:lnTo>
                        <a:pt x="17359" y="24418"/>
                      </a:lnTo>
                      <a:lnTo>
                        <a:pt x="15458" y="23423"/>
                      </a:lnTo>
                      <a:lnTo>
                        <a:pt x="13793" y="22246"/>
                      </a:lnTo>
                      <a:lnTo>
                        <a:pt x="12761" y="21250"/>
                      </a:lnTo>
                      <a:lnTo>
                        <a:pt x="12200" y="20563"/>
                      </a:lnTo>
                      <a:lnTo>
                        <a:pt x="11965" y="20201"/>
                      </a:lnTo>
                      <a:lnTo>
                        <a:pt x="11910" y="20146"/>
                      </a:lnTo>
                      <a:lnTo>
                        <a:pt x="11856" y="20128"/>
                      </a:lnTo>
                      <a:lnTo>
                        <a:pt x="11784" y="20128"/>
                      </a:lnTo>
                      <a:lnTo>
                        <a:pt x="11729" y="20164"/>
                      </a:lnTo>
                      <a:lnTo>
                        <a:pt x="11385" y="20490"/>
                      </a:lnTo>
                      <a:lnTo>
                        <a:pt x="10571" y="21051"/>
                      </a:lnTo>
                      <a:lnTo>
                        <a:pt x="9666" y="21504"/>
                      </a:lnTo>
                      <a:lnTo>
                        <a:pt x="8688" y="21848"/>
                      </a:lnTo>
                      <a:lnTo>
                        <a:pt x="7657" y="22065"/>
                      </a:lnTo>
                      <a:lnTo>
                        <a:pt x="6589" y="22155"/>
                      </a:lnTo>
                      <a:lnTo>
                        <a:pt x="5521" y="22137"/>
                      </a:lnTo>
                      <a:lnTo>
                        <a:pt x="4489" y="21974"/>
                      </a:lnTo>
                      <a:lnTo>
                        <a:pt x="4000" y="21830"/>
                      </a:lnTo>
                      <a:lnTo>
                        <a:pt x="3638" y="21721"/>
                      </a:lnTo>
                      <a:lnTo>
                        <a:pt x="2987" y="21413"/>
                      </a:lnTo>
                      <a:lnTo>
                        <a:pt x="2390" y="21051"/>
                      </a:lnTo>
                      <a:lnTo>
                        <a:pt x="1865" y="20635"/>
                      </a:lnTo>
                      <a:lnTo>
                        <a:pt x="1412" y="20146"/>
                      </a:lnTo>
                      <a:lnTo>
                        <a:pt x="1014" y="19603"/>
                      </a:lnTo>
                      <a:lnTo>
                        <a:pt x="724" y="19006"/>
                      </a:lnTo>
                      <a:lnTo>
                        <a:pt x="489" y="18336"/>
                      </a:lnTo>
                      <a:lnTo>
                        <a:pt x="417" y="17992"/>
                      </a:lnTo>
                      <a:lnTo>
                        <a:pt x="344" y="17612"/>
                      </a:lnTo>
                      <a:lnTo>
                        <a:pt x="308" y="16888"/>
                      </a:lnTo>
                      <a:lnTo>
                        <a:pt x="362" y="16200"/>
                      </a:lnTo>
                      <a:lnTo>
                        <a:pt x="543" y="15531"/>
                      </a:lnTo>
                      <a:lnTo>
                        <a:pt x="815" y="14915"/>
                      </a:lnTo>
                      <a:lnTo>
                        <a:pt x="1195" y="14336"/>
                      </a:lnTo>
                      <a:lnTo>
                        <a:pt x="1666" y="13793"/>
                      </a:lnTo>
                      <a:lnTo>
                        <a:pt x="2245" y="13323"/>
                      </a:lnTo>
                      <a:lnTo>
                        <a:pt x="2571" y="13105"/>
                      </a:lnTo>
                      <a:lnTo>
                        <a:pt x="3095" y="12780"/>
                      </a:lnTo>
                      <a:lnTo>
                        <a:pt x="4236" y="12309"/>
                      </a:lnTo>
                      <a:lnTo>
                        <a:pt x="5467" y="11983"/>
                      </a:lnTo>
                      <a:lnTo>
                        <a:pt x="6734" y="11820"/>
                      </a:lnTo>
                      <a:lnTo>
                        <a:pt x="8019" y="11820"/>
                      </a:lnTo>
                      <a:lnTo>
                        <a:pt x="9268" y="11983"/>
                      </a:lnTo>
                      <a:lnTo>
                        <a:pt x="10426" y="12309"/>
                      </a:lnTo>
                      <a:lnTo>
                        <a:pt x="11476" y="12798"/>
                      </a:lnTo>
                      <a:lnTo>
                        <a:pt x="11928" y="13105"/>
                      </a:lnTo>
                      <a:lnTo>
                        <a:pt x="12019" y="13142"/>
                      </a:lnTo>
                      <a:lnTo>
                        <a:pt x="12109" y="13105"/>
                      </a:lnTo>
                      <a:lnTo>
                        <a:pt x="12164" y="13033"/>
                      </a:lnTo>
                      <a:lnTo>
                        <a:pt x="12146" y="12924"/>
                      </a:lnTo>
                      <a:lnTo>
                        <a:pt x="11947" y="12436"/>
                      </a:lnTo>
                      <a:lnTo>
                        <a:pt x="11603" y="11440"/>
                      </a:lnTo>
                      <a:lnTo>
                        <a:pt x="11385" y="10481"/>
                      </a:lnTo>
                      <a:lnTo>
                        <a:pt x="11259" y="9540"/>
                      </a:lnTo>
                      <a:lnTo>
                        <a:pt x="11241" y="8616"/>
                      </a:lnTo>
                      <a:lnTo>
                        <a:pt x="11331" y="7711"/>
                      </a:lnTo>
                      <a:lnTo>
                        <a:pt x="11530" y="6861"/>
                      </a:lnTo>
                      <a:lnTo>
                        <a:pt x="11838" y="6010"/>
                      </a:lnTo>
                      <a:lnTo>
                        <a:pt x="12037" y="5612"/>
                      </a:lnTo>
                      <a:lnTo>
                        <a:pt x="12272" y="5177"/>
                      </a:lnTo>
                      <a:lnTo>
                        <a:pt x="12870" y="4327"/>
                      </a:lnTo>
                      <a:lnTo>
                        <a:pt x="13594" y="3548"/>
                      </a:lnTo>
                      <a:lnTo>
                        <a:pt x="14426" y="2842"/>
                      </a:lnTo>
                      <a:lnTo>
                        <a:pt x="15367" y="2227"/>
                      </a:lnTo>
                      <a:lnTo>
                        <a:pt x="16399" y="1684"/>
                      </a:lnTo>
                      <a:lnTo>
                        <a:pt x="17540" y="1213"/>
                      </a:lnTo>
                      <a:lnTo>
                        <a:pt x="18752" y="851"/>
                      </a:lnTo>
                      <a:lnTo>
                        <a:pt x="19386" y="707"/>
                      </a:lnTo>
                      <a:lnTo>
                        <a:pt x="20472" y="507"/>
                      </a:lnTo>
                      <a:lnTo>
                        <a:pt x="22662" y="308"/>
                      </a:lnTo>
                      <a:lnTo>
                        <a:pt x="24798" y="345"/>
                      </a:lnTo>
                      <a:lnTo>
                        <a:pt x="26843" y="634"/>
                      </a:lnTo>
                      <a:lnTo>
                        <a:pt x="27802" y="888"/>
                      </a:lnTo>
                      <a:lnTo>
                        <a:pt x="28219" y="1014"/>
                      </a:lnTo>
                      <a:lnTo>
                        <a:pt x="29033" y="1340"/>
                      </a:lnTo>
                      <a:lnTo>
                        <a:pt x="29812" y="1756"/>
                      </a:lnTo>
                      <a:lnTo>
                        <a:pt x="30536" y="2263"/>
                      </a:lnTo>
                      <a:lnTo>
                        <a:pt x="31223" y="2806"/>
                      </a:lnTo>
                      <a:lnTo>
                        <a:pt x="31839" y="3422"/>
                      </a:lnTo>
                      <a:lnTo>
                        <a:pt x="32364" y="4091"/>
                      </a:lnTo>
                      <a:lnTo>
                        <a:pt x="32834" y="4797"/>
                      </a:lnTo>
                      <a:lnTo>
                        <a:pt x="33015" y="5177"/>
                      </a:lnTo>
                      <a:lnTo>
                        <a:pt x="33178" y="5557"/>
                      </a:lnTo>
                      <a:lnTo>
                        <a:pt x="33432" y="6318"/>
                      </a:lnTo>
                      <a:lnTo>
                        <a:pt x="33558" y="7078"/>
                      </a:lnTo>
                      <a:lnTo>
                        <a:pt x="33576" y="7838"/>
                      </a:lnTo>
                      <a:lnTo>
                        <a:pt x="33522" y="8218"/>
                      </a:lnTo>
                      <a:lnTo>
                        <a:pt x="33323" y="8816"/>
                      </a:lnTo>
                      <a:lnTo>
                        <a:pt x="33178" y="9449"/>
                      </a:lnTo>
                      <a:lnTo>
                        <a:pt x="33196" y="9576"/>
                      </a:lnTo>
                      <a:lnTo>
                        <a:pt x="33287" y="9630"/>
                      </a:lnTo>
                      <a:lnTo>
                        <a:pt x="33414" y="9630"/>
                      </a:lnTo>
                      <a:lnTo>
                        <a:pt x="33468" y="9540"/>
                      </a:lnTo>
                      <a:lnTo>
                        <a:pt x="33703" y="8924"/>
                      </a:lnTo>
                      <a:lnTo>
                        <a:pt x="33830" y="8309"/>
                      </a:lnTo>
                      <a:lnTo>
                        <a:pt x="34047" y="7820"/>
                      </a:lnTo>
                      <a:lnTo>
                        <a:pt x="34644" y="6951"/>
                      </a:lnTo>
                      <a:lnTo>
                        <a:pt x="35441" y="6281"/>
                      </a:lnTo>
                      <a:lnTo>
                        <a:pt x="36382" y="5775"/>
                      </a:lnTo>
                      <a:lnTo>
                        <a:pt x="36907" y="5612"/>
                      </a:lnTo>
                      <a:lnTo>
                        <a:pt x="37287" y="5503"/>
                      </a:lnTo>
                      <a:lnTo>
                        <a:pt x="38065" y="5413"/>
                      </a:lnTo>
                      <a:lnTo>
                        <a:pt x="38844" y="5431"/>
                      </a:lnTo>
                      <a:lnTo>
                        <a:pt x="39604" y="5539"/>
                      </a:lnTo>
                      <a:lnTo>
                        <a:pt x="40328" y="5775"/>
                      </a:lnTo>
                      <a:lnTo>
                        <a:pt x="41034" y="6100"/>
                      </a:lnTo>
                      <a:lnTo>
                        <a:pt x="41667" y="6517"/>
                      </a:lnTo>
                      <a:lnTo>
                        <a:pt x="42265" y="7042"/>
                      </a:lnTo>
                      <a:lnTo>
                        <a:pt x="42518" y="7331"/>
                      </a:lnTo>
                      <a:lnTo>
                        <a:pt x="42753" y="7132"/>
                      </a:lnTo>
                      <a:lnTo>
                        <a:pt x="42482" y="6825"/>
                      </a:lnTo>
                      <a:lnTo>
                        <a:pt x="41866" y="6281"/>
                      </a:lnTo>
                      <a:lnTo>
                        <a:pt x="41179" y="5829"/>
                      </a:lnTo>
                      <a:lnTo>
                        <a:pt x="40436" y="5485"/>
                      </a:lnTo>
                      <a:lnTo>
                        <a:pt x="39676" y="5250"/>
                      </a:lnTo>
                      <a:lnTo>
                        <a:pt x="38862" y="5123"/>
                      </a:lnTo>
                      <a:lnTo>
                        <a:pt x="38047" y="5105"/>
                      </a:lnTo>
                      <a:lnTo>
                        <a:pt x="37233" y="5214"/>
                      </a:lnTo>
                      <a:lnTo>
                        <a:pt x="36834" y="5322"/>
                      </a:lnTo>
                      <a:lnTo>
                        <a:pt x="36346" y="5467"/>
                      </a:lnTo>
                      <a:lnTo>
                        <a:pt x="35495" y="5883"/>
                      </a:lnTo>
                      <a:lnTo>
                        <a:pt x="34753" y="6426"/>
                      </a:lnTo>
                      <a:lnTo>
                        <a:pt x="34138" y="7114"/>
                      </a:lnTo>
                      <a:lnTo>
                        <a:pt x="33884" y="7512"/>
                      </a:lnTo>
                      <a:lnTo>
                        <a:pt x="33848" y="6897"/>
                      </a:lnTo>
                      <a:lnTo>
                        <a:pt x="33558" y="5648"/>
                      </a:lnTo>
                      <a:lnTo>
                        <a:pt x="33287" y="5033"/>
                      </a:lnTo>
                      <a:lnTo>
                        <a:pt x="33088" y="4652"/>
                      </a:lnTo>
                      <a:lnTo>
                        <a:pt x="32617" y="3928"/>
                      </a:lnTo>
                      <a:lnTo>
                        <a:pt x="32056" y="3241"/>
                      </a:lnTo>
                      <a:lnTo>
                        <a:pt x="31422" y="2589"/>
                      </a:lnTo>
                      <a:lnTo>
                        <a:pt x="30717" y="2010"/>
                      </a:lnTo>
                      <a:lnTo>
                        <a:pt x="29956" y="1503"/>
                      </a:lnTo>
                      <a:lnTo>
                        <a:pt x="29160" y="1069"/>
                      </a:lnTo>
                      <a:lnTo>
                        <a:pt x="28327" y="725"/>
                      </a:lnTo>
                      <a:lnTo>
                        <a:pt x="27893" y="598"/>
                      </a:lnTo>
                      <a:lnTo>
                        <a:pt x="26916" y="345"/>
                      </a:lnTo>
                      <a:lnTo>
                        <a:pt x="24834" y="55"/>
                      </a:lnTo>
                      <a:lnTo>
                        <a:pt x="22644" y="1"/>
                      </a:lnTo>
                      <a:close/>
                    </a:path>
                  </a:pathLst>
                </a:custGeom>
                <a:solidFill>
                  <a:srgbClr val="1919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7" name="Google Shape;17;p2"/>
              <p:cNvGrpSpPr/>
              <p:nvPr/>
            </p:nvGrpSpPr>
            <p:grpSpPr>
              <a:xfrm>
                <a:off x="3621900" y="179016"/>
                <a:ext cx="830714" cy="355988"/>
                <a:chOff x="1925508" y="3606994"/>
                <a:chExt cx="1061479" cy="454879"/>
              </a:xfrm>
            </p:grpSpPr>
            <p:sp>
              <p:nvSpPr>
                <p:cNvPr id="18" name="Google Shape;18;p2"/>
                <p:cNvSpPr/>
                <p:nvPr/>
              </p:nvSpPr>
              <p:spPr>
                <a:xfrm>
                  <a:off x="1930114" y="3611600"/>
                  <a:ext cx="1052267" cy="445666"/>
                </a:xfrm>
                <a:custGeom>
                  <a:avLst/>
                  <a:gdLst/>
                  <a:ahLst/>
                  <a:cxnLst/>
                  <a:rect l="l" t="t" r="r" b="b"/>
                  <a:pathLst>
                    <a:path w="33124" h="14029" extrusionOk="0">
                      <a:moveTo>
                        <a:pt x="16924" y="1"/>
                      </a:moveTo>
                      <a:lnTo>
                        <a:pt x="15802" y="91"/>
                      </a:lnTo>
                      <a:lnTo>
                        <a:pt x="14770" y="344"/>
                      </a:lnTo>
                      <a:lnTo>
                        <a:pt x="13883" y="743"/>
                      </a:lnTo>
                      <a:lnTo>
                        <a:pt x="13177" y="1340"/>
                      </a:lnTo>
                      <a:lnTo>
                        <a:pt x="12688" y="2136"/>
                      </a:lnTo>
                      <a:lnTo>
                        <a:pt x="12435" y="3150"/>
                      </a:lnTo>
                      <a:lnTo>
                        <a:pt x="12417" y="3747"/>
                      </a:lnTo>
                      <a:lnTo>
                        <a:pt x="12290" y="3494"/>
                      </a:lnTo>
                      <a:lnTo>
                        <a:pt x="11928" y="3059"/>
                      </a:lnTo>
                      <a:lnTo>
                        <a:pt x="11494" y="2697"/>
                      </a:lnTo>
                      <a:lnTo>
                        <a:pt x="11005" y="2408"/>
                      </a:lnTo>
                      <a:lnTo>
                        <a:pt x="10191" y="2118"/>
                      </a:lnTo>
                      <a:lnTo>
                        <a:pt x="9014" y="2010"/>
                      </a:lnTo>
                      <a:lnTo>
                        <a:pt x="8163" y="2154"/>
                      </a:lnTo>
                      <a:lnTo>
                        <a:pt x="7638" y="2317"/>
                      </a:lnTo>
                      <a:lnTo>
                        <a:pt x="7186" y="2589"/>
                      </a:lnTo>
                      <a:lnTo>
                        <a:pt x="6788" y="2915"/>
                      </a:lnTo>
                      <a:lnTo>
                        <a:pt x="6498" y="3331"/>
                      </a:lnTo>
                      <a:lnTo>
                        <a:pt x="6317" y="3802"/>
                      </a:lnTo>
                      <a:lnTo>
                        <a:pt x="6245" y="4381"/>
                      </a:lnTo>
                      <a:lnTo>
                        <a:pt x="6335" y="5014"/>
                      </a:lnTo>
                      <a:lnTo>
                        <a:pt x="6444" y="5376"/>
                      </a:lnTo>
                      <a:lnTo>
                        <a:pt x="5991" y="5286"/>
                      </a:lnTo>
                      <a:lnTo>
                        <a:pt x="4869" y="5213"/>
                      </a:lnTo>
                      <a:lnTo>
                        <a:pt x="3656" y="5232"/>
                      </a:lnTo>
                      <a:lnTo>
                        <a:pt x="2426" y="5394"/>
                      </a:lnTo>
                      <a:lnTo>
                        <a:pt x="1321" y="5738"/>
                      </a:lnTo>
                      <a:lnTo>
                        <a:pt x="670" y="6118"/>
                      </a:lnTo>
                      <a:lnTo>
                        <a:pt x="344" y="6444"/>
                      </a:lnTo>
                      <a:lnTo>
                        <a:pt x="109" y="6824"/>
                      </a:lnTo>
                      <a:lnTo>
                        <a:pt x="0" y="7259"/>
                      </a:lnTo>
                      <a:lnTo>
                        <a:pt x="18" y="7766"/>
                      </a:lnTo>
                      <a:lnTo>
                        <a:pt x="199" y="8345"/>
                      </a:lnTo>
                      <a:lnTo>
                        <a:pt x="362" y="8671"/>
                      </a:lnTo>
                      <a:lnTo>
                        <a:pt x="489" y="8906"/>
                      </a:lnTo>
                      <a:lnTo>
                        <a:pt x="869" y="9304"/>
                      </a:lnTo>
                      <a:lnTo>
                        <a:pt x="1358" y="9648"/>
                      </a:lnTo>
                      <a:lnTo>
                        <a:pt x="1937" y="9938"/>
                      </a:lnTo>
                      <a:lnTo>
                        <a:pt x="2950" y="10263"/>
                      </a:lnTo>
                      <a:lnTo>
                        <a:pt x="4471" y="10499"/>
                      </a:lnTo>
                      <a:lnTo>
                        <a:pt x="6100" y="10517"/>
                      </a:lnTo>
                      <a:lnTo>
                        <a:pt x="7675" y="10354"/>
                      </a:lnTo>
                      <a:lnTo>
                        <a:pt x="9068" y="10028"/>
                      </a:lnTo>
                      <a:lnTo>
                        <a:pt x="10173" y="9539"/>
                      </a:lnTo>
                      <a:lnTo>
                        <a:pt x="10553" y="9250"/>
                      </a:lnTo>
                      <a:lnTo>
                        <a:pt x="10625" y="9648"/>
                      </a:lnTo>
                      <a:lnTo>
                        <a:pt x="11005" y="10426"/>
                      </a:lnTo>
                      <a:lnTo>
                        <a:pt x="11602" y="11150"/>
                      </a:lnTo>
                      <a:lnTo>
                        <a:pt x="12363" y="11838"/>
                      </a:lnTo>
                      <a:lnTo>
                        <a:pt x="13250" y="12435"/>
                      </a:lnTo>
                      <a:lnTo>
                        <a:pt x="14191" y="12960"/>
                      </a:lnTo>
                      <a:lnTo>
                        <a:pt x="15132" y="13395"/>
                      </a:lnTo>
                      <a:lnTo>
                        <a:pt x="16019" y="13702"/>
                      </a:lnTo>
                      <a:lnTo>
                        <a:pt x="16417" y="13811"/>
                      </a:lnTo>
                      <a:lnTo>
                        <a:pt x="17105" y="13938"/>
                      </a:lnTo>
                      <a:lnTo>
                        <a:pt x="18354" y="14028"/>
                      </a:lnTo>
                      <a:lnTo>
                        <a:pt x="19476" y="13883"/>
                      </a:lnTo>
                      <a:lnTo>
                        <a:pt x="20490" y="13521"/>
                      </a:lnTo>
                      <a:lnTo>
                        <a:pt x="21395" y="12960"/>
                      </a:lnTo>
                      <a:lnTo>
                        <a:pt x="22191" y="12236"/>
                      </a:lnTo>
                      <a:lnTo>
                        <a:pt x="22879" y="11331"/>
                      </a:lnTo>
                      <a:lnTo>
                        <a:pt x="23476" y="10263"/>
                      </a:lnTo>
                      <a:lnTo>
                        <a:pt x="23748" y="9684"/>
                      </a:lnTo>
                      <a:lnTo>
                        <a:pt x="24019" y="10010"/>
                      </a:lnTo>
                      <a:lnTo>
                        <a:pt x="24779" y="10571"/>
                      </a:lnTo>
                      <a:lnTo>
                        <a:pt x="25775" y="11006"/>
                      </a:lnTo>
                      <a:lnTo>
                        <a:pt x="26897" y="11313"/>
                      </a:lnTo>
                      <a:lnTo>
                        <a:pt x="28092" y="11494"/>
                      </a:lnTo>
                      <a:lnTo>
                        <a:pt x="29250" y="11530"/>
                      </a:lnTo>
                      <a:lnTo>
                        <a:pt x="30336" y="11404"/>
                      </a:lnTo>
                      <a:lnTo>
                        <a:pt x="31259" y="11132"/>
                      </a:lnTo>
                      <a:lnTo>
                        <a:pt x="31621" y="10933"/>
                      </a:lnTo>
                      <a:lnTo>
                        <a:pt x="31983" y="10698"/>
                      </a:lnTo>
                      <a:lnTo>
                        <a:pt x="32508" y="10245"/>
                      </a:lnTo>
                      <a:lnTo>
                        <a:pt x="32870" y="9811"/>
                      </a:lnTo>
                      <a:lnTo>
                        <a:pt x="33069" y="9395"/>
                      </a:lnTo>
                      <a:lnTo>
                        <a:pt x="33124" y="8996"/>
                      </a:lnTo>
                      <a:lnTo>
                        <a:pt x="33051" y="8652"/>
                      </a:lnTo>
                      <a:lnTo>
                        <a:pt x="32852" y="8345"/>
                      </a:lnTo>
                      <a:lnTo>
                        <a:pt x="32545" y="8091"/>
                      </a:lnTo>
                      <a:lnTo>
                        <a:pt x="31965" y="7820"/>
                      </a:lnTo>
                      <a:lnTo>
                        <a:pt x="30934" y="7711"/>
                      </a:lnTo>
                      <a:lnTo>
                        <a:pt x="30065" y="7856"/>
                      </a:lnTo>
                      <a:lnTo>
                        <a:pt x="29467" y="8055"/>
                      </a:lnTo>
                      <a:lnTo>
                        <a:pt x="28888" y="8363"/>
                      </a:lnTo>
                      <a:lnTo>
                        <a:pt x="28309" y="8779"/>
                      </a:lnTo>
                      <a:lnTo>
                        <a:pt x="28038" y="9033"/>
                      </a:lnTo>
                      <a:lnTo>
                        <a:pt x="28038" y="8399"/>
                      </a:lnTo>
                      <a:lnTo>
                        <a:pt x="27838" y="7168"/>
                      </a:lnTo>
                      <a:lnTo>
                        <a:pt x="27458" y="5974"/>
                      </a:lnTo>
                      <a:lnTo>
                        <a:pt x="26952" y="4815"/>
                      </a:lnTo>
                      <a:lnTo>
                        <a:pt x="26662" y="4272"/>
                      </a:lnTo>
                      <a:lnTo>
                        <a:pt x="26463" y="3928"/>
                      </a:lnTo>
                      <a:lnTo>
                        <a:pt x="25865" y="3240"/>
                      </a:lnTo>
                      <a:lnTo>
                        <a:pt x="25087" y="2589"/>
                      </a:lnTo>
                      <a:lnTo>
                        <a:pt x="24128" y="1973"/>
                      </a:lnTo>
                      <a:lnTo>
                        <a:pt x="23060" y="1430"/>
                      </a:lnTo>
                      <a:lnTo>
                        <a:pt x="21883" y="942"/>
                      </a:lnTo>
                      <a:lnTo>
                        <a:pt x="20653" y="544"/>
                      </a:lnTo>
                      <a:lnTo>
                        <a:pt x="19386" y="254"/>
                      </a:lnTo>
                      <a:lnTo>
                        <a:pt x="18137" y="55"/>
                      </a:lnTo>
                      <a:lnTo>
                        <a:pt x="16924"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 name="Google Shape;19;p2"/>
                <p:cNvSpPr/>
                <p:nvPr/>
              </p:nvSpPr>
              <p:spPr>
                <a:xfrm>
                  <a:off x="1925508" y="3606994"/>
                  <a:ext cx="1061479" cy="454879"/>
                </a:xfrm>
                <a:custGeom>
                  <a:avLst/>
                  <a:gdLst/>
                  <a:ahLst/>
                  <a:cxnLst/>
                  <a:rect l="l" t="t" r="r" b="b"/>
                  <a:pathLst>
                    <a:path w="33414" h="14319" extrusionOk="0">
                      <a:moveTo>
                        <a:pt x="17594" y="1"/>
                      </a:moveTo>
                      <a:lnTo>
                        <a:pt x="15983" y="73"/>
                      </a:lnTo>
                      <a:lnTo>
                        <a:pt x="15277" y="236"/>
                      </a:lnTo>
                      <a:lnTo>
                        <a:pt x="14643" y="417"/>
                      </a:lnTo>
                      <a:lnTo>
                        <a:pt x="13865" y="833"/>
                      </a:lnTo>
                      <a:lnTo>
                        <a:pt x="13431" y="1177"/>
                      </a:lnTo>
                      <a:lnTo>
                        <a:pt x="13087" y="1557"/>
                      </a:lnTo>
                      <a:lnTo>
                        <a:pt x="12797" y="2010"/>
                      </a:lnTo>
                      <a:lnTo>
                        <a:pt x="12598" y="2517"/>
                      </a:lnTo>
                      <a:lnTo>
                        <a:pt x="12453" y="3078"/>
                      </a:lnTo>
                      <a:lnTo>
                        <a:pt x="12435" y="3385"/>
                      </a:lnTo>
                      <a:lnTo>
                        <a:pt x="12236" y="3150"/>
                      </a:lnTo>
                      <a:lnTo>
                        <a:pt x="11766" y="2734"/>
                      </a:lnTo>
                      <a:lnTo>
                        <a:pt x="11223" y="2426"/>
                      </a:lnTo>
                      <a:lnTo>
                        <a:pt x="10607" y="2191"/>
                      </a:lnTo>
                      <a:lnTo>
                        <a:pt x="9974" y="2064"/>
                      </a:lnTo>
                      <a:lnTo>
                        <a:pt x="9340" y="2010"/>
                      </a:lnTo>
                      <a:lnTo>
                        <a:pt x="8688" y="2064"/>
                      </a:lnTo>
                      <a:lnTo>
                        <a:pt x="8091" y="2191"/>
                      </a:lnTo>
                      <a:lnTo>
                        <a:pt x="7802" y="2299"/>
                      </a:lnTo>
                      <a:lnTo>
                        <a:pt x="7349" y="2517"/>
                      </a:lnTo>
                      <a:lnTo>
                        <a:pt x="6824" y="2951"/>
                      </a:lnTo>
                      <a:lnTo>
                        <a:pt x="6571" y="3313"/>
                      </a:lnTo>
                      <a:lnTo>
                        <a:pt x="6390" y="3693"/>
                      </a:lnTo>
                      <a:lnTo>
                        <a:pt x="6281" y="4109"/>
                      </a:lnTo>
                      <a:lnTo>
                        <a:pt x="6263" y="4815"/>
                      </a:lnTo>
                      <a:lnTo>
                        <a:pt x="6372" y="5322"/>
                      </a:lnTo>
                      <a:lnTo>
                        <a:pt x="5666" y="5232"/>
                      </a:lnTo>
                      <a:lnTo>
                        <a:pt x="3982" y="5214"/>
                      </a:lnTo>
                      <a:lnTo>
                        <a:pt x="2661" y="5377"/>
                      </a:lnTo>
                      <a:lnTo>
                        <a:pt x="1847" y="5576"/>
                      </a:lnTo>
                      <a:lnTo>
                        <a:pt x="1123" y="5883"/>
                      </a:lnTo>
                      <a:lnTo>
                        <a:pt x="543" y="6300"/>
                      </a:lnTo>
                      <a:lnTo>
                        <a:pt x="326" y="6553"/>
                      </a:lnTo>
                      <a:lnTo>
                        <a:pt x="163" y="6788"/>
                      </a:lnTo>
                      <a:lnTo>
                        <a:pt x="0" y="7313"/>
                      </a:lnTo>
                      <a:lnTo>
                        <a:pt x="18" y="7892"/>
                      </a:lnTo>
                      <a:lnTo>
                        <a:pt x="199" y="8544"/>
                      </a:lnTo>
                      <a:lnTo>
                        <a:pt x="362" y="8888"/>
                      </a:lnTo>
                      <a:lnTo>
                        <a:pt x="634" y="8743"/>
                      </a:lnTo>
                      <a:lnTo>
                        <a:pt x="489" y="8435"/>
                      </a:lnTo>
                      <a:lnTo>
                        <a:pt x="326" y="7892"/>
                      </a:lnTo>
                      <a:lnTo>
                        <a:pt x="308" y="7386"/>
                      </a:lnTo>
                      <a:lnTo>
                        <a:pt x="435" y="6933"/>
                      </a:lnTo>
                      <a:lnTo>
                        <a:pt x="561" y="6734"/>
                      </a:lnTo>
                      <a:lnTo>
                        <a:pt x="779" y="6499"/>
                      </a:lnTo>
                      <a:lnTo>
                        <a:pt x="1358" y="6101"/>
                      </a:lnTo>
                      <a:lnTo>
                        <a:pt x="2100" y="5811"/>
                      </a:lnTo>
                      <a:lnTo>
                        <a:pt x="2933" y="5630"/>
                      </a:lnTo>
                      <a:lnTo>
                        <a:pt x="4254" y="5503"/>
                      </a:lnTo>
                      <a:lnTo>
                        <a:pt x="5919" y="5558"/>
                      </a:lnTo>
                      <a:lnTo>
                        <a:pt x="6553" y="5666"/>
                      </a:lnTo>
                      <a:lnTo>
                        <a:pt x="6625" y="5666"/>
                      </a:lnTo>
                      <a:lnTo>
                        <a:pt x="6697" y="5612"/>
                      </a:lnTo>
                      <a:lnTo>
                        <a:pt x="6734" y="5539"/>
                      </a:lnTo>
                      <a:lnTo>
                        <a:pt x="6734" y="5467"/>
                      </a:lnTo>
                      <a:lnTo>
                        <a:pt x="6589" y="4978"/>
                      </a:lnTo>
                      <a:lnTo>
                        <a:pt x="6571" y="4091"/>
                      </a:lnTo>
                      <a:lnTo>
                        <a:pt x="6788" y="3530"/>
                      </a:lnTo>
                      <a:lnTo>
                        <a:pt x="7023" y="3204"/>
                      </a:lnTo>
                      <a:lnTo>
                        <a:pt x="7494" y="2788"/>
                      </a:lnTo>
                      <a:lnTo>
                        <a:pt x="7928" y="2589"/>
                      </a:lnTo>
                      <a:lnTo>
                        <a:pt x="8218" y="2480"/>
                      </a:lnTo>
                      <a:lnTo>
                        <a:pt x="8833" y="2336"/>
                      </a:lnTo>
                      <a:lnTo>
                        <a:pt x="9485" y="2318"/>
                      </a:lnTo>
                      <a:lnTo>
                        <a:pt x="10136" y="2390"/>
                      </a:lnTo>
                      <a:lnTo>
                        <a:pt x="10770" y="2553"/>
                      </a:lnTo>
                      <a:lnTo>
                        <a:pt x="11349" y="2824"/>
                      </a:lnTo>
                      <a:lnTo>
                        <a:pt x="11874" y="3204"/>
                      </a:lnTo>
                      <a:lnTo>
                        <a:pt x="12272" y="3675"/>
                      </a:lnTo>
                      <a:lnTo>
                        <a:pt x="12435" y="3947"/>
                      </a:lnTo>
                      <a:lnTo>
                        <a:pt x="12490" y="4037"/>
                      </a:lnTo>
                      <a:lnTo>
                        <a:pt x="12598" y="4037"/>
                      </a:lnTo>
                      <a:lnTo>
                        <a:pt x="12689" y="3983"/>
                      </a:lnTo>
                      <a:lnTo>
                        <a:pt x="12707" y="3892"/>
                      </a:lnTo>
                      <a:lnTo>
                        <a:pt x="12707" y="3566"/>
                      </a:lnTo>
                      <a:lnTo>
                        <a:pt x="12797" y="2951"/>
                      </a:lnTo>
                      <a:lnTo>
                        <a:pt x="12942" y="2408"/>
                      </a:lnTo>
                      <a:lnTo>
                        <a:pt x="13195" y="1919"/>
                      </a:lnTo>
                      <a:lnTo>
                        <a:pt x="13521" y="1503"/>
                      </a:lnTo>
                      <a:lnTo>
                        <a:pt x="13938" y="1141"/>
                      </a:lnTo>
                      <a:lnTo>
                        <a:pt x="14444" y="851"/>
                      </a:lnTo>
                      <a:lnTo>
                        <a:pt x="15024" y="616"/>
                      </a:lnTo>
                      <a:lnTo>
                        <a:pt x="15349" y="526"/>
                      </a:lnTo>
                      <a:lnTo>
                        <a:pt x="16073" y="363"/>
                      </a:lnTo>
                      <a:lnTo>
                        <a:pt x="17684" y="308"/>
                      </a:lnTo>
                      <a:lnTo>
                        <a:pt x="19386" y="526"/>
                      </a:lnTo>
                      <a:lnTo>
                        <a:pt x="21123" y="942"/>
                      </a:lnTo>
                      <a:lnTo>
                        <a:pt x="22771" y="1557"/>
                      </a:lnTo>
                      <a:lnTo>
                        <a:pt x="24273" y="2299"/>
                      </a:lnTo>
                      <a:lnTo>
                        <a:pt x="25504" y="3150"/>
                      </a:lnTo>
                      <a:lnTo>
                        <a:pt x="26210" y="3802"/>
                      </a:lnTo>
                      <a:lnTo>
                        <a:pt x="26554" y="4254"/>
                      </a:lnTo>
                      <a:lnTo>
                        <a:pt x="26680" y="4490"/>
                      </a:lnTo>
                      <a:lnTo>
                        <a:pt x="27024" y="5159"/>
                      </a:lnTo>
                      <a:lnTo>
                        <a:pt x="27549" y="6408"/>
                      </a:lnTo>
                      <a:lnTo>
                        <a:pt x="27875" y="7567"/>
                      </a:lnTo>
                      <a:lnTo>
                        <a:pt x="28020" y="8653"/>
                      </a:lnTo>
                      <a:lnTo>
                        <a:pt x="28038" y="9178"/>
                      </a:lnTo>
                      <a:lnTo>
                        <a:pt x="28038" y="9268"/>
                      </a:lnTo>
                      <a:lnTo>
                        <a:pt x="28128" y="9304"/>
                      </a:lnTo>
                      <a:lnTo>
                        <a:pt x="28201" y="9340"/>
                      </a:lnTo>
                      <a:lnTo>
                        <a:pt x="28291" y="9286"/>
                      </a:lnTo>
                      <a:lnTo>
                        <a:pt x="28526" y="9051"/>
                      </a:lnTo>
                      <a:lnTo>
                        <a:pt x="29051" y="8671"/>
                      </a:lnTo>
                      <a:lnTo>
                        <a:pt x="29848" y="8273"/>
                      </a:lnTo>
                      <a:lnTo>
                        <a:pt x="30879" y="8037"/>
                      </a:lnTo>
                      <a:lnTo>
                        <a:pt x="31821" y="8055"/>
                      </a:lnTo>
                      <a:lnTo>
                        <a:pt x="32219" y="8182"/>
                      </a:lnTo>
                      <a:lnTo>
                        <a:pt x="32581" y="8345"/>
                      </a:lnTo>
                      <a:lnTo>
                        <a:pt x="32943" y="8671"/>
                      </a:lnTo>
                      <a:lnTo>
                        <a:pt x="33088" y="8942"/>
                      </a:lnTo>
                      <a:lnTo>
                        <a:pt x="33106" y="9087"/>
                      </a:lnTo>
                      <a:lnTo>
                        <a:pt x="33106" y="9304"/>
                      </a:lnTo>
                      <a:lnTo>
                        <a:pt x="32961" y="9757"/>
                      </a:lnTo>
                      <a:lnTo>
                        <a:pt x="32599" y="10227"/>
                      </a:lnTo>
                      <a:lnTo>
                        <a:pt x="32038" y="10716"/>
                      </a:lnTo>
                      <a:lnTo>
                        <a:pt x="31694" y="10951"/>
                      </a:lnTo>
                      <a:lnTo>
                        <a:pt x="31350" y="11132"/>
                      </a:lnTo>
                      <a:lnTo>
                        <a:pt x="30463" y="11404"/>
                      </a:lnTo>
                      <a:lnTo>
                        <a:pt x="29413" y="11513"/>
                      </a:lnTo>
                      <a:lnTo>
                        <a:pt x="28273" y="11476"/>
                      </a:lnTo>
                      <a:lnTo>
                        <a:pt x="27115" y="11332"/>
                      </a:lnTo>
                      <a:lnTo>
                        <a:pt x="26010" y="11024"/>
                      </a:lnTo>
                      <a:lnTo>
                        <a:pt x="25033" y="10608"/>
                      </a:lnTo>
                      <a:lnTo>
                        <a:pt x="24273" y="10064"/>
                      </a:lnTo>
                      <a:lnTo>
                        <a:pt x="24019" y="9739"/>
                      </a:lnTo>
                      <a:lnTo>
                        <a:pt x="23947" y="9684"/>
                      </a:lnTo>
                      <a:lnTo>
                        <a:pt x="23875" y="9666"/>
                      </a:lnTo>
                      <a:lnTo>
                        <a:pt x="23802" y="9702"/>
                      </a:lnTo>
                      <a:lnTo>
                        <a:pt x="23748" y="9757"/>
                      </a:lnTo>
                      <a:lnTo>
                        <a:pt x="23458" y="10390"/>
                      </a:lnTo>
                      <a:lnTo>
                        <a:pt x="22825" y="11494"/>
                      </a:lnTo>
                      <a:lnTo>
                        <a:pt x="22101" y="12381"/>
                      </a:lnTo>
                      <a:lnTo>
                        <a:pt x="21304" y="13087"/>
                      </a:lnTo>
                      <a:lnTo>
                        <a:pt x="20399" y="13594"/>
                      </a:lnTo>
                      <a:lnTo>
                        <a:pt x="19422" y="13902"/>
                      </a:lnTo>
                      <a:lnTo>
                        <a:pt x="18354" y="14010"/>
                      </a:lnTo>
                      <a:lnTo>
                        <a:pt x="17214" y="13938"/>
                      </a:lnTo>
                      <a:lnTo>
                        <a:pt x="16598" y="13811"/>
                      </a:lnTo>
                      <a:lnTo>
                        <a:pt x="16182" y="13703"/>
                      </a:lnTo>
                      <a:lnTo>
                        <a:pt x="15277" y="13377"/>
                      </a:lnTo>
                      <a:lnTo>
                        <a:pt x="14336" y="12942"/>
                      </a:lnTo>
                      <a:lnTo>
                        <a:pt x="13413" y="12418"/>
                      </a:lnTo>
                      <a:lnTo>
                        <a:pt x="12562" y="11820"/>
                      </a:lnTo>
                      <a:lnTo>
                        <a:pt x="11838" y="11169"/>
                      </a:lnTo>
                      <a:lnTo>
                        <a:pt x="11259" y="10463"/>
                      </a:lnTo>
                      <a:lnTo>
                        <a:pt x="10915" y="9739"/>
                      </a:lnTo>
                      <a:lnTo>
                        <a:pt x="10861" y="9377"/>
                      </a:lnTo>
                      <a:lnTo>
                        <a:pt x="10824" y="9304"/>
                      </a:lnTo>
                      <a:lnTo>
                        <a:pt x="10752" y="9250"/>
                      </a:lnTo>
                      <a:lnTo>
                        <a:pt x="10680" y="9250"/>
                      </a:lnTo>
                      <a:lnTo>
                        <a:pt x="10607" y="9286"/>
                      </a:lnTo>
                      <a:lnTo>
                        <a:pt x="10281" y="9540"/>
                      </a:lnTo>
                      <a:lnTo>
                        <a:pt x="9322" y="9974"/>
                      </a:lnTo>
                      <a:lnTo>
                        <a:pt x="8091" y="10300"/>
                      </a:lnTo>
                      <a:lnTo>
                        <a:pt x="6679" y="10481"/>
                      </a:lnTo>
                      <a:lnTo>
                        <a:pt x="5919" y="10517"/>
                      </a:lnTo>
                      <a:lnTo>
                        <a:pt x="5919" y="10807"/>
                      </a:lnTo>
                      <a:lnTo>
                        <a:pt x="6661" y="10789"/>
                      </a:lnTo>
                      <a:lnTo>
                        <a:pt x="8037" y="10608"/>
                      </a:lnTo>
                      <a:lnTo>
                        <a:pt x="9250" y="10318"/>
                      </a:lnTo>
                      <a:lnTo>
                        <a:pt x="10227" y="9920"/>
                      </a:lnTo>
                      <a:lnTo>
                        <a:pt x="10607" y="9666"/>
                      </a:lnTo>
                      <a:lnTo>
                        <a:pt x="10716" y="10064"/>
                      </a:lnTo>
                      <a:lnTo>
                        <a:pt x="11150" y="10843"/>
                      </a:lnTo>
                      <a:lnTo>
                        <a:pt x="11802" y="11567"/>
                      </a:lnTo>
                      <a:lnTo>
                        <a:pt x="12598" y="12218"/>
                      </a:lnTo>
                      <a:lnTo>
                        <a:pt x="13467" y="12798"/>
                      </a:lnTo>
                      <a:lnTo>
                        <a:pt x="14408" y="13304"/>
                      </a:lnTo>
                      <a:lnTo>
                        <a:pt x="15766" y="13884"/>
                      </a:lnTo>
                      <a:lnTo>
                        <a:pt x="16526" y="14101"/>
                      </a:lnTo>
                      <a:lnTo>
                        <a:pt x="16997" y="14191"/>
                      </a:lnTo>
                      <a:lnTo>
                        <a:pt x="17883" y="14300"/>
                      </a:lnTo>
                      <a:lnTo>
                        <a:pt x="18318" y="14318"/>
                      </a:lnTo>
                      <a:lnTo>
                        <a:pt x="18770" y="14300"/>
                      </a:lnTo>
                      <a:lnTo>
                        <a:pt x="19639" y="14173"/>
                      </a:lnTo>
                      <a:lnTo>
                        <a:pt x="20454" y="13902"/>
                      </a:lnTo>
                      <a:lnTo>
                        <a:pt x="21214" y="13522"/>
                      </a:lnTo>
                      <a:lnTo>
                        <a:pt x="21920" y="12979"/>
                      </a:lnTo>
                      <a:lnTo>
                        <a:pt x="22571" y="12327"/>
                      </a:lnTo>
                      <a:lnTo>
                        <a:pt x="23151" y="11549"/>
                      </a:lnTo>
                      <a:lnTo>
                        <a:pt x="23694" y="10626"/>
                      </a:lnTo>
                      <a:lnTo>
                        <a:pt x="23929" y="10119"/>
                      </a:lnTo>
                      <a:lnTo>
                        <a:pt x="24237" y="10427"/>
                      </a:lnTo>
                      <a:lnTo>
                        <a:pt x="25069" y="10970"/>
                      </a:lnTo>
                      <a:lnTo>
                        <a:pt x="26101" y="11368"/>
                      </a:lnTo>
                      <a:lnTo>
                        <a:pt x="27223" y="11657"/>
                      </a:lnTo>
                      <a:lnTo>
                        <a:pt x="28400" y="11802"/>
                      </a:lnTo>
                      <a:lnTo>
                        <a:pt x="29558" y="11802"/>
                      </a:lnTo>
                      <a:lnTo>
                        <a:pt x="30608" y="11675"/>
                      </a:lnTo>
                      <a:lnTo>
                        <a:pt x="31495" y="11404"/>
                      </a:lnTo>
                      <a:lnTo>
                        <a:pt x="31857" y="11205"/>
                      </a:lnTo>
                      <a:lnTo>
                        <a:pt x="32237" y="10933"/>
                      </a:lnTo>
                      <a:lnTo>
                        <a:pt x="32852" y="10408"/>
                      </a:lnTo>
                      <a:lnTo>
                        <a:pt x="33251" y="9865"/>
                      </a:lnTo>
                      <a:lnTo>
                        <a:pt x="33414" y="9322"/>
                      </a:lnTo>
                      <a:lnTo>
                        <a:pt x="33414" y="9051"/>
                      </a:lnTo>
                      <a:lnTo>
                        <a:pt x="33377" y="8870"/>
                      </a:lnTo>
                      <a:lnTo>
                        <a:pt x="33214" y="8526"/>
                      </a:lnTo>
                      <a:lnTo>
                        <a:pt x="32925" y="8218"/>
                      </a:lnTo>
                      <a:lnTo>
                        <a:pt x="32545" y="7983"/>
                      </a:lnTo>
                      <a:lnTo>
                        <a:pt x="32309" y="7892"/>
                      </a:lnTo>
                      <a:lnTo>
                        <a:pt x="31911" y="7766"/>
                      </a:lnTo>
                      <a:lnTo>
                        <a:pt x="30952" y="7711"/>
                      </a:lnTo>
                      <a:lnTo>
                        <a:pt x="29920" y="7929"/>
                      </a:lnTo>
                      <a:lnTo>
                        <a:pt x="28852" y="8435"/>
                      </a:lnTo>
                      <a:lnTo>
                        <a:pt x="28327" y="8834"/>
                      </a:lnTo>
                      <a:lnTo>
                        <a:pt x="28309" y="8327"/>
                      </a:lnTo>
                      <a:lnTo>
                        <a:pt x="28128" y="7277"/>
                      </a:lnTo>
                      <a:lnTo>
                        <a:pt x="27784" y="6173"/>
                      </a:lnTo>
                      <a:lnTo>
                        <a:pt x="27278" y="4978"/>
                      </a:lnTo>
                      <a:lnTo>
                        <a:pt x="26952" y="4345"/>
                      </a:lnTo>
                      <a:lnTo>
                        <a:pt x="26807" y="4091"/>
                      </a:lnTo>
                      <a:lnTo>
                        <a:pt x="26409" y="3585"/>
                      </a:lnTo>
                      <a:lnTo>
                        <a:pt x="25667" y="2861"/>
                      </a:lnTo>
                      <a:lnTo>
                        <a:pt x="24345" y="1974"/>
                      </a:lnTo>
                      <a:lnTo>
                        <a:pt x="22789" y="1213"/>
                      </a:lnTo>
                      <a:lnTo>
                        <a:pt x="21087" y="616"/>
                      </a:lnTo>
                      <a:lnTo>
                        <a:pt x="19313" y="200"/>
                      </a:lnTo>
                      <a:lnTo>
                        <a:pt x="17594" y="1"/>
                      </a:lnTo>
                      <a:close/>
                    </a:path>
                  </a:pathLst>
                </a:custGeom>
                <a:solidFill>
                  <a:srgbClr val="1919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2"/>
                <p:cNvSpPr/>
                <p:nvPr/>
              </p:nvSpPr>
              <p:spPr>
                <a:xfrm>
                  <a:off x="1925508" y="3606994"/>
                  <a:ext cx="1061479" cy="454879"/>
                </a:xfrm>
                <a:custGeom>
                  <a:avLst/>
                  <a:gdLst/>
                  <a:ahLst/>
                  <a:cxnLst/>
                  <a:rect l="l" t="t" r="r" b="b"/>
                  <a:pathLst>
                    <a:path w="33414" h="14319" extrusionOk="0">
                      <a:moveTo>
                        <a:pt x="16924" y="1"/>
                      </a:moveTo>
                      <a:lnTo>
                        <a:pt x="15911" y="91"/>
                      </a:lnTo>
                      <a:lnTo>
                        <a:pt x="14969" y="308"/>
                      </a:lnTo>
                      <a:lnTo>
                        <a:pt x="14119" y="670"/>
                      </a:lnTo>
                      <a:lnTo>
                        <a:pt x="13757" y="924"/>
                      </a:lnTo>
                      <a:lnTo>
                        <a:pt x="13467" y="1141"/>
                      </a:lnTo>
                      <a:lnTo>
                        <a:pt x="12996" y="1666"/>
                      </a:lnTo>
                      <a:lnTo>
                        <a:pt x="12671" y="2281"/>
                      </a:lnTo>
                      <a:lnTo>
                        <a:pt x="12471" y="2987"/>
                      </a:lnTo>
                      <a:lnTo>
                        <a:pt x="12435" y="3385"/>
                      </a:lnTo>
                      <a:lnTo>
                        <a:pt x="12236" y="3150"/>
                      </a:lnTo>
                      <a:lnTo>
                        <a:pt x="11766" y="2734"/>
                      </a:lnTo>
                      <a:lnTo>
                        <a:pt x="11223" y="2426"/>
                      </a:lnTo>
                      <a:lnTo>
                        <a:pt x="10607" y="2191"/>
                      </a:lnTo>
                      <a:lnTo>
                        <a:pt x="9974" y="2064"/>
                      </a:lnTo>
                      <a:lnTo>
                        <a:pt x="9340" y="2010"/>
                      </a:lnTo>
                      <a:lnTo>
                        <a:pt x="8688" y="2064"/>
                      </a:lnTo>
                      <a:lnTo>
                        <a:pt x="8091" y="2191"/>
                      </a:lnTo>
                      <a:lnTo>
                        <a:pt x="7802" y="2299"/>
                      </a:lnTo>
                      <a:lnTo>
                        <a:pt x="7349" y="2517"/>
                      </a:lnTo>
                      <a:lnTo>
                        <a:pt x="6824" y="2951"/>
                      </a:lnTo>
                      <a:lnTo>
                        <a:pt x="6571" y="3313"/>
                      </a:lnTo>
                      <a:lnTo>
                        <a:pt x="6390" y="3693"/>
                      </a:lnTo>
                      <a:lnTo>
                        <a:pt x="6281" y="4109"/>
                      </a:lnTo>
                      <a:lnTo>
                        <a:pt x="6263" y="4815"/>
                      </a:lnTo>
                      <a:lnTo>
                        <a:pt x="6372" y="5322"/>
                      </a:lnTo>
                      <a:lnTo>
                        <a:pt x="5666" y="5232"/>
                      </a:lnTo>
                      <a:lnTo>
                        <a:pt x="3982" y="5214"/>
                      </a:lnTo>
                      <a:lnTo>
                        <a:pt x="2661" y="5377"/>
                      </a:lnTo>
                      <a:lnTo>
                        <a:pt x="1847" y="5576"/>
                      </a:lnTo>
                      <a:lnTo>
                        <a:pt x="1123" y="5883"/>
                      </a:lnTo>
                      <a:lnTo>
                        <a:pt x="543" y="6300"/>
                      </a:lnTo>
                      <a:lnTo>
                        <a:pt x="326" y="6553"/>
                      </a:lnTo>
                      <a:lnTo>
                        <a:pt x="163" y="6788"/>
                      </a:lnTo>
                      <a:lnTo>
                        <a:pt x="0" y="7313"/>
                      </a:lnTo>
                      <a:lnTo>
                        <a:pt x="18" y="7892"/>
                      </a:lnTo>
                      <a:lnTo>
                        <a:pt x="199" y="8544"/>
                      </a:lnTo>
                      <a:lnTo>
                        <a:pt x="362" y="8888"/>
                      </a:lnTo>
                      <a:lnTo>
                        <a:pt x="525" y="9159"/>
                      </a:lnTo>
                      <a:lnTo>
                        <a:pt x="978" y="9630"/>
                      </a:lnTo>
                      <a:lnTo>
                        <a:pt x="1575" y="10010"/>
                      </a:lnTo>
                      <a:lnTo>
                        <a:pt x="2263" y="10300"/>
                      </a:lnTo>
                      <a:lnTo>
                        <a:pt x="3421" y="10626"/>
                      </a:lnTo>
                      <a:lnTo>
                        <a:pt x="5105" y="10825"/>
                      </a:lnTo>
                      <a:lnTo>
                        <a:pt x="5919" y="10807"/>
                      </a:lnTo>
                      <a:lnTo>
                        <a:pt x="6661" y="10789"/>
                      </a:lnTo>
                      <a:lnTo>
                        <a:pt x="8037" y="10608"/>
                      </a:lnTo>
                      <a:lnTo>
                        <a:pt x="9250" y="10318"/>
                      </a:lnTo>
                      <a:lnTo>
                        <a:pt x="10227" y="9920"/>
                      </a:lnTo>
                      <a:lnTo>
                        <a:pt x="10607" y="9666"/>
                      </a:lnTo>
                      <a:lnTo>
                        <a:pt x="10716" y="10064"/>
                      </a:lnTo>
                      <a:lnTo>
                        <a:pt x="11150" y="10843"/>
                      </a:lnTo>
                      <a:lnTo>
                        <a:pt x="11802" y="11567"/>
                      </a:lnTo>
                      <a:lnTo>
                        <a:pt x="12598" y="12218"/>
                      </a:lnTo>
                      <a:lnTo>
                        <a:pt x="13467" y="12798"/>
                      </a:lnTo>
                      <a:lnTo>
                        <a:pt x="14408" y="13304"/>
                      </a:lnTo>
                      <a:lnTo>
                        <a:pt x="15766" y="13884"/>
                      </a:lnTo>
                      <a:lnTo>
                        <a:pt x="16526" y="14101"/>
                      </a:lnTo>
                      <a:lnTo>
                        <a:pt x="16997" y="14191"/>
                      </a:lnTo>
                      <a:lnTo>
                        <a:pt x="17883" y="14300"/>
                      </a:lnTo>
                      <a:lnTo>
                        <a:pt x="18318" y="14318"/>
                      </a:lnTo>
                      <a:lnTo>
                        <a:pt x="18770" y="14300"/>
                      </a:lnTo>
                      <a:lnTo>
                        <a:pt x="19639" y="14173"/>
                      </a:lnTo>
                      <a:lnTo>
                        <a:pt x="20454" y="13902"/>
                      </a:lnTo>
                      <a:lnTo>
                        <a:pt x="21214" y="13522"/>
                      </a:lnTo>
                      <a:lnTo>
                        <a:pt x="21920" y="12979"/>
                      </a:lnTo>
                      <a:lnTo>
                        <a:pt x="22571" y="12327"/>
                      </a:lnTo>
                      <a:lnTo>
                        <a:pt x="23151" y="11549"/>
                      </a:lnTo>
                      <a:lnTo>
                        <a:pt x="23694" y="10626"/>
                      </a:lnTo>
                      <a:lnTo>
                        <a:pt x="23929" y="10119"/>
                      </a:lnTo>
                      <a:lnTo>
                        <a:pt x="24237" y="10427"/>
                      </a:lnTo>
                      <a:lnTo>
                        <a:pt x="25069" y="10970"/>
                      </a:lnTo>
                      <a:lnTo>
                        <a:pt x="26101" y="11368"/>
                      </a:lnTo>
                      <a:lnTo>
                        <a:pt x="27223" y="11657"/>
                      </a:lnTo>
                      <a:lnTo>
                        <a:pt x="28400" y="11802"/>
                      </a:lnTo>
                      <a:lnTo>
                        <a:pt x="29558" y="11802"/>
                      </a:lnTo>
                      <a:lnTo>
                        <a:pt x="30608" y="11675"/>
                      </a:lnTo>
                      <a:lnTo>
                        <a:pt x="31495" y="11404"/>
                      </a:lnTo>
                      <a:lnTo>
                        <a:pt x="31857" y="11205"/>
                      </a:lnTo>
                      <a:lnTo>
                        <a:pt x="32237" y="10933"/>
                      </a:lnTo>
                      <a:lnTo>
                        <a:pt x="32852" y="10408"/>
                      </a:lnTo>
                      <a:lnTo>
                        <a:pt x="33251" y="9865"/>
                      </a:lnTo>
                      <a:lnTo>
                        <a:pt x="33414" y="9322"/>
                      </a:lnTo>
                      <a:lnTo>
                        <a:pt x="33414" y="9051"/>
                      </a:lnTo>
                      <a:lnTo>
                        <a:pt x="33377" y="8870"/>
                      </a:lnTo>
                      <a:lnTo>
                        <a:pt x="33214" y="8526"/>
                      </a:lnTo>
                      <a:lnTo>
                        <a:pt x="32925" y="8218"/>
                      </a:lnTo>
                      <a:lnTo>
                        <a:pt x="32545" y="7983"/>
                      </a:lnTo>
                      <a:lnTo>
                        <a:pt x="32309" y="7892"/>
                      </a:lnTo>
                      <a:lnTo>
                        <a:pt x="31911" y="7766"/>
                      </a:lnTo>
                      <a:lnTo>
                        <a:pt x="30952" y="7711"/>
                      </a:lnTo>
                      <a:lnTo>
                        <a:pt x="29920" y="7929"/>
                      </a:lnTo>
                      <a:lnTo>
                        <a:pt x="28852" y="8435"/>
                      </a:lnTo>
                      <a:lnTo>
                        <a:pt x="28327" y="8834"/>
                      </a:lnTo>
                      <a:lnTo>
                        <a:pt x="28309" y="8327"/>
                      </a:lnTo>
                      <a:lnTo>
                        <a:pt x="28128" y="7277"/>
                      </a:lnTo>
                      <a:lnTo>
                        <a:pt x="27784" y="6173"/>
                      </a:lnTo>
                      <a:lnTo>
                        <a:pt x="27278" y="4978"/>
                      </a:lnTo>
                      <a:lnTo>
                        <a:pt x="26952" y="4345"/>
                      </a:lnTo>
                      <a:lnTo>
                        <a:pt x="26680" y="4490"/>
                      </a:lnTo>
                      <a:lnTo>
                        <a:pt x="27024" y="5159"/>
                      </a:lnTo>
                      <a:lnTo>
                        <a:pt x="27549" y="6408"/>
                      </a:lnTo>
                      <a:lnTo>
                        <a:pt x="27875" y="7567"/>
                      </a:lnTo>
                      <a:lnTo>
                        <a:pt x="28020" y="8653"/>
                      </a:lnTo>
                      <a:lnTo>
                        <a:pt x="28038" y="9178"/>
                      </a:lnTo>
                      <a:lnTo>
                        <a:pt x="28038" y="9268"/>
                      </a:lnTo>
                      <a:lnTo>
                        <a:pt x="28128" y="9304"/>
                      </a:lnTo>
                      <a:lnTo>
                        <a:pt x="28201" y="9340"/>
                      </a:lnTo>
                      <a:lnTo>
                        <a:pt x="28291" y="9286"/>
                      </a:lnTo>
                      <a:lnTo>
                        <a:pt x="28526" y="9051"/>
                      </a:lnTo>
                      <a:lnTo>
                        <a:pt x="29051" y="8671"/>
                      </a:lnTo>
                      <a:lnTo>
                        <a:pt x="29848" y="8273"/>
                      </a:lnTo>
                      <a:lnTo>
                        <a:pt x="30879" y="8037"/>
                      </a:lnTo>
                      <a:lnTo>
                        <a:pt x="31821" y="8055"/>
                      </a:lnTo>
                      <a:lnTo>
                        <a:pt x="32219" y="8182"/>
                      </a:lnTo>
                      <a:lnTo>
                        <a:pt x="32581" y="8345"/>
                      </a:lnTo>
                      <a:lnTo>
                        <a:pt x="32943" y="8671"/>
                      </a:lnTo>
                      <a:lnTo>
                        <a:pt x="33088" y="8942"/>
                      </a:lnTo>
                      <a:lnTo>
                        <a:pt x="33106" y="9087"/>
                      </a:lnTo>
                      <a:lnTo>
                        <a:pt x="33106" y="9304"/>
                      </a:lnTo>
                      <a:lnTo>
                        <a:pt x="32961" y="9757"/>
                      </a:lnTo>
                      <a:lnTo>
                        <a:pt x="32599" y="10227"/>
                      </a:lnTo>
                      <a:lnTo>
                        <a:pt x="32038" y="10716"/>
                      </a:lnTo>
                      <a:lnTo>
                        <a:pt x="31694" y="10951"/>
                      </a:lnTo>
                      <a:lnTo>
                        <a:pt x="31350" y="11132"/>
                      </a:lnTo>
                      <a:lnTo>
                        <a:pt x="30463" y="11404"/>
                      </a:lnTo>
                      <a:lnTo>
                        <a:pt x="29413" y="11513"/>
                      </a:lnTo>
                      <a:lnTo>
                        <a:pt x="28273" y="11476"/>
                      </a:lnTo>
                      <a:lnTo>
                        <a:pt x="27115" y="11332"/>
                      </a:lnTo>
                      <a:lnTo>
                        <a:pt x="26010" y="11024"/>
                      </a:lnTo>
                      <a:lnTo>
                        <a:pt x="25033" y="10608"/>
                      </a:lnTo>
                      <a:lnTo>
                        <a:pt x="24273" y="10064"/>
                      </a:lnTo>
                      <a:lnTo>
                        <a:pt x="24019" y="9739"/>
                      </a:lnTo>
                      <a:lnTo>
                        <a:pt x="23947" y="9684"/>
                      </a:lnTo>
                      <a:lnTo>
                        <a:pt x="23875" y="9666"/>
                      </a:lnTo>
                      <a:lnTo>
                        <a:pt x="23802" y="9702"/>
                      </a:lnTo>
                      <a:lnTo>
                        <a:pt x="23748" y="9757"/>
                      </a:lnTo>
                      <a:lnTo>
                        <a:pt x="23458" y="10390"/>
                      </a:lnTo>
                      <a:lnTo>
                        <a:pt x="22825" y="11494"/>
                      </a:lnTo>
                      <a:lnTo>
                        <a:pt x="22101" y="12381"/>
                      </a:lnTo>
                      <a:lnTo>
                        <a:pt x="21304" y="13087"/>
                      </a:lnTo>
                      <a:lnTo>
                        <a:pt x="20399" y="13594"/>
                      </a:lnTo>
                      <a:lnTo>
                        <a:pt x="19422" y="13902"/>
                      </a:lnTo>
                      <a:lnTo>
                        <a:pt x="18354" y="14010"/>
                      </a:lnTo>
                      <a:lnTo>
                        <a:pt x="17214" y="13938"/>
                      </a:lnTo>
                      <a:lnTo>
                        <a:pt x="16598" y="13811"/>
                      </a:lnTo>
                      <a:lnTo>
                        <a:pt x="16182" y="13703"/>
                      </a:lnTo>
                      <a:lnTo>
                        <a:pt x="15277" y="13377"/>
                      </a:lnTo>
                      <a:lnTo>
                        <a:pt x="14336" y="12942"/>
                      </a:lnTo>
                      <a:lnTo>
                        <a:pt x="13413" y="12418"/>
                      </a:lnTo>
                      <a:lnTo>
                        <a:pt x="12562" y="11820"/>
                      </a:lnTo>
                      <a:lnTo>
                        <a:pt x="11838" y="11169"/>
                      </a:lnTo>
                      <a:lnTo>
                        <a:pt x="11259" y="10463"/>
                      </a:lnTo>
                      <a:lnTo>
                        <a:pt x="10915" y="9739"/>
                      </a:lnTo>
                      <a:lnTo>
                        <a:pt x="10861" y="9377"/>
                      </a:lnTo>
                      <a:lnTo>
                        <a:pt x="10824" y="9304"/>
                      </a:lnTo>
                      <a:lnTo>
                        <a:pt x="10752" y="9250"/>
                      </a:lnTo>
                      <a:lnTo>
                        <a:pt x="10680" y="9250"/>
                      </a:lnTo>
                      <a:lnTo>
                        <a:pt x="10607" y="9286"/>
                      </a:lnTo>
                      <a:lnTo>
                        <a:pt x="10281" y="9540"/>
                      </a:lnTo>
                      <a:lnTo>
                        <a:pt x="9322" y="9974"/>
                      </a:lnTo>
                      <a:lnTo>
                        <a:pt x="8091" y="10300"/>
                      </a:lnTo>
                      <a:lnTo>
                        <a:pt x="6679" y="10481"/>
                      </a:lnTo>
                      <a:lnTo>
                        <a:pt x="5919" y="10517"/>
                      </a:lnTo>
                      <a:lnTo>
                        <a:pt x="5123" y="10517"/>
                      </a:lnTo>
                      <a:lnTo>
                        <a:pt x="3512" y="10354"/>
                      </a:lnTo>
                      <a:lnTo>
                        <a:pt x="2408" y="10046"/>
                      </a:lnTo>
                      <a:lnTo>
                        <a:pt x="1756" y="9775"/>
                      </a:lnTo>
                      <a:lnTo>
                        <a:pt x="1213" y="9413"/>
                      </a:lnTo>
                      <a:lnTo>
                        <a:pt x="779" y="8997"/>
                      </a:lnTo>
                      <a:lnTo>
                        <a:pt x="634" y="8743"/>
                      </a:lnTo>
                      <a:lnTo>
                        <a:pt x="489" y="8435"/>
                      </a:lnTo>
                      <a:lnTo>
                        <a:pt x="326" y="7892"/>
                      </a:lnTo>
                      <a:lnTo>
                        <a:pt x="308" y="7386"/>
                      </a:lnTo>
                      <a:lnTo>
                        <a:pt x="435" y="6933"/>
                      </a:lnTo>
                      <a:lnTo>
                        <a:pt x="561" y="6734"/>
                      </a:lnTo>
                      <a:lnTo>
                        <a:pt x="779" y="6499"/>
                      </a:lnTo>
                      <a:lnTo>
                        <a:pt x="1358" y="6101"/>
                      </a:lnTo>
                      <a:lnTo>
                        <a:pt x="2100" y="5811"/>
                      </a:lnTo>
                      <a:lnTo>
                        <a:pt x="2933" y="5630"/>
                      </a:lnTo>
                      <a:lnTo>
                        <a:pt x="4254" y="5503"/>
                      </a:lnTo>
                      <a:lnTo>
                        <a:pt x="5919" y="5558"/>
                      </a:lnTo>
                      <a:lnTo>
                        <a:pt x="6553" y="5666"/>
                      </a:lnTo>
                      <a:lnTo>
                        <a:pt x="6625" y="5666"/>
                      </a:lnTo>
                      <a:lnTo>
                        <a:pt x="6697" y="5612"/>
                      </a:lnTo>
                      <a:lnTo>
                        <a:pt x="6734" y="5539"/>
                      </a:lnTo>
                      <a:lnTo>
                        <a:pt x="6734" y="5467"/>
                      </a:lnTo>
                      <a:lnTo>
                        <a:pt x="6589" y="4978"/>
                      </a:lnTo>
                      <a:lnTo>
                        <a:pt x="6571" y="4091"/>
                      </a:lnTo>
                      <a:lnTo>
                        <a:pt x="6788" y="3530"/>
                      </a:lnTo>
                      <a:lnTo>
                        <a:pt x="7023" y="3204"/>
                      </a:lnTo>
                      <a:lnTo>
                        <a:pt x="7494" y="2788"/>
                      </a:lnTo>
                      <a:lnTo>
                        <a:pt x="7928" y="2589"/>
                      </a:lnTo>
                      <a:lnTo>
                        <a:pt x="8218" y="2480"/>
                      </a:lnTo>
                      <a:lnTo>
                        <a:pt x="8833" y="2336"/>
                      </a:lnTo>
                      <a:lnTo>
                        <a:pt x="9485" y="2318"/>
                      </a:lnTo>
                      <a:lnTo>
                        <a:pt x="10136" y="2390"/>
                      </a:lnTo>
                      <a:lnTo>
                        <a:pt x="10770" y="2553"/>
                      </a:lnTo>
                      <a:lnTo>
                        <a:pt x="11349" y="2824"/>
                      </a:lnTo>
                      <a:lnTo>
                        <a:pt x="11874" y="3204"/>
                      </a:lnTo>
                      <a:lnTo>
                        <a:pt x="12272" y="3675"/>
                      </a:lnTo>
                      <a:lnTo>
                        <a:pt x="12435" y="3947"/>
                      </a:lnTo>
                      <a:lnTo>
                        <a:pt x="12490" y="4037"/>
                      </a:lnTo>
                      <a:lnTo>
                        <a:pt x="12598" y="4037"/>
                      </a:lnTo>
                      <a:lnTo>
                        <a:pt x="12689" y="3983"/>
                      </a:lnTo>
                      <a:lnTo>
                        <a:pt x="12707" y="3892"/>
                      </a:lnTo>
                      <a:lnTo>
                        <a:pt x="12725" y="3440"/>
                      </a:lnTo>
                      <a:lnTo>
                        <a:pt x="12870" y="2643"/>
                      </a:lnTo>
                      <a:lnTo>
                        <a:pt x="13159" y="1974"/>
                      </a:lnTo>
                      <a:lnTo>
                        <a:pt x="13630" y="1394"/>
                      </a:lnTo>
                      <a:lnTo>
                        <a:pt x="13938" y="1159"/>
                      </a:lnTo>
                      <a:lnTo>
                        <a:pt x="14281" y="924"/>
                      </a:lnTo>
                      <a:lnTo>
                        <a:pt x="15096" y="580"/>
                      </a:lnTo>
                      <a:lnTo>
                        <a:pt x="16001" y="381"/>
                      </a:lnTo>
                      <a:lnTo>
                        <a:pt x="16978" y="308"/>
                      </a:lnTo>
                      <a:lnTo>
                        <a:pt x="18010" y="327"/>
                      </a:lnTo>
                      <a:lnTo>
                        <a:pt x="19042" y="453"/>
                      </a:lnTo>
                      <a:lnTo>
                        <a:pt x="20598" y="779"/>
                      </a:lnTo>
                      <a:lnTo>
                        <a:pt x="21558" y="1087"/>
                      </a:lnTo>
                      <a:lnTo>
                        <a:pt x="21648" y="797"/>
                      </a:lnTo>
                      <a:lnTo>
                        <a:pt x="20671" y="489"/>
                      </a:lnTo>
                      <a:lnTo>
                        <a:pt x="19078" y="164"/>
                      </a:lnTo>
                      <a:lnTo>
                        <a:pt x="17992" y="37"/>
                      </a:lnTo>
                      <a:lnTo>
                        <a:pt x="16924" y="1"/>
                      </a:lnTo>
                      <a:close/>
                    </a:path>
                  </a:pathLst>
                </a:custGeom>
                <a:solidFill>
                  <a:srgbClr val="1919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grpSp>
          <p:nvGrpSpPr>
            <p:cNvPr id="21" name="Google Shape;21;p2"/>
            <p:cNvGrpSpPr/>
            <p:nvPr/>
          </p:nvGrpSpPr>
          <p:grpSpPr>
            <a:xfrm>
              <a:off x="8522692" y="256138"/>
              <a:ext cx="830700" cy="1342762"/>
              <a:chOff x="5217955" y="2289659"/>
              <a:chExt cx="980409" cy="1584754"/>
            </a:xfrm>
          </p:grpSpPr>
          <p:sp>
            <p:nvSpPr>
              <p:cNvPr id="22" name="Google Shape;22;p2"/>
              <p:cNvSpPr/>
              <p:nvPr/>
            </p:nvSpPr>
            <p:spPr>
              <a:xfrm>
                <a:off x="5512948" y="2567402"/>
                <a:ext cx="679094" cy="1300117"/>
              </a:xfrm>
              <a:custGeom>
                <a:avLst/>
                <a:gdLst/>
                <a:ahLst/>
                <a:cxnLst/>
                <a:rect l="l" t="t" r="r" b="b"/>
                <a:pathLst>
                  <a:path w="21377" h="40926" extrusionOk="0">
                    <a:moveTo>
                      <a:pt x="1629" y="0"/>
                    </a:moveTo>
                    <a:lnTo>
                      <a:pt x="0" y="290"/>
                    </a:lnTo>
                    <a:lnTo>
                      <a:pt x="109" y="779"/>
                    </a:lnTo>
                    <a:lnTo>
                      <a:pt x="489" y="1684"/>
                    </a:lnTo>
                    <a:lnTo>
                      <a:pt x="1285" y="2914"/>
                    </a:lnTo>
                    <a:lnTo>
                      <a:pt x="1883" y="3638"/>
                    </a:lnTo>
                    <a:lnTo>
                      <a:pt x="2227" y="4073"/>
                    </a:lnTo>
                    <a:lnTo>
                      <a:pt x="2552" y="4507"/>
                    </a:lnTo>
                    <a:lnTo>
                      <a:pt x="2987" y="5105"/>
                    </a:lnTo>
                    <a:lnTo>
                      <a:pt x="3765" y="6354"/>
                    </a:lnTo>
                    <a:lnTo>
                      <a:pt x="4489" y="7711"/>
                    </a:lnTo>
                    <a:lnTo>
                      <a:pt x="5213" y="9250"/>
                    </a:lnTo>
                    <a:lnTo>
                      <a:pt x="5575" y="10136"/>
                    </a:lnTo>
                    <a:lnTo>
                      <a:pt x="6064" y="11331"/>
                    </a:lnTo>
                    <a:lnTo>
                      <a:pt x="6987" y="13847"/>
                    </a:lnTo>
                    <a:lnTo>
                      <a:pt x="7874" y="16544"/>
                    </a:lnTo>
                    <a:lnTo>
                      <a:pt x="8725" y="19440"/>
                    </a:lnTo>
                    <a:lnTo>
                      <a:pt x="9141" y="20960"/>
                    </a:lnTo>
                    <a:lnTo>
                      <a:pt x="9521" y="22318"/>
                    </a:lnTo>
                    <a:lnTo>
                      <a:pt x="10336" y="25105"/>
                    </a:lnTo>
                    <a:lnTo>
                      <a:pt x="11313" y="27929"/>
                    </a:lnTo>
                    <a:lnTo>
                      <a:pt x="12471" y="30717"/>
                    </a:lnTo>
                    <a:lnTo>
                      <a:pt x="13811" y="33414"/>
                    </a:lnTo>
                    <a:lnTo>
                      <a:pt x="14969" y="35314"/>
                    </a:lnTo>
                    <a:lnTo>
                      <a:pt x="15820" y="36509"/>
                    </a:lnTo>
                    <a:lnTo>
                      <a:pt x="16725" y="37631"/>
                    </a:lnTo>
                    <a:lnTo>
                      <a:pt x="17721" y="38681"/>
                    </a:lnTo>
                    <a:lnTo>
                      <a:pt x="18770" y="39658"/>
                    </a:lnTo>
                    <a:lnTo>
                      <a:pt x="19893" y="40527"/>
                    </a:lnTo>
                    <a:lnTo>
                      <a:pt x="20490" y="40925"/>
                    </a:lnTo>
                    <a:lnTo>
                      <a:pt x="21377" y="39550"/>
                    </a:lnTo>
                    <a:lnTo>
                      <a:pt x="20816" y="39169"/>
                    </a:lnTo>
                    <a:lnTo>
                      <a:pt x="19784" y="38355"/>
                    </a:lnTo>
                    <a:lnTo>
                      <a:pt x="18807" y="37450"/>
                    </a:lnTo>
                    <a:lnTo>
                      <a:pt x="17883" y="36454"/>
                    </a:lnTo>
                    <a:lnTo>
                      <a:pt x="16635" y="34825"/>
                    </a:lnTo>
                    <a:lnTo>
                      <a:pt x="15168" y="32454"/>
                    </a:lnTo>
                    <a:lnTo>
                      <a:pt x="13901" y="29884"/>
                    </a:lnTo>
                    <a:lnTo>
                      <a:pt x="12815" y="27223"/>
                    </a:lnTo>
                    <a:lnTo>
                      <a:pt x="11892" y="24508"/>
                    </a:lnTo>
                    <a:lnTo>
                      <a:pt x="11096" y="21829"/>
                    </a:lnTo>
                    <a:lnTo>
                      <a:pt x="10734" y="20544"/>
                    </a:lnTo>
                    <a:lnTo>
                      <a:pt x="10317" y="18988"/>
                    </a:lnTo>
                    <a:lnTo>
                      <a:pt x="9449" y="16055"/>
                    </a:lnTo>
                    <a:lnTo>
                      <a:pt x="8544" y="13304"/>
                    </a:lnTo>
                    <a:lnTo>
                      <a:pt x="7602" y="10734"/>
                    </a:lnTo>
                    <a:lnTo>
                      <a:pt x="7096" y="9503"/>
                    </a:lnTo>
                    <a:lnTo>
                      <a:pt x="6716" y="8580"/>
                    </a:lnTo>
                    <a:lnTo>
                      <a:pt x="5955" y="6951"/>
                    </a:lnTo>
                    <a:lnTo>
                      <a:pt x="5177" y="5503"/>
                    </a:lnTo>
                    <a:lnTo>
                      <a:pt x="4344" y="4181"/>
                    </a:lnTo>
                    <a:lnTo>
                      <a:pt x="3892" y="3530"/>
                    </a:lnTo>
                    <a:lnTo>
                      <a:pt x="3548" y="3077"/>
                    </a:lnTo>
                    <a:lnTo>
                      <a:pt x="3168" y="2589"/>
                    </a:lnTo>
                    <a:lnTo>
                      <a:pt x="2643" y="1973"/>
                    </a:lnTo>
                    <a:lnTo>
                      <a:pt x="1991" y="996"/>
                    </a:lnTo>
                    <a:lnTo>
                      <a:pt x="1702" y="344"/>
                    </a:lnTo>
                    <a:lnTo>
                      <a:pt x="1629" y="0"/>
                    </a:lnTo>
                    <a:close/>
                  </a:path>
                </a:pathLst>
              </a:custGeom>
              <a:solidFill>
                <a:srgbClr val="89874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 name="Google Shape;23;p2"/>
              <p:cNvSpPr/>
              <p:nvPr/>
            </p:nvSpPr>
            <p:spPr>
              <a:xfrm>
                <a:off x="5508342" y="2566259"/>
                <a:ext cx="690022" cy="1308154"/>
              </a:xfrm>
              <a:custGeom>
                <a:avLst/>
                <a:gdLst/>
                <a:ahLst/>
                <a:cxnLst/>
                <a:rect l="l" t="t" r="r" b="b"/>
                <a:pathLst>
                  <a:path w="21721" h="41179" extrusionOk="0">
                    <a:moveTo>
                      <a:pt x="1919" y="0"/>
                    </a:moveTo>
                    <a:lnTo>
                      <a:pt x="1611" y="54"/>
                    </a:lnTo>
                    <a:lnTo>
                      <a:pt x="1702" y="416"/>
                    </a:lnTo>
                    <a:lnTo>
                      <a:pt x="1992" y="1104"/>
                    </a:lnTo>
                    <a:lnTo>
                      <a:pt x="2661" y="2100"/>
                    </a:lnTo>
                    <a:lnTo>
                      <a:pt x="3186" y="2733"/>
                    </a:lnTo>
                    <a:lnTo>
                      <a:pt x="3566" y="3204"/>
                    </a:lnTo>
                    <a:lnTo>
                      <a:pt x="3910" y="3656"/>
                    </a:lnTo>
                    <a:lnTo>
                      <a:pt x="4363" y="4290"/>
                    </a:lnTo>
                    <a:lnTo>
                      <a:pt x="5195" y="5611"/>
                    </a:lnTo>
                    <a:lnTo>
                      <a:pt x="5974" y="7059"/>
                    </a:lnTo>
                    <a:lnTo>
                      <a:pt x="6716" y="8688"/>
                    </a:lnTo>
                    <a:lnTo>
                      <a:pt x="7114" y="9593"/>
                    </a:lnTo>
                    <a:lnTo>
                      <a:pt x="7603" y="10824"/>
                    </a:lnTo>
                    <a:lnTo>
                      <a:pt x="8544" y="13394"/>
                    </a:lnTo>
                    <a:lnTo>
                      <a:pt x="9449" y="16128"/>
                    </a:lnTo>
                    <a:lnTo>
                      <a:pt x="10318" y="19060"/>
                    </a:lnTo>
                    <a:lnTo>
                      <a:pt x="10734" y="20616"/>
                    </a:lnTo>
                    <a:lnTo>
                      <a:pt x="11096" y="21902"/>
                    </a:lnTo>
                    <a:lnTo>
                      <a:pt x="11874" y="24562"/>
                    </a:lnTo>
                    <a:lnTo>
                      <a:pt x="12797" y="27259"/>
                    </a:lnTo>
                    <a:lnTo>
                      <a:pt x="13883" y="29938"/>
                    </a:lnTo>
                    <a:lnTo>
                      <a:pt x="15132" y="32490"/>
                    </a:lnTo>
                    <a:lnTo>
                      <a:pt x="16599" y="34879"/>
                    </a:lnTo>
                    <a:lnTo>
                      <a:pt x="17847" y="36508"/>
                    </a:lnTo>
                    <a:lnTo>
                      <a:pt x="18752" y="37504"/>
                    </a:lnTo>
                    <a:lnTo>
                      <a:pt x="19730" y="38427"/>
                    </a:lnTo>
                    <a:lnTo>
                      <a:pt x="20762" y="39260"/>
                    </a:lnTo>
                    <a:lnTo>
                      <a:pt x="21305" y="39622"/>
                    </a:lnTo>
                    <a:lnTo>
                      <a:pt x="20581" y="40762"/>
                    </a:lnTo>
                    <a:lnTo>
                      <a:pt x="20001" y="40364"/>
                    </a:lnTo>
                    <a:lnTo>
                      <a:pt x="18897" y="39495"/>
                    </a:lnTo>
                    <a:lnTo>
                      <a:pt x="17866" y="38518"/>
                    </a:lnTo>
                    <a:lnTo>
                      <a:pt x="16906" y="37468"/>
                    </a:lnTo>
                    <a:lnTo>
                      <a:pt x="16019" y="36346"/>
                    </a:lnTo>
                    <a:lnTo>
                      <a:pt x="15187" y="35151"/>
                    </a:lnTo>
                    <a:lnTo>
                      <a:pt x="14028" y="33287"/>
                    </a:lnTo>
                    <a:lnTo>
                      <a:pt x="12707" y="30608"/>
                    </a:lnTo>
                    <a:lnTo>
                      <a:pt x="11585" y="27857"/>
                    </a:lnTo>
                    <a:lnTo>
                      <a:pt x="10625" y="25051"/>
                    </a:lnTo>
                    <a:lnTo>
                      <a:pt x="9793" y="22300"/>
                    </a:lnTo>
                    <a:lnTo>
                      <a:pt x="9431" y="20960"/>
                    </a:lnTo>
                    <a:lnTo>
                      <a:pt x="9014" y="19440"/>
                    </a:lnTo>
                    <a:lnTo>
                      <a:pt x="8164" y="16544"/>
                    </a:lnTo>
                    <a:lnTo>
                      <a:pt x="7277" y="13847"/>
                    </a:lnTo>
                    <a:lnTo>
                      <a:pt x="6354" y="11313"/>
                    </a:lnTo>
                    <a:lnTo>
                      <a:pt x="5865" y="10118"/>
                    </a:lnTo>
                    <a:lnTo>
                      <a:pt x="5485" y="9231"/>
                    </a:lnTo>
                    <a:lnTo>
                      <a:pt x="4779" y="7675"/>
                    </a:lnTo>
                    <a:lnTo>
                      <a:pt x="4037" y="6299"/>
                    </a:lnTo>
                    <a:lnTo>
                      <a:pt x="3259" y="5050"/>
                    </a:lnTo>
                    <a:lnTo>
                      <a:pt x="2824" y="4453"/>
                    </a:lnTo>
                    <a:lnTo>
                      <a:pt x="2516" y="4055"/>
                    </a:lnTo>
                    <a:lnTo>
                      <a:pt x="2191" y="3638"/>
                    </a:lnTo>
                    <a:lnTo>
                      <a:pt x="2136" y="3566"/>
                    </a:lnTo>
                    <a:lnTo>
                      <a:pt x="1557" y="2860"/>
                    </a:lnTo>
                    <a:lnTo>
                      <a:pt x="761" y="1647"/>
                    </a:lnTo>
                    <a:lnTo>
                      <a:pt x="399" y="778"/>
                    </a:lnTo>
                    <a:lnTo>
                      <a:pt x="290" y="290"/>
                    </a:lnTo>
                    <a:lnTo>
                      <a:pt x="1" y="344"/>
                    </a:lnTo>
                    <a:lnTo>
                      <a:pt x="109" y="851"/>
                    </a:lnTo>
                    <a:lnTo>
                      <a:pt x="489" y="1774"/>
                    </a:lnTo>
                    <a:lnTo>
                      <a:pt x="1304" y="3023"/>
                    </a:lnTo>
                    <a:lnTo>
                      <a:pt x="1901" y="3765"/>
                    </a:lnTo>
                    <a:lnTo>
                      <a:pt x="1955" y="3837"/>
                    </a:lnTo>
                    <a:lnTo>
                      <a:pt x="2281" y="4236"/>
                    </a:lnTo>
                    <a:lnTo>
                      <a:pt x="2589" y="4634"/>
                    </a:lnTo>
                    <a:lnTo>
                      <a:pt x="3005" y="5231"/>
                    </a:lnTo>
                    <a:lnTo>
                      <a:pt x="3783" y="6462"/>
                    </a:lnTo>
                    <a:lnTo>
                      <a:pt x="4507" y="7819"/>
                    </a:lnTo>
                    <a:lnTo>
                      <a:pt x="5213" y="9358"/>
                    </a:lnTo>
                    <a:lnTo>
                      <a:pt x="5575" y="10227"/>
                    </a:lnTo>
                    <a:lnTo>
                      <a:pt x="6064" y="11421"/>
                    </a:lnTo>
                    <a:lnTo>
                      <a:pt x="6987" y="13937"/>
                    </a:lnTo>
                    <a:lnTo>
                      <a:pt x="7874" y="16634"/>
                    </a:lnTo>
                    <a:lnTo>
                      <a:pt x="8725" y="19512"/>
                    </a:lnTo>
                    <a:lnTo>
                      <a:pt x="9141" y="21051"/>
                    </a:lnTo>
                    <a:lnTo>
                      <a:pt x="9521" y="22390"/>
                    </a:lnTo>
                    <a:lnTo>
                      <a:pt x="10354" y="25196"/>
                    </a:lnTo>
                    <a:lnTo>
                      <a:pt x="11331" y="28038"/>
                    </a:lnTo>
                    <a:lnTo>
                      <a:pt x="12490" y="30825"/>
                    </a:lnTo>
                    <a:lnTo>
                      <a:pt x="13829" y="33540"/>
                    </a:lnTo>
                    <a:lnTo>
                      <a:pt x="15006" y="35441"/>
                    </a:lnTo>
                    <a:lnTo>
                      <a:pt x="15856" y="36635"/>
                    </a:lnTo>
                    <a:lnTo>
                      <a:pt x="16780" y="37776"/>
                    </a:lnTo>
                    <a:lnTo>
                      <a:pt x="17757" y="38843"/>
                    </a:lnTo>
                    <a:lnTo>
                      <a:pt x="18807" y="39821"/>
                    </a:lnTo>
                    <a:lnTo>
                      <a:pt x="19947" y="40690"/>
                    </a:lnTo>
                    <a:lnTo>
                      <a:pt x="20544" y="41088"/>
                    </a:lnTo>
                    <a:lnTo>
                      <a:pt x="20671" y="41178"/>
                    </a:lnTo>
                    <a:lnTo>
                      <a:pt x="21721" y="39531"/>
                    </a:lnTo>
                    <a:lnTo>
                      <a:pt x="21594" y="39459"/>
                    </a:lnTo>
                    <a:lnTo>
                      <a:pt x="21051" y="39079"/>
                    </a:lnTo>
                    <a:lnTo>
                      <a:pt x="20019" y="38282"/>
                    </a:lnTo>
                    <a:lnTo>
                      <a:pt x="19042" y="37377"/>
                    </a:lnTo>
                    <a:lnTo>
                      <a:pt x="18137" y="36382"/>
                    </a:lnTo>
                    <a:lnTo>
                      <a:pt x="16888" y="34771"/>
                    </a:lnTo>
                    <a:lnTo>
                      <a:pt x="15422" y="32400"/>
                    </a:lnTo>
                    <a:lnTo>
                      <a:pt x="14173" y="29848"/>
                    </a:lnTo>
                    <a:lnTo>
                      <a:pt x="13087" y="27187"/>
                    </a:lnTo>
                    <a:lnTo>
                      <a:pt x="12164" y="24490"/>
                    </a:lnTo>
                    <a:lnTo>
                      <a:pt x="11386" y="21829"/>
                    </a:lnTo>
                    <a:lnTo>
                      <a:pt x="11024" y="20544"/>
                    </a:lnTo>
                    <a:lnTo>
                      <a:pt x="10607" y="18987"/>
                    </a:lnTo>
                    <a:lnTo>
                      <a:pt x="9738" y="16037"/>
                    </a:lnTo>
                    <a:lnTo>
                      <a:pt x="8833" y="13286"/>
                    </a:lnTo>
                    <a:lnTo>
                      <a:pt x="7892" y="10715"/>
                    </a:lnTo>
                    <a:lnTo>
                      <a:pt x="7385" y="9485"/>
                    </a:lnTo>
                    <a:lnTo>
                      <a:pt x="7005" y="8562"/>
                    </a:lnTo>
                    <a:lnTo>
                      <a:pt x="6227" y="6914"/>
                    </a:lnTo>
                    <a:lnTo>
                      <a:pt x="5449" y="5466"/>
                    </a:lnTo>
                    <a:lnTo>
                      <a:pt x="4616" y="4127"/>
                    </a:lnTo>
                    <a:lnTo>
                      <a:pt x="4164" y="3475"/>
                    </a:lnTo>
                    <a:lnTo>
                      <a:pt x="3820" y="3023"/>
                    </a:lnTo>
                    <a:lnTo>
                      <a:pt x="3421" y="2534"/>
                    </a:lnTo>
                    <a:lnTo>
                      <a:pt x="2915" y="1919"/>
                    </a:lnTo>
                    <a:lnTo>
                      <a:pt x="2281" y="978"/>
                    </a:lnTo>
                    <a:lnTo>
                      <a:pt x="1992" y="326"/>
                    </a:lnTo>
                    <a:lnTo>
                      <a:pt x="1919" y="0"/>
                    </a:lnTo>
                    <a:close/>
                  </a:path>
                </a:pathLst>
              </a:custGeom>
              <a:solidFill>
                <a:srgbClr val="1919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24;p2"/>
              <p:cNvSpPr/>
              <p:nvPr/>
            </p:nvSpPr>
            <p:spPr>
              <a:xfrm>
                <a:off x="5960870" y="3211393"/>
                <a:ext cx="136886" cy="174848"/>
              </a:xfrm>
              <a:custGeom>
                <a:avLst/>
                <a:gdLst/>
                <a:ahLst/>
                <a:cxnLst/>
                <a:rect l="l" t="t" r="r" b="b"/>
                <a:pathLst>
                  <a:path w="4309" h="5504" extrusionOk="0">
                    <a:moveTo>
                      <a:pt x="4308" y="1"/>
                    </a:moveTo>
                    <a:lnTo>
                      <a:pt x="3783" y="55"/>
                    </a:lnTo>
                    <a:lnTo>
                      <a:pt x="2897" y="254"/>
                    </a:lnTo>
                    <a:lnTo>
                      <a:pt x="2136" y="526"/>
                    </a:lnTo>
                    <a:lnTo>
                      <a:pt x="1521" y="869"/>
                    </a:lnTo>
                    <a:lnTo>
                      <a:pt x="1050" y="1286"/>
                    </a:lnTo>
                    <a:lnTo>
                      <a:pt x="670" y="1738"/>
                    </a:lnTo>
                    <a:lnTo>
                      <a:pt x="272" y="2444"/>
                    </a:lnTo>
                    <a:lnTo>
                      <a:pt x="37" y="3440"/>
                    </a:lnTo>
                    <a:lnTo>
                      <a:pt x="0" y="4345"/>
                    </a:lnTo>
                    <a:lnTo>
                      <a:pt x="145" y="5358"/>
                    </a:lnTo>
                    <a:lnTo>
                      <a:pt x="200" y="5503"/>
                    </a:lnTo>
                    <a:lnTo>
                      <a:pt x="326" y="5503"/>
                    </a:lnTo>
                    <a:lnTo>
                      <a:pt x="1159" y="5358"/>
                    </a:lnTo>
                    <a:lnTo>
                      <a:pt x="1883" y="5069"/>
                    </a:lnTo>
                    <a:lnTo>
                      <a:pt x="2643" y="4562"/>
                    </a:lnTo>
                    <a:lnTo>
                      <a:pt x="3367" y="3747"/>
                    </a:lnTo>
                    <a:lnTo>
                      <a:pt x="3820" y="2897"/>
                    </a:lnTo>
                    <a:lnTo>
                      <a:pt x="4055" y="2227"/>
                    </a:lnTo>
                    <a:lnTo>
                      <a:pt x="4218" y="1431"/>
                    </a:lnTo>
                    <a:lnTo>
                      <a:pt x="4308" y="507"/>
                    </a:lnTo>
                    <a:lnTo>
                      <a:pt x="4308" y="1"/>
                    </a:lnTo>
                    <a:close/>
                  </a:path>
                </a:pathLst>
              </a:custGeom>
              <a:solidFill>
                <a:srgbClr val="89874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2"/>
              <p:cNvSpPr/>
              <p:nvPr/>
            </p:nvSpPr>
            <p:spPr>
              <a:xfrm>
                <a:off x="5955692" y="3206215"/>
                <a:ext cx="146671" cy="185205"/>
              </a:xfrm>
              <a:custGeom>
                <a:avLst/>
                <a:gdLst/>
                <a:ahLst/>
                <a:cxnLst/>
                <a:rect l="l" t="t" r="r" b="b"/>
                <a:pathLst>
                  <a:path w="4617" h="5830" extrusionOk="0">
                    <a:moveTo>
                      <a:pt x="4616" y="1"/>
                    </a:moveTo>
                    <a:lnTo>
                      <a:pt x="4453" y="19"/>
                    </a:lnTo>
                    <a:lnTo>
                      <a:pt x="3838" y="91"/>
                    </a:lnTo>
                    <a:lnTo>
                      <a:pt x="2734" y="363"/>
                    </a:lnTo>
                    <a:lnTo>
                      <a:pt x="2263" y="562"/>
                    </a:lnTo>
                    <a:lnTo>
                      <a:pt x="1919" y="725"/>
                    </a:lnTo>
                    <a:lnTo>
                      <a:pt x="1322" y="1123"/>
                    </a:lnTo>
                    <a:lnTo>
                      <a:pt x="851" y="1612"/>
                    </a:lnTo>
                    <a:lnTo>
                      <a:pt x="471" y="2191"/>
                    </a:lnTo>
                    <a:lnTo>
                      <a:pt x="326" y="2499"/>
                    </a:lnTo>
                    <a:lnTo>
                      <a:pt x="127" y="3078"/>
                    </a:lnTo>
                    <a:lnTo>
                      <a:pt x="1" y="4182"/>
                    </a:lnTo>
                    <a:lnTo>
                      <a:pt x="145" y="5467"/>
                    </a:lnTo>
                    <a:lnTo>
                      <a:pt x="218" y="5720"/>
                    </a:lnTo>
                    <a:lnTo>
                      <a:pt x="254" y="5829"/>
                    </a:lnTo>
                    <a:lnTo>
                      <a:pt x="634" y="5829"/>
                    </a:lnTo>
                    <a:lnTo>
                      <a:pt x="1756" y="5539"/>
                    </a:lnTo>
                    <a:lnTo>
                      <a:pt x="2661" y="5033"/>
                    </a:lnTo>
                    <a:lnTo>
                      <a:pt x="3114" y="4634"/>
                    </a:lnTo>
                    <a:lnTo>
                      <a:pt x="2897" y="4417"/>
                    </a:lnTo>
                    <a:lnTo>
                      <a:pt x="2535" y="4743"/>
                    </a:lnTo>
                    <a:lnTo>
                      <a:pt x="1811" y="5177"/>
                    </a:lnTo>
                    <a:lnTo>
                      <a:pt x="851" y="5485"/>
                    </a:lnTo>
                    <a:lnTo>
                      <a:pt x="471" y="5521"/>
                    </a:lnTo>
                    <a:lnTo>
                      <a:pt x="381" y="5105"/>
                    </a:lnTo>
                    <a:lnTo>
                      <a:pt x="326" y="3965"/>
                    </a:lnTo>
                    <a:lnTo>
                      <a:pt x="453" y="3078"/>
                    </a:lnTo>
                    <a:lnTo>
                      <a:pt x="616" y="2625"/>
                    </a:lnTo>
                    <a:lnTo>
                      <a:pt x="743" y="2336"/>
                    </a:lnTo>
                    <a:lnTo>
                      <a:pt x="1087" y="1811"/>
                    </a:lnTo>
                    <a:lnTo>
                      <a:pt x="1521" y="1358"/>
                    </a:lnTo>
                    <a:lnTo>
                      <a:pt x="2064" y="978"/>
                    </a:lnTo>
                    <a:lnTo>
                      <a:pt x="2390" y="833"/>
                    </a:lnTo>
                    <a:lnTo>
                      <a:pt x="2806" y="652"/>
                    </a:lnTo>
                    <a:lnTo>
                      <a:pt x="3765" y="399"/>
                    </a:lnTo>
                    <a:lnTo>
                      <a:pt x="4327" y="327"/>
                    </a:lnTo>
                    <a:lnTo>
                      <a:pt x="4290" y="942"/>
                    </a:lnTo>
                    <a:lnTo>
                      <a:pt x="4146" y="2046"/>
                    </a:lnTo>
                    <a:lnTo>
                      <a:pt x="4001" y="2535"/>
                    </a:lnTo>
                    <a:lnTo>
                      <a:pt x="4290" y="2625"/>
                    </a:lnTo>
                    <a:lnTo>
                      <a:pt x="4435" y="2082"/>
                    </a:lnTo>
                    <a:lnTo>
                      <a:pt x="4616" y="851"/>
                    </a:lnTo>
                    <a:lnTo>
                      <a:pt x="4616" y="164"/>
                    </a:lnTo>
                    <a:lnTo>
                      <a:pt x="4616" y="1"/>
                    </a:lnTo>
                    <a:close/>
                  </a:path>
                </a:pathLst>
              </a:custGeom>
              <a:solidFill>
                <a:srgbClr val="1919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 name="Google Shape;26;p2"/>
              <p:cNvSpPr/>
              <p:nvPr/>
            </p:nvSpPr>
            <p:spPr>
              <a:xfrm>
                <a:off x="5955692" y="3206215"/>
                <a:ext cx="146671" cy="185205"/>
              </a:xfrm>
              <a:custGeom>
                <a:avLst/>
                <a:gdLst/>
                <a:ahLst/>
                <a:cxnLst/>
                <a:rect l="l" t="t" r="r" b="b"/>
                <a:pathLst>
                  <a:path w="4617" h="5830" extrusionOk="0">
                    <a:moveTo>
                      <a:pt x="4616" y="1"/>
                    </a:moveTo>
                    <a:lnTo>
                      <a:pt x="4453" y="19"/>
                    </a:lnTo>
                    <a:lnTo>
                      <a:pt x="3838" y="91"/>
                    </a:lnTo>
                    <a:lnTo>
                      <a:pt x="2734" y="363"/>
                    </a:lnTo>
                    <a:lnTo>
                      <a:pt x="2263" y="562"/>
                    </a:lnTo>
                    <a:lnTo>
                      <a:pt x="2390" y="833"/>
                    </a:lnTo>
                    <a:lnTo>
                      <a:pt x="2806" y="652"/>
                    </a:lnTo>
                    <a:lnTo>
                      <a:pt x="3765" y="399"/>
                    </a:lnTo>
                    <a:lnTo>
                      <a:pt x="4327" y="327"/>
                    </a:lnTo>
                    <a:lnTo>
                      <a:pt x="4290" y="942"/>
                    </a:lnTo>
                    <a:lnTo>
                      <a:pt x="4146" y="2046"/>
                    </a:lnTo>
                    <a:lnTo>
                      <a:pt x="4001" y="2535"/>
                    </a:lnTo>
                    <a:lnTo>
                      <a:pt x="3802" y="3096"/>
                    </a:lnTo>
                    <a:lnTo>
                      <a:pt x="3259" y="4037"/>
                    </a:lnTo>
                    <a:lnTo>
                      <a:pt x="2897" y="4417"/>
                    </a:lnTo>
                    <a:lnTo>
                      <a:pt x="2535" y="4743"/>
                    </a:lnTo>
                    <a:lnTo>
                      <a:pt x="1811" y="5177"/>
                    </a:lnTo>
                    <a:lnTo>
                      <a:pt x="851" y="5485"/>
                    </a:lnTo>
                    <a:lnTo>
                      <a:pt x="471" y="5521"/>
                    </a:lnTo>
                    <a:lnTo>
                      <a:pt x="381" y="5105"/>
                    </a:lnTo>
                    <a:lnTo>
                      <a:pt x="326" y="3965"/>
                    </a:lnTo>
                    <a:lnTo>
                      <a:pt x="453" y="3078"/>
                    </a:lnTo>
                    <a:lnTo>
                      <a:pt x="616" y="2625"/>
                    </a:lnTo>
                    <a:lnTo>
                      <a:pt x="326" y="2499"/>
                    </a:lnTo>
                    <a:lnTo>
                      <a:pt x="127" y="3078"/>
                    </a:lnTo>
                    <a:lnTo>
                      <a:pt x="1" y="4182"/>
                    </a:lnTo>
                    <a:lnTo>
                      <a:pt x="145" y="5467"/>
                    </a:lnTo>
                    <a:lnTo>
                      <a:pt x="218" y="5720"/>
                    </a:lnTo>
                    <a:lnTo>
                      <a:pt x="254" y="5829"/>
                    </a:lnTo>
                    <a:lnTo>
                      <a:pt x="634" y="5829"/>
                    </a:lnTo>
                    <a:lnTo>
                      <a:pt x="1756" y="5539"/>
                    </a:lnTo>
                    <a:lnTo>
                      <a:pt x="2661" y="5033"/>
                    </a:lnTo>
                    <a:lnTo>
                      <a:pt x="3114" y="4634"/>
                    </a:lnTo>
                    <a:lnTo>
                      <a:pt x="3494" y="4236"/>
                    </a:lnTo>
                    <a:lnTo>
                      <a:pt x="4091" y="3223"/>
                    </a:lnTo>
                    <a:lnTo>
                      <a:pt x="4290" y="2625"/>
                    </a:lnTo>
                    <a:lnTo>
                      <a:pt x="4435" y="2082"/>
                    </a:lnTo>
                    <a:lnTo>
                      <a:pt x="4616" y="851"/>
                    </a:lnTo>
                    <a:lnTo>
                      <a:pt x="4616" y="164"/>
                    </a:lnTo>
                    <a:lnTo>
                      <a:pt x="4616" y="1"/>
                    </a:lnTo>
                    <a:close/>
                  </a:path>
                </a:pathLst>
              </a:custGeom>
              <a:solidFill>
                <a:srgbClr val="1919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 name="Google Shape;27;p2"/>
              <p:cNvSpPr/>
              <p:nvPr/>
            </p:nvSpPr>
            <p:spPr>
              <a:xfrm>
                <a:off x="5534232" y="3159644"/>
                <a:ext cx="234603" cy="142064"/>
              </a:xfrm>
              <a:custGeom>
                <a:avLst/>
                <a:gdLst/>
                <a:ahLst/>
                <a:cxnLst/>
                <a:rect l="l" t="t" r="r" b="b"/>
                <a:pathLst>
                  <a:path w="7385" h="4472" extrusionOk="0">
                    <a:moveTo>
                      <a:pt x="1919" y="1"/>
                    </a:moveTo>
                    <a:lnTo>
                      <a:pt x="688" y="73"/>
                    </a:lnTo>
                    <a:lnTo>
                      <a:pt x="0" y="164"/>
                    </a:lnTo>
                    <a:lnTo>
                      <a:pt x="109" y="725"/>
                    </a:lnTo>
                    <a:lnTo>
                      <a:pt x="434" y="1702"/>
                    </a:lnTo>
                    <a:lnTo>
                      <a:pt x="833" y="2480"/>
                    </a:lnTo>
                    <a:lnTo>
                      <a:pt x="1321" y="3114"/>
                    </a:lnTo>
                    <a:lnTo>
                      <a:pt x="1882" y="3603"/>
                    </a:lnTo>
                    <a:lnTo>
                      <a:pt x="2498" y="3965"/>
                    </a:lnTo>
                    <a:lnTo>
                      <a:pt x="3131" y="4218"/>
                    </a:lnTo>
                    <a:lnTo>
                      <a:pt x="3765" y="4363"/>
                    </a:lnTo>
                    <a:lnTo>
                      <a:pt x="4724" y="4471"/>
                    </a:lnTo>
                    <a:lnTo>
                      <a:pt x="5901" y="4381"/>
                    </a:lnTo>
                    <a:lnTo>
                      <a:pt x="7186" y="4109"/>
                    </a:lnTo>
                    <a:lnTo>
                      <a:pt x="7385" y="4037"/>
                    </a:lnTo>
                    <a:lnTo>
                      <a:pt x="7385" y="3892"/>
                    </a:lnTo>
                    <a:lnTo>
                      <a:pt x="7204" y="2933"/>
                    </a:lnTo>
                    <a:lnTo>
                      <a:pt x="6824" y="2100"/>
                    </a:lnTo>
                    <a:lnTo>
                      <a:pt x="6335" y="1485"/>
                    </a:lnTo>
                    <a:lnTo>
                      <a:pt x="5901" y="1087"/>
                    </a:lnTo>
                    <a:lnTo>
                      <a:pt x="5358" y="725"/>
                    </a:lnTo>
                    <a:lnTo>
                      <a:pt x="4706" y="417"/>
                    </a:lnTo>
                    <a:lnTo>
                      <a:pt x="3928" y="200"/>
                    </a:lnTo>
                    <a:lnTo>
                      <a:pt x="3005" y="55"/>
                    </a:lnTo>
                    <a:lnTo>
                      <a:pt x="1919" y="1"/>
                    </a:lnTo>
                    <a:close/>
                  </a:path>
                </a:pathLst>
              </a:custGeom>
              <a:solidFill>
                <a:srgbClr val="89874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 name="Google Shape;28;p2"/>
              <p:cNvSpPr/>
              <p:nvPr/>
            </p:nvSpPr>
            <p:spPr>
              <a:xfrm>
                <a:off x="5528482" y="3155609"/>
                <a:ext cx="244959" cy="150133"/>
              </a:xfrm>
              <a:custGeom>
                <a:avLst/>
                <a:gdLst/>
                <a:ahLst/>
                <a:cxnLst/>
                <a:rect l="l" t="t" r="r" b="b"/>
                <a:pathLst>
                  <a:path w="7711" h="4726" extrusionOk="0">
                    <a:moveTo>
                      <a:pt x="2896" y="1"/>
                    </a:moveTo>
                    <a:lnTo>
                      <a:pt x="1140" y="19"/>
                    </a:lnTo>
                    <a:lnTo>
                      <a:pt x="163" y="146"/>
                    </a:lnTo>
                    <a:lnTo>
                      <a:pt x="0" y="164"/>
                    </a:lnTo>
                    <a:lnTo>
                      <a:pt x="36" y="327"/>
                    </a:lnTo>
                    <a:lnTo>
                      <a:pt x="145" y="906"/>
                    </a:lnTo>
                    <a:lnTo>
                      <a:pt x="489" y="1956"/>
                    </a:lnTo>
                    <a:lnTo>
                      <a:pt x="977" y="2843"/>
                    </a:lnTo>
                    <a:lnTo>
                      <a:pt x="1611" y="3549"/>
                    </a:lnTo>
                    <a:lnTo>
                      <a:pt x="1973" y="3838"/>
                    </a:lnTo>
                    <a:lnTo>
                      <a:pt x="2389" y="4110"/>
                    </a:lnTo>
                    <a:lnTo>
                      <a:pt x="3312" y="4508"/>
                    </a:lnTo>
                    <a:lnTo>
                      <a:pt x="3837" y="4635"/>
                    </a:lnTo>
                    <a:lnTo>
                      <a:pt x="4453" y="4725"/>
                    </a:lnTo>
                    <a:lnTo>
                      <a:pt x="5557" y="4725"/>
                    </a:lnTo>
                    <a:lnTo>
                      <a:pt x="6462" y="4617"/>
                    </a:lnTo>
                    <a:lnTo>
                      <a:pt x="7439" y="4381"/>
                    </a:lnTo>
                    <a:lnTo>
                      <a:pt x="7620" y="4309"/>
                    </a:lnTo>
                    <a:lnTo>
                      <a:pt x="7711" y="4273"/>
                    </a:lnTo>
                    <a:lnTo>
                      <a:pt x="7711" y="4182"/>
                    </a:lnTo>
                    <a:lnTo>
                      <a:pt x="7711" y="4092"/>
                    </a:lnTo>
                    <a:lnTo>
                      <a:pt x="7620" y="3386"/>
                    </a:lnTo>
                    <a:lnTo>
                      <a:pt x="7349" y="2589"/>
                    </a:lnTo>
                    <a:lnTo>
                      <a:pt x="7041" y="2010"/>
                    </a:lnTo>
                    <a:lnTo>
                      <a:pt x="6570" y="1449"/>
                    </a:lnTo>
                    <a:lnTo>
                      <a:pt x="5937" y="924"/>
                    </a:lnTo>
                    <a:lnTo>
                      <a:pt x="5539" y="689"/>
                    </a:lnTo>
                    <a:lnTo>
                      <a:pt x="5394" y="960"/>
                    </a:lnTo>
                    <a:lnTo>
                      <a:pt x="5720" y="1141"/>
                    </a:lnTo>
                    <a:lnTo>
                      <a:pt x="6263" y="1558"/>
                    </a:lnTo>
                    <a:lnTo>
                      <a:pt x="6842" y="2245"/>
                    </a:lnTo>
                    <a:lnTo>
                      <a:pt x="7258" y="3150"/>
                    </a:lnTo>
                    <a:lnTo>
                      <a:pt x="7403" y="3856"/>
                    </a:lnTo>
                    <a:lnTo>
                      <a:pt x="7421" y="4055"/>
                    </a:lnTo>
                    <a:lnTo>
                      <a:pt x="6969" y="4200"/>
                    </a:lnTo>
                    <a:lnTo>
                      <a:pt x="5593" y="4417"/>
                    </a:lnTo>
                    <a:lnTo>
                      <a:pt x="4489" y="4417"/>
                    </a:lnTo>
                    <a:lnTo>
                      <a:pt x="3892" y="4327"/>
                    </a:lnTo>
                    <a:lnTo>
                      <a:pt x="3403" y="4218"/>
                    </a:lnTo>
                    <a:lnTo>
                      <a:pt x="2534" y="3856"/>
                    </a:lnTo>
                    <a:lnTo>
                      <a:pt x="2154" y="3603"/>
                    </a:lnTo>
                    <a:lnTo>
                      <a:pt x="1828" y="3331"/>
                    </a:lnTo>
                    <a:lnTo>
                      <a:pt x="1249" y="2698"/>
                    </a:lnTo>
                    <a:lnTo>
                      <a:pt x="796" y="1901"/>
                    </a:lnTo>
                    <a:lnTo>
                      <a:pt x="471" y="960"/>
                    </a:lnTo>
                    <a:lnTo>
                      <a:pt x="362" y="417"/>
                    </a:lnTo>
                    <a:lnTo>
                      <a:pt x="1267" y="309"/>
                    </a:lnTo>
                    <a:lnTo>
                      <a:pt x="2914" y="291"/>
                    </a:lnTo>
                    <a:lnTo>
                      <a:pt x="3638" y="381"/>
                    </a:lnTo>
                    <a:lnTo>
                      <a:pt x="3674" y="91"/>
                    </a:lnTo>
                    <a:lnTo>
                      <a:pt x="2896" y="1"/>
                    </a:lnTo>
                    <a:close/>
                  </a:path>
                </a:pathLst>
              </a:custGeom>
              <a:solidFill>
                <a:srgbClr val="1919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 name="Google Shape;29;p2"/>
              <p:cNvSpPr/>
              <p:nvPr/>
            </p:nvSpPr>
            <p:spPr>
              <a:xfrm>
                <a:off x="5528482" y="3155609"/>
                <a:ext cx="244959" cy="150133"/>
              </a:xfrm>
              <a:custGeom>
                <a:avLst/>
                <a:gdLst/>
                <a:ahLst/>
                <a:cxnLst/>
                <a:rect l="l" t="t" r="r" b="b"/>
                <a:pathLst>
                  <a:path w="7711" h="4726" extrusionOk="0">
                    <a:moveTo>
                      <a:pt x="2896" y="1"/>
                    </a:moveTo>
                    <a:lnTo>
                      <a:pt x="1140" y="19"/>
                    </a:lnTo>
                    <a:lnTo>
                      <a:pt x="163" y="146"/>
                    </a:lnTo>
                    <a:lnTo>
                      <a:pt x="0" y="164"/>
                    </a:lnTo>
                    <a:lnTo>
                      <a:pt x="36" y="327"/>
                    </a:lnTo>
                    <a:lnTo>
                      <a:pt x="145" y="906"/>
                    </a:lnTo>
                    <a:lnTo>
                      <a:pt x="489" y="1956"/>
                    </a:lnTo>
                    <a:lnTo>
                      <a:pt x="977" y="2843"/>
                    </a:lnTo>
                    <a:lnTo>
                      <a:pt x="1611" y="3549"/>
                    </a:lnTo>
                    <a:lnTo>
                      <a:pt x="1973" y="3838"/>
                    </a:lnTo>
                    <a:lnTo>
                      <a:pt x="2154" y="3603"/>
                    </a:lnTo>
                    <a:lnTo>
                      <a:pt x="1828" y="3331"/>
                    </a:lnTo>
                    <a:lnTo>
                      <a:pt x="1249" y="2698"/>
                    </a:lnTo>
                    <a:lnTo>
                      <a:pt x="796" y="1901"/>
                    </a:lnTo>
                    <a:lnTo>
                      <a:pt x="471" y="960"/>
                    </a:lnTo>
                    <a:lnTo>
                      <a:pt x="362" y="417"/>
                    </a:lnTo>
                    <a:lnTo>
                      <a:pt x="1267" y="309"/>
                    </a:lnTo>
                    <a:lnTo>
                      <a:pt x="2914" y="291"/>
                    </a:lnTo>
                    <a:lnTo>
                      <a:pt x="3638" y="381"/>
                    </a:lnTo>
                    <a:lnTo>
                      <a:pt x="4127" y="472"/>
                    </a:lnTo>
                    <a:lnTo>
                      <a:pt x="5014" y="761"/>
                    </a:lnTo>
                    <a:lnTo>
                      <a:pt x="5394" y="960"/>
                    </a:lnTo>
                    <a:lnTo>
                      <a:pt x="5720" y="1141"/>
                    </a:lnTo>
                    <a:lnTo>
                      <a:pt x="6263" y="1558"/>
                    </a:lnTo>
                    <a:lnTo>
                      <a:pt x="6842" y="2245"/>
                    </a:lnTo>
                    <a:lnTo>
                      <a:pt x="7258" y="3150"/>
                    </a:lnTo>
                    <a:lnTo>
                      <a:pt x="7403" y="3856"/>
                    </a:lnTo>
                    <a:lnTo>
                      <a:pt x="7421" y="4055"/>
                    </a:lnTo>
                    <a:lnTo>
                      <a:pt x="6969" y="4200"/>
                    </a:lnTo>
                    <a:lnTo>
                      <a:pt x="5593" y="4417"/>
                    </a:lnTo>
                    <a:lnTo>
                      <a:pt x="4489" y="4417"/>
                    </a:lnTo>
                    <a:lnTo>
                      <a:pt x="3892" y="4327"/>
                    </a:lnTo>
                    <a:lnTo>
                      <a:pt x="3837" y="4635"/>
                    </a:lnTo>
                    <a:lnTo>
                      <a:pt x="4453" y="4725"/>
                    </a:lnTo>
                    <a:lnTo>
                      <a:pt x="5557" y="4725"/>
                    </a:lnTo>
                    <a:lnTo>
                      <a:pt x="6462" y="4617"/>
                    </a:lnTo>
                    <a:lnTo>
                      <a:pt x="7439" y="4381"/>
                    </a:lnTo>
                    <a:lnTo>
                      <a:pt x="7620" y="4309"/>
                    </a:lnTo>
                    <a:lnTo>
                      <a:pt x="7711" y="4273"/>
                    </a:lnTo>
                    <a:lnTo>
                      <a:pt x="7711" y="4182"/>
                    </a:lnTo>
                    <a:lnTo>
                      <a:pt x="7711" y="4092"/>
                    </a:lnTo>
                    <a:lnTo>
                      <a:pt x="7620" y="3386"/>
                    </a:lnTo>
                    <a:lnTo>
                      <a:pt x="7349" y="2589"/>
                    </a:lnTo>
                    <a:lnTo>
                      <a:pt x="7041" y="2010"/>
                    </a:lnTo>
                    <a:lnTo>
                      <a:pt x="6570" y="1449"/>
                    </a:lnTo>
                    <a:lnTo>
                      <a:pt x="5937" y="924"/>
                    </a:lnTo>
                    <a:lnTo>
                      <a:pt x="5539" y="689"/>
                    </a:lnTo>
                    <a:lnTo>
                      <a:pt x="5141" y="490"/>
                    </a:lnTo>
                    <a:lnTo>
                      <a:pt x="4199" y="182"/>
                    </a:lnTo>
                    <a:lnTo>
                      <a:pt x="3674" y="91"/>
                    </a:lnTo>
                    <a:lnTo>
                      <a:pt x="2896" y="1"/>
                    </a:lnTo>
                    <a:close/>
                  </a:path>
                </a:pathLst>
              </a:custGeom>
              <a:solidFill>
                <a:srgbClr val="1919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 name="Google Shape;30;p2"/>
              <p:cNvSpPr/>
              <p:nvPr/>
            </p:nvSpPr>
            <p:spPr>
              <a:xfrm>
                <a:off x="5222561" y="2294265"/>
                <a:ext cx="609523" cy="613557"/>
              </a:xfrm>
              <a:custGeom>
                <a:avLst/>
                <a:gdLst/>
                <a:ahLst/>
                <a:cxnLst/>
                <a:rect l="l" t="t" r="r" b="b"/>
                <a:pathLst>
                  <a:path w="19187" h="19314" extrusionOk="0">
                    <a:moveTo>
                      <a:pt x="12888" y="1"/>
                    </a:moveTo>
                    <a:lnTo>
                      <a:pt x="12363" y="91"/>
                    </a:lnTo>
                    <a:lnTo>
                      <a:pt x="11856" y="290"/>
                    </a:lnTo>
                    <a:lnTo>
                      <a:pt x="11386" y="580"/>
                    </a:lnTo>
                    <a:lnTo>
                      <a:pt x="10933" y="978"/>
                    </a:lnTo>
                    <a:lnTo>
                      <a:pt x="10734" y="1213"/>
                    </a:lnTo>
                    <a:lnTo>
                      <a:pt x="10354" y="1720"/>
                    </a:lnTo>
                    <a:lnTo>
                      <a:pt x="9811" y="2879"/>
                    </a:lnTo>
                    <a:lnTo>
                      <a:pt x="9503" y="4109"/>
                    </a:lnTo>
                    <a:lnTo>
                      <a:pt x="9485" y="5376"/>
                    </a:lnTo>
                    <a:lnTo>
                      <a:pt x="9576" y="6010"/>
                    </a:lnTo>
                    <a:lnTo>
                      <a:pt x="9268" y="5141"/>
                    </a:lnTo>
                    <a:lnTo>
                      <a:pt x="8978" y="4254"/>
                    </a:lnTo>
                    <a:lnTo>
                      <a:pt x="8743" y="3766"/>
                    </a:lnTo>
                    <a:lnTo>
                      <a:pt x="8110" y="2788"/>
                    </a:lnTo>
                    <a:lnTo>
                      <a:pt x="7295" y="1901"/>
                    </a:lnTo>
                    <a:lnTo>
                      <a:pt x="6336" y="1177"/>
                    </a:lnTo>
                    <a:lnTo>
                      <a:pt x="5340" y="688"/>
                    </a:lnTo>
                    <a:lnTo>
                      <a:pt x="4580" y="562"/>
                    </a:lnTo>
                    <a:lnTo>
                      <a:pt x="4091" y="598"/>
                    </a:lnTo>
                    <a:lnTo>
                      <a:pt x="3603" y="743"/>
                    </a:lnTo>
                    <a:lnTo>
                      <a:pt x="3150" y="996"/>
                    </a:lnTo>
                    <a:lnTo>
                      <a:pt x="2716" y="1394"/>
                    </a:lnTo>
                    <a:lnTo>
                      <a:pt x="2336" y="1937"/>
                    </a:lnTo>
                    <a:lnTo>
                      <a:pt x="2155" y="2263"/>
                    </a:lnTo>
                    <a:lnTo>
                      <a:pt x="2046" y="2535"/>
                    </a:lnTo>
                    <a:lnTo>
                      <a:pt x="1883" y="3060"/>
                    </a:lnTo>
                    <a:lnTo>
                      <a:pt x="1847" y="3548"/>
                    </a:lnTo>
                    <a:lnTo>
                      <a:pt x="1883" y="4037"/>
                    </a:lnTo>
                    <a:lnTo>
                      <a:pt x="2118" y="4689"/>
                    </a:lnTo>
                    <a:lnTo>
                      <a:pt x="2643" y="5503"/>
                    </a:lnTo>
                    <a:lnTo>
                      <a:pt x="3766" y="6571"/>
                    </a:lnTo>
                    <a:lnTo>
                      <a:pt x="5413" y="7784"/>
                    </a:lnTo>
                    <a:lnTo>
                      <a:pt x="6064" y="8309"/>
                    </a:lnTo>
                    <a:lnTo>
                      <a:pt x="5811" y="8128"/>
                    </a:lnTo>
                    <a:lnTo>
                      <a:pt x="5268" y="7874"/>
                    </a:lnTo>
                    <a:lnTo>
                      <a:pt x="4725" y="7748"/>
                    </a:lnTo>
                    <a:lnTo>
                      <a:pt x="4146" y="7729"/>
                    </a:lnTo>
                    <a:lnTo>
                      <a:pt x="3585" y="7820"/>
                    </a:lnTo>
                    <a:lnTo>
                      <a:pt x="3023" y="8001"/>
                    </a:lnTo>
                    <a:lnTo>
                      <a:pt x="2209" y="8435"/>
                    </a:lnTo>
                    <a:lnTo>
                      <a:pt x="1250" y="9250"/>
                    </a:lnTo>
                    <a:lnTo>
                      <a:pt x="526" y="10264"/>
                    </a:lnTo>
                    <a:lnTo>
                      <a:pt x="164" y="11114"/>
                    </a:lnTo>
                    <a:lnTo>
                      <a:pt x="37" y="11693"/>
                    </a:lnTo>
                    <a:lnTo>
                      <a:pt x="1" y="12291"/>
                    </a:lnTo>
                    <a:lnTo>
                      <a:pt x="73" y="12870"/>
                    </a:lnTo>
                    <a:lnTo>
                      <a:pt x="164" y="13160"/>
                    </a:lnTo>
                    <a:lnTo>
                      <a:pt x="290" y="13467"/>
                    </a:lnTo>
                    <a:lnTo>
                      <a:pt x="580" y="13974"/>
                    </a:lnTo>
                    <a:lnTo>
                      <a:pt x="924" y="14336"/>
                    </a:lnTo>
                    <a:lnTo>
                      <a:pt x="1322" y="14590"/>
                    </a:lnTo>
                    <a:lnTo>
                      <a:pt x="1774" y="14716"/>
                    </a:lnTo>
                    <a:lnTo>
                      <a:pt x="2245" y="14752"/>
                    </a:lnTo>
                    <a:lnTo>
                      <a:pt x="2987" y="14644"/>
                    </a:lnTo>
                    <a:lnTo>
                      <a:pt x="4019" y="14228"/>
                    </a:lnTo>
                    <a:lnTo>
                      <a:pt x="4996" y="13594"/>
                    </a:lnTo>
                    <a:lnTo>
                      <a:pt x="5883" y="12852"/>
                    </a:lnTo>
                    <a:lnTo>
                      <a:pt x="6589" y="12074"/>
                    </a:lnTo>
                    <a:lnTo>
                      <a:pt x="6843" y="11693"/>
                    </a:lnTo>
                    <a:lnTo>
                      <a:pt x="6571" y="12236"/>
                    </a:lnTo>
                    <a:lnTo>
                      <a:pt x="6137" y="13359"/>
                    </a:lnTo>
                    <a:lnTo>
                      <a:pt x="5829" y="14535"/>
                    </a:lnTo>
                    <a:lnTo>
                      <a:pt x="5702" y="15676"/>
                    </a:lnTo>
                    <a:lnTo>
                      <a:pt x="5793" y="16762"/>
                    </a:lnTo>
                    <a:lnTo>
                      <a:pt x="6046" y="17504"/>
                    </a:lnTo>
                    <a:lnTo>
                      <a:pt x="6300" y="17938"/>
                    </a:lnTo>
                    <a:lnTo>
                      <a:pt x="6643" y="18336"/>
                    </a:lnTo>
                    <a:lnTo>
                      <a:pt x="7060" y="18680"/>
                    </a:lnTo>
                    <a:lnTo>
                      <a:pt x="7567" y="18970"/>
                    </a:lnTo>
                    <a:lnTo>
                      <a:pt x="8182" y="19205"/>
                    </a:lnTo>
                    <a:lnTo>
                      <a:pt x="8526" y="19296"/>
                    </a:lnTo>
                    <a:lnTo>
                      <a:pt x="8816" y="19314"/>
                    </a:lnTo>
                    <a:lnTo>
                      <a:pt x="9395" y="19277"/>
                    </a:lnTo>
                    <a:lnTo>
                      <a:pt x="9938" y="19115"/>
                    </a:lnTo>
                    <a:lnTo>
                      <a:pt x="10463" y="18843"/>
                    </a:lnTo>
                    <a:lnTo>
                      <a:pt x="11169" y="18300"/>
                    </a:lnTo>
                    <a:lnTo>
                      <a:pt x="11947" y="17323"/>
                    </a:lnTo>
                    <a:lnTo>
                      <a:pt x="12490" y="16164"/>
                    </a:lnTo>
                    <a:lnTo>
                      <a:pt x="12779" y="14952"/>
                    </a:lnTo>
                    <a:lnTo>
                      <a:pt x="12761" y="14065"/>
                    </a:lnTo>
                    <a:lnTo>
                      <a:pt x="12671" y="13522"/>
                    </a:lnTo>
                    <a:lnTo>
                      <a:pt x="12472" y="13015"/>
                    </a:lnTo>
                    <a:lnTo>
                      <a:pt x="12182" y="12580"/>
                    </a:lnTo>
                    <a:lnTo>
                      <a:pt x="12001" y="12381"/>
                    </a:lnTo>
                    <a:lnTo>
                      <a:pt x="12200" y="12580"/>
                    </a:lnTo>
                    <a:lnTo>
                      <a:pt x="12671" y="12906"/>
                    </a:lnTo>
                    <a:lnTo>
                      <a:pt x="13431" y="13250"/>
                    </a:lnTo>
                    <a:lnTo>
                      <a:pt x="14590" y="13449"/>
                    </a:lnTo>
                    <a:lnTo>
                      <a:pt x="15802" y="13341"/>
                    </a:lnTo>
                    <a:lnTo>
                      <a:pt x="16943" y="12960"/>
                    </a:lnTo>
                    <a:lnTo>
                      <a:pt x="17956" y="12327"/>
                    </a:lnTo>
                    <a:lnTo>
                      <a:pt x="18553" y="11712"/>
                    </a:lnTo>
                    <a:lnTo>
                      <a:pt x="18843" y="11241"/>
                    </a:lnTo>
                    <a:lnTo>
                      <a:pt x="19060" y="10716"/>
                    </a:lnTo>
                    <a:lnTo>
                      <a:pt x="19169" y="10137"/>
                    </a:lnTo>
                    <a:lnTo>
                      <a:pt x="19187" y="9829"/>
                    </a:lnTo>
                    <a:lnTo>
                      <a:pt x="19169" y="9304"/>
                    </a:lnTo>
                    <a:lnTo>
                      <a:pt x="18934" y="8435"/>
                    </a:lnTo>
                    <a:lnTo>
                      <a:pt x="18517" y="7784"/>
                    </a:lnTo>
                    <a:lnTo>
                      <a:pt x="17902" y="7331"/>
                    </a:lnTo>
                    <a:lnTo>
                      <a:pt x="17160" y="7060"/>
                    </a:lnTo>
                    <a:lnTo>
                      <a:pt x="16273" y="6969"/>
                    </a:lnTo>
                    <a:lnTo>
                      <a:pt x="15277" y="7042"/>
                    </a:lnTo>
                    <a:lnTo>
                      <a:pt x="14209" y="7259"/>
                    </a:lnTo>
                    <a:lnTo>
                      <a:pt x="13630" y="7422"/>
                    </a:lnTo>
                    <a:lnTo>
                      <a:pt x="14119" y="7150"/>
                    </a:lnTo>
                    <a:lnTo>
                      <a:pt x="14915" y="6426"/>
                    </a:lnTo>
                    <a:lnTo>
                      <a:pt x="15495" y="5521"/>
                    </a:lnTo>
                    <a:lnTo>
                      <a:pt x="15875" y="4526"/>
                    </a:lnTo>
                    <a:lnTo>
                      <a:pt x="16056" y="3494"/>
                    </a:lnTo>
                    <a:lnTo>
                      <a:pt x="15983" y="2498"/>
                    </a:lnTo>
                    <a:lnTo>
                      <a:pt x="15694" y="1575"/>
                    </a:lnTo>
                    <a:lnTo>
                      <a:pt x="15151" y="833"/>
                    </a:lnTo>
                    <a:lnTo>
                      <a:pt x="14789" y="544"/>
                    </a:lnTo>
                    <a:lnTo>
                      <a:pt x="14517" y="381"/>
                    </a:lnTo>
                    <a:lnTo>
                      <a:pt x="13974" y="145"/>
                    </a:lnTo>
                    <a:lnTo>
                      <a:pt x="13431" y="19"/>
                    </a:lnTo>
                    <a:lnTo>
                      <a:pt x="12888" y="1"/>
                    </a:lnTo>
                    <a:close/>
                  </a:path>
                </a:pathLst>
              </a:custGeom>
              <a:solidFill>
                <a:srgbClr val="FEAC3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1;p2"/>
              <p:cNvSpPr/>
              <p:nvPr/>
            </p:nvSpPr>
            <p:spPr>
              <a:xfrm>
                <a:off x="5217955" y="2308084"/>
                <a:ext cx="618736" cy="604345"/>
              </a:xfrm>
              <a:custGeom>
                <a:avLst/>
                <a:gdLst/>
                <a:ahLst/>
                <a:cxnLst/>
                <a:rect l="l" t="t" r="r" b="b"/>
                <a:pathLst>
                  <a:path w="19477" h="19024" extrusionOk="0">
                    <a:moveTo>
                      <a:pt x="15006" y="0"/>
                    </a:moveTo>
                    <a:lnTo>
                      <a:pt x="14843" y="235"/>
                    </a:lnTo>
                    <a:lnTo>
                      <a:pt x="15151" y="471"/>
                    </a:lnTo>
                    <a:lnTo>
                      <a:pt x="15603" y="1050"/>
                    </a:lnTo>
                    <a:lnTo>
                      <a:pt x="15911" y="1774"/>
                    </a:lnTo>
                    <a:lnTo>
                      <a:pt x="16038" y="2625"/>
                    </a:lnTo>
                    <a:lnTo>
                      <a:pt x="16038" y="3077"/>
                    </a:lnTo>
                    <a:lnTo>
                      <a:pt x="15965" y="3693"/>
                    </a:lnTo>
                    <a:lnTo>
                      <a:pt x="15621" y="4815"/>
                    </a:lnTo>
                    <a:lnTo>
                      <a:pt x="15006" y="5810"/>
                    </a:lnTo>
                    <a:lnTo>
                      <a:pt x="14191" y="6589"/>
                    </a:lnTo>
                    <a:lnTo>
                      <a:pt x="13721" y="6860"/>
                    </a:lnTo>
                    <a:lnTo>
                      <a:pt x="13630" y="6932"/>
                    </a:lnTo>
                    <a:lnTo>
                      <a:pt x="13648" y="7041"/>
                    </a:lnTo>
                    <a:lnTo>
                      <a:pt x="13721" y="7150"/>
                    </a:lnTo>
                    <a:lnTo>
                      <a:pt x="13829" y="7132"/>
                    </a:lnTo>
                    <a:lnTo>
                      <a:pt x="14554" y="6932"/>
                    </a:lnTo>
                    <a:lnTo>
                      <a:pt x="15875" y="6715"/>
                    </a:lnTo>
                    <a:lnTo>
                      <a:pt x="16997" y="6733"/>
                    </a:lnTo>
                    <a:lnTo>
                      <a:pt x="17902" y="6987"/>
                    </a:lnTo>
                    <a:lnTo>
                      <a:pt x="18264" y="7204"/>
                    </a:lnTo>
                    <a:lnTo>
                      <a:pt x="18481" y="7385"/>
                    </a:lnTo>
                    <a:lnTo>
                      <a:pt x="18825" y="7819"/>
                    </a:lnTo>
                    <a:lnTo>
                      <a:pt x="19042" y="8381"/>
                    </a:lnTo>
                    <a:lnTo>
                      <a:pt x="19169" y="9032"/>
                    </a:lnTo>
                    <a:lnTo>
                      <a:pt x="19169" y="9394"/>
                    </a:lnTo>
                    <a:lnTo>
                      <a:pt x="19151" y="9883"/>
                    </a:lnTo>
                    <a:lnTo>
                      <a:pt x="18843" y="10806"/>
                    </a:lnTo>
                    <a:lnTo>
                      <a:pt x="18228" y="11584"/>
                    </a:lnTo>
                    <a:lnTo>
                      <a:pt x="17341" y="12236"/>
                    </a:lnTo>
                    <a:lnTo>
                      <a:pt x="16798" y="12471"/>
                    </a:lnTo>
                    <a:lnTo>
                      <a:pt x="16183" y="12688"/>
                    </a:lnTo>
                    <a:lnTo>
                      <a:pt x="14934" y="12851"/>
                    </a:lnTo>
                    <a:lnTo>
                      <a:pt x="13757" y="12706"/>
                    </a:lnTo>
                    <a:lnTo>
                      <a:pt x="12997" y="12399"/>
                    </a:lnTo>
                    <a:lnTo>
                      <a:pt x="12544" y="12109"/>
                    </a:lnTo>
                    <a:lnTo>
                      <a:pt x="12345" y="11928"/>
                    </a:lnTo>
                    <a:lnTo>
                      <a:pt x="12291" y="11892"/>
                    </a:lnTo>
                    <a:lnTo>
                      <a:pt x="12255" y="11838"/>
                    </a:lnTo>
                    <a:lnTo>
                      <a:pt x="12200" y="11801"/>
                    </a:lnTo>
                    <a:lnTo>
                      <a:pt x="12092" y="11801"/>
                    </a:lnTo>
                    <a:lnTo>
                      <a:pt x="12038" y="11838"/>
                    </a:lnTo>
                    <a:lnTo>
                      <a:pt x="12001" y="11892"/>
                    </a:lnTo>
                    <a:lnTo>
                      <a:pt x="12001" y="12001"/>
                    </a:lnTo>
                    <a:lnTo>
                      <a:pt x="12038" y="12055"/>
                    </a:lnTo>
                    <a:lnTo>
                      <a:pt x="12092" y="12091"/>
                    </a:lnTo>
                    <a:lnTo>
                      <a:pt x="12128" y="12145"/>
                    </a:lnTo>
                    <a:lnTo>
                      <a:pt x="12327" y="12381"/>
                    </a:lnTo>
                    <a:lnTo>
                      <a:pt x="12599" y="12924"/>
                    </a:lnTo>
                    <a:lnTo>
                      <a:pt x="12743" y="13539"/>
                    </a:lnTo>
                    <a:lnTo>
                      <a:pt x="12780" y="14209"/>
                    </a:lnTo>
                    <a:lnTo>
                      <a:pt x="12689" y="14915"/>
                    </a:lnTo>
                    <a:lnTo>
                      <a:pt x="12508" y="15603"/>
                    </a:lnTo>
                    <a:lnTo>
                      <a:pt x="12219" y="16290"/>
                    </a:lnTo>
                    <a:lnTo>
                      <a:pt x="11875" y="16924"/>
                    </a:lnTo>
                    <a:lnTo>
                      <a:pt x="11657" y="17213"/>
                    </a:lnTo>
                    <a:lnTo>
                      <a:pt x="11332" y="17612"/>
                    </a:lnTo>
                    <a:lnTo>
                      <a:pt x="10644" y="18227"/>
                    </a:lnTo>
                    <a:lnTo>
                      <a:pt x="9884" y="18607"/>
                    </a:lnTo>
                    <a:lnTo>
                      <a:pt x="9087" y="18734"/>
                    </a:lnTo>
                    <a:lnTo>
                      <a:pt x="8707" y="18698"/>
                    </a:lnTo>
                    <a:lnTo>
                      <a:pt x="8273" y="18607"/>
                    </a:lnTo>
                    <a:lnTo>
                      <a:pt x="7549" y="18299"/>
                    </a:lnTo>
                    <a:lnTo>
                      <a:pt x="6951" y="17865"/>
                    </a:lnTo>
                    <a:lnTo>
                      <a:pt x="6499" y="17322"/>
                    </a:lnTo>
                    <a:lnTo>
                      <a:pt x="6336" y="17014"/>
                    </a:lnTo>
                    <a:lnTo>
                      <a:pt x="6227" y="16743"/>
                    </a:lnTo>
                    <a:lnTo>
                      <a:pt x="6083" y="16182"/>
                    </a:lnTo>
                    <a:lnTo>
                      <a:pt x="5992" y="15204"/>
                    </a:lnTo>
                    <a:lnTo>
                      <a:pt x="6191" y="13756"/>
                    </a:lnTo>
                    <a:lnTo>
                      <a:pt x="6734" y="12163"/>
                    </a:lnTo>
                    <a:lnTo>
                      <a:pt x="7114" y="11331"/>
                    </a:lnTo>
                    <a:lnTo>
                      <a:pt x="7150" y="11204"/>
                    </a:lnTo>
                    <a:lnTo>
                      <a:pt x="7060" y="11132"/>
                    </a:lnTo>
                    <a:lnTo>
                      <a:pt x="6951" y="11096"/>
                    </a:lnTo>
                    <a:lnTo>
                      <a:pt x="6861" y="11186"/>
                    </a:lnTo>
                    <a:lnTo>
                      <a:pt x="6517" y="11693"/>
                    </a:lnTo>
                    <a:lnTo>
                      <a:pt x="5449" y="12743"/>
                    </a:lnTo>
                    <a:lnTo>
                      <a:pt x="4454" y="13449"/>
                    </a:lnTo>
                    <a:lnTo>
                      <a:pt x="3766" y="13811"/>
                    </a:lnTo>
                    <a:lnTo>
                      <a:pt x="3060" y="14064"/>
                    </a:lnTo>
                    <a:lnTo>
                      <a:pt x="2390" y="14173"/>
                    </a:lnTo>
                    <a:lnTo>
                      <a:pt x="2064" y="14155"/>
                    </a:lnTo>
                    <a:lnTo>
                      <a:pt x="1793" y="14100"/>
                    </a:lnTo>
                    <a:lnTo>
                      <a:pt x="1304" y="13883"/>
                    </a:lnTo>
                    <a:lnTo>
                      <a:pt x="906" y="13521"/>
                    </a:lnTo>
                    <a:lnTo>
                      <a:pt x="580" y="12996"/>
                    </a:lnTo>
                    <a:lnTo>
                      <a:pt x="453" y="12670"/>
                    </a:lnTo>
                    <a:lnTo>
                      <a:pt x="363" y="12363"/>
                    </a:lnTo>
                    <a:lnTo>
                      <a:pt x="290" y="11747"/>
                    </a:lnTo>
                    <a:lnTo>
                      <a:pt x="363" y="11114"/>
                    </a:lnTo>
                    <a:lnTo>
                      <a:pt x="526" y="10498"/>
                    </a:lnTo>
                    <a:lnTo>
                      <a:pt x="797" y="9901"/>
                    </a:lnTo>
                    <a:lnTo>
                      <a:pt x="1159" y="9358"/>
                    </a:lnTo>
                    <a:lnTo>
                      <a:pt x="1811" y="8616"/>
                    </a:lnTo>
                    <a:lnTo>
                      <a:pt x="2300" y="8236"/>
                    </a:lnTo>
                    <a:lnTo>
                      <a:pt x="2806" y="7892"/>
                    </a:lnTo>
                    <a:lnTo>
                      <a:pt x="3820" y="7512"/>
                    </a:lnTo>
                    <a:lnTo>
                      <a:pt x="4562" y="7439"/>
                    </a:lnTo>
                    <a:lnTo>
                      <a:pt x="5033" y="7494"/>
                    </a:lnTo>
                    <a:lnTo>
                      <a:pt x="5485" y="7638"/>
                    </a:lnTo>
                    <a:lnTo>
                      <a:pt x="5920" y="7856"/>
                    </a:lnTo>
                    <a:lnTo>
                      <a:pt x="6119" y="8000"/>
                    </a:lnTo>
                    <a:lnTo>
                      <a:pt x="6227" y="8037"/>
                    </a:lnTo>
                    <a:lnTo>
                      <a:pt x="6318" y="7982"/>
                    </a:lnTo>
                    <a:lnTo>
                      <a:pt x="6372" y="7874"/>
                    </a:lnTo>
                    <a:lnTo>
                      <a:pt x="6318" y="7765"/>
                    </a:lnTo>
                    <a:lnTo>
                      <a:pt x="5775" y="7331"/>
                    </a:lnTo>
                    <a:lnTo>
                      <a:pt x="5141" y="6860"/>
                    </a:lnTo>
                    <a:lnTo>
                      <a:pt x="4490" y="6389"/>
                    </a:lnTo>
                    <a:lnTo>
                      <a:pt x="3549" y="5611"/>
                    </a:lnTo>
                    <a:lnTo>
                      <a:pt x="2987" y="5050"/>
                    </a:lnTo>
                    <a:lnTo>
                      <a:pt x="2535" y="4435"/>
                    </a:lnTo>
                    <a:lnTo>
                      <a:pt x="2245" y="3783"/>
                    </a:lnTo>
                    <a:lnTo>
                      <a:pt x="2137" y="3077"/>
                    </a:lnTo>
                    <a:lnTo>
                      <a:pt x="2263" y="2317"/>
                    </a:lnTo>
                    <a:lnTo>
                      <a:pt x="2444" y="1901"/>
                    </a:lnTo>
                    <a:lnTo>
                      <a:pt x="2173" y="1774"/>
                    </a:lnTo>
                    <a:lnTo>
                      <a:pt x="1974" y="2226"/>
                    </a:lnTo>
                    <a:lnTo>
                      <a:pt x="1829" y="3059"/>
                    </a:lnTo>
                    <a:lnTo>
                      <a:pt x="1938" y="3837"/>
                    </a:lnTo>
                    <a:lnTo>
                      <a:pt x="2263" y="4561"/>
                    </a:lnTo>
                    <a:lnTo>
                      <a:pt x="2734" y="5213"/>
                    </a:lnTo>
                    <a:lnTo>
                      <a:pt x="3331" y="5810"/>
                    </a:lnTo>
                    <a:lnTo>
                      <a:pt x="4309" y="6625"/>
                    </a:lnTo>
                    <a:lnTo>
                      <a:pt x="4960" y="7095"/>
                    </a:lnTo>
                    <a:lnTo>
                      <a:pt x="5033" y="7168"/>
                    </a:lnTo>
                    <a:lnTo>
                      <a:pt x="5105" y="7204"/>
                    </a:lnTo>
                    <a:lnTo>
                      <a:pt x="4743" y="7150"/>
                    </a:lnTo>
                    <a:lnTo>
                      <a:pt x="4001" y="7186"/>
                    </a:lnTo>
                    <a:lnTo>
                      <a:pt x="3259" y="7367"/>
                    </a:lnTo>
                    <a:lnTo>
                      <a:pt x="2499" y="7729"/>
                    </a:lnTo>
                    <a:lnTo>
                      <a:pt x="2119" y="7982"/>
                    </a:lnTo>
                    <a:lnTo>
                      <a:pt x="1865" y="8181"/>
                    </a:lnTo>
                    <a:lnTo>
                      <a:pt x="1358" y="8652"/>
                    </a:lnTo>
                    <a:lnTo>
                      <a:pt x="906" y="9195"/>
                    </a:lnTo>
                    <a:lnTo>
                      <a:pt x="526" y="9792"/>
                    </a:lnTo>
                    <a:lnTo>
                      <a:pt x="236" y="10426"/>
                    </a:lnTo>
                    <a:lnTo>
                      <a:pt x="55" y="11077"/>
                    </a:lnTo>
                    <a:lnTo>
                      <a:pt x="1" y="11765"/>
                    </a:lnTo>
                    <a:lnTo>
                      <a:pt x="73" y="12435"/>
                    </a:lnTo>
                    <a:lnTo>
                      <a:pt x="164" y="12779"/>
                    </a:lnTo>
                    <a:lnTo>
                      <a:pt x="309" y="13141"/>
                    </a:lnTo>
                    <a:lnTo>
                      <a:pt x="671" y="13720"/>
                    </a:lnTo>
                    <a:lnTo>
                      <a:pt x="1141" y="14155"/>
                    </a:lnTo>
                    <a:lnTo>
                      <a:pt x="1720" y="14390"/>
                    </a:lnTo>
                    <a:lnTo>
                      <a:pt x="2028" y="14444"/>
                    </a:lnTo>
                    <a:lnTo>
                      <a:pt x="2300" y="14462"/>
                    </a:lnTo>
                    <a:lnTo>
                      <a:pt x="2861" y="14408"/>
                    </a:lnTo>
                    <a:lnTo>
                      <a:pt x="3730" y="14155"/>
                    </a:lnTo>
                    <a:lnTo>
                      <a:pt x="4870" y="13539"/>
                    </a:lnTo>
                    <a:lnTo>
                      <a:pt x="5920" y="12743"/>
                    </a:lnTo>
                    <a:lnTo>
                      <a:pt x="6354" y="12308"/>
                    </a:lnTo>
                    <a:lnTo>
                      <a:pt x="6101" y="12996"/>
                    </a:lnTo>
                    <a:lnTo>
                      <a:pt x="5775" y="14354"/>
                    </a:lnTo>
                    <a:lnTo>
                      <a:pt x="5702" y="15584"/>
                    </a:lnTo>
                    <a:lnTo>
                      <a:pt x="5883" y="16670"/>
                    </a:lnTo>
                    <a:lnTo>
                      <a:pt x="6064" y="17141"/>
                    </a:lnTo>
                    <a:lnTo>
                      <a:pt x="6245" y="17485"/>
                    </a:lnTo>
                    <a:lnTo>
                      <a:pt x="6752" y="18082"/>
                    </a:lnTo>
                    <a:lnTo>
                      <a:pt x="7386" y="18553"/>
                    </a:lnTo>
                    <a:lnTo>
                      <a:pt x="8182" y="18879"/>
                    </a:lnTo>
                    <a:lnTo>
                      <a:pt x="8653" y="19005"/>
                    </a:lnTo>
                    <a:lnTo>
                      <a:pt x="8852" y="19024"/>
                    </a:lnTo>
                    <a:lnTo>
                      <a:pt x="9051" y="19024"/>
                    </a:lnTo>
                    <a:lnTo>
                      <a:pt x="9431" y="19005"/>
                    </a:lnTo>
                    <a:lnTo>
                      <a:pt x="10191" y="18806"/>
                    </a:lnTo>
                    <a:lnTo>
                      <a:pt x="10915" y="18390"/>
                    </a:lnTo>
                    <a:lnTo>
                      <a:pt x="11585" y="17775"/>
                    </a:lnTo>
                    <a:lnTo>
                      <a:pt x="11893" y="17394"/>
                    </a:lnTo>
                    <a:lnTo>
                      <a:pt x="12273" y="16870"/>
                    </a:lnTo>
                    <a:lnTo>
                      <a:pt x="12816" y="15675"/>
                    </a:lnTo>
                    <a:lnTo>
                      <a:pt x="13087" y="14408"/>
                    </a:lnTo>
                    <a:lnTo>
                      <a:pt x="13051" y="13485"/>
                    </a:lnTo>
                    <a:lnTo>
                      <a:pt x="12924" y="12906"/>
                    </a:lnTo>
                    <a:lnTo>
                      <a:pt x="12816" y="12652"/>
                    </a:lnTo>
                    <a:lnTo>
                      <a:pt x="13250" y="12851"/>
                    </a:lnTo>
                    <a:lnTo>
                      <a:pt x="14228" y="13105"/>
                    </a:lnTo>
                    <a:lnTo>
                      <a:pt x="15296" y="13141"/>
                    </a:lnTo>
                    <a:lnTo>
                      <a:pt x="16382" y="12942"/>
                    </a:lnTo>
                    <a:lnTo>
                      <a:pt x="16907" y="12743"/>
                    </a:lnTo>
                    <a:lnTo>
                      <a:pt x="17504" y="12489"/>
                    </a:lnTo>
                    <a:lnTo>
                      <a:pt x="18445" y="11801"/>
                    </a:lnTo>
                    <a:lnTo>
                      <a:pt x="18970" y="11150"/>
                    </a:lnTo>
                    <a:lnTo>
                      <a:pt x="19223" y="10697"/>
                    </a:lnTo>
                    <a:lnTo>
                      <a:pt x="19386" y="10191"/>
                    </a:lnTo>
                    <a:lnTo>
                      <a:pt x="19477" y="9666"/>
                    </a:lnTo>
                    <a:lnTo>
                      <a:pt x="19477" y="9394"/>
                    </a:lnTo>
                    <a:lnTo>
                      <a:pt x="19459" y="8996"/>
                    </a:lnTo>
                    <a:lnTo>
                      <a:pt x="19332" y="8272"/>
                    </a:lnTo>
                    <a:lnTo>
                      <a:pt x="19079" y="7656"/>
                    </a:lnTo>
                    <a:lnTo>
                      <a:pt x="18680" y="7168"/>
                    </a:lnTo>
                    <a:lnTo>
                      <a:pt x="18427" y="6969"/>
                    </a:lnTo>
                    <a:lnTo>
                      <a:pt x="18101" y="6751"/>
                    </a:lnTo>
                    <a:lnTo>
                      <a:pt x="17305" y="6462"/>
                    </a:lnTo>
                    <a:lnTo>
                      <a:pt x="16345" y="6389"/>
                    </a:lnTo>
                    <a:lnTo>
                      <a:pt x="15241" y="6480"/>
                    </a:lnTo>
                    <a:lnTo>
                      <a:pt x="14626" y="6607"/>
                    </a:lnTo>
                    <a:lnTo>
                      <a:pt x="14626" y="6607"/>
                    </a:lnTo>
                    <a:lnTo>
                      <a:pt x="14988" y="6281"/>
                    </a:lnTo>
                    <a:lnTo>
                      <a:pt x="15585" y="5503"/>
                    </a:lnTo>
                    <a:lnTo>
                      <a:pt x="16020" y="4598"/>
                    </a:lnTo>
                    <a:lnTo>
                      <a:pt x="16291" y="3620"/>
                    </a:lnTo>
                    <a:lnTo>
                      <a:pt x="16327" y="3095"/>
                    </a:lnTo>
                    <a:lnTo>
                      <a:pt x="16345" y="2588"/>
                    </a:lnTo>
                    <a:lnTo>
                      <a:pt x="16201" y="1665"/>
                    </a:lnTo>
                    <a:lnTo>
                      <a:pt x="15857" y="869"/>
                    </a:lnTo>
                    <a:lnTo>
                      <a:pt x="15350" y="235"/>
                    </a:lnTo>
                    <a:lnTo>
                      <a:pt x="15006" y="0"/>
                    </a:lnTo>
                    <a:close/>
                  </a:path>
                </a:pathLst>
              </a:custGeom>
              <a:solidFill>
                <a:srgbClr val="1919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 name="Google Shape;32;p2"/>
              <p:cNvSpPr/>
              <p:nvPr/>
            </p:nvSpPr>
            <p:spPr>
              <a:xfrm>
                <a:off x="5286954" y="2289659"/>
                <a:ext cx="549737" cy="571021"/>
              </a:xfrm>
              <a:custGeom>
                <a:avLst/>
                <a:gdLst/>
                <a:ahLst/>
                <a:cxnLst/>
                <a:rect l="l" t="t" r="r" b="b"/>
                <a:pathLst>
                  <a:path w="17305" h="17975" extrusionOk="0">
                    <a:moveTo>
                      <a:pt x="10879" y="1"/>
                    </a:moveTo>
                    <a:lnTo>
                      <a:pt x="10318" y="91"/>
                    </a:lnTo>
                    <a:lnTo>
                      <a:pt x="9793" y="290"/>
                    </a:lnTo>
                    <a:lnTo>
                      <a:pt x="9286" y="598"/>
                    </a:lnTo>
                    <a:lnTo>
                      <a:pt x="8816" y="1014"/>
                    </a:lnTo>
                    <a:lnTo>
                      <a:pt x="8599" y="1268"/>
                    </a:lnTo>
                    <a:lnTo>
                      <a:pt x="8291" y="1666"/>
                    </a:lnTo>
                    <a:lnTo>
                      <a:pt x="7820" y="2517"/>
                    </a:lnTo>
                    <a:lnTo>
                      <a:pt x="7494" y="3458"/>
                    </a:lnTo>
                    <a:lnTo>
                      <a:pt x="7313" y="4435"/>
                    </a:lnTo>
                    <a:lnTo>
                      <a:pt x="7295" y="4942"/>
                    </a:lnTo>
                    <a:lnTo>
                      <a:pt x="7205" y="4635"/>
                    </a:lnTo>
                    <a:lnTo>
                      <a:pt x="7078" y="4345"/>
                    </a:lnTo>
                    <a:lnTo>
                      <a:pt x="6933" y="4001"/>
                    </a:lnTo>
                    <a:lnTo>
                      <a:pt x="6553" y="3331"/>
                    </a:lnTo>
                    <a:lnTo>
                      <a:pt x="6064" y="2680"/>
                    </a:lnTo>
                    <a:lnTo>
                      <a:pt x="5503" y="2082"/>
                    </a:lnTo>
                    <a:lnTo>
                      <a:pt x="4888" y="1539"/>
                    </a:lnTo>
                    <a:lnTo>
                      <a:pt x="4236" y="1105"/>
                    </a:lnTo>
                    <a:lnTo>
                      <a:pt x="3549" y="779"/>
                    </a:lnTo>
                    <a:lnTo>
                      <a:pt x="2879" y="580"/>
                    </a:lnTo>
                    <a:lnTo>
                      <a:pt x="2535" y="562"/>
                    </a:lnTo>
                    <a:lnTo>
                      <a:pt x="2245" y="562"/>
                    </a:lnTo>
                    <a:lnTo>
                      <a:pt x="1594" y="707"/>
                    </a:lnTo>
                    <a:lnTo>
                      <a:pt x="924" y="1105"/>
                    </a:lnTo>
                    <a:lnTo>
                      <a:pt x="290" y="1811"/>
                    </a:lnTo>
                    <a:lnTo>
                      <a:pt x="1" y="2354"/>
                    </a:lnTo>
                    <a:lnTo>
                      <a:pt x="272" y="2481"/>
                    </a:lnTo>
                    <a:lnTo>
                      <a:pt x="490" y="2082"/>
                    </a:lnTo>
                    <a:lnTo>
                      <a:pt x="960" y="1467"/>
                    </a:lnTo>
                    <a:lnTo>
                      <a:pt x="1521" y="1069"/>
                    </a:lnTo>
                    <a:lnTo>
                      <a:pt x="2173" y="870"/>
                    </a:lnTo>
                    <a:lnTo>
                      <a:pt x="2517" y="870"/>
                    </a:lnTo>
                    <a:lnTo>
                      <a:pt x="2843" y="888"/>
                    </a:lnTo>
                    <a:lnTo>
                      <a:pt x="3476" y="1069"/>
                    </a:lnTo>
                    <a:lnTo>
                      <a:pt x="4128" y="1376"/>
                    </a:lnTo>
                    <a:lnTo>
                      <a:pt x="4743" y="1793"/>
                    </a:lnTo>
                    <a:lnTo>
                      <a:pt x="5594" y="2589"/>
                    </a:lnTo>
                    <a:lnTo>
                      <a:pt x="6300" y="3494"/>
                    </a:lnTo>
                    <a:lnTo>
                      <a:pt x="6662" y="4146"/>
                    </a:lnTo>
                    <a:lnTo>
                      <a:pt x="6807" y="4454"/>
                    </a:lnTo>
                    <a:lnTo>
                      <a:pt x="6951" y="4870"/>
                    </a:lnTo>
                    <a:lnTo>
                      <a:pt x="7078" y="5286"/>
                    </a:lnTo>
                    <a:lnTo>
                      <a:pt x="7223" y="5757"/>
                    </a:lnTo>
                    <a:lnTo>
                      <a:pt x="7422" y="6227"/>
                    </a:lnTo>
                    <a:lnTo>
                      <a:pt x="7476" y="6300"/>
                    </a:lnTo>
                    <a:lnTo>
                      <a:pt x="7603" y="6300"/>
                    </a:lnTo>
                    <a:lnTo>
                      <a:pt x="7694" y="6245"/>
                    </a:lnTo>
                    <a:lnTo>
                      <a:pt x="7694" y="6137"/>
                    </a:lnTo>
                    <a:lnTo>
                      <a:pt x="7603" y="5503"/>
                    </a:lnTo>
                    <a:lnTo>
                      <a:pt x="7639" y="4254"/>
                    </a:lnTo>
                    <a:lnTo>
                      <a:pt x="7929" y="3042"/>
                    </a:lnTo>
                    <a:lnTo>
                      <a:pt x="8454" y="1956"/>
                    </a:lnTo>
                    <a:lnTo>
                      <a:pt x="8834" y="1467"/>
                    </a:lnTo>
                    <a:lnTo>
                      <a:pt x="9033" y="1232"/>
                    </a:lnTo>
                    <a:lnTo>
                      <a:pt x="9449" y="852"/>
                    </a:lnTo>
                    <a:lnTo>
                      <a:pt x="9902" y="562"/>
                    </a:lnTo>
                    <a:lnTo>
                      <a:pt x="10390" y="381"/>
                    </a:lnTo>
                    <a:lnTo>
                      <a:pt x="10897" y="290"/>
                    </a:lnTo>
                    <a:lnTo>
                      <a:pt x="11404" y="309"/>
                    </a:lnTo>
                    <a:lnTo>
                      <a:pt x="11911" y="435"/>
                    </a:lnTo>
                    <a:lnTo>
                      <a:pt x="12418" y="671"/>
                    </a:lnTo>
                    <a:lnTo>
                      <a:pt x="12671" y="815"/>
                    </a:lnTo>
                    <a:lnTo>
                      <a:pt x="12979" y="1051"/>
                    </a:lnTo>
                    <a:lnTo>
                      <a:pt x="13431" y="1630"/>
                    </a:lnTo>
                    <a:lnTo>
                      <a:pt x="13739" y="2354"/>
                    </a:lnTo>
                    <a:lnTo>
                      <a:pt x="13866" y="3205"/>
                    </a:lnTo>
                    <a:lnTo>
                      <a:pt x="13866" y="3657"/>
                    </a:lnTo>
                    <a:lnTo>
                      <a:pt x="13793" y="4273"/>
                    </a:lnTo>
                    <a:lnTo>
                      <a:pt x="13449" y="5395"/>
                    </a:lnTo>
                    <a:lnTo>
                      <a:pt x="12834" y="6390"/>
                    </a:lnTo>
                    <a:lnTo>
                      <a:pt x="12019" y="7169"/>
                    </a:lnTo>
                    <a:lnTo>
                      <a:pt x="11549" y="7440"/>
                    </a:lnTo>
                    <a:lnTo>
                      <a:pt x="11458" y="7512"/>
                    </a:lnTo>
                    <a:lnTo>
                      <a:pt x="11476" y="7621"/>
                    </a:lnTo>
                    <a:lnTo>
                      <a:pt x="11549" y="7730"/>
                    </a:lnTo>
                    <a:lnTo>
                      <a:pt x="11657" y="7712"/>
                    </a:lnTo>
                    <a:lnTo>
                      <a:pt x="12382" y="7512"/>
                    </a:lnTo>
                    <a:lnTo>
                      <a:pt x="13703" y="7295"/>
                    </a:lnTo>
                    <a:lnTo>
                      <a:pt x="14825" y="7313"/>
                    </a:lnTo>
                    <a:lnTo>
                      <a:pt x="15730" y="7567"/>
                    </a:lnTo>
                    <a:lnTo>
                      <a:pt x="16092" y="7784"/>
                    </a:lnTo>
                    <a:lnTo>
                      <a:pt x="16309" y="7965"/>
                    </a:lnTo>
                    <a:lnTo>
                      <a:pt x="16653" y="8399"/>
                    </a:lnTo>
                    <a:lnTo>
                      <a:pt x="16870" y="8961"/>
                    </a:lnTo>
                    <a:lnTo>
                      <a:pt x="16997" y="9612"/>
                    </a:lnTo>
                    <a:lnTo>
                      <a:pt x="16997" y="9974"/>
                    </a:lnTo>
                    <a:lnTo>
                      <a:pt x="16979" y="10463"/>
                    </a:lnTo>
                    <a:lnTo>
                      <a:pt x="16671" y="11386"/>
                    </a:lnTo>
                    <a:lnTo>
                      <a:pt x="16056" y="12164"/>
                    </a:lnTo>
                    <a:lnTo>
                      <a:pt x="15169" y="12816"/>
                    </a:lnTo>
                    <a:lnTo>
                      <a:pt x="14626" y="13051"/>
                    </a:lnTo>
                    <a:lnTo>
                      <a:pt x="14011" y="13268"/>
                    </a:lnTo>
                    <a:lnTo>
                      <a:pt x="12762" y="13431"/>
                    </a:lnTo>
                    <a:lnTo>
                      <a:pt x="11585" y="13286"/>
                    </a:lnTo>
                    <a:lnTo>
                      <a:pt x="10825" y="12979"/>
                    </a:lnTo>
                    <a:lnTo>
                      <a:pt x="10372" y="12689"/>
                    </a:lnTo>
                    <a:lnTo>
                      <a:pt x="10173" y="12508"/>
                    </a:lnTo>
                    <a:lnTo>
                      <a:pt x="10119" y="12472"/>
                    </a:lnTo>
                    <a:lnTo>
                      <a:pt x="10083" y="12418"/>
                    </a:lnTo>
                    <a:lnTo>
                      <a:pt x="10028" y="12381"/>
                    </a:lnTo>
                    <a:lnTo>
                      <a:pt x="9920" y="12381"/>
                    </a:lnTo>
                    <a:lnTo>
                      <a:pt x="9866" y="12418"/>
                    </a:lnTo>
                    <a:lnTo>
                      <a:pt x="9829" y="12472"/>
                    </a:lnTo>
                    <a:lnTo>
                      <a:pt x="9829" y="12581"/>
                    </a:lnTo>
                    <a:lnTo>
                      <a:pt x="9866" y="12635"/>
                    </a:lnTo>
                    <a:lnTo>
                      <a:pt x="9920" y="12671"/>
                    </a:lnTo>
                    <a:lnTo>
                      <a:pt x="9956" y="12725"/>
                    </a:lnTo>
                    <a:lnTo>
                      <a:pt x="10155" y="12961"/>
                    </a:lnTo>
                    <a:lnTo>
                      <a:pt x="10427" y="13504"/>
                    </a:lnTo>
                    <a:lnTo>
                      <a:pt x="10571" y="14119"/>
                    </a:lnTo>
                    <a:lnTo>
                      <a:pt x="10608" y="14789"/>
                    </a:lnTo>
                    <a:lnTo>
                      <a:pt x="10517" y="15495"/>
                    </a:lnTo>
                    <a:lnTo>
                      <a:pt x="10336" y="16183"/>
                    </a:lnTo>
                    <a:lnTo>
                      <a:pt x="10047" y="16870"/>
                    </a:lnTo>
                    <a:lnTo>
                      <a:pt x="9703" y="17504"/>
                    </a:lnTo>
                    <a:lnTo>
                      <a:pt x="9485" y="17793"/>
                    </a:lnTo>
                    <a:lnTo>
                      <a:pt x="9721" y="17974"/>
                    </a:lnTo>
                    <a:lnTo>
                      <a:pt x="10101" y="17450"/>
                    </a:lnTo>
                    <a:lnTo>
                      <a:pt x="10644" y="16255"/>
                    </a:lnTo>
                    <a:lnTo>
                      <a:pt x="10915" y="14988"/>
                    </a:lnTo>
                    <a:lnTo>
                      <a:pt x="10879" y="14065"/>
                    </a:lnTo>
                    <a:lnTo>
                      <a:pt x="10752" y="13486"/>
                    </a:lnTo>
                    <a:lnTo>
                      <a:pt x="10644" y="13232"/>
                    </a:lnTo>
                    <a:lnTo>
                      <a:pt x="11078" y="13431"/>
                    </a:lnTo>
                    <a:lnTo>
                      <a:pt x="12056" y="13685"/>
                    </a:lnTo>
                    <a:lnTo>
                      <a:pt x="13124" y="13721"/>
                    </a:lnTo>
                    <a:lnTo>
                      <a:pt x="14210" y="13522"/>
                    </a:lnTo>
                    <a:lnTo>
                      <a:pt x="14735" y="13323"/>
                    </a:lnTo>
                    <a:lnTo>
                      <a:pt x="15332" y="13069"/>
                    </a:lnTo>
                    <a:lnTo>
                      <a:pt x="16273" y="12381"/>
                    </a:lnTo>
                    <a:lnTo>
                      <a:pt x="16798" y="11730"/>
                    </a:lnTo>
                    <a:lnTo>
                      <a:pt x="17051" y="11277"/>
                    </a:lnTo>
                    <a:lnTo>
                      <a:pt x="17214" y="10771"/>
                    </a:lnTo>
                    <a:lnTo>
                      <a:pt x="17305" y="10246"/>
                    </a:lnTo>
                    <a:lnTo>
                      <a:pt x="17305" y="9974"/>
                    </a:lnTo>
                    <a:lnTo>
                      <a:pt x="17287" y="9576"/>
                    </a:lnTo>
                    <a:lnTo>
                      <a:pt x="17160" y="8852"/>
                    </a:lnTo>
                    <a:lnTo>
                      <a:pt x="16907" y="8236"/>
                    </a:lnTo>
                    <a:lnTo>
                      <a:pt x="16508" y="7748"/>
                    </a:lnTo>
                    <a:lnTo>
                      <a:pt x="16255" y="7549"/>
                    </a:lnTo>
                    <a:lnTo>
                      <a:pt x="15929" y="7331"/>
                    </a:lnTo>
                    <a:lnTo>
                      <a:pt x="15133" y="7042"/>
                    </a:lnTo>
                    <a:lnTo>
                      <a:pt x="14173" y="6969"/>
                    </a:lnTo>
                    <a:lnTo>
                      <a:pt x="13069" y="7060"/>
                    </a:lnTo>
                    <a:lnTo>
                      <a:pt x="12454" y="7187"/>
                    </a:lnTo>
                    <a:lnTo>
                      <a:pt x="12454" y="7187"/>
                    </a:lnTo>
                    <a:lnTo>
                      <a:pt x="12816" y="6861"/>
                    </a:lnTo>
                    <a:lnTo>
                      <a:pt x="13413" y="6083"/>
                    </a:lnTo>
                    <a:lnTo>
                      <a:pt x="13848" y="5178"/>
                    </a:lnTo>
                    <a:lnTo>
                      <a:pt x="14119" y="4200"/>
                    </a:lnTo>
                    <a:lnTo>
                      <a:pt x="14155" y="3675"/>
                    </a:lnTo>
                    <a:lnTo>
                      <a:pt x="14173" y="3168"/>
                    </a:lnTo>
                    <a:lnTo>
                      <a:pt x="14029" y="2245"/>
                    </a:lnTo>
                    <a:lnTo>
                      <a:pt x="13685" y="1449"/>
                    </a:lnTo>
                    <a:lnTo>
                      <a:pt x="13178" y="815"/>
                    </a:lnTo>
                    <a:lnTo>
                      <a:pt x="12834" y="580"/>
                    </a:lnTo>
                    <a:lnTo>
                      <a:pt x="12563" y="399"/>
                    </a:lnTo>
                    <a:lnTo>
                      <a:pt x="12001" y="146"/>
                    </a:lnTo>
                    <a:lnTo>
                      <a:pt x="11440" y="19"/>
                    </a:lnTo>
                    <a:lnTo>
                      <a:pt x="10879" y="1"/>
                    </a:lnTo>
                    <a:close/>
                  </a:path>
                </a:pathLst>
              </a:custGeom>
              <a:solidFill>
                <a:srgbClr val="1919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 name="Google Shape;33;p2"/>
              <p:cNvSpPr/>
              <p:nvPr/>
            </p:nvSpPr>
            <p:spPr>
              <a:xfrm>
                <a:off x="5454877" y="2509903"/>
                <a:ext cx="166208" cy="166208"/>
              </a:xfrm>
              <a:custGeom>
                <a:avLst/>
                <a:gdLst/>
                <a:ahLst/>
                <a:cxnLst/>
                <a:rect l="l" t="t" r="r" b="b"/>
                <a:pathLst>
                  <a:path w="5232" h="5232" extrusionOk="0">
                    <a:moveTo>
                      <a:pt x="2353" y="0"/>
                    </a:moveTo>
                    <a:lnTo>
                      <a:pt x="1828" y="109"/>
                    </a:lnTo>
                    <a:lnTo>
                      <a:pt x="1575" y="199"/>
                    </a:lnTo>
                    <a:lnTo>
                      <a:pt x="1340" y="308"/>
                    </a:lnTo>
                    <a:lnTo>
                      <a:pt x="905" y="616"/>
                    </a:lnTo>
                    <a:lnTo>
                      <a:pt x="543" y="978"/>
                    </a:lnTo>
                    <a:lnTo>
                      <a:pt x="272" y="1394"/>
                    </a:lnTo>
                    <a:lnTo>
                      <a:pt x="91" y="1865"/>
                    </a:lnTo>
                    <a:lnTo>
                      <a:pt x="0" y="2371"/>
                    </a:lnTo>
                    <a:lnTo>
                      <a:pt x="0" y="2878"/>
                    </a:lnTo>
                    <a:lnTo>
                      <a:pt x="109" y="3385"/>
                    </a:lnTo>
                    <a:lnTo>
                      <a:pt x="199" y="3638"/>
                    </a:lnTo>
                    <a:lnTo>
                      <a:pt x="308" y="3892"/>
                    </a:lnTo>
                    <a:lnTo>
                      <a:pt x="616" y="4308"/>
                    </a:lnTo>
                    <a:lnTo>
                      <a:pt x="978" y="4670"/>
                    </a:lnTo>
                    <a:lnTo>
                      <a:pt x="1394" y="4942"/>
                    </a:lnTo>
                    <a:lnTo>
                      <a:pt x="1865" y="5123"/>
                    </a:lnTo>
                    <a:lnTo>
                      <a:pt x="2371" y="5231"/>
                    </a:lnTo>
                    <a:lnTo>
                      <a:pt x="2878" y="5231"/>
                    </a:lnTo>
                    <a:lnTo>
                      <a:pt x="3385" y="5123"/>
                    </a:lnTo>
                    <a:lnTo>
                      <a:pt x="3638" y="5014"/>
                    </a:lnTo>
                    <a:lnTo>
                      <a:pt x="3892" y="4905"/>
                    </a:lnTo>
                    <a:lnTo>
                      <a:pt x="4308" y="4616"/>
                    </a:lnTo>
                    <a:lnTo>
                      <a:pt x="4670" y="4236"/>
                    </a:lnTo>
                    <a:lnTo>
                      <a:pt x="4942" y="3819"/>
                    </a:lnTo>
                    <a:lnTo>
                      <a:pt x="5123" y="3349"/>
                    </a:lnTo>
                    <a:lnTo>
                      <a:pt x="5231" y="2860"/>
                    </a:lnTo>
                    <a:lnTo>
                      <a:pt x="5231" y="2335"/>
                    </a:lnTo>
                    <a:lnTo>
                      <a:pt x="5123" y="1828"/>
                    </a:lnTo>
                    <a:lnTo>
                      <a:pt x="5032" y="1575"/>
                    </a:lnTo>
                    <a:lnTo>
                      <a:pt x="4905" y="1340"/>
                    </a:lnTo>
                    <a:lnTo>
                      <a:pt x="4616" y="905"/>
                    </a:lnTo>
                    <a:lnTo>
                      <a:pt x="4236" y="543"/>
                    </a:lnTo>
                    <a:lnTo>
                      <a:pt x="3819" y="272"/>
                    </a:lnTo>
                    <a:lnTo>
                      <a:pt x="3349" y="91"/>
                    </a:lnTo>
                    <a:lnTo>
                      <a:pt x="2860" y="0"/>
                    </a:lnTo>
                    <a:close/>
                  </a:path>
                </a:pathLst>
              </a:custGeom>
              <a:solidFill>
                <a:srgbClr val="FF796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 name="Google Shape;34;p2"/>
              <p:cNvSpPr/>
              <p:nvPr/>
            </p:nvSpPr>
            <p:spPr>
              <a:xfrm>
                <a:off x="5456592" y="2558190"/>
                <a:ext cx="169067" cy="122527"/>
              </a:xfrm>
              <a:custGeom>
                <a:avLst/>
                <a:gdLst/>
                <a:ahLst/>
                <a:cxnLst/>
                <a:rect l="l" t="t" r="r" b="b"/>
                <a:pathLst>
                  <a:path w="5322" h="3857" extrusionOk="0">
                    <a:moveTo>
                      <a:pt x="5105" y="1"/>
                    </a:moveTo>
                    <a:lnTo>
                      <a:pt x="4833" y="127"/>
                    </a:lnTo>
                    <a:lnTo>
                      <a:pt x="4924" y="363"/>
                    </a:lnTo>
                    <a:lnTo>
                      <a:pt x="5014" y="833"/>
                    </a:lnTo>
                    <a:lnTo>
                      <a:pt x="5014" y="1322"/>
                    </a:lnTo>
                    <a:lnTo>
                      <a:pt x="4924" y="1793"/>
                    </a:lnTo>
                    <a:lnTo>
                      <a:pt x="4761" y="2227"/>
                    </a:lnTo>
                    <a:lnTo>
                      <a:pt x="4489" y="2625"/>
                    </a:lnTo>
                    <a:lnTo>
                      <a:pt x="4164" y="2969"/>
                    </a:lnTo>
                    <a:lnTo>
                      <a:pt x="3765" y="3259"/>
                    </a:lnTo>
                    <a:lnTo>
                      <a:pt x="3530" y="3367"/>
                    </a:lnTo>
                    <a:lnTo>
                      <a:pt x="3295" y="3458"/>
                    </a:lnTo>
                    <a:lnTo>
                      <a:pt x="2824" y="3548"/>
                    </a:lnTo>
                    <a:lnTo>
                      <a:pt x="2335" y="3548"/>
                    </a:lnTo>
                    <a:lnTo>
                      <a:pt x="1865" y="3476"/>
                    </a:lnTo>
                    <a:lnTo>
                      <a:pt x="1630" y="3385"/>
                    </a:lnTo>
                    <a:lnTo>
                      <a:pt x="1412" y="3277"/>
                    </a:lnTo>
                    <a:lnTo>
                      <a:pt x="996" y="3023"/>
                    </a:lnTo>
                    <a:lnTo>
                      <a:pt x="652" y="2680"/>
                    </a:lnTo>
                    <a:lnTo>
                      <a:pt x="381" y="2281"/>
                    </a:lnTo>
                    <a:lnTo>
                      <a:pt x="290" y="2064"/>
                    </a:lnTo>
                    <a:lnTo>
                      <a:pt x="0" y="2173"/>
                    </a:lnTo>
                    <a:lnTo>
                      <a:pt x="127" y="2426"/>
                    </a:lnTo>
                    <a:lnTo>
                      <a:pt x="435" y="2879"/>
                    </a:lnTo>
                    <a:lnTo>
                      <a:pt x="815" y="3259"/>
                    </a:lnTo>
                    <a:lnTo>
                      <a:pt x="1267" y="3548"/>
                    </a:lnTo>
                    <a:lnTo>
                      <a:pt x="1521" y="3657"/>
                    </a:lnTo>
                    <a:lnTo>
                      <a:pt x="1774" y="3747"/>
                    </a:lnTo>
                    <a:lnTo>
                      <a:pt x="2299" y="3856"/>
                    </a:lnTo>
                    <a:lnTo>
                      <a:pt x="2842" y="3856"/>
                    </a:lnTo>
                    <a:lnTo>
                      <a:pt x="3385" y="3747"/>
                    </a:lnTo>
                    <a:lnTo>
                      <a:pt x="3639" y="3639"/>
                    </a:lnTo>
                    <a:lnTo>
                      <a:pt x="3910" y="3512"/>
                    </a:lnTo>
                    <a:lnTo>
                      <a:pt x="4363" y="3204"/>
                    </a:lnTo>
                    <a:lnTo>
                      <a:pt x="4725" y="2806"/>
                    </a:lnTo>
                    <a:lnTo>
                      <a:pt x="5014" y="2372"/>
                    </a:lnTo>
                    <a:lnTo>
                      <a:pt x="5213" y="1865"/>
                    </a:lnTo>
                    <a:lnTo>
                      <a:pt x="5322" y="1340"/>
                    </a:lnTo>
                    <a:lnTo>
                      <a:pt x="5322" y="815"/>
                    </a:lnTo>
                    <a:lnTo>
                      <a:pt x="5213" y="272"/>
                    </a:lnTo>
                    <a:lnTo>
                      <a:pt x="5105" y="1"/>
                    </a:lnTo>
                    <a:close/>
                  </a:path>
                </a:pathLst>
              </a:custGeom>
              <a:solidFill>
                <a:srgbClr val="1919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 name="Google Shape;35;p2"/>
              <p:cNvSpPr/>
              <p:nvPr/>
            </p:nvSpPr>
            <p:spPr>
              <a:xfrm>
                <a:off x="5449699" y="2504725"/>
                <a:ext cx="175960" cy="169067"/>
              </a:xfrm>
              <a:custGeom>
                <a:avLst/>
                <a:gdLst/>
                <a:ahLst/>
                <a:cxnLst/>
                <a:rect l="l" t="t" r="r" b="b"/>
                <a:pathLst>
                  <a:path w="5539" h="5322" extrusionOk="0">
                    <a:moveTo>
                      <a:pt x="2498" y="0"/>
                    </a:moveTo>
                    <a:lnTo>
                      <a:pt x="1955" y="127"/>
                    </a:lnTo>
                    <a:lnTo>
                      <a:pt x="1684" y="218"/>
                    </a:lnTo>
                    <a:lnTo>
                      <a:pt x="1430" y="344"/>
                    </a:lnTo>
                    <a:lnTo>
                      <a:pt x="978" y="652"/>
                    </a:lnTo>
                    <a:lnTo>
                      <a:pt x="616" y="1032"/>
                    </a:lnTo>
                    <a:lnTo>
                      <a:pt x="308" y="1485"/>
                    </a:lnTo>
                    <a:lnTo>
                      <a:pt x="199" y="1738"/>
                    </a:lnTo>
                    <a:lnTo>
                      <a:pt x="109" y="1991"/>
                    </a:lnTo>
                    <a:lnTo>
                      <a:pt x="0" y="2534"/>
                    </a:lnTo>
                    <a:lnTo>
                      <a:pt x="18" y="3077"/>
                    </a:lnTo>
                    <a:lnTo>
                      <a:pt x="127" y="3602"/>
                    </a:lnTo>
                    <a:lnTo>
                      <a:pt x="217" y="3856"/>
                    </a:lnTo>
                    <a:lnTo>
                      <a:pt x="507" y="3747"/>
                    </a:lnTo>
                    <a:lnTo>
                      <a:pt x="417" y="3512"/>
                    </a:lnTo>
                    <a:lnTo>
                      <a:pt x="308" y="3041"/>
                    </a:lnTo>
                    <a:lnTo>
                      <a:pt x="308" y="2553"/>
                    </a:lnTo>
                    <a:lnTo>
                      <a:pt x="398" y="2082"/>
                    </a:lnTo>
                    <a:lnTo>
                      <a:pt x="471" y="1847"/>
                    </a:lnTo>
                    <a:lnTo>
                      <a:pt x="579" y="1629"/>
                    </a:lnTo>
                    <a:lnTo>
                      <a:pt x="851" y="1213"/>
                    </a:lnTo>
                    <a:lnTo>
                      <a:pt x="1177" y="869"/>
                    </a:lnTo>
                    <a:lnTo>
                      <a:pt x="1575" y="598"/>
                    </a:lnTo>
                    <a:lnTo>
                      <a:pt x="1810" y="507"/>
                    </a:lnTo>
                    <a:lnTo>
                      <a:pt x="2046" y="417"/>
                    </a:lnTo>
                    <a:lnTo>
                      <a:pt x="2516" y="308"/>
                    </a:lnTo>
                    <a:lnTo>
                      <a:pt x="3005" y="308"/>
                    </a:lnTo>
                    <a:lnTo>
                      <a:pt x="3476" y="399"/>
                    </a:lnTo>
                    <a:lnTo>
                      <a:pt x="3910" y="580"/>
                    </a:lnTo>
                    <a:lnTo>
                      <a:pt x="4308" y="833"/>
                    </a:lnTo>
                    <a:lnTo>
                      <a:pt x="4652" y="1159"/>
                    </a:lnTo>
                    <a:lnTo>
                      <a:pt x="4942" y="1575"/>
                    </a:lnTo>
                    <a:lnTo>
                      <a:pt x="5050" y="1810"/>
                    </a:lnTo>
                    <a:lnTo>
                      <a:pt x="5141" y="2046"/>
                    </a:lnTo>
                    <a:lnTo>
                      <a:pt x="5231" y="2516"/>
                    </a:lnTo>
                    <a:lnTo>
                      <a:pt x="5231" y="3005"/>
                    </a:lnTo>
                    <a:lnTo>
                      <a:pt x="5141" y="3476"/>
                    </a:lnTo>
                    <a:lnTo>
                      <a:pt x="4978" y="3910"/>
                    </a:lnTo>
                    <a:lnTo>
                      <a:pt x="4706" y="4308"/>
                    </a:lnTo>
                    <a:lnTo>
                      <a:pt x="4381" y="4652"/>
                    </a:lnTo>
                    <a:lnTo>
                      <a:pt x="3982" y="4942"/>
                    </a:lnTo>
                    <a:lnTo>
                      <a:pt x="3747" y="5050"/>
                    </a:lnTo>
                    <a:lnTo>
                      <a:pt x="3856" y="5322"/>
                    </a:lnTo>
                    <a:lnTo>
                      <a:pt x="4127" y="5195"/>
                    </a:lnTo>
                    <a:lnTo>
                      <a:pt x="4580" y="4887"/>
                    </a:lnTo>
                    <a:lnTo>
                      <a:pt x="4942" y="4489"/>
                    </a:lnTo>
                    <a:lnTo>
                      <a:pt x="5231" y="4055"/>
                    </a:lnTo>
                    <a:lnTo>
                      <a:pt x="5430" y="3548"/>
                    </a:lnTo>
                    <a:lnTo>
                      <a:pt x="5539" y="3023"/>
                    </a:lnTo>
                    <a:lnTo>
                      <a:pt x="5539" y="2498"/>
                    </a:lnTo>
                    <a:lnTo>
                      <a:pt x="5430" y="1955"/>
                    </a:lnTo>
                    <a:lnTo>
                      <a:pt x="5322" y="1684"/>
                    </a:lnTo>
                    <a:lnTo>
                      <a:pt x="5213" y="1430"/>
                    </a:lnTo>
                    <a:lnTo>
                      <a:pt x="4887" y="978"/>
                    </a:lnTo>
                    <a:lnTo>
                      <a:pt x="4507" y="598"/>
                    </a:lnTo>
                    <a:lnTo>
                      <a:pt x="4055" y="308"/>
                    </a:lnTo>
                    <a:lnTo>
                      <a:pt x="3548" y="109"/>
                    </a:lnTo>
                    <a:lnTo>
                      <a:pt x="3023" y="0"/>
                    </a:lnTo>
                    <a:close/>
                  </a:path>
                </a:pathLst>
              </a:custGeom>
              <a:solidFill>
                <a:srgbClr val="1919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6" name="Google Shape;36;p2"/>
            <p:cNvGrpSpPr/>
            <p:nvPr/>
          </p:nvGrpSpPr>
          <p:grpSpPr>
            <a:xfrm flipH="1">
              <a:off x="-220648" y="2201287"/>
              <a:ext cx="731688" cy="1342774"/>
              <a:chOff x="4699890" y="2448370"/>
              <a:chExt cx="872304" cy="1600828"/>
            </a:xfrm>
          </p:grpSpPr>
          <p:sp>
            <p:nvSpPr>
              <p:cNvPr id="37" name="Google Shape;37;p2"/>
              <p:cNvSpPr/>
              <p:nvPr/>
            </p:nvSpPr>
            <p:spPr>
              <a:xfrm>
                <a:off x="4886779" y="2742759"/>
                <a:ext cx="679094" cy="1300117"/>
              </a:xfrm>
              <a:custGeom>
                <a:avLst/>
                <a:gdLst/>
                <a:ahLst/>
                <a:cxnLst/>
                <a:rect l="l" t="t" r="r" b="b"/>
                <a:pathLst>
                  <a:path w="21377" h="40926" extrusionOk="0">
                    <a:moveTo>
                      <a:pt x="1629" y="1"/>
                    </a:moveTo>
                    <a:lnTo>
                      <a:pt x="0" y="272"/>
                    </a:lnTo>
                    <a:lnTo>
                      <a:pt x="109" y="761"/>
                    </a:lnTo>
                    <a:lnTo>
                      <a:pt x="489" y="1684"/>
                    </a:lnTo>
                    <a:lnTo>
                      <a:pt x="1285" y="2897"/>
                    </a:lnTo>
                    <a:lnTo>
                      <a:pt x="1882" y="3639"/>
                    </a:lnTo>
                    <a:lnTo>
                      <a:pt x="2244" y="4073"/>
                    </a:lnTo>
                    <a:lnTo>
                      <a:pt x="2570" y="4490"/>
                    </a:lnTo>
                    <a:lnTo>
                      <a:pt x="2987" y="5105"/>
                    </a:lnTo>
                    <a:lnTo>
                      <a:pt x="3765" y="6336"/>
                    </a:lnTo>
                    <a:lnTo>
                      <a:pt x="4489" y="7712"/>
                    </a:lnTo>
                    <a:lnTo>
                      <a:pt x="5213" y="9250"/>
                    </a:lnTo>
                    <a:lnTo>
                      <a:pt x="5575" y="10137"/>
                    </a:lnTo>
                    <a:lnTo>
                      <a:pt x="6064" y="11332"/>
                    </a:lnTo>
                    <a:lnTo>
                      <a:pt x="6987" y="13848"/>
                    </a:lnTo>
                    <a:lnTo>
                      <a:pt x="7874" y="16545"/>
                    </a:lnTo>
                    <a:lnTo>
                      <a:pt x="8743" y="19441"/>
                    </a:lnTo>
                    <a:lnTo>
                      <a:pt x="9141" y="20961"/>
                    </a:lnTo>
                    <a:lnTo>
                      <a:pt x="9521" y="22319"/>
                    </a:lnTo>
                    <a:lnTo>
                      <a:pt x="10353" y="25106"/>
                    </a:lnTo>
                    <a:lnTo>
                      <a:pt x="11331" y="27930"/>
                    </a:lnTo>
                    <a:lnTo>
                      <a:pt x="12471" y="30717"/>
                    </a:lnTo>
                    <a:lnTo>
                      <a:pt x="13811" y="33396"/>
                    </a:lnTo>
                    <a:lnTo>
                      <a:pt x="14969" y="35297"/>
                    </a:lnTo>
                    <a:lnTo>
                      <a:pt x="15820" y="36491"/>
                    </a:lnTo>
                    <a:lnTo>
                      <a:pt x="16743" y="37632"/>
                    </a:lnTo>
                    <a:lnTo>
                      <a:pt x="17720" y="38681"/>
                    </a:lnTo>
                    <a:lnTo>
                      <a:pt x="18770" y="39659"/>
                    </a:lnTo>
                    <a:lnTo>
                      <a:pt x="19892" y="40528"/>
                    </a:lnTo>
                    <a:lnTo>
                      <a:pt x="20490" y="40926"/>
                    </a:lnTo>
                    <a:lnTo>
                      <a:pt x="21377" y="39532"/>
                    </a:lnTo>
                    <a:lnTo>
                      <a:pt x="20834" y="39170"/>
                    </a:lnTo>
                    <a:lnTo>
                      <a:pt x="19784" y="38356"/>
                    </a:lnTo>
                    <a:lnTo>
                      <a:pt x="18806" y="37451"/>
                    </a:lnTo>
                    <a:lnTo>
                      <a:pt x="17901" y="36455"/>
                    </a:lnTo>
                    <a:lnTo>
                      <a:pt x="16634" y="34826"/>
                    </a:lnTo>
                    <a:lnTo>
                      <a:pt x="15168" y="32437"/>
                    </a:lnTo>
                    <a:lnTo>
                      <a:pt x="13901" y="29885"/>
                    </a:lnTo>
                    <a:lnTo>
                      <a:pt x="12815" y="27206"/>
                    </a:lnTo>
                    <a:lnTo>
                      <a:pt x="11892" y="24509"/>
                    </a:lnTo>
                    <a:lnTo>
                      <a:pt x="11096" y="21830"/>
                    </a:lnTo>
                    <a:lnTo>
                      <a:pt x="10734" y="20545"/>
                    </a:lnTo>
                    <a:lnTo>
                      <a:pt x="10317" y="18988"/>
                    </a:lnTo>
                    <a:lnTo>
                      <a:pt x="9448" y="16038"/>
                    </a:lnTo>
                    <a:lnTo>
                      <a:pt x="8543" y="13305"/>
                    </a:lnTo>
                    <a:lnTo>
                      <a:pt x="7602" y="10716"/>
                    </a:lnTo>
                    <a:lnTo>
                      <a:pt x="7113" y="9504"/>
                    </a:lnTo>
                    <a:lnTo>
                      <a:pt x="6715" y="8580"/>
                    </a:lnTo>
                    <a:lnTo>
                      <a:pt x="5955" y="6933"/>
                    </a:lnTo>
                    <a:lnTo>
                      <a:pt x="5177" y="5503"/>
                    </a:lnTo>
                    <a:lnTo>
                      <a:pt x="4344" y="4164"/>
                    </a:lnTo>
                    <a:lnTo>
                      <a:pt x="3892" y="3530"/>
                    </a:lnTo>
                    <a:lnTo>
                      <a:pt x="3548" y="3060"/>
                    </a:lnTo>
                    <a:lnTo>
                      <a:pt x="3168" y="2589"/>
                    </a:lnTo>
                    <a:lnTo>
                      <a:pt x="2643" y="1956"/>
                    </a:lnTo>
                    <a:lnTo>
                      <a:pt x="1991" y="996"/>
                    </a:lnTo>
                    <a:lnTo>
                      <a:pt x="1701" y="327"/>
                    </a:lnTo>
                    <a:lnTo>
                      <a:pt x="1629" y="1"/>
                    </a:lnTo>
                    <a:close/>
                  </a:path>
                </a:pathLst>
              </a:custGeom>
              <a:solidFill>
                <a:srgbClr val="89874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 name="Google Shape;38;p2"/>
              <p:cNvSpPr/>
              <p:nvPr/>
            </p:nvSpPr>
            <p:spPr>
              <a:xfrm>
                <a:off x="4882172" y="2741615"/>
                <a:ext cx="690022" cy="1307582"/>
              </a:xfrm>
              <a:custGeom>
                <a:avLst/>
                <a:gdLst/>
                <a:ahLst/>
                <a:cxnLst/>
                <a:rect l="l" t="t" r="r" b="b"/>
                <a:pathLst>
                  <a:path w="21721" h="41161" extrusionOk="0">
                    <a:moveTo>
                      <a:pt x="1919" y="1"/>
                    </a:moveTo>
                    <a:lnTo>
                      <a:pt x="1611" y="55"/>
                    </a:lnTo>
                    <a:lnTo>
                      <a:pt x="1702" y="399"/>
                    </a:lnTo>
                    <a:lnTo>
                      <a:pt x="2009" y="1087"/>
                    </a:lnTo>
                    <a:lnTo>
                      <a:pt x="2661" y="2082"/>
                    </a:lnTo>
                    <a:lnTo>
                      <a:pt x="3186" y="2716"/>
                    </a:lnTo>
                    <a:lnTo>
                      <a:pt x="3566" y="3186"/>
                    </a:lnTo>
                    <a:lnTo>
                      <a:pt x="3910" y="3657"/>
                    </a:lnTo>
                    <a:lnTo>
                      <a:pt x="4362" y="4290"/>
                    </a:lnTo>
                    <a:lnTo>
                      <a:pt x="5195" y="5612"/>
                    </a:lnTo>
                    <a:lnTo>
                      <a:pt x="5973" y="7042"/>
                    </a:lnTo>
                    <a:lnTo>
                      <a:pt x="6734" y="8671"/>
                    </a:lnTo>
                    <a:lnTo>
                      <a:pt x="7114" y="9594"/>
                    </a:lnTo>
                    <a:lnTo>
                      <a:pt x="7602" y="10825"/>
                    </a:lnTo>
                    <a:lnTo>
                      <a:pt x="8544" y="13395"/>
                    </a:lnTo>
                    <a:lnTo>
                      <a:pt x="9449" y="16128"/>
                    </a:lnTo>
                    <a:lnTo>
                      <a:pt x="10317" y="19060"/>
                    </a:lnTo>
                    <a:lnTo>
                      <a:pt x="10734" y="20617"/>
                    </a:lnTo>
                    <a:lnTo>
                      <a:pt x="11096" y="21902"/>
                    </a:lnTo>
                    <a:lnTo>
                      <a:pt x="11874" y="24563"/>
                    </a:lnTo>
                    <a:lnTo>
                      <a:pt x="12797" y="27260"/>
                    </a:lnTo>
                    <a:lnTo>
                      <a:pt x="13883" y="29921"/>
                    </a:lnTo>
                    <a:lnTo>
                      <a:pt x="15150" y="32491"/>
                    </a:lnTo>
                    <a:lnTo>
                      <a:pt x="16598" y="34880"/>
                    </a:lnTo>
                    <a:lnTo>
                      <a:pt x="17847" y="36509"/>
                    </a:lnTo>
                    <a:lnTo>
                      <a:pt x="18752" y="37505"/>
                    </a:lnTo>
                    <a:lnTo>
                      <a:pt x="19730" y="38410"/>
                    </a:lnTo>
                    <a:lnTo>
                      <a:pt x="20761" y="39242"/>
                    </a:lnTo>
                    <a:lnTo>
                      <a:pt x="21304" y="39622"/>
                    </a:lnTo>
                    <a:lnTo>
                      <a:pt x="20580" y="40745"/>
                    </a:lnTo>
                    <a:lnTo>
                      <a:pt x="20001" y="40346"/>
                    </a:lnTo>
                    <a:lnTo>
                      <a:pt x="18897" y="39478"/>
                    </a:lnTo>
                    <a:lnTo>
                      <a:pt x="17865" y="38518"/>
                    </a:lnTo>
                    <a:lnTo>
                      <a:pt x="16906" y="37468"/>
                    </a:lnTo>
                    <a:lnTo>
                      <a:pt x="16019" y="36346"/>
                    </a:lnTo>
                    <a:lnTo>
                      <a:pt x="15186" y="35152"/>
                    </a:lnTo>
                    <a:lnTo>
                      <a:pt x="14046" y="33269"/>
                    </a:lnTo>
                    <a:lnTo>
                      <a:pt x="12725" y="30608"/>
                    </a:lnTo>
                    <a:lnTo>
                      <a:pt x="11584" y="27839"/>
                    </a:lnTo>
                    <a:lnTo>
                      <a:pt x="10625" y="25052"/>
                    </a:lnTo>
                    <a:lnTo>
                      <a:pt x="9811" y="22300"/>
                    </a:lnTo>
                    <a:lnTo>
                      <a:pt x="9449" y="20961"/>
                    </a:lnTo>
                    <a:lnTo>
                      <a:pt x="9032" y="19422"/>
                    </a:lnTo>
                    <a:lnTo>
                      <a:pt x="8163" y="16526"/>
                    </a:lnTo>
                    <a:lnTo>
                      <a:pt x="7277" y="13829"/>
                    </a:lnTo>
                    <a:lnTo>
                      <a:pt x="6353" y="11313"/>
                    </a:lnTo>
                    <a:lnTo>
                      <a:pt x="5865" y="10101"/>
                    </a:lnTo>
                    <a:lnTo>
                      <a:pt x="5503" y="9232"/>
                    </a:lnTo>
                    <a:lnTo>
                      <a:pt x="4779" y="7675"/>
                    </a:lnTo>
                    <a:lnTo>
                      <a:pt x="4037" y="6300"/>
                    </a:lnTo>
                    <a:lnTo>
                      <a:pt x="3258" y="5051"/>
                    </a:lnTo>
                    <a:lnTo>
                      <a:pt x="2824" y="4453"/>
                    </a:lnTo>
                    <a:lnTo>
                      <a:pt x="2516" y="4037"/>
                    </a:lnTo>
                    <a:lnTo>
                      <a:pt x="2172" y="3621"/>
                    </a:lnTo>
                    <a:lnTo>
                      <a:pt x="2136" y="3566"/>
                    </a:lnTo>
                    <a:lnTo>
                      <a:pt x="1557" y="2861"/>
                    </a:lnTo>
                    <a:lnTo>
                      <a:pt x="779" y="1648"/>
                    </a:lnTo>
                    <a:lnTo>
                      <a:pt x="398" y="761"/>
                    </a:lnTo>
                    <a:lnTo>
                      <a:pt x="290" y="290"/>
                    </a:lnTo>
                    <a:lnTo>
                      <a:pt x="0" y="345"/>
                    </a:lnTo>
                    <a:lnTo>
                      <a:pt x="109" y="851"/>
                    </a:lnTo>
                    <a:lnTo>
                      <a:pt x="489" y="1775"/>
                    </a:lnTo>
                    <a:lnTo>
                      <a:pt x="1303" y="3023"/>
                    </a:lnTo>
                    <a:lnTo>
                      <a:pt x="1901" y="3766"/>
                    </a:lnTo>
                    <a:lnTo>
                      <a:pt x="1955" y="3802"/>
                    </a:lnTo>
                    <a:lnTo>
                      <a:pt x="2281" y="4218"/>
                    </a:lnTo>
                    <a:lnTo>
                      <a:pt x="2589" y="4616"/>
                    </a:lnTo>
                    <a:lnTo>
                      <a:pt x="3005" y="5214"/>
                    </a:lnTo>
                    <a:lnTo>
                      <a:pt x="3783" y="6463"/>
                    </a:lnTo>
                    <a:lnTo>
                      <a:pt x="4507" y="7802"/>
                    </a:lnTo>
                    <a:lnTo>
                      <a:pt x="5213" y="9340"/>
                    </a:lnTo>
                    <a:lnTo>
                      <a:pt x="5593" y="10227"/>
                    </a:lnTo>
                    <a:lnTo>
                      <a:pt x="6064" y="11422"/>
                    </a:lnTo>
                    <a:lnTo>
                      <a:pt x="6987" y="13938"/>
                    </a:lnTo>
                    <a:lnTo>
                      <a:pt x="7874" y="16635"/>
                    </a:lnTo>
                    <a:lnTo>
                      <a:pt x="8725" y="19513"/>
                    </a:lnTo>
                    <a:lnTo>
                      <a:pt x="9141" y="21033"/>
                    </a:lnTo>
                    <a:lnTo>
                      <a:pt x="9521" y="22391"/>
                    </a:lnTo>
                    <a:lnTo>
                      <a:pt x="10354" y="25196"/>
                    </a:lnTo>
                    <a:lnTo>
                      <a:pt x="11331" y="28020"/>
                    </a:lnTo>
                    <a:lnTo>
                      <a:pt x="12489" y="30826"/>
                    </a:lnTo>
                    <a:lnTo>
                      <a:pt x="13829" y="33523"/>
                    </a:lnTo>
                    <a:lnTo>
                      <a:pt x="15005" y="35441"/>
                    </a:lnTo>
                    <a:lnTo>
                      <a:pt x="15856" y="36636"/>
                    </a:lnTo>
                    <a:lnTo>
                      <a:pt x="16779" y="37776"/>
                    </a:lnTo>
                    <a:lnTo>
                      <a:pt x="17757" y="38826"/>
                    </a:lnTo>
                    <a:lnTo>
                      <a:pt x="18825" y="39803"/>
                    </a:lnTo>
                    <a:lnTo>
                      <a:pt x="19947" y="40690"/>
                    </a:lnTo>
                    <a:lnTo>
                      <a:pt x="20544" y="41088"/>
                    </a:lnTo>
                    <a:lnTo>
                      <a:pt x="20671" y="41161"/>
                    </a:lnTo>
                    <a:lnTo>
                      <a:pt x="21721" y="39532"/>
                    </a:lnTo>
                    <a:lnTo>
                      <a:pt x="21594" y="39441"/>
                    </a:lnTo>
                    <a:lnTo>
                      <a:pt x="21051" y="39079"/>
                    </a:lnTo>
                    <a:lnTo>
                      <a:pt x="20019" y="38265"/>
                    </a:lnTo>
                    <a:lnTo>
                      <a:pt x="19042" y="37360"/>
                    </a:lnTo>
                    <a:lnTo>
                      <a:pt x="18137" y="36382"/>
                    </a:lnTo>
                    <a:lnTo>
                      <a:pt x="16888" y="34771"/>
                    </a:lnTo>
                    <a:lnTo>
                      <a:pt x="15440" y="32382"/>
                    </a:lnTo>
                    <a:lnTo>
                      <a:pt x="14173" y="29830"/>
                    </a:lnTo>
                    <a:lnTo>
                      <a:pt x="13105" y="27187"/>
                    </a:lnTo>
                    <a:lnTo>
                      <a:pt x="12182" y="24490"/>
                    </a:lnTo>
                    <a:lnTo>
                      <a:pt x="11385" y="21830"/>
                    </a:lnTo>
                    <a:lnTo>
                      <a:pt x="11041" y="20526"/>
                    </a:lnTo>
                    <a:lnTo>
                      <a:pt x="10607" y="18970"/>
                    </a:lnTo>
                    <a:lnTo>
                      <a:pt x="9738" y="16038"/>
                    </a:lnTo>
                    <a:lnTo>
                      <a:pt x="8833" y="13286"/>
                    </a:lnTo>
                    <a:lnTo>
                      <a:pt x="7892" y="10716"/>
                    </a:lnTo>
                    <a:lnTo>
                      <a:pt x="7385" y="9485"/>
                    </a:lnTo>
                    <a:lnTo>
                      <a:pt x="7005" y="8544"/>
                    </a:lnTo>
                    <a:lnTo>
                      <a:pt x="6245" y="6915"/>
                    </a:lnTo>
                    <a:lnTo>
                      <a:pt x="5467" y="5449"/>
                    </a:lnTo>
                    <a:lnTo>
                      <a:pt x="4616" y="4128"/>
                    </a:lnTo>
                    <a:lnTo>
                      <a:pt x="4163" y="3476"/>
                    </a:lnTo>
                    <a:lnTo>
                      <a:pt x="3801" y="3005"/>
                    </a:lnTo>
                    <a:lnTo>
                      <a:pt x="3421" y="2535"/>
                    </a:lnTo>
                    <a:lnTo>
                      <a:pt x="2914" y="1919"/>
                    </a:lnTo>
                    <a:lnTo>
                      <a:pt x="2281" y="960"/>
                    </a:lnTo>
                    <a:lnTo>
                      <a:pt x="1991" y="327"/>
                    </a:lnTo>
                    <a:lnTo>
                      <a:pt x="1919" y="1"/>
                    </a:lnTo>
                    <a:close/>
                  </a:path>
                </a:pathLst>
              </a:custGeom>
              <a:solidFill>
                <a:srgbClr val="1919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 name="Google Shape;39;p2"/>
              <p:cNvSpPr/>
              <p:nvPr/>
            </p:nvSpPr>
            <p:spPr>
              <a:xfrm>
                <a:off x="5154706" y="2922754"/>
                <a:ext cx="136314" cy="174817"/>
              </a:xfrm>
              <a:custGeom>
                <a:avLst/>
                <a:gdLst/>
                <a:ahLst/>
                <a:cxnLst/>
                <a:rect l="l" t="t" r="r" b="b"/>
                <a:pathLst>
                  <a:path w="4291" h="5503" extrusionOk="0">
                    <a:moveTo>
                      <a:pt x="4291" y="0"/>
                    </a:moveTo>
                    <a:lnTo>
                      <a:pt x="3784" y="55"/>
                    </a:lnTo>
                    <a:lnTo>
                      <a:pt x="2879" y="254"/>
                    </a:lnTo>
                    <a:lnTo>
                      <a:pt x="2137" y="525"/>
                    </a:lnTo>
                    <a:lnTo>
                      <a:pt x="1521" y="869"/>
                    </a:lnTo>
                    <a:lnTo>
                      <a:pt x="1033" y="1285"/>
                    </a:lnTo>
                    <a:lnTo>
                      <a:pt x="652" y="1738"/>
                    </a:lnTo>
                    <a:lnTo>
                      <a:pt x="272" y="2444"/>
                    </a:lnTo>
                    <a:lnTo>
                      <a:pt x="19" y="3439"/>
                    </a:lnTo>
                    <a:lnTo>
                      <a:pt x="1" y="4344"/>
                    </a:lnTo>
                    <a:lnTo>
                      <a:pt x="146" y="5358"/>
                    </a:lnTo>
                    <a:lnTo>
                      <a:pt x="200" y="5503"/>
                    </a:lnTo>
                    <a:lnTo>
                      <a:pt x="327" y="5503"/>
                    </a:lnTo>
                    <a:lnTo>
                      <a:pt x="1141" y="5358"/>
                    </a:lnTo>
                    <a:lnTo>
                      <a:pt x="1865" y="5068"/>
                    </a:lnTo>
                    <a:lnTo>
                      <a:pt x="2643" y="4562"/>
                    </a:lnTo>
                    <a:lnTo>
                      <a:pt x="3367" y="3747"/>
                    </a:lnTo>
                    <a:lnTo>
                      <a:pt x="3802" y="2896"/>
                    </a:lnTo>
                    <a:lnTo>
                      <a:pt x="4037" y="2227"/>
                    </a:lnTo>
                    <a:lnTo>
                      <a:pt x="4200" y="1430"/>
                    </a:lnTo>
                    <a:lnTo>
                      <a:pt x="4291" y="507"/>
                    </a:lnTo>
                    <a:lnTo>
                      <a:pt x="4291" y="0"/>
                    </a:lnTo>
                    <a:close/>
                  </a:path>
                </a:pathLst>
              </a:custGeom>
              <a:solidFill>
                <a:srgbClr val="89874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 name="Google Shape;40;p2"/>
              <p:cNvSpPr/>
              <p:nvPr/>
            </p:nvSpPr>
            <p:spPr>
              <a:xfrm>
                <a:off x="5149528" y="2917576"/>
                <a:ext cx="146671" cy="185173"/>
              </a:xfrm>
              <a:custGeom>
                <a:avLst/>
                <a:gdLst/>
                <a:ahLst/>
                <a:cxnLst/>
                <a:rect l="l" t="t" r="r" b="b"/>
                <a:pathLst>
                  <a:path w="4617" h="5829" extrusionOk="0">
                    <a:moveTo>
                      <a:pt x="4616" y="0"/>
                    </a:moveTo>
                    <a:lnTo>
                      <a:pt x="4454" y="19"/>
                    </a:lnTo>
                    <a:lnTo>
                      <a:pt x="3874" y="73"/>
                    </a:lnTo>
                    <a:lnTo>
                      <a:pt x="2843" y="308"/>
                    </a:lnTo>
                    <a:lnTo>
                      <a:pt x="2390" y="489"/>
                    </a:lnTo>
                    <a:lnTo>
                      <a:pt x="2082" y="634"/>
                    </a:lnTo>
                    <a:lnTo>
                      <a:pt x="1539" y="960"/>
                    </a:lnTo>
                    <a:lnTo>
                      <a:pt x="1069" y="1358"/>
                    </a:lnTo>
                    <a:lnTo>
                      <a:pt x="689" y="1829"/>
                    </a:lnTo>
                    <a:lnTo>
                      <a:pt x="526" y="2082"/>
                    </a:lnTo>
                    <a:lnTo>
                      <a:pt x="363" y="2390"/>
                    </a:lnTo>
                    <a:lnTo>
                      <a:pt x="146" y="3005"/>
                    </a:lnTo>
                    <a:lnTo>
                      <a:pt x="1" y="3928"/>
                    </a:lnTo>
                    <a:lnTo>
                      <a:pt x="128" y="5431"/>
                    </a:lnTo>
                    <a:lnTo>
                      <a:pt x="218" y="5720"/>
                    </a:lnTo>
                    <a:lnTo>
                      <a:pt x="254" y="5829"/>
                    </a:lnTo>
                    <a:lnTo>
                      <a:pt x="562" y="5829"/>
                    </a:lnTo>
                    <a:lnTo>
                      <a:pt x="1503" y="5612"/>
                    </a:lnTo>
                    <a:lnTo>
                      <a:pt x="2300" y="5268"/>
                    </a:lnTo>
                    <a:lnTo>
                      <a:pt x="2698" y="4978"/>
                    </a:lnTo>
                    <a:lnTo>
                      <a:pt x="2517" y="4743"/>
                    </a:lnTo>
                    <a:lnTo>
                      <a:pt x="2209" y="4960"/>
                    </a:lnTo>
                    <a:lnTo>
                      <a:pt x="1576" y="5268"/>
                    </a:lnTo>
                    <a:lnTo>
                      <a:pt x="779" y="5485"/>
                    </a:lnTo>
                    <a:lnTo>
                      <a:pt x="472" y="5521"/>
                    </a:lnTo>
                    <a:lnTo>
                      <a:pt x="363" y="5050"/>
                    </a:lnTo>
                    <a:lnTo>
                      <a:pt x="327" y="3729"/>
                    </a:lnTo>
                    <a:lnTo>
                      <a:pt x="544" y="2715"/>
                    </a:lnTo>
                    <a:lnTo>
                      <a:pt x="797" y="2227"/>
                    </a:lnTo>
                    <a:lnTo>
                      <a:pt x="942" y="1991"/>
                    </a:lnTo>
                    <a:lnTo>
                      <a:pt x="1286" y="1575"/>
                    </a:lnTo>
                    <a:lnTo>
                      <a:pt x="1720" y="1195"/>
                    </a:lnTo>
                    <a:lnTo>
                      <a:pt x="2227" y="887"/>
                    </a:lnTo>
                    <a:lnTo>
                      <a:pt x="2499" y="761"/>
                    </a:lnTo>
                    <a:lnTo>
                      <a:pt x="2897" y="616"/>
                    </a:lnTo>
                    <a:lnTo>
                      <a:pt x="3802" y="399"/>
                    </a:lnTo>
                    <a:lnTo>
                      <a:pt x="4309" y="326"/>
                    </a:lnTo>
                    <a:lnTo>
                      <a:pt x="4291" y="978"/>
                    </a:lnTo>
                    <a:lnTo>
                      <a:pt x="4110" y="2154"/>
                    </a:lnTo>
                    <a:lnTo>
                      <a:pt x="3947" y="2679"/>
                    </a:lnTo>
                    <a:lnTo>
                      <a:pt x="4236" y="2788"/>
                    </a:lnTo>
                    <a:lnTo>
                      <a:pt x="4417" y="2209"/>
                    </a:lnTo>
                    <a:lnTo>
                      <a:pt x="4598" y="887"/>
                    </a:lnTo>
                    <a:lnTo>
                      <a:pt x="4616" y="163"/>
                    </a:lnTo>
                    <a:lnTo>
                      <a:pt x="4616" y="0"/>
                    </a:lnTo>
                    <a:close/>
                  </a:path>
                </a:pathLst>
              </a:custGeom>
              <a:solidFill>
                <a:srgbClr val="0C0C0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 name="Google Shape;41;p2"/>
              <p:cNvSpPr/>
              <p:nvPr/>
            </p:nvSpPr>
            <p:spPr>
              <a:xfrm>
                <a:off x="5149528" y="2917576"/>
                <a:ext cx="146671" cy="185173"/>
              </a:xfrm>
              <a:custGeom>
                <a:avLst/>
                <a:gdLst/>
                <a:ahLst/>
                <a:cxnLst/>
                <a:rect l="l" t="t" r="r" b="b"/>
                <a:pathLst>
                  <a:path w="4617" h="5829" extrusionOk="0">
                    <a:moveTo>
                      <a:pt x="4616" y="0"/>
                    </a:moveTo>
                    <a:lnTo>
                      <a:pt x="4454" y="19"/>
                    </a:lnTo>
                    <a:lnTo>
                      <a:pt x="3874" y="73"/>
                    </a:lnTo>
                    <a:lnTo>
                      <a:pt x="2843" y="308"/>
                    </a:lnTo>
                    <a:lnTo>
                      <a:pt x="2390" y="489"/>
                    </a:lnTo>
                    <a:lnTo>
                      <a:pt x="2499" y="761"/>
                    </a:lnTo>
                    <a:lnTo>
                      <a:pt x="2897" y="616"/>
                    </a:lnTo>
                    <a:lnTo>
                      <a:pt x="3802" y="399"/>
                    </a:lnTo>
                    <a:lnTo>
                      <a:pt x="4309" y="326"/>
                    </a:lnTo>
                    <a:lnTo>
                      <a:pt x="4291" y="978"/>
                    </a:lnTo>
                    <a:lnTo>
                      <a:pt x="4110" y="2154"/>
                    </a:lnTo>
                    <a:lnTo>
                      <a:pt x="3947" y="2679"/>
                    </a:lnTo>
                    <a:lnTo>
                      <a:pt x="3838" y="3005"/>
                    </a:lnTo>
                    <a:lnTo>
                      <a:pt x="3549" y="3584"/>
                    </a:lnTo>
                    <a:lnTo>
                      <a:pt x="3187" y="4109"/>
                    </a:lnTo>
                    <a:lnTo>
                      <a:pt x="2752" y="4544"/>
                    </a:lnTo>
                    <a:lnTo>
                      <a:pt x="2517" y="4743"/>
                    </a:lnTo>
                    <a:lnTo>
                      <a:pt x="2209" y="4960"/>
                    </a:lnTo>
                    <a:lnTo>
                      <a:pt x="1576" y="5268"/>
                    </a:lnTo>
                    <a:lnTo>
                      <a:pt x="779" y="5485"/>
                    </a:lnTo>
                    <a:lnTo>
                      <a:pt x="472" y="5521"/>
                    </a:lnTo>
                    <a:lnTo>
                      <a:pt x="363" y="5050"/>
                    </a:lnTo>
                    <a:lnTo>
                      <a:pt x="327" y="3729"/>
                    </a:lnTo>
                    <a:lnTo>
                      <a:pt x="544" y="2715"/>
                    </a:lnTo>
                    <a:lnTo>
                      <a:pt x="797" y="2227"/>
                    </a:lnTo>
                    <a:lnTo>
                      <a:pt x="526" y="2082"/>
                    </a:lnTo>
                    <a:lnTo>
                      <a:pt x="363" y="2390"/>
                    </a:lnTo>
                    <a:lnTo>
                      <a:pt x="146" y="3005"/>
                    </a:lnTo>
                    <a:lnTo>
                      <a:pt x="1" y="3928"/>
                    </a:lnTo>
                    <a:lnTo>
                      <a:pt x="128" y="5431"/>
                    </a:lnTo>
                    <a:lnTo>
                      <a:pt x="218" y="5720"/>
                    </a:lnTo>
                    <a:lnTo>
                      <a:pt x="254" y="5829"/>
                    </a:lnTo>
                    <a:lnTo>
                      <a:pt x="562" y="5829"/>
                    </a:lnTo>
                    <a:lnTo>
                      <a:pt x="1503" y="5612"/>
                    </a:lnTo>
                    <a:lnTo>
                      <a:pt x="2300" y="5268"/>
                    </a:lnTo>
                    <a:lnTo>
                      <a:pt x="2698" y="4978"/>
                    </a:lnTo>
                    <a:lnTo>
                      <a:pt x="2969" y="4779"/>
                    </a:lnTo>
                    <a:lnTo>
                      <a:pt x="3422" y="4308"/>
                    </a:lnTo>
                    <a:lnTo>
                      <a:pt x="3802" y="3747"/>
                    </a:lnTo>
                    <a:lnTo>
                      <a:pt x="4110" y="3132"/>
                    </a:lnTo>
                    <a:lnTo>
                      <a:pt x="4236" y="2788"/>
                    </a:lnTo>
                    <a:lnTo>
                      <a:pt x="4417" y="2209"/>
                    </a:lnTo>
                    <a:lnTo>
                      <a:pt x="4598" y="887"/>
                    </a:lnTo>
                    <a:lnTo>
                      <a:pt x="4616" y="163"/>
                    </a:lnTo>
                    <a:lnTo>
                      <a:pt x="4616" y="0"/>
                    </a:lnTo>
                    <a:close/>
                  </a:path>
                </a:pathLst>
              </a:custGeom>
              <a:solidFill>
                <a:srgbClr val="0C0C0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2"/>
              <p:cNvSpPr/>
              <p:nvPr/>
            </p:nvSpPr>
            <p:spPr>
              <a:xfrm>
                <a:off x="4703925" y="2452976"/>
                <a:ext cx="418060" cy="415169"/>
              </a:xfrm>
              <a:custGeom>
                <a:avLst/>
                <a:gdLst/>
                <a:ahLst/>
                <a:cxnLst/>
                <a:rect l="l" t="t" r="r" b="b"/>
                <a:pathLst>
                  <a:path w="13160" h="13069" extrusionOk="0">
                    <a:moveTo>
                      <a:pt x="6661" y="0"/>
                    </a:moveTo>
                    <a:lnTo>
                      <a:pt x="6064" y="181"/>
                    </a:lnTo>
                    <a:lnTo>
                      <a:pt x="5611" y="525"/>
                    </a:lnTo>
                    <a:lnTo>
                      <a:pt x="5304" y="996"/>
                    </a:lnTo>
                    <a:lnTo>
                      <a:pt x="5123" y="1575"/>
                    </a:lnTo>
                    <a:lnTo>
                      <a:pt x="5050" y="2245"/>
                    </a:lnTo>
                    <a:lnTo>
                      <a:pt x="5104" y="2951"/>
                    </a:lnTo>
                    <a:lnTo>
                      <a:pt x="5285" y="3675"/>
                    </a:lnTo>
                    <a:lnTo>
                      <a:pt x="5412" y="4019"/>
                    </a:lnTo>
                    <a:lnTo>
                      <a:pt x="5412" y="4019"/>
                    </a:lnTo>
                    <a:lnTo>
                      <a:pt x="5177" y="3729"/>
                    </a:lnTo>
                    <a:lnTo>
                      <a:pt x="4598" y="3204"/>
                    </a:lnTo>
                    <a:lnTo>
                      <a:pt x="3910" y="2788"/>
                    </a:lnTo>
                    <a:lnTo>
                      <a:pt x="3186" y="2498"/>
                    </a:lnTo>
                    <a:lnTo>
                      <a:pt x="2444" y="2317"/>
                    </a:lnTo>
                    <a:lnTo>
                      <a:pt x="1738" y="2299"/>
                    </a:lnTo>
                    <a:lnTo>
                      <a:pt x="1086" y="2444"/>
                    </a:lnTo>
                    <a:lnTo>
                      <a:pt x="561" y="2770"/>
                    </a:lnTo>
                    <a:lnTo>
                      <a:pt x="362" y="3005"/>
                    </a:lnTo>
                    <a:lnTo>
                      <a:pt x="127" y="3349"/>
                    </a:lnTo>
                    <a:lnTo>
                      <a:pt x="0" y="4001"/>
                    </a:lnTo>
                    <a:lnTo>
                      <a:pt x="199" y="4616"/>
                    </a:lnTo>
                    <a:lnTo>
                      <a:pt x="634" y="5195"/>
                    </a:lnTo>
                    <a:lnTo>
                      <a:pt x="941" y="5467"/>
                    </a:lnTo>
                    <a:lnTo>
                      <a:pt x="1285" y="5738"/>
                    </a:lnTo>
                    <a:lnTo>
                      <a:pt x="2027" y="6154"/>
                    </a:lnTo>
                    <a:lnTo>
                      <a:pt x="2860" y="6390"/>
                    </a:lnTo>
                    <a:lnTo>
                      <a:pt x="3729" y="6444"/>
                    </a:lnTo>
                    <a:lnTo>
                      <a:pt x="4163" y="6390"/>
                    </a:lnTo>
                    <a:lnTo>
                      <a:pt x="3548" y="6571"/>
                    </a:lnTo>
                    <a:lnTo>
                      <a:pt x="2950" y="6752"/>
                    </a:lnTo>
                    <a:lnTo>
                      <a:pt x="2607" y="6897"/>
                    </a:lnTo>
                    <a:lnTo>
                      <a:pt x="1937" y="7295"/>
                    </a:lnTo>
                    <a:lnTo>
                      <a:pt x="1303" y="7838"/>
                    </a:lnTo>
                    <a:lnTo>
                      <a:pt x="778" y="8453"/>
                    </a:lnTo>
                    <a:lnTo>
                      <a:pt x="435" y="9105"/>
                    </a:lnTo>
                    <a:lnTo>
                      <a:pt x="308" y="9793"/>
                    </a:lnTo>
                    <a:lnTo>
                      <a:pt x="471" y="10444"/>
                    </a:lnTo>
                    <a:lnTo>
                      <a:pt x="978" y="11042"/>
                    </a:lnTo>
                    <a:lnTo>
                      <a:pt x="1412" y="11313"/>
                    </a:lnTo>
                    <a:lnTo>
                      <a:pt x="1774" y="11476"/>
                    </a:lnTo>
                    <a:lnTo>
                      <a:pt x="2444" y="11566"/>
                    </a:lnTo>
                    <a:lnTo>
                      <a:pt x="3041" y="11404"/>
                    </a:lnTo>
                    <a:lnTo>
                      <a:pt x="3602" y="11078"/>
                    </a:lnTo>
                    <a:lnTo>
                      <a:pt x="4380" y="10354"/>
                    </a:lnTo>
                    <a:lnTo>
                      <a:pt x="5231" y="9268"/>
                    </a:lnTo>
                    <a:lnTo>
                      <a:pt x="5611" y="8833"/>
                    </a:lnTo>
                    <a:lnTo>
                      <a:pt x="5485" y="9014"/>
                    </a:lnTo>
                    <a:lnTo>
                      <a:pt x="5304" y="9358"/>
                    </a:lnTo>
                    <a:lnTo>
                      <a:pt x="5159" y="9919"/>
                    </a:lnTo>
                    <a:lnTo>
                      <a:pt x="5249" y="10698"/>
                    </a:lnTo>
                    <a:lnTo>
                      <a:pt x="5575" y="11458"/>
                    </a:lnTo>
                    <a:lnTo>
                      <a:pt x="6100" y="12128"/>
                    </a:lnTo>
                    <a:lnTo>
                      <a:pt x="6770" y="12652"/>
                    </a:lnTo>
                    <a:lnTo>
                      <a:pt x="7530" y="12978"/>
                    </a:lnTo>
                    <a:lnTo>
                      <a:pt x="8326" y="13069"/>
                    </a:lnTo>
                    <a:lnTo>
                      <a:pt x="8724" y="12978"/>
                    </a:lnTo>
                    <a:lnTo>
                      <a:pt x="9141" y="12833"/>
                    </a:lnTo>
                    <a:lnTo>
                      <a:pt x="9738" y="12417"/>
                    </a:lnTo>
                    <a:lnTo>
                      <a:pt x="10064" y="11874"/>
                    </a:lnTo>
                    <a:lnTo>
                      <a:pt x="10154" y="11277"/>
                    </a:lnTo>
                    <a:lnTo>
                      <a:pt x="10028" y="10607"/>
                    </a:lnTo>
                    <a:lnTo>
                      <a:pt x="9720" y="9956"/>
                    </a:lnTo>
                    <a:lnTo>
                      <a:pt x="9231" y="9322"/>
                    </a:lnTo>
                    <a:lnTo>
                      <a:pt x="8598" y="8743"/>
                    </a:lnTo>
                    <a:lnTo>
                      <a:pt x="8236" y="8507"/>
                    </a:lnTo>
                    <a:lnTo>
                      <a:pt x="9014" y="8797"/>
                    </a:lnTo>
                    <a:lnTo>
                      <a:pt x="10173" y="9051"/>
                    </a:lnTo>
                    <a:lnTo>
                      <a:pt x="10915" y="9105"/>
                    </a:lnTo>
                    <a:lnTo>
                      <a:pt x="11584" y="9014"/>
                    </a:lnTo>
                    <a:lnTo>
                      <a:pt x="12182" y="8797"/>
                    </a:lnTo>
                    <a:lnTo>
                      <a:pt x="12652" y="8417"/>
                    </a:lnTo>
                    <a:lnTo>
                      <a:pt x="12996" y="7856"/>
                    </a:lnTo>
                    <a:lnTo>
                      <a:pt x="13123" y="7494"/>
                    </a:lnTo>
                    <a:lnTo>
                      <a:pt x="13159" y="7096"/>
                    </a:lnTo>
                    <a:lnTo>
                      <a:pt x="12978" y="6335"/>
                    </a:lnTo>
                    <a:lnTo>
                      <a:pt x="12526" y="5666"/>
                    </a:lnTo>
                    <a:lnTo>
                      <a:pt x="11874" y="5123"/>
                    </a:lnTo>
                    <a:lnTo>
                      <a:pt x="11114" y="4725"/>
                    </a:lnTo>
                    <a:lnTo>
                      <a:pt x="10299" y="4489"/>
                    </a:lnTo>
                    <a:lnTo>
                      <a:pt x="9503" y="4471"/>
                    </a:lnTo>
                    <a:lnTo>
                      <a:pt x="8815" y="4706"/>
                    </a:lnTo>
                    <a:lnTo>
                      <a:pt x="8543" y="4942"/>
                    </a:lnTo>
                    <a:lnTo>
                      <a:pt x="8543" y="4942"/>
                    </a:lnTo>
                    <a:lnTo>
                      <a:pt x="8815" y="4670"/>
                    </a:lnTo>
                    <a:lnTo>
                      <a:pt x="9177" y="3982"/>
                    </a:lnTo>
                    <a:lnTo>
                      <a:pt x="9322" y="3204"/>
                    </a:lnTo>
                    <a:lnTo>
                      <a:pt x="9286" y="2390"/>
                    </a:lnTo>
                    <a:lnTo>
                      <a:pt x="9068" y="1611"/>
                    </a:lnTo>
                    <a:lnTo>
                      <a:pt x="8670" y="905"/>
                    </a:lnTo>
                    <a:lnTo>
                      <a:pt x="8127" y="362"/>
                    </a:lnTo>
                    <a:lnTo>
                      <a:pt x="7421" y="37"/>
                    </a:lnTo>
                    <a:lnTo>
                      <a:pt x="7023" y="0"/>
                    </a:lnTo>
                    <a:close/>
                  </a:path>
                </a:pathLst>
              </a:custGeom>
              <a:solidFill>
                <a:srgbClr val="FF796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2"/>
              <p:cNvSpPr/>
              <p:nvPr/>
            </p:nvSpPr>
            <p:spPr>
              <a:xfrm>
                <a:off x="4711390" y="2448370"/>
                <a:ext cx="415169" cy="424382"/>
              </a:xfrm>
              <a:custGeom>
                <a:avLst/>
                <a:gdLst/>
                <a:ahLst/>
                <a:cxnLst/>
                <a:rect l="l" t="t" r="r" b="b"/>
                <a:pathLst>
                  <a:path w="13069" h="13359" extrusionOk="0">
                    <a:moveTo>
                      <a:pt x="6517" y="1"/>
                    </a:moveTo>
                    <a:lnTo>
                      <a:pt x="6046" y="73"/>
                    </a:lnTo>
                    <a:lnTo>
                      <a:pt x="5612" y="272"/>
                    </a:lnTo>
                    <a:lnTo>
                      <a:pt x="5268" y="562"/>
                    </a:lnTo>
                    <a:lnTo>
                      <a:pt x="5123" y="761"/>
                    </a:lnTo>
                    <a:lnTo>
                      <a:pt x="4960" y="1014"/>
                    </a:lnTo>
                    <a:lnTo>
                      <a:pt x="4743" y="1630"/>
                    </a:lnTo>
                    <a:lnTo>
                      <a:pt x="4670" y="2354"/>
                    </a:lnTo>
                    <a:lnTo>
                      <a:pt x="4725" y="3150"/>
                    </a:lnTo>
                    <a:lnTo>
                      <a:pt x="4815" y="3548"/>
                    </a:lnTo>
                    <a:lnTo>
                      <a:pt x="4507" y="3277"/>
                    </a:lnTo>
                    <a:lnTo>
                      <a:pt x="3765" y="2824"/>
                    </a:lnTo>
                    <a:lnTo>
                      <a:pt x="2969" y="2480"/>
                    </a:lnTo>
                    <a:lnTo>
                      <a:pt x="2154" y="2317"/>
                    </a:lnTo>
                    <a:lnTo>
                      <a:pt x="1756" y="2299"/>
                    </a:lnTo>
                    <a:lnTo>
                      <a:pt x="1448" y="2299"/>
                    </a:lnTo>
                    <a:lnTo>
                      <a:pt x="942" y="2408"/>
                    </a:lnTo>
                    <a:lnTo>
                      <a:pt x="507" y="2607"/>
                    </a:lnTo>
                    <a:lnTo>
                      <a:pt x="145" y="2878"/>
                    </a:lnTo>
                    <a:lnTo>
                      <a:pt x="0" y="3059"/>
                    </a:lnTo>
                    <a:lnTo>
                      <a:pt x="236" y="3240"/>
                    </a:lnTo>
                    <a:lnTo>
                      <a:pt x="399" y="3059"/>
                    </a:lnTo>
                    <a:lnTo>
                      <a:pt x="761" y="2806"/>
                    </a:lnTo>
                    <a:lnTo>
                      <a:pt x="1358" y="2607"/>
                    </a:lnTo>
                    <a:lnTo>
                      <a:pt x="1738" y="2589"/>
                    </a:lnTo>
                    <a:lnTo>
                      <a:pt x="1756" y="2589"/>
                    </a:lnTo>
                    <a:lnTo>
                      <a:pt x="2209" y="2625"/>
                    </a:lnTo>
                    <a:lnTo>
                      <a:pt x="3132" y="2860"/>
                    </a:lnTo>
                    <a:lnTo>
                      <a:pt x="4019" y="3295"/>
                    </a:lnTo>
                    <a:lnTo>
                      <a:pt x="4761" y="3892"/>
                    </a:lnTo>
                    <a:lnTo>
                      <a:pt x="5050" y="4254"/>
                    </a:lnTo>
                    <a:lnTo>
                      <a:pt x="5141" y="4327"/>
                    </a:lnTo>
                    <a:lnTo>
                      <a:pt x="5250" y="4290"/>
                    </a:lnTo>
                    <a:lnTo>
                      <a:pt x="5322" y="4218"/>
                    </a:lnTo>
                    <a:lnTo>
                      <a:pt x="5322" y="4109"/>
                    </a:lnTo>
                    <a:lnTo>
                      <a:pt x="5159" y="3657"/>
                    </a:lnTo>
                    <a:lnTo>
                      <a:pt x="4996" y="2752"/>
                    </a:lnTo>
                    <a:lnTo>
                      <a:pt x="4996" y="1919"/>
                    </a:lnTo>
                    <a:lnTo>
                      <a:pt x="5195" y="1213"/>
                    </a:lnTo>
                    <a:lnTo>
                      <a:pt x="5376" y="924"/>
                    </a:lnTo>
                    <a:lnTo>
                      <a:pt x="5485" y="761"/>
                    </a:lnTo>
                    <a:lnTo>
                      <a:pt x="5793" y="525"/>
                    </a:lnTo>
                    <a:lnTo>
                      <a:pt x="6136" y="363"/>
                    </a:lnTo>
                    <a:lnTo>
                      <a:pt x="6553" y="290"/>
                    </a:lnTo>
                    <a:lnTo>
                      <a:pt x="6770" y="290"/>
                    </a:lnTo>
                    <a:lnTo>
                      <a:pt x="7096" y="326"/>
                    </a:lnTo>
                    <a:lnTo>
                      <a:pt x="7693" y="562"/>
                    </a:lnTo>
                    <a:lnTo>
                      <a:pt x="8200" y="996"/>
                    </a:lnTo>
                    <a:lnTo>
                      <a:pt x="8598" y="1593"/>
                    </a:lnTo>
                    <a:lnTo>
                      <a:pt x="8743" y="1955"/>
                    </a:lnTo>
                    <a:lnTo>
                      <a:pt x="8870" y="2372"/>
                    </a:lnTo>
                    <a:lnTo>
                      <a:pt x="8960" y="3222"/>
                    </a:lnTo>
                    <a:lnTo>
                      <a:pt x="8815" y="3983"/>
                    </a:lnTo>
                    <a:lnTo>
                      <a:pt x="8508" y="4652"/>
                    </a:lnTo>
                    <a:lnTo>
                      <a:pt x="8272" y="4906"/>
                    </a:lnTo>
                    <a:lnTo>
                      <a:pt x="8236" y="4942"/>
                    </a:lnTo>
                    <a:lnTo>
                      <a:pt x="8200" y="4978"/>
                    </a:lnTo>
                    <a:lnTo>
                      <a:pt x="8164" y="5014"/>
                    </a:lnTo>
                    <a:lnTo>
                      <a:pt x="8164" y="5141"/>
                    </a:lnTo>
                    <a:lnTo>
                      <a:pt x="8200" y="5177"/>
                    </a:lnTo>
                    <a:lnTo>
                      <a:pt x="8236" y="5213"/>
                    </a:lnTo>
                    <a:lnTo>
                      <a:pt x="8345" y="5232"/>
                    </a:lnTo>
                    <a:lnTo>
                      <a:pt x="8399" y="5195"/>
                    </a:lnTo>
                    <a:lnTo>
                      <a:pt x="8435" y="5159"/>
                    </a:lnTo>
                    <a:lnTo>
                      <a:pt x="8471" y="5141"/>
                    </a:lnTo>
                    <a:lnTo>
                      <a:pt x="8743" y="4942"/>
                    </a:lnTo>
                    <a:lnTo>
                      <a:pt x="9413" y="4761"/>
                    </a:lnTo>
                    <a:lnTo>
                      <a:pt x="10155" y="4797"/>
                    </a:lnTo>
                    <a:lnTo>
                      <a:pt x="10879" y="5032"/>
                    </a:lnTo>
                    <a:lnTo>
                      <a:pt x="11223" y="5195"/>
                    </a:lnTo>
                    <a:lnTo>
                      <a:pt x="11530" y="5376"/>
                    </a:lnTo>
                    <a:lnTo>
                      <a:pt x="12128" y="5865"/>
                    </a:lnTo>
                    <a:lnTo>
                      <a:pt x="12562" y="6480"/>
                    </a:lnTo>
                    <a:lnTo>
                      <a:pt x="12743" y="7023"/>
                    </a:lnTo>
                    <a:lnTo>
                      <a:pt x="12761" y="7404"/>
                    </a:lnTo>
                    <a:lnTo>
                      <a:pt x="12725" y="7603"/>
                    </a:lnTo>
                    <a:lnTo>
                      <a:pt x="12598" y="8019"/>
                    </a:lnTo>
                    <a:lnTo>
                      <a:pt x="12254" y="8490"/>
                    </a:lnTo>
                    <a:lnTo>
                      <a:pt x="11965" y="8743"/>
                    </a:lnTo>
                    <a:lnTo>
                      <a:pt x="11784" y="8833"/>
                    </a:lnTo>
                    <a:lnTo>
                      <a:pt x="11458" y="8978"/>
                    </a:lnTo>
                    <a:lnTo>
                      <a:pt x="10643" y="9087"/>
                    </a:lnTo>
                    <a:lnTo>
                      <a:pt x="9702" y="9014"/>
                    </a:lnTo>
                    <a:lnTo>
                      <a:pt x="8634" y="8725"/>
                    </a:lnTo>
                    <a:lnTo>
                      <a:pt x="8055" y="8508"/>
                    </a:lnTo>
                    <a:lnTo>
                      <a:pt x="7946" y="8490"/>
                    </a:lnTo>
                    <a:lnTo>
                      <a:pt x="7874" y="8580"/>
                    </a:lnTo>
                    <a:lnTo>
                      <a:pt x="7838" y="8689"/>
                    </a:lnTo>
                    <a:lnTo>
                      <a:pt x="7928" y="8779"/>
                    </a:lnTo>
                    <a:lnTo>
                      <a:pt x="8254" y="8996"/>
                    </a:lnTo>
                    <a:lnTo>
                      <a:pt x="8833" y="9503"/>
                    </a:lnTo>
                    <a:lnTo>
                      <a:pt x="9286" y="10082"/>
                    </a:lnTo>
                    <a:lnTo>
                      <a:pt x="9612" y="10698"/>
                    </a:lnTo>
                    <a:lnTo>
                      <a:pt x="9702" y="10987"/>
                    </a:lnTo>
                    <a:lnTo>
                      <a:pt x="9775" y="11349"/>
                    </a:lnTo>
                    <a:lnTo>
                      <a:pt x="9702" y="11965"/>
                    </a:lnTo>
                    <a:lnTo>
                      <a:pt x="9376" y="12472"/>
                    </a:lnTo>
                    <a:lnTo>
                      <a:pt x="8815" y="12834"/>
                    </a:lnTo>
                    <a:lnTo>
                      <a:pt x="8453" y="12978"/>
                    </a:lnTo>
                    <a:lnTo>
                      <a:pt x="8236" y="13033"/>
                    </a:lnTo>
                    <a:lnTo>
                      <a:pt x="7820" y="13051"/>
                    </a:lnTo>
                    <a:lnTo>
                      <a:pt x="7204" y="12942"/>
                    </a:lnTo>
                    <a:lnTo>
                      <a:pt x="6426" y="12544"/>
                    </a:lnTo>
                    <a:lnTo>
                      <a:pt x="5793" y="11965"/>
                    </a:lnTo>
                    <a:lnTo>
                      <a:pt x="5539" y="11621"/>
                    </a:lnTo>
                    <a:lnTo>
                      <a:pt x="5340" y="11277"/>
                    </a:lnTo>
                    <a:lnTo>
                      <a:pt x="5105" y="10589"/>
                    </a:lnTo>
                    <a:lnTo>
                      <a:pt x="5087" y="9938"/>
                    </a:lnTo>
                    <a:lnTo>
                      <a:pt x="5304" y="9340"/>
                    </a:lnTo>
                    <a:lnTo>
                      <a:pt x="5503" y="9087"/>
                    </a:lnTo>
                    <a:lnTo>
                      <a:pt x="5539" y="8978"/>
                    </a:lnTo>
                    <a:lnTo>
                      <a:pt x="5485" y="8870"/>
                    </a:lnTo>
                    <a:lnTo>
                      <a:pt x="5376" y="8815"/>
                    </a:lnTo>
                    <a:lnTo>
                      <a:pt x="5268" y="8888"/>
                    </a:lnTo>
                    <a:lnTo>
                      <a:pt x="4960" y="9232"/>
                    </a:lnTo>
                    <a:lnTo>
                      <a:pt x="4616" y="9648"/>
                    </a:lnTo>
                    <a:lnTo>
                      <a:pt x="4290" y="10064"/>
                    </a:lnTo>
                    <a:lnTo>
                      <a:pt x="3548" y="10879"/>
                    </a:lnTo>
                    <a:lnTo>
                      <a:pt x="2933" y="11313"/>
                    </a:lnTo>
                    <a:lnTo>
                      <a:pt x="2480" y="11512"/>
                    </a:lnTo>
                    <a:lnTo>
                      <a:pt x="2010" y="11549"/>
                    </a:lnTo>
                    <a:lnTo>
                      <a:pt x="1503" y="11458"/>
                    </a:lnTo>
                    <a:lnTo>
                      <a:pt x="1249" y="11313"/>
                    </a:lnTo>
                    <a:lnTo>
                      <a:pt x="1105" y="11585"/>
                    </a:lnTo>
                    <a:lnTo>
                      <a:pt x="1394" y="11730"/>
                    </a:lnTo>
                    <a:lnTo>
                      <a:pt x="1973" y="11856"/>
                    </a:lnTo>
                    <a:lnTo>
                      <a:pt x="2498" y="11820"/>
                    </a:lnTo>
                    <a:lnTo>
                      <a:pt x="3005" y="11621"/>
                    </a:lnTo>
                    <a:lnTo>
                      <a:pt x="3675" y="11168"/>
                    </a:lnTo>
                    <a:lnTo>
                      <a:pt x="4471" y="10318"/>
                    </a:lnTo>
                    <a:lnTo>
                      <a:pt x="4815" y="9901"/>
                    </a:lnTo>
                    <a:lnTo>
                      <a:pt x="4779" y="10119"/>
                    </a:lnTo>
                    <a:lnTo>
                      <a:pt x="4815" y="10589"/>
                    </a:lnTo>
                    <a:lnTo>
                      <a:pt x="4924" y="11060"/>
                    </a:lnTo>
                    <a:lnTo>
                      <a:pt x="5141" y="11549"/>
                    </a:lnTo>
                    <a:lnTo>
                      <a:pt x="5286" y="11784"/>
                    </a:lnTo>
                    <a:lnTo>
                      <a:pt x="5521" y="12092"/>
                    </a:lnTo>
                    <a:lnTo>
                      <a:pt x="6082" y="12653"/>
                    </a:lnTo>
                    <a:lnTo>
                      <a:pt x="6770" y="13087"/>
                    </a:lnTo>
                    <a:lnTo>
                      <a:pt x="7512" y="13322"/>
                    </a:lnTo>
                    <a:lnTo>
                      <a:pt x="7910" y="13359"/>
                    </a:lnTo>
                    <a:lnTo>
                      <a:pt x="8218" y="13340"/>
                    </a:lnTo>
                    <a:lnTo>
                      <a:pt x="8526" y="13268"/>
                    </a:lnTo>
                    <a:lnTo>
                      <a:pt x="8960" y="13105"/>
                    </a:lnTo>
                    <a:lnTo>
                      <a:pt x="9612" y="12653"/>
                    </a:lnTo>
                    <a:lnTo>
                      <a:pt x="9992" y="12055"/>
                    </a:lnTo>
                    <a:lnTo>
                      <a:pt x="10064" y="11331"/>
                    </a:lnTo>
                    <a:lnTo>
                      <a:pt x="9992" y="10915"/>
                    </a:lnTo>
                    <a:lnTo>
                      <a:pt x="9847" y="10444"/>
                    </a:lnTo>
                    <a:lnTo>
                      <a:pt x="9250" y="9521"/>
                    </a:lnTo>
                    <a:lnTo>
                      <a:pt x="8833" y="9105"/>
                    </a:lnTo>
                    <a:lnTo>
                      <a:pt x="9304" y="9232"/>
                    </a:lnTo>
                    <a:lnTo>
                      <a:pt x="10173" y="9377"/>
                    </a:lnTo>
                    <a:lnTo>
                      <a:pt x="10951" y="9377"/>
                    </a:lnTo>
                    <a:lnTo>
                      <a:pt x="11639" y="9232"/>
                    </a:lnTo>
                    <a:lnTo>
                      <a:pt x="11929" y="9105"/>
                    </a:lnTo>
                    <a:lnTo>
                      <a:pt x="12128" y="8996"/>
                    </a:lnTo>
                    <a:lnTo>
                      <a:pt x="12472" y="8707"/>
                    </a:lnTo>
                    <a:lnTo>
                      <a:pt x="12761" y="8345"/>
                    </a:lnTo>
                    <a:lnTo>
                      <a:pt x="12960" y="7910"/>
                    </a:lnTo>
                    <a:lnTo>
                      <a:pt x="13033" y="7657"/>
                    </a:lnTo>
                    <a:lnTo>
                      <a:pt x="13069" y="7277"/>
                    </a:lnTo>
                    <a:lnTo>
                      <a:pt x="12906" y="6517"/>
                    </a:lnTo>
                    <a:lnTo>
                      <a:pt x="12472" y="5811"/>
                    </a:lnTo>
                    <a:lnTo>
                      <a:pt x="11802" y="5195"/>
                    </a:lnTo>
                    <a:lnTo>
                      <a:pt x="11367" y="4924"/>
                    </a:lnTo>
                    <a:lnTo>
                      <a:pt x="11078" y="4779"/>
                    </a:lnTo>
                    <a:lnTo>
                      <a:pt x="10462" y="4562"/>
                    </a:lnTo>
                    <a:lnTo>
                      <a:pt x="9811" y="4453"/>
                    </a:lnTo>
                    <a:lnTo>
                      <a:pt x="9195" y="4489"/>
                    </a:lnTo>
                    <a:lnTo>
                      <a:pt x="8906" y="4562"/>
                    </a:lnTo>
                    <a:lnTo>
                      <a:pt x="8906" y="4562"/>
                    </a:lnTo>
                    <a:lnTo>
                      <a:pt x="9033" y="4272"/>
                    </a:lnTo>
                    <a:lnTo>
                      <a:pt x="9214" y="3639"/>
                    </a:lnTo>
                    <a:lnTo>
                      <a:pt x="9250" y="2933"/>
                    </a:lnTo>
                    <a:lnTo>
                      <a:pt x="9141" y="2227"/>
                    </a:lnTo>
                    <a:lnTo>
                      <a:pt x="9033" y="1865"/>
                    </a:lnTo>
                    <a:lnTo>
                      <a:pt x="8870" y="1449"/>
                    </a:lnTo>
                    <a:lnTo>
                      <a:pt x="8417" y="779"/>
                    </a:lnTo>
                    <a:lnTo>
                      <a:pt x="7838" y="290"/>
                    </a:lnTo>
                    <a:lnTo>
                      <a:pt x="7150" y="37"/>
                    </a:lnTo>
                    <a:lnTo>
                      <a:pt x="6788" y="1"/>
                    </a:lnTo>
                    <a:close/>
                  </a:path>
                </a:pathLst>
              </a:custGeom>
              <a:solidFill>
                <a:srgbClr val="1919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 name="Google Shape;44;p2"/>
              <p:cNvSpPr/>
              <p:nvPr/>
            </p:nvSpPr>
            <p:spPr>
              <a:xfrm>
                <a:off x="4699890" y="2448370"/>
                <a:ext cx="426669" cy="368026"/>
              </a:xfrm>
              <a:custGeom>
                <a:avLst/>
                <a:gdLst/>
                <a:ahLst/>
                <a:cxnLst/>
                <a:rect l="l" t="t" r="r" b="b"/>
                <a:pathLst>
                  <a:path w="13431" h="11585" extrusionOk="0">
                    <a:moveTo>
                      <a:pt x="6879" y="1"/>
                    </a:moveTo>
                    <a:lnTo>
                      <a:pt x="6408" y="73"/>
                    </a:lnTo>
                    <a:lnTo>
                      <a:pt x="5974" y="272"/>
                    </a:lnTo>
                    <a:lnTo>
                      <a:pt x="5630" y="562"/>
                    </a:lnTo>
                    <a:lnTo>
                      <a:pt x="5485" y="743"/>
                    </a:lnTo>
                    <a:lnTo>
                      <a:pt x="5322" y="1014"/>
                    </a:lnTo>
                    <a:lnTo>
                      <a:pt x="5105" y="1630"/>
                    </a:lnTo>
                    <a:lnTo>
                      <a:pt x="5032" y="2354"/>
                    </a:lnTo>
                    <a:lnTo>
                      <a:pt x="5087" y="3150"/>
                    </a:lnTo>
                    <a:lnTo>
                      <a:pt x="5177" y="3548"/>
                    </a:lnTo>
                    <a:lnTo>
                      <a:pt x="4869" y="3277"/>
                    </a:lnTo>
                    <a:lnTo>
                      <a:pt x="4127" y="2824"/>
                    </a:lnTo>
                    <a:lnTo>
                      <a:pt x="3331" y="2480"/>
                    </a:lnTo>
                    <a:lnTo>
                      <a:pt x="2516" y="2317"/>
                    </a:lnTo>
                    <a:lnTo>
                      <a:pt x="2118" y="2299"/>
                    </a:lnTo>
                    <a:lnTo>
                      <a:pt x="1810" y="2299"/>
                    </a:lnTo>
                    <a:lnTo>
                      <a:pt x="1304" y="2408"/>
                    </a:lnTo>
                    <a:lnTo>
                      <a:pt x="869" y="2607"/>
                    </a:lnTo>
                    <a:lnTo>
                      <a:pt x="507" y="2878"/>
                    </a:lnTo>
                    <a:lnTo>
                      <a:pt x="362" y="3059"/>
                    </a:lnTo>
                    <a:lnTo>
                      <a:pt x="218" y="3277"/>
                    </a:lnTo>
                    <a:lnTo>
                      <a:pt x="37" y="3693"/>
                    </a:lnTo>
                    <a:lnTo>
                      <a:pt x="0" y="4073"/>
                    </a:lnTo>
                    <a:lnTo>
                      <a:pt x="37" y="4435"/>
                    </a:lnTo>
                    <a:lnTo>
                      <a:pt x="254" y="4942"/>
                    </a:lnTo>
                    <a:lnTo>
                      <a:pt x="724" y="5503"/>
                    </a:lnTo>
                    <a:lnTo>
                      <a:pt x="978" y="5738"/>
                    </a:lnTo>
                    <a:lnTo>
                      <a:pt x="1213" y="5919"/>
                    </a:lnTo>
                    <a:lnTo>
                      <a:pt x="1720" y="6245"/>
                    </a:lnTo>
                    <a:lnTo>
                      <a:pt x="2281" y="6499"/>
                    </a:lnTo>
                    <a:lnTo>
                      <a:pt x="2878" y="6661"/>
                    </a:lnTo>
                    <a:lnTo>
                      <a:pt x="3186" y="6698"/>
                    </a:lnTo>
                    <a:lnTo>
                      <a:pt x="3114" y="6734"/>
                    </a:lnTo>
                    <a:lnTo>
                      <a:pt x="3023" y="6752"/>
                    </a:lnTo>
                    <a:lnTo>
                      <a:pt x="2553" y="6951"/>
                    </a:lnTo>
                    <a:lnTo>
                      <a:pt x="1629" y="7585"/>
                    </a:lnTo>
                    <a:lnTo>
                      <a:pt x="869" y="8399"/>
                    </a:lnTo>
                    <a:lnTo>
                      <a:pt x="471" y="9069"/>
                    </a:lnTo>
                    <a:lnTo>
                      <a:pt x="326" y="9539"/>
                    </a:lnTo>
                    <a:lnTo>
                      <a:pt x="308" y="9775"/>
                    </a:lnTo>
                    <a:lnTo>
                      <a:pt x="290" y="9974"/>
                    </a:lnTo>
                    <a:lnTo>
                      <a:pt x="381" y="10426"/>
                    </a:lnTo>
                    <a:lnTo>
                      <a:pt x="616" y="10897"/>
                    </a:lnTo>
                    <a:lnTo>
                      <a:pt x="1105" y="11368"/>
                    </a:lnTo>
                    <a:lnTo>
                      <a:pt x="1467" y="11585"/>
                    </a:lnTo>
                    <a:lnTo>
                      <a:pt x="1611" y="11313"/>
                    </a:lnTo>
                    <a:lnTo>
                      <a:pt x="1358" y="11168"/>
                    </a:lnTo>
                    <a:lnTo>
                      <a:pt x="960" y="10843"/>
                    </a:lnTo>
                    <a:lnTo>
                      <a:pt x="706" y="10444"/>
                    </a:lnTo>
                    <a:lnTo>
                      <a:pt x="598" y="10028"/>
                    </a:lnTo>
                    <a:lnTo>
                      <a:pt x="598" y="9793"/>
                    </a:lnTo>
                    <a:lnTo>
                      <a:pt x="634" y="9594"/>
                    </a:lnTo>
                    <a:lnTo>
                      <a:pt x="761" y="9159"/>
                    </a:lnTo>
                    <a:lnTo>
                      <a:pt x="1123" y="8544"/>
                    </a:lnTo>
                    <a:lnTo>
                      <a:pt x="1847" y="7802"/>
                    </a:lnTo>
                    <a:lnTo>
                      <a:pt x="2697" y="7223"/>
                    </a:lnTo>
                    <a:lnTo>
                      <a:pt x="3132" y="7042"/>
                    </a:lnTo>
                    <a:lnTo>
                      <a:pt x="3403" y="6951"/>
                    </a:lnTo>
                    <a:lnTo>
                      <a:pt x="3693" y="6879"/>
                    </a:lnTo>
                    <a:lnTo>
                      <a:pt x="4019" y="6788"/>
                    </a:lnTo>
                    <a:lnTo>
                      <a:pt x="4345" y="6680"/>
                    </a:lnTo>
                    <a:lnTo>
                      <a:pt x="4435" y="6607"/>
                    </a:lnTo>
                    <a:lnTo>
                      <a:pt x="4435" y="6499"/>
                    </a:lnTo>
                    <a:lnTo>
                      <a:pt x="4381" y="6408"/>
                    </a:lnTo>
                    <a:lnTo>
                      <a:pt x="4254" y="6390"/>
                    </a:lnTo>
                    <a:lnTo>
                      <a:pt x="3838" y="6444"/>
                    </a:lnTo>
                    <a:lnTo>
                      <a:pt x="3005" y="6390"/>
                    </a:lnTo>
                    <a:lnTo>
                      <a:pt x="2209" y="6155"/>
                    </a:lnTo>
                    <a:lnTo>
                      <a:pt x="1485" y="5756"/>
                    </a:lnTo>
                    <a:lnTo>
                      <a:pt x="1177" y="5503"/>
                    </a:lnTo>
                    <a:lnTo>
                      <a:pt x="833" y="5195"/>
                    </a:lnTo>
                    <a:lnTo>
                      <a:pt x="417" y="4616"/>
                    </a:lnTo>
                    <a:lnTo>
                      <a:pt x="290" y="4073"/>
                    </a:lnTo>
                    <a:lnTo>
                      <a:pt x="417" y="3530"/>
                    </a:lnTo>
                    <a:lnTo>
                      <a:pt x="598" y="3240"/>
                    </a:lnTo>
                    <a:lnTo>
                      <a:pt x="761" y="3059"/>
                    </a:lnTo>
                    <a:lnTo>
                      <a:pt x="1123" y="2806"/>
                    </a:lnTo>
                    <a:lnTo>
                      <a:pt x="1720" y="2607"/>
                    </a:lnTo>
                    <a:lnTo>
                      <a:pt x="2100" y="2589"/>
                    </a:lnTo>
                    <a:lnTo>
                      <a:pt x="2118" y="2589"/>
                    </a:lnTo>
                    <a:lnTo>
                      <a:pt x="2571" y="2625"/>
                    </a:lnTo>
                    <a:lnTo>
                      <a:pt x="3494" y="2860"/>
                    </a:lnTo>
                    <a:lnTo>
                      <a:pt x="4381" y="3295"/>
                    </a:lnTo>
                    <a:lnTo>
                      <a:pt x="5123" y="3892"/>
                    </a:lnTo>
                    <a:lnTo>
                      <a:pt x="5412" y="4254"/>
                    </a:lnTo>
                    <a:lnTo>
                      <a:pt x="5503" y="4327"/>
                    </a:lnTo>
                    <a:lnTo>
                      <a:pt x="5612" y="4290"/>
                    </a:lnTo>
                    <a:lnTo>
                      <a:pt x="5684" y="4218"/>
                    </a:lnTo>
                    <a:lnTo>
                      <a:pt x="5684" y="4109"/>
                    </a:lnTo>
                    <a:lnTo>
                      <a:pt x="5521" y="3657"/>
                    </a:lnTo>
                    <a:lnTo>
                      <a:pt x="5358" y="2752"/>
                    </a:lnTo>
                    <a:lnTo>
                      <a:pt x="5358" y="1919"/>
                    </a:lnTo>
                    <a:lnTo>
                      <a:pt x="5557" y="1213"/>
                    </a:lnTo>
                    <a:lnTo>
                      <a:pt x="5738" y="924"/>
                    </a:lnTo>
                    <a:lnTo>
                      <a:pt x="5847" y="761"/>
                    </a:lnTo>
                    <a:lnTo>
                      <a:pt x="6155" y="525"/>
                    </a:lnTo>
                    <a:lnTo>
                      <a:pt x="6498" y="363"/>
                    </a:lnTo>
                    <a:lnTo>
                      <a:pt x="6915" y="290"/>
                    </a:lnTo>
                    <a:lnTo>
                      <a:pt x="7132" y="290"/>
                    </a:lnTo>
                    <a:lnTo>
                      <a:pt x="7458" y="326"/>
                    </a:lnTo>
                    <a:lnTo>
                      <a:pt x="8055" y="562"/>
                    </a:lnTo>
                    <a:lnTo>
                      <a:pt x="8562" y="996"/>
                    </a:lnTo>
                    <a:lnTo>
                      <a:pt x="8960" y="1593"/>
                    </a:lnTo>
                    <a:lnTo>
                      <a:pt x="9105" y="1955"/>
                    </a:lnTo>
                    <a:lnTo>
                      <a:pt x="9232" y="2372"/>
                    </a:lnTo>
                    <a:lnTo>
                      <a:pt x="9322" y="3222"/>
                    </a:lnTo>
                    <a:lnTo>
                      <a:pt x="9177" y="3983"/>
                    </a:lnTo>
                    <a:lnTo>
                      <a:pt x="8870" y="4652"/>
                    </a:lnTo>
                    <a:lnTo>
                      <a:pt x="8634" y="4906"/>
                    </a:lnTo>
                    <a:lnTo>
                      <a:pt x="8598" y="4942"/>
                    </a:lnTo>
                    <a:lnTo>
                      <a:pt x="8562" y="4978"/>
                    </a:lnTo>
                    <a:lnTo>
                      <a:pt x="8526" y="5014"/>
                    </a:lnTo>
                    <a:lnTo>
                      <a:pt x="8526" y="5141"/>
                    </a:lnTo>
                    <a:lnTo>
                      <a:pt x="8562" y="5177"/>
                    </a:lnTo>
                    <a:lnTo>
                      <a:pt x="8598" y="5213"/>
                    </a:lnTo>
                    <a:lnTo>
                      <a:pt x="8707" y="5232"/>
                    </a:lnTo>
                    <a:lnTo>
                      <a:pt x="8761" y="5195"/>
                    </a:lnTo>
                    <a:lnTo>
                      <a:pt x="8797" y="5159"/>
                    </a:lnTo>
                    <a:lnTo>
                      <a:pt x="8833" y="5141"/>
                    </a:lnTo>
                    <a:lnTo>
                      <a:pt x="9105" y="4942"/>
                    </a:lnTo>
                    <a:lnTo>
                      <a:pt x="9775" y="4761"/>
                    </a:lnTo>
                    <a:lnTo>
                      <a:pt x="10517" y="4797"/>
                    </a:lnTo>
                    <a:lnTo>
                      <a:pt x="11241" y="5032"/>
                    </a:lnTo>
                    <a:lnTo>
                      <a:pt x="11585" y="5195"/>
                    </a:lnTo>
                    <a:lnTo>
                      <a:pt x="11892" y="5376"/>
                    </a:lnTo>
                    <a:lnTo>
                      <a:pt x="12490" y="5865"/>
                    </a:lnTo>
                    <a:lnTo>
                      <a:pt x="12924" y="6480"/>
                    </a:lnTo>
                    <a:lnTo>
                      <a:pt x="13105" y="7023"/>
                    </a:lnTo>
                    <a:lnTo>
                      <a:pt x="13123" y="7404"/>
                    </a:lnTo>
                    <a:lnTo>
                      <a:pt x="13087" y="7603"/>
                    </a:lnTo>
                    <a:lnTo>
                      <a:pt x="12960" y="8019"/>
                    </a:lnTo>
                    <a:lnTo>
                      <a:pt x="12616" y="8490"/>
                    </a:lnTo>
                    <a:lnTo>
                      <a:pt x="12327" y="8743"/>
                    </a:lnTo>
                    <a:lnTo>
                      <a:pt x="12146" y="8833"/>
                    </a:lnTo>
                    <a:lnTo>
                      <a:pt x="11820" y="8978"/>
                    </a:lnTo>
                    <a:lnTo>
                      <a:pt x="11005" y="9087"/>
                    </a:lnTo>
                    <a:lnTo>
                      <a:pt x="10064" y="9014"/>
                    </a:lnTo>
                    <a:lnTo>
                      <a:pt x="8996" y="8725"/>
                    </a:lnTo>
                    <a:lnTo>
                      <a:pt x="8417" y="8508"/>
                    </a:lnTo>
                    <a:lnTo>
                      <a:pt x="8308" y="8490"/>
                    </a:lnTo>
                    <a:lnTo>
                      <a:pt x="8236" y="8580"/>
                    </a:lnTo>
                    <a:lnTo>
                      <a:pt x="8200" y="8689"/>
                    </a:lnTo>
                    <a:lnTo>
                      <a:pt x="8290" y="8779"/>
                    </a:lnTo>
                    <a:lnTo>
                      <a:pt x="8616" y="8996"/>
                    </a:lnTo>
                    <a:lnTo>
                      <a:pt x="9195" y="9503"/>
                    </a:lnTo>
                    <a:lnTo>
                      <a:pt x="9648" y="10082"/>
                    </a:lnTo>
                    <a:lnTo>
                      <a:pt x="9974" y="10698"/>
                    </a:lnTo>
                    <a:lnTo>
                      <a:pt x="10064" y="10987"/>
                    </a:lnTo>
                    <a:lnTo>
                      <a:pt x="10354" y="10915"/>
                    </a:lnTo>
                    <a:lnTo>
                      <a:pt x="10209" y="10444"/>
                    </a:lnTo>
                    <a:lnTo>
                      <a:pt x="9612" y="9521"/>
                    </a:lnTo>
                    <a:lnTo>
                      <a:pt x="9195" y="9105"/>
                    </a:lnTo>
                    <a:lnTo>
                      <a:pt x="9666" y="9232"/>
                    </a:lnTo>
                    <a:lnTo>
                      <a:pt x="10535" y="9377"/>
                    </a:lnTo>
                    <a:lnTo>
                      <a:pt x="11313" y="9377"/>
                    </a:lnTo>
                    <a:lnTo>
                      <a:pt x="12001" y="9232"/>
                    </a:lnTo>
                    <a:lnTo>
                      <a:pt x="12291" y="9105"/>
                    </a:lnTo>
                    <a:lnTo>
                      <a:pt x="12490" y="8996"/>
                    </a:lnTo>
                    <a:lnTo>
                      <a:pt x="12834" y="8707"/>
                    </a:lnTo>
                    <a:lnTo>
                      <a:pt x="13123" y="8345"/>
                    </a:lnTo>
                    <a:lnTo>
                      <a:pt x="13322" y="7910"/>
                    </a:lnTo>
                    <a:lnTo>
                      <a:pt x="13395" y="7657"/>
                    </a:lnTo>
                    <a:lnTo>
                      <a:pt x="13431" y="7277"/>
                    </a:lnTo>
                    <a:lnTo>
                      <a:pt x="13268" y="6517"/>
                    </a:lnTo>
                    <a:lnTo>
                      <a:pt x="12834" y="5811"/>
                    </a:lnTo>
                    <a:lnTo>
                      <a:pt x="12164" y="5195"/>
                    </a:lnTo>
                    <a:lnTo>
                      <a:pt x="11729" y="4924"/>
                    </a:lnTo>
                    <a:lnTo>
                      <a:pt x="11440" y="4779"/>
                    </a:lnTo>
                    <a:lnTo>
                      <a:pt x="10824" y="4562"/>
                    </a:lnTo>
                    <a:lnTo>
                      <a:pt x="10173" y="4453"/>
                    </a:lnTo>
                    <a:lnTo>
                      <a:pt x="9557" y="4489"/>
                    </a:lnTo>
                    <a:lnTo>
                      <a:pt x="9268" y="4562"/>
                    </a:lnTo>
                    <a:lnTo>
                      <a:pt x="9268" y="4562"/>
                    </a:lnTo>
                    <a:lnTo>
                      <a:pt x="9395" y="4272"/>
                    </a:lnTo>
                    <a:lnTo>
                      <a:pt x="9576" y="3639"/>
                    </a:lnTo>
                    <a:lnTo>
                      <a:pt x="9612" y="2933"/>
                    </a:lnTo>
                    <a:lnTo>
                      <a:pt x="9503" y="2227"/>
                    </a:lnTo>
                    <a:lnTo>
                      <a:pt x="9395" y="1865"/>
                    </a:lnTo>
                    <a:lnTo>
                      <a:pt x="9232" y="1449"/>
                    </a:lnTo>
                    <a:lnTo>
                      <a:pt x="8779" y="779"/>
                    </a:lnTo>
                    <a:lnTo>
                      <a:pt x="8200" y="290"/>
                    </a:lnTo>
                    <a:lnTo>
                      <a:pt x="7530" y="37"/>
                    </a:lnTo>
                    <a:lnTo>
                      <a:pt x="7150" y="1"/>
                    </a:lnTo>
                    <a:close/>
                  </a:path>
                </a:pathLst>
              </a:custGeom>
              <a:solidFill>
                <a:srgbClr val="1919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 name="Google Shape;45;p2"/>
              <p:cNvSpPr/>
              <p:nvPr/>
            </p:nvSpPr>
            <p:spPr>
              <a:xfrm>
                <a:off x="4852851" y="2595580"/>
                <a:ext cx="112139" cy="112139"/>
              </a:xfrm>
              <a:custGeom>
                <a:avLst/>
                <a:gdLst/>
                <a:ahLst/>
                <a:cxnLst/>
                <a:rect l="l" t="t" r="r" b="b"/>
                <a:pathLst>
                  <a:path w="3530" h="3530" extrusionOk="0">
                    <a:moveTo>
                      <a:pt x="1484" y="0"/>
                    </a:moveTo>
                    <a:lnTo>
                      <a:pt x="1140" y="109"/>
                    </a:lnTo>
                    <a:lnTo>
                      <a:pt x="815" y="254"/>
                    </a:lnTo>
                    <a:lnTo>
                      <a:pt x="308" y="742"/>
                    </a:lnTo>
                    <a:lnTo>
                      <a:pt x="36" y="1358"/>
                    </a:lnTo>
                    <a:lnTo>
                      <a:pt x="0" y="2046"/>
                    </a:lnTo>
                    <a:lnTo>
                      <a:pt x="109" y="2389"/>
                    </a:lnTo>
                    <a:lnTo>
                      <a:pt x="254" y="2733"/>
                    </a:lnTo>
                    <a:lnTo>
                      <a:pt x="742" y="3222"/>
                    </a:lnTo>
                    <a:lnTo>
                      <a:pt x="1358" y="3512"/>
                    </a:lnTo>
                    <a:lnTo>
                      <a:pt x="2045" y="3530"/>
                    </a:lnTo>
                    <a:lnTo>
                      <a:pt x="2389" y="3439"/>
                    </a:lnTo>
                    <a:lnTo>
                      <a:pt x="2733" y="3276"/>
                    </a:lnTo>
                    <a:lnTo>
                      <a:pt x="3222" y="2806"/>
                    </a:lnTo>
                    <a:lnTo>
                      <a:pt x="3512" y="2172"/>
                    </a:lnTo>
                    <a:lnTo>
                      <a:pt x="3530" y="1484"/>
                    </a:lnTo>
                    <a:lnTo>
                      <a:pt x="3439" y="1141"/>
                    </a:lnTo>
                    <a:lnTo>
                      <a:pt x="3276" y="815"/>
                    </a:lnTo>
                    <a:lnTo>
                      <a:pt x="2806" y="308"/>
                    </a:lnTo>
                    <a:lnTo>
                      <a:pt x="2190" y="36"/>
                    </a:lnTo>
                    <a:lnTo>
                      <a:pt x="1484" y="0"/>
                    </a:lnTo>
                    <a:close/>
                  </a:path>
                </a:pathLst>
              </a:custGeom>
              <a:solidFill>
                <a:srgbClr val="808BC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 name="Google Shape;46;p2"/>
              <p:cNvSpPr/>
              <p:nvPr/>
            </p:nvSpPr>
            <p:spPr>
              <a:xfrm>
                <a:off x="4848245" y="2590974"/>
                <a:ext cx="121924" cy="117889"/>
              </a:xfrm>
              <a:custGeom>
                <a:avLst/>
                <a:gdLst/>
                <a:ahLst/>
                <a:cxnLst/>
                <a:rect l="l" t="t" r="r" b="b"/>
                <a:pathLst>
                  <a:path w="3838" h="3711" extrusionOk="0">
                    <a:moveTo>
                      <a:pt x="1593" y="0"/>
                    </a:moveTo>
                    <a:lnTo>
                      <a:pt x="1231" y="109"/>
                    </a:lnTo>
                    <a:lnTo>
                      <a:pt x="869" y="272"/>
                    </a:lnTo>
                    <a:lnTo>
                      <a:pt x="326" y="797"/>
                    </a:lnTo>
                    <a:lnTo>
                      <a:pt x="37" y="1467"/>
                    </a:lnTo>
                    <a:lnTo>
                      <a:pt x="0" y="2227"/>
                    </a:lnTo>
                    <a:lnTo>
                      <a:pt x="109" y="2589"/>
                    </a:lnTo>
                    <a:lnTo>
                      <a:pt x="399" y="2498"/>
                    </a:lnTo>
                    <a:lnTo>
                      <a:pt x="290" y="2172"/>
                    </a:lnTo>
                    <a:lnTo>
                      <a:pt x="326" y="1539"/>
                    </a:lnTo>
                    <a:lnTo>
                      <a:pt x="580" y="978"/>
                    </a:lnTo>
                    <a:lnTo>
                      <a:pt x="1032" y="525"/>
                    </a:lnTo>
                    <a:lnTo>
                      <a:pt x="1340" y="399"/>
                    </a:lnTo>
                    <a:lnTo>
                      <a:pt x="1647" y="308"/>
                    </a:lnTo>
                    <a:lnTo>
                      <a:pt x="2281" y="326"/>
                    </a:lnTo>
                    <a:lnTo>
                      <a:pt x="2589" y="435"/>
                    </a:lnTo>
                    <a:lnTo>
                      <a:pt x="2878" y="580"/>
                    </a:lnTo>
                    <a:lnTo>
                      <a:pt x="3295" y="1050"/>
                    </a:lnTo>
                    <a:lnTo>
                      <a:pt x="3439" y="1340"/>
                    </a:lnTo>
                    <a:lnTo>
                      <a:pt x="3530" y="1648"/>
                    </a:lnTo>
                    <a:lnTo>
                      <a:pt x="3512" y="2281"/>
                    </a:lnTo>
                    <a:lnTo>
                      <a:pt x="3403" y="2589"/>
                    </a:lnTo>
                    <a:lnTo>
                      <a:pt x="3240" y="2878"/>
                    </a:lnTo>
                    <a:lnTo>
                      <a:pt x="2788" y="3295"/>
                    </a:lnTo>
                    <a:lnTo>
                      <a:pt x="2498" y="3439"/>
                    </a:lnTo>
                    <a:lnTo>
                      <a:pt x="2589" y="3711"/>
                    </a:lnTo>
                    <a:lnTo>
                      <a:pt x="2951" y="3566"/>
                    </a:lnTo>
                    <a:lnTo>
                      <a:pt x="3494" y="3041"/>
                    </a:lnTo>
                    <a:lnTo>
                      <a:pt x="3675" y="2715"/>
                    </a:lnTo>
                    <a:lnTo>
                      <a:pt x="3801" y="2353"/>
                    </a:lnTo>
                    <a:lnTo>
                      <a:pt x="3838" y="1593"/>
                    </a:lnTo>
                    <a:lnTo>
                      <a:pt x="3711" y="1231"/>
                    </a:lnTo>
                    <a:lnTo>
                      <a:pt x="3566" y="887"/>
                    </a:lnTo>
                    <a:lnTo>
                      <a:pt x="3041" y="344"/>
                    </a:lnTo>
                    <a:lnTo>
                      <a:pt x="2715" y="163"/>
                    </a:lnTo>
                    <a:lnTo>
                      <a:pt x="2353" y="19"/>
                    </a:lnTo>
                    <a:lnTo>
                      <a:pt x="1593" y="0"/>
                    </a:lnTo>
                    <a:close/>
                  </a:path>
                </a:pathLst>
              </a:custGeom>
              <a:solidFill>
                <a:srgbClr val="1919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2"/>
              <p:cNvSpPr/>
              <p:nvPr/>
            </p:nvSpPr>
            <p:spPr>
              <a:xfrm>
                <a:off x="4848245" y="2594437"/>
                <a:ext cx="82246" cy="118461"/>
              </a:xfrm>
              <a:custGeom>
                <a:avLst/>
                <a:gdLst/>
                <a:ahLst/>
                <a:cxnLst/>
                <a:rect l="l" t="t" r="r" b="b"/>
                <a:pathLst>
                  <a:path w="2589" h="3729" extrusionOk="0">
                    <a:moveTo>
                      <a:pt x="1231" y="0"/>
                    </a:moveTo>
                    <a:lnTo>
                      <a:pt x="869" y="163"/>
                    </a:lnTo>
                    <a:lnTo>
                      <a:pt x="326" y="688"/>
                    </a:lnTo>
                    <a:lnTo>
                      <a:pt x="37" y="1358"/>
                    </a:lnTo>
                    <a:lnTo>
                      <a:pt x="0" y="2118"/>
                    </a:lnTo>
                    <a:lnTo>
                      <a:pt x="109" y="2480"/>
                    </a:lnTo>
                    <a:lnTo>
                      <a:pt x="236" y="2769"/>
                    </a:lnTo>
                    <a:lnTo>
                      <a:pt x="598" y="3222"/>
                    </a:lnTo>
                    <a:lnTo>
                      <a:pt x="1068" y="3548"/>
                    </a:lnTo>
                    <a:lnTo>
                      <a:pt x="1629" y="3711"/>
                    </a:lnTo>
                    <a:lnTo>
                      <a:pt x="1919" y="3729"/>
                    </a:lnTo>
                    <a:lnTo>
                      <a:pt x="2263" y="3711"/>
                    </a:lnTo>
                    <a:lnTo>
                      <a:pt x="2589" y="3602"/>
                    </a:lnTo>
                    <a:lnTo>
                      <a:pt x="2498" y="3330"/>
                    </a:lnTo>
                    <a:lnTo>
                      <a:pt x="2172" y="3421"/>
                    </a:lnTo>
                    <a:lnTo>
                      <a:pt x="1539" y="3403"/>
                    </a:lnTo>
                    <a:lnTo>
                      <a:pt x="978" y="3149"/>
                    </a:lnTo>
                    <a:lnTo>
                      <a:pt x="525" y="2679"/>
                    </a:lnTo>
                    <a:lnTo>
                      <a:pt x="399" y="2389"/>
                    </a:lnTo>
                    <a:lnTo>
                      <a:pt x="290" y="2063"/>
                    </a:lnTo>
                    <a:lnTo>
                      <a:pt x="326" y="1430"/>
                    </a:lnTo>
                    <a:lnTo>
                      <a:pt x="580" y="869"/>
                    </a:lnTo>
                    <a:lnTo>
                      <a:pt x="1032" y="416"/>
                    </a:lnTo>
                    <a:lnTo>
                      <a:pt x="1340" y="290"/>
                    </a:lnTo>
                    <a:lnTo>
                      <a:pt x="1231" y="0"/>
                    </a:lnTo>
                    <a:close/>
                  </a:path>
                </a:pathLst>
              </a:custGeom>
              <a:solidFill>
                <a:srgbClr val="1919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8" name="Google Shape;48;p2"/>
            <p:cNvGrpSpPr/>
            <p:nvPr/>
          </p:nvGrpSpPr>
          <p:grpSpPr>
            <a:xfrm>
              <a:off x="-34950" y="3958025"/>
              <a:ext cx="9213900" cy="1185485"/>
              <a:chOff x="-34950" y="3958025"/>
              <a:chExt cx="9213900" cy="1185485"/>
            </a:xfrm>
          </p:grpSpPr>
          <p:sp>
            <p:nvSpPr>
              <p:cNvPr id="49" name="Google Shape;49;p2"/>
              <p:cNvSpPr/>
              <p:nvPr/>
            </p:nvSpPr>
            <p:spPr>
              <a:xfrm>
                <a:off x="-34950" y="3958025"/>
                <a:ext cx="9213888" cy="646417"/>
              </a:xfrm>
              <a:custGeom>
                <a:avLst/>
                <a:gdLst/>
                <a:ahLst/>
                <a:cxnLst/>
                <a:rect l="l" t="t" r="r" b="b"/>
                <a:pathLst>
                  <a:path w="281512" h="19750" extrusionOk="0">
                    <a:moveTo>
                      <a:pt x="0" y="0"/>
                    </a:moveTo>
                    <a:lnTo>
                      <a:pt x="0" y="19750"/>
                    </a:lnTo>
                    <a:lnTo>
                      <a:pt x="281511" y="19750"/>
                    </a:lnTo>
                    <a:lnTo>
                      <a:pt x="281511" y="3229"/>
                    </a:lnTo>
                    <a:lnTo>
                      <a:pt x="281221" y="3220"/>
                    </a:lnTo>
                    <a:lnTo>
                      <a:pt x="280693" y="3141"/>
                    </a:lnTo>
                    <a:lnTo>
                      <a:pt x="280227" y="3000"/>
                    </a:lnTo>
                    <a:lnTo>
                      <a:pt x="279813" y="2806"/>
                    </a:lnTo>
                    <a:lnTo>
                      <a:pt x="279268" y="2446"/>
                    </a:lnTo>
                    <a:lnTo>
                      <a:pt x="278643" y="1856"/>
                    </a:lnTo>
                    <a:lnTo>
                      <a:pt x="278353" y="1540"/>
                    </a:lnTo>
                    <a:lnTo>
                      <a:pt x="278080" y="1249"/>
                    </a:lnTo>
                    <a:lnTo>
                      <a:pt x="277508" y="704"/>
                    </a:lnTo>
                    <a:lnTo>
                      <a:pt x="277016" y="370"/>
                    </a:lnTo>
                    <a:lnTo>
                      <a:pt x="276655" y="194"/>
                    </a:lnTo>
                    <a:lnTo>
                      <a:pt x="276241" y="70"/>
                    </a:lnTo>
                    <a:lnTo>
                      <a:pt x="275775" y="9"/>
                    </a:lnTo>
                    <a:lnTo>
                      <a:pt x="275520" y="0"/>
                    </a:lnTo>
                    <a:lnTo>
                      <a:pt x="275265" y="9"/>
                    </a:lnTo>
                    <a:lnTo>
                      <a:pt x="274799" y="70"/>
                    </a:lnTo>
                    <a:lnTo>
                      <a:pt x="274385" y="194"/>
                    </a:lnTo>
                    <a:lnTo>
                      <a:pt x="274025" y="370"/>
                    </a:lnTo>
                    <a:lnTo>
                      <a:pt x="273532" y="704"/>
                    </a:lnTo>
                    <a:lnTo>
                      <a:pt x="272960" y="1249"/>
                    </a:lnTo>
                    <a:lnTo>
                      <a:pt x="272687" y="1540"/>
                    </a:lnTo>
                    <a:lnTo>
                      <a:pt x="272397" y="1856"/>
                    </a:lnTo>
                    <a:lnTo>
                      <a:pt x="271773" y="2446"/>
                    </a:lnTo>
                    <a:lnTo>
                      <a:pt x="271227" y="2806"/>
                    </a:lnTo>
                    <a:lnTo>
                      <a:pt x="270814" y="3000"/>
                    </a:lnTo>
                    <a:lnTo>
                      <a:pt x="270347" y="3141"/>
                    </a:lnTo>
                    <a:lnTo>
                      <a:pt x="269820" y="3220"/>
                    </a:lnTo>
                    <a:lnTo>
                      <a:pt x="269529" y="3229"/>
                    </a:lnTo>
                    <a:lnTo>
                      <a:pt x="269239" y="3220"/>
                    </a:lnTo>
                    <a:lnTo>
                      <a:pt x="268711" y="3141"/>
                    </a:lnTo>
                    <a:lnTo>
                      <a:pt x="268245" y="3000"/>
                    </a:lnTo>
                    <a:lnTo>
                      <a:pt x="267831" y="2806"/>
                    </a:lnTo>
                    <a:lnTo>
                      <a:pt x="267286" y="2446"/>
                    </a:lnTo>
                    <a:lnTo>
                      <a:pt x="266661" y="1856"/>
                    </a:lnTo>
                    <a:lnTo>
                      <a:pt x="266371" y="1540"/>
                    </a:lnTo>
                    <a:lnTo>
                      <a:pt x="266098" y="1249"/>
                    </a:lnTo>
                    <a:lnTo>
                      <a:pt x="265526" y="704"/>
                    </a:lnTo>
                    <a:lnTo>
                      <a:pt x="265034" y="370"/>
                    </a:lnTo>
                    <a:lnTo>
                      <a:pt x="264673" y="194"/>
                    </a:lnTo>
                    <a:lnTo>
                      <a:pt x="264260" y="70"/>
                    </a:lnTo>
                    <a:lnTo>
                      <a:pt x="263793" y="9"/>
                    </a:lnTo>
                    <a:lnTo>
                      <a:pt x="263538" y="0"/>
                    </a:lnTo>
                    <a:lnTo>
                      <a:pt x="263283" y="9"/>
                    </a:lnTo>
                    <a:lnTo>
                      <a:pt x="262817" y="70"/>
                    </a:lnTo>
                    <a:lnTo>
                      <a:pt x="262403" y="194"/>
                    </a:lnTo>
                    <a:lnTo>
                      <a:pt x="262043" y="370"/>
                    </a:lnTo>
                    <a:lnTo>
                      <a:pt x="261550" y="704"/>
                    </a:lnTo>
                    <a:lnTo>
                      <a:pt x="260978" y="1249"/>
                    </a:lnTo>
                    <a:lnTo>
                      <a:pt x="260706" y="1540"/>
                    </a:lnTo>
                    <a:lnTo>
                      <a:pt x="260415" y="1856"/>
                    </a:lnTo>
                    <a:lnTo>
                      <a:pt x="259791" y="2446"/>
                    </a:lnTo>
                    <a:lnTo>
                      <a:pt x="259245" y="2806"/>
                    </a:lnTo>
                    <a:lnTo>
                      <a:pt x="258832" y="3000"/>
                    </a:lnTo>
                    <a:lnTo>
                      <a:pt x="258366" y="3141"/>
                    </a:lnTo>
                    <a:lnTo>
                      <a:pt x="257838" y="3220"/>
                    </a:lnTo>
                    <a:lnTo>
                      <a:pt x="257547" y="3229"/>
                    </a:lnTo>
                    <a:lnTo>
                      <a:pt x="257257" y="3220"/>
                    </a:lnTo>
                    <a:lnTo>
                      <a:pt x="256729" y="3141"/>
                    </a:lnTo>
                    <a:lnTo>
                      <a:pt x="256263" y="3000"/>
                    </a:lnTo>
                    <a:lnTo>
                      <a:pt x="255850" y="2806"/>
                    </a:lnTo>
                    <a:lnTo>
                      <a:pt x="255304" y="2446"/>
                    </a:lnTo>
                    <a:lnTo>
                      <a:pt x="254680" y="1856"/>
                    </a:lnTo>
                    <a:lnTo>
                      <a:pt x="254389" y="1540"/>
                    </a:lnTo>
                    <a:lnTo>
                      <a:pt x="254116" y="1249"/>
                    </a:lnTo>
                    <a:lnTo>
                      <a:pt x="253545" y="704"/>
                    </a:lnTo>
                    <a:lnTo>
                      <a:pt x="253052" y="370"/>
                    </a:lnTo>
                    <a:lnTo>
                      <a:pt x="252691" y="194"/>
                    </a:lnTo>
                    <a:lnTo>
                      <a:pt x="252278" y="70"/>
                    </a:lnTo>
                    <a:lnTo>
                      <a:pt x="251812" y="9"/>
                    </a:lnTo>
                    <a:lnTo>
                      <a:pt x="251557" y="0"/>
                    </a:lnTo>
                    <a:lnTo>
                      <a:pt x="251301" y="9"/>
                    </a:lnTo>
                    <a:lnTo>
                      <a:pt x="250835" y="70"/>
                    </a:lnTo>
                    <a:lnTo>
                      <a:pt x="250422" y="194"/>
                    </a:lnTo>
                    <a:lnTo>
                      <a:pt x="250061" y="370"/>
                    </a:lnTo>
                    <a:lnTo>
                      <a:pt x="249568" y="704"/>
                    </a:lnTo>
                    <a:lnTo>
                      <a:pt x="248997" y="1249"/>
                    </a:lnTo>
                    <a:lnTo>
                      <a:pt x="248724" y="1540"/>
                    </a:lnTo>
                    <a:lnTo>
                      <a:pt x="248433" y="1856"/>
                    </a:lnTo>
                    <a:lnTo>
                      <a:pt x="247809" y="2446"/>
                    </a:lnTo>
                    <a:lnTo>
                      <a:pt x="247263" y="2806"/>
                    </a:lnTo>
                    <a:lnTo>
                      <a:pt x="246850" y="3000"/>
                    </a:lnTo>
                    <a:lnTo>
                      <a:pt x="246384" y="3141"/>
                    </a:lnTo>
                    <a:lnTo>
                      <a:pt x="245856" y="3220"/>
                    </a:lnTo>
                    <a:lnTo>
                      <a:pt x="245566" y="3229"/>
                    </a:lnTo>
                    <a:lnTo>
                      <a:pt x="245275" y="3220"/>
                    </a:lnTo>
                    <a:lnTo>
                      <a:pt x="244747" y="3141"/>
                    </a:lnTo>
                    <a:lnTo>
                      <a:pt x="244281" y="3000"/>
                    </a:lnTo>
                    <a:lnTo>
                      <a:pt x="243868" y="2806"/>
                    </a:lnTo>
                    <a:lnTo>
                      <a:pt x="243322" y="2446"/>
                    </a:lnTo>
                    <a:lnTo>
                      <a:pt x="242698" y="1856"/>
                    </a:lnTo>
                    <a:lnTo>
                      <a:pt x="242407" y="1540"/>
                    </a:lnTo>
                    <a:lnTo>
                      <a:pt x="242135" y="1249"/>
                    </a:lnTo>
                    <a:lnTo>
                      <a:pt x="241563" y="704"/>
                    </a:lnTo>
                    <a:lnTo>
                      <a:pt x="241079" y="370"/>
                    </a:lnTo>
                    <a:lnTo>
                      <a:pt x="240710" y="194"/>
                    </a:lnTo>
                    <a:lnTo>
                      <a:pt x="240296" y="70"/>
                    </a:lnTo>
                    <a:lnTo>
                      <a:pt x="239839" y="9"/>
                    </a:lnTo>
                    <a:lnTo>
                      <a:pt x="239575" y="0"/>
                    </a:lnTo>
                    <a:lnTo>
                      <a:pt x="239320" y="9"/>
                    </a:lnTo>
                    <a:lnTo>
                      <a:pt x="238853" y="70"/>
                    </a:lnTo>
                    <a:lnTo>
                      <a:pt x="238449" y="194"/>
                    </a:lnTo>
                    <a:lnTo>
                      <a:pt x="238079" y="370"/>
                    </a:lnTo>
                    <a:lnTo>
                      <a:pt x="237595" y="704"/>
                    </a:lnTo>
                    <a:lnTo>
                      <a:pt x="237015" y="1249"/>
                    </a:lnTo>
                    <a:lnTo>
                      <a:pt x="236742" y="1540"/>
                    </a:lnTo>
                    <a:lnTo>
                      <a:pt x="236452" y="1856"/>
                    </a:lnTo>
                    <a:lnTo>
                      <a:pt x="235836" y="2446"/>
                    </a:lnTo>
                    <a:lnTo>
                      <a:pt x="235290" y="2806"/>
                    </a:lnTo>
                    <a:lnTo>
                      <a:pt x="234877" y="3000"/>
                    </a:lnTo>
                    <a:lnTo>
                      <a:pt x="234411" y="3141"/>
                    </a:lnTo>
                    <a:lnTo>
                      <a:pt x="233883" y="3220"/>
                    </a:lnTo>
                    <a:lnTo>
                      <a:pt x="233584" y="3229"/>
                    </a:lnTo>
                    <a:lnTo>
                      <a:pt x="233293" y="3220"/>
                    </a:lnTo>
                    <a:lnTo>
                      <a:pt x="232766" y="3141"/>
                    </a:lnTo>
                    <a:lnTo>
                      <a:pt x="232299" y="3000"/>
                    </a:lnTo>
                    <a:lnTo>
                      <a:pt x="231886" y="2806"/>
                    </a:lnTo>
                    <a:lnTo>
                      <a:pt x="231341" y="2446"/>
                    </a:lnTo>
                    <a:lnTo>
                      <a:pt x="230725" y="1856"/>
                    </a:lnTo>
                    <a:lnTo>
                      <a:pt x="230434" y="1540"/>
                    </a:lnTo>
                    <a:lnTo>
                      <a:pt x="230153" y="1249"/>
                    </a:lnTo>
                    <a:lnTo>
                      <a:pt x="229581" y="704"/>
                    </a:lnTo>
                    <a:lnTo>
                      <a:pt x="229097" y="370"/>
                    </a:lnTo>
                    <a:lnTo>
                      <a:pt x="228728" y="194"/>
                    </a:lnTo>
                    <a:lnTo>
                      <a:pt x="228323" y="70"/>
                    </a:lnTo>
                    <a:lnTo>
                      <a:pt x="227857" y="9"/>
                    </a:lnTo>
                    <a:lnTo>
                      <a:pt x="227602" y="0"/>
                    </a:lnTo>
                    <a:lnTo>
                      <a:pt x="227338" y="9"/>
                    </a:lnTo>
                    <a:lnTo>
                      <a:pt x="226880" y="70"/>
                    </a:lnTo>
                    <a:lnTo>
                      <a:pt x="226467" y="194"/>
                    </a:lnTo>
                    <a:lnTo>
                      <a:pt x="226097" y="370"/>
                    </a:lnTo>
                    <a:lnTo>
                      <a:pt x="225614" y="704"/>
                    </a:lnTo>
                    <a:lnTo>
                      <a:pt x="225042" y="1249"/>
                    </a:lnTo>
                    <a:lnTo>
                      <a:pt x="224760" y="1540"/>
                    </a:lnTo>
                    <a:lnTo>
                      <a:pt x="224479" y="1856"/>
                    </a:lnTo>
                    <a:lnTo>
                      <a:pt x="223854" y="2446"/>
                    </a:lnTo>
                    <a:lnTo>
                      <a:pt x="223309" y="2806"/>
                    </a:lnTo>
                    <a:lnTo>
                      <a:pt x="222895" y="3000"/>
                    </a:lnTo>
                    <a:lnTo>
                      <a:pt x="222429" y="3141"/>
                    </a:lnTo>
                    <a:lnTo>
                      <a:pt x="221901" y="3220"/>
                    </a:lnTo>
                    <a:lnTo>
                      <a:pt x="221611" y="3229"/>
                    </a:lnTo>
                    <a:lnTo>
                      <a:pt x="221312" y="3220"/>
                    </a:lnTo>
                    <a:lnTo>
                      <a:pt x="220784" y="3141"/>
                    </a:lnTo>
                    <a:lnTo>
                      <a:pt x="220326" y="3000"/>
                    </a:lnTo>
                    <a:lnTo>
                      <a:pt x="219913" y="2806"/>
                    </a:lnTo>
                    <a:lnTo>
                      <a:pt x="219359" y="2446"/>
                    </a:lnTo>
                    <a:lnTo>
                      <a:pt x="218743" y="1856"/>
                    </a:lnTo>
                    <a:lnTo>
                      <a:pt x="218453" y="1540"/>
                    </a:lnTo>
                    <a:lnTo>
                      <a:pt x="218180" y="1249"/>
                    </a:lnTo>
                    <a:lnTo>
                      <a:pt x="217608" y="704"/>
                    </a:lnTo>
                    <a:lnTo>
                      <a:pt x="217115" y="370"/>
                    </a:lnTo>
                    <a:lnTo>
                      <a:pt x="216746" y="194"/>
                    </a:lnTo>
                    <a:lnTo>
                      <a:pt x="216341" y="70"/>
                    </a:lnTo>
                    <a:lnTo>
                      <a:pt x="215875" y="9"/>
                    </a:lnTo>
                    <a:lnTo>
                      <a:pt x="215620" y="0"/>
                    </a:lnTo>
                    <a:lnTo>
                      <a:pt x="215365" y="9"/>
                    </a:lnTo>
                    <a:lnTo>
                      <a:pt x="214899" y="70"/>
                    </a:lnTo>
                    <a:lnTo>
                      <a:pt x="214485" y="194"/>
                    </a:lnTo>
                    <a:lnTo>
                      <a:pt x="214116" y="370"/>
                    </a:lnTo>
                    <a:lnTo>
                      <a:pt x="213632" y="704"/>
                    </a:lnTo>
                    <a:lnTo>
                      <a:pt x="213060" y="1249"/>
                    </a:lnTo>
                    <a:lnTo>
                      <a:pt x="212787" y="1540"/>
                    </a:lnTo>
                    <a:lnTo>
                      <a:pt x="212497" y="1856"/>
                    </a:lnTo>
                    <a:lnTo>
                      <a:pt x="211872" y="2446"/>
                    </a:lnTo>
                    <a:lnTo>
                      <a:pt x="211327" y="2806"/>
                    </a:lnTo>
                    <a:lnTo>
                      <a:pt x="210913" y="3000"/>
                    </a:lnTo>
                    <a:lnTo>
                      <a:pt x="210447" y="3141"/>
                    </a:lnTo>
                    <a:lnTo>
                      <a:pt x="209919" y="3220"/>
                    </a:lnTo>
                    <a:lnTo>
                      <a:pt x="209629" y="3229"/>
                    </a:lnTo>
                    <a:lnTo>
                      <a:pt x="209339" y="3220"/>
                    </a:lnTo>
                    <a:lnTo>
                      <a:pt x="208811" y="3141"/>
                    </a:lnTo>
                    <a:lnTo>
                      <a:pt x="208345" y="3000"/>
                    </a:lnTo>
                    <a:lnTo>
                      <a:pt x="207931" y="2806"/>
                    </a:lnTo>
                    <a:lnTo>
                      <a:pt x="207386" y="2446"/>
                    </a:lnTo>
                    <a:lnTo>
                      <a:pt x="206761" y="1856"/>
                    </a:lnTo>
                    <a:lnTo>
                      <a:pt x="206471" y="1540"/>
                    </a:lnTo>
                    <a:lnTo>
                      <a:pt x="206198" y="1249"/>
                    </a:lnTo>
                    <a:lnTo>
                      <a:pt x="205626" y="704"/>
                    </a:lnTo>
                    <a:lnTo>
                      <a:pt x="205134" y="370"/>
                    </a:lnTo>
                    <a:lnTo>
                      <a:pt x="204773" y="194"/>
                    </a:lnTo>
                    <a:lnTo>
                      <a:pt x="204359" y="70"/>
                    </a:lnTo>
                    <a:lnTo>
                      <a:pt x="203893" y="9"/>
                    </a:lnTo>
                    <a:lnTo>
                      <a:pt x="203638" y="0"/>
                    </a:lnTo>
                    <a:lnTo>
                      <a:pt x="203383" y="9"/>
                    </a:lnTo>
                    <a:lnTo>
                      <a:pt x="202917" y="70"/>
                    </a:lnTo>
                    <a:lnTo>
                      <a:pt x="202503" y="194"/>
                    </a:lnTo>
                    <a:lnTo>
                      <a:pt x="202143" y="370"/>
                    </a:lnTo>
                    <a:lnTo>
                      <a:pt x="201650" y="704"/>
                    </a:lnTo>
                    <a:lnTo>
                      <a:pt x="201078" y="1249"/>
                    </a:lnTo>
                    <a:lnTo>
                      <a:pt x="200805" y="1540"/>
                    </a:lnTo>
                    <a:lnTo>
                      <a:pt x="200515" y="1856"/>
                    </a:lnTo>
                    <a:lnTo>
                      <a:pt x="199890" y="2446"/>
                    </a:lnTo>
                    <a:lnTo>
                      <a:pt x="199345" y="2806"/>
                    </a:lnTo>
                    <a:lnTo>
                      <a:pt x="198932" y="3000"/>
                    </a:lnTo>
                    <a:lnTo>
                      <a:pt x="198465" y="3141"/>
                    </a:lnTo>
                    <a:lnTo>
                      <a:pt x="197946" y="3220"/>
                    </a:lnTo>
                    <a:lnTo>
                      <a:pt x="197647" y="3229"/>
                    </a:lnTo>
                    <a:lnTo>
                      <a:pt x="197357" y="3220"/>
                    </a:lnTo>
                    <a:lnTo>
                      <a:pt x="196829" y="3141"/>
                    </a:lnTo>
                    <a:lnTo>
                      <a:pt x="196363" y="3000"/>
                    </a:lnTo>
                    <a:lnTo>
                      <a:pt x="195949" y="2806"/>
                    </a:lnTo>
                    <a:lnTo>
                      <a:pt x="195404" y="2446"/>
                    </a:lnTo>
                    <a:lnTo>
                      <a:pt x="194779" y="1856"/>
                    </a:lnTo>
                    <a:lnTo>
                      <a:pt x="194489" y="1540"/>
                    </a:lnTo>
                    <a:lnTo>
                      <a:pt x="194216" y="1249"/>
                    </a:lnTo>
                    <a:lnTo>
                      <a:pt x="193644" y="704"/>
                    </a:lnTo>
                    <a:lnTo>
                      <a:pt x="193161" y="370"/>
                    </a:lnTo>
                    <a:lnTo>
                      <a:pt x="192791" y="194"/>
                    </a:lnTo>
                    <a:lnTo>
                      <a:pt x="192378" y="70"/>
                    </a:lnTo>
                    <a:lnTo>
                      <a:pt x="191920" y="9"/>
                    </a:lnTo>
                    <a:lnTo>
                      <a:pt x="191656" y="0"/>
                    </a:lnTo>
                    <a:lnTo>
                      <a:pt x="191401" y="9"/>
                    </a:lnTo>
                    <a:lnTo>
                      <a:pt x="190935" y="70"/>
                    </a:lnTo>
                    <a:lnTo>
                      <a:pt x="190530" y="194"/>
                    </a:lnTo>
                    <a:lnTo>
                      <a:pt x="190161" y="370"/>
                    </a:lnTo>
                    <a:lnTo>
                      <a:pt x="189677" y="704"/>
                    </a:lnTo>
                    <a:lnTo>
                      <a:pt x="189096" y="1249"/>
                    </a:lnTo>
                    <a:lnTo>
                      <a:pt x="188824" y="1540"/>
                    </a:lnTo>
                    <a:lnTo>
                      <a:pt x="188533" y="1856"/>
                    </a:lnTo>
                    <a:lnTo>
                      <a:pt x="187917" y="2446"/>
                    </a:lnTo>
                    <a:lnTo>
                      <a:pt x="187372" y="2806"/>
                    </a:lnTo>
                    <a:lnTo>
                      <a:pt x="186959" y="3000"/>
                    </a:lnTo>
                    <a:lnTo>
                      <a:pt x="186492" y="3141"/>
                    </a:lnTo>
                    <a:lnTo>
                      <a:pt x="185964" y="3220"/>
                    </a:lnTo>
                    <a:lnTo>
                      <a:pt x="185665" y="3229"/>
                    </a:lnTo>
                    <a:lnTo>
                      <a:pt x="185375" y="3220"/>
                    </a:lnTo>
                    <a:lnTo>
                      <a:pt x="184847" y="3141"/>
                    </a:lnTo>
                    <a:lnTo>
                      <a:pt x="184381" y="3000"/>
                    </a:lnTo>
                    <a:lnTo>
                      <a:pt x="183968" y="2806"/>
                    </a:lnTo>
                    <a:lnTo>
                      <a:pt x="183422" y="2446"/>
                    </a:lnTo>
                    <a:lnTo>
                      <a:pt x="182806" y="1856"/>
                    </a:lnTo>
                    <a:lnTo>
                      <a:pt x="182516" y="1540"/>
                    </a:lnTo>
                    <a:lnTo>
                      <a:pt x="182243" y="1249"/>
                    </a:lnTo>
                    <a:lnTo>
                      <a:pt x="181663" y="704"/>
                    </a:lnTo>
                    <a:lnTo>
                      <a:pt x="181179" y="370"/>
                    </a:lnTo>
                    <a:lnTo>
                      <a:pt x="180809" y="194"/>
                    </a:lnTo>
                    <a:lnTo>
                      <a:pt x="180405" y="70"/>
                    </a:lnTo>
                    <a:lnTo>
                      <a:pt x="179938" y="9"/>
                    </a:lnTo>
                    <a:lnTo>
                      <a:pt x="179683" y="0"/>
                    </a:lnTo>
                    <a:lnTo>
                      <a:pt x="179419" y="9"/>
                    </a:lnTo>
                    <a:lnTo>
                      <a:pt x="178962" y="70"/>
                    </a:lnTo>
                    <a:lnTo>
                      <a:pt x="178548" y="194"/>
                    </a:lnTo>
                    <a:lnTo>
                      <a:pt x="178179" y="370"/>
                    </a:lnTo>
                    <a:lnTo>
                      <a:pt x="177695" y="704"/>
                    </a:lnTo>
                    <a:lnTo>
                      <a:pt x="177123" y="1249"/>
                    </a:lnTo>
                    <a:lnTo>
                      <a:pt x="176851" y="1540"/>
                    </a:lnTo>
                    <a:lnTo>
                      <a:pt x="176560" y="1856"/>
                    </a:lnTo>
                    <a:lnTo>
                      <a:pt x="175936" y="2446"/>
                    </a:lnTo>
                    <a:lnTo>
                      <a:pt x="175390" y="2806"/>
                    </a:lnTo>
                    <a:lnTo>
                      <a:pt x="174977" y="3000"/>
                    </a:lnTo>
                    <a:lnTo>
                      <a:pt x="174511" y="3141"/>
                    </a:lnTo>
                    <a:lnTo>
                      <a:pt x="173983" y="3220"/>
                    </a:lnTo>
                    <a:lnTo>
                      <a:pt x="173692" y="3229"/>
                    </a:lnTo>
                    <a:lnTo>
                      <a:pt x="173402" y="3220"/>
                    </a:lnTo>
                    <a:lnTo>
                      <a:pt x="172874" y="3141"/>
                    </a:lnTo>
                    <a:lnTo>
                      <a:pt x="172408" y="3000"/>
                    </a:lnTo>
                    <a:lnTo>
                      <a:pt x="171995" y="2806"/>
                    </a:lnTo>
                    <a:lnTo>
                      <a:pt x="171449" y="2446"/>
                    </a:lnTo>
                    <a:lnTo>
                      <a:pt x="170824" y="1856"/>
                    </a:lnTo>
                    <a:lnTo>
                      <a:pt x="170534" y="1540"/>
                    </a:lnTo>
                    <a:lnTo>
                      <a:pt x="170261" y="1249"/>
                    </a:lnTo>
                    <a:lnTo>
                      <a:pt x="169690" y="704"/>
                    </a:lnTo>
                    <a:lnTo>
                      <a:pt x="169197" y="370"/>
                    </a:lnTo>
                    <a:lnTo>
                      <a:pt x="168836" y="194"/>
                    </a:lnTo>
                    <a:lnTo>
                      <a:pt x="168423" y="70"/>
                    </a:lnTo>
                    <a:lnTo>
                      <a:pt x="167957" y="9"/>
                    </a:lnTo>
                    <a:lnTo>
                      <a:pt x="167701" y="0"/>
                    </a:lnTo>
                    <a:lnTo>
                      <a:pt x="167446" y="9"/>
                    </a:lnTo>
                    <a:lnTo>
                      <a:pt x="166980" y="70"/>
                    </a:lnTo>
                    <a:lnTo>
                      <a:pt x="166567" y="194"/>
                    </a:lnTo>
                    <a:lnTo>
                      <a:pt x="166206" y="370"/>
                    </a:lnTo>
                    <a:lnTo>
                      <a:pt x="165713" y="704"/>
                    </a:lnTo>
                    <a:lnTo>
                      <a:pt x="165141" y="1249"/>
                    </a:lnTo>
                    <a:lnTo>
                      <a:pt x="164869" y="1540"/>
                    </a:lnTo>
                    <a:lnTo>
                      <a:pt x="164578" y="1856"/>
                    </a:lnTo>
                    <a:lnTo>
                      <a:pt x="163954" y="2446"/>
                    </a:lnTo>
                    <a:lnTo>
                      <a:pt x="163408" y="2806"/>
                    </a:lnTo>
                    <a:lnTo>
                      <a:pt x="162995" y="3000"/>
                    </a:lnTo>
                    <a:lnTo>
                      <a:pt x="162529" y="3141"/>
                    </a:lnTo>
                    <a:lnTo>
                      <a:pt x="162010" y="3220"/>
                    </a:lnTo>
                    <a:lnTo>
                      <a:pt x="161711" y="3229"/>
                    </a:lnTo>
                    <a:lnTo>
                      <a:pt x="161420" y="3220"/>
                    </a:lnTo>
                    <a:lnTo>
                      <a:pt x="160892" y="3141"/>
                    </a:lnTo>
                    <a:lnTo>
                      <a:pt x="160426" y="3000"/>
                    </a:lnTo>
                    <a:lnTo>
                      <a:pt x="160013" y="2806"/>
                    </a:lnTo>
                    <a:lnTo>
                      <a:pt x="159467" y="2446"/>
                    </a:lnTo>
                    <a:lnTo>
                      <a:pt x="158843" y="1856"/>
                    </a:lnTo>
                    <a:lnTo>
                      <a:pt x="158561" y="1540"/>
                    </a:lnTo>
                    <a:lnTo>
                      <a:pt x="158280" y="1249"/>
                    </a:lnTo>
                    <a:lnTo>
                      <a:pt x="157708" y="704"/>
                    </a:lnTo>
                    <a:lnTo>
                      <a:pt x="157224" y="370"/>
                    </a:lnTo>
                    <a:lnTo>
                      <a:pt x="156855" y="194"/>
                    </a:lnTo>
                    <a:lnTo>
                      <a:pt x="156441" y="70"/>
                    </a:lnTo>
                    <a:lnTo>
                      <a:pt x="155984" y="9"/>
                    </a:lnTo>
                    <a:lnTo>
                      <a:pt x="155728" y="0"/>
                    </a:lnTo>
                    <a:lnTo>
                      <a:pt x="155465" y="9"/>
                    </a:lnTo>
                    <a:lnTo>
                      <a:pt x="155007" y="70"/>
                    </a:lnTo>
                    <a:lnTo>
                      <a:pt x="154594" y="194"/>
                    </a:lnTo>
                    <a:lnTo>
                      <a:pt x="154224" y="370"/>
                    </a:lnTo>
                    <a:lnTo>
                      <a:pt x="153740" y="704"/>
                    </a:lnTo>
                    <a:lnTo>
                      <a:pt x="153168" y="1249"/>
                    </a:lnTo>
                    <a:lnTo>
                      <a:pt x="152887" y="1540"/>
                    </a:lnTo>
                    <a:lnTo>
                      <a:pt x="152605" y="1856"/>
                    </a:lnTo>
                    <a:lnTo>
                      <a:pt x="151981" y="2446"/>
                    </a:lnTo>
                    <a:lnTo>
                      <a:pt x="151435" y="2806"/>
                    </a:lnTo>
                    <a:lnTo>
                      <a:pt x="151022" y="3000"/>
                    </a:lnTo>
                    <a:lnTo>
                      <a:pt x="150556" y="3141"/>
                    </a:lnTo>
                    <a:lnTo>
                      <a:pt x="150028" y="3220"/>
                    </a:lnTo>
                    <a:lnTo>
                      <a:pt x="149738" y="3229"/>
                    </a:lnTo>
                    <a:lnTo>
                      <a:pt x="149438" y="3220"/>
                    </a:lnTo>
                    <a:lnTo>
                      <a:pt x="148911" y="3141"/>
                    </a:lnTo>
                    <a:lnTo>
                      <a:pt x="148453" y="3000"/>
                    </a:lnTo>
                    <a:lnTo>
                      <a:pt x="148040" y="2806"/>
                    </a:lnTo>
                    <a:lnTo>
                      <a:pt x="147494" y="2446"/>
                    </a:lnTo>
                    <a:lnTo>
                      <a:pt x="146870" y="1856"/>
                    </a:lnTo>
                    <a:lnTo>
                      <a:pt x="146579" y="1540"/>
                    </a:lnTo>
                    <a:lnTo>
                      <a:pt x="146307" y="1249"/>
                    </a:lnTo>
                    <a:lnTo>
                      <a:pt x="145735" y="704"/>
                    </a:lnTo>
                    <a:lnTo>
                      <a:pt x="145242" y="370"/>
                    </a:lnTo>
                    <a:lnTo>
                      <a:pt x="144873" y="194"/>
                    </a:lnTo>
                    <a:lnTo>
                      <a:pt x="144468" y="70"/>
                    </a:lnTo>
                    <a:lnTo>
                      <a:pt x="144002" y="9"/>
                    </a:lnTo>
                    <a:lnTo>
                      <a:pt x="143747" y="0"/>
                    </a:lnTo>
                    <a:lnTo>
                      <a:pt x="143492" y="9"/>
                    </a:lnTo>
                    <a:lnTo>
                      <a:pt x="143025" y="70"/>
                    </a:lnTo>
                    <a:lnTo>
                      <a:pt x="142612" y="194"/>
                    </a:lnTo>
                    <a:lnTo>
                      <a:pt x="142242" y="370"/>
                    </a:lnTo>
                    <a:lnTo>
                      <a:pt x="141758" y="704"/>
                    </a:lnTo>
                    <a:lnTo>
                      <a:pt x="141187" y="1249"/>
                    </a:lnTo>
                    <a:lnTo>
                      <a:pt x="140914" y="1540"/>
                    </a:lnTo>
                    <a:lnTo>
                      <a:pt x="140624" y="1856"/>
                    </a:lnTo>
                    <a:lnTo>
                      <a:pt x="139999" y="2446"/>
                    </a:lnTo>
                    <a:lnTo>
                      <a:pt x="139454" y="2806"/>
                    </a:lnTo>
                    <a:lnTo>
                      <a:pt x="139040" y="3000"/>
                    </a:lnTo>
                    <a:lnTo>
                      <a:pt x="138574" y="3141"/>
                    </a:lnTo>
                    <a:lnTo>
                      <a:pt x="138046" y="3220"/>
                    </a:lnTo>
                    <a:lnTo>
                      <a:pt x="137756" y="3229"/>
                    </a:lnTo>
                    <a:lnTo>
                      <a:pt x="137465" y="3220"/>
                    </a:lnTo>
                    <a:lnTo>
                      <a:pt x="136938" y="3141"/>
                    </a:lnTo>
                    <a:lnTo>
                      <a:pt x="136471" y="3000"/>
                    </a:lnTo>
                    <a:lnTo>
                      <a:pt x="136058" y="2806"/>
                    </a:lnTo>
                    <a:lnTo>
                      <a:pt x="135512" y="2446"/>
                    </a:lnTo>
                    <a:lnTo>
                      <a:pt x="134888" y="1856"/>
                    </a:lnTo>
                    <a:lnTo>
                      <a:pt x="134598" y="1540"/>
                    </a:lnTo>
                    <a:lnTo>
                      <a:pt x="134325" y="1249"/>
                    </a:lnTo>
                    <a:lnTo>
                      <a:pt x="133753" y="704"/>
                    </a:lnTo>
                    <a:lnTo>
                      <a:pt x="133260" y="370"/>
                    </a:lnTo>
                    <a:lnTo>
                      <a:pt x="132900" y="194"/>
                    </a:lnTo>
                    <a:lnTo>
                      <a:pt x="132486" y="70"/>
                    </a:lnTo>
                    <a:lnTo>
                      <a:pt x="132020" y="9"/>
                    </a:lnTo>
                    <a:lnTo>
                      <a:pt x="131765" y="0"/>
                    </a:lnTo>
                    <a:lnTo>
                      <a:pt x="131510" y="9"/>
                    </a:lnTo>
                    <a:lnTo>
                      <a:pt x="131043" y="70"/>
                    </a:lnTo>
                    <a:lnTo>
                      <a:pt x="130630" y="194"/>
                    </a:lnTo>
                    <a:lnTo>
                      <a:pt x="130269" y="370"/>
                    </a:lnTo>
                    <a:lnTo>
                      <a:pt x="129777" y="704"/>
                    </a:lnTo>
                    <a:lnTo>
                      <a:pt x="129205" y="1249"/>
                    </a:lnTo>
                    <a:lnTo>
                      <a:pt x="128932" y="1540"/>
                    </a:lnTo>
                    <a:lnTo>
                      <a:pt x="128642" y="1856"/>
                    </a:lnTo>
                    <a:lnTo>
                      <a:pt x="128017" y="2446"/>
                    </a:lnTo>
                    <a:lnTo>
                      <a:pt x="127472" y="2806"/>
                    </a:lnTo>
                    <a:lnTo>
                      <a:pt x="127058" y="3000"/>
                    </a:lnTo>
                    <a:lnTo>
                      <a:pt x="126592" y="3141"/>
                    </a:lnTo>
                    <a:lnTo>
                      <a:pt x="126064" y="3220"/>
                    </a:lnTo>
                    <a:lnTo>
                      <a:pt x="125774" y="3229"/>
                    </a:lnTo>
                    <a:lnTo>
                      <a:pt x="125484" y="3220"/>
                    </a:lnTo>
                    <a:lnTo>
                      <a:pt x="124956" y="3141"/>
                    </a:lnTo>
                    <a:lnTo>
                      <a:pt x="124490" y="3000"/>
                    </a:lnTo>
                    <a:lnTo>
                      <a:pt x="124076" y="2806"/>
                    </a:lnTo>
                    <a:lnTo>
                      <a:pt x="123531" y="2446"/>
                    </a:lnTo>
                    <a:lnTo>
                      <a:pt x="122906" y="1856"/>
                    </a:lnTo>
                    <a:lnTo>
                      <a:pt x="122625" y="1540"/>
                    </a:lnTo>
                    <a:lnTo>
                      <a:pt x="122343" y="1249"/>
                    </a:lnTo>
                    <a:lnTo>
                      <a:pt x="121771" y="704"/>
                    </a:lnTo>
                    <a:lnTo>
                      <a:pt x="121287" y="370"/>
                    </a:lnTo>
                    <a:lnTo>
                      <a:pt x="120918" y="194"/>
                    </a:lnTo>
                    <a:lnTo>
                      <a:pt x="120504" y="70"/>
                    </a:lnTo>
                    <a:lnTo>
                      <a:pt x="120047" y="9"/>
                    </a:lnTo>
                    <a:lnTo>
                      <a:pt x="119783" y="0"/>
                    </a:lnTo>
                    <a:lnTo>
                      <a:pt x="119528" y="9"/>
                    </a:lnTo>
                    <a:lnTo>
                      <a:pt x="119062" y="70"/>
                    </a:lnTo>
                    <a:lnTo>
                      <a:pt x="118657" y="194"/>
                    </a:lnTo>
                    <a:lnTo>
                      <a:pt x="118288" y="370"/>
                    </a:lnTo>
                    <a:lnTo>
                      <a:pt x="117804" y="704"/>
                    </a:lnTo>
                    <a:lnTo>
                      <a:pt x="117232" y="1249"/>
                    </a:lnTo>
                    <a:lnTo>
                      <a:pt x="116950" y="1540"/>
                    </a:lnTo>
                    <a:lnTo>
                      <a:pt x="116660" y="1856"/>
                    </a:lnTo>
                    <a:lnTo>
                      <a:pt x="116044" y="2446"/>
                    </a:lnTo>
                    <a:lnTo>
                      <a:pt x="115499" y="2806"/>
                    </a:lnTo>
                    <a:lnTo>
                      <a:pt x="115085" y="3000"/>
                    </a:lnTo>
                    <a:lnTo>
                      <a:pt x="114619" y="3141"/>
                    </a:lnTo>
                    <a:lnTo>
                      <a:pt x="114091" y="3220"/>
                    </a:lnTo>
                    <a:lnTo>
                      <a:pt x="113801" y="3229"/>
                    </a:lnTo>
                    <a:lnTo>
                      <a:pt x="113502" y="3220"/>
                    </a:lnTo>
                    <a:lnTo>
                      <a:pt x="112974" y="3141"/>
                    </a:lnTo>
                    <a:lnTo>
                      <a:pt x="112508" y="3000"/>
                    </a:lnTo>
                    <a:lnTo>
                      <a:pt x="112094" y="2806"/>
                    </a:lnTo>
                    <a:lnTo>
                      <a:pt x="111549" y="2446"/>
                    </a:lnTo>
                    <a:lnTo>
                      <a:pt x="110933" y="1856"/>
                    </a:lnTo>
                    <a:lnTo>
                      <a:pt x="110643" y="1540"/>
                    </a:lnTo>
                    <a:lnTo>
                      <a:pt x="110370" y="1249"/>
                    </a:lnTo>
                    <a:lnTo>
                      <a:pt x="109798" y="704"/>
                    </a:lnTo>
                    <a:lnTo>
                      <a:pt x="109306" y="370"/>
                    </a:lnTo>
                    <a:lnTo>
                      <a:pt x="108936" y="194"/>
                    </a:lnTo>
                    <a:lnTo>
                      <a:pt x="108531" y="70"/>
                    </a:lnTo>
                    <a:lnTo>
                      <a:pt x="108065" y="9"/>
                    </a:lnTo>
                    <a:lnTo>
                      <a:pt x="107810" y="0"/>
                    </a:lnTo>
                    <a:lnTo>
                      <a:pt x="107555" y="9"/>
                    </a:lnTo>
                    <a:lnTo>
                      <a:pt x="107089" y="70"/>
                    </a:lnTo>
                    <a:lnTo>
                      <a:pt x="106675" y="194"/>
                    </a:lnTo>
                    <a:lnTo>
                      <a:pt x="106306" y="370"/>
                    </a:lnTo>
                    <a:lnTo>
                      <a:pt x="105822" y="704"/>
                    </a:lnTo>
                    <a:lnTo>
                      <a:pt x="105250" y="1249"/>
                    </a:lnTo>
                    <a:lnTo>
                      <a:pt x="104977" y="1540"/>
                    </a:lnTo>
                    <a:lnTo>
                      <a:pt x="104687" y="1856"/>
                    </a:lnTo>
                    <a:lnTo>
                      <a:pt x="104062" y="2446"/>
                    </a:lnTo>
                    <a:lnTo>
                      <a:pt x="103517" y="2806"/>
                    </a:lnTo>
                    <a:lnTo>
                      <a:pt x="103104" y="3000"/>
                    </a:lnTo>
                    <a:lnTo>
                      <a:pt x="102637" y="3141"/>
                    </a:lnTo>
                    <a:lnTo>
                      <a:pt x="102109" y="3220"/>
                    </a:lnTo>
                    <a:lnTo>
                      <a:pt x="101819" y="3229"/>
                    </a:lnTo>
                    <a:lnTo>
                      <a:pt x="101529" y="3220"/>
                    </a:lnTo>
                    <a:lnTo>
                      <a:pt x="101001" y="3141"/>
                    </a:lnTo>
                    <a:lnTo>
                      <a:pt x="100535" y="3000"/>
                    </a:lnTo>
                    <a:lnTo>
                      <a:pt x="100121" y="2806"/>
                    </a:lnTo>
                    <a:lnTo>
                      <a:pt x="99576" y="2446"/>
                    </a:lnTo>
                    <a:lnTo>
                      <a:pt x="98951" y="1856"/>
                    </a:lnTo>
                    <a:lnTo>
                      <a:pt x="98661" y="1540"/>
                    </a:lnTo>
                    <a:lnTo>
                      <a:pt x="98388" y="1249"/>
                    </a:lnTo>
                    <a:lnTo>
                      <a:pt x="97816" y="704"/>
                    </a:lnTo>
                    <a:lnTo>
                      <a:pt x="97324" y="370"/>
                    </a:lnTo>
                    <a:lnTo>
                      <a:pt x="96963" y="194"/>
                    </a:lnTo>
                    <a:lnTo>
                      <a:pt x="96550" y="70"/>
                    </a:lnTo>
                    <a:lnTo>
                      <a:pt x="96083" y="9"/>
                    </a:lnTo>
                    <a:lnTo>
                      <a:pt x="95828" y="0"/>
                    </a:lnTo>
                    <a:lnTo>
                      <a:pt x="95573" y="9"/>
                    </a:lnTo>
                    <a:lnTo>
                      <a:pt x="95107" y="70"/>
                    </a:lnTo>
                    <a:lnTo>
                      <a:pt x="94693" y="194"/>
                    </a:lnTo>
                    <a:lnTo>
                      <a:pt x="94333" y="370"/>
                    </a:lnTo>
                    <a:lnTo>
                      <a:pt x="93840" y="704"/>
                    </a:lnTo>
                    <a:lnTo>
                      <a:pt x="93268" y="1249"/>
                    </a:lnTo>
                    <a:lnTo>
                      <a:pt x="92996" y="1540"/>
                    </a:lnTo>
                    <a:lnTo>
                      <a:pt x="92705" y="1856"/>
                    </a:lnTo>
                    <a:lnTo>
                      <a:pt x="92081" y="2446"/>
                    </a:lnTo>
                    <a:lnTo>
                      <a:pt x="91535" y="2806"/>
                    </a:lnTo>
                    <a:lnTo>
                      <a:pt x="91122" y="3000"/>
                    </a:lnTo>
                    <a:lnTo>
                      <a:pt x="90655" y="3141"/>
                    </a:lnTo>
                    <a:lnTo>
                      <a:pt x="90128" y="3220"/>
                    </a:lnTo>
                    <a:lnTo>
                      <a:pt x="89837" y="3229"/>
                    </a:lnTo>
                    <a:lnTo>
                      <a:pt x="89547" y="3220"/>
                    </a:lnTo>
                    <a:lnTo>
                      <a:pt x="89019" y="3141"/>
                    </a:lnTo>
                    <a:lnTo>
                      <a:pt x="88553" y="3000"/>
                    </a:lnTo>
                    <a:lnTo>
                      <a:pt x="88139" y="2806"/>
                    </a:lnTo>
                    <a:lnTo>
                      <a:pt x="87594" y="2446"/>
                    </a:lnTo>
                    <a:lnTo>
                      <a:pt x="86969" y="1856"/>
                    </a:lnTo>
                    <a:lnTo>
                      <a:pt x="86679" y="1540"/>
                    </a:lnTo>
                    <a:lnTo>
                      <a:pt x="86406" y="1249"/>
                    </a:lnTo>
                    <a:lnTo>
                      <a:pt x="85835" y="704"/>
                    </a:lnTo>
                    <a:lnTo>
                      <a:pt x="85351" y="370"/>
                    </a:lnTo>
                    <a:lnTo>
                      <a:pt x="84981" y="194"/>
                    </a:lnTo>
                    <a:lnTo>
                      <a:pt x="84568" y="70"/>
                    </a:lnTo>
                    <a:lnTo>
                      <a:pt x="84110" y="9"/>
                    </a:lnTo>
                    <a:lnTo>
                      <a:pt x="83846" y="0"/>
                    </a:lnTo>
                    <a:lnTo>
                      <a:pt x="83591" y="9"/>
                    </a:lnTo>
                    <a:lnTo>
                      <a:pt x="83125" y="70"/>
                    </a:lnTo>
                    <a:lnTo>
                      <a:pt x="82720" y="194"/>
                    </a:lnTo>
                    <a:lnTo>
                      <a:pt x="82351" y="370"/>
                    </a:lnTo>
                    <a:lnTo>
                      <a:pt x="81867" y="704"/>
                    </a:lnTo>
                    <a:lnTo>
                      <a:pt x="81286" y="1249"/>
                    </a:lnTo>
                    <a:lnTo>
                      <a:pt x="81014" y="1540"/>
                    </a:lnTo>
                    <a:lnTo>
                      <a:pt x="80723" y="1856"/>
                    </a:lnTo>
                    <a:lnTo>
                      <a:pt x="80108" y="2446"/>
                    </a:lnTo>
                    <a:lnTo>
                      <a:pt x="79562" y="2806"/>
                    </a:lnTo>
                    <a:lnTo>
                      <a:pt x="79149" y="3000"/>
                    </a:lnTo>
                    <a:lnTo>
                      <a:pt x="78682" y="3141"/>
                    </a:lnTo>
                    <a:lnTo>
                      <a:pt x="78155" y="3220"/>
                    </a:lnTo>
                    <a:lnTo>
                      <a:pt x="77864" y="3229"/>
                    </a:lnTo>
                    <a:lnTo>
                      <a:pt x="77565" y="3220"/>
                    </a:lnTo>
                    <a:lnTo>
                      <a:pt x="77037" y="3141"/>
                    </a:lnTo>
                    <a:lnTo>
                      <a:pt x="76571" y="3000"/>
                    </a:lnTo>
                    <a:lnTo>
                      <a:pt x="76158" y="2806"/>
                    </a:lnTo>
                    <a:lnTo>
                      <a:pt x="75612" y="2446"/>
                    </a:lnTo>
                    <a:lnTo>
                      <a:pt x="74996" y="1856"/>
                    </a:lnTo>
                    <a:lnTo>
                      <a:pt x="74706" y="1540"/>
                    </a:lnTo>
                    <a:lnTo>
                      <a:pt x="74433" y="1249"/>
                    </a:lnTo>
                    <a:lnTo>
                      <a:pt x="73862" y="704"/>
                    </a:lnTo>
                    <a:lnTo>
                      <a:pt x="73369" y="370"/>
                    </a:lnTo>
                    <a:lnTo>
                      <a:pt x="72999" y="194"/>
                    </a:lnTo>
                    <a:lnTo>
                      <a:pt x="72595" y="70"/>
                    </a:lnTo>
                    <a:lnTo>
                      <a:pt x="72129" y="9"/>
                    </a:lnTo>
                    <a:lnTo>
                      <a:pt x="71873" y="0"/>
                    </a:lnTo>
                    <a:lnTo>
                      <a:pt x="71610" y="9"/>
                    </a:lnTo>
                    <a:lnTo>
                      <a:pt x="71152" y="70"/>
                    </a:lnTo>
                    <a:lnTo>
                      <a:pt x="70739" y="194"/>
                    </a:lnTo>
                    <a:lnTo>
                      <a:pt x="70369" y="370"/>
                    </a:lnTo>
                    <a:lnTo>
                      <a:pt x="69885" y="704"/>
                    </a:lnTo>
                    <a:lnTo>
                      <a:pt x="69313" y="1249"/>
                    </a:lnTo>
                    <a:lnTo>
                      <a:pt x="69041" y="1540"/>
                    </a:lnTo>
                    <a:lnTo>
                      <a:pt x="68750" y="1856"/>
                    </a:lnTo>
                    <a:lnTo>
                      <a:pt x="68126" y="2446"/>
                    </a:lnTo>
                    <a:lnTo>
                      <a:pt x="67580" y="2806"/>
                    </a:lnTo>
                    <a:lnTo>
                      <a:pt x="67167" y="3000"/>
                    </a:lnTo>
                    <a:lnTo>
                      <a:pt x="66701" y="3141"/>
                    </a:lnTo>
                    <a:lnTo>
                      <a:pt x="66173" y="3220"/>
                    </a:lnTo>
                    <a:lnTo>
                      <a:pt x="65883" y="3229"/>
                    </a:lnTo>
                    <a:lnTo>
                      <a:pt x="65592" y="3220"/>
                    </a:lnTo>
                    <a:lnTo>
                      <a:pt x="65064" y="3141"/>
                    </a:lnTo>
                    <a:lnTo>
                      <a:pt x="64598" y="3000"/>
                    </a:lnTo>
                    <a:lnTo>
                      <a:pt x="64185" y="2806"/>
                    </a:lnTo>
                    <a:lnTo>
                      <a:pt x="63639" y="2446"/>
                    </a:lnTo>
                    <a:lnTo>
                      <a:pt x="63015" y="1856"/>
                    </a:lnTo>
                    <a:lnTo>
                      <a:pt x="62724" y="1540"/>
                    </a:lnTo>
                    <a:lnTo>
                      <a:pt x="62452" y="1249"/>
                    </a:lnTo>
                    <a:lnTo>
                      <a:pt x="61880" y="704"/>
                    </a:lnTo>
                    <a:lnTo>
                      <a:pt x="61387" y="370"/>
                    </a:lnTo>
                    <a:lnTo>
                      <a:pt x="61026" y="194"/>
                    </a:lnTo>
                    <a:lnTo>
                      <a:pt x="60613" y="70"/>
                    </a:lnTo>
                    <a:lnTo>
                      <a:pt x="60147" y="9"/>
                    </a:lnTo>
                    <a:lnTo>
                      <a:pt x="59892" y="0"/>
                    </a:lnTo>
                    <a:lnTo>
                      <a:pt x="59637" y="9"/>
                    </a:lnTo>
                    <a:lnTo>
                      <a:pt x="59170" y="70"/>
                    </a:lnTo>
                    <a:lnTo>
                      <a:pt x="58757" y="194"/>
                    </a:lnTo>
                    <a:lnTo>
                      <a:pt x="58396" y="370"/>
                    </a:lnTo>
                    <a:lnTo>
                      <a:pt x="57903" y="704"/>
                    </a:lnTo>
                    <a:lnTo>
                      <a:pt x="57332" y="1249"/>
                    </a:lnTo>
                    <a:lnTo>
                      <a:pt x="57059" y="1540"/>
                    </a:lnTo>
                    <a:lnTo>
                      <a:pt x="56769" y="1856"/>
                    </a:lnTo>
                    <a:lnTo>
                      <a:pt x="56144" y="2446"/>
                    </a:lnTo>
                    <a:lnTo>
                      <a:pt x="55599" y="2806"/>
                    </a:lnTo>
                    <a:lnTo>
                      <a:pt x="55185" y="3000"/>
                    </a:lnTo>
                    <a:lnTo>
                      <a:pt x="54719" y="3141"/>
                    </a:lnTo>
                    <a:lnTo>
                      <a:pt x="54191" y="3220"/>
                    </a:lnTo>
                    <a:lnTo>
                      <a:pt x="53901" y="3229"/>
                    </a:lnTo>
                    <a:lnTo>
                      <a:pt x="53610" y="3220"/>
                    </a:lnTo>
                    <a:lnTo>
                      <a:pt x="53083" y="3141"/>
                    </a:lnTo>
                    <a:lnTo>
                      <a:pt x="52616" y="3000"/>
                    </a:lnTo>
                    <a:lnTo>
                      <a:pt x="52203" y="2806"/>
                    </a:lnTo>
                    <a:lnTo>
                      <a:pt x="51657" y="2446"/>
                    </a:lnTo>
                    <a:lnTo>
                      <a:pt x="51033" y="1856"/>
                    </a:lnTo>
                    <a:lnTo>
                      <a:pt x="50743" y="1540"/>
                    </a:lnTo>
                    <a:lnTo>
                      <a:pt x="50470" y="1249"/>
                    </a:lnTo>
                    <a:lnTo>
                      <a:pt x="49898" y="704"/>
                    </a:lnTo>
                    <a:lnTo>
                      <a:pt x="49414" y="370"/>
                    </a:lnTo>
                    <a:lnTo>
                      <a:pt x="49045" y="194"/>
                    </a:lnTo>
                    <a:lnTo>
                      <a:pt x="48631" y="70"/>
                    </a:lnTo>
                    <a:lnTo>
                      <a:pt x="48174" y="9"/>
                    </a:lnTo>
                    <a:lnTo>
                      <a:pt x="47910" y="0"/>
                    </a:lnTo>
                    <a:lnTo>
                      <a:pt x="47655" y="9"/>
                    </a:lnTo>
                    <a:lnTo>
                      <a:pt x="47188" y="70"/>
                    </a:lnTo>
                    <a:lnTo>
                      <a:pt x="46784" y="194"/>
                    </a:lnTo>
                    <a:lnTo>
                      <a:pt x="46414" y="370"/>
                    </a:lnTo>
                    <a:lnTo>
                      <a:pt x="45930" y="704"/>
                    </a:lnTo>
                    <a:lnTo>
                      <a:pt x="45359" y="1249"/>
                    </a:lnTo>
                    <a:lnTo>
                      <a:pt x="45077" y="1540"/>
                    </a:lnTo>
                    <a:lnTo>
                      <a:pt x="44787" y="1856"/>
                    </a:lnTo>
                    <a:lnTo>
                      <a:pt x="44171" y="2446"/>
                    </a:lnTo>
                    <a:lnTo>
                      <a:pt x="43626" y="2806"/>
                    </a:lnTo>
                    <a:lnTo>
                      <a:pt x="43212" y="3000"/>
                    </a:lnTo>
                    <a:lnTo>
                      <a:pt x="42746" y="3141"/>
                    </a:lnTo>
                    <a:lnTo>
                      <a:pt x="42218" y="3220"/>
                    </a:lnTo>
                    <a:lnTo>
                      <a:pt x="41928" y="3229"/>
                    </a:lnTo>
                    <a:lnTo>
                      <a:pt x="41629" y="3220"/>
                    </a:lnTo>
                    <a:lnTo>
                      <a:pt x="41101" y="3141"/>
                    </a:lnTo>
                    <a:lnTo>
                      <a:pt x="40635" y="3000"/>
                    </a:lnTo>
                    <a:lnTo>
                      <a:pt x="40221" y="2806"/>
                    </a:lnTo>
                    <a:lnTo>
                      <a:pt x="39676" y="2446"/>
                    </a:lnTo>
                    <a:lnTo>
                      <a:pt x="39060" y="1856"/>
                    </a:lnTo>
                    <a:lnTo>
                      <a:pt x="38770" y="1540"/>
                    </a:lnTo>
                    <a:lnTo>
                      <a:pt x="38497" y="1249"/>
                    </a:lnTo>
                    <a:lnTo>
                      <a:pt x="37925" y="704"/>
                    </a:lnTo>
                    <a:lnTo>
                      <a:pt x="37432" y="370"/>
                    </a:lnTo>
                    <a:lnTo>
                      <a:pt x="37063" y="194"/>
                    </a:lnTo>
                    <a:lnTo>
                      <a:pt x="36658" y="70"/>
                    </a:lnTo>
                    <a:lnTo>
                      <a:pt x="36192" y="9"/>
                    </a:lnTo>
                    <a:lnTo>
                      <a:pt x="35937" y="0"/>
                    </a:lnTo>
                    <a:lnTo>
                      <a:pt x="35673" y="9"/>
                    </a:lnTo>
                    <a:lnTo>
                      <a:pt x="35215" y="70"/>
                    </a:lnTo>
                    <a:lnTo>
                      <a:pt x="34802" y="194"/>
                    </a:lnTo>
                    <a:lnTo>
                      <a:pt x="34432" y="370"/>
                    </a:lnTo>
                    <a:lnTo>
                      <a:pt x="33949" y="704"/>
                    </a:lnTo>
                    <a:lnTo>
                      <a:pt x="33377" y="1249"/>
                    </a:lnTo>
                    <a:lnTo>
                      <a:pt x="33104" y="1540"/>
                    </a:lnTo>
                    <a:lnTo>
                      <a:pt x="32814" y="1856"/>
                    </a:lnTo>
                    <a:lnTo>
                      <a:pt x="32189" y="2446"/>
                    </a:lnTo>
                    <a:lnTo>
                      <a:pt x="31644" y="2806"/>
                    </a:lnTo>
                    <a:lnTo>
                      <a:pt x="31230" y="3000"/>
                    </a:lnTo>
                    <a:lnTo>
                      <a:pt x="30764" y="3141"/>
                    </a:lnTo>
                    <a:lnTo>
                      <a:pt x="30236" y="3220"/>
                    </a:lnTo>
                    <a:lnTo>
                      <a:pt x="29946" y="3229"/>
                    </a:lnTo>
                    <a:lnTo>
                      <a:pt x="29656" y="3220"/>
                    </a:lnTo>
                    <a:lnTo>
                      <a:pt x="29128" y="3141"/>
                    </a:lnTo>
                    <a:lnTo>
                      <a:pt x="28662" y="3000"/>
                    </a:lnTo>
                    <a:lnTo>
                      <a:pt x="28248" y="2806"/>
                    </a:lnTo>
                    <a:lnTo>
                      <a:pt x="27703" y="2446"/>
                    </a:lnTo>
                    <a:lnTo>
                      <a:pt x="27078" y="1856"/>
                    </a:lnTo>
                    <a:lnTo>
                      <a:pt x="26788" y="1540"/>
                    </a:lnTo>
                    <a:lnTo>
                      <a:pt x="26515" y="1249"/>
                    </a:lnTo>
                    <a:lnTo>
                      <a:pt x="25943" y="704"/>
                    </a:lnTo>
                    <a:lnTo>
                      <a:pt x="25451" y="370"/>
                    </a:lnTo>
                    <a:lnTo>
                      <a:pt x="25090" y="194"/>
                    </a:lnTo>
                    <a:lnTo>
                      <a:pt x="24676" y="70"/>
                    </a:lnTo>
                    <a:lnTo>
                      <a:pt x="24210" y="9"/>
                    </a:lnTo>
                    <a:lnTo>
                      <a:pt x="23955" y="0"/>
                    </a:lnTo>
                    <a:lnTo>
                      <a:pt x="23700" y="9"/>
                    </a:lnTo>
                    <a:lnTo>
                      <a:pt x="23234" y="70"/>
                    </a:lnTo>
                    <a:lnTo>
                      <a:pt x="22829" y="194"/>
                    </a:lnTo>
                    <a:lnTo>
                      <a:pt x="22459" y="370"/>
                    </a:lnTo>
                    <a:lnTo>
                      <a:pt x="21967" y="704"/>
                    </a:lnTo>
                    <a:lnTo>
                      <a:pt x="21395" y="1249"/>
                    </a:lnTo>
                    <a:lnTo>
                      <a:pt x="21122" y="1540"/>
                    </a:lnTo>
                    <a:lnTo>
                      <a:pt x="20832" y="1856"/>
                    </a:lnTo>
                    <a:lnTo>
                      <a:pt x="20216" y="2446"/>
                    </a:lnTo>
                    <a:lnTo>
                      <a:pt x="19662" y="2806"/>
                    </a:lnTo>
                    <a:lnTo>
                      <a:pt x="19249" y="3000"/>
                    </a:lnTo>
                    <a:lnTo>
                      <a:pt x="18782" y="3141"/>
                    </a:lnTo>
                    <a:lnTo>
                      <a:pt x="18263" y="3220"/>
                    </a:lnTo>
                    <a:lnTo>
                      <a:pt x="17964" y="3229"/>
                    </a:lnTo>
                    <a:lnTo>
                      <a:pt x="17674" y="3220"/>
                    </a:lnTo>
                    <a:lnTo>
                      <a:pt x="17146" y="3141"/>
                    </a:lnTo>
                    <a:lnTo>
                      <a:pt x="16680" y="3000"/>
                    </a:lnTo>
                    <a:lnTo>
                      <a:pt x="16266" y="2806"/>
                    </a:lnTo>
                    <a:lnTo>
                      <a:pt x="15721" y="2446"/>
                    </a:lnTo>
                    <a:lnTo>
                      <a:pt x="15096" y="1856"/>
                    </a:lnTo>
                    <a:lnTo>
                      <a:pt x="14815" y="1540"/>
                    </a:lnTo>
                    <a:lnTo>
                      <a:pt x="14533" y="1249"/>
                    </a:lnTo>
                    <a:lnTo>
                      <a:pt x="13961" y="704"/>
                    </a:lnTo>
                    <a:lnTo>
                      <a:pt x="13478" y="370"/>
                    </a:lnTo>
                    <a:lnTo>
                      <a:pt x="13108" y="194"/>
                    </a:lnTo>
                    <a:lnTo>
                      <a:pt x="12695" y="70"/>
                    </a:lnTo>
                    <a:lnTo>
                      <a:pt x="12237" y="9"/>
                    </a:lnTo>
                    <a:lnTo>
                      <a:pt x="11982" y="0"/>
                    </a:lnTo>
                    <a:lnTo>
                      <a:pt x="11718" y="9"/>
                    </a:lnTo>
                    <a:lnTo>
                      <a:pt x="11261" y="70"/>
                    </a:lnTo>
                    <a:lnTo>
                      <a:pt x="10847" y="194"/>
                    </a:lnTo>
                    <a:lnTo>
                      <a:pt x="10478" y="370"/>
                    </a:lnTo>
                    <a:lnTo>
                      <a:pt x="9994" y="704"/>
                    </a:lnTo>
                    <a:lnTo>
                      <a:pt x="9422" y="1249"/>
                    </a:lnTo>
                    <a:lnTo>
                      <a:pt x="9141" y="1540"/>
                    </a:lnTo>
                    <a:lnTo>
                      <a:pt x="8859" y="1856"/>
                    </a:lnTo>
                    <a:lnTo>
                      <a:pt x="8234" y="2446"/>
                    </a:lnTo>
                    <a:lnTo>
                      <a:pt x="7689" y="2806"/>
                    </a:lnTo>
                    <a:lnTo>
                      <a:pt x="7275" y="3000"/>
                    </a:lnTo>
                    <a:lnTo>
                      <a:pt x="6809" y="3141"/>
                    </a:lnTo>
                    <a:lnTo>
                      <a:pt x="6281" y="3220"/>
                    </a:lnTo>
                    <a:lnTo>
                      <a:pt x="5991" y="3229"/>
                    </a:lnTo>
                    <a:lnTo>
                      <a:pt x="5692" y="3220"/>
                    </a:lnTo>
                    <a:lnTo>
                      <a:pt x="5173" y="3141"/>
                    </a:lnTo>
                    <a:lnTo>
                      <a:pt x="4707" y="3000"/>
                    </a:lnTo>
                    <a:lnTo>
                      <a:pt x="4293" y="2806"/>
                    </a:lnTo>
                    <a:lnTo>
                      <a:pt x="3748" y="2446"/>
                    </a:lnTo>
                    <a:lnTo>
                      <a:pt x="3123" y="1856"/>
                    </a:lnTo>
                    <a:lnTo>
                      <a:pt x="2833" y="1540"/>
                    </a:lnTo>
                    <a:lnTo>
                      <a:pt x="2560" y="1249"/>
                    </a:lnTo>
                    <a:lnTo>
                      <a:pt x="1988" y="704"/>
                    </a:lnTo>
                    <a:lnTo>
                      <a:pt x="1496" y="370"/>
                    </a:lnTo>
                    <a:lnTo>
                      <a:pt x="1135" y="194"/>
                    </a:lnTo>
                    <a:lnTo>
                      <a:pt x="722" y="70"/>
                    </a:lnTo>
                    <a:lnTo>
                      <a:pt x="255" y="9"/>
                    </a:lnTo>
                    <a:lnTo>
                      <a:pt x="0" y="0"/>
                    </a:lnTo>
                    <a:close/>
                  </a:path>
                </a:pathLst>
              </a:custGeom>
              <a:solidFill>
                <a:srgbClr val="FEAC3F"/>
              </a:solidFill>
              <a:ln w="9525" cap="flat"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 name="Google Shape;50;p2"/>
              <p:cNvSpPr/>
              <p:nvPr/>
            </p:nvSpPr>
            <p:spPr>
              <a:xfrm>
                <a:off x="-34950" y="4192797"/>
                <a:ext cx="9213888" cy="646417"/>
              </a:xfrm>
              <a:custGeom>
                <a:avLst/>
                <a:gdLst/>
                <a:ahLst/>
                <a:cxnLst/>
                <a:rect l="l" t="t" r="r" b="b"/>
                <a:pathLst>
                  <a:path w="281512" h="19750" extrusionOk="0">
                    <a:moveTo>
                      <a:pt x="0" y="0"/>
                    </a:moveTo>
                    <a:lnTo>
                      <a:pt x="0" y="19750"/>
                    </a:lnTo>
                    <a:lnTo>
                      <a:pt x="281511" y="19750"/>
                    </a:lnTo>
                    <a:lnTo>
                      <a:pt x="281511" y="3229"/>
                    </a:lnTo>
                    <a:lnTo>
                      <a:pt x="281221" y="3220"/>
                    </a:lnTo>
                    <a:lnTo>
                      <a:pt x="280693" y="3141"/>
                    </a:lnTo>
                    <a:lnTo>
                      <a:pt x="280227" y="3000"/>
                    </a:lnTo>
                    <a:lnTo>
                      <a:pt x="279813" y="2806"/>
                    </a:lnTo>
                    <a:lnTo>
                      <a:pt x="279268" y="2446"/>
                    </a:lnTo>
                    <a:lnTo>
                      <a:pt x="278643" y="1856"/>
                    </a:lnTo>
                    <a:lnTo>
                      <a:pt x="278353" y="1540"/>
                    </a:lnTo>
                    <a:lnTo>
                      <a:pt x="278080" y="1249"/>
                    </a:lnTo>
                    <a:lnTo>
                      <a:pt x="277508" y="704"/>
                    </a:lnTo>
                    <a:lnTo>
                      <a:pt x="277016" y="370"/>
                    </a:lnTo>
                    <a:lnTo>
                      <a:pt x="276655" y="194"/>
                    </a:lnTo>
                    <a:lnTo>
                      <a:pt x="276241" y="70"/>
                    </a:lnTo>
                    <a:lnTo>
                      <a:pt x="275775" y="9"/>
                    </a:lnTo>
                    <a:lnTo>
                      <a:pt x="275520" y="0"/>
                    </a:lnTo>
                    <a:lnTo>
                      <a:pt x="275265" y="9"/>
                    </a:lnTo>
                    <a:lnTo>
                      <a:pt x="274799" y="70"/>
                    </a:lnTo>
                    <a:lnTo>
                      <a:pt x="274385" y="194"/>
                    </a:lnTo>
                    <a:lnTo>
                      <a:pt x="274025" y="370"/>
                    </a:lnTo>
                    <a:lnTo>
                      <a:pt x="273532" y="704"/>
                    </a:lnTo>
                    <a:lnTo>
                      <a:pt x="272960" y="1249"/>
                    </a:lnTo>
                    <a:lnTo>
                      <a:pt x="272687" y="1540"/>
                    </a:lnTo>
                    <a:lnTo>
                      <a:pt x="272397" y="1856"/>
                    </a:lnTo>
                    <a:lnTo>
                      <a:pt x="271773" y="2446"/>
                    </a:lnTo>
                    <a:lnTo>
                      <a:pt x="271227" y="2806"/>
                    </a:lnTo>
                    <a:lnTo>
                      <a:pt x="270814" y="3000"/>
                    </a:lnTo>
                    <a:lnTo>
                      <a:pt x="270347" y="3141"/>
                    </a:lnTo>
                    <a:lnTo>
                      <a:pt x="269820" y="3220"/>
                    </a:lnTo>
                    <a:lnTo>
                      <a:pt x="269529" y="3229"/>
                    </a:lnTo>
                    <a:lnTo>
                      <a:pt x="269239" y="3220"/>
                    </a:lnTo>
                    <a:lnTo>
                      <a:pt x="268711" y="3141"/>
                    </a:lnTo>
                    <a:lnTo>
                      <a:pt x="268245" y="3000"/>
                    </a:lnTo>
                    <a:lnTo>
                      <a:pt x="267831" y="2806"/>
                    </a:lnTo>
                    <a:lnTo>
                      <a:pt x="267286" y="2446"/>
                    </a:lnTo>
                    <a:lnTo>
                      <a:pt x="266661" y="1856"/>
                    </a:lnTo>
                    <a:lnTo>
                      <a:pt x="266371" y="1540"/>
                    </a:lnTo>
                    <a:lnTo>
                      <a:pt x="266098" y="1249"/>
                    </a:lnTo>
                    <a:lnTo>
                      <a:pt x="265526" y="704"/>
                    </a:lnTo>
                    <a:lnTo>
                      <a:pt x="265034" y="370"/>
                    </a:lnTo>
                    <a:lnTo>
                      <a:pt x="264673" y="194"/>
                    </a:lnTo>
                    <a:lnTo>
                      <a:pt x="264260" y="70"/>
                    </a:lnTo>
                    <a:lnTo>
                      <a:pt x="263793" y="9"/>
                    </a:lnTo>
                    <a:lnTo>
                      <a:pt x="263538" y="0"/>
                    </a:lnTo>
                    <a:lnTo>
                      <a:pt x="263283" y="9"/>
                    </a:lnTo>
                    <a:lnTo>
                      <a:pt x="262817" y="70"/>
                    </a:lnTo>
                    <a:lnTo>
                      <a:pt x="262403" y="194"/>
                    </a:lnTo>
                    <a:lnTo>
                      <a:pt x="262043" y="370"/>
                    </a:lnTo>
                    <a:lnTo>
                      <a:pt x="261550" y="704"/>
                    </a:lnTo>
                    <a:lnTo>
                      <a:pt x="260978" y="1249"/>
                    </a:lnTo>
                    <a:lnTo>
                      <a:pt x="260706" y="1540"/>
                    </a:lnTo>
                    <a:lnTo>
                      <a:pt x="260415" y="1856"/>
                    </a:lnTo>
                    <a:lnTo>
                      <a:pt x="259791" y="2446"/>
                    </a:lnTo>
                    <a:lnTo>
                      <a:pt x="259245" y="2806"/>
                    </a:lnTo>
                    <a:lnTo>
                      <a:pt x="258832" y="3000"/>
                    </a:lnTo>
                    <a:lnTo>
                      <a:pt x="258366" y="3141"/>
                    </a:lnTo>
                    <a:lnTo>
                      <a:pt x="257838" y="3220"/>
                    </a:lnTo>
                    <a:lnTo>
                      <a:pt x="257547" y="3229"/>
                    </a:lnTo>
                    <a:lnTo>
                      <a:pt x="257257" y="3220"/>
                    </a:lnTo>
                    <a:lnTo>
                      <a:pt x="256729" y="3141"/>
                    </a:lnTo>
                    <a:lnTo>
                      <a:pt x="256263" y="3000"/>
                    </a:lnTo>
                    <a:lnTo>
                      <a:pt x="255850" y="2806"/>
                    </a:lnTo>
                    <a:lnTo>
                      <a:pt x="255304" y="2446"/>
                    </a:lnTo>
                    <a:lnTo>
                      <a:pt x="254680" y="1856"/>
                    </a:lnTo>
                    <a:lnTo>
                      <a:pt x="254389" y="1540"/>
                    </a:lnTo>
                    <a:lnTo>
                      <a:pt x="254116" y="1249"/>
                    </a:lnTo>
                    <a:lnTo>
                      <a:pt x="253545" y="704"/>
                    </a:lnTo>
                    <a:lnTo>
                      <a:pt x="253052" y="370"/>
                    </a:lnTo>
                    <a:lnTo>
                      <a:pt x="252691" y="194"/>
                    </a:lnTo>
                    <a:lnTo>
                      <a:pt x="252278" y="70"/>
                    </a:lnTo>
                    <a:lnTo>
                      <a:pt x="251812" y="9"/>
                    </a:lnTo>
                    <a:lnTo>
                      <a:pt x="251557" y="0"/>
                    </a:lnTo>
                    <a:lnTo>
                      <a:pt x="251301" y="9"/>
                    </a:lnTo>
                    <a:lnTo>
                      <a:pt x="250835" y="70"/>
                    </a:lnTo>
                    <a:lnTo>
                      <a:pt x="250422" y="194"/>
                    </a:lnTo>
                    <a:lnTo>
                      <a:pt x="250061" y="370"/>
                    </a:lnTo>
                    <a:lnTo>
                      <a:pt x="249568" y="704"/>
                    </a:lnTo>
                    <a:lnTo>
                      <a:pt x="248997" y="1249"/>
                    </a:lnTo>
                    <a:lnTo>
                      <a:pt x="248724" y="1540"/>
                    </a:lnTo>
                    <a:lnTo>
                      <a:pt x="248433" y="1856"/>
                    </a:lnTo>
                    <a:lnTo>
                      <a:pt x="247809" y="2446"/>
                    </a:lnTo>
                    <a:lnTo>
                      <a:pt x="247263" y="2806"/>
                    </a:lnTo>
                    <a:lnTo>
                      <a:pt x="246850" y="3000"/>
                    </a:lnTo>
                    <a:lnTo>
                      <a:pt x="246384" y="3141"/>
                    </a:lnTo>
                    <a:lnTo>
                      <a:pt x="245856" y="3220"/>
                    </a:lnTo>
                    <a:lnTo>
                      <a:pt x="245566" y="3229"/>
                    </a:lnTo>
                    <a:lnTo>
                      <a:pt x="245275" y="3220"/>
                    </a:lnTo>
                    <a:lnTo>
                      <a:pt x="244747" y="3141"/>
                    </a:lnTo>
                    <a:lnTo>
                      <a:pt x="244281" y="3000"/>
                    </a:lnTo>
                    <a:lnTo>
                      <a:pt x="243868" y="2806"/>
                    </a:lnTo>
                    <a:lnTo>
                      <a:pt x="243322" y="2446"/>
                    </a:lnTo>
                    <a:lnTo>
                      <a:pt x="242698" y="1856"/>
                    </a:lnTo>
                    <a:lnTo>
                      <a:pt x="242407" y="1540"/>
                    </a:lnTo>
                    <a:lnTo>
                      <a:pt x="242135" y="1249"/>
                    </a:lnTo>
                    <a:lnTo>
                      <a:pt x="241563" y="704"/>
                    </a:lnTo>
                    <a:lnTo>
                      <a:pt x="241079" y="370"/>
                    </a:lnTo>
                    <a:lnTo>
                      <a:pt x="240710" y="194"/>
                    </a:lnTo>
                    <a:lnTo>
                      <a:pt x="240296" y="70"/>
                    </a:lnTo>
                    <a:lnTo>
                      <a:pt x="239839" y="9"/>
                    </a:lnTo>
                    <a:lnTo>
                      <a:pt x="239575" y="0"/>
                    </a:lnTo>
                    <a:lnTo>
                      <a:pt x="239320" y="9"/>
                    </a:lnTo>
                    <a:lnTo>
                      <a:pt x="238853" y="70"/>
                    </a:lnTo>
                    <a:lnTo>
                      <a:pt x="238449" y="194"/>
                    </a:lnTo>
                    <a:lnTo>
                      <a:pt x="238079" y="370"/>
                    </a:lnTo>
                    <a:lnTo>
                      <a:pt x="237595" y="704"/>
                    </a:lnTo>
                    <a:lnTo>
                      <a:pt x="237015" y="1249"/>
                    </a:lnTo>
                    <a:lnTo>
                      <a:pt x="236742" y="1540"/>
                    </a:lnTo>
                    <a:lnTo>
                      <a:pt x="236452" y="1856"/>
                    </a:lnTo>
                    <a:lnTo>
                      <a:pt x="235836" y="2446"/>
                    </a:lnTo>
                    <a:lnTo>
                      <a:pt x="235290" y="2806"/>
                    </a:lnTo>
                    <a:lnTo>
                      <a:pt x="234877" y="3000"/>
                    </a:lnTo>
                    <a:lnTo>
                      <a:pt x="234411" y="3141"/>
                    </a:lnTo>
                    <a:lnTo>
                      <a:pt x="233883" y="3220"/>
                    </a:lnTo>
                    <a:lnTo>
                      <a:pt x="233584" y="3229"/>
                    </a:lnTo>
                    <a:lnTo>
                      <a:pt x="233293" y="3220"/>
                    </a:lnTo>
                    <a:lnTo>
                      <a:pt x="232766" y="3141"/>
                    </a:lnTo>
                    <a:lnTo>
                      <a:pt x="232299" y="3000"/>
                    </a:lnTo>
                    <a:lnTo>
                      <a:pt x="231886" y="2806"/>
                    </a:lnTo>
                    <a:lnTo>
                      <a:pt x="231341" y="2446"/>
                    </a:lnTo>
                    <a:lnTo>
                      <a:pt x="230725" y="1856"/>
                    </a:lnTo>
                    <a:lnTo>
                      <a:pt x="230434" y="1540"/>
                    </a:lnTo>
                    <a:lnTo>
                      <a:pt x="230153" y="1249"/>
                    </a:lnTo>
                    <a:lnTo>
                      <a:pt x="229581" y="704"/>
                    </a:lnTo>
                    <a:lnTo>
                      <a:pt x="229097" y="370"/>
                    </a:lnTo>
                    <a:lnTo>
                      <a:pt x="228728" y="194"/>
                    </a:lnTo>
                    <a:lnTo>
                      <a:pt x="228323" y="70"/>
                    </a:lnTo>
                    <a:lnTo>
                      <a:pt x="227857" y="9"/>
                    </a:lnTo>
                    <a:lnTo>
                      <a:pt x="227602" y="0"/>
                    </a:lnTo>
                    <a:lnTo>
                      <a:pt x="227338" y="9"/>
                    </a:lnTo>
                    <a:lnTo>
                      <a:pt x="226880" y="70"/>
                    </a:lnTo>
                    <a:lnTo>
                      <a:pt x="226467" y="194"/>
                    </a:lnTo>
                    <a:lnTo>
                      <a:pt x="226097" y="370"/>
                    </a:lnTo>
                    <a:lnTo>
                      <a:pt x="225614" y="704"/>
                    </a:lnTo>
                    <a:lnTo>
                      <a:pt x="225042" y="1249"/>
                    </a:lnTo>
                    <a:lnTo>
                      <a:pt x="224760" y="1540"/>
                    </a:lnTo>
                    <a:lnTo>
                      <a:pt x="224479" y="1856"/>
                    </a:lnTo>
                    <a:lnTo>
                      <a:pt x="223854" y="2446"/>
                    </a:lnTo>
                    <a:lnTo>
                      <a:pt x="223309" y="2806"/>
                    </a:lnTo>
                    <a:lnTo>
                      <a:pt x="222895" y="3000"/>
                    </a:lnTo>
                    <a:lnTo>
                      <a:pt x="222429" y="3141"/>
                    </a:lnTo>
                    <a:lnTo>
                      <a:pt x="221901" y="3220"/>
                    </a:lnTo>
                    <a:lnTo>
                      <a:pt x="221611" y="3229"/>
                    </a:lnTo>
                    <a:lnTo>
                      <a:pt x="221312" y="3220"/>
                    </a:lnTo>
                    <a:lnTo>
                      <a:pt x="220784" y="3141"/>
                    </a:lnTo>
                    <a:lnTo>
                      <a:pt x="220326" y="3000"/>
                    </a:lnTo>
                    <a:lnTo>
                      <a:pt x="219913" y="2806"/>
                    </a:lnTo>
                    <a:lnTo>
                      <a:pt x="219359" y="2446"/>
                    </a:lnTo>
                    <a:lnTo>
                      <a:pt x="218743" y="1856"/>
                    </a:lnTo>
                    <a:lnTo>
                      <a:pt x="218453" y="1540"/>
                    </a:lnTo>
                    <a:lnTo>
                      <a:pt x="218180" y="1249"/>
                    </a:lnTo>
                    <a:lnTo>
                      <a:pt x="217608" y="704"/>
                    </a:lnTo>
                    <a:lnTo>
                      <a:pt x="217115" y="370"/>
                    </a:lnTo>
                    <a:lnTo>
                      <a:pt x="216746" y="194"/>
                    </a:lnTo>
                    <a:lnTo>
                      <a:pt x="216341" y="70"/>
                    </a:lnTo>
                    <a:lnTo>
                      <a:pt x="215875" y="9"/>
                    </a:lnTo>
                    <a:lnTo>
                      <a:pt x="215620" y="0"/>
                    </a:lnTo>
                    <a:lnTo>
                      <a:pt x="215365" y="9"/>
                    </a:lnTo>
                    <a:lnTo>
                      <a:pt x="214899" y="70"/>
                    </a:lnTo>
                    <a:lnTo>
                      <a:pt x="214485" y="194"/>
                    </a:lnTo>
                    <a:lnTo>
                      <a:pt x="214116" y="370"/>
                    </a:lnTo>
                    <a:lnTo>
                      <a:pt x="213632" y="704"/>
                    </a:lnTo>
                    <a:lnTo>
                      <a:pt x="213060" y="1249"/>
                    </a:lnTo>
                    <a:lnTo>
                      <a:pt x="212787" y="1540"/>
                    </a:lnTo>
                    <a:lnTo>
                      <a:pt x="212497" y="1856"/>
                    </a:lnTo>
                    <a:lnTo>
                      <a:pt x="211872" y="2446"/>
                    </a:lnTo>
                    <a:lnTo>
                      <a:pt x="211327" y="2806"/>
                    </a:lnTo>
                    <a:lnTo>
                      <a:pt x="210913" y="3000"/>
                    </a:lnTo>
                    <a:lnTo>
                      <a:pt x="210447" y="3141"/>
                    </a:lnTo>
                    <a:lnTo>
                      <a:pt x="209919" y="3220"/>
                    </a:lnTo>
                    <a:lnTo>
                      <a:pt x="209629" y="3229"/>
                    </a:lnTo>
                    <a:lnTo>
                      <a:pt x="209339" y="3220"/>
                    </a:lnTo>
                    <a:lnTo>
                      <a:pt x="208811" y="3141"/>
                    </a:lnTo>
                    <a:lnTo>
                      <a:pt x="208345" y="3000"/>
                    </a:lnTo>
                    <a:lnTo>
                      <a:pt x="207931" y="2806"/>
                    </a:lnTo>
                    <a:lnTo>
                      <a:pt x="207386" y="2446"/>
                    </a:lnTo>
                    <a:lnTo>
                      <a:pt x="206761" y="1856"/>
                    </a:lnTo>
                    <a:lnTo>
                      <a:pt x="206471" y="1540"/>
                    </a:lnTo>
                    <a:lnTo>
                      <a:pt x="206198" y="1249"/>
                    </a:lnTo>
                    <a:lnTo>
                      <a:pt x="205626" y="704"/>
                    </a:lnTo>
                    <a:lnTo>
                      <a:pt x="205134" y="370"/>
                    </a:lnTo>
                    <a:lnTo>
                      <a:pt x="204773" y="194"/>
                    </a:lnTo>
                    <a:lnTo>
                      <a:pt x="204359" y="70"/>
                    </a:lnTo>
                    <a:lnTo>
                      <a:pt x="203893" y="9"/>
                    </a:lnTo>
                    <a:lnTo>
                      <a:pt x="203638" y="0"/>
                    </a:lnTo>
                    <a:lnTo>
                      <a:pt x="203383" y="9"/>
                    </a:lnTo>
                    <a:lnTo>
                      <a:pt x="202917" y="70"/>
                    </a:lnTo>
                    <a:lnTo>
                      <a:pt x="202503" y="194"/>
                    </a:lnTo>
                    <a:lnTo>
                      <a:pt x="202143" y="370"/>
                    </a:lnTo>
                    <a:lnTo>
                      <a:pt x="201650" y="704"/>
                    </a:lnTo>
                    <a:lnTo>
                      <a:pt x="201078" y="1249"/>
                    </a:lnTo>
                    <a:lnTo>
                      <a:pt x="200805" y="1540"/>
                    </a:lnTo>
                    <a:lnTo>
                      <a:pt x="200515" y="1856"/>
                    </a:lnTo>
                    <a:lnTo>
                      <a:pt x="199890" y="2446"/>
                    </a:lnTo>
                    <a:lnTo>
                      <a:pt x="199345" y="2806"/>
                    </a:lnTo>
                    <a:lnTo>
                      <a:pt x="198932" y="3000"/>
                    </a:lnTo>
                    <a:lnTo>
                      <a:pt x="198465" y="3141"/>
                    </a:lnTo>
                    <a:lnTo>
                      <a:pt x="197946" y="3220"/>
                    </a:lnTo>
                    <a:lnTo>
                      <a:pt x="197647" y="3229"/>
                    </a:lnTo>
                    <a:lnTo>
                      <a:pt x="197357" y="3220"/>
                    </a:lnTo>
                    <a:lnTo>
                      <a:pt x="196829" y="3141"/>
                    </a:lnTo>
                    <a:lnTo>
                      <a:pt x="196363" y="3000"/>
                    </a:lnTo>
                    <a:lnTo>
                      <a:pt x="195949" y="2806"/>
                    </a:lnTo>
                    <a:lnTo>
                      <a:pt x="195404" y="2446"/>
                    </a:lnTo>
                    <a:lnTo>
                      <a:pt x="194779" y="1856"/>
                    </a:lnTo>
                    <a:lnTo>
                      <a:pt x="194489" y="1540"/>
                    </a:lnTo>
                    <a:lnTo>
                      <a:pt x="194216" y="1249"/>
                    </a:lnTo>
                    <a:lnTo>
                      <a:pt x="193644" y="704"/>
                    </a:lnTo>
                    <a:lnTo>
                      <a:pt x="193161" y="370"/>
                    </a:lnTo>
                    <a:lnTo>
                      <a:pt x="192791" y="194"/>
                    </a:lnTo>
                    <a:lnTo>
                      <a:pt x="192378" y="70"/>
                    </a:lnTo>
                    <a:lnTo>
                      <a:pt x="191920" y="9"/>
                    </a:lnTo>
                    <a:lnTo>
                      <a:pt x="191656" y="0"/>
                    </a:lnTo>
                    <a:lnTo>
                      <a:pt x="191401" y="9"/>
                    </a:lnTo>
                    <a:lnTo>
                      <a:pt x="190935" y="70"/>
                    </a:lnTo>
                    <a:lnTo>
                      <a:pt x="190530" y="194"/>
                    </a:lnTo>
                    <a:lnTo>
                      <a:pt x="190161" y="370"/>
                    </a:lnTo>
                    <a:lnTo>
                      <a:pt x="189677" y="704"/>
                    </a:lnTo>
                    <a:lnTo>
                      <a:pt x="189096" y="1249"/>
                    </a:lnTo>
                    <a:lnTo>
                      <a:pt x="188824" y="1540"/>
                    </a:lnTo>
                    <a:lnTo>
                      <a:pt x="188533" y="1856"/>
                    </a:lnTo>
                    <a:lnTo>
                      <a:pt x="187917" y="2446"/>
                    </a:lnTo>
                    <a:lnTo>
                      <a:pt x="187372" y="2806"/>
                    </a:lnTo>
                    <a:lnTo>
                      <a:pt x="186959" y="3000"/>
                    </a:lnTo>
                    <a:lnTo>
                      <a:pt x="186492" y="3141"/>
                    </a:lnTo>
                    <a:lnTo>
                      <a:pt x="185964" y="3220"/>
                    </a:lnTo>
                    <a:lnTo>
                      <a:pt x="185665" y="3229"/>
                    </a:lnTo>
                    <a:lnTo>
                      <a:pt x="185375" y="3220"/>
                    </a:lnTo>
                    <a:lnTo>
                      <a:pt x="184847" y="3141"/>
                    </a:lnTo>
                    <a:lnTo>
                      <a:pt x="184381" y="3000"/>
                    </a:lnTo>
                    <a:lnTo>
                      <a:pt x="183968" y="2806"/>
                    </a:lnTo>
                    <a:lnTo>
                      <a:pt x="183422" y="2446"/>
                    </a:lnTo>
                    <a:lnTo>
                      <a:pt x="182806" y="1856"/>
                    </a:lnTo>
                    <a:lnTo>
                      <a:pt x="182516" y="1540"/>
                    </a:lnTo>
                    <a:lnTo>
                      <a:pt x="182243" y="1249"/>
                    </a:lnTo>
                    <a:lnTo>
                      <a:pt x="181663" y="704"/>
                    </a:lnTo>
                    <a:lnTo>
                      <a:pt x="181179" y="370"/>
                    </a:lnTo>
                    <a:lnTo>
                      <a:pt x="180809" y="194"/>
                    </a:lnTo>
                    <a:lnTo>
                      <a:pt x="180405" y="70"/>
                    </a:lnTo>
                    <a:lnTo>
                      <a:pt x="179938" y="9"/>
                    </a:lnTo>
                    <a:lnTo>
                      <a:pt x="179683" y="0"/>
                    </a:lnTo>
                    <a:lnTo>
                      <a:pt x="179419" y="9"/>
                    </a:lnTo>
                    <a:lnTo>
                      <a:pt x="178962" y="70"/>
                    </a:lnTo>
                    <a:lnTo>
                      <a:pt x="178548" y="194"/>
                    </a:lnTo>
                    <a:lnTo>
                      <a:pt x="178179" y="370"/>
                    </a:lnTo>
                    <a:lnTo>
                      <a:pt x="177695" y="704"/>
                    </a:lnTo>
                    <a:lnTo>
                      <a:pt x="177123" y="1249"/>
                    </a:lnTo>
                    <a:lnTo>
                      <a:pt x="176851" y="1540"/>
                    </a:lnTo>
                    <a:lnTo>
                      <a:pt x="176560" y="1856"/>
                    </a:lnTo>
                    <a:lnTo>
                      <a:pt x="175936" y="2446"/>
                    </a:lnTo>
                    <a:lnTo>
                      <a:pt x="175390" y="2806"/>
                    </a:lnTo>
                    <a:lnTo>
                      <a:pt x="174977" y="3000"/>
                    </a:lnTo>
                    <a:lnTo>
                      <a:pt x="174511" y="3141"/>
                    </a:lnTo>
                    <a:lnTo>
                      <a:pt x="173983" y="3220"/>
                    </a:lnTo>
                    <a:lnTo>
                      <a:pt x="173692" y="3229"/>
                    </a:lnTo>
                    <a:lnTo>
                      <a:pt x="173402" y="3220"/>
                    </a:lnTo>
                    <a:lnTo>
                      <a:pt x="172874" y="3141"/>
                    </a:lnTo>
                    <a:lnTo>
                      <a:pt x="172408" y="3000"/>
                    </a:lnTo>
                    <a:lnTo>
                      <a:pt x="171995" y="2806"/>
                    </a:lnTo>
                    <a:lnTo>
                      <a:pt x="171449" y="2446"/>
                    </a:lnTo>
                    <a:lnTo>
                      <a:pt x="170824" y="1856"/>
                    </a:lnTo>
                    <a:lnTo>
                      <a:pt x="170534" y="1540"/>
                    </a:lnTo>
                    <a:lnTo>
                      <a:pt x="170261" y="1249"/>
                    </a:lnTo>
                    <a:lnTo>
                      <a:pt x="169690" y="704"/>
                    </a:lnTo>
                    <a:lnTo>
                      <a:pt x="169197" y="370"/>
                    </a:lnTo>
                    <a:lnTo>
                      <a:pt x="168836" y="194"/>
                    </a:lnTo>
                    <a:lnTo>
                      <a:pt x="168423" y="70"/>
                    </a:lnTo>
                    <a:lnTo>
                      <a:pt x="167957" y="9"/>
                    </a:lnTo>
                    <a:lnTo>
                      <a:pt x="167701" y="0"/>
                    </a:lnTo>
                    <a:lnTo>
                      <a:pt x="167446" y="9"/>
                    </a:lnTo>
                    <a:lnTo>
                      <a:pt x="166980" y="70"/>
                    </a:lnTo>
                    <a:lnTo>
                      <a:pt x="166567" y="194"/>
                    </a:lnTo>
                    <a:lnTo>
                      <a:pt x="166206" y="370"/>
                    </a:lnTo>
                    <a:lnTo>
                      <a:pt x="165713" y="704"/>
                    </a:lnTo>
                    <a:lnTo>
                      <a:pt x="165141" y="1249"/>
                    </a:lnTo>
                    <a:lnTo>
                      <a:pt x="164869" y="1540"/>
                    </a:lnTo>
                    <a:lnTo>
                      <a:pt x="164578" y="1856"/>
                    </a:lnTo>
                    <a:lnTo>
                      <a:pt x="163954" y="2446"/>
                    </a:lnTo>
                    <a:lnTo>
                      <a:pt x="163408" y="2806"/>
                    </a:lnTo>
                    <a:lnTo>
                      <a:pt x="162995" y="3000"/>
                    </a:lnTo>
                    <a:lnTo>
                      <a:pt x="162529" y="3141"/>
                    </a:lnTo>
                    <a:lnTo>
                      <a:pt x="162010" y="3220"/>
                    </a:lnTo>
                    <a:lnTo>
                      <a:pt x="161711" y="3229"/>
                    </a:lnTo>
                    <a:lnTo>
                      <a:pt x="161420" y="3220"/>
                    </a:lnTo>
                    <a:lnTo>
                      <a:pt x="160892" y="3141"/>
                    </a:lnTo>
                    <a:lnTo>
                      <a:pt x="160426" y="3000"/>
                    </a:lnTo>
                    <a:lnTo>
                      <a:pt x="160013" y="2806"/>
                    </a:lnTo>
                    <a:lnTo>
                      <a:pt x="159467" y="2446"/>
                    </a:lnTo>
                    <a:lnTo>
                      <a:pt x="158843" y="1856"/>
                    </a:lnTo>
                    <a:lnTo>
                      <a:pt x="158561" y="1540"/>
                    </a:lnTo>
                    <a:lnTo>
                      <a:pt x="158280" y="1249"/>
                    </a:lnTo>
                    <a:lnTo>
                      <a:pt x="157708" y="704"/>
                    </a:lnTo>
                    <a:lnTo>
                      <a:pt x="157224" y="370"/>
                    </a:lnTo>
                    <a:lnTo>
                      <a:pt x="156855" y="194"/>
                    </a:lnTo>
                    <a:lnTo>
                      <a:pt x="156441" y="70"/>
                    </a:lnTo>
                    <a:lnTo>
                      <a:pt x="155984" y="9"/>
                    </a:lnTo>
                    <a:lnTo>
                      <a:pt x="155728" y="0"/>
                    </a:lnTo>
                    <a:lnTo>
                      <a:pt x="155465" y="9"/>
                    </a:lnTo>
                    <a:lnTo>
                      <a:pt x="155007" y="70"/>
                    </a:lnTo>
                    <a:lnTo>
                      <a:pt x="154594" y="194"/>
                    </a:lnTo>
                    <a:lnTo>
                      <a:pt x="154224" y="370"/>
                    </a:lnTo>
                    <a:lnTo>
                      <a:pt x="153740" y="704"/>
                    </a:lnTo>
                    <a:lnTo>
                      <a:pt x="153168" y="1249"/>
                    </a:lnTo>
                    <a:lnTo>
                      <a:pt x="152887" y="1540"/>
                    </a:lnTo>
                    <a:lnTo>
                      <a:pt x="152605" y="1856"/>
                    </a:lnTo>
                    <a:lnTo>
                      <a:pt x="151981" y="2446"/>
                    </a:lnTo>
                    <a:lnTo>
                      <a:pt x="151435" y="2806"/>
                    </a:lnTo>
                    <a:lnTo>
                      <a:pt x="151022" y="3000"/>
                    </a:lnTo>
                    <a:lnTo>
                      <a:pt x="150556" y="3141"/>
                    </a:lnTo>
                    <a:lnTo>
                      <a:pt x="150028" y="3220"/>
                    </a:lnTo>
                    <a:lnTo>
                      <a:pt x="149738" y="3229"/>
                    </a:lnTo>
                    <a:lnTo>
                      <a:pt x="149438" y="3220"/>
                    </a:lnTo>
                    <a:lnTo>
                      <a:pt x="148911" y="3141"/>
                    </a:lnTo>
                    <a:lnTo>
                      <a:pt x="148453" y="3000"/>
                    </a:lnTo>
                    <a:lnTo>
                      <a:pt x="148040" y="2806"/>
                    </a:lnTo>
                    <a:lnTo>
                      <a:pt x="147494" y="2446"/>
                    </a:lnTo>
                    <a:lnTo>
                      <a:pt x="146870" y="1856"/>
                    </a:lnTo>
                    <a:lnTo>
                      <a:pt x="146579" y="1540"/>
                    </a:lnTo>
                    <a:lnTo>
                      <a:pt x="146307" y="1249"/>
                    </a:lnTo>
                    <a:lnTo>
                      <a:pt x="145735" y="704"/>
                    </a:lnTo>
                    <a:lnTo>
                      <a:pt x="145242" y="370"/>
                    </a:lnTo>
                    <a:lnTo>
                      <a:pt x="144873" y="194"/>
                    </a:lnTo>
                    <a:lnTo>
                      <a:pt x="144468" y="70"/>
                    </a:lnTo>
                    <a:lnTo>
                      <a:pt x="144002" y="9"/>
                    </a:lnTo>
                    <a:lnTo>
                      <a:pt x="143747" y="0"/>
                    </a:lnTo>
                    <a:lnTo>
                      <a:pt x="143492" y="9"/>
                    </a:lnTo>
                    <a:lnTo>
                      <a:pt x="143025" y="70"/>
                    </a:lnTo>
                    <a:lnTo>
                      <a:pt x="142612" y="194"/>
                    </a:lnTo>
                    <a:lnTo>
                      <a:pt x="142242" y="370"/>
                    </a:lnTo>
                    <a:lnTo>
                      <a:pt x="141758" y="704"/>
                    </a:lnTo>
                    <a:lnTo>
                      <a:pt x="141187" y="1249"/>
                    </a:lnTo>
                    <a:lnTo>
                      <a:pt x="140914" y="1540"/>
                    </a:lnTo>
                    <a:lnTo>
                      <a:pt x="140624" y="1856"/>
                    </a:lnTo>
                    <a:lnTo>
                      <a:pt x="139999" y="2446"/>
                    </a:lnTo>
                    <a:lnTo>
                      <a:pt x="139454" y="2806"/>
                    </a:lnTo>
                    <a:lnTo>
                      <a:pt x="139040" y="3000"/>
                    </a:lnTo>
                    <a:lnTo>
                      <a:pt x="138574" y="3141"/>
                    </a:lnTo>
                    <a:lnTo>
                      <a:pt x="138046" y="3220"/>
                    </a:lnTo>
                    <a:lnTo>
                      <a:pt x="137756" y="3229"/>
                    </a:lnTo>
                    <a:lnTo>
                      <a:pt x="137465" y="3220"/>
                    </a:lnTo>
                    <a:lnTo>
                      <a:pt x="136938" y="3141"/>
                    </a:lnTo>
                    <a:lnTo>
                      <a:pt x="136471" y="3000"/>
                    </a:lnTo>
                    <a:lnTo>
                      <a:pt x="136058" y="2806"/>
                    </a:lnTo>
                    <a:lnTo>
                      <a:pt x="135512" y="2446"/>
                    </a:lnTo>
                    <a:lnTo>
                      <a:pt x="134888" y="1856"/>
                    </a:lnTo>
                    <a:lnTo>
                      <a:pt x="134598" y="1540"/>
                    </a:lnTo>
                    <a:lnTo>
                      <a:pt x="134325" y="1249"/>
                    </a:lnTo>
                    <a:lnTo>
                      <a:pt x="133753" y="704"/>
                    </a:lnTo>
                    <a:lnTo>
                      <a:pt x="133260" y="370"/>
                    </a:lnTo>
                    <a:lnTo>
                      <a:pt x="132900" y="194"/>
                    </a:lnTo>
                    <a:lnTo>
                      <a:pt x="132486" y="70"/>
                    </a:lnTo>
                    <a:lnTo>
                      <a:pt x="132020" y="9"/>
                    </a:lnTo>
                    <a:lnTo>
                      <a:pt x="131765" y="0"/>
                    </a:lnTo>
                    <a:lnTo>
                      <a:pt x="131510" y="9"/>
                    </a:lnTo>
                    <a:lnTo>
                      <a:pt x="131043" y="70"/>
                    </a:lnTo>
                    <a:lnTo>
                      <a:pt x="130630" y="194"/>
                    </a:lnTo>
                    <a:lnTo>
                      <a:pt x="130269" y="370"/>
                    </a:lnTo>
                    <a:lnTo>
                      <a:pt x="129777" y="704"/>
                    </a:lnTo>
                    <a:lnTo>
                      <a:pt x="129205" y="1249"/>
                    </a:lnTo>
                    <a:lnTo>
                      <a:pt x="128932" y="1540"/>
                    </a:lnTo>
                    <a:lnTo>
                      <a:pt x="128642" y="1856"/>
                    </a:lnTo>
                    <a:lnTo>
                      <a:pt x="128017" y="2446"/>
                    </a:lnTo>
                    <a:lnTo>
                      <a:pt x="127472" y="2806"/>
                    </a:lnTo>
                    <a:lnTo>
                      <a:pt x="127058" y="3000"/>
                    </a:lnTo>
                    <a:lnTo>
                      <a:pt x="126592" y="3141"/>
                    </a:lnTo>
                    <a:lnTo>
                      <a:pt x="126064" y="3220"/>
                    </a:lnTo>
                    <a:lnTo>
                      <a:pt x="125774" y="3229"/>
                    </a:lnTo>
                    <a:lnTo>
                      <a:pt x="125484" y="3220"/>
                    </a:lnTo>
                    <a:lnTo>
                      <a:pt x="124956" y="3141"/>
                    </a:lnTo>
                    <a:lnTo>
                      <a:pt x="124490" y="3000"/>
                    </a:lnTo>
                    <a:lnTo>
                      <a:pt x="124076" y="2806"/>
                    </a:lnTo>
                    <a:lnTo>
                      <a:pt x="123531" y="2446"/>
                    </a:lnTo>
                    <a:lnTo>
                      <a:pt x="122906" y="1856"/>
                    </a:lnTo>
                    <a:lnTo>
                      <a:pt x="122625" y="1540"/>
                    </a:lnTo>
                    <a:lnTo>
                      <a:pt x="122343" y="1249"/>
                    </a:lnTo>
                    <a:lnTo>
                      <a:pt x="121771" y="704"/>
                    </a:lnTo>
                    <a:lnTo>
                      <a:pt x="121287" y="370"/>
                    </a:lnTo>
                    <a:lnTo>
                      <a:pt x="120918" y="194"/>
                    </a:lnTo>
                    <a:lnTo>
                      <a:pt x="120504" y="70"/>
                    </a:lnTo>
                    <a:lnTo>
                      <a:pt x="120047" y="9"/>
                    </a:lnTo>
                    <a:lnTo>
                      <a:pt x="119783" y="0"/>
                    </a:lnTo>
                    <a:lnTo>
                      <a:pt x="119528" y="9"/>
                    </a:lnTo>
                    <a:lnTo>
                      <a:pt x="119062" y="70"/>
                    </a:lnTo>
                    <a:lnTo>
                      <a:pt x="118657" y="194"/>
                    </a:lnTo>
                    <a:lnTo>
                      <a:pt x="118288" y="370"/>
                    </a:lnTo>
                    <a:lnTo>
                      <a:pt x="117804" y="704"/>
                    </a:lnTo>
                    <a:lnTo>
                      <a:pt x="117232" y="1249"/>
                    </a:lnTo>
                    <a:lnTo>
                      <a:pt x="116950" y="1540"/>
                    </a:lnTo>
                    <a:lnTo>
                      <a:pt x="116660" y="1856"/>
                    </a:lnTo>
                    <a:lnTo>
                      <a:pt x="116044" y="2446"/>
                    </a:lnTo>
                    <a:lnTo>
                      <a:pt x="115499" y="2806"/>
                    </a:lnTo>
                    <a:lnTo>
                      <a:pt x="115085" y="3000"/>
                    </a:lnTo>
                    <a:lnTo>
                      <a:pt x="114619" y="3141"/>
                    </a:lnTo>
                    <a:lnTo>
                      <a:pt x="114091" y="3220"/>
                    </a:lnTo>
                    <a:lnTo>
                      <a:pt x="113801" y="3229"/>
                    </a:lnTo>
                    <a:lnTo>
                      <a:pt x="113502" y="3220"/>
                    </a:lnTo>
                    <a:lnTo>
                      <a:pt x="112974" y="3141"/>
                    </a:lnTo>
                    <a:lnTo>
                      <a:pt x="112508" y="3000"/>
                    </a:lnTo>
                    <a:lnTo>
                      <a:pt x="112094" y="2806"/>
                    </a:lnTo>
                    <a:lnTo>
                      <a:pt x="111549" y="2446"/>
                    </a:lnTo>
                    <a:lnTo>
                      <a:pt x="110933" y="1856"/>
                    </a:lnTo>
                    <a:lnTo>
                      <a:pt x="110643" y="1540"/>
                    </a:lnTo>
                    <a:lnTo>
                      <a:pt x="110370" y="1249"/>
                    </a:lnTo>
                    <a:lnTo>
                      <a:pt x="109798" y="704"/>
                    </a:lnTo>
                    <a:lnTo>
                      <a:pt x="109306" y="370"/>
                    </a:lnTo>
                    <a:lnTo>
                      <a:pt x="108936" y="194"/>
                    </a:lnTo>
                    <a:lnTo>
                      <a:pt x="108531" y="70"/>
                    </a:lnTo>
                    <a:lnTo>
                      <a:pt x="108065" y="9"/>
                    </a:lnTo>
                    <a:lnTo>
                      <a:pt x="107810" y="0"/>
                    </a:lnTo>
                    <a:lnTo>
                      <a:pt x="107555" y="9"/>
                    </a:lnTo>
                    <a:lnTo>
                      <a:pt x="107089" y="70"/>
                    </a:lnTo>
                    <a:lnTo>
                      <a:pt x="106675" y="194"/>
                    </a:lnTo>
                    <a:lnTo>
                      <a:pt x="106306" y="370"/>
                    </a:lnTo>
                    <a:lnTo>
                      <a:pt x="105822" y="704"/>
                    </a:lnTo>
                    <a:lnTo>
                      <a:pt x="105250" y="1249"/>
                    </a:lnTo>
                    <a:lnTo>
                      <a:pt x="104977" y="1540"/>
                    </a:lnTo>
                    <a:lnTo>
                      <a:pt x="104687" y="1856"/>
                    </a:lnTo>
                    <a:lnTo>
                      <a:pt x="104062" y="2446"/>
                    </a:lnTo>
                    <a:lnTo>
                      <a:pt x="103517" y="2806"/>
                    </a:lnTo>
                    <a:lnTo>
                      <a:pt x="103104" y="3000"/>
                    </a:lnTo>
                    <a:lnTo>
                      <a:pt x="102637" y="3141"/>
                    </a:lnTo>
                    <a:lnTo>
                      <a:pt x="102109" y="3220"/>
                    </a:lnTo>
                    <a:lnTo>
                      <a:pt x="101819" y="3229"/>
                    </a:lnTo>
                    <a:lnTo>
                      <a:pt x="101529" y="3220"/>
                    </a:lnTo>
                    <a:lnTo>
                      <a:pt x="101001" y="3141"/>
                    </a:lnTo>
                    <a:lnTo>
                      <a:pt x="100535" y="3000"/>
                    </a:lnTo>
                    <a:lnTo>
                      <a:pt x="100121" y="2806"/>
                    </a:lnTo>
                    <a:lnTo>
                      <a:pt x="99576" y="2446"/>
                    </a:lnTo>
                    <a:lnTo>
                      <a:pt x="98951" y="1856"/>
                    </a:lnTo>
                    <a:lnTo>
                      <a:pt x="98661" y="1540"/>
                    </a:lnTo>
                    <a:lnTo>
                      <a:pt x="98388" y="1249"/>
                    </a:lnTo>
                    <a:lnTo>
                      <a:pt x="97816" y="704"/>
                    </a:lnTo>
                    <a:lnTo>
                      <a:pt x="97324" y="370"/>
                    </a:lnTo>
                    <a:lnTo>
                      <a:pt x="96963" y="194"/>
                    </a:lnTo>
                    <a:lnTo>
                      <a:pt x="96550" y="70"/>
                    </a:lnTo>
                    <a:lnTo>
                      <a:pt x="96083" y="9"/>
                    </a:lnTo>
                    <a:lnTo>
                      <a:pt x="95828" y="0"/>
                    </a:lnTo>
                    <a:lnTo>
                      <a:pt x="95573" y="9"/>
                    </a:lnTo>
                    <a:lnTo>
                      <a:pt x="95107" y="70"/>
                    </a:lnTo>
                    <a:lnTo>
                      <a:pt x="94693" y="194"/>
                    </a:lnTo>
                    <a:lnTo>
                      <a:pt x="94333" y="370"/>
                    </a:lnTo>
                    <a:lnTo>
                      <a:pt x="93840" y="704"/>
                    </a:lnTo>
                    <a:lnTo>
                      <a:pt x="93268" y="1249"/>
                    </a:lnTo>
                    <a:lnTo>
                      <a:pt x="92996" y="1540"/>
                    </a:lnTo>
                    <a:lnTo>
                      <a:pt x="92705" y="1856"/>
                    </a:lnTo>
                    <a:lnTo>
                      <a:pt x="92081" y="2446"/>
                    </a:lnTo>
                    <a:lnTo>
                      <a:pt x="91535" y="2806"/>
                    </a:lnTo>
                    <a:lnTo>
                      <a:pt x="91122" y="3000"/>
                    </a:lnTo>
                    <a:lnTo>
                      <a:pt x="90655" y="3141"/>
                    </a:lnTo>
                    <a:lnTo>
                      <a:pt x="90128" y="3220"/>
                    </a:lnTo>
                    <a:lnTo>
                      <a:pt x="89837" y="3229"/>
                    </a:lnTo>
                    <a:lnTo>
                      <a:pt x="89547" y="3220"/>
                    </a:lnTo>
                    <a:lnTo>
                      <a:pt x="89019" y="3141"/>
                    </a:lnTo>
                    <a:lnTo>
                      <a:pt x="88553" y="3000"/>
                    </a:lnTo>
                    <a:lnTo>
                      <a:pt x="88139" y="2806"/>
                    </a:lnTo>
                    <a:lnTo>
                      <a:pt x="87594" y="2446"/>
                    </a:lnTo>
                    <a:lnTo>
                      <a:pt x="86969" y="1856"/>
                    </a:lnTo>
                    <a:lnTo>
                      <a:pt x="86679" y="1540"/>
                    </a:lnTo>
                    <a:lnTo>
                      <a:pt x="86406" y="1249"/>
                    </a:lnTo>
                    <a:lnTo>
                      <a:pt x="85835" y="704"/>
                    </a:lnTo>
                    <a:lnTo>
                      <a:pt x="85351" y="370"/>
                    </a:lnTo>
                    <a:lnTo>
                      <a:pt x="84981" y="194"/>
                    </a:lnTo>
                    <a:lnTo>
                      <a:pt x="84568" y="70"/>
                    </a:lnTo>
                    <a:lnTo>
                      <a:pt x="84110" y="9"/>
                    </a:lnTo>
                    <a:lnTo>
                      <a:pt x="83846" y="0"/>
                    </a:lnTo>
                    <a:lnTo>
                      <a:pt x="83591" y="9"/>
                    </a:lnTo>
                    <a:lnTo>
                      <a:pt x="83125" y="70"/>
                    </a:lnTo>
                    <a:lnTo>
                      <a:pt x="82720" y="194"/>
                    </a:lnTo>
                    <a:lnTo>
                      <a:pt x="82351" y="370"/>
                    </a:lnTo>
                    <a:lnTo>
                      <a:pt x="81867" y="704"/>
                    </a:lnTo>
                    <a:lnTo>
                      <a:pt x="81286" y="1249"/>
                    </a:lnTo>
                    <a:lnTo>
                      <a:pt x="81014" y="1540"/>
                    </a:lnTo>
                    <a:lnTo>
                      <a:pt x="80723" y="1856"/>
                    </a:lnTo>
                    <a:lnTo>
                      <a:pt x="80108" y="2446"/>
                    </a:lnTo>
                    <a:lnTo>
                      <a:pt x="79562" y="2806"/>
                    </a:lnTo>
                    <a:lnTo>
                      <a:pt x="79149" y="3000"/>
                    </a:lnTo>
                    <a:lnTo>
                      <a:pt x="78682" y="3141"/>
                    </a:lnTo>
                    <a:lnTo>
                      <a:pt x="78155" y="3220"/>
                    </a:lnTo>
                    <a:lnTo>
                      <a:pt x="77864" y="3229"/>
                    </a:lnTo>
                    <a:lnTo>
                      <a:pt x="77565" y="3220"/>
                    </a:lnTo>
                    <a:lnTo>
                      <a:pt x="77037" y="3141"/>
                    </a:lnTo>
                    <a:lnTo>
                      <a:pt x="76571" y="3000"/>
                    </a:lnTo>
                    <a:lnTo>
                      <a:pt x="76158" y="2806"/>
                    </a:lnTo>
                    <a:lnTo>
                      <a:pt x="75612" y="2446"/>
                    </a:lnTo>
                    <a:lnTo>
                      <a:pt x="74996" y="1856"/>
                    </a:lnTo>
                    <a:lnTo>
                      <a:pt x="74706" y="1540"/>
                    </a:lnTo>
                    <a:lnTo>
                      <a:pt x="74433" y="1249"/>
                    </a:lnTo>
                    <a:lnTo>
                      <a:pt x="73862" y="704"/>
                    </a:lnTo>
                    <a:lnTo>
                      <a:pt x="73369" y="370"/>
                    </a:lnTo>
                    <a:lnTo>
                      <a:pt x="72999" y="194"/>
                    </a:lnTo>
                    <a:lnTo>
                      <a:pt x="72595" y="70"/>
                    </a:lnTo>
                    <a:lnTo>
                      <a:pt x="72129" y="9"/>
                    </a:lnTo>
                    <a:lnTo>
                      <a:pt x="71873" y="0"/>
                    </a:lnTo>
                    <a:lnTo>
                      <a:pt x="71610" y="9"/>
                    </a:lnTo>
                    <a:lnTo>
                      <a:pt x="71152" y="70"/>
                    </a:lnTo>
                    <a:lnTo>
                      <a:pt x="70739" y="194"/>
                    </a:lnTo>
                    <a:lnTo>
                      <a:pt x="70369" y="370"/>
                    </a:lnTo>
                    <a:lnTo>
                      <a:pt x="69885" y="704"/>
                    </a:lnTo>
                    <a:lnTo>
                      <a:pt x="69313" y="1249"/>
                    </a:lnTo>
                    <a:lnTo>
                      <a:pt x="69041" y="1540"/>
                    </a:lnTo>
                    <a:lnTo>
                      <a:pt x="68750" y="1856"/>
                    </a:lnTo>
                    <a:lnTo>
                      <a:pt x="68126" y="2446"/>
                    </a:lnTo>
                    <a:lnTo>
                      <a:pt x="67580" y="2806"/>
                    </a:lnTo>
                    <a:lnTo>
                      <a:pt x="67167" y="3000"/>
                    </a:lnTo>
                    <a:lnTo>
                      <a:pt x="66701" y="3141"/>
                    </a:lnTo>
                    <a:lnTo>
                      <a:pt x="66173" y="3220"/>
                    </a:lnTo>
                    <a:lnTo>
                      <a:pt x="65883" y="3229"/>
                    </a:lnTo>
                    <a:lnTo>
                      <a:pt x="65592" y="3220"/>
                    </a:lnTo>
                    <a:lnTo>
                      <a:pt x="65064" y="3141"/>
                    </a:lnTo>
                    <a:lnTo>
                      <a:pt x="64598" y="3000"/>
                    </a:lnTo>
                    <a:lnTo>
                      <a:pt x="64185" y="2806"/>
                    </a:lnTo>
                    <a:lnTo>
                      <a:pt x="63639" y="2446"/>
                    </a:lnTo>
                    <a:lnTo>
                      <a:pt x="63015" y="1856"/>
                    </a:lnTo>
                    <a:lnTo>
                      <a:pt x="62724" y="1540"/>
                    </a:lnTo>
                    <a:lnTo>
                      <a:pt x="62452" y="1249"/>
                    </a:lnTo>
                    <a:lnTo>
                      <a:pt x="61880" y="704"/>
                    </a:lnTo>
                    <a:lnTo>
                      <a:pt x="61387" y="370"/>
                    </a:lnTo>
                    <a:lnTo>
                      <a:pt x="61026" y="194"/>
                    </a:lnTo>
                    <a:lnTo>
                      <a:pt x="60613" y="70"/>
                    </a:lnTo>
                    <a:lnTo>
                      <a:pt x="60147" y="9"/>
                    </a:lnTo>
                    <a:lnTo>
                      <a:pt x="59892" y="0"/>
                    </a:lnTo>
                    <a:lnTo>
                      <a:pt x="59637" y="9"/>
                    </a:lnTo>
                    <a:lnTo>
                      <a:pt x="59170" y="70"/>
                    </a:lnTo>
                    <a:lnTo>
                      <a:pt x="58757" y="194"/>
                    </a:lnTo>
                    <a:lnTo>
                      <a:pt x="58396" y="370"/>
                    </a:lnTo>
                    <a:lnTo>
                      <a:pt x="57903" y="704"/>
                    </a:lnTo>
                    <a:lnTo>
                      <a:pt x="57332" y="1249"/>
                    </a:lnTo>
                    <a:lnTo>
                      <a:pt x="57059" y="1540"/>
                    </a:lnTo>
                    <a:lnTo>
                      <a:pt x="56769" y="1856"/>
                    </a:lnTo>
                    <a:lnTo>
                      <a:pt x="56144" y="2446"/>
                    </a:lnTo>
                    <a:lnTo>
                      <a:pt x="55599" y="2806"/>
                    </a:lnTo>
                    <a:lnTo>
                      <a:pt x="55185" y="3000"/>
                    </a:lnTo>
                    <a:lnTo>
                      <a:pt x="54719" y="3141"/>
                    </a:lnTo>
                    <a:lnTo>
                      <a:pt x="54191" y="3220"/>
                    </a:lnTo>
                    <a:lnTo>
                      <a:pt x="53901" y="3229"/>
                    </a:lnTo>
                    <a:lnTo>
                      <a:pt x="53610" y="3220"/>
                    </a:lnTo>
                    <a:lnTo>
                      <a:pt x="53083" y="3141"/>
                    </a:lnTo>
                    <a:lnTo>
                      <a:pt x="52616" y="3000"/>
                    </a:lnTo>
                    <a:lnTo>
                      <a:pt x="52203" y="2806"/>
                    </a:lnTo>
                    <a:lnTo>
                      <a:pt x="51657" y="2446"/>
                    </a:lnTo>
                    <a:lnTo>
                      <a:pt x="51033" y="1856"/>
                    </a:lnTo>
                    <a:lnTo>
                      <a:pt x="50743" y="1540"/>
                    </a:lnTo>
                    <a:lnTo>
                      <a:pt x="50470" y="1249"/>
                    </a:lnTo>
                    <a:lnTo>
                      <a:pt x="49898" y="704"/>
                    </a:lnTo>
                    <a:lnTo>
                      <a:pt x="49414" y="370"/>
                    </a:lnTo>
                    <a:lnTo>
                      <a:pt x="49045" y="194"/>
                    </a:lnTo>
                    <a:lnTo>
                      <a:pt x="48631" y="70"/>
                    </a:lnTo>
                    <a:lnTo>
                      <a:pt x="48174" y="9"/>
                    </a:lnTo>
                    <a:lnTo>
                      <a:pt x="47910" y="0"/>
                    </a:lnTo>
                    <a:lnTo>
                      <a:pt x="47655" y="9"/>
                    </a:lnTo>
                    <a:lnTo>
                      <a:pt x="47188" y="70"/>
                    </a:lnTo>
                    <a:lnTo>
                      <a:pt x="46784" y="194"/>
                    </a:lnTo>
                    <a:lnTo>
                      <a:pt x="46414" y="370"/>
                    </a:lnTo>
                    <a:lnTo>
                      <a:pt x="45930" y="704"/>
                    </a:lnTo>
                    <a:lnTo>
                      <a:pt x="45359" y="1249"/>
                    </a:lnTo>
                    <a:lnTo>
                      <a:pt x="45077" y="1540"/>
                    </a:lnTo>
                    <a:lnTo>
                      <a:pt x="44787" y="1856"/>
                    </a:lnTo>
                    <a:lnTo>
                      <a:pt x="44171" y="2446"/>
                    </a:lnTo>
                    <a:lnTo>
                      <a:pt x="43626" y="2806"/>
                    </a:lnTo>
                    <a:lnTo>
                      <a:pt x="43212" y="3000"/>
                    </a:lnTo>
                    <a:lnTo>
                      <a:pt x="42746" y="3141"/>
                    </a:lnTo>
                    <a:lnTo>
                      <a:pt x="42218" y="3220"/>
                    </a:lnTo>
                    <a:lnTo>
                      <a:pt x="41928" y="3229"/>
                    </a:lnTo>
                    <a:lnTo>
                      <a:pt x="41629" y="3220"/>
                    </a:lnTo>
                    <a:lnTo>
                      <a:pt x="41101" y="3141"/>
                    </a:lnTo>
                    <a:lnTo>
                      <a:pt x="40635" y="3000"/>
                    </a:lnTo>
                    <a:lnTo>
                      <a:pt x="40221" y="2806"/>
                    </a:lnTo>
                    <a:lnTo>
                      <a:pt x="39676" y="2446"/>
                    </a:lnTo>
                    <a:lnTo>
                      <a:pt x="39060" y="1856"/>
                    </a:lnTo>
                    <a:lnTo>
                      <a:pt x="38770" y="1540"/>
                    </a:lnTo>
                    <a:lnTo>
                      <a:pt x="38497" y="1249"/>
                    </a:lnTo>
                    <a:lnTo>
                      <a:pt x="37925" y="704"/>
                    </a:lnTo>
                    <a:lnTo>
                      <a:pt x="37432" y="370"/>
                    </a:lnTo>
                    <a:lnTo>
                      <a:pt x="37063" y="194"/>
                    </a:lnTo>
                    <a:lnTo>
                      <a:pt x="36658" y="70"/>
                    </a:lnTo>
                    <a:lnTo>
                      <a:pt x="36192" y="9"/>
                    </a:lnTo>
                    <a:lnTo>
                      <a:pt x="35937" y="0"/>
                    </a:lnTo>
                    <a:lnTo>
                      <a:pt x="35673" y="9"/>
                    </a:lnTo>
                    <a:lnTo>
                      <a:pt x="35215" y="70"/>
                    </a:lnTo>
                    <a:lnTo>
                      <a:pt x="34802" y="194"/>
                    </a:lnTo>
                    <a:lnTo>
                      <a:pt x="34432" y="370"/>
                    </a:lnTo>
                    <a:lnTo>
                      <a:pt x="33949" y="704"/>
                    </a:lnTo>
                    <a:lnTo>
                      <a:pt x="33377" y="1249"/>
                    </a:lnTo>
                    <a:lnTo>
                      <a:pt x="33104" y="1540"/>
                    </a:lnTo>
                    <a:lnTo>
                      <a:pt x="32814" y="1856"/>
                    </a:lnTo>
                    <a:lnTo>
                      <a:pt x="32189" y="2446"/>
                    </a:lnTo>
                    <a:lnTo>
                      <a:pt x="31644" y="2806"/>
                    </a:lnTo>
                    <a:lnTo>
                      <a:pt x="31230" y="3000"/>
                    </a:lnTo>
                    <a:lnTo>
                      <a:pt x="30764" y="3141"/>
                    </a:lnTo>
                    <a:lnTo>
                      <a:pt x="30236" y="3220"/>
                    </a:lnTo>
                    <a:lnTo>
                      <a:pt x="29946" y="3229"/>
                    </a:lnTo>
                    <a:lnTo>
                      <a:pt x="29656" y="3220"/>
                    </a:lnTo>
                    <a:lnTo>
                      <a:pt x="29128" y="3141"/>
                    </a:lnTo>
                    <a:lnTo>
                      <a:pt x="28662" y="3000"/>
                    </a:lnTo>
                    <a:lnTo>
                      <a:pt x="28248" y="2806"/>
                    </a:lnTo>
                    <a:lnTo>
                      <a:pt x="27703" y="2446"/>
                    </a:lnTo>
                    <a:lnTo>
                      <a:pt x="27078" y="1856"/>
                    </a:lnTo>
                    <a:lnTo>
                      <a:pt x="26788" y="1540"/>
                    </a:lnTo>
                    <a:lnTo>
                      <a:pt x="26515" y="1249"/>
                    </a:lnTo>
                    <a:lnTo>
                      <a:pt x="25943" y="704"/>
                    </a:lnTo>
                    <a:lnTo>
                      <a:pt x="25451" y="370"/>
                    </a:lnTo>
                    <a:lnTo>
                      <a:pt x="25090" y="194"/>
                    </a:lnTo>
                    <a:lnTo>
                      <a:pt x="24676" y="70"/>
                    </a:lnTo>
                    <a:lnTo>
                      <a:pt x="24210" y="9"/>
                    </a:lnTo>
                    <a:lnTo>
                      <a:pt x="23955" y="0"/>
                    </a:lnTo>
                    <a:lnTo>
                      <a:pt x="23700" y="9"/>
                    </a:lnTo>
                    <a:lnTo>
                      <a:pt x="23234" y="70"/>
                    </a:lnTo>
                    <a:lnTo>
                      <a:pt x="22829" y="194"/>
                    </a:lnTo>
                    <a:lnTo>
                      <a:pt x="22459" y="370"/>
                    </a:lnTo>
                    <a:lnTo>
                      <a:pt x="21967" y="704"/>
                    </a:lnTo>
                    <a:lnTo>
                      <a:pt x="21395" y="1249"/>
                    </a:lnTo>
                    <a:lnTo>
                      <a:pt x="21122" y="1540"/>
                    </a:lnTo>
                    <a:lnTo>
                      <a:pt x="20832" y="1856"/>
                    </a:lnTo>
                    <a:lnTo>
                      <a:pt x="20216" y="2446"/>
                    </a:lnTo>
                    <a:lnTo>
                      <a:pt x="19662" y="2806"/>
                    </a:lnTo>
                    <a:lnTo>
                      <a:pt x="19249" y="3000"/>
                    </a:lnTo>
                    <a:lnTo>
                      <a:pt x="18782" y="3141"/>
                    </a:lnTo>
                    <a:lnTo>
                      <a:pt x="18263" y="3220"/>
                    </a:lnTo>
                    <a:lnTo>
                      <a:pt x="17964" y="3229"/>
                    </a:lnTo>
                    <a:lnTo>
                      <a:pt x="17674" y="3220"/>
                    </a:lnTo>
                    <a:lnTo>
                      <a:pt x="17146" y="3141"/>
                    </a:lnTo>
                    <a:lnTo>
                      <a:pt x="16680" y="3000"/>
                    </a:lnTo>
                    <a:lnTo>
                      <a:pt x="16266" y="2806"/>
                    </a:lnTo>
                    <a:lnTo>
                      <a:pt x="15721" y="2446"/>
                    </a:lnTo>
                    <a:lnTo>
                      <a:pt x="15096" y="1856"/>
                    </a:lnTo>
                    <a:lnTo>
                      <a:pt x="14815" y="1540"/>
                    </a:lnTo>
                    <a:lnTo>
                      <a:pt x="14533" y="1249"/>
                    </a:lnTo>
                    <a:lnTo>
                      <a:pt x="13961" y="704"/>
                    </a:lnTo>
                    <a:lnTo>
                      <a:pt x="13478" y="370"/>
                    </a:lnTo>
                    <a:lnTo>
                      <a:pt x="13108" y="194"/>
                    </a:lnTo>
                    <a:lnTo>
                      <a:pt x="12695" y="70"/>
                    </a:lnTo>
                    <a:lnTo>
                      <a:pt x="12237" y="9"/>
                    </a:lnTo>
                    <a:lnTo>
                      <a:pt x="11982" y="0"/>
                    </a:lnTo>
                    <a:lnTo>
                      <a:pt x="11718" y="9"/>
                    </a:lnTo>
                    <a:lnTo>
                      <a:pt x="11261" y="70"/>
                    </a:lnTo>
                    <a:lnTo>
                      <a:pt x="10847" y="194"/>
                    </a:lnTo>
                    <a:lnTo>
                      <a:pt x="10478" y="370"/>
                    </a:lnTo>
                    <a:lnTo>
                      <a:pt x="9994" y="704"/>
                    </a:lnTo>
                    <a:lnTo>
                      <a:pt x="9422" y="1249"/>
                    </a:lnTo>
                    <a:lnTo>
                      <a:pt x="9141" y="1540"/>
                    </a:lnTo>
                    <a:lnTo>
                      <a:pt x="8859" y="1856"/>
                    </a:lnTo>
                    <a:lnTo>
                      <a:pt x="8234" y="2446"/>
                    </a:lnTo>
                    <a:lnTo>
                      <a:pt x="7689" y="2806"/>
                    </a:lnTo>
                    <a:lnTo>
                      <a:pt x="7275" y="3000"/>
                    </a:lnTo>
                    <a:lnTo>
                      <a:pt x="6809" y="3141"/>
                    </a:lnTo>
                    <a:lnTo>
                      <a:pt x="6281" y="3220"/>
                    </a:lnTo>
                    <a:lnTo>
                      <a:pt x="5991" y="3229"/>
                    </a:lnTo>
                    <a:lnTo>
                      <a:pt x="5692" y="3220"/>
                    </a:lnTo>
                    <a:lnTo>
                      <a:pt x="5173" y="3141"/>
                    </a:lnTo>
                    <a:lnTo>
                      <a:pt x="4707" y="3000"/>
                    </a:lnTo>
                    <a:lnTo>
                      <a:pt x="4293" y="2806"/>
                    </a:lnTo>
                    <a:lnTo>
                      <a:pt x="3748" y="2446"/>
                    </a:lnTo>
                    <a:lnTo>
                      <a:pt x="3123" y="1856"/>
                    </a:lnTo>
                    <a:lnTo>
                      <a:pt x="2833" y="1540"/>
                    </a:lnTo>
                    <a:lnTo>
                      <a:pt x="2560" y="1249"/>
                    </a:lnTo>
                    <a:lnTo>
                      <a:pt x="1988" y="704"/>
                    </a:lnTo>
                    <a:lnTo>
                      <a:pt x="1496" y="370"/>
                    </a:lnTo>
                    <a:lnTo>
                      <a:pt x="1135" y="194"/>
                    </a:lnTo>
                    <a:lnTo>
                      <a:pt x="722" y="70"/>
                    </a:lnTo>
                    <a:lnTo>
                      <a:pt x="255" y="9"/>
                    </a:lnTo>
                    <a:lnTo>
                      <a:pt x="0" y="0"/>
                    </a:lnTo>
                    <a:close/>
                  </a:path>
                </a:pathLst>
              </a:custGeom>
              <a:solidFill>
                <a:srgbClr val="FF7969"/>
              </a:solidFill>
              <a:ln w="9525" cap="flat"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 name="Google Shape;51;p2"/>
              <p:cNvSpPr/>
              <p:nvPr/>
            </p:nvSpPr>
            <p:spPr>
              <a:xfrm>
                <a:off x="-34937" y="4497093"/>
                <a:ext cx="9213888" cy="646417"/>
              </a:xfrm>
              <a:custGeom>
                <a:avLst/>
                <a:gdLst/>
                <a:ahLst/>
                <a:cxnLst/>
                <a:rect l="l" t="t" r="r" b="b"/>
                <a:pathLst>
                  <a:path w="281512" h="19750" extrusionOk="0">
                    <a:moveTo>
                      <a:pt x="0" y="0"/>
                    </a:moveTo>
                    <a:lnTo>
                      <a:pt x="0" y="19750"/>
                    </a:lnTo>
                    <a:lnTo>
                      <a:pt x="281511" y="19750"/>
                    </a:lnTo>
                    <a:lnTo>
                      <a:pt x="281511" y="3229"/>
                    </a:lnTo>
                    <a:lnTo>
                      <a:pt x="281221" y="3220"/>
                    </a:lnTo>
                    <a:lnTo>
                      <a:pt x="280693" y="3141"/>
                    </a:lnTo>
                    <a:lnTo>
                      <a:pt x="280227" y="3000"/>
                    </a:lnTo>
                    <a:lnTo>
                      <a:pt x="279813" y="2806"/>
                    </a:lnTo>
                    <a:lnTo>
                      <a:pt x="279268" y="2446"/>
                    </a:lnTo>
                    <a:lnTo>
                      <a:pt x="278643" y="1856"/>
                    </a:lnTo>
                    <a:lnTo>
                      <a:pt x="278353" y="1540"/>
                    </a:lnTo>
                    <a:lnTo>
                      <a:pt x="278080" y="1249"/>
                    </a:lnTo>
                    <a:lnTo>
                      <a:pt x="277508" y="704"/>
                    </a:lnTo>
                    <a:lnTo>
                      <a:pt x="277016" y="370"/>
                    </a:lnTo>
                    <a:lnTo>
                      <a:pt x="276655" y="194"/>
                    </a:lnTo>
                    <a:lnTo>
                      <a:pt x="276241" y="70"/>
                    </a:lnTo>
                    <a:lnTo>
                      <a:pt x="275775" y="9"/>
                    </a:lnTo>
                    <a:lnTo>
                      <a:pt x="275520" y="0"/>
                    </a:lnTo>
                    <a:lnTo>
                      <a:pt x="275265" y="9"/>
                    </a:lnTo>
                    <a:lnTo>
                      <a:pt x="274799" y="70"/>
                    </a:lnTo>
                    <a:lnTo>
                      <a:pt x="274385" y="194"/>
                    </a:lnTo>
                    <a:lnTo>
                      <a:pt x="274025" y="370"/>
                    </a:lnTo>
                    <a:lnTo>
                      <a:pt x="273532" y="704"/>
                    </a:lnTo>
                    <a:lnTo>
                      <a:pt x="272960" y="1249"/>
                    </a:lnTo>
                    <a:lnTo>
                      <a:pt x="272687" y="1540"/>
                    </a:lnTo>
                    <a:lnTo>
                      <a:pt x="272397" y="1856"/>
                    </a:lnTo>
                    <a:lnTo>
                      <a:pt x="271773" y="2446"/>
                    </a:lnTo>
                    <a:lnTo>
                      <a:pt x="271227" y="2806"/>
                    </a:lnTo>
                    <a:lnTo>
                      <a:pt x="270814" y="3000"/>
                    </a:lnTo>
                    <a:lnTo>
                      <a:pt x="270347" y="3141"/>
                    </a:lnTo>
                    <a:lnTo>
                      <a:pt x="269820" y="3220"/>
                    </a:lnTo>
                    <a:lnTo>
                      <a:pt x="269529" y="3229"/>
                    </a:lnTo>
                    <a:lnTo>
                      <a:pt x="269239" y="3220"/>
                    </a:lnTo>
                    <a:lnTo>
                      <a:pt x="268711" y="3141"/>
                    </a:lnTo>
                    <a:lnTo>
                      <a:pt x="268245" y="3000"/>
                    </a:lnTo>
                    <a:lnTo>
                      <a:pt x="267831" y="2806"/>
                    </a:lnTo>
                    <a:lnTo>
                      <a:pt x="267286" y="2446"/>
                    </a:lnTo>
                    <a:lnTo>
                      <a:pt x="266661" y="1856"/>
                    </a:lnTo>
                    <a:lnTo>
                      <a:pt x="266371" y="1540"/>
                    </a:lnTo>
                    <a:lnTo>
                      <a:pt x="266098" y="1249"/>
                    </a:lnTo>
                    <a:lnTo>
                      <a:pt x="265526" y="704"/>
                    </a:lnTo>
                    <a:lnTo>
                      <a:pt x="265034" y="370"/>
                    </a:lnTo>
                    <a:lnTo>
                      <a:pt x="264673" y="194"/>
                    </a:lnTo>
                    <a:lnTo>
                      <a:pt x="264260" y="70"/>
                    </a:lnTo>
                    <a:lnTo>
                      <a:pt x="263793" y="9"/>
                    </a:lnTo>
                    <a:lnTo>
                      <a:pt x="263538" y="0"/>
                    </a:lnTo>
                    <a:lnTo>
                      <a:pt x="263283" y="9"/>
                    </a:lnTo>
                    <a:lnTo>
                      <a:pt x="262817" y="70"/>
                    </a:lnTo>
                    <a:lnTo>
                      <a:pt x="262403" y="194"/>
                    </a:lnTo>
                    <a:lnTo>
                      <a:pt x="262043" y="370"/>
                    </a:lnTo>
                    <a:lnTo>
                      <a:pt x="261550" y="704"/>
                    </a:lnTo>
                    <a:lnTo>
                      <a:pt x="260978" y="1249"/>
                    </a:lnTo>
                    <a:lnTo>
                      <a:pt x="260706" y="1540"/>
                    </a:lnTo>
                    <a:lnTo>
                      <a:pt x="260415" y="1856"/>
                    </a:lnTo>
                    <a:lnTo>
                      <a:pt x="259791" y="2446"/>
                    </a:lnTo>
                    <a:lnTo>
                      <a:pt x="259245" y="2806"/>
                    </a:lnTo>
                    <a:lnTo>
                      <a:pt x="258832" y="3000"/>
                    </a:lnTo>
                    <a:lnTo>
                      <a:pt x="258366" y="3141"/>
                    </a:lnTo>
                    <a:lnTo>
                      <a:pt x="257838" y="3220"/>
                    </a:lnTo>
                    <a:lnTo>
                      <a:pt x="257547" y="3229"/>
                    </a:lnTo>
                    <a:lnTo>
                      <a:pt x="257257" y="3220"/>
                    </a:lnTo>
                    <a:lnTo>
                      <a:pt x="256729" y="3141"/>
                    </a:lnTo>
                    <a:lnTo>
                      <a:pt x="256263" y="3000"/>
                    </a:lnTo>
                    <a:lnTo>
                      <a:pt x="255850" y="2806"/>
                    </a:lnTo>
                    <a:lnTo>
                      <a:pt x="255304" y="2446"/>
                    </a:lnTo>
                    <a:lnTo>
                      <a:pt x="254680" y="1856"/>
                    </a:lnTo>
                    <a:lnTo>
                      <a:pt x="254389" y="1540"/>
                    </a:lnTo>
                    <a:lnTo>
                      <a:pt x="254116" y="1249"/>
                    </a:lnTo>
                    <a:lnTo>
                      <a:pt x="253545" y="704"/>
                    </a:lnTo>
                    <a:lnTo>
                      <a:pt x="253052" y="370"/>
                    </a:lnTo>
                    <a:lnTo>
                      <a:pt x="252691" y="194"/>
                    </a:lnTo>
                    <a:lnTo>
                      <a:pt x="252278" y="70"/>
                    </a:lnTo>
                    <a:lnTo>
                      <a:pt x="251812" y="9"/>
                    </a:lnTo>
                    <a:lnTo>
                      <a:pt x="251557" y="0"/>
                    </a:lnTo>
                    <a:lnTo>
                      <a:pt x="251301" y="9"/>
                    </a:lnTo>
                    <a:lnTo>
                      <a:pt x="250835" y="70"/>
                    </a:lnTo>
                    <a:lnTo>
                      <a:pt x="250422" y="194"/>
                    </a:lnTo>
                    <a:lnTo>
                      <a:pt x="250061" y="370"/>
                    </a:lnTo>
                    <a:lnTo>
                      <a:pt x="249568" y="704"/>
                    </a:lnTo>
                    <a:lnTo>
                      <a:pt x="248997" y="1249"/>
                    </a:lnTo>
                    <a:lnTo>
                      <a:pt x="248724" y="1540"/>
                    </a:lnTo>
                    <a:lnTo>
                      <a:pt x="248433" y="1856"/>
                    </a:lnTo>
                    <a:lnTo>
                      <a:pt x="247809" y="2446"/>
                    </a:lnTo>
                    <a:lnTo>
                      <a:pt x="247263" y="2806"/>
                    </a:lnTo>
                    <a:lnTo>
                      <a:pt x="246850" y="3000"/>
                    </a:lnTo>
                    <a:lnTo>
                      <a:pt x="246384" y="3141"/>
                    </a:lnTo>
                    <a:lnTo>
                      <a:pt x="245856" y="3220"/>
                    </a:lnTo>
                    <a:lnTo>
                      <a:pt x="245566" y="3229"/>
                    </a:lnTo>
                    <a:lnTo>
                      <a:pt x="245275" y="3220"/>
                    </a:lnTo>
                    <a:lnTo>
                      <a:pt x="244747" y="3141"/>
                    </a:lnTo>
                    <a:lnTo>
                      <a:pt x="244281" y="3000"/>
                    </a:lnTo>
                    <a:lnTo>
                      <a:pt x="243868" y="2806"/>
                    </a:lnTo>
                    <a:lnTo>
                      <a:pt x="243322" y="2446"/>
                    </a:lnTo>
                    <a:lnTo>
                      <a:pt x="242698" y="1856"/>
                    </a:lnTo>
                    <a:lnTo>
                      <a:pt x="242407" y="1540"/>
                    </a:lnTo>
                    <a:lnTo>
                      <a:pt x="242135" y="1249"/>
                    </a:lnTo>
                    <a:lnTo>
                      <a:pt x="241563" y="704"/>
                    </a:lnTo>
                    <a:lnTo>
                      <a:pt x="241079" y="370"/>
                    </a:lnTo>
                    <a:lnTo>
                      <a:pt x="240710" y="194"/>
                    </a:lnTo>
                    <a:lnTo>
                      <a:pt x="240296" y="70"/>
                    </a:lnTo>
                    <a:lnTo>
                      <a:pt x="239839" y="9"/>
                    </a:lnTo>
                    <a:lnTo>
                      <a:pt x="239575" y="0"/>
                    </a:lnTo>
                    <a:lnTo>
                      <a:pt x="239320" y="9"/>
                    </a:lnTo>
                    <a:lnTo>
                      <a:pt x="238853" y="70"/>
                    </a:lnTo>
                    <a:lnTo>
                      <a:pt x="238449" y="194"/>
                    </a:lnTo>
                    <a:lnTo>
                      <a:pt x="238079" y="370"/>
                    </a:lnTo>
                    <a:lnTo>
                      <a:pt x="237595" y="704"/>
                    </a:lnTo>
                    <a:lnTo>
                      <a:pt x="237015" y="1249"/>
                    </a:lnTo>
                    <a:lnTo>
                      <a:pt x="236742" y="1540"/>
                    </a:lnTo>
                    <a:lnTo>
                      <a:pt x="236452" y="1856"/>
                    </a:lnTo>
                    <a:lnTo>
                      <a:pt x="235836" y="2446"/>
                    </a:lnTo>
                    <a:lnTo>
                      <a:pt x="235290" y="2806"/>
                    </a:lnTo>
                    <a:lnTo>
                      <a:pt x="234877" y="3000"/>
                    </a:lnTo>
                    <a:lnTo>
                      <a:pt x="234411" y="3141"/>
                    </a:lnTo>
                    <a:lnTo>
                      <a:pt x="233883" y="3220"/>
                    </a:lnTo>
                    <a:lnTo>
                      <a:pt x="233584" y="3229"/>
                    </a:lnTo>
                    <a:lnTo>
                      <a:pt x="233293" y="3220"/>
                    </a:lnTo>
                    <a:lnTo>
                      <a:pt x="232766" y="3141"/>
                    </a:lnTo>
                    <a:lnTo>
                      <a:pt x="232299" y="3000"/>
                    </a:lnTo>
                    <a:lnTo>
                      <a:pt x="231886" y="2806"/>
                    </a:lnTo>
                    <a:lnTo>
                      <a:pt x="231341" y="2446"/>
                    </a:lnTo>
                    <a:lnTo>
                      <a:pt x="230725" y="1856"/>
                    </a:lnTo>
                    <a:lnTo>
                      <a:pt x="230434" y="1540"/>
                    </a:lnTo>
                    <a:lnTo>
                      <a:pt x="230153" y="1249"/>
                    </a:lnTo>
                    <a:lnTo>
                      <a:pt x="229581" y="704"/>
                    </a:lnTo>
                    <a:lnTo>
                      <a:pt x="229097" y="370"/>
                    </a:lnTo>
                    <a:lnTo>
                      <a:pt x="228728" y="194"/>
                    </a:lnTo>
                    <a:lnTo>
                      <a:pt x="228323" y="70"/>
                    </a:lnTo>
                    <a:lnTo>
                      <a:pt x="227857" y="9"/>
                    </a:lnTo>
                    <a:lnTo>
                      <a:pt x="227602" y="0"/>
                    </a:lnTo>
                    <a:lnTo>
                      <a:pt x="227338" y="9"/>
                    </a:lnTo>
                    <a:lnTo>
                      <a:pt x="226880" y="70"/>
                    </a:lnTo>
                    <a:lnTo>
                      <a:pt x="226467" y="194"/>
                    </a:lnTo>
                    <a:lnTo>
                      <a:pt x="226097" y="370"/>
                    </a:lnTo>
                    <a:lnTo>
                      <a:pt x="225614" y="704"/>
                    </a:lnTo>
                    <a:lnTo>
                      <a:pt x="225042" y="1249"/>
                    </a:lnTo>
                    <a:lnTo>
                      <a:pt x="224760" y="1540"/>
                    </a:lnTo>
                    <a:lnTo>
                      <a:pt x="224479" y="1856"/>
                    </a:lnTo>
                    <a:lnTo>
                      <a:pt x="223854" y="2446"/>
                    </a:lnTo>
                    <a:lnTo>
                      <a:pt x="223309" y="2806"/>
                    </a:lnTo>
                    <a:lnTo>
                      <a:pt x="222895" y="3000"/>
                    </a:lnTo>
                    <a:lnTo>
                      <a:pt x="222429" y="3141"/>
                    </a:lnTo>
                    <a:lnTo>
                      <a:pt x="221901" y="3220"/>
                    </a:lnTo>
                    <a:lnTo>
                      <a:pt x="221611" y="3229"/>
                    </a:lnTo>
                    <a:lnTo>
                      <a:pt x="221312" y="3220"/>
                    </a:lnTo>
                    <a:lnTo>
                      <a:pt x="220784" y="3141"/>
                    </a:lnTo>
                    <a:lnTo>
                      <a:pt x="220326" y="3000"/>
                    </a:lnTo>
                    <a:lnTo>
                      <a:pt x="219913" y="2806"/>
                    </a:lnTo>
                    <a:lnTo>
                      <a:pt x="219359" y="2446"/>
                    </a:lnTo>
                    <a:lnTo>
                      <a:pt x="218743" y="1856"/>
                    </a:lnTo>
                    <a:lnTo>
                      <a:pt x="218453" y="1540"/>
                    </a:lnTo>
                    <a:lnTo>
                      <a:pt x="218180" y="1249"/>
                    </a:lnTo>
                    <a:lnTo>
                      <a:pt x="217608" y="704"/>
                    </a:lnTo>
                    <a:lnTo>
                      <a:pt x="217115" y="370"/>
                    </a:lnTo>
                    <a:lnTo>
                      <a:pt x="216746" y="194"/>
                    </a:lnTo>
                    <a:lnTo>
                      <a:pt x="216341" y="70"/>
                    </a:lnTo>
                    <a:lnTo>
                      <a:pt x="215875" y="9"/>
                    </a:lnTo>
                    <a:lnTo>
                      <a:pt x="215620" y="0"/>
                    </a:lnTo>
                    <a:lnTo>
                      <a:pt x="215365" y="9"/>
                    </a:lnTo>
                    <a:lnTo>
                      <a:pt x="214899" y="70"/>
                    </a:lnTo>
                    <a:lnTo>
                      <a:pt x="214485" y="194"/>
                    </a:lnTo>
                    <a:lnTo>
                      <a:pt x="214116" y="370"/>
                    </a:lnTo>
                    <a:lnTo>
                      <a:pt x="213632" y="704"/>
                    </a:lnTo>
                    <a:lnTo>
                      <a:pt x="213060" y="1249"/>
                    </a:lnTo>
                    <a:lnTo>
                      <a:pt x="212787" y="1540"/>
                    </a:lnTo>
                    <a:lnTo>
                      <a:pt x="212497" y="1856"/>
                    </a:lnTo>
                    <a:lnTo>
                      <a:pt x="211872" y="2446"/>
                    </a:lnTo>
                    <a:lnTo>
                      <a:pt x="211327" y="2806"/>
                    </a:lnTo>
                    <a:lnTo>
                      <a:pt x="210913" y="3000"/>
                    </a:lnTo>
                    <a:lnTo>
                      <a:pt x="210447" y="3141"/>
                    </a:lnTo>
                    <a:lnTo>
                      <a:pt x="209919" y="3220"/>
                    </a:lnTo>
                    <a:lnTo>
                      <a:pt x="209629" y="3229"/>
                    </a:lnTo>
                    <a:lnTo>
                      <a:pt x="209339" y="3220"/>
                    </a:lnTo>
                    <a:lnTo>
                      <a:pt x="208811" y="3141"/>
                    </a:lnTo>
                    <a:lnTo>
                      <a:pt x="208345" y="3000"/>
                    </a:lnTo>
                    <a:lnTo>
                      <a:pt x="207931" y="2806"/>
                    </a:lnTo>
                    <a:lnTo>
                      <a:pt x="207386" y="2446"/>
                    </a:lnTo>
                    <a:lnTo>
                      <a:pt x="206761" y="1856"/>
                    </a:lnTo>
                    <a:lnTo>
                      <a:pt x="206471" y="1540"/>
                    </a:lnTo>
                    <a:lnTo>
                      <a:pt x="206198" y="1249"/>
                    </a:lnTo>
                    <a:lnTo>
                      <a:pt x="205626" y="704"/>
                    </a:lnTo>
                    <a:lnTo>
                      <a:pt x="205134" y="370"/>
                    </a:lnTo>
                    <a:lnTo>
                      <a:pt x="204773" y="194"/>
                    </a:lnTo>
                    <a:lnTo>
                      <a:pt x="204359" y="70"/>
                    </a:lnTo>
                    <a:lnTo>
                      <a:pt x="203893" y="9"/>
                    </a:lnTo>
                    <a:lnTo>
                      <a:pt x="203638" y="0"/>
                    </a:lnTo>
                    <a:lnTo>
                      <a:pt x="203383" y="9"/>
                    </a:lnTo>
                    <a:lnTo>
                      <a:pt x="202917" y="70"/>
                    </a:lnTo>
                    <a:lnTo>
                      <a:pt x="202503" y="194"/>
                    </a:lnTo>
                    <a:lnTo>
                      <a:pt x="202143" y="370"/>
                    </a:lnTo>
                    <a:lnTo>
                      <a:pt x="201650" y="704"/>
                    </a:lnTo>
                    <a:lnTo>
                      <a:pt x="201078" y="1249"/>
                    </a:lnTo>
                    <a:lnTo>
                      <a:pt x="200805" y="1540"/>
                    </a:lnTo>
                    <a:lnTo>
                      <a:pt x="200515" y="1856"/>
                    </a:lnTo>
                    <a:lnTo>
                      <a:pt x="199890" y="2446"/>
                    </a:lnTo>
                    <a:lnTo>
                      <a:pt x="199345" y="2806"/>
                    </a:lnTo>
                    <a:lnTo>
                      <a:pt x="198932" y="3000"/>
                    </a:lnTo>
                    <a:lnTo>
                      <a:pt x="198465" y="3141"/>
                    </a:lnTo>
                    <a:lnTo>
                      <a:pt x="197946" y="3220"/>
                    </a:lnTo>
                    <a:lnTo>
                      <a:pt x="197647" y="3229"/>
                    </a:lnTo>
                    <a:lnTo>
                      <a:pt x="197357" y="3220"/>
                    </a:lnTo>
                    <a:lnTo>
                      <a:pt x="196829" y="3141"/>
                    </a:lnTo>
                    <a:lnTo>
                      <a:pt x="196363" y="3000"/>
                    </a:lnTo>
                    <a:lnTo>
                      <a:pt x="195949" y="2806"/>
                    </a:lnTo>
                    <a:lnTo>
                      <a:pt x="195404" y="2446"/>
                    </a:lnTo>
                    <a:lnTo>
                      <a:pt x="194779" y="1856"/>
                    </a:lnTo>
                    <a:lnTo>
                      <a:pt x="194489" y="1540"/>
                    </a:lnTo>
                    <a:lnTo>
                      <a:pt x="194216" y="1249"/>
                    </a:lnTo>
                    <a:lnTo>
                      <a:pt x="193644" y="704"/>
                    </a:lnTo>
                    <a:lnTo>
                      <a:pt x="193161" y="370"/>
                    </a:lnTo>
                    <a:lnTo>
                      <a:pt x="192791" y="194"/>
                    </a:lnTo>
                    <a:lnTo>
                      <a:pt x="192378" y="70"/>
                    </a:lnTo>
                    <a:lnTo>
                      <a:pt x="191920" y="9"/>
                    </a:lnTo>
                    <a:lnTo>
                      <a:pt x="191656" y="0"/>
                    </a:lnTo>
                    <a:lnTo>
                      <a:pt x="191401" y="9"/>
                    </a:lnTo>
                    <a:lnTo>
                      <a:pt x="190935" y="70"/>
                    </a:lnTo>
                    <a:lnTo>
                      <a:pt x="190530" y="194"/>
                    </a:lnTo>
                    <a:lnTo>
                      <a:pt x="190161" y="370"/>
                    </a:lnTo>
                    <a:lnTo>
                      <a:pt x="189677" y="704"/>
                    </a:lnTo>
                    <a:lnTo>
                      <a:pt x="189096" y="1249"/>
                    </a:lnTo>
                    <a:lnTo>
                      <a:pt x="188824" y="1540"/>
                    </a:lnTo>
                    <a:lnTo>
                      <a:pt x="188533" y="1856"/>
                    </a:lnTo>
                    <a:lnTo>
                      <a:pt x="187917" y="2446"/>
                    </a:lnTo>
                    <a:lnTo>
                      <a:pt x="187372" y="2806"/>
                    </a:lnTo>
                    <a:lnTo>
                      <a:pt x="186959" y="3000"/>
                    </a:lnTo>
                    <a:lnTo>
                      <a:pt x="186492" y="3141"/>
                    </a:lnTo>
                    <a:lnTo>
                      <a:pt x="185964" y="3220"/>
                    </a:lnTo>
                    <a:lnTo>
                      <a:pt x="185665" y="3229"/>
                    </a:lnTo>
                    <a:lnTo>
                      <a:pt x="185375" y="3220"/>
                    </a:lnTo>
                    <a:lnTo>
                      <a:pt x="184847" y="3141"/>
                    </a:lnTo>
                    <a:lnTo>
                      <a:pt x="184381" y="3000"/>
                    </a:lnTo>
                    <a:lnTo>
                      <a:pt x="183968" y="2806"/>
                    </a:lnTo>
                    <a:lnTo>
                      <a:pt x="183422" y="2446"/>
                    </a:lnTo>
                    <a:lnTo>
                      <a:pt x="182806" y="1856"/>
                    </a:lnTo>
                    <a:lnTo>
                      <a:pt x="182516" y="1540"/>
                    </a:lnTo>
                    <a:lnTo>
                      <a:pt x="182243" y="1249"/>
                    </a:lnTo>
                    <a:lnTo>
                      <a:pt x="181663" y="704"/>
                    </a:lnTo>
                    <a:lnTo>
                      <a:pt x="181179" y="370"/>
                    </a:lnTo>
                    <a:lnTo>
                      <a:pt x="180809" y="194"/>
                    </a:lnTo>
                    <a:lnTo>
                      <a:pt x="180405" y="70"/>
                    </a:lnTo>
                    <a:lnTo>
                      <a:pt x="179938" y="9"/>
                    </a:lnTo>
                    <a:lnTo>
                      <a:pt x="179683" y="0"/>
                    </a:lnTo>
                    <a:lnTo>
                      <a:pt x="179419" y="9"/>
                    </a:lnTo>
                    <a:lnTo>
                      <a:pt x="178962" y="70"/>
                    </a:lnTo>
                    <a:lnTo>
                      <a:pt x="178548" y="194"/>
                    </a:lnTo>
                    <a:lnTo>
                      <a:pt x="178179" y="370"/>
                    </a:lnTo>
                    <a:lnTo>
                      <a:pt x="177695" y="704"/>
                    </a:lnTo>
                    <a:lnTo>
                      <a:pt x="177123" y="1249"/>
                    </a:lnTo>
                    <a:lnTo>
                      <a:pt x="176851" y="1540"/>
                    </a:lnTo>
                    <a:lnTo>
                      <a:pt x="176560" y="1856"/>
                    </a:lnTo>
                    <a:lnTo>
                      <a:pt x="175936" y="2446"/>
                    </a:lnTo>
                    <a:lnTo>
                      <a:pt x="175390" y="2806"/>
                    </a:lnTo>
                    <a:lnTo>
                      <a:pt x="174977" y="3000"/>
                    </a:lnTo>
                    <a:lnTo>
                      <a:pt x="174511" y="3141"/>
                    </a:lnTo>
                    <a:lnTo>
                      <a:pt x="173983" y="3220"/>
                    </a:lnTo>
                    <a:lnTo>
                      <a:pt x="173692" y="3229"/>
                    </a:lnTo>
                    <a:lnTo>
                      <a:pt x="173402" y="3220"/>
                    </a:lnTo>
                    <a:lnTo>
                      <a:pt x="172874" y="3141"/>
                    </a:lnTo>
                    <a:lnTo>
                      <a:pt x="172408" y="3000"/>
                    </a:lnTo>
                    <a:lnTo>
                      <a:pt x="171995" y="2806"/>
                    </a:lnTo>
                    <a:lnTo>
                      <a:pt x="171449" y="2446"/>
                    </a:lnTo>
                    <a:lnTo>
                      <a:pt x="170824" y="1856"/>
                    </a:lnTo>
                    <a:lnTo>
                      <a:pt x="170534" y="1540"/>
                    </a:lnTo>
                    <a:lnTo>
                      <a:pt x="170261" y="1249"/>
                    </a:lnTo>
                    <a:lnTo>
                      <a:pt x="169690" y="704"/>
                    </a:lnTo>
                    <a:lnTo>
                      <a:pt x="169197" y="370"/>
                    </a:lnTo>
                    <a:lnTo>
                      <a:pt x="168836" y="194"/>
                    </a:lnTo>
                    <a:lnTo>
                      <a:pt x="168423" y="70"/>
                    </a:lnTo>
                    <a:lnTo>
                      <a:pt x="167957" y="9"/>
                    </a:lnTo>
                    <a:lnTo>
                      <a:pt x="167701" y="0"/>
                    </a:lnTo>
                    <a:lnTo>
                      <a:pt x="167446" y="9"/>
                    </a:lnTo>
                    <a:lnTo>
                      <a:pt x="166980" y="70"/>
                    </a:lnTo>
                    <a:lnTo>
                      <a:pt x="166567" y="194"/>
                    </a:lnTo>
                    <a:lnTo>
                      <a:pt x="166206" y="370"/>
                    </a:lnTo>
                    <a:lnTo>
                      <a:pt x="165713" y="704"/>
                    </a:lnTo>
                    <a:lnTo>
                      <a:pt x="165141" y="1249"/>
                    </a:lnTo>
                    <a:lnTo>
                      <a:pt x="164869" y="1540"/>
                    </a:lnTo>
                    <a:lnTo>
                      <a:pt x="164578" y="1856"/>
                    </a:lnTo>
                    <a:lnTo>
                      <a:pt x="163954" y="2446"/>
                    </a:lnTo>
                    <a:lnTo>
                      <a:pt x="163408" y="2806"/>
                    </a:lnTo>
                    <a:lnTo>
                      <a:pt x="162995" y="3000"/>
                    </a:lnTo>
                    <a:lnTo>
                      <a:pt x="162529" y="3141"/>
                    </a:lnTo>
                    <a:lnTo>
                      <a:pt x="162010" y="3220"/>
                    </a:lnTo>
                    <a:lnTo>
                      <a:pt x="161711" y="3229"/>
                    </a:lnTo>
                    <a:lnTo>
                      <a:pt x="161420" y="3220"/>
                    </a:lnTo>
                    <a:lnTo>
                      <a:pt x="160892" y="3141"/>
                    </a:lnTo>
                    <a:lnTo>
                      <a:pt x="160426" y="3000"/>
                    </a:lnTo>
                    <a:lnTo>
                      <a:pt x="160013" y="2806"/>
                    </a:lnTo>
                    <a:lnTo>
                      <a:pt x="159467" y="2446"/>
                    </a:lnTo>
                    <a:lnTo>
                      <a:pt x="158843" y="1856"/>
                    </a:lnTo>
                    <a:lnTo>
                      <a:pt x="158561" y="1540"/>
                    </a:lnTo>
                    <a:lnTo>
                      <a:pt x="158280" y="1249"/>
                    </a:lnTo>
                    <a:lnTo>
                      <a:pt x="157708" y="704"/>
                    </a:lnTo>
                    <a:lnTo>
                      <a:pt x="157224" y="370"/>
                    </a:lnTo>
                    <a:lnTo>
                      <a:pt x="156855" y="194"/>
                    </a:lnTo>
                    <a:lnTo>
                      <a:pt x="156441" y="70"/>
                    </a:lnTo>
                    <a:lnTo>
                      <a:pt x="155984" y="9"/>
                    </a:lnTo>
                    <a:lnTo>
                      <a:pt x="155728" y="0"/>
                    </a:lnTo>
                    <a:lnTo>
                      <a:pt x="155465" y="9"/>
                    </a:lnTo>
                    <a:lnTo>
                      <a:pt x="155007" y="70"/>
                    </a:lnTo>
                    <a:lnTo>
                      <a:pt x="154594" y="194"/>
                    </a:lnTo>
                    <a:lnTo>
                      <a:pt x="154224" y="370"/>
                    </a:lnTo>
                    <a:lnTo>
                      <a:pt x="153740" y="704"/>
                    </a:lnTo>
                    <a:lnTo>
                      <a:pt x="153168" y="1249"/>
                    </a:lnTo>
                    <a:lnTo>
                      <a:pt x="152887" y="1540"/>
                    </a:lnTo>
                    <a:lnTo>
                      <a:pt x="152605" y="1856"/>
                    </a:lnTo>
                    <a:lnTo>
                      <a:pt x="151981" y="2446"/>
                    </a:lnTo>
                    <a:lnTo>
                      <a:pt x="151435" y="2806"/>
                    </a:lnTo>
                    <a:lnTo>
                      <a:pt x="151022" y="3000"/>
                    </a:lnTo>
                    <a:lnTo>
                      <a:pt x="150556" y="3141"/>
                    </a:lnTo>
                    <a:lnTo>
                      <a:pt x="150028" y="3220"/>
                    </a:lnTo>
                    <a:lnTo>
                      <a:pt x="149738" y="3229"/>
                    </a:lnTo>
                    <a:lnTo>
                      <a:pt x="149438" y="3220"/>
                    </a:lnTo>
                    <a:lnTo>
                      <a:pt x="148911" y="3141"/>
                    </a:lnTo>
                    <a:lnTo>
                      <a:pt x="148453" y="3000"/>
                    </a:lnTo>
                    <a:lnTo>
                      <a:pt x="148040" y="2806"/>
                    </a:lnTo>
                    <a:lnTo>
                      <a:pt x="147494" y="2446"/>
                    </a:lnTo>
                    <a:lnTo>
                      <a:pt x="146870" y="1856"/>
                    </a:lnTo>
                    <a:lnTo>
                      <a:pt x="146579" y="1540"/>
                    </a:lnTo>
                    <a:lnTo>
                      <a:pt x="146307" y="1249"/>
                    </a:lnTo>
                    <a:lnTo>
                      <a:pt x="145735" y="704"/>
                    </a:lnTo>
                    <a:lnTo>
                      <a:pt x="145242" y="370"/>
                    </a:lnTo>
                    <a:lnTo>
                      <a:pt x="144873" y="194"/>
                    </a:lnTo>
                    <a:lnTo>
                      <a:pt x="144468" y="70"/>
                    </a:lnTo>
                    <a:lnTo>
                      <a:pt x="144002" y="9"/>
                    </a:lnTo>
                    <a:lnTo>
                      <a:pt x="143747" y="0"/>
                    </a:lnTo>
                    <a:lnTo>
                      <a:pt x="143492" y="9"/>
                    </a:lnTo>
                    <a:lnTo>
                      <a:pt x="143025" y="70"/>
                    </a:lnTo>
                    <a:lnTo>
                      <a:pt x="142612" y="194"/>
                    </a:lnTo>
                    <a:lnTo>
                      <a:pt x="142242" y="370"/>
                    </a:lnTo>
                    <a:lnTo>
                      <a:pt x="141758" y="704"/>
                    </a:lnTo>
                    <a:lnTo>
                      <a:pt x="141187" y="1249"/>
                    </a:lnTo>
                    <a:lnTo>
                      <a:pt x="140914" y="1540"/>
                    </a:lnTo>
                    <a:lnTo>
                      <a:pt x="140624" y="1856"/>
                    </a:lnTo>
                    <a:lnTo>
                      <a:pt x="139999" y="2446"/>
                    </a:lnTo>
                    <a:lnTo>
                      <a:pt x="139454" y="2806"/>
                    </a:lnTo>
                    <a:lnTo>
                      <a:pt x="139040" y="3000"/>
                    </a:lnTo>
                    <a:lnTo>
                      <a:pt x="138574" y="3141"/>
                    </a:lnTo>
                    <a:lnTo>
                      <a:pt x="138046" y="3220"/>
                    </a:lnTo>
                    <a:lnTo>
                      <a:pt x="137756" y="3229"/>
                    </a:lnTo>
                    <a:lnTo>
                      <a:pt x="137465" y="3220"/>
                    </a:lnTo>
                    <a:lnTo>
                      <a:pt x="136938" y="3141"/>
                    </a:lnTo>
                    <a:lnTo>
                      <a:pt x="136471" y="3000"/>
                    </a:lnTo>
                    <a:lnTo>
                      <a:pt x="136058" y="2806"/>
                    </a:lnTo>
                    <a:lnTo>
                      <a:pt x="135512" y="2446"/>
                    </a:lnTo>
                    <a:lnTo>
                      <a:pt x="134888" y="1856"/>
                    </a:lnTo>
                    <a:lnTo>
                      <a:pt x="134598" y="1540"/>
                    </a:lnTo>
                    <a:lnTo>
                      <a:pt x="134325" y="1249"/>
                    </a:lnTo>
                    <a:lnTo>
                      <a:pt x="133753" y="704"/>
                    </a:lnTo>
                    <a:lnTo>
                      <a:pt x="133260" y="370"/>
                    </a:lnTo>
                    <a:lnTo>
                      <a:pt x="132900" y="194"/>
                    </a:lnTo>
                    <a:lnTo>
                      <a:pt x="132486" y="70"/>
                    </a:lnTo>
                    <a:lnTo>
                      <a:pt x="132020" y="9"/>
                    </a:lnTo>
                    <a:lnTo>
                      <a:pt x="131765" y="0"/>
                    </a:lnTo>
                    <a:lnTo>
                      <a:pt x="131510" y="9"/>
                    </a:lnTo>
                    <a:lnTo>
                      <a:pt x="131043" y="70"/>
                    </a:lnTo>
                    <a:lnTo>
                      <a:pt x="130630" y="194"/>
                    </a:lnTo>
                    <a:lnTo>
                      <a:pt x="130269" y="370"/>
                    </a:lnTo>
                    <a:lnTo>
                      <a:pt x="129777" y="704"/>
                    </a:lnTo>
                    <a:lnTo>
                      <a:pt x="129205" y="1249"/>
                    </a:lnTo>
                    <a:lnTo>
                      <a:pt x="128932" y="1540"/>
                    </a:lnTo>
                    <a:lnTo>
                      <a:pt x="128642" y="1856"/>
                    </a:lnTo>
                    <a:lnTo>
                      <a:pt x="128017" y="2446"/>
                    </a:lnTo>
                    <a:lnTo>
                      <a:pt x="127472" y="2806"/>
                    </a:lnTo>
                    <a:lnTo>
                      <a:pt x="127058" y="3000"/>
                    </a:lnTo>
                    <a:lnTo>
                      <a:pt x="126592" y="3141"/>
                    </a:lnTo>
                    <a:lnTo>
                      <a:pt x="126064" y="3220"/>
                    </a:lnTo>
                    <a:lnTo>
                      <a:pt x="125774" y="3229"/>
                    </a:lnTo>
                    <a:lnTo>
                      <a:pt x="125484" y="3220"/>
                    </a:lnTo>
                    <a:lnTo>
                      <a:pt x="124956" y="3141"/>
                    </a:lnTo>
                    <a:lnTo>
                      <a:pt x="124490" y="3000"/>
                    </a:lnTo>
                    <a:lnTo>
                      <a:pt x="124076" y="2806"/>
                    </a:lnTo>
                    <a:lnTo>
                      <a:pt x="123531" y="2446"/>
                    </a:lnTo>
                    <a:lnTo>
                      <a:pt x="122906" y="1856"/>
                    </a:lnTo>
                    <a:lnTo>
                      <a:pt x="122625" y="1540"/>
                    </a:lnTo>
                    <a:lnTo>
                      <a:pt x="122343" y="1249"/>
                    </a:lnTo>
                    <a:lnTo>
                      <a:pt x="121771" y="704"/>
                    </a:lnTo>
                    <a:lnTo>
                      <a:pt x="121287" y="370"/>
                    </a:lnTo>
                    <a:lnTo>
                      <a:pt x="120918" y="194"/>
                    </a:lnTo>
                    <a:lnTo>
                      <a:pt x="120504" y="70"/>
                    </a:lnTo>
                    <a:lnTo>
                      <a:pt x="120047" y="9"/>
                    </a:lnTo>
                    <a:lnTo>
                      <a:pt x="119783" y="0"/>
                    </a:lnTo>
                    <a:lnTo>
                      <a:pt x="119528" y="9"/>
                    </a:lnTo>
                    <a:lnTo>
                      <a:pt x="119062" y="70"/>
                    </a:lnTo>
                    <a:lnTo>
                      <a:pt x="118657" y="194"/>
                    </a:lnTo>
                    <a:lnTo>
                      <a:pt x="118288" y="370"/>
                    </a:lnTo>
                    <a:lnTo>
                      <a:pt x="117804" y="704"/>
                    </a:lnTo>
                    <a:lnTo>
                      <a:pt x="117232" y="1249"/>
                    </a:lnTo>
                    <a:lnTo>
                      <a:pt x="116950" y="1540"/>
                    </a:lnTo>
                    <a:lnTo>
                      <a:pt x="116660" y="1856"/>
                    </a:lnTo>
                    <a:lnTo>
                      <a:pt x="116044" y="2446"/>
                    </a:lnTo>
                    <a:lnTo>
                      <a:pt x="115499" y="2806"/>
                    </a:lnTo>
                    <a:lnTo>
                      <a:pt x="115085" y="3000"/>
                    </a:lnTo>
                    <a:lnTo>
                      <a:pt x="114619" y="3141"/>
                    </a:lnTo>
                    <a:lnTo>
                      <a:pt x="114091" y="3220"/>
                    </a:lnTo>
                    <a:lnTo>
                      <a:pt x="113801" y="3229"/>
                    </a:lnTo>
                    <a:lnTo>
                      <a:pt x="113502" y="3220"/>
                    </a:lnTo>
                    <a:lnTo>
                      <a:pt x="112974" y="3141"/>
                    </a:lnTo>
                    <a:lnTo>
                      <a:pt x="112508" y="3000"/>
                    </a:lnTo>
                    <a:lnTo>
                      <a:pt x="112094" y="2806"/>
                    </a:lnTo>
                    <a:lnTo>
                      <a:pt x="111549" y="2446"/>
                    </a:lnTo>
                    <a:lnTo>
                      <a:pt x="110933" y="1856"/>
                    </a:lnTo>
                    <a:lnTo>
                      <a:pt x="110643" y="1540"/>
                    </a:lnTo>
                    <a:lnTo>
                      <a:pt x="110370" y="1249"/>
                    </a:lnTo>
                    <a:lnTo>
                      <a:pt x="109798" y="704"/>
                    </a:lnTo>
                    <a:lnTo>
                      <a:pt x="109306" y="370"/>
                    </a:lnTo>
                    <a:lnTo>
                      <a:pt x="108936" y="194"/>
                    </a:lnTo>
                    <a:lnTo>
                      <a:pt x="108531" y="70"/>
                    </a:lnTo>
                    <a:lnTo>
                      <a:pt x="108065" y="9"/>
                    </a:lnTo>
                    <a:lnTo>
                      <a:pt x="107810" y="0"/>
                    </a:lnTo>
                    <a:lnTo>
                      <a:pt x="107555" y="9"/>
                    </a:lnTo>
                    <a:lnTo>
                      <a:pt x="107089" y="70"/>
                    </a:lnTo>
                    <a:lnTo>
                      <a:pt x="106675" y="194"/>
                    </a:lnTo>
                    <a:lnTo>
                      <a:pt x="106306" y="370"/>
                    </a:lnTo>
                    <a:lnTo>
                      <a:pt x="105822" y="704"/>
                    </a:lnTo>
                    <a:lnTo>
                      <a:pt x="105250" y="1249"/>
                    </a:lnTo>
                    <a:lnTo>
                      <a:pt x="104977" y="1540"/>
                    </a:lnTo>
                    <a:lnTo>
                      <a:pt x="104687" y="1856"/>
                    </a:lnTo>
                    <a:lnTo>
                      <a:pt x="104062" y="2446"/>
                    </a:lnTo>
                    <a:lnTo>
                      <a:pt x="103517" y="2806"/>
                    </a:lnTo>
                    <a:lnTo>
                      <a:pt x="103104" y="3000"/>
                    </a:lnTo>
                    <a:lnTo>
                      <a:pt x="102637" y="3141"/>
                    </a:lnTo>
                    <a:lnTo>
                      <a:pt x="102109" y="3220"/>
                    </a:lnTo>
                    <a:lnTo>
                      <a:pt x="101819" y="3229"/>
                    </a:lnTo>
                    <a:lnTo>
                      <a:pt x="101529" y="3220"/>
                    </a:lnTo>
                    <a:lnTo>
                      <a:pt x="101001" y="3141"/>
                    </a:lnTo>
                    <a:lnTo>
                      <a:pt x="100535" y="3000"/>
                    </a:lnTo>
                    <a:lnTo>
                      <a:pt x="100121" y="2806"/>
                    </a:lnTo>
                    <a:lnTo>
                      <a:pt x="99576" y="2446"/>
                    </a:lnTo>
                    <a:lnTo>
                      <a:pt x="98951" y="1856"/>
                    </a:lnTo>
                    <a:lnTo>
                      <a:pt x="98661" y="1540"/>
                    </a:lnTo>
                    <a:lnTo>
                      <a:pt x="98388" y="1249"/>
                    </a:lnTo>
                    <a:lnTo>
                      <a:pt x="97816" y="704"/>
                    </a:lnTo>
                    <a:lnTo>
                      <a:pt x="97324" y="370"/>
                    </a:lnTo>
                    <a:lnTo>
                      <a:pt x="96963" y="194"/>
                    </a:lnTo>
                    <a:lnTo>
                      <a:pt x="96550" y="70"/>
                    </a:lnTo>
                    <a:lnTo>
                      <a:pt x="96083" y="9"/>
                    </a:lnTo>
                    <a:lnTo>
                      <a:pt x="95828" y="0"/>
                    </a:lnTo>
                    <a:lnTo>
                      <a:pt x="95573" y="9"/>
                    </a:lnTo>
                    <a:lnTo>
                      <a:pt x="95107" y="70"/>
                    </a:lnTo>
                    <a:lnTo>
                      <a:pt x="94693" y="194"/>
                    </a:lnTo>
                    <a:lnTo>
                      <a:pt x="94333" y="370"/>
                    </a:lnTo>
                    <a:lnTo>
                      <a:pt x="93840" y="704"/>
                    </a:lnTo>
                    <a:lnTo>
                      <a:pt x="93268" y="1249"/>
                    </a:lnTo>
                    <a:lnTo>
                      <a:pt x="92996" y="1540"/>
                    </a:lnTo>
                    <a:lnTo>
                      <a:pt x="92705" y="1856"/>
                    </a:lnTo>
                    <a:lnTo>
                      <a:pt x="92081" y="2446"/>
                    </a:lnTo>
                    <a:lnTo>
                      <a:pt x="91535" y="2806"/>
                    </a:lnTo>
                    <a:lnTo>
                      <a:pt x="91122" y="3000"/>
                    </a:lnTo>
                    <a:lnTo>
                      <a:pt x="90655" y="3141"/>
                    </a:lnTo>
                    <a:lnTo>
                      <a:pt x="90128" y="3220"/>
                    </a:lnTo>
                    <a:lnTo>
                      <a:pt x="89837" y="3229"/>
                    </a:lnTo>
                    <a:lnTo>
                      <a:pt x="89547" y="3220"/>
                    </a:lnTo>
                    <a:lnTo>
                      <a:pt x="89019" y="3141"/>
                    </a:lnTo>
                    <a:lnTo>
                      <a:pt x="88553" y="3000"/>
                    </a:lnTo>
                    <a:lnTo>
                      <a:pt x="88139" y="2806"/>
                    </a:lnTo>
                    <a:lnTo>
                      <a:pt x="87594" y="2446"/>
                    </a:lnTo>
                    <a:lnTo>
                      <a:pt x="86969" y="1856"/>
                    </a:lnTo>
                    <a:lnTo>
                      <a:pt x="86679" y="1540"/>
                    </a:lnTo>
                    <a:lnTo>
                      <a:pt x="86406" y="1249"/>
                    </a:lnTo>
                    <a:lnTo>
                      <a:pt x="85835" y="704"/>
                    </a:lnTo>
                    <a:lnTo>
                      <a:pt x="85351" y="370"/>
                    </a:lnTo>
                    <a:lnTo>
                      <a:pt x="84981" y="194"/>
                    </a:lnTo>
                    <a:lnTo>
                      <a:pt x="84568" y="70"/>
                    </a:lnTo>
                    <a:lnTo>
                      <a:pt x="84110" y="9"/>
                    </a:lnTo>
                    <a:lnTo>
                      <a:pt x="83846" y="0"/>
                    </a:lnTo>
                    <a:lnTo>
                      <a:pt x="83591" y="9"/>
                    </a:lnTo>
                    <a:lnTo>
                      <a:pt x="83125" y="70"/>
                    </a:lnTo>
                    <a:lnTo>
                      <a:pt x="82720" y="194"/>
                    </a:lnTo>
                    <a:lnTo>
                      <a:pt x="82351" y="370"/>
                    </a:lnTo>
                    <a:lnTo>
                      <a:pt x="81867" y="704"/>
                    </a:lnTo>
                    <a:lnTo>
                      <a:pt x="81286" y="1249"/>
                    </a:lnTo>
                    <a:lnTo>
                      <a:pt x="81014" y="1540"/>
                    </a:lnTo>
                    <a:lnTo>
                      <a:pt x="80723" y="1856"/>
                    </a:lnTo>
                    <a:lnTo>
                      <a:pt x="80108" y="2446"/>
                    </a:lnTo>
                    <a:lnTo>
                      <a:pt x="79562" y="2806"/>
                    </a:lnTo>
                    <a:lnTo>
                      <a:pt x="79149" y="3000"/>
                    </a:lnTo>
                    <a:lnTo>
                      <a:pt x="78682" y="3141"/>
                    </a:lnTo>
                    <a:lnTo>
                      <a:pt x="78155" y="3220"/>
                    </a:lnTo>
                    <a:lnTo>
                      <a:pt x="77864" y="3229"/>
                    </a:lnTo>
                    <a:lnTo>
                      <a:pt x="77565" y="3220"/>
                    </a:lnTo>
                    <a:lnTo>
                      <a:pt x="77037" y="3141"/>
                    </a:lnTo>
                    <a:lnTo>
                      <a:pt x="76571" y="3000"/>
                    </a:lnTo>
                    <a:lnTo>
                      <a:pt x="76158" y="2806"/>
                    </a:lnTo>
                    <a:lnTo>
                      <a:pt x="75612" y="2446"/>
                    </a:lnTo>
                    <a:lnTo>
                      <a:pt x="74996" y="1856"/>
                    </a:lnTo>
                    <a:lnTo>
                      <a:pt x="74706" y="1540"/>
                    </a:lnTo>
                    <a:lnTo>
                      <a:pt x="74433" y="1249"/>
                    </a:lnTo>
                    <a:lnTo>
                      <a:pt x="73862" y="704"/>
                    </a:lnTo>
                    <a:lnTo>
                      <a:pt x="73369" y="370"/>
                    </a:lnTo>
                    <a:lnTo>
                      <a:pt x="72999" y="194"/>
                    </a:lnTo>
                    <a:lnTo>
                      <a:pt x="72595" y="70"/>
                    </a:lnTo>
                    <a:lnTo>
                      <a:pt x="72129" y="9"/>
                    </a:lnTo>
                    <a:lnTo>
                      <a:pt x="71873" y="0"/>
                    </a:lnTo>
                    <a:lnTo>
                      <a:pt x="71610" y="9"/>
                    </a:lnTo>
                    <a:lnTo>
                      <a:pt x="71152" y="70"/>
                    </a:lnTo>
                    <a:lnTo>
                      <a:pt x="70739" y="194"/>
                    </a:lnTo>
                    <a:lnTo>
                      <a:pt x="70369" y="370"/>
                    </a:lnTo>
                    <a:lnTo>
                      <a:pt x="69885" y="704"/>
                    </a:lnTo>
                    <a:lnTo>
                      <a:pt x="69313" y="1249"/>
                    </a:lnTo>
                    <a:lnTo>
                      <a:pt x="69041" y="1540"/>
                    </a:lnTo>
                    <a:lnTo>
                      <a:pt x="68750" y="1856"/>
                    </a:lnTo>
                    <a:lnTo>
                      <a:pt x="68126" y="2446"/>
                    </a:lnTo>
                    <a:lnTo>
                      <a:pt x="67580" y="2806"/>
                    </a:lnTo>
                    <a:lnTo>
                      <a:pt x="67167" y="3000"/>
                    </a:lnTo>
                    <a:lnTo>
                      <a:pt x="66701" y="3141"/>
                    </a:lnTo>
                    <a:lnTo>
                      <a:pt x="66173" y="3220"/>
                    </a:lnTo>
                    <a:lnTo>
                      <a:pt x="65883" y="3229"/>
                    </a:lnTo>
                    <a:lnTo>
                      <a:pt x="65592" y="3220"/>
                    </a:lnTo>
                    <a:lnTo>
                      <a:pt x="65064" y="3141"/>
                    </a:lnTo>
                    <a:lnTo>
                      <a:pt x="64598" y="3000"/>
                    </a:lnTo>
                    <a:lnTo>
                      <a:pt x="64185" y="2806"/>
                    </a:lnTo>
                    <a:lnTo>
                      <a:pt x="63639" y="2446"/>
                    </a:lnTo>
                    <a:lnTo>
                      <a:pt x="63015" y="1856"/>
                    </a:lnTo>
                    <a:lnTo>
                      <a:pt x="62724" y="1540"/>
                    </a:lnTo>
                    <a:lnTo>
                      <a:pt x="62452" y="1249"/>
                    </a:lnTo>
                    <a:lnTo>
                      <a:pt x="61880" y="704"/>
                    </a:lnTo>
                    <a:lnTo>
                      <a:pt x="61387" y="370"/>
                    </a:lnTo>
                    <a:lnTo>
                      <a:pt x="61026" y="194"/>
                    </a:lnTo>
                    <a:lnTo>
                      <a:pt x="60613" y="70"/>
                    </a:lnTo>
                    <a:lnTo>
                      <a:pt x="60147" y="9"/>
                    </a:lnTo>
                    <a:lnTo>
                      <a:pt x="59892" y="0"/>
                    </a:lnTo>
                    <a:lnTo>
                      <a:pt x="59637" y="9"/>
                    </a:lnTo>
                    <a:lnTo>
                      <a:pt x="59170" y="70"/>
                    </a:lnTo>
                    <a:lnTo>
                      <a:pt x="58757" y="194"/>
                    </a:lnTo>
                    <a:lnTo>
                      <a:pt x="58396" y="370"/>
                    </a:lnTo>
                    <a:lnTo>
                      <a:pt x="57903" y="704"/>
                    </a:lnTo>
                    <a:lnTo>
                      <a:pt x="57332" y="1249"/>
                    </a:lnTo>
                    <a:lnTo>
                      <a:pt x="57059" y="1540"/>
                    </a:lnTo>
                    <a:lnTo>
                      <a:pt x="56769" y="1856"/>
                    </a:lnTo>
                    <a:lnTo>
                      <a:pt x="56144" y="2446"/>
                    </a:lnTo>
                    <a:lnTo>
                      <a:pt x="55599" y="2806"/>
                    </a:lnTo>
                    <a:lnTo>
                      <a:pt x="55185" y="3000"/>
                    </a:lnTo>
                    <a:lnTo>
                      <a:pt x="54719" y="3141"/>
                    </a:lnTo>
                    <a:lnTo>
                      <a:pt x="54191" y="3220"/>
                    </a:lnTo>
                    <a:lnTo>
                      <a:pt x="53901" y="3229"/>
                    </a:lnTo>
                    <a:lnTo>
                      <a:pt x="53610" y="3220"/>
                    </a:lnTo>
                    <a:lnTo>
                      <a:pt x="53083" y="3141"/>
                    </a:lnTo>
                    <a:lnTo>
                      <a:pt x="52616" y="3000"/>
                    </a:lnTo>
                    <a:lnTo>
                      <a:pt x="52203" y="2806"/>
                    </a:lnTo>
                    <a:lnTo>
                      <a:pt x="51657" y="2446"/>
                    </a:lnTo>
                    <a:lnTo>
                      <a:pt x="51033" y="1856"/>
                    </a:lnTo>
                    <a:lnTo>
                      <a:pt x="50743" y="1540"/>
                    </a:lnTo>
                    <a:lnTo>
                      <a:pt x="50470" y="1249"/>
                    </a:lnTo>
                    <a:lnTo>
                      <a:pt x="49898" y="704"/>
                    </a:lnTo>
                    <a:lnTo>
                      <a:pt x="49414" y="370"/>
                    </a:lnTo>
                    <a:lnTo>
                      <a:pt x="49045" y="194"/>
                    </a:lnTo>
                    <a:lnTo>
                      <a:pt x="48631" y="70"/>
                    </a:lnTo>
                    <a:lnTo>
                      <a:pt x="48174" y="9"/>
                    </a:lnTo>
                    <a:lnTo>
                      <a:pt x="47910" y="0"/>
                    </a:lnTo>
                    <a:lnTo>
                      <a:pt x="47655" y="9"/>
                    </a:lnTo>
                    <a:lnTo>
                      <a:pt x="47188" y="70"/>
                    </a:lnTo>
                    <a:lnTo>
                      <a:pt x="46784" y="194"/>
                    </a:lnTo>
                    <a:lnTo>
                      <a:pt x="46414" y="370"/>
                    </a:lnTo>
                    <a:lnTo>
                      <a:pt x="45930" y="704"/>
                    </a:lnTo>
                    <a:lnTo>
                      <a:pt x="45359" y="1249"/>
                    </a:lnTo>
                    <a:lnTo>
                      <a:pt x="45077" y="1540"/>
                    </a:lnTo>
                    <a:lnTo>
                      <a:pt x="44787" y="1856"/>
                    </a:lnTo>
                    <a:lnTo>
                      <a:pt x="44171" y="2446"/>
                    </a:lnTo>
                    <a:lnTo>
                      <a:pt x="43626" y="2806"/>
                    </a:lnTo>
                    <a:lnTo>
                      <a:pt x="43212" y="3000"/>
                    </a:lnTo>
                    <a:lnTo>
                      <a:pt x="42746" y="3141"/>
                    </a:lnTo>
                    <a:lnTo>
                      <a:pt x="42218" y="3220"/>
                    </a:lnTo>
                    <a:lnTo>
                      <a:pt x="41928" y="3229"/>
                    </a:lnTo>
                    <a:lnTo>
                      <a:pt x="41629" y="3220"/>
                    </a:lnTo>
                    <a:lnTo>
                      <a:pt x="41101" y="3141"/>
                    </a:lnTo>
                    <a:lnTo>
                      <a:pt x="40635" y="3000"/>
                    </a:lnTo>
                    <a:lnTo>
                      <a:pt x="40221" y="2806"/>
                    </a:lnTo>
                    <a:lnTo>
                      <a:pt x="39676" y="2446"/>
                    </a:lnTo>
                    <a:lnTo>
                      <a:pt x="39060" y="1856"/>
                    </a:lnTo>
                    <a:lnTo>
                      <a:pt x="38770" y="1540"/>
                    </a:lnTo>
                    <a:lnTo>
                      <a:pt x="38497" y="1249"/>
                    </a:lnTo>
                    <a:lnTo>
                      <a:pt x="37925" y="704"/>
                    </a:lnTo>
                    <a:lnTo>
                      <a:pt x="37432" y="370"/>
                    </a:lnTo>
                    <a:lnTo>
                      <a:pt x="37063" y="194"/>
                    </a:lnTo>
                    <a:lnTo>
                      <a:pt x="36658" y="70"/>
                    </a:lnTo>
                    <a:lnTo>
                      <a:pt x="36192" y="9"/>
                    </a:lnTo>
                    <a:lnTo>
                      <a:pt x="35937" y="0"/>
                    </a:lnTo>
                    <a:lnTo>
                      <a:pt x="35673" y="9"/>
                    </a:lnTo>
                    <a:lnTo>
                      <a:pt x="35215" y="70"/>
                    </a:lnTo>
                    <a:lnTo>
                      <a:pt x="34802" y="194"/>
                    </a:lnTo>
                    <a:lnTo>
                      <a:pt x="34432" y="370"/>
                    </a:lnTo>
                    <a:lnTo>
                      <a:pt x="33949" y="704"/>
                    </a:lnTo>
                    <a:lnTo>
                      <a:pt x="33377" y="1249"/>
                    </a:lnTo>
                    <a:lnTo>
                      <a:pt x="33104" y="1540"/>
                    </a:lnTo>
                    <a:lnTo>
                      <a:pt x="32814" y="1856"/>
                    </a:lnTo>
                    <a:lnTo>
                      <a:pt x="32189" y="2446"/>
                    </a:lnTo>
                    <a:lnTo>
                      <a:pt x="31644" y="2806"/>
                    </a:lnTo>
                    <a:lnTo>
                      <a:pt x="31230" y="3000"/>
                    </a:lnTo>
                    <a:lnTo>
                      <a:pt x="30764" y="3141"/>
                    </a:lnTo>
                    <a:lnTo>
                      <a:pt x="30236" y="3220"/>
                    </a:lnTo>
                    <a:lnTo>
                      <a:pt x="29946" y="3229"/>
                    </a:lnTo>
                    <a:lnTo>
                      <a:pt x="29656" y="3220"/>
                    </a:lnTo>
                    <a:lnTo>
                      <a:pt x="29128" y="3141"/>
                    </a:lnTo>
                    <a:lnTo>
                      <a:pt x="28662" y="3000"/>
                    </a:lnTo>
                    <a:lnTo>
                      <a:pt x="28248" y="2806"/>
                    </a:lnTo>
                    <a:lnTo>
                      <a:pt x="27703" y="2446"/>
                    </a:lnTo>
                    <a:lnTo>
                      <a:pt x="27078" y="1856"/>
                    </a:lnTo>
                    <a:lnTo>
                      <a:pt x="26788" y="1540"/>
                    </a:lnTo>
                    <a:lnTo>
                      <a:pt x="26515" y="1249"/>
                    </a:lnTo>
                    <a:lnTo>
                      <a:pt x="25943" y="704"/>
                    </a:lnTo>
                    <a:lnTo>
                      <a:pt x="25451" y="370"/>
                    </a:lnTo>
                    <a:lnTo>
                      <a:pt x="25090" y="194"/>
                    </a:lnTo>
                    <a:lnTo>
                      <a:pt x="24676" y="70"/>
                    </a:lnTo>
                    <a:lnTo>
                      <a:pt x="24210" y="9"/>
                    </a:lnTo>
                    <a:lnTo>
                      <a:pt x="23955" y="0"/>
                    </a:lnTo>
                    <a:lnTo>
                      <a:pt x="23700" y="9"/>
                    </a:lnTo>
                    <a:lnTo>
                      <a:pt x="23234" y="70"/>
                    </a:lnTo>
                    <a:lnTo>
                      <a:pt x="22829" y="194"/>
                    </a:lnTo>
                    <a:lnTo>
                      <a:pt x="22459" y="370"/>
                    </a:lnTo>
                    <a:lnTo>
                      <a:pt x="21967" y="704"/>
                    </a:lnTo>
                    <a:lnTo>
                      <a:pt x="21395" y="1249"/>
                    </a:lnTo>
                    <a:lnTo>
                      <a:pt x="21122" y="1540"/>
                    </a:lnTo>
                    <a:lnTo>
                      <a:pt x="20832" y="1856"/>
                    </a:lnTo>
                    <a:lnTo>
                      <a:pt x="20216" y="2446"/>
                    </a:lnTo>
                    <a:lnTo>
                      <a:pt x="19662" y="2806"/>
                    </a:lnTo>
                    <a:lnTo>
                      <a:pt x="19249" y="3000"/>
                    </a:lnTo>
                    <a:lnTo>
                      <a:pt x="18782" y="3141"/>
                    </a:lnTo>
                    <a:lnTo>
                      <a:pt x="18263" y="3220"/>
                    </a:lnTo>
                    <a:lnTo>
                      <a:pt x="17964" y="3229"/>
                    </a:lnTo>
                    <a:lnTo>
                      <a:pt x="17674" y="3220"/>
                    </a:lnTo>
                    <a:lnTo>
                      <a:pt x="17146" y="3141"/>
                    </a:lnTo>
                    <a:lnTo>
                      <a:pt x="16680" y="3000"/>
                    </a:lnTo>
                    <a:lnTo>
                      <a:pt x="16266" y="2806"/>
                    </a:lnTo>
                    <a:lnTo>
                      <a:pt x="15721" y="2446"/>
                    </a:lnTo>
                    <a:lnTo>
                      <a:pt x="15096" y="1856"/>
                    </a:lnTo>
                    <a:lnTo>
                      <a:pt x="14815" y="1540"/>
                    </a:lnTo>
                    <a:lnTo>
                      <a:pt x="14533" y="1249"/>
                    </a:lnTo>
                    <a:lnTo>
                      <a:pt x="13961" y="704"/>
                    </a:lnTo>
                    <a:lnTo>
                      <a:pt x="13478" y="370"/>
                    </a:lnTo>
                    <a:lnTo>
                      <a:pt x="13108" y="194"/>
                    </a:lnTo>
                    <a:lnTo>
                      <a:pt x="12695" y="70"/>
                    </a:lnTo>
                    <a:lnTo>
                      <a:pt x="12237" y="9"/>
                    </a:lnTo>
                    <a:lnTo>
                      <a:pt x="11982" y="0"/>
                    </a:lnTo>
                    <a:lnTo>
                      <a:pt x="11718" y="9"/>
                    </a:lnTo>
                    <a:lnTo>
                      <a:pt x="11261" y="70"/>
                    </a:lnTo>
                    <a:lnTo>
                      <a:pt x="10847" y="194"/>
                    </a:lnTo>
                    <a:lnTo>
                      <a:pt x="10478" y="370"/>
                    </a:lnTo>
                    <a:lnTo>
                      <a:pt x="9994" y="704"/>
                    </a:lnTo>
                    <a:lnTo>
                      <a:pt x="9422" y="1249"/>
                    </a:lnTo>
                    <a:lnTo>
                      <a:pt x="9141" y="1540"/>
                    </a:lnTo>
                    <a:lnTo>
                      <a:pt x="8859" y="1856"/>
                    </a:lnTo>
                    <a:lnTo>
                      <a:pt x="8234" y="2446"/>
                    </a:lnTo>
                    <a:lnTo>
                      <a:pt x="7689" y="2806"/>
                    </a:lnTo>
                    <a:lnTo>
                      <a:pt x="7275" y="3000"/>
                    </a:lnTo>
                    <a:lnTo>
                      <a:pt x="6809" y="3141"/>
                    </a:lnTo>
                    <a:lnTo>
                      <a:pt x="6281" y="3220"/>
                    </a:lnTo>
                    <a:lnTo>
                      <a:pt x="5991" y="3229"/>
                    </a:lnTo>
                    <a:lnTo>
                      <a:pt x="5692" y="3220"/>
                    </a:lnTo>
                    <a:lnTo>
                      <a:pt x="5173" y="3141"/>
                    </a:lnTo>
                    <a:lnTo>
                      <a:pt x="4707" y="3000"/>
                    </a:lnTo>
                    <a:lnTo>
                      <a:pt x="4293" y="2806"/>
                    </a:lnTo>
                    <a:lnTo>
                      <a:pt x="3748" y="2446"/>
                    </a:lnTo>
                    <a:lnTo>
                      <a:pt x="3123" y="1856"/>
                    </a:lnTo>
                    <a:lnTo>
                      <a:pt x="2833" y="1540"/>
                    </a:lnTo>
                    <a:lnTo>
                      <a:pt x="2560" y="1249"/>
                    </a:lnTo>
                    <a:lnTo>
                      <a:pt x="1988" y="704"/>
                    </a:lnTo>
                    <a:lnTo>
                      <a:pt x="1496" y="370"/>
                    </a:lnTo>
                    <a:lnTo>
                      <a:pt x="1135" y="194"/>
                    </a:lnTo>
                    <a:lnTo>
                      <a:pt x="722" y="70"/>
                    </a:lnTo>
                    <a:lnTo>
                      <a:pt x="255" y="9"/>
                    </a:lnTo>
                    <a:lnTo>
                      <a:pt x="0" y="0"/>
                    </a:lnTo>
                    <a:close/>
                  </a:path>
                </a:pathLst>
              </a:custGeom>
              <a:solidFill>
                <a:srgbClr val="89874F"/>
              </a:solidFill>
              <a:ln w="9525" cap="flat"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spTree>
    <p:extLst>
      <p:ext uri="{BB962C8B-B14F-4D97-AF65-F5344CB8AC3E}">
        <p14:creationId xmlns:p14="http://schemas.microsoft.com/office/powerpoint/2010/main" val="100695614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2"/>
        <p:cNvGrpSpPr/>
        <p:nvPr/>
      </p:nvGrpSpPr>
      <p:grpSpPr>
        <a:xfrm>
          <a:off x="0" y="0"/>
          <a:ext cx="0" cy="0"/>
          <a:chOff x="0" y="0"/>
          <a:chExt cx="0" cy="0"/>
        </a:xfrm>
      </p:grpSpPr>
      <p:sp>
        <p:nvSpPr>
          <p:cNvPr id="53" name="Google Shape;53;p3"/>
          <p:cNvSpPr txBox="1">
            <a:spLocks noGrp="1"/>
          </p:cNvSpPr>
          <p:nvPr>
            <p:ph type="title"/>
          </p:nvPr>
        </p:nvSpPr>
        <p:spPr>
          <a:xfrm>
            <a:off x="2871700" y="3049533"/>
            <a:ext cx="6448400" cy="75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4" name="Google Shape;54;p3"/>
          <p:cNvSpPr txBox="1">
            <a:spLocks noGrp="1"/>
          </p:cNvSpPr>
          <p:nvPr>
            <p:ph type="title" idx="2" hasCustomPrompt="1"/>
          </p:nvPr>
        </p:nvSpPr>
        <p:spPr>
          <a:xfrm>
            <a:off x="2871767" y="1444767"/>
            <a:ext cx="6448400" cy="135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0666">
                <a:solidFill>
                  <a:schemeClr val="accent2"/>
                </a:solidFill>
                <a:latin typeface="Rubik Medium"/>
                <a:ea typeface="Rubik Medium"/>
                <a:cs typeface="Rubik Medium"/>
                <a:sym typeface="Rubik Medium"/>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5" name="Google Shape;55;p3"/>
          <p:cNvSpPr txBox="1">
            <a:spLocks noGrp="1"/>
          </p:cNvSpPr>
          <p:nvPr>
            <p:ph type="subTitle" idx="1"/>
          </p:nvPr>
        </p:nvSpPr>
        <p:spPr>
          <a:xfrm>
            <a:off x="2871767" y="4149233"/>
            <a:ext cx="6448400" cy="312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1600"/>
              <a:buFont typeface="Rubik Medium"/>
              <a:buNone/>
              <a:defRPr sz="2133">
                <a:solidFill>
                  <a:schemeClr val="lt2"/>
                </a:solidFill>
                <a:latin typeface="Rubik Medium"/>
                <a:ea typeface="Rubik Medium"/>
                <a:cs typeface="Rubik Medium"/>
                <a:sym typeface="Rubik Medium"/>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6" name="Google Shape;56;p3"/>
          <p:cNvGrpSpPr/>
          <p:nvPr/>
        </p:nvGrpSpPr>
        <p:grpSpPr>
          <a:xfrm>
            <a:off x="-397516" y="-114180"/>
            <a:ext cx="12986845" cy="6972195"/>
            <a:chOff x="-298137" y="-85635"/>
            <a:chExt cx="9740134" cy="5229146"/>
          </a:xfrm>
        </p:grpSpPr>
        <p:sp>
          <p:nvSpPr>
            <p:cNvPr id="57" name="Google Shape;57;p3"/>
            <p:cNvSpPr/>
            <p:nvPr/>
          </p:nvSpPr>
          <p:spPr>
            <a:xfrm>
              <a:off x="-34950" y="4192797"/>
              <a:ext cx="9213888" cy="646417"/>
            </a:xfrm>
            <a:custGeom>
              <a:avLst/>
              <a:gdLst/>
              <a:ahLst/>
              <a:cxnLst/>
              <a:rect l="l" t="t" r="r" b="b"/>
              <a:pathLst>
                <a:path w="281512" h="19750" extrusionOk="0">
                  <a:moveTo>
                    <a:pt x="0" y="0"/>
                  </a:moveTo>
                  <a:lnTo>
                    <a:pt x="0" y="19750"/>
                  </a:lnTo>
                  <a:lnTo>
                    <a:pt x="281511" y="19750"/>
                  </a:lnTo>
                  <a:lnTo>
                    <a:pt x="281511" y="3229"/>
                  </a:lnTo>
                  <a:lnTo>
                    <a:pt x="281221" y="3220"/>
                  </a:lnTo>
                  <a:lnTo>
                    <a:pt x="280693" y="3141"/>
                  </a:lnTo>
                  <a:lnTo>
                    <a:pt x="280227" y="3000"/>
                  </a:lnTo>
                  <a:lnTo>
                    <a:pt x="279813" y="2806"/>
                  </a:lnTo>
                  <a:lnTo>
                    <a:pt x="279268" y="2446"/>
                  </a:lnTo>
                  <a:lnTo>
                    <a:pt x="278643" y="1856"/>
                  </a:lnTo>
                  <a:lnTo>
                    <a:pt x="278353" y="1540"/>
                  </a:lnTo>
                  <a:lnTo>
                    <a:pt x="278080" y="1249"/>
                  </a:lnTo>
                  <a:lnTo>
                    <a:pt x="277508" y="704"/>
                  </a:lnTo>
                  <a:lnTo>
                    <a:pt x="277016" y="370"/>
                  </a:lnTo>
                  <a:lnTo>
                    <a:pt x="276655" y="194"/>
                  </a:lnTo>
                  <a:lnTo>
                    <a:pt x="276241" y="70"/>
                  </a:lnTo>
                  <a:lnTo>
                    <a:pt x="275775" y="9"/>
                  </a:lnTo>
                  <a:lnTo>
                    <a:pt x="275520" y="0"/>
                  </a:lnTo>
                  <a:lnTo>
                    <a:pt x="275265" y="9"/>
                  </a:lnTo>
                  <a:lnTo>
                    <a:pt x="274799" y="70"/>
                  </a:lnTo>
                  <a:lnTo>
                    <a:pt x="274385" y="194"/>
                  </a:lnTo>
                  <a:lnTo>
                    <a:pt x="274025" y="370"/>
                  </a:lnTo>
                  <a:lnTo>
                    <a:pt x="273532" y="704"/>
                  </a:lnTo>
                  <a:lnTo>
                    <a:pt x="272960" y="1249"/>
                  </a:lnTo>
                  <a:lnTo>
                    <a:pt x="272687" y="1540"/>
                  </a:lnTo>
                  <a:lnTo>
                    <a:pt x="272397" y="1856"/>
                  </a:lnTo>
                  <a:lnTo>
                    <a:pt x="271773" y="2446"/>
                  </a:lnTo>
                  <a:lnTo>
                    <a:pt x="271227" y="2806"/>
                  </a:lnTo>
                  <a:lnTo>
                    <a:pt x="270814" y="3000"/>
                  </a:lnTo>
                  <a:lnTo>
                    <a:pt x="270347" y="3141"/>
                  </a:lnTo>
                  <a:lnTo>
                    <a:pt x="269820" y="3220"/>
                  </a:lnTo>
                  <a:lnTo>
                    <a:pt x="269529" y="3229"/>
                  </a:lnTo>
                  <a:lnTo>
                    <a:pt x="269239" y="3220"/>
                  </a:lnTo>
                  <a:lnTo>
                    <a:pt x="268711" y="3141"/>
                  </a:lnTo>
                  <a:lnTo>
                    <a:pt x="268245" y="3000"/>
                  </a:lnTo>
                  <a:lnTo>
                    <a:pt x="267831" y="2806"/>
                  </a:lnTo>
                  <a:lnTo>
                    <a:pt x="267286" y="2446"/>
                  </a:lnTo>
                  <a:lnTo>
                    <a:pt x="266661" y="1856"/>
                  </a:lnTo>
                  <a:lnTo>
                    <a:pt x="266371" y="1540"/>
                  </a:lnTo>
                  <a:lnTo>
                    <a:pt x="266098" y="1249"/>
                  </a:lnTo>
                  <a:lnTo>
                    <a:pt x="265526" y="704"/>
                  </a:lnTo>
                  <a:lnTo>
                    <a:pt x="265034" y="370"/>
                  </a:lnTo>
                  <a:lnTo>
                    <a:pt x="264673" y="194"/>
                  </a:lnTo>
                  <a:lnTo>
                    <a:pt x="264260" y="70"/>
                  </a:lnTo>
                  <a:lnTo>
                    <a:pt x="263793" y="9"/>
                  </a:lnTo>
                  <a:lnTo>
                    <a:pt x="263538" y="0"/>
                  </a:lnTo>
                  <a:lnTo>
                    <a:pt x="263283" y="9"/>
                  </a:lnTo>
                  <a:lnTo>
                    <a:pt x="262817" y="70"/>
                  </a:lnTo>
                  <a:lnTo>
                    <a:pt x="262403" y="194"/>
                  </a:lnTo>
                  <a:lnTo>
                    <a:pt x="262043" y="370"/>
                  </a:lnTo>
                  <a:lnTo>
                    <a:pt x="261550" y="704"/>
                  </a:lnTo>
                  <a:lnTo>
                    <a:pt x="260978" y="1249"/>
                  </a:lnTo>
                  <a:lnTo>
                    <a:pt x="260706" y="1540"/>
                  </a:lnTo>
                  <a:lnTo>
                    <a:pt x="260415" y="1856"/>
                  </a:lnTo>
                  <a:lnTo>
                    <a:pt x="259791" y="2446"/>
                  </a:lnTo>
                  <a:lnTo>
                    <a:pt x="259245" y="2806"/>
                  </a:lnTo>
                  <a:lnTo>
                    <a:pt x="258832" y="3000"/>
                  </a:lnTo>
                  <a:lnTo>
                    <a:pt x="258366" y="3141"/>
                  </a:lnTo>
                  <a:lnTo>
                    <a:pt x="257838" y="3220"/>
                  </a:lnTo>
                  <a:lnTo>
                    <a:pt x="257547" y="3229"/>
                  </a:lnTo>
                  <a:lnTo>
                    <a:pt x="257257" y="3220"/>
                  </a:lnTo>
                  <a:lnTo>
                    <a:pt x="256729" y="3141"/>
                  </a:lnTo>
                  <a:lnTo>
                    <a:pt x="256263" y="3000"/>
                  </a:lnTo>
                  <a:lnTo>
                    <a:pt x="255850" y="2806"/>
                  </a:lnTo>
                  <a:lnTo>
                    <a:pt x="255304" y="2446"/>
                  </a:lnTo>
                  <a:lnTo>
                    <a:pt x="254680" y="1856"/>
                  </a:lnTo>
                  <a:lnTo>
                    <a:pt x="254389" y="1540"/>
                  </a:lnTo>
                  <a:lnTo>
                    <a:pt x="254116" y="1249"/>
                  </a:lnTo>
                  <a:lnTo>
                    <a:pt x="253545" y="704"/>
                  </a:lnTo>
                  <a:lnTo>
                    <a:pt x="253052" y="370"/>
                  </a:lnTo>
                  <a:lnTo>
                    <a:pt x="252691" y="194"/>
                  </a:lnTo>
                  <a:lnTo>
                    <a:pt x="252278" y="70"/>
                  </a:lnTo>
                  <a:lnTo>
                    <a:pt x="251812" y="9"/>
                  </a:lnTo>
                  <a:lnTo>
                    <a:pt x="251557" y="0"/>
                  </a:lnTo>
                  <a:lnTo>
                    <a:pt x="251301" y="9"/>
                  </a:lnTo>
                  <a:lnTo>
                    <a:pt x="250835" y="70"/>
                  </a:lnTo>
                  <a:lnTo>
                    <a:pt x="250422" y="194"/>
                  </a:lnTo>
                  <a:lnTo>
                    <a:pt x="250061" y="370"/>
                  </a:lnTo>
                  <a:lnTo>
                    <a:pt x="249568" y="704"/>
                  </a:lnTo>
                  <a:lnTo>
                    <a:pt x="248997" y="1249"/>
                  </a:lnTo>
                  <a:lnTo>
                    <a:pt x="248724" y="1540"/>
                  </a:lnTo>
                  <a:lnTo>
                    <a:pt x="248433" y="1856"/>
                  </a:lnTo>
                  <a:lnTo>
                    <a:pt x="247809" y="2446"/>
                  </a:lnTo>
                  <a:lnTo>
                    <a:pt x="247263" y="2806"/>
                  </a:lnTo>
                  <a:lnTo>
                    <a:pt x="246850" y="3000"/>
                  </a:lnTo>
                  <a:lnTo>
                    <a:pt x="246384" y="3141"/>
                  </a:lnTo>
                  <a:lnTo>
                    <a:pt x="245856" y="3220"/>
                  </a:lnTo>
                  <a:lnTo>
                    <a:pt x="245566" y="3229"/>
                  </a:lnTo>
                  <a:lnTo>
                    <a:pt x="245275" y="3220"/>
                  </a:lnTo>
                  <a:lnTo>
                    <a:pt x="244747" y="3141"/>
                  </a:lnTo>
                  <a:lnTo>
                    <a:pt x="244281" y="3000"/>
                  </a:lnTo>
                  <a:lnTo>
                    <a:pt x="243868" y="2806"/>
                  </a:lnTo>
                  <a:lnTo>
                    <a:pt x="243322" y="2446"/>
                  </a:lnTo>
                  <a:lnTo>
                    <a:pt x="242698" y="1856"/>
                  </a:lnTo>
                  <a:lnTo>
                    <a:pt x="242407" y="1540"/>
                  </a:lnTo>
                  <a:lnTo>
                    <a:pt x="242135" y="1249"/>
                  </a:lnTo>
                  <a:lnTo>
                    <a:pt x="241563" y="704"/>
                  </a:lnTo>
                  <a:lnTo>
                    <a:pt x="241079" y="370"/>
                  </a:lnTo>
                  <a:lnTo>
                    <a:pt x="240710" y="194"/>
                  </a:lnTo>
                  <a:lnTo>
                    <a:pt x="240296" y="70"/>
                  </a:lnTo>
                  <a:lnTo>
                    <a:pt x="239839" y="9"/>
                  </a:lnTo>
                  <a:lnTo>
                    <a:pt x="239575" y="0"/>
                  </a:lnTo>
                  <a:lnTo>
                    <a:pt x="239320" y="9"/>
                  </a:lnTo>
                  <a:lnTo>
                    <a:pt x="238853" y="70"/>
                  </a:lnTo>
                  <a:lnTo>
                    <a:pt x="238449" y="194"/>
                  </a:lnTo>
                  <a:lnTo>
                    <a:pt x="238079" y="370"/>
                  </a:lnTo>
                  <a:lnTo>
                    <a:pt x="237595" y="704"/>
                  </a:lnTo>
                  <a:lnTo>
                    <a:pt x="237015" y="1249"/>
                  </a:lnTo>
                  <a:lnTo>
                    <a:pt x="236742" y="1540"/>
                  </a:lnTo>
                  <a:lnTo>
                    <a:pt x="236452" y="1856"/>
                  </a:lnTo>
                  <a:lnTo>
                    <a:pt x="235836" y="2446"/>
                  </a:lnTo>
                  <a:lnTo>
                    <a:pt x="235290" y="2806"/>
                  </a:lnTo>
                  <a:lnTo>
                    <a:pt x="234877" y="3000"/>
                  </a:lnTo>
                  <a:lnTo>
                    <a:pt x="234411" y="3141"/>
                  </a:lnTo>
                  <a:lnTo>
                    <a:pt x="233883" y="3220"/>
                  </a:lnTo>
                  <a:lnTo>
                    <a:pt x="233584" y="3229"/>
                  </a:lnTo>
                  <a:lnTo>
                    <a:pt x="233293" y="3220"/>
                  </a:lnTo>
                  <a:lnTo>
                    <a:pt x="232766" y="3141"/>
                  </a:lnTo>
                  <a:lnTo>
                    <a:pt x="232299" y="3000"/>
                  </a:lnTo>
                  <a:lnTo>
                    <a:pt x="231886" y="2806"/>
                  </a:lnTo>
                  <a:lnTo>
                    <a:pt x="231341" y="2446"/>
                  </a:lnTo>
                  <a:lnTo>
                    <a:pt x="230725" y="1856"/>
                  </a:lnTo>
                  <a:lnTo>
                    <a:pt x="230434" y="1540"/>
                  </a:lnTo>
                  <a:lnTo>
                    <a:pt x="230153" y="1249"/>
                  </a:lnTo>
                  <a:lnTo>
                    <a:pt x="229581" y="704"/>
                  </a:lnTo>
                  <a:lnTo>
                    <a:pt x="229097" y="370"/>
                  </a:lnTo>
                  <a:lnTo>
                    <a:pt x="228728" y="194"/>
                  </a:lnTo>
                  <a:lnTo>
                    <a:pt x="228323" y="70"/>
                  </a:lnTo>
                  <a:lnTo>
                    <a:pt x="227857" y="9"/>
                  </a:lnTo>
                  <a:lnTo>
                    <a:pt x="227602" y="0"/>
                  </a:lnTo>
                  <a:lnTo>
                    <a:pt x="227338" y="9"/>
                  </a:lnTo>
                  <a:lnTo>
                    <a:pt x="226880" y="70"/>
                  </a:lnTo>
                  <a:lnTo>
                    <a:pt x="226467" y="194"/>
                  </a:lnTo>
                  <a:lnTo>
                    <a:pt x="226097" y="370"/>
                  </a:lnTo>
                  <a:lnTo>
                    <a:pt x="225614" y="704"/>
                  </a:lnTo>
                  <a:lnTo>
                    <a:pt x="225042" y="1249"/>
                  </a:lnTo>
                  <a:lnTo>
                    <a:pt x="224760" y="1540"/>
                  </a:lnTo>
                  <a:lnTo>
                    <a:pt x="224479" y="1856"/>
                  </a:lnTo>
                  <a:lnTo>
                    <a:pt x="223854" y="2446"/>
                  </a:lnTo>
                  <a:lnTo>
                    <a:pt x="223309" y="2806"/>
                  </a:lnTo>
                  <a:lnTo>
                    <a:pt x="222895" y="3000"/>
                  </a:lnTo>
                  <a:lnTo>
                    <a:pt x="222429" y="3141"/>
                  </a:lnTo>
                  <a:lnTo>
                    <a:pt x="221901" y="3220"/>
                  </a:lnTo>
                  <a:lnTo>
                    <a:pt x="221611" y="3229"/>
                  </a:lnTo>
                  <a:lnTo>
                    <a:pt x="221312" y="3220"/>
                  </a:lnTo>
                  <a:lnTo>
                    <a:pt x="220784" y="3141"/>
                  </a:lnTo>
                  <a:lnTo>
                    <a:pt x="220326" y="3000"/>
                  </a:lnTo>
                  <a:lnTo>
                    <a:pt x="219913" y="2806"/>
                  </a:lnTo>
                  <a:lnTo>
                    <a:pt x="219359" y="2446"/>
                  </a:lnTo>
                  <a:lnTo>
                    <a:pt x="218743" y="1856"/>
                  </a:lnTo>
                  <a:lnTo>
                    <a:pt x="218453" y="1540"/>
                  </a:lnTo>
                  <a:lnTo>
                    <a:pt x="218180" y="1249"/>
                  </a:lnTo>
                  <a:lnTo>
                    <a:pt x="217608" y="704"/>
                  </a:lnTo>
                  <a:lnTo>
                    <a:pt x="217115" y="370"/>
                  </a:lnTo>
                  <a:lnTo>
                    <a:pt x="216746" y="194"/>
                  </a:lnTo>
                  <a:lnTo>
                    <a:pt x="216341" y="70"/>
                  </a:lnTo>
                  <a:lnTo>
                    <a:pt x="215875" y="9"/>
                  </a:lnTo>
                  <a:lnTo>
                    <a:pt x="215620" y="0"/>
                  </a:lnTo>
                  <a:lnTo>
                    <a:pt x="215365" y="9"/>
                  </a:lnTo>
                  <a:lnTo>
                    <a:pt x="214899" y="70"/>
                  </a:lnTo>
                  <a:lnTo>
                    <a:pt x="214485" y="194"/>
                  </a:lnTo>
                  <a:lnTo>
                    <a:pt x="214116" y="370"/>
                  </a:lnTo>
                  <a:lnTo>
                    <a:pt x="213632" y="704"/>
                  </a:lnTo>
                  <a:lnTo>
                    <a:pt x="213060" y="1249"/>
                  </a:lnTo>
                  <a:lnTo>
                    <a:pt x="212787" y="1540"/>
                  </a:lnTo>
                  <a:lnTo>
                    <a:pt x="212497" y="1856"/>
                  </a:lnTo>
                  <a:lnTo>
                    <a:pt x="211872" y="2446"/>
                  </a:lnTo>
                  <a:lnTo>
                    <a:pt x="211327" y="2806"/>
                  </a:lnTo>
                  <a:lnTo>
                    <a:pt x="210913" y="3000"/>
                  </a:lnTo>
                  <a:lnTo>
                    <a:pt x="210447" y="3141"/>
                  </a:lnTo>
                  <a:lnTo>
                    <a:pt x="209919" y="3220"/>
                  </a:lnTo>
                  <a:lnTo>
                    <a:pt x="209629" y="3229"/>
                  </a:lnTo>
                  <a:lnTo>
                    <a:pt x="209339" y="3220"/>
                  </a:lnTo>
                  <a:lnTo>
                    <a:pt x="208811" y="3141"/>
                  </a:lnTo>
                  <a:lnTo>
                    <a:pt x="208345" y="3000"/>
                  </a:lnTo>
                  <a:lnTo>
                    <a:pt x="207931" y="2806"/>
                  </a:lnTo>
                  <a:lnTo>
                    <a:pt x="207386" y="2446"/>
                  </a:lnTo>
                  <a:lnTo>
                    <a:pt x="206761" y="1856"/>
                  </a:lnTo>
                  <a:lnTo>
                    <a:pt x="206471" y="1540"/>
                  </a:lnTo>
                  <a:lnTo>
                    <a:pt x="206198" y="1249"/>
                  </a:lnTo>
                  <a:lnTo>
                    <a:pt x="205626" y="704"/>
                  </a:lnTo>
                  <a:lnTo>
                    <a:pt x="205134" y="370"/>
                  </a:lnTo>
                  <a:lnTo>
                    <a:pt x="204773" y="194"/>
                  </a:lnTo>
                  <a:lnTo>
                    <a:pt x="204359" y="70"/>
                  </a:lnTo>
                  <a:lnTo>
                    <a:pt x="203893" y="9"/>
                  </a:lnTo>
                  <a:lnTo>
                    <a:pt x="203638" y="0"/>
                  </a:lnTo>
                  <a:lnTo>
                    <a:pt x="203383" y="9"/>
                  </a:lnTo>
                  <a:lnTo>
                    <a:pt x="202917" y="70"/>
                  </a:lnTo>
                  <a:lnTo>
                    <a:pt x="202503" y="194"/>
                  </a:lnTo>
                  <a:lnTo>
                    <a:pt x="202143" y="370"/>
                  </a:lnTo>
                  <a:lnTo>
                    <a:pt x="201650" y="704"/>
                  </a:lnTo>
                  <a:lnTo>
                    <a:pt x="201078" y="1249"/>
                  </a:lnTo>
                  <a:lnTo>
                    <a:pt x="200805" y="1540"/>
                  </a:lnTo>
                  <a:lnTo>
                    <a:pt x="200515" y="1856"/>
                  </a:lnTo>
                  <a:lnTo>
                    <a:pt x="199890" y="2446"/>
                  </a:lnTo>
                  <a:lnTo>
                    <a:pt x="199345" y="2806"/>
                  </a:lnTo>
                  <a:lnTo>
                    <a:pt x="198932" y="3000"/>
                  </a:lnTo>
                  <a:lnTo>
                    <a:pt x="198465" y="3141"/>
                  </a:lnTo>
                  <a:lnTo>
                    <a:pt x="197946" y="3220"/>
                  </a:lnTo>
                  <a:lnTo>
                    <a:pt x="197647" y="3229"/>
                  </a:lnTo>
                  <a:lnTo>
                    <a:pt x="197357" y="3220"/>
                  </a:lnTo>
                  <a:lnTo>
                    <a:pt x="196829" y="3141"/>
                  </a:lnTo>
                  <a:lnTo>
                    <a:pt x="196363" y="3000"/>
                  </a:lnTo>
                  <a:lnTo>
                    <a:pt x="195949" y="2806"/>
                  </a:lnTo>
                  <a:lnTo>
                    <a:pt x="195404" y="2446"/>
                  </a:lnTo>
                  <a:lnTo>
                    <a:pt x="194779" y="1856"/>
                  </a:lnTo>
                  <a:lnTo>
                    <a:pt x="194489" y="1540"/>
                  </a:lnTo>
                  <a:lnTo>
                    <a:pt x="194216" y="1249"/>
                  </a:lnTo>
                  <a:lnTo>
                    <a:pt x="193644" y="704"/>
                  </a:lnTo>
                  <a:lnTo>
                    <a:pt x="193161" y="370"/>
                  </a:lnTo>
                  <a:lnTo>
                    <a:pt x="192791" y="194"/>
                  </a:lnTo>
                  <a:lnTo>
                    <a:pt x="192378" y="70"/>
                  </a:lnTo>
                  <a:lnTo>
                    <a:pt x="191920" y="9"/>
                  </a:lnTo>
                  <a:lnTo>
                    <a:pt x="191656" y="0"/>
                  </a:lnTo>
                  <a:lnTo>
                    <a:pt x="191401" y="9"/>
                  </a:lnTo>
                  <a:lnTo>
                    <a:pt x="190935" y="70"/>
                  </a:lnTo>
                  <a:lnTo>
                    <a:pt x="190530" y="194"/>
                  </a:lnTo>
                  <a:lnTo>
                    <a:pt x="190161" y="370"/>
                  </a:lnTo>
                  <a:lnTo>
                    <a:pt x="189677" y="704"/>
                  </a:lnTo>
                  <a:lnTo>
                    <a:pt x="189096" y="1249"/>
                  </a:lnTo>
                  <a:lnTo>
                    <a:pt x="188824" y="1540"/>
                  </a:lnTo>
                  <a:lnTo>
                    <a:pt x="188533" y="1856"/>
                  </a:lnTo>
                  <a:lnTo>
                    <a:pt x="187917" y="2446"/>
                  </a:lnTo>
                  <a:lnTo>
                    <a:pt x="187372" y="2806"/>
                  </a:lnTo>
                  <a:lnTo>
                    <a:pt x="186959" y="3000"/>
                  </a:lnTo>
                  <a:lnTo>
                    <a:pt x="186492" y="3141"/>
                  </a:lnTo>
                  <a:lnTo>
                    <a:pt x="185964" y="3220"/>
                  </a:lnTo>
                  <a:lnTo>
                    <a:pt x="185665" y="3229"/>
                  </a:lnTo>
                  <a:lnTo>
                    <a:pt x="185375" y="3220"/>
                  </a:lnTo>
                  <a:lnTo>
                    <a:pt x="184847" y="3141"/>
                  </a:lnTo>
                  <a:lnTo>
                    <a:pt x="184381" y="3000"/>
                  </a:lnTo>
                  <a:lnTo>
                    <a:pt x="183968" y="2806"/>
                  </a:lnTo>
                  <a:lnTo>
                    <a:pt x="183422" y="2446"/>
                  </a:lnTo>
                  <a:lnTo>
                    <a:pt x="182806" y="1856"/>
                  </a:lnTo>
                  <a:lnTo>
                    <a:pt x="182516" y="1540"/>
                  </a:lnTo>
                  <a:lnTo>
                    <a:pt x="182243" y="1249"/>
                  </a:lnTo>
                  <a:lnTo>
                    <a:pt x="181663" y="704"/>
                  </a:lnTo>
                  <a:lnTo>
                    <a:pt x="181179" y="370"/>
                  </a:lnTo>
                  <a:lnTo>
                    <a:pt x="180809" y="194"/>
                  </a:lnTo>
                  <a:lnTo>
                    <a:pt x="180405" y="70"/>
                  </a:lnTo>
                  <a:lnTo>
                    <a:pt x="179938" y="9"/>
                  </a:lnTo>
                  <a:lnTo>
                    <a:pt x="179683" y="0"/>
                  </a:lnTo>
                  <a:lnTo>
                    <a:pt x="179419" y="9"/>
                  </a:lnTo>
                  <a:lnTo>
                    <a:pt x="178962" y="70"/>
                  </a:lnTo>
                  <a:lnTo>
                    <a:pt x="178548" y="194"/>
                  </a:lnTo>
                  <a:lnTo>
                    <a:pt x="178179" y="370"/>
                  </a:lnTo>
                  <a:lnTo>
                    <a:pt x="177695" y="704"/>
                  </a:lnTo>
                  <a:lnTo>
                    <a:pt x="177123" y="1249"/>
                  </a:lnTo>
                  <a:lnTo>
                    <a:pt x="176851" y="1540"/>
                  </a:lnTo>
                  <a:lnTo>
                    <a:pt x="176560" y="1856"/>
                  </a:lnTo>
                  <a:lnTo>
                    <a:pt x="175936" y="2446"/>
                  </a:lnTo>
                  <a:lnTo>
                    <a:pt x="175390" y="2806"/>
                  </a:lnTo>
                  <a:lnTo>
                    <a:pt x="174977" y="3000"/>
                  </a:lnTo>
                  <a:lnTo>
                    <a:pt x="174511" y="3141"/>
                  </a:lnTo>
                  <a:lnTo>
                    <a:pt x="173983" y="3220"/>
                  </a:lnTo>
                  <a:lnTo>
                    <a:pt x="173692" y="3229"/>
                  </a:lnTo>
                  <a:lnTo>
                    <a:pt x="173402" y="3220"/>
                  </a:lnTo>
                  <a:lnTo>
                    <a:pt x="172874" y="3141"/>
                  </a:lnTo>
                  <a:lnTo>
                    <a:pt x="172408" y="3000"/>
                  </a:lnTo>
                  <a:lnTo>
                    <a:pt x="171995" y="2806"/>
                  </a:lnTo>
                  <a:lnTo>
                    <a:pt x="171449" y="2446"/>
                  </a:lnTo>
                  <a:lnTo>
                    <a:pt x="170824" y="1856"/>
                  </a:lnTo>
                  <a:lnTo>
                    <a:pt x="170534" y="1540"/>
                  </a:lnTo>
                  <a:lnTo>
                    <a:pt x="170261" y="1249"/>
                  </a:lnTo>
                  <a:lnTo>
                    <a:pt x="169690" y="704"/>
                  </a:lnTo>
                  <a:lnTo>
                    <a:pt x="169197" y="370"/>
                  </a:lnTo>
                  <a:lnTo>
                    <a:pt x="168836" y="194"/>
                  </a:lnTo>
                  <a:lnTo>
                    <a:pt x="168423" y="70"/>
                  </a:lnTo>
                  <a:lnTo>
                    <a:pt x="167957" y="9"/>
                  </a:lnTo>
                  <a:lnTo>
                    <a:pt x="167701" y="0"/>
                  </a:lnTo>
                  <a:lnTo>
                    <a:pt x="167446" y="9"/>
                  </a:lnTo>
                  <a:lnTo>
                    <a:pt x="166980" y="70"/>
                  </a:lnTo>
                  <a:lnTo>
                    <a:pt x="166567" y="194"/>
                  </a:lnTo>
                  <a:lnTo>
                    <a:pt x="166206" y="370"/>
                  </a:lnTo>
                  <a:lnTo>
                    <a:pt x="165713" y="704"/>
                  </a:lnTo>
                  <a:lnTo>
                    <a:pt x="165141" y="1249"/>
                  </a:lnTo>
                  <a:lnTo>
                    <a:pt x="164869" y="1540"/>
                  </a:lnTo>
                  <a:lnTo>
                    <a:pt x="164578" y="1856"/>
                  </a:lnTo>
                  <a:lnTo>
                    <a:pt x="163954" y="2446"/>
                  </a:lnTo>
                  <a:lnTo>
                    <a:pt x="163408" y="2806"/>
                  </a:lnTo>
                  <a:lnTo>
                    <a:pt x="162995" y="3000"/>
                  </a:lnTo>
                  <a:lnTo>
                    <a:pt x="162529" y="3141"/>
                  </a:lnTo>
                  <a:lnTo>
                    <a:pt x="162010" y="3220"/>
                  </a:lnTo>
                  <a:lnTo>
                    <a:pt x="161711" y="3229"/>
                  </a:lnTo>
                  <a:lnTo>
                    <a:pt x="161420" y="3220"/>
                  </a:lnTo>
                  <a:lnTo>
                    <a:pt x="160892" y="3141"/>
                  </a:lnTo>
                  <a:lnTo>
                    <a:pt x="160426" y="3000"/>
                  </a:lnTo>
                  <a:lnTo>
                    <a:pt x="160013" y="2806"/>
                  </a:lnTo>
                  <a:lnTo>
                    <a:pt x="159467" y="2446"/>
                  </a:lnTo>
                  <a:lnTo>
                    <a:pt x="158843" y="1856"/>
                  </a:lnTo>
                  <a:lnTo>
                    <a:pt x="158561" y="1540"/>
                  </a:lnTo>
                  <a:lnTo>
                    <a:pt x="158280" y="1249"/>
                  </a:lnTo>
                  <a:lnTo>
                    <a:pt x="157708" y="704"/>
                  </a:lnTo>
                  <a:lnTo>
                    <a:pt x="157224" y="370"/>
                  </a:lnTo>
                  <a:lnTo>
                    <a:pt x="156855" y="194"/>
                  </a:lnTo>
                  <a:lnTo>
                    <a:pt x="156441" y="70"/>
                  </a:lnTo>
                  <a:lnTo>
                    <a:pt x="155984" y="9"/>
                  </a:lnTo>
                  <a:lnTo>
                    <a:pt x="155728" y="0"/>
                  </a:lnTo>
                  <a:lnTo>
                    <a:pt x="155465" y="9"/>
                  </a:lnTo>
                  <a:lnTo>
                    <a:pt x="155007" y="70"/>
                  </a:lnTo>
                  <a:lnTo>
                    <a:pt x="154594" y="194"/>
                  </a:lnTo>
                  <a:lnTo>
                    <a:pt x="154224" y="370"/>
                  </a:lnTo>
                  <a:lnTo>
                    <a:pt x="153740" y="704"/>
                  </a:lnTo>
                  <a:lnTo>
                    <a:pt x="153168" y="1249"/>
                  </a:lnTo>
                  <a:lnTo>
                    <a:pt x="152887" y="1540"/>
                  </a:lnTo>
                  <a:lnTo>
                    <a:pt x="152605" y="1856"/>
                  </a:lnTo>
                  <a:lnTo>
                    <a:pt x="151981" y="2446"/>
                  </a:lnTo>
                  <a:lnTo>
                    <a:pt x="151435" y="2806"/>
                  </a:lnTo>
                  <a:lnTo>
                    <a:pt x="151022" y="3000"/>
                  </a:lnTo>
                  <a:lnTo>
                    <a:pt x="150556" y="3141"/>
                  </a:lnTo>
                  <a:lnTo>
                    <a:pt x="150028" y="3220"/>
                  </a:lnTo>
                  <a:lnTo>
                    <a:pt x="149738" y="3229"/>
                  </a:lnTo>
                  <a:lnTo>
                    <a:pt x="149438" y="3220"/>
                  </a:lnTo>
                  <a:lnTo>
                    <a:pt x="148911" y="3141"/>
                  </a:lnTo>
                  <a:lnTo>
                    <a:pt x="148453" y="3000"/>
                  </a:lnTo>
                  <a:lnTo>
                    <a:pt x="148040" y="2806"/>
                  </a:lnTo>
                  <a:lnTo>
                    <a:pt x="147494" y="2446"/>
                  </a:lnTo>
                  <a:lnTo>
                    <a:pt x="146870" y="1856"/>
                  </a:lnTo>
                  <a:lnTo>
                    <a:pt x="146579" y="1540"/>
                  </a:lnTo>
                  <a:lnTo>
                    <a:pt x="146307" y="1249"/>
                  </a:lnTo>
                  <a:lnTo>
                    <a:pt x="145735" y="704"/>
                  </a:lnTo>
                  <a:lnTo>
                    <a:pt x="145242" y="370"/>
                  </a:lnTo>
                  <a:lnTo>
                    <a:pt x="144873" y="194"/>
                  </a:lnTo>
                  <a:lnTo>
                    <a:pt x="144468" y="70"/>
                  </a:lnTo>
                  <a:lnTo>
                    <a:pt x="144002" y="9"/>
                  </a:lnTo>
                  <a:lnTo>
                    <a:pt x="143747" y="0"/>
                  </a:lnTo>
                  <a:lnTo>
                    <a:pt x="143492" y="9"/>
                  </a:lnTo>
                  <a:lnTo>
                    <a:pt x="143025" y="70"/>
                  </a:lnTo>
                  <a:lnTo>
                    <a:pt x="142612" y="194"/>
                  </a:lnTo>
                  <a:lnTo>
                    <a:pt x="142242" y="370"/>
                  </a:lnTo>
                  <a:lnTo>
                    <a:pt x="141758" y="704"/>
                  </a:lnTo>
                  <a:lnTo>
                    <a:pt x="141187" y="1249"/>
                  </a:lnTo>
                  <a:lnTo>
                    <a:pt x="140914" y="1540"/>
                  </a:lnTo>
                  <a:lnTo>
                    <a:pt x="140624" y="1856"/>
                  </a:lnTo>
                  <a:lnTo>
                    <a:pt x="139999" y="2446"/>
                  </a:lnTo>
                  <a:lnTo>
                    <a:pt x="139454" y="2806"/>
                  </a:lnTo>
                  <a:lnTo>
                    <a:pt x="139040" y="3000"/>
                  </a:lnTo>
                  <a:lnTo>
                    <a:pt x="138574" y="3141"/>
                  </a:lnTo>
                  <a:lnTo>
                    <a:pt x="138046" y="3220"/>
                  </a:lnTo>
                  <a:lnTo>
                    <a:pt x="137756" y="3229"/>
                  </a:lnTo>
                  <a:lnTo>
                    <a:pt x="137465" y="3220"/>
                  </a:lnTo>
                  <a:lnTo>
                    <a:pt x="136938" y="3141"/>
                  </a:lnTo>
                  <a:lnTo>
                    <a:pt x="136471" y="3000"/>
                  </a:lnTo>
                  <a:lnTo>
                    <a:pt x="136058" y="2806"/>
                  </a:lnTo>
                  <a:lnTo>
                    <a:pt x="135512" y="2446"/>
                  </a:lnTo>
                  <a:lnTo>
                    <a:pt x="134888" y="1856"/>
                  </a:lnTo>
                  <a:lnTo>
                    <a:pt x="134598" y="1540"/>
                  </a:lnTo>
                  <a:lnTo>
                    <a:pt x="134325" y="1249"/>
                  </a:lnTo>
                  <a:lnTo>
                    <a:pt x="133753" y="704"/>
                  </a:lnTo>
                  <a:lnTo>
                    <a:pt x="133260" y="370"/>
                  </a:lnTo>
                  <a:lnTo>
                    <a:pt x="132900" y="194"/>
                  </a:lnTo>
                  <a:lnTo>
                    <a:pt x="132486" y="70"/>
                  </a:lnTo>
                  <a:lnTo>
                    <a:pt x="132020" y="9"/>
                  </a:lnTo>
                  <a:lnTo>
                    <a:pt x="131765" y="0"/>
                  </a:lnTo>
                  <a:lnTo>
                    <a:pt x="131510" y="9"/>
                  </a:lnTo>
                  <a:lnTo>
                    <a:pt x="131043" y="70"/>
                  </a:lnTo>
                  <a:lnTo>
                    <a:pt x="130630" y="194"/>
                  </a:lnTo>
                  <a:lnTo>
                    <a:pt x="130269" y="370"/>
                  </a:lnTo>
                  <a:lnTo>
                    <a:pt x="129777" y="704"/>
                  </a:lnTo>
                  <a:lnTo>
                    <a:pt x="129205" y="1249"/>
                  </a:lnTo>
                  <a:lnTo>
                    <a:pt x="128932" y="1540"/>
                  </a:lnTo>
                  <a:lnTo>
                    <a:pt x="128642" y="1856"/>
                  </a:lnTo>
                  <a:lnTo>
                    <a:pt x="128017" y="2446"/>
                  </a:lnTo>
                  <a:lnTo>
                    <a:pt x="127472" y="2806"/>
                  </a:lnTo>
                  <a:lnTo>
                    <a:pt x="127058" y="3000"/>
                  </a:lnTo>
                  <a:lnTo>
                    <a:pt x="126592" y="3141"/>
                  </a:lnTo>
                  <a:lnTo>
                    <a:pt x="126064" y="3220"/>
                  </a:lnTo>
                  <a:lnTo>
                    <a:pt x="125774" y="3229"/>
                  </a:lnTo>
                  <a:lnTo>
                    <a:pt x="125484" y="3220"/>
                  </a:lnTo>
                  <a:lnTo>
                    <a:pt x="124956" y="3141"/>
                  </a:lnTo>
                  <a:lnTo>
                    <a:pt x="124490" y="3000"/>
                  </a:lnTo>
                  <a:lnTo>
                    <a:pt x="124076" y="2806"/>
                  </a:lnTo>
                  <a:lnTo>
                    <a:pt x="123531" y="2446"/>
                  </a:lnTo>
                  <a:lnTo>
                    <a:pt x="122906" y="1856"/>
                  </a:lnTo>
                  <a:lnTo>
                    <a:pt x="122625" y="1540"/>
                  </a:lnTo>
                  <a:lnTo>
                    <a:pt x="122343" y="1249"/>
                  </a:lnTo>
                  <a:lnTo>
                    <a:pt x="121771" y="704"/>
                  </a:lnTo>
                  <a:lnTo>
                    <a:pt x="121287" y="370"/>
                  </a:lnTo>
                  <a:lnTo>
                    <a:pt x="120918" y="194"/>
                  </a:lnTo>
                  <a:lnTo>
                    <a:pt x="120504" y="70"/>
                  </a:lnTo>
                  <a:lnTo>
                    <a:pt x="120047" y="9"/>
                  </a:lnTo>
                  <a:lnTo>
                    <a:pt x="119783" y="0"/>
                  </a:lnTo>
                  <a:lnTo>
                    <a:pt x="119528" y="9"/>
                  </a:lnTo>
                  <a:lnTo>
                    <a:pt x="119062" y="70"/>
                  </a:lnTo>
                  <a:lnTo>
                    <a:pt x="118657" y="194"/>
                  </a:lnTo>
                  <a:lnTo>
                    <a:pt x="118288" y="370"/>
                  </a:lnTo>
                  <a:lnTo>
                    <a:pt x="117804" y="704"/>
                  </a:lnTo>
                  <a:lnTo>
                    <a:pt x="117232" y="1249"/>
                  </a:lnTo>
                  <a:lnTo>
                    <a:pt x="116950" y="1540"/>
                  </a:lnTo>
                  <a:lnTo>
                    <a:pt x="116660" y="1856"/>
                  </a:lnTo>
                  <a:lnTo>
                    <a:pt x="116044" y="2446"/>
                  </a:lnTo>
                  <a:lnTo>
                    <a:pt x="115499" y="2806"/>
                  </a:lnTo>
                  <a:lnTo>
                    <a:pt x="115085" y="3000"/>
                  </a:lnTo>
                  <a:lnTo>
                    <a:pt x="114619" y="3141"/>
                  </a:lnTo>
                  <a:lnTo>
                    <a:pt x="114091" y="3220"/>
                  </a:lnTo>
                  <a:lnTo>
                    <a:pt x="113801" y="3229"/>
                  </a:lnTo>
                  <a:lnTo>
                    <a:pt x="113502" y="3220"/>
                  </a:lnTo>
                  <a:lnTo>
                    <a:pt x="112974" y="3141"/>
                  </a:lnTo>
                  <a:lnTo>
                    <a:pt x="112508" y="3000"/>
                  </a:lnTo>
                  <a:lnTo>
                    <a:pt x="112094" y="2806"/>
                  </a:lnTo>
                  <a:lnTo>
                    <a:pt x="111549" y="2446"/>
                  </a:lnTo>
                  <a:lnTo>
                    <a:pt x="110933" y="1856"/>
                  </a:lnTo>
                  <a:lnTo>
                    <a:pt x="110643" y="1540"/>
                  </a:lnTo>
                  <a:lnTo>
                    <a:pt x="110370" y="1249"/>
                  </a:lnTo>
                  <a:lnTo>
                    <a:pt x="109798" y="704"/>
                  </a:lnTo>
                  <a:lnTo>
                    <a:pt x="109306" y="370"/>
                  </a:lnTo>
                  <a:lnTo>
                    <a:pt x="108936" y="194"/>
                  </a:lnTo>
                  <a:lnTo>
                    <a:pt x="108531" y="70"/>
                  </a:lnTo>
                  <a:lnTo>
                    <a:pt x="108065" y="9"/>
                  </a:lnTo>
                  <a:lnTo>
                    <a:pt x="107810" y="0"/>
                  </a:lnTo>
                  <a:lnTo>
                    <a:pt x="107555" y="9"/>
                  </a:lnTo>
                  <a:lnTo>
                    <a:pt x="107089" y="70"/>
                  </a:lnTo>
                  <a:lnTo>
                    <a:pt x="106675" y="194"/>
                  </a:lnTo>
                  <a:lnTo>
                    <a:pt x="106306" y="370"/>
                  </a:lnTo>
                  <a:lnTo>
                    <a:pt x="105822" y="704"/>
                  </a:lnTo>
                  <a:lnTo>
                    <a:pt x="105250" y="1249"/>
                  </a:lnTo>
                  <a:lnTo>
                    <a:pt x="104977" y="1540"/>
                  </a:lnTo>
                  <a:lnTo>
                    <a:pt x="104687" y="1856"/>
                  </a:lnTo>
                  <a:lnTo>
                    <a:pt x="104062" y="2446"/>
                  </a:lnTo>
                  <a:lnTo>
                    <a:pt x="103517" y="2806"/>
                  </a:lnTo>
                  <a:lnTo>
                    <a:pt x="103104" y="3000"/>
                  </a:lnTo>
                  <a:lnTo>
                    <a:pt x="102637" y="3141"/>
                  </a:lnTo>
                  <a:lnTo>
                    <a:pt x="102109" y="3220"/>
                  </a:lnTo>
                  <a:lnTo>
                    <a:pt x="101819" y="3229"/>
                  </a:lnTo>
                  <a:lnTo>
                    <a:pt x="101529" y="3220"/>
                  </a:lnTo>
                  <a:lnTo>
                    <a:pt x="101001" y="3141"/>
                  </a:lnTo>
                  <a:lnTo>
                    <a:pt x="100535" y="3000"/>
                  </a:lnTo>
                  <a:lnTo>
                    <a:pt x="100121" y="2806"/>
                  </a:lnTo>
                  <a:lnTo>
                    <a:pt x="99576" y="2446"/>
                  </a:lnTo>
                  <a:lnTo>
                    <a:pt x="98951" y="1856"/>
                  </a:lnTo>
                  <a:lnTo>
                    <a:pt x="98661" y="1540"/>
                  </a:lnTo>
                  <a:lnTo>
                    <a:pt x="98388" y="1249"/>
                  </a:lnTo>
                  <a:lnTo>
                    <a:pt x="97816" y="704"/>
                  </a:lnTo>
                  <a:lnTo>
                    <a:pt x="97324" y="370"/>
                  </a:lnTo>
                  <a:lnTo>
                    <a:pt x="96963" y="194"/>
                  </a:lnTo>
                  <a:lnTo>
                    <a:pt x="96550" y="70"/>
                  </a:lnTo>
                  <a:lnTo>
                    <a:pt x="96083" y="9"/>
                  </a:lnTo>
                  <a:lnTo>
                    <a:pt x="95828" y="0"/>
                  </a:lnTo>
                  <a:lnTo>
                    <a:pt x="95573" y="9"/>
                  </a:lnTo>
                  <a:lnTo>
                    <a:pt x="95107" y="70"/>
                  </a:lnTo>
                  <a:lnTo>
                    <a:pt x="94693" y="194"/>
                  </a:lnTo>
                  <a:lnTo>
                    <a:pt x="94333" y="370"/>
                  </a:lnTo>
                  <a:lnTo>
                    <a:pt x="93840" y="704"/>
                  </a:lnTo>
                  <a:lnTo>
                    <a:pt x="93268" y="1249"/>
                  </a:lnTo>
                  <a:lnTo>
                    <a:pt x="92996" y="1540"/>
                  </a:lnTo>
                  <a:lnTo>
                    <a:pt x="92705" y="1856"/>
                  </a:lnTo>
                  <a:lnTo>
                    <a:pt x="92081" y="2446"/>
                  </a:lnTo>
                  <a:lnTo>
                    <a:pt x="91535" y="2806"/>
                  </a:lnTo>
                  <a:lnTo>
                    <a:pt x="91122" y="3000"/>
                  </a:lnTo>
                  <a:lnTo>
                    <a:pt x="90655" y="3141"/>
                  </a:lnTo>
                  <a:lnTo>
                    <a:pt x="90128" y="3220"/>
                  </a:lnTo>
                  <a:lnTo>
                    <a:pt x="89837" y="3229"/>
                  </a:lnTo>
                  <a:lnTo>
                    <a:pt x="89547" y="3220"/>
                  </a:lnTo>
                  <a:lnTo>
                    <a:pt x="89019" y="3141"/>
                  </a:lnTo>
                  <a:lnTo>
                    <a:pt x="88553" y="3000"/>
                  </a:lnTo>
                  <a:lnTo>
                    <a:pt x="88139" y="2806"/>
                  </a:lnTo>
                  <a:lnTo>
                    <a:pt x="87594" y="2446"/>
                  </a:lnTo>
                  <a:lnTo>
                    <a:pt x="86969" y="1856"/>
                  </a:lnTo>
                  <a:lnTo>
                    <a:pt x="86679" y="1540"/>
                  </a:lnTo>
                  <a:lnTo>
                    <a:pt x="86406" y="1249"/>
                  </a:lnTo>
                  <a:lnTo>
                    <a:pt x="85835" y="704"/>
                  </a:lnTo>
                  <a:lnTo>
                    <a:pt x="85351" y="370"/>
                  </a:lnTo>
                  <a:lnTo>
                    <a:pt x="84981" y="194"/>
                  </a:lnTo>
                  <a:lnTo>
                    <a:pt x="84568" y="70"/>
                  </a:lnTo>
                  <a:lnTo>
                    <a:pt x="84110" y="9"/>
                  </a:lnTo>
                  <a:lnTo>
                    <a:pt x="83846" y="0"/>
                  </a:lnTo>
                  <a:lnTo>
                    <a:pt x="83591" y="9"/>
                  </a:lnTo>
                  <a:lnTo>
                    <a:pt x="83125" y="70"/>
                  </a:lnTo>
                  <a:lnTo>
                    <a:pt x="82720" y="194"/>
                  </a:lnTo>
                  <a:lnTo>
                    <a:pt x="82351" y="370"/>
                  </a:lnTo>
                  <a:lnTo>
                    <a:pt x="81867" y="704"/>
                  </a:lnTo>
                  <a:lnTo>
                    <a:pt x="81286" y="1249"/>
                  </a:lnTo>
                  <a:lnTo>
                    <a:pt x="81014" y="1540"/>
                  </a:lnTo>
                  <a:lnTo>
                    <a:pt x="80723" y="1856"/>
                  </a:lnTo>
                  <a:lnTo>
                    <a:pt x="80108" y="2446"/>
                  </a:lnTo>
                  <a:lnTo>
                    <a:pt x="79562" y="2806"/>
                  </a:lnTo>
                  <a:lnTo>
                    <a:pt x="79149" y="3000"/>
                  </a:lnTo>
                  <a:lnTo>
                    <a:pt x="78682" y="3141"/>
                  </a:lnTo>
                  <a:lnTo>
                    <a:pt x="78155" y="3220"/>
                  </a:lnTo>
                  <a:lnTo>
                    <a:pt x="77864" y="3229"/>
                  </a:lnTo>
                  <a:lnTo>
                    <a:pt x="77565" y="3220"/>
                  </a:lnTo>
                  <a:lnTo>
                    <a:pt x="77037" y="3141"/>
                  </a:lnTo>
                  <a:lnTo>
                    <a:pt x="76571" y="3000"/>
                  </a:lnTo>
                  <a:lnTo>
                    <a:pt x="76158" y="2806"/>
                  </a:lnTo>
                  <a:lnTo>
                    <a:pt x="75612" y="2446"/>
                  </a:lnTo>
                  <a:lnTo>
                    <a:pt x="74996" y="1856"/>
                  </a:lnTo>
                  <a:lnTo>
                    <a:pt x="74706" y="1540"/>
                  </a:lnTo>
                  <a:lnTo>
                    <a:pt x="74433" y="1249"/>
                  </a:lnTo>
                  <a:lnTo>
                    <a:pt x="73862" y="704"/>
                  </a:lnTo>
                  <a:lnTo>
                    <a:pt x="73369" y="370"/>
                  </a:lnTo>
                  <a:lnTo>
                    <a:pt x="72999" y="194"/>
                  </a:lnTo>
                  <a:lnTo>
                    <a:pt x="72595" y="70"/>
                  </a:lnTo>
                  <a:lnTo>
                    <a:pt x="72129" y="9"/>
                  </a:lnTo>
                  <a:lnTo>
                    <a:pt x="71873" y="0"/>
                  </a:lnTo>
                  <a:lnTo>
                    <a:pt x="71610" y="9"/>
                  </a:lnTo>
                  <a:lnTo>
                    <a:pt x="71152" y="70"/>
                  </a:lnTo>
                  <a:lnTo>
                    <a:pt x="70739" y="194"/>
                  </a:lnTo>
                  <a:lnTo>
                    <a:pt x="70369" y="370"/>
                  </a:lnTo>
                  <a:lnTo>
                    <a:pt x="69885" y="704"/>
                  </a:lnTo>
                  <a:lnTo>
                    <a:pt x="69313" y="1249"/>
                  </a:lnTo>
                  <a:lnTo>
                    <a:pt x="69041" y="1540"/>
                  </a:lnTo>
                  <a:lnTo>
                    <a:pt x="68750" y="1856"/>
                  </a:lnTo>
                  <a:lnTo>
                    <a:pt x="68126" y="2446"/>
                  </a:lnTo>
                  <a:lnTo>
                    <a:pt x="67580" y="2806"/>
                  </a:lnTo>
                  <a:lnTo>
                    <a:pt x="67167" y="3000"/>
                  </a:lnTo>
                  <a:lnTo>
                    <a:pt x="66701" y="3141"/>
                  </a:lnTo>
                  <a:lnTo>
                    <a:pt x="66173" y="3220"/>
                  </a:lnTo>
                  <a:lnTo>
                    <a:pt x="65883" y="3229"/>
                  </a:lnTo>
                  <a:lnTo>
                    <a:pt x="65592" y="3220"/>
                  </a:lnTo>
                  <a:lnTo>
                    <a:pt x="65064" y="3141"/>
                  </a:lnTo>
                  <a:lnTo>
                    <a:pt x="64598" y="3000"/>
                  </a:lnTo>
                  <a:lnTo>
                    <a:pt x="64185" y="2806"/>
                  </a:lnTo>
                  <a:lnTo>
                    <a:pt x="63639" y="2446"/>
                  </a:lnTo>
                  <a:lnTo>
                    <a:pt x="63015" y="1856"/>
                  </a:lnTo>
                  <a:lnTo>
                    <a:pt x="62724" y="1540"/>
                  </a:lnTo>
                  <a:lnTo>
                    <a:pt x="62452" y="1249"/>
                  </a:lnTo>
                  <a:lnTo>
                    <a:pt x="61880" y="704"/>
                  </a:lnTo>
                  <a:lnTo>
                    <a:pt x="61387" y="370"/>
                  </a:lnTo>
                  <a:lnTo>
                    <a:pt x="61026" y="194"/>
                  </a:lnTo>
                  <a:lnTo>
                    <a:pt x="60613" y="70"/>
                  </a:lnTo>
                  <a:lnTo>
                    <a:pt x="60147" y="9"/>
                  </a:lnTo>
                  <a:lnTo>
                    <a:pt x="59892" y="0"/>
                  </a:lnTo>
                  <a:lnTo>
                    <a:pt x="59637" y="9"/>
                  </a:lnTo>
                  <a:lnTo>
                    <a:pt x="59170" y="70"/>
                  </a:lnTo>
                  <a:lnTo>
                    <a:pt x="58757" y="194"/>
                  </a:lnTo>
                  <a:lnTo>
                    <a:pt x="58396" y="370"/>
                  </a:lnTo>
                  <a:lnTo>
                    <a:pt x="57903" y="704"/>
                  </a:lnTo>
                  <a:lnTo>
                    <a:pt x="57332" y="1249"/>
                  </a:lnTo>
                  <a:lnTo>
                    <a:pt x="57059" y="1540"/>
                  </a:lnTo>
                  <a:lnTo>
                    <a:pt x="56769" y="1856"/>
                  </a:lnTo>
                  <a:lnTo>
                    <a:pt x="56144" y="2446"/>
                  </a:lnTo>
                  <a:lnTo>
                    <a:pt x="55599" y="2806"/>
                  </a:lnTo>
                  <a:lnTo>
                    <a:pt x="55185" y="3000"/>
                  </a:lnTo>
                  <a:lnTo>
                    <a:pt x="54719" y="3141"/>
                  </a:lnTo>
                  <a:lnTo>
                    <a:pt x="54191" y="3220"/>
                  </a:lnTo>
                  <a:lnTo>
                    <a:pt x="53901" y="3229"/>
                  </a:lnTo>
                  <a:lnTo>
                    <a:pt x="53610" y="3220"/>
                  </a:lnTo>
                  <a:lnTo>
                    <a:pt x="53083" y="3141"/>
                  </a:lnTo>
                  <a:lnTo>
                    <a:pt x="52616" y="3000"/>
                  </a:lnTo>
                  <a:lnTo>
                    <a:pt x="52203" y="2806"/>
                  </a:lnTo>
                  <a:lnTo>
                    <a:pt x="51657" y="2446"/>
                  </a:lnTo>
                  <a:lnTo>
                    <a:pt x="51033" y="1856"/>
                  </a:lnTo>
                  <a:lnTo>
                    <a:pt x="50743" y="1540"/>
                  </a:lnTo>
                  <a:lnTo>
                    <a:pt x="50470" y="1249"/>
                  </a:lnTo>
                  <a:lnTo>
                    <a:pt x="49898" y="704"/>
                  </a:lnTo>
                  <a:lnTo>
                    <a:pt x="49414" y="370"/>
                  </a:lnTo>
                  <a:lnTo>
                    <a:pt x="49045" y="194"/>
                  </a:lnTo>
                  <a:lnTo>
                    <a:pt x="48631" y="70"/>
                  </a:lnTo>
                  <a:lnTo>
                    <a:pt x="48174" y="9"/>
                  </a:lnTo>
                  <a:lnTo>
                    <a:pt x="47910" y="0"/>
                  </a:lnTo>
                  <a:lnTo>
                    <a:pt x="47655" y="9"/>
                  </a:lnTo>
                  <a:lnTo>
                    <a:pt x="47188" y="70"/>
                  </a:lnTo>
                  <a:lnTo>
                    <a:pt x="46784" y="194"/>
                  </a:lnTo>
                  <a:lnTo>
                    <a:pt x="46414" y="370"/>
                  </a:lnTo>
                  <a:lnTo>
                    <a:pt x="45930" y="704"/>
                  </a:lnTo>
                  <a:lnTo>
                    <a:pt x="45359" y="1249"/>
                  </a:lnTo>
                  <a:lnTo>
                    <a:pt x="45077" y="1540"/>
                  </a:lnTo>
                  <a:lnTo>
                    <a:pt x="44787" y="1856"/>
                  </a:lnTo>
                  <a:lnTo>
                    <a:pt x="44171" y="2446"/>
                  </a:lnTo>
                  <a:lnTo>
                    <a:pt x="43626" y="2806"/>
                  </a:lnTo>
                  <a:lnTo>
                    <a:pt x="43212" y="3000"/>
                  </a:lnTo>
                  <a:lnTo>
                    <a:pt x="42746" y="3141"/>
                  </a:lnTo>
                  <a:lnTo>
                    <a:pt x="42218" y="3220"/>
                  </a:lnTo>
                  <a:lnTo>
                    <a:pt x="41928" y="3229"/>
                  </a:lnTo>
                  <a:lnTo>
                    <a:pt x="41629" y="3220"/>
                  </a:lnTo>
                  <a:lnTo>
                    <a:pt x="41101" y="3141"/>
                  </a:lnTo>
                  <a:lnTo>
                    <a:pt x="40635" y="3000"/>
                  </a:lnTo>
                  <a:lnTo>
                    <a:pt x="40221" y="2806"/>
                  </a:lnTo>
                  <a:lnTo>
                    <a:pt x="39676" y="2446"/>
                  </a:lnTo>
                  <a:lnTo>
                    <a:pt x="39060" y="1856"/>
                  </a:lnTo>
                  <a:lnTo>
                    <a:pt x="38770" y="1540"/>
                  </a:lnTo>
                  <a:lnTo>
                    <a:pt x="38497" y="1249"/>
                  </a:lnTo>
                  <a:lnTo>
                    <a:pt x="37925" y="704"/>
                  </a:lnTo>
                  <a:lnTo>
                    <a:pt x="37432" y="370"/>
                  </a:lnTo>
                  <a:lnTo>
                    <a:pt x="37063" y="194"/>
                  </a:lnTo>
                  <a:lnTo>
                    <a:pt x="36658" y="70"/>
                  </a:lnTo>
                  <a:lnTo>
                    <a:pt x="36192" y="9"/>
                  </a:lnTo>
                  <a:lnTo>
                    <a:pt x="35937" y="0"/>
                  </a:lnTo>
                  <a:lnTo>
                    <a:pt x="35673" y="9"/>
                  </a:lnTo>
                  <a:lnTo>
                    <a:pt x="35215" y="70"/>
                  </a:lnTo>
                  <a:lnTo>
                    <a:pt x="34802" y="194"/>
                  </a:lnTo>
                  <a:lnTo>
                    <a:pt x="34432" y="370"/>
                  </a:lnTo>
                  <a:lnTo>
                    <a:pt x="33949" y="704"/>
                  </a:lnTo>
                  <a:lnTo>
                    <a:pt x="33377" y="1249"/>
                  </a:lnTo>
                  <a:lnTo>
                    <a:pt x="33104" y="1540"/>
                  </a:lnTo>
                  <a:lnTo>
                    <a:pt x="32814" y="1856"/>
                  </a:lnTo>
                  <a:lnTo>
                    <a:pt x="32189" y="2446"/>
                  </a:lnTo>
                  <a:lnTo>
                    <a:pt x="31644" y="2806"/>
                  </a:lnTo>
                  <a:lnTo>
                    <a:pt x="31230" y="3000"/>
                  </a:lnTo>
                  <a:lnTo>
                    <a:pt x="30764" y="3141"/>
                  </a:lnTo>
                  <a:lnTo>
                    <a:pt x="30236" y="3220"/>
                  </a:lnTo>
                  <a:lnTo>
                    <a:pt x="29946" y="3229"/>
                  </a:lnTo>
                  <a:lnTo>
                    <a:pt x="29656" y="3220"/>
                  </a:lnTo>
                  <a:lnTo>
                    <a:pt x="29128" y="3141"/>
                  </a:lnTo>
                  <a:lnTo>
                    <a:pt x="28662" y="3000"/>
                  </a:lnTo>
                  <a:lnTo>
                    <a:pt x="28248" y="2806"/>
                  </a:lnTo>
                  <a:lnTo>
                    <a:pt x="27703" y="2446"/>
                  </a:lnTo>
                  <a:lnTo>
                    <a:pt x="27078" y="1856"/>
                  </a:lnTo>
                  <a:lnTo>
                    <a:pt x="26788" y="1540"/>
                  </a:lnTo>
                  <a:lnTo>
                    <a:pt x="26515" y="1249"/>
                  </a:lnTo>
                  <a:lnTo>
                    <a:pt x="25943" y="704"/>
                  </a:lnTo>
                  <a:lnTo>
                    <a:pt x="25451" y="370"/>
                  </a:lnTo>
                  <a:lnTo>
                    <a:pt x="25090" y="194"/>
                  </a:lnTo>
                  <a:lnTo>
                    <a:pt x="24676" y="70"/>
                  </a:lnTo>
                  <a:lnTo>
                    <a:pt x="24210" y="9"/>
                  </a:lnTo>
                  <a:lnTo>
                    <a:pt x="23955" y="0"/>
                  </a:lnTo>
                  <a:lnTo>
                    <a:pt x="23700" y="9"/>
                  </a:lnTo>
                  <a:lnTo>
                    <a:pt x="23234" y="70"/>
                  </a:lnTo>
                  <a:lnTo>
                    <a:pt x="22829" y="194"/>
                  </a:lnTo>
                  <a:lnTo>
                    <a:pt x="22459" y="370"/>
                  </a:lnTo>
                  <a:lnTo>
                    <a:pt x="21967" y="704"/>
                  </a:lnTo>
                  <a:lnTo>
                    <a:pt x="21395" y="1249"/>
                  </a:lnTo>
                  <a:lnTo>
                    <a:pt x="21122" y="1540"/>
                  </a:lnTo>
                  <a:lnTo>
                    <a:pt x="20832" y="1856"/>
                  </a:lnTo>
                  <a:lnTo>
                    <a:pt x="20216" y="2446"/>
                  </a:lnTo>
                  <a:lnTo>
                    <a:pt x="19662" y="2806"/>
                  </a:lnTo>
                  <a:lnTo>
                    <a:pt x="19249" y="3000"/>
                  </a:lnTo>
                  <a:lnTo>
                    <a:pt x="18782" y="3141"/>
                  </a:lnTo>
                  <a:lnTo>
                    <a:pt x="18263" y="3220"/>
                  </a:lnTo>
                  <a:lnTo>
                    <a:pt x="17964" y="3229"/>
                  </a:lnTo>
                  <a:lnTo>
                    <a:pt x="17674" y="3220"/>
                  </a:lnTo>
                  <a:lnTo>
                    <a:pt x="17146" y="3141"/>
                  </a:lnTo>
                  <a:lnTo>
                    <a:pt x="16680" y="3000"/>
                  </a:lnTo>
                  <a:lnTo>
                    <a:pt x="16266" y="2806"/>
                  </a:lnTo>
                  <a:lnTo>
                    <a:pt x="15721" y="2446"/>
                  </a:lnTo>
                  <a:lnTo>
                    <a:pt x="15096" y="1856"/>
                  </a:lnTo>
                  <a:lnTo>
                    <a:pt x="14815" y="1540"/>
                  </a:lnTo>
                  <a:lnTo>
                    <a:pt x="14533" y="1249"/>
                  </a:lnTo>
                  <a:lnTo>
                    <a:pt x="13961" y="704"/>
                  </a:lnTo>
                  <a:lnTo>
                    <a:pt x="13478" y="370"/>
                  </a:lnTo>
                  <a:lnTo>
                    <a:pt x="13108" y="194"/>
                  </a:lnTo>
                  <a:lnTo>
                    <a:pt x="12695" y="70"/>
                  </a:lnTo>
                  <a:lnTo>
                    <a:pt x="12237" y="9"/>
                  </a:lnTo>
                  <a:lnTo>
                    <a:pt x="11982" y="0"/>
                  </a:lnTo>
                  <a:lnTo>
                    <a:pt x="11718" y="9"/>
                  </a:lnTo>
                  <a:lnTo>
                    <a:pt x="11261" y="70"/>
                  </a:lnTo>
                  <a:lnTo>
                    <a:pt x="10847" y="194"/>
                  </a:lnTo>
                  <a:lnTo>
                    <a:pt x="10478" y="370"/>
                  </a:lnTo>
                  <a:lnTo>
                    <a:pt x="9994" y="704"/>
                  </a:lnTo>
                  <a:lnTo>
                    <a:pt x="9422" y="1249"/>
                  </a:lnTo>
                  <a:lnTo>
                    <a:pt x="9141" y="1540"/>
                  </a:lnTo>
                  <a:lnTo>
                    <a:pt x="8859" y="1856"/>
                  </a:lnTo>
                  <a:lnTo>
                    <a:pt x="8234" y="2446"/>
                  </a:lnTo>
                  <a:lnTo>
                    <a:pt x="7689" y="2806"/>
                  </a:lnTo>
                  <a:lnTo>
                    <a:pt x="7275" y="3000"/>
                  </a:lnTo>
                  <a:lnTo>
                    <a:pt x="6809" y="3141"/>
                  </a:lnTo>
                  <a:lnTo>
                    <a:pt x="6281" y="3220"/>
                  </a:lnTo>
                  <a:lnTo>
                    <a:pt x="5991" y="3229"/>
                  </a:lnTo>
                  <a:lnTo>
                    <a:pt x="5692" y="3220"/>
                  </a:lnTo>
                  <a:lnTo>
                    <a:pt x="5173" y="3141"/>
                  </a:lnTo>
                  <a:lnTo>
                    <a:pt x="4707" y="3000"/>
                  </a:lnTo>
                  <a:lnTo>
                    <a:pt x="4293" y="2806"/>
                  </a:lnTo>
                  <a:lnTo>
                    <a:pt x="3748" y="2446"/>
                  </a:lnTo>
                  <a:lnTo>
                    <a:pt x="3123" y="1856"/>
                  </a:lnTo>
                  <a:lnTo>
                    <a:pt x="2833" y="1540"/>
                  </a:lnTo>
                  <a:lnTo>
                    <a:pt x="2560" y="1249"/>
                  </a:lnTo>
                  <a:lnTo>
                    <a:pt x="1988" y="704"/>
                  </a:lnTo>
                  <a:lnTo>
                    <a:pt x="1496" y="370"/>
                  </a:lnTo>
                  <a:lnTo>
                    <a:pt x="1135" y="194"/>
                  </a:lnTo>
                  <a:lnTo>
                    <a:pt x="722" y="70"/>
                  </a:lnTo>
                  <a:lnTo>
                    <a:pt x="255" y="9"/>
                  </a:lnTo>
                  <a:lnTo>
                    <a:pt x="0" y="0"/>
                  </a:lnTo>
                  <a:close/>
                </a:path>
              </a:pathLst>
            </a:custGeom>
            <a:solidFill>
              <a:srgbClr val="FF7969"/>
            </a:solidFill>
            <a:ln w="9525" cap="flat"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3"/>
            <p:cNvSpPr/>
            <p:nvPr/>
          </p:nvSpPr>
          <p:spPr>
            <a:xfrm>
              <a:off x="-34937" y="4497093"/>
              <a:ext cx="9213888" cy="646417"/>
            </a:xfrm>
            <a:custGeom>
              <a:avLst/>
              <a:gdLst/>
              <a:ahLst/>
              <a:cxnLst/>
              <a:rect l="l" t="t" r="r" b="b"/>
              <a:pathLst>
                <a:path w="281512" h="19750" extrusionOk="0">
                  <a:moveTo>
                    <a:pt x="0" y="0"/>
                  </a:moveTo>
                  <a:lnTo>
                    <a:pt x="0" y="19750"/>
                  </a:lnTo>
                  <a:lnTo>
                    <a:pt x="281511" y="19750"/>
                  </a:lnTo>
                  <a:lnTo>
                    <a:pt x="281511" y="3229"/>
                  </a:lnTo>
                  <a:lnTo>
                    <a:pt x="281221" y="3220"/>
                  </a:lnTo>
                  <a:lnTo>
                    <a:pt x="280693" y="3141"/>
                  </a:lnTo>
                  <a:lnTo>
                    <a:pt x="280227" y="3000"/>
                  </a:lnTo>
                  <a:lnTo>
                    <a:pt x="279813" y="2806"/>
                  </a:lnTo>
                  <a:lnTo>
                    <a:pt x="279268" y="2446"/>
                  </a:lnTo>
                  <a:lnTo>
                    <a:pt x="278643" y="1856"/>
                  </a:lnTo>
                  <a:lnTo>
                    <a:pt x="278353" y="1540"/>
                  </a:lnTo>
                  <a:lnTo>
                    <a:pt x="278080" y="1249"/>
                  </a:lnTo>
                  <a:lnTo>
                    <a:pt x="277508" y="704"/>
                  </a:lnTo>
                  <a:lnTo>
                    <a:pt x="277016" y="370"/>
                  </a:lnTo>
                  <a:lnTo>
                    <a:pt x="276655" y="194"/>
                  </a:lnTo>
                  <a:lnTo>
                    <a:pt x="276241" y="70"/>
                  </a:lnTo>
                  <a:lnTo>
                    <a:pt x="275775" y="9"/>
                  </a:lnTo>
                  <a:lnTo>
                    <a:pt x="275520" y="0"/>
                  </a:lnTo>
                  <a:lnTo>
                    <a:pt x="275265" y="9"/>
                  </a:lnTo>
                  <a:lnTo>
                    <a:pt x="274799" y="70"/>
                  </a:lnTo>
                  <a:lnTo>
                    <a:pt x="274385" y="194"/>
                  </a:lnTo>
                  <a:lnTo>
                    <a:pt x="274025" y="370"/>
                  </a:lnTo>
                  <a:lnTo>
                    <a:pt x="273532" y="704"/>
                  </a:lnTo>
                  <a:lnTo>
                    <a:pt x="272960" y="1249"/>
                  </a:lnTo>
                  <a:lnTo>
                    <a:pt x="272687" y="1540"/>
                  </a:lnTo>
                  <a:lnTo>
                    <a:pt x="272397" y="1856"/>
                  </a:lnTo>
                  <a:lnTo>
                    <a:pt x="271773" y="2446"/>
                  </a:lnTo>
                  <a:lnTo>
                    <a:pt x="271227" y="2806"/>
                  </a:lnTo>
                  <a:lnTo>
                    <a:pt x="270814" y="3000"/>
                  </a:lnTo>
                  <a:lnTo>
                    <a:pt x="270347" y="3141"/>
                  </a:lnTo>
                  <a:lnTo>
                    <a:pt x="269820" y="3220"/>
                  </a:lnTo>
                  <a:lnTo>
                    <a:pt x="269529" y="3229"/>
                  </a:lnTo>
                  <a:lnTo>
                    <a:pt x="269239" y="3220"/>
                  </a:lnTo>
                  <a:lnTo>
                    <a:pt x="268711" y="3141"/>
                  </a:lnTo>
                  <a:lnTo>
                    <a:pt x="268245" y="3000"/>
                  </a:lnTo>
                  <a:lnTo>
                    <a:pt x="267831" y="2806"/>
                  </a:lnTo>
                  <a:lnTo>
                    <a:pt x="267286" y="2446"/>
                  </a:lnTo>
                  <a:lnTo>
                    <a:pt x="266661" y="1856"/>
                  </a:lnTo>
                  <a:lnTo>
                    <a:pt x="266371" y="1540"/>
                  </a:lnTo>
                  <a:lnTo>
                    <a:pt x="266098" y="1249"/>
                  </a:lnTo>
                  <a:lnTo>
                    <a:pt x="265526" y="704"/>
                  </a:lnTo>
                  <a:lnTo>
                    <a:pt x="265034" y="370"/>
                  </a:lnTo>
                  <a:lnTo>
                    <a:pt x="264673" y="194"/>
                  </a:lnTo>
                  <a:lnTo>
                    <a:pt x="264260" y="70"/>
                  </a:lnTo>
                  <a:lnTo>
                    <a:pt x="263793" y="9"/>
                  </a:lnTo>
                  <a:lnTo>
                    <a:pt x="263538" y="0"/>
                  </a:lnTo>
                  <a:lnTo>
                    <a:pt x="263283" y="9"/>
                  </a:lnTo>
                  <a:lnTo>
                    <a:pt x="262817" y="70"/>
                  </a:lnTo>
                  <a:lnTo>
                    <a:pt x="262403" y="194"/>
                  </a:lnTo>
                  <a:lnTo>
                    <a:pt x="262043" y="370"/>
                  </a:lnTo>
                  <a:lnTo>
                    <a:pt x="261550" y="704"/>
                  </a:lnTo>
                  <a:lnTo>
                    <a:pt x="260978" y="1249"/>
                  </a:lnTo>
                  <a:lnTo>
                    <a:pt x="260706" y="1540"/>
                  </a:lnTo>
                  <a:lnTo>
                    <a:pt x="260415" y="1856"/>
                  </a:lnTo>
                  <a:lnTo>
                    <a:pt x="259791" y="2446"/>
                  </a:lnTo>
                  <a:lnTo>
                    <a:pt x="259245" y="2806"/>
                  </a:lnTo>
                  <a:lnTo>
                    <a:pt x="258832" y="3000"/>
                  </a:lnTo>
                  <a:lnTo>
                    <a:pt x="258366" y="3141"/>
                  </a:lnTo>
                  <a:lnTo>
                    <a:pt x="257838" y="3220"/>
                  </a:lnTo>
                  <a:lnTo>
                    <a:pt x="257547" y="3229"/>
                  </a:lnTo>
                  <a:lnTo>
                    <a:pt x="257257" y="3220"/>
                  </a:lnTo>
                  <a:lnTo>
                    <a:pt x="256729" y="3141"/>
                  </a:lnTo>
                  <a:lnTo>
                    <a:pt x="256263" y="3000"/>
                  </a:lnTo>
                  <a:lnTo>
                    <a:pt x="255850" y="2806"/>
                  </a:lnTo>
                  <a:lnTo>
                    <a:pt x="255304" y="2446"/>
                  </a:lnTo>
                  <a:lnTo>
                    <a:pt x="254680" y="1856"/>
                  </a:lnTo>
                  <a:lnTo>
                    <a:pt x="254389" y="1540"/>
                  </a:lnTo>
                  <a:lnTo>
                    <a:pt x="254116" y="1249"/>
                  </a:lnTo>
                  <a:lnTo>
                    <a:pt x="253545" y="704"/>
                  </a:lnTo>
                  <a:lnTo>
                    <a:pt x="253052" y="370"/>
                  </a:lnTo>
                  <a:lnTo>
                    <a:pt x="252691" y="194"/>
                  </a:lnTo>
                  <a:lnTo>
                    <a:pt x="252278" y="70"/>
                  </a:lnTo>
                  <a:lnTo>
                    <a:pt x="251812" y="9"/>
                  </a:lnTo>
                  <a:lnTo>
                    <a:pt x="251557" y="0"/>
                  </a:lnTo>
                  <a:lnTo>
                    <a:pt x="251301" y="9"/>
                  </a:lnTo>
                  <a:lnTo>
                    <a:pt x="250835" y="70"/>
                  </a:lnTo>
                  <a:lnTo>
                    <a:pt x="250422" y="194"/>
                  </a:lnTo>
                  <a:lnTo>
                    <a:pt x="250061" y="370"/>
                  </a:lnTo>
                  <a:lnTo>
                    <a:pt x="249568" y="704"/>
                  </a:lnTo>
                  <a:lnTo>
                    <a:pt x="248997" y="1249"/>
                  </a:lnTo>
                  <a:lnTo>
                    <a:pt x="248724" y="1540"/>
                  </a:lnTo>
                  <a:lnTo>
                    <a:pt x="248433" y="1856"/>
                  </a:lnTo>
                  <a:lnTo>
                    <a:pt x="247809" y="2446"/>
                  </a:lnTo>
                  <a:lnTo>
                    <a:pt x="247263" y="2806"/>
                  </a:lnTo>
                  <a:lnTo>
                    <a:pt x="246850" y="3000"/>
                  </a:lnTo>
                  <a:lnTo>
                    <a:pt x="246384" y="3141"/>
                  </a:lnTo>
                  <a:lnTo>
                    <a:pt x="245856" y="3220"/>
                  </a:lnTo>
                  <a:lnTo>
                    <a:pt x="245566" y="3229"/>
                  </a:lnTo>
                  <a:lnTo>
                    <a:pt x="245275" y="3220"/>
                  </a:lnTo>
                  <a:lnTo>
                    <a:pt x="244747" y="3141"/>
                  </a:lnTo>
                  <a:lnTo>
                    <a:pt x="244281" y="3000"/>
                  </a:lnTo>
                  <a:lnTo>
                    <a:pt x="243868" y="2806"/>
                  </a:lnTo>
                  <a:lnTo>
                    <a:pt x="243322" y="2446"/>
                  </a:lnTo>
                  <a:lnTo>
                    <a:pt x="242698" y="1856"/>
                  </a:lnTo>
                  <a:lnTo>
                    <a:pt x="242407" y="1540"/>
                  </a:lnTo>
                  <a:lnTo>
                    <a:pt x="242135" y="1249"/>
                  </a:lnTo>
                  <a:lnTo>
                    <a:pt x="241563" y="704"/>
                  </a:lnTo>
                  <a:lnTo>
                    <a:pt x="241079" y="370"/>
                  </a:lnTo>
                  <a:lnTo>
                    <a:pt x="240710" y="194"/>
                  </a:lnTo>
                  <a:lnTo>
                    <a:pt x="240296" y="70"/>
                  </a:lnTo>
                  <a:lnTo>
                    <a:pt x="239839" y="9"/>
                  </a:lnTo>
                  <a:lnTo>
                    <a:pt x="239575" y="0"/>
                  </a:lnTo>
                  <a:lnTo>
                    <a:pt x="239320" y="9"/>
                  </a:lnTo>
                  <a:lnTo>
                    <a:pt x="238853" y="70"/>
                  </a:lnTo>
                  <a:lnTo>
                    <a:pt x="238449" y="194"/>
                  </a:lnTo>
                  <a:lnTo>
                    <a:pt x="238079" y="370"/>
                  </a:lnTo>
                  <a:lnTo>
                    <a:pt x="237595" y="704"/>
                  </a:lnTo>
                  <a:lnTo>
                    <a:pt x="237015" y="1249"/>
                  </a:lnTo>
                  <a:lnTo>
                    <a:pt x="236742" y="1540"/>
                  </a:lnTo>
                  <a:lnTo>
                    <a:pt x="236452" y="1856"/>
                  </a:lnTo>
                  <a:lnTo>
                    <a:pt x="235836" y="2446"/>
                  </a:lnTo>
                  <a:lnTo>
                    <a:pt x="235290" y="2806"/>
                  </a:lnTo>
                  <a:lnTo>
                    <a:pt x="234877" y="3000"/>
                  </a:lnTo>
                  <a:lnTo>
                    <a:pt x="234411" y="3141"/>
                  </a:lnTo>
                  <a:lnTo>
                    <a:pt x="233883" y="3220"/>
                  </a:lnTo>
                  <a:lnTo>
                    <a:pt x="233584" y="3229"/>
                  </a:lnTo>
                  <a:lnTo>
                    <a:pt x="233293" y="3220"/>
                  </a:lnTo>
                  <a:lnTo>
                    <a:pt x="232766" y="3141"/>
                  </a:lnTo>
                  <a:lnTo>
                    <a:pt x="232299" y="3000"/>
                  </a:lnTo>
                  <a:lnTo>
                    <a:pt x="231886" y="2806"/>
                  </a:lnTo>
                  <a:lnTo>
                    <a:pt x="231341" y="2446"/>
                  </a:lnTo>
                  <a:lnTo>
                    <a:pt x="230725" y="1856"/>
                  </a:lnTo>
                  <a:lnTo>
                    <a:pt x="230434" y="1540"/>
                  </a:lnTo>
                  <a:lnTo>
                    <a:pt x="230153" y="1249"/>
                  </a:lnTo>
                  <a:lnTo>
                    <a:pt x="229581" y="704"/>
                  </a:lnTo>
                  <a:lnTo>
                    <a:pt x="229097" y="370"/>
                  </a:lnTo>
                  <a:lnTo>
                    <a:pt x="228728" y="194"/>
                  </a:lnTo>
                  <a:lnTo>
                    <a:pt x="228323" y="70"/>
                  </a:lnTo>
                  <a:lnTo>
                    <a:pt x="227857" y="9"/>
                  </a:lnTo>
                  <a:lnTo>
                    <a:pt x="227602" y="0"/>
                  </a:lnTo>
                  <a:lnTo>
                    <a:pt x="227338" y="9"/>
                  </a:lnTo>
                  <a:lnTo>
                    <a:pt x="226880" y="70"/>
                  </a:lnTo>
                  <a:lnTo>
                    <a:pt x="226467" y="194"/>
                  </a:lnTo>
                  <a:lnTo>
                    <a:pt x="226097" y="370"/>
                  </a:lnTo>
                  <a:lnTo>
                    <a:pt x="225614" y="704"/>
                  </a:lnTo>
                  <a:lnTo>
                    <a:pt x="225042" y="1249"/>
                  </a:lnTo>
                  <a:lnTo>
                    <a:pt x="224760" y="1540"/>
                  </a:lnTo>
                  <a:lnTo>
                    <a:pt x="224479" y="1856"/>
                  </a:lnTo>
                  <a:lnTo>
                    <a:pt x="223854" y="2446"/>
                  </a:lnTo>
                  <a:lnTo>
                    <a:pt x="223309" y="2806"/>
                  </a:lnTo>
                  <a:lnTo>
                    <a:pt x="222895" y="3000"/>
                  </a:lnTo>
                  <a:lnTo>
                    <a:pt x="222429" y="3141"/>
                  </a:lnTo>
                  <a:lnTo>
                    <a:pt x="221901" y="3220"/>
                  </a:lnTo>
                  <a:lnTo>
                    <a:pt x="221611" y="3229"/>
                  </a:lnTo>
                  <a:lnTo>
                    <a:pt x="221312" y="3220"/>
                  </a:lnTo>
                  <a:lnTo>
                    <a:pt x="220784" y="3141"/>
                  </a:lnTo>
                  <a:lnTo>
                    <a:pt x="220326" y="3000"/>
                  </a:lnTo>
                  <a:lnTo>
                    <a:pt x="219913" y="2806"/>
                  </a:lnTo>
                  <a:lnTo>
                    <a:pt x="219359" y="2446"/>
                  </a:lnTo>
                  <a:lnTo>
                    <a:pt x="218743" y="1856"/>
                  </a:lnTo>
                  <a:lnTo>
                    <a:pt x="218453" y="1540"/>
                  </a:lnTo>
                  <a:lnTo>
                    <a:pt x="218180" y="1249"/>
                  </a:lnTo>
                  <a:lnTo>
                    <a:pt x="217608" y="704"/>
                  </a:lnTo>
                  <a:lnTo>
                    <a:pt x="217115" y="370"/>
                  </a:lnTo>
                  <a:lnTo>
                    <a:pt x="216746" y="194"/>
                  </a:lnTo>
                  <a:lnTo>
                    <a:pt x="216341" y="70"/>
                  </a:lnTo>
                  <a:lnTo>
                    <a:pt x="215875" y="9"/>
                  </a:lnTo>
                  <a:lnTo>
                    <a:pt x="215620" y="0"/>
                  </a:lnTo>
                  <a:lnTo>
                    <a:pt x="215365" y="9"/>
                  </a:lnTo>
                  <a:lnTo>
                    <a:pt x="214899" y="70"/>
                  </a:lnTo>
                  <a:lnTo>
                    <a:pt x="214485" y="194"/>
                  </a:lnTo>
                  <a:lnTo>
                    <a:pt x="214116" y="370"/>
                  </a:lnTo>
                  <a:lnTo>
                    <a:pt x="213632" y="704"/>
                  </a:lnTo>
                  <a:lnTo>
                    <a:pt x="213060" y="1249"/>
                  </a:lnTo>
                  <a:lnTo>
                    <a:pt x="212787" y="1540"/>
                  </a:lnTo>
                  <a:lnTo>
                    <a:pt x="212497" y="1856"/>
                  </a:lnTo>
                  <a:lnTo>
                    <a:pt x="211872" y="2446"/>
                  </a:lnTo>
                  <a:lnTo>
                    <a:pt x="211327" y="2806"/>
                  </a:lnTo>
                  <a:lnTo>
                    <a:pt x="210913" y="3000"/>
                  </a:lnTo>
                  <a:lnTo>
                    <a:pt x="210447" y="3141"/>
                  </a:lnTo>
                  <a:lnTo>
                    <a:pt x="209919" y="3220"/>
                  </a:lnTo>
                  <a:lnTo>
                    <a:pt x="209629" y="3229"/>
                  </a:lnTo>
                  <a:lnTo>
                    <a:pt x="209339" y="3220"/>
                  </a:lnTo>
                  <a:lnTo>
                    <a:pt x="208811" y="3141"/>
                  </a:lnTo>
                  <a:lnTo>
                    <a:pt x="208345" y="3000"/>
                  </a:lnTo>
                  <a:lnTo>
                    <a:pt x="207931" y="2806"/>
                  </a:lnTo>
                  <a:lnTo>
                    <a:pt x="207386" y="2446"/>
                  </a:lnTo>
                  <a:lnTo>
                    <a:pt x="206761" y="1856"/>
                  </a:lnTo>
                  <a:lnTo>
                    <a:pt x="206471" y="1540"/>
                  </a:lnTo>
                  <a:lnTo>
                    <a:pt x="206198" y="1249"/>
                  </a:lnTo>
                  <a:lnTo>
                    <a:pt x="205626" y="704"/>
                  </a:lnTo>
                  <a:lnTo>
                    <a:pt x="205134" y="370"/>
                  </a:lnTo>
                  <a:lnTo>
                    <a:pt x="204773" y="194"/>
                  </a:lnTo>
                  <a:lnTo>
                    <a:pt x="204359" y="70"/>
                  </a:lnTo>
                  <a:lnTo>
                    <a:pt x="203893" y="9"/>
                  </a:lnTo>
                  <a:lnTo>
                    <a:pt x="203638" y="0"/>
                  </a:lnTo>
                  <a:lnTo>
                    <a:pt x="203383" y="9"/>
                  </a:lnTo>
                  <a:lnTo>
                    <a:pt x="202917" y="70"/>
                  </a:lnTo>
                  <a:lnTo>
                    <a:pt x="202503" y="194"/>
                  </a:lnTo>
                  <a:lnTo>
                    <a:pt x="202143" y="370"/>
                  </a:lnTo>
                  <a:lnTo>
                    <a:pt x="201650" y="704"/>
                  </a:lnTo>
                  <a:lnTo>
                    <a:pt x="201078" y="1249"/>
                  </a:lnTo>
                  <a:lnTo>
                    <a:pt x="200805" y="1540"/>
                  </a:lnTo>
                  <a:lnTo>
                    <a:pt x="200515" y="1856"/>
                  </a:lnTo>
                  <a:lnTo>
                    <a:pt x="199890" y="2446"/>
                  </a:lnTo>
                  <a:lnTo>
                    <a:pt x="199345" y="2806"/>
                  </a:lnTo>
                  <a:lnTo>
                    <a:pt x="198932" y="3000"/>
                  </a:lnTo>
                  <a:lnTo>
                    <a:pt x="198465" y="3141"/>
                  </a:lnTo>
                  <a:lnTo>
                    <a:pt x="197946" y="3220"/>
                  </a:lnTo>
                  <a:lnTo>
                    <a:pt x="197647" y="3229"/>
                  </a:lnTo>
                  <a:lnTo>
                    <a:pt x="197357" y="3220"/>
                  </a:lnTo>
                  <a:lnTo>
                    <a:pt x="196829" y="3141"/>
                  </a:lnTo>
                  <a:lnTo>
                    <a:pt x="196363" y="3000"/>
                  </a:lnTo>
                  <a:lnTo>
                    <a:pt x="195949" y="2806"/>
                  </a:lnTo>
                  <a:lnTo>
                    <a:pt x="195404" y="2446"/>
                  </a:lnTo>
                  <a:lnTo>
                    <a:pt x="194779" y="1856"/>
                  </a:lnTo>
                  <a:lnTo>
                    <a:pt x="194489" y="1540"/>
                  </a:lnTo>
                  <a:lnTo>
                    <a:pt x="194216" y="1249"/>
                  </a:lnTo>
                  <a:lnTo>
                    <a:pt x="193644" y="704"/>
                  </a:lnTo>
                  <a:lnTo>
                    <a:pt x="193161" y="370"/>
                  </a:lnTo>
                  <a:lnTo>
                    <a:pt x="192791" y="194"/>
                  </a:lnTo>
                  <a:lnTo>
                    <a:pt x="192378" y="70"/>
                  </a:lnTo>
                  <a:lnTo>
                    <a:pt x="191920" y="9"/>
                  </a:lnTo>
                  <a:lnTo>
                    <a:pt x="191656" y="0"/>
                  </a:lnTo>
                  <a:lnTo>
                    <a:pt x="191401" y="9"/>
                  </a:lnTo>
                  <a:lnTo>
                    <a:pt x="190935" y="70"/>
                  </a:lnTo>
                  <a:lnTo>
                    <a:pt x="190530" y="194"/>
                  </a:lnTo>
                  <a:lnTo>
                    <a:pt x="190161" y="370"/>
                  </a:lnTo>
                  <a:lnTo>
                    <a:pt x="189677" y="704"/>
                  </a:lnTo>
                  <a:lnTo>
                    <a:pt x="189096" y="1249"/>
                  </a:lnTo>
                  <a:lnTo>
                    <a:pt x="188824" y="1540"/>
                  </a:lnTo>
                  <a:lnTo>
                    <a:pt x="188533" y="1856"/>
                  </a:lnTo>
                  <a:lnTo>
                    <a:pt x="187917" y="2446"/>
                  </a:lnTo>
                  <a:lnTo>
                    <a:pt x="187372" y="2806"/>
                  </a:lnTo>
                  <a:lnTo>
                    <a:pt x="186959" y="3000"/>
                  </a:lnTo>
                  <a:lnTo>
                    <a:pt x="186492" y="3141"/>
                  </a:lnTo>
                  <a:lnTo>
                    <a:pt x="185964" y="3220"/>
                  </a:lnTo>
                  <a:lnTo>
                    <a:pt x="185665" y="3229"/>
                  </a:lnTo>
                  <a:lnTo>
                    <a:pt x="185375" y="3220"/>
                  </a:lnTo>
                  <a:lnTo>
                    <a:pt x="184847" y="3141"/>
                  </a:lnTo>
                  <a:lnTo>
                    <a:pt x="184381" y="3000"/>
                  </a:lnTo>
                  <a:lnTo>
                    <a:pt x="183968" y="2806"/>
                  </a:lnTo>
                  <a:lnTo>
                    <a:pt x="183422" y="2446"/>
                  </a:lnTo>
                  <a:lnTo>
                    <a:pt x="182806" y="1856"/>
                  </a:lnTo>
                  <a:lnTo>
                    <a:pt x="182516" y="1540"/>
                  </a:lnTo>
                  <a:lnTo>
                    <a:pt x="182243" y="1249"/>
                  </a:lnTo>
                  <a:lnTo>
                    <a:pt x="181663" y="704"/>
                  </a:lnTo>
                  <a:lnTo>
                    <a:pt x="181179" y="370"/>
                  </a:lnTo>
                  <a:lnTo>
                    <a:pt x="180809" y="194"/>
                  </a:lnTo>
                  <a:lnTo>
                    <a:pt x="180405" y="70"/>
                  </a:lnTo>
                  <a:lnTo>
                    <a:pt x="179938" y="9"/>
                  </a:lnTo>
                  <a:lnTo>
                    <a:pt x="179683" y="0"/>
                  </a:lnTo>
                  <a:lnTo>
                    <a:pt x="179419" y="9"/>
                  </a:lnTo>
                  <a:lnTo>
                    <a:pt x="178962" y="70"/>
                  </a:lnTo>
                  <a:lnTo>
                    <a:pt x="178548" y="194"/>
                  </a:lnTo>
                  <a:lnTo>
                    <a:pt x="178179" y="370"/>
                  </a:lnTo>
                  <a:lnTo>
                    <a:pt x="177695" y="704"/>
                  </a:lnTo>
                  <a:lnTo>
                    <a:pt x="177123" y="1249"/>
                  </a:lnTo>
                  <a:lnTo>
                    <a:pt x="176851" y="1540"/>
                  </a:lnTo>
                  <a:lnTo>
                    <a:pt x="176560" y="1856"/>
                  </a:lnTo>
                  <a:lnTo>
                    <a:pt x="175936" y="2446"/>
                  </a:lnTo>
                  <a:lnTo>
                    <a:pt x="175390" y="2806"/>
                  </a:lnTo>
                  <a:lnTo>
                    <a:pt x="174977" y="3000"/>
                  </a:lnTo>
                  <a:lnTo>
                    <a:pt x="174511" y="3141"/>
                  </a:lnTo>
                  <a:lnTo>
                    <a:pt x="173983" y="3220"/>
                  </a:lnTo>
                  <a:lnTo>
                    <a:pt x="173692" y="3229"/>
                  </a:lnTo>
                  <a:lnTo>
                    <a:pt x="173402" y="3220"/>
                  </a:lnTo>
                  <a:lnTo>
                    <a:pt x="172874" y="3141"/>
                  </a:lnTo>
                  <a:lnTo>
                    <a:pt x="172408" y="3000"/>
                  </a:lnTo>
                  <a:lnTo>
                    <a:pt x="171995" y="2806"/>
                  </a:lnTo>
                  <a:lnTo>
                    <a:pt x="171449" y="2446"/>
                  </a:lnTo>
                  <a:lnTo>
                    <a:pt x="170824" y="1856"/>
                  </a:lnTo>
                  <a:lnTo>
                    <a:pt x="170534" y="1540"/>
                  </a:lnTo>
                  <a:lnTo>
                    <a:pt x="170261" y="1249"/>
                  </a:lnTo>
                  <a:lnTo>
                    <a:pt x="169690" y="704"/>
                  </a:lnTo>
                  <a:lnTo>
                    <a:pt x="169197" y="370"/>
                  </a:lnTo>
                  <a:lnTo>
                    <a:pt x="168836" y="194"/>
                  </a:lnTo>
                  <a:lnTo>
                    <a:pt x="168423" y="70"/>
                  </a:lnTo>
                  <a:lnTo>
                    <a:pt x="167957" y="9"/>
                  </a:lnTo>
                  <a:lnTo>
                    <a:pt x="167701" y="0"/>
                  </a:lnTo>
                  <a:lnTo>
                    <a:pt x="167446" y="9"/>
                  </a:lnTo>
                  <a:lnTo>
                    <a:pt x="166980" y="70"/>
                  </a:lnTo>
                  <a:lnTo>
                    <a:pt x="166567" y="194"/>
                  </a:lnTo>
                  <a:lnTo>
                    <a:pt x="166206" y="370"/>
                  </a:lnTo>
                  <a:lnTo>
                    <a:pt x="165713" y="704"/>
                  </a:lnTo>
                  <a:lnTo>
                    <a:pt x="165141" y="1249"/>
                  </a:lnTo>
                  <a:lnTo>
                    <a:pt x="164869" y="1540"/>
                  </a:lnTo>
                  <a:lnTo>
                    <a:pt x="164578" y="1856"/>
                  </a:lnTo>
                  <a:lnTo>
                    <a:pt x="163954" y="2446"/>
                  </a:lnTo>
                  <a:lnTo>
                    <a:pt x="163408" y="2806"/>
                  </a:lnTo>
                  <a:lnTo>
                    <a:pt x="162995" y="3000"/>
                  </a:lnTo>
                  <a:lnTo>
                    <a:pt x="162529" y="3141"/>
                  </a:lnTo>
                  <a:lnTo>
                    <a:pt x="162010" y="3220"/>
                  </a:lnTo>
                  <a:lnTo>
                    <a:pt x="161711" y="3229"/>
                  </a:lnTo>
                  <a:lnTo>
                    <a:pt x="161420" y="3220"/>
                  </a:lnTo>
                  <a:lnTo>
                    <a:pt x="160892" y="3141"/>
                  </a:lnTo>
                  <a:lnTo>
                    <a:pt x="160426" y="3000"/>
                  </a:lnTo>
                  <a:lnTo>
                    <a:pt x="160013" y="2806"/>
                  </a:lnTo>
                  <a:lnTo>
                    <a:pt x="159467" y="2446"/>
                  </a:lnTo>
                  <a:lnTo>
                    <a:pt x="158843" y="1856"/>
                  </a:lnTo>
                  <a:lnTo>
                    <a:pt x="158561" y="1540"/>
                  </a:lnTo>
                  <a:lnTo>
                    <a:pt x="158280" y="1249"/>
                  </a:lnTo>
                  <a:lnTo>
                    <a:pt x="157708" y="704"/>
                  </a:lnTo>
                  <a:lnTo>
                    <a:pt x="157224" y="370"/>
                  </a:lnTo>
                  <a:lnTo>
                    <a:pt x="156855" y="194"/>
                  </a:lnTo>
                  <a:lnTo>
                    <a:pt x="156441" y="70"/>
                  </a:lnTo>
                  <a:lnTo>
                    <a:pt x="155984" y="9"/>
                  </a:lnTo>
                  <a:lnTo>
                    <a:pt x="155728" y="0"/>
                  </a:lnTo>
                  <a:lnTo>
                    <a:pt x="155465" y="9"/>
                  </a:lnTo>
                  <a:lnTo>
                    <a:pt x="155007" y="70"/>
                  </a:lnTo>
                  <a:lnTo>
                    <a:pt x="154594" y="194"/>
                  </a:lnTo>
                  <a:lnTo>
                    <a:pt x="154224" y="370"/>
                  </a:lnTo>
                  <a:lnTo>
                    <a:pt x="153740" y="704"/>
                  </a:lnTo>
                  <a:lnTo>
                    <a:pt x="153168" y="1249"/>
                  </a:lnTo>
                  <a:lnTo>
                    <a:pt x="152887" y="1540"/>
                  </a:lnTo>
                  <a:lnTo>
                    <a:pt x="152605" y="1856"/>
                  </a:lnTo>
                  <a:lnTo>
                    <a:pt x="151981" y="2446"/>
                  </a:lnTo>
                  <a:lnTo>
                    <a:pt x="151435" y="2806"/>
                  </a:lnTo>
                  <a:lnTo>
                    <a:pt x="151022" y="3000"/>
                  </a:lnTo>
                  <a:lnTo>
                    <a:pt x="150556" y="3141"/>
                  </a:lnTo>
                  <a:lnTo>
                    <a:pt x="150028" y="3220"/>
                  </a:lnTo>
                  <a:lnTo>
                    <a:pt x="149738" y="3229"/>
                  </a:lnTo>
                  <a:lnTo>
                    <a:pt x="149438" y="3220"/>
                  </a:lnTo>
                  <a:lnTo>
                    <a:pt x="148911" y="3141"/>
                  </a:lnTo>
                  <a:lnTo>
                    <a:pt x="148453" y="3000"/>
                  </a:lnTo>
                  <a:lnTo>
                    <a:pt x="148040" y="2806"/>
                  </a:lnTo>
                  <a:lnTo>
                    <a:pt x="147494" y="2446"/>
                  </a:lnTo>
                  <a:lnTo>
                    <a:pt x="146870" y="1856"/>
                  </a:lnTo>
                  <a:lnTo>
                    <a:pt x="146579" y="1540"/>
                  </a:lnTo>
                  <a:lnTo>
                    <a:pt x="146307" y="1249"/>
                  </a:lnTo>
                  <a:lnTo>
                    <a:pt x="145735" y="704"/>
                  </a:lnTo>
                  <a:lnTo>
                    <a:pt x="145242" y="370"/>
                  </a:lnTo>
                  <a:lnTo>
                    <a:pt x="144873" y="194"/>
                  </a:lnTo>
                  <a:lnTo>
                    <a:pt x="144468" y="70"/>
                  </a:lnTo>
                  <a:lnTo>
                    <a:pt x="144002" y="9"/>
                  </a:lnTo>
                  <a:lnTo>
                    <a:pt x="143747" y="0"/>
                  </a:lnTo>
                  <a:lnTo>
                    <a:pt x="143492" y="9"/>
                  </a:lnTo>
                  <a:lnTo>
                    <a:pt x="143025" y="70"/>
                  </a:lnTo>
                  <a:lnTo>
                    <a:pt x="142612" y="194"/>
                  </a:lnTo>
                  <a:lnTo>
                    <a:pt x="142242" y="370"/>
                  </a:lnTo>
                  <a:lnTo>
                    <a:pt x="141758" y="704"/>
                  </a:lnTo>
                  <a:lnTo>
                    <a:pt x="141187" y="1249"/>
                  </a:lnTo>
                  <a:lnTo>
                    <a:pt x="140914" y="1540"/>
                  </a:lnTo>
                  <a:lnTo>
                    <a:pt x="140624" y="1856"/>
                  </a:lnTo>
                  <a:lnTo>
                    <a:pt x="139999" y="2446"/>
                  </a:lnTo>
                  <a:lnTo>
                    <a:pt x="139454" y="2806"/>
                  </a:lnTo>
                  <a:lnTo>
                    <a:pt x="139040" y="3000"/>
                  </a:lnTo>
                  <a:lnTo>
                    <a:pt x="138574" y="3141"/>
                  </a:lnTo>
                  <a:lnTo>
                    <a:pt x="138046" y="3220"/>
                  </a:lnTo>
                  <a:lnTo>
                    <a:pt x="137756" y="3229"/>
                  </a:lnTo>
                  <a:lnTo>
                    <a:pt x="137465" y="3220"/>
                  </a:lnTo>
                  <a:lnTo>
                    <a:pt x="136938" y="3141"/>
                  </a:lnTo>
                  <a:lnTo>
                    <a:pt x="136471" y="3000"/>
                  </a:lnTo>
                  <a:lnTo>
                    <a:pt x="136058" y="2806"/>
                  </a:lnTo>
                  <a:lnTo>
                    <a:pt x="135512" y="2446"/>
                  </a:lnTo>
                  <a:lnTo>
                    <a:pt x="134888" y="1856"/>
                  </a:lnTo>
                  <a:lnTo>
                    <a:pt x="134598" y="1540"/>
                  </a:lnTo>
                  <a:lnTo>
                    <a:pt x="134325" y="1249"/>
                  </a:lnTo>
                  <a:lnTo>
                    <a:pt x="133753" y="704"/>
                  </a:lnTo>
                  <a:lnTo>
                    <a:pt x="133260" y="370"/>
                  </a:lnTo>
                  <a:lnTo>
                    <a:pt x="132900" y="194"/>
                  </a:lnTo>
                  <a:lnTo>
                    <a:pt x="132486" y="70"/>
                  </a:lnTo>
                  <a:lnTo>
                    <a:pt x="132020" y="9"/>
                  </a:lnTo>
                  <a:lnTo>
                    <a:pt x="131765" y="0"/>
                  </a:lnTo>
                  <a:lnTo>
                    <a:pt x="131510" y="9"/>
                  </a:lnTo>
                  <a:lnTo>
                    <a:pt x="131043" y="70"/>
                  </a:lnTo>
                  <a:lnTo>
                    <a:pt x="130630" y="194"/>
                  </a:lnTo>
                  <a:lnTo>
                    <a:pt x="130269" y="370"/>
                  </a:lnTo>
                  <a:lnTo>
                    <a:pt x="129777" y="704"/>
                  </a:lnTo>
                  <a:lnTo>
                    <a:pt x="129205" y="1249"/>
                  </a:lnTo>
                  <a:lnTo>
                    <a:pt x="128932" y="1540"/>
                  </a:lnTo>
                  <a:lnTo>
                    <a:pt x="128642" y="1856"/>
                  </a:lnTo>
                  <a:lnTo>
                    <a:pt x="128017" y="2446"/>
                  </a:lnTo>
                  <a:lnTo>
                    <a:pt x="127472" y="2806"/>
                  </a:lnTo>
                  <a:lnTo>
                    <a:pt x="127058" y="3000"/>
                  </a:lnTo>
                  <a:lnTo>
                    <a:pt x="126592" y="3141"/>
                  </a:lnTo>
                  <a:lnTo>
                    <a:pt x="126064" y="3220"/>
                  </a:lnTo>
                  <a:lnTo>
                    <a:pt x="125774" y="3229"/>
                  </a:lnTo>
                  <a:lnTo>
                    <a:pt x="125484" y="3220"/>
                  </a:lnTo>
                  <a:lnTo>
                    <a:pt x="124956" y="3141"/>
                  </a:lnTo>
                  <a:lnTo>
                    <a:pt x="124490" y="3000"/>
                  </a:lnTo>
                  <a:lnTo>
                    <a:pt x="124076" y="2806"/>
                  </a:lnTo>
                  <a:lnTo>
                    <a:pt x="123531" y="2446"/>
                  </a:lnTo>
                  <a:lnTo>
                    <a:pt x="122906" y="1856"/>
                  </a:lnTo>
                  <a:lnTo>
                    <a:pt x="122625" y="1540"/>
                  </a:lnTo>
                  <a:lnTo>
                    <a:pt x="122343" y="1249"/>
                  </a:lnTo>
                  <a:lnTo>
                    <a:pt x="121771" y="704"/>
                  </a:lnTo>
                  <a:lnTo>
                    <a:pt x="121287" y="370"/>
                  </a:lnTo>
                  <a:lnTo>
                    <a:pt x="120918" y="194"/>
                  </a:lnTo>
                  <a:lnTo>
                    <a:pt x="120504" y="70"/>
                  </a:lnTo>
                  <a:lnTo>
                    <a:pt x="120047" y="9"/>
                  </a:lnTo>
                  <a:lnTo>
                    <a:pt x="119783" y="0"/>
                  </a:lnTo>
                  <a:lnTo>
                    <a:pt x="119528" y="9"/>
                  </a:lnTo>
                  <a:lnTo>
                    <a:pt x="119062" y="70"/>
                  </a:lnTo>
                  <a:lnTo>
                    <a:pt x="118657" y="194"/>
                  </a:lnTo>
                  <a:lnTo>
                    <a:pt x="118288" y="370"/>
                  </a:lnTo>
                  <a:lnTo>
                    <a:pt x="117804" y="704"/>
                  </a:lnTo>
                  <a:lnTo>
                    <a:pt x="117232" y="1249"/>
                  </a:lnTo>
                  <a:lnTo>
                    <a:pt x="116950" y="1540"/>
                  </a:lnTo>
                  <a:lnTo>
                    <a:pt x="116660" y="1856"/>
                  </a:lnTo>
                  <a:lnTo>
                    <a:pt x="116044" y="2446"/>
                  </a:lnTo>
                  <a:lnTo>
                    <a:pt x="115499" y="2806"/>
                  </a:lnTo>
                  <a:lnTo>
                    <a:pt x="115085" y="3000"/>
                  </a:lnTo>
                  <a:lnTo>
                    <a:pt x="114619" y="3141"/>
                  </a:lnTo>
                  <a:lnTo>
                    <a:pt x="114091" y="3220"/>
                  </a:lnTo>
                  <a:lnTo>
                    <a:pt x="113801" y="3229"/>
                  </a:lnTo>
                  <a:lnTo>
                    <a:pt x="113502" y="3220"/>
                  </a:lnTo>
                  <a:lnTo>
                    <a:pt x="112974" y="3141"/>
                  </a:lnTo>
                  <a:lnTo>
                    <a:pt x="112508" y="3000"/>
                  </a:lnTo>
                  <a:lnTo>
                    <a:pt x="112094" y="2806"/>
                  </a:lnTo>
                  <a:lnTo>
                    <a:pt x="111549" y="2446"/>
                  </a:lnTo>
                  <a:lnTo>
                    <a:pt x="110933" y="1856"/>
                  </a:lnTo>
                  <a:lnTo>
                    <a:pt x="110643" y="1540"/>
                  </a:lnTo>
                  <a:lnTo>
                    <a:pt x="110370" y="1249"/>
                  </a:lnTo>
                  <a:lnTo>
                    <a:pt x="109798" y="704"/>
                  </a:lnTo>
                  <a:lnTo>
                    <a:pt x="109306" y="370"/>
                  </a:lnTo>
                  <a:lnTo>
                    <a:pt x="108936" y="194"/>
                  </a:lnTo>
                  <a:lnTo>
                    <a:pt x="108531" y="70"/>
                  </a:lnTo>
                  <a:lnTo>
                    <a:pt x="108065" y="9"/>
                  </a:lnTo>
                  <a:lnTo>
                    <a:pt x="107810" y="0"/>
                  </a:lnTo>
                  <a:lnTo>
                    <a:pt x="107555" y="9"/>
                  </a:lnTo>
                  <a:lnTo>
                    <a:pt x="107089" y="70"/>
                  </a:lnTo>
                  <a:lnTo>
                    <a:pt x="106675" y="194"/>
                  </a:lnTo>
                  <a:lnTo>
                    <a:pt x="106306" y="370"/>
                  </a:lnTo>
                  <a:lnTo>
                    <a:pt x="105822" y="704"/>
                  </a:lnTo>
                  <a:lnTo>
                    <a:pt x="105250" y="1249"/>
                  </a:lnTo>
                  <a:lnTo>
                    <a:pt x="104977" y="1540"/>
                  </a:lnTo>
                  <a:lnTo>
                    <a:pt x="104687" y="1856"/>
                  </a:lnTo>
                  <a:lnTo>
                    <a:pt x="104062" y="2446"/>
                  </a:lnTo>
                  <a:lnTo>
                    <a:pt x="103517" y="2806"/>
                  </a:lnTo>
                  <a:lnTo>
                    <a:pt x="103104" y="3000"/>
                  </a:lnTo>
                  <a:lnTo>
                    <a:pt x="102637" y="3141"/>
                  </a:lnTo>
                  <a:lnTo>
                    <a:pt x="102109" y="3220"/>
                  </a:lnTo>
                  <a:lnTo>
                    <a:pt x="101819" y="3229"/>
                  </a:lnTo>
                  <a:lnTo>
                    <a:pt x="101529" y="3220"/>
                  </a:lnTo>
                  <a:lnTo>
                    <a:pt x="101001" y="3141"/>
                  </a:lnTo>
                  <a:lnTo>
                    <a:pt x="100535" y="3000"/>
                  </a:lnTo>
                  <a:lnTo>
                    <a:pt x="100121" y="2806"/>
                  </a:lnTo>
                  <a:lnTo>
                    <a:pt x="99576" y="2446"/>
                  </a:lnTo>
                  <a:lnTo>
                    <a:pt x="98951" y="1856"/>
                  </a:lnTo>
                  <a:lnTo>
                    <a:pt x="98661" y="1540"/>
                  </a:lnTo>
                  <a:lnTo>
                    <a:pt x="98388" y="1249"/>
                  </a:lnTo>
                  <a:lnTo>
                    <a:pt x="97816" y="704"/>
                  </a:lnTo>
                  <a:lnTo>
                    <a:pt x="97324" y="370"/>
                  </a:lnTo>
                  <a:lnTo>
                    <a:pt x="96963" y="194"/>
                  </a:lnTo>
                  <a:lnTo>
                    <a:pt x="96550" y="70"/>
                  </a:lnTo>
                  <a:lnTo>
                    <a:pt x="96083" y="9"/>
                  </a:lnTo>
                  <a:lnTo>
                    <a:pt x="95828" y="0"/>
                  </a:lnTo>
                  <a:lnTo>
                    <a:pt x="95573" y="9"/>
                  </a:lnTo>
                  <a:lnTo>
                    <a:pt x="95107" y="70"/>
                  </a:lnTo>
                  <a:lnTo>
                    <a:pt x="94693" y="194"/>
                  </a:lnTo>
                  <a:lnTo>
                    <a:pt x="94333" y="370"/>
                  </a:lnTo>
                  <a:lnTo>
                    <a:pt x="93840" y="704"/>
                  </a:lnTo>
                  <a:lnTo>
                    <a:pt x="93268" y="1249"/>
                  </a:lnTo>
                  <a:lnTo>
                    <a:pt x="92996" y="1540"/>
                  </a:lnTo>
                  <a:lnTo>
                    <a:pt x="92705" y="1856"/>
                  </a:lnTo>
                  <a:lnTo>
                    <a:pt x="92081" y="2446"/>
                  </a:lnTo>
                  <a:lnTo>
                    <a:pt x="91535" y="2806"/>
                  </a:lnTo>
                  <a:lnTo>
                    <a:pt x="91122" y="3000"/>
                  </a:lnTo>
                  <a:lnTo>
                    <a:pt x="90655" y="3141"/>
                  </a:lnTo>
                  <a:lnTo>
                    <a:pt x="90128" y="3220"/>
                  </a:lnTo>
                  <a:lnTo>
                    <a:pt x="89837" y="3229"/>
                  </a:lnTo>
                  <a:lnTo>
                    <a:pt x="89547" y="3220"/>
                  </a:lnTo>
                  <a:lnTo>
                    <a:pt x="89019" y="3141"/>
                  </a:lnTo>
                  <a:lnTo>
                    <a:pt x="88553" y="3000"/>
                  </a:lnTo>
                  <a:lnTo>
                    <a:pt x="88139" y="2806"/>
                  </a:lnTo>
                  <a:lnTo>
                    <a:pt x="87594" y="2446"/>
                  </a:lnTo>
                  <a:lnTo>
                    <a:pt x="86969" y="1856"/>
                  </a:lnTo>
                  <a:lnTo>
                    <a:pt x="86679" y="1540"/>
                  </a:lnTo>
                  <a:lnTo>
                    <a:pt x="86406" y="1249"/>
                  </a:lnTo>
                  <a:lnTo>
                    <a:pt x="85835" y="704"/>
                  </a:lnTo>
                  <a:lnTo>
                    <a:pt x="85351" y="370"/>
                  </a:lnTo>
                  <a:lnTo>
                    <a:pt x="84981" y="194"/>
                  </a:lnTo>
                  <a:lnTo>
                    <a:pt x="84568" y="70"/>
                  </a:lnTo>
                  <a:lnTo>
                    <a:pt x="84110" y="9"/>
                  </a:lnTo>
                  <a:lnTo>
                    <a:pt x="83846" y="0"/>
                  </a:lnTo>
                  <a:lnTo>
                    <a:pt x="83591" y="9"/>
                  </a:lnTo>
                  <a:lnTo>
                    <a:pt x="83125" y="70"/>
                  </a:lnTo>
                  <a:lnTo>
                    <a:pt x="82720" y="194"/>
                  </a:lnTo>
                  <a:lnTo>
                    <a:pt x="82351" y="370"/>
                  </a:lnTo>
                  <a:lnTo>
                    <a:pt x="81867" y="704"/>
                  </a:lnTo>
                  <a:lnTo>
                    <a:pt x="81286" y="1249"/>
                  </a:lnTo>
                  <a:lnTo>
                    <a:pt x="81014" y="1540"/>
                  </a:lnTo>
                  <a:lnTo>
                    <a:pt x="80723" y="1856"/>
                  </a:lnTo>
                  <a:lnTo>
                    <a:pt x="80108" y="2446"/>
                  </a:lnTo>
                  <a:lnTo>
                    <a:pt x="79562" y="2806"/>
                  </a:lnTo>
                  <a:lnTo>
                    <a:pt x="79149" y="3000"/>
                  </a:lnTo>
                  <a:lnTo>
                    <a:pt x="78682" y="3141"/>
                  </a:lnTo>
                  <a:lnTo>
                    <a:pt x="78155" y="3220"/>
                  </a:lnTo>
                  <a:lnTo>
                    <a:pt x="77864" y="3229"/>
                  </a:lnTo>
                  <a:lnTo>
                    <a:pt x="77565" y="3220"/>
                  </a:lnTo>
                  <a:lnTo>
                    <a:pt x="77037" y="3141"/>
                  </a:lnTo>
                  <a:lnTo>
                    <a:pt x="76571" y="3000"/>
                  </a:lnTo>
                  <a:lnTo>
                    <a:pt x="76158" y="2806"/>
                  </a:lnTo>
                  <a:lnTo>
                    <a:pt x="75612" y="2446"/>
                  </a:lnTo>
                  <a:lnTo>
                    <a:pt x="74996" y="1856"/>
                  </a:lnTo>
                  <a:lnTo>
                    <a:pt x="74706" y="1540"/>
                  </a:lnTo>
                  <a:lnTo>
                    <a:pt x="74433" y="1249"/>
                  </a:lnTo>
                  <a:lnTo>
                    <a:pt x="73862" y="704"/>
                  </a:lnTo>
                  <a:lnTo>
                    <a:pt x="73369" y="370"/>
                  </a:lnTo>
                  <a:lnTo>
                    <a:pt x="72999" y="194"/>
                  </a:lnTo>
                  <a:lnTo>
                    <a:pt x="72595" y="70"/>
                  </a:lnTo>
                  <a:lnTo>
                    <a:pt x="72129" y="9"/>
                  </a:lnTo>
                  <a:lnTo>
                    <a:pt x="71873" y="0"/>
                  </a:lnTo>
                  <a:lnTo>
                    <a:pt x="71610" y="9"/>
                  </a:lnTo>
                  <a:lnTo>
                    <a:pt x="71152" y="70"/>
                  </a:lnTo>
                  <a:lnTo>
                    <a:pt x="70739" y="194"/>
                  </a:lnTo>
                  <a:lnTo>
                    <a:pt x="70369" y="370"/>
                  </a:lnTo>
                  <a:lnTo>
                    <a:pt x="69885" y="704"/>
                  </a:lnTo>
                  <a:lnTo>
                    <a:pt x="69313" y="1249"/>
                  </a:lnTo>
                  <a:lnTo>
                    <a:pt x="69041" y="1540"/>
                  </a:lnTo>
                  <a:lnTo>
                    <a:pt x="68750" y="1856"/>
                  </a:lnTo>
                  <a:lnTo>
                    <a:pt x="68126" y="2446"/>
                  </a:lnTo>
                  <a:lnTo>
                    <a:pt x="67580" y="2806"/>
                  </a:lnTo>
                  <a:lnTo>
                    <a:pt x="67167" y="3000"/>
                  </a:lnTo>
                  <a:lnTo>
                    <a:pt x="66701" y="3141"/>
                  </a:lnTo>
                  <a:lnTo>
                    <a:pt x="66173" y="3220"/>
                  </a:lnTo>
                  <a:lnTo>
                    <a:pt x="65883" y="3229"/>
                  </a:lnTo>
                  <a:lnTo>
                    <a:pt x="65592" y="3220"/>
                  </a:lnTo>
                  <a:lnTo>
                    <a:pt x="65064" y="3141"/>
                  </a:lnTo>
                  <a:lnTo>
                    <a:pt x="64598" y="3000"/>
                  </a:lnTo>
                  <a:lnTo>
                    <a:pt x="64185" y="2806"/>
                  </a:lnTo>
                  <a:lnTo>
                    <a:pt x="63639" y="2446"/>
                  </a:lnTo>
                  <a:lnTo>
                    <a:pt x="63015" y="1856"/>
                  </a:lnTo>
                  <a:lnTo>
                    <a:pt x="62724" y="1540"/>
                  </a:lnTo>
                  <a:lnTo>
                    <a:pt x="62452" y="1249"/>
                  </a:lnTo>
                  <a:lnTo>
                    <a:pt x="61880" y="704"/>
                  </a:lnTo>
                  <a:lnTo>
                    <a:pt x="61387" y="370"/>
                  </a:lnTo>
                  <a:lnTo>
                    <a:pt x="61026" y="194"/>
                  </a:lnTo>
                  <a:lnTo>
                    <a:pt x="60613" y="70"/>
                  </a:lnTo>
                  <a:lnTo>
                    <a:pt x="60147" y="9"/>
                  </a:lnTo>
                  <a:lnTo>
                    <a:pt x="59892" y="0"/>
                  </a:lnTo>
                  <a:lnTo>
                    <a:pt x="59637" y="9"/>
                  </a:lnTo>
                  <a:lnTo>
                    <a:pt x="59170" y="70"/>
                  </a:lnTo>
                  <a:lnTo>
                    <a:pt x="58757" y="194"/>
                  </a:lnTo>
                  <a:lnTo>
                    <a:pt x="58396" y="370"/>
                  </a:lnTo>
                  <a:lnTo>
                    <a:pt x="57903" y="704"/>
                  </a:lnTo>
                  <a:lnTo>
                    <a:pt x="57332" y="1249"/>
                  </a:lnTo>
                  <a:lnTo>
                    <a:pt x="57059" y="1540"/>
                  </a:lnTo>
                  <a:lnTo>
                    <a:pt x="56769" y="1856"/>
                  </a:lnTo>
                  <a:lnTo>
                    <a:pt x="56144" y="2446"/>
                  </a:lnTo>
                  <a:lnTo>
                    <a:pt x="55599" y="2806"/>
                  </a:lnTo>
                  <a:lnTo>
                    <a:pt x="55185" y="3000"/>
                  </a:lnTo>
                  <a:lnTo>
                    <a:pt x="54719" y="3141"/>
                  </a:lnTo>
                  <a:lnTo>
                    <a:pt x="54191" y="3220"/>
                  </a:lnTo>
                  <a:lnTo>
                    <a:pt x="53901" y="3229"/>
                  </a:lnTo>
                  <a:lnTo>
                    <a:pt x="53610" y="3220"/>
                  </a:lnTo>
                  <a:lnTo>
                    <a:pt x="53083" y="3141"/>
                  </a:lnTo>
                  <a:lnTo>
                    <a:pt x="52616" y="3000"/>
                  </a:lnTo>
                  <a:lnTo>
                    <a:pt x="52203" y="2806"/>
                  </a:lnTo>
                  <a:lnTo>
                    <a:pt x="51657" y="2446"/>
                  </a:lnTo>
                  <a:lnTo>
                    <a:pt x="51033" y="1856"/>
                  </a:lnTo>
                  <a:lnTo>
                    <a:pt x="50743" y="1540"/>
                  </a:lnTo>
                  <a:lnTo>
                    <a:pt x="50470" y="1249"/>
                  </a:lnTo>
                  <a:lnTo>
                    <a:pt x="49898" y="704"/>
                  </a:lnTo>
                  <a:lnTo>
                    <a:pt x="49414" y="370"/>
                  </a:lnTo>
                  <a:lnTo>
                    <a:pt x="49045" y="194"/>
                  </a:lnTo>
                  <a:lnTo>
                    <a:pt x="48631" y="70"/>
                  </a:lnTo>
                  <a:lnTo>
                    <a:pt x="48174" y="9"/>
                  </a:lnTo>
                  <a:lnTo>
                    <a:pt x="47910" y="0"/>
                  </a:lnTo>
                  <a:lnTo>
                    <a:pt x="47655" y="9"/>
                  </a:lnTo>
                  <a:lnTo>
                    <a:pt x="47188" y="70"/>
                  </a:lnTo>
                  <a:lnTo>
                    <a:pt x="46784" y="194"/>
                  </a:lnTo>
                  <a:lnTo>
                    <a:pt x="46414" y="370"/>
                  </a:lnTo>
                  <a:lnTo>
                    <a:pt x="45930" y="704"/>
                  </a:lnTo>
                  <a:lnTo>
                    <a:pt x="45359" y="1249"/>
                  </a:lnTo>
                  <a:lnTo>
                    <a:pt x="45077" y="1540"/>
                  </a:lnTo>
                  <a:lnTo>
                    <a:pt x="44787" y="1856"/>
                  </a:lnTo>
                  <a:lnTo>
                    <a:pt x="44171" y="2446"/>
                  </a:lnTo>
                  <a:lnTo>
                    <a:pt x="43626" y="2806"/>
                  </a:lnTo>
                  <a:lnTo>
                    <a:pt x="43212" y="3000"/>
                  </a:lnTo>
                  <a:lnTo>
                    <a:pt x="42746" y="3141"/>
                  </a:lnTo>
                  <a:lnTo>
                    <a:pt x="42218" y="3220"/>
                  </a:lnTo>
                  <a:lnTo>
                    <a:pt x="41928" y="3229"/>
                  </a:lnTo>
                  <a:lnTo>
                    <a:pt x="41629" y="3220"/>
                  </a:lnTo>
                  <a:lnTo>
                    <a:pt x="41101" y="3141"/>
                  </a:lnTo>
                  <a:lnTo>
                    <a:pt x="40635" y="3000"/>
                  </a:lnTo>
                  <a:lnTo>
                    <a:pt x="40221" y="2806"/>
                  </a:lnTo>
                  <a:lnTo>
                    <a:pt x="39676" y="2446"/>
                  </a:lnTo>
                  <a:lnTo>
                    <a:pt x="39060" y="1856"/>
                  </a:lnTo>
                  <a:lnTo>
                    <a:pt x="38770" y="1540"/>
                  </a:lnTo>
                  <a:lnTo>
                    <a:pt x="38497" y="1249"/>
                  </a:lnTo>
                  <a:lnTo>
                    <a:pt x="37925" y="704"/>
                  </a:lnTo>
                  <a:lnTo>
                    <a:pt x="37432" y="370"/>
                  </a:lnTo>
                  <a:lnTo>
                    <a:pt x="37063" y="194"/>
                  </a:lnTo>
                  <a:lnTo>
                    <a:pt x="36658" y="70"/>
                  </a:lnTo>
                  <a:lnTo>
                    <a:pt x="36192" y="9"/>
                  </a:lnTo>
                  <a:lnTo>
                    <a:pt x="35937" y="0"/>
                  </a:lnTo>
                  <a:lnTo>
                    <a:pt x="35673" y="9"/>
                  </a:lnTo>
                  <a:lnTo>
                    <a:pt x="35215" y="70"/>
                  </a:lnTo>
                  <a:lnTo>
                    <a:pt x="34802" y="194"/>
                  </a:lnTo>
                  <a:lnTo>
                    <a:pt x="34432" y="370"/>
                  </a:lnTo>
                  <a:lnTo>
                    <a:pt x="33949" y="704"/>
                  </a:lnTo>
                  <a:lnTo>
                    <a:pt x="33377" y="1249"/>
                  </a:lnTo>
                  <a:lnTo>
                    <a:pt x="33104" y="1540"/>
                  </a:lnTo>
                  <a:lnTo>
                    <a:pt x="32814" y="1856"/>
                  </a:lnTo>
                  <a:lnTo>
                    <a:pt x="32189" y="2446"/>
                  </a:lnTo>
                  <a:lnTo>
                    <a:pt x="31644" y="2806"/>
                  </a:lnTo>
                  <a:lnTo>
                    <a:pt x="31230" y="3000"/>
                  </a:lnTo>
                  <a:lnTo>
                    <a:pt x="30764" y="3141"/>
                  </a:lnTo>
                  <a:lnTo>
                    <a:pt x="30236" y="3220"/>
                  </a:lnTo>
                  <a:lnTo>
                    <a:pt x="29946" y="3229"/>
                  </a:lnTo>
                  <a:lnTo>
                    <a:pt x="29656" y="3220"/>
                  </a:lnTo>
                  <a:lnTo>
                    <a:pt x="29128" y="3141"/>
                  </a:lnTo>
                  <a:lnTo>
                    <a:pt x="28662" y="3000"/>
                  </a:lnTo>
                  <a:lnTo>
                    <a:pt x="28248" y="2806"/>
                  </a:lnTo>
                  <a:lnTo>
                    <a:pt x="27703" y="2446"/>
                  </a:lnTo>
                  <a:lnTo>
                    <a:pt x="27078" y="1856"/>
                  </a:lnTo>
                  <a:lnTo>
                    <a:pt x="26788" y="1540"/>
                  </a:lnTo>
                  <a:lnTo>
                    <a:pt x="26515" y="1249"/>
                  </a:lnTo>
                  <a:lnTo>
                    <a:pt x="25943" y="704"/>
                  </a:lnTo>
                  <a:lnTo>
                    <a:pt x="25451" y="370"/>
                  </a:lnTo>
                  <a:lnTo>
                    <a:pt x="25090" y="194"/>
                  </a:lnTo>
                  <a:lnTo>
                    <a:pt x="24676" y="70"/>
                  </a:lnTo>
                  <a:lnTo>
                    <a:pt x="24210" y="9"/>
                  </a:lnTo>
                  <a:lnTo>
                    <a:pt x="23955" y="0"/>
                  </a:lnTo>
                  <a:lnTo>
                    <a:pt x="23700" y="9"/>
                  </a:lnTo>
                  <a:lnTo>
                    <a:pt x="23234" y="70"/>
                  </a:lnTo>
                  <a:lnTo>
                    <a:pt x="22829" y="194"/>
                  </a:lnTo>
                  <a:lnTo>
                    <a:pt x="22459" y="370"/>
                  </a:lnTo>
                  <a:lnTo>
                    <a:pt x="21967" y="704"/>
                  </a:lnTo>
                  <a:lnTo>
                    <a:pt x="21395" y="1249"/>
                  </a:lnTo>
                  <a:lnTo>
                    <a:pt x="21122" y="1540"/>
                  </a:lnTo>
                  <a:lnTo>
                    <a:pt x="20832" y="1856"/>
                  </a:lnTo>
                  <a:lnTo>
                    <a:pt x="20216" y="2446"/>
                  </a:lnTo>
                  <a:lnTo>
                    <a:pt x="19662" y="2806"/>
                  </a:lnTo>
                  <a:lnTo>
                    <a:pt x="19249" y="3000"/>
                  </a:lnTo>
                  <a:lnTo>
                    <a:pt x="18782" y="3141"/>
                  </a:lnTo>
                  <a:lnTo>
                    <a:pt x="18263" y="3220"/>
                  </a:lnTo>
                  <a:lnTo>
                    <a:pt x="17964" y="3229"/>
                  </a:lnTo>
                  <a:lnTo>
                    <a:pt x="17674" y="3220"/>
                  </a:lnTo>
                  <a:lnTo>
                    <a:pt x="17146" y="3141"/>
                  </a:lnTo>
                  <a:lnTo>
                    <a:pt x="16680" y="3000"/>
                  </a:lnTo>
                  <a:lnTo>
                    <a:pt x="16266" y="2806"/>
                  </a:lnTo>
                  <a:lnTo>
                    <a:pt x="15721" y="2446"/>
                  </a:lnTo>
                  <a:lnTo>
                    <a:pt x="15096" y="1856"/>
                  </a:lnTo>
                  <a:lnTo>
                    <a:pt x="14815" y="1540"/>
                  </a:lnTo>
                  <a:lnTo>
                    <a:pt x="14533" y="1249"/>
                  </a:lnTo>
                  <a:lnTo>
                    <a:pt x="13961" y="704"/>
                  </a:lnTo>
                  <a:lnTo>
                    <a:pt x="13478" y="370"/>
                  </a:lnTo>
                  <a:lnTo>
                    <a:pt x="13108" y="194"/>
                  </a:lnTo>
                  <a:lnTo>
                    <a:pt x="12695" y="70"/>
                  </a:lnTo>
                  <a:lnTo>
                    <a:pt x="12237" y="9"/>
                  </a:lnTo>
                  <a:lnTo>
                    <a:pt x="11982" y="0"/>
                  </a:lnTo>
                  <a:lnTo>
                    <a:pt x="11718" y="9"/>
                  </a:lnTo>
                  <a:lnTo>
                    <a:pt x="11261" y="70"/>
                  </a:lnTo>
                  <a:lnTo>
                    <a:pt x="10847" y="194"/>
                  </a:lnTo>
                  <a:lnTo>
                    <a:pt x="10478" y="370"/>
                  </a:lnTo>
                  <a:lnTo>
                    <a:pt x="9994" y="704"/>
                  </a:lnTo>
                  <a:lnTo>
                    <a:pt x="9422" y="1249"/>
                  </a:lnTo>
                  <a:lnTo>
                    <a:pt x="9141" y="1540"/>
                  </a:lnTo>
                  <a:lnTo>
                    <a:pt x="8859" y="1856"/>
                  </a:lnTo>
                  <a:lnTo>
                    <a:pt x="8234" y="2446"/>
                  </a:lnTo>
                  <a:lnTo>
                    <a:pt x="7689" y="2806"/>
                  </a:lnTo>
                  <a:lnTo>
                    <a:pt x="7275" y="3000"/>
                  </a:lnTo>
                  <a:lnTo>
                    <a:pt x="6809" y="3141"/>
                  </a:lnTo>
                  <a:lnTo>
                    <a:pt x="6281" y="3220"/>
                  </a:lnTo>
                  <a:lnTo>
                    <a:pt x="5991" y="3229"/>
                  </a:lnTo>
                  <a:lnTo>
                    <a:pt x="5692" y="3220"/>
                  </a:lnTo>
                  <a:lnTo>
                    <a:pt x="5173" y="3141"/>
                  </a:lnTo>
                  <a:lnTo>
                    <a:pt x="4707" y="3000"/>
                  </a:lnTo>
                  <a:lnTo>
                    <a:pt x="4293" y="2806"/>
                  </a:lnTo>
                  <a:lnTo>
                    <a:pt x="3748" y="2446"/>
                  </a:lnTo>
                  <a:lnTo>
                    <a:pt x="3123" y="1856"/>
                  </a:lnTo>
                  <a:lnTo>
                    <a:pt x="2833" y="1540"/>
                  </a:lnTo>
                  <a:lnTo>
                    <a:pt x="2560" y="1249"/>
                  </a:lnTo>
                  <a:lnTo>
                    <a:pt x="1988" y="704"/>
                  </a:lnTo>
                  <a:lnTo>
                    <a:pt x="1496" y="370"/>
                  </a:lnTo>
                  <a:lnTo>
                    <a:pt x="1135" y="194"/>
                  </a:lnTo>
                  <a:lnTo>
                    <a:pt x="722" y="70"/>
                  </a:lnTo>
                  <a:lnTo>
                    <a:pt x="255" y="9"/>
                  </a:lnTo>
                  <a:lnTo>
                    <a:pt x="0" y="0"/>
                  </a:lnTo>
                  <a:close/>
                </a:path>
              </a:pathLst>
            </a:custGeom>
            <a:solidFill>
              <a:srgbClr val="89874F"/>
            </a:solidFill>
            <a:ln w="9525" cap="flat"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9" name="Google Shape;59;p3"/>
            <p:cNvGrpSpPr/>
            <p:nvPr/>
          </p:nvGrpSpPr>
          <p:grpSpPr>
            <a:xfrm>
              <a:off x="-298137" y="-85635"/>
              <a:ext cx="9740134" cy="1312030"/>
              <a:chOff x="-273937" y="-91010"/>
              <a:chExt cx="9740134" cy="1312030"/>
            </a:xfrm>
          </p:grpSpPr>
          <p:grpSp>
            <p:nvGrpSpPr>
              <p:cNvPr id="60" name="Google Shape;60;p3"/>
              <p:cNvGrpSpPr/>
              <p:nvPr/>
            </p:nvGrpSpPr>
            <p:grpSpPr>
              <a:xfrm flipH="1">
                <a:off x="1323063" y="865028"/>
                <a:ext cx="830714" cy="355988"/>
                <a:chOff x="1925508" y="3606994"/>
                <a:chExt cx="1061479" cy="454879"/>
              </a:xfrm>
            </p:grpSpPr>
            <p:sp>
              <p:nvSpPr>
                <p:cNvPr id="61" name="Google Shape;61;p3"/>
                <p:cNvSpPr/>
                <p:nvPr/>
              </p:nvSpPr>
              <p:spPr>
                <a:xfrm>
                  <a:off x="1930114" y="3611600"/>
                  <a:ext cx="1052267" cy="445666"/>
                </a:xfrm>
                <a:custGeom>
                  <a:avLst/>
                  <a:gdLst/>
                  <a:ahLst/>
                  <a:cxnLst/>
                  <a:rect l="l" t="t" r="r" b="b"/>
                  <a:pathLst>
                    <a:path w="33124" h="14029" extrusionOk="0">
                      <a:moveTo>
                        <a:pt x="16924" y="1"/>
                      </a:moveTo>
                      <a:lnTo>
                        <a:pt x="15802" y="91"/>
                      </a:lnTo>
                      <a:lnTo>
                        <a:pt x="14770" y="344"/>
                      </a:lnTo>
                      <a:lnTo>
                        <a:pt x="13883" y="743"/>
                      </a:lnTo>
                      <a:lnTo>
                        <a:pt x="13177" y="1340"/>
                      </a:lnTo>
                      <a:lnTo>
                        <a:pt x="12688" y="2136"/>
                      </a:lnTo>
                      <a:lnTo>
                        <a:pt x="12435" y="3150"/>
                      </a:lnTo>
                      <a:lnTo>
                        <a:pt x="12417" y="3747"/>
                      </a:lnTo>
                      <a:lnTo>
                        <a:pt x="12290" y="3494"/>
                      </a:lnTo>
                      <a:lnTo>
                        <a:pt x="11928" y="3059"/>
                      </a:lnTo>
                      <a:lnTo>
                        <a:pt x="11494" y="2697"/>
                      </a:lnTo>
                      <a:lnTo>
                        <a:pt x="11005" y="2408"/>
                      </a:lnTo>
                      <a:lnTo>
                        <a:pt x="10191" y="2118"/>
                      </a:lnTo>
                      <a:lnTo>
                        <a:pt x="9014" y="2010"/>
                      </a:lnTo>
                      <a:lnTo>
                        <a:pt x="8163" y="2154"/>
                      </a:lnTo>
                      <a:lnTo>
                        <a:pt x="7638" y="2317"/>
                      </a:lnTo>
                      <a:lnTo>
                        <a:pt x="7186" y="2589"/>
                      </a:lnTo>
                      <a:lnTo>
                        <a:pt x="6788" y="2915"/>
                      </a:lnTo>
                      <a:lnTo>
                        <a:pt x="6498" y="3331"/>
                      </a:lnTo>
                      <a:lnTo>
                        <a:pt x="6317" y="3802"/>
                      </a:lnTo>
                      <a:lnTo>
                        <a:pt x="6245" y="4381"/>
                      </a:lnTo>
                      <a:lnTo>
                        <a:pt x="6335" y="5014"/>
                      </a:lnTo>
                      <a:lnTo>
                        <a:pt x="6444" y="5376"/>
                      </a:lnTo>
                      <a:lnTo>
                        <a:pt x="5991" y="5286"/>
                      </a:lnTo>
                      <a:lnTo>
                        <a:pt x="4869" y="5213"/>
                      </a:lnTo>
                      <a:lnTo>
                        <a:pt x="3656" y="5232"/>
                      </a:lnTo>
                      <a:lnTo>
                        <a:pt x="2426" y="5394"/>
                      </a:lnTo>
                      <a:lnTo>
                        <a:pt x="1321" y="5738"/>
                      </a:lnTo>
                      <a:lnTo>
                        <a:pt x="670" y="6118"/>
                      </a:lnTo>
                      <a:lnTo>
                        <a:pt x="344" y="6444"/>
                      </a:lnTo>
                      <a:lnTo>
                        <a:pt x="109" y="6824"/>
                      </a:lnTo>
                      <a:lnTo>
                        <a:pt x="0" y="7259"/>
                      </a:lnTo>
                      <a:lnTo>
                        <a:pt x="18" y="7766"/>
                      </a:lnTo>
                      <a:lnTo>
                        <a:pt x="199" y="8345"/>
                      </a:lnTo>
                      <a:lnTo>
                        <a:pt x="362" y="8671"/>
                      </a:lnTo>
                      <a:lnTo>
                        <a:pt x="489" y="8906"/>
                      </a:lnTo>
                      <a:lnTo>
                        <a:pt x="869" y="9304"/>
                      </a:lnTo>
                      <a:lnTo>
                        <a:pt x="1358" y="9648"/>
                      </a:lnTo>
                      <a:lnTo>
                        <a:pt x="1937" y="9938"/>
                      </a:lnTo>
                      <a:lnTo>
                        <a:pt x="2950" y="10263"/>
                      </a:lnTo>
                      <a:lnTo>
                        <a:pt x="4471" y="10499"/>
                      </a:lnTo>
                      <a:lnTo>
                        <a:pt x="6100" y="10517"/>
                      </a:lnTo>
                      <a:lnTo>
                        <a:pt x="7675" y="10354"/>
                      </a:lnTo>
                      <a:lnTo>
                        <a:pt x="9068" y="10028"/>
                      </a:lnTo>
                      <a:lnTo>
                        <a:pt x="10173" y="9539"/>
                      </a:lnTo>
                      <a:lnTo>
                        <a:pt x="10553" y="9250"/>
                      </a:lnTo>
                      <a:lnTo>
                        <a:pt x="10625" y="9648"/>
                      </a:lnTo>
                      <a:lnTo>
                        <a:pt x="11005" y="10426"/>
                      </a:lnTo>
                      <a:lnTo>
                        <a:pt x="11602" y="11150"/>
                      </a:lnTo>
                      <a:lnTo>
                        <a:pt x="12363" y="11838"/>
                      </a:lnTo>
                      <a:lnTo>
                        <a:pt x="13250" y="12435"/>
                      </a:lnTo>
                      <a:lnTo>
                        <a:pt x="14191" y="12960"/>
                      </a:lnTo>
                      <a:lnTo>
                        <a:pt x="15132" y="13395"/>
                      </a:lnTo>
                      <a:lnTo>
                        <a:pt x="16019" y="13702"/>
                      </a:lnTo>
                      <a:lnTo>
                        <a:pt x="16417" y="13811"/>
                      </a:lnTo>
                      <a:lnTo>
                        <a:pt x="17105" y="13938"/>
                      </a:lnTo>
                      <a:lnTo>
                        <a:pt x="18354" y="14028"/>
                      </a:lnTo>
                      <a:lnTo>
                        <a:pt x="19476" y="13883"/>
                      </a:lnTo>
                      <a:lnTo>
                        <a:pt x="20490" y="13521"/>
                      </a:lnTo>
                      <a:lnTo>
                        <a:pt x="21395" y="12960"/>
                      </a:lnTo>
                      <a:lnTo>
                        <a:pt x="22191" y="12236"/>
                      </a:lnTo>
                      <a:lnTo>
                        <a:pt x="22879" y="11331"/>
                      </a:lnTo>
                      <a:lnTo>
                        <a:pt x="23476" y="10263"/>
                      </a:lnTo>
                      <a:lnTo>
                        <a:pt x="23748" y="9684"/>
                      </a:lnTo>
                      <a:lnTo>
                        <a:pt x="24019" y="10010"/>
                      </a:lnTo>
                      <a:lnTo>
                        <a:pt x="24779" y="10571"/>
                      </a:lnTo>
                      <a:lnTo>
                        <a:pt x="25775" y="11006"/>
                      </a:lnTo>
                      <a:lnTo>
                        <a:pt x="26897" y="11313"/>
                      </a:lnTo>
                      <a:lnTo>
                        <a:pt x="28092" y="11494"/>
                      </a:lnTo>
                      <a:lnTo>
                        <a:pt x="29250" y="11530"/>
                      </a:lnTo>
                      <a:lnTo>
                        <a:pt x="30336" y="11404"/>
                      </a:lnTo>
                      <a:lnTo>
                        <a:pt x="31259" y="11132"/>
                      </a:lnTo>
                      <a:lnTo>
                        <a:pt x="31621" y="10933"/>
                      </a:lnTo>
                      <a:lnTo>
                        <a:pt x="31983" y="10698"/>
                      </a:lnTo>
                      <a:lnTo>
                        <a:pt x="32508" y="10245"/>
                      </a:lnTo>
                      <a:lnTo>
                        <a:pt x="32870" y="9811"/>
                      </a:lnTo>
                      <a:lnTo>
                        <a:pt x="33069" y="9395"/>
                      </a:lnTo>
                      <a:lnTo>
                        <a:pt x="33124" y="8996"/>
                      </a:lnTo>
                      <a:lnTo>
                        <a:pt x="33051" y="8652"/>
                      </a:lnTo>
                      <a:lnTo>
                        <a:pt x="32852" y="8345"/>
                      </a:lnTo>
                      <a:lnTo>
                        <a:pt x="32545" y="8091"/>
                      </a:lnTo>
                      <a:lnTo>
                        <a:pt x="31965" y="7820"/>
                      </a:lnTo>
                      <a:lnTo>
                        <a:pt x="30934" y="7711"/>
                      </a:lnTo>
                      <a:lnTo>
                        <a:pt x="30065" y="7856"/>
                      </a:lnTo>
                      <a:lnTo>
                        <a:pt x="29467" y="8055"/>
                      </a:lnTo>
                      <a:lnTo>
                        <a:pt x="28888" y="8363"/>
                      </a:lnTo>
                      <a:lnTo>
                        <a:pt x="28309" y="8779"/>
                      </a:lnTo>
                      <a:lnTo>
                        <a:pt x="28038" y="9033"/>
                      </a:lnTo>
                      <a:lnTo>
                        <a:pt x="28038" y="8399"/>
                      </a:lnTo>
                      <a:lnTo>
                        <a:pt x="27838" y="7168"/>
                      </a:lnTo>
                      <a:lnTo>
                        <a:pt x="27458" y="5974"/>
                      </a:lnTo>
                      <a:lnTo>
                        <a:pt x="26952" y="4815"/>
                      </a:lnTo>
                      <a:lnTo>
                        <a:pt x="26662" y="4272"/>
                      </a:lnTo>
                      <a:lnTo>
                        <a:pt x="26463" y="3928"/>
                      </a:lnTo>
                      <a:lnTo>
                        <a:pt x="25865" y="3240"/>
                      </a:lnTo>
                      <a:lnTo>
                        <a:pt x="25087" y="2589"/>
                      </a:lnTo>
                      <a:lnTo>
                        <a:pt x="24128" y="1973"/>
                      </a:lnTo>
                      <a:lnTo>
                        <a:pt x="23060" y="1430"/>
                      </a:lnTo>
                      <a:lnTo>
                        <a:pt x="21883" y="942"/>
                      </a:lnTo>
                      <a:lnTo>
                        <a:pt x="20653" y="544"/>
                      </a:lnTo>
                      <a:lnTo>
                        <a:pt x="19386" y="254"/>
                      </a:lnTo>
                      <a:lnTo>
                        <a:pt x="18137" y="55"/>
                      </a:lnTo>
                      <a:lnTo>
                        <a:pt x="16924"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3"/>
                <p:cNvSpPr/>
                <p:nvPr/>
              </p:nvSpPr>
              <p:spPr>
                <a:xfrm>
                  <a:off x="1925508" y="3606994"/>
                  <a:ext cx="1061479" cy="454879"/>
                </a:xfrm>
                <a:custGeom>
                  <a:avLst/>
                  <a:gdLst/>
                  <a:ahLst/>
                  <a:cxnLst/>
                  <a:rect l="l" t="t" r="r" b="b"/>
                  <a:pathLst>
                    <a:path w="33414" h="14319" extrusionOk="0">
                      <a:moveTo>
                        <a:pt x="17594" y="1"/>
                      </a:moveTo>
                      <a:lnTo>
                        <a:pt x="15983" y="73"/>
                      </a:lnTo>
                      <a:lnTo>
                        <a:pt x="15277" y="236"/>
                      </a:lnTo>
                      <a:lnTo>
                        <a:pt x="14643" y="417"/>
                      </a:lnTo>
                      <a:lnTo>
                        <a:pt x="13865" y="833"/>
                      </a:lnTo>
                      <a:lnTo>
                        <a:pt x="13431" y="1177"/>
                      </a:lnTo>
                      <a:lnTo>
                        <a:pt x="13087" y="1557"/>
                      </a:lnTo>
                      <a:lnTo>
                        <a:pt x="12797" y="2010"/>
                      </a:lnTo>
                      <a:lnTo>
                        <a:pt x="12598" y="2517"/>
                      </a:lnTo>
                      <a:lnTo>
                        <a:pt x="12453" y="3078"/>
                      </a:lnTo>
                      <a:lnTo>
                        <a:pt x="12435" y="3385"/>
                      </a:lnTo>
                      <a:lnTo>
                        <a:pt x="12236" y="3150"/>
                      </a:lnTo>
                      <a:lnTo>
                        <a:pt x="11766" y="2734"/>
                      </a:lnTo>
                      <a:lnTo>
                        <a:pt x="11223" y="2426"/>
                      </a:lnTo>
                      <a:lnTo>
                        <a:pt x="10607" y="2191"/>
                      </a:lnTo>
                      <a:lnTo>
                        <a:pt x="9974" y="2064"/>
                      </a:lnTo>
                      <a:lnTo>
                        <a:pt x="9340" y="2010"/>
                      </a:lnTo>
                      <a:lnTo>
                        <a:pt x="8688" y="2064"/>
                      </a:lnTo>
                      <a:lnTo>
                        <a:pt x="8091" y="2191"/>
                      </a:lnTo>
                      <a:lnTo>
                        <a:pt x="7802" y="2299"/>
                      </a:lnTo>
                      <a:lnTo>
                        <a:pt x="7349" y="2517"/>
                      </a:lnTo>
                      <a:lnTo>
                        <a:pt x="6824" y="2951"/>
                      </a:lnTo>
                      <a:lnTo>
                        <a:pt x="6571" y="3313"/>
                      </a:lnTo>
                      <a:lnTo>
                        <a:pt x="6390" y="3693"/>
                      </a:lnTo>
                      <a:lnTo>
                        <a:pt x="6281" y="4109"/>
                      </a:lnTo>
                      <a:lnTo>
                        <a:pt x="6263" y="4815"/>
                      </a:lnTo>
                      <a:lnTo>
                        <a:pt x="6372" y="5322"/>
                      </a:lnTo>
                      <a:lnTo>
                        <a:pt x="5666" y="5232"/>
                      </a:lnTo>
                      <a:lnTo>
                        <a:pt x="3982" y="5214"/>
                      </a:lnTo>
                      <a:lnTo>
                        <a:pt x="2661" y="5377"/>
                      </a:lnTo>
                      <a:lnTo>
                        <a:pt x="1847" y="5576"/>
                      </a:lnTo>
                      <a:lnTo>
                        <a:pt x="1123" y="5883"/>
                      </a:lnTo>
                      <a:lnTo>
                        <a:pt x="543" y="6300"/>
                      </a:lnTo>
                      <a:lnTo>
                        <a:pt x="326" y="6553"/>
                      </a:lnTo>
                      <a:lnTo>
                        <a:pt x="163" y="6788"/>
                      </a:lnTo>
                      <a:lnTo>
                        <a:pt x="0" y="7313"/>
                      </a:lnTo>
                      <a:lnTo>
                        <a:pt x="18" y="7892"/>
                      </a:lnTo>
                      <a:lnTo>
                        <a:pt x="199" y="8544"/>
                      </a:lnTo>
                      <a:lnTo>
                        <a:pt x="362" y="8888"/>
                      </a:lnTo>
                      <a:lnTo>
                        <a:pt x="634" y="8743"/>
                      </a:lnTo>
                      <a:lnTo>
                        <a:pt x="489" y="8435"/>
                      </a:lnTo>
                      <a:lnTo>
                        <a:pt x="326" y="7892"/>
                      </a:lnTo>
                      <a:lnTo>
                        <a:pt x="308" y="7386"/>
                      </a:lnTo>
                      <a:lnTo>
                        <a:pt x="435" y="6933"/>
                      </a:lnTo>
                      <a:lnTo>
                        <a:pt x="561" y="6734"/>
                      </a:lnTo>
                      <a:lnTo>
                        <a:pt x="779" y="6499"/>
                      </a:lnTo>
                      <a:lnTo>
                        <a:pt x="1358" y="6101"/>
                      </a:lnTo>
                      <a:lnTo>
                        <a:pt x="2100" y="5811"/>
                      </a:lnTo>
                      <a:lnTo>
                        <a:pt x="2933" y="5630"/>
                      </a:lnTo>
                      <a:lnTo>
                        <a:pt x="4254" y="5503"/>
                      </a:lnTo>
                      <a:lnTo>
                        <a:pt x="5919" y="5558"/>
                      </a:lnTo>
                      <a:lnTo>
                        <a:pt x="6553" y="5666"/>
                      </a:lnTo>
                      <a:lnTo>
                        <a:pt x="6625" y="5666"/>
                      </a:lnTo>
                      <a:lnTo>
                        <a:pt x="6697" y="5612"/>
                      </a:lnTo>
                      <a:lnTo>
                        <a:pt x="6734" y="5539"/>
                      </a:lnTo>
                      <a:lnTo>
                        <a:pt x="6734" y="5467"/>
                      </a:lnTo>
                      <a:lnTo>
                        <a:pt x="6589" y="4978"/>
                      </a:lnTo>
                      <a:lnTo>
                        <a:pt x="6571" y="4091"/>
                      </a:lnTo>
                      <a:lnTo>
                        <a:pt x="6788" y="3530"/>
                      </a:lnTo>
                      <a:lnTo>
                        <a:pt x="7023" y="3204"/>
                      </a:lnTo>
                      <a:lnTo>
                        <a:pt x="7494" y="2788"/>
                      </a:lnTo>
                      <a:lnTo>
                        <a:pt x="7928" y="2589"/>
                      </a:lnTo>
                      <a:lnTo>
                        <a:pt x="8218" y="2480"/>
                      </a:lnTo>
                      <a:lnTo>
                        <a:pt x="8833" y="2336"/>
                      </a:lnTo>
                      <a:lnTo>
                        <a:pt x="9485" y="2318"/>
                      </a:lnTo>
                      <a:lnTo>
                        <a:pt x="10136" y="2390"/>
                      </a:lnTo>
                      <a:lnTo>
                        <a:pt x="10770" y="2553"/>
                      </a:lnTo>
                      <a:lnTo>
                        <a:pt x="11349" y="2824"/>
                      </a:lnTo>
                      <a:lnTo>
                        <a:pt x="11874" y="3204"/>
                      </a:lnTo>
                      <a:lnTo>
                        <a:pt x="12272" y="3675"/>
                      </a:lnTo>
                      <a:lnTo>
                        <a:pt x="12435" y="3947"/>
                      </a:lnTo>
                      <a:lnTo>
                        <a:pt x="12490" y="4037"/>
                      </a:lnTo>
                      <a:lnTo>
                        <a:pt x="12598" y="4037"/>
                      </a:lnTo>
                      <a:lnTo>
                        <a:pt x="12689" y="3983"/>
                      </a:lnTo>
                      <a:lnTo>
                        <a:pt x="12707" y="3892"/>
                      </a:lnTo>
                      <a:lnTo>
                        <a:pt x="12707" y="3566"/>
                      </a:lnTo>
                      <a:lnTo>
                        <a:pt x="12797" y="2951"/>
                      </a:lnTo>
                      <a:lnTo>
                        <a:pt x="12942" y="2408"/>
                      </a:lnTo>
                      <a:lnTo>
                        <a:pt x="13195" y="1919"/>
                      </a:lnTo>
                      <a:lnTo>
                        <a:pt x="13521" y="1503"/>
                      </a:lnTo>
                      <a:lnTo>
                        <a:pt x="13938" y="1141"/>
                      </a:lnTo>
                      <a:lnTo>
                        <a:pt x="14444" y="851"/>
                      </a:lnTo>
                      <a:lnTo>
                        <a:pt x="15024" y="616"/>
                      </a:lnTo>
                      <a:lnTo>
                        <a:pt x="15349" y="526"/>
                      </a:lnTo>
                      <a:lnTo>
                        <a:pt x="16073" y="363"/>
                      </a:lnTo>
                      <a:lnTo>
                        <a:pt x="17684" y="308"/>
                      </a:lnTo>
                      <a:lnTo>
                        <a:pt x="19386" y="526"/>
                      </a:lnTo>
                      <a:lnTo>
                        <a:pt x="21123" y="942"/>
                      </a:lnTo>
                      <a:lnTo>
                        <a:pt x="22771" y="1557"/>
                      </a:lnTo>
                      <a:lnTo>
                        <a:pt x="24273" y="2299"/>
                      </a:lnTo>
                      <a:lnTo>
                        <a:pt x="25504" y="3150"/>
                      </a:lnTo>
                      <a:lnTo>
                        <a:pt x="26210" y="3802"/>
                      </a:lnTo>
                      <a:lnTo>
                        <a:pt x="26554" y="4254"/>
                      </a:lnTo>
                      <a:lnTo>
                        <a:pt x="26680" y="4490"/>
                      </a:lnTo>
                      <a:lnTo>
                        <a:pt x="27024" y="5159"/>
                      </a:lnTo>
                      <a:lnTo>
                        <a:pt x="27549" y="6408"/>
                      </a:lnTo>
                      <a:lnTo>
                        <a:pt x="27875" y="7567"/>
                      </a:lnTo>
                      <a:lnTo>
                        <a:pt x="28020" y="8653"/>
                      </a:lnTo>
                      <a:lnTo>
                        <a:pt x="28038" y="9178"/>
                      </a:lnTo>
                      <a:lnTo>
                        <a:pt x="28038" y="9268"/>
                      </a:lnTo>
                      <a:lnTo>
                        <a:pt x="28128" y="9304"/>
                      </a:lnTo>
                      <a:lnTo>
                        <a:pt x="28201" y="9340"/>
                      </a:lnTo>
                      <a:lnTo>
                        <a:pt x="28291" y="9286"/>
                      </a:lnTo>
                      <a:lnTo>
                        <a:pt x="28526" y="9051"/>
                      </a:lnTo>
                      <a:lnTo>
                        <a:pt x="29051" y="8671"/>
                      </a:lnTo>
                      <a:lnTo>
                        <a:pt x="29848" y="8273"/>
                      </a:lnTo>
                      <a:lnTo>
                        <a:pt x="30879" y="8037"/>
                      </a:lnTo>
                      <a:lnTo>
                        <a:pt x="31821" y="8055"/>
                      </a:lnTo>
                      <a:lnTo>
                        <a:pt x="32219" y="8182"/>
                      </a:lnTo>
                      <a:lnTo>
                        <a:pt x="32581" y="8345"/>
                      </a:lnTo>
                      <a:lnTo>
                        <a:pt x="32943" y="8671"/>
                      </a:lnTo>
                      <a:lnTo>
                        <a:pt x="33088" y="8942"/>
                      </a:lnTo>
                      <a:lnTo>
                        <a:pt x="33106" y="9087"/>
                      </a:lnTo>
                      <a:lnTo>
                        <a:pt x="33106" y="9304"/>
                      </a:lnTo>
                      <a:lnTo>
                        <a:pt x="32961" y="9757"/>
                      </a:lnTo>
                      <a:lnTo>
                        <a:pt x="32599" y="10227"/>
                      </a:lnTo>
                      <a:lnTo>
                        <a:pt x="32038" y="10716"/>
                      </a:lnTo>
                      <a:lnTo>
                        <a:pt x="31694" y="10951"/>
                      </a:lnTo>
                      <a:lnTo>
                        <a:pt x="31350" y="11132"/>
                      </a:lnTo>
                      <a:lnTo>
                        <a:pt x="30463" y="11404"/>
                      </a:lnTo>
                      <a:lnTo>
                        <a:pt x="29413" y="11513"/>
                      </a:lnTo>
                      <a:lnTo>
                        <a:pt x="28273" y="11476"/>
                      </a:lnTo>
                      <a:lnTo>
                        <a:pt x="27115" y="11332"/>
                      </a:lnTo>
                      <a:lnTo>
                        <a:pt x="26010" y="11024"/>
                      </a:lnTo>
                      <a:lnTo>
                        <a:pt x="25033" y="10608"/>
                      </a:lnTo>
                      <a:lnTo>
                        <a:pt x="24273" y="10064"/>
                      </a:lnTo>
                      <a:lnTo>
                        <a:pt x="24019" y="9739"/>
                      </a:lnTo>
                      <a:lnTo>
                        <a:pt x="23947" y="9684"/>
                      </a:lnTo>
                      <a:lnTo>
                        <a:pt x="23875" y="9666"/>
                      </a:lnTo>
                      <a:lnTo>
                        <a:pt x="23802" y="9702"/>
                      </a:lnTo>
                      <a:lnTo>
                        <a:pt x="23748" y="9757"/>
                      </a:lnTo>
                      <a:lnTo>
                        <a:pt x="23458" y="10390"/>
                      </a:lnTo>
                      <a:lnTo>
                        <a:pt x="22825" y="11494"/>
                      </a:lnTo>
                      <a:lnTo>
                        <a:pt x="22101" y="12381"/>
                      </a:lnTo>
                      <a:lnTo>
                        <a:pt x="21304" y="13087"/>
                      </a:lnTo>
                      <a:lnTo>
                        <a:pt x="20399" y="13594"/>
                      </a:lnTo>
                      <a:lnTo>
                        <a:pt x="19422" y="13902"/>
                      </a:lnTo>
                      <a:lnTo>
                        <a:pt x="18354" y="14010"/>
                      </a:lnTo>
                      <a:lnTo>
                        <a:pt x="17214" y="13938"/>
                      </a:lnTo>
                      <a:lnTo>
                        <a:pt x="16598" y="13811"/>
                      </a:lnTo>
                      <a:lnTo>
                        <a:pt x="16182" y="13703"/>
                      </a:lnTo>
                      <a:lnTo>
                        <a:pt x="15277" y="13377"/>
                      </a:lnTo>
                      <a:lnTo>
                        <a:pt x="14336" y="12942"/>
                      </a:lnTo>
                      <a:lnTo>
                        <a:pt x="13413" y="12418"/>
                      </a:lnTo>
                      <a:lnTo>
                        <a:pt x="12562" y="11820"/>
                      </a:lnTo>
                      <a:lnTo>
                        <a:pt x="11838" y="11169"/>
                      </a:lnTo>
                      <a:lnTo>
                        <a:pt x="11259" y="10463"/>
                      </a:lnTo>
                      <a:lnTo>
                        <a:pt x="10915" y="9739"/>
                      </a:lnTo>
                      <a:lnTo>
                        <a:pt x="10861" y="9377"/>
                      </a:lnTo>
                      <a:lnTo>
                        <a:pt x="10824" y="9304"/>
                      </a:lnTo>
                      <a:lnTo>
                        <a:pt x="10752" y="9250"/>
                      </a:lnTo>
                      <a:lnTo>
                        <a:pt x="10680" y="9250"/>
                      </a:lnTo>
                      <a:lnTo>
                        <a:pt x="10607" y="9286"/>
                      </a:lnTo>
                      <a:lnTo>
                        <a:pt x="10281" y="9540"/>
                      </a:lnTo>
                      <a:lnTo>
                        <a:pt x="9322" y="9974"/>
                      </a:lnTo>
                      <a:lnTo>
                        <a:pt x="8091" y="10300"/>
                      </a:lnTo>
                      <a:lnTo>
                        <a:pt x="6679" y="10481"/>
                      </a:lnTo>
                      <a:lnTo>
                        <a:pt x="5919" y="10517"/>
                      </a:lnTo>
                      <a:lnTo>
                        <a:pt x="5919" y="10807"/>
                      </a:lnTo>
                      <a:lnTo>
                        <a:pt x="6661" y="10789"/>
                      </a:lnTo>
                      <a:lnTo>
                        <a:pt x="8037" y="10608"/>
                      </a:lnTo>
                      <a:lnTo>
                        <a:pt x="9250" y="10318"/>
                      </a:lnTo>
                      <a:lnTo>
                        <a:pt x="10227" y="9920"/>
                      </a:lnTo>
                      <a:lnTo>
                        <a:pt x="10607" y="9666"/>
                      </a:lnTo>
                      <a:lnTo>
                        <a:pt x="10716" y="10064"/>
                      </a:lnTo>
                      <a:lnTo>
                        <a:pt x="11150" y="10843"/>
                      </a:lnTo>
                      <a:lnTo>
                        <a:pt x="11802" y="11567"/>
                      </a:lnTo>
                      <a:lnTo>
                        <a:pt x="12598" y="12218"/>
                      </a:lnTo>
                      <a:lnTo>
                        <a:pt x="13467" y="12798"/>
                      </a:lnTo>
                      <a:lnTo>
                        <a:pt x="14408" y="13304"/>
                      </a:lnTo>
                      <a:lnTo>
                        <a:pt x="15766" y="13884"/>
                      </a:lnTo>
                      <a:lnTo>
                        <a:pt x="16526" y="14101"/>
                      </a:lnTo>
                      <a:lnTo>
                        <a:pt x="16997" y="14191"/>
                      </a:lnTo>
                      <a:lnTo>
                        <a:pt x="17883" y="14300"/>
                      </a:lnTo>
                      <a:lnTo>
                        <a:pt x="18318" y="14318"/>
                      </a:lnTo>
                      <a:lnTo>
                        <a:pt x="18770" y="14300"/>
                      </a:lnTo>
                      <a:lnTo>
                        <a:pt x="19639" y="14173"/>
                      </a:lnTo>
                      <a:lnTo>
                        <a:pt x="20454" y="13902"/>
                      </a:lnTo>
                      <a:lnTo>
                        <a:pt x="21214" y="13522"/>
                      </a:lnTo>
                      <a:lnTo>
                        <a:pt x="21920" y="12979"/>
                      </a:lnTo>
                      <a:lnTo>
                        <a:pt x="22571" y="12327"/>
                      </a:lnTo>
                      <a:lnTo>
                        <a:pt x="23151" y="11549"/>
                      </a:lnTo>
                      <a:lnTo>
                        <a:pt x="23694" y="10626"/>
                      </a:lnTo>
                      <a:lnTo>
                        <a:pt x="23929" y="10119"/>
                      </a:lnTo>
                      <a:lnTo>
                        <a:pt x="24237" y="10427"/>
                      </a:lnTo>
                      <a:lnTo>
                        <a:pt x="25069" y="10970"/>
                      </a:lnTo>
                      <a:lnTo>
                        <a:pt x="26101" y="11368"/>
                      </a:lnTo>
                      <a:lnTo>
                        <a:pt x="27223" y="11657"/>
                      </a:lnTo>
                      <a:lnTo>
                        <a:pt x="28400" y="11802"/>
                      </a:lnTo>
                      <a:lnTo>
                        <a:pt x="29558" y="11802"/>
                      </a:lnTo>
                      <a:lnTo>
                        <a:pt x="30608" y="11675"/>
                      </a:lnTo>
                      <a:lnTo>
                        <a:pt x="31495" y="11404"/>
                      </a:lnTo>
                      <a:lnTo>
                        <a:pt x="31857" y="11205"/>
                      </a:lnTo>
                      <a:lnTo>
                        <a:pt x="32237" y="10933"/>
                      </a:lnTo>
                      <a:lnTo>
                        <a:pt x="32852" y="10408"/>
                      </a:lnTo>
                      <a:lnTo>
                        <a:pt x="33251" y="9865"/>
                      </a:lnTo>
                      <a:lnTo>
                        <a:pt x="33414" y="9322"/>
                      </a:lnTo>
                      <a:lnTo>
                        <a:pt x="33414" y="9051"/>
                      </a:lnTo>
                      <a:lnTo>
                        <a:pt x="33377" y="8870"/>
                      </a:lnTo>
                      <a:lnTo>
                        <a:pt x="33214" y="8526"/>
                      </a:lnTo>
                      <a:lnTo>
                        <a:pt x="32925" y="8218"/>
                      </a:lnTo>
                      <a:lnTo>
                        <a:pt x="32545" y="7983"/>
                      </a:lnTo>
                      <a:lnTo>
                        <a:pt x="32309" y="7892"/>
                      </a:lnTo>
                      <a:lnTo>
                        <a:pt x="31911" y="7766"/>
                      </a:lnTo>
                      <a:lnTo>
                        <a:pt x="30952" y="7711"/>
                      </a:lnTo>
                      <a:lnTo>
                        <a:pt x="29920" y="7929"/>
                      </a:lnTo>
                      <a:lnTo>
                        <a:pt x="28852" y="8435"/>
                      </a:lnTo>
                      <a:lnTo>
                        <a:pt x="28327" y="8834"/>
                      </a:lnTo>
                      <a:lnTo>
                        <a:pt x="28309" y="8327"/>
                      </a:lnTo>
                      <a:lnTo>
                        <a:pt x="28128" y="7277"/>
                      </a:lnTo>
                      <a:lnTo>
                        <a:pt x="27784" y="6173"/>
                      </a:lnTo>
                      <a:lnTo>
                        <a:pt x="27278" y="4978"/>
                      </a:lnTo>
                      <a:lnTo>
                        <a:pt x="26952" y="4345"/>
                      </a:lnTo>
                      <a:lnTo>
                        <a:pt x="26807" y="4091"/>
                      </a:lnTo>
                      <a:lnTo>
                        <a:pt x="26409" y="3585"/>
                      </a:lnTo>
                      <a:lnTo>
                        <a:pt x="25667" y="2861"/>
                      </a:lnTo>
                      <a:lnTo>
                        <a:pt x="24345" y="1974"/>
                      </a:lnTo>
                      <a:lnTo>
                        <a:pt x="22789" y="1213"/>
                      </a:lnTo>
                      <a:lnTo>
                        <a:pt x="21087" y="616"/>
                      </a:lnTo>
                      <a:lnTo>
                        <a:pt x="19313" y="200"/>
                      </a:lnTo>
                      <a:lnTo>
                        <a:pt x="1759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 name="Google Shape;63;p3"/>
                <p:cNvSpPr/>
                <p:nvPr/>
              </p:nvSpPr>
              <p:spPr>
                <a:xfrm>
                  <a:off x="1925508" y="3606994"/>
                  <a:ext cx="1061479" cy="454879"/>
                </a:xfrm>
                <a:custGeom>
                  <a:avLst/>
                  <a:gdLst/>
                  <a:ahLst/>
                  <a:cxnLst/>
                  <a:rect l="l" t="t" r="r" b="b"/>
                  <a:pathLst>
                    <a:path w="33414" h="14319" extrusionOk="0">
                      <a:moveTo>
                        <a:pt x="16924" y="1"/>
                      </a:moveTo>
                      <a:lnTo>
                        <a:pt x="15911" y="91"/>
                      </a:lnTo>
                      <a:lnTo>
                        <a:pt x="14969" y="308"/>
                      </a:lnTo>
                      <a:lnTo>
                        <a:pt x="14119" y="670"/>
                      </a:lnTo>
                      <a:lnTo>
                        <a:pt x="13757" y="924"/>
                      </a:lnTo>
                      <a:lnTo>
                        <a:pt x="13467" y="1141"/>
                      </a:lnTo>
                      <a:lnTo>
                        <a:pt x="12996" y="1666"/>
                      </a:lnTo>
                      <a:lnTo>
                        <a:pt x="12671" y="2281"/>
                      </a:lnTo>
                      <a:lnTo>
                        <a:pt x="12471" y="2987"/>
                      </a:lnTo>
                      <a:lnTo>
                        <a:pt x="12435" y="3385"/>
                      </a:lnTo>
                      <a:lnTo>
                        <a:pt x="12236" y="3150"/>
                      </a:lnTo>
                      <a:lnTo>
                        <a:pt x="11766" y="2734"/>
                      </a:lnTo>
                      <a:lnTo>
                        <a:pt x="11223" y="2426"/>
                      </a:lnTo>
                      <a:lnTo>
                        <a:pt x="10607" y="2191"/>
                      </a:lnTo>
                      <a:lnTo>
                        <a:pt x="9974" y="2064"/>
                      </a:lnTo>
                      <a:lnTo>
                        <a:pt x="9340" y="2010"/>
                      </a:lnTo>
                      <a:lnTo>
                        <a:pt x="8688" y="2064"/>
                      </a:lnTo>
                      <a:lnTo>
                        <a:pt x="8091" y="2191"/>
                      </a:lnTo>
                      <a:lnTo>
                        <a:pt x="7802" y="2299"/>
                      </a:lnTo>
                      <a:lnTo>
                        <a:pt x="7349" y="2517"/>
                      </a:lnTo>
                      <a:lnTo>
                        <a:pt x="6824" y="2951"/>
                      </a:lnTo>
                      <a:lnTo>
                        <a:pt x="6571" y="3313"/>
                      </a:lnTo>
                      <a:lnTo>
                        <a:pt x="6390" y="3693"/>
                      </a:lnTo>
                      <a:lnTo>
                        <a:pt x="6281" y="4109"/>
                      </a:lnTo>
                      <a:lnTo>
                        <a:pt x="6263" y="4815"/>
                      </a:lnTo>
                      <a:lnTo>
                        <a:pt x="6372" y="5322"/>
                      </a:lnTo>
                      <a:lnTo>
                        <a:pt x="5666" y="5232"/>
                      </a:lnTo>
                      <a:lnTo>
                        <a:pt x="3982" y="5214"/>
                      </a:lnTo>
                      <a:lnTo>
                        <a:pt x="2661" y="5377"/>
                      </a:lnTo>
                      <a:lnTo>
                        <a:pt x="1847" y="5576"/>
                      </a:lnTo>
                      <a:lnTo>
                        <a:pt x="1123" y="5883"/>
                      </a:lnTo>
                      <a:lnTo>
                        <a:pt x="543" y="6300"/>
                      </a:lnTo>
                      <a:lnTo>
                        <a:pt x="326" y="6553"/>
                      </a:lnTo>
                      <a:lnTo>
                        <a:pt x="163" y="6788"/>
                      </a:lnTo>
                      <a:lnTo>
                        <a:pt x="0" y="7313"/>
                      </a:lnTo>
                      <a:lnTo>
                        <a:pt x="18" y="7892"/>
                      </a:lnTo>
                      <a:lnTo>
                        <a:pt x="199" y="8544"/>
                      </a:lnTo>
                      <a:lnTo>
                        <a:pt x="362" y="8888"/>
                      </a:lnTo>
                      <a:lnTo>
                        <a:pt x="525" y="9159"/>
                      </a:lnTo>
                      <a:lnTo>
                        <a:pt x="978" y="9630"/>
                      </a:lnTo>
                      <a:lnTo>
                        <a:pt x="1575" y="10010"/>
                      </a:lnTo>
                      <a:lnTo>
                        <a:pt x="2263" y="10300"/>
                      </a:lnTo>
                      <a:lnTo>
                        <a:pt x="3421" y="10626"/>
                      </a:lnTo>
                      <a:lnTo>
                        <a:pt x="5105" y="10825"/>
                      </a:lnTo>
                      <a:lnTo>
                        <a:pt x="5919" y="10807"/>
                      </a:lnTo>
                      <a:lnTo>
                        <a:pt x="6661" y="10789"/>
                      </a:lnTo>
                      <a:lnTo>
                        <a:pt x="8037" y="10608"/>
                      </a:lnTo>
                      <a:lnTo>
                        <a:pt x="9250" y="10318"/>
                      </a:lnTo>
                      <a:lnTo>
                        <a:pt x="10227" y="9920"/>
                      </a:lnTo>
                      <a:lnTo>
                        <a:pt x="10607" y="9666"/>
                      </a:lnTo>
                      <a:lnTo>
                        <a:pt x="10716" y="10064"/>
                      </a:lnTo>
                      <a:lnTo>
                        <a:pt x="11150" y="10843"/>
                      </a:lnTo>
                      <a:lnTo>
                        <a:pt x="11802" y="11567"/>
                      </a:lnTo>
                      <a:lnTo>
                        <a:pt x="12598" y="12218"/>
                      </a:lnTo>
                      <a:lnTo>
                        <a:pt x="13467" y="12798"/>
                      </a:lnTo>
                      <a:lnTo>
                        <a:pt x="14408" y="13304"/>
                      </a:lnTo>
                      <a:lnTo>
                        <a:pt x="15766" y="13884"/>
                      </a:lnTo>
                      <a:lnTo>
                        <a:pt x="16526" y="14101"/>
                      </a:lnTo>
                      <a:lnTo>
                        <a:pt x="16997" y="14191"/>
                      </a:lnTo>
                      <a:lnTo>
                        <a:pt x="17883" y="14300"/>
                      </a:lnTo>
                      <a:lnTo>
                        <a:pt x="18318" y="14318"/>
                      </a:lnTo>
                      <a:lnTo>
                        <a:pt x="18770" y="14300"/>
                      </a:lnTo>
                      <a:lnTo>
                        <a:pt x="19639" y="14173"/>
                      </a:lnTo>
                      <a:lnTo>
                        <a:pt x="20454" y="13902"/>
                      </a:lnTo>
                      <a:lnTo>
                        <a:pt x="21214" y="13522"/>
                      </a:lnTo>
                      <a:lnTo>
                        <a:pt x="21920" y="12979"/>
                      </a:lnTo>
                      <a:lnTo>
                        <a:pt x="22571" y="12327"/>
                      </a:lnTo>
                      <a:lnTo>
                        <a:pt x="23151" y="11549"/>
                      </a:lnTo>
                      <a:lnTo>
                        <a:pt x="23694" y="10626"/>
                      </a:lnTo>
                      <a:lnTo>
                        <a:pt x="23929" y="10119"/>
                      </a:lnTo>
                      <a:lnTo>
                        <a:pt x="24237" y="10427"/>
                      </a:lnTo>
                      <a:lnTo>
                        <a:pt x="25069" y="10970"/>
                      </a:lnTo>
                      <a:lnTo>
                        <a:pt x="26101" y="11368"/>
                      </a:lnTo>
                      <a:lnTo>
                        <a:pt x="27223" y="11657"/>
                      </a:lnTo>
                      <a:lnTo>
                        <a:pt x="28400" y="11802"/>
                      </a:lnTo>
                      <a:lnTo>
                        <a:pt x="29558" y="11802"/>
                      </a:lnTo>
                      <a:lnTo>
                        <a:pt x="30608" y="11675"/>
                      </a:lnTo>
                      <a:lnTo>
                        <a:pt x="31495" y="11404"/>
                      </a:lnTo>
                      <a:lnTo>
                        <a:pt x="31857" y="11205"/>
                      </a:lnTo>
                      <a:lnTo>
                        <a:pt x="32237" y="10933"/>
                      </a:lnTo>
                      <a:lnTo>
                        <a:pt x="32852" y="10408"/>
                      </a:lnTo>
                      <a:lnTo>
                        <a:pt x="33251" y="9865"/>
                      </a:lnTo>
                      <a:lnTo>
                        <a:pt x="33414" y="9322"/>
                      </a:lnTo>
                      <a:lnTo>
                        <a:pt x="33414" y="9051"/>
                      </a:lnTo>
                      <a:lnTo>
                        <a:pt x="33377" y="8870"/>
                      </a:lnTo>
                      <a:lnTo>
                        <a:pt x="33214" y="8526"/>
                      </a:lnTo>
                      <a:lnTo>
                        <a:pt x="32925" y="8218"/>
                      </a:lnTo>
                      <a:lnTo>
                        <a:pt x="32545" y="7983"/>
                      </a:lnTo>
                      <a:lnTo>
                        <a:pt x="32309" y="7892"/>
                      </a:lnTo>
                      <a:lnTo>
                        <a:pt x="31911" y="7766"/>
                      </a:lnTo>
                      <a:lnTo>
                        <a:pt x="30952" y="7711"/>
                      </a:lnTo>
                      <a:lnTo>
                        <a:pt x="29920" y="7929"/>
                      </a:lnTo>
                      <a:lnTo>
                        <a:pt x="28852" y="8435"/>
                      </a:lnTo>
                      <a:lnTo>
                        <a:pt x="28327" y="8834"/>
                      </a:lnTo>
                      <a:lnTo>
                        <a:pt x="28309" y="8327"/>
                      </a:lnTo>
                      <a:lnTo>
                        <a:pt x="28128" y="7277"/>
                      </a:lnTo>
                      <a:lnTo>
                        <a:pt x="27784" y="6173"/>
                      </a:lnTo>
                      <a:lnTo>
                        <a:pt x="27278" y="4978"/>
                      </a:lnTo>
                      <a:lnTo>
                        <a:pt x="26952" y="4345"/>
                      </a:lnTo>
                      <a:lnTo>
                        <a:pt x="26680" y="4490"/>
                      </a:lnTo>
                      <a:lnTo>
                        <a:pt x="27024" y="5159"/>
                      </a:lnTo>
                      <a:lnTo>
                        <a:pt x="27549" y="6408"/>
                      </a:lnTo>
                      <a:lnTo>
                        <a:pt x="27875" y="7567"/>
                      </a:lnTo>
                      <a:lnTo>
                        <a:pt x="28020" y="8653"/>
                      </a:lnTo>
                      <a:lnTo>
                        <a:pt x="28038" y="9178"/>
                      </a:lnTo>
                      <a:lnTo>
                        <a:pt x="28038" y="9268"/>
                      </a:lnTo>
                      <a:lnTo>
                        <a:pt x="28128" y="9304"/>
                      </a:lnTo>
                      <a:lnTo>
                        <a:pt x="28201" y="9340"/>
                      </a:lnTo>
                      <a:lnTo>
                        <a:pt x="28291" y="9286"/>
                      </a:lnTo>
                      <a:lnTo>
                        <a:pt x="28526" y="9051"/>
                      </a:lnTo>
                      <a:lnTo>
                        <a:pt x="29051" y="8671"/>
                      </a:lnTo>
                      <a:lnTo>
                        <a:pt x="29848" y="8273"/>
                      </a:lnTo>
                      <a:lnTo>
                        <a:pt x="30879" y="8037"/>
                      </a:lnTo>
                      <a:lnTo>
                        <a:pt x="31821" y="8055"/>
                      </a:lnTo>
                      <a:lnTo>
                        <a:pt x="32219" y="8182"/>
                      </a:lnTo>
                      <a:lnTo>
                        <a:pt x="32581" y="8345"/>
                      </a:lnTo>
                      <a:lnTo>
                        <a:pt x="32943" y="8671"/>
                      </a:lnTo>
                      <a:lnTo>
                        <a:pt x="33088" y="8942"/>
                      </a:lnTo>
                      <a:lnTo>
                        <a:pt x="33106" y="9087"/>
                      </a:lnTo>
                      <a:lnTo>
                        <a:pt x="33106" y="9304"/>
                      </a:lnTo>
                      <a:lnTo>
                        <a:pt x="32961" y="9757"/>
                      </a:lnTo>
                      <a:lnTo>
                        <a:pt x="32599" y="10227"/>
                      </a:lnTo>
                      <a:lnTo>
                        <a:pt x="32038" y="10716"/>
                      </a:lnTo>
                      <a:lnTo>
                        <a:pt x="31694" y="10951"/>
                      </a:lnTo>
                      <a:lnTo>
                        <a:pt x="31350" y="11132"/>
                      </a:lnTo>
                      <a:lnTo>
                        <a:pt x="30463" y="11404"/>
                      </a:lnTo>
                      <a:lnTo>
                        <a:pt x="29413" y="11513"/>
                      </a:lnTo>
                      <a:lnTo>
                        <a:pt x="28273" y="11476"/>
                      </a:lnTo>
                      <a:lnTo>
                        <a:pt x="27115" y="11332"/>
                      </a:lnTo>
                      <a:lnTo>
                        <a:pt x="26010" y="11024"/>
                      </a:lnTo>
                      <a:lnTo>
                        <a:pt x="25033" y="10608"/>
                      </a:lnTo>
                      <a:lnTo>
                        <a:pt x="24273" y="10064"/>
                      </a:lnTo>
                      <a:lnTo>
                        <a:pt x="24019" y="9739"/>
                      </a:lnTo>
                      <a:lnTo>
                        <a:pt x="23947" y="9684"/>
                      </a:lnTo>
                      <a:lnTo>
                        <a:pt x="23875" y="9666"/>
                      </a:lnTo>
                      <a:lnTo>
                        <a:pt x="23802" y="9702"/>
                      </a:lnTo>
                      <a:lnTo>
                        <a:pt x="23748" y="9757"/>
                      </a:lnTo>
                      <a:lnTo>
                        <a:pt x="23458" y="10390"/>
                      </a:lnTo>
                      <a:lnTo>
                        <a:pt x="22825" y="11494"/>
                      </a:lnTo>
                      <a:lnTo>
                        <a:pt x="22101" y="12381"/>
                      </a:lnTo>
                      <a:lnTo>
                        <a:pt x="21304" y="13087"/>
                      </a:lnTo>
                      <a:lnTo>
                        <a:pt x="20399" y="13594"/>
                      </a:lnTo>
                      <a:lnTo>
                        <a:pt x="19422" y="13902"/>
                      </a:lnTo>
                      <a:lnTo>
                        <a:pt x="18354" y="14010"/>
                      </a:lnTo>
                      <a:lnTo>
                        <a:pt x="17214" y="13938"/>
                      </a:lnTo>
                      <a:lnTo>
                        <a:pt x="16598" y="13811"/>
                      </a:lnTo>
                      <a:lnTo>
                        <a:pt x="16182" y="13703"/>
                      </a:lnTo>
                      <a:lnTo>
                        <a:pt x="15277" y="13377"/>
                      </a:lnTo>
                      <a:lnTo>
                        <a:pt x="14336" y="12942"/>
                      </a:lnTo>
                      <a:lnTo>
                        <a:pt x="13413" y="12418"/>
                      </a:lnTo>
                      <a:lnTo>
                        <a:pt x="12562" y="11820"/>
                      </a:lnTo>
                      <a:lnTo>
                        <a:pt x="11838" y="11169"/>
                      </a:lnTo>
                      <a:lnTo>
                        <a:pt x="11259" y="10463"/>
                      </a:lnTo>
                      <a:lnTo>
                        <a:pt x="10915" y="9739"/>
                      </a:lnTo>
                      <a:lnTo>
                        <a:pt x="10861" y="9377"/>
                      </a:lnTo>
                      <a:lnTo>
                        <a:pt x="10824" y="9304"/>
                      </a:lnTo>
                      <a:lnTo>
                        <a:pt x="10752" y="9250"/>
                      </a:lnTo>
                      <a:lnTo>
                        <a:pt x="10680" y="9250"/>
                      </a:lnTo>
                      <a:lnTo>
                        <a:pt x="10607" y="9286"/>
                      </a:lnTo>
                      <a:lnTo>
                        <a:pt x="10281" y="9540"/>
                      </a:lnTo>
                      <a:lnTo>
                        <a:pt x="9322" y="9974"/>
                      </a:lnTo>
                      <a:lnTo>
                        <a:pt x="8091" y="10300"/>
                      </a:lnTo>
                      <a:lnTo>
                        <a:pt x="6679" y="10481"/>
                      </a:lnTo>
                      <a:lnTo>
                        <a:pt x="5919" y="10517"/>
                      </a:lnTo>
                      <a:lnTo>
                        <a:pt x="5123" y="10517"/>
                      </a:lnTo>
                      <a:lnTo>
                        <a:pt x="3512" y="10354"/>
                      </a:lnTo>
                      <a:lnTo>
                        <a:pt x="2408" y="10046"/>
                      </a:lnTo>
                      <a:lnTo>
                        <a:pt x="1756" y="9775"/>
                      </a:lnTo>
                      <a:lnTo>
                        <a:pt x="1213" y="9413"/>
                      </a:lnTo>
                      <a:lnTo>
                        <a:pt x="779" y="8997"/>
                      </a:lnTo>
                      <a:lnTo>
                        <a:pt x="634" y="8743"/>
                      </a:lnTo>
                      <a:lnTo>
                        <a:pt x="489" y="8435"/>
                      </a:lnTo>
                      <a:lnTo>
                        <a:pt x="326" y="7892"/>
                      </a:lnTo>
                      <a:lnTo>
                        <a:pt x="308" y="7386"/>
                      </a:lnTo>
                      <a:lnTo>
                        <a:pt x="435" y="6933"/>
                      </a:lnTo>
                      <a:lnTo>
                        <a:pt x="561" y="6734"/>
                      </a:lnTo>
                      <a:lnTo>
                        <a:pt x="779" y="6499"/>
                      </a:lnTo>
                      <a:lnTo>
                        <a:pt x="1358" y="6101"/>
                      </a:lnTo>
                      <a:lnTo>
                        <a:pt x="2100" y="5811"/>
                      </a:lnTo>
                      <a:lnTo>
                        <a:pt x="2933" y="5630"/>
                      </a:lnTo>
                      <a:lnTo>
                        <a:pt x="4254" y="5503"/>
                      </a:lnTo>
                      <a:lnTo>
                        <a:pt x="5919" y="5558"/>
                      </a:lnTo>
                      <a:lnTo>
                        <a:pt x="6553" y="5666"/>
                      </a:lnTo>
                      <a:lnTo>
                        <a:pt x="6625" y="5666"/>
                      </a:lnTo>
                      <a:lnTo>
                        <a:pt x="6697" y="5612"/>
                      </a:lnTo>
                      <a:lnTo>
                        <a:pt x="6734" y="5539"/>
                      </a:lnTo>
                      <a:lnTo>
                        <a:pt x="6734" y="5467"/>
                      </a:lnTo>
                      <a:lnTo>
                        <a:pt x="6589" y="4978"/>
                      </a:lnTo>
                      <a:lnTo>
                        <a:pt x="6571" y="4091"/>
                      </a:lnTo>
                      <a:lnTo>
                        <a:pt x="6788" y="3530"/>
                      </a:lnTo>
                      <a:lnTo>
                        <a:pt x="7023" y="3204"/>
                      </a:lnTo>
                      <a:lnTo>
                        <a:pt x="7494" y="2788"/>
                      </a:lnTo>
                      <a:lnTo>
                        <a:pt x="7928" y="2589"/>
                      </a:lnTo>
                      <a:lnTo>
                        <a:pt x="8218" y="2480"/>
                      </a:lnTo>
                      <a:lnTo>
                        <a:pt x="8833" y="2336"/>
                      </a:lnTo>
                      <a:lnTo>
                        <a:pt x="9485" y="2318"/>
                      </a:lnTo>
                      <a:lnTo>
                        <a:pt x="10136" y="2390"/>
                      </a:lnTo>
                      <a:lnTo>
                        <a:pt x="10770" y="2553"/>
                      </a:lnTo>
                      <a:lnTo>
                        <a:pt x="11349" y="2824"/>
                      </a:lnTo>
                      <a:lnTo>
                        <a:pt x="11874" y="3204"/>
                      </a:lnTo>
                      <a:lnTo>
                        <a:pt x="12272" y="3675"/>
                      </a:lnTo>
                      <a:lnTo>
                        <a:pt x="12435" y="3947"/>
                      </a:lnTo>
                      <a:lnTo>
                        <a:pt x="12490" y="4037"/>
                      </a:lnTo>
                      <a:lnTo>
                        <a:pt x="12598" y="4037"/>
                      </a:lnTo>
                      <a:lnTo>
                        <a:pt x="12689" y="3983"/>
                      </a:lnTo>
                      <a:lnTo>
                        <a:pt x="12707" y="3892"/>
                      </a:lnTo>
                      <a:lnTo>
                        <a:pt x="12725" y="3440"/>
                      </a:lnTo>
                      <a:lnTo>
                        <a:pt x="12870" y="2643"/>
                      </a:lnTo>
                      <a:lnTo>
                        <a:pt x="13159" y="1974"/>
                      </a:lnTo>
                      <a:lnTo>
                        <a:pt x="13630" y="1394"/>
                      </a:lnTo>
                      <a:lnTo>
                        <a:pt x="13938" y="1159"/>
                      </a:lnTo>
                      <a:lnTo>
                        <a:pt x="14281" y="924"/>
                      </a:lnTo>
                      <a:lnTo>
                        <a:pt x="15096" y="580"/>
                      </a:lnTo>
                      <a:lnTo>
                        <a:pt x="16001" y="381"/>
                      </a:lnTo>
                      <a:lnTo>
                        <a:pt x="16978" y="308"/>
                      </a:lnTo>
                      <a:lnTo>
                        <a:pt x="18010" y="327"/>
                      </a:lnTo>
                      <a:lnTo>
                        <a:pt x="19042" y="453"/>
                      </a:lnTo>
                      <a:lnTo>
                        <a:pt x="20598" y="779"/>
                      </a:lnTo>
                      <a:lnTo>
                        <a:pt x="21558" y="1087"/>
                      </a:lnTo>
                      <a:lnTo>
                        <a:pt x="21648" y="797"/>
                      </a:lnTo>
                      <a:lnTo>
                        <a:pt x="20671" y="489"/>
                      </a:lnTo>
                      <a:lnTo>
                        <a:pt x="19078" y="164"/>
                      </a:lnTo>
                      <a:lnTo>
                        <a:pt x="17992" y="37"/>
                      </a:lnTo>
                      <a:lnTo>
                        <a:pt x="1692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4" name="Google Shape;64;p3"/>
              <p:cNvGrpSpPr/>
              <p:nvPr/>
            </p:nvGrpSpPr>
            <p:grpSpPr>
              <a:xfrm>
                <a:off x="648762" y="106102"/>
                <a:ext cx="1124148" cy="632259"/>
                <a:chOff x="389676" y="3721420"/>
                <a:chExt cx="1478364" cy="831483"/>
              </a:xfrm>
            </p:grpSpPr>
            <p:sp>
              <p:nvSpPr>
                <p:cNvPr id="65" name="Google Shape;65;p3"/>
                <p:cNvSpPr/>
                <p:nvPr/>
              </p:nvSpPr>
              <p:spPr>
                <a:xfrm>
                  <a:off x="395426" y="3726027"/>
                  <a:ext cx="1467436" cy="821698"/>
                </a:xfrm>
                <a:custGeom>
                  <a:avLst/>
                  <a:gdLst/>
                  <a:ahLst/>
                  <a:cxnLst/>
                  <a:rect l="l" t="t" r="r" b="b"/>
                  <a:pathLst>
                    <a:path w="46193" h="25866" extrusionOk="0">
                      <a:moveTo>
                        <a:pt x="22354" y="0"/>
                      </a:moveTo>
                      <a:lnTo>
                        <a:pt x="20218" y="218"/>
                      </a:lnTo>
                      <a:lnTo>
                        <a:pt x="19169" y="417"/>
                      </a:lnTo>
                      <a:lnTo>
                        <a:pt x="18589" y="543"/>
                      </a:lnTo>
                      <a:lnTo>
                        <a:pt x="17467" y="869"/>
                      </a:lnTo>
                      <a:lnTo>
                        <a:pt x="16417" y="1268"/>
                      </a:lnTo>
                      <a:lnTo>
                        <a:pt x="15440" y="1756"/>
                      </a:lnTo>
                      <a:lnTo>
                        <a:pt x="14535" y="2299"/>
                      </a:lnTo>
                      <a:lnTo>
                        <a:pt x="13720" y="2915"/>
                      </a:lnTo>
                      <a:lnTo>
                        <a:pt x="12996" y="3602"/>
                      </a:lnTo>
                      <a:lnTo>
                        <a:pt x="12363" y="4345"/>
                      </a:lnTo>
                      <a:lnTo>
                        <a:pt x="11838" y="5159"/>
                      </a:lnTo>
                      <a:lnTo>
                        <a:pt x="11422" y="6010"/>
                      </a:lnTo>
                      <a:lnTo>
                        <a:pt x="11132" y="6933"/>
                      </a:lnTo>
                      <a:lnTo>
                        <a:pt x="10951" y="7910"/>
                      </a:lnTo>
                      <a:lnTo>
                        <a:pt x="10897" y="8924"/>
                      </a:lnTo>
                      <a:lnTo>
                        <a:pt x="10987" y="9992"/>
                      </a:lnTo>
                      <a:lnTo>
                        <a:pt x="11204" y="11096"/>
                      </a:lnTo>
                      <a:lnTo>
                        <a:pt x="11585" y="12254"/>
                      </a:lnTo>
                      <a:lnTo>
                        <a:pt x="11838" y="12852"/>
                      </a:lnTo>
                      <a:lnTo>
                        <a:pt x="11458" y="12580"/>
                      </a:lnTo>
                      <a:lnTo>
                        <a:pt x="10607" y="12146"/>
                      </a:lnTo>
                      <a:lnTo>
                        <a:pt x="9666" y="11838"/>
                      </a:lnTo>
                      <a:lnTo>
                        <a:pt x="8670" y="11621"/>
                      </a:lnTo>
                      <a:lnTo>
                        <a:pt x="7639" y="11512"/>
                      </a:lnTo>
                      <a:lnTo>
                        <a:pt x="6589" y="11530"/>
                      </a:lnTo>
                      <a:lnTo>
                        <a:pt x="5539" y="11639"/>
                      </a:lnTo>
                      <a:lnTo>
                        <a:pt x="4507" y="11874"/>
                      </a:lnTo>
                      <a:lnTo>
                        <a:pt x="3548" y="12200"/>
                      </a:lnTo>
                      <a:lnTo>
                        <a:pt x="2643" y="12616"/>
                      </a:lnTo>
                      <a:lnTo>
                        <a:pt x="1828" y="13159"/>
                      </a:lnTo>
                      <a:lnTo>
                        <a:pt x="1141" y="13793"/>
                      </a:lnTo>
                      <a:lnTo>
                        <a:pt x="598" y="14535"/>
                      </a:lnTo>
                      <a:lnTo>
                        <a:pt x="199" y="15368"/>
                      </a:lnTo>
                      <a:lnTo>
                        <a:pt x="0" y="16291"/>
                      </a:lnTo>
                      <a:lnTo>
                        <a:pt x="0" y="17323"/>
                      </a:lnTo>
                      <a:lnTo>
                        <a:pt x="91" y="17884"/>
                      </a:lnTo>
                      <a:lnTo>
                        <a:pt x="199" y="18372"/>
                      </a:lnTo>
                      <a:lnTo>
                        <a:pt x="543" y="19241"/>
                      </a:lnTo>
                      <a:lnTo>
                        <a:pt x="1014" y="19983"/>
                      </a:lnTo>
                      <a:lnTo>
                        <a:pt x="1593" y="20617"/>
                      </a:lnTo>
                      <a:lnTo>
                        <a:pt x="2263" y="21142"/>
                      </a:lnTo>
                      <a:lnTo>
                        <a:pt x="3023" y="21558"/>
                      </a:lnTo>
                      <a:lnTo>
                        <a:pt x="3838" y="21848"/>
                      </a:lnTo>
                      <a:lnTo>
                        <a:pt x="4688" y="22047"/>
                      </a:lnTo>
                      <a:lnTo>
                        <a:pt x="5575" y="22155"/>
                      </a:lnTo>
                      <a:lnTo>
                        <a:pt x="6498" y="22155"/>
                      </a:lnTo>
                      <a:lnTo>
                        <a:pt x="7403" y="22065"/>
                      </a:lnTo>
                      <a:lnTo>
                        <a:pt x="8290" y="21902"/>
                      </a:lnTo>
                      <a:lnTo>
                        <a:pt x="9141" y="21648"/>
                      </a:lnTo>
                      <a:lnTo>
                        <a:pt x="9955" y="21305"/>
                      </a:lnTo>
                      <a:lnTo>
                        <a:pt x="10698" y="20888"/>
                      </a:lnTo>
                      <a:lnTo>
                        <a:pt x="11367" y="20400"/>
                      </a:lnTo>
                      <a:lnTo>
                        <a:pt x="11657" y="20128"/>
                      </a:lnTo>
                      <a:lnTo>
                        <a:pt x="12001" y="20653"/>
                      </a:lnTo>
                      <a:lnTo>
                        <a:pt x="12906" y="21648"/>
                      </a:lnTo>
                      <a:lnTo>
                        <a:pt x="14010" y="22590"/>
                      </a:lnTo>
                      <a:lnTo>
                        <a:pt x="15277" y="23440"/>
                      </a:lnTo>
                      <a:lnTo>
                        <a:pt x="16689" y="24183"/>
                      </a:lnTo>
                      <a:lnTo>
                        <a:pt x="18173" y="24816"/>
                      </a:lnTo>
                      <a:lnTo>
                        <a:pt x="19712" y="25323"/>
                      </a:lnTo>
                      <a:lnTo>
                        <a:pt x="21250" y="25685"/>
                      </a:lnTo>
                      <a:lnTo>
                        <a:pt x="22771" y="25866"/>
                      </a:lnTo>
                      <a:lnTo>
                        <a:pt x="24237" y="25866"/>
                      </a:lnTo>
                      <a:lnTo>
                        <a:pt x="25594" y="25667"/>
                      </a:lnTo>
                      <a:lnTo>
                        <a:pt x="26807" y="25250"/>
                      </a:lnTo>
                      <a:lnTo>
                        <a:pt x="27857" y="24581"/>
                      </a:lnTo>
                      <a:lnTo>
                        <a:pt x="28472" y="23929"/>
                      </a:lnTo>
                      <a:lnTo>
                        <a:pt x="28834" y="23404"/>
                      </a:lnTo>
                      <a:lnTo>
                        <a:pt x="29106" y="22807"/>
                      </a:lnTo>
                      <a:lnTo>
                        <a:pt x="29323" y="22155"/>
                      </a:lnTo>
                      <a:lnTo>
                        <a:pt x="29468" y="21413"/>
                      </a:lnTo>
                      <a:lnTo>
                        <a:pt x="29522" y="20599"/>
                      </a:lnTo>
                      <a:lnTo>
                        <a:pt x="29522" y="20164"/>
                      </a:lnTo>
                      <a:lnTo>
                        <a:pt x="29884" y="20562"/>
                      </a:lnTo>
                      <a:lnTo>
                        <a:pt x="30771" y="21268"/>
                      </a:lnTo>
                      <a:lnTo>
                        <a:pt x="31803" y="21866"/>
                      </a:lnTo>
                      <a:lnTo>
                        <a:pt x="32943" y="22372"/>
                      </a:lnTo>
                      <a:lnTo>
                        <a:pt x="34156" y="22753"/>
                      </a:lnTo>
                      <a:lnTo>
                        <a:pt x="35459" y="23042"/>
                      </a:lnTo>
                      <a:lnTo>
                        <a:pt x="36780" y="23205"/>
                      </a:lnTo>
                      <a:lnTo>
                        <a:pt x="38120" y="23241"/>
                      </a:lnTo>
                      <a:lnTo>
                        <a:pt x="39423" y="23151"/>
                      </a:lnTo>
                      <a:lnTo>
                        <a:pt x="40708" y="22916"/>
                      </a:lnTo>
                      <a:lnTo>
                        <a:pt x="41903" y="22554"/>
                      </a:lnTo>
                      <a:lnTo>
                        <a:pt x="43025" y="22029"/>
                      </a:lnTo>
                      <a:lnTo>
                        <a:pt x="44002" y="21377"/>
                      </a:lnTo>
                      <a:lnTo>
                        <a:pt x="44835" y="20562"/>
                      </a:lnTo>
                      <a:lnTo>
                        <a:pt x="45505" y="19585"/>
                      </a:lnTo>
                      <a:lnTo>
                        <a:pt x="45975" y="18445"/>
                      </a:lnTo>
                      <a:lnTo>
                        <a:pt x="46102" y="17811"/>
                      </a:lnTo>
                      <a:lnTo>
                        <a:pt x="46174" y="17413"/>
                      </a:lnTo>
                      <a:lnTo>
                        <a:pt x="46192" y="16725"/>
                      </a:lnTo>
                      <a:lnTo>
                        <a:pt x="46138" y="16146"/>
                      </a:lnTo>
                      <a:lnTo>
                        <a:pt x="45975" y="15639"/>
                      </a:lnTo>
                      <a:lnTo>
                        <a:pt x="45740" y="15241"/>
                      </a:lnTo>
                      <a:lnTo>
                        <a:pt x="45450" y="14933"/>
                      </a:lnTo>
                      <a:lnTo>
                        <a:pt x="45088" y="14716"/>
                      </a:lnTo>
                      <a:lnTo>
                        <a:pt x="44672" y="14571"/>
                      </a:lnTo>
                      <a:lnTo>
                        <a:pt x="43984" y="14499"/>
                      </a:lnTo>
                      <a:lnTo>
                        <a:pt x="42989" y="14698"/>
                      </a:lnTo>
                      <a:lnTo>
                        <a:pt x="41975" y="15187"/>
                      </a:lnTo>
                      <a:lnTo>
                        <a:pt x="41016" y="15947"/>
                      </a:lnTo>
                      <a:lnTo>
                        <a:pt x="40599" y="16417"/>
                      </a:lnTo>
                      <a:lnTo>
                        <a:pt x="40599" y="16417"/>
                      </a:lnTo>
                      <a:lnTo>
                        <a:pt x="41106" y="15838"/>
                      </a:lnTo>
                      <a:lnTo>
                        <a:pt x="42174" y="14951"/>
                      </a:lnTo>
                      <a:lnTo>
                        <a:pt x="42898" y="14282"/>
                      </a:lnTo>
                      <a:lnTo>
                        <a:pt x="43314" y="13775"/>
                      </a:lnTo>
                      <a:lnTo>
                        <a:pt x="43658" y="13178"/>
                      </a:lnTo>
                      <a:lnTo>
                        <a:pt x="43894" y="12417"/>
                      </a:lnTo>
                      <a:lnTo>
                        <a:pt x="43966" y="11983"/>
                      </a:lnTo>
                      <a:lnTo>
                        <a:pt x="44038" y="11331"/>
                      </a:lnTo>
                      <a:lnTo>
                        <a:pt x="43912" y="10010"/>
                      </a:lnTo>
                      <a:lnTo>
                        <a:pt x="43495" y="8761"/>
                      </a:lnTo>
                      <a:lnTo>
                        <a:pt x="42862" y="7603"/>
                      </a:lnTo>
                      <a:lnTo>
                        <a:pt x="42464" y="7096"/>
                      </a:lnTo>
                      <a:lnTo>
                        <a:pt x="42192" y="6788"/>
                      </a:lnTo>
                      <a:lnTo>
                        <a:pt x="41613" y="6281"/>
                      </a:lnTo>
                      <a:lnTo>
                        <a:pt x="40979" y="5847"/>
                      </a:lnTo>
                      <a:lnTo>
                        <a:pt x="40292" y="5521"/>
                      </a:lnTo>
                      <a:lnTo>
                        <a:pt x="39586" y="5286"/>
                      </a:lnTo>
                      <a:lnTo>
                        <a:pt x="38862" y="5159"/>
                      </a:lnTo>
                      <a:lnTo>
                        <a:pt x="38138" y="5105"/>
                      </a:lnTo>
                      <a:lnTo>
                        <a:pt x="37414" y="5159"/>
                      </a:lnTo>
                      <a:lnTo>
                        <a:pt x="36708" y="5304"/>
                      </a:lnTo>
                      <a:lnTo>
                        <a:pt x="36020" y="5539"/>
                      </a:lnTo>
                      <a:lnTo>
                        <a:pt x="35386" y="5865"/>
                      </a:lnTo>
                      <a:lnTo>
                        <a:pt x="34807" y="6299"/>
                      </a:lnTo>
                      <a:lnTo>
                        <a:pt x="34282" y="6806"/>
                      </a:lnTo>
                      <a:lnTo>
                        <a:pt x="33848" y="7422"/>
                      </a:lnTo>
                      <a:lnTo>
                        <a:pt x="33504" y="8075"/>
                      </a:lnTo>
                      <a:lnTo>
                        <a:pt x="33558" y="7530"/>
                      </a:lnTo>
                      <a:lnTo>
                        <a:pt x="33522" y="6824"/>
                      </a:lnTo>
                      <a:lnTo>
                        <a:pt x="33395" y="6136"/>
                      </a:lnTo>
                      <a:lnTo>
                        <a:pt x="33196" y="5467"/>
                      </a:lnTo>
                      <a:lnTo>
                        <a:pt x="32744" y="4507"/>
                      </a:lnTo>
                      <a:lnTo>
                        <a:pt x="31893" y="3313"/>
                      </a:lnTo>
                      <a:lnTo>
                        <a:pt x="30825" y="2281"/>
                      </a:lnTo>
                      <a:lnTo>
                        <a:pt x="29631" y="1449"/>
                      </a:lnTo>
                      <a:lnTo>
                        <a:pt x="28327" y="815"/>
                      </a:lnTo>
                      <a:lnTo>
                        <a:pt x="27676" y="598"/>
                      </a:lnTo>
                      <a:lnTo>
                        <a:pt x="26644" y="344"/>
                      </a:lnTo>
                      <a:lnTo>
                        <a:pt x="24508" y="37"/>
                      </a:lnTo>
                      <a:lnTo>
                        <a:pt x="2235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3"/>
                <p:cNvSpPr/>
                <p:nvPr/>
              </p:nvSpPr>
              <p:spPr>
                <a:xfrm>
                  <a:off x="389676" y="3734636"/>
                  <a:ext cx="1478364" cy="818267"/>
                </a:xfrm>
                <a:custGeom>
                  <a:avLst/>
                  <a:gdLst/>
                  <a:ahLst/>
                  <a:cxnLst/>
                  <a:rect l="l" t="t" r="r" b="b"/>
                  <a:pathLst>
                    <a:path w="46537" h="25758" extrusionOk="0">
                      <a:moveTo>
                        <a:pt x="19331" y="1"/>
                      </a:moveTo>
                      <a:lnTo>
                        <a:pt x="18680" y="146"/>
                      </a:lnTo>
                      <a:lnTo>
                        <a:pt x="17431" y="526"/>
                      </a:lnTo>
                      <a:lnTo>
                        <a:pt x="16254" y="997"/>
                      </a:lnTo>
                      <a:lnTo>
                        <a:pt x="15186" y="1558"/>
                      </a:lnTo>
                      <a:lnTo>
                        <a:pt x="14227" y="2209"/>
                      </a:lnTo>
                      <a:lnTo>
                        <a:pt x="13358" y="2933"/>
                      </a:lnTo>
                      <a:lnTo>
                        <a:pt x="12616" y="3730"/>
                      </a:lnTo>
                      <a:lnTo>
                        <a:pt x="12019" y="4598"/>
                      </a:lnTo>
                      <a:lnTo>
                        <a:pt x="11766" y="5069"/>
                      </a:lnTo>
                      <a:lnTo>
                        <a:pt x="11566" y="5449"/>
                      </a:lnTo>
                      <a:lnTo>
                        <a:pt x="11259" y="6264"/>
                      </a:lnTo>
                      <a:lnTo>
                        <a:pt x="11060" y="7114"/>
                      </a:lnTo>
                      <a:lnTo>
                        <a:pt x="10951" y="7983"/>
                      </a:lnTo>
                      <a:lnTo>
                        <a:pt x="10933" y="8888"/>
                      </a:lnTo>
                      <a:lnTo>
                        <a:pt x="11023" y="9793"/>
                      </a:lnTo>
                      <a:lnTo>
                        <a:pt x="11223" y="10734"/>
                      </a:lnTo>
                      <a:lnTo>
                        <a:pt x="11494" y="11694"/>
                      </a:lnTo>
                      <a:lnTo>
                        <a:pt x="11675" y="12164"/>
                      </a:lnTo>
                      <a:lnTo>
                        <a:pt x="11204" y="11893"/>
                      </a:lnTo>
                      <a:lnTo>
                        <a:pt x="10118" y="11477"/>
                      </a:lnTo>
                      <a:lnTo>
                        <a:pt x="8960" y="11205"/>
                      </a:lnTo>
                      <a:lnTo>
                        <a:pt x="7729" y="11096"/>
                      </a:lnTo>
                      <a:lnTo>
                        <a:pt x="6480" y="11133"/>
                      </a:lnTo>
                      <a:lnTo>
                        <a:pt x="5231" y="11314"/>
                      </a:lnTo>
                      <a:lnTo>
                        <a:pt x="4037" y="11640"/>
                      </a:lnTo>
                      <a:lnTo>
                        <a:pt x="2933" y="12128"/>
                      </a:lnTo>
                      <a:lnTo>
                        <a:pt x="2426" y="12436"/>
                      </a:lnTo>
                      <a:lnTo>
                        <a:pt x="2064" y="12653"/>
                      </a:lnTo>
                      <a:lnTo>
                        <a:pt x="1448" y="13178"/>
                      </a:lnTo>
                      <a:lnTo>
                        <a:pt x="942" y="13739"/>
                      </a:lnTo>
                      <a:lnTo>
                        <a:pt x="543" y="14355"/>
                      </a:lnTo>
                      <a:lnTo>
                        <a:pt x="254" y="15024"/>
                      </a:lnTo>
                      <a:lnTo>
                        <a:pt x="73" y="15730"/>
                      </a:lnTo>
                      <a:lnTo>
                        <a:pt x="0" y="16472"/>
                      </a:lnTo>
                      <a:lnTo>
                        <a:pt x="55" y="17233"/>
                      </a:lnTo>
                      <a:lnTo>
                        <a:pt x="127" y="17631"/>
                      </a:lnTo>
                      <a:lnTo>
                        <a:pt x="199" y="18011"/>
                      </a:lnTo>
                      <a:lnTo>
                        <a:pt x="435" y="18699"/>
                      </a:lnTo>
                      <a:lnTo>
                        <a:pt x="761" y="19332"/>
                      </a:lnTo>
                      <a:lnTo>
                        <a:pt x="1159" y="19911"/>
                      </a:lnTo>
                      <a:lnTo>
                        <a:pt x="1647" y="20436"/>
                      </a:lnTo>
                      <a:lnTo>
                        <a:pt x="2209" y="20889"/>
                      </a:lnTo>
                      <a:lnTo>
                        <a:pt x="2824" y="21269"/>
                      </a:lnTo>
                      <a:lnTo>
                        <a:pt x="3530" y="21577"/>
                      </a:lnTo>
                      <a:lnTo>
                        <a:pt x="3910" y="21703"/>
                      </a:lnTo>
                      <a:lnTo>
                        <a:pt x="4417" y="21848"/>
                      </a:lnTo>
                      <a:lnTo>
                        <a:pt x="5467" y="22011"/>
                      </a:lnTo>
                      <a:lnTo>
                        <a:pt x="6535" y="22047"/>
                      </a:lnTo>
                      <a:lnTo>
                        <a:pt x="7602" y="21957"/>
                      </a:lnTo>
                      <a:lnTo>
                        <a:pt x="8670" y="21739"/>
                      </a:lnTo>
                      <a:lnTo>
                        <a:pt x="9666" y="21414"/>
                      </a:lnTo>
                      <a:lnTo>
                        <a:pt x="10607" y="20961"/>
                      </a:lnTo>
                      <a:lnTo>
                        <a:pt x="11440" y="20418"/>
                      </a:lnTo>
                      <a:lnTo>
                        <a:pt x="11802" y="20092"/>
                      </a:lnTo>
                      <a:lnTo>
                        <a:pt x="12236" y="20690"/>
                      </a:lnTo>
                      <a:lnTo>
                        <a:pt x="13322" y="21812"/>
                      </a:lnTo>
                      <a:lnTo>
                        <a:pt x="14643" y="22826"/>
                      </a:lnTo>
                      <a:lnTo>
                        <a:pt x="16146" y="23731"/>
                      </a:lnTo>
                      <a:lnTo>
                        <a:pt x="17793" y="24491"/>
                      </a:lnTo>
                      <a:lnTo>
                        <a:pt x="19494" y="25088"/>
                      </a:lnTo>
                      <a:lnTo>
                        <a:pt x="21214" y="25504"/>
                      </a:lnTo>
                      <a:lnTo>
                        <a:pt x="22915" y="25740"/>
                      </a:lnTo>
                      <a:lnTo>
                        <a:pt x="23730" y="25758"/>
                      </a:lnTo>
                      <a:lnTo>
                        <a:pt x="24400" y="25740"/>
                      </a:lnTo>
                      <a:lnTo>
                        <a:pt x="25648" y="25577"/>
                      </a:lnTo>
                      <a:lnTo>
                        <a:pt x="26228" y="25414"/>
                      </a:lnTo>
                      <a:lnTo>
                        <a:pt x="26861" y="25197"/>
                      </a:lnTo>
                      <a:lnTo>
                        <a:pt x="27802" y="24672"/>
                      </a:lnTo>
                      <a:lnTo>
                        <a:pt x="28382" y="24183"/>
                      </a:lnTo>
                      <a:lnTo>
                        <a:pt x="28907" y="23586"/>
                      </a:lnTo>
                      <a:lnTo>
                        <a:pt x="29341" y="22844"/>
                      </a:lnTo>
                      <a:lnTo>
                        <a:pt x="29649" y="21957"/>
                      </a:lnTo>
                      <a:lnTo>
                        <a:pt x="29830" y="20889"/>
                      </a:lnTo>
                      <a:lnTo>
                        <a:pt x="29848" y="20273"/>
                      </a:lnTo>
                      <a:lnTo>
                        <a:pt x="30336" y="20726"/>
                      </a:lnTo>
                      <a:lnTo>
                        <a:pt x="31495" y="21504"/>
                      </a:lnTo>
                      <a:lnTo>
                        <a:pt x="32816" y="22156"/>
                      </a:lnTo>
                      <a:lnTo>
                        <a:pt x="34282" y="22645"/>
                      </a:lnTo>
                      <a:lnTo>
                        <a:pt x="35839" y="22970"/>
                      </a:lnTo>
                      <a:lnTo>
                        <a:pt x="37432" y="23115"/>
                      </a:lnTo>
                      <a:lnTo>
                        <a:pt x="39043" y="23079"/>
                      </a:lnTo>
                      <a:lnTo>
                        <a:pt x="40617" y="22862"/>
                      </a:lnTo>
                      <a:lnTo>
                        <a:pt x="41360" y="22663"/>
                      </a:lnTo>
                      <a:lnTo>
                        <a:pt x="41884" y="22518"/>
                      </a:lnTo>
                      <a:lnTo>
                        <a:pt x="42844" y="22120"/>
                      </a:lnTo>
                      <a:lnTo>
                        <a:pt x="43713" y="21631"/>
                      </a:lnTo>
                      <a:lnTo>
                        <a:pt x="44455" y="21070"/>
                      </a:lnTo>
                      <a:lnTo>
                        <a:pt x="45106" y="20418"/>
                      </a:lnTo>
                      <a:lnTo>
                        <a:pt x="45631" y="19694"/>
                      </a:lnTo>
                      <a:lnTo>
                        <a:pt x="46048" y="18898"/>
                      </a:lnTo>
                      <a:lnTo>
                        <a:pt x="46337" y="18029"/>
                      </a:lnTo>
                      <a:lnTo>
                        <a:pt x="46428" y="17558"/>
                      </a:lnTo>
                      <a:lnTo>
                        <a:pt x="46500" y="17160"/>
                      </a:lnTo>
                      <a:lnTo>
                        <a:pt x="46536" y="16454"/>
                      </a:lnTo>
                      <a:lnTo>
                        <a:pt x="46464" y="15875"/>
                      </a:lnTo>
                      <a:lnTo>
                        <a:pt x="46337" y="15404"/>
                      </a:lnTo>
                      <a:lnTo>
                        <a:pt x="46048" y="14861"/>
                      </a:lnTo>
                      <a:lnTo>
                        <a:pt x="45559" y="14427"/>
                      </a:lnTo>
                      <a:lnTo>
                        <a:pt x="45324" y="14300"/>
                      </a:lnTo>
                      <a:lnTo>
                        <a:pt x="45070" y="14192"/>
                      </a:lnTo>
                      <a:lnTo>
                        <a:pt x="44491" y="14101"/>
                      </a:lnTo>
                      <a:lnTo>
                        <a:pt x="43876" y="14119"/>
                      </a:lnTo>
                      <a:lnTo>
                        <a:pt x="43224" y="14264"/>
                      </a:lnTo>
                      <a:lnTo>
                        <a:pt x="42898" y="14391"/>
                      </a:lnTo>
                      <a:lnTo>
                        <a:pt x="42898" y="14391"/>
                      </a:lnTo>
                      <a:lnTo>
                        <a:pt x="43152" y="14155"/>
                      </a:lnTo>
                      <a:lnTo>
                        <a:pt x="43604" y="13631"/>
                      </a:lnTo>
                      <a:lnTo>
                        <a:pt x="43966" y="12979"/>
                      </a:lnTo>
                      <a:lnTo>
                        <a:pt x="44219" y="12201"/>
                      </a:lnTo>
                      <a:lnTo>
                        <a:pt x="44310" y="11730"/>
                      </a:lnTo>
                      <a:lnTo>
                        <a:pt x="44364" y="11078"/>
                      </a:lnTo>
                      <a:lnTo>
                        <a:pt x="44238" y="9775"/>
                      </a:lnTo>
                      <a:lnTo>
                        <a:pt x="43839" y="8472"/>
                      </a:lnTo>
                      <a:lnTo>
                        <a:pt x="43188" y="7277"/>
                      </a:lnTo>
                      <a:lnTo>
                        <a:pt x="42753" y="6716"/>
                      </a:lnTo>
                      <a:lnTo>
                        <a:pt x="42482" y="6409"/>
                      </a:lnTo>
                      <a:lnTo>
                        <a:pt x="41866" y="5865"/>
                      </a:lnTo>
                      <a:lnTo>
                        <a:pt x="41179" y="5413"/>
                      </a:lnTo>
                      <a:lnTo>
                        <a:pt x="40436" y="5069"/>
                      </a:lnTo>
                      <a:lnTo>
                        <a:pt x="39676" y="4834"/>
                      </a:lnTo>
                      <a:lnTo>
                        <a:pt x="38862" y="4707"/>
                      </a:lnTo>
                      <a:lnTo>
                        <a:pt x="38047" y="4689"/>
                      </a:lnTo>
                      <a:lnTo>
                        <a:pt x="37233" y="4798"/>
                      </a:lnTo>
                      <a:lnTo>
                        <a:pt x="36834" y="4906"/>
                      </a:lnTo>
                      <a:lnTo>
                        <a:pt x="36346" y="5051"/>
                      </a:lnTo>
                      <a:lnTo>
                        <a:pt x="35495" y="5467"/>
                      </a:lnTo>
                      <a:lnTo>
                        <a:pt x="34753" y="6010"/>
                      </a:lnTo>
                      <a:lnTo>
                        <a:pt x="34138" y="6698"/>
                      </a:lnTo>
                      <a:lnTo>
                        <a:pt x="33884" y="7096"/>
                      </a:lnTo>
                      <a:lnTo>
                        <a:pt x="33848" y="6481"/>
                      </a:lnTo>
                      <a:lnTo>
                        <a:pt x="33558" y="5232"/>
                      </a:lnTo>
                      <a:lnTo>
                        <a:pt x="33287" y="4617"/>
                      </a:lnTo>
                      <a:lnTo>
                        <a:pt x="33088" y="4236"/>
                      </a:lnTo>
                      <a:lnTo>
                        <a:pt x="32617" y="3512"/>
                      </a:lnTo>
                      <a:lnTo>
                        <a:pt x="32056" y="2825"/>
                      </a:lnTo>
                      <a:lnTo>
                        <a:pt x="31422" y="2173"/>
                      </a:lnTo>
                      <a:lnTo>
                        <a:pt x="30717" y="1594"/>
                      </a:lnTo>
                      <a:lnTo>
                        <a:pt x="29956" y="1087"/>
                      </a:lnTo>
                      <a:lnTo>
                        <a:pt x="29160" y="653"/>
                      </a:lnTo>
                      <a:lnTo>
                        <a:pt x="28327" y="309"/>
                      </a:lnTo>
                      <a:lnTo>
                        <a:pt x="27893" y="182"/>
                      </a:lnTo>
                      <a:lnTo>
                        <a:pt x="27802" y="472"/>
                      </a:lnTo>
                      <a:lnTo>
                        <a:pt x="28219" y="598"/>
                      </a:lnTo>
                      <a:lnTo>
                        <a:pt x="29033" y="924"/>
                      </a:lnTo>
                      <a:lnTo>
                        <a:pt x="29812" y="1340"/>
                      </a:lnTo>
                      <a:lnTo>
                        <a:pt x="30536" y="1847"/>
                      </a:lnTo>
                      <a:lnTo>
                        <a:pt x="31223" y="2390"/>
                      </a:lnTo>
                      <a:lnTo>
                        <a:pt x="31839" y="3006"/>
                      </a:lnTo>
                      <a:lnTo>
                        <a:pt x="32364" y="3675"/>
                      </a:lnTo>
                      <a:lnTo>
                        <a:pt x="32834" y="4381"/>
                      </a:lnTo>
                      <a:lnTo>
                        <a:pt x="33015" y="4761"/>
                      </a:lnTo>
                      <a:lnTo>
                        <a:pt x="33178" y="5141"/>
                      </a:lnTo>
                      <a:lnTo>
                        <a:pt x="33432" y="5902"/>
                      </a:lnTo>
                      <a:lnTo>
                        <a:pt x="33558" y="6662"/>
                      </a:lnTo>
                      <a:lnTo>
                        <a:pt x="33576" y="7422"/>
                      </a:lnTo>
                      <a:lnTo>
                        <a:pt x="33522" y="7802"/>
                      </a:lnTo>
                      <a:lnTo>
                        <a:pt x="33323" y="8400"/>
                      </a:lnTo>
                      <a:lnTo>
                        <a:pt x="33178" y="9033"/>
                      </a:lnTo>
                      <a:lnTo>
                        <a:pt x="33196" y="9160"/>
                      </a:lnTo>
                      <a:lnTo>
                        <a:pt x="33287" y="9214"/>
                      </a:lnTo>
                      <a:lnTo>
                        <a:pt x="33414" y="9214"/>
                      </a:lnTo>
                      <a:lnTo>
                        <a:pt x="33468" y="9124"/>
                      </a:lnTo>
                      <a:lnTo>
                        <a:pt x="33703" y="8508"/>
                      </a:lnTo>
                      <a:lnTo>
                        <a:pt x="33830" y="7893"/>
                      </a:lnTo>
                      <a:lnTo>
                        <a:pt x="34047" y="7404"/>
                      </a:lnTo>
                      <a:lnTo>
                        <a:pt x="34644" y="6535"/>
                      </a:lnTo>
                      <a:lnTo>
                        <a:pt x="35441" y="5865"/>
                      </a:lnTo>
                      <a:lnTo>
                        <a:pt x="36382" y="5359"/>
                      </a:lnTo>
                      <a:lnTo>
                        <a:pt x="36907" y="5196"/>
                      </a:lnTo>
                      <a:lnTo>
                        <a:pt x="37287" y="5087"/>
                      </a:lnTo>
                      <a:lnTo>
                        <a:pt x="38065" y="4997"/>
                      </a:lnTo>
                      <a:lnTo>
                        <a:pt x="38844" y="5015"/>
                      </a:lnTo>
                      <a:lnTo>
                        <a:pt x="39604" y="5123"/>
                      </a:lnTo>
                      <a:lnTo>
                        <a:pt x="40328" y="5359"/>
                      </a:lnTo>
                      <a:lnTo>
                        <a:pt x="41034" y="5684"/>
                      </a:lnTo>
                      <a:lnTo>
                        <a:pt x="41667" y="6101"/>
                      </a:lnTo>
                      <a:lnTo>
                        <a:pt x="42265" y="6626"/>
                      </a:lnTo>
                      <a:lnTo>
                        <a:pt x="42518" y="6915"/>
                      </a:lnTo>
                      <a:lnTo>
                        <a:pt x="42934" y="7440"/>
                      </a:lnTo>
                      <a:lnTo>
                        <a:pt x="43568" y="8599"/>
                      </a:lnTo>
                      <a:lnTo>
                        <a:pt x="43948" y="9829"/>
                      </a:lnTo>
                      <a:lnTo>
                        <a:pt x="44057" y="11078"/>
                      </a:lnTo>
                      <a:lnTo>
                        <a:pt x="44002" y="11694"/>
                      </a:lnTo>
                      <a:lnTo>
                        <a:pt x="43912" y="12255"/>
                      </a:lnTo>
                      <a:lnTo>
                        <a:pt x="43550" y="13160"/>
                      </a:lnTo>
                      <a:lnTo>
                        <a:pt x="43025" y="13848"/>
                      </a:lnTo>
                      <a:lnTo>
                        <a:pt x="42409" y="14427"/>
                      </a:lnTo>
                      <a:lnTo>
                        <a:pt x="42065" y="14717"/>
                      </a:lnTo>
                      <a:lnTo>
                        <a:pt x="41703" y="15006"/>
                      </a:lnTo>
                      <a:lnTo>
                        <a:pt x="40998" y="15658"/>
                      </a:lnTo>
                      <a:lnTo>
                        <a:pt x="40672" y="16038"/>
                      </a:lnTo>
                      <a:lnTo>
                        <a:pt x="40654" y="16038"/>
                      </a:lnTo>
                      <a:lnTo>
                        <a:pt x="40654" y="16056"/>
                      </a:lnTo>
                      <a:lnTo>
                        <a:pt x="40636" y="16092"/>
                      </a:lnTo>
                      <a:lnTo>
                        <a:pt x="40636" y="16219"/>
                      </a:lnTo>
                      <a:lnTo>
                        <a:pt x="40672" y="16255"/>
                      </a:lnTo>
                      <a:lnTo>
                        <a:pt x="40726" y="16291"/>
                      </a:lnTo>
                      <a:lnTo>
                        <a:pt x="40853" y="16273"/>
                      </a:lnTo>
                      <a:lnTo>
                        <a:pt x="40889" y="16237"/>
                      </a:lnTo>
                      <a:lnTo>
                        <a:pt x="40907" y="16219"/>
                      </a:lnTo>
                      <a:lnTo>
                        <a:pt x="41142" y="15947"/>
                      </a:lnTo>
                      <a:lnTo>
                        <a:pt x="41649" y="15477"/>
                      </a:lnTo>
                      <a:lnTo>
                        <a:pt x="42482" y="14898"/>
                      </a:lnTo>
                      <a:lnTo>
                        <a:pt x="43351" y="14536"/>
                      </a:lnTo>
                      <a:lnTo>
                        <a:pt x="43930" y="14409"/>
                      </a:lnTo>
                      <a:lnTo>
                        <a:pt x="44473" y="14391"/>
                      </a:lnTo>
                      <a:lnTo>
                        <a:pt x="44962" y="14481"/>
                      </a:lnTo>
                      <a:lnTo>
                        <a:pt x="45197" y="14572"/>
                      </a:lnTo>
                      <a:lnTo>
                        <a:pt x="45505" y="14753"/>
                      </a:lnTo>
                      <a:lnTo>
                        <a:pt x="45957" y="15278"/>
                      </a:lnTo>
                      <a:lnTo>
                        <a:pt x="46192" y="16020"/>
                      </a:lnTo>
                      <a:lnTo>
                        <a:pt x="46210" y="16961"/>
                      </a:lnTo>
                      <a:lnTo>
                        <a:pt x="46138" y="17504"/>
                      </a:lnTo>
                      <a:lnTo>
                        <a:pt x="46048" y="17938"/>
                      </a:lnTo>
                      <a:lnTo>
                        <a:pt x="45776" y="18771"/>
                      </a:lnTo>
                      <a:lnTo>
                        <a:pt x="45378" y="19531"/>
                      </a:lnTo>
                      <a:lnTo>
                        <a:pt x="44871" y="20219"/>
                      </a:lnTo>
                      <a:lnTo>
                        <a:pt x="44256" y="20853"/>
                      </a:lnTo>
                      <a:lnTo>
                        <a:pt x="43532" y="21377"/>
                      </a:lnTo>
                      <a:lnTo>
                        <a:pt x="42699" y="21848"/>
                      </a:lnTo>
                      <a:lnTo>
                        <a:pt x="41776" y="22228"/>
                      </a:lnTo>
                      <a:lnTo>
                        <a:pt x="41287" y="22373"/>
                      </a:lnTo>
                      <a:lnTo>
                        <a:pt x="40527" y="22572"/>
                      </a:lnTo>
                      <a:lnTo>
                        <a:pt x="38952" y="22789"/>
                      </a:lnTo>
                      <a:lnTo>
                        <a:pt x="37323" y="22789"/>
                      </a:lnTo>
                      <a:lnTo>
                        <a:pt x="35712" y="22626"/>
                      </a:lnTo>
                      <a:lnTo>
                        <a:pt x="34138" y="22264"/>
                      </a:lnTo>
                      <a:lnTo>
                        <a:pt x="32671" y="21758"/>
                      </a:lnTo>
                      <a:lnTo>
                        <a:pt x="31368" y="21070"/>
                      </a:lnTo>
                      <a:lnTo>
                        <a:pt x="30264" y="20255"/>
                      </a:lnTo>
                      <a:lnTo>
                        <a:pt x="29812" y="19803"/>
                      </a:lnTo>
                      <a:lnTo>
                        <a:pt x="29739" y="19748"/>
                      </a:lnTo>
                      <a:lnTo>
                        <a:pt x="29649" y="19767"/>
                      </a:lnTo>
                      <a:lnTo>
                        <a:pt x="29558" y="19821"/>
                      </a:lnTo>
                      <a:lnTo>
                        <a:pt x="29540" y="19911"/>
                      </a:lnTo>
                      <a:lnTo>
                        <a:pt x="29558" y="20400"/>
                      </a:lnTo>
                      <a:lnTo>
                        <a:pt x="29468" y="21341"/>
                      </a:lnTo>
                      <a:lnTo>
                        <a:pt x="29269" y="22174"/>
                      </a:lnTo>
                      <a:lnTo>
                        <a:pt x="28943" y="22916"/>
                      </a:lnTo>
                      <a:lnTo>
                        <a:pt x="28526" y="23586"/>
                      </a:lnTo>
                      <a:lnTo>
                        <a:pt x="27983" y="24147"/>
                      </a:lnTo>
                      <a:lnTo>
                        <a:pt x="27332" y="24617"/>
                      </a:lnTo>
                      <a:lnTo>
                        <a:pt x="26572" y="24979"/>
                      </a:lnTo>
                      <a:lnTo>
                        <a:pt x="26137" y="25124"/>
                      </a:lnTo>
                      <a:lnTo>
                        <a:pt x="25739" y="25233"/>
                      </a:lnTo>
                      <a:lnTo>
                        <a:pt x="24852" y="25396"/>
                      </a:lnTo>
                      <a:lnTo>
                        <a:pt x="23458" y="25468"/>
                      </a:lnTo>
                      <a:lnTo>
                        <a:pt x="21449" y="25269"/>
                      </a:lnTo>
                      <a:lnTo>
                        <a:pt x="19368" y="24762"/>
                      </a:lnTo>
                      <a:lnTo>
                        <a:pt x="17359" y="24002"/>
                      </a:lnTo>
                      <a:lnTo>
                        <a:pt x="15458" y="23007"/>
                      </a:lnTo>
                      <a:lnTo>
                        <a:pt x="13793" y="21830"/>
                      </a:lnTo>
                      <a:lnTo>
                        <a:pt x="12761" y="20834"/>
                      </a:lnTo>
                      <a:lnTo>
                        <a:pt x="12200" y="20147"/>
                      </a:lnTo>
                      <a:lnTo>
                        <a:pt x="11965" y="19785"/>
                      </a:lnTo>
                      <a:lnTo>
                        <a:pt x="11910" y="19730"/>
                      </a:lnTo>
                      <a:lnTo>
                        <a:pt x="11856" y="19712"/>
                      </a:lnTo>
                      <a:lnTo>
                        <a:pt x="11784" y="19712"/>
                      </a:lnTo>
                      <a:lnTo>
                        <a:pt x="11729" y="19748"/>
                      </a:lnTo>
                      <a:lnTo>
                        <a:pt x="11385" y="20074"/>
                      </a:lnTo>
                      <a:lnTo>
                        <a:pt x="10571" y="20635"/>
                      </a:lnTo>
                      <a:lnTo>
                        <a:pt x="9666" y="21088"/>
                      </a:lnTo>
                      <a:lnTo>
                        <a:pt x="8688" y="21432"/>
                      </a:lnTo>
                      <a:lnTo>
                        <a:pt x="7657" y="21649"/>
                      </a:lnTo>
                      <a:lnTo>
                        <a:pt x="6589" y="21739"/>
                      </a:lnTo>
                      <a:lnTo>
                        <a:pt x="5521" y="21721"/>
                      </a:lnTo>
                      <a:lnTo>
                        <a:pt x="4489" y="21558"/>
                      </a:lnTo>
                      <a:lnTo>
                        <a:pt x="4000" y="21414"/>
                      </a:lnTo>
                      <a:lnTo>
                        <a:pt x="3638" y="21305"/>
                      </a:lnTo>
                      <a:lnTo>
                        <a:pt x="2987" y="20997"/>
                      </a:lnTo>
                      <a:lnTo>
                        <a:pt x="2390" y="20635"/>
                      </a:lnTo>
                      <a:lnTo>
                        <a:pt x="1865" y="20219"/>
                      </a:lnTo>
                      <a:lnTo>
                        <a:pt x="1412" y="19730"/>
                      </a:lnTo>
                      <a:lnTo>
                        <a:pt x="1014" y="19187"/>
                      </a:lnTo>
                      <a:lnTo>
                        <a:pt x="724" y="18590"/>
                      </a:lnTo>
                      <a:lnTo>
                        <a:pt x="489" y="17920"/>
                      </a:lnTo>
                      <a:lnTo>
                        <a:pt x="417" y="17576"/>
                      </a:lnTo>
                      <a:lnTo>
                        <a:pt x="344" y="17196"/>
                      </a:lnTo>
                      <a:lnTo>
                        <a:pt x="308" y="16472"/>
                      </a:lnTo>
                      <a:lnTo>
                        <a:pt x="362" y="15784"/>
                      </a:lnTo>
                      <a:lnTo>
                        <a:pt x="543" y="15115"/>
                      </a:lnTo>
                      <a:lnTo>
                        <a:pt x="815" y="14499"/>
                      </a:lnTo>
                      <a:lnTo>
                        <a:pt x="1195" y="13920"/>
                      </a:lnTo>
                      <a:lnTo>
                        <a:pt x="1666" y="13377"/>
                      </a:lnTo>
                      <a:lnTo>
                        <a:pt x="2245" y="12907"/>
                      </a:lnTo>
                      <a:lnTo>
                        <a:pt x="2571" y="12689"/>
                      </a:lnTo>
                      <a:lnTo>
                        <a:pt x="3095" y="12364"/>
                      </a:lnTo>
                      <a:lnTo>
                        <a:pt x="4236" y="11893"/>
                      </a:lnTo>
                      <a:lnTo>
                        <a:pt x="5467" y="11567"/>
                      </a:lnTo>
                      <a:lnTo>
                        <a:pt x="6734" y="11404"/>
                      </a:lnTo>
                      <a:lnTo>
                        <a:pt x="8019" y="11404"/>
                      </a:lnTo>
                      <a:lnTo>
                        <a:pt x="9268" y="11567"/>
                      </a:lnTo>
                      <a:lnTo>
                        <a:pt x="10426" y="11893"/>
                      </a:lnTo>
                      <a:lnTo>
                        <a:pt x="11476" y="12382"/>
                      </a:lnTo>
                      <a:lnTo>
                        <a:pt x="11928" y="12689"/>
                      </a:lnTo>
                      <a:lnTo>
                        <a:pt x="12019" y="12726"/>
                      </a:lnTo>
                      <a:lnTo>
                        <a:pt x="12109" y="12689"/>
                      </a:lnTo>
                      <a:lnTo>
                        <a:pt x="12164" y="12617"/>
                      </a:lnTo>
                      <a:lnTo>
                        <a:pt x="12146" y="12508"/>
                      </a:lnTo>
                      <a:lnTo>
                        <a:pt x="11947" y="12020"/>
                      </a:lnTo>
                      <a:lnTo>
                        <a:pt x="11603" y="11024"/>
                      </a:lnTo>
                      <a:lnTo>
                        <a:pt x="11385" y="10065"/>
                      </a:lnTo>
                      <a:lnTo>
                        <a:pt x="11259" y="9124"/>
                      </a:lnTo>
                      <a:lnTo>
                        <a:pt x="11241" y="8200"/>
                      </a:lnTo>
                      <a:lnTo>
                        <a:pt x="11331" y="7295"/>
                      </a:lnTo>
                      <a:lnTo>
                        <a:pt x="11530" y="6445"/>
                      </a:lnTo>
                      <a:lnTo>
                        <a:pt x="11838" y="5594"/>
                      </a:lnTo>
                      <a:lnTo>
                        <a:pt x="12037" y="5196"/>
                      </a:lnTo>
                      <a:lnTo>
                        <a:pt x="12272" y="4761"/>
                      </a:lnTo>
                      <a:lnTo>
                        <a:pt x="12870" y="3911"/>
                      </a:lnTo>
                      <a:lnTo>
                        <a:pt x="13594" y="3132"/>
                      </a:lnTo>
                      <a:lnTo>
                        <a:pt x="14426" y="2426"/>
                      </a:lnTo>
                      <a:lnTo>
                        <a:pt x="15367" y="1811"/>
                      </a:lnTo>
                      <a:lnTo>
                        <a:pt x="16399" y="1268"/>
                      </a:lnTo>
                      <a:lnTo>
                        <a:pt x="17540" y="797"/>
                      </a:lnTo>
                      <a:lnTo>
                        <a:pt x="18752" y="435"/>
                      </a:lnTo>
                      <a:lnTo>
                        <a:pt x="19386" y="291"/>
                      </a:lnTo>
                      <a:lnTo>
                        <a:pt x="19331"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3"/>
                <p:cNvSpPr/>
                <p:nvPr/>
              </p:nvSpPr>
              <p:spPr>
                <a:xfrm>
                  <a:off x="389676" y="3721420"/>
                  <a:ext cx="1478364" cy="831483"/>
                </a:xfrm>
                <a:custGeom>
                  <a:avLst/>
                  <a:gdLst/>
                  <a:ahLst/>
                  <a:cxnLst/>
                  <a:rect l="l" t="t" r="r" b="b"/>
                  <a:pathLst>
                    <a:path w="46537" h="26174" extrusionOk="0">
                      <a:moveTo>
                        <a:pt x="22644" y="1"/>
                      </a:moveTo>
                      <a:lnTo>
                        <a:pt x="20436" y="200"/>
                      </a:lnTo>
                      <a:lnTo>
                        <a:pt x="19331" y="417"/>
                      </a:lnTo>
                      <a:lnTo>
                        <a:pt x="18680" y="562"/>
                      </a:lnTo>
                      <a:lnTo>
                        <a:pt x="17431" y="942"/>
                      </a:lnTo>
                      <a:lnTo>
                        <a:pt x="16254" y="1413"/>
                      </a:lnTo>
                      <a:lnTo>
                        <a:pt x="15186" y="1974"/>
                      </a:lnTo>
                      <a:lnTo>
                        <a:pt x="14227" y="2625"/>
                      </a:lnTo>
                      <a:lnTo>
                        <a:pt x="13358" y="3349"/>
                      </a:lnTo>
                      <a:lnTo>
                        <a:pt x="12616" y="4146"/>
                      </a:lnTo>
                      <a:lnTo>
                        <a:pt x="12019" y="5014"/>
                      </a:lnTo>
                      <a:lnTo>
                        <a:pt x="11766" y="5485"/>
                      </a:lnTo>
                      <a:lnTo>
                        <a:pt x="11566" y="5865"/>
                      </a:lnTo>
                      <a:lnTo>
                        <a:pt x="11259" y="6680"/>
                      </a:lnTo>
                      <a:lnTo>
                        <a:pt x="11060" y="7530"/>
                      </a:lnTo>
                      <a:lnTo>
                        <a:pt x="10951" y="8399"/>
                      </a:lnTo>
                      <a:lnTo>
                        <a:pt x="10933" y="9304"/>
                      </a:lnTo>
                      <a:lnTo>
                        <a:pt x="11023" y="10209"/>
                      </a:lnTo>
                      <a:lnTo>
                        <a:pt x="11223" y="11150"/>
                      </a:lnTo>
                      <a:lnTo>
                        <a:pt x="11494" y="12110"/>
                      </a:lnTo>
                      <a:lnTo>
                        <a:pt x="11675" y="12580"/>
                      </a:lnTo>
                      <a:lnTo>
                        <a:pt x="11204" y="12309"/>
                      </a:lnTo>
                      <a:lnTo>
                        <a:pt x="10118" y="11893"/>
                      </a:lnTo>
                      <a:lnTo>
                        <a:pt x="8960" y="11621"/>
                      </a:lnTo>
                      <a:lnTo>
                        <a:pt x="7729" y="11512"/>
                      </a:lnTo>
                      <a:lnTo>
                        <a:pt x="6480" y="11549"/>
                      </a:lnTo>
                      <a:lnTo>
                        <a:pt x="5231" y="11730"/>
                      </a:lnTo>
                      <a:lnTo>
                        <a:pt x="4037" y="12056"/>
                      </a:lnTo>
                      <a:lnTo>
                        <a:pt x="2933" y="12544"/>
                      </a:lnTo>
                      <a:lnTo>
                        <a:pt x="2426" y="12852"/>
                      </a:lnTo>
                      <a:lnTo>
                        <a:pt x="2064" y="13069"/>
                      </a:lnTo>
                      <a:lnTo>
                        <a:pt x="1448" y="13594"/>
                      </a:lnTo>
                      <a:lnTo>
                        <a:pt x="942" y="14155"/>
                      </a:lnTo>
                      <a:lnTo>
                        <a:pt x="543" y="14771"/>
                      </a:lnTo>
                      <a:lnTo>
                        <a:pt x="254" y="15440"/>
                      </a:lnTo>
                      <a:lnTo>
                        <a:pt x="73" y="16146"/>
                      </a:lnTo>
                      <a:lnTo>
                        <a:pt x="0" y="16888"/>
                      </a:lnTo>
                      <a:lnTo>
                        <a:pt x="55" y="17649"/>
                      </a:lnTo>
                      <a:lnTo>
                        <a:pt x="127" y="18047"/>
                      </a:lnTo>
                      <a:lnTo>
                        <a:pt x="199" y="18427"/>
                      </a:lnTo>
                      <a:lnTo>
                        <a:pt x="435" y="19115"/>
                      </a:lnTo>
                      <a:lnTo>
                        <a:pt x="761" y="19748"/>
                      </a:lnTo>
                      <a:lnTo>
                        <a:pt x="1159" y="20327"/>
                      </a:lnTo>
                      <a:lnTo>
                        <a:pt x="1647" y="20852"/>
                      </a:lnTo>
                      <a:lnTo>
                        <a:pt x="2209" y="21305"/>
                      </a:lnTo>
                      <a:lnTo>
                        <a:pt x="2824" y="21685"/>
                      </a:lnTo>
                      <a:lnTo>
                        <a:pt x="3530" y="21993"/>
                      </a:lnTo>
                      <a:lnTo>
                        <a:pt x="3910" y="22119"/>
                      </a:lnTo>
                      <a:lnTo>
                        <a:pt x="4417" y="22264"/>
                      </a:lnTo>
                      <a:lnTo>
                        <a:pt x="5467" y="22427"/>
                      </a:lnTo>
                      <a:lnTo>
                        <a:pt x="6535" y="22463"/>
                      </a:lnTo>
                      <a:lnTo>
                        <a:pt x="7602" y="22373"/>
                      </a:lnTo>
                      <a:lnTo>
                        <a:pt x="8670" y="22155"/>
                      </a:lnTo>
                      <a:lnTo>
                        <a:pt x="9666" y="21830"/>
                      </a:lnTo>
                      <a:lnTo>
                        <a:pt x="10607" y="21377"/>
                      </a:lnTo>
                      <a:lnTo>
                        <a:pt x="11440" y="20834"/>
                      </a:lnTo>
                      <a:lnTo>
                        <a:pt x="11802" y="20508"/>
                      </a:lnTo>
                      <a:lnTo>
                        <a:pt x="12236" y="21106"/>
                      </a:lnTo>
                      <a:lnTo>
                        <a:pt x="13322" y="22228"/>
                      </a:lnTo>
                      <a:lnTo>
                        <a:pt x="14643" y="23242"/>
                      </a:lnTo>
                      <a:lnTo>
                        <a:pt x="16146" y="24147"/>
                      </a:lnTo>
                      <a:lnTo>
                        <a:pt x="17793" y="24907"/>
                      </a:lnTo>
                      <a:lnTo>
                        <a:pt x="19494" y="25504"/>
                      </a:lnTo>
                      <a:lnTo>
                        <a:pt x="21214" y="25920"/>
                      </a:lnTo>
                      <a:lnTo>
                        <a:pt x="22915" y="26156"/>
                      </a:lnTo>
                      <a:lnTo>
                        <a:pt x="23730" y="26174"/>
                      </a:lnTo>
                      <a:lnTo>
                        <a:pt x="24400" y="26156"/>
                      </a:lnTo>
                      <a:lnTo>
                        <a:pt x="25648" y="25993"/>
                      </a:lnTo>
                      <a:lnTo>
                        <a:pt x="26228" y="25830"/>
                      </a:lnTo>
                      <a:lnTo>
                        <a:pt x="26861" y="25613"/>
                      </a:lnTo>
                      <a:lnTo>
                        <a:pt x="27802" y="25088"/>
                      </a:lnTo>
                      <a:lnTo>
                        <a:pt x="28382" y="24599"/>
                      </a:lnTo>
                      <a:lnTo>
                        <a:pt x="28907" y="24002"/>
                      </a:lnTo>
                      <a:lnTo>
                        <a:pt x="29341" y="23260"/>
                      </a:lnTo>
                      <a:lnTo>
                        <a:pt x="29649" y="22373"/>
                      </a:lnTo>
                      <a:lnTo>
                        <a:pt x="29830" y="21305"/>
                      </a:lnTo>
                      <a:lnTo>
                        <a:pt x="29848" y="20689"/>
                      </a:lnTo>
                      <a:lnTo>
                        <a:pt x="30336" y="21142"/>
                      </a:lnTo>
                      <a:lnTo>
                        <a:pt x="31495" y="21920"/>
                      </a:lnTo>
                      <a:lnTo>
                        <a:pt x="32816" y="22572"/>
                      </a:lnTo>
                      <a:lnTo>
                        <a:pt x="34282" y="23061"/>
                      </a:lnTo>
                      <a:lnTo>
                        <a:pt x="35839" y="23386"/>
                      </a:lnTo>
                      <a:lnTo>
                        <a:pt x="37432" y="23531"/>
                      </a:lnTo>
                      <a:lnTo>
                        <a:pt x="39043" y="23495"/>
                      </a:lnTo>
                      <a:lnTo>
                        <a:pt x="40617" y="23278"/>
                      </a:lnTo>
                      <a:lnTo>
                        <a:pt x="41360" y="23079"/>
                      </a:lnTo>
                      <a:lnTo>
                        <a:pt x="41884" y="22934"/>
                      </a:lnTo>
                      <a:lnTo>
                        <a:pt x="42844" y="22536"/>
                      </a:lnTo>
                      <a:lnTo>
                        <a:pt x="43713" y="22047"/>
                      </a:lnTo>
                      <a:lnTo>
                        <a:pt x="44455" y="21486"/>
                      </a:lnTo>
                      <a:lnTo>
                        <a:pt x="45106" y="20834"/>
                      </a:lnTo>
                      <a:lnTo>
                        <a:pt x="45631" y="20110"/>
                      </a:lnTo>
                      <a:lnTo>
                        <a:pt x="46048" y="19314"/>
                      </a:lnTo>
                      <a:lnTo>
                        <a:pt x="46337" y="18445"/>
                      </a:lnTo>
                      <a:lnTo>
                        <a:pt x="46428" y="17974"/>
                      </a:lnTo>
                      <a:lnTo>
                        <a:pt x="46500" y="17576"/>
                      </a:lnTo>
                      <a:lnTo>
                        <a:pt x="46536" y="16870"/>
                      </a:lnTo>
                      <a:lnTo>
                        <a:pt x="46464" y="16291"/>
                      </a:lnTo>
                      <a:lnTo>
                        <a:pt x="46337" y="15820"/>
                      </a:lnTo>
                      <a:lnTo>
                        <a:pt x="46048" y="15277"/>
                      </a:lnTo>
                      <a:lnTo>
                        <a:pt x="45559" y="14843"/>
                      </a:lnTo>
                      <a:lnTo>
                        <a:pt x="45324" y="14716"/>
                      </a:lnTo>
                      <a:lnTo>
                        <a:pt x="45070" y="14608"/>
                      </a:lnTo>
                      <a:lnTo>
                        <a:pt x="44491" y="14517"/>
                      </a:lnTo>
                      <a:lnTo>
                        <a:pt x="43876" y="14535"/>
                      </a:lnTo>
                      <a:lnTo>
                        <a:pt x="43224" y="14680"/>
                      </a:lnTo>
                      <a:lnTo>
                        <a:pt x="42898" y="14807"/>
                      </a:lnTo>
                      <a:lnTo>
                        <a:pt x="42898" y="14807"/>
                      </a:lnTo>
                      <a:lnTo>
                        <a:pt x="43152" y="14571"/>
                      </a:lnTo>
                      <a:lnTo>
                        <a:pt x="43604" y="14047"/>
                      </a:lnTo>
                      <a:lnTo>
                        <a:pt x="43966" y="13395"/>
                      </a:lnTo>
                      <a:lnTo>
                        <a:pt x="44219" y="12617"/>
                      </a:lnTo>
                      <a:lnTo>
                        <a:pt x="44310" y="12146"/>
                      </a:lnTo>
                      <a:lnTo>
                        <a:pt x="44002" y="12110"/>
                      </a:lnTo>
                      <a:lnTo>
                        <a:pt x="43912" y="12671"/>
                      </a:lnTo>
                      <a:lnTo>
                        <a:pt x="43550" y="13576"/>
                      </a:lnTo>
                      <a:lnTo>
                        <a:pt x="43025" y="14264"/>
                      </a:lnTo>
                      <a:lnTo>
                        <a:pt x="42409" y="14843"/>
                      </a:lnTo>
                      <a:lnTo>
                        <a:pt x="42065" y="15133"/>
                      </a:lnTo>
                      <a:lnTo>
                        <a:pt x="41703" y="15422"/>
                      </a:lnTo>
                      <a:lnTo>
                        <a:pt x="40998" y="16074"/>
                      </a:lnTo>
                      <a:lnTo>
                        <a:pt x="40654" y="16472"/>
                      </a:lnTo>
                      <a:lnTo>
                        <a:pt x="40636" y="16508"/>
                      </a:lnTo>
                      <a:lnTo>
                        <a:pt x="40636" y="16635"/>
                      </a:lnTo>
                      <a:lnTo>
                        <a:pt x="40672" y="16671"/>
                      </a:lnTo>
                      <a:lnTo>
                        <a:pt x="40726" y="16707"/>
                      </a:lnTo>
                      <a:lnTo>
                        <a:pt x="40853" y="16689"/>
                      </a:lnTo>
                      <a:lnTo>
                        <a:pt x="40889" y="16653"/>
                      </a:lnTo>
                      <a:lnTo>
                        <a:pt x="41124" y="16381"/>
                      </a:lnTo>
                      <a:lnTo>
                        <a:pt x="41649" y="15893"/>
                      </a:lnTo>
                      <a:lnTo>
                        <a:pt x="42482" y="15314"/>
                      </a:lnTo>
                      <a:lnTo>
                        <a:pt x="43351" y="14952"/>
                      </a:lnTo>
                      <a:lnTo>
                        <a:pt x="43912" y="14825"/>
                      </a:lnTo>
                      <a:lnTo>
                        <a:pt x="44455" y="14807"/>
                      </a:lnTo>
                      <a:lnTo>
                        <a:pt x="44962" y="14897"/>
                      </a:lnTo>
                      <a:lnTo>
                        <a:pt x="45197" y="14988"/>
                      </a:lnTo>
                      <a:lnTo>
                        <a:pt x="45505" y="15169"/>
                      </a:lnTo>
                      <a:lnTo>
                        <a:pt x="45957" y="15694"/>
                      </a:lnTo>
                      <a:lnTo>
                        <a:pt x="46192" y="16436"/>
                      </a:lnTo>
                      <a:lnTo>
                        <a:pt x="46210" y="17377"/>
                      </a:lnTo>
                      <a:lnTo>
                        <a:pt x="46138" y="17920"/>
                      </a:lnTo>
                      <a:lnTo>
                        <a:pt x="46048" y="18354"/>
                      </a:lnTo>
                      <a:lnTo>
                        <a:pt x="45776" y="19187"/>
                      </a:lnTo>
                      <a:lnTo>
                        <a:pt x="45378" y="19947"/>
                      </a:lnTo>
                      <a:lnTo>
                        <a:pt x="44871" y="20635"/>
                      </a:lnTo>
                      <a:lnTo>
                        <a:pt x="44256" y="21269"/>
                      </a:lnTo>
                      <a:lnTo>
                        <a:pt x="43532" y="21793"/>
                      </a:lnTo>
                      <a:lnTo>
                        <a:pt x="42699" y="22264"/>
                      </a:lnTo>
                      <a:lnTo>
                        <a:pt x="41776" y="22644"/>
                      </a:lnTo>
                      <a:lnTo>
                        <a:pt x="41287" y="22789"/>
                      </a:lnTo>
                      <a:lnTo>
                        <a:pt x="40527" y="22988"/>
                      </a:lnTo>
                      <a:lnTo>
                        <a:pt x="38952" y="23205"/>
                      </a:lnTo>
                      <a:lnTo>
                        <a:pt x="37323" y="23205"/>
                      </a:lnTo>
                      <a:lnTo>
                        <a:pt x="35712" y="23042"/>
                      </a:lnTo>
                      <a:lnTo>
                        <a:pt x="34138" y="22680"/>
                      </a:lnTo>
                      <a:lnTo>
                        <a:pt x="32671" y="22174"/>
                      </a:lnTo>
                      <a:lnTo>
                        <a:pt x="31368" y="21486"/>
                      </a:lnTo>
                      <a:lnTo>
                        <a:pt x="30264" y="20671"/>
                      </a:lnTo>
                      <a:lnTo>
                        <a:pt x="29812" y="20219"/>
                      </a:lnTo>
                      <a:lnTo>
                        <a:pt x="29739" y="20164"/>
                      </a:lnTo>
                      <a:lnTo>
                        <a:pt x="29649" y="20183"/>
                      </a:lnTo>
                      <a:lnTo>
                        <a:pt x="29558" y="20237"/>
                      </a:lnTo>
                      <a:lnTo>
                        <a:pt x="29540" y="20327"/>
                      </a:lnTo>
                      <a:lnTo>
                        <a:pt x="29558" y="20816"/>
                      </a:lnTo>
                      <a:lnTo>
                        <a:pt x="29468" y="21757"/>
                      </a:lnTo>
                      <a:lnTo>
                        <a:pt x="29269" y="22590"/>
                      </a:lnTo>
                      <a:lnTo>
                        <a:pt x="28943" y="23332"/>
                      </a:lnTo>
                      <a:lnTo>
                        <a:pt x="28526" y="24002"/>
                      </a:lnTo>
                      <a:lnTo>
                        <a:pt x="27983" y="24563"/>
                      </a:lnTo>
                      <a:lnTo>
                        <a:pt x="27332" y="25033"/>
                      </a:lnTo>
                      <a:lnTo>
                        <a:pt x="26572" y="25395"/>
                      </a:lnTo>
                      <a:lnTo>
                        <a:pt x="26137" y="25540"/>
                      </a:lnTo>
                      <a:lnTo>
                        <a:pt x="25739" y="25649"/>
                      </a:lnTo>
                      <a:lnTo>
                        <a:pt x="24852" y="25812"/>
                      </a:lnTo>
                      <a:lnTo>
                        <a:pt x="23458" y="25884"/>
                      </a:lnTo>
                      <a:lnTo>
                        <a:pt x="21449" y="25685"/>
                      </a:lnTo>
                      <a:lnTo>
                        <a:pt x="19368" y="25178"/>
                      </a:lnTo>
                      <a:lnTo>
                        <a:pt x="17359" y="24418"/>
                      </a:lnTo>
                      <a:lnTo>
                        <a:pt x="15458" y="23423"/>
                      </a:lnTo>
                      <a:lnTo>
                        <a:pt x="13793" y="22246"/>
                      </a:lnTo>
                      <a:lnTo>
                        <a:pt x="12761" y="21250"/>
                      </a:lnTo>
                      <a:lnTo>
                        <a:pt x="12200" y="20563"/>
                      </a:lnTo>
                      <a:lnTo>
                        <a:pt x="11965" y="20201"/>
                      </a:lnTo>
                      <a:lnTo>
                        <a:pt x="11910" y="20146"/>
                      </a:lnTo>
                      <a:lnTo>
                        <a:pt x="11856" y="20128"/>
                      </a:lnTo>
                      <a:lnTo>
                        <a:pt x="11784" y="20128"/>
                      </a:lnTo>
                      <a:lnTo>
                        <a:pt x="11729" y="20164"/>
                      </a:lnTo>
                      <a:lnTo>
                        <a:pt x="11385" y="20490"/>
                      </a:lnTo>
                      <a:lnTo>
                        <a:pt x="10571" y="21051"/>
                      </a:lnTo>
                      <a:lnTo>
                        <a:pt x="9666" y="21504"/>
                      </a:lnTo>
                      <a:lnTo>
                        <a:pt x="8688" y="21848"/>
                      </a:lnTo>
                      <a:lnTo>
                        <a:pt x="7657" y="22065"/>
                      </a:lnTo>
                      <a:lnTo>
                        <a:pt x="6589" y="22155"/>
                      </a:lnTo>
                      <a:lnTo>
                        <a:pt x="5521" y="22137"/>
                      </a:lnTo>
                      <a:lnTo>
                        <a:pt x="4489" y="21974"/>
                      </a:lnTo>
                      <a:lnTo>
                        <a:pt x="4000" y="21830"/>
                      </a:lnTo>
                      <a:lnTo>
                        <a:pt x="3638" y="21721"/>
                      </a:lnTo>
                      <a:lnTo>
                        <a:pt x="2987" y="21413"/>
                      </a:lnTo>
                      <a:lnTo>
                        <a:pt x="2390" y="21051"/>
                      </a:lnTo>
                      <a:lnTo>
                        <a:pt x="1865" y="20635"/>
                      </a:lnTo>
                      <a:lnTo>
                        <a:pt x="1412" y="20146"/>
                      </a:lnTo>
                      <a:lnTo>
                        <a:pt x="1014" y="19603"/>
                      </a:lnTo>
                      <a:lnTo>
                        <a:pt x="724" y="19006"/>
                      </a:lnTo>
                      <a:lnTo>
                        <a:pt x="489" y="18336"/>
                      </a:lnTo>
                      <a:lnTo>
                        <a:pt x="417" y="17992"/>
                      </a:lnTo>
                      <a:lnTo>
                        <a:pt x="344" y="17612"/>
                      </a:lnTo>
                      <a:lnTo>
                        <a:pt x="308" y="16888"/>
                      </a:lnTo>
                      <a:lnTo>
                        <a:pt x="362" y="16200"/>
                      </a:lnTo>
                      <a:lnTo>
                        <a:pt x="543" y="15531"/>
                      </a:lnTo>
                      <a:lnTo>
                        <a:pt x="815" y="14915"/>
                      </a:lnTo>
                      <a:lnTo>
                        <a:pt x="1195" y="14336"/>
                      </a:lnTo>
                      <a:lnTo>
                        <a:pt x="1666" y="13793"/>
                      </a:lnTo>
                      <a:lnTo>
                        <a:pt x="2245" y="13323"/>
                      </a:lnTo>
                      <a:lnTo>
                        <a:pt x="2571" y="13105"/>
                      </a:lnTo>
                      <a:lnTo>
                        <a:pt x="3095" y="12780"/>
                      </a:lnTo>
                      <a:lnTo>
                        <a:pt x="4236" y="12309"/>
                      </a:lnTo>
                      <a:lnTo>
                        <a:pt x="5467" y="11983"/>
                      </a:lnTo>
                      <a:lnTo>
                        <a:pt x="6734" y="11820"/>
                      </a:lnTo>
                      <a:lnTo>
                        <a:pt x="8019" y="11820"/>
                      </a:lnTo>
                      <a:lnTo>
                        <a:pt x="9268" y="11983"/>
                      </a:lnTo>
                      <a:lnTo>
                        <a:pt x="10426" y="12309"/>
                      </a:lnTo>
                      <a:lnTo>
                        <a:pt x="11476" y="12798"/>
                      </a:lnTo>
                      <a:lnTo>
                        <a:pt x="11928" y="13105"/>
                      </a:lnTo>
                      <a:lnTo>
                        <a:pt x="12019" y="13142"/>
                      </a:lnTo>
                      <a:lnTo>
                        <a:pt x="12109" y="13105"/>
                      </a:lnTo>
                      <a:lnTo>
                        <a:pt x="12164" y="13033"/>
                      </a:lnTo>
                      <a:lnTo>
                        <a:pt x="12146" y="12924"/>
                      </a:lnTo>
                      <a:lnTo>
                        <a:pt x="11947" y="12436"/>
                      </a:lnTo>
                      <a:lnTo>
                        <a:pt x="11603" y="11440"/>
                      </a:lnTo>
                      <a:lnTo>
                        <a:pt x="11385" y="10481"/>
                      </a:lnTo>
                      <a:lnTo>
                        <a:pt x="11259" y="9540"/>
                      </a:lnTo>
                      <a:lnTo>
                        <a:pt x="11241" y="8616"/>
                      </a:lnTo>
                      <a:lnTo>
                        <a:pt x="11331" y="7711"/>
                      </a:lnTo>
                      <a:lnTo>
                        <a:pt x="11530" y="6861"/>
                      </a:lnTo>
                      <a:lnTo>
                        <a:pt x="11838" y="6010"/>
                      </a:lnTo>
                      <a:lnTo>
                        <a:pt x="12037" y="5612"/>
                      </a:lnTo>
                      <a:lnTo>
                        <a:pt x="12272" y="5177"/>
                      </a:lnTo>
                      <a:lnTo>
                        <a:pt x="12870" y="4327"/>
                      </a:lnTo>
                      <a:lnTo>
                        <a:pt x="13594" y="3548"/>
                      </a:lnTo>
                      <a:lnTo>
                        <a:pt x="14426" y="2842"/>
                      </a:lnTo>
                      <a:lnTo>
                        <a:pt x="15367" y="2227"/>
                      </a:lnTo>
                      <a:lnTo>
                        <a:pt x="16399" y="1684"/>
                      </a:lnTo>
                      <a:lnTo>
                        <a:pt x="17540" y="1213"/>
                      </a:lnTo>
                      <a:lnTo>
                        <a:pt x="18752" y="851"/>
                      </a:lnTo>
                      <a:lnTo>
                        <a:pt x="19386" y="707"/>
                      </a:lnTo>
                      <a:lnTo>
                        <a:pt x="20472" y="507"/>
                      </a:lnTo>
                      <a:lnTo>
                        <a:pt x="22662" y="308"/>
                      </a:lnTo>
                      <a:lnTo>
                        <a:pt x="24798" y="345"/>
                      </a:lnTo>
                      <a:lnTo>
                        <a:pt x="26843" y="634"/>
                      </a:lnTo>
                      <a:lnTo>
                        <a:pt x="27802" y="888"/>
                      </a:lnTo>
                      <a:lnTo>
                        <a:pt x="28219" y="1014"/>
                      </a:lnTo>
                      <a:lnTo>
                        <a:pt x="29033" y="1340"/>
                      </a:lnTo>
                      <a:lnTo>
                        <a:pt x="29812" y="1756"/>
                      </a:lnTo>
                      <a:lnTo>
                        <a:pt x="30536" y="2263"/>
                      </a:lnTo>
                      <a:lnTo>
                        <a:pt x="31223" y="2806"/>
                      </a:lnTo>
                      <a:lnTo>
                        <a:pt x="31839" y="3422"/>
                      </a:lnTo>
                      <a:lnTo>
                        <a:pt x="32364" y="4091"/>
                      </a:lnTo>
                      <a:lnTo>
                        <a:pt x="32834" y="4797"/>
                      </a:lnTo>
                      <a:lnTo>
                        <a:pt x="33015" y="5177"/>
                      </a:lnTo>
                      <a:lnTo>
                        <a:pt x="33178" y="5557"/>
                      </a:lnTo>
                      <a:lnTo>
                        <a:pt x="33432" y="6318"/>
                      </a:lnTo>
                      <a:lnTo>
                        <a:pt x="33558" y="7078"/>
                      </a:lnTo>
                      <a:lnTo>
                        <a:pt x="33576" y="7838"/>
                      </a:lnTo>
                      <a:lnTo>
                        <a:pt x="33522" y="8218"/>
                      </a:lnTo>
                      <a:lnTo>
                        <a:pt x="33323" y="8816"/>
                      </a:lnTo>
                      <a:lnTo>
                        <a:pt x="33178" y="9449"/>
                      </a:lnTo>
                      <a:lnTo>
                        <a:pt x="33196" y="9576"/>
                      </a:lnTo>
                      <a:lnTo>
                        <a:pt x="33287" y="9630"/>
                      </a:lnTo>
                      <a:lnTo>
                        <a:pt x="33414" y="9630"/>
                      </a:lnTo>
                      <a:lnTo>
                        <a:pt x="33468" y="9540"/>
                      </a:lnTo>
                      <a:lnTo>
                        <a:pt x="33703" y="8924"/>
                      </a:lnTo>
                      <a:lnTo>
                        <a:pt x="33830" y="8309"/>
                      </a:lnTo>
                      <a:lnTo>
                        <a:pt x="34047" y="7820"/>
                      </a:lnTo>
                      <a:lnTo>
                        <a:pt x="34644" y="6951"/>
                      </a:lnTo>
                      <a:lnTo>
                        <a:pt x="35441" y="6281"/>
                      </a:lnTo>
                      <a:lnTo>
                        <a:pt x="36382" y="5775"/>
                      </a:lnTo>
                      <a:lnTo>
                        <a:pt x="36907" y="5612"/>
                      </a:lnTo>
                      <a:lnTo>
                        <a:pt x="37287" y="5503"/>
                      </a:lnTo>
                      <a:lnTo>
                        <a:pt x="38065" y="5413"/>
                      </a:lnTo>
                      <a:lnTo>
                        <a:pt x="38844" y="5431"/>
                      </a:lnTo>
                      <a:lnTo>
                        <a:pt x="39604" y="5539"/>
                      </a:lnTo>
                      <a:lnTo>
                        <a:pt x="40328" y="5775"/>
                      </a:lnTo>
                      <a:lnTo>
                        <a:pt x="41034" y="6100"/>
                      </a:lnTo>
                      <a:lnTo>
                        <a:pt x="41667" y="6517"/>
                      </a:lnTo>
                      <a:lnTo>
                        <a:pt x="42265" y="7042"/>
                      </a:lnTo>
                      <a:lnTo>
                        <a:pt x="42518" y="7331"/>
                      </a:lnTo>
                      <a:lnTo>
                        <a:pt x="42753" y="7132"/>
                      </a:lnTo>
                      <a:lnTo>
                        <a:pt x="42482" y="6825"/>
                      </a:lnTo>
                      <a:lnTo>
                        <a:pt x="41866" y="6281"/>
                      </a:lnTo>
                      <a:lnTo>
                        <a:pt x="41179" y="5829"/>
                      </a:lnTo>
                      <a:lnTo>
                        <a:pt x="40436" y="5485"/>
                      </a:lnTo>
                      <a:lnTo>
                        <a:pt x="39676" y="5250"/>
                      </a:lnTo>
                      <a:lnTo>
                        <a:pt x="38862" y="5123"/>
                      </a:lnTo>
                      <a:lnTo>
                        <a:pt x="38047" y="5105"/>
                      </a:lnTo>
                      <a:lnTo>
                        <a:pt x="37233" y="5214"/>
                      </a:lnTo>
                      <a:lnTo>
                        <a:pt x="36834" y="5322"/>
                      </a:lnTo>
                      <a:lnTo>
                        <a:pt x="36346" y="5467"/>
                      </a:lnTo>
                      <a:lnTo>
                        <a:pt x="35495" y="5883"/>
                      </a:lnTo>
                      <a:lnTo>
                        <a:pt x="34753" y="6426"/>
                      </a:lnTo>
                      <a:lnTo>
                        <a:pt x="34138" y="7114"/>
                      </a:lnTo>
                      <a:lnTo>
                        <a:pt x="33884" y="7512"/>
                      </a:lnTo>
                      <a:lnTo>
                        <a:pt x="33848" y="6897"/>
                      </a:lnTo>
                      <a:lnTo>
                        <a:pt x="33558" y="5648"/>
                      </a:lnTo>
                      <a:lnTo>
                        <a:pt x="33287" y="5033"/>
                      </a:lnTo>
                      <a:lnTo>
                        <a:pt x="33088" y="4652"/>
                      </a:lnTo>
                      <a:lnTo>
                        <a:pt x="32617" y="3928"/>
                      </a:lnTo>
                      <a:lnTo>
                        <a:pt x="32056" y="3241"/>
                      </a:lnTo>
                      <a:lnTo>
                        <a:pt x="31422" y="2589"/>
                      </a:lnTo>
                      <a:lnTo>
                        <a:pt x="30717" y="2010"/>
                      </a:lnTo>
                      <a:lnTo>
                        <a:pt x="29956" y="1503"/>
                      </a:lnTo>
                      <a:lnTo>
                        <a:pt x="29160" y="1069"/>
                      </a:lnTo>
                      <a:lnTo>
                        <a:pt x="28327" y="725"/>
                      </a:lnTo>
                      <a:lnTo>
                        <a:pt x="27893" y="598"/>
                      </a:lnTo>
                      <a:lnTo>
                        <a:pt x="26916" y="345"/>
                      </a:lnTo>
                      <a:lnTo>
                        <a:pt x="24834" y="55"/>
                      </a:lnTo>
                      <a:lnTo>
                        <a:pt x="2264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8" name="Google Shape;68;p3"/>
              <p:cNvSpPr/>
              <p:nvPr/>
            </p:nvSpPr>
            <p:spPr>
              <a:xfrm>
                <a:off x="-84907" y="738340"/>
                <a:ext cx="1011079" cy="482680"/>
              </a:xfrm>
              <a:custGeom>
                <a:avLst/>
                <a:gdLst/>
                <a:ahLst/>
                <a:cxnLst/>
                <a:rect l="l" t="t" r="r" b="b"/>
                <a:pathLst>
                  <a:path w="25631" h="12236" extrusionOk="0">
                    <a:moveTo>
                      <a:pt x="12055" y="0"/>
                    </a:moveTo>
                    <a:lnTo>
                      <a:pt x="10788" y="18"/>
                    </a:lnTo>
                    <a:lnTo>
                      <a:pt x="9557" y="199"/>
                    </a:lnTo>
                    <a:lnTo>
                      <a:pt x="8381" y="525"/>
                    </a:lnTo>
                    <a:lnTo>
                      <a:pt x="7331" y="996"/>
                    </a:lnTo>
                    <a:lnTo>
                      <a:pt x="6408" y="1629"/>
                    </a:lnTo>
                    <a:lnTo>
                      <a:pt x="5684" y="2425"/>
                    </a:lnTo>
                    <a:lnTo>
                      <a:pt x="5213" y="3349"/>
                    </a:lnTo>
                    <a:lnTo>
                      <a:pt x="4996" y="4453"/>
                    </a:lnTo>
                    <a:lnTo>
                      <a:pt x="5032" y="5068"/>
                    </a:lnTo>
                    <a:lnTo>
                      <a:pt x="5032" y="5068"/>
                    </a:lnTo>
                    <a:lnTo>
                      <a:pt x="4797" y="4923"/>
                    </a:lnTo>
                    <a:lnTo>
                      <a:pt x="4308" y="4706"/>
                    </a:lnTo>
                    <a:lnTo>
                      <a:pt x="3548" y="4525"/>
                    </a:lnTo>
                    <a:lnTo>
                      <a:pt x="2552" y="4598"/>
                    </a:lnTo>
                    <a:lnTo>
                      <a:pt x="1647" y="4923"/>
                    </a:lnTo>
                    <a:lnTo>
                      <a:pt x="869" y="5503"/>
                    </a:lnTo>
                    <a:lnTo>
                      <a:pt x="308" y="6263"/>
                    </a:lnTo>
                    <a:lnTo>
                      <a:pt x="55" y="6951"/>
                    </a:lnTo>
                    <a:lnTo>
                      <a:pt x="0" y="7439"/>
                    </a:lnTo>
                    <a:lnTo>
                      <a:pt x="18" y="7964"/>
                    </a:lnTo>
                    <a:lnTo>
                      <a:pt x="145" y="8507"/>
                    </a:lnTo>
                    <a:lnTo>
                      <a:pt x="254" y="8779"/>
                    </a:lnTo>
                    <a:lnTo>
                      <a:pt x="398" y="9141"/>
                    </a:lnTo>
                    <a:lnTo>
                      <a:pt x="797" y="9738"/>
                    </a:lnTo>
                    <a:lnTo>
                      <a:pt x="1249" y="10227"/>
                    </a:lnTo>
                    <a:lnTo>
                      <a:pt x="1792" y="10589"/>
                    </a:lnTo>
                    <a:lnTo>
                      <a:pt x="2371" y="10842"/>
                    </a:lnTo>
                    <a:lnTo>
                      <a:pt x="3005" y="11005"/>
                    </a:lnTo>
                    <a:lnTo>
                      <a:pt x="4018" y="11096"/>
                    </a:lnTo>
                    <a:lnTo>
                      <a:pt x="5430" y="10933"/>
                    </a:lnTo>
                    <a:lnTo>
                      <a:pt x="6842" y="10534"/>
                    </a:lnTo>
                    <a:lnTo>
                      <a:pt x="8145" y="9955"/>
                    </a:lnTo>
                    <a:lnTo>
                      <a:pt x="9286" y="9267"/>
                    </a:lnTo>
                    <a:lnTo>
                      <a:pt x="9738" y="8905"/>
                    </a:lnTo>
                    <a:lnTo>
                      <a:pt x="9955" y="9231"/>
                    </a:lnTo>
                    <a:lnTo>
                      <a:pt x="10516" y="9847"/>
                    </a:lnTo>
                    <a:lnTo>
                      <a:pt x="11222" y="10426"/>
                    </a:lnTo>
                    <a:lnTo>
                      <a:pt x="12019" y="10933"/>
                    </a:lnTo>
                    <a:lnTo>
                      <a:pt x="12924" y="11385"/>
                    </a:lnTo>
                    <a:lnTo>
                      <a:pt x="13865" y="11729"/>
                    </a:lnTo>
                    <a:lnTo>
                      <a:pt x="14861" y="12001"/>
                    </a:lnTo>
                    <a:lnTo>
                      <a:pt x="15838" y="12182"/>
                    </a:lnTo>
                    <a:lnTo>
                      <a:pt x="16797" y="12236"/>
                    </a:lnTo>
                    <a:lnTo>
                      <a:pt x="17684" y="12182"/>
                    </a:lnTo>
                    <a:lnTo>
                      <a:pt x="18517" y="12001"/>
                    </a:lnTo>
                    <a:lnTo>
                      <a:pt x="19223" y="11693"/>
                    </a:lnTo>
                    <a:lnTo>
                      <a:pt x="19820" y="11222"/>
                    </a:lnTo>
                    <a:lnTo>
                      <a:pt x="20236" y="10607"/>
                    </a:lnTo>
                    <a:lnTo>
                      <a:pt x="20472" y="9829"/>
                    </a:lnTo>
                    <a:lnTo>
                      <a:pt x="20472" y="8869"/>
                    </a:lnTo>
                    <a:lnTo>
                      <a:pt x="20381" y="8308"/>
                    </a:lnTo>
                    <a:lnTo>
                      <a:pt x="20417" y="8362"/>
                    </a:lnTo>
                    <a:lnTo>
                      <a:pt x="20598" y="8417"/>
                    </a:lnTo>
                    <a:lnTo>
                      <a:pt x="21123" y="8399"/>
                    </a:lnTo>
                    <a:lnTo>
                      <a:pt x="22173" y="8163"/>
                    </a:lnTo>
                    <a:lnTo>
                      <a:pt x="23386" y="7711"/>
                    </a:lnTo>
                    <a:lnTo>
                      <a:pt x="24255" y="7204"/>
                    </a:lnTo>
                    <a:lnTo>
                      <a:pt x="24761" y="6824"/>
                    </a:lnTo>
                    <a:lnTo>
                      <a:pt x="25178" y="6389"/>
                    </a:lnTo>
                    <a:lnTo>
                      <a:pt x="25467" y="5901"/>
                    </a:lnTo>
                    <a:lnTo>
                      <a:pt x="25630" y="5358"/>
                    </a:lnTo>
                    <a:lnTo>
                      <a:pt x="25594" y="4760"/>
                    </a:lnTo>
                    <a:lnTo>
                      <a:pt x="25377" y="4127"/>
                    </a:lnTo>
                    <a:lnTo>
                      <a:pt x="24906" y="3439"/>
                    </a:lnTo>
                    <a:lnTo>
                      <a:pt x="24580" y="3077"/>
                    </a:lnTo>
                    <a:lnTo>
                      <a:pt x="24218" y="2733"/>
                    </a:lnTo>
                    <a:lnTo>
                      <a:pt x="23386" y="2208"/>
                    </a:lnTo>
                    <a:lnTo>
                      <a:pt x="22463" y="1864"/>
                    </a:lnTo>
                    <a:lnTo>
                      <a:pt x="21503" y="1738"/>
                    </a:lnTo>
                    <a:lnTo>
                      <a:pt x="20544" y="1864"/>
                    </a:lnTo>
                    <a:lnTo>
                      <a:pt x="19639" y="2244"/>
                    </a:lnTo>
                    <a:lnTo>
                      <a:pt x="18825" y="2914"/>
                    </a:lnTo>
                    <a:lnTo>
                      <a:pt x="18155" y="3892"/>
                    </a:lnTo>
                    <a:lnTo>
                      <a:pt x="17901" y="4507"/>
                    </a:lnTo>
                    <a:lnTo>
                      <a:pt x="17920" y="3946"/>
                    </a:lnTo>
                    <a:lnTo>
                      <a:pt x="17684" y="2950"/>
                    </a:lnTo>
                    <a:lnTo>
                      <a:pt x="17196" y="2100"/>
                    </a:lnTo>
                    <a:lnTo>
                      <a:pt x="16453" y="1376"/>
                    </a:lnTo>
                    <a:lnTo>
                      <a:pt x="15530" y="815"/>
                    </a:lnTo>
                    <a:lnTo>
                      <a:pt x="14462" y="398"/>
                    </a:lnTo>
                    <a:lnTo>
                      <a:pt x="13286" y="109"/>
                    </a:lnTo>
                    <a:lnTo>
                      <a:pt x="12055" y="0"/>
                    </a:lnTo>
                    <a:close/>
                  </a:path>
                </a:pathLst>
              </a:cu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3"/>
              <p:cNvSpPr/>
              <p:nvPr/>
            </p:nvSpPr>
            <p:spPr>
              <a:xfrm>
                <a:off x="2041393" y="-91010"/>
                <a:ext cx="1011079" cy="482680"/>
              </a:xfrm>
              <a:custGeom>
                <a:avLst/>
                <a:gdLst/>
                <a:ahLst/>
                <a:cxnLst/>
                <a:rect l="l" t="t" r="r" b="b"/>
                <a:pathLst>
                  <a:path w="25631" h="12236" extrusionOk="0">
                    <a:moveTo>
                      <a:pt x="12055" y="0"/>
                    </a:moveTo>
                    <a:lnTo>
                      <a:pt x="10788" y="18"/>
                    </a:lnTo>
                    <a:lnTo>
                      <a:pt x="9557" y="199"/>
                    </a:lnTo>
                    <a:lnTo>
                      <a:pt x="8381" y="525"/>
                    </a:lnTo>
                    <a:lnTo>
                      <a:pt x="7331" y="996"/>
                    </a:lnTo>
                    <a:lnTo>
                      <a:pt x="6408" y="1629"/>
                    </a:lnTo>
                    <a:lnTo>
                      <a:pt x="5684" y="2425"/>
                    </a:lnTo>
                    <a:lnTo>
                      <a:pt x="5213" y="3349"/>
                    </a:lnTo>
                    <a:lnTo>
                      <a:pt x="4996" y="4453"/>
                    </a:lnTo>
                    <a:lnTo>
                      <a:pt x="5032" y="5068"/>
                    </a:lnTo>
                    <a:lnTo>
                      <a:pt x="5032" y="5068"/>
                    </a:lnTo>
                    <a:lnTo>
                      <a:pt x="4797" y="4923"/>
                    </a:lnTo>
                    <a:lnTo>
                      <a:pt x="4308" y="4706"/>
                    </a:lnTo>
                    <a:lnTo>
                      <a:pt x="3548" y="4525"/>
                    </a:lnTo>
                    <a:lnTo>
                      <a:pt x="2552" y="4598"/>
                    </a:lnTo>
                    <a:lnTo>
                      <a:pt x="1647" y="4923"/>
                    </a:lnTo>
                    <a:lnTo>
                      <a:pt x="869" y="5503"/>
                    </a:lnTo>
                    <a:lnTo>
                      <a:pt x="308" y="6263"/>
                    </a:lnTo>
                    <a:lnTo>
                      <a:pt x="55" y="6951"/>
                    </a:lnTo>
                    <a:lnTo>
                      <a:pt x="0" y="7439"/>
                    </a:lnTo>
                    <a:lnTo>
                      <a:pt x="18" y="7964"/>
                    </a:lnTo>
                    <a:lnTo>
                      <a:pt x="145" y="8507"/>
                    </a:lnTo>
                    <a:lnTo>
                      <a:pt x="254" y="8779"/>
                    </a:lnTo>
                    <a:lnTo>
                      <a:pt x="398" y="9141"/>
                    </a:lnTo>
                    <a:lnTo>
                      <a:pt x="797" y="9738"/>
                    </a:lnTo>
                    <a:lnTo>
                      <a:pt x="1249" y="10227"/>
                    </a:lnTo>
                    <a:lnTo>
                      <a:pt x="1792" y="10589"/>
                    </a:lnTo>
                    <a:lnTo>
                      <a:pt x="2371" y="10842"/>
                    </a:lnTo>
                    <a:lnTo>
                      <a:pt x="3005" y="11005"/>
                    </a:lnTo>
                    <a:lnTo>
                      <a:pt x="4018" y="11096"/>
                    </a:lnTo>
                    <a:lnTo>
                      <a:pt x="5430" y="10933"/>
                    </a:lnTo>
                    <a:lnTo>
                      <a:pt x="6842" y="10534"/>
                    </a:lnTo>
                    <a:lnTo>
                      <a:pt x="8145" y="9955"/>
                    </a:lnTo>
                    <a:lnTo>
                      <a:pt x="9286" y="9267"/>
                    </a:lnTo>
                    <a:lnTo>
                      <a:pt x="9738" y="8905"/>
                    </a:lnTo>
                    <a:lnTo>
                      <a:pt x="9955" y="9231"/>
                    </a:lnTo>
                    <a:lnTo>
                      <a:pt x="10516" y="9847"/>
                    </a:lnTo>
                    <a:lnTo>
                      <a:pt x="11222" y="10426"/>
                    </a:lnTo>
                    <a:lnTo>
                      <a:pt x="12019" y="10933"/>
                    </a:lnTo>
                    <a:lnTo>
                      <a:pt x="12924" y="11385"/>
                    </a:lnTo>
                    <a:lnTo>
                      <a:pt x="13865" y="11729"/>
                    </a:lnTo>
                    <a:lnTo>
                      <a:pt x="14861" y="12001"/>
                    </a:lnTo>
                    <a:lnTo>
                      <a:pt x="15838" y="12182"/>
                    </a:lnTo>
                    <a:lnTo>
                      <a:pt x="16797" y="12236"/>
                    </a:lnTo>
                    <a:lnTo>
                      <a:pt x="17684" y="12182"/>
                    </a:lnTo>
                    <a:lnTo>
                      <a:pt x="18517" y="12001"/>
                    </a:lnTo>
                    <a:lnTo>
                      <a:pt x="19223" y="11693"/>
                    </a:lnTo>
                    <a:lnTo>
                      <a:pt x="19820" y="11222"/>
                    </a:lnTo>
                    <a:lnTo>
                      <a:pt x="20236" y="10607"/>
                    </a:lnTo>
                    <a:lnTo>
                      <a:pt x="20472" y="9829"/>
                    </a:lnTo>
                    <a:lnTo>
                      <a:pt x="20472" y="8869"/>
                    </a:lnTo>
                    <a:lnTo>
                      <a:pt x="20381" y="8308"/>
                    </a:lnTo>
                    <a:lnTo>
                      <a:pt x="20417" y="8362"/>
                    </a:lnTo>
                    <a:lnTo>
                      <a:pt x="20598" y="8417"/>
                    </a:lnTo>
                    <a:lnTo>
                      <a:pt x="21123" y="8399"/>
                    </a:lnTo>
                    <a:lnTo>
                      <a:pt x="22173" y="8163"/>
                    </a:lnTo>
                    <a:lnTo>
                      <a:pt x="23386" y="7711"/>
                    </a:lnTo>
                    <a:lnTo>
                      <a:pt x="24255" y="7204"/>
                    </a:lnTo>
                    <a:lnTo>
                      <a:pt x="24761" y="6824"/>
                    </a:lnTo>
                    <a:lnTo>
                      <a:pt x="25178" y="6389"/>
                    </a:lnTo>
                    <a:lnTo>
                      <a:pt x="25467" y="5901"/>
                    </a:lnTo>
                    <a:lnTo>
                      <a:pt x="25630" y="5358"/>
                    </a:lnTo>
                    <a:lnTo>
                      <a:pt x="25594" y="4760"/>
                    </a:lnTo>
                    <a:lnTo>
                      <a:pt x="25377" y="4127"/>
                    </a:lnTo>
                    <a:lnTo>
                      <a:pt x="24906" y="3439"/>
                    </a:lnTo>
                    <a:lnTo>
                      <a:pt x="24580" y="3077"/>
                    </a:lnTo>
                    <a:lnTo>
                      <a:pt x="24218" y="2733"/>
                    </a:lnTo>
                    <a:lnTo>
                      <a:pt x="23386" y="2208"/>
                    </a:lnTo>
                    <a:lnTo>
                      <a:pt x="22463" y="1864"/>
                    </a:lnTo>
                    <a:lnTo>
                      <a:pt x="21503" y="1738"/>
                    </a:lnTo>
                    <a:lnTo>
                      <a:pt x="20544" y="1864"/>
                    </a:lnTo>
                    <a:lnTo>
                      <a:pt x="19639" y="2244"/>
                    </a:lnTo>
                    <a:lnTo>
                      <a:pt x="18825" y="2914"/>
                    </a:lnTo>
                    <a:lnTo>
                      <a:pt x="18155" y="3892"/>
                    </a:lnTo>
                    <a:lnTo>
                      <a:pt x="17901" y="4507"/>
                    </a:lnTo>
                    <a:lnTo>
                      <a:pt x="17920" y="3946"/>
                    </a:lnTo>
                    <a:lnTo>
                      <a:pt x="17684" y="2950"/>
                    </a:lnTo>
                    <a:lnTo>
                      <a:pt x="17196" y="2100"/>
                    </a:lnTo>
                    <a:lnTo>
                      <a:pt x="16453" y="1376"/>
                    </a:lnTo>
                    <a:lnTo>
                      <a:pt x="15530" y="815"/>
                    </a:lnTo>
                    <a:lnTo>
                      <a:pt x="14462" y="398"/>
                    </a:lnTo>
                    <a:lnTo>
                      <a:pt x="13286" y="109"/>
                    </a:lnTo>
                    <a:lnTo>
                      <a:pt x="12055" y="0"/>
                    </a:lnTo>
                    <a:close/>
                  </a:path>
                </a:pathLst>
              </a:cu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70" name="Google Shape;70;p3"/>
              <p:cNvGrpSpPr/>
              <p:nvPr/>
            </p:nvGrpSpPr>
            <p:grpSpPr>
              <a:xfrm flipH="1">
                <a:off x="-273937" y="106103"/>
                <a:ext cx="830714" cy="355988"/>
                <a:chOff x="1925508" y="3606994"/>
                <a:chExt cx="1061479" cy="454879"/>
              </a:xfrm>
            </p:grpSpPr>
            <p:sp>
              <p:nvSpPr>
                <p:cNvPr id="71" name="Google Shape;71;p3"/>
                <p:cNvSpPr/>
                <p:nvPr/>
              </p:nvSpPr>
              <p:spPr>
                <a:xfrm>
                  <a:off x="1930114" y="3611600"/>
                  <a:ext cx="1052267" cy="445666"/>
                </a:xfrm>
                <a:custGeom>
                  <a:avLst/>
                  <a:gdLst/>
                  <a:ahLst/>
                  <a:cxnLst/>
                  <a:rect l="l" t="t" r="r" b="b"/>
                  <a:pathLst>
                    <a:path w="33124" h="14029" extrusionOk="0">
                      <a:moveTo>
                        <a:pt x="16924" y="1"/>
                      </a:moveTo>
                      <a:lnTo>
                        <a:pt x="15802" y="91"/>
                      </a:lnTo>
                      <a:lnTo>
                        <a:pt x="14770" y="344"/>
                      </a:lnTo>
                      <a:lnTo>
                        <a:pt x="13883" y="743"/>
                      </a:lnTo>
                      <a:lnTo>
                        <a:pt x="13177" y="1340"/>
                      </a:lnTo>
                      <a:lnTo>
                        <a:pt x="12688" y="2136"/>
                      </a:lnTo>
                      <a:lnTo>
                        <a:pt x="12435" y="3150"/>
                      </a:lnTo>
                      <a:lnTo>
                        <a:pt x="12417" y="3747"/>
                      </a:lnTo>
                      <a:lnTo>
                        <a:pt x="12290" y="3494"/>
                      </a:lnTo>
                      <a:lnTo>
                        <a:pt x="11928" y="3059"/>
                      </a:lnTo>
                      <a:lnTo>
                        <a:pt x="11494" y="2697"/>
                      </a:lnTo>
                      <a:lnTo>
                        <a:pt x="11005" y="2408"/>
                      </a:lnTo>
                      <a:lnTo>
                        <a:pt x="10191" y="2118"/>
                      </a:lnTo>
                      <a:lnTo>
                        <a:pt x="9014" y="2010"/>
                      </a:lnTo>
                      <a:lnTo>
                        <a:pt x="8163" y="2154"/>
                      </a:lnTo>
                      <a:lnTo>
                        <a:pt x="7638" y="2317"/>
                      </a:lnTo>
                      <a:lnTo>
                        <a:pt x="7186" y="2589"/>
                      </a:lnTo>
                      <a:lnTo>
                        <a:pt x="6788" y="2915"/>
                      </a:lnTo>
                      <a:lnTo>
                        <a:pt x="6498" y="3331"/>
                      </a:lnTo>
                      <a:lnTo>
                        <a:pt x="6317" y="3802"/>
                      </a:lnTo>
                      <a:lnTo>
                        <a:pt x="6245" y="4381"/>
                      </a:lnTo>
                      <a:lnTo>
                        <a:pt x="6335" y="5014"/>
                      </a:lnTo>
                      <a:lnTo>
                        <a:pt x="6444" y="5376"/>
                      </a:lnTo>
                      <a:lnTo>
                        <a:pt x="5991" y="5286"/>
                      </a:lnTo>
                      <a:lnTo>
                        <a:pt x="4869" y="5213"/>
                      </a:lnTo>
                      <a:lnTo>
                        <a:pt x="3656" y="5232"/>
                      </a:lnTo>
                      <a:lnTo>
                        <a:pt x="2426" y="5394"/>
                      </a:lnTo>
                      <a:lnTo>
                        <a:pt x="1321" y="5738"/>
                      </a:lnTo>
                      <a:lnTo>
                        <a:pt x="670" y="6118"/>
                      </a:lnTo>
                      <a:lnTo>
                        <a:pt x="344" y="6444"/>
                      </a:lnTo>
                      <a:lnTo>
                        <a:pt x="109" y="6824"/>
                      </a:lnTo>
                      <a:lnTo>
                        <a:pt x="0" y="7259"/>
                      </a:lnTo>
                      <a:lnTo>
                        <a:pt x="18" y="7766"/>
                      </a:lnTo>
                      <a:lnTo>
                        <a:pt x="199" y="8345"/>
                      </a:lnTo>
                      <a:lnTo>
                        <a:pt x="362" y="8671"/>
                      </a:lnTo>
                      <a:lnTo>
                        <a:pt x="489" y="8906"/>
                      </a:lnTo>
                      <a:lnTo>
                        <a:pt x="869" y="9304"/>
                      </a:lnTo>
                      <a:lnTo>
                        <a:pt x="1358" y="9648"/>
                      </a:lnTo>
                      <a:lnTo>
                        <a:pt x="1937" y="9938"/>
                      </a:lnTo>
                      <a:lnTo>
                        <a:pt x="2950" y="10263"/>
                      </a:lnTo>
                      <a:lnTo>
                        <a:pt x="4471" y="10499"/>
                      </a:lnTo>
                      <a:lnTo>
                        <a:pt x="6100" y="10517"/>
                      </a:lnTo>
                      <a:lnTo>
                        <a:pt x="7675" y="10354"/>
                      </a:lnTo>
                      <a:lnTo>
                        <a:pt x="9068" y="10028"/>
                      </a:lnTo>
                      <a:lnTo>
                        <a:pt x="10173" y="9539"/>
                      </a:lnTo>
                      <a:lnTo>
                        <a:pt x="10553" y="9250"/>
                      </a:lnTo>
                      <a:lnTo>
                        <a:pt x="10625" y="9648"/>
                      </a:lnTo>
                      <a:lnTo>
                        <a:pt x="11005" y="10426"/>
                      </a:lnTo>
                      <a:lnTo>
                        <a:pt x="11602" y="11150"/>
                      </a:lnTo>
                      <a:lnTo>
                        <a:pt x="12363" y="11838"/>
                      </a:lnTo>
                      <a:lnTo>
                        <a:pt x="13250" y="12435"/>
                      </a:lnTo>
                      <a:lnTo>
                        <a:pt x="14191" y="12960"/>
                      </a:lnTo>
                      <a:lnTo>
                        <a:pt x="15132" y="13395"/>
                      </a:lnTo>
                      <a:lnTo>
                        <a:pt x="16019" y="13702"/>
                      </a:lnTo>
                      <a:lnTo>
                        <a:pt x="16417" y="13811"/>
                      </a:lnTo>
                      <a:lnTo>
                        <a:pt x="17105" y="13938"/>
                      </a:lnTo>
                      <a:lnTo>
                        <a:pt x="18354" y="14028"/>
                      </a:lnTo>
                      <a:lnTo>
                        <a:pt x="19476" y="13883"/>
                      </a:lnTo>
                      <a:lnTo>
                        <a:pt x="20490" y="13521"/>
                      </a:lnTo>
                      <a:lnTo>
                        <a:pt x="21395" y="12960"/>
                      </a:lnTo>
                      <a:lnTo>
                        <a:pt x="22191" y="12236"/>
                      </a:lnTo>
                      <a:lnTo>
                        <a:pt x="22879" y="11331"/>
                      </a:lnTo>
                      <a:lnTo>
                        <a:pt x="23476" y="10263"/>
                      </a:lnTo>
                      <a:lnTo>
                        <a:pt x="23748" y="9684"/>
                      </a:lnTo>
                      <a:lnTo>
                        <a:pt x="24019" y="10010"/>
                      </a:lnTo>
                      <a:lnTo>
                        <a:pt x="24779" y="10571"/>
                      </a:lnTo>
                      <a:lnTo>
                        <a:pt x="25775" y="11006"/>
                      </a:lnTo>
                      <a:lnTo>
                        <a:pt x="26897" y="11313"/>
                      </a:lnTo>
                      <a:lnTo>
                        <a:pt x="28092" y="11494"/>
                      </a:lnTo>
                      <a:lnTo>
                        <a:pt x="29250" y="11530"/>
                      </a:lnTo>
                      <a:lnTo>
                        <a:pt x="30336" y="11404"/>
                      </a:lnTo>
                      <a:lnTo>
                        <a:pt x="31259" y="11132"/>
                      </a:lnTo>
                      <a:lnTo>
                        <a:pt x="31621" y="10933"/>
                      </a:lnTo>
                      <a:lnTo>
                        <a:pt x="31983" y="10698"/>
                      </a:lnTo>
                      <a:lnTo>
                        <a:pt x="32508" y="10245"/>
                      </a:lnTo>
                      <a:lnTo>
                        <a:pt x="32870" y="9811"/>
                      </a:lnTo>
                      <a:lnTo>
                        <a:pt x="33069" y="9395"/>
                      </a:lnTo>
                      <a:lnTo>
                        <a:pt x="33124" y="8996"/>
                      </a:lnTo>
                      <a:lnTo>
                        <a:pt x="33051" y="8652"/>
                      </a:lnTo>
                      <a:lnTo>
                        <a:pt x="32852" y="8345"/>
                      </a:lnTo>
                      <a:lnTo>
                        <a:pt x="32545" y="8091"/>
                      </a:lnTo>
                      <a:lnTo>
                        <a:pt x="31965" y="7820"/>
                      </a:lnTo>
                      <a:lnTo>
                        <a:pt x="30934" y="7711"/>
                      </a:lnTo>
                      <a:lnTo>
                        <a:pt x="30065" y="7856"/>
                      </a:lnTo>
                      <a:lnTo>
                        <a:pt x="29467" y="8055"/>
                      </a:lnTo>
                      <a:lnTo>
                        <a:pt x="28888" y="8363"/>
                      </a:lnTo>
                      <a:lnTo>
                        <a:pt x="28309" y="8779"/>
                      </a:lnTo>
                      <a:lnTo>
                        <a:pt x="28038" y="9033"/>
                      </a:lnTo>
                      <a:lnTo>
                        <a:pt x="28038" y="8399"/>
                      </a:lnTo>
                      <a:lnTo>
                        <a:pt x="27838" y="7168"/>
                      </a:lnTo>
                      <a:lnTo>
                        <a:pt x="27458" y="5974"/>
                      </a:lnTo>
                      <a:lnTo>
                        <a:pt x="26952" y="4815"/>
                      </a:lnTo>
                      <a:lnTo>
                        <a:pt x="26662" y="4272"/>
                      </a:lnTo>
                      <a:lnTo>
                        <a:pt x="26463" y="3928"/>
                      </a:lnTo>
                      <a:lnTo>
                        <a:pt x="25865" y="3240"/>
                      </a:lnTo>
                      <a:lnTo>
                        <a:pt x="25087" y="2589"/>
                      </a:lnTo>
                      <a:lnTo>
                        <a:pt x="24128" y="1973"/>
                      </a:lnTo>
                      <a:lnTo>
                        <a:pt x="23060" y="1430"/>
                      </a:lnTo>
                      <a:lnTo>
                        <a:pt x="21883" y="942"/>
                      </a:lnTo>
                      <a:lnTo>
                        <a:pt x="20653" y="544"/>
                      </a:lnTo>
                      <a:lnTo>
                        <a:pt x="19386" y="254"/>
                      </a:lnTo>
                      <a:lnTo>
                        <a:pt x="18137" y="55"/>
                      </a:lnTo>
                      <a:lnTo>
                        <a:pt x="16924"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3"/>
                <p:cNvSpPr/>
                <p:nvPr/>
              </p:nvSpPr>
              <p:spPr>
                <a:xfrm>
                  <a:off x="1925508" y="3606994"/>
                  <a:ext cx="1061479" cy="454879"/>
                </a:xfrm>
                <a:custGeom>
                  <a:avLst/>
                  <a:gdLst/>
                  <a:ahLst/>
                  <a:cxnLst/>
                  <a:rect l="l" t="t" r="r" b="b"/>
                  <a:pathLst>
                    <a:path w="33414" h="14319" extrusionOk="0">
                      <a:moveTo>
                        <a:pt x="17594" y="1"/>
                      </a:moveTo>
                      <a:lnTo>
                        <a:pt x="15983" y="73"/>
                      </a:lnTo>
                      <a:lnTo>
                        <a:pt x="15277" y="236"/>
                      </a:lnTo>
                      <a:lnTo>
                        <a:pt x="14643" y="417"/>
                      </a:lnTo>
                      <a:lnTo>
                        <a:pt x="13865" y="833"/>
                      </a:lnTo>
                      <a:lnTo>
                        <a:pt x="13431" y="1177"/>
                      </a:lnTo>
                      <a:lnTo>
                        <a:pt x="13087" y="1557"/>
                      </a:lnTo>
                      <a:lnTo>
                        <a:pt x="12797" y="2010"/>
                      </a:lnTo>
                      <a:lnTo>
                        <a:pt x="12598" y="2517"/>
                      </a:lnTo>
                      <a:lnTo>
                        <a:pt x="12453" y="3078"/>
                      </a:lnTo>
                      <a:lnTo>
                        <a:pt x="12435" y="3385"/>
                      </a:lnTo>
                      <a:lnTo>
                        <a:pt x="12236" y="3150"/>
                      </a:lnTo>
                      <a:lnTo>
                        <a:pt x="11766" y="2734"/>
                      </a:lnTo>
                      <a:lnTo>
                        <a:pt x="11223" y="2426"/>
                      </a:lnTo>
                      <a:lnTo>
                        <a:pt x="10607" y="2191"/>
                      </a:lnTo>
                      <a:lnTo>
                        <a:pt x="9974" y="2064"/>
                      </a:lnTo>
                      <a:lnTo>
                        <a:pt x="9340" y="2010"/>
                      </a:lnTo>
                      <a:lnTo>
                        <a:pt x="8688" y="2064"/>
                      </a:lnTo>
                      <a:lnTo>
                        <a:pt x="8091" y="2191"/>
                      </a:lnTo>
                      <a:lnTo>
                        <a:pt x="7802" y="2299"/>
                      </a:lnTo>
                      <a:lnTo>
                        <a:pt x="7349" y="2517"/>
                      </a:lnTo>
                      <a:lnTo>
                        <a:pt x="6824" y="2951"/>
                      </a:lnTo>
                      <a:lnTo>
                        <a:pt x="6571" y="3313"/>
                      </a:lnTo>
                      <a:lnTo>
                        <a:pt x="6390" y="3693"/>
                      </a:lnTo>
                      <a:lnTo>
                        <a:pt x="6281" y="4109"/>
                      </a:lnTo>
                      <a:lnTo>
                        <a:pt x="6263" y="4815"/>
                      </a:lnTo>
                      <a:lnTo>
                        <a:pt x="6372" y="5322"/>
                      </a:lnTo>
                      <a:lnTo>
                        <a:pt x="5666" y="5232"/>
                      </a:lnTo>
                      <a:lnTo>
                        <a:pt x="3982" y="5214"/>
                      </a:lnTo>
                      <a:lnTo>
                        <a:pt x="2661" y="5377"/>
                      </a:lnTo>
                      <a:lnTo>
                        <a:pt x="1847" y="5576"/>
                      </a:lnTo>
                      <a:lnTo>
                        <a:pt x="1123" y="5883"/>
                      </a:lnTo>
                      <a:lnTo>
                        <a:pt x="543" y="6300"/>
                      </a:lnTo>
                      <a:lnTo>
                        <a:pt x="326" y="6553"/>
                      </a:lnTo>
                      <a:lnTo>
                        <a:pt x="163" y="6788"/>
                      </a:lnTo>
                      <a:lnTo>
                        <a:pt x="0" y="7313"/>
                      </a:lnTo>
                      <a:lnTo>
                        <a:pt x="18" y="7892"/>
                      </a:lnTo>
                      <a:lnTo>
                        <a:pt x="199" y="8544"/>
                      </a:lnTo>
                      <a:lnTo>
                        <a:pt x="362" y="8888"/>
                      </a:lnTo>
                      <a:lnTo>
                        <a:pt x="634" y="8743"/>
                      </a:lnTo>
                      <a:lnTo>
                        <a:pt x="489" y="8435"/>
                      </a:lnTo>
                      <a:lnTo>
                        <a:pt x="326" y="7892"/>
                      </a:lnTo>
                      <a:lnTo>
                        <a:pt x="308" y="7386"/>
                      </a:lnTo>
                      <a:lnTo>
                        <a:pt x="435" y="6933"/>
                      </a:lnTo>
                      <a:lnTo>
                        <a:pt x="561" y="6734"/>
                      </a:lnTo>
                      <a:lnTo>
                        <a:pt x="779" y="6499"/>
                      </a:lnTo>
                      <a:lnTo>
                        <a:pt x="1358" y="6101"/>
                      </a:lnTo>
                      <a:lnTo>
                        <a:pt x="2100" y="5811"/>
                      </a:lnTo>
                      <a:lnTo>
                        <a:pt x="2933" y="5630"/>
                      </a:lnTo>
                      <a:lnTo>
                        <a:pt x="4254" y="5503"/>
                      </a:lnTo>
                      <a:lnTo>
                        <a:pt x="5919" y="5558"/>
                      </a:lnTo>
                      <a:lnTo>
                        <a:pt x="6553" y="5666"/>
                      </a:lnTo>
                      <a:lnTo>
                        <a:pt x="6625" y="5666"/>
                      </a:lnTo>
                      <a:lnTo>
                        <a:pt x="6697" y="5612"/>
                      </a:lnTo>
                      <a:lnTo>
                        <a:pt x="6734" y="5539"/>
                      </a:lnTo>
                      <a:lnTo>
                        <a:pt x="6734" y="5467"/>
                      </a:lnTo>
                      <a:lnTo>
                        <a:pt x="6589" y="4978"/>
                      </a:lnTo>
                      <a:lnTo>
                        <a:pt x="6571" y="4091"/>
                      </a:lnTo>
                      <a:lnTo>
                        <a:pt x="6788" y="3530"/>
                      </a:lnTo>
                      <a:lnTo>
                        <a:pt x="7023" y="3204"/>
                      </a:lnTo>
                      <a:lnTo>
                        <a:pt x="7494" y="2788"/>
                      </a:lnTo>
                      <a:lnTo>
                        <a:pt x="7928" y="2589"/>
                      </a:lnTo>
                      <a:lnTo>
                        <a:pt x="8218" y="2480"/>
                      </a:lnTo>
                      <a:lnTo>
                        <a:pt x="8833" y="2336"/>
                      </a:lnTo>
                      <a:lnTo>
                        <a:pt x="9485" y="2318"/>
                      </a:lnTo>
                      <a:lnTo>
                        <a:pt x="10136" y="2390"/>
                      </a:lnTo>
                      <a:lnTo>
                        <a:pt x="10770" y="2553"/>
                      </a:lnTo>
                      <a:lnTo>
                        <a:pt x="11349" y="2824"/>
                      </a:lnTo>
                      <a:lnTo>
                        <a:pt x="11874" y="3204"/>
                      </a:lnTo>
                      <a:lnTo>
                        <a:pt x="12272" y="3675"/>
                      </a:lnTo>
                      <a:lnTo>
                        <a:pt x="12435" y="3947"/>
                      </a:lnTo>
                      <a:lnTo>
                        <a:pt x="12490" y="4037"/>
                      </a:lnTo>
                      <a:lnTo>
                        <a:pt x="12598" y="4037"/>
                      </a:lnTo>
                      <a:lnTo>
                        <a:pt x="12689" y="3983"/>
                      </a:lnTo>
                      <a:lnTo>
                        <a:pt x="12707" y="3892"/>
                      </a:lnTo>
                      <a:lnTo>
                        <a:pt x="12707" y="3566"/>
                      </a:lnTo>
                      <a:lnTo>
                        <a:pt x="12797" y="2951"/>
                      </a:lnTo>
                      <a:lnTo>
                        <a:pt x="12942" y="2408"/>
                      </a:lnTo>
                      <a:lnTo>
                        <a:pt x="13195" y="1919"/>
                      </a:lnTo>
                      <a:lnTo>
                        <a:pt x="13521" y="1503"/>
                      </a:lnTo>
                      <a:lnTo>
                        <a:pt x="13938" y="1141"/>
                      </a:lnTo>
                      <a:lnTo>
                        <a:pt x="14444" y="851"/>
                      </a:lnTo>
                      <a:lnTo>
                        <a:pt x="15024" y="616"/>
                      </a:lnTo>
                      <a:lnTo>
                        <a:pt x="15349" y="526"/>
                      </a:lnTo>
                      <a:lnTo>
                        <a:pt x="16073" y="363"/>
                      </a:lnTo>
                      <a:lnTo>
                        <a:pt x="17684" y="308"/>
                      </a:lnTo>
                      <a:lnTo>
                        <a:pt x="19386" y="526"/>
                      </a:lnTo>
                      <a:lnTo>
                        <a:pt x="21123" y="942"/>
                      </a:lnTo>
                      <a:lnTo>
                        <a:pt x="22771" y="1557"/>
                      </a:lnTo>
                      <a:lnTo>
                        <a:pt x="24273" y="2299"/>
                      </a:lnTo>
                      <a:lnTo>
                        <a:pt x="25504" y="3150"/>
                      </a:lnTo>
                      <a:lnTo>
                        <a:pt x="26210" y="3802"/>
                      </a:lnTo>
                      <a:lnTo>
                        <a:pt x="26554" y="4254"/>
                      </a:lnTo>
                      <a:lnTo>
                        <a:pt x="26680" y="4490"/>
                      </a:lnTo>
                      <a:lnTo>
                        <a:pt x="27024" y="5159"/>
                      </a:lnTo>
                      <a:lnTo>
                        <a:pt x="27549" y="6408"/>
                      </a:lnTo>
                      <a:lnTo>
                        <a:pt x="27875" y="7567"/>
                      </a:lnTo>
                      <a:lnTo>
                        <a:pt x="28020" y="8653"/>
                      </a:lnTo>
                      <a:lnTo>
                        <a:pt x="28038" y="9178"/>
                      </a:lnTo>
                      <a:lnTo>
                        <a:pt x="28038" y="9268"/>
                      </a:lnTo>
                      <a:lnTo>
                        <a:pt x="28128" y="9304"/>
                      </a:lnTo>
                      <a:lnTo>
                        <a:pt x="28201" y="9340"/>
                      </a:lnTo>
                      <a:lnTo>
                        <a:pt x="28291" y="9286"/>
                      </a:lnTo>
                      <a:lnTo>
                        <a:pt x="28526" y="9051"/>
                      </a:lnTo>
                      <a:lnTo>
                        <a:pt x="29051" y="8671"/>
                      </a:lnTo>
                      <a:lnTo>
                        <a:pt x="29848" y="8273"/>
                      </a:lnTo>
                      <a:lnTo>
                        <a:pt x="30879" y="8037"/>
                      </a:lnTo>
                      <a:lnTo>
                        <a:pt x="31821" y="8055"/>
                      </a:lnTo>
                      <a:lnTo>
                        <a:pt x="32219" y="8182"/>
                      </a:lnTo>
                      <a:lnTo>
                        <a:pt x="32581" y="8345"/>
                      </a:lnTo>
                      <a:lnTo>
                        <a:pt x="32943" y="8671"/>
                      </a:lnTo>
                      <a:lnTo>
                        <a:pt x="33088" y="8942"/>
                      </a:lnTo>
                      <a:lnTo>
                        <a:pt x="33106" y="9087"/>
                      </a:lnTo>
                      <a:lnTo>
                        <a:pt x="33106" y="9304"/>
                      </a:lnTo>
                      <a:lnTo>
                        <a:pt x="32961" y="9757"/>
                      </a:lnTo>
                      <a:lnTo>
                        <a:pt x="32599" y="10227"/>
                      </a:lnTo>
                      <a:lnTo>
                        <a:pt x="32038" y="10716"/>
                      </a:lnTo>
                      <a:lnTo>
                        <a:pt x="31694" y="10951"/>
                      </a:lnTo>
                      <a:lnTo>
                        <a:pt x="31350" y="11132"/>
                      </a:lnTo>
                      <a:lnTo>
                        <a:pt x="30463" y="11404"/>
                      </a:lnTo>
                      <a:lnTo>
                        <a:pt x="29413" y="11513"/>
                      </a:lnTo>
                      <a:lnTo>
                        <a:pt x="28273" y="11476"/>
                      </a:lnTo>
                      <a:lnTo>
                        <a:pt x="27115" y="11332"/>
                      </a:lnTo>
                      <a:lnTo>
                        <a:pt x="26010" y="11024"/>
                      </a:lnTo>
                      <a:lnTo>
                        <a:pt x="25033" y="10608"/>
                      </a:lnTo>
                      <a:lnTo>
                        <a:pt x="24273" y="10064"/>
                      </a:lnTo>
                      <a:lnTo>
                        <a:pt x="24019" y="9739"/>
                      </a:lnTo>
                      <a:lnTo>
                        <a:pt x="23947" y="9684"/>
                      </a:lnTo>
                      <a:lnTo>
                        <a:pt x="23875" y="9666"/>
                      </a:lnTo>
                      <a:lnTo>
                        <a:pt x="23802" y="9702"/>
                      </a:lnTo>
                      <a:lnTo>
                        <a:pt x="23748" y="9757"/>
                      </a:lnTo>
                      <a:lnTo>
                        <a:pt x="23458" y="10390"/>
                      </a:lnTo>
                      <a:lnTo>
                        <a:pt x="22825" y="11494"/>
                      </a:lnTo>
                      <a:lnTo>
                        <a:pt x="22101" y="12381"/>
                      </a:lnTo>
                      <a:lnTo>
                        <a:pt x="21304" y="13087"/>
                      </a:lnTo>
                      <a:lnTo>
                        <a:pt x="20399" y="13594"/>
                      </a:lnTo>
                      <a:lnTo>
                        <a:pt x="19422" y="13902"/>
                      </a:lnTo>
                      <a:lnTo>
                        <a:pt x="18354" y="14010"/>
                      </a:lnTo>
                      <a:lnTo>
                        <a:pt x="17214" y="13938"/>
                      </a:lnTo>
                      <a:lnTo>
                        <a:pt x="16598" y="13811"/>
                      </a:lnTo>
                      <a:lnTo>
                        <a:pt x="16182" y="13703"/>
                      </a:lnTo>
                      <a:lnTo>
                        <a:pt x="15277" y="13377"/>
                      </a:lnTo>
                      <a:lnTo>
                        <a:pt x="14336" y="12942"/>
                      </a:lnTo>
                      <a:lnTo>
                        <a:pt x="13413" y="12418"/>
                      </a:lnTo>
                      <a:lnTo>
                        <a:pt x="12562" y="11820"/>
                      </a:lnTo>
                      <a:lnTo>
                        <a:pt x="11838" y="11169"/>
                      </a:lnTo>
                      <a:lnTo>
                        <a:pt x="11259" y="10463"/>
                      </a:lnTo>
                      <a:lnTo>
                        <a:pt x="10915" y="9739"/>
                      </a:lnTo>
                      <a:lnTo>
                        <a:pt x="10861" y="9377"/>
                      </a:lnTo>
                      <a:lnTo>
                        <a:pt x="10824" y="9304"/>
                      </a:lnTo>
                      <a:lnTo>
                        <a:pt x="10752" y="9250"/>
                      </a:lnTo>
                      <a:lnTo>
                        <a:pt x="10680" y="9250"/>
                      </a:lnTo>
                      <a:lnTo>
                        <a:pt x="10607" y="9286"/>
                      </a:lnTo>
                      <a:lnTo>
                        <a:pt x="10281" y="9540"/>
                      </a:lnTo>
                      <a:lnTo>
                        <a:pt x="9322" y="9974"/>
                      </a:lnTo>
                      <a:lnTo>
                        <a:pt x="8091" y="10300"/>
                      </a:lnTo>
                      <a:lnTo>
                        <a:pt x="6679" y="10481"/>
                      </a:lnTo>
                      <a:lnTo>
                        <a:pt x="5919" y="10517"/>
                      </a:lnTo>
                      <a:lnTo>
                        <a:pt x="5919" y="10807"/>
                      </a:lnTo>
                      <a:lnTo>
                        <a:pt x="6661" y="10789"/>
                      </a:lnTo>
                      <a:lnTo>
                        <a:pt x="8037" y="10608"/>
                      </a:lnTo>
                      <a:lnTo>
                        <a:pt x="9250" y="10318"/>
                      </a:lnTo>
                      <a:lnTo>
                        <a:pt x="10227" y="9920"/>
                      </a:lnTo>
                      <a:lnTo>
                        <a:pt x="10607" y="9666"/>
                      </a:lnTo>
                      <a:lnTo>
                        <a:pt x="10716" y="10064"/>
                      </a:lnTo>
                      <a:lnTo>
                        <a:pt x="11150" y="10843"/>
                      </a:lnTo>
                      <a:lnTo>
                        <a:pt x="11802" y="11567"/>
                      </a:lnTo>
                      <a:lnTo>
                        <a:pt x="12598" y="12218"/>
                      </a:lnTo>
                      <a:lnTo>
                        <a:pt x="13467" y="12798"/>
                      </a:lnTo>
                      <a:lnTo>
                        <a:pt x="14408" y="13304"/>
                      </a:lnTo>
                      <a:lnTo>
                        <a:pt x="15766" y="13884"/>
                      </a:lnTo>
                      <a:lnTo>
                        <a:pt x="16526" y="14101"/>
                      </a:lnTo>
                      <a:lnTo>
                        <a:pt x="16997" y="14191"/>
                      </a:lnTo>
                      <a:lnTo>
                        <a:pt x="17883" y="14300"/>
                      </a:lnTo>
                      <a:lnTo>
                        <a:pt x="18318" y="14318"/>
                      </a:lnTo>
                      <a:lnTo>
                        <a:pt x="18770" y="14300"/>
                      </a:lnTo>
                      <a:lnTo>
                        <a:pt x="19639" y="14173"/>
                      </a:lnTo>
                      <a:lnTo>
                        <a:pt x="20454" y="13902"/>
                      </a:lnTo>
                      <a:lnTo>
                        <a:pt x="21214" y="13522"/>
                      </a:lnTo>
                      <a:lnTo>
                        <a:pt x="21920" y="12979"/>
                      </a:lnTo>
                      <a:lnTo>
                        <a:pt x="22571" y="12327"/>
                      </a:lnTo>
                      <a:lnTo>
                        <a:pt x="23151" y="11549"/>
                      </a:lnTo>
                      <a:lnTo>
                        <a:pt x="23694" y="10626"/>
                      </a:lnTo>
                      <a:lnTo>
                        <a:pt x="23929" y="10119"/>
                      </a:lnTo>
                      <a:lnTo>
                        <a:pt x="24237" y="10427"/>
                      </a:lnTo>
                      <a:lnTo>
                        <a:pt x="25069" y="10970"/>
                      </a:lnTo>
                      <a:lnTo>
                        <a:pt x="26101" y="11368"/>
                      </a:lnTo>
                      <a:lnTo>
                        <a:pt x="27223" y="11657"/>
                      </a:lnTo>
                      <a:lnTo>
                        <a:pt x="28400" y="11802"/>
                      </a:lnTo>
                      <a:lnTo>
                        <a:pt x="29558" y="11802"/>
                      </a:lnTo>
                      <a:lnTo>
                        <a:pt x="30608" y="11675"/>
                      </a:lnTo>
                      <a:lnTo>
                        <a:pt x="31495" y="11404"/>
                      </a:lnTo>
                      <a:lnTo>
                        <a:pt x="31857" y="11205"/>
                      </a:lnTo>
                      <a:lnTo>
                        <a:pt x="32237" y="10933"/>
                      </a:lnTo>
                      <a:lnTo>
                        <a:pt x="32852" y="10408"/>
                      </a:lnTo>
                      <a:lnTo>
                        <a:pt x="33251" y="9865"/>
                      </a:lnTo>
                      <a:lnTo>
                        <a:pt x="33414" y="9322"/>
                      </a:lnTo>
                      <a:lnTo>
                        <a:pt x="33414" y="9051"/>
                      </a:lnTo>
                      <a:lnTo>
                        <a:pt x="33377" y="8870"/>
                      </a:lnTo>
                      <a:lnTo>
                        <a:pt x="33214" y="8526"/>
                      </a:lnTo>
                      <a:lnTo>
                        <a:pt x="32925" y="8218"/>
                      </a:lnTo>
                      <a:lnTo>
                        <a:pt x="32545" y="7983"/>
                      </a:lnTo>
                      <a:lnTo>
                        <a:pt x="32309" y="7892"/>
                      </a:lnTo>
                      <a:lnTo>
                        <a:pt x="31911" y="7766"/>
                      </a:lnTo>
                      <a:lnTo>
                        <a:pt x="30952" y="7711"/>
                      </a:lnTo>
                      <a:lnTo>
                        <a:pt x="29920" y="7929"/>
                      </a:lnTo>
                      <a:lnTo>
                        <a:pt x="28852" y="8435"/>
                      </a:lnTo>
                      <a:lnTo>
                        <a:pt x="28327" y="8834"/>
                      </a:lnTo>
                      <a:lnTo>
                        <a:pt x="28309" y="8327"/>
                      </a:lnTo>
                      <a:lnTo>
                        <a:pt x="28128" y="7277"/>
                      </a:lnTo>
                      <a:lnTo>
                        <a:pt x="27784" y="6173"/>
                      </a:lnTo>
                      <a:lnTo>
                        <a:pt x="27278" y="4978"/>
                      </a:lnTo>
                      <a:lnTo>
                        <a:pt x="26952" y="4345"/>
                      </a:lnTo>
                      <a:lnTo>
                        <a:pt x="26807" y="4091"/>
                      </a:lnTo>
                      <a:lnTo>
                        <a:pt x="26409" y="3585"/>
                      </a:lnTo>
                      <a:lnTo>
                        <a:pt x="25667" y="2861"/>
                      </a:lnTo>
                      <a:lnTo>
                        <a:pt x="24345" y="1974"/>
                      </a:lnTo>
                      <a:lnTo>
                        <a:pt x="22789" y="1213"/>
                      </a:lnTo>
                      <a:lnTo>
                        <a:pt x="21087" y="616"/>
                      </a:lnTo>
                      <a:lnTo>
                        <a:pt x="19313" y="200"/>
                      </a:lnTo>
                      <a:lnTo>
                        <a:pt x="1759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3"/>
                <p:cNvSpPr/>
                <p:nvPr/>
              </p:nvSpPr>
              <p:spPr>
                <a:xfrm>
                  <a:off x="1925508" y="3606994"/>
                  <a:ext cx="1061479" cy="454879"/>
                </a:xfrm>
                <a:custGeom>
                  <a:avLst/>
                  <a:gdLst/>
                  <a:ahLst/>
                  <a:cxnLst/>
                  <a:rect l="l" t="t" r="r" b="b"/>
                  <a:pathLst>
                    <a:path w="33414" h="14319" extrusionOk="0">
                      <a:moveTo>
                        <a:pt x="16924" y="1"/>
                      </a:moveTo>
                      <a:lnTo>
                        <a:pt x="15911" y="91"/>
                      </a:lnTo>
                      <a:lnTo>
                        <a:pt x="14969" y="308"/>
                      </a:lnTo>
                      <a:lnTo>
                        <a:pt x="14119" y="670"/>
                      </a:lnTo>
                      <a:lnTo>
                        <a:pt x="13757" y="924"/>
                      </a:lnTo>
                      <a:lnTo>
                        <a:pt x="13467" y="1141"/>
                      </a:lnTo>
                      <a:lnTo>
                        <a:pt x="12996" y="1666"/>
                      </a:lnTo>
                      <a:lnTo>
                        <a:pt x="12671" y="2281"/>
                      </a:lnTo>
                      <a:lnTo>
                        <a:pt x="12471" y="2987"/>
                      </a:lnTo>
                      <a:lnTo>
                        <a:pt x="12435" y="3385"/>
                      </a:lnTo>
                      <a:lnTo>
                        <a:pt x="12236" y="3150"/>
                      </a:lnTo>
                      <a:lnTo>
                        <a:pt x="11766" y="2734"/>
                      </a:lnTo>
                      <a:lnTo>
                        <a:pt x="11223" y="2426"/>
                      </a:lnTo>
                      <a:lnTo>
                        <a:pt x="10607" y="2191"/>
                      </a:lnTo>
                      <a:lnTo>
                        <a:pt x="9974" y="2064"/>
                      </a:lnTo>
                      <a:lnTo>
                        <a:pt x="9340" y="2010"/>
                      </a:lnTo>
                      <a:lnTo>
                        <a:pt x="8688" y="2064"/>
                      </a:lnTo>
                      <a:lnTo>
                        <a:pt x="8091" y="2191"/>
                      </a:lnTo>
                      <a:lnTo>
                        <a:pt x="7802" y="2299"/>
                      </a:lnTo>
                      <a:lnTo>
                        <a:pt x="7349" y="2517"/>
                      </a:lnTo>
                      <a:lnTo>
                        <a:pt x="6824" y="2951"/>
                      </a:lnTo>
                      <a:lnTo>
                        <a:pt x="6571" y="3313"/>
                      </a:lnTo>
                      <a:lnTo>
                        <a:pt x="6390" y="3693"/>
                      </a:lnTo>
                      <a:lnTo>
                        <a:pt x="6281" y="4109"/>
                      </a:lnTo>
                      <a:lnTo>
                        <a:pt x="6263" y="4815"/>
                      </a:lnTo>
                      <a:lnTo>
                        <a:pt x="6372" y="5322"/>
                      </a:lnTo>
                      <a:lnTo>
                        <a:pt x="5666" y="5232"/>
                      </a:lnTo>
                      <a:lnTo>
                        <a:pt x="3982" y="5214"/>
                      </a:lnTo>
                      <a:lnTo>
                        <a:pt x="2661" y="5377"/>
                      </a:lnTo>
                      <a:lnTo>
                        <a:pt x="1847" y="5576"/>
                      </a:lnTo>
                      <a:lnTo>
                        <a:pt x="1123" y="5883"/>
                      </a:lnTo>
                      <a:lnTo>
                        <a:pt x="543" y="6300"/>
                      </a:lnTo>
                      <a:lnTo>
                        <a:pt x="326" y="6553"/>
                      </a:lnTo>
                      <a:lnTo>
                        <a:pt x="163" y="6788"/>
                      </a:lnTo>
                      <a:lnTo>
                        <a:pt x="0" y="7313"/>
                      </a:lnTo>
                      <a:lnTo>
                        <a:pt x="18" y="7892"/>
                      </a:lnTo>
                      <a:lnTo>
                        <a:pt x="199" y="8544"/>
                      </a:lnTo>
                      <a:lnTo>
                        <a:pt x="362" y="8888"/>
                      </a:lnTo>
                      <a:lnTo>
                        <a:pt x="525" y="9159"/>
                      </a:lnTo>
                      <a:lnTo>
                        <a:pt x="978" y="9630"/>
                      </a:lnTo>
                      <a:lnTo>
                        <a:pt x="1575" y="10010"/>
                      </a:lnTo>
                      <a:lnTo>
                        <a:pt x="2263" y="10300"/>
                      </a:lnTo>
                      <a:lnTo>
                        <a:pt x="3421" y="10626"/>
                      </a:lnTo>
                      <a:lnTo>
                        <a:pt x="5105" y="10825"/>
                      </a:lnTo>
                      <a:lnTo>
                        <a:pt x="5919" y="10807"/>
                      </a:lnTo>
                      <a:lnTo>
                        <a:pt x="6661" y="10789"/>
                      </a:lnTo>
                      <a:lnTo>
                        <a:pt x="8037" y="10608"/>
                      </a:lnTo>
                      <a:lnTo>
                        <a:pt x="9250" y="10318"/>
                      </a:lnTo>
                      <a:lnTo>
                        <a:pt x="10227" y="9920"/>
                      </a:lnTo>
                      <a:lnTo>
                        <a:pt x="10607" y="9666"/>
                      </a:lnTo>
                      <a:lnTo>
                        <a:pt x="10716" y="10064"/>
                      </a:lnTo>
                      <a:lnTo>
                        <a:pt x="11150" y="10843"/>
                      </a:lnTo>
                      <a:lnTo>
                        <a:pt x="11802" y="11567"/>
                      </a:lnTo>
                      <a:lnTo>
                        <a:pt x="12598" y="12218"/>
                      </a:lnTo>
                      <a:lnTo>
                        <a:pt x="13467" y="12798"/>
                      </a:lnTo>
                      <a:lnTo>
                        <a:pt x="14408" y="13304"/>
                      </a:lnTo>
                      <a:lnTo>
                        <a:pt x="15766" y="13884"/>
                      </a:lnTo>
                      <a:lnTo>
                        <a:pt x="16526" y="14101"/>
                      </a:lnTo>
                      <a:lnTo>
                        <a:pt x="16997" y="14191"/>
                      </a:lnTo>
                      <a:lnTo>
                        <a:pt x="17883" y="14300"/>
                      </a:lnTo>
                      <a:lnTo>
                        <a:pt x="18318" y="14318"/>
                      </a:lnTo>
                      <a:lnTo>
                        <a:pt x="18770" y="14300"/>
                      </a:lnTo>
                      <a:lnTo>
                        <a:pt x="19639" y="14173"/>
                      </a:lnTo>
                      <a:lnTo>
                        <a:pt x="20454" y="13902"/>
                      </a:lnTo>
                      <a:lnTo>
                        <a:pt x="21214" y="13522"/>
                      </a:lnTo>
                      <a:lnTo>
                        <a:pt x="21920" y="12979"/>
                      </a:lnTo>
                      <a:lnTo>
                        <a:pt x="22571" y="12327"/>
                      </a:lnTo>
                      <a:lnTo>
                        <a:pt x="23151" y="11549"/>
                      </a:lnTo>
                      <a:lnTo>
                        <a:pt x="23694" y="10626"/>
                      </a:lnTo>
                      <a:lnTo>
                        <a:pt x="23929" y="10119"/>
                      </a:lnTo>
                      <a:lnTo>
                        <a:pt x="24237" y="10427"/>
                      </a:lnTo>
                      <a:lnTo>
                        <a:pt x="25069" y="10970"/>
                      </a:lnTo>
                      <a:lnTo>
                        <a:pt x="26101" y="11368"/>
                      </a:lnTo>
                      <a:lnTo>
                        <a:pt x="27223" y="11657"/>
                      </a:lnTo>
                      <a:lnTo>
                        <a:pt x="28400" y="11802"/>
                      </a:lnTo>
                      <a:lnTo>
                        <a:pt x="29558" y="11802"/>
                      </a:lnTo>
                      <a:lnTo>
                        <a:pt x="30608" y="11675"/>
                      </a:lnTo>
                      <a:lnTo>
                        <a:pt x="31495" y="11404"/>
                      </a:lnTo>
                      <a:lnTo>
                        <a:pt x="31857" y="11205"/>
                      </a:lnTo>
                      <a:lnTo>
                        <a:pt x="32237" y="10933"/>
                      </a:lnTo>
                      <a:lnTo>
                        <a:pt x="32852" y="10408"/>
                      </a:lnTo>
                      <a:lnTo>
                        <a:pt x="33251" y="9865"/>
                      </a:lnTo>
                      <a:lnTo>
                        <a:pt x="33414" y="9322"/>
                      </a:lnTo>
                      <a:lnTo>
                        <a:pt x="33414" y="9051"/>
                      </a:lnTo>
                      <a:lnTo>
                        <a:pt x="33377" y="8870"/>
                      </a:lnTo>
                      <a:lnTo>
                        <a:pt x="33214" y="8526"/>
                      </a:lnTo>
                      <a:lnTo>
                        <a:pt x="32925" y="8218"/>
                      </a:lnTo>
                      <a:lnTo>
                        <a:pt x="32545" y="7983"/>
                      </a:lnTo>
                      <a:lnTo>
                        <a:pt x="32309" y="7892"/>
                      </a:lnTo>
                      <a:lnTo>
                        <a:pt x="31911" y="7766"/>
                      </a:lnTo>
                      <a:lnTo>
                        <a:pt x="30952" y="7711"/>
                      </a:lnTo>
                      <a:lnTo>
                        <a:pt x="29920" y="7929"/>
                      </a:lnTo>
                      <a:lnTo>
                        <a:pt x="28852" y="8435"/>
                      </a:lnTo>
                      <a:lnTo>
                        <a:pt x="28327" y="8834"/>
                      </a:lnTo>
                      <a:lnTo>
                        <a:pt x="28309" y="8327"/>
                      </a:lnTo>
                      <a:lnTo>
                        <a:pt x="28128" y="7277"/>
                      </a:lnTo>
                      <a:lnTo>
                        <a:pt x="27784" y="6173"/>
                      </a:lnTo>
                      <a:lnTo>
                        <a:pt x="27278" y="4978"/>
                      </a:lnTo>
                      <a:lnTo>
                        <a:pt x="26952" y="4345"/>
                      </a:lnTo>
                      <a:lnTo>
                        <a:pt x="26680" y="4490"/>
                      </a:lnTo>
                      <a:lnTo>
                        <a:pt x="27024" y="5159"/>
                      </a:lnTo>
                      <a:lnTo>
                        <a:pt x="27549" y="6408"/>
                      </a:lnTo>
                      <a:lnTo>
                        <a:pt x="27875" y="7567"/>
                      </a:lnTo>
                      <a:lnTo>
                        <a:pt x="28020" y="8653"/>
                      </a:lnTo>
                      <a:lnTo>
                        <a:pt x="28038" y="9178"/>
                      </a:lnTo>
                      <a:lnTo>
                        <a:pt x="28038" y="9268"/>
                      </a:lnTo>
                      <a:lnTo>
                        <a:pt x="28128" y="9304"/>
                      </a:lnTo>
                      <a:lnTo>
                        <a:pt x="28201" y="9340"/>
                      </a:lnTo>
                      <a:lnTo>
                        <a:pt x="28291" y="9286"/>
                      </a:lnTo>
                      <a:lnTo>
                        <a:pt x="28526" y="9051"/>
                      </a:lnTo>
                      <a:lnTo>
                        <a:pt x="29051" y="8671"/>
                      </a:lnTo>
                      <a:lnTo>
                        <a:pt x="29848" y="8273"/>
                      </a:lnTo>
                      <a:lnTo>
                        <a:pt x="30879" y="8037"/>
                      </a:lnTo>
                      <a:lnTo>
                        <a:pt x="31821" y="8055"/>
                      </a:lnTo>
                      <a:lnTo>
                        <a:pt x="32219" y="8182"/>
                      </a:lnTo>
                      <a:lnTo>
                        <a:pt x="32581" y="8345"/>
                      </a:lnTo>
                      <a:lnTo>
                        <a:pt x="32943" y="8671"/>
                      </a:lnTo>
                      <a:lnTo>
                        <a:pt x="33088" y="8942"/>
                      </a:lnTo>
                      <a:lnTo>
                        <a:pt x="33106" y="9087"/>
                      </a:lnTo>
                      <a:lnTo>
                        <a:pt x="33106" y="9304"/>
                      </a:lnTo>
                      <a:lnTo>
                        <a:pt x="32961" y="9757"/>
                      </a:lnTo>
                      <a:lnTo>
                        <a:pt x="32599" y="10227"/>
                      </a:lnTo>
                      <a:lnTo>
                        <a:pt x="32038" y="10716"/>
                      </a:lnTo>
                      <a:lnTo>
                        <a:pt x="31694" y="10951"/>
                      </a:lnTo>
                      <a:lnTo>
                        <a:pt x="31350" y="11132"/>
                      </a:lnTo>
                      <a:lnTo>
                        <a:pt x="30463" y="11404"/>
                      </a:lnTo>
                      <a:lnTo>
                        <a:pt x="29413" y="11513"/>
                      </a:lnTo>
                      <a:lnTo>
                        <a:pt x="28273" y="11476"/>
                      </a:lnTo>
                      <a:lnTo>
                        <a:pt x="27115" y="11332"/>
                      </a:lnTo>
                      <a:lnTo>
                        <a:pt x="26010" y="11024"/>
                      </a:lnTo>
                      <a:lnTo>
                        <a:pt x="25033" y="10608"/>
                      </a:lnTo>
                      <a:lnTo>
                        <a:pt x="24273" y="10064"/>
                      </a:lnTo>
                      <a:lnTo>
                        <a:pt x="24019" y="9739"/>
                      </a:lnTo>
                      <a:lnTo>
                        <a:pt x="23947" y="9684"/>
                      </a:lnTo>
                      <a:lnTo>
                        <a:pt x="23875" y="9666"/>
                      </a:lnTo>
                      <a:lnTo>
                        <a:pt x="23802" y="9702"/>
                      </a:lnTo>
                      <a:lnTo>
                        <a:pt x="23748" y="9757"/>
                      </a:lnTo>
                      <a:lnTo>
                        <a:pt x="23458" y="10390"/>
                      </a:lnTo>
                      <a:lnTo>
                        <a:pt x="22825" y="11494"/>
                      </a:lnTo>
                      <a:lnTo>
                        <a:pt x="22101" y="12381"/>
                      </a:lnTo>
                      <a:lnTo>
                        <a:pt x="21304" y="13087"/>
                      </a:lnTo>
                      <a:lnTo>
                        <a:pt x="20399" y="13594"/>
                      </a:lnTo>
                      <a:lnTo>
                        <a:pt x="19422" y="13902"/>
                      </a:lnTo>
                      <a:lnTo>
                        <a:pt x="18354" y="14010"/>
                      </a:lnTo>
                      <a:lnTo>
                        <a:pt x="17214" y="13938"/>
                      </a:lnTo>
                      <a:lnTo>
                        <a:pt x="16598" y="13811"/>
                      </a:lnTo>
                      <a:lnTo>
                        <a:pt x="16182" y="13703"/>
                      </a:lnTo>
                      <a:lnTo>
                        <a:pt x="15277" y="13377"/>
                      </a:lnTo>
                      <a:lnTo>
                        <a:pt x="14336" y="12942"/>
                      </a:lnTo>
                      <a:lnTo>
                        <a:pt x="13413" y="12418"/>
                      </a:lnTo>
                      <a:lnTo>
                        <a:pt x="12562" y="11820"/>
                      </a:lnTo>
                      <a:lnTo>
                        <a:pt x="11838" y="11169"/>
                      </a:lnTo>
                      <a:lnTo>
                        <a:pt x="11259" y="10463"/>
                      </a:lnTo>
                      <a:lnTo>
                        <a:pt x="10915" y="9739"/>
                      </a:lnTo>
                      <a:lnTo>
                        <a:pt x="10861" y="9377"/>
                      </a:lnTo>
                      <a:lnTo>
                        <a:pt x="10824" y="9304"/>
                      </a:lnTo>
                      <a:lnTo>
                        <a:pt x="10752" y="9250"/>
                      </a:lnTo>
                      <a:lnTo>
                        <a:pt x="10680" y="9250"/>
                      </a:lnTo>
                      <a:lnTo>
                        <a:pt x="10607" y="9286"/>
                      </a:lnTo>
                      <a:lnTo>
                        <a:pt x="10281" y="9540"/>
                      </a:lnTo>
                      <a:lnTo>
                        <a:pt x="9322" y="9974"/>
                      </a:lnTo>
                      <a:lnTo>
                        <a:pt x="8091" y="10300"/>
                      </a:lnTo>
                      <a:lnTo>
                        <a:pt x="6679" y="10481"/>
                      </a:lnTo>
                      <a:lnTo>
                        <a:pt x="5919" y="10517"/>
                      </a:lnTo>
                      <a:lnTo>
                        <a:pt x="5123" y="10517"/>
                      </a:lnTo>
                      <a:lnTo>
                        <a:pt x="3512" y="10354"/>
                      </a:lnTo>
                      <a:lnTo>
                        <a:pt x="2408" y="10046"/>
                      </a:lnTo>
                      <a:lnTo>
                        <a:pt x="1756" y="9775"/>
                      </a:lnTo>
                      <a:lnTo>
                        <a:pt x="1213" y="9413"/>
                      </a:lnTo>
                      <a:lnTo>
                        <a:pt x="779" y="8997"/>
                      </a:lnTo>
                      <a:lnTo>
                        <a:pt x="634" y="8743"/>
                      </a:lnTo>
                      <a:lnTo>
                        <a:pt x="489" y="8435"/>
                      </a:lnTo>
                      <a:lnTo>
                        <a:pt x="326" y="7892"/>
                      </a:lnTo>
                      <a:lnTo>
                        <a:pt x="308" y="7386"/>
                      </a:lnTo>
                      <a:lnTo>
                        <a:pt x="435" y="6933"/>
                      </a:lnTo>
                      <a:lnTo>
                        <a:pt x="561" y="6734"/>
                      </a:lnTo>
                      <a:lnTo>
                        <a:pt x="779" y="6499"/>
                      </a:lnTo>
                      <a:lnTo>
                        <a:pt x="1358" y="6101"/>
                      </a:lnTo>
                      <a:lnTo>
                        <a:pt x="2100" y="5811"/>
                      </a:lnTo>
                      <a:lnTo>
                        <a:pt x="2933" y="5630"/>
                      </a:lnTo>
                      <a:lnTo>
                        <a:pt x="4254" y="5503"/>
                      </a:lnTo>
                      <a:lnTo>
                        <a:pt x="5919" y="5558"/>
                      </a:lnTo>
                      <a:lnTo>
                        <a:pt x="6553" y="5666"/>
                      </a:lnTo>
                      <a:lnTo>
                        <a:pt x="6625" y="5666"/>
                      </a:lnTo>
                      <a:lnTo>
                        <a:pt x="6697" y="5612"/>
                      </a:lnTo>
                      <a:lnTo>
                        <a:pt x="6734" y="5539"/>
                      </a:lnTo>
                      <a:lnTo>
                        <a:pt x="6734" y="5467"/>
                      </a:lnTo>
                      <a:lnTo>
                        <a:pt x="6589" y="4978"/>
                      </a:lnTo>
                      <a:lnTo>
                        <a:pt x="6571" y="4091"/>
                      </a:lnTo>
                      <a:lnTo>
                        <a:pt x="6788" y="3530"/>
                      </a:lnTo>
                      <a:lnTo>
                        <a:pt x="7023" y="3204"/>
                      </a:lnTo>
                      <a:lnTo>
                        <a:pt x="7494" y="2788"/>
                      </a:lnTo>
                      <a:lnTo>
                        <a:pt x="7928" y="2589"/>
                      </a:lnTo>
                      <a:lnTo>
                        <a:pt x="8218" y="2480"/>
                      </a:lnTo>
                      <a:lnTo>
                        <a:pt x="8833" y="2336"/>
                      </a:lnTo>
                      <a:lnTo>
                        <a:pt x="9485" y="2318"/>
                      </a:lnTo>
                      <a:lnTo>
                        <a:pt x="10136" y="2390"/>
                      </a:lnTo>
                      <a:lnTo>
                        <a:pt x="10770" y="2553"/>
                      </a:lnTo>
                      <a:lnTo>
                        <a:pt x="11349" y="2824"/>
                      </a:lnTo>
                      <a:lnTo>
                        <a:pt x="11874" y="3204"/>
                      </a:lnTo>
                      <a:lnTo>
                        <a:pt x="12272" y="3675"/>
                      </a:lnTo>
                      <a:lnTo>
                        <a:pt x="12435" y="3947"/>
                      </a:lnTo>
                      <a:lnTo>
                        <a:pt x="12490" y="4037"/>
                      </a:lnTo>
                      <a:lnTo>
                        <a:pt x="12598" y="4037"/>
                      </a:lnTo>
                      <a:lnTo>
                        <a:pt x="12689" y="3983"/>
                      </a:lnTo>
                      <a:lnTo>
                        <a:pt x="12707" y="3892"/>
                      </a:lnTo>
                      <a:lnTo>
                        <a:pt x="12725" y="3440"/>
                      </a:lnTo>
                      <a:lnTo>
                        <a:pt x="12870" y="2643"/>
                      </a:lnTo>
                      <a:lnTo>
                        <a:pt x="13159" y="1974"/>
                      </a:lnTo>
                      <a:lnTo>
                        <a:pt x="13630" y="1394"/>
                      </a:lnTo>
                      <a:lnTo>
                        <a:pt x="13938" y="1159"/>
                      </a:lnTo>
                      <a:lnTo>
                        <a:pt x="14281" y="924"/>
                      </a:lnTo>
                      <a:lnTo>
                        <a:pt x="15096" y="580"/>
                      </a:lnTo>
                      <a:lnTo>
                        <a:pt x="16001" y="381"/>
                      </a:lnTo>
                      <a:lnTo>
                        <a:pt x="16978" y="308"/>
                      </a:lnTo>
                      <a:lnTo>
                        <a:pt x="18010" y="327"/>
                      </a:lnTo>
                      <a:lnTo>
                        <a:pt x="19042" y="453"/>
                      </a:lnTo>
                      <a:lnTo>
                        <a:pt x="20598" y="779"/>
                      </a:lnTo>
                      <a:lnTo>
                        <a:pt x="21558" y="1087"/>
                      </a:lnTo>
                      <a:lnTo>
                        <a:pt x="21648" y="797"/>
                      </a:lnTo>
                      <a:lnTo>
                        <a:pt x="20671" y="489"/>
                      </a:lnTo>
                      <a:lnTo>
                        <a:pt x="19078" y="164"/>
                      </a:lnTo>
                      <a:lnTo>
                        <a:pt x="17992" y="37"/>
                      </a:lnTo>
                      <a:lnTo>
                        <a:pt x="1692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4" name="Google Shape;74;p3"/>
              <p:cNvGrpSpPr/>
              <p:nvPr/>
            </p:nvGrpSpPr>
            <p:grpSpPr>
              <a:xfrm>
                <a:off x="7038483" y="865028"/>
                <a:ext cx="830714" cy="355988"/>
                <a:chOff x="1925508" y="3606994"/>
                <a:chExt cx="1061479" cy="454879"/>
              </a:xfrm>
            </p:grpSpPr>
            <p:sp>
              <p:nvSpPr>
                <p:cNvPr id="75" name="Google Shape;75;p3"/>
                <p:cNvSpPr/>
                <p:nvPr/>
              </p:nvSpPr>
              <p:spPr>
                <a:xfrm>
                  <a:off x="1930114" y="3611600"/>
                  <a:ext cx="1052267" cy="445666"/>
                </a:xfrm>
                <a:custGeom>
                  <a:avLst/>
                  <a:gdLst/>
                  <a:ahLst/>
                  <a:cxnLst/>
                  <a:rect l="l" t="t" r="r" b="b"/>
                  <a:pathLst>
                    <a:path w="33124" h="14029" extrusionOk="0">
                      <a:moveTo>
                        <a:pt x="16924" y="1"/>
                      </a:moveTo>
                      <a:lnTo>
                        <a:pt x="15802" y="91"/>
                      </a:lnTo>
                      <a:lnTo>
                        <a:pt x="14770" y="344"/>
                      </a:lnTo>
                      <a:lnTo>
                        <a:pt x="13883" y="743"/>
                      </a:lnTo>
                      <a:lnTo>
                        <a:pt x="13177" y="1340"/>
                      </a:lnTo>
                      <a:lnTo>
                        <a:pt x="12688" y="2136"/>
                      </a:lnTo>
                      <a:lnTo>
                        <a:pt x="12435" y="3150"/>
                      </a:lnTo>
                      <a:lnTo>
                        <a:pt x="12417" y="3747"/>
                      </a:lnTo>
                      <a:lnTo>
                        <a:pt x="12290" y="3494"/>
                      </a:lnTo>
                      <a:lnTo>
                        <a:pt x="11928" y="3059"/>
                      </a:lnTo>
                      <a:lnTo>
                        <a:pt x="11494" y="2697"/>
                      </a:lnTo>
                      <a:lnTo>
                        <a:pt x="11005" y="2408"/>
                      </a:lnTo>
                      <a:lnTo>
                        <a:pt x="10191" y="2118"/>
                      </a:lnTo>
                      <a:lnTo>
                        <a:pt x="9014" y="2010"/>
                      </a:lnTo>
                      <a:lnTo>
                        <a:pt x="8163" y="2154"/>
                      </a:lnTo>
                      <a:lnTo>
                        <a:pt x="7638" y="2317"/>
                      </a:lnTo>
                      <a:lnTo>
                        <a:pt x="7186" y="2589"/>
                      </a:lnTo>
                      <a:lnTo>
                        <a:pt x="6788" y="2915"/>
                      </a:lnTo>
                      <a:lnTo>
                        <a:pt x="6498" y="3331"/>
                      </a:lnTo>
                      <a:lnTo>
                        <a:pt x="6317" y="3802"/>
                      </a:lnTo>
                      <a:lnTo>
                        <a:pt x="6245" y="4381"/>
                      </a:lnTo>
                      <a:lnTo>
                        <a:pt x="6335" y="5014"/>
                      </a:lnTo>
                      <a:lnTo>
                        <a:pt x="6444" y="5376"/>
                      </a:lnTo>
                      <a:lnTo>
                        <a:pt x="5991" y="5286"/>
                      </a:lnTo>
                      <a:lnTo>
                        <a:pt x="4869" y="5213"/>
                      </a:lnTo>
                      <a:lnTo>
                        <a:pt x="3656" y="5232"/>
                      </a:lnTo>
                      <a:lnTo>
                        <a:pt x="2426" y="5394"/>
                      </a:lnTo>
                      <a:lnTo>
                        <a:pt x="1321" y="5738"/>
                      </a:lnTo>
                      <a:lnTo>
                        <a:pt x="670" y="6118"/>
                      </a:lnTo>
                      <a:lnTo>
                        <a:pt x="344" y="6444"/>
                      </a:lnTo>
                      <a:lnTo>
                        <a:pt x="109" y="6824"/>
                      </a:lnTo>
                      <a:lnTo>
                        <a:pt x="0" y="7259"/>
                      </a:lnTo>
                      <a:lnTo>
                        <a:pt x="18" y="7766"/>
                      </a:lnTo>
                      <a:lnTo>
                        <a:pt x="199" y="8345"/>
                      </a:lnTo>
                      <a:lnTo>
                        <a:pt x="362" y="8671"/>
                      </a:lnTo>
                      <a:lnTo>
                        <a:pt x="489" y="8906"/>
                      </a:lnTo>
                      <a:lnTo>
                        <a:pt x="869" y="9304"/>
                      </a:lnTo>
                      <a:lnTo>
                        <a:pt x="1358" y="9648"/>
                      </a:lnTo>
                      <a:lnTo>
                        <a:pt x="1937" y="9938"/>
                      </a:lnTo>
                      <a:lnTo>
                        <a:pt x="2950" y="10263"/>
                      </a:lnTo>
                      <a:lnTo>
                        <a:pt x="4471" y="10499"/>
                      </a:lnTo>
                      <a:lnTo>
                        <a:pt x="6100" y="10517"/>
                      </a:lnTo>
                      <a:lnTo>
                        <a:pt x="7675" y="10354"/>
                      </a:lnTo>
                      <a:lnTo>
                        <a:pt x="9068" y="10028"/>
                      </a:lnTo>
                      <a:lnTo>
                        <a:pt x="10173" y="9539"/>
                      </a:lnTo>
                      <a:lnTo>
                        <a:pt x="10553" y="9250"/>
                      </a:lnTo>
                      <a:lnTo>
                        <a:pt x="10625" y="9648"/>
                      </a:lnTo>
                      <a:lnTo>
                        <a:pt x="11005" y="10426"/>
                      </a:lnTo>
                      <a:lnTo>
                        <a:pt x="11602" y="11150"/>
                      </a:lnTo>
                      <a:lnTo>
                        <a:pt x="12363" y="11838"/>
                      </a:lnTo>
                      <a:lnTo>
                        <a:pt x="13250" y="12435"/>
                      </a:lnTo>
                      <a:lnTo>
                        <a:pt x="14191" y="12960"/>
                      </a:lnTo>
                      <a:lnTo>
                        <a:pt x="15132" y="13395"/>
                      </a:lnTo>
                      <a:lnTo>
                        <a:pt x="16019" y="13702"/>
                      </a:lnTo>
                      <a:lnTo>
                        <a:pt x="16417" y="13811"/>
                      </a:lnTo>
                      <a:lnTo>
                        <a:pt x="17105" y="13938"/>
                      </a:lnTo>
                      <a:lnTo>
                        <a:pt x="18354" y="14028"/>
                      </a:lnTo>
                      <a:lnTo>
                        <a:pt x="19476" y="13883"/>
                      </a:lnTo>
                      <a:lnTo>
                        <a:pt x="20490" y="13521"/>
                      </a:lnTo>
                      <a:lnTo>
                        <a:pt x="21395" y="12960"/>
                      </a:lnTo>
                      <a:lnTo>
                        <a:pt x="22191" y="12236"/>
                      </a:lnTo>
                      <a:lnTo>
                        <a:pt x="22879" y="11331"/>
                      </a:lnTo>
                      <a:lnTo>
                        <a:pt x="23476" y="10263"/>
                      </a:lnTo>
                      <a:lnTo>
                        <a:pt x="23748" y="9684"/>
                      </a:lnTo>
                      <a:lnTo>
                        <a:pt x="24019" y="10010"/>
                      </a:lnTo>
                      <a:lnTo>
                        <a:pt x="24779" y="10571"/>
                      </a:lnTo>
                      <a:lnTo>
                        <a:pt x="25775" y="11006"/>
                      </a:lnTo>
                      <a:lnTo>
                        <a:pt x="26897" y="11313"/>
                      </a:lnTo>
                      <a:lnTo>
                        <a:pt x="28092" y="11494"/>
                      </a:lnTo>
                      <a:lnTo>
                        <a:pt x="29250" y="11530"/>
                      </a:lnTo>
                      <a:lnTo>
                        <a:pt x="30336" y="11404"/>
                      </a:lnTo>
                      <a:lnTo>
                        <a:pt x="31259" y="11132"/>
                      </a:lnTo>
                      <a:lnTo>
                        <a:pt x="31621" y="10933"/>
                      </a:lnTo>
                      <a:lnTo>
                        <a:pt x="31983" y="10698"/>
                      </a:lnTo>
                      <a:lnTo>
                        <a:pt x="32508" y="10245"/>
                      </a:lnTo>
                      <a:lnTo>
                        <a:pt x="32870" y="9811"/>
                      </a:lnTo>
                      <a:lnTo>
                        <a:pt x="33069" y="9395"/>
                      </a:lnTo>
                      <a:lnTo>
                        <a:pt x="33124" y="8996"/>
                      </a:lnTo>
                      <a:lnTo>
                        <a:pt x="33051" y="8652"/>
                      </a:lnTo>
                      <a:lnTo>
                        <a:pt x="32852" y="8345"/>
                      </a:lnTo>
                      <a:lnTo>
                        <a:pt x="32545" y="8091"/>
                      </a:lnTo>
                      <a:lnTo>
                        <a:pt x="31965" y="7820"/>
                      </a:lnTo>
                      <a:lnTo>
                        <a:pt x="30934" y="7711"/>
                      </a:lnTo>
                      <a:lnTo>
                        <a:pt x="30065" y="7856"/>
                      </a:lnTo>
                      <a:lnTo>
                        <a:pt x="29467" y="8055"/>
                      </a:lnTo>
                      <a:lnTo>
                        <a:pt x="28888" y="8363"/>
                      </a:lnTo>
                      <a:lnTo>
                        <a:pt x="28309" y="8779"/>
                      </a:lnTo>
                      <a:lnTo>
                        <a:pt x="28038" y="9033"/>
                      </a:lnTo>
                      <a:lnTo>
                        <a:pt x="28038" y="8399"/>
                      </a:lnTo>
                      <a:lnTo>
                        <a:pt x="27838" y="7168"/>
                      </a:lnTo>
                      <a:lnTo>
                        <a:pt x="27458" y="5974"/>
                      </a:lnTo>
                      <a:lnTo>
                        <a:pt x="26952" y="4815"/>
                      </a:lnTo>
                      <a:lnTo>
                        <a:pt x="26662" y="4272"/>
                      </a:lnTo>
                      <a:lnTo>
                        <a:pt x="26463" y="3928"/>
                      </a:lnTo>
                      <a:lnTo>
                        <a:pt x="25865" y="3240"/>
                      </a:lnTo>
                      <a:lnTo>
                        <a:pt x="25087" y="2589"/>
                      </a:lnTo>
                      <a:lnTo>
                        <a:pt x="24128" y="1973"/>
                      </a:lnTo>
                      <a:lnTo>
                        <a:pt x="23060" y="1430"/>
                      </a:lnTo>
                      <a:lnTo>
                        <a:pt x="21883" y="942"/>
                      </a:lnTo>
                      <a:lnTo>
                        <a:pt x="20653" y="544"/>
                      </a:lnTo>
                      <a:lnTo>
                        <a:pt x="19386" y="254"/>
                      </a:lnTo>
                      <a:lnTo>
                        <a:pt x="18137" y="55"/>
                      </a:lnTo>
                      <a:lnTo>
                        <a:pt x="16924"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3"/>
                <p:cNvSpPr/>
                <p:nvPr/>
              </p:nvSpPr>
              <p:spPr>
                <a:xfrm>
                  <a:off x="1925508" y="3606994"/>
                  <a:ext cx="1061479" cy="454879"/>
                </a:xfrm>
                <a:custGeom>
                  <a:avLst/>
                  <a:gdLst/>
                  <a:ahLst/>
                  <a:cxnLst/>
                  <a:rect l="l" t="t" r="r" b="b"/>
                  <a:pathLst>
                    <a:path w="33414" h="14319" extrusionOk="0">
                      <a:moveTo>
                        <a:pt x="17594" y="1"/>
                      </a:moveTo>
                      <a:lnTo>
                        <a:pt x="15983" y="73"/>
                      </a:lnTo>
                      <a:lnTo>
                        <a:pt x="15277" y="236"/>
                      </a:lnTo>
                      <a:lnTo>
                        <a:pt x="14643" y="417"/>
                      </a:lnTo>
                      <a:lnTo>
                        <a:pt x="13865" y="833"/>
                      </a:lnTo>
                      <a:lnTo>
                        <a:pt x="13431" y="1177"/>
                      </a:lnTo>
                      <a:lnTo>
                        <a:pt x="13087" y="1557"/>
                      </a:lnTo>
                      <a:lnTo>
                        <a:pt x="12797" y="2010"/>
                      </a:lnTo>
                      <a:lnTo>
                        <a:pt x="12598" y="2517"/>
                      </a:lnTo>
                      <a:lnTo>
                        <a:pt x="12453" y="3078"/>
                      </a:lnTo>
                      <a:lnTo>
                        <a:pt x="12435" y="3385"/>
                      </a:lnTo>
                      <a:lnTo>
                        <a:pt x="12236" y="3150"/>
                      </a:lnTo>
                      <a:lnTo>
                        <a:pt x="11766" y="2734"/>
                      </a:lnTo>
                      <a:lnTo>
                        <a:pt x="11223" y="2426"/>
                      </a:lnTo>
                      <a:lnTo>
                        <a:pt x="10607" y="2191"/>
                      </a:lnTo>
                      <a:lnTo>
                        <a:pt x="9974" y="2064"/>
                      </a:lnTo>
                      <a:lnTo>
                        <a:pt x="9340" y="2010"/>
                      </a:lnTo>
                      <a:lnTo>
                        <a:pt x="8688" y="2064"/>
                      </a:lnTo>
                      <a:lnTo>
                        <a:pt x="8091" y="2191"/>
                      </a:lnTo>
                      <a:lnTo>
                        <a:pt x="7802" y="2299"/>
                      </a:lnTo>
                      <a:lnTo>
                        <a:pt x="7349" y="2517"/>
                      </a:lnTo>
                      <a:lnTo>
                        <a:pt x="6824" y="2951"/>
                      </a:lnTo>
                      <a:lnTo>
                        <a:pt x="6571" y="3313"/>
                      </a:lnTo>
                      <a:lnTo>
                        <a:pt x="6390" y="3693"/>
                      </a:lnTo>
                      <a:lnTo>
                        <a:pt x="6281" y="4109"/>
                      </a:lnTo>
                      <a:lnTo>
                        <a:pt x="6263" y="4815"/>
                      </a:lnTo>
                      <a:lnTo>
                        <a:pt x="6372" y="5322"/>
                      </a:lnTo>
                      <a:lnTo>
                        <a:pt x="5666" y="5232"/>
                      </a:lnTo>
                      <a:lnTo>
                        <a:pt x="3982" y="5214"/>
                      </a:lnTo>
                      <a:lnTo>
                        <a:pt x="2661" y="5377"/>
                      </a:lnTo>
                      <a:lnTo>
                        <a:pt x="1847" y="5576"/>
                      </a:lnTo>
                      <a:lnTo>
                        <a:pt x="1123" y="5883"/>
                      </a:lnTo>
                      <a:lnTo>
                        <a:pt x="543" y="6300"/>
                      </a:lnTo>
                      <a:lnTo>
                        <a:pt x="326" y="6553"/>
                      </a:lnTo>
                      <a:lnTo>
                        <a:pt x="163" y="6788"/>
                      </a:lnTo>
                      <a:lnTo>
                        <a:pt x="0" y="7313"/>
                      </a:lnTo>
                      <a:lnTo>
                        <a:pt x="18" y="7892"/>
                      </a:lnTo>
                      <a:lnTo>
                        <a:pt x="199" y="8544"/>
                      </a:lnTo>
                      <a:lnTo>
                        <a:pt x="362" y="8888"/>
                      </a:lnTo>
                      <a:lnTo>
                        <a:pt x="634" y="8743"/>
                      </a:lnTo>
                      <a:lnTo>
                        <a:pt x="489" y="8435"/>
                      </a:lnTo>
                      <a:lnTo>
                        <a:pt x="326" y="7892"/>
                      </a:lnTo>
                      <a:lnTo>
                        <a:pt x="308" y="7386"/>
                      </a:lnTo>
                      <a:lnTo>
                        <a:pt x="435" y="6933"/>
                      </a:lnTo>
                      <a:lnTo>
                        <a:pt x="561" y="6734"/>
                      </a:lnTo>
                      <a:lnTo>
                        <a:pt x="779" y="6499"/>
                      </a:lnTo>
                      <a:lnTo>
                        <a:pt x="1358" y="6101"/>
                      </a:lnTo>
                      <a:lnTo>
                        <a:pt x="2100" y="5811"/>
                      </a:lnTo>
                      <a:lnTo>
                        <a:pt x="2933" y="5630"/>
                      </a:lnTo>
                      <a:lnTo>
                        <a:pt x="4254" y="5503"/>
                      </a:lnTo>
                      <a:lnTo>
                        <a:pt x="5919" y="5558"/>
                      </a:lnTo>
                      <a:lnTo>
                        <a:pt x="6553" y="5666"/>
                      </a:lnTo>
                      <a:lnTo>
                        <a:pt x="6625" y="5666"/>
                      </a:lnTo>
                      <a:lnTo>
                        <a:pt x="6697" y="5612"/>
                      </a:lnTo>
                      <a:lnTo>
                        <a:pt x="6734" y="5539"/>
                      </a:lnTo>
                      <a:lnTo>
                        <a:pt x="6734" y="5467"/>
                      </a:lnTo>
                      <a:lnTo>
                        <a:pt x="6589" y="4978"/>
                      </a:lnTo>
                      <a:lnTo>
                        <a:pt x="6571" y="4091"/>
                      </a:lnTo>
                      <a:lnTo>
                        <a:pt x="6788" y="3530"/>
                      </a:lnTo>
                      <a:lnTo>
                        <a:pt x="7023" y="3204"/>
                      </a:lnTo>
                      <a:lnTo>
                        <a:pt x="7494" y="2788"/>
                      </a:lnTo>
                      <a:lnTo>
                        <a:pt x="7928" y="2589"/>
                      </a:lnTo>
                      <a:lnTo>
                        <a:pt x="8218" y="2480"/>
                      </a:lnTo>
                      <a:lnTo>
                        <a:pt x="8833" y="2336"/>
                      </a:lnTo>
                      <a:lnTo>
                        <a:pt x="9485" y="2318"/>
                      </a:lnTo>
                      <a:lnTo>
                        <a:pt x="10136" y="2390"/>
                      </a:lnTo>
                      <a:lnTo>
                        <a:pt x="10770" y="2553"/>
                      </a:lnTo>
                      <a:lnTo>
                        <a:pt x="11349" y="2824"/>
                      </a:lnTo>
                      <a:lnTo>
                        <a:pt x="11874" y="3204"/>
                      </a:lnTo>
                      <a:lnTo>
                        <a:pt x="12272" y="3675"/>
                      </a:lnTo>
                      <a:lnTo>
                        <a:pt x="12435" y="3947"/>
                      </a:lnTo>
                      <a:lnTo>
                        <a:pt x="12490" y="4037"/>
                      </a:lnTo>
                      <a:lnTo>
                        <a:pt x="12598" y="4037"/>
                      </a:lnTo>
                      <a:lnTo>
                        <a:pt x="12689" y="3983"/>
                      </a:lnTo>
                      <a:lnTo>
                        <a:pt x="12707" y="3892"/>
                      </a:lnTo>
                      <a:lnTo>
                        <a:pt x="12707" y="3566"/>
                      </a:lnTo>
                      <a:lnTo>
                        <a:pt x="12797" y="2951"/>
                      </a:lnTo>
                      <a:lnTo>
                        <a:pt x="12942" y="2408"/>
                      </a:lnTo>
                      <a:lnTo>
                        <a:pt x="13195" y="1919"/>
                      </a:lnTo>
                      <a:lnTo>
                        <a:pt x="13521" y="1503"/>
                      </a:lnTo>
                      <a:lnTo>
                        <a:pt x="13938" y="1141"/>
                      </a:lnTo>
                      <a:lnTo>
                        <a:pt x="14444" y="851"/>
                      </a:lnTo>
                      <a:lnTo>
                        <a:pt x="15024" y="616"/>
                      </a:lnTo>
                      <a:lnTo>
                        <a:pt x="15349" y="526"/>
                      </a:lnTo>
                      <a:lnTo>
                        <a:pt x="16073" y="363"/>
                      </a:lnTo>
                      <a:lnTo>
                        <a:pt x="17684" y="308"/>
                      </a:lnTo>
                      <a:lnTo>
                        <a:pt x="19386" y="526"/>
                      </a:lnTo>
                      <a:lnTo>
                        <a:pt x="21123" y="942"/>
                      </a:lnTo>
                      <a:lnTo>
                        <a:pt x="22771" y="1557"/>
                      </a:lnTo>
                      <a:lnTo>
                        <a:pt x="24273" y="2299"/>
                      </a:lnTo>
                      <a:lnTo>
                        <a:pt x="25504" y="3150"/>
                      </a:lnTo>
                      <a:lnTo>
                        <a:pt x="26210" y="3802"/>
                      </a:lnTo>
                      <a:lnTo>
                        <a:pt x="26554" y="4254"/>
                      </a:lnTo>
                      <a:lnTo>
                        <a:pt x="26680" y="4490"/>
                      </a:lnTo>
                      <a:lnTo>
                        <a:pt x="27024" y="5159"/>
                      </a:lnTo>
                      <a:lnTo>
                        <a:pt x="27549" y="6408"/>
                      </a:lnTo>
                      <a:lnTo>
                        <a:pt x="27875" y="7567"/>
                      </a:lnTo>
                      <a:lnTo>
                        <a:pt x="28020" y="8653"/>
                      </a:lnTo>
                      <a:lnTo>
                        <a:pt x="28038" y="9178"/>
                      </a:lnTo>
                      <a:lnTo>
                        <a:pt x="28038" y="9268"/>
                      </a:lnTo>
                      <a:lnTo>
                        <a:pt x="28128" y="9304"/>
                      </a:lnTo>
                      <a:lnTo>
                        <a:pt x="28201" y="9340"/>
                      </a:lnTo>
                      <a:lnTo>
                        <a:pt x="28291" y="9286"/>
                      </a:lnTo>
                      <a:lnTo>
                        <a:pt x="28526" y="9051"/>
                      </a:lnTo>
                      <a:lnTo>
                        <a:pt x="29051" y="8671"/>
                      </a:lnTo>
                      <a:lnTo>
                        <a:pt x="29848" y="8273"/>
                      </a:lnTo>
                      <a:lnTo>
                        <a:pt x="30879" y="8037"/>
                      </a:lnTo>
                      <a:lnTo>
                        <a:pt x="31821" y="8055"/>
                      </a:lnTo>
                      <a:lnTo>
                        <a:pt x="32219" y="8182"/>
                      </a:lnTo>
                      <a:lnTo>
                        <a:pt x="32581" y="8345"/>
                      </a:lnTo>
                      <a:lnTo>
                        <a:pt x="32943" y="8671"/>
                      </a:lnTo>
                      <a:lnTo>
                        <a:pt x="33088" y="8942"/>
                      </a:lnTo>
                      <a:lnTo>
                        <a:pt x="33106" y="9087"/>
                      </a:lnTo>
                      <a:lnTo>
                        <a:pt x="33106" y="9304"/>
                      </a:lnTo>
                      <a:lnTo>
                        <a:pt x="32961" y="9757"/>
                      </a:lnTo>
                      <a:lnTo>
                        <a:pt x="32599" y="10227"/>
                      </a:lnTo>
                      <a:lnTo>
                        <a:pt x="32038" y="10716"/>
                      </a:lnTo>
                      <a:lnTo>
                        <a:pt x="31694" y="10951"/>
                      </a:lnTo>
                      <a:lnTo>
                        <a:pt x="31350" y="11132"/>
                      </a:lnTo>
                      <a:lnTo>
                        <a:pt x="30463" y="11404"/>
                      </a:lnTo>
                      <a:lnTo>
                        <a:pt x="29413" y="11513"/>
                      </a:lnTo>
                      <a:lnTo>
                        <a:pt x="28273" y="11476"/>
                      </a:lnTo>
                      <a:lnTo>
                        <a:pt x="27115" y="11332"/>
                      </a:lnTo>
                      <a:lnTo>
                        <a:pt x="26010" y="11024"/>
                      </a:lnTo>
                      <a:lnTo>
                        <a:pt x="25033" y="10608"/>
                      </a:lnTo>
                      <a:lnTo>
                        <a:pt x="24273" y="10064"/>
                      </a:lnTo>
                      <a:lnTo>
                        <a:pt x="24019" y="9739"/>
                      </a:lnTo>
                      <a:lnTo>
                        <a:pt x="23947" y="9684"/>
                      </a:lnTo>
                      <a:lnTo>
                        <a:pt x="23875" y="9666"/>
                      </a:lnTo>
                      <a:lnTo>
                        <a:pt x="23802" y="9702"/>
                      </a:lnTo>
                      <a:lnTo>
                        <a:pt x="23748" y="9757"/>
                      </a:lnTo>
                      <a:lnTo>
                        <a:pt x="23458" y="10390"/>
                      </a:lnTo>
                      <a:lnTo>
                        <a:pt x="22825" y="11494"/>
                      </a:lnTo>
                      <a:lnTo>
                        <a:pt x="22101" y="12381"/>
                      </a:lnTo>
                      <a:lnTo>
                        <a:pt x="21304" y="13087"/>
                      </a:lnTo>
                      <a:lnTo>
                        <a:pt x="20399" y="13594"/>
                      </a:lnTo>
                      <a:lnTo>
                        <a:pt x="19422" y="13902"/>
                      </a:lnTo>
                      <a:lnTo>
                        <a:pt x="18354" y="14010"/>
                      </a:lnTo>
                      <a:lnTo>
                        <a:pt x="17214" y="13938"/>
                      </a:lnTo>
                      <a:lnTo>
                        <a:pt x="16598" y="13811"/>
                      </a:lnTo>
                      <a:lnTo>
                        <a:pt x="16182" y="13703"/>
                      </a:lnTo>
                      <a:lnTo>
                        <a:pt x="15277" y="13377"/>
                      </a:lnTo>
                      <a:lnTo>
                        <a:pt x="14336" y="12942"/>
                      </a:lnTo>
                      <a:lnTo>
                        <a:pt x="13413" y="12418"/>
                      </a:lnTo>
                      <a:lnTo>
                        <a:pt x="12562" y="11820"/>
                      </a:lnTo>
                      <a:lnTo>
                        <a:pt x="11838" y="11169"/>
                      </a:lnTo>
                      <a:lnTo>
                        <a:pt x="11259" y="10463"/>
                      </a:lnTo>
                      <a:lnTo>
                        <a:pt x="10915" y="9739"/>
                      </a:lnTo>
                      <a:lnTo>
                        <a:pt x="10861" y="9377"/>
                      </a:lnTo>
                      <a:lnTo>
                        <a:pt x="10824" y="9304"/>
                      </a:lnTo>
                      <a:lnTo>
                        <a:pt x="10752" y="9250"/>
                      </a:lnTo>
                      <a:lnTo>
                        <a:pt x="10680" y="9250"/>
                      </a:lnTo>
                      <a:lnTo>
                        <a:pt x="10607" y="9286"/>
                      </a:lnTo>
                      <a:lnTo>
                        <a:pt x="10281" y="9540"/>
                      </a:lnTo>
                      <a:lnTo>
                        <a:pt x="9322" y="9974"/>
                      </a:lnTo>
                      <a:lnTo>
                        <a:pt x="8091" y="10300"/>
                      </a:lnTo>
                      <a:lnTo>
                        <a:pt x="6679" y="10481"/>
                      </a:lnTo>
                      <a:lnTo>
                        <a:pt x="5919" y="10517"/>
                      </a:lnTo>
                      <a:lnTo>
                        <a:pt x="5919" y="10807"/>
                      </a:lnTo>
                      <a:lnTo>
                        <a:pt x="6661" y="10789"/>
                      </a:lnTo>
                      <a:lnTo>
                        <a:pt x="8037" y="10608"/>
                      </a:lnTo>
                      <a:lnTo>
                        <a:pt x="9250" y="10318"/>
                      </a:lnTo>
                      <a:lnTo>
                        <a:pt x="10227" y="9920"/>
                      </a:lnTo>
                      <a:lnTo>
                        <a:pt x="10607" y="9666"/>
                      </a:lnTo>
                      <a:lnTo>
                        <a:pt x="10716" y="10064"/>
                      </a:lnTo>
                      <a:lnTo>
                        <a:pt x="11150" y="10843"/>
                      </a:lnTo>
                      <a:lnTo>
                        <a:pt x="11802" y="11567"/>
                      </a:lnTo>
                      <a:lnTo>
                        <a:pt x="12598" y="12218"/>
                      </a:lnTo>
                      <a:lnTo>
                        <a:pt x="13467" y="12798"/>
                      </a:lnTo>
                      <a:lnTo>
                        <a:pt x="14408" y="13304"/>
                      </a:lnTo>
                      <a:lnTo>
                        <a:pt x="15766" y="13884"/>
                      </a:lnTo>
                      <a:lnTo>
                        <a:pt x="16526" y="14101"/>
                      </a:lnTo>
                      <a:lnTo>
                        <a:pt x="16997" y="14191"/>
                      </a:lnTo>
                      <a:lnTo>
                        <a:pt x="17883" y="14300"/>
                      </a:lnTo>
                      <a:lnTo>
                        <a:pt x="18318" y="14318"/>
                      </a:lnTo>
                      <a:lnTo>
                        <a:pt x="18770" y="14300"/>
                      </a:lnTo>
                      <a:lnTo>
                        <a:pt x="19639" y="14173"/>
                      </a:lnTo>
                      <a:lnTo>
                        <a:pt x="20454" y="13902"/>
                      </a:lnTo>
                      <a:lnTo>
                        <a:pt x="21214" y="13522"/>
                      </a:lnTo>
                      <a:lnTo>
                        <a:pt x="21920" y="12979"/>
                      </a:lnTo>
                      <a:lnTo>
                        <a:pt x="22571" y="12327"/>
                      </a:lnTo>
                      <a:lnTo>
                        <a:pt x="23151" y="11549"/>
                      </a:lnTo>
                      <a:lnTo>
                        <a:pt x="23694" y="10626"/>
                      </a:lnTo>
                      <a:lnTo>
                        <a:pt x="23929" y="10119"/>
                      </a:lnTo>
                      <a:lnTo>
                        <a:pt x="24237" y="10427"/>
                      </a:lnTo>
                      <a:lnTo>
                        <a:pt x="25069" y="10970"/>
                      </a:lnTo>
                      <a:lnTo>
                        <a:pt x="26101" y="11368"/>
                      </a:lnTo>
                      <a:lnTo>
                        <a:pt x="27223" y="11657"/>
                      </a:lnTo>
                      <a:lnTo>
                        <a:pt x="28400" y="11802"/>
                      </a:lnTo>
                      <a:lnTo>
                        <a:pt x="29558" y="11802"/>
                      </a:lnTo>
                      <a:lnTo>
                        <a:pt x="30608" y="11675"/>
                      </a:lnTo>
                      <a:lnTo>
                        <a:pt x="31495" y="11404"/>
                      </a:lnTo>
                      <a:lnTo>
                        <a:pt x="31857" y="11205"/>
                      </a:lnTo>
                      <a:lnTo>
                        <a:pt x="32237" y="10933"/>
                      </a:lnTo>
                      <a:lnTo>
                        <a:pt x="32852" y="10408"/>
                      </a:lnTo>
                      <a:lnTo>
                        <a:pt x="33251" y="9865"/>
                      </a:lnTo>
                      <a:lnTo>
                        <a:pt x="33414" y="9322"/>
                      </a:lnTo>
                      <a:lnTo>
                        <a:pt x="33414" y="9051"/>
                      </a:lnTo>
                      <a:lnTo>
                        <a:pt x="33377" y="8870"/>
                      </a:lnTo>
                      <a:lnTo>
                        <a:pt x="33214" y="8526"/>
                      </a:lnTo>
                      <a:lnTo>
                        <a:pt x="32925" y="8218"/>
                      </a:lnTo>
                      <a:lnTo>
                        <a:pt x="32545" y="7983"/>
                      </a:lnTo>
                      <a:lnTo>
                        <a:pt x="32309" y="7892"/>
                      </a:lnTo>
                      <a:lnTo>
                        <a:pt x="31911" y="7766"/>
                      </a:lnTo>
                      <a:lnTo>
                        <a:pt x="30952" y="7711"/>
                      </a:lnTo>
                      <a:lnTo>
                        <a:pt x="29920" y="7929"/>
                      </a:lnTo>
                      <a:lnTo>
                        <a:pt x="28852" y="8435"/>
                      </a:lnTo>
                      <a:lnTo>
                        <a:pt x="28327" y="8834"/>
                      </a:lnTo>
                      <a:lnTo>
                        <a:pt x="28309" y="8327"/>
                      </a:lnTo>
                      <a:lnTo>
                        <a:pt x="28128" y="7277"/>
                      </a:lnTo>
                      <a:lnTo>
                        <a:pt x="27784" y="6173"/>
                      </a:lnTo>
                      <a:lnTo>
                        <a:pt x="27278" y="4978"/>
                      </a:lnTo>
                      <a:lnTo>
                        <a:pt x="26952" y="4345"/>
                      </a:lnTo>
                      <a:lnTo>
                        <a:pt x="26807" y="4091"/>
                      </a:lnTo>
                      <a:lnTo>
                        <a:pt x="26409" y="3585"/>
                      </a:lnTo>
                      <a:lnTo>
                        <a:pt x="25667" y="2861"/>
                      </a:lnTo>
                      <a:lnTo>
                        <a:pt x="24345" y="1974"/>
                      </a:lnTo>
                      <a:lnTo>
                        <a:pt x="22789" y="1213"/>
                      </a:lnTo>
                      <a:lnTo>
                        <a:pt x="21087" y="616"/>
                      </a:lnTo>
                      <a:lnTo>
                        <a:pt x="19313" y="200"/>
                      </a:lnTo>
                      <a:lnTo>
                        <a:pt x="1759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3"/>
                <p:cNvSpPr/>
                <p:nvPr/>
              </p:nvSpPr>
              <p:spPr>
                <a:xfrm>
                  <a:off x="1925508" y="3606994"/>
                  <a:ext cx="1061479" cy="454879"/>
                </a:xfrm>
                <a:custGeom>
                  <a:avLst/>
                  <a:gdLst/>
                  <a:ahLst/>
                  <a:cxnLst/>
                  <a:rect l="l" t="t" r="r" b="b"/>
                  <a:pathLst>
                    <a:path w="33414" h="14319" extrusionOk="0">
                      <a:moveTo>
                        <a:pt x="16924" y="1"/>
                      </a:moveTo>
                      <a:lnTo>
                        <a:pt x="15911" y="91"/>
                      </a:lnTo>
                      <a:lnTo>
                        <a:pt x="14969" y="308"/>
                      </a:lnTo>
                      <a:lnTo>
                        <a:pt x="14119" y="670"/>
                      </a:lnTo>
                      <a:lnTo>
                        <a:pt x="13757" y="924"/>
                      </a:lnTo>
                      <a:lnTo>
                        <a:pt x="13467" y="1141"/>
                      </a:lnTo>
                      <a:lnTo>
                        <a:pt x="12996" y="1666"/>
                      </a:lnTo>
                      <a:lnTo>
                        <a:pt x="12671" y="2281"/>
                      </a:lnTo>
                      <a:lnTo>
                        <a:pt x="12471" y="2987"/>
                      </a:lnTo>
                      <a:lnTo>
                        <a:pt x="12435" y="3385"/>
                      </a:lnTo>
                      <a:lnTo>
                        <a:pt x="12236" y="3150"/>
                      </a:lnTo>
                      <a:lnTo>
                        <a:pt x="11766" y="2734"/>
                      </a:lnTo>
                      <a:lnTo>
                        <a:pt x="11223" y="2426"/>
                      </a:lnTo>
                      <a:lnTo>
                        <a:pt x="10607" y="2191"/>
                      </a:lnTo>
                      <a:lnTo>
                        <a:pt x="9974" y="2064"/>
                      </a:lnTo>
                      <a:lnTo>
                        <a:pt x="9340" y="2010"/>
                      </a:lnTo>
                      <a:lnTo>
                        <a:pt x="8688" y="2064"/>
                      </a:lnTo>
                      <a:lnTo>
                        <a:pt x="8091" y="2191"/>
                      </a:lnTo>
                      <a:lnTo>
                        <a:pt x="7802" y="2299"/>
                      </a:lnTo>
                      <a:lnTo>
                        <a:pt x="7349" y="2517"/>
                      </a:lnTo>
                      <a:lnTo>
                        <a:pt x="6824" y="2951"/>
                      </a:lnTo>
                      <a:lnTo>
                        <a:pt x="6571" y="3313"/>
                      </a:lnTo>
                      <a:lnTo>
                        <a:pt x="6390" y="3693"/>
                      </a:lnTo>
                      <a:lnTo>
                        <a:pt x="6281" y="4109"/>
                      </a:lnTo>
                      <a:lnTo>
                        <a:pt x="6263" y="4815"/>
                      </a:lnTo>
                      <a:lnTo>
                        <a:pt x="6372" y="5322"/>
                      </a:lnTo>
                      <a:lnTo>
                        <a:pt x="5666" y="5232"/>
                      </a:lnTo>
                      <a:lnTo>
                        <a:pt x="3982" y="5214"/>
                      </a:lnTo>
                      <a:lnTo>
                        <a:pt x="2661" y="5377"/>
                      </a:lnTo>
                      <a:lnTo>
                        <a:pt x="1847" y="5576"/>
                      </a:lnTo>
                      <a:lnTo>
                        <a:pt x="1123" y="5883"/>
                      </a:lnTo>
                      <a:lnTo>
                        <a:pt x="543" y="6300"/>
                      </a:lnTo>
                      <a:lnTo>
                        <a:pt x="326" y="6553"/>
                      </a:lnTo>
                      <a:lnTo>
                        <a:pt x="163" y="6788"/>
                      </a:lnTo>
                      <a:lnTo>
                        <a:pt x="0" y="7313"/>
                      </a:lnTo>
                      <a:lnTo>
                        <a:pt x="18" y="7892"/>
                      </a:lnTo>
                      <a:lnTo>
                        <a:pt x="199" y="8544"/>
                      </a:lnTo>
                      <a:lnTo>
                        <a:pt x="362" y="8888"/>
                      </a:lnTo>
                      <a:lnTo>
                        <a:pt x="525" y="9159"/>
                      </a:lnTo>
                      <a:lnTo>
                        <a:pt x="978" y="9630"/>
                      </a:lnTo>
                      <a:lnTo>
                        <a:pt x="1575" y="10010"/>
                      </a:lnTo>
                      <a:lnTo>
                        <a:pt x="2263" y="10300"/>
                      </a:lnTo>
                      <a:lnTo>
                        <a:pt x="3421" y="10626"/>
                      </a:lnTo>
                      <a:lnTo>
                        <a:pt x="5105" y="10825"/>
                      </a:lnTo>
                      <a:lnTo>
                        <a:pt x="5919" y="10807"/>
                      </a:lnTo>
                      <a:lnTo>
                        <a:pt x="6661" y="10789"/>
                      </a:lnTo>
                      <a:lnTo>
                        <a:pt x="8037" y="10608"/>
                      </a:lnTo>
                      <a:lnTo>
                        <a:pt x="9250" y="10318"/>
                      </a:lnTo>
                      <a:lnTo>
                        <a:pt x="10227" y="9920"/>
                      </a:lnTo>
                      <a:lnTo>
                        <a:pt x="10607" y="9666"/>
                      </a:lnTo>
                      <a:lnTo>
                        <a:pt x="10716" y="10064"/>
                      </a:lnTo>
                      <a:lnTo>
                        <a:pt x="11150" y="10843"/>
                      </a:lnTo>
                      <a:lnTo>
                        <a:pt x="11802" y="11567"/>
                      </a:lnTo>
                      <a:lnTo>
                        <a:pt x="12598" y="12218"/>
                      </a:lnTo>
                      <a:lnTo>
                        <a:pt x="13467" y="12798"/>
                      </a:lnTo>
                      <a:lnTo>
                        <a:pt x="14408" y="13304"/>
                      </a:lnTo>
                      <a:lnTo>
                        <a:pt x="15766" y="13884"/>
                      </a:lnTo>
                      <a:lnTo>
                        <a:pt x="16526" y="14101"/>
                      </a:lnTo>
                      <a:lnTo>
                        <a:pt x="16997" y="14191"/>
                      </a:lnTo>
                      <a:lnTo>
                        <a:pt x="17883" y="14300"/>
                      </a:lnTo>
                      <a:lnTo>
                        <a:pt x="18318" y="14318"/>
                      </a:lnTo>
                      <a:lnTo>
                        <a:pt x="18770" y="14300"/>
                      </a:lnTo>
                      <a:lnTo>
                        <a:pt x="19639" y="14173"/>
                      </a:lnTo>
                      <a:lnTo>
                        <a:pt x="20454" y="13902"/>
                      </a:lnTo>
                      <a:lnTo>
                        <a:pt x="21214" y="13522"/>
                      </a:lnTo>
                      <a:lnTo>
                        <a:pt x="21920" y="12979"/>
                      </a:lnTo>
                      <a:lnTo>
                        <a:pt x="22571" y="12327"/>
                      </a:lnTo>
                      <a:lnTo>
                        <a:pt x="23151" y="11549"/>
                      </a:lnTo>
                      <a:lnTo>
                        <a:pt x="23694" y="10626"/>
                      </a:lnTo>
                      <a:lnTo>
                        <a:pt x="23929" y="10119"/>
                      </a:lnTo>
                      <a:lnTo>
                        <a:pt x="24237" y="10427"/>
                      </a:lnTo>
                      <a:lnTo>
                        <a:pt x="25069" y="10970"/>
                      </a:lnTo>
                      <a:lnTo>
                        <a:pt x="26101" y="11368"/>
                      </a:lnTo>
                      <a:lnTo>
                        <a:pt x="27223" y="11657"/>
                      </a:lnTo>
                      <a:lnTo>
                        <a:pt x="28400" y="11802"/>
                      </a:lnTo>
                      <a:lnTo>
                        <a:pt x="29558" y="11802"/>
                      </a:lnTo>
                      <a:lnTo>
                        <a:pt x="30608" y="11675"/>
                      </a:lnTo>
                      <a:lnTo>
                        <a:pt x="31495" y="11404"/>
                      </a:lnTo>
                      <a:lnTo>
                        <a:pt x="31857" y="11205"/>
                      </a:lnTo>
                      <a:lnTo>
                        <a:pt x="32237" y="10933"/>
                      </a:lnTo>
                      <a:lnTo>
                        <a:pt x="32852" y="10408"/>
                      </a:lnTo>
                      <a:lnTo>
                        <a:pt x="33251" y="9865"/>
                      </a:lnTo>
                      <a:lnTo>
                        <a:pt x="33414" y="9322"/>
                      </a:lnTo>
                      <a:lnTo>
                        <a:pt x="33414" y="9051"/>
                      </a:lnTo>
                      <a:lnTo>
                        <a:pt x="33377" y="8870"/>
                      </a:lnTo>
                      <a:lnTo>
                        <a:pt x="33214" y="8526"/>
                      </a:lnTo>
                      <a:lnTo>
                        <a:pt x="32925" y="8218"/>
                      </a:lnTo>
                      <a:lnTo>
                        <a:pt x="32545" y="7983"/>
                      </a:lnTo>
                      <a:lnTo>
                        <a:pt x="32309" y="7892"/>
                      </a:lnTo>
                      <a:lnTo>
                        <a:pt x="31911" y="7766"/>
                      </a:lnTo>
                      <a:lnTo>
                        <a:pt x="30952" y="7711"/>
                      </a:lnTo>
                      <a:lnTo>
                        <a:pt x="29920" y="7929"/>
                      </a:lnTo>
                      <a:lnTo>
                        <a:pt x="28852" y="8435"/>
                      </a:lnTo>
                      <a:lnTo>
                        <a:pt x="28327" y="8834"/>
                      </a:lnTo>
                      <a:lnTo>
                        <a:pt x="28309" y="8327"/>
                      </a:lnTo>
                      <a:lnTo>
                        <a:pt x="28128" y="7277"/>
                      </a:lnTo>
                      <a:lnTo>
                        <a:pt x="27784" y="6173"/>
                      </a:lnTo>
                      <a:lnTo>
                        <a:pt x="27278" y="4978"/>
                      </a:lnTo>
                      <a:lnTo>
                        <a:pt x="26952" y="4345"/>
                      </a:lnTo>
                      <a:lnTo>
                        <a:pt x="26680" y="4490"/>
                      </a:lnTo>
                      <a:lnTo>
                        <a:pt x="27024" y="5159"/>
                      </a:lnTo>
                      <a:lnTo>
                        <a:pt x="27549" y="6408"/>
                      </a:lnTo>
                      <a:lnTo>
                        <a:pt x="27875" y="7567"/>
                      </a:lnTo>
                      <a:lnTo>
                        <a:pt x="28020" y="8653"/>
                      </a:lnTo>
                      <a:lnTo>
                        <a:pt x="28038" y="9178"/>
                      </a:lnTo>
                      <a:lnTo>
                        <a:pt x="28038" y="9268"/>
                      </a:lnTo>
                      <a:lnTo>
                        <a:pt x="28128" y="9304"/>
                      </a:lnTo>
                      <a:lnTo>
                        <a:pt x="28201" y="9340"/>
                      </a:lnTo>
                      <a:lnTo>
                        <a:pt x="28291" y="9286"/>
                      </a:lnTo>
                      <a:lnTo>
                        <a:pt x="28526" y="9051"/>
                      </a:lnTo>
                      <a:lnTo>
                        <a:pt x="29051" y="8671"/>
                      </a:lnTo>
                      <a:lnTo>
                        <a:pt x="29848" y="8273"/>
                      </a:lnTo>
                      <a:lnTo>
                        <a:pt x="30879" y="8037"/>
                      </a:lnTo>
                      <a:lnTo>
                        <a:pt x="31821" y="8055"/>
                      </a:lnTo>
                      <a:lnTo>
                        <a:pt x="32219" y="8182"/>
                      </a:lnTo>
                      <a:lnTo>
                        <a:pt x="32581" y="8345"/>
                      </a:lnTo>
                      <a:lnTo>
                        <a:pt x="32943" y="8671"/>
                      </a:lnTo>
                      <a:lnTo>
                        <a:pt x="33088" y="8942"/>
                      </a:lnTo>
                      <a:lnTo>
                        <a:pt x="33106" y="9087"/>
                      </a:lnTo>
                      <a:lnTo>
                        <a:pt x="33106" y="9304"/>
                      </a:lnTo>
                      <a:lnTo>
                        <a:pt x="32961" y="9757"/>
                      </a:lnTo>
                      <a:lnTo>
                        <a:pt x="32599" y="10227"/>
                      </a:lnTo>
                      <a:lnTo>
                        <a:pt x="32038" y="10716"/>
                      </a:lnTo>
                      <a:lnTo>
                        <a:pt x="31694" y="10951"/>
                      </a:lnTo>
                      <a:lnTo>
                        <a:pt x="31350" y="11132"/>
                      </a:lnTo>
                      <a:lnTo>
                        <a:pt x="30463" y="11404"/>
                      </a:lnTo>
                      <a:lnTo>
                        <a:pt x="29413" y="11513"/>
                      </a:lnTo>
                      <a:lnTo>
                        <a:pt x="28273" y="11476"/>
                      </a:lnTo>
                      <a:lnTo>
                        <a:pt x="27115" y="11332"/>
                      </a:lnTo>
                      <a:lnTo>
                        <a:pt x="26010" y="11024"/>
                      </a:lnTo>
                      <a:lnTo>
                        <a:pt x="25033" y="10608"/>
                      </a:lnTo>
                      <a:lnTo>
                        <a:pt x="24273" y="10064"/>
                      </a:lnTo>
                      <a:lnTo>
                        <a:pt x="24019" y="9739"/>
                      </a:lnTo>
                      <a:lnTo>
                        <a:pt x="23947" y="9684"/>
                      </a:lnTo>
                      <a:lnTo>
                        <a:pt x="23875" y="9666"/>
                      </a:lnTo>
                      <a:lnTo>
                        <a:pt x="23802" y="9702"/>
                      </a:lnTo>
                      <a:lnTo>
                        <a:pt x="23748" y="9757"/>
                      </a:lnTo>
                      <a:lnTo>
                        <a:pt x="23458" y="10390"/>
                      </a:lnTo>
                      <a:lnTo>
                        <a:pt x="22825" y="11494"/>
                      </a:lnTo>
                      <a:lnTo>
                        <a:pt x="22101" y="12381"/>
                      </a:lnTo>
                      <a:lnTo>
                        <a:pt x="21304" y="13087"/>
                      </a:lnTo>
                      <a:lnTo>
                        <a:pt x="20399" y="13594"/>
                      </a:lnTo>
                      <a:lnTo>
                        <a:pt x="19422" y="13902"/>
                      </a:lnTo>
                      <a:lnTo>
                        <a:pt x="18354" y="14010"/>
                      </a:lnTo>
                      <a:lnTo>
                        <a:pt x="17214" y="13938"/>
                      </a:lnTo>
                      <a:lnTo>
                        <a:pt x="16598" y="13811"/>
                      </a:lnTo>
                      <a:lnTo>
                        <a:pt x="16182" y="13703"/>
                      </a:lnTo>
                      <a:lnTo>
                        <a:pt x="15277" y="13377"/>
                      </a:lnTo>
                      <a:lnTo>
                        <a:pt x="14336" y="12942"/>
                      </a:lnTo>
                      <a:lnTo>
                        <a:pt x="13413" y="12418"/>
                      </a:lnTo>
                      <a:lnTo>
                        <a:pt x="12562" y="11820"/>
                      </a:lnTo>
                      <a:lnTo>
                        <a:pt x="11838" y="11169"/>
                      </a:lnTo>
                      <a:lnTo>
                        <a:pt x="11259" y="10463"/>
                      </a:lnTo>
                      <a:lnTo>
                        <a:pt x="10915" y="9739"/>
                      </a:lnTo>
                      <a:lnTo>
                        <a:pt x="10861" y="9377"/>
                      </a:lnTo>
                      <a:lnTo>
                        <a:pt x="10824" y="9304"/>
                      </a:lnTo>
                      <a:lnTo>
                        <a:pt x="10752" y="9250"/>
                      </a:lnTo>
                      <a:lnTo>
                        <a:pt x="10680" y="9250"/>
                      </a:lnTo>
                      <a:lnTo>
                        <a:pt x="10607" y="9286"/>
                      </a:lnTo>
                      <a:lnTo>
                        <a:pt x="10281" y="9540"/>
                      </a:lnTo>
                      <a:lnTo>
                        <a:pt x="9322" y="9974"/>
                      </a:lnTo>
                      <a:lnTo>
                        <a:pt x="8091" y="10300"/>
                      </a:lnTo>
                      <a:lnTo>
                        <a:pt x="6679" y="10481"/>
                      </a:lnTo>
                      <a:lnTo>
                        <a:pt x="5919" y="10517"/>
                      </a:lnTo>
                      <a:lnTo>
                        <a:pt x="5123" y="10517"/>
                      </a:lnTo>
                      <a:lnTo>
                        <a:pt x="3512" y="10354"/>
                      </a:lnTo>
                      <a:lnTo>
                        <a:pt x="2408" y="10046"/>
                      </a:lnTo>
                      <a:lnTo>
                        <a:pt x="1756" y="9775"/>
                      </a:lnTo>
                      <a:lnTo>
                        <a:pt x="1213" y="9413"/>
                      </a:lnTo>
                      <a:lnTo>
                        <a:pt x="779" y="8997"/>
                      </a:lnTo>
                      <a:lnTo>
                        <a:pt x="634" y="8743"/>
                      </a:lnTo>
                      <a:lnTo>
                        <a:pt x="489" y="8435"/>
                      </a:lnTo>
                      <a:lnTo>
                        <a:pt x="326" y="7892"/>
                      </a:lnTo>
                      <a:lnTo>
                        <a:pt x="308" y="7386"/>
                      </a:lnTo>
                      <a:lnTo>
                        <a:pt x="435" y="6933"/>
                      </a:lnTo>
                      <a:lnTo>
                        <a:pt x="561" y="6734"/>
                      </a:lnTo>
                      <a:lnTo>
                        <a:pt x="779" y="6499"/>
                      </a:lnTo>
                      <a:lnTo>
                        <a:pt x="1358" y="6101"/>
                      </a:lnTo>
                      <a:lnTo>
                        <a:pt x="2100" y="5811"/>
                      </a:lnTo>
                      <a:lnTo>
                        <a:pt x="2933" y="5630"/>
                      </a:lnTo>
                      <a:lnTo>
                        <a:pt x="4254" y="5503"/>
                      </a:lnTo>
                      <a:lnTo>
                        <a:pt x="5919" y="5558"/>
                      </a:lnTo>
                      <a:lnTo>
                        <a:pt x="6553" y="5666"/>
                      </a:lnTo>
                      <a:lnTo>
                        <a:pt x="6625" y="5666"/>
                      </a:lnTo>
                      <a:lnTo>
                        <a:pt x="6697" y="5612"/>
                      </a:lnTo>
                      <a:lnTo>
                        <a:pt x="6734" y="5539"/>
                      </a:lnTo>
                      <a:lnTo>
                        <a:pt x="6734" y="5467"/>
                      </a:lnTo>
                      <a:lnTo>
                        <a:pt x="6589" y="4978"/>
                      </a:lnTo>
                      <a:lnTo>
                        <a:pt x="6571" y="4091"/>
                      </a:lnTo>
                      <a:lnTo>
                        <a:pt x="6788" y="3530"/>
                      </a:lnTo>
                      <a:lnTo>
                        <a:pt x="7023" y="3204"/>
                      </a:lnTo>
                      <a:lnTo>
                        <a:pt x="7494" y="2788"/>
                      </a:lnTo>
                      <a:lnTo>
                        <a:pt x="7928" y="2589"/>
                      </a:lnTo>
                      <a:lnTo>
                        <a:pt x="8218" y="2480"/>
                      </a:lnTo>
                      <a:lnTo>
                        <a:pt x="8833" y="2336"/>
                      </a:lnTo>
                      <a:lnTo>
                        <a:pt x="9485" y="2318"/>
                      </a:lnTo>
                      <a:lnTo>
                        <a:pt x="10136" y="2390"/>
                      </a:lnTo>
                      <a:lnTo>
                        <a:pt x="10770" y="2553"/>
                      </a:lnTo>
                      <a:lnTo>
                        <a:pt x="11349" y="2824"/>
                      </a:lnTo>
                      <a:lnTo>
                        <a:pt x="11874" y="3204"/>
                      </a:lnTo>
                      <a:lnTo>
                        <a:pt x="12272" y="3675"/>
                      </a:lnTo>
                      <a:lnTo>
                        <a:pt x="12435" y="3947"/>
                      </a:lnTo>
                      <a:lnTo>
                        <a:pt x="12490" y="4037"/>
                      </a:lnTo>
                      <a:lnTo>
                        <a:pt x="12598" y="4037"/>
                      </a:lnTo>
                      <a:lnTo>
                        <a:pt x="12689" y="3983"/>
                      </a:lnTo>
                      <a:lnTo>
                        <a:pt x="12707" y="3892"/>
                      </a:lnTo>
                      <a:lnTo>
                        <a:pt x="12725" y="3440"/>
                      </a:lnTo>
                      <a:lnTo>
                        <a:pt x="12870" y="2643"/>
                      </a:lnTo>
                      <a:lnTo>
                        <a:pt x="13159" y="1974"/>
                      </a:lnTo>
                      <a:lnTo>
                        <a:pt x="13630" y="1394"/>
                      </a:lnTo>
                      <a:lnTo>
                        <a:pt x="13938" y="1159"/>
                      </a:lnTo>
                      <a:lnTo>
                        <a:pt x="14281" y="924"/>
                      </a:lnTo>
                      <a:lnTo>
                        <a:pt x="15096" y="580"/>
                      </a:lnTo>
                      <a:lnTo>
                        <a:pt x="16001" y="381"/>
                      </a:lnTo>
                      <a:lnTo>
                        <a:pt x="16978" y="308"/>
                      </a:lnTo>
                      <a:lnTo>
                        <a:pt x="18010" y="327"/>
                      </a:lnTo>
                      <a:lnTo>
                        <a:pt x="19042" y="453"/>
                      </a:lnTo>
                      <a:lnTo>
                        <a:pt x="20598" y="779"/>
                      </a:lnTo>
                      <a:lnTo>
                        <a:pt x="21558" y="1087"/>
                      </a:lnTo>
                      <a:lnTo>
                        <a:pt x="21648" y="797"/>
                      </a:lnTo>
                      <a:lnTo>
                        <a:pt x="20671" y="489"/>
                      </a:lnTo>
                      <a:lnTo>
                        <a:pt x="19078" y="164"/>
                      </a:lnTo>
                      <a:lnTo>
                        <a:pt x="17992" y="37"/>
                      </a:lnTo>
                      <a:lnTo>
                        <a:pt x="1692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8" name="Google Shape;78;p3"/>
              <p:cNvGrpSpPr/>
              <p:nvPr/>
            </p:nvGrpSpPr>
            <p:grpSpPr>
              <a:xfrm flipH="1">
                <a:off x="7419350" y="106102"/>
                <a:ext cx="1124148" cy="632259"/>
                <a:chOff x="389676" y="3721420"/>
                <a:chExt cx="1478364" cy="831483"/>
              </a:xfrm>
            </p:grpSpPr>
            <p:sp>
              <p:nvSpPr>
                <p:cNvPr id="79" name="Google Shape;79;p3"/>
                <p:cNvSpPr/>
                <p:nvPr/>
              </p:nvSpPr>
              <p:spPr>
                <a:xfrm>
                  <a:off x="395426" y="3726027"/>
                  <a:ext cx="1467436" cy="821698"/>
                </a:xfrm>
                <a:custGeom>
                  <a:avLst/>
                  <a:gdLst/>
                  <a:ahLst/>
                  <a:cxnLst/>
                  <a:rect l="l" t="t" r="r" b="b"/>
                  <a:pathLst>
                    <a:path w="46193" h="25866" extrusionOk="0">
                      <a:moveTo>
                        <a:pt x="22354" y="0"/>
                      </a:moveTo>
                      <a:lnTo>
                        <a:pt x="20218" y="218"/>
                      </a:lnTo>
                      <a:lnTo>
                        <a:pt x="19169" y="417"/>
                      </a:lnTo>
                      <a:lnTo>
                        <a:pt x="18589" y="543"/>
                      </a:lnTo>
                      <a:lnTo>
                        <a:pt x="17467" y="869"/>
                      </a:lnTo>
                      <a:lnTo>
                        <a:pt x="16417" y="1268"/>
                      </a:lnTo>
                      <a:lnTo>
                        <a:pt x="15440" y="1756"/>
                      </a:lnTo>
                      <a:lnTo>
                        <a:pt x="14535" y="2299"/>
                      </a:lnTo>
                      <a:lnTo>
                        <a:pt x="13720" y="2915"/>
                      </a:lnTo>
                      <a:lnTo>
                        <a:pt x="12996" y="3602"/>
                      </a:lnTo>
                      <a:lnTo>
                        <a:pt x="12363" y="4345"/>
                      </a:lnTo>
                      <a:lnTo>
                        <a:pt x="11838" y="5159"/>
                      </a:lnTo>
                      <a:lnTo>
                        <a:pt x="11422" y="6010"/>
                      </a:lnTo>
                      <a:lnTo>
                        <a:pt x="11132" y="6933"/>
                      </a:lnTo>
                      <a:lnTo>
                        <a:pt x="10951" y="7910"/>
                      </a:lnTo>
                      <a:lnTo>
                        <a:pt x="10897" y="8924"/>
                      </a:lnTo>
                      <a:lnTo>
                        <a:pt x="10987" y="9992"/>
                      </a:lnTo>
                      <a:lnTo>
                        <a:pt x="11204" y="11096"/>
                      </a:lnTo>
                      <a:lnTo>
                        <a:pt x="11585" y="12254"/>
                      </a:lnTo>
                      <a:lnTo>
                        <a:pt x="11838" y="12852"/>
                      </a:lnTo>
                      <a:lnTo>
                        <a:pt x="11458" y="12580"/>
                      </a:lnTo>
                      <a:lnTo>
                        <a:pt x="10607" y="12146"/>
                      </a:lnTo>
                      <a:lnTo>
                        <a:pt x="9666" y="11838"/>
                      </a:lnTo>
                      <a:lnTo>
                        <a:pt x="8670" y="11621"/>
                      </a:lnTo>
                      <a:lnTo>
                        <a:pt x="7639" y="11512"/>
                      </a:lnTo>
                      <a:lnTo>
                        <a:pt x="6589" y="11530"/>
                      </a:lnTo>
                      <a:lnTo>
                        <a:pt x="5539" y="11639"/>
                      </a:lnTo>
                      <a:lnTo>
                        <a:pt x="4507" y="11874"/>
                      </a:lnTo>
                      <a:lnTo>
                        <a:pt x="3548" y="12200"/>
                      </a:lnTo>
                      <a:lnTo>
                        <a:pt x="2643" y="12616"/>
                      </a:lnTo>
                      <a:lnTo>
                        <a:pt x="1828" y="13159"/>
                      </a:lnTo>
                      <a:lnTo>
                        <a:pt x="1141" y="13793"/>
                      </a:lnTo>
                      <a:lnTo>
                        <a:pt x="598" y="14535"/>
                      </a:lnTo>
                      <a:lnTo>
                        <a:pt x="199" y="15368"/>
                      </a:lnTo>
                      <a:lnTo>
                        <a:pt x="0" y="16291"/>
                      </a:lnTo>
                      <a:lnTo>
                        <a:pt x="0" y="17323"/>
                      </a:lnTo>
                      <a:lnTo>
                        <a:pt x="91" y="17884"/>
                      </a:lnTo>
                      <a:lnTo>
                        <a:pt x="199" y="18372"/>
                      </a:lnTo>
                      <a:lnTo>
                        <a:pt x="543" y="19241"/>
                      </a:lnTo>
                      <a:lnTo>
                        <a:pt x="1014" y="19983"/>
                      </a:lnTo>
                      <a:lnTo>
                        <a:pt x="1593" y="20617"/>
                      </a:lnTo>
                      <a:lnTo>
                        <a:pt x="2263" y="21142"/>
                      </a:lnTo>
                      <a:lnTo>
                        <a:pt x="3023" y="21558"/>
                      </a:lnTo>
                      <a:lnTo>
                        <a:pt x="3838" y="21848"/>
                      </a:lnTo>
                      <a:lnTo>
                        <a:pt x="4688" y="22047"/>
                      </a:lnTo>
                      <a:lnTo>
                        <a:pt x="5575" y="22155"/>
                      </a:lnTo>
                      <a:lnTo>
                        <a:pt x="6498" y="22155"/>
                      </a:lnTo>
                      <a:lnTo>
                        <a:pt x="7403" y="22065"/>
                      </a:lnTo>
                      <a:lnTo>
                        <a:pt x="8290" y="21902"/>
                      </a:lnTo>
                      <a:lnTo>
                        <a:pt x="9141" y="21648"/>
                      </a:lnTo>
                      <a:lnTo>
                        <a:pt x="9955" y="21305"/>
                      </a:lnTo>
                      <a:lnTo>
                        <a:pt x="10698" y="20888"/>
                      </a:lnTo>
                      <a:lnTo>
                        <a:pt x="11367" y="20400"/>
                      </a:lnTo>
                      <a:lnTo>
                        <a:pt x="11657" y="20128"/>
                      </a:lnTo>
                      <a:lnTo>
                        <a:pt x="12001" y="20653"/>
                      </a:lnTo>
                      <a:lnTo>
                        <a:pt x="12906" y="21648"/>
                      </a:lnTo>
                      <a:lnTo>
                        <a:pt x="14010" y="22590"/>
                      </a:lnTo>
                      <a:lnTo>
                        <a:pt x="15277" y="23440"/>
                      </a:lnTo>
                      <a:lnTo>
                        <a:pt x="16689" y="24183"/>
                      </a:lnTo>
                      <a:lnTo>
                        <a:pt x="18173" y="24816"/>
                      </a:lnTo>
                      <a:lnTo>
                        <a:pt x="19712" y="25323"/>
                      </a:lnTo>
                      <a:lnTo>
                        <a:pt x="21250" y="25685"/>
                      </a:lnTo>
                      <a:lnTo>
                        <a:pt x="22771" y="25866"/>
                      </a:lnTo>
                      <a:lnTo>
                        <a:pt x="24237" y="25866"/>
                      </a:lnTo>
                      <a:lnTo>
                        <a:pt x="25594" y="25667"/>
                      </a:lnTo>
                      <a:lnTo>
                        <a:pt x="26807" y="25250"/>
                      </a:lnTo>
                      <a:lnTo>
                        <a:pt x="27857" y="24581"/>
                      </a:lnTo>
                      <a:lnTo>
                        <a:pt x="28472" y="23929"/>
                      </a:lnTo>
                      <a:lnTo>
                        <a:pt x="28834" y="23404"/>
                      </a:lnTo>
                      <a:lnTo>
                        <a:pt x="29106" y="22807"/>
                      </a:lnTo>
                      <a:lnTo>
                        <a:pt x="29323" y="22155"/>
                      </a:lnTo>
                      <a:lnTo>
                        <a:pt x="29468" y="21413"/>
                      </a:lnTo>
                      <a:lnTo>
                        <a:pt x="29522" y="20599"/>
                      </a:lnTo>
                      <a:lnTo>
                        <a:pt x="29522" y="20164"/>
                      </a:lnTo>
                      <a:lnTo>
                        <a:pt x="29884" y="20562"/>
                      </a:lnTo>
                      <a:lnTo>
                        <a:pt x="30771" y="21268"/>
                      </a:lnTo>
                      <a:lnTo>
                        <a:pt x="31803" y="21866"/>
                      </a:lnTo>
                      <a:lnTo>
                        <a:pt x="32943" y="22372"/>
                      </a:lnTo>
                      <a:lnTo>
                        <a:pt x="34156" y="22753"/>
                      </a:lnTo>
                      <a:lnTo>
                        <a:pt x="35459" y="23042"/>
                      </a:lnTo>
                      <a:lnTo>
                        <a:pt x="36780" y="23205"/>
                      </a:lnTo>
                      <a:lnTo>
                        <a:pt x="38120" y="23241"/>
                      </a:lnTo>
                      <a:lnTo>
                        <a:pt x="39423" y="23151"/>
                      </a:lnTo>
                      <a:lnTo>
                        <a:pt x="40708" y="22916"/>
                      </a:lnTo>
                      <a:lnTo>
                        <a:pt x="41903" y="22554"/>
                      </a:lnTo>
                      <a:lnTo>
                        <a:pt x="43025" y="22029"/>
                      </a:lnTo>
                      <a:lnTo>
                        <a:pt x="44002" y="21377"/>
                      </a:lnTo>
                      <a:lnTo>
                        <a:pt x="44835" y="20562"/>
                      </a:lnTo>
                      <a:lnTo>
                        <a:pt x="45505" y="19585"/>
                      </a:lnTo>
                      <a:lnTo>
                        <a:pt x="45975" y="18445"/>
                      </a:lnTo>
                      <a:lnTo>
                        <a:pt x="46102" y="17811"/>
                      </a:lnTo>
                      <a:lnTo>
                        <a:pt x="46174" y="17413"/>
                      </a:lnTo>
                      <a:lnTo>
                        <a:pt x="46192" y="16725"/>
                      </a:lnTo>
                      <a:lnTo>
                        <a:pt x="46138" y="16146"/>
                      </a:lnTo>
                      <a:lnTo>
                        <a:pt x="45975" y="15639"/>
                      </a:lnTo>
                      <a:lnTo>
                        <a:pt x="45740" y="15241"/>
                      </a:lnTo>
                      <a:lnTo>
                        <a:pt x="45450" y="14933"/>
                      </a:lnTo>
                      <a:lnTo>
                        <a:pt x="45088" y="14716"/>
                      </a:lnTo>
                      <a:lnTo>
                        <a:pt x="44672" y="14571"/>
                      </a:lnTo>
                      <a:lnTo>
                        <a:pt x="43984" y="14499"/>
                      </a:lnTo>
                      <a:lnTo>
                        <a:pt x="42989" y="14698"/>
                      </a:lnTo>
                      <a:lnTo>
                        <a:pt x="41975" y="15187"/>
                      </a:lnTo>
                      <a:lnTo>
                        <a:pt x="41016" y="15947"/>
                      </a:lnTo>
                      <a:lnTo>
                        <a:pt x="40599" y="16417"/>
                      </a:lnTo>
                      <a:lnTo>
                        <a:pt x="40599" y="16417"/>
                      </a:lnTo>
                      <a:lnTo>
                        <a:pt x="41106" y="15838"/>
                      </a:lnTo>
                      <a:lnTo>
                        <a:pt x="42174" y="14951"/>
                      </a:lnTo>
                      <a:lnTo>
                        <a:pt x="42898" y="14282"/>
                      </a:lnTo>
                      <a:lnTo>
                        <a:pt x="43314" y="13775"/>
                      </a:lnTo>
                      <a:lnTo>
                        <a:pt x="43658" y="13178"/>
                      </a:lnTo>
                      <a:lnTo>
                        <a:pt x="43894" y="12417"/>
                      </a:lnTo>
                      <a:lnTo>
                        <a:pt x="43966" y="11983"/>
                      </a:lnTo>
                      <a:lnTo>
                        <a:pt x="44038" y="11331"/>
                      </a:lnTo>
                      <a:lnTo>
                        <a:pt x="43912" y="10010"/>
                      </a:lnTo>
                      <a:lnTo>
                        <a:pt x="43495" y="8761"/>
                      </a:lnTo>
                      <a:lnTo>
                        <a:pt x="42862" y="7603"/>
                      </a:lnTo>
                      <a:lnTo>
                        <a:pt x="42464" y="7096"/>
                      </a:lnTo>
                      <a:lnTo>
                        <a:pt x="42192" y="6788"/>
                      </a:lnTo>
                      <a:lnTo>
                        <a:pt x="41613" y="6281"/>
                      </a:lnTo>
                      <a:lnTo>
                        <a:pt x="40979" y="5847"/>
                      </a:lnTo>
                      <a:lnTo>
                        <a:pt x="40292" y="5521"/>
                      </a:lnTo>
                      <a:lnTo>
                        <a:pt x="39586" y="5286"/>
                      </a:lnTo>
                      <a:lnTo>
                        <a:pt x="38862" y="5159"/>
                      </a:lnTo>
                      <a:lnTo>
                        <a:pt x="38138" y="5105"/>
                      </a:lnTo>
                      <a:lnTo>
                        <a:pt x="37414" y="5159"/>
                      </a:lnTo>
                      <a:lnTo>
                        <a:pt x="36708" y="5304"/>
                      </a:lnTo>
                      <a:lnTo>
                        <a:pt x="36020" y="5539"/>
                      </a:lnTo>
                      <a:lnTo>
                        <a:pt x="35386" y="5865"/>
                      </a:lnTo>
                      <a:lnTo>
                        <a:pt x="34807" y="6299"/>
                      </a:lnTo>
                      <a:lnTo>
                        <a:pt x="34282" y="6806"/>
                      </a:lnTo>
                      <a:lnTo>
                        <a:pt x="33848" y="7422"/>
                      </a:lnTo>
                      <a:lnTo>
                        <a:pt x="33504" y="8075"/>
                      </a:lnTo>
                      <a:lnTo>
                        <a:pt x="33558" y="7530"/>
                      </a:lnTo>
                      <a:lnTo>
                        <a:pt x="33522" y="6824"/>
                      </a:lnTo>
                      <a:lnTo>
                        <a:pt x="33395" y="6136"/>
                      </a:lnTo>
                      <a:lnTo>
                        <a:pt x="33196" y="5467"/>
                      </a:lnTo>
                      <a:lnTo>
                        <a:pt x="32744" y="4507"/>
                      </a:lnTo>
                      <a:lnTo>
                        <a:pt x="31893" y="3313"/>
                      </a:lnTo>
                      <a:lnTo>
                        <a:pt x="30825" y="2281"/>
                      </a:lnTo>
                      <a:lnTo>
                        <a:pt x="29631" y="1449"/>
                      </a:lnTo>
                      <a:lnTo>
                        <a:pt x="28327" y="815"/>
                      </a:lnTo>
                      <a:lnTo>
                        <a:pt x="27676" y="598"/>
                      </a:lnTo>
                      <a:lnTo>
                        <a:pt x="26644" y="344"/>
                      </a:lnTo>
                      <a:lnTo>
                        <a:pt x="24508" y="37"/>
                      </a:lnTo>
                      <a:lnTo>
                        <a:pt x="2235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3"/>
                <p:cNvSpPr/>
                <p:nvPr/>
              </p:nvSpPr>
              <p:spPr>
                <a:xfrm>
                  <a:off x="389676" y="3734636"/>
                  <a:ext cx="1478364" cy="818267"/>
                </a:xfrm>
                <a:custGeom>
                  <a:avLst/>
                  <a:gdLst/>
                  <a:ahLst/>
                  <a:cxnLst/>
                  <a:rect l="l" t="t" r="r" b="b"/>
                  <a:pathLst>
                    <a:path w="46537" h="25758" extrusionOk="0">
                      <a:moveTo>
                        <a:pt x="19331" y="1"/>
                      </a:moveTo>
                      <a:lnTo>
                        <a:pt x="18680" y="146"/>
                      </a:lnTo>
                      <a:lnTo>
                        <a:pt x="17431" y="526"/>
                      </a:lnTo>
                      <a:lnTo>
                        <a:pt x="16254" y="997"/>
                      </a:lnTo>
                      <a:lnTo>
                        <a:pt x="15186" y="1558"/>
                      </a:lnTo>
                      <a:lnTo>
                        <a:pt x="14227" y="2209"/>
                      </a:lnTo>
                      <a:lnTo>
                        <a:pt x="13358" y="2933"/>
                      </a:lnTo>
                      <a:lnTo>
                        <a:pt x="12616" y="3730"/>
                      </a:lnTo>
                      <a:lnTo>
                        <a:pt x="12019" y="4598"/>
                      </a:lnTo>
                      <a:lnTo>
                        <a:pt x="11766" y="5069"/>
                      </a:lnTo>
                      <a:lnTo>
                        <a:pt x="11566" y="5449"/>
                      </a:lnTo>
                      <a:lnTo>
                        <a:pt x="11259" y="6264"/>
                      </a:lnTo>
                      <a:lnTo>
                        <a:pt x="11060" y="7114"/>
                      </a:lnTo>
                      <a:lnTo>
                        <a:pt x="10951" y="7983"/>
                      </a:lnTo>
                      <a:lnTo>
                        <a:pt x="10933" y="8888"/>
                      </a:lnTo>
                      <a:lnTo>
                        <a:pt x="11023" y="9793"/>
                      </a:lnTo>
                      <a:lnTo>
                        <a:pt x="11223" y="10734"/>
                      </a:lnTo>
                      <a:lnTo>
                        <a:pt x="11494" y="11694"/>
                      </a:lnTo>
                      <a:lnTo>
                        <a:pt x="11675" y="12164"/>
                      </a:lnTo>
                      <a:lnTo>
                        <a:pt x="11204" y="11893"/>
                      </a:lnTo>
                      <a:lnTo>
                        <a:pt x="10118" y="11477"/>
                      </a:lnTo>
                      <a:lnTo>
                        <a:pt x="8960" y="11205"/>
                      </a:lnTo>
                      <a:lnTo>
                        <a:pt x="7729" y="11096"/>
                      </a:lnTo>
                      <a:lnTo>
                        <a:pt x="6480" y="11133"/>
                      </a:lnTo>
                      <a:lnTo>
                        <a:pt x="5231" y="11314"/>
                      </a:lnTo>
                      <a:lnTo>
                        <a:pt x="4037" y="11640"/>
                      </a:lnTo>
                      <a:lnTo>
                        <a:pt x="2933" y="12128"/>
                      </a:lnTo>
                      <a:lnTo>
                        <a:pt x="2426" y="12436"/>
                      </a:lnTo>
                      <a:lnTo>
                        <a:pt x="2064" y="12653"/>
                      </a:lnTo>
                      <a:lnTo>
                        <a:pt x="1448" y="13178"/>
                      </a:lnTo>
                      <a:lnTo>
                        <a:pt x="942" y="13739"/>
                      </a:lnTo>
                      <a:lnTo>
                        <a:pt x="543" y="14355"/>
                      </a:lnTo>
                      <a:lnTo>
                        <a:pt x="254" y="15024"/>
                      </a:lnTo>
                      <a:lnTo>
                        <a:pt x="73" y="15730"/>
                      </a:lnTo>
                      <a:lnTo>
                        <a:pt x="0" y="16472"/>
                      </a:lnTo>
                      <a:lnTo>
                        <a:pt x="55" y="17233"/>
                      </a:lnTo>
                      <a:lnTo>
                        <a:pt x="127" y="17631"/>
                      </a:lnTo>
                      <a:lnTo>
                        <a:pt x="199" y="18011"/>
                      </a:lnTo>
                      <a:lnTo>
                        <a:pt x="435" y="18699"/>
                      </a:lnTo>
                      <a:lnTo>
                        <a:pt x="761" y="19332"/>
                      </a:lnTo>
                      <a:lnTo>
                        <a:pt x="1159" y="19911"/>
                      </a:lnTo>
                      <a:lnTo>
                        <a:pt x="1647" y="20436"/>
                      </a:lnTo>
                      <a:lnTo>
                        <a:pt x="2209" y="20889"/>
                      </a:lnTo>
                      <a:lnTo>
                        <a:pt x="2824" y="21269"/>
                      </a:lnTo>
                      <a:lnTo>
                        <a:pt x="3530" y="21577"/>
                      </a:lnTo>
                      <a:lnTo>
                        <a:pt x="3910" y="21703"/>
                      </a:lnTo>
                      <a:lnTo>
                        <a:pt x="4417" y="21848"/>
                      </a:lnTo>
                      <a:lnTo>
                        <a:pt x="5467" y="22011"/>
                      </a:lnTo>
                      <a:lnTo>
                        <a:pt x="6535" y="22047"/>
                      </a:lnTo>
                      <a:lnTo>
                        <a:pt x="7602" y="21957"/>
                      </a:lnTo>
                      <a:lnTo>
                        <a:pt x="8670" y="21739"/>
                      </a:lnTo>
                      <a:lnTo>
                        <a:pt x="9666" y="21414"/>
                      </a:lnTo>
                      <a:lnTo>
                        <a:pt x="10607" y="20961"/>
                      </a:lnTo>
                      <a:lnTo>
                        <a:pt x="11440" y="20418"/>
                      </a:lnTo>
                      <a:lnTo>
                        <a:pt x="11802" y="20092"/>
                      </a:lnTo>
                      <a:lnTo>
                        <a:pt x="12236" y="20690"/>
                      </a:lnTo>
                      <a:lnTo>
                        <a:pt x="13322" y="21812"/>
                      </a:lnTo>
                      <a:lnTo>
                        <a:pt x="14643" y="22826"/>
                      </a:lnTo>
                      <a:lnTo>
                        <a:pt x="16146" y="23731"/>
                      </a:lnTo>
                      <a:lnTo>
                        <a:pt x="17793" y="24491"/>
                      </a:lnTo>
                      <a:lnTo>
                        <a:pt x="19494" y="25088"/>
                      </a:lnTo>
                      <a:lnTo>
                        <a:pt x="21214" y="25504"/>
                      </a:lnTo>
                      <a:lnTo>
                        <a:pt x="22915" y="25740"/>
                      </a:lnTo>
                      <a:lnTo>
                        <a:pt x="23730" y="25758"/>
                      </a:lnTo>
                      <a:lnTo>
                        <a:pt x="24400" y="25740"/>
                      </a:lnTo>
                      <a:lnTo>
                        <a:pt x="25648" y="25577"/>
                      </a:lnTo>
                      <a:lnTo>
                        <a:pt x="26228" y="25414"/>
                      </a:lnTo>
                      <a:lnTo>
                        <a:pt x="26861" y="25197"/>
                      </a:lnTo>
                      <a:lnTo>
                        <a:pt x="27802" y="24672"/>
                      </a:lnTo>
                      <a:lnTo>
                        <a:pt x="28382" y="24183"/>
                      </a:lnTo>
                      <a:lnTo>
                        <a:pt x="28907" y="23586"/>
                      </a:lnTo>
                      <a:lnTo>
                        <a:pt x="29341" y="22844"/>
                      </a:lnTo>
                      <a:lnTo>
                        <a:pt x="29649" y="21957"/>
                      </a:lnTo>
                      <a:lnTo>
                        <a:pt x="29830" y="20889"/>
                      </a:lnTo>
                      <a:lnTo>
                        <a:pt x="29848" y="20273"/>
                      </a:lnTo>
                      <a:lnTo>
                        <a:pt x="30336" y="20726"/>
                      </a:lnTo>
                      <a:lnTo>
                        <a:pt x="31495" y="21504"/>
                      </a:lnTo>
                      <a:lnTo>
                        <a:pt x="32816" y="22156"/>
                      </a:lnTo>
                      <a:lnTo>
                        <a:pt x="34282" y="22645"/>
                      </a:lnTo>
                      <a:lnTo>
                        <a:pt x="35839" y="22970"/>
                      </a:lnTo>
                      <a:lnTo>
                        <a:pt x="37432" y="23115"/>
                      </a:lnTo>
                      <a:lnTo>
                        <a:pt x="39043" y="23079"/>
                      </a:lnTo>
                      <a:lnTo>
                        <a:pt x="40617" y="22862"/>
                      </a:lnTo>
                      <a:lnTo>
                        <a:pt x="41360" y="22663"/>
                      </a:lnTo>
                      <a:lnTo>
                        <a:pt x="41884" y="22518"/>
                      </a:lnTo>
                      <a:lnTo>
                        <a:pt x="42844" y="22120"/>
                      </a:lnTo>
                      <a:lnTo>
                        <a:pt x="43713" y="21631"/>
                      </a:lnTo>
                      <a:lnTo>
                        <a:pt x="44455" y="21070"/>
                      </a:lnTo>
                      <a:lnTo>
                        <a:pt x="45106" y="20418"/>
                      </a:lnTo>
                      <a:lnTo>
                        <a:pt x="45631" y="19694"/>
                      </a:lnTo>
                      <a:lnTo>
                        <a:pt x="46048" y="18898"/>
                      </a:lnTo>
                      <a:lnTo>
                        <a:pt x="46337" y="18029"/>
                      </a:lnTo>
                      <a:lnTo>
                        <a:pt x="46428" y="17558"/>
                      </a:lnTo>
                      <a:lnTo>
                        <a:pt x="46500" y="17160"/>
                      </a:lnTo>
                      <a:lnTo>
                        <a:pt x="46536" y="16454"/>
                      </a:lnTo>
                      <a:lnTo>
                        <a:pt x="46464" y="15875"/>
                      </a:lnTo>
                      <a:lnTo>
                        <a:pt x="46337" y="15404"/>
                      </a:lnTo>
                      <a:lnTo>
                        <a:pt x="46048" y="14861"/>
                      </a:lnTo>
                      <a:lnTo>
                        <a:pt x="45559" y="14427"/>
                      </a:lnTo>
                      <a:lnTo>
                        <a:pt x="45324" y="14300"/>
                      </a:lnTo>
                      <a:lnTo>
                        <a:pt x="45070" y="14192"/>
                      </a:lnTo>
                      <a:lnTo>
                        <a:pt x="44491" y="14101"/>
                      </a:lnTo>
                      <a:lnTo>
                        <a:pt x="43876" y="14119"/>
                      </a:lnTo>
                      <a:lnTo>
                        <a:pt x="43224" y="14264"/>
                      </a:lnTo>
                      <a:lnTo>
                        <a:pt x="42898" y="14391"/>
                      </a:lnTo>
                      <a:lnTo>
                        <a:pt x="42898" y="14391"/>
                      </a:lnTo>
                      <a:lnTo>
                        <a:pt x="43152" y="14155"/>
                      </a:lnTo>
                      <a:lnTo>
                        <a:pt x="43604" y="13631"/>
                      </a:lnTo>
                      <a:lnTo>
                        <a:pt x="43966" y="12979"/>
                      </a:lnTo>
                      <a:lnTo>
                        <a:pt x="44219" y="12201"/>
                      </a:lnTo>
                      <a:lnTo>
                        <a:pt x="44310" y="11730"/>
                      </a:lnTo>
                      <a:lnTo>
                        <a:pt x="44364" y="11078"/>
                      </a:lnTo>
                      <a:lnTo>
                        <a:pt x="44238" y="9775"/>
                      </a:lnTo>
                      <a:lnTo>
                        <a:pt x="43839" y="8472"/>
                      </a:lnTo>
                      <a:lnTo>
                        <a:pt x="43188" y="7277"/>
                      </a:lnTo>
                      <a:lnTo>
                        <a:pt x="42753" y="6716"/>
                      </a:lnTo>
                      <a:lnTo>
                        <a:pt x="42482" y="6409"/>
                      </a:lnTo>
                      <a:lnTo>
                        <a:pt x="41866" y="5865"/>
                      </a:lnTo>
                      <a:lnTo>
                        <a:pt x="41179" y="5413"/>
                      </a:lnTo>
                      <a:lnTo>
                        <a:pt x="40436" y="5069"/>
                      </a:lnTo>
                      <a:lnTo>
                        <a:pt x="39676" y="4834"/>
                      </a:lnTo>
                      <a:lnTo>
                        <a:pt x="38862" y="4707"/>
                      </a:lnTo>
                      <a:lnTo>
                        <a:pt x="38047" y="4689"/>
                      </a:lnTo>
                      <a:lnTo>
                        <a:pt x="37233" y="4798"/>
                      </a:lnTo>
                      <a:lnTo>
                        <a:pt x="36834" y="4906"/>
                      </a:lnTo>
                      <a:lnTo>
                        <a:pt x="36346" y="5051"/>
                      </a:lnTo>
                      <a:lnTo>
                        <a:pt x="35495" y="5467"/>
                      </a:lnTo>
                      <a:lnTo>
                        <a:pt x="34753" y="6010"/>
                      </a:lnTo>
                      <a:lnTo>
                        <a:pt x="34138" y="6698"/>
                      </a:lnTo>
                      <a:lnTo>
                        <a:pt x="33884" y="7096"/>
                      </a:lnTo>
                      <a:lnTo>
                        <a:pt x="33848" y="6481"/>
                      </a:lnTo>
                      <a:lnTo>
                        <a:pt x="33558" y="5232"/>
                      </a:lnTo>
                      <a:lnTo>
                        <a:pt x="33287" y="4617"/>
                      </a:lnTo>
                      <a:lnTo>
                        <a:pt x="33088" y="4236"/>
                      </a:lnTo>
                      <a:lnTo>
                        <a:pt x="32617" y="3512"/>
                      </a:lnTo>
                      <a:lnTo>
                        <a:pt x="32056" y="2825"/>
                      </a:lnTo>
                      <a:lnTo>
                        <a:pt x="31422" y="2173"/>
                      </a:lnTo>
                      <a:lnTo>
                        <a:pt x="30717" y="1594"/>
                      </a:lnTo>
                      <a:lnTo>
                        <a:pt x="29956" y="1087"/>
                      </a:lnTo>
                      <a:lnTo>
                        <a:pt x="29160" y="653"/>
                      </a:lnTo>
                      <a:lnTo>
                        <a:pt x="28327" y="309"/>
                      </a:lnTo>
                      <a:lnTo>
                        <a:pt x="27893" y="182"/>
                      </a:lnTo>
                      <a:lnTo>
                        <a:pt x="27802" y="472"/>
                      </a:lnTo>
                      <a:lnTo>
                        <a:pt x="28219" y="598"/>
                      </a:lnTo>
                      <a:lnTo>
                        <a:pt x="29033" y="924"/>
                      </a:lnTo>
                      <a:lnTo>
                        <a:pt x="29812" y="1340"/>
                      </a:lnTo>
                      <a:lnTo>
                        <a:pt x="30536" y="1847"/>
                      </a:lnTo>
                      <a:lnTo>
                        <a:pt x="31223" y="2390"/>
                      </a:lnTo>
                      <a:lnTo>
                        <a:pt x="31839" y="3006"/>
                      </a:lnTo>
                      <a:lnTo>
                        <a:pt x="32364" y="3675"/>
                      </a:lnTo>
                      <a:lnTo>
                        <a:pt x="32834" y="4381"/>
                      </a:lnTo>
                      <a:lnTo>
                        <a:pt x="33015" y="4761"/>
                      </a:lnTo>
                      <a:lnTo>
                        <a:pt x="33178" y="5141"/>
                      </a:lnTo>
                      <a:lnTo>
                        <a:pt x="33432" y="5902"/>
                      </a:lnTo>
                      <a:lnTo>
                        <a:pt x="33558" y="6662"/>
                      </a:lnTo>
                      <a:lnTo>
                        <a:pt x="33576" y="7422"/>
                      </a:lnTo>
                      <a:lnTo>
                        <a:pt x="33522" y="7802"/>
                      </a:lnTo>
                      <a:lnTo>
                        <a:pt x="33323" y="8400"/>
                      </a:lnTo>
                      <a:lnTo>
                        <a:pt x="33178" y="9033"/>
                      </a:lnTo>
                      <a:lnTo>
                        <a:pt x="33196" y="9160"/>
                      </a:lnTo>
                      <a:lnTo>
                        <a:pt x="33287" y="9214"/>
                      </a:lnTo>
                      <a:lnTo>
                        <a:pt x="33414" y="9214"/>
                      </a:lnTo>
                      <a:lnTo>
                        <a:pt x="33468" y="9124"/>
                      </a:lnTo>
                      <a:lnTo>
                        <a:pt x="33703" y="8508"/>
                      </a:lnTo>
                      <a:lnTo>
                        <a:pt x="33830" y="7893"/>
                      </a:lnTo>
                      <a:lnTo>
                        <a:pt x="34047" y="7404"/>
                      </a:lnTo>
                      <a:lnTo>
                        <a:pt x="34644" y="6535"/>
                      </a:lnTo>
                      <a:lnTo>
                        <a:pt x="35441" y="5865"/>
                      </a:lnTo>
                      <a:lnTo>
                        <a:pt x="36382" y="5359"/>
                      </a:lnTo>
                      <a:lnTo>
                        <a:pt x="36907" y="5196"/>
                      </a:lnTo>
                      <a:lnTo>
                        <a:pt x="37287" y="5087"/>
                      </a:lnTo>
                      <a:lnTo>
                        <a:pt x="38065" y="4997"/>
                      </a:lnTo>
                      <a:lnTo>
                        <a:pt x="38844" y="5015"/>
                      </a:lnTo>
                      <a:lnTo>
                        <a:pt x="39604" y="5123"/>
                      </a:lnTo>
                      <a:lnTo>
                        <a:pt x="40328" y="5359"/>
                      </a:lnTo>
                      <a:lnTo>
                        <a:pt x="41034" y="5684"/>
                      </a:lnTo>
                      <a:lnTo>
                        <a:pt x="41667" y="6101"/>
                      </a:lnTo>
                      <a:lnTo>
                        <a:pt x="42265" y="6626"/>
                      </a:lnTo>
                      <a:lnTo>
                        <a:pt x="42518" y="6915"/>
                      </a:lnTo>
                      <a:lnTo>
                        <a:pt x="42934" y="7440"/>
                      </a:lnTo>
                      <a:lnTo>
                        <a:pt x="43568" y="8599"/>
                      </a:lnTo>
                      <a:lnTo>
                        <a:pt x="43948" y="9829"/>
                      </a:lnTo>
                      <a:lnTo>
                        <a:pt x="44057" y="11078"/>
                      </a:lnTo>
                      <a:lnTo>
                        <a:pt x="44002" y="11694"/>
                      </a:lnTo>
                      <a:lnTo>
                        <a:pt x="43912" y="12255"/>
                      </a:lnTo>
                      <a:lnTo>
                        <a:pt x="43550" y="13160"/>
                      </a:lnTo>
                      <a:lnTo>
                        <a:pt x="43025" y="13848"/>
                      </a:lnTo>
                      <a:lnTo>
                        <a:pt x="42409" y="14427"/>
                      </a:lnTo>
                      <a:lnTo>
                        <a:pt x="42065" y="14717"/>
                      </a:lnTo>
                      <a:lnTo>
                        <a:pt x="41703" y="15006"/>
                      </a:lnTo>
                      <a:lnTo>
                        <a:pt x="40998" y="15658"/>
                      </a:lnTo>
                      <a:lnTo>
                        <a:pt x="40672" y="16038"/>
                      </a:lnTo>
                      <a:lnTo>
                        <a:pt x="40654" y="16038"/>
                      </a:lnTo>
                      <a:lnTo>
                        <a:pt x="40654" y="16056"/>
                      </a:lnTo>
                      <a:lnTo>
                        <a:pt x="40636" y="16092"/>
                      </a:lnTo>
                      <a:lnTo>
                        <a:pt x="40636" y="16219"/>
                      </a:lnTo>
                      <a:lnTo>
                        <a:pt x="40672" y="16255"/>
                      </a:lnTo>
                      <a:lnTo>
                        <a:pt x="40726" y="16291"/>
                      </a:lnTo>
                      <a:lnTo>
                        <a:pt x="40853" y="16273"/>
                      </a:lnTo>
                      <a:lnTo>
                        <a:pt x="40889" y="16237"/>
                      </a:lnTo>
                      <a:lnTo>
                        <a:pt x="40907" y="16219"/>
                      </a:lnTo>
                      <a:lnTo>
                        <a:pt x="41142" y="15947"/>
                      </a:lnTo>
                      <a:lnTo>
                        <a:pt x="41649" y="15477"/>
                      </a:lnTo>
                      <a:lnTo>
                        <a:pt x="42482" y="14898"/>
                      </a:lnTo>
                      <a:lnTo>
                        <a:pt x="43351" y="14536"/>
                      </a:lnTo>
                      <a:lnTo>
                        <a:pt x="43930" y="14409"/>
                      </a:lnTo>
                      <a:lnTo>
                        <a:pt x="44473" y="14391"/>
                      </a:lnTo>
                      <a:lnTo>
                        <a:pt x="44962" y="14481"/>
                      </a:lnTo>
                      <a:lnTo>
                        <a:pt x="45197" y="14572"/>
                      </a:lnTo>
                      <a:lnTo>
                        <a:pt x="45505" y="14753"/>
                      </a:lnTo>
                      <a:lnTo>
                        <a:pt x="45957" y="15278"/>
                      </a:lnTo>
                      <a:lnTo>
                        <a:pt x="46192" y="16020"/>
                      </a:lnTo>
                      <a:lnTo>
                        <a:pt x="46210" y="16961"/>
                      </a:lnTo>
                      <a:lnTo>
                        <a:pt x="46138" y="17504"/>
                      </a:lnTo>
                      <a:lnTo>
                        <a:pt x="46048" y="17938"/>
                      </a:lnTo>
                      <a:lnTo>
                        <a:pt x="45776" y="18771"/>
                      </a:lnTo>
                      <a:lnTo>
                        <a:pt x="45378" y="19531"/>
                      </a:lnTo>
                      <a:lnTo>
                        <a:pt x="44871" y="20219"/>
                      </a:lnTo>
                      <a:lnTo>
                        <a:pt x="44256" y="20853"/>
                      </a:lnTo>
                      <a:lnTo>
                        <a:pt x="43532" y="21377"/>
                      </a:lnTo>
                      <a:lnTo>
                        <a:pt x="42699" y="21848"/>
                      </a:lnTo>
                      <a:lnTo>
                        <a:pt x="41776" y="22228"/>
                      </a:lnTo>
                      <a:lnTo>
                        <a:pt x="41287" y="22373"/>
                      </a:lnTo>
                      <a:lnTo>
                        <a:pt x="40527" y="22572"/>
                      </a:lnTo>
                      <a:lnTo>
                        <a:pt x="38952" y="22789"/>
                      </a:lnTo>
                      <a:lnTo>
                        <a:pt x="37323" y="22789"/>
                      </a:lnTo>
                      <a:lnTo>
                        <a:pt x="35712" y="22626"/>
                      </a:lnTo>
                      <a:lnTo>
                        <a:pt x="34138" y="22264"/>
                      </a:lnTo>
                      <a:lnTo>
                        <a:pt x="32671" y="21758"/>
                      </a:lnTo>
                      <a:lnTo>
                        <a:pt x="31368" y="21070"/>
                      </a:lnTo>
                      <a:lnTo>
                        <a:pt x="30264" y="20255"/>
                      </a:lnTo>
                      <a:lnTo>
                        <a:pt x="29812" y="19803"/>
                      </a:lnTo>
                      <a:lnTo>
                        <a:pt x="29739" y="19748"/>
                      </a:lnTo>
                      <a:lnTo>
                        <a:pt x="29649" y="19767"/>
                      </a:lnTo>
                      <a:lnTo>
                        <a:pt x="29558" y="19821"/>
                      </a:lnTo>
                      <a:lnTo>
                        <a:pt x="29540" y="19911"/>
                      </a:lnTo>
                      <a:lnTo>
                        <a:pt x="29558" y="20400"/>
                      </a:lnTo>
                      <a:lnTo>
                        <a:pt x="29468" y="21341"/>
                      </a:lnTo>
                      <a:lnTo>
                        <a:pt x="29269" y="22174"/>
                      </a:lnTo>
                      <a:lnTo>
                        <a:pt x="28943" y="22916"/>
                      </a:lnTo>
                      <a:lnTo>
                        <a:pt x="28526" y="23586"/>
                      </a:lnTo>
                      <a:lnTo>
                        <a:pt x="27983" y="24147"/>
                      </a:lnTo>
                      <a:lnTo>
                        <a:pt x="27332" y="24617"/>
                      </a:lnTo>
                      <a:lnTo>
                        <a:pt x="26572" y="24979"/>
                      </a:lnTo>
                      <a:lnTo>
                        <a:pt x="26137" y="25124"/>
                      </a:lnTo>
                      <a:lnTo>
                        <a:pt x="25739" y="25233"/>
                      </a:lnTo>
                      <a:lnTo>
                        <a:pt x="24852" y="25396"/>
                      </a:lnTo>
                      <a:lnTo>
                        <a:pt x="23458" y="25468"/>
                      </a:lnTo>
                      <a:lnTo>
                        <a:pt x="21449" y="25269"/>
                      </a:lnTo>
                      <a:lnTo>
                        <a:pt x="19368" y="24762"/>
                      </a:lnTo>
                      <a:lnTo>
                        <a:pt x="17359" y="24002"/>
                      </a:lnTo>
                      <a:lnTo>
                        <a:pt x="15458" y="23007"/>
                      </a:lnTo>
                      <a:lnTo>
                        <a:pt x="13793" y="21830"/>
                      </a:lnTo>
                      <a:lnTo>
                        <a:pt x="12761" y="20834"/>
                      </a:lnTo>
                      <a:lnTo>
                        <a:pt x="12200" y="20147"/>
                      </a:lnTo>
                      <a:lnTo>
                        <a:pt x="11965" y="19785"/>
                      </a:lnTo>
                      <a:lnTo>
                        <a:pt x="11910" y="19730"/>
                      </a:lnTo>
                      <a:lnTo>
                        <a:pt x="11856" y="19712"/>
                      </a:lnTo>
                      <a:lnTo>
                        <a:pt x="11784" y="19712"/>
                      </a:lnTo>
                      <a:lnTo>
                        <a:pt x="11729" y="19748"/>
                      </a:lnTo>
                      <a:lnTo>
                        <a:pt x="11385" y="20074"/>
                      </a:lnTo>
                      <a:lnTo>
                        <a:pt x="10571" y="20635"/>
                      </a:lnTo>
                      <a:lnTo>
                        <a:pt x="9666" y="21088"/>
                      </a:lnTo>
                      <a:lnTo>
                        <a:pt x="8688" y="21432"/>
                      </a:lnTo>
                      <a:lnTo>
                        <a:pt x="7657" y="21649"/>
                      </a:lnTo>
                      <a:lnTo>
                        <a:pt x="6589" y="21739"/>
                      </a:lnTo>
                      <a:lnTo>
                        <a:pt x="5521" y="21721"/>
                      </a:lnTo>
                      <a:lnTo>
                        <a:pt x="4489" y="21558"/>
                      </a:lnTo>
                      <a:lnTo>
                        <a:pt x="4000" y="21414"/>
                      </a:lnTo>
                      <a:lnTo>
                        <a:pt x="3638" y="21305"/>
                      </a:lnTo>
                      <a:lnTo>
                        <a:pt x="2987" y="20997"/>
                      </a:lnTo>
                      <a:lnTo>
                        <a:pt x="2390" y="20635"/>
                      </a:lnTo>
                      <a:lnTo>
                        <a:pt x="1865" y="20219"/>
                      </a:lnTo>
                      <a:lnTo>
                        <a:pt x="1412" y="19730"/>
                      </a:lnTo>
                      <a:lnTo>
                        <a:pt x="1014" y="19187"/>
                      </a:lnTo>
                      <a:lnTo>
                        <a:pt x="724" y="18590"/>
                      </a:lnTo>
                      <a:lnTo>
                        <a:pt x="489" y="17920"/>
                      </a:lnTo>
                      <a:lnTo>
                        <a:pt x="417" y="17576"/>
                      </a:lnTo>
                      <a:lnTo>
                        <a:pt x="344" y="17196"/>
                      </a:lnTo>
                      <a:lnTo>
                        <a:pt x="308" y="16472"/>
                      </a:lnTo>
                      <a:lnTo>
                        <a:pt x="362" y="15784"/>
                      </a:lnTo>
                      <a:lnTo>
                        <a:pt x="543" y="15115"/>
                      </a:lnTo>
                      <a:lnTo>
                        <a:pt x="815" y="14499"/>
                      </a:lnTo>
                      <a:lnTo>
                        <a:pt x="1195" y="13920"/>
                      </a:lnTo>
                      <a:lnTo>
                        <a:pt x="1666" y="13377"/>
                      </a:lnTo>
                      <a:lnTo>
                        <a:pt x="2245" y="12907"/>
                      </a:lnTo>
                      <a:lnTo>
                        <a:pt x="2571" y="12689"/>
                      </a:lnTo>
                      <a:lnTo>
                        <a:pt x="3095" y="12364"/>
                      </a:lnTo>
                      <a:lnTo>
                        <a:pt x="4236" y="11893"/>
                      </a:lnTo>
                      <a:lnTo>
                        <a:pt x="5467" y="11567"/>
                      </a:lnTo>
                      <a:lnTo>
                        <a:pt x="6734" y="11404"/>
                      </a:lnTo>
                      <a:lnTo>
                        <a:pt x="8019" y="11404"/>
                      </a:lnTo>
                      <a:lnTo>
                        <a:pt x="9268" y="11567"/>
                      </a:lnTo>
                      <a:lnTo>
                        <a:pt x="10426" y="11893"/>
                      </a:lnTo>
                      <a:lnTo>
                        <a:pt x="11476" y="12382"/>
                      </a:lnTo>
                      <a:lnTo>
                        <a:pt x="11928" y="12689"/>
                      </a:lnTo>
                      <a:lnTo>
                        <a:pt x="12019" y="12726"/>
                      </a:lnTo>
                      <a:lnTo>
                        <a:pt x="12109" y="12689"/>
                      </a:lnTo>
                      <a:lnTo>
                        <a:pt x="12164" y="12617"/>
                      </a:lnTo>
                      <a:lnTo>
                        <a:pt x="12146" y="12508"/>
                      </a:lnTo>
                      <a:lnTo>
                        <a:pt x="11947" y="12020"/>
                      </a:lnTo>
                      <a:lnTo>
                        <a:pt x="11603" y="11024"/>
                      </a:lnTo>
                      <a:lnTo>
                        <a:pt x="11385" y="10065"/>
                      </a:lnTo>
                      <a:lnTo>
                        <a:pt x="11259" y="9124"/>
                      </a:lnTo>
                      <a:lnTo>
                        <a:pt x="11241" y="8200"/>
                      </a:lnTo>
                      <a:lnTo>
                        <a:pt x="11331" y="7295"/>
                      </a:lnTo>
                      <a:lnTo>
                        <a:pt x="11530" y="6445"/>
                      </a:lnTo>
                      <a:lnTo>
                        <a:pt x="11838" y="5594"/>
                      </a:lnTo>
                      <a:lnTo>
                        <a:pt x="12037" y="5196"/>
                      </a:lnTo>
                      <a:lnTo>
                        <a:pt x="12272" y="4761"/>
                      </a:lnTo>
                      <a:lnTo>
                        <a:pt x="12870" y="3911"/>
                      </a:lnTo>
                      <a:lnTo>
                        <a:pt x="13594" y="3132"/>
                      </a:lnTo>
                      <a:lnTo>
                        <a:pt x="14426" y="2426"/>
                      </a:lnTo>
                      <a:lnTo>
                        <a:pt x="15367" y="1811"/>
                      </a:lnTo>
                      <a:lnTo>
                        <a:pt x="16399" y="1268"/>
                      </a:lnTo>
                      <a:lnTo>
                        <a:pt x="17540" y="797"/>
                      </a:lnTo>
                      <a:lnTo>
                        <a:pt x="18752" y="435"/>
                      </a:lnTo>
                      <a:lnTo>
                        <a:pt x="19386" y="291"/>
                      </a:lnTo>
                      <a:lnTo>
                        <a:pt x="19331"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 name="Google Shape;81;p3"/>
                <p:cNvSpPr/>
                <p:nvPr/>
              </p:nvSpPr>
              <p:spPr>
                <a:xfrm>
                  <a:off x="389676" y="3721420"/>
                  <a:ext cx="1478364" cy="831483"/>
                </a:xfrm>
                <a:custGeom>
                  <a:avLst/>
                  <a:gdLst/>
                  <a:ahLst/>
                  <a:cxnLst/>
                  <a:rect l="l" t="t" r="r" b="b"/>
                  <a:pathLst>
                    <a:path w="46537" h="26174" extrusionOk="0">
                      <a:moveTo>
                        <a:pt x="22644" y="1"/>
                      </a:moveTo>
                      <a:lnTo>
                        <a:pt x="20436" y="200"/>
                      </a:lnTo>
                      <a:lnTo>
                        <a:pt x="19331" y="417"/>
                      </a:lnTo>
                      <a:lnTo>
                        <a:pt x="18680" y="562"/>
                      </a:lnTo>
                      <a:lnTo>
                        <a:pt x="17431" y="942"/>
                      </a:lnTo>
                      <a:lnTo>
                        <a:pt x="16254" y="1413"/>
                      </a:lnTo>
                      <a:lnTo>
                        <a:pt x="15186" y="1974"/>
                      </a:lnTo>
                      <a:lnTo>
                        <a:pt x="14227" y="2625"/>
                      </a:lnTo>
                      <a:lnTo>
                        <a:pt x="13358" y="3349"/>
                      </a:lnTo>
                      <a:lnTo>
                        <a:pt x="12616" y="4146"/>
                      </a:lnTo>
                      <a:lnTo>
                        <a:pt x="12019" y="5014"/>
                      </a:lnTo>
                      <a:lnTo>
                        <a:pt x="11766" y="5485"/>
                      </a:lnTo>
                      <a:lnTo>
                        <a:pt x="11566" y="5865"/>
                      </a:lnTo>
                      <a:lnTo>
                        <a:pt x="11259" y="6680"/>
                      </a:lnTo>
                      <a:lnTo>
                        <a:pt x="11060" y="7530"/>
                      </a:lnTo>
                      <a:lnTo>
                        <a:pt x="10951" y="8399"/>
                      </a:lnTo>
                      <a:lnTo>
                        <a:pt x="10933" y="9304"/>
                      </a:lnTo>
                      <a:lnTo>
                        <a:pt x="11023" y="10209"/>
                      </a:lnTo>
                      <a:lnTo>
                        <a:pt x="11223" y="11150"/>
                      </a:lnTo>
                      <a:lnTo>
                        <a:pt x="11494" y="12110"/>
                      </a:lnTo>
                      <a:lnTo>
                        <a:pt x="11675" y="12580"/>
                      </a:lnTo>
                      <a:lnTo>
                        <a:pt x="11204" y="12309"/>
                      </a:lnTo>
                      <a:lnTo>
                        <a:pt x="10118" y="11893"/>
                      </a:lnTo>
                      <a:lnTo>
                        <a:pt x="8960" y="11621"/>
                      </a:lnTo>
                      <a:lnTo>
                        <a:pt x="7729" y="11512"/>
                      </a:lnTo>
                      <a:lnTo>
                        <a:pt x="6480" y="11549"/>
                      </a:lnTo>
                      <a:lnTo>
                        <a:pt x="5231" y="11730"/>
                      </a:lnTo>
                      <a:lnTo>
                        <a:pt x="4037" y="12056"/>
                      </a:lnTo>
                      <a:lnTo>
                        <a:pt x="2933" y="12544"/>
                      </a:lnTo>
                      <a:lnTo>
                        <a:pt x="2426" y="12852"/>
                      </a:lnTo>
                      <a:lnTo>
                        <a:pt x="2064" y="13069"/>
                      </a:lnTo>
                      <a:lnTo>
                        <a:pt x="1448" y="13594"/>
                      </a:lnTo>
                      <a:lnTo>
                        <a:pt x="942" y="14155"/>
                      </a:lnTo>
                      <a:lnTo>
                        <a:pt x="543" y="14771"/>
                      </a:lnTo>
                      <a:lnTo>
                        <a:pt x="254" y="15440"/>
                      </a:lnTo>
                      <a:lnTo>
                        <a:pt x="73" y="16146"/>
                      </a:lnTo>
                      <a:lnTo>
                        <a:pt x="0" y="16888"/>
                      </a:lnTo>
                      <a:lnTo>
                        <a:pt x="55" y="17649"/>
                      </a:lnTo>
                      <a:lnTo>
                        <a:pt x="127" y="18047"/>
                      </a:lnTo>
                      <a:lnTo>
                        <a:pt x="199" y="18427"/>
                      </a:lnTo>
                      <a:lnTo>
                        <a:pt x="435" y="19115"/>
                      </a:lnTo>
                      <a:lnTo>
                        <a:pt x="761" y="19748"/>
                      </a:lnTo>
                      <a:lnTo>
                        <a:pt x="1159" y="20327"/>
                      </a:lnTo>
                      <a:lnTo>
                        <a:pt x="1647" y="20852"/>
                      </a:lnTo>
                      <a:lnTo>
                        <a:pt x="2209" y="21305"/>
                      </a:lnTo>
                      <a:lnTo>
                        <a:pt x="2824" y="21685"/>
                      </a:lnTo>
                      <a:lnTo>
                        <a:pt x="3530" y="21993"/>
                      </a:lnTo>
                      <a:lnTo>
                        <a:pt x="3910" y="22119"/>
                      </a:lnTo>
                      <a:lnTo>
                        <a:pt x="4417" y="22264"/>
                      </a:lnTo>
                      <a:lnTo>
                        <a:pt x="5467" y="22427"/>
                      </a:lnTo>
                      <a:lnTo>
                        <a:pt x="6535" y="22463"/>
                      </a:lnTo>
                      <a:lnTo>
                        <a:pt x="7602" y="22373"/>
                      </a:lnTo>
                      <a:lnTo>
                        <a:pt x="8670" y="22155"/>
                      </a:lnTo>
                      <a:lnTo>
                        <a:pt x="9666" y="21830"/>
                      </a:lnTo>
                      <a:lnTo>
                        <a:pt x="10607" y="21377"/>
                      </a:lnTo>
                      <a:lnTo>
                        <a:pt x="11440" y="20834"/>
                      </a:lnTo>
                      <a:lnTo>
                        <a:pt x="11802" y="20508"/>
                      </a:lnTo>
                      <a:lnTo>
                        <a:pt x="12236" y="21106"/>
                      </a:lnTo>
                      <a:lnTo>
                        <a:pt x="13322" y="22228"/>
                      </a:lnTo>
                      <a:lnTo>
                        <a:pt x="14643" y="23242"/>
                      </a:lnTo>
                      <a:lnTo>
                        <a:pt x="16146" y="24147"/>
                      </a:lnTo>
                      <a:lnTo>
                        <a:pt x="17793" y="24907"/>
                      </a:lnTo>
                      <a:lnTo>
                        <a:pt x="19494" y="25504"/>
                      </a:lnTo>
                      <a:lnTo>
                        <a:pt x="21214" y="25920"/>
                      </a:lnTo>
                      <a:lnTo>
                        <a:pt x="22915" y="26156"/>
                      </a:lnTo>
                      <a:lnTo>
                        <a:pt x="23730" y="26174"/>
                      </a:lnTo>
                      <a:lnTo>
                        <a:pt x="24400" y="26156"/>
                      </a:lnTo>
                      <a:lnTo>
                        <a:pt x="25648" y="25993"/>
                      </a:lnTo>
                      <a:lnTo>
                        <a:pt x="26228" y="25830"/>
                      </a:lnTo>
                      <a:lnTo>
                        <a:pt x="26861" y="25613"/>
                      </a:lnTo>
                      <a:lnTo>
                        <a:pt x="27802" y="25088"/>
                      </a:lnTo>
                      <a:lnTo>
                        <a:pt x="28382" y="24599"/>
                      </a:lnTo>
                      <a:lnTo>
                        <a:pt x="28907" y="24002"/>
                      </a:lnTo>
                      <a:lnTo>
                        <a:pt x="29341" y="23260"/>
                      </a:lnTo>
                      <a:lnTo>
                        <a:pt x="29649" y="22373"/>
                      </a:lnTo>
                      <a:lnTo>
                        <a:pt x="29830" y="21305"/>
                      </a:lnTo>
                      <a:lnTo>
                        <a:pt x="29848" y="20689"/>
                      </a:lnTo>
                      <a:lnTo>
                        <a:pt x="30336" y="21142"/>
                      </a:lnTo>
                      <a:lnTo>
                        <a:pt x="31495" y="21920"/>
                      </a:lnTo>
                      <a:lnTo>
                        <a:pt x="32816" y="22572"/>
                      </a:lnTo>
                      <a:lnTo>
                        <a:pt x="34282" y="23061"/>
                      </a:lnTo>
                      <a:lnTo>
                        <a:pt x="35839" y="23386"/>
                      </a:lnTo>
                      <a:lnTo>
                        <a:pt x="37432" y="23531"/>
                      </a:lnTo>
                      <a:lnTo>
                        <a:pt x="39043" y="23495"/>
                      </a:lnTo>
                      <a:lnTo>
                        <a:pt x="40617" y="23278"/>
                      </a:lnTo>
                      <a:lnTo>
                        <a:pt x="41360" y="23079"/>
                      </a:lnTo>
                      <a:lnTo>
                        <a:pt x="41884" y="22934"/>
                      </a:lnTo>
                      <a:lnTo>
                        <a:pt x="42844" y="22536"/>
                      </a:lnTo>
                      <a:lnTo>
                        <a:pt x="43713" y="22047"/>
                      </a:lnTo>
                      <a:lnTo>
                        <a:pt x="44455" y="21486"/>
                      </a:lnTo>
                      <a:lnTo>
                        <a:pt x="45106" y="20834"/>
                      </a:lnTo>
                      <a:lnTo>
                        <a:pt x="45631" y="20110"/>
                      </a:lnTo>
                      <a:lnTo>
                        <a:pt x="46048" y="19314"/>
                      </a:lnTo>
                      <a:lnTo>
                        <a:pt x="46337" y="18445"/>
                      </a:lnTo>
                      <a:lnTo>
                        <a:pt x="46428" y="17974"/>
                      </a:lnTo>
                      <a:lnTo>
                        <a:pt x="46500" y="17576"/>
                      </a:lnTo>
                      <a:lnTo>
                        <a:pt x="46536" y="16870"/>
                      </a:lnTo>
                      <a:lnTo>
                        <a:pt x="46464" y="16291"/>
                      </a:lnTo>
                      <a:lnTo>
                        <a:pt x="46337" y="15820"/>
                      </a:lnTo>
                      <a:lnTo>
                        <a:pt x="46048" y="15277"/>
                      </a:lnTo>
                      <a:lnTo>
                        <a:pt x="45559" y="14843"/>
                      </a:lnTo>
                      <a:lnTo>
                        <a:pt x="45324" y="14716"/>
                      </a:lnTo>
                      <a:lnTo>
                        <a:pt x="45070" y="14608"/>
                      </a:lnTo>
                      <a:lnTo>
                        <a:pt x="44491" y="14517"/>
                      </a:lnTo>
                      <a:lnTo>
                        <a:pt x="43876" y="14535"/>
                      </a:lnTo>
                      <a:lnTo>
                        <a:pt x="43224" y="14680"/>
                      </a:lnTo>
                      <a:lnTo>
                        <a:pt x="42898" y="14807"/>
                      </a:lnTo>
                      <a:lnTo>
                        <a:pt x="42898" y="14807"/>
                      </a:lnTo>
                      <a:lnTo>
                        <a:pt x="43152" y="14571"/>
                      </a:lnTo>
                      <a:lnTo>
                        <a:pt x="43604" y="14047"/>
                      </a:lnTo>
                      <a:lnTo>
                        <a:pt x="43966" y="13395"/>
                      </a:lnTo>
                      <a:lnTo>
                        <a:pt x="44219" y="12617"/>
                      </a:lnTo>
                      <a:lnTo>
                        <a:pt x="44310" y="12146"/>
                      </a:lnTo>
                      <a:lnTo>
                        <a:pt x="44002" y="12110"/>
                      </a:lnTo>
                      <a:lnTo>
                        <a:pt x="43912" y="12671"/>
                      </a:lnTo>
                      <a:lnTo>
                        <a:pt x="43550" y="13576"/>
                      </a:lnTo>
                      <a:lnTo>
                        <a:pt x="43025" y="14264"/>
                      </a:lnTo>
                      <a:lnTo>
                        <a:pt x="42409" y="14843"/>
                      </a:lnTo>
                      <a:lnTo>
                        <a:pt x="42065" y="15133"/>
                      </a:lnTo>
                      <a:lnTo>
                        <a:pt x="41703" y="15422"/>
                      </a:lnTo>
                      <a:lnTo>
                        <a:pt x="40998" y="16074"/>
                      </a:lnTo>
                      <a:lnTo>
                        <a:pt x="40654" y="16472"/>
                      </a:lnTo>
                      <a:lnTo>
                        <a:pt x="40636" y="16508"/>
                      </a:lnTo>
                      <a:lnTo>
                        <a:pt x="40636" y="16635"/>
                      </a:lnTo>
                      <a:lnTo>
                        <a:pt x="40672" y="16671"/>
                      </a:lnTo>
                      <a:lnTo>
                        <a:pt x="40726" y="16707"/>
                      </a:lnTo>
                      <a:lnTo>
                        <a:pt x="40853" y="16689"/>
                      </a:lnTo>
                      <a:lnTo>
                        <a:pt x="40889" y="16653"/>
                      </a:lnTo>
                      <a:lnTo>
                        <a:pt x="41124" y="16381"/>
                      </a:lnTo>
                      <a:lnTo>
                        <a:pt x="41649" y="15893"/>
                      </a:lnTo>
                      <a:lnTo>
                        <a:pt x="42482" y="15314"/>
                      </a:lnTo>
                      <a:lnTo>
                        <a:pt x="43351" y="14952"/>
                      </a:lnTo>
                      <a:lnTo>
                        <a:pt x="43912" y="14825"/>
                      </a:lnTo>
                      <a:lnTo>
                        <a:pt x="44455" y="14807"/>
                      </a:lnTo>
                      <a:lnTo>
                        <a:pt x="44962" y="14897"/>
                      </a:lnTo>
                      <a:lnTo>
                        <a:pt x="45197" y="14988"/>
                      </a:lnTo>
                      <a:lnTo>
                        <a:pt x="45505" y="15169"/>
                      </a:lnTo>
                      <a:lnTo>
                        <a:pt x="45957" y="15694"/>
                      </a:lnTo>
                      <a:lnTo>
                        <a:pt x="46192" y="16436"/>
                      </a:lnTo>
                      <a:lnTo>
                        <a:pt x="46210" y="17377"/>
                      </a:lnTo>
                      <a:lnTo>
                        <a:pt x="46138" y="17920"/>
                      </a:lnTo>
                      <a:lnTo>
                        <a:pt x="46048" y="18354"/>
                      </a:lnTo>
                      <a:lnTo>
                        <a:pt x="45776" y="19187"/>
                      </a:lnTo>
                      <a:lnTo>
                        <a:pt x="45378" y="19947"/>
                      </a:lnTo>
                      <a:lnTo>
                        <a:pt x="44871" y="20635"/>
                      </a:lnTo>
                      <a:lnTo>
                        <a:pt x="44256" y="21269"/>
                      </a:lnTo>
                      <a:lnTo>
                        <a:pt x="43532" y="21793"/>
                      </a:lnTo>
                      <a:lnTo>
                        <a:pt x="42699" y="22264"/>
                      </a:lnTo>
                      <a:lnTo>
                        <a:pt x="41776" y="22644"/>
                      </a:lnTo>
                      <a:lnTo>
                        <a:pt x="41287" y="22789"/>
                      </a:lnTo>
                      <a:lnTo>
                        <a:pt x="40527" y="22988"/>
                      </a:lnTo>
                      <a:lnTo>
                        <a:pt x="38952" y="23205"/>
                      </a:lnTo>
                      <a:lnTo>
                        <a:pt x="37323" y="23205"/>
                      </a:lnTo>
                      <a:lnTo>
                        <a:pt x="35712" y="23042"/>
                      </a:lnTo>
                      <a:lnTo>
                        <a:pt x="34138" y="22680"/>
                      </a:lnTo>
                      <a:lnTo>
                        <a:pt x="32671" y="22174"/>
                      </a:lnTo>
                      <a:lnTo>
                        <a:pt x="31368" y="21486"/>
                      </a:lnTo>
                      <a:lnTo>
                        <a:pt x="30264" y="20671"/>
                      </a:lnTo>
                      <a:lnTo>
                        <a:pt x="29812" y="20219"/>
                      </a:lnTo>
                      <a:lnTo>
                        <a:pt x="29739" y="20164"/>
                      </a:lnTo>
                      <a:lnTo>
                        <a:pt x="29649" y="20183"/>
                      </a:lnTo>
                      <a:lnTo>
                        <a:pt x="29558" y="20237"/>
                      </a:lnTo>
                      <a:lnTo>
                        <a:pt x="29540" y="20327"/>
                      </a:lnTo>
                      <a:lnTo>
                        <a:pt x="29558" y="20816"/>
                      </a:lnTo>
                      <a:lnTo>
                        <a:pt x="29468" y="21757"/>
                      </a:lnTo>
                      <a:lnTo>
                        <a:pt x="29269" y="22590"/>
                      </a:lnTo>
                      <a:lnTo>
                        <a:pt x="28943" y="23332"/>
                      </a:lnTo>
                      <a:lnTo>
                        <a:pt x="28526" y="24002"/>
                      </a:lnTo>
                      <a:lnTo>
                        <a:pt x="27983" y="24563"/>
                      </a:lnTo>
                      <a:lnTo>
                        <a:pt x="27332" y="25033"/>
                      </a:lnTo>
                      <a:lnTo>
                        <a:pt x="26572" y="25395"/>
                      </a:lnTo>
                      <a:lnTo>
                        <a:pt x="26137" y="25540"/>
                      </a:lnTo>
                      <a:lnTo>
                        <a:pt x="25739" y="25649"/>
                      </a:lnTo>
                      <a:lnTo>
                        <a:pt x="24852" y="25812"/>
                      </a:lnTo>
                      <a:lnTo>
                        <a:pt x="23458" y="25884"/>
                      </a:lnTo>
                      <a:lnTo>
                        <a:pt x="21449" y="25685"/>
                      </a:lnTo>
                      <a:lnTo>
                        <a:pt x="19368" y="25178"/>
                      </a:lnTo>
                      <a:lnTo>
                        <a:pt x="17359" y="24418"/>
                      </a:lnTo>
                      <a:lnTo>
                        <a:pt x="15458" y="23423"/>
                      </a:lnTo>
                      <a:lnTo>
                        <a:pt x="13793" y="22246"/>
                      </a:lnTo>
                      <a:lnTo>
                        <a:pt x="12761" y="21250"/>
                      </a:lnTo>
                      <a:lnTo>
                        <a:pt x="12200" y="20563"/>
                      </a:lnTo>
                      <a:lnTo>
                        <a:pt x="11965" y="20201"/>
                      </a:lnTo>
                      <a:lnTo>
                        <a:pt x="11910" y="20146"/>
                      </a:lnTo>
                      <a:lnTo>
                        <a:pt x="11856" y="20128"/>
                      </a:lnTo>
                      <a:lnTo>
                        <a:pt x="11784" y="20128"/>
                      </a:lnTo>
                      <a:lnTo>
                        <a:pt x="11729" y="20164"/>
                      </a:lnTo>
                      <a:lnTo>
                        <a:pt x="11385" y="20490"/>
                      </a:lnTo>
                      <a:lnTo>
                        <a:pt x="10571" y="21051"/>
                      </a:lnTo>
                      <a:lnTo>
                        <a:pt x="9666" y="21504"/>
                      </a:lnTo>
                      <a:lnTo>
                        <a:pt x="8688" y="21848"/>
                      </a:lnTo>
                      <a:lnTo>
                        <a:pt x="7657" y="22065"/>
                      </a:lnTo>
                      <a:lnTo>
                        <a:pt x="6589" y="22155"/>
                      </a:lnTo>
                      <a:lnTo>
                        <a:pt x="5521" y="22137"/>
                      </a:lnTo>
                      <a:lnTo>
                        <a:pt x="4489" y="21974"/>
                      </a:lnTo>
                      <a:lnTo>
                        <a:pt x="4000" y="21830"/>
                      </a:lnTo>
                      <a:lnTo>
                        <a:pt x="3638" y="21721"/>
                      </a:lnTo>
                      <a:lnTo>
                        <a:pt x="2987" y="21413"/>
                      </a:lnTo>
                      <a:lnTo>
                        <a:pt x="2390" y="21051"/>
                      </a:lnTo>
                      <a:lnTo>
                        <a:pt x="1865" y="20635"/>
                      </a:lnTo>
                      <a:lnTo>
                        <a:pt x="1412" y="20146"/>
                      </a:lnTo>
                      <a:lnTo>
                        <a:pt x="1014" y="19603"/>
                      </a:lnTo>
                      <a:lnTo>
                        <a:pt x="724" y="19006"/>
                      </a:lnTo>
                      <a:lnTo>
                        <a:pt x="489" y="18336"/>
                      </a:lnTo>
                      <a:lnTo>
                        <a:pt x="417" y="17992"/>
                      </a:lnTo>
                      <a:lnTo>
                        <a:pt x="344" y="17612"/>
                      </a:lnTo>
                      <a:lnTo>
                        <a:pt x="308" y="16888"/>
                      </a:lnTo>
                      <a:lnTo>
                        <a:pt x="362" y="16200"/>
                      </a:lnTo>
                      <a:lnTo>
                        <a:pt x="543" y="15531"/>
                      </a:lnTo>
                      <a:lnTo>
                        <a:pt x="815" y="14915"/>
                      </a:lnTo>
                      <a:lnTo>
                        <a:pt x="1195" y="14336"/>
                      </a:lnTo>
                      <a:lnTo>
                        <a:pt x="1666" y="13793"/>
                      </a:lnTo>
                      <a:lnTo>
                        <a:pt x="2245" y="13323"/>
                      </a:lnTo>
                      <a:lnTo>
                        <a:pt x="2571" y="13105"/>
                      </a:lnTo>
                      <a:lnTo>
                        <a:pt x="3095" y="12780"/>
                      </a:lnTo>
                      <a:lnTo>
                        <a:pt x="4236" y="12309"/>
                      </a:lnTo>
                      <a:lnTo>
                        <a:pt x="5467" y="11983"/>
                      </a:lnTo>
                      <a:lnTo>
                        <a:pt x="6734" y="11820"/>
                      </a:lnTo>
                      <a:lnTo>
                        <a:pt x="8019" y="11820"/>
                      </a:lnTo>
                      <a:lnTo>
                        <a:pt x="9268" y="11983"/>
                      </a:lnTo>
                      <a:lnTo>
                        <a:pt x="10426" y="12309"/>
                      </a:lnTo>
                      <a:lnTo>
                        <a:pt x="11476" y="12798"/>
                      </a:lnTo>
                      <a:lnTo>
                        <a:pt x="11928" y="13105"/>
                      </a:lnTo>
                      <a:lnTo>
                        <a:pt x="12019" y="13142"/>
                      </a:lnTo>
                      <a:lnTo>
                        <a:pt x="12109" y="13105"/>
                      </a:lnTo>
                      <a:lnTo>
                        <a:pt x="12164" y="13033"/>
                      </a:lnTo>
                      <a:lnTo>
                        <a:pt x="12146" y="12924"/>
                      </a:lnTo>
                      <a:lnTo>
                        <a:pt x="11947" y="12436"/>
                      </a:lnTo>
                      <a:lnTo>
                        <a:pt x="11603" y="11440"/>
                      </a:lnTo>
                      <a:lnTo>
                        <a:pt x="11385" y="10481"/>
                      </a:lnTo>
                      <a:lnTo>
                        <a:pt x="11259" y="9540"/>
                      </a:lnTo>
                      <a:lnTo>
                        <a:pt x="11241" y="8616"/>
                      </a:lnTo>
                      <a:lnTo>
                        <a:pt x="11331" y="7711"/>
                      </a:lnTo>
                      <a:lnTo>
                        <a:pt x="11530" y="6861"/>
                      </a:lnTo>
                      <a:lnTo>
                        <a:pt x="11838" y="6010"/>
                      </a:lnTo>
                      <a:lnTo>
                        <a:pt x="12037" y="5612"/>
                      </a:lnTo>
                      <a:lnTo>
                        <a:pt x="12272" y="5177"/>
                      </a:lnTo>
                      <a:lnTo>
                        <a:pt x="12870" y="4327"/>
                      </a:lnTo>
                      <a:lnTo>
                        <a:pt x="13594" y="3548"/>
                      </a:lnTo>
                      <a:lnTo>
                        <a:pt x="14426" y="2842"/>
                      </a:lnTo>
                      <a:lnTo>
                        <a:pt x="15367" y="2227"/>
                      </a:lnTo>
                      <a:lnTo>
                        <a:pt x="16399" y="1684"/>
                      </a:lnTo>
                      <a:lnTo>
                        <a:pt x="17540" y="1213"/>
                      </a:lnTo>
                      <a:lnTo>
                        <a:pt x="18752" y="851"/>
                      </a:lnTo>
                      <a:lnTo>
                        <a:pt x="19386" y="707"/>
                      </a:lnTo>
                      <a:lnTo>
                        <a:pt x="20472" y="507"/>
                      </a:lnTo>
                      <a:lnTo>
                        <a:pt x="22662" y="308"/>
                      </a:lnTo>
                      <a:lnTo>
                        <a:pt x="24798" y="345"/>
                      </a:lnTo>
                      <a:lnTo>
                        <a:pt x="26843" y="634"/>
                      </a:lnTo>
                      <a:lnTo>
                        <a:pt x="27802" y="888"/>
                      </a:lnTo>
                      <a:lnTo>
                        <a:pt x="28219" y="1014"/>
                      </a:lnTo>
                      <a:lnTo>
                        <a:pt x="29033" y="1340"/>
                      </a:lnTo>
                      <a:lnTo>
                        <a:pt x="29812" y="1756"/>
                      </a:lnTo>
                      <a:lnTo>
                        <a:pt x="30536" y="2263"/>
                      </a:lnTo>
                      <a:lnTo>
                        <a:pt x="31223" y="2806"/>
                      </a:lnTo>
                      <a:lnTo>
                        <a:pt x="31839" y="3422"/>
                      </a:lnTo>
                      <a:lnTo>
                        <a:pt x="32364" y="4091"/>
                      </a:lnTo>
                      <a:lnTo>
                        <a:pt x="32834" y="4797"/>
                      </a:lnTo>
                      <a:lnTo>
                        <a:pt x="33015" y="5177"/>
                      </a:lnTo>
                      <a:lnTo>
                        <a:pt x="33178" y="5557"/>
                      </a:lnTo>
                      <a:lnTo>
                        <a:pt x="33432" y="6318"/>
                      </a:lnTo>
                      <a:lnTo>
                        <a:pt x="33558" y="7078"/>
                      </a:lnTo>
                      <a:lnTo>
                        <a:pt x="33576" y="7838"/>
                      </a:lnTo>
                      <a:lnTo>
                        <a:pt x="33522" y="8218"/>
                      </a:lnTo>
                      <a:lnTo>
                        <a:pt x="33323" y="8816"/>
                      </a:lnTo>
                      <a:lnTo>
                        <a:pt x="33178" y="9449"/>
                      </a:lnTo>
                      <a:lnTo>
                        <a:pt x="33196" y="9576"/>
                      </a:lnTo>
                      <a:lnTo>
                        <a:pt x="33287" y="9630"/>
                      </a:lnTo>
                      <a:lnTo>
                        <a:pt x="33414" y="9630"/>
                      </a:lnTo>
                      <a:lnTo>
                        <a:pt x="33468" y="9540"/>
                      </a:lnTo>
                      <a:lnTo>
                        <a:pt x="33703" y="8924"/>
                      </a:lnTo>
                      <a:lnTo>
                        <a:pt x="33830" y="8309"/>
                      </a:lnTo>
                      <a:lnTo>
                        <a:pt x="34047" y="7820"/>
                      </a:lnTo>
                      <a:lnTo>
                        <a:pt x="34644" y="6951"/>
                      </a:lnTo>
                      <a:lnTo>
                        <a:pt x="35441" y="6281"/>
                      </a:lnTo>
                      <a:lnTo>
                        <a:pt x="36382" y="5775"/>
                      </a:lnTo>
                      <a:lnTo>
                        <a:pt x="36907" y="5612"/>
                      </a:lnTo>
                      <a:lnTo>
                        <a:pt x="37287" y="5503"/>
                      </a:lnTo>
                      <a:lnTo>
                        <a:pt x="38065" y="5413"/>
                      </a:lnTo>
                      <a:lnTo>
                        <a:pt x="38844" y="5431"/>
                      </a:lnTo>
                      <a:lnTo>
                        <a:pt x="39604" y="5539"/>
                      </a:lnTo>
                      <a:lnTo>
                        <a:pt x="40328" y="5775"/>
                      </a:lnTo>
                      <a:lnTo>
                        <a:pt x="41034" y="6100"/>
                      </a:lnTo>
                      <a:lnTo>
                        <a:pt x="41667" y="6517"/>
                      </a:lnTo>
                      <a:lnTo>
                        <a:pt x="42265" y="7042"/>
                      </a:lnTo>
                      <a:lnTo>
                        <a:pt x="42518" y="7331"/>
                      </a:lnTo>
                      <a:lnTo>
                        <a:pt x="42753" y="7132"/>
                      </a:lnTo>
                      <a:lnTo>
                        <a:pt x="42482" y="6825"/>
                      </a:lnTo>
                      <a:lnTo>
                        <a:pt x="41866" y="6281"/>
                      </a:lnTo>
                      <a:lnTo>
                        <a:pt x="41179" y="5829"/>
                      </a:lnTo>
                      <a:lnTo>
                        <a:pt x="40436" y="5485"/>
                      </a:lnTo>
                      <a:lnTo>
                        <a:pt x="39676" y="5250"/>
                      </a:lnTo>
                      <a:lnTo>
                        <a:pt x="38862" y="5123"/>
                      </a:lnTo>
                      <a:lnTo>
                        <a:pt x="38047" y="5105"/>
                      </a:lnTo>
                      <a:lnTo>
                        <a:pt x="37233" y="5214"/>
                      </a:lnTo>
                      <a:lnTo>
                        <a:pt x="36834" y="5322"/>
                      </a:lnTo>
                      <a:lnTo>
                        <a:pt x="36346" y="5467"/>
                      </a:lnTo>
                      <a:lnTo>
                        <a:pt x="35495" y="5883"/>
                      </a:lnTo>
                      <a:lnTo>
                        <a:pt x="34753" y="6426"/>
                      </a:lnTo>
                      <a:lnTo>
                        <a:pt x="34138" y="7114"/>
                      </a:lnTo>
                      <a:lnTo>
                        <a:pt x="33884" y="7512"/>
                      </a:lnTo>
                      <a:lnTo>
                        <a:pt x="33848" y="6897"/>
                      </a:lnTo>
                      <a:lnTo>
                        <a:pt x="33558" y="5648"/>
                      </a:lnTo>
                      <a:lnTo>
                        <a:pt x="33287" y="5033"/>
                      </a:lnTo>
                      <a:lnTo>
                        <a:pt x="33088" y="4652"/>
                      </a:lnTo>
                      <a:lnTo>
                        <a:pt x="32617" y="3928"/>
                      </a:lnTo>
                      <a:lnTo>
                        <a:pt x="32056" y="3241"/>
                      </a:lnTo>
                      <a:lnTo>
                        <a:pt x="31422" y="2589"/>
                      </a:lnTo>
                      <a:lnTo>
                        <a:pt x="30717" y="2010"/>
                      </a:lnTo>
                      <a:lnTo>
                        <a:pt x="29956" y="1503"/>
                      </a:lnTo>
                      <a:lnTo>
                        <a:pt x="29160" y="1069"/>
                      </a:lnTo>
                      <a:lnTo>
                        <a:pt x="28327" y="725"/>
                      </a:lnTo>
                      <a:lnTo>
                        <a:pt x="27893" y="598"/>
                      </a:lnTo>
                      <a:lnTo>
                        <a:pt x="26916" y="345"/>
                      </a:lnTo>
                      <a:lnTo>
                        <a:pt x="24834" y="55"/>
                      </a:lnTo>
                      <a:lnTo>
                        <a:pt x="2264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2" name="Google Shape;82;p3"/>
              <p:cNvSpPr/>
              <p:nvPr/>
            </p:nvSpPr>
            <p:spPr>
              <a:xfrm flipH="1">
                <a:off x="8266088" y="738340"/>
                <a:ext cx="1011079" cy="482680"/>
              </a:xfrm>
              <a:custGeom>
                <a:avLst/>
                <a:gdLst/>
                <a:ahLst/>
                <a:cxnLst/>
                <a:rect l="l" t="t" r="r" b="b"/>
                <a:pathLst>
                  <a:path w="25631" h="12236" extrusionOk="0">
                    <a:moveTo>
                      <a:pt x="12055" y="0"/>
                    </a:moveTo>
                    <a:lnTo>
                      <a:pt x="10788" y="18"/>
                    </a:lnTo>
                    <a:lnTo>
                      <a:pt x="9557" y="199"/>
                    </a:lnTo>
                    <a:lnTo>
                      <a:pt x="8381" y="525"/>
                    </a:lnTo>
                    <a:lnTo>
                      <a:pt x="7331" y="996"/>
                    </a:lnTo>
                    <a:lnTo>
                      <a:pt x="6408" y="1629"/>
                    </a:lnTo>
                    <a:lnTo>
                      <a:pt x="5684" y="2425"/>
                    </a:lnTo>
                    <a:lnTo>
                      <a:pt x="5213" y="3349"/>
                    </a:lnTo>
                    <a:lnTo>
                      <a:pt x="4996" y="4453"/>
                    </a:lnTo>
                    <a:lnTo>
                      <a:pt x="5032" y="5068"/>
                    </a:lnTo>
                    <a:lnTo>
                      <a:pt x="5032" y="5068"/>
                    </a:lnTo>
                    <a:lnTo>
                      <a:pt x="4797" y="4923"/>
                    </a:lnTo>
                    <a:lnTo>
                      <a:pt x="4308" y="4706"/>
                    </a:lnTo>
                    <a:lnTo>
                      <a:pt x="3548" y="4525"/>
                    </a:lnTo>
                    <a:lnTo>
                      <a:pt x="2552" y="4598"/>
                    </a:lnTo>
                    <a:lnTo>
                      <a:pt x="1647" y="4923"/>
                    </a:lnTo>
                    <a:lnTo>
                      <a:pt x="869" y="5503"/>
                    </a:lnTo>
                    <a:lnTo>
                      <a:pt x="308" y="6263"/>
                    </a:lnTo>
                    <a:lnTo>
                      <a:pt x="55" y="6951"/>
                    </a:lnTo>
                    <a:lnTo>
                      <a:pt x="0" y="7439"/>
                    </a:lnTo>
                    <a:lnTo>
                      <a:pt x="18" y="7964"/>
                    </a:lnTo>
                    <a:lnTo>
                      <a:pt x="145" y="8507"/>
                    </a:lnTo>
                    <a:lnTo>
                      <a:pt x="254" y="8779"/>
                    </a:lnTo>
                    <a:lnTo>
                      <a:pt x="398" y="9141"/>
                    </a:lnTo>
                    <a:lnTo>
                      <a:pt x="797" y="9738"/>
                    </a:lnTo>
                    <a:lnTo>
                      <a:pt x="1249" y="10227"/>
                    </a:lnTo>
                    <a:lnTo>
                      <a:pt x="1792" y="10589"/>
                    </a:lnTo>
                    <a:lnTo>
                      <a:pt x="2371" y="10842"/>
                    </a:lnTo>
                    <a:lnTo>
                      <a:pt x="3005" y="11005"/>
                    </a:lnTo>
                    <a:lnTo>
                      <a:pt x="4018" y="11096"/>
                    </a:lnTo>
                    <a:lnTo>
                      <a:pt x="5430" y="10933"/>
                    </a:lnTo>
                    <a:lnTo>
                      <a:pt x="6842" y="10534"/>
                    </a:lnTo>
                    <a:lnTo>
                      <a:pt x="8145" y="9955"/>
                    </a:lnTo>
                    <a:lnTo>
                      <a:pt x="9286" y="9267"/>
                    </a:lnTo>
                    <a:lnTo>
                      <a:pt x="9738" y="8905"/>
                    </a:lnTo>
                    <a:lnTo>
                      <a:pt x="9955" y="9231"/>
                    </a:lnTo>
                    <a:lnTo>
                      <a:pt x="10516" y="9847"/>
                    </a:lnTo>
                    <a:lnTo>
                      <a:pt x="11222" y="10426"/>
                    </a:lnTo>
                    <a:lnTo>
                      <a:pt x="12019" y="10933"/>
                    </a:lnTo>
                    <a:lnTo>
                      <a:pt x="12924" y="11385"/>
                    </a:lnTo>
                    <a:lnTo>
                      <a:pt x="13865" y="11729"/>
                    </a:lnTo>
                    <a:lnTo>
                      <a:pt x="14861" y="12001"/>
                    </a:lnTo>
                    <a:lnTo>
                      <a:pt x="15838" y="12182"/>
                    </a:lnTo>
                    <a:lnTo>
                      <a:pt x="16797" y="12236"/>
                    </a:lnTo>
                    <a:lnTo>
                      <a:pt x="17684" y="12182"/>
                    </a:lnTo>
                    <a:lnTo>
                      <a:pt x="18517" y="12001"/>
                    </a:lnTo>
                    <a:lnTo>
                      <a:pt x="19223" y="11693"/>
                    </a:lnTo>
                    <a:lnTo>
                      <a:pt x="19820" y="11222"/>
                    </a:lnTo>
                    <a:lnTo>
                      <a:pt x="20236" y="10607"/>
                    </a:lnTo>
                    <a:lnTo>
                      <a:pt x="20472" y="9829"/>
                    </a:lnTo>
                    <a:lnTo>
                      <a:pt x="20472" y="8869"/>
                    </a:lnTo>
                    <a:lnTo>
                      <a:pt x="20381" y="8308"/>
                    </a:lnTo>
                    <a:lnTo>
                      <a:pt x="20417" y="8362"/>
                    </a:lnTo>
                    <a:lnTo>
                      <a:pt x="20598" y="8417"/>
                    </a:lnTo>
                    <a:lnTo>
                      <a:pt x="21123" y="8399"/>
                    </a:lnTo>
                    <a:lnTo>
                      <a:pt x="22173" y="8163"/>
                    </a:lnTo>
                    <a:lnTo>
                      <a:pt x="23386" y="7711"/>
                    </a:lnTo>
                    <a:lnTo>
                      <a:pt x="24255" y="7204"/>
                    </a:lnTo>
                    <a:lnTo>
                      <a:pt x="24761" y="6824"/>
                    </a:lnTo>
                    <a:lnTo>
                      <a:pt x="25178" y="6389"/>
                    </a:lnTo>
                    <a:lnTo>
                      <a:pt x="25467" y="5901"/>
                    </a:lnTo>
                    <a:lnTo>
                      <a:pt x="25630" y="5358"/>
                    </a:lnTo>
                    <a:lnTo>
                      <a:pt x="25594" y="4760"/>
                    </a:lnTo>
                    <a:lnTo>
                      <a:pt x="25377" y="4127"/>
                    </a:lnTo>
                    <a:lnTo>
                      <a:pt x="24906" y="3439"/>
                    </a:lnTo>
                    <a:lnTo>
                      <a:pt x="24580" y="3077"/>
                    </a:lnTo>
                    <a:lnTo>
                      <a:pt x="24218" y="2733"/>
                    </a:lnTo>
                    <a:lnTo>
                      <a:pt x="23386" y="2208"/>
                    </a:lnTo>
                    <a:lnTo>
                      <a:pt x="22463" y="1864"/>
                    </a:lnTo>
                    <a:lnTo>
                      <a:pt x="21503" y="1738"/>
                    </a:lnTo>
                    <a:lnTo>
                      <a:pt x="20544" y="1864"/>
                    </a:lnTo>
                    <a:lnTo>
                      <a:pt x="19639" y="2244"/>
                    </a:lnTo>
                    <a:lnTo>
                      <a:pt x="18825" y="2914"/>
                    </a:lnTo>
                    <a:lnTo>
                      <a:pt x="18155" y="3892"/>
                    </a:lnTo>
                    <a:lnTo>
                      <a:pt x="17901" y="4507"/>
                    </a:lnTo>
                    <a:lnTo>
                      <a:pt x="17920" y="3946"/>
                    </a:lnTo>
                    <a:lnTo>
                      <a:pt x="17684" y="2950"/>
                    </a:lnTo>
                    <a:lnTo>
                      <a:pt x="17196" y="2100"/>
                    </a:lnTo>
                    <a:lnTo>
                      <a:pt x="16453" y="1376"/>
                    </a:lnTo>
                    <a:lnTo>
                      <a:pt x="15530" y="815"/>
                    </a:lnTo>
                    <a:lnTo>
                      <a:pt x="14462" y="398"/>
                    </a:lnTo>
                    <a:lnTo>
                      <a:pt x="13286" y="109"/>
                    </a:lnTo>
                    <a:lnTo>
                      <a:pt x="12055" y="0"/>
                    </a:lnTo>
                    <a:close/>
                  </a:path>
                </a:pathLst>
              </a:cu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3"/>
              <p:cNvSpPr/>
              <p:nvPr/>
            </p:nvSpPr>
            <p:spPr>
              <a:xfrm flipH="1">
                <a:off x="6139788" y="-91010"/>
                <a:ext cx="1011079" cy="482680"/>
              </a:xfrm>
              <a:custGeom>
                <a:avLst/>
                <a:gdLst/>
                <a:ahLst/>
                <a:cxnLst/>
                <a:rect l="l" t="t" r="r" b="b"/>
                <a:pathLst>
                  <a:path w="25631" h="12236" extrusionOk="0">
                    <a:moveTo>
                      <a:pt x="12055" y="0"/>
                    </a:moveTo>
                    <a:lnTo>
                      <a:pt x="10788" y="18"/>
                    </a:lnTo>
                    <a:lnTo>
                      <a:pt x="9557" y="199"/>
                    </a:lnTo>
                    <a:lnTo>
                      <a:pt x="8381" y="525"/>
                    </a:lnTo>
                    <a:lnTo>
                      <a:pt x="7331" y="996"/>
                    </a:lnTo>
                    <a:lnTo>
                      <a:pt x="6408" y="1629"/>
                    </a:lnTo>
                    <a:lnTo>
                      <a:pt x="5684" y="2425"/>
                    </a:lnTo>
                    <a:lnTo>
                      <a:pt x="5213" y="3349"/>
                    </a:lnTo>
                    <a:lnTo>
                      <a:pt x="4996" y="4453"/>
                    </a:lnTo>
                    <a:lnTo>
                      <a:pt x="5032" y="5068"/>
                    </a:lnTo>
                    <a:lnTo>
                      <a:pt x="5032" y="5068"/>
                    </a:lnTo>
                    <a:lnTo>
                      <a:pt x="4797" y="4923"/>
                    </a:lnTo>
                    <a:lnTo>
                      <a:pt x="4308" y="4706"/>
                    </a:lnTo>
                    <a:lnTo>
                      <a:pt x="3548" y="4525"/>
                    </a:lnTo>
                    <a:lnTo>
                      <a:pt x="2552" y="4598"/>
                    </a:lnTo>
                    <a:lnTo>
                      <a:pt x="1647" y="4923"/>
                    </a:lnTo>
                    <a:lnTo>
                      <a:pt x="869" y="5503"/>
                    </a:lnTo>
                    <a:lnTo>
                      <a:pt x="308" y="6263"/>
                    </a:lnTo>
                    <a:lnTo>
                      <a:pt x="55" y="6951"/>
                    </a:lnTo>
                    <a:lnTo>
                      <a:pt x="0" y="7439"/>
                    </a:lnTo>
                    <a:lnTo>
                      <a:pt x="18" y="7964"/>
                    </a:lnTo>
                    <a:lnTo>
                      <a:pt x="145" y="8507"/>
                    </a:lnTo>
                    <a:lnTo>
                      <a:pt x="254" y="8779"/>
                    </a:lnTo>
                    <a:lnTo>
                      <a:pt x="398" y="9141"/>
                    </a:lnTo>
                    <a:lnTo>
                      <a:pt x="797" y="9738"/>
                    </a:lnTo>
                    <a:lnTo>
                      <a:pt x="1249" y="10227"/>
                    </a:lnTo>
                    <a:lnTo>
                      <a:pt x="1792" y="10589"/>
                    </a:lnTo>
                    <a:lnTo>
                      <a:pt x="2371" y="10842"/>
                    </a:lnTo>
                    <a:lnTo>
                      <a:pt x="3005" y="11005"/>
                    </a:lnTo>
                    <a:lnTo>
                      <a:pt x="4018" y="11096"/>
                    </a:lnTo>
                    <a:lnTo>
                      <a:pt x="5430" y="10933"/>
                    </a:lnTo>
                    <a:lnTo>
                      <a:pt x="6842" y="10534"/>
                    </a:lnTo>
                    <a:lnTo>
                      <a:pt x="8145" y="9955"/>
                    </a:lnTo>
                    <a:lnTo>
                      <a:pt x="9286" y="9267"/>
                    </a:lnTo>
                    <a:lnTo>
                      <a:pt x="9738" y="8905"/>
                    </a:lnTo>
                    <a:lnTo>
                      <a:pt x="9955" y="9231"/>
                    </a:lnTo>
                    <a:lnTo>
                      <a:pt x="10516" y="9847"/>
                    </a:lnTo>
                    <a:lnTo>
                      <a:pt x="11222" y="10426"/>
                    </a:lnTo>
                    <a:lnTo>
                      <a:pt x="12019" y="10933"/>
                    </a:lnTo>
                    <a:lnTo>
                      <a:pt x="12924" y="11385"/>
                    </a:lnTo>
                    <a:lnTo>
                      <a:pt x="13865" y="11729"/>
                    </a:lnTo>
                    <a:lnTo>
                      <a:pt x="14861" y="12001"/>
                    </a:lnTo>
                    <a:lnTo>
                      <a:pt x="15838" y="12182"/>
                    </a:lnTo>
                    <a:lnTo>
                      <a:pt x="16797" y="12236"/>
                    </a:lnTo>
                    <a:lnTo>
                      <a:pt x="17684" y="12182"/>
                    </a:lnTo>
                    <a:lnTo>
                      <a:pt x="18517" y="12001"/>
                    </a:lnTo>
                    <a:lnTo>
                      <a:pt x="19223" y="11693"/>
                    </a:lnTo>
                    <a:lnTo>
                      <a:pt x="19820" y="11222"/>
                    </a:lnTo>
                    <a:lnTo>
                      <a:pt x="20236" y="10607"/>
                    </a:lnTo>
                    <a:lnTo>
                      <a:pt x="20472" y="9829"/>
                    </a:lnTo>
                    <a:lnTo>
                      <a:pt x="20472" y="8869"/>
                    </a:lnTo>
                    <a:lnTo>
                      <a:pt x="20381" y="8308"/>
                    </a:lnTo>
                    <a:lnTo>
                      <a:pt x="20417" y="8362"/>
                    </a:lnTo>
                    <a:lnTo>
                      <a:pt x="20598" y="8417"/>
                    </a:lnTo>
                    <a:lnTo>
                      <a:pt x="21123" y="8399"/>
                    </a:lnTo>
                    <a:lnTo>
                      <a:pt x="22173" y="8163"/>
                    </a:lnTo>
                    <a:lnTo>
                      <a:pt x="23386" y="7711"/>
                    </a:lnTo>
                    <a:lnTo>
                      <a:pt x="24255" y="7204"/>
                    </a:lnTo>
                    <a:lnTo>
                      <a:pt x="24761" y="6824"/>
                    </a:lnTo>
                    <a:lnTo>
                      <a:pt x="25178" y="6389"/>
                    </a:lnTo>
                    <a:lnTo>
                      <a:pt x="25467" y="5901"/>
                    </a:lnTo>
                    <a:lnTo>
                      <a:pt x="25630" y="5358"/>
                    </a:lnTo>
                    <a:lnTo>
                      <a:pt x="25594" y="4760"/>
                    </a:lnTo>
                    <a:lnTo>
                      <a:pt x="25377" y="4127"/>
                    </a:lnTo>
                    <a:lnTo>
                      <a:pt x="24906" y="3439"/>
                    </a:lnTo>
                    <a:lnTo>
                      <a:pt x="24580" y="3077"/>
                    </a:lnTo>
                    <a:lnTo>
                      <a:pt x="24218" y="2733"/>
                    </a:lnTo>
                    <a:lnTo>
                      <a:pt x="23386" y="2208"/>
                    </a:lnTo>
                    <a:lnTo>
                      <a:pt x="22463" y="1864"/>
                    </a:lnTo>
                    <a:lnTo>
                      <a:pt x="21503" y="1738"/>
                    </a:lnTo>
                    <a:lnTo>
                      <a:pt x="20544" y="1864"/>
                    </a:lnTo>
                    <a:lnTo>
                      <a:pt x="19639" y="2244"/>
                    </a:lnTo>
                    <a:lnTo>
                      <a:pt x="18825" y="2914"/>
                    </a:lnTo>
                    <a:lnTo>
                      <a:pt x="18155" y="3892"/>
                    </a:lnTo>
                    <a:lnTo>
                      <a:pt x="17901" y="4507"/>
                    </a:lnTo>
                    <a:lnTo>
                      <a:pt x="17920" y="3946"/>
                    </a:lnTo>
                    <a:lnTo>
                      <a:pt x="17684" y="2950"/>
                    </a:lnTo>
                    <a:lnTo>
                      <a:pt x="17196" y="2100"/>
                    </a:lnTo>
                    <a:lnTo>
                      <a:pt x="16453" y="1376"/>
                    </a:lnTo>
                    <a:lnTo>
                      <a:pt x="15530" y="815"/>
                    </a:lnTo>
                    <a:lnTo>
                      <a:pt x="14462" y="398"/>
                    </a:lnTo>
                    <a:lnTo>
                      <a:pt x="13286" y="109"/>
                    </a:lnTo>
                    <a:lnTo>
                      <a:pt x="12055" y="0"/>
                    </a:lnTo>
                    <a:close/>
                  </a:path>
                </a:pathLst>
              </a:cu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84" name="Google Shape;84;p3"/>
              <p:cNvGrpSpPr/>
              <p:nvPr/>
            </p:nvGrpSpPr>
            <p:grpSpPr>
              <a:xfrm>
                <a:off x="8635483" y="106103"/>
                <a:ext cx="830714" cy="355988"/>
                <a:chOff x="1925508" y="3606994"/>
                <a:chExt cx="1061479" cy="454879"/>
              </a:xfrm>
            </p:grpSpPr>
            <p:sp>
              <p:nvSpPr>
                <p:cNvPr id="85" name="Google Shape;85;p3"/>
                <p:cNvSpPr/>
                <p:nvPr/>
              </p:nvSpPr>
              <p:spPr>
                <a:xfrm>
                  <a:off x="1930114" y="3611600"/>
                  <a:ext cx="1052267" cy="445666"/>
                </a:xfrm>
                <a:custGeom>
                  <a:avLst/>
                  <a:gdLst/>
                  <a:ahLst/>
                  <a:cxnLst/>
                  <a:rect l="l" t="t" r="r" b="b"/>
                  <a:pathLst>
                    <a:path w="33124" h="14029" extrusionOk="0">
                      <a:moveTo>
                        <a:pt x="16924" y="1"/>
                      </a:moveTo>
                      <a:lnTo>
                        <a:pt x="15802" y="91"/>
                      </a:lnTo>
                      <a:lnTo>
                        <a:pt x="14770" y="344"/>
                      </a:lnTo>
                      <a:lnTo>
                        <a:pt x="13883" y="743"/>
                      </a:lnTo>
                      <a:lnTo>
                        <a:pt x="13177" y="1340"/>
                      </a:lnTo>
                      <a:lnTo>
                        <a:pt x="12688" y="2136"/>
                      </a:lnTo>
                      <a:lnTo>
                        <a:pt x="12435" y="3150"/>
                      </a:lnTo>
                      <a:lnTo>
                        <a:pt x="12417" y="3747"/>
                      </a:lnTo>
                      <a:lnTo>
                        <a:pt x="12290" y="3494"/>
                      </a:lnTo>
                      <a:lnTo>
                        <a:pt x="11928" y="3059"/>
                      </a:lnTo>
                      <a:lnTo>
                        <a:pt x="11494" y="2697"/>
                      </a:lnTo>
                      <a:lnTo>
                        <a:pt x="11005" y="2408"/>
                      </a:lnTo>
                      <a:lnTo>
                        <a:pt x="10191" y="2118"/>
                      </a:lnTo>
                      <a:lnTo>
                        <a:pt x="9014" y="2010"/>
                      </a:lnTo>
                      <a:lnTo>
                        <a:pt x="8163" y="2154"/>
                      </a:lnTo>
                      <a:lnTo>
                        <a:pt x="7638" y="2317"/>
                      </a:lnTo>
                      <a:lnTo>
                        <a:pt x="7186" y="2589"/>
                      </a:lnTo>
                      <a:lnTo>
                        <a:pt x="6788" y="2915"/>
                      </a:lnTo>
                      <a:lnTo>
                        <a:pt x="6498" y="3331"/>
                      </a:lnTo>
                      <a:lnTo>
                        <a:pt x="6317" y="3802"/>
                      </a:lnTo>
                      <a:lnTo>
                        <a:pt x="6245" y="4381"/>
                      </a:lnTo>
                      <a:lnTo>
                        <a:pt x="6335" y="5014"/>
                      </a:lnTo>
                      <a:lnTo>
                        <a:pt x="6444" y="5376"/>
                      </a:lnTo>
                      <a:lnTo>
                        <a:pt x="5991" y="5286"/>
                      </a:lnTo>
                      <a:lnTo>
                        <a:pt x="4869" y="5213"/>
                      </a:lnTo>
                      <a:lnTo>
                        <a:pt x="3656" y="5232"/>
                      </a:lnTo>
                      <a:lnTo>
                        <a:pt x="2426" y="5394"/>
                      </a:lnTo>
                      <a:lnTo>
                        <a:pt x="1321" y="5738"/>
                      </a:lnTo>
                      <a:lnTo>
                        <a:pt x="670" y="6118"/>
                      </a:lnTo>
                      <a:lnTo>
                        <a:pt x="344" y="6444"/>
                      </a:lnTo>
                      <a:lnTo>
                        <a:pt x="109" y="6824"/>
                      </a:lnTo>
                      <a:lnTo>
                        <a:pt x="0" y="7259"/>
                      </a:lnTo>
                      <a:lnTo>
                        <a:pt x="18" y="7766"/>
                      </a:lnTo>
                      <a:lnTo>
                        <a:pt x="199" y="8345"/>
                      </a:lnTo>
                      <a:lnTo>
                        <a:pt x="362" y="8671"/>
                      </a:lnTo>
                      <a:lnTo>
                        <a:pt x="489" y="8906"/>
                      </a:lnTo>
                      <a:lnTo>
                        <a:pt x="869" y="9304"/>
                      </a:lnTo>
                      <a:lnTo>
                        <a:pt x="1358" y="9648"/>
                      </a:lnTo>
                      <a:lnTo>
                        <a:pt x="1937" y="9938"/>
                      </a:lnTo>
                      <a:lnTo>
                        <a:pt x="2950" y="10263"/>
                      </a:lnTo>
                      <a:lnTo>
                        <a:pt x="4471" y="10499"/>
                      </a:lnTo>
                      <a:lnTo>
                        <a:pt x="6100" y="10517"/>
                      </a:lnTo>
                      <a:lnTo>
                        <a:pt x="7675" y="10354"/>
                      </a:lnTo>
                      <a:lnTo>
                        <a:pt x="9068" y="10028"/>
                      </a:lnTo>
                      <a:lnTo>
                        <a:pt x="10173" y="9539"/>
                      </a:lnTo>
                      <a:lnTo>
                        <a:pt x="10553" y="9250"/>
                      </a:lnTo>
                      <a:lnTo>
                        <a:pt x="10625" y="9648"/>
                      </a:lnTo>
                      <a:lnTo>
                        <a:pt x="11005" y="10426"/>
                      </a:lnTo>
                      <a:lnTo>
                        <a:pt x="11602" y="11150"/>
                      </a:lnTo>
                      <a:lnTo>
                        <a:pt x="12363" y="11838"/>
                      </a:lnTo>
                      <a:lnTo>
                        <a:pt x="13250" y="12435"/>
                      </a:lnTo>
                      <a:lnTo>
                        <a:pt x="14191" y="12960"/>
                      </a:lnTo>
                      <a:lnTo>
                        <a:pt x="15132" y="13395"/>
                      </a:lnTo>
                      <a:lnTo>
                        <a:pt x="16019" y="13702"/>
                      </a:lnTo>
                      <a:lnTo>
                        <a:pt x="16417" y="13811"/>
                      </a:lnTo>
                      <a:lnTo>
                        <a:pt x="17105" y="13938"/>
                      </a:lnTo>
                      <a:lnTo>
                        <a:pt x="18354" y="14028"/>
                      </a:lnTo>
                      <a:lnTo>
                        <a:pt x="19476" y="13883"/>
                      </a:lnTo>
                      <a:lnTo>
                        <a:pt x="20490" y="13521"/>
                      </a:lnTo>
                      <a:lnTo>
                        <a:pt x="21395" y="12960"/>
                      </a:lnTo>
                      <a:lnTo>
                        <a:pt x="22191" y="12236"/>
                      </a:lnTo>
                      <a:lnTo>
                        <a:pt x="22879" y="11331"/>
                      </a:lnTo>
                      <a:lnTo>
                        <a:pt x="23476" y="10263"/>
                      </a:lnTo>
                      <a:lnTo>
                        <a:pt x="23748" y="9684"/>
                      </a:lnTo>
                      <a:lnTo>
                        <a:pt x="24019" y="10010"/>
                      </a:lnTo>
                      <a:lnTo>
                        <a:pt x="24779" y="10571"/>
                      </a:lnTo>
                      <a:lnTo>
                        <a:pt x="25775" y="11006"/>
                      </a:lnTo>
                      <a:lnTo>
                        <a:pt x="26897" y="11313"/>
                      </a:lnTo>
                      <a:lnTo>
                        <a:pt x="28092" y="11494"/>
                      </a:lnTo>
                      <a:lnTo>
                        <a:pt x="29250" y="11530"/>
                      </a:lnTo>
                      <a:lnTo>
                        <a:pt x="30336" y="11404"/>
                      </a:lnTo>
                      <a:lnTo>
                        <a:pt x="31259" y="11132"/>
                      </a:lnTo>
                      <a:lnTo>
                        <a:pt x="31621" y="10933"/>
                      </a:lnTo>
                      <a:lnTo>
                        <a:pt x="31983" y="10698"/>
                      </a:lnTo>
                      <a:lnTo>
                        <a:pt x="32508" y="10245"/>
                      </a:lnTo>
                      <a:lnTo>
                        <a:pt x="32870" y="9811"/>
                      </a:lnTo>
                      <a:lnTo>
                        <a:pt x="33069" y="9395"/>
                      </a:lnTo>
                      <a:lnTo>
                        <a:pt x="33124" y="8996"/>
                      </a:lnTo>
                      <a:lnTo>
                        <a:pt x="33051" y="8652"/>
                      </a:lnTo>
                      <a:lnTo>
                        <a:pt x="32852" y="8345"/>
                      </a:lnTo>
                      <a:lnTo>
                        <a:pt x="32545" y="8091"/>
                      </a:lnTo>
                      <a:lnTo>
                        <a:pt x="31965" y="7820"/>
                      </a:lnTo>
                      <a:lnTo>
                        <a:pt x="30934" y="7711"/>
                      </a:lnTo>
                      <a:lnTo>
                        <a:pt x="30065" y="7856"/>
                      </a:lnTo>
                      <a:lnTo>
                        <a:pt x="29467" y="8055"/>
                      </a:lnTo>
                      <a:lnTo>
                        <a:pt x="28888" y="8363"/>
                      </a:lnTo>
                      <a:lnTo>
                        <a:pt x="28309" y="8779"/>
                      </a:lnTo>
                      <a:lnTo>
                        <a:pt x="28038" y="9033"/>
                      </a:lnTo>
                      <a:lnTo>
                        <a:pt x="28038" y="8399"/>
                      </a:lnTo>
                      <a:lnTo>
                        <a:pt x="27838" y="7168"/>
                      </a:lnTo>
                      <a:lnTo>
                        <a:pt x="27458" y="5974"/>
                      </a:lnTo>
                      <a:lnTo>
                        <a:pt x="26952" y="4815"/>
                      </a:lnTo>
                      <a:lnTo>
                        <a:pt x="26662" y="4272"/>
                      </a:lnTo>
                      <a:lnTo>
                        <a:pt x="26463" y="3928"/>
                      </a:lnTo>
                      <a:lnTo>
                        <a:pt x="25865" y="3240"/>
                      </a:lnTo>
                      <a:lnTo>
                        <a:pt x="25087" y="2589"/>
                      </a:lnTo>
                      <a:lnTo>
                        <a:pt x="24128" y="1973"/>
                      </a:lnTo>
                      <a:lnTo>
                        <a:pt x="23060" y="1430"/>
                      </a:lnTo>
                      <a:lnTo>
                        <a:pt x="21883" y="942"/>
                      </a:lnTo>
                      <a:lnTo>
                        <a:pt x="20653" y="544"/>
                      </a:lnTo>
                      <a:lnTo>
                        <a:pt x="19386" y="254"/>
                      </a:lnTo>
                      <a:lnTo>
                        <a:pt x="18137" y="55"/>
                      </a:lnTo>
                      <a:lnTo>
                        <a:pt x="16924"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86;p3"/>
                <p:cNvSpPr/>
                <p:nvPr/>
              </p:nvSpPr>
              <p:spPr>
                <a:xfrm>
                  <a:off x="1925508" y="3606994"/>
                  <a:ext cx="1061479" cy="454879"/>
                </a:xfrm>
                <a:custGeom>
                  <a:avLst/>
                  <a:gdLst/>
                  <a:ahLst/>
                  <a:cxnLst/>
                  <a:rect l="l" t="t" r="r" b="b"/>
                  <a:pathLst>
                    <a:path w="33414" h="14319" extrusionOk="0">
                      <a:moveTo>
                        <a:pt x="17594" y="1"/>
                      </a:moveTo>
                      <a:lnTo>
                        <a:pt x="15983" y="73"/>
                      </a:lnTo>
                      <a:lnTo>
                        <a:pt x="15277" y="236"/>
                      </a:lnTo>
                      <a:lnTo>
                        <a:pt x="14643" y="417"/>
                      </a:lnTo>
                      <a:lnTo>
                        <a:pt x="13865" y="833"/>
                      </a:lnTo>
                      <a:lnTo>
                        <a:pt x="13431" y="1177"/>
                      </a:lnTo>
                      <a:lnTo>
                        <a:pt x="13087" y="1557"/>
                      </a:lnTo>
                      <a:lnTo>
                        <a:pt x="12797" y="2010"/>
                      </a:lnTo>
                      <a:lnTo>
                        <a:pt x="12598" y="2517"/>
                      </a:lnTo>
                      <a:lnTo>
                        <a:pt x="12453" y="3078"/>
                      </a:lnTo>
                      <a:lnTo>
                        <a:pt x="12435" y="3385"/>
                      </a:lnTo>
                      <a:lnTo>
                        <a:pt x="12236" y="3150"/>
                      </a:lnTo>
                      <a:lnTo>
                        <a:pt x="11766" y="2734"/>
                      </a:lnTo>
                      <a:lnTo>
                        <a:pt x="11223" y="2426"/>
                      </a:lnTo>
                      <a:lnTo>
                        <a:pt x="10607" y="2191"/>
                      </a:lnTo>
                      <a:lnTo>
                        <a:pt x="9974" y="2064"/>
                      </a:lnTo>
                      <a:lnTo>
                        <a:pt x="9340" y="2010"/>
                      </a:lnTo>
                      <a:lnTo>
                        <a:pt x="8688" y="2064"/>
                      </a:lnTo>
                      <a:lnTo>
                        <a:pt x="8091" y="2191"/>
                      </a:lnTo>
                      <a:lnTo>
                        <a:pt x="7802" y="2299"/>
                      </a:lnTo>
                      <a:lnTo>
                        <a:pt x="7349" y="2517"/>
                      </a:lnTo>
                      <a:lnTo>
                        <a:pt x="6824" y="2951"/>
                      </a:lnTo>
                      <a:lnTo>
                        <a:pt x="6571" y="3313"/>
                      </a:lnTo>
                      <a:lnTo>
                        <a:pt x="6390" y="3693"/>
                      </a:lnTo>
                      <a:lnTo>
                        <a:pt x="6281" y="4109"/>
                      </a:lnTo>
                      <a:lnTo>
                        <a:pt x="6263" y="4815"/>
                      </a:lnTo>
                      <a:lnTo>
                        <a:pt x="6372" y="5322"/>
                      </a:lnTo>
                      <a:lnTo>
                        <a:pt x="5666" y="5232"/>
                      </a:lnTo>
                      <a:lnTo>
                        <a:pt x="3982" y="5214"/>
                      </a:lnTo>
                      <a:lnTo>
                        <a:pt x="2661" y="5377"/>
                      </a:lnTo>
                      <a:lnTo>
                        <a:pt x="1847" y="5576"/>
                      </a:lnTo>
                      <a:lnTo>
                        <a:pt x="1123" y="5883"/>
                      </a:lnTo>
                      <a:lnTo>
                        <a:pt x="543" y="6300"/>
                      </a:lnTo>
                      <a:lnTo>
                        <a:pt x="326" y="6553"/>
                      </a:lnTo>
                      <a:lnTo>
                        <a:pt x="163" y="6788"/>
                      </a:lnTo>
                      <a:lnTo>
                        <a:pt x="0" y="7313"/>
                      </a:lnTo>
                      <a:lnTo>
                        <a:pt x="18" y="7892"/>
                      </a:lnTo>
                      <a:lnTo>
                        <a:pt x="199" y="8544"/>
                      </a:lnTo>
                      <a:lnTo>
                        <a:pt x="362" y="8888"/>
                      </a:lnTo>
                      <a:lnTo>
                        <a:pt x="634" y="8743"/>
                      </a:lnTo>
                      <a:lnTo>
                        <a:pt x="489" y="8435"/>
                      </a:lnTo>
                      <a:lnTo>
                        <a:pt x="326" y="7892"/>
                      </a:lnTo>
                      <a:lnTo>
                        <a:pt x="308" y="7386"/>
                      </a:lnTo>
                      <a:lnTo>
                        <a:pt x="435" y="6933"/>
                      </a:lnTo>
                      <a:lnTo>
                        <a:pt x="561" y="6734"/>
                      </a:lnTo>
                      <a:lnTo>
                        <a:pt x="779" y="6499"/>
                      </a:lnTo>
                      <a:lnTo>
                        <a:pt x="1358" y="6101"/>
                      </a:lnTo>
                      <a:lnTo>
                        <a:pt x="2100" y="5811"/>
                      </a:lnTo>
                      <a:lnTo>
                        <a:pt x="2933" y="5630"/>
                      </a:lnTo>
                      <a:lnTo>
                        <a:pt x="4254" y="5503"/>
                      </a:lnTo>
                      <a:lnTo>
                        <a:pt x="5919" y="5558"/>
                      </a:lnTo>
                      <a:lnTo>
                        <a:pt x="6553" y="5666"/>
                      </a:lnTo>
                      <a:lnTo>
                        <a:pt x="6625" y="5666"/>
                      </a:lnTo>
                      <a:lnTo>
                        <a:pt x="6697" y="5612"/>
                      </a:lnTo>
                      <a:lnTo>
                        <a:pt x="6734" y="5539"/>
                      </a:lnTo>
                      <a:lnTo>
                        <a:pt x="6734" y="5467"/>
                      </a:lnTo>
                      <a:lnTo>
                        <a:pt x="6589" y="4978"/>
                      </a:lnTo>
                      <a:lnTo>
                        <a:pt x="6571" y="4091"/>
                      </a:lnTo>
                      <a:lnTo>
                        <a:pt x="6788" y="3530"/>
                      </a:lnTo>
                      <a:lnTo>
                        <a:pt x="7023" y="3204"/>
                      </a:lnTo>
                      <a:lnTo>
                        <a:pt x="7494" y="2788"/>
                      </a:lnTo>
                      <a:lnTo>
                        <a:pt x="7928" y="2589"/>
                      </a:lnTo>
                      <a:lnTo>
                        <a:pt x="8218" y="2480"/>
                      </a:lnTo>
                      <a:lnTo>
                        <a:pt x="8833" y="2336"/>
                      </a:lnTo>
                      <a:lnTo>
                        <a:pt x="9485" y="2318"/>
                      </a:lnTo>
                      <a:lnTo>
                        <a:pt x="10136" y="2390"/>
                      </a:lnTo>
                      <a:lnTo>
                        <a:pt x="10770" y="2553"/>
                      </a:lnTo>
                      <a:lnTo>
                        <a:pt x="11349" y="2824"/>
                      </a:lnTo>
                      <a:lnTo>
                        <a:pt x="11874" y="3204"/>
                      </a:lnTo>
                      <a:lnTo>
                        <a:pt x="12272" y="3675"/>
                      </a:lnTo>
                      <a:lnTo>
                        <a:pt x="12435" y="3947"/>
                      </a:lnTo>
                      <a:lnTo>
                        <a:pt x="12490" y="4037"/>
                      </a:lnTo>
                      <a:lnTo>
                        <a:pt x="12598" y="4037"/>
                      </a:lnTo>
                      <a:lnTo>
                        <a:pt x="12689" y="3983"/>
                      </a:lnTo>
                      <a:lnTo>
                        <a:pt x="12707" y="3892"/>
                      </a:lnTo>
                      <a:lnTo>
                        <a:pt x="12707" y="3566"/>
                      </a:lnTo>
                      <a:lnTo>
                        <a:pt x="12797" y="2951"/>
                      </a:lnTo>
                      <a:lnTo>
                        <a:pt x="12942" y="2408"/>
                      </a:lnTo>
                      <a:lnTo>
                        <a:pt x="13195" y="1919"/>
                      </a:lnTo>
                      <a:lnTo>
                        <a:pt x="13521" y="1503"/>
                      </a:lnTo>
                      <a:lnTo>
                        <a:pt x="13938" y="1141"/>
                      </a:lnTo>
                      <a:lnTo>
                        <a:pt x="14444" y="851"/>
                      </a:lnTo>
                      <a:lnTo>
                        <a:pt x="15024" y="616"/>
                      </a:lnTo>
                      <a:lnTo>
                        <a:pt x="15349" y="526"/>
                      </a:lnTo>
                      <a:lnTo>
                        <a:pt x="16073" y="363"/>
                      </a:lnTo>
                      <a:lnTo>
                        <a:pt x="17684" y="308"/>
                      </a:lnTo>
                      <a:lnTo>
                        <a:pt x="19386" y="526"/>
                      </a:lnTo>
                      <a:lnTo>
                        <a:pt x="21123" y="942"/>
                      </a:lnTo>
                      <a:lnTo>
                        <a:pt x="22771" y="1557"/>
                      </a:lnTo>
                      <a:lnTo>
                        <a:pt x="24273" y="2299"/>
                      </a:lnTo>
                      <a:lnTo>
                        <a:pt x="25504" y="3150"/>
                      </a:lnTo>
                      <a:lnTo>
                        <a:pt x="26210" y="3802"/>
                      </a:lnTo>
                      <a:lnTo>
                        <a:pt x="26554" y="4254"/>
                      </a:lnTo>
                      <a:lnTo>
                        <a:pt x="26680" y="4490"/>
                      </a:lnTo>
                      <a:lnTo>
                        <a:pt x="27024" y="5159"/>
                      </a:lnTo>
                      <a:lnTo>
                        <a:pt x="27549" y="6408"/>
                      </a:lnTo>
                      <a:lnTo>
                        <a:pt x="27875" y="7567"/>
                      </a:lnTo>
                      <a:lnTo>
                        <a:pt x="28020" y="8653"/>
                      </a:lnTo>
                      <a:lnTo>
                        <a:pt x="28038" y="9178"/>
                      </a:lnTo>
                      <a:lnTo>
                        <a:pt x="28038" y="9268"/>
                      </a:lnTo>
                      <a:lnTo>
                        <a:pt x="28128" y="9304"/>
                      </a:lnTo>
                      <a:lnTo>
                        <a:pt x="28201" y="9340"/>
                      </a:lnTo>
                      <a:lnTo>
                        <a:pt x="28291" y="9286"/>
                      </a:lnTo>
                      <a:lnTo>
                        <a:pt x="28526" y="9051"/>
                      </a:lnTo>
                      <a:lnTo>
                        <a:pt x="29051" y="8671"/>
                      </a:lnTo>
                      <a:lnTo>
                        <a:pt x="29848" y="8273"/>
                      </a:lnTo>
                      <a:lnTo>
                        <a:pt x="30879" y="8037"/>
                      </a:lnTo>
                      <a:lnTo>
                        <a:pt x="31821" y="8055"/>
                      </a:lnTo>
                      <a:lnTo>
                        <a:pt x="32219" y="8182"/>
                      </a:lnTo>
                      <a:lnTo>
                        <a:pt x="32581" y="8345"/>
                      </a:lnTo>
                      <a:lnTo>
                        <a:pt x="32943" y="8671"/>
                      </a:lnTo>
                      <a:lnTo>
                        <a:pt x="33088" y="8942"/>
                      </a:lnTo>
                      <a:lnTo>
                        <a:pt x="33106" y="9087"/>
                      </a:lnTo>
                      <a:lnTo>
                        <a:pt x="33106" y="9304"/>
                      </a:lnTo>
                      <a:lnTo>
                        <a:pt x="32961" y="9757"/>
                      </a:lnTo>
                      <a:lnTo>
                        <a:pt x="32599" y="10227"/>
                      </a:lnTo>
                      <a:lnTo>
                        <a:pt x="32038" y="10716"/>
                      </a:lnTo>
                      <a:lnTo>
                        <a:pt x="31694" y="10951"/>
                      </a:lnTo>
                      <a:lnTo>
                        <a:pt x="31350" y="11132"/>
                      </a:lnTo>
                      <a:lnTo>
                        <a:pt x="30463" y="11404"/>
                      </a:lnTo>
                      <a:lnTo>
                        <a:pt x="29413" y="11513"/>
                      </a:lnTo>
                      <a:lnTo>
                        <a:pt x="28273" y="11476"/>
                      </a:lnTo>
                      <a:lnTo>
                        <a:pt x="27115" y="11332"/>
                      </a:lnTo>
                      <a:lnTo>
                        <a:pt x="26010" y="11024"/>
                      </a:lnTo>
                      <a:lnTo>
                        <a:pt x="25033" y="10608"/>
                      </a:lnTo>
                      <a:lnTo>
                        <a:pt x="24273" y="10064"/>
                      </a:lnTo>
                      <a:lnTo>
                        <a:pt x="24019" y="9739"/>
                      </a:lnTo>
                      <a:lnTo>
                        <a:pt x="23947" y="9684"/>
                      </a:lnTo>
                      <a:lnTo>
                        <a:pt x="23875" y="9666"/>
                      </a:lnTo>
                      <a:lnTo>
                        <a:pt x="23802" y="9702"/>
                      </a:lnTo>
                      <a:lnTo>
                        <a:pt x="23748" y="9757"/>
                      </a:lnTo>
                      <a:lnTo>
                        <a:pt x="23458" y="10390"/>
                      </a:lnTo>
                      <a:lnTo>
                        <a:pt x="22825" y="11494"/>
                      </a:lnTo>
                      <a:lnTo>
                        <a:pt x="22101" y="12381"/>
                      </a:lnTo>
                      <a:lnTo>
                        <a:pt x="21304" y="13087"/>
                      </a:lnTo>
                      <a:lnTo>
                        <a:pt x="20399" y="13594"/>
                      </a:lnTo>
                      <a:lnTo>
                        <a:pt x="19422" y="13902"/>
                      </a:lnTo>
                      <a:lnTo>
                        <a:pt x="18354" y="14010"/>
                      </a:lnTo>
                      <a:lnTo>
                        <a:pt x="17214" y="13938"/>
                      </a:lnTo>
                      <a:lnTo>
                        <a:pt x="16598" y="13811"/>
                      </a:lnTo>
                      <a:lnTo>
                        <a:pt x="16182" y="13703"/>
                      </a:lnTo>
                      <a:lnTo>
                        <a:pt x="15277" y="13377"/>
                      </a:lnTo>
                      <a:lnTo>
                        <a:pt x="14336" y="12942"/>
                      </a:lnTo>
                      <a:lnTo>
                        <a:pt x="13413" y="12418"/>
                      </a:lnTo>
                      <a:lnTo>
                        <a:pt x="12562" y="11820"/>
                      </a:lnTo>
                      <a:lnTo>
                        <a:pt x="11838" y="11169"/>
                      </a:lnTo>
                      <a:lnTo>
                        <a:pt x="11259" y="10463"/>
                      </a:lnTo>
                      <a:lnTo>
                        <a:pt x="10915" y="9739"/>
                      </a:lnTo>
                      <a:lnTo>
                        <a:pt x="10861" y="9377"/>
                      </a:lnTo>
                      <a:lnTo>
                        <a:pt x="10824" y="9304"/>
                      </a:lnTo>
                      <a:lnTo>
                        <a:pt x="10752" y="9250"/>
                      </a:lnTo>
                      <a:lnTo>
                        <a:pt x="10680" y="9250"/>
                      </a:lnTo>
                      <a:lnTo>
                        <a:pt x="10607" y="9286"/>
                      </a:lnTo>
                      <a:lnTo>
                        <a:pt x="10281" y="9540"/>
                      </a:lnTo>
                      <a:lnTo>
                        <a:pt x="9322" y="9974"/>
                      </a:lnTo>
                      <a:lnTo>
                        <a:pt x="8091" y="10300"/>
                      </a:lnTo>
                      <a:lnTo>
                        <a:pt x="6679" y="10481"/>
                      </a:lnTo>
                      <a:lnTo>
                        <a:pt x="5919" y="10517"/>
                      </a:lnTo>
                      <a:lnTo>
                        <a:pt x="5919" y="10807"/>
                      </a:lnTo>
                      <a:lnTo>
                        <a:pt x="6661" y="10789"/>
                      </a:lnTo>
                      <a:lnTo>
                        <a:pt x="8037" y="10608"/>
                      </a:lnTo>
                      <a:lnTo>
                        <a:pt x="9250" y="10318"/>
                      </a:lnTo>
                      <a:lnTo>
                        <a:pt x="10227" y="9920"/>
                      </a:lnTo>
                      <a:lnTo>
                        <a:pt x="10607" y="9666"/>
                      </a:lnTo>
                      <a:lnTo>
                        <a:pt x="10716" y="10064"/>
                      </a:lnTo>
                      <a:lnTo>
                        <a:pt x="11150" y="10843"/>
                      </a:lnTo>
                      <a:lnTo>
                        <a:pt x="11802" y="11567"/>
                      </a:lnTo>
                      <a:lnTo>
                        <a:pt x="12598" y="12218"/>
                      </a:lnTo>
                      <a:lnTo>
                        <a:pt x="13467" y="12798"/>
                      </a:lnTo>
                      <a:lnTo>
                        <a:pt x="14408" y="13304"/>
                      </a:lnTo>
                      <a:lnTo>
                        <a:pt x="15766" y="13884"/>
                      </a:lnTo>
                      <a:lnTo>
                        <a:pt x="16526" y="14101"/>
                      </a:lnTo>
                      <a:lnTo>
                        <a:pt x="16997" y="14191"/>
                      </a:lnTo>
                      <a:lnTo>
                        <a:pt x="17883" y="14300"/>
                      </a:lnTo>
                      <a:lnTo>
                        <a:pt x="18318" y="14318"/>
                      </a:lnTo>
                      <a:lnTo>
                        <a:pt x="18770" y="14300"/>
                      </a:lnTo>
                      <a:lnTo>
                        <a:pt x="19639" y="14173"/>
                      </a:lnTo>
                      <a:lnTo>
                        <a:pt x="20454" y="13902"/>
                      </a:lnTo>
                      <a:lnTo>
                        <a:pt x="21214" y="13522"/>
                      </a:lnTo>
                      <a:lnTo>
                        <a:pt x="21920" y="12979"/>
                      </a:lnTo>
                      <a:lnTo>
                        <a:pt x="22571" y="12327"/>
                      </a:lnTo>
                      <a:lnTo>
                        <a:pt x="23151" y="11549"/>
                      </a:lnTo>
                      <a:lnTo>
                        <a:pt x="23694" y="10626"/>
                      </a:lnTo>
                      <a:lnTo>
                        <a:pt x="23929" y="10119"/>
                      </a:lnTo>
                      <a:lnTo>
                        <a:pt x="24237" y="10427"/>
                      </a:lnTo>
                      <a:lnTo>
                        <a:pt x="25069" y="10970"/>
                      </a:lnTo>
                      <a:lnTo>
                        <a:pt x="26101" y="11368"/>
                      </a:lnTo>
                      <a:lnTo>
                        <a:pt x="27223" y="11657"/>
                      </a:lnTo>
                      <a:lnTo>
                        <a:pt x="28400" y="11802"/>
                      </a:lnTo>
                      <a:lnTo>
                        <a:pt x="29558" y="11802"/>
                      </a:lnTo>
                      <a:lnTo>
                        <a:pt x="30608" y="11675"/>
                      </a:lnTo>
                      <a:lnTo>
                        <a:pt x="31495" y="11404"/>
                      </a:lnTo>
                      <a:lnTo>
                        <a:pt x="31857" y="11205"/>
                      </a:lnTo>
                      <a:lnTo>
                        <a:pt x="32237" y="10933"/>
                      </a:lnTo>
                      <a:lnTo>
                        <a:pt x="32852" y="10408"/>
                      </a:lnTo>
                      <a:lnTo>
                        <a:pt x="33251" y="9865"/>
                      </a:lnTo>
                      <a:lnTo>
                        <a:pt x="33414" y="9322"/>
                      </a:lnTo>
                      <a:lnTo>
                        <a:pt x="33414" y="9051"/>
                      </a:lnTo>
                      <a:lnTo>
                        <a:pt x="33377" y="8870"/>
                      </a:lnTo>
                      <a:lnTo>
                        <a:pt x="33214" y="8526"/>
                      </a:lnTo>
                      <a:lnTo>
                        <a:pt x="32925" y="8218"/>
                      </a:lnTo>
                      <a:lnTo>
                        <a:pt x="32545" y="7983"/>
                      </a:lnTo>
                      <a:lnTo>
                        <a:pt x="32309" y="7892"/>
                      </a:lnTo>
                      <a:lnTo>
                        <a:pt x="31911" y="7766"/>
                      </a:lnTo>
                      <a:lnTo>
                        <a:pt x="30952" y="7711"/>
                      </a:lnTo>
                      <a:lnTo>
                        <a:pt x="29920" y="7929"/>
                      </a:lnTo>
                      <a:lnTo>
                        <a:pt x="28852" y="8435"/>
                      </a:lnTo>
                      <a:lnTo>
                        <a:pt x="28327" y="8834"/>
                      </a:lnTo>
                      <a:lnTo>
                        <a:pt x="28309" y="8327"/>
                      </a:lnTo>
                      <a:lnTo>
                        <a:pt x="28128" y="7277"/>
                      </a:lnTo>
                      <a:lnTo>
                        <a:pt x="27784" y="6173"/>
                      </a:lnTo>
                      <a:lnTo>
                        <a:pt x="27278" y="4978"/>
                      </a:lnTo>
                      <a:lnTo>
                        <a:pt x="26952" y="4345"/>
                      </a:lnTo>
                      <a:lnTo>
                        <a:pt x="26807" y="4091"/>
                      </a:lnTo>
                      <a:lnTo>
                        <a:pt x="26409" y="3585"/>
                      </a:lnTo>
                      <a:lnTo>
                        <a:pt x="25667" y="2861"/>
                      </a:lnTo>
                      <a:lnTo>
                        <a:pt x="24345" y="1974"/>
                      </a:lnTo>
                      <a:lnTo>
                        <a:pt x="22789" y="1213"/>
                      </a:lnTo>
                      <a:lnTo>
                        <a:pt x="21087" y="616"/>
                      </a:lnTo>
                      <a:lnTo>
                        <a:pt x="19313" y="200"/>
                      </a:lnTo>
                      <a:lnTo>
                        <a:pt x="1759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87;p3"/>
                <p:cNvSpPr/>
                <p:nvPr/>
              </p:nvSpPr>
              <p:spPr>
                <a:xfrm>
                  <a:off x="1925508" y="3606994"/>
                  <a:ext cx="1061479" cy="454879"/>
                </a:xfrm>
                <a:custGeom>
                  <a:avLst/>
                  <a:gdLst/>
                  <a:ahLst/>
                  <a:cxnLst/>
                  <a:rect l="l" t="t" r="r" b="b"/>
                  <a:pathLst>
                    <a:path w="33414" h="14319" extrusionOk="0">
                      <a:moveTo>
                        <a:pt x="16924" y="1"/>
                      </a:moveTo>
                      <a:lnTo>
                        <a:pt x="15911" y="91"/>
                      </a:lnTo>
                      <a:lnTo>
                        <a:pt x="14969" y="308"/>
                      </a:lnTo>
                      <a:lnTo>
                        <a:pt x="14119" y="670"/>
                      </a:lnTo>
                      <a:lnTo>
                        <a:pt x="13757" y="924"/>
                      </a:lnTo>
                      <a:lnTo>
                        <a:pt x="13467" y="1141"/>
                      </a:lnTo>
                      <a:lnTo>
                        <a:pt x="12996" y="1666"/>
                      </a:lnTo>
                      <a:lnTo>
                        <a:pt x="12671" y="2281"/>
                      </a:lnTo>
                      <a:lnTo>
                        <a:pt x="12471" y="2987"/>
                      </a:lnTo>
                      <a:lnTo>
                        <a:pt x="12435" y="3385"/>
                      </a:lnTo>
                      <a:lnTo>
                        <a:pt x="12236" y="3150"/>
                      </a:lnTo>
                      <a:lnTo>
                        <a:pt x="11766" y="2734"/>
                      </a:lnTo>
                      <a:lnTo>
                        <a:pt x="11223" y="2426"/>
                      </a:lnTo>
                      <a:lnTo>
                        <a:pt x="10607" y="2191"/>
                      </a:lnTo>
                      <a:lnTo>
                        <a:pt x="9974" y="2064"/>
                      </a:lnTo>
                      <a:lnTo>
                        <a:pt x="9340" y="2010"/>
                      </a:lnTo>
                      <a:lnTo>
                        <a:pt x="8688" y="2064"/>
                      </a:lnTo>
                      <a:lnTo>
                        <a:pt x="8091" y="2191"/>
                      </a:lnTo>
                      <a:lnTo>
                        <a:pt x="7802" y="2299"/>
                      </a:lnTo>
                      <a:lnTo>
                        <a:pt x="7349" y="2517"/>
                      </a:lnTo>
                      <a:lnTo>
                        <a:pt x="6824" y="2951"/>
                      </a:lnTo>
                      <a:lnTo>
                        <a:pt x="6571" y="3313"/>
                      </a:lnTo>
                      <a:lnTo>
                        <a:pt x="6390" y="3693"/>
                      </a:lnTo>
                      <a:lnTo>
                        <a:pt x="6281" y="4109"/>
                      </a:lnTo>
                      <a:lnTo>
                        <a:pt x="6263" y="4815"/>
                      </a:lnTo>
                      <a:lnTo>
                        <a:pt x="6372" y="5322"/>
                      </a:lnTo>
                      <a:lnTo>
                        <a:pt x="5666" y="5232"/>
                      </a:lnTo>
                      <a:lnTo>
                        <a:pt x="3982" y="5214"/>
                      </a:lnTo>
                      <a:lnTo>
                        <a:pt x="2661" y="5377"/>
                      </a:lnTo>
                      <a:lnTo>
                        <a:pt x="1847" y="5576"/>
                      </a:lnTo>
                      <a:lnTo>
                        <a:pt x="1123" y="5883"/>
                      </a:lnTo>
                      <a:lnTo>
                        <a:pt x="543" y="6300"/>
                      </a:lnTo>
                      <a:lnTo>
                        <a:pt x="326" y="6553"/>
                      </a:lnTo>
                      <a:lnTo>
                        <a:pt x="163" y="6788"/>
                      </a:lnTo>
                      <a:lnTo>
                        <a:pt x="0" y="7313"/>
                      </a:lnTo>
                      <a:lnTo>
                        <a:pt x="18" y="7892"/>
                      </a:lnTo>
                      <a:lnTo>
                        <a:pt x="199" y="8544"/>
                      </a:lnTo>
                      <a:lnTo>
                        <a:pt x="362" y="8888"/>
                      </a:lnTo>
                      <a:lnTo>
                        <a:pt x="525" y="9159"/>
                      </a:lnTo>
                      <a:lnTo>
                        <a:pt x="978" y="9630"/>
                      </a:lnTo>
                      <a:lnTo>
                        <a:pt x="1575" y="10010"/>
                      </a:lnTo>
                      <a:lnTo>
                        <a:pt x="2263" y="10300"/>
                      </a:lnTo>
                      <a:lnTo>
                        <a:pt x="3421" y="10626"/>
                      </a:lnTo>
                      <a:lnTo>
                        <a:pt x="5105" y="10825"/>
                      </a:lnTo>
                      <a:lnTo>
                        <a:pt x="5919" y="10807"/>
                      </a:lnTo>
                      <a:lnTo>
                        <a:pt x="6661" y="10789"/>
                      </a:lnTo>
                      <a:lnTo>
                        <a:pt x="8037" y="10608"/>
                      </a:lnTo>
                      <a:lnTo>
                        <a:pt x="9250" y="10318"/>
                      </a:lnTo>
                      <a:lnTo>
                        <a:pt x="10227" y="9920"/>
                      </a:lnTo>
                      <a:lnTo>
                        <a:pt x="10607" y="9666"/>
                      </a:lnTo>
                      <a:lnTo>
                        <a:pt x="10716" y="10064"/>
                      </a:lnTo>
                      <a:lnTo>
                        <a:pt x="11150" y="10843"/>
                      </a:lnTo>
                      <a:lnTo>
                        <a:pt x="11802" y="11567"/>
                      </a:lnTo>
                      <a:lnTo>
                        <a:pt x="12598" y="12218"/>
                      </a:lnTo>
                      <a:lnTo>
                        <a:pt x="13467" y="12798"/>
                      </a:lnTo>
                      <a:lnTo>
                        <a:pt x="14408" y="13304"/>
                      </a:lnTo>
                      <a:lnTo>
                        <a:pt x="15766" y="13884"/>
                      </a:lnTo>
                      <a:lnTo>
                        <a:pt x="16526" y="14101"/>
                      </a:lnTo>
                      <a:lnTo>
                        <a:pt x="16997" y="14191"/>
                      </a:lnTo>
                      <a:lnTo>
                        <a:pt x="17883" y="14300"/>
                      </a:lnTo>
                      <a:lnTo>
                        <a:pt x="18318" y="14318"/>
                      </a:lnTo>
                      <a:lnTo>
                        <a:pt x="18770" y="14300"/>
                      </a:lnTo>
                      <a:lnTo>
                        <a:pt x="19639" y="14173"/>
                      </a:lnTo>
                      <a:lnTo>
                        <a:pt x="20454" y="13902"/>
                      </a:lnTo>
                      <a:lnTo>
                        <a:pt x="21214" y="13522"/>
                      </a:lnTo>
                      <a:lnTo>
                        <a:pt x="21920" y="12979"/>
                      </a:lnTo>
                      <a:lnTo>
                        <a:pt x="22571" y="12327"/>
                      </a:lnTo>
                      <a:lnTo>
                        <a:pt x="23151" y="11549"/>
                      </a:lnTo>
                      <a:lnTo>
                        <a:pt x="23694" y="10626"/>
                      </a:lnTo>
                      <a:lnTo>
                        <a:pt x="23929" y="10119"/>
                      </a:lnTo>
                      <a:lnTo>
                        <a:pt x="24237" y="10427"/>
                      </a:lnTo>
                      <a:lnTo>
                        <a:pt x="25069" y="10970"/>
                      </a:lnTo>
                      <a:lnTo>
                        <a:pt x="26101" y="11368"/>
                      </a:lnTo>
                      <a:lnTo>
                        <a:pt x="27223" y="11657"/>
                      </a:lnTo>
                      <a:lnTo>
                        <a:pt x="28400" y="11802"/>
                      </a:lnTo>
                      <a:lnTo>
                        <a:pt x="29558" y="11802"/>
                      </a:lnTo>
                      <a:lnTo>
                        <a:pt x="30608" y="11675"/>
                      </a:lnTo>
                      <a:lnTo>
                        <a:pt x="31495" y="11404"/>
                      </a:lnTo>
                      <a:lnTo>
                        <a:pt x="31857" y="11205"/>
                      </a:lnTo>
                      <a:lnTo>
                        <a:pt x="32237" y="10933"/>
                      </a:lnTo>
                      <a:lnTo>
                        <a:pt x="32852" y="10408"/>
                      </a:lnTo>
                      <a:lnTo>
                        <a:pt x="33251" y="9865"/>
                      </a:lnTo>
                      <a:lnTo>
                        <a:pt x="33414" y="9322"/>
                      </a:lnTo>
                      <a:lnTo>
                        <a:pt x="33414" y="9051"/>
                      </a:lnTo>
                      <a:lnTo>
                        <a:pt x="33377" y="8870"/>
                      </a:lnTo>
                      <a:lnTo>
                        <a:pt x="33214" y="8526"/>
                      </a:lnTo>
                      <a:lnTo>
                        <a:pt x="32925" y="8218"/>
                      </a:lnTo>
                      <a:lnTo>
                        <a:pt x="32545" y="7983"/>
                      </a:lnTo>
                      <a:lnTo>
                        <a:pt x="32309" y="7892"/>
                      </a:lnTo>
                      <a:lnTo>
                        <a:pt x="31911" y="7766"/>
                      </a:lnTo>
                      <a:lnTo>
                        <a:pt x="30952" y="7711"/>
                      </a:lnTo>
                      <a:lnTo>
                        <a:pt x="29920" y="7929"/>
                      </a:lnTo>
                      <a:lnTo>
                        <a:pt x="28852" y="8435"/>
                      </a:lnTo>
                      <a:lnTo>
                        <a:pt x="28327" y="8834"/>
                      </a:lnTo>
                      <a:lnTo>
                        <a:pt x="28309" y="8327"/>
                      </a:lnTo>
                      <a:lnTo>
                        <a:pt x="28128" y="7277"/>
                      </a:lnTo>
                      <a:lnTo>
                        <a:pt x="27784" y="6173"/>
                      </a:lnTo>
                      <a:lnTo>
                        <a:pt x="27278" y="4978"/>
                      </a:lnTo>
                      <a:lnTo>
                        <a:pt x="26952" y="4345"/>
                      </a:lnTo>
                      <a:lnTo>
                        <a:pt x="26680" y="4490"/>
                      </a:lnTo>
                      <a:lnTo>
                        <a:pt x="27024" y="5159"/>
                      </a:lnTo>
                      <a:lnTo>
                        <a:pt x="27549" y="6408"/>
                      </a:lnTo>
                      <a:lnTo>
                        <a:pt x="27875" y="7567"/>
                      </a:lnTo>
                      <a:lnTo>
                        <a:pt x="28020" y="8653"/>
                      </a:lnTo>
                      <a:lnTo>
                        <a:pt x="28038" y="9178"/>
                      </a:lnTo>
                      <a:lnTo>
                        <a:pt x="28038" y="9268"/>
                      </a:lnTo>
                      <a:lnTo>
                        <a:pt x="28128" y="9304"/>
                      </a:lnTo>
                      <a:lnTo>
                        <a:pt x="28201" y="9340"/>
                      </a:lnTo>
                      <a:lnTo>
                        <a:pt x="28291" y="9286"/>
                      </a:lnTo>
                      <a:lnTo>
                        <a:pt x="28526" y="9051"/>
                      </a:lnTo>
                      <a:lnTo>
                        <a:pt x="29051" y="8671"/>
                      </a:lnTo>
                      <a:lnTo>
                        <a:pt x="29848" y="8273"/>
                      </a:lnTo>
                      <a:lnTo>
                        <a:pt x="30879" y="8037"/>
                      </a:lnTo>
                      <a:lnTo>
                        <a:pt x="31821" y="8055"/>
                      </a:lnTo>
                      <a:lnTo>
                        <a:pt x="32219" y="8182"/>
                      </a:lnTo>
                      <a:lnTo>
                        <a:pt x="32581" y="8345"/>
                      </a:lnTo>
                      <a:lnTo>
                        <a:pt x="32943" y="8671"/>
                      </a:lnTo>
                      <a:lnTo>
                        <a:pt x="33088" y="8942"/>
                      </a:lnTo>
                      <a:lnTo>
                        <a:pt x="33106" y="9087"/>
                      </a:lnTo>
                      <a:lnTo>
                        <a:pt x="33106" y="9304"/>
                      </a:lnTo>
                      <a:lnTo>
                        <a:pt x="32961" y="9757"/>
                      </a:lnTo>
                      <a:lnTo>
                        <a:pt x="32599" y="10227"/>
                      </a:lnTo>
                      <a:lnTo>
                        <a:pt x="32038" y="10716"/>
                      </a:lnTo>
                      <a:lnTo>
                        <a:pt x="31694" y="10951"/>
                      </a:lnTo>
                      <a:lnTo>
                        <a:pt x="31350" y="11132"/>
                      </a:lnTo>
                      <a:lnTo>
                        <a:pt x="30463" y="11404"/>
                      </a:lnTo>
                      <a:lnTo>
                        <a:pt x="29413" y="11513"/>
                      </a:lnTo>
                      <a:lnTo>
                        <a:pt x="28273" y="11476"/>
                      </a:lnTo>
                      <a:lnTo>
                        <a:pt x="27115" y="11332"/>
                      </a:lnTo>
                      <a:lnTo>
                        <a:pt x="26010" y="11024"/>
                      </a:lnTo>
                      <a:lnTo>
                        <a:pt x="25033" y="10608"/>
                      </a:lnTo>
                      <a:lnTo>
                        <a:pt x="24273" y="10064"/>
                      </a:lnTo>
                      <a:lnTo>
                        <a:pt x="24019" y="9739"/>
                      </a:lnTo>
                      <a:lnTo>
                        <a:pt x="23947" y="9684"/>
                      </a:lnTo>
                      <a:lnTo>
                        <a:pt x="23875" y="9666"/>
                      </a:lnTo>
                      <a:lnTo>
                        <a:pt x="23802" y="9702"/>
                      </a:lnTo>
                      <a:lnTo>
                        <a:pt x="23748" y="9757"/>
                      </a:lnTo>
                      <a:lnTo>
                        <a:pt x="23458" y="10390"/>
                      </a:lnTo>
                      <a:lnTo>
                        <a:pt x="22825" y="11494"/>
                      </a:lnTo>
                      <a:lnTo>
                        <a:pt x="22101" y="12381"/>
                      </a:lnTo>
                      <a:lnTo>
                        <a:pt x="21304" y="13087"/>
                      </a:lnTo>
                      <a:lnTo>
                        <a:pt x="20399" y="13594"/>
                      </a:lnTo>
                      <a:lnTo>
                        <a:pt x="19422" y="13902"/>
                      </a:lnTo>
                      <a:lnTo>
                        <a:pt x="18354" y="14010"/>
                      </a:lnTo>
                      <a:lnTo>
                        <a:pt x="17214" y="13938"/>
                      </a:lnTo>
                      <a:lnTo>
                        <a:pt x="16598" y="13811"/>
                      </a:lnTo>
                      <a:lnTo>
                        <a:pt x="16182" y="13703"/>
                      </a:lnTo>
                      <a:lnTo>
                        <a:pt x="15277" y="13377"/>
                      </a:lnTo>
                      <a:lnTo>
                        <a:pt x="14336" y="12942"/>
                      </a:lnTo>
                      <a:lnTo>
                        <a:pt x="13413" y="12418"/>
                      </a:lnTo>
                      <a:lnTo>
                        <a:pt x="12562" y="11820"/>
                      </a:lnTo>
                      <a:lnTo>
                        <a:pt x="11838" y="11169"/>
                      </a:lnTo>
                      <a:lnTo>
                        <a:pt x="11259" y="10463"/>
                      </a:lnTo>
                      <a:lnTo>
                        <a:pt x="10915" y="9739"/>
                      </a:lnTo>
                      <a:lnTo>
                        <a:pt x="10861" y="9377"/>
                      </a:lnTo>
                      <a:lnTo>
                        <a:pt x="10824" y="9304"/>
                      </a:lnTo>
                      <a:lnTo>
                        <a:pt x="10752" y="9250"/>
                      </a:lnTo>
                      <a:lnTo>
                        <a:pt x="10680" y="9250"/>
                      </a:lnTo>
                      <a:lnTo>
                        <a:pt x="10607" y="9286"/>
                      </a:lnTo>
                      <a:lnTo>
                        <a:pt x="10281" y="9540"/>
                      </a:lnTo>
                      <a:lnTo>
                        <a:pt x="9322" y="9974"/>
                      </a:lnTo>
                      <a:lnTo>
                        <a:pt x="8091" y="10300"/>
                      </a:lnTo>
                      <a:lnTo>
                        <a:pt x="6679" y="10481"/>
                      </a:lnTo>
                      <a:lnTo>
                        <a:pt x="5919" y="10517"/>
                      </a:lnTo>
                      <a:lnTo>
                        <a:pt x="5123" y="10517"/>
                      </a:lnTo>
                      <a:lnTo>
                        <a:pt x="3512" y="10354"/>
                      </a:lnTo>
                      <a:lnTo>
                        <a:pt x="2408" y="10046"/>
                      </a:lnTo>
                      <a:lnTo>
                        <a:pt x="1756" y="9775"/>
                      </a:lnTo>
                      <a:lnTo>
                        <a:pt x="1213" y="9413"/>
                      </a:lnTo>
                      <a:lnTo>
                        <a:pt x="779" y="8997"/>
                      </a:lnTo>
                      <a:lnTo>
                        <a:pt x="634" y="8743"/>
                      </a:lnTo>
                      <a:lnTo>
                        <a:pt x="489" y="8435"/>
                      </a:lnTo>
                      <a:lnTo>
                        <a:pt x="326" y="7892"/>
                      </a:lnTo>
                      <a:lnTo>
                        <a:pt x="308" y="7386"/>
                      </a:lnTo>
                      <a:lnTo>
                        <a:pt x="435" y="6933"/>
                      </a:lnTo>
                      <a:lnTo>
                        <a:pt x="561" y="6734"/>
                      </a:lnTo>
                      <a:lnTo>
                        <a:pt x="779" y="6499"/>
                      </a:lnTo>
                      <a:lnTo>
                        <a:pt x="1358" y="6101"/>
                      </a:lnTo>
                      <a:lnTo>
                        <a:pt x="2100" y="5811"/>
                      </a:lnTo>
                      <a:lnTo>
                        <a:pt x="2933" y="5630"/>
                      </a:lnTo>
                      <a:lnTo>
                        <a:pt x="4254" y="5503"/>
                      </a:lnTo>
                      <a:lnTo>
                        <a:pt x="5919" y="5558"/>
                      </a:lnTo>
                      <a:lnTo>
                        <a:pt x="6553" y="5666"/>
                      </a:lnTo>
                      <a:lnTo>
                        <a:pt x="6625" y="5666"/>
                      </a:lnTo>
                      <a:lnTo>
                        <a:pt x="6697" y="5612"/>
                      </a:lnTo>
                      <a:lnTo>
                        <a:pt x="6734" y="5539"/>
                      </a:lnTo>
                      <a:lnTo>
                        <a:pt x="6734" y="5467"/>
                      </a:lnTo>
                      <a:lnTo>
                        <a:pt x="6589" y="4978"/>
                      </a:lnTo>
                      <a:lnTo>
                        <a:pt x="6571" y="4091"/>
                      </a:lnTo>
                      <a:lnTo>
                        <a:pt x="6788" y="3530"/>
                      </a:lnTo>
                      <a:lnTo>
                        <a:pt x="7023" y="3204"/>
                      </a:lnTo>
                      <a:lnTo>
                        <a:pt x="7494" y="2788"/>
                      </a:lnTo>
                      <a:lnTo>
                        <a:pt x="7928" y="2589"/>
                      </a:lnTo>
                      <a:lnTo>
                        <a:pt x="8218" y="2480"/>
                      </a:lnTo>
                      <a:lnTo>
                        <a:pt x="8833" y="2336"/>
                      </a:lnTo>
                      <a:lnTo>
                        <a:pt x="9485" y="2318"/>
                      </a:lnTo>
                      <a:lnTo>
                        <a:pt x="10136" y="2390"/>
                      </a:lnTo>
                      <a:lnTo>
                        <a:pt x="10770" y="2553"/>
                      </a:lnTo>
                      <a:lnTo>
                        <a:pt x="11349" y="2824"/>
                      </a:lnTo>
                      <a:lnTo>
                        <a:pt x="11874" y="3204"/>
                      </a:lnTo>
                      <a:lnTo>
                        <a:pt x="12272" y="3675"/>
                      </a:lnTo>
                      <a:lnTo>
                        <a:pt x="12435" y="3947"/>
                      </a:lnTo>
                      <a:lnTo>
                        <a:pt x="12490" y="4037"/>
                      </a:lnTo>
                      <a:lnTo>
                        <a:pt x="12598" y="4037"/>
                      </a:lnTo>
                      <a:lnTo>
                        <a:pt x="12689" y="3983"/>
                      </a:lnTo>
                      <a:lnTo>
                        <a:pt x="12707" y="3892"/>
                      </a:lnTo>
                      <a:lnTo>
                        <a:pt x="12725" y="3440"/>
                      </a:lnTo>
                      <a:lnTo>
                        <a:pt x="12870" y="2643"/>
                      </a:lnTo>
                      <a:lnTo>
                        <a:pt x="13159" y="1974"/>
                      </a:lnTo>
                      <a:lnTo>
                        <a:pt x="13630" y="1394"/>
                      </a:lnTo>
                      <a:lnTo>
                        <a:pt x="13938" y="1159"/>
                      </a:lnTo>
                      <a:lnTo>
                        <a:pt x="14281" y="924"/>
                      </a:lnTo>
                      <a:lnTo>
                        <a:pt x="15096" y="580"/>
                      </a:lnTo>
                      <a:lnTo>
                        <a:pt x="16001" y="381"/>
                      </a:lnTo>
                      <a:lnTo>
                        <a:pt x="16978" y="308"/>
                      </a:lnTo>
                      <a:lnTo>
                        <a:pt x="18010" y="327"/>
                      </a:lnTo>
                      <a:lnTo>
                        <a:pt x="19042" y="453"/>
                      </a:lnTo>
                      <a:lnTo>
                        <a:pt x="20598" y="779"/>
                      </a:lnTo>
                      <a:lnTo>
                        <a:pt x="21558" y="1087"/>
                      </a:lnTo>
                      <a:lnTo>
                        <a:pt x="21648" y="797"/>
                      </a:lnTo>
                      <a:lnTo>
                        <a:pt x="20671" y="489"/>
                      </a:lnTo>
                      <a:lnTo>
                        <a:pt x="19078" y="164"/>
                      </a:lnTo>
                      <a:lnTo>
                        <a:pt x="17992" y="37"/>
                      </a:lnTo>
                      <a:lnTo>
                        <a:pt x="1692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grpSp>
    </p:spTree>
    <p:extLst>
      <p:ext uri="{BB962C8B-B14F-4D97-AF65-F5344CB8AC3E}">
        <p14:creationId xmlns:p14="http://schemas.microsoft.com/office/powerpoint/2010/main" val="355800654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32"/>
        <p:cNvGrpSpPr/>
        <p:nvPr/>
      </p:nvGrpSpPr>
      <p:grpSpPr>
        <a:xfrm>
          <a:off x="0" y="0"/>
          <a:ext cx="0" cy="0"/>
          <a:chOff x="0" y="0"/>
          <a:chExt cx="0" cy="0"/>
        </a:xfrm>
      </p:grpSpPr>
      <p:sp>
        <p:nvSpPr>
          <p:cNvPr id="133" name="Google Shape;133;p5"/>
          <p:cNvSpPr txBox="1">
            <a:spLocks noGrp="1"/>
          </p:cNvSpPr>
          <p:nvPr>
            <p:ph type="subTitle" idx="1"/>
          </p:nvPr>
        </p:nvSpPr>
        <p:spPr>
          <a:xfrm>
            <a:off x="7444616" y="1951400"/>
            <a:ext cx="2298000" cy="582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2500"/>
              <a:buFont typeface="Rubik"/>
              <a:buNone/>
              <a:defRPr>
                <a:solidFill>
                  <a:schemeClr val="lt2"/>
                </a:solidFill>
                <a:latin typeface="Rubik"/>
                <a:ea typeface="Rubik"/>
                <a:cs typeface="Rubik"/>
                <a:sym typeface="Rubik"/>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134" name="Google Shape;134;p5"/>
          <p:cNvSpPr txBox="1">
            <a:spLocks noGrp="1"/>
          </p:cNvSpPr>
          <p:nvPr>
            <p:ph type="subTitle" idx="2"/>
          </p:nvPr>
        </p:nvSpPr>
        <p:spPr>
          <a:xfrm>
            <a:off x="6901597" y="2613567"/>
            <a:ext cx="3384000" cy="61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800"/>
              <a:buFont typeface="Rubik Medium"/>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5" name="Google Shape;135;p5"/>
          <p:cNvSpPr txBox="1">
            <a:spLocks noGrp="1"/>
          </p:cNvSpPr>
          <p:nvPr>
            <p:ph type="title"/>
          </p:nvPr>
        </p:nvSpPr>
        <p:spPr>
          <a:xfrm>
            <a:off x="960000" y="713333"/>
            <a:ext cx="5147600" cy="64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6" name="Google Shape;136;p5"/>
          <p:cNvSpPr txBox="1">
            <a:spLocks noGrp="1"/>
          </p:cNvSpPr>
          <p:nvPr>
            <p:ph type="subTitle" idx="3"/>
          </p:nvPr>
        </p:nvSpPr>
        <p:spPr>
          <a:xfrm>
            <a:off x="2449401" y="1951400"/>
            <a:ext cx="2298000" cy="582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2500"/>
              <a:buFont typeface="Rubik"/>
              <a:buNone/>
              <a:defRPr>
                <a:solidFill>
                  <a:schemeClr val="lt2"/>
                </a:solidFill>
                <a:latin typeface="Rubik"/>
                <a:ea typeface="Rubik"/>
                <a:cs typeface="Rubik"/>
                <a:sym typeface="Rubik"/>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137" name="Google Shape;137;p5"/>
          <p:cNvSpPr txBox="1">
            <a:spLocks noGrp="1"/>
          </p:cNvSpPr>
          <p:nvPr>
            <p:ph type="subTitle" idx="4"/>
          </p:nvPr>
        </p:nvSpPr>
        <p:spPr>
          <a:xfrm>
            <a:off x="1906400" y="2613567"/>
            <a:ext cx="3384000" cy="61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800"/>
              <a:buFont typeface="Rubik Medium"/>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38" name="Google Shape;138;p5"/>
          <p:cNvGrpSpPr/>
          <p:nvPr/>
        </p:nvGrpSpPr>
        <p:grpSpPr>
          <a:xfrm>
            <a:off x="-46600" y="47216"/>
            <a:ext cx="12692880" cy="6810797"/>
            <a:chOff x="-34950" y="35412"/>
            <a:chExt cx="9519660" cy="5108098"/>
          </a:xfrm>
        </p:grpSpPr>
        <p:grpSp>
          <p:nvGrpSpPr>
            <p:cNvPr id="139" name="Google Shape;139;p5"/>
            <p:cNvGrpSpPr/>
            <p:nvPr/>
          </p:nvGrpSpPr>
          <p:grpSpPr>
            <a:xfrm>
              <a:off x="-34950" y="4192797"/>
              <a:ext cx="9213900" cy="950714"/>
              <a:chOff x="-34950" y="4192797"/>
              <a:chExt cx="9213900" cy="950714"/>
            </a:xfrm>
          </p:grpSpPr>
          <p:sp>
            <p:nvSpPr>
              <p:cNvPr id="140" name="Google Shape;140;p5"/>
              <p:cNvSpPr/>
              <p:nvPr/>
            </p:nvSpPr>
            <p:spPr>
              <a:xfrm>
                <a:off x="-34950" y="4192797"/>
                <a:ext cx="9213888" cy="646417"/>
              </a:xfrm>
              <a:custGeom>
                <a:avLst/>
                <a:gdLst/>
                <a:ahLst/>
                <a:cxnLst/>
                <a:rect l="l" t="t" r="r" b="b"/>
                <a:pathLst>
                  <a:path w="281512" h="19750" extrusionOk="0">
                    <a:moveTo>
                      <a:pt x="0" y="0"/>
                    </a:moveTo>
                    <a:lnTo>
                      <a:pt x="0" y="19750"/>
                    </a:lnTo>
                    <a:lnTo>
                      <a:pt x="281511" y="19750"/>
                    </a:lnTo>
                    <a:lnTo>
                      <a:pt x="281511" y="3229"/>
                    </a:lnTo>
                    <a:lnTo>
                      <a:pt x="281221" y="3220"/>
                    </a:lnTo>
                    <a:lnTo>
                      <a:pt x="280693" y="3141"/>
                    </a:lnTo>
                    <a:lnTo>
                      <a:pt x="280227" y="3000"/>
                    </a:lnTo>
                    <a:lnTo>
                      <a:pt x="279813" y="2806"/>
                    </a:lnTo>
                    <a:lnTo>
                      <a:pt x="279268" y="2446"/>
                    </a:lnTo>
                    <a:lnTo>
                      <a:pt x="278643" y="1856"/>
                    </a:lnTo>
                    <a:lnTo>
                      <a:pt x="278353" y="1540"/>
                    </a:lnTo>
                    <a:lnTo>
                      <a:pt x="278080" y="1249"/>
                    </a:lnTo>
                    <a:lnTo>
                      <a:pt x="277508" y="704"/>
                    </a:lnTo>
                    <a:lnTo>
                      <a:pt x="277016" y="370"/>
                    </a:lnTo>
                    <a:lnTo>
                      <a:pt x="276655" y="194"/>
                    </a:lnTo>
                    <a:lnTo>
                      <a:pt x="276241" y="70"/>
                    </a:lnTo>
                    <a:lnTo>
                      <a:pt x="275775" y="9"/>
                    </a:lnTo>
                    <a:lnTo>
                      <a:pt x="275520" y="0"/>
                    </a:lnTo>
                    <a:lnTo>
                      <a:pt x="275265" y="9"/>
                    </a:lnTo>
                    <a:lnTo>
                      <a:pt x="274799" y="70"/>
                    </a:lnTo>
                    <a:lnTo>
                      <a:pt x="274385" y="194"/>
                    </a:lnTo>
                    <a:lnTo>
                      <a:pt x="274025" y="370"/>
                    </a:lnTo>
                    <a:lnTo>
                      <a:pt x="273532" y="704"/>
                    </a:lnTo>
                    <a:lnTo>
                      <a:pt x="272960" y="1249"/>
                    </a:lnTo>
                    <a:lnTo>
                      <a:pt x="272687" y="1540"/>
                    </a:lnTo>
                    <a:lnTo>
                      <a:pt x="272397" y="1856"/>
                    </a:lnTo>
                    <a:lnTo>
                      <a:pt x="271773" y="2446"/>
                    </a:lnTo>
                    <a:lnTo>
                      <a:pt x="271227" y="2806"/>
                    </a:lnTo>
                    <a:lnTo>
                      <a:pt x="270814" y="3000"/>
                    </a:lnTo>
                    <a:lnTo>
                      <a:pt x="270347" y="3141"/>
                    </a:lnTo>
                    <a:lnTo>
                      <a:pt x="269820" y="3220"/>
                    </a:lnTo>
                    <a:lnTo>
                      <a:pt x="269529" y="3229"/>
                    </a:lnTo>
                    <a:lnTo>
                      <a:pt x="269239" y="3220"/>
                    </a:lnTo>
                    <a:lnTo>
                      <a:pt x="268711" y="3141"/>
                    </a:lnTo>
                    <a:lnTo>
                      <a:pt x="268245" y="3000"/>
                    </a:lnTo>
                    <a:lnTo>
                      <a:pt x="267831" y="2806"/>
                    </a:lnTo>
                    <a:lnTo>
                      <a:pt x="267286" y="2446"/>
                    </a:lnTo>
                    <a:lnTo>
                      <a:pt x="266661" y="1856"/>
                    </a:lnTo>
                    <a:lnTo>
                      <a:pt x="266371" y="1540"/>
                    </a:lnTo>
                    <a:lnTo>
                      <a:pt x="266098" y="1249"/>
                    </a:lnTo>
                    <a:lnTo>
                      <a:pt x="265526" y="704"/>
                    </a:lnTo>
                    <a:lnTo>
                      <a:pt x="265034" y="370"/>
                    </a:lnTo>
                    <a:lnTo>
                      <a:pt x="264673" y="194"/>
                    </a:lnTo>
                    <a:lnTo>
                      <a:pt x="264260" y="70"/>
                    </a:lnTo>
                    <a:lnTo>
                      <a:pt x="263793" y="9"/>
                    </a:lnTo>
                    <a:lnTo>
                      <a:pt x="263538" y="0"/>
                    </a:lnTo>
                    <a:lnTo>
                      <a:pt x="263283" y="9"/>
                    </a:lnTo>
                    <a:lnTo>
                      <a:pt x="262817" y="70"/>
                    </a:lnTo>
                    <a:lnTo>
                      <a:pt x="262403" y="194"/>
                    </a:lnTo>
                    <a:lnTo>
                      <a:pt x="262043" y="370"/>
                    </a:lnTo>
                    <a:lnTo>
                      <a:pt x="261550" y="704"/>
                    </a:lnTo>
                    <a:lnTo>
                      <a:pt x="260978" y="1249"/>
                    </a:lnTo>
                    <a:lnTo>
                      <a:pt x="260706" y="1540"/>
                    </a:lnTo>
                    <a:lnTo>
                      <a:pt x="260415" y="1856"/>
                    </a:lnTo>
                    <a:lnTo>
                      <a:pt x="259791" y="2446"/>
                    </a:lnTo>
                    <a:lnTo>
                      <a:pt x="259245" y="2806"/>
                    </a:lnTo>
                    <a:lnTo>
                      <a:pt x="258832" y="3000"/>
                    </a:lnTo>
                    <a:lnTo>
                      <a:pt x="258366" y="3141"/>
                    </a:lnTo>
                    <a:lnTo>
                      <a:pt x="257838" y="3220"/>
                    </a:lnTo>
                    <a:lnTo>
                      <a:pt x="257547" y="3229"/>
                    </a:lnTo>
                    <a:lnTo>
                      <a:pt x="257257" y="3220"/>
                    </a:lnTo>
                    <a:lnTo>
                      <a:pt x="256729" y="3141"/>
                    </a:lnTo>
                    <a:lnTo>
                      <a:pt x="256263" y="3000"/>
                    </a:lnTo>
                    <a:lnTo>
                      <a:pt x="255850" y="2806"/>
                    </a:lnTo>
                    <a:lnTo>
                      <a:pt x="255304" y="2446"/>
                    </a:lnTo>
                    <a:lnTo>
                      <a:pt x="254680" y="1856"/>
                    </a:lnTo>
                    <a:lnTo>
                      <a:pt x="254389" y="1540"/>
                    </a:lnTo>
                    <a:lnTo>
                      <a:pt x="254116" y="1249"/>
                    </a:lnTo>
                    <a:lnTo>
                      <a:pt x="253545" y="704"/>
                    </a:lnTo>
                    <a:lnTo>
                      <a:pt x="253052" y="370"/>
                    </a:lnTo>
                    <a:lnTo>
                      <a:pt x="252691" y="194"/>
                    </a:lnTo>
                    <a:lnTo>
                      <a:pt x="252278" y="70"/>
                    </a:lnTo>
                    <a:lnTo>
                      <a:pt x="251812" y="9"/>
                    </a:lnTo>
                    <a:lnTo>
                      <a:pt x="251557" y="0"/>
                    </a:lnTo>
                    <a:lnTo>
                      <a:pt x="251301" y="9"/>
                    </a:lnTo>
                    <a:lnTo>
                      <a:pt x="250835" y="70"/>
                    </a:lnTo>
                    <a:lnTo>
                      <a:pt x="250422" y="194"/>
                    </a:lnTo>
                    <a:lnTo>
                      <a:pt x="250061" y="370"/>
                    </a:lnTo>
                    <a:lnTo>
                      <a:pt x="249568" y="704"/>
                    </a:lnTo>
                    <a:lnTo>
                      <a:pt x="248997" y="1249"/>
                    </a:lnTo>
                    <a:lnTo>
                      <a:pt x="248724" y="1540"/>
                    </a:lnTo>
                    <a:lnTo>
                      <a:pt x="248433" y="1856"/>
                    </a:lnTo>
                    <a:lnTo>
                      <a:pt x="247809" y="2446"/>
                    </a:lnTo>
                    <a:lnTo>
                      <a:pt x="247263" y="2806"/>
                    </a:lnTo>
                    <a:lnTo>
                      <a:pt x="246850" y="3000"/>
                    </a:lnTo>
                    <a:lnTo>
                      <a:pt x="246384" y="3141"/>
                    </a:lnTo>
                    <a:lnTo>
                      <a:pt x="245856" y="3220"/>
                    </a:lnTo>
                    <a:lnTo>
                      <a:pt x="245566" y="3229"/>
                    </a:lnTo>
                    <a:lnTo>
                      <a:pt x="245275" y="3220"/>
                    </a:lnTo>
                    <a:lnTo>
                      <a:pt x="244747" y="3141"/>
                    </a:lnTo>
                    <a:lnTo>
                      <a:pt x="244281" y="3000"/>
                    </a:lnTo>
                    <a:lnTo>
                      <a:pt x="243868" y="2806"/>
                    </a:lnTo>
                    <a:lnTo>
                      <a:pt x="243322" y="2446"/>
                    </a:lnTo>
                    <a:lnTo>
                      <a:pt x="242698" y="1856"/>
                    </a:lnTo>
                    <a:lnTo>
                      <a:pt x="242407" y="1540"/>
                    </a:lnTo>
                    <a:lnTo>
                      <a:pt x="242135" y="1249"/>
                    </a:lnTo>
                    <a:lnTo>
                      <a:pt x="241563" y="704"/>
                    </a:lnTo>
                    <a:lnTo>
                      <a:pt x="241079" y="370"/>
                    </a:lnTo>
                    <a:lnTo>
                      <a:pt x="240710" y="194"/>
                    </a:lnTo>
                    <a:lnTo>
                      <a:pt x="240296" y="70"/>
                    </a:lnTo>
                    <a:lnTo>
                      <a:pt x="239839" y="9"/>
                    </a:lnTo>
                    <a:lnTo>
                      <a:pt x="239575" y="0"/>
                    </a:lnTo>
                    <a:lnTo>
                      <a:pt x="239320" y="9"/>
                    </a:lnTo>
                    <a:lnTo>
                      <a:pt x="238853" y="70"/>
                    </a:lnTo>
                    <a:lnTo>
                      <a:pt x="238449" y="194"/>
                    </a:lnTo>
                    <a:lnTo>
                      <a:pt x="238079" y="370"/>
                    </a:lnTo>
                    <a:lnTo>
                      <a:pt x="237595" y="704"/>
                    </a:lnTo>
                    <a:lnTo>
                      <a:pt x="237015" y="1249"/>
                    </a:lnTo>
                    <a:lnTo>
                      <a:pt x="236742" y="1540"/>
                    </a:lnTo>
                    <a:lnTo>
                      <a:pt x="236452" y="1856"/>
                    </a:lnTo>
                    <a:lnTo>
                      <a:pt x="235836" y="2446"/>
                    </a:lnTo>
                    <a:lnTo>
                      <a:pt x="235290" y="2806"/>
                    </a:lnTo>
                    <a:lnTo>
                      <a:pt x="234877" y="3000"/>
                    </a:lnTo>
                    <a:lnTo>
                      <a:pt x="234411" y="3141"/>
                    </a:lnTo>
                    <a:lnTo>
                      <a:pt x="233883" y="3220"/>
                    </a:lnTo>
                    <a:lnTo>
                      <a:pt x="233584" y="3229"/>
                    </a:lnTo>
                    <a:lnTo>
                      <a:pt x="233293" y="3220"/>
                    </a:lnTo>
                    <a:lnTo>
                      <a:pt x="232766" y="3141"/>
                    </a:lnTo>
                    <a:lnTo>
                      <a:pt x="232299" y="3000"/>
                    </a:lnTo>
                    <a:lnTo>
                      <a:pt x="231886" y="2806"/>
                    </a:lnTo>
                    <a:lnTo>
                      <a:pt x="231341" y="2446"/>
                    </a:lnTo>
                    <a:lnTo>
                      <a:pt x="230725" y="1856"/>
                    </a:lnTo>
                    <a:lnTo>
                      <a:pt x="230434" y="1540"/>
                    </a:lnTo>
                    <a:lnTo>
                      <a:pt x="230153" y="1249"/>
                    </a:lnTo>
                    <a:lnTo>
                      <a:pt x="229581" y="704"/>
                    </a:lnTo>
                    <a:lnTo>
                      <a:pt x="229097" y="370"/>
                    </a:lnTo>
                    <a:lnTo>
                      <a:pt x="228728" y="194"/>
                    </a:lnTo>
                    <a:lnTo>
                      <a:pt x="228323" y="70"/>
                    </a:lnTo>
                    <a:lnTo>
                      <a:pt x="227857" y="9"/>
                    </a:lnTo>
                    <a:lnTo>
                      <a:pt x="227602" y="0"/>
                    </a:lnTo>
                    <a:lnTo>
                      <a:pt x="227338" y="9"/>
                    </a:lnTo>
                    <a:lnTo>
                      <a:pt x="226880" y="70"/>
                    </a:lnTo>
                    <a:lnTo>
                      <a:pt x="226467" y="194"/>
                    </a:lnTo>
                    <a:lnTo>
                      <a:pt x="226097" y="370"/>
                    </a:lnTo>
                    <a:lnTo>
                      <a:pt x="225614" y="704"/>
                    </a:lnTo>
                    <a:lnTo>
                      <a:pt x="225042" y="1249"/>
                    </a:lnTo>
                    <a:lnTo>
                      <a:pt x="224760" y="1540"/>
                    </a:lnTo>
                    <a:lnTo>
                      <a:pt x="224479" y="1856"/>
                    </a:lnTo>
                    <a:lnTo>
                      <a:pt x="223854" y="2446"/>
                    </a:lnTo>
                    <a:lnTo>
                      <a:pt x="223309" y="2806"/>
                    </a:lnTo>
                    <a:lnTo>
                      <a:pt x="222895" y="3000"/>
                    </a:lnTo>
                    <a:lnTo>
                      <a:pt x="222429" y="3141"/>
                    </a:lnTo>
                    <a:lnTo>
                      <a:pt x="221901" y="3220"/>
                    </a:lnTo>
                    <a:lnTo>
                      <a:pt x="221611" y="3229"/>
                    </a:lnTo>
                    <a:lnTo>
                      <a:pt x="221312" y="3220"/>
                    </a:lnTo>
                    <a:lnTo>
                      <a:pt x="220784" y="3141"/>
                    </a:lnTo>
                    <a:lnTo>
                      <a:pt x="220326" y="3000"/>
                    </a:lnTo>
                    <a:lnTo>
                      <a:pt x="219913" y="2806"/>
                    </a:lnTo>
                    <a:lnTo>
                      <a:pt x="219359" y="2446"/>
                    </a:lnTo>
                    <a:lnTo>
                      <a:pt x="218743" y="1856"/>
                    </a:lnTo>
                    <a:lnTo>
                      <a:pt x="218453" y="1540"/>
                    </a:lnTo>
                    <a:lnTo>
                      <a:pt x="218180" y="1249"/>
                    </a:lnTo>
                    <a:lnTo>
                      <a:pt x="217608" y="704"/>
                    </a:lnTo>
                    <a:lnTo>
                      <a:pt x="217115" y="370"/>
                    </a:lnTo>
                    <a:lnTo>
                      <a:pt x="216746" y="194"/>
                    </a:lnTo>
                    <a:lnTo>
                      <a:pt x="216341" y="70"/>
                    </a:lnTo>
                    <a:lnTo>
                      <a:pt x="215875" y="9"/>
                    </a:lnTo>
                    <a:lnTo>
                      <a:pt x="215620" y="0"/>
                    </a:lnTo>
                    <a:lnTo>
                      <a:pt x="215365" y="9"/>
                    </a:lnTo>
                    <a:lnTo>
                      <a:pt x="214899" y="70"/>
                    </a:lnTo>
                    <a:lnTo>
                      <a:pt x="214485" y="194"/>
                    </a:lnTo>
                    <a:lnTo>
                      <a:pt x="214116" y="370"/>
                    </a:lnTo>
                    <a:lnTo>
                      <a:pt x="213632" y="704"/>
                    </a:lnTo>
                    <a:lnTo>
                      <a:pt x="213060" y="1249"/>
                    </a:lnTo>
                    <a:lnTo>
                      <a:pt x="212787" y="1540"/>
                    </a:lnTo>
                    <a:lnTo>
                      <a:pt x="212497" y="1856"/>
                    </a:lnTo>
                    <a:lnTo>
                      <a:pt x="211872" y="2446"/>
                    </a:lnTo>
                    <a:lnTo>
                      <a:pt x="211327" y="2806"/>
                    </a:lnTo>
                    <a:lnTo>
                      <a:pt x="210913" y="3000"/>
                    </a:lnTo>
                    <a:lnTo>
                      <a:pt x="210447" y="3141"/>
                    </a:lnTo>
                    <a:lnTo>
                      <a:pt x="209919" y="3220"/>
                    </a:lnTo>
                    <a:lnTo>
                      <a:pt x="209629" y="3229"/>
                    </a:lnTo>
                    <a:lnTo>
                      <a:pt x="209339" y="3220"/>
                    </a:lnTo>
                    <a:lnTo>
                      <a:pt x="208811" y="3141"/>
                    </a:lnTo>
                    <a:lnTo>
                      <a:pt x="208345" y="3000"/>
                    </a:lnTo>
                    <a:lnTo>
                      <a:pt x="207931" y="2806"/>
                    </a:lnTo>
                    <a:lnTo>
                      <a:pt x="207386" y="2446"/>
                    </a:lnTo>
                    <a:lnTo>
                      <a:pt x="206761" y="1856"/>
                    </a:lnTo>
                    <a:lnTo>
                      <a:pt x="206471" y="1540"/>
                    </a:lnTo>
                    <a:lnTo>
                      <a:pt x="206198" y="1249"/>
                    </a:lnTo>
                    <a:lnTo>
                      <a:pt x="205626" y="704"/>
                    </a:lnTo>
                    <a:lnTo>
                      <a:pt x="205134" y="370"/>
                    </a:lnTo>
                    <a:lnTo>
                      <a:pt x="204773" y="194"/>
                    </a:lnTo>
                    <a:lnTo>
                      <a:pt x="204359" y="70"/>
                    </a:lnTo>
                    <a:lnTo>
                      <a:pt x="203893" y="9"/>
                    </a:lnTo>
                    <a:lnTo>
                      <a:pt x="203638" y="0"/>
                    </a:lnTo>
                    <a:lnTo>
                      <a:pt x="203383" y="9"/>
                    </a:lnTo>
                    <a:lnTo>
                      <a:pt x="202917" y="70"/>
                    </a:lnTo>
                    <a:lnTo>
                      <a:pt x="202503" y="194"/>
                    </a:lnTo>
                    <a:lnTo>
                      <a:pt x="202143" y="370"/>
                    </a:lnTo>
                    <a:lnTo>
                      <a:pt x="201650" y="704"/>
                    </a:lnTo>
                    <a:lnTo>
                      <a:pt x="201078" y="1249"/>
                    </a:lnTo>
                    <a:lnTo>
                      <a:pt x="200805" y="1540"/>
                    </a:lnTo>
                    <a:lnTo>
                      <a:pt x="200515" y="1856"/>
                    </a:lnTo>
                    <a:lnTo>
                      <a:pt x="199890" y="2446"/>
                    </a:lnTo>
                    <a:lnTo>
                      <a:pt x="199345" y="2806"/>
                    </a:lnTo>
                    <a:lnTo>
                      <a:pt x="198932" y="3000"/>
                    </a:lnTo>
                    <a:lnTo>
                      <a:pt x="198465" y="3141"/>
                    </a:lnTo>
                    <a:lnTo>
                      <a:pt x="197946" y="3220"/>
                    </a:lnTo>
                    <a:lnTo>
                      <a:pt x="197647" y="3229"/>
                    </a:lnTo>
                    <a:lnTo>
                      <a:pt x="197357" y="3220"/>
                    </a:lnTo>
                    <a:lnTo>
                      <a:pt x="196829" y="3141"/>
                    </a:lnTo>
                    <a:lnTo>
                      <a:pt x="196363" y="3000"/>
                    </a:lnTo>
                    <a:lnTo>
                      <a:pt x="195949" y="2806"/>
                    </a:lnTo>
                    <a:lnTo>
                      <a:pt x="195404" y="2446"/>
                    </a:lnTo>
                    <a:lnTo>
                      <a:pt x="194779" y="1856"/>
                    </a:lnTo>
                    <a:lnTo>
                      <a:pt x="194489" y="1540"/>
                    </a:lnTo>
                    <a:lnTo>
                      <a:pt x="194216" y="1249"/>
                    </a:lnTo>
                    <a:lnTo>
                      <a:pt x="193644" y="704"/>
                    </a:lnTo>
                    <a:lnTo>
                      <a:pt x="193161" y="370"/>
                    </a:lnTo>
                    <a:lnTo>
                      <a:pt x="192791" y="194"/>
                    </a:lnTo>
                    <a:lnTo>
                      <a:pt x="192378" y="70"/>
                    </a:lnTo>
                    <a:lnTo>
                      <a:pt x="191920" y="9"/>
                    </a:lnTo>
                    <a:lnTo>
                      <a:pt x="191656" y="0"/>
                    </a:lnTo>
                    <a:lnTo>
                      <a:pt x="191401" y="9"/>
                    </a:lnTo>
                    <a:lnTo>
                      <a:pt x="190935" y="70"/>
                    </a:lnTo>
                    <a:lnTo>
                      <a:pt x="190530" y="194"/>
                    </a:lnTo>
                    <a:lnTo>
                      <a:pt x="190161" y="370"/>
                    </a:lnTo>
                    <a:lnTo>
                      <a:pt x="189677" y="704"/>
                    </a:lnTo>
                    <a:lnTo>
                      <a:pt x="189096" y="1249"/>
                    </a:lnTo>
                    <a:lnTo>
                      <a:pt x="188824" y="1540"/>
                    </a:lnTo>
                    <a:lnTo>
                      <a:pt x="188533" y="1856"/>
                    </a:lnTo>
                    <a:lnTo>
                      <a:pt x="187917" y="2446"/>
                    </a:lnTo>
                    <a:lnTo>
                      <a:pt x="187372" y="2806"/>
                    </a:lnTo>
                    <a:lnTo>
                      <a:pt x="186959" y="3000"/>
                    </a:lnTo>
                    <a:lnTo>
                      <a:pt x="186492" y="3141"/>
                    </a:lnTo>
                    <a:lnTo>
                      <a:pt x="185964" y="3220"/>
                    </a:lnTo>
                    <a:lnTo>
                      <a:pt x="185665" y="3229"/>
                    </a:lnTo>
                    <a:lnTo>
                      <a:pt x="185375" y="3220"/>
                    </a:lnTo>
                    <a:lnTo>
                      <a:pt x="184847" y="3141"/>
                    </a:lnTo>
                    <a:lnTo>
                      <a:pt x="184381" y="3000"/>
                    </a:lnTo>
                    <a:lnTo>
                      <a:pt x="183968" y="2806"/>
                    </a:lnTo>
                    <a:lnTo>
                      <a:pt x="183422" y="2446"/>
                    </a:lnTo>
                    <a:lnTo>
                      <a:pt x="182806" y="1856"/>
                    </a:lnTo>
                    <a:lnTo>
                      <a:pt x="182516" y="1540"/>
                    </a:lnTo>
                    <a:lnTo>
                      <a:pt x="182243" y="1249"/>
                    </a:lnTo>
                    <a:lnTo>
                      <a:pt x="181663" y="704"/>
                    </a:lnTo>
                    <a:lnTo>
                      <a:pt x="181179" y="370"/>
                    </a:lnTo>
                    <a:lnTo>
                      <a:pt x="180809" y="194"/>
                    </a:lnTo>
                    <a:lnTo>
                      <a:pt x="180405" y="70"/>
                    </a:lnTo>
                    <a:lnTo>
                      <a:pt x="179938" y="9"/>
                    </a:lnTo>
                    <a:lnTo>
                      <a:pt x="179683" y="0"/>
                    </a:lnTo>
                    <a:lnTo>
                      <a:pt x="179419" y="9"/>
                    </a:lnTo>
                    <a:lnTo>
                      <a:pt x="178962" y="70"/>
                    </a:lnTo>
                    <a:lnTo>
                      <a:pt x="178548" y="194"/>
                    </a:lnTo>
                    <a:lnTo>
                      <a:pt x="178179" y="370"/>
                    </a:lnTo>
                    <a:lnTo>
                      <a:pt x="177695" y="704"/>
                    </a:lnTo>
                    <a:lnTo>
                      <a:pt x="177123" y="1249"/>
                    </a:lnTo>
                    <a:lnTo>
                      <a:pt x="176851" y="1540"/>
                    </a:lnTo>
                    <a:lnTo>
                      <a:pt x="176560" y="1856"/>
                    </a:lnTo>
                    <a:lnTo>
                      <a:pt x="175936" y="2446"/>
                    </a:lnTo>
                    <a:lnTo>
                      <a:pt x="175390" y="2806"/>
                    </a:lnTo>
                    <a:lnTo>
                      <a:pt x="174977" y="3000"/>
                    </a:lnTo>
                    <a:lnTo>
                      <a:pt x="174511" y="3141"/>
                    </a:lnTo>
                    <a:lnTo>
                      <a:pt x="173983" y="3220"/>
                    </a:lnTo>
                    <a:lnTo>
                      <a:pt x="173692" y="3229"/>
                    </a:lnTo>
                    <a:lnTo>
                      <a:pt x="173402" y="3220"/>
                    </a:lnTo>
                    <a:lnTo>
                      <a:pt x="172874" y="3141"/>
                    </a:lnTo>
                    <a:lnTo>
                      <a:pt x="172408" y="3000"/>
                    </a:lnTo>
                    <a:lnTo>
                      <a:pt x="171995" y="2806"/>
                    </a:lnTo>
                    <a:lnTo>
                      <a:pt x="171449" y="2446"/>
                    </a:lnTo>
                    <a:lnTo>
                      <a:pt x="170824" y="1856"/>
                    </a:lnTo>
                    <a:lnTo>
                      <a:pt x="170534" y="1540"/>
                    </a:lnTo>
                    <a:lnTo>
                      <a:pt x="170261" y="1249"/>
                    </a:lnTo>
                    <a:lnTo>
                      <a:pt x="169690" y="704"/>
                    </a:lnTo>
                    <a:lnTo>
                      <a:pt x="169197" y="370"/>
                    </a:lnTo>
                    <a:lnTo>
                      <a:pt x="168836" y="194"/>
                    </a:lnTo>
                    <a:lnTo>
                      <a:pt x="168423" y="70"/>
                    </a:lnTo>
                    <a:lnTo>
                      <a:pt x="167957" y="9"/>
                    </a:lnTo>
                    <a:lnTo>
                      <a:pt x="167701" y="0"/>
                    </a:lnTo>
                    <a:lnTo>
                      <a:pt x="167446" y="9"/>
                    </a:lnTo>
                    <a:lnTo>
                      <a:pt x="166980" y="70"/>
                    </a:lnTo>
                    <a:lnTo>
                      <a:pt x="166567" y="194"/>
                    </a:lnTo>
                    <a:lnTo>
                      <a:pt x="166206" y="370"/>
                    </a:lnTo>
                    <a:lnTo>
                      <a:pt x="165713" y="704"/>
                    </a:lnTo>
                    <a:lnTo>
                      <a:pt x="165141" y="1249"/>
                    </a:lnTo>
                    <a:lnTo>
                      <a:pt x="164869" y="1540"/>
                    </a:lnTo>
                    <a:lnTo>
                      <a:pt x="164578" y="1856"/>
                    </a:lnTo>
                    <a:lnTo>
                      <a:pt x="163954" y="2446"/>
                    </a:lnTo>
                    <a:lnTo>
                      <a:pt x="163408" y="2806"/>
                    </a:lnTo>
                    <a:lnTo>
                      <a:pt x="162995" y="3000"/>
                    </a:lnTo>
                    <a:lnTo>
                      <a:pt x="162529" y="3141"/>
                    </a:lnTo>
                    <a:lnTo>
                      <a:pt x="162010" y="3220"/>
                    </a:lnTo>
                    <a:lnTo>
                      <a:pt x="161711" y="3229"/>
                    </a:lnTo>
                    <a:lnTo>
                      <a:pt x="161420" y="3220"/>
                    </a:lnTo>
                    <a:lnTo>
                      <a:pt x="160892" y="3141"/>
                    </a:lnTo>
                    <a:lnTo>
                      <a:pt x="160426" y="3000"/>
                    </a:lnTo>
                    <a:lnTo>
                      <a:pt x="160013" y="2806"/>
                    </a:lnTo>
                    <a:lnTo>
                      <a:pt x="159467" y="2446"/>
                    </a:lnTo>
                    <a:lnTo>
                      <a:pt x="158843" y="1856"/>
                    </a:lnTo>
                    <a:lnTo>
                      <a:pt x="158561" y="1540"/>
                    </a:lnTo>
                    <a:lnTo>
                      <a:pt x="158280" y="1249"/>
                    </a:lnTo>
                    <a:lnTo>
                      <a:pt x="157708" y="704"/>
                    </a:lnTo>
                    <a:lnTo>
                      <a:pt x="157224" y="370"/>
                    </a:lnTo>
                    <a:lnTo>
                      <a:pt x="156855" y="194"/>
                    </a:lnTo>
                    <a:lnTo>
                      <a:pt x="156441" y="70"/>
                    </a:lnTo>
                    <a:lnTo>
                      <a:pt x="155984" y="9"/>
                    </a:lnTo>
                    <a:lnTo>
                      <a:pt x="155728" y="0"/>
                    </a:lnTo>
                    <a:lnTo>
                      <a:pt x="155465" y="9"/>
                    </a:lnTo>
                    <a:lnTo>
                      <a:pt x="155007" y="70"/>
                    </a:lnTo>
                    <a:lnTo>
                      <a:pt x="154594" y="194"/>
                    </a:lnTo>
                    <a:lnTo>
                      <a:pt x="154224" y="370"/>
                    </a:lnTo>
                    <a:lnTo>
                      <a:pt x="153740" y="704"/>
                    </a:lnTo>
                    <a:lnTo>
                      <a:pt x="153168" y="1249"/>
                    </a:lnTo>
                    <a:lnTo>
                      <a:pt x="152887" y="1540"/>
                    </a:lnTo>
                    <a:lnTo>
                      <a:pt x="152605" y="1856"/>
                    </a:lnTo>
                    <a:lnTo>
                      <a:pt x="151981" y="2446"/>
                    </a:lnTo>
                    <a:lnTo>
                      <a:pt x="151435" y="2806"/>
                    </a:lnTo>
                    <a:lnTo>
                      <a:pt x="151022" y="3000"/>
                    </a:lnTo>
                    <a:lnTo>
                      <a:pt x="150556" y="3141"/>
                    </a:lnTo>
                    <a:lnTo>
                      <a:pt x="150028" y="3220"/>
                    </a:lnTo>
                    <a:lnTo>
                      <a:pt x="149738" y="3229"/>
                    </a:lnTo>
                    <a:lnTo>
                      <a:pt x="149438" y="3220"/>
                    </a:lnTo>
                    <a:lnTo>
                      <a:pt x="148911" y="3141"/>
                    </a:lnTo>
                    <a:lnTo>
                      <a:pt x="148453" y="3000"/>
                    </a:lnTo>
                    <a:lnTo>
                      <a:pt x="148040" y="2806"/>
                    </a:lnTo>
                    <a:lnTo>
                      <a:pt x="147494" y="2446"/>
                    </a:lnTo>
                    <a:lnTo>
                      <a:pt x="146870" y="1856"/>
                    </a:lnTo>
                    <a:lnTo>
                      <a:pt x="146579" y="1540"/>
                    </a:lnTo>
                    <a:lnTo>
                      <a:pt x="146307" y="1249"/>
                    </a:lnTo>
                    <a:lnTo>
                      <a:pt x="145735" y="704"/>
                    </a:lnTo>
                    <a:lnTo>
                      <a:pt x="145242" y="370"/>
                    </a:lnTo>
                    <a:lnTo>
                      <a:pt x="144873" y="194"/>
                    </a:lnTo>
                    <a:lnTo>
                      <a:pt x="144468" y="70"/>
                    </a:lnTo>
                    <a:lnTo>
                      <a:pt x="144002" y="9"/>
                    </a:lnTo>
                    <a:lnTo>
                      <a:pt x="143747" y="0"/>
                    </a:lnTo>
                    <a:lnTo>
                      <a:pt x="143492" y="9"/>
                    </a:lnTo>
                    <a:lnTo>
                      <a:pt x="143025" y="70"/>
                    </a:lnTo>
                    <a:lnTo>
                      <a:pt x="142612" y="194"/>
                    </a:lnTo>
                    <a:lnTo>
                      <a:pt x="142242" y="370"/>
                    </a:lnTo>
                    <a:lnTo>
                      <a:pt x="141758" y="704"/>
                    </a:lnTo>
                    <a:lnTo>
                      <a:pt x="141187" y="1249"/>
                    </a:lnTo>
                    <a:lnTo>
                      <a:pt x="140914" y="1540"/>
                    </a:lnTo>
                    <a:lnTo>
                      <a:pt x="140624" y="1856"/>
                    </a:lnTo>
                    <a:lnTo>
                      <a:pt x="139999" y="2446"/>
                    </a:lnTo>
                    <a:lnTo>
                      <a:pt x="139454" y="2806"/>
                    </a:lnTo>
                    <a:lnTo>
                      <a:pt x="139040" y="3000"/>
                    </a:lnTo>
                    <a:lnTo>
                      <a:pt x="138574" y="3141"/>
                    </a:lnTo>
                    <a:lnTo>
                      <a:pt x="138046" y="3220"/>
                    </a:lnTo>
                    <a:lnTo>
                      <a:pt x="137756" y="3229"/>
                    </a:lnTo>
                    <a:lnTo>
                      <a:pt x="137465" y="3220"/>
                    </a:lnTo>
                    <a:lnTo>
                      <a:pt x="136938" y="3141"/>
                    </a:lnTo>
                    <a:lnTo>
                      <a:pt x="136471" y="3000"/>
                    </a:lnTo>
                    <a:lnTo>
                      <a:pt x="136058" y="2806"/>
                    </a:lnTo>
                    <a:lnTo>
                      <a:pt x="135512" y="2446"/>
                    </a:lnTo>
                    <a:lnTo>
                      <a:pt x="134888" y="1856"/>
                    </a:lnTo>
                    <a:lnTo>
                      <a:pt x="134598" y="1540"/>
                    </a:lnTo>
                    <a:lnTo>
                      <a:pt x="134325" y="1249"/>
                    </a:lnTo>
                    <a:lnTo>
                      <a:pt x="133753" y="704"/>
                    </a:lnTo>
                    <a:lnTo>
                      <a:pt x="133260" y="370"/>
                    </a:lnTo>
                    <a:lnTo>
                      <a:pt x="132900" y="194"/>
                    </a:lnTo>
                    <a:lnTo>
                      <a:pt x="132486" y="70"/>
                    </a:lnTo>
                    <a:lnTo>
                      <a:pt x="132020" y="9"/>
                    </a:lnTo>
                    <a:lnTo>
                      <a:pt x="131765" y="0"/>
                    </a:lnTo>
                    <a:lnTo>
                      <a:pt x="131510" y="9"/>
                    </a:lnTo>
                    <a:lnTo>
                      <a:pt x="131043" y="70"/>
                    </a:lnTo>
                    <a:lnTo>
                      <a:pt x="130630" y="194"/>
                    </a:lnTo>
                    <a:lnTo>
                      <a:pt x="130269" y="370"/>
                    </a:lnTo>
                    <a:lnTo>
                      <a:pt x="129777" y="704"/>
                    </a:lnTo>
                    <a:lnTo>
                      <a:pt x="129205" y="1249"/>
                    </a:lnTo>
                    <a:lnTo>
                      <a:pt x="128932" y="1540"/>
                    </a:lnTo>
                    <a:lnTo>
                      <a:pt x="128642" y="1856"/>
                    </a:lnTo>
                    <a:lnTo>
                      <a:pt x="128017" y="2446"/>
                    </a:lnTo>
                    <a:lnTo>
                      <a:pt x="127472" y="2806"/>
                    </a:lnTo>
                    <a:lnTo>
                      <a:pt x="127058" y="3000"/>
                    </a:lnTo>
                    <a:lnTo>
                      <a:pt x="126592" y="3141"/>
                    </a:lnTo>
                    <a:lnTo>
                      <a:pt x="126064" y="3220"/>
                    </a:lnTo>
                    <a:lnTo>
                      <a:pt x="125774" y="3229"/>
                    </a:lnTo>
                    <a:lnTo>
                      <a:pt x="125484" y="3220"/>
                    </a:lnTo>
                    <a:lnTo>
                      <a:pt x="124956" y="3141"/>
                    </a:lnTo>
                    <a:lnTo>
                      <a:pt x="124490" y="3000"/>
                    </a:lnTo>
                    <a:lnTo>
                      <a:pt x="124076" y="2806"/>
                    </a:lnTo>
                    <a:lnTo>
                      <a:pt x="123531" y="2446"/>
                    </a:lnTo>
                    <a:lnTo>
                      <a:pt x="122906" y="1856"/>
                    </a:lnTo>
                    <a:lnTo>
                      <a:pt x="122625" y="1540"/>
                    </a:lnTo>
                    <a:lnTo>
                      <a:pt x="122343" y="1249"/>
                    </a:lnTo>
                    <a:lnTo>
                      <a:pt x="121771" y="704"/>
                    </a:lnTo>
                    <a:lnTo>
                      <a:pt x="121287" y="370"/>
                    </a:lnTo>
                    <a:lnTo>
                      <a:pt x="120918" y="194"/>
                    </a:lnTo>
                    <a:lnTo>
                      <a:pt x="120504" y="70"/>
                    </a:lnTo>
                    <a:lnTo>
                      <a:pt x="120047" y="9"/>
                    </a:lnTo>
                    <a:lnTo>
                      <a:pt x="119783" y="0"/>
                    </a:lnTo>
                    <a:lnTo>
                      <a:pt x="119528" y="9"/>
                    </a:lnTo>
                    <a:lnTo>
                      <a:pt x="119062" y="70"/>
                    </a:lnTo>
                    <a:lnTo>
                      <a:pt x="118657" y="194"/>
                    </a:lnTo>
                    <a:lnTo>
                      <a:pt x="118288" y="370"/>
                    </a:lnTo>
                    <a:lnTo>
                      <a:pt x="117804" y="704"/>
                    </a:lnTo>
                    <a:lnTo>
                      <a:pt x="117232" y="1249"/>
                    </a:lnTo>
                    <a:lnTo>
                      <a:pt x="116950" y="1540"/>
                    </a:lnTo>
                    <a:lnTo>
                      <a:pt x="116660" y="1856"/>
                    </a:lnTo>
                    <a:lnTo>
                      <a:pt x="116044" y="2446"/>
                    </a:lnTo>
                    <a:lnTo>
                      <a:pt x="115499" y="2806"/>
                    </a:lnTo>
                    <a:lnTo>
                      <a:pt x="115085" y="3000"/>
                    </a:lnTo>
                    <a:lnTo>
                      <a:pt x="114619" y="3141"/>
                    </a:lnTo>
                    <a:lnTo>
                      <a:pt x="114091" y="3220"/>
                    </a:lnTo>
                    <a:lnTo>
                      <a:pt x="113801" y="3229"/>
                    </a:lnTo>
                    <a:lnTo>
                      <a:pt x="113502" y="3220"/>
                    </a:lnTo>
                    <a:lnTo>
                      <a:pt x="112974" y="3141"/>
                    </a:lnTo>
                    <a:lnTo>
                      <a:pt x="112508" y="3000"/>
                    </a:lnTo>
                    <a:lnTo>
                      <a:pt x="112094" y="2806"/>
                    </a:lnTo>
                    <a:lnTo>
                      <a:pt x="111549" y="2446"/>
                    </a:lnTo>
                    <a:lnTo>
                      <a:pt x="110933" y="1856"/>
                    </a:lnTo>
                    <a:lnTo>
                      <a:pt x="110643" y="1540"/>
                    </a:lnTo>
                    <a:lnTo>
                      <a:pt x="110370" y="1249"/>
                    </a:lnTo>
                    <a:lnTo>
                      <a:pt x="109798" y="704"/>
                    </a:lnTo>
                    <a:lnTo>
                      <a:pt x="109306" y="370"/>
                    </a:lnTo>
                    <a:lnTo>
                      <a:pt x="108936" y="194"/>
                    </a:lnTo>
                    <a:lnTo>
                      <a:pt x="108531" y="70"/>
                    </a:lnTo>
                    <a:lnTo>
                      <a:pt x="108065" y="9"/>
                    </a:lnTo>
                    <a:lnTo>
                      <a:pt x="107810" y="0"/>
                    </a:lnTo>
                    <a:lnTo>
                      <a:pt x="107555" y="9"/>
                    </a:lnTo>
                    <a:lnTo>
                      <a:pt x="107089" y="70"/>
                    </a:lnTo>
                    <a:lnTo>
                      <a:pt x="106675" y="194"/>
                    </a:lnTo>
                    <a:lnTo>
                      <a:pt x="106306" y="370"/>
                    </a:lnTo>
                    <a:lnTo>
                      <a:pt x="105822" y="704"/>
                    </a:lnTo>
                    <a:lnTo>
                      <a:pt x="105250" y="1249"/>
                    </a:lnTo>
                    <a:lnTo>
                      <a:pt x="104977" y="1540"/>
                    </a:lnTo>
                    <a:lnTo>
                      <a:pt x="104687" y="1856"/>
                    </a:lnTo>
                    <a:lnTo>
                      <a:pt x="104062" y="2446"/>
                    </a:lnTo>
                    <a:lnTo>
                      <a:pt x="103517" y="2806"/>
                    </a:lnTo>
                    <a:lnTo>
                      <a:pt x="103104" y="3000"/>
                    </a:lnTo>
                    <a:lnTo>
                      <a:pt x="102637" y="3141"/>
                    </a:lnTo>
                    <a:lnTo>
                      <a:pt x="102109" y="3220"/>
                    </a:lnTo>
                    <a:lnTo>
                      <a:pt x="101819" y="3229"/>
                    </a:lnTo>
                    <a:lnTo>
                      <a:pt x="101529" y="3220"/>
                    </a:lnTo>
                    <a:lnTo>
                      <a:pt x="101001" y="3141"/>
                    </a:lnTo>
                    <a:lnTo>
                      <a:pt x="100535" y="3000"/>
                    </a:lnTo>
                    <a:lnTo>
                      <a:pt x="100121" y="2806"/>
                    </a:lnTo>
                    <a:lnTo>
                      <a:pt x="99576" y="2446"/>
                    </a:lnTo>
                    <a:lnTo>
                      <a:pt x="98951" y="1856"/>
                    </a:lnTo>
                    <a:lnTo>
                      <a:pt x="98661" y="1540"/>
                    </a:lnTo>
                    <a:lnTo>
                      <a:pt x="98388" y="1249"/>
                    </a:lnTo>
                    <a:lnTo>
                      <a:pt x="97816" y="704"/>
                    </a:lnTo>
                    <a:lnTo>
                      <a:pt x="97324" y="370"/>
                    </a:lnTo>
                    <a:lnTo>
                      <a:pt x="96963" y="194"/>
                    </a:lnTo>
                    <a:lnTo>
                      <a:pt x="96550" y="70"/>
                    </a:lnTo>
                    <a:lnTo>
                      <a:pt x="96083" y="9"/>
                    </a:lnTo>
                    <a:lnTo>
                      <a:pt x="95828" y="0"/>
                    </a:lnTo>
                    <a:lnTo>
                      <a:pt x="95573" y="9"/>
                    </a:lnTo>
                    <a:lnTo>
                      <a:pt x="95107" y="70"/>
                    </a:lnTo>
                    <a:lnTo>
                      <a:pt x="94693" y="194"/>
                    </a:lnTo>
                    <a:lnTo>
                      <a:pt x="94333" y="370"/>
                    </a:lnTo>
                    <a:lnTo>
                      <a:pt x="93840" y="704"/>
                    </a:lnTo>
                    <a:lnTo>
                      <a:pt x="93268" y="1249"/>
                    </a:lnTo>
                    <a:lnTo>
                      <a:pt x="92996" y="1540"/>
                    </a:lnTo>
                    <a:lnTo>
                      <a:pt x="92705" y="1856"/>
                    </a:lnTo>
                    <a:lnTo>
                      <a:pt x="92081" y="2446"/>
                    </a:lnTo>
                    <a:lnTo>
                      <a:pt x="91535" y="2806"/>
                    </a:lnTo>
                    <a:lnTo>
                      <a:pt x="91122" y="3000"/>
                    </a:lnTo>
                    <a:lnTo>
                      <a:pt x="90655" y="3141"/>
                    </a:lnTo>
                    <a:lnTo>
                      <a:pt x="90128" y="3220"/>
                    </a:lnTo>
                    <a:lnTo>
                      <a:pt x="89837" y="3229"/>
                    </a:lnTo>
                    <a:lnTo>
                      <a:pt x="89547" y="3220"/>
                    </a:lnTo>
                    <a:lnTo>
                      <a:pt x="89019" y="3141"/>
                    </a:lnTo>
                    <a:lnTo>
                      <a:pt x="88553" y="3000"/>
                    </a:lnTo>
                    <a:lnTo>
                      <a:pt x="88139" y="2806"/>
                    </a:lnTo>
                    <a:lnTo>
                      <a:pt x="87594" y="2446"/>
                    </a:lnTo>
                    <a:lnTo>
                      <a:pt x="86969" y="1856"/>
                    </a:lnTo>
                    <a:lnTo>
                      <a:pt x="86679" y="1540"/>
                    </a:lnTo>
                    <a:lnTo>
                      <a:pt x="86406" y="1249"/>
                    </a:lnTo>
                    <a:lnTo>
                      <a:pt x="85835" y="704"/>
                    </a:lnTo>
                    <a:lnTo>
                      <a:pt x="85351" y="370"/>
                    </a:lnTo>
                    <a:lnTo>
                      <a:pt x="84981" y="194"/>
                    </a:lnTo>
                    <a:lnTo>
                      <a:pt x="84568" y="70"/>
                    </a:lnTo>
                    <a:lnTo>
                      <a:pt x="84110" y="9"/>
                    </a:lnTo>
                    <a:lnTo>
                      <a:pt x="83846" y="0"/>
                    </a:lnTo>
                    <a:lnTo>
                      <a:pt x="83591" y="9"/>
                    </a:lnTo>
                    <a:lnTo>
                      <a:pt x="83125" y="70"/>
                    </a:lnTo>
                    <a:lnTo>
                      <a:pt x="82720" y="194"/>
                    </a:lnTo>
                    <a:lnTo>
                      <a:pt x="82351" y="370"/>
                    </a:lnTo>
                    <a:lnTo>
                      <a:pt x="81867" y="704"/>
                    </a:lnTo>
                    <a:lnTo>
                      <a:pt x="81286" y="1249"/>
                    </a:lnTo>
                    <a:lnTo>
                      <a:pt x="81014" y="1540"/>
                    </a:lnTo>
                    <a:lnTo>
                      <a:pt x="80723" y="1856"/>
                    </a:lnTo>
                    <a:lnTo>
                      <a:pt x="80108" y="2446"/>
                    </a:lnTo>
                    <a:lnTo>
                      <a:pt x="79562" y="2806"/>
                    </a:lnTo>
                    <a:lnTo>
                      <a:pt x="79149" y="3000"/>
                    </a:lnTo>
                    <a:lnTo>
                      <a:pt x="78682" y="3141"/>
                    </a:lnTo>
                    <a:lnTo>
                      <a:pt x="78155" y="3220"/>
                    </a:lnTo>
                    <a:lnTo>
                      <a:pt x="77864" y="3229"/>
                    </a:lnTo>
                    <a:lnTo>
                      <a:pt x="77565" y="3220"/>
                    </a:lnTo>
                    <a:lnTo>
                      <a:pt x="77037" y="3141"/>
                    </a:lnTo>
                    <a:lnTo>
                      <a:pt x="76571" y="3000"/>
                    </a:lnTo>
                    <a:lnTo>
                      <a:pt x="76158" y="2806"/>
                    </a:lnTo>
                    <a:lnTo>
                      <a:pt x="75612" y="2446"/>
                    </a:lnTo>
                    <a:lnTo>
                      <a:pt x="74996" y="1856"/>
                    </a:lnTo>
                    <a:lnTo>
                      <a:pt x="74706" y="1540"/>
                    </a:lnTo>
                    <a:lnTo>
                      <a:pt x="74433" y="1249"/>
                    </a:lnTo>
                    <a:lnTo>
                      <a:pt x="73862" y="704"/>
                    </a:lnTo>
                    <a:lnTo>
                      <a:pt x="73369" y="370"/>
                    </a:lnTo>
                    <a:lnTo>
                      <a:pt x="72999" y="194"/>
                    </a:lnTo>
                    <a:lnTo>
                      <a:pt x="72595" y="70"/>
                    </a:lnTo>
                    <a:lnTo>
                      <a:pt x="72129" y="9"/>
                    </a:lnTo>
                    <a:lnTo>
                      <a:pt x="71873" y="0"/>
                    </a:lnTo>
                    <a:lnTo>
                      <a:pt x="71610" y="9"/>
                    </a:lnTo>
                    <a:lnTo>
                      <a:pt x="71152" y="70"/>
                    </a:lnTo>
                    <a:lnTo>
                      <a:pt x="70739" y="194"/>
                    </a:lnTo>
                    <a:lnTo>
                      <a:pt x="70369" y="370"/>
                    </a:lnTo>
                    <a:lnTo>
                      <a:pt x="69885" y="704"/>
                    </a:lnTo>
                    <a:lnTo>
                      <a:pt x="69313" y="1249"/>
                    </a:lnTo>
                    <a:lnTo>
                      <a:pt x="69041" y="1540"/>
                    </a:lnTo>
                    <a:lnTo>
                      <a:pt x="68750" y="1856"/>
                    </a:lnTo>
                    <a:lnTo>
                      <a:pt x="68126" y="2446"/>
                    </a:lnTo>
                    <a:lnTo>
                      <a:pt x="67580" y="2806"/>
                    </a:lnTo>
                    <a:lnTo>
                      <a:pt x="67167" y="3000"/>
                    </a:lnTo>
                    <a:lnTo>
                      <a:pt x="66701" y="3141"/>
                    </a:lnTo>
                    <a:lnTo>
                      <a:pt x="66173" y="3220"/>
                    </a:lnTo>
                    <a:lnTo>
                      <a:pt x="65883" y="3229"/>
                    </a:lnTo>
                    <a:lnTo>
                      <a:pt x="65592" y="3220"/>
                    </a:lnTo>
                    <a:lnTo>
                      <a:pt x="65064" y="3141"/>
                    </a:lnTo>
                    <a:lnTo>
                      <a:pt x="64598" y="3000"/>
                    </a:lnTo>
                    <a:lnTo>
                      <a:pt x="64185" y="2806"/>
                    </a:lnTo>
                    <a:lnTo>
                      <a:pt x="63639" y="2446"/>
                    </a:lnTo>
                    <a:lnTo>
                      <a:pt x="63015" y="1856"/>
                    </a:lnTo>
                    <a:lnTo>
                      <a:pt x="62724" y="1540"/>
                    </a:lnTo>
                    <a:lnTo>
                      <a:pt x="62452" y="1249"/>
                    </a:lnTo>
                    <a:lnTo>
                      <a:pt x="61880" y="704"/>
                    </a:lnTo>
                    <a:lnTo>
                      <a:pt x="61387" y="370"/>
                    </a:lnTo>
                    <a:lnTo>
                      <a:pt x="61026" y="194"/>
                    </a:lnTo>
                    <a:lnTo>
                      <a:pt x="60613" y="70"/>
                    </a:lnTo>
                    <a:lnTo>
                      <a:pt x="60147" y="9"/>
                    </a:lnTo>
                    <a:lnTo>
                      <a:pt x="59892" y="0"/>
                    </a:lnTo>
                    <a:lnTo>
                      <a:pt x="59637" y="9"/>
                    </a:lnTo>
                    <a:lnTo>
                      <a:pt x="59170" y="70"/>
                    </a:lnTo>
                    <a:lnTo>
                      <a:pt x="58757" y="194"/>
                    </a:lnTo>
                    <a:lnTo>
                      <a:pt x="58396" y="370"/>
                    </a:lnTo>
                    <a:lnTo>
                      <a:pt x="57903" y="704"/>
                    </a:lnTo>
                    <a:lnTo>
                      <a:pt x="57332" y="1249"/>
                    </a:lnTo>
                    <a:lnTo>
                      <a:pt x="57059" y="1540"/>
                    </a:lnTo>
                    <a:lnTo>
                      <a:pt x="56769" y="1856"/>
                    </a:lnTo>
                    <a:lnTo>
                      <a:pt x="56144" y="2446"/>
                    </a:lnTo>
                    <a:lnTo>
                      <a:pt x="55599" y="2806"/>
                    </a:lnTo>
                    <a:lnTo>
                      <a:pt x="55185" y="3000"/>
                    </a:lnTo>
                    <a:lnTo>
                      <a:pt x="54719" y="3141"/>
                    </a:lnTo>
                    <a:lnTo>
                      <a:pt x="54191" y="3220"/>
                    </a:lnTo>
                    <a:lnTo>
                      <a:pt x="53901" y="3229"/>
                    </a:lnTo>
                    <a:lnTo>
                      <a:pt x="53610" y="3220"/>
                    </a:lnTo>
                    <a:lnTo>
                      <a:pt x="53083" y="3141"/>
                    </a:lnTo>
                    <a:lnTo>
                      <a:pt x="52616" y="3000"/>
                    </a:lnTo>
                    <a:lnTo>
                      <a:pt x="52203" y="2806"/>
                    </a:lnTo>
                    <a:lnTo>
                      <a:pt x="51657" y="2446"/>
                    </a:lnTo>
                    <a:lnTo>
                      <a:pt x="51033" y="1856"/>
                    </a:lnTo>
                    <a:lnTo>
                      <a:pt x="50743" y="1540"/>
                    </a:lnTo>
                    <a:lnTo>
                      <a:pt x="50470" y="1249"/>
                    </a:lnTo>
                    <a:lnTo>
                      <a:pt x="49898" y="704"/>
                    </a:lnTo>
                    <a:lnTo>
                      <a:pt x="49414" y="370"/>
                    </a:lnTo>
                    <a:lnTo>
                      <a:pt x="49045" y="194"/>
                    </a:lnTo>
                    <a:lnTo>
                      <a:pt x="48631" y="70"/>
                    </a:lnTo>
                    <a:lnTo>
                      <a:pt x="48174" y="9"/>
                    </a:lnTo>
                    <a:lnTo>
                      <a:pt x="47910" y="0"/>
                    </a:lnTo>
                    <a:lnTo>
                      <a:pt x="47655" y="9"/>
                    </a:lnTo>
                    <a:lnTo>
                      <a:pt x="47188" y="70"/>
                    </a:lnTo>
                    <a:lnTo>
                      <a:pt x="46784" y="194"/>
                    </a:lnTo>
                    <a:lnTo>
                      <a:pt x="46414" y="370"/>
                    </a:lnTo>
                    <a:lnTo>
                      <a:pt x="45930" y="704"/>
                    </a:lnTo>
                    <a:lnTo>
                      <a:pt x="45359" y="1249"/>
                    </a:lnTo>
                    <a:lnTo>
                      <a:pt x="45077" y="1540"/>
                    </a:lnTo>
                    <a:lnTo>
                      <a:pt x="44787" y="1856"/>
                    </a:lnTo>
                    <a:lnTo>
                      <a:pt x="44171" y="2446"/>
                    </a:lnTo>
                    <a:lnTo>
                      <a:pt x="43626" y="2806"/>
                    </a:lnTo>
                    <a:lnTo>
                      <a:pt x="43212" y="3000"/>
                    </a:lnTo>
                    <a:lnTo>
                      <a:pt x="42746" y="3141"/>
                    </a:lnTo>
                    <a:lnTo>
                      <a:pt x="42218" y="3220"/>
                    </a:lnTo>
                    <a:lnTo>
                      <a:pt x="41928" y="3229"/>
                    </a:lnTo>
                    <a:lnTo>
                      <a:pt x="41629" y="3220"/>
                    </a:lnTo>
                    <a:lnTo>
                      <a:pt x="41101" y="3141"/>
                    </a:lnTo>
                    <a:lnTo>
                      <a:pt x="40635" y="3000"/>
                    </a:lnTo>
                    <a:lnTo>
                      <a:pt x="40221" y="2806"/>
                    </a:lnTo>
                    <a:lnTo>
                      <a:pt x="39676" y="2446"/>
                    </a:lnTo>
                    <a:lnTo>
                      <a:pt x="39060" y="1856"/>
                    </a:lnTo>
                    <a:lnTo>
                      <a:pt x="38770" y="1540"/>
                    </a:lnTo>
                    <a:lnTo>
                      <a:pt x="38497" y="1249"/>
                    </a:lnTo>
                    <a:lnTo>
                      <a:pt x="37925" y="704"/>
                    </a:lnTo>
                    <a:lnTo>
                      <a:pt x="37432" y="370"/>
                    </a:lnTo>
                    <a:lnTo>
                      <a:pt x="37063" y="194"/>
                    </a:lnTo>
                    <a:lnTo>
                      <a:pt x="36658" y="70"/>
                    </a:lnTo>
                    <a:lnTo>
                      <a:pt x="36192" y="9"/>
                    </a:lnTo>
                    <a:lnTo>
                      <a:pt x="35937" y="0"/>
                    </a:lnTo>
                    <a:lnTo>
                      <a:pt x="35673" y="9"/>
                    </a:lnTo>
                    <a:lnTo>
                      <a:pt x="35215" y="70"/>
                    </a:lnTo>
                    <a:lnTo>
                      <a:pt x="34802" y="194"/>
                    </a:lnTo>
                    <a:lnTo>
                      <a:pt x="34432" y="370"/>
                    </a:lnTo>
                    <a:lnTo>
                      <a:pt x="33949" y="704"/>
                    </a:lnTo>
                    <a:lnTo>
                      <a:pt x="33377" y="1249"/>
                    </a:lnTo>
                    <a:lnTo>
                      <a:pt x="33104" y="1540"/>
                    </a:lnTo>
                    <a:lnTo>
                      <a:pt x="32814" y="1856"/>
                    </a:lnTo>
                    <a:lnTo>
                      <a:pt x="32189" y="2446"/>
                    </a:lnTo>
                    <a:lnTo>
                      <a:pt x="31644" y="2806"/>
                    </a:lnTo>
                    <a:lnTo>
                      <a:pt x="31230" y="3000"/>
                    </a:lnTo>
                    <a:lnTo>
                      <a:pt x="30764" y="3141"/>
                    </a:lnTo>
                    <a:lnTo>
                      <a:pt x="30236" y="3220"/>
                    </a:lnTo>
                    <a:lnTo>
                      <a:pt x="29946" y="3229"/>
                    </a:lnTo>
                    <a:lnTo>
                      <a:pt x="29656" y="3220"/>
                    </a:lnTo>
                    <a:lnTo>
                      <a:pt x="29128" y="3141"/>
                    </a:lnTo>
                    <a:lnTo>
                      <a:pt x="28662" y="3000"/>
                    </a:lnTo>
                    <a:lnTo>
                      <a:pt x="28248" y="2806"/>
                    </a:lnTo>
                    <a:lnTo>
                      <a:pt x="27703" y="2446"/>
                    </a:lnTo>
                    <a:lnTo>
                      <a:pt x="27078" y="1856"/>
                    </a:lnTo>
                    <a:lnTo>
                      <a:pt x="26788" y="1540"/>
                    </a:lnTo>
                    <a:lnTo>
                      <a:pt x="26515" y="1249"/>
                    </a:lnTo>
                    <a:lnTo>
                      <a:pt x="25943" y="704"/>
                    </a:lnTo>
                    <a:lnTo>
                      <a:pt x="25451" y="370"/>
                    </a:lnTo>
                    <a:lnTo>
                      <a:pt x="25090" y="194"/>
                    </a:lnTo>
                    <a:lnTo>
                      <a:pt x="24676" y="70"/>
                    </a:lnTo>
                    <a:lnTo>
                      <a:pt x="24210" y="9"/>
                    </a:lnTo>
                    <a:lnTo>
                      <a:pt x="23955" y="0"/>
                    </a:lnTo>
                    <a:lnTo>
                      <a:pt x="23700" y="9"/>
                    </a:lnTo>
                    <a:lnTo>
                      <a:pt x="23234" y="70"/>
                    </a:lnTo>
                    <a:lnTo>
                      <a:pt x="22829" y="194"/>
                    </a:lnTo>
                    <a:lnTo>
                      <a:pt x="22459" y="370"/>
                    </a:lnTo>
                    <a:lnTo>
                      <a:pt x="21967" y="704"/>
                    </a:lnTo>
                    <a:lnTo>
                      <a:pt x="21395" y="1249"/>
                    </a:lnTo>
                    <a:lnTo>
                      <a:pt x="21122" y="1540"/>
                    </a:lnTo>
                    <a:lnTo>
                      <a:pt x="20832" y="1856"/>
                    </a:lnTo>
                    <a:lnTo>
                      <a:pt x="20216" y="2446"/>
                    </a:lnTo>
                    <a:lnTo>
                      <a:pt x="19662" y="2806"/>
                    </a:lnTo>
                    <a:lnTo>
                      <a:pt x="19249" y="3000"/>
                    </a:lnTo>
                    <a:lnTo>
                      <a:pt x="18782" y="3141"/>
                    </a:lnTo>
                    <a:lnTo>
                      <a:pt x="18263" y="3220"/>
                    </a:lnTo>
                    <a:lnTo>
                      <a:pt x="17964" y="3229"/>
                    </a:lnTo>
                    <a:lnTo>
                      <a:pt x="17674" y="3220"/>
                    </a:lnTo>
                    <a:lnTo>
                      <a:pt x="17146" y="3141"/>
                    </a:lnTo>
                    <a:lnTo>
                      <a:pt x="16680" y="3000"/>
                    </a:lnTo>
                    <a:lnTo>
                      <a:pt x="16266" y="2806"/>
                    </a:lnTo>
                    <a:lnTo>
                      <a:pt x="15721" y="2446"/>
                    </a:lnTo>
                    <a:lnTo>
                      <a:pt x="15096" y="1856"/>
                    </a:lnTo>
                    <a:lnTo>
                      <a:pt x="14815" y="1540"/>
                    </a:lnTo>
                    <a:lnTo>
                      <a:pt x="14533" y="1249"/>
                    </a:lnTo>
                    <a:lnTo>
                      <a:pt x="13961" y="704"/>
                    </a:lnTo>
                    <a:lnTo>
                      <a:pt x="13478" y="370"/>
                    </a:lnTo>
                    <a:lnTo>
                      <a:pt x="13108" y="194"/>
                    </a:lnTo>
                    <a:lnTo>
                      <a:pt x="12695" y="70"/>
                    </a:lnTo>
                    <a:lnTo>
                      <a:pt x="12237" y="9"/>
                    </a:lnTo>
                    <a:lnTo>
                      <a:pt x="11982" y="0"/>
                    </a:lnTo>
                    <a:lnTo>
                      <a:pt x="11718" y="9"/>
                    </a:lnTo>
                    <a:lnTo>
                      <a:pt x="11261" y="70"/>
                    </a:lnTo>
                    <a:lnTo>
                      <a:pt x="10847" y="194"/>
                    </a:lnTo>
                    <a:lnTo>
                      <a:pt x="10478" y="370"/>
                    </a:lnTo>
                    <a:lnTo>
                      <a:pt x="9994" y="704"/>
                    </a:lnTo>
                    <a:lnTo>
                      <a:pt x="9422" y="1249"/>
                    </a:lnTo>
                    <a:lnTo>
                      <a:pt x="9141" y="1540"/>
                    </a:lnTo>
                    <a:lnTo>
                      <a:pt x="8859" y="1856"/>
                    </a:lnTo>
                    <a:lnTo>
                      <a:pt x="8234" y="2446"/>
                    </a:lnTo>
                    <a:lnTo>
                      <a:pt x="7689" y="2806"/>
                    </a:lnTo>
                    <a:lnTo>
                      <a:pt x="7275" y="3000"/>
                    </a:lnTo>
                    <a:lnTo>
                      <a:pt x="6809" y="3141"/>
                    </a:lnTo>
                    <a:lnTo>
                      <a:pt x="6281" y="3220"/>
                    </a:lnTo>
                    <a:lnTo>
                      <a:pt x="5991" y="3229"/>
                    </a:lnTo>
                    <a:lnTo>
                      <a:pt x="5692" y="3220"/>
                    </a:lnTo>
                    <a:lnTo>
                      <a:pt x="5173" y="3141"/>
                    </a:lnTo>
                    <a:lnTo>
                      <a:pt x="4707" y="3000"/>
                    </a:lnTo>
                    <a:lnTo>
                      <a:pt x="4293" y="2806"/>
                    </a:lnTo>
                    <a:lnTo>
                      <a:pt x="3748" y="2446"/>
                    </a:lnTo>
                    <a:lnTo>
                      <a:pt x="3123" y="1856"/>
                    </a:lnTo>
                    <a:lnTo>
                      <a:pt x="2833" y="1540"/>
                    </a:lnTo>
                    <a:lnTo>
                      <a:pt x="2560" y="1249"/>
                    </a:lnTo>
                    <a:lnTo>
                      <a:pt x="1988" y="704"/>
                    </a:lnTo>
                    <a:lnTo>
                      <a:pt x="1496" y="370"/>
                    </a:lnTo>
                    <a:lnTo>
                      <a:pt x="1135" y="194"/>
                    </a:lnTo>
                    <a:lnTo>
                      <a:pt x="722" y="70"/>
                    </a:lnTo>
                    <a:lnTo>
                      <a:pt x="255" y="9"/>
                    </a:lnTo>
                    <a:lnTo>
                      <a:pt x="0" y="0"/>
                    </a:lnTo>
                    <a:close/>
                  </a:path>
                </a:pathLst>
              </a:custGeom>
              <a:solidFill>
                <a:srgbClr val="FF7969"/>
              </a:solidFill>
              <a:ln w="9525" cap="flat"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 name="Google Shape;141;p5"/>
              <p:cNvSpPr/>
              <p:nvPr/>
            </p:nvSpPr>
            <p:spPr>
              <a:xfrm>
                <a:off x="-34937" y="4497093"/>
                <a:ext cx="9213888" cy="646417"/>
              </a:xfrm>
              <a:custGeom>
                <a:avLst/>
                <a:gdLst/>
                <a:ahLst/>
                <a:cxnLst/>
                <a:rect l="l" t="t" r="r" b="b"/>
                <a:pathLst>
                  <a:path w="281512" h="19750" extrusionOk="0">
                    <a:moveTo>
                      <a:pt x="0" y="0"/>
                    </a:moveTo>
                    <a:lnTo>
                      <a:pt x="0" y="19750"/>
                    </a:lnTo>
                    <a:lnTo>
                      <a:pt x="281511" y="19750"/>
                    </a:lnTo>
                    <a:lnTo>
                      <a:pt x="281511" y="3229"/>
                    </a:lnTo>
                    <a:lnTo>
                      <a:pt x="281221" y="3220"/>
                    </a:lnTo>
                    <a:lnTo>
                      <a:pt x="280693" y="3141"/>
                    </a:lnTo>
                    <a:lnTo>
                      <a:pt x="280227" y="3000"/>
                    </a:lnTo>
                    <a:lnTo>
                      <a:pt x="279813" y="2806"/>
                    </a:lnTo>
                    <a:lnTo>
                      <a:pt x="279268" y="2446"/>
                    </a:lnTo>
                    <a:lnTo>
                      <a:pt x="278643" y="1856"/>
                    </a:lnTo>
                    <a:lnTo>
                      <a:pt x="278353" y="1540"/>
                    </a:lnTo>
                    <a:lnTo>
                      <a:pt x="278080" y="1249"/>
                    </a:lnTo>
                    <a:lnTo>
                      <a:pt x="277508" y="704"/>
                    </a:lnTo>
                    <a:lnTo>
                      <a:pt x="277016" y="370"/>
                    </a:lnTo>
                    <a:lnTo>
                      <a:pt x="276655" y="194"/>
                    </a:lnTo>
                    <a:lnTo>
                      <a:pt x="276241" y="70"/>
                    </a:lnTo>
                    <a:lnTo>
                      <a:pt x="275775" y="9"/>
                    </a:lnTo>
                    <a:lnTo>
                      <a:pt x="275520" y="0"/>
                    </a:lnTo>
                    <a:lnTo>
                      <a:pt x="275265" y="9"/>
                    </a:lnTo>
                    <a:lnTo>
                      <a:pt x="274799" y="70"/>
                    </a:lnTo>
                    <a:lnTo>
                      <a:pt x="274385" y="194"/>
                    </a:lnTo>
                    <a:lnTo>
                      <a:pt x="274025" y="370"/>
                    </a:lnTo>
                    <a:lnTo>
                      <a:pt x="273532" y="704"/>
                    </a:lnTo>
                    <a:lnTo>
                      <a:pt x="272960" y="1249"/>
                    </a:lnTo>
                    <a:lnTo>
                      <a:pt x="272687" y="1540"/>
                    </a:lnTo>
                    <a:lnTo>
                      <a:pt x="272397" y="1856"/>
                    </a:lnTo>
                    <a:lnTo>
                      <a:pt x="271773" y="2446"/>
                    </a:lnTo>
                    <a:lnTo>
                      <a:pt x="271227" y="2806"/>
                    </a:lnTo>
                    <a:lnTo>
                      <a:pt x="270814" y="3000"/>
                    </a:lnTo>
                    <a:lnTo>
                      <a:pt x="270347" y="3141"/>
                    </a:lnTo>
                    <a:lnTo>
                      <a:pt x="269820" y="3220"/>
                    </a:lnTo>
                    <a:lnTo>
                      <a:pt x="269529" y="3229"/>
                    </a:lnTo>
                    <a:lnTo>
                      <a:pt x="269239" y="3220"/>
                    </a:lnTo>
                    <a:lnTo>
                      <a:pt x="268711" y="3141"/>
                    </a:lnTo>
                    <a:lnTo>
                      <a:pt x="268245" y="3000"/>
                    </a:lnTo>
                    <a:lnTo>
                      <a:pt x="267831" y="2806"/>
                    </a:lnTo>
                    <a:lnTo>
                      <a:pt x="267286" y="2446"/>
                    </a:lnTo>
                    <a:lnTo>
                      <a:pt x="266661" y="1856"/>
                    </a:lnTo>
                    <a:lnTo>
                      <a:pt x="266371" y="1540"/>
                    </a:lnTo>
                    <a:lnTo>
                      <a:pt x="266098" y="1249"/>
                    </a:lnTo>
                    <a:lnTo>
                      <a:pt x="265526" y="704"/>
                    </a:lnTo>
                    <a:lnTo>
                      <a:pt x="265034" y="370"/>
                    </a:lnTo>
                    <a:lnTo>
                      <a:pt x="264673" y="194"/>
                    </a:lnTo>
                    <a:lnTo>
                      <a:pt x="264260" y="70"/>
                    </a:lnTo>
                    <a:lnTo>
                      <a:pt x="263793" y="9"/>
                    </a:lnTo>
                    <a:lnTo>
                      <a:pt x="263538" y="0"/>
                    </a:lnTo>
                    <a:lnTo>
                      <a:pt x="263283" y="9"/>
                    </a:lnTo>
                    <a:lnTo>
                      <a:pt x="262817" y="70"/>
                    </a:lnTo>
                    <a:lnTo>
                      <a:pt x="262403" y="194"/>
                    </a:lnTo>
                    <a:lnTo>
                      <a:pt x="262043" y="370"/>
                    </a:lnTo>
                    <a:lnTo>
                      <a:pt x="261550" y="704"/>
                    </a:lnTo>
                    <a:lnTo>
                      <a:pt x="260978" y="1249"/>
                    </a:lnTo>
                    <a:lnTo>
                      <a:pt x="260706" y="1540"/>
                    </a:lnTo>
                    <a:lnTo>
                      <a:pt x="260415" y="1856"/>
                    </a:lnTo>
                    <a:lnTo>
                      <a:pt x="259791" y="2446"/>
                    </a:lnTo>
                    <a:lnTo>
                      <a:pt x="259245" y="2806"/>
                    </a:lnTo>
                    <a:lnTo>
                      <a:pt x="258832" y="3000"/>
                    </a:lnTo>
                    <a:lnTo>
                      <a:pt x="258366" y="3141"/>
                    </a:lnTo>
                    <a:lnTo>
                      <a:pt x="257838" y="3220"/>
                    </a:lnTo>
                    <a:lnTo>
                      <a:pt x="257547" y="3229"/>
                    </a:lnTo>
                    <a:lnTo>
                      <a:pt x="257257" y="3220"/>
                    </a:lnTo>
                    <a:lnTo>
                      <a:pt x="256729" y="3141"/>
                    </a:lnTo>
                    <a:lnTo>
                      <a:pt x="256263" y="3000"/>
                    </a:lnTo>
                    <a:lnTo>
                      <a:pt x="255850" y="2806"/>
                    </a:lnTo>
                    <a:lnTo>
                      <a:pt x="255304" y="2446"/>
                    </a:lnTo>
                    <a:lnTo>
                      <a:pt x="254680" y="1856"/>
                    </a:lnTo>
                    <a:lnTo>
                      <a:pt x="254389" y="1540"/>
                    </a:lnTo>
                    <a:lnTo>
                      <a:pt x="254116" y="1249"/>
                    </a:lnTo>
                    <a:lnTo>
                      <a:pt x="253545" y="704"/>
                    </a:lnTo>
                    <a:lnTo>
                      <a:pt x="253052" y="370"/>
                    </a:lnTo>
                    <a:lnTo>
                      <a:pt x="252691" y="194"/>
                    </a:lnTo>
                    <a:lnTo>
                      <a:pt x="252278" y="70"/>
                    </a:lnTo>
                    <a:lnTo>
                      <a:pt x="251812" y="9"/>
                    </a:lnTo>
                    <a:lnTo>
                      <a:pt x="251557" y="0"/>
                    </a:lnTo>
                    <a:lnTo>
                      <a:pt x="251301" y="9"/>
                    </a:lnTo>
                    <a:lnTo>
                      <a:pt x="250835" y="70"/>
                    </a:lnTo>
                    <a:lnTo>
                      <a:pt x="250422" y="194"/>
                    </a:lnTo>
                    <a:lnTo>
                      <a:pt x="250061" y="370"/>
                    </a:lnTo>
                    <a:lnTo>
                      <a:pt x="249568" y="704"/>
                    </a:lnTo>
                    <a:lnTo>
                      <a:pt x="248997" y="1249"/>
                    </a:lnTo>
                    <a:lnTo>
                      <a:pt x="248724" y="1540"/>
                    </a:lnTo>
                    <a:lnTo>
                      <a:pt x="248433" y="1856"/>
                    </a:lnTo>
                    <a:lnTo>
                      <a:pt x="247809" y="2446"/>
                    </a:lnTo>
                    <a:lnTo>
                      <a:pt x="247263" y="2806"/>
                    </a:lnTo>
                    <a:lnTo>
                      <a:pt x="246850" y="3000"/>
                    </a:lnTo>
                    <a:lnTo>
                      <a:pt x="246384" y="3141"/>
                    </a:lnTo>
                    <a:lnTo>
                      <a:pt x="245856" y="3220"/>
                    </a:lnTo>
                    <a:lnTo>
                      <a:pt x="245566" y="3229"/>
                    </a:lnTo>
                    <a:lnTo>
                      <a:pt x="245275" y="3220"/>
                    </a:lnTo>
                    <a:lnTo>
                      <a:pt x="244747" y="3141"/>
                    </a:lnTo>
                    <a:lnTo>
                      <a:pt x="244281" y="3000"/>
                    </a:lnTo>
                    <a:lnTo>
                      <a:pt x="243868" y="2806"/>
                    </a:lnTo>
                    <a:lnTo>
                      <a:pt x="243322" y="2446"/>
                    </a:lnTo>
                    <a:lnTo>
                      <a:pt x="242698" y="1856"/>
                    </a:lnTo>
                    <a:lnTo>
                      <a:pt x="242407" y="1540"/>
                    </a:lnTo>
                    <a:lnTo>
                      <a:pt x="242135" y="1249"/>
                    </a:lnTo>
                    <a:lnTo>
                      <a:pt x="241563" y="704"/>
                    </a:lnTo>
                    <a:lnTo>
                      <a:pt x="241079" y="370"/>
                    </a:lnTo>
                    <a:lnTo>
                      <a:pt x="240710" y="194"/>
                    </a:lnTo>
                    <a:lnTo>
                      <a:pt x="240296" y="70"/>
                    </a:lnTo>
                    <a:lnTo>
                      <a:pt x="239839" y="9"/>
                    </a:lnTo>
                    <a:lnTo>
                      <a:pt x="239575" y="0"/>
                    </a:lnTo>
                    <a:lnTo>
                      <a:pt x="239320" y="9"/>
                    </a:lnTo>
                    <a:lnTo>
                      <a:pt x="238853" y="70"/>
                    </a:lnTo>
                    <a:lnTo>
                      <a:pt x="238449" y="194"/>
                    </a:lnTo>
                    <a:lnTo>
                      <a:pt x="238079" y="370"/>
                    </a:lnTo>
                    <a:lnTo>
                      <a:pt x="237595" y="704"/>
                    </a:lnTo>
                    <a:lnTo>
                      <a:pt x="237015" y="1249"/>
                    </a:lnTo>
                    <a:lnTo>
                      <a:pt x="236742" y="1540"/>
                    </a:lnTo>
                    <a:lnTo>
                      <a:pt x="236452" y="1856"/>
                    </a:lnTo>
                    <a:lnTo>
                      <a:pt x="235836" y="2446"/>
                    </a:lnTo>
                    <a:lnTo>
                      <a:pt x="235290" y="2806"/>
                    </a:lnTo>
                    <a:lnTo>
                      <a:pt x="234877" y="3000"/>
                    </a:lnTo>
                    <a:lnTo>
                      <a:pt x="234411" y="3141"/>
                    </a:lnTo>
                    <a:lnTo>
                      <a:pt x="233883" y="3220"/>
                    </a:lnTo>
                    <a:lnTo>
                      <a:pt x="233584" y="3229"/>
                    </a:lnTo>
                    <a:lnTo>
                      <a:pt x="233293" y="3220"/>
                    </a:lnTo>
                    <a:lnTo>
                      <a:pt x="232766" y="3141"/>
                    </a:lnTo>
                    <a:lnTo>
                      <a:pt x="232299" y="3000"/>
                    </a:lnTo>
                    <a:lnTo>
                      <a:pt x="231886" y="2806"/>
                    </a:lnTo>
                    <a:lnTo>
                      <a:pt x="231341" y="2446"/>
                    </a:lnTo>
                    <a:lnTo>
                      <a:pt x="230725" y="1856"/>
                    </a:lnTo>
                    <a:lnTo>
                      <a:pt x="230434" y="1540"/>
                    </a:lnTo>
                    <a:lnTo>
                      <a:pt x="230153" y="1249"/>
                    </a:lnTo>
                    <a:lnTo>
                      <a:pt x="229581" y="704"/>
                    </a:lnTo>
                    <a:lnTo>
                      <a:pt x="229097" y="370"/>
                    </a:lnTo>
                    <a:lnTo>
                      <a:pt x="228728" y="194"/>
                    </a:lnTo>
                    <a:lnTo>
                      <a:pt x="228323" y="70"/>
                    </a:lnTo>
                    <a:lnTo>
                      <a:pt x="227857" y="9"/>
                    </a:lnTo>
                    <a:lnTo>
                      <a:pt x="227602" y="0"/>
                    </a:lnTo>
                    <a:lnTo>
                      <a:pt x="227338" y="9"/>
                    </a:lnTo>
                    <a:lnTo>
                      <a:pt x="226880" y="70"/>
                    </a:lnTo>
                    <a:lnTo>
                      <a:pt x="226467" y="194"/>
                    </a:lnTo>
                    <a:lnTo>
                      <a:pt x="226097" y="370"/>
                    </a:lnTo>
                    <a:lnTo>
                      <a:pt x="225614" y="704"/>
                    </a:lnTo>
                    <a:lnTo>
                      <a:pt x="225042" y="1249"/>
                    </a:lnTo>
                    <a:lnTo>
                      <a:pt x="224760" y="1540"/>
                    </a:lnTo>
                    <a:lnTo>
                      <a:pt x="224479" y="1856"/>
                    </a:lnTo>
                    <a:lnTo>
                      <a:pt x="223854" y="2446"/>
                    </a:lnTo>
                    <a:lnTo>
                      <a:pt x="223309" y="2806"/>
                    </a:lnTo>
                    <a:lnTo>
                      <a:pt x="222895" y="3000"/>
                    </a:lnTo>
                    <a:lnTo>
                      <a:pt x="222429" y="3141"/>
                    </a:lnTo>
                    <a:lnTo>
                      <a:pt x="221901" y="3220"/>
                    </a:lnTo>
                    <a:lnTo>
                      <a:pt x="221611" y="3229"/>
                    </a:lnTo>
                    <a:lnTo>
                      <a:pt x="221312" y="3220"/>
                    </a:lnTo>
                    <a:lnTo>
                      <a:pt x="220784" y="3141"/>
                    </a:lnTo>
                    <a:lnTo>
                      <a:pt x="220326" y="3000"/>
                    </a:lnTo>
                    <a:lnTo>
                      <a:pt x="219913" y="2806"/>
                    </a:lnTo>
                    <a:lnTo>
                      <a:pt x="219359" y="2446"/>
                    </a:lnTo>
                    <a:lnTo>
                      <a:pt x="218743" y="1856"/>
                    </a:lnTo>
                    <a:lnTo>
                      <a:pt x="218453" y="1540"/>
                    </a:lnTo>
                    <a:lnTo>
                      <a:pt x="218180" y="1249"/>
                    </a:lnTo>
                    <a:lnTo>
                      <a:pt x="217608" y="704"/>
                    </a:lnTo>
                    <a:lnTo>
                      <a:pt x="217115" y="370"/>
                    </a:lnTo>
                    <a:lnTo>
                      <a:pt x="216746" y="194"/>
                    </a:lnTo>
                    <a:lnTo>
                      <a:pt x="216341" y="70"/>
                    </a:lnTo>
                    <a:lnTo>
                      <a:pt x="215875" y="9"/>
                    </a:lnTo>
                    <a:lnTo>
                      <a:pt x="215620" y="0"/>
                    </a:lnTo>
                    <a:lnTo>
                      <a:pt x="215365" y="9"/>
                    </a:lnTo>
                    <a:lnTo>
                      <a:pt x="214899" y="70"/>
                    </a:lnTo>
                    <a:lnTo>
                      <a:pt x="214485" y="194"/>
                    </a:lnTo>
                    <a:lnTo>
                      <a:pt x="214116" y="370"/>
                    </a:lnTo>
                    <a:lnTo>
                      <a:pt x="213632" y="704"/>
                    </a:lnTo>
                    <a:lnTo>
                      <a:pt x="213060" y="1249"/>
                    </a:lnTo>
                    <a:lnTo>
                      <a:pt x="212787" y="1540"/>
                    </a:lnTo>
                    <a:lnTo>
                      <a:pt x="212497" y="1856"/>
                    </a:lnTo>
                    <a:lnTo>
                      <a:pt x="211872" y="2446"/>
                    </a:lnTo>
                    <a:lnTo>
                      <a:pt x="211327" y="2806"/>
                    </a:lnTo>
                    <a:lnTo>
                      <a:pt x="210913" y="3000"/>
                    </a:lnTo>
                    <a:lnTo>
                      <a:pt x="210447" y="3141"/>
                    </a:lnTo>
                    <a:lnTo>
                      <a:pt x="209919" y="3220"/>
                    </a:lnTo>
                    <a:lnTo>
                      <a:pt x="209629" y="3229"/>
                    </a:lnTo>
                    <a:lnTo>
                      <a:pt x="209339" y="3220"/>
                    </a:lnTo>
                    <a:lnTo>
                      <a:pt x="208811" y="3141"/>
                    </a:lnTo>
                    <a:lnTo>
                      <a:pt x="208345" y="3000"/>
                    </a:lnTo>
                    <a:lnTo>
                      <a:pt x="207931" y="2806"/>
                    </a:lnTo>
                    <a:lnTo>
                      <a:pt x="207386" y="2446"/>
                    </a:lnTo>
                    <a:lnTo>
                      <a:pt x="206761" y="1856"/>
                    </a:lnTo>
                    <a:lnTo>
                      <a:pt x="206471" y="1540"/>
                    </a:lnTo>
                    <a:lnTo>
                      <a:pt x="206198" y="1249"/>
                    </a:lnTo>
                    <a:lnTo>
                      <a:pt x="205626" y="704"/>
                    </a:lnTo>
                    <a:lnTo>
                      <a:pt x="205134" y="370"/>
                    </a:lnTo>
                    <a:lnTo>
                      <a:pt x="204773" y="194"/>
                    </a:lnTo>
                    <a:lnTo>
                      <a:pt x="204359" y="70"/>
                    </a:lnTo>
                    <a:lnTo>
                      <a:pt x="203893" y="9"/>
                    </a:lnTo>
                    <a:lnTo>
                      <a:pt x="203638" y="0"/>
                    </a:lnTo>
                    <a:lnTo>
                      <a:pt x="203383" y="9"/>
                    </a:lnTo>
                    <a:lnTo>
                      <a:pt x="202917" y="70"/>
                    </a:lnTo>
                    <a:lnTo>
                      <a:pt x="202503" y="194"/>
                    </a:lnTo>
                    <a:lnTo>
                      <a:pt x="202143" y="370"/>
                    </a:lnTo>
                    <a:lnTo>
                      <a:pt x="201650" y="704"/>
                    </a:lnTo>
                    <a:lnTo>
                      <a:pt x="201078" y="1249"/>
                    </a:lnTo>
                    <a:lnTo>
                      <a:pt x="200805" y="1540"/>
                    </a:lnTo>
                    <a:lnTo>
                      <a:pt x="200515" y="1856"/>
                    </a:lnTo>
                    <a:lnTo>
                      <a:pt x="199890" y="2446"/>
                    </a:lnTo>
                    <a:lnTo>
                      <a:pt x="199345" y="2806"/>
                    </a:lnTo>
                    <a:lnTo>
                      <a:pt x="198932" y="3000"/>
                    </a:lnTo>
                    <a:lnTo>
                      <a:pt x="198465" y="3141"/>
                    </a:lnTo>
                    <a:lnTo>
                      <a:pt x="197946" y="3220"/>
                    </a:lnTo>
                    <a:lnTo>
                      <a:pt x="197647" y="3229"/>
                    </a:lnTo>
                    <a:lnTo>
                      <a:pt x="197357" y="3220"/>
                    </a:lnTo>
                    <a:lnTo>
                      <a:pt x="196829" y="3141"/>
                    </a:lnTo>
                    <a:lnTo>
                      <a:pt x="196363" y="3000"/>
                    </a:lnTo>
                    <a:lnTo>
                      <a:pt x="195949" y="2806"/>
                    </a:lnTo>
                    <a:lnTo>
                      <a:pt x="195404" y="2446"/>
                    </a:lnTo>
                    <a:lnTo>
                      <a:pt x="194779" y="1856"/>
                    </a:lnTo>
                    <a:lnTo>
                      <a:pt x="194489" y="1540"/>
                    </a:lnTo>
                    <a:lnTo>
                      <a:pt x="194216" y="1249"/>
                    </a:lnTo>
                    <a:lnTo>
                      <a:pt x="193644" y="704"/>
                    </a:lnTo>
                    <a:lnTo>
                      <a:pt x="193161" y="370"/>
                    </a:lnTo>
                    <a:lnTo>
                      <a:pt x="192791" y="194"/>
                    </a:lnTo>
                    <a:lnTo>
                      <a:pt x="192378" y="70"/>
                    </a:lnTo>
                    <a:lnTo>
                      <a:pt x="191920" y="9"/>
                    </a:lnTo>
                    <a:lnTo>
                      <a:pt x="191656" y="0"/>
                    </a:lnTo>
                    <a:lnTo>
                      <a:pt x="191401" y="9"/>
                    </a:lnTo>
                    <a:lnTo>
                      <a:pt x="190935" y="70"/>
                    </a:lnTo>
                    <a:lnTo>
                      <a:pt x="190530" y="194"/>
                    </a:lnTo>
                    <a:lnTo>
                      <a:pt x="190161" y="370"/>
                    </a:lnTo>
                    <a:lnTo>
                      <a:pt x="189677" y="704"/>
                    </a:lnTo>
                    <a:lnTo>
                      <a:pt x="189096" y="1249"/>
                    </a:lnTo>
                    <a:lnTo>
                      <a:pt x="188824" y="1540"/>
                    </a:lnTo>
                    <a:lnTo>
                      <a:pt x="188533" y="1856"/>
                    </a:lnTo>
                    <a:lnTo>
                      <a:pt x="187917" y="2446"/>
                    </a:lnTo>
                    <a:lnTo>
                      <a:pt x="187372" y="2806"/>
                    </a:lnTo>
                    <a:lnTo>
                      <a:pt x="186959" y="3000"/>
                    </a:lnTo>
                    <a:lnTo>
                      <a:pt x="186492" y="3141"/>
                    </a:lnTo>
                    <a:lnTo>
                      <a:pt x="185964" y="3220"/>
                    </a:lnTo>
                    <a:lnTo>
                      <a:pt x="185665" y="3229"/>
                    </a:lnTo>
                    <a:lnTo>
                      <a:pt x="185375" y="3220"/>
                    </a:lnTo>
                    <a:lnTo>
                      <a:pt x="184847" y="3141"/>
                    </a:lnTo>
                    <a:lnTo>
                      <a:pt x="184381" y="3000"/>
                    </a:lnTo>
                    <a:lnTo>
                      <a:pt x="183968" y="2806"/>
                    </a:lnTo>
                    <a:lnTo>
                      <a:pt x="183422" y="2446"/>
                    </a:lnTo>
                    <a:lnTo>
                      <a:pt x="182806" y="1856"/>
                    </a:lnTo>
                    <a:lnTo>
                      <a:pt x="182516" y="1540"/>
                    </a:lnTo>
                    <a:lnTo>
                      <a:pt x="182243" y="1249"/>
                    </a:lnTo>
                    <a:lnTo>
                      <a:pt x="181663" y="704"/>
                    </a:lnTo>
                    <a:lnTo>
                      <a:pt x="181179" y="370"/>
                    </a:lnTo>
                    <a:lnTo>
                      <a:pt x="180809" y="194"/>
                    </a:lnTo>
                    <a:lnTo>
                      <a:pt x="180405" y="70"/>
                    </a:lnTo>
                    <a:lnTo>
                      <a:pt x="179938" y="9"/>
                    </a:lnTo>
                    <a:lnTo>
                      <a:pt x="179683" y="0"/>
                    </a:lnTo>
                    <a:lnTo>
                      <a:pt x="179419" y="9"/>
                    </a:lnTo>
                    <a:lnTo>
                      <a:pt x="178962" y="70"/>
                    </a:lnTo>
                    <a:lnTo>
                      <a:pt x="178548" y="194"/>
                    </a:lnTo>
                    <a:lnTo>
                      <a:pt x="178179" y="370"/>
                    </a:lnTo>
                    <a:lnTo>
                      <a:pt x="177695" y="704"/>
                    </a:lnTo>
                    <a:lnTo>
                      <a:pt x="177123" y="1249"/>
                    </a:lnTo>
                    <a:lnTo>
                      <a:pt x="176851" y="1540"/>
                    </a:lnTo>
                    <a:lnTo>
                      <a:pt x="176560" y="1856"/>
                    </a:lnTo>
                    <a:lnTo>
                      <a:pt x="175936" y="2446"/>
                    </a:lnTo>
                    <a:lnTo>
                      <a:pt x="175390" y="2806"/>
                    </a:lnTo>
                    <a:lnTo>
                      <a:pt x="174977" y="3000"/>
                    </a:lnTo>
                    <a:lnTo>
                      <a:pt x="174511" y="3141"/>
                    </a:lnTo>
                    <a:lnTo>
                      <a:pt x="173983" y="3220"/>
                    </a:lnTo>
                    <a:lnTo>
                      <a:pt x="173692" y="3229"/>
                    </a:lnTo>
                    <a:lnTo>
                      <a:pt x="173402" y="3220"/>
                    </a:lnTo>
                    <a:lnTo>
                      <a:pt x="172874" y="3141"/>
                    </a:lnTo>
                    <a:lnTo>
                      <a:pt x="172408" y="3000"/>
                    </a:lnTo>
                    <a:lnTo>
                      <a:pt x="171995" y="2806"/>
                    </a:lnTo>
                    <a:lnTo>
                      <a:pt x="171449" y="2446"/>
                    </a:lnTo>
                    <a:lnTo>
                      <a:pt x="170824" y="1856"/>
                    </a:lnTo>
                    <a:lnTo>
                      <a:pt x="170534" y="1540"/>
                    </a:lnTo>
                    <a:lnTo>
                      <a:pt x="170261" y="1249"/>
                    </a:lnTo>
                    <a:lnTo>
                      <a:pt x="169690" y="704"/>
                    </a:lnTo>
                    <a:lnTo>
                      <a:pt x="169197" y="370"/>
                    </a:lnTo>
                    <a:lnTo>
                      <a:pt x="168836" y="194"/>
                    </a:lnTo>
                    <a:lnTo>
                      <a:pt x="168423" y="70"/>
                    </a:lnTo>
                    <a:lnTo>
                      <a:pt x="167957" y="9"/>
                    </a:lnTo>
                    <a:lnTo>
                      <a:pt x="167701" y="0"/>
                    </a:lnTo>
                    <a:lnTo>
                      <a:pt x="167446" y="9"/>
                    </a:lnTo>
                    <a:lnTo>
                      <a:pt x="166980" y="70"/>
                    </a:lnTo>
                    <a:lnTo>
                      <a:pt x="166567" y="194"/>
                    </a:lnTo>
                    <a:lnTo>
                      <a:pt x="166206" y="370"/>
                    </a:lnTo>
                    <a:lnTo>
                      <a:pt x="165713" y="704"/>
                    </a:lnTo>
                    <a:lnTo>
                      <a:pt x="165141" y="1249"/>
                    </a:lnTo>
                    <a:lnTo>
                      <a:pt x="164869" y="1540"/>
                    </a:lnTo>
                    <a:lnTo>
                      <a:pt x="164578" y="1856"/>
                    </a:lnTo>
                    <a:lnTo>
                      <a:pt x="163954" y="2446"/>
                    </a:lnTo>
                    <a:lnTo>
                      <a:pt x="163408" y="2806"/>
                    </a:lnTo>
                    <a:lnTo>
                      <a:pt x="162995" y="3000"/>
                    </a:lnTo>
                    <a:lnTo>
                      <a:pt x="162529" y="3141"/>
                    </a:lnTo>
                    <a:lnTo>
                      <a:pt x="162010" y="3220"/>
                    </a:lnTo>
                    <a:lnTo>
                      <a:pt x="161711" y="3229"/>
                    </a:lnTo>
                    <a:lnTo>
                      <a:pt x="161420" y="3220"/>
                    </a:lnTo>
                    <a:lnTo>
                      <a:pt x="160892" y="3141"/>
                    </a:lnTo>
                    <a:lnTo>
                      <a:pt x="160426" y="3000"/>
                    </a:lnTo>
                    <a:lnTo>
                      <a:pt x="160013" y="2806"/>
                    </a:lnTo>
                    <a:lnTo>
                      <a:pt x="159467" y="2446"/>
                    </a:lnTo>
                    <a:lnTo>
                      <a:pt x="158843" y="1856"/>
                    </a:lnTo>
                    <a:lnTo>
                      <a:pt x="158561" y="1540"/>
                    </a:lnTo>
                    <a:lnTo>
                      <a:pt x="158280" y="1249"/>
                    </a:lnTo>
                    <a:lnTo>
                      <a:pt x="157708" y="704"/>
                    </a:lnTo>
                    <a:lnTo>
                      <a:pt x="157224" y="370"/>
                    </a:lnTo>
                    <a:lnTo>
                      <a:pt x="156855" y="194"/>
                    </a:lnTo>
                    <a:lnTo>
                      <a:pt x="156441" y="70"/>
                    </a:lnTo>
                    <a:lnTo>
                      <a:pt x="155984" y="9"/>
                    </a:lnTo>
                    <a:lnTo>
                      <a:pt x="155728" y="0"/>
                    </a:lnTo>
                    <a:lnTo>
                      <a:pt x="155465" y="9"/>
                    </a:lnTo>
                    <a:lnTo>
                      <a:pt x="155007" y="70"/>
                    </a:lnTo>
                    <a:lnTo>
                      <a:pt x="154594" y="194"/>
                    </a:lnTo>
                    <a:lnTo>
                      <a:pt x="154224" y="370"/>
                    </a:lnTo>
                    <a:lnTo>
                      <a:pt x="153740" y="704"/>
                    </a:lnTo>
                    <a:lnTo>
                      <a:pt x="153168" y="1249"/>
                    </a:lnTo>
                    <a:lnTo>
                      <a:pt x="152887" y="1540"/>
                    </a:lnTo>
                    <a:lnTo>
                      <a:pt x="152605" y="1856"/>
                    </a:lnTo>
                    <a:lnTo>
                      <a:pt x="151981" y="2446"/>
                    </a:lnTo>
                    <a:lnTo>
                      <a:pt x="151435" y="2806"/>
                    </a:lnTo>
                    <a:lnTo>
                      <a:pt x="151022" y="3000"/>
                    </a:lnTo>
                    <a:lnTo>
                      <a:pt x="150556" y="3141"/>
                    </a:lnTo>
                    <a:lnTo>
                      <a:pt x="150028" y="3220"/>
                    </a:lnTo>
                    <a:lnTo>
                      <a:pt x="149738" y="3229"/>
                    </a:lnTo>
                    <a:lnTo>
                      <a:pt x="149438" y="3220"/>
                    </a:lnTo>
                    <a:lnTo>
                      <a:pt x="148911" y="3141"/>
                    </a:lnTo>
                    <a:lnTo>
                      <a:pt x="148453" y="3000"/>
                    </a:lnTo>
                    <a:lnTo>
                      <a:pt x="148040" y="2806"/>
                    </a:lnTo>
                    <a:lnTo>
                      <a:pt x="147494" y="2446"/>
                    </a:lnTo>
                    <a:lnTo>
                      <a:pt x="146870" y="1856"/>
                    </a:lnTo>
                    <a:lnTo>
                      <a:pt x="146579" y="1540"/>
                    </a:lnTo>
                    <a:lnTo>
                      <a:pt x="146307" y="1249"/>
                    </a:lnTo>
                    <a:lnTo>
                      <a:pt x="145735" y="704"/>
                    </a:lnTo>
                    <a:lnTo>
                      <a:pt x="145242" y="370"/>
                    </a:lnTo>
                    <a:lnTo>
                      <a:pt x="144873" y="194"/>
                    </a:lnTo>
                    <a:lnTo>
                      <a:pt x="144468" y="70"/>
                    </a:lnTo>
                    <a:lnTo>
                      <a:pt x="144002" y="9"/>
                    </a:lnTo>
                    <a:lnTo>
                      <a:pt x="143747" y="0"/>
                    </a:lnTo>
                    <a:lnTo>
                      <a:pt x="143492" y="9"/>
                    </a:lnTo>
                    <a:lnTo>
                      <a:pt x="143025" y="70"/>
                    </a:lnTo>
                    <a:lnTo>
                      <a:pt x="142612" y="194"/>
                    </a:lnTo>
                    <a:lnTo>
                      <a:pt x="142242" y="370"/>
                    </a:lnTo>
                    <a:lnTo>
                      <a:pt x="141758" y="704"/>
                    </a:lnTo>
                    <a:lnTo>
                      <a:pt x="141187" y="1249"/>
                    </a:lnTo>
                    <a:lnTo>
                      <a:pt x="140914" y="1540"/>
                    </a:lnTo>
                    <a:lnTo>
                      <a:pt x="140624" y="1856"/>
                    </a:lnTo>
                    <a:lnTo>
                      <a:pt x="139999" y="2446"/>
                    </a:lnTo>
                    <a:lnTo>
                      <a:pt x="139454" y="2806"/>
                    </a:lnTo>
                    <a:lnTo>
                      <a:pt x="139040" y="3000"/>
                    </a:lnTo>
                    <a:lnTo>
                      <a:pt x="138574" y="3141"/>
                    </a:lnTo>
                    <a:lnTo>
                      <a:pt x="138046" y="3220"/>
                    </a:lnTo>
                    <a:lnTo>
                      <a:pt x="137756" y="3229"/>
                    </a:lnTo>
                    <a:lnTo>
                      <a:pt x="137465" y="3220"/>
                    </a:lnTo>
                    <a:lnTo>
                      <a:pt x="136938" y="3141"/>
                    </a:lnTo>
                    <a:lnTo>
                      <a:pt x="136471" y="3000"/>
                    </a:lnTo>
                    <a:lnTo>
                      <a:pt x="136058" y="2806"/>
                    </a:lnTo>
                    <a:lnTo>
                      <a:pt x="135512" y="2446"/>
                    </a:lnTo>
                    <a:lnTo>
                      <a:pt x="134888" y="1856"/>
                    </a:lnTo>
                    <a:lnTo>
                      <a:pt x="134598" y="1540"/>
                    </a:lnTo>
                    <a:lnTo>
                      <a:pt x="134325" y="1249"/>
                    </a:lnTo>
                    <a:lnTo>
                      <a:pt x="133753" y="704"/>
                    </a:lnTo>
                    <a:lnTo>
                      <a:pt x="133260" y="370"/>
                    </a:lnTo>
                    <a:lnTo>
                      <a:pt x="132900" y="194"/>
                    </a:lnTo>
                    <a:lnTo>
                      <a:pt x="132486" y="70"/>
                    </a:lnTo>
                    <a:lnTo>
                      <a:pt x="132020" y="9"/>
                    </a:lnTo>
                    <a:lnTo>
                      <a:pt x="131765" y="0"/>
                    </a:lnTo>
                    <a:lnTo>
                      <a:pt x="131510" y="9"/>
                    </a:lnTo>
                    <a:lnTo>
                      <a:pt x="131043" y="70"/>
                    </a:lnTo>
                    <a:lnTo>
                      <a:pt x="130630" y="194"/>
                    </a:lnTo>
                    <a:lnTo>
                      <a:pt x="130269" y="370"/>
                    </a:lnTo>
                    <a:lnTo>
                      <a:pt x="129777" y="704"/>
                    </a:lnTo>
                    <a:lnTo>
                      <a:pt x="129205" y="1249"/>
                    </a:lnTo>
                    <a:lnTo>
                      <a:pt x="128932" y="1540"/>
                    </a:lnTo>
                    <a:lnTo>
                      <a:pt x="128642" y="1856"/>
                    </a:lnTo>
                    <a:lnTo>
                      <a:pt x="128017" y="2446"/>
                    </a:lnTo>
                    <a:lnTo>
                      <a:pt x="127472" y="2806"/>
                    </a:lnTo>
                    <a:lnTo>
                      <a:pt x="127058" y="3000"/>
                    </a:lnTo>
                    <a:lnTo>
                      <a:pt x="126592" y="3141"/>
                    </a:lnTo>
                    <a:lnTo>
                      <a:pt x="126064" y="3220"/>
                    </a:lnTo>
                    <a:lnTo>
                      <a:pt x="125774" y="3229"/>
                    </a:lnTo>
                    <a:lnTo>
                      <a:pt x="125484" y="3220"/>
                    </a:lnTo>
                    <a:lnTo>
                      <a:pt x="124956" y="3141"/>
                    </a:lnTo>
                    <a:lnTo>
                      <a:pt x="124490" y="3000"/>
                    </a:lnTo>
                    <a:lnTo>
                      <a:pt x="124076" y="2806"/>
                    </a:lnTo>
                    <a:lnTo>
                      <a:pt x="123531" y="2446"/>
                    </a:lnTo>
                    <a:lnTo>
                      <a:pt x="122906" y="1856"/>
                    </a:lnTo>
                    <a:lnTo>
                      <a:pt x="122625" y="1540"/>
                    </a:lnTo>
                    <a:lnTo>
                      <a:pt x="122343" y="1249"/>
                    </a:lnTo>
                    <a:lnTo>
                      <a:pt x="121771" y="704"/>
                    </a:lnTo>
                    <a:lnTo>
                      <a:pt x="121287" y="370"/>
                    </a:lnTo>
                    <a:lnTo>
                      <a:pt x="120918" y="194"/>
                    </a:lnTo>
                    <a:lnTo>
                      <a:pt x="120504" y="70"/>
                    </a:lnTo>
                    <a:lnTo>
                      <a:pt x="120047" y="9"/>
                    </a:lnTo>
                    <a:lnTo>
                      <a:pt x="119783" y="0"/>
                    </a:lnTo>
                    <a:lnTo>
                      <a:pt x="119528" y="9"/>
                    </a:lnTo>
                    <a:lnTo>
                      <a:pt x="119062" y="70"/>
                    </a:lnTo>
                    <a:lnTo>
                      <a:pt x="118657" y="194"/>
                    </a:lnTo>
                    <a:lnTo>
                      <a:pt x="118288" y="370"/>
                    </a:lnTo>
                    <a:lnTo>
                      <a:pt x="117804" y="704"/>
                    </a:lnTo>
                    <a:lnTo>
                      <a:pt x="117232" y="1249"/>
                    </a:lnTo>
                    <a:lnTo>
                      <a:pt x="116950" y="1540"/>
                    </a:lnTo>
                    <a:lnTo>
                      <a:pt x="116660" y="1856"/>
                    </a:lnTo>
                    <a:lnTo>
                      <a:pt x="116044" y="2446"/>
                    </a:lnTo>
                    <a:lnTo>
                      <a:pt x="115499" y="2806"/>
                    </a:lnTo>
                    <a:lnTo>
                      <a:pt x="115085" y="3000"/>
                    </a:lnTo>
                    <a:lnTo>
                      <a:pt x="114619" y="3141"/>
                    </a:lnTo>
                    <a:lnTo>
                      <a:pt x="114091" y="3220"/>
                    </a:lnTo>
                    <a:lnTo>
                      <a:pt x="113801" y="3229"/>
                    </a:lnTo>
                    <a:lnTo>
                      <a:pt x="113502" y="3220"/>
                    </a:lnTo>
                    <a:lnTo>
                      <a:pt x="112974" y="3141"/>
                    </a:lnTo>
                    <a:lnTo>
                      <a:pt x="112508" y="3000"/>
                    </a:lnTo>
                    <a:lnTo>
                      <a:pt x="112094" y="2806"/>
                    </a:lnTo>
                    <a:lnTo>
                      <a:pt x="111549" y="2446"/>
                    </a:lnTo>
                    <a:lnTo>
                      <a:pt x="110933" y="1856"/>
                    </a:lnTo>
                    <a:lnTo>
                      <a:pt x="110643" y="1540"/>
                    </a:lnTo>
                    <a:lnTo>
                      <a:pt x="110370" y="1249"/>
                    </a:lnTo>
                    <a:lnTo>
                      <a:pt x="109798" y="704"/>
                    </a:lnTo>
                    <a:lnTo>
                      <a:pt x="109306" y="370"/>
                    </a:lnTo>
                    <a:lnTo>
                      <a:pt x="108936" y="194"/>
                    </a:lnTo>
                    <a:lnTo>
                      <a:pt x="108531" y="70"/>
                    </a:lnTo>
                    <a:lnTo>
                      <a:pt x="108065" y="9"/>
                    </a:lnTo>
                    <a:lnTo>
                      <a:pt x="107810" y="0"/>
                    </a:lnTo>
                    <a:lnTo>
                      <a:pt x="107555" y="9"/>
                    </a:lnTo>
                    <a:lnTo>
                      <a:pt x="107089" y="70"/>
                    </a:lnTo>
                    <a:lnTo>
                      <a:pt x="106675" y="194"/>
                    </a:lnTo>
                    <a:lnTo>
                      <a:pt x="106306" y="370"/>
                    </a:lnTo>
                    <a:lnTo>
                      <a:pt x="105822" y="704"/>
                    </a:lnTo>
                    <a:lnTo>
                      <a:pt x="105250" y="1249"/>
                    </a:lnTo>
                    <a:lnTo>
                      <a:pt x="104977" y="1540"/>
                    </a:lnTo>
                    <a:lnTo>
                      <a:pt x="104687" y="1856"/>
                    </a:lnTo>
                    <a:lnTo>
                      <a:pt x="104062" y="2446"/>
                    </a:lnTo>
                    <a:lnTo>
                      <a:pt x="103517" y="2806"/>
                    </a:lnTo>
                    <a:lnTo>
                      <a:pt x="103104" y="3000"/>
                    </a:lnTo>
                    <a:lnTo>
                      <a:pt x="102637" y="3141"/>
                    </a:lnTo>
                    <a:lnTo>
                      <a:pt x="102109" y="3220"/>
                    </a:lnTo>
                    <a:lnTo>
                      <a:pt x="101819" y="3229"/>
                    </a:lnTo>
                    <a:lnTo>
                      <a:pt x="101529" y="3220"/>
                    </a:lnTo>
                    <a:lnTo>
                      <a:pt x="101001" y="3141"/>
                    </a:lnTo>
                    <a:lnTo>
                      <a:pt x="100535" y="3000"/>
                    </a:lnTo>
                    <a:lnTo>
                      <a:pt x="100121" y="2806"/>
                    </a:lnTo>
                    <a:lnTo>
                      <a:pt x="99576" y="2446"/>
                    </a:lnTo>
                    <a:lnTo>
                      <a:pt x="98951" y="1856"/>
                    </a:lnTo>
                    <a:lnTo>
                      <a:pt x="98661" y="1540"/>
                    </a:lnTo>
                    <a:lnTo>
                      <a:pt x="98388" y="1249"/>
                    </a:lnTo>
                    <a:lnTo>
                      <a:pt x="97816" y="704"/>
                    </a:lnTo>
                    <a:lnTo>
                      <a:pt x="97324" y="370"/>
                    </a:lnTo>
                    <a:lnTo>
                      <a:pt x="96963" y="194"/>
                    </a:lnTo>
                    <a:lnTo>
                      <a:pt x="96550" y="70"/>
                    </a:lnTo>
                    <a:lnTo>
                      <a:pt x="96083" y="9"/>
                    </a:lnTo>
                    <a:lnTo>
                      <a:pt x="95828" y="0"/>
                    </a:lnTo>
                    <a:lnTo>
                      <a:pt x="95573" y="9"/>
                    </a:lnTo>
                    <a:lnTo>
                      <a:pt x="95107" y="70"/>
                    </a:lnTo>
                    <a:lnTo>
                      <a:pt x="94693" y="194"/>
                    </a:lnTo>
                    <a:lnTo>
                      <a:pt x="94333" y="370"/>
                    </a:lnTo>
                    <a:lnTo>
                      <a:pt x="93840" y="704"/>
                    </a:lnTo>
                    <a:lnTo>
                      <a:pt x="93268" y="1249"/>
                    </a:lnTo>
                    <a:lnTo>
                      <a:pt x="92996" y="1540"/>
                    </a:lnTo>
                    <a:lnTo>
                      <a:pt x="92705" y="1856"/>
                    </a:lnTo>
                    <a:lnTo>
                      <a:pt x="92081" y="2446"/>
                    </a:lnTo>
                    <a:lnTo>
                      <a:pt x="91535" y="2806"/>
                    </a:lnTo>
                    <a:lnTo>
                      <a:pt x="91122" y="3000"/>
                    </a:lnTo>
                    <a:lnTo>
                      <a:pt x="90655" y="3141"/>
                    </a:lnTo>
                    <a:lnTo>
                      <a:pt x="90128" y="3220"/>
                    </a:lnTo>
                    <a:lnTo>
                      <a:pt x="89837" y="3229"/>
                    </a:lnTo>
                    <a:lnTo>
                      <a:pt x="89547" y="3220"/>
                    </a:lnTo>
                    <a:lnTo>
                      <a:pt x="89019" y="3141"/>
                    </a:lnTo>
                    <a:lnTo>
                      <a:pt x="88553" y="3000"/>
                    </a:lnTo>
                    <a:lnTo>
                      <a:pt x="88139" y="2806"/>
                    </a:lnTo>
                    <a:lnTo>
                      <a:pt x="87594" y="2446"/>
                    </a:lnTo>
                    <a:lnTo>
                      <a:pt x="86969" y="1856"/>
                    </a:lnTo>
                    <a:lnTo>
                      <a:pt x="86679" y="1540"/>
                    </a:lnTo>
                    <a:lnTo>
                      <a:pt x="86406" y="1249"/>
                    </a:lnTo>
                    <a:lnTo>
                      <a:pt x="85835" y="704"/>
                    </a:lnTo>
                    <a:lnTo>
                      <a:pt x="85351" y="370"/>
                    </a:lnTo>
                    <a:lnTo>
                      <a:pt x="84981" y="194"/>
                    </a:lnTo>
                    <a:lnTo>
                      <a:pt x="84568" y="70"/>
                    </a:lnTo>
                    <a:lnTo>
                      <a:pt x="84110" y="9"/>
                    </a:lnTo>
                    <a:lnTo>
                      <a:pt x="83846" y="0"/>
                    </a:lnTo>
                    <a:lnTo>
                      <a:pt x="83591" y="9"/>
                    </a:lnTo>
                    <a:lnTo>
                      <a:pt x="83125" y="70"/>
                    </a:lnTo>
                    <a:lnTo>
                      <a:pt x="82720" y="194"/>
                    </a:lnTo>
                    <a:lnTo>
                      <a:pt x="82351" y="370"/>
                    </a:lnTo>
                    <a:lnTo>
                      <a:pt x="81867" y="704"/>
                    </a:lnTo>
                    <a:lnTo>
                      <a:pt x="81286" y="1249"/>
                    </a:lnTo>
                    <a:lnTo>
                      <a:pt x="81014" y="1540"/>
                    </a:lnTo>
                    <a:lnTo>
                      <a:pt x="80723" y="1856"/>
                    </a:lnTo>
                    <a:lnTo>
                      <a:pt x="80108" y="2446"/>
                    </a:lnTo>
                    <a:lnTo>
                      <a:pt x="79562" y="2806"/>
                    </a:lnTo>
                    <a:lnTo>
                      <a:pt x="79149" y="3000"/>
                    </a:lnTo>
                    <a:lnTo>
                      <a:pt x="78682" y="3141"/>
                    </a:lnTo>
                    <a:lnTo>
                      <a:pt x="78155" y="3220"/>
                    </a:lnTo>
                    <a:lnTo>
                      <a:pt x="77864" y="3229"/>
                    </a:lnTo>
                    <a:lnTo>
                      <a:pt x="77565" y="3220"/>
                    </a:lnTo>
                    <a:lnTo>
                      <a:pt x="77037" y="3141"/>
                    </a:lnTo>
                    <a:lnTo>
                      <a:pt x="76571" y="3000"/>
                    </a:lnTo>
                    <a:lnTo>
                      <a:pt x="76158" y="2806"/>
                    </a:lnTo>
                    <a:lnTo>
                      <a:pt x="75612" y="2446"/>
                    </a:lnTo>
                    <a:lnTo>
                      <a:pt x="74996" y="1856"/>
                    </a:lnTo>
                    <a:lnTo>
                      <a:pt x="74706" y="1540"/>
                    </a:lnTo>
                    <a:lnTo>
                      <a:pt x="74433" y="1249"/>
                    </a:lnTo>
                    <a:lnTo>
                      <a:pt x="73862" y="704"/>
                    </a:lnTo>
                    <a:lnTo>
                      <a:pt x="73369" y="370"/>
                    </a:lnTo>
                    <a:lnTo>
                      <a:pt x="72999" y="194"/>
                    </a:lnTo>
                    <a:lnTo>
                      <a:pt x="72595" y="70"/>
                    </a:lnTo>
                    <a:lnTo>
                      <a:pt x="72129" y="9"/>
                    </a:lnTo>
                    <a:lnTo>
                      <a:pt x="71873" y="0"/>
                    </a:lnTo>
                    <a:lnTo>
                      <a:pt x="71610" y="9"/>
                    </a:lnTo>
                    <a:lnTo>
                      <a:pt x="71152" y="70"/>
                    </a:lnTo>
                    <a:lnTo>
                      <a:pt x="70739" y="194"/>
                    </a:lnTo>
                    <a:lnTo>
                      <a:pt x="70369" y="370"/>
                    </a:lnTo>
                    <a:lnTo>
                      <a:pt x="69885" y="704"/>
                    </a:lnTo>
                    <a:lnTo>
                      <a:pt x="69313" y="1249"/>
                    </a:lnTo>
                    <a:lnTo>
                      <a:pt x="69041" y="1540"/>
                    </a:lnTo>
                    <a:lnTo>
                      <a:pt x="68750" y="1856"/>
                    </a:lnTo>
                    <a:lnTo>
                      <a:pt x="68126" y="2446"/>
                    </a:lnTo>
                    <a:lnTo>
                      <a:pt x="67580" y="2806"/>
                    </a:lnTo>
                    <a:lnTo>
                      <a:pt x="67167" y="3000"/>
                    </a:lnTo>
                    <a:lnTo>
                      <a:pt x="66701" y="3141"/>
                    </a:lnTo>
                    <a:lnTo>
                      <a:pt x="66173" y="3220"/>
                    </a:lnTo>
                    <a:lnTo>
                      <a:pt x="65883" y="3229"/>
                    </a:lnTo>
                    <a:lnTo>
                      <a:pt x="65592" y="3220"/>
                    </a:lnTo>
                    <a:lnTo>
                      <a:pt x="65064" y="3141"/>
                    </a:lnTo>
                    <a:lnTo>
                      <a:pt x="64598" y="3000"/>
                    </a:lnTo>
                    <a:lnTo>
                      <a:pt x="64185" y="2806"/>
                    </a:lnTo>
                    <a:lnTo>
                      <a:pt x="63639" y="2446"/>
                    </a:lnTo>
                    <a:lnTo>
                      <a:pt x="63015" y="1856"/>
                    </a:lnTo>
                    <a:lnTo>
                      <a:pt x="62724" y="1540"/>
                    </a:lnTo>
                    <a:lnTo>
                      <a:pt x="62452" y="1249"/>
                    </a:lnTo>
                    <a:lnTo>
                      <a:pt x="61880" y="704"/>
                    </a:lnTo>
                    <a:lnTo>
                      <a:pt x="61387" y="370"/>
                    </a:lnTo>
                    <a:lnTo>
                      <a:pt x="61026" y="194"/>
                    </a:lnTo>
                    <a:lnTo>
                      <a:pt x="60613" y="70"/>
                    </a:lnTo>
                    <a:lnTo>
                      <a:pt x="60147" y="9"/>
                    </a:lnTo>
                    <a:lnTo>
                      <a:pt x="59892" y="0"/>
                    </a:lnTo>
                    <a:lnTo>
                      <a:pt x="59637" y="9"/>
                    </a:lnTo>
                    <a:lnTo>
                      <a:pt x="59170" y="70"/>
                    </a:lnTo>
                    <a:lnTo>
                      <a:pt x="58757" y="194"/>
                    </a:lnTo>
                    <a:lnTo>
                      <a:pt x="58396" y="370"/>
                    </a:lnTo>
                    <a:lnTo>
                      <a:pt x="57903" y="704"/>
                    </a:lnTo>
                    <a:lnTo>
                      <a:pt x="57332" y="1249"/>
                    </a:lnTo>
                    <a:lnTo>
                      <a:pt x="57059" y="1540"/>
                    </a:lnTo>
                    <a:lnTo>
                      <a:pt x="56769" y="1856"/>
                    </a:lnTo>
                    <a:lnTo>
                      <a:pt x="56144" y="2446"/>
                    </a:lnTo>
                    <a:lnTo>
                      <a:pt x="55599" y="2806"/>
                    </a:lnTo>
                    <a:lnTo>
                      <a:pt x="55185" y="3000"/>
                    </a:lnTo>
                    <a:lnTo>
                      <a:pt x="54719" y="3141"/>
                    </a:lnTo>
                    <a:lnTo>
                      <a:pt x="54191" y="3220"/>
                    </a:lnTo>
                    <a:lnTo>
                      <a:pt x="53901" y="3229"/>
                    </a:lnTo>
                    <a:lnTo>
                      <a:pt x="53610" y="3220"/>
                    </a:lnTo>
                    <a:lnTo>
                      <a:pt x="53083" y="3141"/>
                    </a:lnTo>
                    <a:lnTo>
                      <a:pt x="52616" y="3000"/>
                    </a:lnTo>
                    <a:lnTo>
                      <a:pt x="52203" y="2806"/>
                    </a:lnTo>
                    <a:lnTo>
                      <a:pt x="51657" y="2446"/>
                    </a:lnTo>
                    <a:lnTo>
                      <a:pt x="51033" y="1856"/>
                    </a:lnTo>
                    <a:lnTo>
                      <a:pt x="50743" y="1540"/>
                    </a:lnTo>
                    <a:lnTo>
                      <a:pt x="50470" y="1249"/>
                    </a:lnTo>
                    <a:lnTo>
                      <a:pt x="49898" y="704"/>
                    </a:lnTo>
                    <a:lnTo>
                      <a:pt x="49414" y="370"/>
                    </a:lnTo>
                    <a:lnTo>
                      <a:pt x="49045" y="194"/>
                    </a:lnTo>
                    <a:lnTo>
                      <a:pt x="48631" y="70"/>
                    </a:lnTo>
                    <a:lnTo>
                      <a:pt x="48174" y="9"/>
                    </a:lnTo>
                    <a:lnTo>
                      <a:pt x="47910" y="0"/>
                    </a:lnTo>
                    <a:lnTo>
                      <a:pt x="47655" y="9"/>
                    </a:lnTo>
                    <a:lnTo>
                      <a:pt x="47188" y="70"/>
                    </a:lnTo>
                    <a:lnTo>
                      <a:pt x="46784" y="194"/>
                    </a:lnTo>
                    <a:lnTo>
                      <a:pt x="46414" y="370"/>
                    </a:lnTo>
                    <a:lnTo>
                      <a:pt x="45930" y="704"/>
                    </a:lnTo>
                    <a:lnTo>
                      <a:pt x="45359" y="1249"/>
                    </a:lnTo>
                    <a:lnTo>
                      <a:pt x="45077" y="1540"/>
                    </a:lnTo>
                    <a:lnTo>
                      <a:pt x="44787" y="1856"/>
                    </a:lnTo>
                    <a:lnTo>
                      <a:pt x="44171" y="2446"/>
                    </a:lnTo>
                    <a:lnTo>
                      <a:pt x="43626" y="2806"/>
                    </a:lnTo>
                    <a:lnTo>
                      <a:pt x="43212" y="3000"/>
                    </a:lnTo>
                    <a:lnTo>
                      <a:pt x="42746" y="3141"/>
                    </a:lnTo>
                    <a:lnTo>
                      <a:pt x="42218" y="3220"/>
                    </a:lnTo>
                    <a:lnTo>
                      <a:pt x="41928" y="3229"/>
                    </a:lnTo>
                    <a:lnTo>
                      <a:pt x="41629" y="3220"/>
                    </a:lnTo>
                    <a:lnTo>
                      <a:pt x="41101" y="3141"/>
                    </a:lnTo>
                    <a:lnTo>
                      <a:pt x="40635" y="3000"/>
                    </a:lnTo>
                    <a:lnTo>
                      <a:pt x="40221" y="2806"/>
                    </a:lnTo>
                    <a:lnTo>
                      <a:pt x="39676" y="2446"/>
                    </a:lnTo>
                    <a:lnTo>
                      <a:pt x="39060" y="1856"/>
                    </a:lnTo>
                    <a:lnTo>
                      <a:pt x="38770" y="1540"/>
                    </a:lnTo>
                    <a:lnTo>
                      <a:pt x="38497" y="1249"/>
                    </a:lnTo>
                    <a:lnTo>
                      <a:pt x="37925" y="704"/>
                    </a:lnTo>
                    <a:lnTo>
                      <a:pt x="37432" y="370"/>
                    </a:lnTo>
                    <a:lnTo>
                      <a:pt x="37063" y="194"/>
                    </a:lnTo>
                    <a:lnTo>
                      <a:pt x="36658" y="70"/>
                    </a:lnTo>
                    <a:lnTo>
                      <a:pt x="36192" y="9"/>
                    </a:lnTo>
                    <a:lnTo>
                      <a:pt x="35937" y="0"/>
                    </a:lnTo>
                    <a:lnTo>
                      <a:pt x="35673" y="9"/>
                    </a:lnTo>
                    <a:lnTo>
                      <a:pt x="35215" y="70"/>
                    </a:lnTo>
                    <a:lnTo>
                      <a:pt x="34802" y="194"/>
                    </a:lnTo>
                    <a:lnTo>
                      <a:pt x="34432" y="370"/>
                    </a:lnTo>
                    <a:lnTo>
                      <a:pt x="33949" y="704"/>
                    </a:lnTo>
                    <a:lnTo>
                      <a:pt x="33377" y="1249"/>
                    </a:lnTo>
                    <a:lnTo>
                      <a:pt x="33104" y="1540"/>
                    </a:lnTo>
                    <a:lnTo>
                      <a:pt x="32814" y="1856"/>
                    </a:lnTo>
                    <a:lnTo>
                      <a:pt x="32189" y="2446"/>
                    </a:lnTo>
                    <a:lnTo>
                      <a:pt x="31644" y="2806"/>
                    </a:lnTo>
                    <a:lnTo>
                      <a:pt x="31230" y="3000"/>
                    </a:lnTo>
                    <a:lnTo>
                      <a:pt x="30764" y="3141"/>
                    </a:lnTo>
                    <a:lnTo>
                      <a:pt x="30236" y="3220"/>
                    </a:lnTo>
                    <a:lnTo>
                      <a:pt x="29946" y="3229"/>
                    </a:lnTo>
                    <a:lnTo>
                      <a:pt x="29656" y="3220"/>
                    </a:lnTo>
                    <a:lnTo>
                      <a:pt x="29128" y="3141"/>
                    </a:lnTo>
                    <a:lnTo>
                      <a:pt x="28662" y="3000"/>
                    </a:lnTo>
                    <a:lnTo>
                      <a:pt x="28248" y="2806"/>
                    </a:lnTo>
                    <a:lnTo>
                      <a:pt x="27703" y="2446"/>
                    </a:lnTo>
                    <a:lnTo>
                      <a:pt x="27078" y="1856"/>
                    </a:lnTo>
                    <a:lnTo>
                      <a:pt x="26788" y="1540"/>
                    </a:lnTo>
                    <a:lnTo>
                      <a:pt x="26515" y="1249"/>
                    </a:lnTo>
                    <a:lnTo>
                      <a:pt x="25943" y="704"/>
                    </a:lnTo>
                    <a:lnTo>
                      <a:pt x="25451" y="370"/>
                    </a:lnTo>
                    <a:lnTo>
                      <a:pt x="25090" y="194"/>
                    </a:lnTo>
                    <a:lnTo>
                      <a:pt x="24676" y="70"/>
                    </a:lnTo>
                    <a:lnTo>
                      <a:pt x="24210" y="9"/>
                    </a:lnTo>
                    <a:lnTo>
                      <a:pt x="23955" y="0"/>
                    </a:lnTo>
                    <a:lnTo>
                      <a:pt x="23700" y="9"/>
                    </a:lnTo>
                    <a:lnTo>
                      <a:pt x="23234" y="70"/>
                    </a:lnTo>
                    <a:lnTo>
                      <a:pt x="22829" y="194"/>
                    </a:lnTo>
                    <a:lnTo>
                      <a:pt x="22459" y="370"/>
                    </a:lnTo>
                    <a:lnTo>
                      <a:pt x="21967" y="704"/>
                    </a:lnTo>
                    <a:lnTo>
                      <a:pt x="21395" y="1249"/>
                    </a:lnTo>
                    <a:lnTo>
                      <a:pt x="21122" y="1540"/>
                    </a:lnTo>
                    <a:lnTo>
                      <a:pt x="20832" y="1856"/>
                    </a:lnTo>
                    <a:lnTo>
                      <a:pt x="20216" y="2446"/>
                    </a:lnTo>
                    <a:lnTo>
                      <a:pt x="19662" y="2806"/>
                    </a:lnTo>
                    <a:lnTo>
                      <a:pt x="19249" y="3000"/>
                    </a:lnTo>
                    <a:lnTo>
                      <a:pt x="18782" y="3141"/>
                    </a:lnTo>
                    <a:lnTo>
                      <a:pt x="18263" y="3220"/>
                    </a:lnTo>
                    <a:lnTo>
                      <a:pt x="17964" y="3229"/>
                    </a:lnTo>
                    <a:lnTo>
                      <a:pt x="17674" y="3220"/>
                    </a:lnTo>
                    <a:lnTo>
                      <a:pt x="17146" y="3141"/>
                    </a:lnTo>
                    <a:lnTo>
                      <a:pt x="16680" y="3000"/>
                    </a:lnTo>
                    <a:lnTo>
                      <a:pt x="16266" y="2806"/>
                    </a:lnTo>
                    <a:lnTo>
                      <a:pt x="15721" y="2446"/>
                    </a:lnTo>
                    <a:lnTo>
                      <a:pt x="15096" y="1856"/>
                    </a:lnTo>
                    <a:lnTo>
                      <a:pt x="14815" y="1540"/>
                    </a:lnTo>
                    <a:lnTo>
                      <a:pt x="14533" y="1249"/>
                    </a:lnTo>
                    <a:lnTo>
                      <a:pt x="13961" y="704"/>
                    </a:lnTo>
                    <a:lnTo>
                      <a:pt x="13478" y="370"/>
                    </a:lnTo>
                    <a:lnTo>
                      <a:pt x="13108" y="194"/>
                    </a:lnTo>
                    <a:lnTo>
                      <a:pt x="12695" y="70"/>
                    </a:lnTo>
                    <a:lnTo>
                      <a:pt x="12237" y="9"/>
                    </a:lnTo>
                    <a:lnTo>
                      <a:pt x="11982" y="0"/>
                    </a:lnTo>
                    <a:lnTo>
                      <a:pt x="11718" y="9"/>
                    </a:lnTo>
                    <a:lnTo>
                      <a:pt x="11261" y="70"/>
                    </a:lnTo>
                    <a:lnTo>
                      <a:pt x="10847" y="194"/>
                    </a:lnTo>
                    <a:lnTo>
                      <a:pt x="10478" y="370"/>
                    </a:lnTo>
                    <a:lnTo>
                      <a:pt x="9994" y="704"/>
                    </a:lnTo>
                    <a:lnTo>
                      <a:pt x="9422" y="1249"/>
                    </a:lnTo>
                    <a:lnTo>
                      <a:pt x="9141" y="1540"/>
                    </a:lnTo>
                    <a:lnTo>
                      <a:pt x="8859" y="1856"/>
                    </a:lnTo>
                    <a:lnTo>
                      <a:pt x="8234" y="2446"/>
                    </a:lnTo>
                    <a:lnTo>
                      <a:pt x="7689" y="2806"/>
                    </a:lnTo>
                    <a:lnTo>
                      <a:pt x="7275" y="3000"/>
                    </a:lnTo>
                    <a:lnTo>
                      <a:pt x="6809" y="3141"/>
                    </a:lnTo>
                    <a:lnTo>
                      <a:pt x="6281" y="3220"/>
                    </a:lnTo>
                    <a:lnTo>
                      <a:pt x="5991" y="3229"/>
                    </a:lnTo>
                    <a:lnTo>
                      <a:pt x="5692" y="3220"/>
                    </a:lnTo>
                    <a:lnTo>
                      <a:pt x="5173" y="3141"/>
                    </a:lnTo>
                    <a:lnTo>
                      <a:pt x="4707" y="3000"/>
                    </a:lnTo>
                    <a:lnTo>
                      <a:pt x="4293" y="2806"/>
                    </a:lnTo>
                    <a:lnTo>
                      <a:pt x="3748" y="2446"/>
                    </a:lnTo>
                    <a:lnTo>
                      <a:pt x="3123" y="1856"/>
                    </a:lnTo>
                    <a:lnTo>
                      <a:pt x="2833" y="1540"/>
                    </a:lnTo>
                    <a:lnTo>
                      <a:pt x="2560" y="1249"/>
                    </a:lnTo>
                    <a:lnTo>
                      <a:pt x="1988" y="704"/>
                    </a:lnTo>
                    <a:lnTo>
                      <a:pt x="1496" y="370"/>
                    </a:lnTo>
                    <a:lnTo>
                      <a:pt x="1135" y="194"/>
                    </a:lnTo>
                    <a:lnTo>
                      <a:pt x="722" y="70"/>
                    </a:lnTo>
                    <a:lnTo>
                      <a:pt x="255" y="9"/>
                    </a:lnTo>
                    <a:lnTo>
                      <a:pt x="0" y="0"/>
                    </a:lnTo>
                    <a:close/>
                  </a:path>
                </a:pathLst>
              </a:custGeom>
              <a:solidFill>
                <a:srgbClr val="89874F"/>
              </a:solidFill>
              <a:ln w="9525" cap="flat"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2" name="Google Shape;142;p5"/>
            <p:cNvGrpSpPr/>
            <p:nvPr/>
          </p:nvGrpSpPr>
          <p:grpSpPr>
            <a:xfrm>
              <a:off x="7483061" y="35412"/>
              <a:ext cx="2001649" cy="2203784"/>
              <a:chOff x="7483061" y="35412"/>
              <a:chExt cx="2001649" cy="2203784"/>
            </a:xfrm>
          </p:grpSpPr>
          <p:grpSp>
            <p:nvGrpSpPr>
              <p:cNvPr id="143" name="Google Shape;143;p5"/>
              <p:cNvGrpSpPr/>
              <p:nvPr/>
            </p:nvGrpSpPr>
            <p:grpSpPr>
              <a:xfrm rot="-1191132">
                <a:off x="8487185" y="95826"/>
                <a:ext cx="691937" cy="1920812"/>
                <a:chOff x="5621053" y="396189"/>
                <a:chExt cx="872876" cy="2423098"/>
              </a:xfrm>
            </p:grpSpPr>
            <p:sp>
              <p:nvSpPr>
                <p:cNvPr id="144" name="Google Shape;144;p5"/>
                <p:cNvSpPr/>
                <p:nvPr/>
              </p:nvSpPr>
              <p:spPr>
                <a:xfrm>
                  <a:off x="5942476" y="1646812"/>
                  <a:ext cx="221960" cy="1172475"/>
                </a:xfrm>
                <a:custGeom>
                  <a:avLst/>
                  <a:gdLst/>
                  <a:ahLst/>
                  <a:cxnLst/>
                  <a:rect l="l" t="t" r="r" b="b"/>
                  <a:pathLst>
                    <a:path w="6987" h="36908" extrusionOk="0">
                      <a:moveTo>
                        <a:pt x="3729" y="1"/>
                      </a:moveTo>
                      <a:lnTo>
                        <a:pt x="3421" y="55"/>
                      </a:lnTo>
                      <a:lnTo>
                        <a:pt x="3494" y="598"/>
                      </a:lnTo>
                      <a:lnTo>
                        <a:pt x="3584" y="1684"/>
                      </a:lnTo>
                      <a:lnTo>
                        <a:pt x="3584" y="2770"/>
                      </a:lnTo>
                      <a:lnTo>
                        <a:pt x="3512" y="3874"/>
                      </a:lnTo>
                      <a:lnTo>
                        <a:pt x="3222" y="5594"/>
                      </a:lnTo>
                      <a:lnTo>
                        <a:pt x="2498" y="8055"/>
                      </a:lnTo>
                      <a:lnTo>
                        <a:pt x="1973" y="9395"/>
                      </a:lnTo>
                      <a:lnTo>
                        <a:pt x="1503" y="10607"/>
                      </a:lnTo>
                      <a:lnTo>
                        <a:pt x="652" y="13105"/>
                      </a:lnTo>
                      <a:lnTo>
                        <a:pt x="199" y="15042"/>
                      </a:lnTo>
                      <a:lnTo>
                        <a:pt x="36" y="16345"/>
                      </a:lnTo>
                      <a:lnTo>
                        <a:pt x="0" y="17685"/>
                      </a:lnTo>
                      <a:lnTo>
                        <a:pt x="109" y="19024"/>
                      </a:lnTo>
                      <a:lnTo>
                        <a:pt x="236" y="19712"/>
                      </a:lnTo>
                      <a:lnTo>
                        <a:pt x="471" y="20671"/>
                      </a:lnTo>
                      <a:lnTo>
                        <a:pt x="1104" y="22517"/>
                      </a:lnTo>
                      <a:lnTo>
                        <a:pt x="2371" y="25142"/>
                      </a:lnTo>
                      <a:lnTo>
                        <a:pt x="3313" y="26807"/>
                      </a:lnTo>
                      <a:lnTo>
                        <a:pt x="3747" y="27604"/>
                      </a:lnTo>
                      <a:lnTo>
                        <a:pt x="4200" y="28418"/>
                      </a:lnTo>
                      <a:lnTo>
                        <a:pt x="4797" y="29540"/>
                      </a:lnTo>
                      <a:lnTo>
                        <a:pt x="5720" y="31731"/>
                      </a:lnTo>
                      <a:lnTo>
                        <a:pt x="6335" y="33830"/>
                      </a:lnTo>
                      <a:lnTo>
                        <a:pt x="6643" y="35876"/>
                      </a:lnTo>
                      <a:lnTo>
                        <a:pt x="6697" y="36907"/>
                      </a:lnTo>
                      <a:lnTo>
                        <a:pt x="6987" y="36907"/>
                      </a:lnTo>
                      <a:lnTo>
                        <a:pt x="6951" y="35857"/>
                      </a:lnTo>
                      <a:lnTo>
                        <a:pt x="6625" y="33776"/>
                      </a:lnTo>
                      <a:lnTo>
                        <a:pt x="5991" y="31640"/>
                      </a:lnTo>
                      <a:lnTo>
                        <a:pt x="5068" y="29414"/>
                      </a:lnTo>
                      <a:lnTo>
                        <a:pt x="4471" y="28273"/>
                      </a:lnTo>
                      <a:lnTo>
                        <a:pt x="4019" y="27459"/>
                      </a:lnTo>
                      <a:lnTo>
                        <a:pt x="3566" y="26662"/>
                      </a:lnTo>
                      <a:lnTo>
                        <a:pt x="2607" y="24961"/>
                      </a:lnTo>
                      <a:lnTo>
                        <a:pt x="1376" y="22391"/>
                      </a:lnTo>
                      <a:lnTo>
                        <a:pt x="760" y="20599"/>
                      </a:lnTo>
                      <a:lnTo>
                        <a:pt x="525" y="19640"/>
                      </a:lnTo>
                      <a:lnTo>
                        <a:pt x="398" y="18988"/>
                      </a:lnTo>
                      <a:lnTo>
                        <a:pt x="290" y="17667"/>
                      </a:lnTo>
                      <a:lnTo>
                        <a:pt x="344" y="16363"/>
                      </a:lnTo>
                      <a:lnTo>
                        <a:pt x="507" y="15078"/>
                      </a:lnTo>
                      <a:lnTo>
                        <a:pt x="941" y="13160"/>
                      </a:lnTo>
                      <a:lnTo>
                        <a:pt x="1774" y="10698"/>
                      </a:lnTo>
                      <a:lnTo>
                        <a:pt x="2263" y="9503"/>
                      </a:lnTo>
                      <a:lnTo>
                        <a:pt x="2788" y="8146"/>
                      </a:lnTo>
                      <a:lnTo>
                        <a:pt x="3512" y="5648"/>
                      </a:lnTo>
                      <a:lnTo>
                        <a:pt x="3801" y="3892"/>
                      </a:lnTo>
                      <a:lnTo>
                        <a:pt x="3892" y="2770"/>
                      </a:lnTo>
                      <a:lnTo>
                        <a:pt x="3892" y="1666"/>
                      </a:lnTo>
                      <a:lnTo>
                        <a:pt x="3801" y="562"/>
                      </a:lnTo>
                      <a:lnTo>
                        <a:pt x="3729"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 name="Google Shape;145;p5"/>
                <p:cNvSpPr/>
                <p:nvPr/>
              </p:nvSpPr>
              <p:spPr>
                <a:xfrm>
                  <a:off x="5948226" y="1451315"/>
                  <a:ext cx="235778" cy="242100"/>
                </a:xfrm>
                <a:custGeom>
                  <a:avLst/>
                  <a:gdLst/>
                  <a:ahLst/>
                  <a:cxnLst/>
                  <a:rect l="l" t="t" r="r" b="b"/>
                  <a:pathLst>
                    <a:path w="7422" h="7621" extrusionOk="0">
                      <a:moveTo>
                        <a:pt x="4942" y="1"/>
                      </a:moveTo>
                      <a:lnTo>
                        <a:pt x="2009" y="91"/>
                      </a:lnTo>
                      <a:lnTo>
                        <a:pt x="1376" y="2299"/>
                      </a:lnTo>
                      <a:lnTo>
                        <a:pt x="797" y="4616"/>
                      </a:lnTo>
                      <a:lnTo>
                        <a:pt x="326" y="6191"/>
                      </a:lnTo>
                      <a:lnTo>
                        <a:pt x="0" y="7114"/>
                      </a:lnTo>
                      <a:lnTo>
                        <a:pt x="941" y="7349"/>
                      </a:lnTo>
                      <a:lnTo>
                        <a:pt x="2752" y="7621"/>
                      </a:lnTo>
                      <a:lnTo>
                        <a:pt x="4562" y="7603"/>
                      </a:lnTo>
                      <a:lnTo>
                        <a:pt x="6426" y="7277"/>
                      </a:lnTo>
                      <a:lnTo>
                        <a:pt x="7421" y="6987"/>
                      </a:lnTo>
                      <a:lnTo>
                        <a:pt x="6752" y="5286"/>
                      </a:lnTo>
                      <a:lnTo>
                        <a:pt x="5792" y="2933"/>
                      </a:lnTo>
                      <a:lnTo>
                        <a:pt x="5213" y="1105"/>
                      </a:lnTo>
                      <a:lnTo>
                        <a:pt x="4942"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 name="Google Shape;146;p5"/>
                <p:cNvSpPr/>
                <p:nvPr/>
              </p:nvSpPr>
              <p:spPr>
                <a:xfrm>
                  <a:off x="5943048" y="1450171"/>
                  <a:ext cx="245563" cy="248422"/>
                </a:xfrm>
                <a:custGeom>
                  <a:avLst/>
                  <a:gdLst/>
                  <a:ahLst/>
                  <a:cxnLst/>
                  <a:rect l="l" t="t" r="r" b="b"/>
                  <a:pathLst>
                    <a:path w="7730" h="7820" extrusionOk="0">
                      <a:moveTo>
                        <a:pt x="5249" y="0"/>
                      </a:moveTo>
                      <a:lnTo>
                        <a:pt x="4942" y="73"/>
                      </a:lnTo>
                      <a:lnTo>
                        <a:pt x="5340" y="1575"/>
                      </a:lnTo>
                      <a:lnTo>
                        <a:pt x="6173" y="3964"/>
                      </a:lnTo>
                      <a:lnTo>
                        <a:pt x="6625" y="5050"/>
                      </a:lnTo>
                      <a:lnTo>
                        <a:pt x="7005" y="5955"/>
                      </a:lnTo>
                      <a:lnTo>
                        <a:pt x="7385" y="6915"/>
                      </a:lnTo>
                      <a:lnTo>
                        <a:pt x="6516" y="7186"/>
                      </a:lnTo>
                      <a:lnTo>
                        <a:pt x="4815" y="7476"/>
                      </a:lnTo>
                      <a:lnTo>
                        <a:pt x="3096" y="7512"/>
                      </a:lnTo>
                      <a:lnTo>
                        <a:pt x="1304" y="7277"/>
                      </a:lnTo>
                      <a:lnTo>
                        <a:pt x="362" y="7041"/>
                      </a:lnTo>
                      <a:lnTo>
                        <a:pt x="706" y="6046"/>
                      </a:lnTo>
                      <a:lnTo>
                        <a:pt x="1195" y="4326"/>
                      </a:lnTo>
                      <a:lnTo>
                        <a:pt x="1412" y="3494"/>
                      </a:lnTo>
                      <a:lnTo>
                        <a:pt x="1756" y="2082"/>
                      </a:lnTo>
                      <a:lnTo>
                        <a:pt x="2317" y="181"/>
                      </a:lnTo>
                      <a:lnTo>
                        <a:pt x="2028" y="91"/>
                      </a:lnTo>
                      <a:lnTo>
                        <a:pt x="1466" y="2009"/>
                      </a:lnTo>
                      <a:lnTo>
                        <a:pt x="1123" y="3403"/>
                      </a:lnTo>
                      <a:lnTo>
                        <a:pt x="887" y="4308"/>
                      </a:lnTo>
                      <a:lnTo>
                        <a:pt x="399" y="6046"/>
                      </a:lnTo>
                      <a:lnTo>
                        <a:pt x="18" y="7096"/>
                      </a:lnTo>
                      <a:lnTo>
                        <a:pt x="0" y="7150"/>
                      </a:lnTo>
                      <a:lnTo>
                        <a:pt x="37" y="7222"/>
                      </a:lnTo>
                      <a:lnTo>
                        <a:pt x="73" y="7277"/>
                      </a:lnTo>
                      <a:lnTo>
                        <a:pt x="127" y="7295"/>
                      </a:lnTo>
                      <a:lnTo>
                        <a:pt x="1086" y="7530"/>
                      </a:lnTo>
                      <a:lnTo>
                        <a:pt x="2896" y="7802"/>
                      </a:lnTo>
                      <a:lnTo>
                        <a:pt x="3765" y="7820"/>
                      </a:lnTo>
                      <a:lnTo>
                        <a:pt x="4725" y="7802"/>
                      </a:lnTo>
                      <a:lnTo>
                        <a:pt x="6643" y="7458"/>
                      </a:lnTo>
                      <a:lnTo>
                        <a:pt x="7621" y="7150"/>
                      </a:lnTo>
                      <a:lnTo>
                        <a:pt x="7675" y="7132"/>
                      </a:lnTo>
                      <a:lnTo>
                        <a:pt x="7711" y="7078"/>
                      </a:lnTo>
                      <a:lnTo>
                        <a:pt x="7729" y="7023"/>
                      </a:lnTo>
                      <a:lnTo>
                        <a:pt x="7729" y="6969"/>
                      </a:lnTo>
                      <a:lnTo>
                        <a:pt x="7313" y="5901"/>
                      </a:lnTo>
                      <a:lnTo>
                        <a:pt x="6915" y="4942"/>
                      </a:lnTo>
                      <a:lnTo>
                        <a:pt x="6462" y="3856"/>
                      </a:lnTo>
                      <a:lnTo>
                        <a:pt x="5630" y="1503"/>
                      </a:lnTo>
                      <a:lnTo>
                        <a:pt x="5249"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 name="Google Shape;147;p5"/>
                <p:cNvSpPr/>
                <p:nvPr/>
              </p:nvSpPr>
              <p:spPr>
                <a:xfrm>
                  <a:off x="5625627" y="400795"/>
                  <a:ext cx="863695" cy="1049979"/>
                </a:xfrm>
                <a:custGeom>
                  <a:avLst/>
                  <a:gdLst/>
                  <a:ahLst/>
                  <a:cxnLst/>
                  <a:rect l="l" t="t" r="r" b="b"/>
                  <a:pathLst>
                    <a:path w="27188" h="33052" extrusionOk="0">
                      <a:moveTo>
                        <a:pt x="12092" y="0"/>
                      </a:moveTo>
                      <a:lnTo>
                        <a:pt x="10445" y="127"/>
                      </a:lnTo>
                      <a:lnTo>
                        <a:pt x="8943" y="417"/>
                      </a:lnTo>
                      <a:lnTo>
                        <a:pt x="7549" y="869"/>
                      </a:lnTo>
                      <a:lnTo>
                        <a:pt x="6300" y="1466"/>
                      </a:lnTo>
                      <a:lnTo>
                        <a:pt x="5160" y="2190"/>
                      </a:lnTo>
                      <a:lnTo>
                        <a:pt x="4128" y="3059"/>
                      </a:lnTo>
                      <a:lnTo>
                        <a:pt x="3241" y="4037"/>
                      </a:lnTo>
                      <a:lnTo>
                        <a:pt x="2445" y="5123"/>
                      </a:lnTo>
                      <a:lnTo>
                        <a:pt x="1775" y="6299"/>
                      </a:lnTo>
                      <a:lnTo>
                        <a:pt x="1214" y="7548"/>
                      </a:lnTo>
                      <a:lnTo>
                        <a:pt x="761" y="8887"/>
                      </a:lnTo>
                      <a:lnTo>
                        <a:pt x="417" y="10263"/>
                      </a:lnTo>
                      <a:lnTo>
                        <a:pt x="182" y="11693"/>
                      </a:lnTo>
                      <a:lnTo>
                        <a:pt x="37" y="13159"/>
                      </a:lnTo>
                      <a:lnTo>
                        <a:pt x="1" y="14662"/>
                      </a:lnTo>
                      <a:lnTo>
                        <a:pt x="55" y="16164"/>
                      </a:lnTo>
                      <a:lnTo>
                        <a:pt x="200" y="17684"/>
                      </a:lnTo>
                      <a:lnTo>
                        <a:pt x="435" y="19187"/>
                      </a:lnTo>
                      <a:lnTo>
                        <a:pt x="779" y="20671"/>
                      </a:lnTo>
                      <a:lnTo>
                        <a:pt x="1196" y="22119"/>
                      </a:lnTo>
                      <a:lnTo>
                        <a:pt x="1702" y="23531"/>
                      </a:lnTo>
                      <a:lnTo>
                        <a:pt x="2282" y="24870"/>
                      </a:lnTo>
                      <a:lnTo>
                        <a:pt x="2951" y="26173"/>
                      </a:lnTo>
                      <a:lnTo>
                        <a:pt x="3693" y="27386"/>
                      </a:lnTo>
                      <a:lnTo>
                        <a:pt x="4526" y="28508"/>
                      </a:lnTo>
                      <a:lnTo>
                        <a:pt x="5413" y="29522"/>
                      </a:lnTo>
                      <a:lnTo>
                        <a:pt x="6390" y="30445"/>
                      </a:lnTo>
                      <a:lnTo>
                        <a:pt x="7422" y="31241"/>
                      </a:lnTo>
                      <a:lnTo>
                        <a:pt x="8526" y="31893"/>
                      </a:lnTo>
                      <a:lnTo>
                        <a:pt x="9685" y="32418"/>
                      </a:lnTo>
                      <a:lnTo>
                        <a:pt x="10915" y="32780"/>
                      </a:lnTo>
                      <a:lnTo>
                        <a:pt x="11567" y="32889"/>
                      </a:lnTo>
                      <a:lnTo>
                        <a:pt x="12526" y="33015"/>
                      </a:lnTo>
                      <a:lnTo>
                        <a:pt x="14336" y="33051"/>
                      </a:lnTo>
                      <a:lnTo>
                        <a:pt x="16002" y="32852"/>
                      </a:lnTo>
                      <a:lnTo>
                        <a:pt x="17522" y="32418"/>
                      </a:lnTo>
                      <a:lnTo>
                        <a:pt x="18916" y="31803"/>
                      </a:lnTo>
                      <a:lnTo>
                        <a:pt x="20183" y="31006"/>
                      </a:lnTo>
                      <a:lnTo>
                        <a:pt x="21341" y="30047"/>
                      </a:lnTo>
                      <a:lnTo>
                        <a:pt x="22355" y="28961"/>
                      </a:lnTo>
                      <a:lnTo>
                        <a:pt x="23278" y="27748"/>
                      </a:lnTo>
                      <a:lnTo>
                        <a:pt x="24074" y="26445"/>
                      </a:lnTo>
                      <a:lnTo>
                        <a:pt x="24780" y="25087"/>
                      </a:lnTo>
                      <a:lnTo>
                        <a:pt x="25378" y="23657"/>
                      </a:lnTo>
                      <a:lnTo>
                        <a:pt x="26102" y="21485"/>
                      </a:lnTo>
                      <a:lnTo>
                        <a:pt x="26771" y="18589"/>
                      </a:lnTo>
                      <a:lnTo>
                        <a:pt x="26970" y="17214"/>
                      </a:lnTo>
                      <a:lnTo>
                        <a:pt x="27097" y="16236"/>
                      </a:lnTo>
                      <a:lnTo>
                        <a:pt x="27188" y="14354"/>
                      </a:lnTo>
                      <a:lnTo>
                        <a:pt x="27133" y="12562"/>
                      </a:lnTo>
                      <a:lnTo>
                        <a:pt x="26916" y="10879"/>
                      </a:lnTo>
                      <a:lnTo>
                        <a:pt x="26554" y="9286"/>
                      </a:lnTo>
                      <a:lnTo>
                        <a:pt x="26047" y="7820"/>
                      </a:lnTo>
                      <a:lnTo>
                        <a:pt x="25396" y="6462"/>
                      </a:lnTo>
                      <a:lnTo>
                        <a:pt x="24617" y="5213"/>
                      </a:lnTo>
                      <a:lnTo>
                        <a:pt x="23694" y="4091"/>
                      </a:lnTo>
                      <a:lnTo>
                        <a:pt x="22644" y="3095"/>
                      </a:lnTo>
                      <a:lnTo>
                        <a:pt x="21468" y="2245"/>
                      </a:lnTo>
                      <a:lnTo>
                        <a:pt x="20183" y="1503"/>
                      </a:lnTo>
                      <a:lnTo>
                        <a:pt x="18771" y="923"/>
                      </a:lnTo>
                      <a:lnTo>
                        <a:pt x="17251" y="471"/>
                      </a:lnTo>
                      <a:lnTo>
                        <a:pt x="15622" y="181"/>
                      </a:lnTo>
                      <a:lnTo>
                        <a:pt x="13884" y="36"/>
                      </a:lnTo>
                      <a:lnTo>
                        <a:pt x="12979" y="18"/>
                      </a:lnTo>
                      <a:lnTo>
                        <a:pt x="12092"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 name="Google Shape;148;p5"/>
                <p:cNvSpPr/>
                <p:nvPr/>
              </p:nvSpPr>
              <p:spPr>
                <a:xfrm>
                  <a:off x="5621053" y="396189"/>
                  <a:ext cx="865982" cy="1059764"/>
                </a:xfrm>
                <a:custGeom>
                  <a:avLst/>
                  <a:gdLst/>
                  <a:ahLst/>
                  <a:cxnLst/>
                  <a:rect l="l" t="t" r="r" b="b"/>
                  <a:pathLst>
                    <a:path w="27260" h="33360" extrusionOk="0">
                      <a:moveTo>
                        <a:pt x="12526" y="0"/>
                      </a:moveTo>
                      <a:lnTo>
                        <a:pt x="11874" y="19"/>
                      </a:lnTo>
                      <a:lnTo>
                        <a:pt x="10607" y="127"/>
                      </a:lnTo>
                      <a:lnTo>
                        <a:pt x="9394" y="326"/>
                      </a:lnTo>
                      <a:lnTo>
                        <a:pt x="8254" y="652"/>
                      </a:lnTo>
                      <a:lnTo>
                        <a:pt x="7168" y="1068"/>
                      </a:lnTo>
                      <a:lnTo>
                        <a:pt x="6154" y="1593"/>
                      </a:lnTo>
                      <a:lnTo>
                        <a:pt x="5213" y="2209"/>
                      </a:lnTo>
                      <a:lnTo>
                        <a:pt x="4344" y="2933"/>
                      </a:lnTo>
                      <a:lnTo>
                        <a:pt x="3548" y="3747"/>
                      </a:lnTo>
                      <a:lnTo>
                        <a:pt x="2824" y="4634"/>
                      </a:lnTo>
                      <a:lnTo>
                        <a:pt x="2172" y="5630"/>
                      </a:lnTo>
                      <a:lnTo>
                        <a:pt x="1611" y="6716"/>
                      </a:lnTo>
                      <a:lnTo>
                        <a:pt x="1122" y="7874"/>
                      </a:lnTo>
                      <a:lnTo>
                        <a:pt x="706" y="9123"/>
                      </a:lnTo>
                      <a:lnTo>
                        <a:pt x="398" y="10462"/>
                      </a:lnTo>
                      <a:lnTo>
                        <a:pt x="163" y="11856"/>
                      </a:lnTo>
                      <a:lnTo>
                        <a:pt x="91" y="12598"/>
                      </a:lnTo>
                      <a:lnTo>
                        <a:pt x="18" y="13431"/>
                      </a:lnTo>
                      <a:lnTo>
                        <a:pt x="0" y="15114"/>
                      </a:lnTo>
                      <a:lnTo>
                        <a:pt x="91" y="16816"/>
                      </a:lnTo>
                      <a:lnTo>
                        <a:pt x="290" y="18499"/>
                      </a:lnTo>
                      <a:lnTo>
                        <a:pt x="616" y="20200"/>
                      </a:lnTo>
                      <a:lnTo>
                        <a:pt x="1050" y="21848"/>
                      </a:lnTo>
                      <a:lnTo>
                        <a:pt x="1611" y="23458"/>
                      </a:lnTo>
                      <a:lnTo>
                        <a:pt x="2263" y="24997"/>
                      </a:lnTo>
                      <a:lnTo>
                        <a:pt x="3023" y="26463"/>
                      </a:lnTo>
                      <a:lnTo>
                        <a:pt x="3874" y="27821"/>
                      </a:lnTo>
                      <a:lnTo>
                        <a:pt x="4833" y="29070"/>
                      </a:lnTo>
                      <a:lnTo>
                        <a:pt x="5883" y="30192"/>
                      </a:lnTo>
                      <a:lnTo>
                        <a:pt x="7023" y="31169"/>
                      </a:lnTo>
                      <a:lnTo>
                        <a:pt x="8236" y="31984"/>
                      </a:lnTo>
                      <a:lnTo>
                        <a:pt x="9557" y="32617"/>
                      </a:lnTo>
                      <a:lnTo>
                        <a:pt x="10951" y="33052"/>
                      </a:lnTo>
                      <a:lnTo>
                        <a:pt x="11675" y="33178"/>
                      </a:lnTo>
                      <a:lnTo>
                        <a:pt x="12779" y="33323"/>
                      </a:lnTo>
                      <a:lnTo>
                        <a:pt x="13829" y="33359"/>
                      </a:lnTo>
                      <a:lnTo>
                        <a:pt x="14770" y="33323"/>
                      </a:lnTo>
                      <a:lnTo>
                        <a:pt x="16562" y="33052"/>
                      </a:lnTo>
                      <a:lnTo>
                        <a:pt x="18245" y="32509"/>
                      </a:lnTo>
                      <a:lnTo>
                        <a:pt x="19802" y="31694"/>
                      </a:lnTo>
                      <a:lnTo>
                        <a:pt x="20544" y="31169"/>
                      </a:lnTo>
                      <a:lnTo>
                        <a:pt x="20997" y="30807"/>
                      </a:lnTo>
                      <a:lnTo>
                        <a:pt x="21847" y="30047"/>
                      </a:lnTo>
                      <a:lnTo>
                        <a:pt x="22607" y="29214"/>
                      </a:lnTo>
                      <a:lnTo>
                        <a:pt x="23295" y="28327"/>
                      </a:lnTo>
                      <a:lnTo>
                        <a:pt x="24218" y="26916"/>
                      </a:lnTo>
                      <a:lnTo>
                        <a:pt x="25214" y="24961"/>
                      </a:lnTo>
                      <a:lnTo>
                        <a:pt x="25974" y="23006"/>
                      </a:lnTo>
                      <a:lnTo>
                        <a:pt x="26535" y="21124"/>
                      </a:lnTo>
                      <a:lnTo>
                        <a:pt x="27096" y="18608"/>
                      </a:lnTo>
                      <a:lnTo>
                        <a:pt x="27259" y="17377"/>
                      </a:lnTo>
                      <a:lnTo>
                        <a:pt x="26970" y="17341"/>
                      </a:lnTo>
                      <a:lnTo>
                        <a:pt x="26789" y="18553"/>
                      </a:lnTo>
                      <a:lnTo>
                        <a:pt x="26246" y="21033"/>
                      </a:lnTo>
                      <a:lnTo>
                        <a:pt x="25703" y="22879"/>
                      </a:lnTo>
                      <a:lnTo>
                        <a:pt x="24942" y="24816"/>
                      </a:lnTo>
                      <a:lnTo>
                        <a:pt x="23965" y="26753"/>
                      </a:lnTo>
                      <a:lnTo>
                        <a:pt x="22752" y="28581"/>
                      </a:lnTo>
                      <a:lnTo>
                        <a:pt x="21630" y="29830"/>
                      </a:lnTo>
                      <a:lnTo>
                        <a:pt x="20816" y="30572"/>
                      </a:lnTo>
                      <a:lnTo>
                        <a:pt x="20363" y="30934"/>
                      </a:lnTo>
                      <a:lnTo>
                        <a:pt x="19911" y="31260"/>
                      </a:lnTo>
                      <a:lnTo>
                        <a:pt x="18951" y="31821"/>
                      </a:lnTo>
                      <a:lnTo>
                        <a:pt x="17974" y="32291"/>
                      </a:lnTo>
                      <a:lnTo>
                        <a:pt x="16924" y="32635"/>
                      </a:lnTo>
                      <a:lnTo>
                        <a:pt x="15838" y="32889"/>
                      </a:lnTo>
                      <a:lnTo>
                        <a:pt x="14716" y="33034"/>
                      </a:lnTo>
                      <a:lnTo>
                        <a:pt x="13557" y="33052"/>
                      </a:lnTo>
                      <a:lnTo>
                        <a:pt x="12345" y="32979"/>
                      </a:lnTo>
                      <a:lnTo>
                        <a:pt x="11729" y="32889"/>
                      </a:lnTo>
                      <a:lnTo>
                        <a:pt x="11005" y="32762"/>
                      </a:lnTo>
                      <a:lnTo>
                        <a:pt x="9648" y="32328"/>
                      </a:lnTo>
                      <a:lnTo>
                        <a:pt x="8363" y="31712"/>
                      </a:lnTo>
                      <a:lnTo>
                        <a:pt x="7168" y="30916"/>
                      </a:lnTo>
                      <a:lnTo>
                        <a:pt x="6046" y="29956"/>
                      </a:lnTo>
                      <a:lnTo>
                        <a:pt x="5014" y="28852"/>
                      </a:lnTo>
                      <a:lnTo>
                        <a:pt x="4091" y="27622"/>
                      </a:lnTo>
                      <a:lnTo>
                        <a:pt x="3240" y="26282"/>
                      </a:lnTo>
                      <a:lnTo>
                        <a:pt x="2498" y="24834"/>
                      </a:lnTo>
                      <a:lnTo>
                        <a:pt x="1865" y="23314"/>
                      </a:lnTo>
                      <a:lnTo>
                        <a:pt x="1340" y="21739"/>
                      </a:lnTo>
                      <a:lnTo>
                        <a:pt x="905" y="20110"/>
                      </a:lnTo>
                      <a:lnTo>
                        <a:pt x="579" y="18445"/>
                      </a:lnTo>
                      <a:lnTo>
                        <a:pt x="380" y="16761"/>
                      </a:lnTo>
                      <a:lnTo>
                        <a:pt x="290" y="15096"/>
                      </a:lnTo>
                      <a:lnTo>
                        <a:pt x="326" y="13449"/>
                      </a:lnTo>
                      <a:lnTo>
                        <a:pt x="380" y="12634"/>
                      </a:lnTo>
                      <a:lnTo>
                        <a:pt x="471" y="11892"/>
                      </a:lnTo>
                      <a:lnTo>
                        <a:pt x="706" y="10481"/>
                      </a:lnTo>
                      <a:lnTo>
                        <a:pt x="1032" y="9141"/>
                      </a:lnTo>
                      <a:lnTo>
                        <a:pt x="1430" y="7892"/>
                      </a:lnTo>
                      <a:lnTo>
                        <a:pt x="1937" y="6734"/>
                      </a:lnTo>
                      <a:lnTo>
                        <a:pt x="2516" y="5666"/>
                      </a:lnTo>
                      <a:lnTo>
                        <a:pt x="3186" y="4670"/>
                      </a:lnTo>
                      <a:lnTo>
                        <a:pt x="3928" y="3783"/>
                      </a:lnTo>
                      <a:lnTo>
                        <a:pt x="4742" y="2987"/>
                      </a:lnTo>
                      <a:lnTo>
                        <a:pt x="5629" y="2299"/>
                      </a:lnTo>
                      <a:lnTo>
                        <a:pt x="6607" y="1702"/>
                      </a:lnTo>
                      <a:lnTo>
                        <a:pt x="7639" y="1213"/>
                      </a:lnTo>
                      <a:lnTo>
                        <a:pt x="8743" y="815"/>
                      </a:lnTo>
                      <a:lnTo>
                        <a:pt x="9919" y="543"/>
                      </a:lnTo>
                      <a:lnTo>
                        <a:pt x="11150" y="362"/>
                      </a:lnTo>
                      <a:lnTo>
                        <a:pt x="12435" y="308"/>
                      </a:lnTo>
                      <a:lnTo>
                        <a:pt x="13105" y="308"/>
                      </a:lnTo>
                      <a:lnTo>
                        <a:pt x="13123" y="19"/>
                      </a:lnTo>
                      <a:lnTo>
                        <a:pt x="1281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9" name="Google Shape;149;p5"/>
                <p:cNvSpPr/>
                <p:nvPr/>
              </p:nvSpPr>
              <p:spPr>
                <a:xfrm>
                  <a:off x="5991906" y="396761"/>
                  <a:ext cx="502022" cy="1059192"/>
                </a:xfrm>
                <a:custGeom>
                  <a:avLst/>
                  <a:gdLst/>
                  <a:ahLst/>
                  <a:cxnLst/>
                  <a:rect l="l" t="t" r="r" b="b"/>
                  <a:pathLst>
                    <a:path w="15803" h="33342" extrusionOk="0">
                      <a:moveTo>
                        <a:pt x="1431" y="1"/>
                      </a:moveTo>
                      <a:lnTo>
                        <a:pt x="1449" y="290"/>
                      </a:lnTo>
                      <a:lnTo>
                        <a:pt x="1558" y="290"/>
                      </a:lnTo>
                      <a:lnTo>
                        <a:pt x="2390" y="308"/>
                      </a:lnTo>
                      <a:lnTo>
                        <a:pt x="4019" y="453"/>
                      </a:lnTo>
                      <a:lnTo>
                        <a:pt x="5558" y="725"/>
                      </a:lnTo>
                      <a:lnTo>
                        <a:pt x="7006" y="1123"/>
                      </a:lnTo>
                      <a:lnTo>
                        <a:pt x="8345" y="1666"/>
                      </a:lnTo>
                      <a:lnTo>
                        <a:pt x="9594" y="2317"/>
                      </a:lnTo>
                      <a:lnTo>
                        <a:pt x="10734" y="3114"/>
                      </a:lnTo>
                      <a:lnTo>
                        <a:pt x="11784" y="4037"/>
                      </a:lnTo>
                      <a:lnTo>
                        <a:pt x="12255" y="4544"/>
                      </a:lnTo>
                      <a:lnTo>
                        <a:pt x="12744" y="5141"/>
                      </a:lnTo>
                      <a:lnTo>
                        <a:pt x="13594" y="6408"/>
                      </a:lnTo>
                      <a:lnTo>
                        <a:pt x="14300" y="7784"/>
                      </a:lnTo>
                      <a:lnTo>
                        <a:pt x="14825" y="9286"/>
                      </a:lnTo>
                      <a:lnTo>
                        <a:pt x="15223" y="10915"/>
                      </a:lnTo>
                      <a:lnTo>
                        <a:pt x="15440" y="12616"/>
                      </a:lnTo>
                      <a:lnTo>
                        <a:pt x="15513" y="14426"/>
                      </a:lnTo>
                      <a:lnTo>
                        <a:pt x="15404" y="16345"/>
                      </a:lnTo>
                      <a:lnTo>
                        <a:pt x="15296" y="17323"/>
                      </a:lnTo>
                      <a:lnTo>
                        <a:pt x="15115" y="18535"/>
                      </a:lnTo>
                      <a:lnTo>
                        <a:pt x="14572" y="21015"/>
                      </a:lnTo>
                      <a:lnTo>
                        <a:pt x="14029" y="22861"/>
                      </a:lnTo>
                      <a:lnTo>
                        <a:pt x="13268" y="24798"/>
                      </a:lnTo>
                      <a:lnTo>
                        <a:pt x="12291" y="26735"/>
                      </a:lnTo>
                      <a:lnTo>
                        <a:pt x="11078" y="28563"/>
                      </a:lnTo>
                      <a:lnTo>
                        <a:pt x="9956" y="29812"/>
                      </a:lnTo>
                      <a:lnTo>
                        <a:pt x="9142" y="30554"/>
                      </a:lnTo>
                      <a:lnTo>
                        <a:pt x="8689" y="30916"/>
                      </a:lnTo>
                      <a:lnTo>
                        <a:pt x="8237" y="31242"/>
                      </a:lnTo>
                      <a:lnTo>
                        <a:pt x="7277" y="31803"/>
                      </a:lnTo>
                      <a:lnTo>
                        <a:pt x="6300" y="32273"/>
                      </a:lnTo>
                      <a:lnTo>
                        <a:pt x="5250" y="32617"/>
                      </a:lnTo>
                      <a:lnTo>
                        <a:pt x="4164" y="32871"/>
                      </a:lnTo>
                      <a:lnTo>
                        <a:pt x="3042" y="33016"/>
                      </a:lnTo>
                      <a:lnTo>
                        <a:pt x="1883" y="33034"/>
                      </a:lnTo>
                      <a:lnTo>
                        <a:pt x="671" y="32961"/>
                      </a:lnTo>
                      <a:lnTo>
                        <a:pt x="55" y="32871"/>
                      </a:lnTo>
                      <a:lnTo>
                        <a:pt x="1" y="33160"/>
                      </a:lnTo>
                      <a:lnTo>
                        <a:pt x="1105" y="33305"/>
                      </a:lnTo>
                      <a:lnTo>
                        <a:pt x="2155" y="33341"/>
                      </a:lnTo>
                      <a:lnTo>
                        <a:pt x="3096" y="33305"/>
                      </a:lnTo>
                      <a:lnTo>
                        <a:pt x="4888" y="33034"/>
                      </a:lnTo>
                      <a:lnTo>
                        <a:pt x="6571" y="32491"/>
                      </a:lnTo>
                      <a:lnTo>
                        <a:pt x="8128" y="31676"/>
                      </a:lnTo>
                      <a:lnTo>
                        <a:pt x="8870" y="31151"/>
                      </a:lnTo>
                      <a:lnTo>
                        <a:pt x="9323" y="30789"/>
                      </a:lnTo>
                      <a:lnTo>
                        <a:pt x="10173" y="30029"/>
                      </a:lnTo>
                      <a:lnTo>
                        <a:pt x="10933" y="29196"/>
                      </a:lnTo>
                      <a:lnTo>
                        <a:pt x="11621" y="28309"/>
                      </a:lnTo>
                      <a:lnTo>
                        <a:pt x="12544" y="26898"/>
                      </a:lnTo>
                      <a:lnTo>
                        <a:pt x="13540" y="24943"/>
                      </a:lnTo>
                      <a:lnTo>
                        <a:pt x="14300" y="22988"/>
                      </a:lnTo>
                      <a:lnTo>
                        <a:pt x="14861" y="21106"/>
                      </a:lnTo>
                      <a:lnTo>
                        <a:pt x="15422" y="18590"/>
                      </a:lnTo>
                      <a:lnTo>
                        <a:pt x="15585" y="17359"/>
                      </a:lnTo>
                      <a:lnTo>
                        <a:pt x="15712" y="16363"/>
                      </a:lnTo>
                      <a:lnTo>
                        <a:pt x="15802" y="14426"/>
                      </a:lnTo>
                      <a:lnTo>
                        <a:pt x="15748" y="12580"/>
                      </a:lnTo>
                      <a:lnTo>
                        <a:pt x="15513" y="10825"/>
                      </a:lnTo>
                      <a:lnTo>
                        <a:pt x="15115" y="9196"/>
                      </a:lnTo>
                      <a:lnTo>
                        <a:pt x="14572" y="7657"/>
                      </a:lnTo>
                      <a:lnTo>
                        <a:pt x="13848" y="6245"/>
                      </a:lnTo>
                      <a:lnTo>
                        <a:pt x="12979" y="4942"/>
                      </a:lnTo>
                      <a:lnTo>
                        <a:pt x="12472" y="4345"/>
                      </a:lnTo>
                      <a:lnTo>
                        <a:pt x="11983" y="3820"/>
                      </a:lnTo>
                      <a:lnTo>
                        <a:pt x="10933" y="2878"/>
                      </a:lnTo>
                      <a:lnTo>
                        <a:pt x="9757" y="2064"/>
                      </a:lnTo>
                      <a:lnTo>
                        <a:pt x="8490" y="1394"/>
                      </a:lnTo>
                      <a:lnTo>
                        <a:pt x="7114" y="833"/>
                      </a:lnTo>
                      <a:lnTo>
                        <a:pt x="5630" y="435"/>
                      </a:lnTo>
                      <a:lnTo>
                        <a:pt x="4073" y="145"/>
                      </a:lnTo>
                      <a:lnTo>
                        <a:pt x="2408"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 name="Google Shape;150;p5"/>
                <p:cNvSpPr/>
                <p:nvPr/>
              </p:nvSpPr>
              <p:spPr>
                <a:xfrm>
                  <a:off x="5900480" y="1453602"/>
                  <a:ext cx="194385" cy="138062"/>
                </a:xfrm>
                <a:custGeom>
                  <a:avLst/>
                  <a:gdLst/>
                  <a:ahLst/>
                  <a:cxnLst/>
                  <a:rect l="l" t="t" r="r" b="b"/>
                  <a:pathLst>
                    <a:path w="6119" h="4346" extrusionOk="0">
                      <a:moveTo>
                        <a:pt x="3585" y="1"/>
                      </a:moveTo>
                      <a:lnTo>
                        <a:pt x="2752" y="182"/>
                      </a:lnTo>
                      <a:lnTo>
                        <a:pt x="2046" y="399"/>
                      </a:lnTo>
                      <a:lnTo>
                        <a:pt x="1539" y="580"/>
                      </a:lnTo>
                      <a:lnTo>
                        <a:pt x="960" y="888"/>
                      </a:lnTo>
                      <a:lnTo>
                        <a:pt x="743" y="1051"/>
                      </a:lnTo>
                      <a:lnTo>
                        <a:pt x="381" y="1358"/>
                      </a:lnTo>
                      <a:lnTo>
                        <a:pt x="146" y="1684"/>
                      </a:lnTo>
                      <a:lnTo>
                        <a:pt x="19" y="2028"/>
                      </a:lnTo>
                      <a:lnTo>
                        <a:pt x="1" y="2209"/>
                      </a:lnTo>
                      <a:lnTo>
                        <a:pt x="19" y="2408"/>
                      </a:lnTo>
                      <a:lnTo>
                        <a:pt x="146" y="2752"/>
                      </a:lnTo>
                      <a:lnTo>
                        <a:pt x="417" y="3006"/>
                      </a:lnTo>
                      <a:lnTo>
                        <a:pt x="779" y="3169"/>
                      </a:lnTo>
                      <a:lnTo>
                        <a:pt x="1015" y="3187"/>
                      </a:lnTo>
                      <a:lnTo>
                        <a:pt x="1214" y="3205"/>
                      </a:lnTo>
                      <a:lnTo>
                        <a:pt x="1648" y="3096"/>
                      </a:lnTo>
                      <a:lnTo>
                        <a:pt x="2245" y="2807"/>
                      </a:lnTo>
                      <a:lnTo>
                        <a:pt x="2553" y="2553"/>
                      </a:lnTo>
                      <a:lnTo>
                        <a:pt x="3006" y="2137"/>
                      </a:lnTo>
                      <a:lnTo>
                        <a:pt x="3476" y="1449"/>
                      </a:lnTo>
                      <a:lnTo>
                        <a:pt x="3657" y="960"/>
                      </a:lnTo>
                      <a:lnTo>
                        <a:pt x="3639" y="1069"/>
                      </a:lnTo>
                      <a:lnTo>
                        <a:pt x="3639" y="1196"/>
                      </a:lnTo>
                      <a:lnTo>
                        <a:pt x="3621" y="1648"/>
                      </a:lnTo>
                      <a:lnTo>
                        <a:pt x="3675" y="2553"/>
                      </a:lnTo>
                      <a:lnTo>
                        <a:pt x="3838" y="3078"/>
                      </a:lnTo>
                      <a:lnTo>
                        <a:pt x="4019" y="3531"/>
                      </a:lnTo>
                      <a:lnTo>
                        <a:pt x="4381" y="4001"/>
                      </a:lnTo>
                      <a:lnTo>
                        <a:pt x="4689" y="4200"/>
                      </a:lnTo>
                      <a:lnTo>
                        <a:pt x="4852" y="4273"/>
                      </a:lnTo>
                      <a:lnTo>
                        <a:pt x="5051" y="4345"/>
                      </a:lnTo>
                      <a:lnTo>
                        <a:pt x="5377" y="4345"/>
                      </a:lnTo>
                      <a:lnTo>
                        <a:pt x="5648" y="4255"/>
                      </a:lnTo>
                      <a:lnTo>
                        <a:pt x="5974" y="4001"/>
                      </a:lnTo>
                      <a:lnTo>
                        <a:pt x="6119" y="3766"/>
                      </a:lnTo>
                      <a:lnTo>
                        <a:pt x="5847" y="3621"/>
                      </a:lnTo>
                      <a:lnTo>
                        <a:pt x="5721" y="3838"/>
                      </a:lnTo>
                      <a:lnTo>
                        <a:pt x="5395" y="4037"/>
                      </a:lnTo>
                      <a:lnTo>
                        <a:pt x="5123" y="4037"/>
                      </a:lnTo>
                      <a:lnTo>
                        <a:pt x="4960" y="4001"/>
                      </a:lnTo>
                      <a:lnTo>
                        <a:pt x="4689" y="3874"/>
                      </a:lnTo>
                      <a:lnTo>
                        <a:pt x="4273" y="3368"/>
                      </a:lnTo>
                      <a:lnTo>
                        <a:pt x="4128" y="2988"/>
                      </a:lnTo>
                      <a:lnTo>
                        <a:pt x="3983" y="2499"/>
                      </a:lnTo>
                      <a:lnTo>
                        <a:pt x="3929" y="1648"/>
                      </a:lnTo>
                      <a:lnTo>
                        <a:pt x="3947" y="1214"/>
                      </a:lnTo>
                      <a:lnTo>
                        <a:pt x="3947" y="996"/>
                      </a:lnTo>
                      <a:lnTo>
                        <a:pt x="3947" y="779"/>
                      </a:lnTo>
                      <a:lnTo>
                        <a:pt x="4001" y="743"/>
                      </a:lnTo>
                      <a:lnTo>
                        <a:pt x="4019" y="689"/>
                      </a:lnTo>
                      <a:lnTo>
                        <a:pt x="4001" y="580"/>
                      </a:lnTo>
                      <a:lnTo>
                        <a:pt x="3874" y="508"/>
                      </a:lnTo>
                      <a:lnTo>
                        <a:pt x="3748" y="508"/>
                      </a:lnTo>
                      <a:lnTo>
                        <a:pt x="3712" y="490"/>
                      </a:lnTo>
                      <a:lnTo>
                        <a:pt x="3585" y="490"/>
                      </a:lnTo>
                      <a:lnTo>
                        <a:pt x="3422" y="526"/>
                      </a:lnTo>
                      <a:lnTo>
                        <a:pt x="3386" y="616"/>
                      </a:lnTo>
                      <a:lnTo>
                        <a:pt x="3386" y="671"/>
                      </a:lnTo>
                      <a:lnTo>
                        <a:pt x="3404" y="707"/>
                      </a:lnTo>
                      <a:lnTo>
                        <a:pt x="3223" y="1232"/>
                      </a:lnTo>
                      <a:lnTo>
                        <a:pt x="2788" y="1920"/>
                      </a:lnTo>
                      <a:lnTo>
                        <a:pt x="2336" y="2336"/>
                      </a:lnTo>
                      <a:lnTo>
                        <a:pt x="2064" y="2553"/>
                      </a:lnTo>
                      <a:lnTo>
                        <a:pt x="1558" y="2807"/>
                      </a:lnTo>
                      <a:lnTo>
                        <a:pt x="1196" y="2897"/>
                      </a:lnTo>
                      <a:lnTo>
                        <a:pt x="1033" y="2897"/>
                      </a:lnTo>
                      <a:lnTo>
                        <a:pt x="870" y="2879"/>
                      </a:lnTo>
                      <a:lnTo>
                        <a:pt x="598" y="2770"/>
                      </a:lnTo>
                      <a:lnTo>
                        <a:pt x="417" y="2589"/>
                      </a:lnTo>
                      <a:lnTo>
                        <a:pt x="309" y="2354"/>
                      </a:lnTo>
                      <a:lnTo>
                        <a:pt x="309" y="2227"/>
                      </a:lnTo>
                      <a:lnTo>
                        <a:pt x="327" y="2082"/>
                      </a:lnTo>
                      <a:lnTo>
                        <a:pt x="417" y="1811"/>
                      </a:lnTo>
                      <a:lnTo>
                        <a:pt x="761" y="1395"/>
                      </a:lnTo>
                      <a:lnTo>
                        <a:pt x="1123" y="1141"/>
                      </a:lnTo>
                      <a:lnTo>
                        <a:pt x="1648" y="852"/>
                      </a:lnTo>
                      <a:lnTo>
                        <a:pt x="2155" y="671"/>
                      </a:lnTo>
                      <a:lnTo>
                        <a:pt x="2825" y="472"/>
                      </a:lnTo>
                      <a:lnTo>
                        <a:pt x="3639" y="309"/>
                      </a:lnTo>
                      <a:lnTo>
                        <a:pt x="3585"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 name="Google Shape;151;p5"/>
                <p:cNvSpPr/>
                <p:nvPr/>
              </p:nvSpPr>
              <p:spPr>
                <a:xfrm>
                  <a:off x="6014334" y="1452458"/>
                  <a:ext cx="85137" cy="139205"/>
                </a:xfrm>
                <a:custGeom>
                  <a:avLst/>
                  <a:gdLst/>
                  <a:ahLst/>
                  <a:cxnLst/>
                  <a:rect l="l" t="t" r="r" b="b"/>
                  <a:pathLst>
                    <a:path w="2680" h="4382" extrusionOk="0">
                      <a:moveTo>
                        <a:pt x="182" y="1"/>
                      </a:moveTo>
                      <a:lnTo>
                        <a:pt x="55" y="37"/>
                      </a:lnTo>
                      <a:lnTo>
                        <a:pt x="1" y="37"/>
                      </a:lnTo>
                      <a:lnTo>
                        <a:pt x="55" y="345"/>
                      </a:lnTo>
                      <a:lnTo>
                        <a:pt x="109" y="327"/>
                      </a:lnTo>
                      <a:lnTo>
                        <a:pt x="218" y="308"/>
                      </a:lnTo>
                      <a:lnTo>
                        <a:pt x="345" y="327"/>
                      </a:lnTo>
                      <a:lnTo>
                        <a:pt x="417" y="363"/>
                      </a:lnTo>
                      <a:lnTo>
                        <a:pt x="1051" y="833"/>
                      </a:lnTo>
                      <a:lnTo>
                        <a:pt x="1702" y="1521"/>
                      </a:lnTo>
                      <a:lnTo>
                        <a:pt x="2028" y="1992"/>
                      </a:lnTo>
                      <a:lnTo>
                        <a:pt x="2137" y="2245"/>
                      </a:lnTo>
                      <a:lnTo>
                        <a:pt x="2318" y="2661"/>
                      </a:lnTo>
                      <a:lnTo>
                        <a:pt x="2372" y="3205"/>
                      </a:lnTo>
                      <a:lnTo>
                        <a:pt x="2318" y="3512"/>
                      </a:lnTo>
                      <a:lnTo>
                        <a:pt x="2263" y="3657"/>
                      </a:lnTo>
                      <a:lnTo>
                        <a:pt x="2137" y="3874"/>
                      </a:lnTo>
                      <a:lnTo>
                        <a:pt x="1811" y="4073"/>
                      </a:lnTo>
                      <a:lnTo>
                        <a:pt x="1539" y="4073"/>
                      </a:lnTo>
                      <a:lnTo>
                        <a:pt x="1376" y="4037"/>
                      </a:lnTo>
                      <a:lnTo>
                        <a:pt x="1268" y="4309"/>
                      </a:lnTo>
                      <a:lnTo>
                        <a:pt x="1467" y="4381"/>
                      </a:lnTo>
                      <a:lnTo>
                        <a:pt x="1793" y="4381"/>
                      </a:lnTo>
                      <a:lnTo>
                        <a:pt x="2064" y="4291"/>
                      </a:lnTo>
                      <a:lnTo>
                        <a:pt x="2390" y="4037"/>
                      </a:lnTo>
                      <a:lnTo>
                        <a:pt x="2535" y="3802"/>
                      </a:lnTo>
                      <a:lnTo>
                        <a:pt x="2607" y="3621"/>
                      </a:lnTo>
                      <a:lnTo>
                        <a:pt x="2680" y="3241"/>
                      </a:lnTo>
                      <a:lnTo>
                        <a:pt x="2607" y="2607"/>
                      </a:lnTo>
                      <a:lnTo>
                        <a:pt x="2426" y="2118"/>
                      </a:lnTo>
                      <a:lnTo>
                        <a:pt x="2300" y="1847"/>
                      </a:lnTo>
                      <a:lnTo>
                        <a:pt x="1956" y="1340"/>
                      </a:lnTo>
                      <a:lnTo>
                        <a:pt x="1250" y="616"/>
                      </a:lnTo>
                      <a:lnTo>
                        <a:pt x="598" y="109"/>
                      </a:lnTo>
                      <a:lnTo>
                        <a:pt x="453" y="37"/>
                      </a:lnTo>
                      <a:lnTo>
                        <a:pt x="182" y="1"/>
                      </a:ln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5"/>
                <p:cNvSpPr/>
                <p:nvPr/>
              </p:nvSpPr>
              <p:spPr>
                <a:xfrm>
                  <a:off x="6132795" y="520400"/>
                  <a:ext cx="253028" cy="254172"/>
                </a:xfrm>
                <a:custGeom>
                  <a:avLst/>
                  <a:gdLst/>
                  <a:ahLst/>
                  <a:cxnLst/>
                  <a:rect l="l" t="t" r="r" b="b"/>
                  <a:pathLst>
                    <a:path w="7965" h="8001" extrusionOk="0">
                      <a:moveTo>
                        <a:pt x="2064" y="0"/>
                      </a:moveTo>
                      <a:lnTo>
                        <a:pt x="1231" y="181"/>
                      </a:lnTo>
                      <a:lnTo>
                        <a:pt x="815" y="398"/>
                      </a:lnTo>
                      <a:lnTo>
                        <a:pt x="598" y="634"/>
                      </a:lnTo>
                      <a:lnTo>
                        <a:pt x="254" y="1050"/>
                      </a:lnTo>
                      <a:lnTo>
                        <a:pt x="73" y="1448"/>
                      </a:lnTo>
                      <a:lnTo>
                        <a:pt x="0" y="1792"/>
                      </a:lnTo>
                      <a:lnTo>
                        <a:pt x="37" y="2118"/>
                      </a:lnTo>
                      <a:lnTo>
                        <a:pt x="163" y="2407"/>
                      </a:lnTo>
                      <a:lnTo>
                        <a:pt x="471" y="2824"/>
                      </a:lnTo>
                      <a:lnTo>
                        <a:pt x="1448" y="3493"/>
                      </a:lnTo>
                      <a:lnTo>
                        <a:pt x="2553" y="4073"/>
                      </a:lnTo>
                      <a:lnTo>
                        <a:pt x="3132" y="4453"/>
                      </a:lnTo>
                      <a:lnTo>
                        <a:pt x="3331" y="4652"/>
                      </a:lnTo>
                      <a:lnTo>
                        <a:pt x="3639" y="5086"/>
                      </a:lnTo>
                      <a:lnTo>
                        <a:pt x="4091" y="6136"/>
                      </a:lnTo>
                      <a:lnTo>
                        <a:pt x="4435" y="6933"/>
                      </a:lnTo>
                      <a:lnTo>
                        <a:pt x="4725" y="7385"/>
                      </a:lnTo>
                      <a:lnTo>
                        <a:pt x="5123" y="7747"/>
                      </a:lnTo>
                      <a:lnTo>
                        <a:pt x="5612" y="7964"/>
                      </a:lnTo>
                      <a:lnTo>
                        <a:pt x="5937" y="8000"/>
                      </a:lnTo>
                      <a:lnTo>
                        <a:pt x="6408" y="8000"/>
                      </a:lnTo>
                      <a:lnTo>
                        <a:pt x="7114" y="7838"/>
                      </a:lnTo>
                      <a:lnTo>
                        <a:pt x="7603" y="7457"/>
                      </a:lnTo>
                      <a:lnTo>
                        <a:pt x="7874" y="6933"/>
                      </a:lnTo>
                      <a:lnTo>
                        <a:pt x="7965" y="6263"/>
                      </a:lnTo>
                      <a:lnTo>
                        <a:pt x="7856" y="5485"/>
                      </a:lnTo>
                      <a:lnTo>
                        <a:pt x="7603" y="4652"/>
                      </a:lnTo>
                      <a:lnTo>
                        <a:pt x="7204" y="3801"/>
                      </a:lnTo>
                      <a:lnTo>
                        <a:pt x="6679" y="2950"/>
                      </a:lnTo>
                      <a:lnTo>
                        <a:pt x="6064" y="2136"/>
                      </a:lnTo>
                      <a:lnTo>
                        <a:pt x="5340" y="1412"/>
                      </a:lnTo>
                      <a:lnTo>
                        <a:pt x="4580" y="797"/>
                      </a:lnTo>
                      <a:lnTo>
                        <a:pt x="3765" y="344"/>
                      </a:lnTo>
                      <a:lnTo>
                        <a:pt x="2915" y="54"/>
                      </a:lnTo>
                      <a:lnTo>
                        <a:pt x="206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 name="Google Shape;153;p5"/>
                <p:cNvSpPr/>
                <p:nvPr/>
              </p:nvSpPr>
              <p:spPr>
                <a:xfrm>
                  <a:off x="6289759" y="826861"/>
                  <a:ext cx="112171" cy="112171"/>
                </a:xfrm>
                <a:custGeom>
                  <a:avLst/>
                  <a:gdLst/>
                  <a:ahLst/>
                  <a:cxnLst/>
                  <a:rect l="l" t="t" r="r" b="b"/>
                  <a:pathLst>
                    <a:path w="3531" h="3531" extrusionOk="0">
                      <a:moveTo>
                        <a:pt x="1449" y="1"/>
                      </a:moveTo>
                      <a:lnTo>
                        <a:pt x="942" y="145"/>
                      </a:lnTo>
                      <a:lnTo>
                        <a:pt x="435" y="580"/>
                      </a:lnTo>
                      <a:lnTo>
                        <a:pt x="109" y="1159"/>
                      </a:lnTo>
                      <a:lnTo>
                        <a:pt x="1" y="1829"/>
                      </a:lnTo>
                      <a:lnTo>
                        <a:pt x="128" y="2480"/>
                      </a:lnTo>
                      <a:lnTo>
                        <a:pt x="471" y="3041"/>
                      </a:lnTo>
                      <a:lnTo>
                        <a:pt x="906" y="3331"/>
                      </a:lnTo>
                      <a:lnTo>
                        <a:pt x="1268" y="3458"/>
                      </a:lnTo>
                      <a:lnTo>
                        <a:pt x="1467" y="3494"/>
                      </a:lnTo>
                      <a:lnTo>
                        <a:pt x="1702" y="3530"/>
                      </a:lnTo>
                      <a:lnTo>
                        <a:pt x="2101" y="3530"/>
                      </a:lnTo>
                      <a:lnTo>
                        <a:pt x="2607" y="3403"/>
                      </a:lnTo>
                      <a:lnTo>
                        <a:pt x="3132" y="2969"/>
                      </a:lnTo>
                      <a:lnTo>
                        <a:pt x="3440" y="2372"/>
                      </a:lnTo>
                      <a:lnTo>
                        <a:pt x="3530" y="1684"/>
                      </a:lnTo>
                      <a:lnTo>
                        <a:pt x="3422" y="1014"/>
                      </a:lnTo>
                      <a:lnTo>
                        <a:pt x="3060" y="453"/>
                      </a:lnTo>
                      <a:lnTo>
                        <a:pt x="2625" y="163"/>
                      </a:lnTo>
                      <a:lnTo>
                        <a:pt x="2263" y="55"/>
                      </a:lnTo>
                      <a:lnTo>
                        <a:pt x="2046" y="37"/>
                      </a:lnTo>
                      <a:lnTo>
                        <a:pt x="184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54" name="Google Shape;154;p5"/>
              <p:cNvGrpSpPr/>
              <p:nvPr/>
            </p:nvGrpSpPr>
            <p:grpSpPr>
              <a:xfrm rot="-2953810">
                <a:off x="8090421" y="389453"/>
                <a:ext cx="691995" cy="1920973"/>
                <a:chOff x="5621053" y="396189"/>
                <a:chExt cx="872876" cy="2423098"/>
              </a:xfrm>
            </p:grpSpPr>
            <p:sp>
              <p:nvSpPr>
                <p:cNvPr id="155" name="Google Shape;155;p5"/>
                <p:cNvSpPr/>
                <p:nvPr/>
              </p:nvSpPr>
              <p:spPr>
                <a:xfrm>
                  <a:off x="5942476" y="1646812"/>
                  <a:ext cx="221960" cy="1172475"/>
                </a:xfrm>
                <a:custGeom>
                  <a:avLst/>
                  <a:gdLst/>
                  <a:ahLst/>
                  <a:cxnLst/>
                  <a:rect l="l" t="t" r="r" b="b"/>
                  <a:pathLst>
                    <a:path w="6987" h="36908" extrusionOk="0">
                      <a:moveTo>
                        <a:pt x="3729" y="1"/>
                      </a:moveTo>
                      <a:lnTo>
                        <a:pt x="3421" y="55"/>
                      </a:lnTo>
                      <a:lnTo>
                        <a:pt x="3494" y="598"/>
                      </a:lnTo>
                      <a:lnTo>
                        <a:pt x="3584" y="1684"/>
                      </a:lnTo>
                      <a:lnTo>
                        <a:pt x="3584" y="2770"/>
                      </a:lnTo>
                      <a:lnTo>
                        <a:pt x="3512" y="3874"/>
                      </a:lnTo>
                      <a:lnTo>
                        <a:pt x="3222" y="5594"/>
                      </a:lnTo>
                      <a:lnTo>
                        <a:pt x="2498" y="8055"/>
                      </a:lnTo>
                      <a:lnTo>
                        <a:pt x="1973" y="9395"/>
                      </a:lnTo>
                      <a:lnTo>
                        <a:pt x="1503" y="10607"/>
                      </a:lnTo>
                      <a:lnTo>
                        <a:pt x="652" y="13105"/>
                      </a:lnTo>
                      <a:lnTo>
                        <a:pt x="199" y="15042"/>
                      </a:lnTo>
                      <a:lnTo>
                        <a:pt x="36" y="16345"/>
                      </a:lnTo>
                      <a:lnTo>
                        <a:pt x="0" y="17685"/>
                      </a:lnTo>
                      <a:lnTo>
                        <a:pt x="109" y="19024"/>
                      </a:lnTo>
                      <a:lnTo>
                        <a:pt x="236" y="19712"/>
                      </a:lnTo>
                      <a:lnTo>
                        <a:pt x="471" y="20671"/>
                      </a:lnTo>
                      <a:lnTo>
                        <a:pt x="1104" y="22517"/>
                      </a:lnTo>
                      <a:lnTo>
                        <a:pt x="2371" y="25142"/>
                      </a:lnTo>
                      <a:lnTo>
                        <a:pt x="3313" y="26807"/>
                      </a:lnTo>
                      <a:lnTo>
                        <a:pt x="3747" y="27604"/>
                      </a:lnTo>
                      <a:lnTo>
                        <a:pt x="4200" y="28418"/>
                      </a:lnTo>
                      <a:lnTo>
                        <a:pt x="4797" y="29540"/>
                      </a:lnTo>
                      <a:lnTo>
                        <a:pt x="5720" y="31731"/>
                      </a:lnTo>
                      <a:lnTo>
                        <a:pt x="6335" y="33830"/>
                      </a:lnTo>
                      <a:lnTo>
                        <a:pt x="6643" y="35876"/>
                      </a:lnTo>
                      <a:lnTo>
                        <a:pt x="6697" y="36907"/>
                      </a:lnTo>
                      <a:lnTo>
                        <a:pt x="6987" y="36907"/>
                      </a:lnTo>
                      <a:lnTo>
                        <a:pt x="6951" y="35857"/>
                      </a:lnTo>
                      <a:lnTo>
                        <a:pt x="6625" y="33776"/>
                      </a:lnTo>
                      <a:lnTo>
                        <a:pt x="5991" y="31640"/>
                      </a:lnTo>
                      <a:lnTo>
                        <a:pt x="5068" y="29414"/>
                      </a:lnTo>
                      <a:lnTo>
                        <a:pt x="4471" y="28273"/>
                      </a:lnTo>
                      <a:lnTo>
                        <a:pt x="4019" y="27459"/>
                      </a:lnTo>
                      <a:lnTo>
                        <a:pt x="3566" y="26662"/>
                      </a:lnTo>
                      <a:lnTo>
                        <a:pt x="2607" y="24961"/>
                      </a:lnTo>
                      <a:lnTo>
                        <a:pt x="1376" y="22391"/>
                      </a:lnTo>
                      <a:lnTo>
                        <a:pt x="760" y="20599"/>
                      </a:lnTo>
                      <a:lnTo>
                        <a:pt x="525" y="19640"/>
                      </a:lnTo>
                      <a:lnTo>
                        <a:pt x="398" y="18988"/>
                      </a:lnTo>
                      <a:lnTo>
                        <a:pt x="290" y="17667"/>
                      </a:lnTo>
                      <a:lnTo>
                        <a:pt x="344" y="16363"/>
                      </a:lnTo>
                      <a:lnTo>
                        <a:pt x="507" y="15078"/>
                      </a:lnTo>
                      <a:lnTo>
                        <a:pt x="941" y="13160"/>
                      </a:lnTo>
                      <a:lnTo>
                        <a:pt x="1774" y="10698"/>
                      </a:lnTo>
                      <a:lnTo>
                        <a:pt x="2263" y="9503"/>
                      </a:lnTo>
                      <a:lnTo>
                        <a:pt x="2788" y="8146"/>
                      </a:lnTo>
                      <a:lnTo>
                        <a:pt x="3512" y="5648"/>
                      </a:lnTo>
                      <a:lnTo>
                        <a:pt x="3801" y="3892"/>
                      </a:lnTo>
                      <a:lnTo>
                        <a:pt x="3892" y="2770"/>
                      </a:lnTo>
                      <a:lnTo>
                        <a:pt x="3892" y="1666"/>
                      </a:lnTo>
                      <a:lnTo>
                        <a:pt x="3801" y="562"/>
                      </a:lnTo>
                      <a:lnTo>
                        <a:pt x="3729"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 name="Google Shape;156;p5"/>
                <p:cNvSpPr/>
                <p:nvPr/>
              </p:nvSpPr>
              <p:spPr>
                <a:xfrm>
                  <a:off x="5948226" y="1451315"/>
                  <a:ext cx="235778" cy="242100"/>
                </a:xfrm>
                <a:custGeom>
                  <a:avLst/>
                  <a:gdLst/>
                  <a:ahLst/>
                  <a:cxnLst/>
                  <a:rect l="l" t="t" r="r" b="b"/>
                  <a:pathLst>
                    <a:path w="7422" h="7621" extrusionOk="0">
                      <a:moveTo>
                        <a:pt x="4942" y="1"/>
                      </a:moveTo>
                      <a:lnTo>
                        <a:pt x="2009" y="91"/>
                      </a:lnTo>
                      <a:lnTo>
                        <a:pt x="1376" y="2299"/>
                      </a:lnTo>
                      <a:lnTo>
                        <a:pt x="797" y="4616"/>
                      </a:lnTo>
                      <a:lnTo>
                        <a:pt x="326" y="6191"/>
                      </a:lnTo>
                      <a:lnTo>
                        <a:pt x="0" y="7114"/>
                      </a:lnTo>
                      <a:lnTo>
                        <a:pt x="941" y="7349"/>
                      </a:lnTo>
                      <a:lnTo>
                        <a:pt x="2752" y="7621"/>
                      </a:lnTo>
                      <a:lnTo>
                        <a:pt x="4562" y="7603"/>
                      </a:lnTo>
                      <a:lnTo>
                        <a:pt x="6426" y="7277"/>
                      </a:lnTo>
                      <a:lnTo>
                        <a:pt x="7421" y="6987"/>
                      </a:lnTo>
                      <a:lnTo>
                        <a:pt x="6752" y="5286"/>
                      </a:lnTo>
                      <a:lnTo>
                        <a:pt x="5792" y="2933"/>
                      </a:lnTo>
                      <a:lnTo>
                        <a:pt x="5213" y="1105"/>
                      </a:lnTo>
                      <a:lnTo>
                        <a:pt x="4942"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 name="Google Shape;157;p5"/>
                <p:cNvSpPr/>
                <p:nvPr/>
              </p:nvSpPr>
              <p:spPr>
                <a:xfrm>
                  <a:off x="5943048" y="1450171"/>
                  <a:ext cx="245563" cy="248422"/>
                </a:xfrm>
                <a:custGeom>
                  <a:avLst/>
                  <a:gdLst/>
                  <a:ahLst/>
                  <a:cxnLst/>
                  <a:rect l="l" t="t" r="r" b="b"/>
                  <a:pathLst>
                    <a:path w="7730" h="7820" extrusionOk="0">
                      <a:moveTo>
                        <a:pt x="5249" y="0"/>
                      </a:moveTo>
                      <a:lnTo>
                        <a:pt x="4942" y="73"/>
                      </a:lnTo>
                      <a:lnTo>
                        <a:pt x="5340" y="1575"/>
                      </a:lnTo>
                      <a:lnTo>
                        <a:pt x="6173" y="3964"/>
                      </a:lnTo>
                      <a:lnTo>
                        <a:pt x="6625" y="5050"/>
                      </a:lnTo>
                      <a:lnTo>
                        <a:pt x="7005" y="5955"/>
                      </a:lnTo>
                      <a:lnTo>
                        <a:pt x="7385" y="6915"/>
                      </a:lnTo>
                      <a:lnTo>
                        <a:pt x="6516" y="7186"/>
                      </a:lnTo>
                      <a:lnTo>
                        <a:pt x="4815" y="7476"/>
                      </a:lnTo>
                      <a:lnTo>
                        <a:pt x="3096" y="7512"/>
                      </a:lnTo>
                      <a:lnTo>
                        <a:pt x="1304" y="7277"/>
                      </a:lnTo>
                      <a:lnTo>
                        <a:pt x="362" y="7041"/>
                      </a:lnTo>
                      <a:lnTo>
                        <a:pt x="706" y="6046"/>
                      </a:lnTo>
                      <a:lnTo>
                        <a:pt x="1195" y="4326"/>
                      </a:lnTo>
                      <a:lnTo>
                        <a:pt x="1412" y="3494"/>
                      </a:lnTo>
                      <a:lnTo>
                        <a:pt x="1756" y="2082"/>
                      </a:lnTo>
                      <a:lnTo>
                        <a:pt x="2317" y="181"/>
                      </a:lnTo>
                      <a:lnTo>
                        <a:pt x="2028" y="91"/>
                      </a:lnTo>
                      <a:lnTo>
                        <a:pt x="1466" y="2009"/>
                      </a:lnTo>
                      <a:lnTo>
                        <a:pt x="1123" y="3403"/>
                      </a:lnTo>
                      <a:lnTo>
                        <a:pt x="887" y="4308"/>
                      </a:lnTo>
                      <a:lnTo>
                        <a:pt x="399" y="6046"/>
                      </a:lnTo>
                      <a:lnTo>
                        <a:pt x="18" y="7096"/>
                      </a:lnTo>
                      <a:lnTo>
                        <a:pt x="0" y="7150"/>
                      </a:lnTo>
                      <a:lnTo>
                        <a:pt x="37" y="7222"/>
                      </a:lnTo>
                      <a:lnTo>
                        <a:pt x="73" y="7277"/>
                      </a:lnTo>
                      <a:lnTo>
                        <a:pt x="127" y="7295"/>
                      </a:lnTo>
                      <a:lnTo>
                        <a:pt x="1086" y="7530"/>
                      </a:lnTo>
                      <a:lnTo>
                        <a:pt x="2896" y="7802"/>
                      </a:lnTo>
                      <a:lnTo>
                        <a:pt x="3765" y="7820"/>
                      </a:lnTo>
                      <a:lnTo>
                        <a:pt x="4725" y="7802"/>
                      </a:lnTo>
                      <a:lnTo>
                        <a:pt x="6643" y="7458"/>
                      </a:lnTo>
                      <a:lnTo>
                        <a:pt x="7621" y="7150"/>
                      </a:lnTo>
                      <a:lnTo>
                        <a:pt x="7675" y="7132"/>
                      </a:lnTo>
                      <a:lnTo>
                        <a:pt x="7711" y="7078"/>
                      </a:lnTo>
                      <a:lnTo>
                        <a:pt x="7729" y="7023"/>
                      </a:lnTo>
                      <a:lnTo>
                        <a:pt x="7729" y="6969"/>
                      </a:lnTo>
                      <a:lnTo>
                        <a:pt x="7313" y="5901"/>
                      </a:lnTo>
                      <a:lnTo>
                        <a:pt x="6915" y="4942"/>
                      </a:lnTo>
                      <a:lnTo>
                        <a:pt x="6462" y="3856"/>
                      </a:lnTo>
                      <a:lnTo>
                        <a:pt x="5630" y="1503"/>
                      </a:lnTo>
                      <a:lnTo>
                        <a:pt x="5249"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5"/>
                <p:cNvSpPr/>
                <p:nvPr/>
              </p:nvSpPr>
              <p:spPr>
                <a:xfrm>
                  <a:off x="5625627" y="400795"/>
                  <a:ext cx="863695" cy="1049979"/>
                </a:xfrm>
                <a:custGeom>
                  <a:avLst/>
                  <a:gdLst/>
                  <a:ahLst/>
                  <a:cxnLst/>
                  <a:rect l="l" t="t" r="r" b="b"/>
                  <a:pathLst>
                    <a:path w="27188" h="33052" extrusionOk="0">
                      <a:moveTo>
                        <a:pt x="12092" y="0"/>
                      </a:moveTo>
                      <a:lnTo>
                        <a:pt x="10445" y="127"/>
                      </a:lnTo>
                      <a:lnTo>
                        <a:pt x="8943" y="417"/>
                      </a:lnTo>
                      <a:lnTo>
                        <a:pt x="7549" y="869"/>
                      </a:lnTo>
                      <a:lnTo>
                        <a:pt x="6300" y="1466"/>
                      </a:lnTo>
                      <a:lnTo>
                        <a:pt x="5160" y="2190"/>
                      </a:lnTo>
                      <a:lnTo>
                        <a:pt x="4128" y="3059"/>
                      </a:lnTo>
                      <a:lnTo>
                        <a:pt x="3241" y="4037"/>
                      </a:lnTo>
                      <a:lnTo>
                        <a:pt x="2445" y="5123"/>
                      </a:lnTo>
                      <a:lnTo>
                        <a:pt x="1775" y="6299"/>
                      </a:lnTo>
                      <a:lnTo>
                        <a:pt x="1214" y="7548"/>
                      </a:lnTo>
                      <a:lnTo>
                        <a:pt x="761" y="8887"/>
                      </a:lnTo>
                      <a:lnTo>
                        <a:pt x="417" y="10263"/>
                      </a:lnTo>
                      <a:lnTo>
                        <a:pt x="182" y="11693"/>
                      </a:lnTo>
                      <a:lnTo>
                        <a:pt x="37" y="13159"/>
                      </a:lnTo>
                      <a:lnTo>
                        <a:pt x="1" y="14662"/>
                      </a:lnTo>
                      <a:lnTo>
                        <a:pt x="55" y="16164"/>
                      </a:lnTo>
                      <a:lnTo>
                        <a:pt x="200" y="17684"/>
                      </a:lnTo>
                      <a:lnTo>
                        <a:pt x="435" y="19187"/>
                      </a:lnTo>
                      <a:lnTo>
                        <a:pt x="779" y="20671"/>
                      </a:lnTo>
                      <a:lnTo>
                        <a:pt x="1196" y="22119"/>
                      </a:lnTo>
                      <a:lnTo>
                        <a:pt x="1702" y="23531"/>
                      </a:lnTo>
                      <a:lnTo>
                        <a:pt x="2282" y="24870"/>
                      </a:lnTo>
                      <a:lnTo>
                        <a:pt x="2951" y="26173"/>
                      </a:lnTo>
                      <a:lnTo>
                        <a:pt x="3693" y="27386"/>
                      </a:lnTo>
                      <a:lnTo>
                        <a:pt x="4526" y="28508"/>
                      </a:lnTo>
                      <a:lnTo>
                        <a:pt x="5413" y="29522"/>
                      </a:lnTo>
                      <a:lnTo>
                        <a:pt x="6390" y="30445"/>
                      </a:lnTo>
                      <a:lnTo>
                        <a:pt x="7422" y="31241"/>
                      </a:lnTo>
                      <a:lnTo>
                        <a:pt x="8526" y="31893"/>
                      </a:lnTo>
                      <a:lnTo>
                        <a:pt x="9685" y="32418"/>
                      </a:lnTo>
                      <a:lnTo>
                        <a:pt x="10915" y="32780"/>
                      </a:lnTo>
                      <a:lnTo>
                        <a:pt x="11567" y="32889"/>
                      </a:lnTo>
                      <a:lnTo>
                        <a:pt x="12526" y="33015"/>
                      </a:lnTo>
                      <a:lnTo>
                        <a:pt x="14336" y="33051"/>
                      </a:lnTo>
                      <a:lnTo>
                        <a:pt x="16002" y="32852"/>
                      </a:lnTo>
                      <a:lnTo>
                        <a:pt x="17522" y="32418"/>
                      </a:lnTo>
                      <a:lnTo>
                        <a:pt x="18916" y="31803"/>
                      </a:lnTo>
                      <a:lnTo>
                        <a:pt x="20183" y="31006"/>
                      </a:lnTo>
                      <a:lnTo>
                        <a:pt x="21341" y="30047"/>
                      </a:lnTo>
                      <a:lnTo>
                        <a:pt x="22355" y="28961"/>
                      </a:lnTo>
                      <a:lnTo>
                        <a:pt x="23278" y="27748"/>
                      </a:lnTo>
                      <a:lnTo>
                        <a:pt x="24074" y="26445"/>
                      </a:lnTo>
                      <a:lnTo>
                        <a:pt x="24780" y="25087"/>
                      </a:lnTo>
                      <a:lnTo>
                        <a:pt x="25378" y="23657"/>
                      </a:lnTo>
                      <a:lnTo>
                        <a:pt x="26102" y="21485"/>
                      </a:lnTo>
                      <a:lnTo>
                        <a:pt x="26771" y="18589"/>
                      </a:lnTo>
                      <a:lnTo>
                        <a:pt x="26970" y="17214"/>
                      </a:lnTo>
                      <a:lnTo>
                        <a:pt x="27097" y="16236"/>
                      </a:lnTo>
                      <a:lnTo>
                        <a:pt x="27188" y="14354"/>
                      </a:lnTo>
                      <a:lnTo>
                        <a:pt x="27133" y="12562"/>
                      </a:lnTo>
                      <a:lnTo>
                        <a:pt x="26916" y="10879"/>
                      </a:lnTo>
                      <a:lnTo>
                        <a:pt x="26554" y="9286"/>
                      </a:lnTo>
                      <a:lnTo>
                        <a:pt x="26047" y="7820"/>
                      </a:lnTo>
                      <a:lnTo>
                        <a:pt x="25396" y="6462"/>
                      </a:lnTo>
                      <a:lnTo>
                        <a:pt x="24617" y="5213"/>
                      </a:lnTo>
                      <a:lnTo>
                        <a:pt x="23694" y="4091"/>
                      </a:lnTo>
                      <a:lnTo>
                        <a:pt x="22644" y="3095"/>
                      </a:lnTo>
                      <a:lnTo>
                        <a:pt x="21468" y="2245"/>
                      </a:lnTo>
                      <a:lnTo>
                        <a:pt x="20183" y="1503"/>
                      </a:lnTo>
                      <a:lnTo>
                        <a:pt x="18771" y="923"/>
                      </a:lnTo>
                      <a:lnTo>
                        <a:pt x="17251" y="471"/>
                      </a:lnTo>
                      <a:lnTo>
                        <a:pt x="15622" y="181"/>
                      </a:lnTo>
                      <a:lnTo>
                        <a:pt x="13884" y="36"/>
                      </a:lnTo>
                      <a:lnTo>
                        <a:pt x="12979" y="18"/>
                      </a:lnTo>
                      <a:lnTo>
                        <a:pt x="12092"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9" name="Google Shape;159;p5"/>
                <p:cNvSpPr/>
                <p:nvPr/>
              </p:nvSpPr>
              <p:spPr>
                <a:xfrm>
                  <a:off x="5621053" y="396189"/>
                  <a:ext cx="865982" cy="1059764"/>
                </a:xfrm>
                <a:custGeom>
                  <a:avLst/>
                  <a:gdLst/>
                  <a:ahLst/>
                  <a:cxnLst/>
                  <a:rect l="l" t="t" r="r" b="b"/>
                  <a:pathLst>
                    <a:path w="27260" h="33360" extrusionOk="0">
                      <a:moveTo>
                        <a:pt x="12526" y="0"/>
                      </a:moveTo>
                      <a:lnTo>
                        <a:pt x="11874" y="19"/>
                      </a:lnTo>
                      <a:lnTo>
                        <a:pt x="10607" y="127"/>
                      </a:lnTo>
                      <a:lnTo>
                        <a:pt x="9394" y="326"/>
                      </a:lnTo>
                      <a:lnTo>
                        <a:pt x="8254" y="652"/>
                      </a:lnTo>
                      <a:lnTo>
                        <a:pt x="7168" y="1068"/>
                      </a:lnTo>
                      <a:lnTo>
                        <a:pt x="6154" y="1593"/>
                      </a:lnTo>
                      <a:lnTo>
                        <a:pt x="5213" y="2209"/>
                      </a:lnTo>
                      <a:lnTo>
                        <a:pt x="4344" y="2933"/>
                      </a:lnTo>
                      <a:lnTo>
                        <a:pt x="3548" y="3747"/>
                      </a:lnTo>
                      <a:lnTo>
                        <a:pt x="2824" y="4634"/>
                      </a:lnTo>
                      <a:lnTo>
                        <a:pt x="2172" y="5630"/>
                      </a:lnTo>
                      <a:lnTo>
                        <a:pt x="1611" y="6716"/>
                      </a:lnTo>
                      <a:lnTo>
                        <a:pt x="1122" y="7874"/>
                      </a:lnTo>
                      <a:lnTo>
                        <a:pt x="706" y="9123"/>
                      </a:lnTo>
                      <a:lnTo>
                        <a:pt x="398" y="10462"/>
                      </a:lnTo>
                      <a:lnTo>
                        <a:pt x="163" y="11856"/>
                      </a:lnTo>
                      <a:lnTo>
                        <a:pt x="91" y="12598"/>
                      </a:lnTo>
                      <a:lnTo>
                        <a:pt x="18" y="13431"/>
                      </a:lnTo>
                      <a:lnTo>
                        <a:pt x="0" y="15114"/>
                      </a:lnTo>
                      <a:lnTo>
                        <a:pt x="91" y="16816"/>
                      </a:lnTo>
                      <a:lnTo>
                        <a:pt x="290" y="18499"/>
                      </a:lnTo>
                      <a:lnTo>
                        <a:pt x="616" y="20200"/>
                      </a:lnTo>
                      <a:lnTo>
                        <a:pt x="1050" y="21848"/>
                      </a:lnTo>
                      <a:lnTo>
                        <a:pt x="1611" y="23458"/>
                      </a:lnTo>
                      <a:lnTo>
                        <a:pt x="2263" y="24997"/>
                      </a:lnTo>
                      <a:lnTo>
                        <a:pt x="3023" y="26463"/>
                      </a:lnTo>
                      <a:lnTo>
                        <a:pt x="3874" y="27821"/>
                      </a:lnTo>
                      <a:lnTo>
                        <a:pt x="4833" y="29070"/>
                      </a:lnTo>
                      <a:lnTo>
                        <a:pt x="5883" y="30192"/>
                      </a:lnTo>
                      <a:lnTo>
                        <a:pt x="7023" y="31169"/>
                      </a:lnTo>
                      <a:lnTo>
                        <a:pt x="8236" y="31984"/>
                      </a:lnTo>
                      <a:lnTo>
                        <a:pt x="9557" y="32617"/>
                      </a:lnTo>
                      <a:lnTo>
                        <a:pt x="10951" y="33052"/>
                      </a:lnTo>
                      <a:lnTo>
                        <a:pt x="11675" y="33178"/>
                      </a:lnTo>
                      <a:lnTo>
                        <a:pt x="12779" y="33323"/>
                      </a:lnTo>
                      <a:lnTo>
                        <a:pt x="13829" y="33359"/>
                      </a:lnTo>
                      <a:lnTo>
                        <a:pt x="14770" y="33323"/>
                      </a:lnTo>
                      <a:lnTo>
                        <a:pt x="16562" y="33052"/>
                      </a:lnTo>
                      <a:lnTo>
                        <a:pt x="18245" y="32509"/>
                      </a:lnTo>
                      <a:lnTo>
                        <a:pt x="19802" y="31694"/>
                      </a:lnTo>
                      <a:lnTo>
                        <a:pt x="20544" y="31169"/>
                      </a:lnTo>
                      <a:lnTo>
                        <a:pt x="20997" y="30807"/>
                      </a:lnTo>
                      <a:lnTo>
                        <a:pt x="21847" y="30047"/>
                      </a:lnTo>
                      <a:lnTo>
                        <a:pt x="22607" y="29214"/>
                      </a:lnTo>
                      <a:lnTo>
                        <a:pt x="23295" y="28327"/>
                      </a:lnTo>
                      <a:lnTo>
                        <a:pt x="24218" y="26916"/>
                      </a:lnTo>
                      <a:lnTo>
                        <a:pt x="25214" y="24961"/>
                      </a:lnTo>
                      <a:lnTo>
                        <a:pt x="25974" y="23006"/>
                      </a:lnTo>
                      <a:lnTo>
                        <a:pt x="26535" y="21124"/>
                      </a:lnTo>
                      <a:lnTo>
                        <a:pt x="27096" y="18608"/>
                      </a:lnTo>
                      <a:lnTo>
                        <a:pt x="27259" y="17377"/>
                      </a:lnTo>
                      <a:lnTo>
                        <a:pt x="26970" y="17341"/>
                      </a:lnTo>
                      <a:lnTo>
                        <a:pt x="26789" y="18553"/>
                      </a:lnTo>
                      <a:lnTo>
                        <a:pt x="26246" y="21033"/>
                      </a:lnTo>
                      <a:lnTo>
                        <a:pt x="25703" y="22879"/>
                      </a:lnTo>
                      <a:lnTo>
                        <a:pt x="24942" y="24816"/>
                      </a:lnTo>
                      <a:lnTo>
                        <a:pt x="23965" y="26753"/>
                      </a:lnTo>
                      <a:lnTo>
                        <a:pt x="22752" y="28581"/>
                      </a:lnTo>
                      <a:lnTo>
                        <a:pt x="21630" y="29830"/>
                      </a:lnTo>
                      <a:lnTo>
                        <a:pt x="20816" y="30572"/>
                      </a:lnTo>
                      <a:lnTo>
                        <a:pt x="20363" y="30934"/>
                      </a:lnTo>
                      <a:lnTo>
                        <a:pt x="19911" y="31260"/>
                      </a:lnTo>
                      <a:lnTo>
                        <a:pt x="18951" y="31821"/>
                      </a:lnTo>
                      <a:lnTo>
                        <a:pt x="17974" y="32291"/>
                      </a:lnTo>
                      <a:lnTo>
                        <a:pt x="16924" y="32635"/>
                      </a:lnTo>
                      <a:lnTo>
                        <a:pt x="15838" y="32889"/>
                      </a:lnTo>
                      <a:lnTo>
                        <a:pt x="14716" y="33034"/>
                      </a:lnTo>
                      <a:lnTo>
                        <a:pt x="13557" y="33052"/>
                      </a:lnTo>
                      <a:lnTo>
                        <a:pt x="12345" y="32979"/>
                      </a:lnTo>
                      <a:lnTo>
                        <a:pt x="11729" y="32889"/>
                      </a:lnTo>
                      <a:lnTo>
                        <a:pt x="11005" y="32762"/>
                      </a:lnTo>
                      <a:lnTo>
                        <a:pt x="9648" y="32328"/>
                      </a:lnTo>
                      <a:lnTo>
                        <a:pt x="8363" y="31712"/>
                      </a:lnTo>
                      <a:lnTo>
                        <a:pt x="7168" y="30916"/>
                      </a:lnTo>
                      <a:lnTo>
                        <a:pt x="6046" y="29956"/>
                      </a:lnTo>
                      <a:lnTo>
                        <a:pt x="5014" y="28852"/>
                      </a:lnTo>
                      <a:lnTo>
                        <a:pt x="4091" y="27622"/>
                      </a:lnTo>
                      <a:lnTo>
                        <a:pt x="3240" y="26282"/>
                      </a:lnTo>
                      <a:lnTo>
                        <a:pt x="2498" y="24834"/>
                      </a:lnTo>
                      <a:lnTo>
                        <a:pt x="1865" y="23314"/>
                      </a:lnTo>
                      <a:lnTo>
                        <a:pt x="1340" y="21739"/>
                      </a:lnTo>
                      <a:lnTo>
                        <a:pt x="905" y="20110"/>
                      </a:lnTo>
                      <a:lnTo>
                        <a:pt x="579" y="18445"/>
                      </a:lnTo>
                      <a:lnTo>
                        <a:pt x="380" y="16761"/>
                      </a:lnTo>
                      <a:lnTo>
                        <a:pt x="290" y="15096"/>
                      </a:lnTo>
                      <a:lnTo>
                        <a:pt x="326" y="13449"/>
                      </a:lnTo>
                      <a:lnTo>
                        <a:pt x="380" y="12634"/>
                      </a:lnTo>
                      <a:lnTo>
                        <a:pt x="471" y="11892"/>
                      </a:lnTo>
                      <a:lnTo>
                        <a:pt x="706" y="10481"/>
                      </a:lnTo>
                      <a:lnTo>
                        <a:pt x="1032" y="9141"/>
                      </a:lnTo>
                      <a:lnTo>
                        <a:pt x="1430" y="7892"/>
                      </a:lnTo>
                      <a:lnTo>
                        <a:pt x="1937" y="6734"/>
                      </a:lnTo>
                      <a:lnTo>
                        <a:pt x="2516" y="5666"/>
                      </a:lnTo>
                      <a:lnTo>
                        <a:pt x="3186" y="4670"/>
                      </a:lnTo>
                      <a:lnTo>
                        <a:pt x="3928" y="3783"/>
                      </a:lnTo>
                      <a:lnTo>
                        <a:pt x="4742" y="2987"/>
                      </a:lnTo>
                      <a:lnTo>
                        <a:pt x="5629" y="2299"/>
                      </a:lnTo>
                      <a:lnTo>
                        <a:pt x="6607" y="1702"/>
                      </a:lnTo>
                      <a:lnTo>
                        <a:pt x="7639" y="1213"/>
                      </a:lnTo>
                      <a:lnTo>
                        <a:pt x="8743" y="815"/>
                      </a:lnTo>
                      <a:lnTo>
                        <a:pt x="9919" y="543"/>
                      </a:lnTo>
                      <a:lnTo>
                        <a:pt x="11150" y="362"/>
                      </a:lnTo>
                      <a:lnTo>
                        <a:pt x="12435" y="308"/>
                      </a:lnTo>
                      <a:lnTo>
                        <a:pt x="13105" y="308"/>
                      </a:lnTo>
                      <a:lnTo>
                        <a:pt x="13123" y="19"/>
                      </a:lnTo>
                      <a:lnTo>
                        <a:pt x="1281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 name="Google Shape;160;p5"/>
                <p:cNvSpPr/>
                <p:nvPr/>
              </p:nvSpPr>
              <p:spPr>
                <a:xfrm>
                  <a:off x="5991906" y="396761"/>
                  <a:ext cx="502022" cy="1059192"/>
                </a:xfrm>
                <a:custGeom>
                  <a:avLst/>
                  <a:gdLst/>
                  <a:ahLst/>
                  <a:cxnLst/>
                  <a:rect l="l" t="t" r="r" b="b"/>
                  <a:pathLst>
                    <a:path w="15803" h="33342" extrusionOk="0">
                      <a:moveTo>
                        <a:pt x="1431" y="1"/>
                      </a:moveTo>
                      <a:lnTo>
                        <a:pt x="1449" y="290"/>
                      </a:lnTo>
                      <a:lnTo>
                        <a:pt x="1558" y="290"/>
                      </a:lnTo>
                      <a:lnTo>
                        <a:pt x="2390" y="308"/>
                      </a:lnTo>
                      <a:lnTo>
                        <a:pt x="4019" y="453"/>
                      </a:lnTo>
                      <a:lnTo>
                        <a:pt x="5558" y="725"/>
                      </a:lnTo>
                      <a:lnTo>
                        <a:pt x="7006" y="1123"/>
                      </a:lnTo>
                      <a:lnTo>
                        <a:pt x="8345" y="1666"/>
                      </a:lnTo>
                      <a:lnTo>
                        <a:pt x="9594" y="2317"/>
                      </a:lnTo>
                      <a:lnTo>
                        <a:pt x="10734" y="3114"/>
                      </a:lnTo>
                      <a:lnTo>
                        <a:pt x="11784" y="4037"/>
                      </a:lnTo>
                      <a:lnTo>
                        <a:pt x="12255" y="4544"/>
                      </a:lnTo>
                      <a:lnTo>
                        <a:pt x="12744" y="5141"/>
                      </a:lnTo>
                      <a:lnTo>
                        <a:pt x="13594" y="6408"/>
                      </a:lnTo>
                      <a:lnTo>
                        <a:pt x="14300" y="7784"/>
                      </a:lnTo>
                      <a:lnTo>
                        <a:pt x="14825" y="9286"/>
                      </a:lnTo>
                      <a:lnTo>
                        <a:pt x="15223" y="10915"/>
                      </a:lnTo>
                      <a:lnTo>
                        <a:pt x="15440" y="12616"/>
                      </a:lnTo>
                      <a:lnTo>
                        <a:pt x="15513" y="14426"/>
                      </a:lnTo>
                      <a:lnTo>
                        <a:pt x="15404" y="16345"/>
                      </a:lnTo>
                      <a:lnTo>
                        <a:pt x="15296" y="17323"/>
                      </a:lnTo>
                      <a:lnTo>
                        <a:pt x="15115" y="18535"/>
                      </a:lnTo>
                      <a:lnTo>
                        <a:pt x="14572" y="21015"/>
                      </a:lnTo>
                      <a:lnTo>
                        <a:pt x="14029" y="22861"/>
                      </a:lnTo>
                      <a:lnTo>
                        <a:pt x="13268" y="24798"/>
                      </a:lnTo>
                      <a:lnTo>
                        <a:pt x="12291" y="26735"/>
                      </a:lnTo>
                      <a:lnTo>
                        <a:pt x="11078" y="28563"/>
                      </a:lnTo>
                      <a:lnTo>
                        <a:pt x="9956" y="29812"/>
                      </a:lnTo>
                      <a:lnTo>
                        <a:pt x="9142" y="30554"/>
                      </a:lnTo>
                      <a:lnTo>
                        <a:pt x="8689" y="30916"/>
                      </a:lnTo>
                      <a:lnTo>
                        <a:pt x="8237" y="31242"/>
                      </a:lnTo>
                      <a:lnTo>
                        <a:pt x="7277" y="31803"/>
                      </a:lnTo>
                      <a:lnTo>
                        <a:pt x="6300" y="32273"/>
                      </a:lnTo>
                      <a:lnTo>
                        <a:pt x="5250" y="32617"/>
                      </a:lnTo>
                      <a:lnTo>
                        <a:pt x="4164" y="32871"/>
                      </a:lnTo>
                      <a:lnTo>
                        <a:pt x="3042" y="33016"/>
                      </a:lnTo>
                      <a:lnTo>
                        <a:pt x="1883" y="33034"/>
                      </a:lnTo>
                      <a:lnTo>
                        <a:pt x="671" y="32961"/>
                      </a:lnTo>
                      <a:lnTo>
                        <a:pt x="55" y="32871"/>
                      </a:lnTo>
                      <a:lnTo>
                        <a:pt x="1" y="33160"/>
                      </a:lnTo>
                      <a:lnTo>
                        <a:pt x="1105" y="33305"/>
                      </a:lnTo>
                      <a:lnTo>
                        <a:pt x="2155" y="33341"/>
                      </a:lnTo>
                      <a:lnTo>
                        <a:pt x="3096" y="33305"/>
                      </a:lnTo>
                      <a:lnTo>
                        <a:pt x="4888" y="33034"/>
                      </a:lnTo>
                      <a:lnTo>
                        <a:pt x="6571" y="32491"/>
                      </a:lnTo>
                      <a:lnTo>
                        <a:pt x="8128" y="31676"/>
                      </a:lnTo>
                      <a:lnTo>
                        <a:pt x="8870" y="31151"/>
                      </a:lnTo>
                      <a:lnTo>
                        <a:pt x="9323" y="30789"/>
                      </a:lnTo>
                      <a:lnTo>
                        <a:pt x="10173" y="30029"/>
                      </a:lnTo>
                      <a:lnTo>
                        <a:pt x="10933" y="29196"/>
                      </a:lnTo>
                      <a:lnTo>
                        <a:pt x="11621" y="28309"/>
                      </a:lnTo>
                      <a:lnTo>
                        <a:pt x="12544" y="26898"/>
                      </a:lnTo>
                      <a:lnTo>
                        <a:pt x="13540" y="24943"/>
                      </a:lnTo>
                      <a:lnTo>
                        <a:pt x="14300" y="22988"/>
                      </a:lnTo>
                      <a:lnTo>
                        <a:pt x="14861" y="21106"/>
                      </a:lnTo>
                      <a:lnTo>
                        <a:pt x="15422" y="18590"/>
                      </a:lnTo>
                      <a:lnTo>
                        <a:pt x="15585" y="17359"/>
                      </a:lnTo>
                      <a:lnTo>
                        <a:pt x="15712" y="16363"/>
                      </a:lnTo>
                      <a:lnTo>
                        <a:pt x="15802" y="14426"/>
                      </a:lnTo>
                      <a:lnTo>
                        <a:pt x="15748" y="12580"/>
                      </a:lnTo>
                      <a:lnTo>
                        <a:pt x="15513" y="10825"/>
                      </a:lnTo>
                      <a:lnTo>
                        <a:pt x="15115" y="9196"/>
                      </a:lnTo>
                      <a:lnTo>
                        <a:pt x="14572" y="7657"/>
                      </a:lnTo>
                      <a:lnTo>
                        <a:pt x="13848" y="6245"/>
                      </a:lnTo>
                      <a:lnTo>
                        <a:pt x="12979" y="4942"/>
                      </a:lnTo>
                      <a:lnTo>
                        <a:pt x="12472" y="4345"/>
                      </a:lnTo>
                      <a:lnTo>
                        <a:pt x="11983" y="3820"/>
                      </a:lnTo>
                      <a:lnTo>
                        <a:pt x="10933" y="2878"/>
                      </a:lnTo>
                      <a:lnTo>
                        <a:pt x="9757" y="2064"/>
                      </a:lnTo>
                      <a:lnTo>
                        <a:pt x="8490" y="1394"/>
                      </a:lnTo>
                      <a:lnTo>
                        <a:pt x="7114" y="833"/>
                      </a:lnTo>
                      <a:lnTo>
                        <a:pt x="5630" y="435"/>
                      </a:lnTo>
                      <a:lnTo>
                        <a:pt x="4073" y="145"/>
                      </a:lnTo>
                      <a:lnTo>
                        <a:pt x="2408"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 name="Google Shape;161;p5"/>
                <p:cNvSpPr/>
                <p:nvPr/>
              </p:nvSpPr>
              <p:spPr>
                <a:xfrm>
                  <a:off x="5900480" y="1453602"/>
                  <a:ext cx="194385" cy="138062"/>
                </a:xfrm>
                <a:custGeom>
                  <a:avLst/>
                  <a:gdLst/>
                  <a:ahLst/>
                  <a:cxnLst/>
                  <a:rect l="l" t="t" r="r" b="b"/>
                  <a:pathLst>
                    <a:path w="6119" h="4346" extrusionOk="0">
                      <a:moveTo>
                        <a:pt x="3585" y="1"/>
                      </a:moveTo>
                      <a:lnTo>
                        <a:pt x="2752" y="182"/>
                      </a:lnTo>
                      <a:lnTo>
                        <a:pt x="2046" y="399"/>
                      </a:lnTo>
                      <a:lnTo>
                        <a:pt x="1539" y="580"/>
                      </a:lnTo>
                      <a:lnTo>
                        <a:pt x="960" y="888"/>
                      </a:lnTo>
                      <a:lnTo>
                        <a:pt x="743" y="1051"/>
                      </a:lnTo>
                      <a:lnTo>
                        <a:pt x="381" y="1358"/>
                      </a:lnTo>
                      <a:lnTo>
                        <a:pt x="146" y="1684"/>
                      </a:lnTo>
                      <a:lnTo>
                        <a:pt x="19" y="2028"/>
                      </a:lnTo>
                      <a:lnTo>
                        <a:pt x="1" y="2209"/>
                      </a:lnTo>
                      <a:lnTo>
                        <a:pt x="19" y="2408"/>
                      </a:lnTo>
                      <a:lnTo>
                        <a:pt x="146" y="2752"/>
                      </a:lnTo>
                      <a:lnTo>
                        <a:pt x="417" y="3006"/>
                      </a:lnTo>
                      <a:lnTo>
                        <a:pt x="779" y="3169"/>
                      </a:lnTo>
                      <a:lnTo>
                        <a:pt x="1015" y="3187"/>
                      </a:lnTo>
                      <a:lnTo>
                        <a:pt x="1214" y="3205"/>
                      </a:lnTo>
                      <a:lnTo>
                        <a:pt x="1648" y="3096"/>
                      </a:lnTo>
                      <a:lnTo>
                        <a:pt x="2245" y="2807"/>
                      </a:lnTo>
                      <a:lnTo>
                        <a:pt x="2553" y="2553"/>
                      </a:lnTo>
                      <a:lnTo>
                        <a:pt x="3006" y="2137"/>
                      </a:lnTo>
                      <a:lnTo>
                        <a:pt x="3476" y="1449"/>
                      </a:lnTo>
                      <a:lnTo>
                        <a:pt x="3657" y="960"/>
                      </a:lnTo>
                      <a:lnTo>
                        <a:pt x="3639" y="1069"/>
                      </a:lnTo>
                      <a:lnTo>
                        <a:pt x="3639" y="1196"/>
                      </a:lnTo>
                      <a:lnTo>
                        <a:pt x="3621" y="1648"/>
                      </a:lnTo>
                      <a:lnTo>
                        <a:pt x="3675" y="2553"/>
                      </a:lnTo>
                      <a:lnTo>
                        <a:pt x="3838" y="3078"/>
                      </a:lnTo>
                      <a:lnTo>
                        <a:pt x="4019" y="3531"/>
                      </a:lnTo>
                      <a:lnTo>
                        <a:pt x="4381" y="4001"/>
                      </a:lnTo>
                      <a:lnTo>
                        <a:pt x="4689" y="4200"/>
                      </a:lnTo>
                      <a:lnTo>
                        <a:pt x="4852" y="4273"/>
                      </a:lnTo>
                      <a:lnTo>
                        <a:pt x="5051" y="4345"/>
                      </a:lnTo>
                      <a:lnTo>
                        <a:pt x="5377" y="4345"/>
                      </a:lnTo>
                      <a:lnTo>
                        <a:pt x="5648" y="4255"/>
                      </a:lnTo>
                      <a:lnTo>
                        <a:pt x="5974" y="4001"/>
                      </a:lnTo>
                      <a:lnTo>
                        <a:pt x="6119" y="3766"/>
                      </a:lnTo>
                      <a:lnTo>
                        <a:pt x="5847" y="3621"/>
                      </a:lnTo>
                      <a:lnTo>
                        <a:pt x="5721" y="3838"/>
                      </a:lnTo>
                      <a:lnTo>
                        <a:pt x="5395" y="4037"/>
                      </a:lnTo>
                      <a:lnTo>
                        <a:pt x="5123" y="4037"/>
                      </a:lnTo>
                      <a:lnTo>
                        <a:pt x="4960" y="4001"/>
                      </a:lnTo>
                      <a:lnTo>
                        <a:pt x="4689" y="3874"/>
                      </a:lnTo>
                      <a:lnTo>
                        <a:pt x="4273" y="3368"/>
                      </a:lnTo>
                      <a:lnTo>
                        <a:pt x="4128" y="2988"/>
                      </a:lnTo>
                      <a:lnTo>
                        <a:pt x="3983" y="2499"/>
                      </a:lnTo>
                      <a:lnTo>
                        <a:pt x="3929" y="1648"/>
                      </a:lnTo>
                      <a:lnTo>
                        <a:pt x="3947" y="1214"/>
                      </a:lnTo>
                      <a:lnTo>
                        <a:pt x="3947" y="996"/>
                      </a:lnTo>
                      <a:lnTo>
                        <a:pt x="3947" y="779"/>
                      </a:lnTo>
                      <a:lnTo>
                        <a:pt x="4001" y="743"/>
                      </a:lnTo>
                      <a:lnTo>
                        <a:pt x="4019" y="689"/>
                      </a:lnTo>
                      <a:lnTo>
                        <a:pt x="4001" y="580"/>
                      </a:lnTo>
                      <a:lnTo>
                        <a:pt x="3874" y="508"/>
                      </a:lnTo>
                      <a:lnTo>
                        <a:pt x="3748" y="508"/>
                      </a:lnTo>
                      <a:lnTo>
                        <a:pt x="3712" y="490"/>
                      </a:lnTo>
                      <a:lnTo>
                        <a:pt x="3585" y="490"/>
                      </a:lnTo>
                      <a:lnTo>
                        <a:pt x="3422" y="526"/>
                      </a:lnTo>
                      <a:lnTo>
                        <a:pt x="3386" y="616"/>
                      </a:lnTo>
                      <a:lnTo>
                        <a:pt x="3386" y="671"/>
                      </a:lnTo>
                      <a:lnTo>
                        <a:pt x="3404" y="707"/>
                      </a:lnTo>
                      <a:lnTo>
                        <a:pt x="3223" y="1232"/>
                      </a:lnTo>
                      <a:lnTo>
                        <a:pt x="2788" y="1920"/>
                      </a:lnTo>
                      <a:lnTo>
                        <a:pt x="2336" y="2336"/>
                      </a:lnTo>
                      <a:lnTo>
                        <a:pt x="2064" y="2553"/>
                      </a:lnTo>
                      <a:lnTo>
                        <a:pt x="1558" y="2807"/>
                      </a:lnTo>
                      <a:lnTo>
                        <a:pt x="1196" y="2897"/>
                      </a:lnTo>
                      <a:lnTo>
                        <a:pt x="1033" y="2897"/>
                      </a:lnTo>
                      <a:lnTo>
                        <a:pt x="870" y="2879"/>
                      </a:lnTo>
                      <a:lnTo>
                        <a:pt x="598" y="2770"/>
                      </a:lnTo>
                      <a:lnTo>
                        <a:pt x="417" y="2589"/>
                      </a:lnTo>
                      <a:lnTo>
                        <a:pt x="309" y="2354"/>
                      </a:lnTo>
                      <a:lnTo>
                        <a:pt x="309" y="2227"/>
                      </a:lnTo>
                      <a:lnTo>
                        <a:pt x="327" y="2082"/>
                      </a:lnTo>
                      <a:lnTo>
                        <a:pt x="417" y="1811"/>
                      </a:lnTo>
                      <a:lnTo>
                        <a:pt x="761" y="1395"/>
                      </a:lnTo>
                      <a:lnTo>
                        <a:pt x="1123" y="1141"/>
                      </a:lnTo>
                      <a:lnTo>
                        <a:pt x="1648" y="852"/>
                      </a:lnTo>
                      <a:lnTo>
                        <a:pt x="2155" y="671"/>
                      </a:lnTo>
                      <a:lnTo>
                        <a:pt x="2825" y="472"/>
                      </a:lnTo>
                      <a:lnTo>
                        <a:pt x="3639" y="309"/>
                      </a:lnTo>
                      <a:lnTo>
                        <a:pt x="3585"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 name="Google Shape;162;p5"/>
                <p:cNvSpPr/>
                <p:nvPr/>
              </p:nvSpPr>
              <p:spPr>
                <a:xfrm>
                  <a:off x="6014334" y="1452458"/>
                  <a:ext cx="85137" cy="139205"/>
                </a:xfrm>
                <a:custGeom>
                  <a:avLst/>
                  <a:gdLst/>
                  <a:ahLst/>
                  <a:cxnLst/>
                  <a:rect l="l" t="t" r="r" b="b"/>
                  <a:pathLst>
                    <a:path w="2680" h="4382" extrusionOk="0">
                      <a:moveTo>
                        <a:pt x="182" y="1"/>
                      </a:moveTo>
                      <a:lnTo>
                        <a:pt x="55" y="37"/>
                      </a:lnTo>
                      <a:lnTo>
                        <a:pt x="1" y="37"/>
                      </a:lnTo>
                      <a:lnTo>
                        <a:pt x="55" y="345"/>
                      </a:lnTo>
                      <a:lnTo>
                        <a:pt x="109" y="327"/>
                      </a:lnTo>
                      <a:lnTo>
                        <a:pt x="218" y="308"/>
                      </a:lnTo>
                      <a:lnTo>
                        <a:pt x="345" y="327"/>
                      </a:lnTo>
                      <a:lnTo>
                        <a:pt x="417" y="363"/>
                      </a:lnTo>
                      <a:lnTo>
                        <a:pt x="1051" y="833"/>
                      </a:lnTo>
                      <a:lnTo>
                        <a:pt x="1702" y="1521"/>
                      </a:lnTo>
                      <a:lnTo>
                        <a:pt x="2028" y="1992"/>
                      </a:lnTo>
                      <a:lnTo>
                        <a:pt x="2137" y="2245"/>
                      </a:lnTo>
                      <a:lnTo>
                        <a:pt x="2318" y="2661"/>
                      </a:lnTo>
                      <a:lnTo>
                        <a:pt x="2372" y="3205"/>
                      </a:lnTo>
                      <a:lnTo>
                        <a:pt x="2318" y="3512"/>
                      </a:lnTo>
                      <a:lnTo>
                        <a:pt x="2263" y="3657"/>
                      </a:lnTo>
                      <a:lnTo>
                        <a:pt x="2137" y="3874"/>
                      </a:lnTo>
                      <a:lnTo>
                        <a:pt x="1811" y="4073"/>
                      </a:lnTo>
                      <a:lnTo>
                        <a:pt x="1539" y="4073"/>
                      </a:lnTo>
                      <a:lnTo>
                        <a:pt x="1376" y="4037"/>
                      </a:lnTo>
                      <a:lnTo>
                        <a:pt x="1268" y="4309"/>
                      </a:lnTo>
                      <a:lnTo>
                        <a:pt x="1467" y="4381"/>
                      </a:lnTo>
                      <a:lnTo>
                        <a:pt x="1793" y="4381"/>
                      </a:lnTo>
                      <a:lnTo>
                        <a:pt x="2064" y="4291"/>
                      </a:lnTo>
                      <a:lnTo>
                        <a:pt x="2390" y="4037"/>
                      </a:lnTo>
                      <a:lnTo>
                        <a:pt x="2535" y="3802"/>
                      </a:lnTo>
                      <a:lnTo>
                        <a:pt x="2607" y="3621"/>
                      </a:lnTo>
                      <a:lnTo>
                        <a:pt x="2680" y="3241"/>
                      </a:lnTo>
                      <a:lnTo>
                        <a:pt x="2607" y="2607"/>
                      </a:lnTo>
                      <a:lnTo>
                        <a:pt x="2426" y="2118"/>
                      </a:lnTo>
                      <a:lnTo>
                        <a:pt x="2300" y="1847"/>
                      </a:lnTo>
                      <a:lnTo>
                        <a:pt x="1956" y="1340"/>
                      </a:lnTo>
                      <a:lnTo>
                        <a:pt x="1250" y="616"/>
                      </a:lnTo>
                      <a:lnTo>
                        <a:pt x="598" y="109"/>
                      </a:lnTo>
                      <a:lnTo>
                        <a:pt x="453" y="37"/>
                      </a:lnTo>
                      <a:lnTo>
                        <a:pt x="182" y="1"/>
                      </a:ln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 name="Google Shape;163;p5"/>
                <p:cNvSpPr/>
                <p:nvPr/>
              </p:nvSpPr>
              <p:spPr>
                <a:xfrm>
                  <a:off x="6132795" y="520400"/>
                  <a:ext cx="253028" cy="254172"/>
                </a:xfrm>
                <a:custGeom>
                  <a:avLst/>
                  <a:gdLst/>
                  <a:ahLst/>
                  <a:cxnLst/>
                  <a:rect l="l" t="t" r="r" b="b"/>
                  <a:pathLst>
                    <a:path w="7965" h="8001" extrusionOk="0">
                      <a:moveTo>
                        <a:pt x="2064" y="0"/>
                      </a:moveTo>
                      <a:lnTo>
                        <a:pt x="1231" y="181"/>
                      </a:lnTo>
                      <a:lnTo>
                        <a:pt x="815" y="398"/>
                      </a:lnTo>
                      <a:lnTo>
                        <a:pt x="598" y="634"/>
                      </a:lnTo>
                      <a:lnTo>
                        <a:pt x="254" y="1050"/>
                      </a:lnTo>
                      <a:lnTo>
                        <a:pt x="73" y="1448"/>
                      </a:lnTo>
                      <a:lnTo>
                        <a:pt x="0" y="1792"/>
                      </a:lnTo>
                      <a:lnTo>
                        <a:pt x="37" y="2118"/>
                      </a:lnTo>
                      <a:lnTo>
                        <a:pt x="163" y="2407"/>
                      </a:lnTo>
                      <a:lnTo>
                        <a:pt x="471" y="2824"/>
                      </a:lnTo>
                      <a:lnTo>
                        <a:pt x="1448" y="3493"/>
                      </a:lnTo>
                      <a:lnTo>
                        <a:pt x="2553" y="4073"/>
                      </a:lnTo>
                      <a:lnTo>
                        <a:pt x="3132" y="4453"/>
                      </a:lnTo>
                      <a:lnTo>
                        <a:pt x="3331" y="4652"/>
                      </a:lnTo>
                      <a:lnTo>
                        <a:pt x="3639" y="5086"/>
                      </a:lnTo>
                      <a:lnTo>
                        <a:pt x="4091" y="6136"/>
                      </a:lnTo>
                      <a:lnTo>
                        <a:pt x="4435" y="6933"/>
                      </a:lnTo>
                      <a:lnTo>
                        <a:pt x="4725" y="7385"/>
                      </a:lnTo>
                      <a:lnTo>
                        <a:pt x="5123" y="7747"/>
                      </a:lnTo>
                      <a:lnTo>
                        <a:pt x="5612" y="7964"/>
                      </a:lnTo>
                      <a:lnTo>
                        <a:pt x="5937" y="8000"/>
                      </a:lnTo>
                      <a:lnTo>
                        <a:pt x="6408" y="8000"/>
                      </a:lnTo>
                      <a:lnTo>
                        <a:pt x="7114" y="7838"/>
                      </a:lnTo>
                      <a:lnTo>
                        <a:pt x="7603" y="7457"/>
                      </a:lnTo>
                      <a:lnTo>
                        <a:pt x="7874" y="6933"/>
                      </a:lnTo>
                      <a:lnTo>
                        <a:pt x="7965" y="6263"/>
                      </a:lnTo>
                      <a:lnTo>
                        <a:pt x="7856" y="5485"/>
                      </a:lnTo>
                      <a:lnTo>
                        <a:pt x="7603" y="4652"/>
                      </a:lnTo>
                      <a:lnTo>
                        <a:pt x="7204" y="3801"/>
                      </a:lnTo>
                      <a:lnTo>
                        <a:pt x="6679" y="2950"/>
                      </a:lnTo>
                      <a:lnTo>
                        <a:pt x="6064" y="2136"/>
                      </a:lnTo>
                      <a:lnTo>
                        <a:pt x="5340" y="1412"/>
                      </a:lnTo>
                      <a:lnTo>
                        <a:pt x="4580" y="797"/>
                      </a:lnTo>
                      <a:lnTo>
                        <a:pt x="3765" y="344"/>
                      </a:lnTo>
                      <a:lnTo>
                        <a:pt x="2915" y="54"/>
                      </a:lnTo>
                      <a:lnTo>
                        <a:pt x="206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 name="Google Shape;164;p5"/>
                <p:cNvSpPr/>
                <p:nvPr/>
              </p:nvSpPr>
              <p:spPr>
                <a:xfrm>
                  <a:off x="6289759" y="826861"/>
                  <a:ext cx="112171" cy="112171"/>
                </a:xfrm>
                <a:custGeom>
                  <a:avLst/>
                  <a:gdLst/>
                  <a:ahLst/>
                  <a:cxnLst/>
                  <a:rect l="l" t="t" r="r" b="b"/>
                  <a:pathLst>
                    <a:path w="3531" h="3531" extrusionOk="0">
                      <a:moveTo>
                        <a:pt x="1449" y="1"/>
                      </a:moveTo>
                      <a:lnTo>
                        <a:pt x="942" y="145"/>
                      </a:lnTo>
                      <a:lnTo>
                        <a:pt x="435" y="580"/>
                      </a:lnTo>
                      <a:lnTo>
                        <a:pt x="109" y="1159"/>
                      </a:lnTo>
                      <a:lnTo>
                        <a:pt x="1" y="1829"/>
                      </a:lnTo>
                      <a:lnTo>
                        <a:pt x="128" y="2480"/>
                      </a:lnTo>
                      <a:lnTo>
                        <a:pt x="471" y="3041"/>
                      </a:lnTo>
                      <a:lnTo>
                        <a:pt x="906" y="3331"/>
                      </a:lnTo>
                      <a:lnTo>
                        <a:pt x="1268" y="3458"/>
                      </a:lnTo>
                      <a:lnTo>
                        <a:pt x="1467" y="3494"/>
                      </a:lnTo>
                      <a:lnTo>
                        <a:pt x="1702" y="3530"/>
                      </a:lnTo>
                      <a:lnTo>
                        <a:pt x="2101" y="3530"/>
                      </a:lnTo>
                      <a:lnTo>
                        <a:pt x="2607" y="3403"/>
                      </a:lnTo>
                      <a:lnTo>
                        <a:pt x="3132" y="2969"/>
                      </a:lnTo>
                      <a:lnTo>
                        <a:pt x="3440" y="2372"/>
                      </a:lnTo>
                      <a:lnTo>
                        <a:pt x="3530" y="1684"/>
                      </a:lnTo>
                      <a:lnTo>
                        <a:pt x="3422" y="1014"/>
                      </a:lnTo>
                      <a:lnTo>
                        <a:pt x="3060" y="453"/>
                      </a:lnTo>
                      <a:lnTo>
                        <a:pt x="2625" y="163"/>
                      </a:lnTo>
                      <a:lnTo>
                        <a:pt x="2263" y="55"/>
                      </a:lnTo>
                      <a:lnTo>
                        <a:pt x="2046" y="37"/>
                      </a:lnTo>
                      <a:lnTo>
                        <a:pt x="184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grpSp>
          <p:nvGrpSpPr>
            <p:cNvPr id="165" name="Google Shape;165;p5"/>
            <p:cNvGrpSpPr/>
            <p:nvPr/>
          </p:nvGrpSpPr>
          <p:grpSpPr>
            <a:xfrm>
              <a:off x="4516818" y="142277"/>
              <a:ext cx="2083167" cy="936868"/>
              <a:chOff x="4516818" y="142277"/>
              <a:chExt cx="2083167" cy="936868"/>
            </a:xfrm>
          </p:grpSpPr>
          <p:grpSp>
            <p:nvGrpSpPr>
              <p:cNvPr id="166" name="Google Shape;166;p5"/>
              <p:cNvGrpSpPr/>
              <p:nvPr/>
            </p:nvGrpSpPr>
            <p:grpSpPr>
              <a:xfrm>
                <a:off x="5475837" y="142277"/>
                <a:ext cx="1124148" cy="632259"/>
                <a:chOff x="389676" y="3721420"/>
                <a:chExt cx="1478364" cy="831483"/>
              </a:xfrm>
            </p:grpSpPr>
            <p:sp>
              <p:nvSpPr>
                <p:cNvPr id="167" name="Google Shape;167;p5"/>
                <p:cNvSpPr/>
                <p:nvPr/>
              </p:nvSpPr>
              <p:spPr>
                <a:xfrm>
                  <a:off x="395426" y="3726027"/>
                  <a:ext cx="1467436" cy="821698"/>
                </a:xfrm>
                <a:custGeom>
                  <a:avLst/>
                  <a:gdLst/>
                  <a:ahLst/>
                  <a:cxnLst/>
                  <a:rect l="l" t="t" r="r" b="b"/>
                  <a:pathLst>
                    <a:path w="46193" h="25866" extrusionOk="0">
                      <a:moveTo>
                        <a:pt x="22354" y="0"/>
                      </a:moveTo>
                      <a:lnTo>
                        <a:pt x="20218" y="218"/>
                      </a:lnTo>
                      <a:lnTo>
                        <a:pt x="19169" y="417"/>
                      </a:lnTo>
                      <a:lnTo>
                        <a:pt x="18589" y="543"/>
                      </a:lnTo>
                      <a:lnTo>
                        <a:pt x="17467" y="869"/>
                      </a:lnTo>
                      <a:lnTo>
                        <a:pt x="16417" y="1268"/>
                      </a:lnTo>
                      <a:lnTo>
                        <a:pt x="15440" y="1756"/>
                      </a:lnTo>
                      <a:lnTo>
                        <a:pt x="14535" y="2299"/>
                      </a:lnTo>
                      <a:lnTo>
                        <a:pt x="13720" y="2915"/>
                      </a:lnTo>
                      <a:lnTo>
                        <a:pt x="12996" y="3602"/>
                      </a:lnTo>
                      <a:lnTo>
                        <a:pt x="12363" y="4345"/>
                      </a:lnTo>
                      <a:lnTo>
                        <a:pt x="11838" y="5159"/>
                      </a:lnTo>
                      <a:lnTo>
                        <a:pt x="11422" y="6010"/>
                      </a:lnTo>
                      <a:lnTo>
                        <a:pt x="11132" y="6933"/>
                      </a:lnTo>
                      <a:lnTo>
                        <a:pt x="10951" y="7910"/>
                      </a:lnTo>
                      <a:lnTo>
                        <a:pt x="10897" y="8924"/>
                      </a:lnTo>
                      <a:lnTo>
                        <a:pt x="10987" y="9992"/>
                      </a:lnTo>
                      <a:lnTo>
                        <a:pt x="11204" y="11096"/>
                      </a:lnTo>
                      <a:lnTo>
                        <a:pt x="11585" y="12254"/>
                      </a:lnTo>
                      <a:lnTo>
                        <a:pt x="11838" y="12852"/>
                      </a:lnTo>
                      <a:lnTo>
                        <a:pt x="11458" y="12580"/>
                      </a:lnTo>
                      <a:lnTo>
                        <a:pt x="10607" y="12146"/>
                      </a:lnTo>
                      <a:lnTo>
                        <a:pt x="9666" y="11838"/>
                      </a:lnTo>
                      <a:lnTo>
                        <a:pt x="8670" y="11621"/>
                      </a:lnTo>
                      <a:lnTo>
                        <a:pt x="7639" y="11512"/>
                      </a:lnTo>
                      <a:lnTo>
                        <a:pt x="6589" y="11530"/>
                      </a:lnTo>
                      <a:lnTo>
                        <a:pt x="5539" y="11639"/>
                      </a:lnTo>
                      <a:lnTo>
                        <a:pt x="4507" y="11874"/>
                      </a:lnTo>
                      <a:lnTo>
                        <a:pt x="3548" y="12200"/>
                      </a:lnTo>
                      <a:lnTo>
                        <a:pt x="2643" y="12616"/>
                      </a:lnTo>
                      <a:lnTo>
                        <a:pt x="1828" y="13159"/>
                      </a:lnTo>
                      <a:lnTo>
                        <a:pt x="1141" y="13793"/>
                      </a:lnTo>
                      <a:lnTo>
                        <a:pt x="598" y="14535"/>
                      </a:lnTo>
                      <a:lnTo>
                        <a:pt x="199" y="15368"/>
                      </a:lnTo>
                      <a:lnTo>
                        <a:pt x="0" y="16291"/>
                      </a:lnTo>
                      <a:lnTo>
                        <a:pt x="0" y="17323"/>
                      </a:lnTo>
                      <a:lnTo>
                        <a:pt x="91" y="17884"/>
                      </a:lnTo>
                      <a:lnTo>
                        <a:pt x="199" y="18372"/>
                      </a:lnTo>
                      <a:lnTo>
                        <a:pt x="543" y="19241"/>
                      </a:lnTo>
                      <a:lnTo>
                        <a:pt x="1014" y="19983"/>
                      </a:lnTo>
                      <a:lnTo>
                        <a:pt x="1593" y="20617"/>
                      </a:lnTo>
                      <a:lnTo>
                        <a:pt x="2263" y="21142"/>
                      </a:lnTo>
                      <a:lnTo>
                        <a:pt x="3023" y="21558"/>
                      </a:lnTo>
                      <a:lnTo>
                        <a:pt x="3838" y="21848"/>
                      </a:lnTo>
                      <a:lnTo>
                        <a:pt x="4688" y="22047"/>
                      </a:lnTo>
                      <a:lnTo>
                        <a:pt x="5575" y="22155"/>
                      </a:lnTo>
                      <a:lnTo>
                        <a:pt x="6498" y="22155"/>
                      </a:lnTo>
                      <a:lnTo>
                        <a:pt x="7403" y="22065"/>
                      </a:lnTo>
                      <a:lnTo>
                        <a:pt x="8290" y="21902"/>
                      </a:lnTo>
                      <a:lnTo>
                        <a:pt x="9141" y="21648"/>
                      </a:lnTo>
                      <a:lnTo>
                        <a:pt x="9955" y="21305"/>
                      </a:lnTo>
                      <a:lnTo>
                        <a:pt x="10698" y="20888"/>
                      </a:lnTo>
                      <a:lnTo>
                        <a:pt x="11367" y="20400"/>
                      </a:lnTo>
                      <a:lnTo>
                        <a:pt x="11657" y="20128"/>
                      </a:lnTo>
                      <a:lnTo>
                        <a:pt x="12001" y="20653"/>
                      </a:lnTo>
                      <a:lnTo>
                        <a:pt x="12906" y="21648"/>
                      </a:lnTo>
                      <a:lnTo>
                        <a:pt x="14010" y="22590"/>
                      </a:lnTo>
                      <a:lnTo>
                        <a:pt x="15277" y="23440"/>
                      </a:lnTo>
                      <a:lnTo>
                        <a:pt x="16689" y="24183"/>
                      </a:lnTo>
                      <a:lnTo>
                        <a:pt x="18173" y="24816"/>
                      </a:lnTo>
                      <a:lnTo>
                        <a:pt x="19712" y="25323"/>
                      </a:lnTo>
                      <a:lnTo>
                        <a:pt x="21250" y="25685"/>
                      </a:lnTo>
                      <a:lnTo>
                        <a:pt x="22771" y="25866"/>
                      </a:lnTo>
                      <a:lnTo>
                        <a:pt x="24237" y="25866"/>
                      </a:lnTo>
                      <a:lnTo>
                        <a:pt x="25594" y="25667"/>
                      </a:lnTo>
                      <a:lnTo>
                        <a:pt x="26807" y="25250"/>
                      </a:lnTo>
                      <a:lnTo>
                        <a:pt x="27857" y="24581"/>
                      </a:lnTo>
                      <a:lnTo>
                        <a:pt x="28472" y="23929"/>
                      </a:lnTo>
                      <a:lnTo>
                        <a:pt x="28834" y="23404"/>
                      </a:lnTo>
                      <a:lnTo>
                        <a:pt x="29106" y="22807"/>
                      </a:lnTo>
                      <a:lnTo>
                        <a:pt x="29323" y="22155"/>
                      </a:lnTo>
                      <a:lnTo>
                        <a:pt x="29468" y="21413"/>
                      </a:lnTo>
                      <a:lnTo>
                        <a:pt x="29522" y="20599"/>
                      </a:lnTo>
                      <a:lnTo>
                        <a:pt x="29522" y="20164"/>
                      </a:lnTo>
                      <a:lnTo>
                        <a:pt x="29884" y="20562"/>
                      </a:lnTo>
                      <a:lnTo>
                        <a:pt x="30771" y="21268"/>
                      </a:lnTo>
                      <a:lnTo>
                        <a:pt x="31803" y="21866"/>
                      </a:lnTo>
                      <a:lnTo>
                        <a:pt x="32943" y="22372"/>
                      </a:lnTo>
                      <a:lnTo>
                        <a:pt x="34156" y="22753"/>
                      </a:lnTo>
                      <a:lnTo>
                        <a:pt x="35459" y="23042"/>
                      </a:lnTo>
                      <a:lnTo>
                        <a:pt x="36780" y="23205"/>
                      </a:lnTo>
                      <a:lnTo>
                        <a:pt x="38120" y="23241"/>
                      </a:lnTo>
                      <a:lnTo>
                        <a:pt x="39423" y="23151"/>
                      </a:lnTo>
                      <a:lnTo>
                        <a:pt x="40708" y="22916"/>
                      </a:lnTo>
                      <a:lnTo>
                        <a:pt x="41903" y="22554"/>
                      </a:lnTo>
                      <a:lnTo>
                        <a:pt x="43025" y="22029"/>
                      </a:lnTo>
                      <a:lnTo>
                        <a:pt x="44002" y="21377"/>
                      </a:lnTo>
                      <a:lnTo>
                        <a:pt x="44835" y="20562"/>
                      </a:lnTo>
                      <a:lnTo>
                        <a:pt x="45505" y="19585"/>
                      </a:lnTo>
                      <a:lnTo>
                        <a:pt x="45975" y="18445"/>
                      </a:lnTo>
                      <a:lnTo>
                        <a:pt x="46102" y="17811"/>
                      </a:lnTo>
                      <a:lnTo>
                        <a:pt x="46174" y="17413"/>
                      </a:lnTo>
                      <a:lnTo>
                        <a:pt x="46192" y="16725"/>
                      </a:lnTo>
                      <a:lnTo>
                        <a:pt x="46138" y="16146"/>
                      </a:lnTo>
                      <a:lnTo>
                        <a:pt x="45975" y="15639"/>
                      </a:lnTo>
                      <a:lnTo>
                        <a:pt x="45740" y="15241"/>
                      </a:lnTo>
                      <a:lnTo>
                        <a:pt x="45450" y="14933"/>
                      </a:lnTo>
                      <a:lnTo>
                        <a:pt x="45088" y="14716"/>
                      </a:lnTo>
                      <a:lnTo>
                        <a:pt x="44672" y="14571"/>
                      </a:lnTo>
                      <a:lnTo>
                        <a:pt x="43984" y="14499"/>
                      </a:lnTo>
                      <a:lnTo>
                        <a:pt x="42989" y="14698"/>
                      </a:lnTo>
                      <a:lnTo>
                        <a:pt x="41975" y="15187"/>
                      </a:lnTo>
                      <a:lnTo>
                        <a:pt x="41016" y="15947"/>
                      </a:lnTo>
                      <a:lnTo>
                        <a:pt x="40599" y="16417"/>
                      </a:lnTo>
                      <a:lnTo>
                        <a:pt x="40599" y="16417"/>
                      </a:lnTo>
                      <a:lnTo>
                        <a:pt x="41106" y="15838"/>
                      </a:lnTo>
                      <a:lnTo>
                        <a:pt x="42174" y="14951"/>
                      </a:lnTo>
                      <a:lnTo>
                        <a:pt x="42898" y="14282"/>
                      </a:lnTo>
                      <a:lnTo>
                        <a:pt x="43314" y="13775"/>
                      </a:lnTo>
                      <a:lnTo>
                        <a:pt x="43658" y="13178"/>
                      </a:lnTo>
                      <a:lnTo>
                        <a:pt x="43894" y="12417"/>
                      </a:lnTo>
                      <a:lnTo>
                        <a:pt x="43966" y="11983"/>
                      </a:lnTo>
                      <a:lnTo>
                        <a:pt x="44038" y="11331"/>
                      </a:lnTo>
                      <a:lnTo>
                        <a:pt x="43912" y="10010"/>
                      </a:lnTo>
                      <a:lnTo>
                        <a:pt x="43495" y="8761"/>
                      </a:lnTo>
                      <a:lnTo>
                        <a:pt x="42862" y="7603"/>
                      </a:lnTo>
                      <a:lnTo>
                        <a:pt x="42464" y="7096"/>
                      </a:lnTo>
                      <a:lnTo>
                        <a:pt x="42192" y="6788"/>
                      </a:lnTo>
                      <a:lnTo>
                        <a:pt x="41613" y="6281"/>
                      </a:lnTo>
                      <a:lnTo>
                        <a:pt x="40979" y="5847"/>
                      </a:lnTo>
                      <a:lnTo>
                        <a:pt x="40292" y="5521"/>
                      </a:lnTo>
                      <a:lnTo>
                        <a:pt x="39586" y="5286"/>
                      </a:lnTo>
                      <a:lnTo>
                        <a:pt x="38862" y="5159"/>
                      </a:lnTo>
                      <a:lnTo>
                        <a:pt x="38138" y="5105"/>
                      </a:lnTo>
                      <a:lnTo>
                        <a:pt x="37414" y="5159"/>
                      </a:lnTo>
                      <a:lnTo>
                        <a:pt x="36708" y="5304"/>
                      </a:lnTo>
                      <a:lnTo>
                        <a:pt x="36020" y="5539"/>
                      </a:lnTo>
                      <a:lnTo>
                        <a:pt x="35386" y="5865"/>
                      </a:lnTo>
                      <a:lnTo>
                        <a:pt x="34807" y="6299"/>
                      </a:lnTo>
                      <a:lnTo>
                        <a:pt x="34282" y="6806"/>
                      </a:lnTo>
                      <a:lnTo>
                        <a:pt x="33848" y="7422"/>
                      </a:lnTo>
                      <a:lnTo>
                        <a:pt x="33504" y="8075"/>
                      </a:lnTo>
                      <a:lnTo>
                        <a:pt x="33558" y="7530"/>
                      </a:lnTo>
                      <a:lnTo>
                        <a:pt x="33522" y="6824"/>
                      </a:lnTo>
                      <a:lnTo>
                        <a:pt x="33395" y="6136"/>
                      </a:lnTo>
                      <a:lnTo>
                        <a:pt x="33196" y="5467"/>
                      </a:lnTo>
                      <a:lnTo>
                        <a:pt x="32744" y="4507"/>
                      </a:lnTo>
                      <a:lnTo>
                        <a:pt x="31893" y="3313"/>
                      </a:lnTo>
                      <a:lnTo>
                        <a:pt x="30825" y="2281"/>
                      </a:lnTo>
                      <a:lnTo>
                        <a:pt x="29631" y="1449"/>
                      </a:lnTo>
                      <a:lnTo>
                        <a:pt x="28327" y="815"/>
                      </a:lnTo>
                      <a:lnTo>
                        <a:pt x="27676" y="598"/>
                      </a:lnTo>
                      <a:lnTo>
                        <a:pt x="26644" y="344"/>
                      </a:lnTo>
                      <a:lnTo>
                        <a:pt x="24508" y="37"/>
                      </a:lnTo>
                      <a:lnTo>
                        <a:pt x="2235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 name="Google Shape;168;p5"/>
                <p:cNvSpPr/>
                <p:nvPr/>
              </p:nvSpPr>
              <p:spPr>
                <a:xfrm>
                  <a:off x="389676" y="3734636"/>
                  <a:ext cx="1478364" cy="818267"/>
                </a:xfrm>
                <a:custGeom>
                  <a:avLst/>
                  <a:gdLst/>
                  <a:ahLst/>
                  <a:cxnLst/>
                  <a:rect l="l" t="t" r="r" b="b"/>
                  <a:pathLst>
                    <a:path w="46537" h="25758" extrusionOk="0">
                      <a:moveTo>
                        <a:pt x="19331" y="1"/>
                      </a:moveTo>
                      <a:lnTo>
                        <a:pt x="18680" y="146"/>
                      </a:lnTo>
                      <a:lnTo>
                        <a:pt x="17431" y="526"/>
                      </a:lnTo>
                      <a:lnTo>
                        <a:pt x="16254" y="997"/>
                      </a:lnTo>
                      <a:lnTo>
                        <a:pt x="15186" y="1558"/>
                      </a:lnTo>
                      <a:lnTo>
                        <a:pt x="14227" y="2209"/>
                      </a:lnTo>
                      <a:lnTo>
                        <a:pt x="13358" y="2933"/>
                      </a:lnTo>
                      <a:lnTo>
                        <a:pt x="12616" y="3730"/>
                      </a:lnTo>
                      <a:lnTo>
                        <a:pt x="12019" y="4598"/>
                      </a:lnTo>
                      <a:lnTo>
                        <a:pt x="11766" y="5069"/>
                      </a:lnTo>
                      <a:lnTo>
                        <a:pt x="11566" y="5449"/>
                      </a:lnTo>
                      <a:lnTo>
                        <a:pt x="11259" y="6264"/>
                      </a:lnTo>
                      <a:lnTo>
                        <a:pt x="11060" y="7114"/>
                      </a:lnTo>
                      <a:lnTo>
                        <a:pt x="10951" y="7983"/>
                      </a:lnTo>
                      <a:lnTo>
                        <a:pt x="10933" y="8888"/>
                      </a:lnTo>
                      <a:lnTo>
                        <a:pt x="11023" y="9793"/>
                      </a:lnTo>
                      <a:lnTo>
                        <a:pt x="11223" y="10734"/>
                      </a:lnTo>
                      <a:lnTo>
                        <a:pt x="11494" y="11694"/>
                      </a:lnTo>
                      <a:lnTo>
                        <a:pt x="11675" y="12164"/>
                      </a:lnTo>
                      <a:lnTo>
                        <a:pt x="11204" y="11893"/>
                      </a:lnTo>
                      <a:lnTo>
                        <a:pt x="10118" y="11477"/>
                      </a:lnTo>
                      <a:lnTo>
                        <a:pt x="8960" y="11205"/>
                      </a:lnTo>
                      <a:lnTo>
                        <a:pt x="7729" y="11096"/>
                      </a:lnTo>
                      <a:lnTo>
                        <a:pt x="6480" y="11133"/>
                      </a:lnTo>
                      <a:lnTo>
                        <a:pt x="5231" y="11314"/>
                      </a:lnTo>
                      <a:lnTo>
                        <a:pt x="4037" y="11640"/>
                      </a:lnTo>
                      <a:lnTo>
                        <a:pt x="2933" y="12128"/>
                      </a:lnTo>
                      <a:lnTo>
                        <a:pt x="2426" y="12436"/>
                      </a:lnTo>
                      <a:lnTo>
                        <a:pt x="2064" y="12653"/>
                      </a:lnTo>
                      <a:lnTo>
                        <a:pt x="1448" y="13178"/>
                      </a:lnTo>
                      <a:lnTo>
                        <a:pt x="942" y="13739"/>
                      </a:lnTo>
                      <a:lnTo>
                        <a:pt x="543" y="14355"/>
                      </a:lnTo>
                      <a:lnTo>
                        <a:pt x="254" y="15024"/>
                      </a:lnTo>
                      <a:lnTo>
                        <a:pt x="73" y="15730"/>
                      </a:lnTo>
                      <a:lnTo>
                        <a:pt x="0" y="16472"/>
                      </a:lnTo>
                      <a:lnTo>
                        <a:pt x="55" y="17233"/>
                      </a:lnTo>
                      <a:lnTo>
                        <a:pt x="127" y="17631"/>
                      </a:lnTo>
                      <a:lnTo>
                        <a:pt x="199" y="18011"/>
                      </a:lnTo>
                      <a:lnTo>
                        <a:pt x="435" y="18699"/>
                      </a:lnTo>
                      <a:lnTo>
                        <a:pt x="761" y="19332"/>
                      </a:lnTo>
                      <a:lnTo>
                        <a:pt x="1159" y="19911"/>
                      </a:lnTo>
                      <a:lnTo>
                        <a:pt x="1647" y="20436"/>
                      </a:lnTo>
                      <a:lnTo>
                        <a:pt x="2209" y="20889"/>
                      </a:lnTo>
                      <a:lnTo>
                        <a:pt x="2824" y="21269"/>
                      </a:lnTo>
                      <a:lnTo>
                        <a:pt x="3530" y="21577"/>
                      </a:lnTo>
                      <a:lnTo>
                        <a:pt x="3910" y="21703"/>
                      </a:lnTo>
                      <a:lnTo>
                        <a:pt x="4417" y="21848"/>
                      </a:lnTo>
                      <a:lnTo>
                        <a:pt x="5467" y="22011"/>
                      </a:lnTo>
                      <a:lnTo>
                        <a:pt x="6535" y="22047"/>
                      </a:lnTo>
                      <a:lnTo>
                        <a:pt x="7602" y="21957"/>
                      </a:lnTo>
                      <a:lnTo>
                        <a:pt x="8670" y="21739"/>
                      </a:lnTo>
                      <a:lnTo>
                        <a:pt x="9666" y="21414"/>
                      </a:lnTo>
                      <a:lnTo>
                        <a:pt x="10607" y="20961"/>
                      </a:lnTo>
                      <a:lnTo>
                        <a:pt x="11440" y="20418"/>
                      </a:lnTo>
                      <a:lnTo>
                        <a:pt x="11802" y="20092"/>
                      </a:lnTo>
                      <a:lnTo>
                        <a:pt x="12236" y="20690"/>
                      </a:lnTo>
                      <a:lnTo>
                        <a:pt x="13322" y="21812"/>
                      </a:lnTo>
                      <a:lnTo>
                        <a:pt x="14643" y="22826"/>
                      </a:lnTo>
                      <a:lnTo>
                        <a:pt x="16146" y="23731"/>
                      </a:lnTo>
                      <a:lnTo>
                        <a:pt x="17793" y="24491"/>
                      </a:lnTo>
                      <a:lnTo>
                        <a:pt x="19494" y="25088"/>
                      </a:lnTo>
                      <a:lnTo>
                        <a:pt x="21214" y="25504"/>
                      </a:lnTo>
                      <a:lnTo>
                        <a:pt x="22915" y="25740"/>
                      </a:lnTo>
                      <a:lnTo>
                        <a:pt x="23730" y="25758"/>
                      </a:lnTo>
                      <a:lnTo>
                        <a:pt x="24400" y="25740"/>
                      </a:lnTo>
                      <a:lnTo>
                        <a:pt x="25648" y="25577"/>
                      </a:lnTo>
                      <a:lnTo>
                        <a:pt x="26228" y="25414"/>
                      </a:lnTo>
                      <a:lnTo>
                        <a:pt x="26861" y="25197"/>
                      </a:lnTo>
                      <a:lnTo>
                        <a:pt x="27802" y="24672"/>
                      </a:lnTo>
                      <a:lnTo>
                        <a:pt x="28382" y="24183"/>
                      </a:lnTo>
                      <a:lnTo>
                        <a:pt x="28907" y="23586"/>
                      </a:lnTo>
                      <a:lnTo>
                        <a:pt x="29341" y="22844"/>
                      </a:lnTo>
                      <a:lnTo>
                        <a:pt x="29649" y="21957"/>
                      </a:lnTo>
                      <a:lnTo>
                        <a:pt x="29830" y="20889"/>
                      </a:lnTo>
                      <a:lnTo>
                        <a:pt x="29848" y="20273"/>
                      </a:lnTo>
                      <a:lnTo>
                        <a:pt x="30336" y="20726"/>
                      </a:lnTo>
                      <a:lnTo>
                        <a:pt x="31495" y="21504"/>
                      </a:lnTo>
                      <a:lnTo>
                        <a:pt x="32816" y="22156"/>
                      </a:lnTo>
                      <a:lnTo>
                        <a:pt x="34282" y="22645"/>
                      </a:lnTo>
                      <a:lnTo>
                        <a:pt x="35839" y="22970"/>
                      </a:lnTo>
                      <a:lnTo>
                        <a:pt x="37432" y="23115"/>
                      </a:lnTo>
                      <a:lnTo>
                        <a:pt x="39043" y="23079"/>
                      </a:lnTo>
                      <a:lnTo>
                        <a:pt x="40617" y="22862"/>
                      </a:lnTo>
                      <a:lnTo>
                        <a:pt x="41360" y="22663"/>
                      </a:lnTo>
                      <a:lnTo>
                        <a:pt x="41884" y="22518"/>
                      </a:lnTo>
                      <a:lnTo>
                        <a:pt x="42844" y="22120"/>
                      </a:lnTo>
                      <a:lnTo>
                        <a:pt x="43713" y="21631"/>
                      </a:lnTo>
                      <a:lnTo>
                        <a:pt x="44455" y="21070"/>
                      </a:lnTo>
                      <a:lnTo>
                        <a:pt x="45106" y="20418"/>
                      </a:lnTo>
                      <a:lnTo>
                        <a:pt x="45631" y="19694"/>
                      </a:lnTo>
                      <a:lnTo>
                        <a:pt x="46048" y="18898"/>
                      </a:lnTo>
                      <a:lnTo>
                        <a:pt x="46337" y="18029"/>
                      </a:lnTo>
                      <a:lnTo>
                        <a:pt x="46428" y="17558"/>
                      </a:lnTo>
                      <a:lnTo>
                        <a:pt x="46500" y="17160"/>
                      </a:lnTo>
                      <a:lnTo>
                        <a:pt x="46536" y="16454"/>
                      </a:lnTo>
                      <a:lnTo>
                        <a:pt x="46464" y="15875"/>
                      </a:lnTo>
                      <a:lnTo>
                        <a:pt x="46337" y="15404"/>
                      </a:lnTo>
                      <a:lnTo>
                        <a:pt x="46048" y="14861"/>
                      </a:lnTo>
                      <a:lnTo>
                        <a:pt x="45559" y="14427"/>
                      </a:lnTo>
                      <a:lnTo>
                        <a:pt x="45324" y="14300"/>
                      </a:lnTo>
                      <a:lnTo>
                        <a:pt x="45070" y="14192"/>
                      </a:lnTo>
                      <a:lnTo>
                        <a:pt x="44491" y="14101"/>
                      </a:lnTo>
                      <a:lnTo>
                        <a:pt x="43876" y="14119"/>
                      </a:lnTo>
                      <a:lnTo>
                        <a:pt x="43224" y="14264"/>
                      </a:lnTo>
                      <a:lnTo>
                        <a:pt x="42898" y="14391"/>
                      </a:lnTo>
                      <a:lnTo>
                        <a:pt x="42898" y="14391"/>
                      </a:lnTo>
                      <a:lnTo>
                        <a:pt x="43152" y="14155"/>
                      </a:lnTo>
                      <a:lnTo>
                        <a:pt x="43604" y="13631"/>
                      </a:lnTo>
                      <a:lnTo>
                        <a:pt x="43966" y="12979"/>
                      </a:lnTo>
                      <a:lnTo>
                        <a:pt x="44219" y="12201"/>
                      </a:lnTo>
                      <a:lnTo>
                        <a:pt x="44310" y="11730"/>
                      </a:lnTo>
                      <a:lnTo>
                        <a:pt x="44364" y="11078"/>
                      </a:lnTo>
                      <a:lnTo>
                        <a:pt x="44238" y="9775"/>
                      </a:lnTo>
                      <a:lnTo>
                        <a:pt x="43839" y="8472"/>
                      </a:lnTo>
                      <a:lnTo>
                        <a:pt x="43188" y="7277"/>
                      </a:lnTo>
                      <a:lnTo>
                        <a:pt x="42753" y="6716"/>
                      </a:lnTo>
                      <a:lnTo>
                        <a:pt x="42482" y="6409"/>
                      </a:lnTo>
                      <a:lnTo>
                        <a:pt x="41866" y="5865"/>
                      </a:lnTo>
                      <a:lnTo>
                        <a:pt x="41179" y="5413"/>
                      </a:lnTo>
                      <a:lnTo>
                        <a:pt x="40436" y="5069"/>
                      </a:lnTo>
                      <a:lnTo>
                        <a:pt x="39676" y="4834"/>
                      </a:lnTo>
                      <a:lnTo>
                        <a:pt x="38862" y="4707"/>
                      </a:lnTo>
                      <a:lnTo>
                        <a:pt x="38047" y="4689"/>
                      </a:lnTo>
                      <a:lnTo>
                        <a:pt x="37233" y="4798"/>
                      </a:lnTo>
                      <a:lnTo>
                        <a:pt x="36834" y="4906"/>
                      </a:lnTo>
                      <a:lnTo>
                        <a:pt x="36346" y="5051"/>
                      </a:lnTo>
                      <a:lnTo>
                        <a:pt x="35495" y="5467"/>
                      </a:lnTo>
                      <a:lnTo>
                        <a:pt x="34753" y="6010"/>
                      </a:lnTo>
                      <a:lnTo>
                        <a:pt x="34138" y="6698"/>
                      </a:lnTo>
                      <a:lnTo>
                        <a:pt x="33884" y="7096"/>
                      </a:lnTo>
                      <a:lnTo>
                        <a:pt x="33848" y="6481"/>
                      </a:lnTo>
                      <a:lnTo>
                        <a:pt x="33558" y="5232"/>
                      </a:lnTo>
                      <a:lnTo>
                        <a:pt x="33287" y="4617"/>
                      </a:lnTo>
                      <a:lnTo>
                        <a:pt x="33088" y="4236"/>
                      </a:lnTo>
                      <a:lnTo>
                        <a:pt x="32617" y="3512"/>
                      </a:lnTo>
                      <a:lnTo>
                        <a:pt x="32056" y="2825"/>
                      </a:lnTo>
                      <a:lnTo>
                        <a:pt x="31422" y="2173"/>
                      </a:lnTo>
                      <a:lnTo>
                        <a:pt x="30717" y="1594"/>
                      </a:lnTo>
                      <a:lnTo>
                        <a:pt x="29956" y="1087"/>
                      </a:lnTo>
                      <a:lnTo>
                        <a:pt x="29160" y="653"/>
                      </a:lnTo>
                      <a:lnTo>
                        <a:pt x="28327" y="309"/>
                      </a:lnTo>
                      <a:lnTo>
                        <a:pt x="27893" y="182"/>
                      </a:lnTo>
                      <a:lnTo>
                        <a:pt x="27802" y="472"/>
                      </a:lnTo>
                      <a:lnTo>
                        <a:pt x="28219" y="598"/>
                      </a:lnTo>
                      <a:lnTo>
                        <a:pt x="29033" y="924"/>
                      </a:lnTo>
                      <a:lnTo>
                        <a:pt x="29812" y="1340"/>
                      </a:lnTo>
                      <a:lnTo>
                        <a:pt x="30536" y="1847"/>
                      </a:lnTo>
                      <a:lnTo>
                        <a:pt x="31223" y="2390"/>
                      </a:lnTo>
                      <a:lnTo>
                        <a:pt x="31839" y="3006"/>
                      </a:lnTo>
                      <a:lnTo>
                        <a:pt x="32364" y="3675"/>
                      </a:lnTo>
                      <a:lnTo>
                        <a:pt x="32834" y="4381"/>
                      </a:lnTo>
                      <a:lnTo>
                        <a:pt x="33015" y="4761"/>
                      </a:lnTo>
                      <a:lnTo>
                        <a:pt x="33178" y="5141"/>
                      </a:lnTo>
                      <a:lnTo>
                        <a:pt x="33432" y="5902"/>
                      </a:lnTo>
                      <a:lnTo>
                        <a:pt x="33558" y="6662"/>
                      </a:lnTo>
                      <a:lnTo>
                        <a:pt x="33576" y="7422"/>
                      </a:lnTo>
                      <a:lnTo>
                        <a:pt x="33522" y="7802"/>
                      </a:lnTo>
                      <a:lnTo>
                        <a:pt x="33323" y="8400"/>
                      </a:lnTo>
                      <a:lnTo>
                        <a:pt x="33178" y="9033"/>
                      </a:lnTo>
                      <a:lnTo>
                        <a:pt x="33196" y="9160"/>
                      </a:lnTo>
                      <a:lnTo>
                        <a:pt x="33287" y="9214"/>
                      </a:lnTo>
                      <a:lnTo>
                        <a:pt x="33414" y="9214"/>
                      </a:lnTo>
                      <a:lnTo>
                        <a:pt x="33468" y="9124"/>
                      </a:lnTo>
                      <a:lnTo>
                        <a:pt x="33703" y="8508"/>
                      </a:lnTo>
                      <a:lnTo>
                        <a:pt x="33830" y="7893"/>
                      </a:lnTo>
                      <a:lnTo>
                        <a:pt x="34047" y="7404"/>
                      </a:lnTo>
                      <a:lnTo>
                        <a:pt x="34644" y="6535"/>
                      </a:lnTo>
                      <a:lnTo>
                        <a:pt x="35441" y="5865"/>
                      </a:lnTo>
                      <a:lnTo>
                        <a:pt x="36382" y="5359"/>
                      </a:lnTo>
                      <a:lnTo>
                        <a:pt x="36907" y="5196"/>
                      </a:lnTo>
                      <a:lnTo>
                        <a:pt x="37287" y="5087"/>
                      </a:lnTo>
                      <a:lnTo>
                        <a:pt x="38065" y="4997"/>
                      </a:lnTo>
                      <a:lnTo>
                        <a:pt x="38844" y="5015"/>
                      </a:lnTo>
                      <a:lnTo>
                        <a:pt x="39604" y="5123"/>
                      </a:lnTo>
                      <a:lnTo>
                        <a:pt x="40328" y="5359"/>
                      </a:lnTo>
                      <a:lnTo>
                        <a:pt x="41034" y="5684"/>
                      </a:lnTo>
                      <a:lnTo>
                        <a:pt x="41667" y="6101"/>
                      </a:lnTo>
                      <a:lnTo>
                        <a:pt x="42265" y="6626"/>
                      </a:lnTo>
                      <a:lnTo>
                        <a:pt x="42518" y="6915"/>
                      </a:lnTo>
                      <a:lnTo>
                        <a:pt x="42934" y="7440"/>
                      </a:lnTo>
                      <a:lnTo>
                        <a:pt x="43568" y="8599"/>
                      </a:lnTo>
                      <a:lnTo>
                        <a:pt x="43948" y="9829"/>
                      </a:lnTo>
                      <a:lnTo>
                        <a:pt x="44057" y="11078"/>
                      </a:lnTo>
                      <a:lnTo>
                        <a:pt x="44002" y="11694"/>
                      </a:lnTo>
                      <a:lnTo>
                        <a:pt x="43912" y="12255"/>
                      </a:lnTo>
                      <a:lnTo>
                        <a:pt x="43550" y="13160"/>
                      </a:lnTo>
                      <a:lnTo>
                        <a:pt x="43025" y="13848"/>
                      </a:lnTo>
                      <a:lnTo>
                        <a:pt x="42409" y="14427"/>
                      </a:lnTo>
                      <a:lnTo>
                        <a:pt x="42065" y="14717"/>
                      </a:lnTo>
                      <a:lnTo>
                        <a:pt x="41703" y="15006"/>
                      </a:lnTo>
                      <a:lnTo>
                        <a:pt x="40998" y="15658"/>
                      </a:lnTo>
                      <a:lnTo>
                        <a:pt x="40672" y="16038"/>
                      </a:lnTo>
                      <a:lnTo>
                        <a:pt x="40654" y="16038"/>
                      </a:lnTo>
                      <a:lnTo>
                        <a:pt x="40654" y="16056"/>
                      </a:lnTo>
                      <a:lnTo>
                        <a:pt x="40636" y="16092"/>
                      </a:lnTo>
                      <a:lnTo>
                        <a:pt x="40636" y="16219"/>
                      </a:lnTo>
                      <a:lnTo>
                        <a:pt x="40672" y="16255"/>
                      </a:lnTo>
                      <a:lnTo>
                        <a:pt x="40726" y="16291"/>
                      </a:lnTo>
                      <a:lnTo>
                        <a:pt x="40853" y="16273"/>
                      </a:lnTo>
                      <a:lnTo>
                        <a:pt x="40889" y="16237"/>
                      </a:lnTo>
                      <a:lnTo>
                        <a:pt x="40907" y="16219"/>
                      </a:lnTo>
                      <a:lnTo>
                        <a:pt x="41142" y="15947"/>
                      </a:lnTo>
                      <a:lnTo>
                        <a:pt x="41649" y="15477"/>
                      </a:lnTo>
                      <a:lnTo>
                        <a:pt x="42482" y="14898"/>
                      </a:lnTo>
                      <a:lnTo>
                        <a:pt x="43351" y="14536"/>
                      </a:lnTo>
                      <a:lnTo>
                        <a:pt x="43930" y="14409"/>
                      </a:lnTo>
                      <a:lnTo>
                        <a:pt x="44473" y="14391"/>
                      </a:lnTo>
                      <a:lnTo>
                        <a:pt x="44962" y="14481"/>
                      </a:lnTo>
                      <a:lnTo>
                        <a:pt x="45197" y="14572"/>
                      </a:lnTo>
                      <a:lnTo>
                        <a:pt x="45505" y="14753"/>
                      </a:lnTo>
                      <a:lnTo>
                        <a:pt x="45957" y="15278"/>
                      </a:lnTo>
                      <a:lnTo>
                        <a:pt x="46192" y="16020"/>
                      </a:lnTo>
                      <a:lnTo>
                        <a:pt x="46210" y="16961"/>
                      </a:lnTo>
                      <a:lnTo>
                        <a:pt x="46138" y="17504"/>
                      </a:lnTo>
                      <a:lnTo>
                        <a:pt x="46048" y="17938"/>
                      </a:lnTo>
                      <a:lnTo>
                        <a:pt x="45776" y="18771"/>
                      </a:lnTo>
                      <a:lnTo>
                        <a:pt x="45378" y="19531"/>
                      </a:lnTo>
                      <a:lnTo>
                        <a:pt x="44871" y="20219"/>
                      </a:lnTo>
                      <a:lnTo>
                        <a:pt x="44256" y="20853"/>
                      </a:lnTo>
                      <a:lnTo>
                        <a:pt x="43532" y="21377"/>
                      </a:lnTo>
                      <a:lnTo>
                        <a:pt x="42699" y="21848"/>
                      </a:lnTo>
                      <a:lnTo>
                        <a:pt x="41776" y="22228"/>
                      </a:lnTo>
                      <a:lnTo>
                        <a:pt x="41287" y="22373"/>
                      </a:lnTo>
                      <a:lnTo>
                        <a:pt x="40527" y="22572"/>
                      </a:lnTo>
                      <a:lnTo>
                        <a:pt x="38952" y="22789"/>
                      </a:lnTo>
                      <a:lnTo>
                        <a:pt x="37323" y="22789"/>
                      </a:lnTo>
                      <a:lnTo>
                        <a:pt x="35712" y="22626"/>
                      </a:lnTo>
                      <a:lnTo>
                        <a:pt x="34138" y="22264"/>
                      </a:lnTo>
                      <a:lnTo>
                        <a:pt x="32671" y="21758"/>
                      </a:lnTo>
                      <a:lnTo>
                        <a:pt x="31368" y="21070"/>
                      </a:lnTo>
                      <a:lnTo>
                        <a:pt x="30264" y="20255"/>
                      </a:lnTo>
                      <a:lnTo>
                        <a:pt x="29812" y="19803"/>
                      </a:lnTo>
                      <a:lnTo>
                        <a:pt x="29739" y="19748"/>
                      </a:lnTo>
                      <a:lnTo>
                        <a:pt x="29649" y="19767"/>
                      </a:lnTo>
                      <a:lnTo>
                        <a:pt x="29558" y="19821"/>
                      </a:lnTo>
                      <a:lnTo>
                        <a:pt x="29540" y="19911"/>
                      </a:lnTo>
                      <a:lnTo>
                        <a:pt x="29558" y="20400"/>
                      </a:lnTo>
                      <a:lnTo>
                        <a:pt x="29468" y="21341"/>
                      </a:lnTo>
                      <a:lnTo>
                        <a:pt x="29269" y="22174"/>
                      </a:lnTo>
                      <a:lnTo>
                        <a:pt x="28943" y="22916"/>
                      </a:lnTo>
                      <a:lnTo>
                        <a:pt x="28526" y="23586"/>
                      </a:lnTo>
                      <a:lnTo>
                        <a:pt x="27983" y="24147"/>
                      </a:lnTo>
                      <a:lnTo>
                        <a:pt x="27332" y="24617"/>
                      </a:lnTo>
                      <a:lnTo>
                        <a:pt x="26572" y="24979"/>
                      </a:lnTo>
                      <a:lnTo>
                        <a:pt x="26137" y="25124"/>
                      </a:lnTo>
                      <a:lnTo>
                        <a:pt x="25739" y="25233"/>
                      </a:lnTo>
                      <a:lnTo>
                        <a:pt x="24852" y="25396"/>
                      </a:lnTo>
                      <a:lnTo>
                        <a:pt x="23458" y="25468"/>
                      </a:lnTo>
                      <a:lnTo>
                        <a:pt x="21449" y="25269"/>
                      </a:lnTo>
                      <a:lnTo>
                        <a:pt x="19368" y="24762"/>
                      </a:lnTo>
                      <a:lnTo>
                        <a:pt x="17359" y="24002"/>
                      </a:lnTo>
                      <a:lnTo>
                        <a:pt x="15458" y="23007"/>
                      </a:lnTo>
                      <a:lnTo>
                        <a:pt x="13793" y="21830"/>
                      </a:lnTo>
                      <a:lnTo>
                        <a:pt x="12761" y="20834"/>
                      </a:lnTo>
                      <a:lnTo>
                        <a:pt x="12200" y="20147"/>
                      </a:lnTo>
                      <a:lnTo>
                        <a:pt x="11965" y="19785"/>
                      </a:lnTo>
                      <a:lnTo>
                        <a:pt x="11910" y="19730"/>
                      </a:lnTo>
                      <a:lnTo>
                        <a:pt x="11856" y="19712"/>
                      </a:lnTo>
                      <a:lnTo>
                        <a:pt x="11784" y="19712"/>
                      </a:lnTo>
                      <a:lnTo>
                        <a:pt x="11729" y="19748"/>
                      </a:lnTo>
                      <a:lnTo>
                        <a:pt x="11385" y="20074"/>
                      </a:lnTo>
                      <a:lnTo>
                        <a:pt x="10571" y="20635"/>
                      </a:lnTo>
                      <a:lnTo>
                        <a:pt x="9666" y="21088"/>
                      </a:lnTo>
                      <a:lnTo>
                        <a:pt x="8688" y="21432"/>
                      </a:lnTo>
                      <a:lnTo>
                        <a:pt x="7657" y="21649"/>
                      </a:lnTo>
                      <a:lnTo>
                        <a:pt x="6589" y="21739"/>
                      </a:lnTo>
                      <a:lnTo>
                        <a:pt x="5521" y="21721"/>
                      </a:lnTo>
                      <a:lnTo>
                        <a:pt x="4489" y="21558"/>
                      </a:lnTo>
                      <a:lnTo>
                        <a:pt x="4000" y="21414"/>
                      </a:lnTo>
                      <a:lnTo>
                        <a:pt x="3638" y="21305"/>
                      </a:lnTo>
                      <a:lnTo>
                        <a:pt x="2987" y="20997"/>
                      </a:lnTo>
                      <a:lnTo>
                        <a:pt x="2390" y="20635"/>
                      </a:lnTo>
                      <a:lnTo>
                        <a:pt x="1865" y="20219"/>
                      </a:lnTo>
                      <a:lnTo>
                        <a:pt x="1412" y="19730"/>
                      </a:lnTo>
                      <a:lnTo>
                        <a:pt x="1014" y="19187"/>
                      </a:lnTo>
                      <a:lnTo>
                        <a:pt x="724" y="18590"/>
                      </a:lnTo>
                      <a:lnTo>
                        <a:pt x="489" y="17920"/>
                      </a:lnTo>
                      <a:lnTo>
                        <a:pt x="417" y="17576"/>
                      </a:lnTo>
                      <a:lnTo>
                        <a:pt x="344" y="17196"/>
                      </a:lnTo>
                      <a:lnTo>
                        <a:pt x="308" y="16472"/>
                      </a:lnTo>
                      <a:lnTo>
                        <a:pt x="362" y="15784"/>
                      </a:lnTo>
                      <a:lnTo>
                        <a:pt x="543" y="15115"/>
                      </a:lnTo>
                      <a:lnTo>
                        <a:pt x="815" y="14499"/>
                      </a:lnTo>
                      <a:lnTo>
                        <a:pt x="1195" y="13920"/>
                      </a:lnTo>
                      <a:lnTo>
                        <a:pt x="1666" y="13377"/>
                      </a:lnTo>
                      <a:lnTo>
                        <a:pt x="2245" y="12907"/>
                      </a:lnTo>
                      <a:lnTo>
                        <a:pt x="2571" y="12689"/>
                      </a:lnTo>
                      <a:lnTo>
                        <a:pt x="3095" y="12364"/>
                      </a:lnTo>
                      <a:lnTo>
                        <a:pt x="4236" y="11893"/>
                      </a:lnTo>
                      <a:lnTo>
                        <a:pt x="5467" y="11567"/>
                      </a:lnTo>
                      <a:lnTo>
                        <a:pt x="6734" y="11404"/>
                      </a:lnTo>
                      <a:lnTo>
                        <a:pt x="8019" y="11404"/>
                      </a:lnTo>
                      <a:lnTo>
                        <a:pt x="9268" y="11567"/>
                      </a:lnTo>
                      <a:lnTo>
                        <a:pt x="10426" y="11893"/>
                      </a:lnTo>
                      <a:lnTo>
                        <a:pt x="11476" y="12382"/>
                      </a:lnTo>
                      <a:lnTo>
                        <a:pt x="11928" y="12689"/>
                      </a:lnTo>
                      <a:lnTo>
                        <a:pt x="12019" y="12726"/>
                      </a:lnTo>
                      <a:lnTo>
                        <a:pt x="12109" y="12689"/>
                      </a:lnTo>
                      <a:lnTo>
                        <a:pt x="12164" y="12617"/>
                      </a:lnTo>
                      <a:lnTo>
                        <a:pt x="12146" y="12508"/>
                      </a:lnTo>
                      <a:lnTo>
                        <a:pt x="11947" y="12020"/>
                      </a:lnTo>
                      <a:lnTo>
                        <a:pt x="11603" y="11024"/>
                      </a:lnTo>
                      <a:lnTo>
                        <a:pt x="11385" y="10065"/>
                      </a:lnTo>
                      <a:lnTo>
                        <a:pt x="11259" y="9124"/>
                      </a:lnTo>
                      <a:lnTo>
                        <a:pt x="11241" y="8200"/>
                      </a:lnTo>
                      <a:lnTo>
                        <a:pt x="11331" y="7295"/>
                      </a:lnTo>
                      <a:lnTo>
                        <a:pt x="11530" y="6445"/>
                      </a:lnTo>
                      <a:lnTo>
                        <a:pt x="11838" y="5594"/>
                      </a:lnTo>
                      <a:lnTo>
                        <a:pt x="12037" y="5196"/>
                      </a:lnTo>
                      <a:lnTo>
                        <a:pt x="12272" y="4761"/>
                      </a:lnTo>
                      <a:lnTo>
                        <a:pt x="12870" y="3911"/>
                      </a:lnTo>
                      <a:lnTo>
                        <a:pt x="13594" y="3132"/>
                      </a:lnTo>
                      <a:lnTo>
                        <a:pt x="14426" y="2426"/>
                      </a:lnTo>
                      <a:lnTo>
                        <a:pt x="15367" y="1811"/>
                      </a:lnTo>
                      <a:lnTo>
                        <a:pt x="16399" y="1268"/>
                      </a:lnTo>
                      <a:lnTo>
                        <a:pt x="17540" y="797"/>
                      </a:lnTo>
                      <a:lnTo>
                        <a:pt x="18752" y="435"/>
                      </a:lnTo>
                      <a:lnTo>
                        <a:pt x="19386" y="291"/>
                      </a:lnTo>
                      <a:lnTo>
                        <a:pt x="19331"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 name="Google Shape;169;p5"/>
                <p:cNvSpPr/>
                <p:nvPr/>
              </p:nvSpPr>
              <p:spPr>
                <a:xfrm>
                  <a:off x="389676" y="3721420"/>
                  <a:ext cx="1478364" cy="831483"/>
                </a:xfrm>
                <a:custGeom>
                  <a:avLst/>
                  <a:gdLst/>
                  <a:ahLst/>
                  <a:cxnLst/>
                  <a:rect l="l" t="t" r="r" b="b"/>
                  <a:pathLst>
                    <a:path w="46537" h="26174" extrusionOk="0">
                      <a:moveTo>
                        <a:pt x="22644" y="1"/>
                      </a:moveTo>
                      <a:lnTo>
                        <a:pt x="20436" y="200"/>
                      </a:lnTo>
                      <a:lnTo>
                        <a:pt x="19331" y="417"/>
                      </a:lnTo>
                      <a:lnTo>
                        <a:pt x="18680" y="562"/>
                      </a:lnTo>
                      <a:lnTo>
                        <a:pt x="17431" y="942"/>
                      </a:lnTo>
                      <a:lnTo>
                        <a:pt x="16254" y="1413"/>
                      </a:lnTo>
                      <a:lnTo>
                        <a:pt x="15186" y="1974"/>
                      </a:lnTo>
                      <a:lnTo>
                        <a:pt x="14227" y="2625"/>
                      </a:lnTo>
                      <a:lnTo>
                        <a:pt x="13358" y="3349"/>
                      </a:lnTo>
                      <a:lnTo>
                        <a:pt x="12616" y="4146"/>
                      </a:lnTo>
                      <a:lnTo>
                        <a:pt x="12019" y="5014"/>
                      </a:lnTo>
                      <a:lnTo>
                        <a:pt x="11766" y="5485"/>
                      </a:lnTo>
                      <a:lnTo>
                        <a:pt x="11566" y="5865"/>
                      </a:lnTo>
                      <a:lnTo>
                        <a:pt x="11259" y="6680"/>
                      </a:lnTo>
                      <a:lnTo>
                        <a:pt x="11060" y="7530"/>
                      </a:lnTo>
                      <a:lnTo>
                        <a:pt x="10951" y="8399"/>
                      </a:lnTo>
                      <a:lnTo>
                        <a:pt x="10933" y="9304"/>
                      </a:lnTo>
                      <a:lnTo>
                        <a:pt x="11023" y="10209"/>
                      </a:lnTo>
                      <a:lnTo>
                        <a:pt x="11223" y="11150"/>
                      </a:lnTo>
                      <a:lnTo>
                        <a:pt x="11494" y="12110"/>
                      </a:lnTo>
                      <a:lnTo>
                        <a:pt x="11675" y="12580"/>
                      </a:lnTo>
                      <a:lnTo>
                        <a:pt x="11204" y="12309"/>
                      </a:lnTo>
                      <a:lnTo>
                        <a:pt x="10118" y="11893"/>
                      </a:lnTo>
                      <a:lnTo>
                        <a:pt x="8960" y="11621"/>
                      </a:lnTo>
                      <a:lnTo>
                        <a:pt x="7729" y="11512"/>
                      </a:lnTo>
                      <a:lnTo>
                        <a:pt x="6480" y="11549"/>
                      </a:lnTo>
                      <a:lnTo>
                        <a:pt x="5231" y="11730"/>
                      </a:lnTo>
                      <a:lnTo>
                        <a:pt x="4037" y="12056"/>
                      </a:lnTo>
                      <a:lnTo>
                        <a:pt x="2933" y="12544"/>
                      </a:lnTo>
                      <a:lnTo>
                        <a:pt x="2426" y="12852"/>
                      </a:lnTo>
                      <a:lnTo>
                        <a:pt x="2064" y="13069"/>
                      </a:lnTo>
                      <a:lnTo>
                        <a:pt x="1448" y="13594"/>
                      </a:lnTo>
                      <a:lnTo>
                        <a:pt x="942" y="14155"/>
                      </a:lnTo>
                      <a:lnTo>
                        <a:pt x="543" y="14771"/>
                      </a:lnTo>
                      <a:lnTo>
                        <a:pt x="254" y="15440"/>
                      </a:lnTo>
                      <a:lnTo>
                        <a:pt x="73" y="16146"/>
                      </a:lnTo>
                      <a:lnTo>
                        <a:pt x="0" y="16888"/>
                      </a:lnTo>
                      <a:lnTo>
                        <a:pt x="55" y="17649"/>
                      </a:lnTo>
                      <a:lnTo>
                        <a:pt x="127" y="18047"/>
                      </a:lnTo>
                      <a:lnTo>
                        <a:pt x="199" y="18427"/>
                      </a:lnTo>
                      <a:lnTo>
                        <a:pt x="435" y="19115"/>
                      </a:lnTo>
                      <a:lnTo>
                        <a:pt x="761" y="19748"/>
                      </a:lnTo>
                      <a:lnTo>
                        <a:pt x="1159" y="20327"/>
                      </a:lnTo>
                      <a:lnTo>
                        <a:pt x="1647" y="20852"/>
                      </a:lnTo>
                      <a:lnTo>
                        <a:pt x="2209" y="21305"/>
                      </a:lnTo>
                      <a:lnTo>
                        <a:pt x="2824" y="21685"/>
                      </a:lnTo>
                      <a:lnTo>
                        <a:pt x="3530" y="21993"/>
                      </a:lnTo>
                      <a:lnTo>
                        <a:pt x="3910" y="22119"/>
                      </a:lnTo>
                      <a:lnTo>
                        <a:pt x="4417" y="22264"/>
                      </a:lnTo>
                      <a:lnTo>
                        <a:pt x="5467" y="22427"/>
                      </a:lnTo>
                      <a:lnTo>
                        <a:pt x="6535" y="22463"/>
                      </a:lnTo>
                      <a:lnTo>
                        <a:pt x="7602" y="22373"/>
                      </a:lnTo>
                      <a:lnTo>
                        <a:pt x="8670" y="22155"/>
                      </a:lnTo>
                      <a:lnTo>
                        <a:pt x="9666" y="21830"/>
                      </a:lnTo>
                      <a:lnTo>
                        <a:pt x="10607" y="21377"/>
                      </a:lnTo>
                      <a:lnTo>
                        <a:pt x="11440" y="20834"/>
                      </a:lnTo>
                      <a:lnTo>
                        <a:pt x="11802" y="20508"/>
                      </a:lnTo>
                      <a:lnTo>
                        <a:pt x="12236" y="21106"/>
                      </a:lnTo>
                      <a:lnTo>
                        <a:pt x="13322" y="22228"/>
                      </a:lnTo>
                      <a:lnTo>
                        <a:pt x="14643" y="23242"/>
                      </a:lnTo>
                      <a:lnTo>
                        <a:pt x="16146" y="24147"/>
                      </a:lnTo>
                      <a:lnTo>
                        <a:pt x="17793" y="24907"/>
                      </a:lnTo>
                      <a:lnTo>
                        <a:pt x="19494" y="25504"/>
                      </a:lnTo>
                      <a:lnTo>
                        <a:pt x="21214" y="25920"/>
                      </a:lnTo>
                      <a:lnTo>
                        <a:pt x="22915" y="26156"/>
                      </a:lnTo>
                      <a:lnTo>
                        <a:pt x="23730" y="26174"/>
                      </a:lnTo>
                      <a:lnTo>
                        <a:pt x="24400" y="26156"/>
                      </a:lnTo>
                      <a:lnTo>
                        <a:pt x="25648" y="25993"/>
                      </a:lnTo>
                      <a:lnTo>
                        <a:pt x="26228" y="25830"/>
                      </a:lnTo>
                      <a:lnTo>
                        <a:pt x="26861" y="25613"/>
                      </a:lnTo>
                      <a:lnTo>
                        <a:pt x="27802" y="25088"/>
                      </a:lnTo>
                      <a:lnTo>
                        <a:pt x="28382" y="24599"/>
                      </a:lnTo>
                      <a:lnTo>
                        <a:pt x="28907" y="24002"/>
                      </a:lnTo>
                      <a:lnTo>
                        <a:pt x="29341" y="23260"/>
                      </a:lnTo>
                      <a:lnTo>
                        <a:pt x="29649" y="22373"/>
                      </a:lnTo>
                      <a:lnTo>
                        <a:pt x="29830" y="21305"/>
                      </a:lnTo>
                      <a:lnTo>
                        <a:pt x="29848" y="20689"/>
                      </a:lnTo>
                      <a:lnTo>
                        <a:pt x="30336" y="21142"/>
                      </a:lnTo>
                      <a:lnTo>
                        <a:pt x="31495" y="21920"/>
                      </a:lnTo>
                      <a:lnTo>
                        <a:pt x="32816" y="22572"/>
                      </a:lnTo>
                      <a:lnTo>
                        <a:pt x="34282" y="23061"/>
                      </a:lnTo>
                      <a:lnTo>
                        <a:pt x="35839" y="23386"/>
                      </a:lnTo>
                      <a:lnTo>
                        <a:pt x="37432" y="23531"/>
                      </a:lnTo>
                      <a:lnTo>
                        <a:pt x="39043" y="23495"/>
                      </a:lnTo>
                      <a:lnTo>
                        <a:pt x="40617" y="23278"/>
                      </a:lnTo>
                      <a:lnTo>
                        <a:pt x="41360" y="23079"/>
                      </a:lnTo>
                      <a:lnTo>
                        <a:pt x="41884" y="22934"/>
                      </a:lnTo>
                      <a:lnTo>
                        <a:pt x="42844" y="22536"/>
                      </a:lnTo>
                      <a:lnTo>
                        <a:pt x="43713" y="22047"/>
                      </a:lnTo>
                      <a:lnTo>
                        <a:pt x="44455" y="21486"/>
                      </a:lnTo>
                      <a:lnTo>
                        <a:pt x="45106" y="20834"/>
                      </a:lnTo>
                      <a:lnTo>
                        <a:pt x="45631" y="20110"/>
                      </a:lnTo>
                      <a:lnTo>
                        <a:pt x="46048" y="19314"/>
                      </a:lnTo>
                      <a:lnTo>
                        <a:pt x="46337" y="18445"/>
                      </a:lnTo>
                      <a:lnTo>
                        <a:pt x="46428" y="17974"/>
                      </a:lnTo>
                      <a:lnTo>
                        <a:pt x="46500" y="17576"/>
                      </a:lnTo>
                      <a:lnTo>
                        <a:pt x="46536" y="16870"/>
                      </a:lnTo>
                      <a:lnTo>
                        <a:pt x="46464" y="16291"/>
                      </a:lnTo>
                      <a:lnTo>
                        <a:pt x="46337" y="15820"/>
                      </a:lnTo>
                      <a:lnTo>
                        <a:pt x="46048" y="15277"/>
                      </a:lnTo>
                      <a:lnTo>
                        <a:pt x="45559" y="14843"/>
                      </a:lnTo>
                      <a:lnTo>
                        <a:pt x="45324" y="14716"/>
                      </a:lnTo>
                      <a:lnTo>
                        <a:pt x="45070" y="14608"/>
                      </a:lnTo>
                      <a:lnTo>
                        <a:pt x="44491" y="14517"/>
                      </a:lnTo>
                      <a:lnTo>
                        <a:pt x="43876" y="14535"/>
                      </a:lnTo>
                      <a:lnTo>
                        <a:pt x="43224" y="14680"/>
                      </a:lnTo>
                      <a:lnTo>
                        <a:pt x="42898" y="14807"/>
                      </a:lnTo>
                      <a:lnTo>
                        <a:pt x="42898" y="14807"/>
                      </a:lnTo>
                      <a:lnTo>
                        <a:pt x="43152" y="14571"/>
                      </a:lnTo>
                      <a:lnTo>
                        <a:pt x="43604" y="14047"/>
                      </a:lnTo>
                      <a:lnTo>
                        <a:pt x="43966" y="13395"/>
                      </a:lnTo>
                      <a:lnTo>
                        <a:pt x="44219" y="12617"/>
                      </a:lnTo>
                      <a:lnTo>
                        <a:pt x="44310" y="12146"/>
                      </a:lnTo>
                      <a:lnTo>
                        <a:pt x="44002" y="12110"/>
                      </a:lnTo>
                      <a:lnTo>
                        <a:pt x="43912" y="12671"/>
                      </a:lnTo>
                      <a:lnTo>
                        <a:pt x="43550" y="13576"/>
                      </a:lnTo>
                      <a:lnTo>
                        <a:pt x="43025" y="14264"/>
                      </a:lnTo>
                      <a:lnTo>
                        <a:pt x="42409" y="14843"/>
                      </a:lnTo>
                      <a:lnTo>
                        <a:pt x="42065" y="15133"/>
                      </a:lnTo>
                      <a:lnTo>
                        <a:pt x="41703" y="15422"/>
                      </a:lnTo>
                      <a:lnTo>
                        <a:pt x="40998" y="16074"/>
                      </a:lnTo>
                      <a:lnTo>
                        <a:pt x="40654" y="16472"/>
                      </a:lnTo>
                      <a:lnTo>
                        <a:pt x="40636" y="16508"/>
                      </a:lnTo>
                      <a:lnTo>
                        <a:pt x="40636" y="16635"/>
                      </a:lnTo>
                      <a:lnTo>
                        <a:pt x="40672" y="16671"/>
                      </a:lnTo>
                      <a:lnTo>
                        <a:pt x="40726" y="16707"/>
                      </a:lnTo>
                      <a:lnTo>
                        <a:pt x="40853" y="16689"/>
                      </a:lnTo>
                      <a:lnTo>
                        <a:pt x="40889" y="16653"/>
                      </a:lnTo>
                      <a:lnTo>
                        <a:pt x="41124" y="16381"/>
                      </a:lnTo>
                      <a:lnTo>
                        <a:pt x="41649" y="15893"/>
                      </a:lnTo>
                      <a:lnTo>
                        <a:pt x="42482" y="15314"/>
                      </a:lnTo>
                      <a:lnTo>
                        <a:pt x="43351" y="14952"/>
                      </a:lnTo>
                      <a:lnTo>
                        <a:pt x="43912" y="14825"/>
                      </a:lnTo>
                      <a:lnTo>
                        <a:pt x="44455" y="14807"/>
                      </a:lnTo>
                      <a:lnTo>
                        <a:pt x="44962" y="14897"/>
                      </a:lnTo>
                      <a:lnTo>
                        <a:pt x="45197" y="14988"/>
                      </a:lnTo>
                      <a:lnTo>
                        <a:pt x="45505" y="15169"/>
                      </a:lnTo>
                      <a:lnTo>
                        <a:pt x="45957" y="15694"/>
                      </a:lnTo>
                      <a:lnTo>
                        <a:pt x="46192" y="16436"/>
                      </a:lnTo>
                      <a:lnTo>
                        <a:pt x="46210" y="17377"/>
                      </a:lnTo>
                      <a:lnTo>
                        <a:pt x="46138" y="17920"/>
                      </a:lnTo>
                      <a:lnTo>
                        <a:pt x="46048" y="18354"/>
                      </a:lnTo>
                      <a:lnTo>
                        <a:pt x="45776" y="19187"/>
                      </a:lnTo>
                      <a:lnTo>
                        <a:pt x="45378" y="19947"/>
                      </a:lnTo>
                      <a:lnTo>
                        <a:pt x="44871" y="20635"/>
                      </a:lnTo>
                      <a:lnTo>
                        <a:pt x="44256" y="21269"/>
                      </a:lnTo>
                      <a:lnTo>
                        <a:pt x="43532" y="21793"/>
                      </a:lnTo>
                      <a:lnTo>
                        <a:pt x="42699" y="22264"/>
                      </a:lnTo>
                      <a:lnTo>
                        <a:pt x="41776" y="22644"/>
                      </a:lnTo>
                      <a:lnTo>
                        <a:pt x="41287" y="22789"/>
                      </a:lnTo>
                      <a:lnTo>
                        <a:pt x="40527" y="22988"/>
                      </a:lnTo>
                      <a:lnTo>
                        <a:pt x="38952" y="23205"/>
                      </a:lnTo>
                      <a:lnTo>
                        <a:pt x="37323" y="23205"/>
                      </a:lnTo>
                      <a:lnTo>
                        <a:pt x="35712" y="23042"/>
                      </a:lnTo>
                      <a:lnTo>
                        <a:pt x="34138" y="22680"/>
                      </a:lnTo>
                      <a:lnTo>
                        <a:pt x="32671" y="22174"/>
                      </a:lnTo>
                      <a:lnTo>
                        <a:pt x="31368" y="21486"/>
                      </a:lnTo>
                      <a:lnTo>
                        <a:pt x="30264" y="20671"/>
                      </a:lnTo>
                      <a:lnTo>
                        <a:pt x="29812" y="20219"/>
                      </a:lnTo>
                      <a:lnTo>
                        <a:pt x="29739" y="20164"/>
                      </a:lnTo>
                      <a:lnTo>
                        <a:pt x="29649" y="20183"/>
                      </a:lnTo>
                      <a:lnTo>
                        <a:pt x="29558" y="20237"/>
                      </a:lnTo>
                      <a:lnTo>
                        <a:pt x="29540" y="20327"/>
                      </a:lnTo>
                      <a:lnTo>
                        <a:pt x="29558" y="20816"/>
                      </a:lnTo>
                      <a:lnTo>
                        <a:pt x="29468" y="21757"/>
                      </a:lnTo>
                      <a:lnTo>
                        <a:pt x="29269" y="22590"/>
                      </a:lnTo>
                      <a:lnTo>
                        <a:pt x="28943" y="23332"/>
                      </a:lnTo>
                      <a:lnTo>
                        <a:pt x="28526" y="24002"/>
                      </a:lnTo>
                      <a:lnTo>
                        <a:pt x="27983" y="24563"/>
                      </a:lnTo>
                      <a:lnTo>
                        <a:pt x="27332" y="25033"/>
                      </a:lnTo>
                      <a:lnTo>
                        <a:pt x="26572" y="25395"/>
                      </a:lnTo>
                      <a:lnTo>
                        <a:pt x="26137" y="25540"/>
                      </a:lnTo>
                      <a:lnTo>
                        <a:pt x="25739" y="25649"/>
                      </a:lnTo>
                      <a:lnTo>
                        <a:pt x="24852" y="25812"/>
                      </a:lnTo>
                      <a:lnTo>
                        <a:pt x="23458" y="25884"/>
                      </a:lnTo>
                      <a:lnTo>
                        <a:pt x="21449" y="25685"/>
                      </a:lnTo>
                      <a:lnTo>
                        <a:pt x="19368" y="25178"/>
                      </a:lnTo>
                      <a:lnTo>
                        <a:pt x="17359" y="24418"/>
                      </a:lnTo>
                      <a:lnTo>
                        <a:pt x="15458" y="23423"/>
                      </a:lnTo>
                      <a:lnTo>
                        <a:pt x="13793" y="22246"/>
                      </a:lnTo>
                      <a:lnTo>
                        <a:pt x="12761" y="21250"/>
                      </a:lnTo>
                      <a:lnTo>
                        <a:pt x="12200" y="20563"/>
                      </a:lnTo>
                      <a:lnTo>
                        <a:pt x="11965" y="20201"/>
                      </a:lnTo>
                      <a:lnTo>
                        <a:pt x="11910" y="20146"/>
                      </a:lnTo>
                      <a:lnTo>
                        <a:pt x="11856" y="20128"/>
                      </a:lnTo>
                      <a:lnTo>
                        <a:pt x="11784" y="20128"/>
                      </a:lnTo>
                      <a:lnTo>
                        <a:pt x="11729" y="20164"/>
                      </a:lnTo>
                      <a:lnTo>
                        <a:pt x="11385" y="20490"/>
                      </a:lnTo>
                      <a:lnTo>
                        <a:pt x="10571" y="21051"/>
                      </a:lnTo>
                      <a:lnTo>
                        <a:pt x="9666" y="21504"/>
                      </a:lnTo>
                      <a:lnTo>
                        <a:pt x="8688" y="21848"/>
                      </a:lnTo>
                      <a:lnTo>
                        <a:pt x="7657" y="22065"/>
                      </a:lnTo>
                      <a:lnTo>
                        <a:pt x="6589" y="22155"/>
                      </a:lnTo>
                      <a:lnTo>
                        <a:pt x="5521" y="22137"/>
                      </a:lnTo>
                      <a:lnTo>
                        <a:pt x="4489" y="21974"/>
                      </a:lnTo>
                      <a:lnTo>
                        <a:pt x="4000" y="21830"/>
                      </a:lnTo>
                      <a:lnTo>
                        <a:pt x="3638" y="21721"/>
                      </a:lnTo>
                      <a:lnTo>
                        <a:pt x="2987" y="21413"/>
                      </a:lnTo>
                      <a:lnTo>
                        <a:pt x="2390" y="21051"/>
                      </a:lnTo>
                      <a:lnTo>
                        <a:pt x="1865" y="20635"/>
                      </a:lnTo>
                      <a:lnTo>
                        <a:pt x="1412" y="20146"/>
                      </a:lnTo>
                      <a:lnTo>
                        <a:pt x="1014" y="19603"/>
                      </a:lnTo>
                      <a:lnTo>
                        <a:pt x="724" y="19006"/>
                      </a:lnTo>
                      <a:lnTo>
                        <a:pt x="489" y="18336"/>
                      </a:lnTo>
                      <a:lnTo>
                        <a:pt x="417" y="17992"/>
                      </a:lnTo>
                      <a:lnTo>
                        <a:pt x="344" y="17612"/>
                      </a:lnTo>
                      <a:lnTo>
                        <a:pt x="308" y="16888"/>
                      </a:lnTo>
                      <a:lnTo>
                        <a:pt x="362" y="16200"/>
                      </a:lnTo>
                      <a:lnTo>
                        <a:pt x="543" y="15531"/>
                      </a:lnTo>
                      <a:lnTo>
                        <a:pt x="815" y="14915"/>
                      </a:lnTo>
                      <a:lnTo>
                        <a:pt x="1195" y="14336"/>
                      </a:lnTo>
                      <a:lnTo>
                        <a:pt x="1666" y="13793"/>
                      </a:lnTo>
                      <a:lnTo>
                        <a:pt x="2245" y="13323"/>
                      </a:lnTo>
                      <a:lnTo>
                        <a:pt x="2571" y="13105"/>
                      </a:lnTo>
                      <a:lnTo>
                        <a:pt x="3095" y="12780"/>
                      </a:lnTo>
                      <a:lnTo>
                        <a:pt x="4236" y="12309"/>
                      </a:lnTo>
                      <a:lnTo>
                        <a:pt x="5467" y="11983"/>
                      </a:lnTo>
                      <a:lnTo>
                        <a:pt x="6734" y="11820"/>
                      </a:lnTo>
                      <a:lnTo>
                        <a:pt x="8019" y="11820"/>
                      </a:lnTo>
                      <a:lnTo>
                        <a:pt x="9268" y="11983"/>
                      </a:lnTo>
                      <a:lnTo>
                        <a:pt x="10426" y="12309"/>
                      </a:lnTo>
                      <a:lnTo>
                        <a:pt x="11476" y="12798"/>
                      </a:lnTo>
                      <a:lnTo>
                        <a:pt x="11928" y="13105"/>
                      </a:lnTo>
                      <a:lnTo>
                        <a:pt x="12019" y="13142"/>
                      </a:lnTo>
                      <a:lnTo>
                        <a:pt x="12109" y="13105"/>
                      </a:lnTo>
                      <a:lnTo>
                        <a:pt x="12164" y="13033"/>
                      </a:lnTo>
                      <a:lnTo>
                        <a:pt x="12146" y="12924"/>
                      </a:lnTo>
                      <a:lnTo>
                        <a:pt x="11947" y="12436"/>
                      </a:lnTo>
                      <a:lnTo>
                        <a:pt x="11603" y="11440"/>
                      </a:lnTo>
                      <a:lnTo>
                        <a:pt x="11385" y="10481"/>
                      </a:lnTo>
                      <a:lnTo>
                        <a:pt x="11259" y="9540"/>
                      </a:lnTo>
                      <a:lnTo>
                        <a:pt x="11241" y="8616"/>
                      </a:lnTo>
                      <a:lnTo>
                        <a:pt x="11331" y="7711"/>
                      </a:lnTo>
                      <a:lnTo>
                        <a:pt x="11530" y="6861"/>
                      </a:lnTo>
                      <a:lnTo>
                        <a:pt x="11838" y="6010"/>
                      </a:lnTo>
                      <a:lnTo>
                        <a:pt x="12037" y="5612"/>
                      </a:lnTo>
                      <a:lnTo>
                        <a:pt x="12272" y="5177"/>
                      </a:lnTo>
                      <a:lnTo>
                        <a:pt x="12870" y="4327"/>
                      </a:lnTo>
                      <a:lnTo>
                        <a:pt x="13594" y="3548"/>
                      </a:lnTo>
                      <a:lnTo>
                        <a:pt x="14426" y="2842"/>
                      </a:lnTo>
                      <a:lnTo>
                        <a:pt x="15367" y="2227"/>
                      </a:lnTo>
                      <a:lnTo>
                        <a:pt x="16399" y="1684"/>
                      </a:lnTo>
                      <a:lnTo>
                        <a:pt x="17540" y="1213"/>
                      </a:lnTo>
                      <a:lnTo>
                        <a:pt x="18752" y="851"/>
                      </a:lnTo>
                      <a:lnTo>
                        <a:pt x="19386" y="707"/>
                      </a:lnTo>
                      <a:lnTo>
                        <a:pt x="20472" y="507"/>
                      </a:lnTo>
                      <a:lnTo>
                        <a:pt x="22662" y="308"/>
                      </a:lnTo>
                      <a:lnTo>
                        <a:pt x="24798" y="345"/>
                      </a:lnTo>
                      <a:lnTo>
                        <a:pt x="26843" y="634"/>
                      </a:lnTo>
                      <a:lnTo>
                        <a:pt x="27802" y="888"/>
                      </a:lnTo>
                      <a:lnTo>
                        <a:pt x="28219" y="1014"/>
                      </a:lnTo>
                      <a:lnTo>
                        <a:pt x="29033" y="1340"/>
                      </a:lnTo>
                      <a:lnTo>
                        <a:pt x="29812" y="1756"/>
                      </a:lnTo>
                      <a:lnTo>
                        <a:pt x="30536" y="2263"/>
                      </a:lnTo>
                      <a:lnTo>
                        <a:pt x="31223" y="2806"/>
                      </a:lnTo>
                      <a:lnTo>
                        <a:pt x="31839" y="3422"/>
                      </a:lnTo>
                      <a:lnTo>
                        <a:pt x="32364" y="4091"/>
                      </a:lnTo>
                      <a:lnTo>
                        <a:pt x="32834" y="4797"/>
                      </a:lnTo>
                      <a:lnTo>
                        <a:pt x="33015" y="5177"/>
                      </a:lnTo>
                      <a:lnTo>
                        <a:pt x="33178" y="5557"/>
                      </a:lnTo>
                      <a:lnTo>
                        <a:pt x="33432" y="6318"/>
                      </a:lnTo>
                      <a:lnTo>
                        <a:pt x="33558" y="7078"/>
                      </a:lnTo>
                      <a:lnTo>
                        <a:pt x="33576" y="7838"/>
                      </a:lnTo>
                      <a:lnTo>
                        <a:pt x="33522" y="8218"/>
                      </a:lnTo>
                      <a:lnTo>
                        <a:pt x="33323" y="8816"/>
                      </a:lnTo>
                      <a:lnTo>
                        <a:pt x="33178" y="9449"/>
                      </a:lnTo>
                      <a:lnTo>
                        <a:pt x="33196" y="9576"/>
                      </a:lnTo>
                      <a:lnTo>
                        <a:pt x="33287" y="9630"/>
                      </a:lnTo>
                      <a:lnTo>
                        <a:pt x="33414" y="9630"/>
                      </a:lnTo>
                      <a:lnTo>
                        <a:pt x="33468" y="9540"/>
                      </a:lnTo>
                      <a:lnTo>
                        <a:pt x="33703" y="8924"/>
                      </a:lnTo>
                      <a:lnTo>
                        <a:pt x="33830" y="8309"/>
                      </a:lnTo>
                      <a:lnTo>
                        <a:pt x="34047" y="7820"/>
                      </a:lnTo>
                      <a:lnTo>
                        <a:pt x="34644" y="6951"/>
                      </a:lnTo>
                      <a:lnTo>
                        <a:pt x="35441" y="6281"/>
                      </a:lnTo>
                      <a:lnTo>
                        <a:pt x="36382" y="5775"/>
                      </a:lnTo>
                      <a:lnTo>
                        <a:pt x="36907" y="5612"/>
                      </a:lnTo>
                      <a:lnTo>
                        <a:pt x="37287" y="5503"/>
                      </a:lnTo>
                      <a:lnTo>
                        <a:pt x="38065" y="5413"/>
                      </a:lnTo>
                      <a:lnTo>
                        <a:pt x="38844" y="5431"/>
                      </a:lnTo>
                      <a:lnTo>
                        <a:pt x="39604" y="5539"/>
                      </a:lnTo>
                      <a:lnTo>
                        <a:pt x="40328" y="5775"/>
                      </a:lnTo>
                      <a:lnTo>
                        <a:pt x="41034" y="6100"/>
                      </a:lnTo>
                      <a:lnTo>
                        <a:pt x="41667" y="6517"/>
                      </a:lnTo>
                      <a:lnTo>
                        <a:pt x="42265" y="7042"/>
                      </a:lnTo>
                      <a:lnTo>
                        <a:pt x="42518" y="7331"/>
                      </a:lnTo>
                      <a:lnTo>
                        <a:pt x="42753" y="7132"/>
                      </a:lnTo>
                      <a:lnTo>
                        <a:pt x="42482" y="6825"/>
                      </a:lnTo>
                      <a:lnTo>
                        <a:pt x="41866" y="6281"/>
                      </a:lnTo>
                      <a:lnTo>
                        <a:pt x="41179" y="5829"/>
                      </a:lnTo>
                      <a:lnTo>
                        <a:pt x="40436" y="5485"/>
                      </a:lnTo>
                      <a:lnTo>
                        <a:pt x="39676" y="5250"/>
                      </a:lnTo>
                      <a:lnTo>
                        <a:pt x="38862" y="5123"/>
                      </a:lnTo>
                      <a:lnTo>
                        <a:pt x="38047" y="5105"/>
                      </a:lnTo>
                      <a:lnTo>
                        <a:pt x="37233" y="5214"/>
                      </a:lnTo>
                      <a:lnTo>
                        <a:pt x="36834" y="5322"/>
                      </a:lnTo>
                      <a:lnTo>
                        <a:pt x="36346" y="5467"/>
                      </a:lnTo>
                      <a:lnTo>
                        <a:pt x="35495" y="5883"/>
                      </a:lnTo>
                      <a:lnTo>
                        <a:pt x="34753" y="6426"/>
                      </a:lnTo>
                      <a:lnTo>
                        <a:pt x="34138" y="7114"/>
                      </a:lnTo>
                      <a:lnTo>
                        <a:pt x="33884" y="7512"/>
                      </a:lnTo>
                      <a:lnTo>
                        <a:pt x="33848" y="6897"/>
                      </a:lnTo>
                      <a:lnTo>
                        <a:pt x="33558" y="5648"/>
                      </a:lnTo>
                      <a:lnTo>
                        <a:pt x="33287" y="5033"/>
                      </a:lnTo>
                      <a:lnTo>
                        <a:pt x="33088" y="4652"/>
                      </a:lnTo>
                      <a:lnTo>
                        <a:pt x="32617" y="3928"/>
                      </a:lnTo>
                      <a:lnTo>
                        <a:pt x="32056" y="3241"/>
                      </a:lnTo>
                      <a:lnTo>
                        <a:pt x="31422" y="2589"/>
                      </a:lnTo>
                      <a:lnTo>
                        <a:pt x="30717" y="2010"/>
                      </a:lnTo>
                      <a:lnTo>
                        <a:pt x="29956" y="1503"/>
                      </a:lnTo>
                      <a:lnTo>
                        <a:pt x="29160" y="1069"/>
                      </a:lnTo>
                      <a:lnTo>
                        <a:pt x="28327" y="725"/>
                      </a:lnTo>
                      <a:lnTo>
                        <a:pt x="27893" y="598"/>
                      </a:lnTo>
                      <a:lnTo>
                        <a:pt x="26916" y="345"/>
                      </a:lnTo>
                      <a:lnTo>
                        <a:pt x="24834" y="55"/>
                      </a:lnTo>
                      <a:lnTo>
                        <a:pt x="2264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0" name="Google Shape;170;p5"/>
              <p:cNvSpPr/>
              <p:nvPr/>
            </p:nvSpPr>
            <p:spPr>
              <a:xfrm>
                <a:off x="4516818" y="596465"/>
                <a:ext cx="1011079" cy="482680"/>
              </a:xfrm>
              <a:custGeom>
                <a:avLst/>
                <a:gdLst/>
                <a:ahLst/>
                <a:cxnLst/>
                <a:rect l="l" t="t" r="r" b="b"/>
                <a:pathLst>
                  <a:path w="25631" h="12236" extrusionOk="0">
                    <a:moveTo>
                      <a:pt x="12055" y="0"/>
                    </a:moveTo>
                    <a:lnTo>
                      <a:pt x="10788" y="18"/>
                    </a:lnTo>
                    <a:lnTo>
                      <a:pt x="9557" y="199"/>
                    </a:lnTo>
                    <a:lnTo>
                      <a:pt x="8381" y="525"/>
                    </a:lnTo>
                    <a:lnTo>
                      <a:pt x="7331" y="996"/>
                    </a:lnTo>
                    <a:lnTo>
                      <a:pt x="6408" y="1629"/>
                    </a:lnTo>
                    <a:lnTo>
                      <a:pt x="5684" y="2425"/>
                    </a:lnTo>
                    <a:lnTo>
                      <a:pt x="5213" y="3349"/>
                    </a:lnTo>
                    <a:lnTo>
                      <a:pt x="4996" y="4453"/>
                    </a:lnTo>
                    <a:lnTo>
                      <a:pt x="5032" y="5068"/>
                    </a:lnTo>
                    <a:lnTo>
                      <a:pt x="5032" y="5068"/>
                    </a:lnTo>
                    <a:lnTo>
                      <a:pt x="4797" y="4923"/>
                    </a:lnTo>
                    <a:lnTo>
                      <a:pt x="4308" y="4706"/>
                    </a:lnTo>
                    <a:lnTo>
                      <a:pt x="3548" y="4525"/>
                    </a:lnTo>
                    <a:lnTo>
                      <a:pt x="2552" y="4598"/>
                    </a:lnTo>
                    <a:lnTo>
                      <a:pt x="1647" y="4923"/>
                    </a:lnTo>
                    <a:lnTo>
                      <a:pt x="869" y="5503"/>
                    </a:lnTo>
                    <a:lnTo>
                      <a:pt x="308" y="6263"/>
                    </a:lnTo>
                    <a:lnTo>
                      <a:pt x="55" y="6951"/>
                    </a:lnTo>
                    <a:lnTo>
                      <a:pt x="0" y="7439"/>
                    </a:lnTo>
                    <a:lnTo>
                      <a:pt x="18" y="7964"/>
                    </a:lnTo>
                    <a:lnTo>
                      <a:pt x="145" y="8507"/>
                    </a:lnTo>
                    <a:lnTo>
                      <a:pt x="254" y="8779"/>
                    </a:lnTo>
                    <a:lnTo>
                      <a:pt x="398" y="9141"/>
                    </a:lnTo>
                    <a:lnTo>
                      <a:pt x="797" y="9738"/>
                    </a:lnTo>
                    <a:lnTo>
                      <a:pt x="1249" y="10227"/>
                    </a:lnTo>
                    <a:lnTo>
                      <a:pt x="1792" y="10589"/>
                    </a:lnTo>
                    <a:lnTo>
                      <a:pt x="2371" y="10842"/>
                    </a:lnTo>
                    <a:lnTo>
                      <a:pt x="3005" y="11005"/>
                    </a:lnTo>
                    <a:lnTo>
                      <a:pt x="4018" y="11096"/>
                    </a:lnTo>
                    <a:lnTo>
                      <a:pt x="5430" y="10933"/>
                    </a:lnTo>
                    <a:lnTo>
                      <a:pt x="6842" y="10534"/>
                    </a:lnTo>
                    <a:lnTo>
                      <a:pt x="8145" y="9955"/>
                    </a:lnTo>
                    <a:lnTo>
                      <a:pt x="9286" y="9267"/>
                    </a:lnTo>
                    <a:lnTo>
                      <a:pt x="9738" y="8905"/>
                    </a:lnTo>
                    <a:lnTo>
                      <a:pt x="9955" y="9231"/>
                    </a:lnTo>
                    <a:lnTo>
                      <a:pt x="10516" y="9847"/>
                    </a:lnTo>
                    <a:lnTo>
                      <a:pt x="11222" y="10426"/>
                    </a:lnTo>
                    <a:lnTo>
                      <a:pt x="12019" y="10933"/>
                    </a:lnTo>
                    <a:lnTo>
                      <a:pt x="12924" y="11385"/>
                    </a:lnTo>
                    <a:lnTo>
                      <a:pt x="13865" y="11729"/>
                    </a:lnTo>
                    <a:lnTo>
                      <a:pt x="14861" y="12001"/>
                    </a:lnTo>
                    <a:lnTo>
                      <a:pt x="15838" y="12182"/>
                    </a:lnTo>
                    <a:lnTo>
                      <a:pt x="16797" y="12236"/>
                    </a:lnTo>
                    <a:lnTo>
                      <a:pt x="17684" y="12182"/>
                    </a:lnTo>
                    <a:lnTo>
                      <a:pt x="18517" y="12001"/>
                    </a:lnTo>
                    <a:lnTo>
                      <a:pt x="19223" y="11693"/>
                    </a:lnTo>
                    <a:lnTo>
                      <a:pt x="19820" y="11222"/>
                    </a:lnTo>
                    <a:lnTo>
                      <a:pt x="20236" y="10607"/>
                    </a:lnTo>
                    <a:lnTo>
                      <a:pt x="20472" y="9829"/>
                    </a:lnTo>
                    <a:lnTo>
                      <a:pt x="20472" y="8869"/>
                    </a:lnTo>
                    <a:lnTo>
                      <a:pt x="20381" y="8308"/>
                    </a:lnTo>
                    <a:lnTo>
                      <a:pt x="20417" y="8362"/>
                    </a:lnTo>
                    <a:lnTo>
                      <a:pt x="20598" y="8417"/>
                    </a:lnTo>
                    <a:lnTo>
                      <a:pt x="21123" y="8399"/>
                    </a:lnTo>
                    <a:lnTo>
                      <a:pt x="22173" y="8163"/>
                    </a:lnTo>
                    <a:lnTo>
                      <a:pt x="23386" y="7711"/>
                    </a:lnTo>
                    <a:lnTo>
                      <a:pt x="24255" y="7204"/>
                    </a:lnTo>
                    <a:lnTo>
                      <a:pt x="24761" y="6824"/>
                    </a:lnTo>
                    <a:lnTo>
                      <a:pt x="25178" y="6389"/>
                    </a:lnTo>
                    <a:lnTo>
                      <a:pt x="25467" y="5901"/>
                    </a:lnTo>
                    <a:lnTo>
                      <a:pt x="25630" y="5358"/>
                    </a:lnTo>
                    <a:lnTo>
                      <a:pt x="25594" y="4760"/>
                    </a:lnTo>
                    <a:lnTo>
                      <a:pt x="25377" y="4127"/>
                    </a:lnTo>
                    <a:lnTo>
                      <a:pt x="24906" y="3439"/>
                    </a:lnTo>
                    <a:lnTo>
                      <a:pt x="24580" y="3077"/>
                    </a:lnTo>
                    <a:lnTo>
                      <a:pt x="24218" y="2733"/>
                    </a:lnTo>
                    <a:lnTo>
                      <a:pt x="23386" y="2208"/>
                    </a:lnTo>
                    <a:lnTo>
                      <a:pt x="22463" y="1864"/>
                    </a:lnTo>
                    <a:lnTo>
                      <a:pt x="21503" y="1738"/>
                    </a:lnTo>
                    <a:lnTo>
                      <a:pt x="20544" y="1864"/>
                    </a:lnTo>
                    <a:lnTo>
                      <a:pt x="19639" y="2244"/>
                    </a:lnTo>
                    <a:lnTo>
                      <a:pt x="18825" y="2914"/>
                    </a:lnTo>
                    <a:lnTo>
                      <a:pt x="18155" y="3892"/>
                    </a:lnTo>
                    <a:lnTo>
                      <a:pt x="17901" y="4507"/>
                    </a:lnTo>
                    <a:lnTo>
                      <a:pt x="17920" y="3946"/>
                    </a:lnTo>
                    <a:lnTo>
                      <a:pt x="17684" y="2950"/>
                    </a:lnTo>
                    <a:lnTo>
                      <a:pt x="17196" y="2100"/>
                    </a:lnTo>
                    <a:lnTo>
                      <a:pt x="16453" y="1376"/>
                    </a:lnTo>
                    <a:lnTo>
                      <a:pt x="15530" y="815"/>
                    </a:lnTo>
                    <a:lnTo>
                      <a:pt x="14462" y="398"/>
                    </a:lnTo>
                    <a:lnTo>
                      <a:pt x="13286" y="109"/>
                    </a:lnTo>
                    <a:lnTo>
                      <a:pt x="12055" y="0"/>
                    </a:lnTo>
                    <a:close/>
                  </a:path>
                </a:pathLst>
              </a:cu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spTree>
    <p:extLst>
      <p:ext uri="{BB962C8B-B14F-4D97-AF65-F5344CB8AC3E}">
        <p14:creationId xmlns:p14="http://schemas.microsoft.com/office/powerpoint/2010/main" val="426429015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30"/>
        <p:cNvGrpSpPr/>
        <p:nvPr/>
      </p:nvGrpSpPr>
      <p:grpSpPr>
        <a:xfrm>
          <a:off x="0" y="0"/>
          <a:ext cx="0" cy="0"/>
          <a:chOff x="0" y="0"/>
          <a:chExt cx="0" cy="0"/>
        </a:xfrm>
      </p:grpSpPr>
      <p:sp>
        <p:nvSpPr>
          <p:cNvPr id="231" name="Google Shape;231;p7"/>
          <p:cNvSpPr txBox="1">
            <a:spLocks noGrp="1"/>
          </p:cNvSpPr>
          <p:nvPr>
            <p:ph type="title"/>
          </p:nvPr>
        </p:nvSpPr>
        <p:spPr>
          <a:xfrm>
            <a:off x="960000" y="713333"/>
            <a:ext cx="4152800" cy="13600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2" name="Google Shape;232;p7"/>
          <p:cNvSpPr txBox="1">
            <a:spLocks noGrp="1"/>
          </p:cNvSpPr>
          <p:nvPr>
            <p:ph type="body" idx="1"/>
          </p:nvPr>
        </p:nvSpPr>
        <p:spPr>
          <a:xfrm>
            <a:off x="960000" y="2195300"/>
            <a:ext cx="4725200" cy="38964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SzPts val="1400"/>
              <a:buChar char="●"/>
              <a:defRPr sz="1867"/>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0"/>
              </a:spcBef>
              <a:spcAft>
                <a:spcPts val="0"/>
              </a:spcAft>
              <a:buSzPts val="1400"/>
              <a:buChar char="■"/>
              <a:defRPr/>
            </a:lvl3pPr>
            <a:lvl4pPr marL="2438339" lvl="3" indent="-423323" rtl="0">
              <a:lnSpc>
                <a:spcPct val="115000"/>
              </a:lnSpc>
              <a:spcBef>
                <a:spcPts val="0"/>
              </a:spcBef>
              <a:spcAft>
                <a:spcPts val="0"/>
              </a:spcAft>
              <a:buSzPts val="1400"/>
              <a:buChar char="●"/>
              <a:defRPr/>
            </a:lvl4pPr>
            <a:lvl5pPr marL="3047924" lvl="4" indent="-423323" rtl="0">
              <a:lnSpc>
                <a:spcPct val="115000"/>
              </a:lnSpc>
              <a:spcBef>
                <a:spcPts val="0"/>
              </a:spcBef>
              <a:spcAft>
                <a:spcPts val="0"/>
              </a:spcAft>
              <a:buSzPts val="1400"/>
              <a:buChar char="○"/>
              <a:defRPr/>
            </a:lvl5pPr>
            <a:lvl6pPr marL="3657509" lvl="5" indent="-423323" rtl="0">
              <a:lnSpc>
                <a:spcPct val="115000"/>
              </a:lnSpc>
              <a:spcBef>
                <a:spcPts val="0"/>
              </a:spcBef>
              <a:spcAft>
                <a:spcPts val="0"/>
              </a:spcAft>
              <a:buSzPts val="1400"/>
              <a:buChar char="■"/>
              <a:defRPr/>
            </a:lvl6pPr>
            <a:lvl7pPr marL="4267093" lvl="6" indent="-423323" rtl="0">
              <a:lnSpc>
                <a:spcPct val="115000"/>
              </a:lnSpc>
              <a:spcBef>
                <a:spcPts val="0"/>
              </a:spcBef>
              <a:spcAft>
                <a:spcPts val="0"/>
              </a:spcAft>
              <a:buSzPts val="1400"/>
              <a:buChar char="●"/>
              <a:defRPr/>
            </a:lvl7pPr>
            <a:lvl8pPr marL="4876678" lvl="7" indent="-423323" rtl="0">
              <a:lnSpc>
                <a:spcPct val="115000"/>
              </a:lnSpc>
              <a:spcBef>
                <a:spcPts val="0"/>
              </a:spcBef>
              <a:spcAft>
                <a:spcPts val="0"/>
              </a:spcAft>
              <a:buSzPts val="1400"/>
              <a:buChar char="○"/>
              <a:defRPr/>
            </a:lvl8pPr>
            <a:lvl9pPr marL="5486263" lvl="8" indent="-423323" rtl="0">
              <a:lnSpc>
                <a:spcPct val="115000"/>
              </a:lnSpc>
              <a:spcBef>
                <a:spcPts val="0"/>
              </a:spcBef>
              <a:spcAft>
                <a:spcPts val="0"/>
              </a:spcAft>
              <a:buSzPts val="1400"/>
              <a:buChar char="■"/>
              <a:defRPr/>
            </a:lvl9pPr>
          </a:lstStyle>
          <a:p>
            <a:endParaRPr/>
          </a:p>
        </p:txBody>
      </p:sp>
      <p:grpSp>
        <p:nvGrpSpPr>
          <p:cNvPr id="233" name="Google Shape;233;p7"/>
          <p:cNvGrpSpPr/>
          <p:nvPr/>
        </p:nvGrpSpPr>
        <p:grpSpPr>
          <a:xfrm>
            <a:off x="-121919" y="5819694"/>
            <a:ext cx="12680113" cy="1408609"/>
            <a:chOff x="-91440" y="4364770"/>
            <a:chExt cx="9510085" cy="1056457"/>
          </a:xfrm>
        </p:grpSpPr>
        <p:grpSp>
          <p:nvGrpSpPr>
            <p:cNvPr id="234" name="Google Shape;234;p7"/>
            <p:cNvGrpSpPr/>
            <p:nvPr/>
          </p:nvGrpSpPr>
          <p:grpSpPr>
            <a:xfrm rot="-2027506">
              <a:off x="8529492" y="4503115"/>
              <a:ext cx="734337" cy="779767"/>
              <a:chOff x="4517037" y="397333"/>
              <a:chExt cx="734306" cy="779733"/>
            </a:xfrm>
          </p:grpSpPr>
          <p:sp>
            <p:nvSpPr>
              <p:cNvPr id="235" name="Google Shape;235;p7"/>
              <p:cNvSpPr/>
              <p:nvPr/>
            </p:nvSpPr>
            <p:spPr>
              <a:xfrm>
                <a:off x="4521643" y="402511"/>
                <a:ext cx="725093" cy="770521"/>
              </a:xfrm>
              <a:custGeom>
                <a:avLst/>
                <a:gdLst/>
                <a:ahLst/>
                <a:cxnLst/>
                <a:rect l="l" t="t" r="r" b="b"/>
                <a:pathLst>
                  <a:path w="22825" h="24255" extrusionOk="0">
                    <a:moveTo>
                      <a:pt x="17431" y="1"/>
                    </a:moveTo>
                    <a:lnTo>
                      <a:pt x="16942" y="91"/>
                    </a:lnTo>
                    <a:lnTo>
                      <a:pt x="16472" y="344"/>
                    </a:lnTo>
                    <a:lnTo>
                      <a:pt x="16055" y="706"/>
                    </a:lnTo>
                    <a:lnTo>
                      <a:pt x="15494" y="1394"/>
                    </a:lnTo>
                    <a:lnTo>
                      <a:pt x="14969" y="2372"/>
                    </a:lnTo>
                    <a:lnTo>
                      <a:pt x="14806" y="2806"/>
                    </a:lnTo>
                    <a:lnTo>
                      <a:pt x="14607" y="3458"/>
                    </a:lnTo>
                    <a:lnTo>
                      <a:pt x="14481" y="4797"/>
                    </a:lnTo>
                    <a:lnTo>
                      <a:pt x="14462" y="6155"/>
                    </a:lnTo>
                    <a:lnTo>
                      <a:pt x="14354" y="7494"/>
                    </a:lnTo>
                    <a:lnTo>
                      <a:pt x="14209" y="8146"/>
                    </a:lnTo>
                    <a:lnTo>
                      <a:pt x="13956" y="8960"/>
                    </a:lnTo>
                    <a:lnTo>
                      <a:pt x="13250" y="10517"/>
                    </a:lnTo>
                    <a:lnTo>
                      <a:pt x="12852" y="11241"/>
                    </a:lnTo>
                    <a:lnTo>
                      <a:pt x="12200" y="8073"/>
                    </a:lnTo>
                    <a:lnTo>
                      <a:pt x="11422" y="4489"/>
                    </a:lnTo>
                    <a:lnTo>
                      <a:pt x="11313" y="4091"/>
                    </a:lnTo>
                    <a:lnTo>
                      <a:pt x="11114" y="3729"/>
                    </a:lnTo>
                    <a:lnTo>
                      <a:pt x="10933" y="3530"/>
                    </a:lnTo>
                    <a:lnTo>
                      <a:pt x="10553" y="3349"/>
                    </a:lnTo>
                    <a:lnTo>
                      <a:pt x="10191" y="3440"/>
                    </a:lnTo>
                    <a:lnTo>
                      <a:pt x="9829" y="3711"/>
                    </a:lnTo>
                    <a:lnTo>
                      <a:pt x="9358" y="4345"/>
                    </a:lnTo>
                    <a:lnTo>
                      <a:pt x="8978" y="5286"/>
                    </a:lnTo>
                    <a:lnTo>
                      <a:pt x="8924" y="5630"/>
                    </a:lnTo>
                    <a:lnTo>
                      <a:pt x="8942" y="6082"/>
                    </a:lnTo>
                    <a:lnTo>
                      <a:pt x="9141" y="6933"/>
                    </a:lnTo>
                    <a:lnTo>
                      <a:pt x="9684" y="8164"/>
                    </a:lnTo>
                    <a:lnTo>
                      <a:pt x="10118" y="8960"/>
                    </a:lnTo>
                    <a:lnTo>
                      <a:pt x="10553" y="9757"/>
                    </a:lnTo>
                    <a:lnTo>
                      <a:pt x="11005" y="11024"/>
                    </a:lnTo>
                    <a:lnTo>
                      <a:pt x="11114" y="11892"/>
                    </a:lnTo>
                    <a:lnTo>
                      <a:pt x="11078" y="12327"/>
                    </a:lnTo>
                    <a:lnTo>
                      <a:pt x="11023" y="12580"/>
                    </a:lnTo>
                    <a:lnTo>
                      <a:pt x="10842" y="13033"/>
                    </a:lnTo>
                    <a:lnTo>
                      <a:pt x="10571" y="13431"/>
                    </a:lnTo>
                    <a:lnTo>
                      <a:pt x="10209" y="13721"/>
                    </a:lnTo>
                    <a:lnTo>
                      <a:pt x="9974" y="13811"/>
                    </a:lnTo>
                    <a:lnTo>
                      <a:pt x="9738" y="13865"/>
                    </a:lnTo>
                    <a:lnTo>
                      <a:pt x="9304" y="13829"/>
                    </a:lnTo>
                    <a:lnTo>
                      <a:pt x="8906" y="13630"/>
                    </a:lnTo>
                    <a:lnTo>
                      <a:pt x="8562" y="13322"/>
                    </a:lnTo>
                    <a:lnTo>
                      <a:pt x="8127" y="12689"/>
                    </a:lnTo>
                    <a:lnTo>
                      <a:pt x="7765" y="11675"/>
                    </a:lnTo>
                    <a:lnTo>
                      <a:pt x="7675" y="11168"/>
                    </a:lnTo>
                    <a:lnTo>
                      <a:pt x="7602" y="10662"/>
                    </a:lnTo>
                    <a:lnTo>
                      <a:pt x="7331" y="9612"/>
                    </a:lnTo>
                    <a:lnTo>
                      <a:pt x="7005" y="8924"/>
                    </a:lnTo>
                    <a:lnTo>
                      <a:pt x="6716" y="8544"/>
                    </a:lnTo>
                    <a:lnTo>
                      <a:pt x="6372" y="8272"/>
                    </a:lnTo>
                    <a:lnTo>
                      <a:pt x="5955" y="8109"/>
                    </a:lnTo>
                    <a:lnTo>
                      <a:pt x="5702" y="8091"/>
                    </a:lnTo>
                    <a:lnTo>
                      <a:pt x="5467" y="8091"/>
                    </a:lnTo>
                    <a:lnTo>
                      <a:pt x="5032" y="8254"/>
                    </a:lnTo>
                    <a:lnTo>
                      <a:pt x="4688" y="8544"/>
                    </a:lnTo>
                    <a:lnTo>
                      <a:pt x="4435" y="8942"/>
                    </a:lnTo>
                    <a:lnTo>
                      <a:pt x="4254" y="9413"/>
                    </a:lnTo>
                    <a:lnTo>
                      <a:pt x="4182" y="9938"/>
                    </a:lnTo>
                    <a:lnTo>
                      <a:pt x="4218" y="10444"/>
                    </a:lnTo>
                    <a:lnTo>
                      <a:pt x="4363" y="10951"/>
                    </a:lnTo>
                    <a:lnTo>
                      <a:pt x="4471" y="11168"/>
                    </a:lnTo>
                    <a:lnTo>
                      <a:pt x="4725" y="11603"/>
                    </a:lnTo>
                    <a:lnTo>
                      <a:pt x="5412" y="12327"/>
                    </a:lnTo>
                    <a:lnTo>
                      <a:pt x="6607" y="13286"/>
                    </a:lnTo>
                    <a:lnTo>
                      <a:pt x="7385" y="13938"/>
                    </a:lnTo>
                    <a:lnTo>
                      <a:pt x="7729" y="14318"/>
                    </a:lnTo>
                    <a:lnTo>
                      <a:pt x="8290" y="15205"/>
                    </a:lnTo>
                    <a:lnTo>
                      <a:pt x="8526" y="15929"/>
                    </a:lnTo>
                    <a:lnTo>
                      <a:pt x="8562" y="16418"/>
                    </a:lnTo>
                    <a:lnTo>
                      <a:pt x="8507" y="16888"/>
                    </a:lnTo>
                    <a:lnTo>
                      <a:pt x="8326" y="17323"/>
                    </a:lnTo>
                    <a:lnTo>
                      <a:pt x="8182" y="17522"/>
                    </a:lnTo>
                    <a:lnTo>
                      <a:pt x="8019" y="17685"/>
                    </a:lnTo>
                    <a:lnTo>
                      <a:pt x="7657" y="17938"/>
                    </a:lnTo>
                    <a:lnTo>
                      <a:pt x="7240" y="18101"/>
                    </a:lnTo>
                    <a:lnTo>
                      <a:pt x="6806" y="18155"/>
                    </a:lnTo>
                    <a:lnTo>
                      <a:pt x="6100" y="18083"/>
                    </a:lnTo>
                    <a:lnTo>
                      <a:pt x="5231" y="17721"/>
                    </a:lnTo>
                    <a:lnTo>
                      <a:pt x="4869" y="17431"/>
                    </a:lnTo>
                    <a:lnTo>
                      <a:pt x="4544" y="17105"/>
                    </a:lnTo>
                    <a:lnTo>
                      <a:pt x="4019" y="16345"/>
                    </a:lnTo>
                    <a:lnTo>
                      <a:pt x="3421" y="15096"/>
                    </a:lnTo>
                    <a:lnTo>
                      <a:pt x="3095" y="14209"/>
                    </a:lnTo>
                    <a:lnTo>
                      <a:pt x="2860" y="13648"/>
                    </a:lnTo>
                    <a:lnTo>
                      <a:pt x="2335" y="12924"/>
                    </a:lnTo>
                    <a:lnTo>
                      <a:pt x="1883" y="12598"/>
                    </a:lnTo>
                    <a:lnTo>
                      <a:pt x="1611" y="12526"/>
                    </a:lnTo>
                    <a:lnTo>
                      <a:pt x="1430" y="12508"/>
                    </a:lnTo>
                    <a:lnTo>
                      <a:pt x="1086" y="12562"/>
                    </a:lnTo>
                    <a:lnTo>
                      <a:pt x="634" y="12834"/>
                    </a:lnTo>
                    <a:lnTo>
                      <a:pt x="181" y="13413"/>
                    </a:lnTo>
                    <a:lnTo>
                      <a:pt x="0" y="14155"/>
                    </a:lnTo>
                    <a:lnTo>
                      <a:pt x="37" y="14517"/>
                    </a:lnTo>
                    <a:lnTo>
                      <a:pt x="109" y="14879"/>
                    </a:lnTo>
                    <a:lnTo>
                      <a:pt x="417" y="15531"/>
                    </a:lnTo>
                    <a:lnTo>
                      <a:pt x="1104" y="16418"/>
                    </a:lnTo>
                    <a:lnTo>
                      <a:pt x="1647" y="16942"/>
                    </a:lnTo>
                    <a:lnTo>
                      <a:pt x="2426" y="17721"/>
                    </a:lnTo>
                    <a:lnTo>
                      <a:pt x="4182" y="19694"/>
                    </a:lnTo>
                    <a:lnTo>
                      <a:pt x="5593" y="21232"/>
                    </a:lnTo>
                    <a:lnTo>
                      <a:pt x="6571" y="22173"/>
                    </a:lnTo>
                    <a:lnTo>
                      <a:pt x="7566" y="22970"/>
                    </a:lnTo>
                    <a:lnTo>
                      <a:pt x="8580" y="23585"/>
                    </a:lnTo>
                    <a:lnTo>
                      <a:pt x="9087" y="23802"/>
                    </a:lnTo>
                    <a:lnTo>
                      <a:pt x="9557" y="23947"/>
                    </a:lnTo>
                    <a:lnTo>
                      <a:pt x="10625" y="24146"/>
                    </a:lnTo>
                    <a:lnTo>
                      <a:pt x="12399" y="24255"/>
                    </a:lnTo>
                    <a:lnTo>
                      <a:pt x="16182" y="24020"/>
                    </a:lnTo>
                    <a:lnTo>
                      <a:pt x="18336" y="23947"/>
                    </a:lnTo>
                    <a:lnTo>
                      <a:pt x="18752" y="23947"/>
                    </a:lnTo>
                    <a:lnTo>
                      <a:pt x="19603" y="23839"/>
                    </a:lnTo>
                    <a:lnTo>
                      <a:pt x="20381" y="23585"/>
                    </a:lnTo>
                    <a:lnTo>
                      <a:pt x="20816" y="23241"/>
                    </a:lnTo>
                    <a:lnTo>
                      <a:pt x="21033" y="22934"/>
                    </a:lnTo>
                    <a:lnTo>
                      <a:pt x="21105" y="22753"/>
                    </a:lnTo>
                    <a:lnTo>
                      <a:pt x="21160" y="22499"/>
                    </a:lnTo>
                    <a:lnTo>
                      <a:pt x="21142" y="22047"/>
                    </a:lnTo>
                    <a:lnTo>
                      <a:pt x="20942" y="21649"/>
                    </a:lnTo>
                    <a:lnTo>
                      <a:pt x="20617" y="21287"/>
                    </a:lnTo>
                    <a:lnTo>
                      <a:pt x="20200" y="20997"/>
                    </a:lnTo>
                    <a:lnTo>
                      <a:pt x="19712" y="20780"/>
                    </a:lnTo>
                    <a:lnTo>
                      <a:pt x="19169" y="20635"/>
                    </a:lnTo>
                    <a:lnTo>
                      <a:pt x="18644" y="20599"/>
                    </a:lnTo>
                    <a:lnTo>
                      <a:pt x="18372" y="20617"/>
                    </a:lnTo>
                    <a:lnTo>
                      <a:pt x="17359" y="20816"/>
                    </a:lnTo>
                    <a:lnTo>
                      <a:pt x="15820" y="21178"/>
                    </a:lnTo>
                    <a:lnTo>
                      <a:pt x="15060" y="21214"/>
                    </a:lnTo>
                    <a:lnTo>
                      <a:pt x="14571" y="21160"/>
                    </a:lnTo>
                    <a:lnTo>
                      <a:pt x="14318" y="21087"/>
                    </a:lnTo>
                    <a:lnTo>
                      <a:pt x="14499" y="20762"/>
                    </a:lnTo>
                    <a:lnTo>
                      <a:pt x="15024" y="20291"/>
                    </a:lnTo>
                    <a:lnTo>
                      <a:pt x="15711" y="19983"/>
                    </a:lnTo>
                    <a:lnTo>
                      <a:pt x="16472" y="19839"/>
                    </a:lnTo>
                    <a:lnTo>
                      <a:pt x="16834" y="19839"/>
                    </a:lnTo>
                    <a:lnTo>
                      <a:pt x="17594" y="19875"/>
                    </a:lnTo>
                    <a:lnTo>
                      <a:pt x="18716" y="19965"/>
                    </a:lnTo>
                    <a:lnTo>
                      <a:pt x="19440" y="19947"/>
                    </a:lnTo>
                    <a:lnTo>
                      <a:pt x="19820" y="19893"/>
                    </a:lnTo>
                    <a:lnTo>
                      <a:pt x="20182" y="19802"/>
                    </a:lnTo>
                    <a:lnTo>
                      <a:pt x="20852" y="19440"/>
                    </a:lnTo>
                    <a:lnTo>
                      <a:pt x="21377" y="18915"/>
                    </a:lnTo>
                    <a:lnTo>
                      <a:pt x="21576" y="18409"/>
                    </a:lnTo>
                    <a:lnTo>
                      <a:pt x="21612" y="18065"/>
                    </a:lnTo>
                    <a:lnTo>
                      <a:pt x="21594" y="17884"/>
                    </a:lnTo>
                    <a:lnTo>
                      <a:pt x="21540" y="17666"/>
                    </a:lnTo>
                    <a:lnTo>
                      <a:pt x="21341" y="17286"/>
                    </a:lnTo>
                    <a:lnTo>
                      <a:pt x="21033" y="16997"/>
                    </a:lnTo>
                    <a:lnTo>
                      <a:pt x="20653" y="16798"/>
                    </a:lnTo>
                    <a:lnTo>
                      <a:pt x="19983" y="16599"/>
                    </a:lnTo>
                    <a:lnTo>
                      <a:pt x="19024" y="16617"/>
                    </a:lnTo>
                    <a:lnTo>
                      <a:pt x="18571" y="16725"/>
                    </a:lnTo>
                    <a:lnTo>
                      <a:pt x="17702" y="17051"/>
                    </a:lnTo>
                    <a:lnTo>
                      <a:pt x="16399" y="17558"/>
                    </a:lnTo>
                    <a:lnTo>
                      <a:pt x="15530" y="17721"/>
                    </a:lnTo>
                    <a:lnTo>
                      <a:pt x="15078" y="17703"/>
                    </a:lnTo>
                    <a:lnTo>
                      <a:pt x="15060" y="17485"/>
                    </a:lnTo>
                    <a:lnTo>
                      <a:pt x="15114" y="17069"/>
                    </a:lnTo>
                    <a:lnTo>
                      <a:pt x="15368" y="16508"/>
                    </a:lnTo>
                    <a:lnTo>
                      <a:pt x="15947" y="15875"/>
                    </a:lnTo>
                    <a:lnTo>
                      <a:pt x="16725" y="15422"/>
                    </a:lnTo>
                    <a:lnTo>
                      <a:pt x="17123" y="15277"/>
                    </a:lnTo>
                    <a:lnTo>
                      <a:pt x="17974" y="15078"/>
                    </a:lnTo>
                    <a:lnTo>
                      <a:pt x="19693" y="14915"/>
                    </a:lnTo>
                    <a:lnTo>
                      <a:pt x="20544" y="14734"/>
                    </a:lnTo>
                    <a:lnTo>
                      <a:pt x="20961" y="14626"/>
                    </a:lnTo>
                    <a:lnTo>
                      <a:pt x="21757" y="14209"/>
                    </a:lnTo>
                    <a:lnTo>
                      <a:pt x="22390" y="13630"/>
                    </a:lnTo>
                    <a:lnTo>
                      <a:pt x="22698" y="13087"/>
                    </a:lnTo>
                    <a:lnTo>
                      <a:pt x="22807" y="12689"/>
                    </a:lnTo>
                    <a:lnTo>
                      <a:pt x="22825" y="12472"/>
                    </a:lnTo>
                    <a:lnTo>
                      <a:pt x="22807" y="12218"/>
                    </a:lnTo>
                    <a:lnTo>
                      <a:pt x="22662" y="11748"/>
                    </a:lnTo>
                    <a:lnTo>
                      <a:pt x="22409" y="11331"/>
                    </a:lnTo>
                    <a:lnTo>
                      <a:pt x="22047" y="10987"/>
                    </a:lnTo>
                    <a:lnTo>
                      <a:pt x="21594" y="10716"/>
                    </a:lnTo>
                    <a:lnTo>
                      <a:pt x="21105" y="10517"/>
                    </a:lnTo>
                    <a:lnTo>
                      <a:pt x="20580" y="10426"/>
                    </a:lnTo>
                    <a:lnTo>
                      <a:pt x="20056" y="10426"/>
                    </a:lnTo>
                    <a:lnTo>
                      <a:pt x="19802" y="10463"/>
                    </a:lnTo>
                    <a:lnTo>
                      <a:pt x="19295" y="10589"/>
                    </a:lnTo>
                    <a:lnTo>
                      <a:pt x="18390" y="11042"/>
                    </a:lnTo>
                    <a:lnTo>
                      <a:pt x="17159" y="12019"/>
                    </a:lnTo>
                    <a:lnTo>
                      <a:pt x="16417" y="12779"/>
                    </a:lnTo>
                    <a:lnTo>
                      <a:pt x="16997" y="11494"/>
                    </a:lnTo>
                    <a:lnTo>
                      <a:pt x="17558" y="9920"/>
                    </a:lnTo>
                    <a:lnTo>
                      <a:pt x="17829" y="9141"/>
                    </a:lnTo>
                    <a:lnTo>
                      <a:pt x="18318" y="7566"/>
                    </a:lnTo>
                    <a:lnTo>
                      <a:pt x="18499" y="6752"/>
                    </a:lnTo>
                    <a:lnTo>
                      <a:pt x="18662" y="6064"/>
                    </a:lnTo>
                    <a:lnTo>
                      <a:pt x="18933" y="4562"/>
                    </a:lnTo>
                    <a:lnTo>
                      <a:pt x="19060" y="3023"/>
                    </a:lnTo>
                    <a:lnTo>
                      <a:pt x="18951" y="1901"/>
                    </a:lnTo>
                    <a:lnTo>
                      <a:pt x="18770" y="1195"/>
                    </a:lnTo>
                    <a:lnTo>
                      <a:pt x="18626" y="851"/>
                    </a:lnTo>
                    <a:lnTo>
                      <a:pt x="18463" y="562"/>
                    </a:lnTo>
                    <a:lnTo>
                      <a:pt x="18119" y="218"/>
                    </a:lnTo>
                    <a:lnTo>
                      <a:pt x="17829" y="73"/>
                    </a:lnTo>
                    <a:lnTo>
                      <a:pt x="17666" y="19"/>
                    </a:lnTo>
                    <a:lnTo>
                      <a:pt x="17431" y="1"/>
                    </a:lnTo>
                    <a:close/>
                  </a:path>
                </a:pathLst>
              </a:custGeom>
              <a:solidFill>
                <a:srgbClr val="808BC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6" name="Google Shape;236;p7"/>
              <p:cNvSpPr/>
              <p:nvPr/>
            </p:nvSpPr>
            <p:spPr>
              <a:xfrm>
                <a:off x="4570501" y="715897"/>
                <a:ext cx="680841" cy="461169"/>
              </a:xfrm>
              <a:custGeom>
                <a:avLst/>
                <a:gdLst/>
                <a:ahLst/>
                <a:cxnLst/>
                <a:rect l="l" t="t" r="r" b="b"/>
                <a:pathLst>
                  <a:path w="21432" h="14517" extrusionOk="0">
                    <a:moveTo>
                      <a:pt x="15875" y="0"/>
                    </a:moveTo>
                    <a:lnTo>
                      <a:pt x="15802" y="181"/>
                    </a:lnTo>
                    <a:lnTo>
                      <a:pt x="15296" y="1611"/>
                    </a:lnTo>
                    <a:lnTo>
                      <a:pt x="14753" y="2842"/>
                    </a:lnTo>
                    <a:lnTo>
                      <a:pt x="14735" y="2951"/>
                    </a:lnTo>
                    <a:lnTo>
                      <a:pt x="14807" y="3041"/>
                    </a:lnTo>
                    <a:lnTo>
                      <a:pt x="14897" y="3077"/>
                    </a:lnTo>
                    <a:lnTo>
                      <a:pt x="14988" y="3023"/>
                    </a:lnTo>
                    <a:lnTo>
                      <a:pt x="15658" y="2317"/>
                    </a:lnTo>
                    <a:lnTo>
                      <a:pt x="16870" y="1340"/>
                    </a:lnTo>
                    <a:lnTo>
                      <a:pt x="17793" y="869"/>
                    </a:lnTo>
                    <a:lnTo>
                      <a:pt x="18300" y="742"/>
                    </a:lnTo>
                    <a:lnTo>
                      <a:pt x="18572" y="706"/>
                    </a:lnTo>
                    <a:lnTo>
                      <a:pt x="19151" y="724"/>
                    </a:lnTo>
                    <a:lnTo>
                      <a:pt x="19730" y="869"/>
                    </a:lnTo>
                    <a:lnTo>
                      <a:pt x="20255" y="1122"/>
                    </a:lnTo>
                    <a:lnTo>
                      <a:pt x="20472" y="1303"/>
                    </a:lnTo>
                    <a:lnTo>
                      <a:pt x="20780" y="1575"/>
                    </a:lnTo>
                    <a:lnTo>
                      <a:pt x="21052" y="2064"/>
                    </a:lnTo>
                    <a:lnTo>
                      <a:pt x="21124" y="2426"/>
                    </a:lnTo>
                    <a:lnTo>
                      <a:pt x="21124" y="2607"/>
                    </a:lnTo>
                    <a:lnTo>
                      <a:pt x="21124" y="2806"/>
                    </a:lnTo>
                    <a:lnTo>
                      <a:pt x="21015" y="3186"/>
                    </a:lnTo>
                    <a:lnTo>
                      <a:pt x="20726" y="3693"/>
                    </a:lnTo>
                    <a:lnTo>
                      <a:pt x="20110" y="4236"/>
                    </a:lnTo>
                    <a:lnTo>
                      <a:pt x="19350" y="4616"/>
                    </a:lnTo>
                    <a:lnTo>
                      <a:pt x="18970" y="4724"/>
                    </a:lnTo>
                    <a:lnTo>
                      <a:pt x="18192" y="4887"/>
                    </a:lnTo>
                    <a:lnTo>
                      <a:pt x="17395" y="4960"/>
                    </a:lnTo>
                    <a:lnTo>
                      <a:pt x="16925" y="5014"/>
                    </a:lnTo>
                    <a:lnTo>
                      <a:pt x="16002" y="5141"/>
                    </a:lnTo>
                    <a:lnTo>
                      <a:pt x="15549" y="5267"/>
                    </a:lnTo>
                    <a:lnTo>
                      <a:pt x="15115" y="5412"/>
                    </a:lnTo>
                    <a:lnTo>
                      <a:pt x="14300" y="5901"/>
                    </a:lnTo>
                    <a:lnTo>
                      <a:pt x="13685" y="6571"/>
                    </a:lnTo>
                    <a:lnTo>
                      <a:pt x="13431" y="7186"/>
                    </a:lnTo>
                    <a:lnTo>
                      <a:pt x="13377" y="7620"/>
                    </a:lnTo>
                    <a:lnTo>
                      <a:pt x="13377" y="7856"/>
                    </a:lnTo>
                    <a:lnTo>
                      <a:pt x="13413" y="7946"/>
                    </a:lnTo>
                    <a:lnTo>
                      <a:pt x="13522" y="7982"/>
                    </a:lnTo>
                    <a:lnTo>
                      <a:pt x="13848" y="8001"/>
                    </a:lnTo>
                    <a:lnTo>
                      <a:pt x="14481" y="7928"/>
                    </a:lnTo>
                    <a:lnTo>
                      <a:pt x="15422" y="7657"/>
                    </a:lnTo>
                    <a:lnTo>
                      <a:pt x="16020" y="7403"/>
                    </a:lnTo>
                    <a:lnTo>
                      <a:pt x="16545" y="7186"/>
                    </a:lnTo>
                    <a:lnTo>
                      <a:pt x="17069" y="7005"/>
                    </a:lnTo>
                    <a:lnTo>
                      <a:pt x="17359" y="6933"/>
                    </a:lnTo>
                    <a:lnTo>
                      <a:pt x="17974" y="6860"/>
                    </a:lnTo>
                    <a:lnTo>
                      <a:pt x="18554" y="6915"/>
                    </a:lnTo>
                    <a:lnTo>
                      <a:pt x="19079" y="7077"/>
                    </a:lnTo>
                    <a:lnTo>
                      <a:pt x="19296" y="7204"/>
                    </a:lnTo>
                    <a:lnTo>
                      <a:pt x="19531" y="7367"/>
                    </a:lnTo>
                    <a:lnTo>
                      <a:pt x="19839" y="7783"/>
                    </a:lnTo>
                    <a:lnTo>
                      <a:pt x="19911" y="8037"/>
                    </a:lnTo>
                    <a:lnTo>
                      <a:pt x="19929" y="8200"/>
                    </a:lnTo>
                    <a:lnTo>
                      <a:pt x="19893" y="8525"/>
                    </a:lnTo>
                    <a:lnTo>
                      <a:pt x="19712" y="8978"/>
                    </a:lnTo>
                    <a:lnTo>
                      <a:pt x="19223" y="9467"/>
                    </a:lnTo>
                    <a:lnTo>
                      <a:pt x="18590" y="9793"/>
                    </a:lnTo>
                    <a:lnTo>
                      <a:pt x="18246" y="9883"/>
                    </a:lnTo>
                    <a:lnTo>
                      <a:pt x="17793" y="9955"/>
                    </a:lnTo>
                    <a:lnTo>
                      <a:pt x="16870" y="9937"/>
                    </a:lnTo>
                    <a:lnTo>
                      <a:pt x="16382" y="9883"/>
                    </a:lnTo>
                    <a:lnTo>
                      <a:pt x="15857" y="9847"/>
                    </a:lnTo>
                    <a:lnTo>
                      <a:pt x="15296" y="9811"/>
                    </a:lnTo>
                    <a:lnTo>
                      <a:pt x="14916" y="9829"/>
                    </a:lnTo>
                    <a:lnTo>
                      <a:pt x="14137" y="9974"/>
                    </a:lnTo>
                    <a:lnTo>
                      <a:pt x="13413" y="10299"/>
                    </a:lnTo>
                    <a:lnTo>
                      <a:pt x="12834" y="10806"/>
                    </a:lnTo>
                    <a:lnTo>
                      <a:pt x="12653" y="11168"/>
                    </a:lnTo>
                    <a:lnTo>
                      <a:pt x="12635" y="11222"/>
                    </a:lnTo>
                    <a:lnTo>
                      <a:pt x="12653" y="11277"/>
                    </a:lnTo>
                    <a:lnTo>
                      <a:pt x="12689" y="11331"/>
                    </a:lnTo>
                    <a:lnTo>
                      <a:pt x="12743" y="11367"/>
                    </a:lnTo>
                    <a:lnTo>
                      <a:pt x="13087" y="11458"/>
                    </a:lnTo>
                    <a:lnTo>
                      <a:pt x="13793" y="11494"/>
                    </a:lnTo>
                    <a:lnTo>
                      <a:pt x="14843" y="11349"/>
                    </a:lnTo>
                    <a:lnTo>
                      <a:pt x="15531" y="11186"/>
                    </a:lnTo>
                    <a:lnTo>
                      <a:pt x="16201" y="11023"/>
                    </a:lnTo>
                    <a:lnTo>
                      <a:pt x="16852" y="10915"/>
                    </a:lnTo>
                    <a:lnTo>
                      <a:pt x="17178" y="10879"/>
                    </a:lnTo>
                    <a:lnTo>
                      <a:pt x="17848" y="10969"/>
                    </a:lnTo>
                    <a:lnTo>
                      <a:pt x="18463" y="11186"/>
                    </a:lnTo>
                    <a:lnTo>
                      <a:pt x="18988" y="11530"/>
                    </a:lnTo>
                    <a:lnTo>
                      <a:pt x="19187" y="11747"/>
                    </a:lnTo>
                    <a:lnTo>
                      <a:pt x="19332" y="11946"/>
                    </a:lnTo>
                    <a:lnTo>
                      <a:pt x="19477" y="12345"/>
                    </a:lnTo>
                    <a:lnTo>
                      <a:pt x="19477" y="12670"/>
                    </a:lnTo>
                    <a:lnTo>
                      <a:pt x="19423" y="12833"/>
                    </a:lnTo>
                    <a:lnTo>
                      <a:pt x="19314" y="13105"/>
                    </a:lnTo>
                    <a:lnTo>
                      <a:pt x="18898" y="13521"/>
                    </a:lnTo>
                    <a:lnTo>
                      <a:pt x="18228" y="13793"/>
                    </a:lnTo>
                    <a:lnTo>
                      <a:pt x="17341" y="13919"/>
                    </a:lnTo>
                    <a:lnTo>
                      <a:pt x="16798" y="13919"/>
                    </a:lnTo>
                    <a:lnTo>
                      <a:pt x="15513" y="13956"/>
                    </a:lnTo>
                    <a:lnTo>
                      <a:pt x="14029" y="14064"/>
                    </a:lnTo>
                    <a:lnTo>
                      <a:pt x="12327" y="14191"/>
                    </a:lnTo>
                    <a:lnTo>
                      <a:pt x="9775" y="14209"/>
                    </a:lnTo>
                    <a:lnTo>
                      <a:pt x="8255" y="13992"/>
                    </a:lnTo>
                    <a:lnTo>
                      <a:pt x="7585" y="13793"/>
                    </a:lnTo>
                    <a:lnTo>
                      <a:pt x="7241" y="13648"/>
                    </a:lnTo>
                    <a:lnTo>
                      <a:pt x="6553" y="13268"/>
                    </a:lnTo>
                    <a:lnTo>
                      <a:pt x="5503" y="12508"/>
                    </a:lnTo>
                    <a:lnTo>
                      <a:pt x="4128" y="11222"/>
                    </a:lnTo>
                    <a:lnTo>
                      <a:pt x="2788" y="9774"/>
                    </a:lnTo>
                    <a:lnTo>
                      <a:pt x="2155" y="9050"/>
                    </a:lnTo>
                    <a:lnTo>
                      <a:pt x="1123" y="7892"/>
                    </a:lnTo>
                    <a:lnTo>
                      <a:pt x="218" y="6969"/>
                    </a:lnTo>
                    <a:lnTo>
                      <a:pt x="1" y="7186"/>
                    </a:lnTo>
                    <a:lnTo>
                      <a:pt x="906" y="8109"/>
                    </a:lnTo>
                    <a:lnTo>
                      <a:pt x="1919" y="9249"/>
                    </a:lnTo>
                    <a:lnTo>
                      <a:pt x="2571" y="9992"/>
                    </a:lnTo>
                    <a:lnTo>
                      <a:pt x="3929" y="11440"/>
                    </a:lnTo>
                    <a:lnTo>
                      <a:pt x="5340" y="12761"/>
                    </a:lnTo>
                    <a:lnTo>
                      <a:pt x="6408" y="13539"/>
                    </a:lnTo>
                    <a:lnTo>
                      <a:pt x="7132" y="13937"/>
                    </a:lnTo>
                    <a:lnTo>
                      <a:pt x="7494" y="14082"/>
                    </a:lnTo>
                    <a:lnTo>
                      <a:pt x="7838" y="14191"/>
                    </a:lnTo>
                    <a:lnTo>
                      <a:pt x="8617" y="14372"/>
                    </a:lnTo>
                    <a:lnTo>
                      <a:pt x="9884" y="14517"/>
                    </a:lnTo>
                    <a:lnTo>
                      <a:pt x="10807" y="14517"/>
                    </a:lnTo>
                    <a:lnTo>
                      <a:pt x="12436" y="14480"/>
                    </a:lnTo>
                    <a:lnTo>
                      <a:pt x="14047" y="14372"/>
                    </a:lnTo>
                    <a:lnTo>
                      <a:pt x="15531" y="14263"/>
                    </a:lnTo>
                    <a:lnTo>
                      <a:pt x="16798" y="14227"/>
                    </a:lnTo>
                    <a:lnTo>
                      <a:pt x="17395" y="14227"/>
                    </a:lnTo>
                    <a:lnTo>
                      <a:pt x="18373" y="14064"/>
                    </a:lnTo>
                    <a:lnTo>
                      <a:pt x="19097" y="13738"/>
                    </a:lnTo>
                    <a:lnTo>
                      <a:pt x="19585" y="13250"/>
                    </a:lnTo>
                    <a:lnTo>
                      <a:pt x="19712" y="12924"/>
                    </a:lnTo>
                    <a:lnTo>
                      <a:pt x="19766" y="12743"/>
                    </a:lnTo>
                    <a:lnTo>
                      <a:pt x="19785" y="12399"/>
                    </a:lnTo>
                    <a:lnTo>
                      <a:pt x="19712" y="12055"/>
                    </a:lnTo>
                    <a:lnTo>
                      <a:pt x="19549" y="11711"/>
                    </a:lnTo>
                    <a:lnTo>
                      <a:pt x="19423" y="11566"/>
                    </a:lnTo>
                    <a:lnTo>
                      <a:pt x="19205" y="11313"/>
                    </a:lnTo>
                    <a:lnTo>
                      <a:pt x="18608" y="10933"/>
                    </a:lnTo>
                    <a:lnTo>
                      <a:pt x="17920" y="10679"/>
                    </a:lnTo>
                    <a:lnTo>
                      <a:pt x="17178" y="10571"/>
                    </a:lnTo>
                    <a:lnTo>
                      <a:pt x="16816" y="10607"/>
                    </a:lnTo>
                    <a:lnTo>
                      <a:pt x="16128" y="10716"/>
                    </a:lnTo>
                    <a:lnTo>
                      <a:pt x="15459" y="10897"/>
                    </a:lnTo>
                    <a:lnTo>
                      <a:pt x="14825" y="11060"/>
                    </a:lnTo>
                    <a:lnTo>
                      <a:pt x="13902" y="11186"/>
                    </a:lnTo>
                    <a:lnTo>
                      <a:pt x="13305" y="11186"/>
                    </a:lnTo>
                    <a:lnTo>
                      <a:pt x="12997" y="11132"/>
                    </a:lnTo>
                    <a:lnTo>
                      <a:pt x="13178" y="10860"/>
                    </a:lnTo>
                    <a:lnTo>
                      <a:pt x="13685" y="10480"/>
                    </a:lnTo>
                    <a:lnTo>
                      <a:pt x="14318" y="10245"/>
                    </a:lnTo>
                    <a:lnTo>
                      <a:pt x="14970" y="10136"/>
                    </a:lnTo>
                    <a:lnTo>
                      <a:pt x="15296" y="10118"/>
                    </a:lnTo>
                    <a:lnTo>
                      <a:pt x="15839" y="10136"/>
                    </a:lnTo>
                    <a:lnTo>
                      <a:pt x="16364" y="10191"/>
                    </a:lnTo>
                    <a:lnTo>
                      <a:pt x="16834" y="10227"/>
                    </a:lnTo>
                    <a:lnTo>
                      <a:pt x="17812" y="10245"/>
                    </a:lnTo>
                    <a:lnTo>
                      <a:pt x="18300" y="10191"/>
                    </a:lnTo>
                    <a:lnTo>
                      <a:pt x="18699" y="10082"/>
                    </a:lnTo>
                    <a:lnTo>
                      <a:pt x="19423" y="9684"/>
                    </a:lnTo>
                    <a:lnTo>
                      <a:pt x="19984" y="9105"/>
                    </a:lnTo>
                    <a:lnTo>
                      <a:pt x="20183" y="8562"/>
                    </a:lnTo>
                    <a:lnTo>
                      <a:pt x="20219" y="8182"/>
                    </a:lnTo>
                    <a:lnTo>
                      <a:pt x="20201" y="7982"/>
                    </a:lnTo>
                    <a:lnTo>
                      <a:pt x="20128" y="7675"/>
                    </a:lnTo>
                    <a:lnTo>
                      <a:pt x="19748" y="7132"/>
                    </a:lnTo>
                    <a:lnTo>
                      <a:pt x="19459" y="6933"/>
                    </a:lnTo>
                    <a:lnTo>
                      <a:pt x="19205" y="6806"/>
                    </a:lnTo>
                    <a:lnTo>
                      <a:pt x="18626" y="6625"/>
                    </a:lnTo>
                    <a:lnTo>
                      <a:pt x="17974" y="6571"/>
                    </a:lnTo>
                    <a:lnTo>
                      <a:pt x="17305" y="6625"/>
                    </a:lnTo>
                    <a:lnTo>
                      <a:pt x="16997" y="6715"/>
                    </a:lnTo>
                    <a:lnTo>
                      <a:pt x="16436" y="6896"/>
                    </a:lnTo>
                    <a:lnTo>
                      <a:pt x="15911" y="7132"/>
                    </a:lnTo>
                    <a:lnTo>
                      <a:pt x="15350" y="7367"/>
                    </a:lnTo>
                    <a:lnTo>
                      <a:pt x="14517" y="7620"/>
                    </a:lnTo>
                    <a:lnTo>
                      <a:pt x="13956" y="7693"/>
                    </a:lnTo>
                    <a:lnTo>
                      <a:pt x="13685" y="7693"/>
                    </a:lnTo>
                    <a:lnTo>
                      <a:pt x="13685" y="7512"/>
                    </a:lnTo>
                    <a:lnTo>
                      <a:pt x="13757" y="7150"/>
                    </a:lnTo>
                    <a:lnTo>
                      <a:pt x="14011" y="6643"/>
                    </a:lnTo>
                    <a:lnTo>
                      <a:pt x="14572" y="6082"/>
                    </a:lnTo>
                    <a:lnTo>
                      <a:pt x="15259" y="5684"/>
                    </a:lnTo>
                    <a:lnTo>
                      <a:pt x="15640" y="5557"/>
                    </a:lnTo>
                    <a:lnTo>
                      <a:pt x="16508" y="5358"/>
                    </a:lnTo>
                    <a:lnTo>
                      <a:pt x="17413" y="5267"/>
                    </a:lnTo>
                    <a:lnTo>
                      <a:pt x="18228" y="5177"/>
                    </a:lnTo>
                    <a:lnTo>
                      <a:pt x="19042" y="5014"/>
                    </a:lnTo>
                    <a:lnTo>
                      <a:pt x="19477" y="4905"/>
                    </a:lnTo>
                    <a:lnTo>
                      <a:pt x="20291" y="4471"/>
                    </a:lnTo>
                    <a:lnTo>
                      <a:pt x="20979" y="3856"/>
                    </a:lnTo>
                    <a:lnTo>
                      <a:pt x="21305" y="3276"/>
                    </a:lnTo>
                    <a:lnTo>
                      <a:pt x="21414" y="2842"/>
                    </a:lnTo>
                    <a:lnTo>
                      <a:pt x="21432" y="2607"/>
                    </a:lnTo>
                    <a:lnTo>
                      <a:pt x="21432" y="2389"/>
                    </a:lnTo>
                    <a:lnTo>
                      <a:pt x="21323" y="1973"/>
                    </a:lnTo>
                    <a:lnTo>
                      <a:pt x="21142" y="1575"/>
                    </a:lnTo>
                    <a:lnTo>
                      <a:pt x="20852" y="1231"/>
                    </a:lnTo>
                    <a:lnTo>
                      <a:pt x="20671" y="1068"/>
                    </a:lnTo>
                    <a:lnTo>
                      <a:pt x="20418" y="869"/>
                    </a:lnTo>
                    <a:lnTo>
                      <a:pt x="19839" y="579"/>
                    </a:lnTo>
                    <a:lnTo>
                      <a:pt x="19187" y="417"/>
                    </a:lnTo>
                    <a:lnTo>
                      <a:pt x="18554" y="398"/>
                    </a:lnTo>
                    <a:lnTo>
                      <a:pt x="18228" y="453"/>
                    </a:lnTo>
                    <a:lnTo>
                      <a:pt x="17812" y="561"/>
                    </a:lnTo>
                    <a:lnTo>
                      <a:pt x="17015" y="905"/>
                    </a:lnTo>
                    <a:lnTo>
                      <a:pt x="15965" y="1647"/>
                    </a:lnTo>
                    <a:lnTo>
                      <a:pt x="15350" y="2227"/>
                    </a:lnTo>
                    <a:lnTo>
                      <a:pt x="15694" y="1394"/>
                    </a:lnTo>
                    <a:lnTo>
                      <a:pt x="16092" y="290"/>
                    </a:lnTo>
                    <a:lnTo>
                      <a:pt x="16164" y="109"/>
                    </a:lnTo>
                    <a:lnTo>
                      <a:pt x="15875" y="0"/>
                    </a:lnTo>
                    <a:close/>
                  </a:path>
                </a:pathLst>
              </a:custGeom>
              <a:solidFill>
                <a:srgbClr val="1919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7" name="Google Shape;237;p7"/>
              <p:cNvSpPr/>
              <p:nvPr/>
            </p:nvSpPr>
            <p:spPr>
              <a:xfrm>
                <a:off x="4517037" y="397333"/>
                <a:ext cx="734306" cy="779733"/>
              </a:xfrm>
              <a:custGeom>
                <a:avLst/>
                <a:gdLst/>
                <a:ahLst/>
                <a:cxnLst/>
                <a:rect l="l" t="t" r="r" b="b"/>
                <a:pathLst>
                  <a:path w="23115" h="24545" extrusionOk="0">
                    <a:moveTo>
                      <a:pt x="17558" y="1"/>
                    </a:moveTo>
                    <a:lnTo>
                      <a:pt x="17015" y="109"/>
                    </a:lnTo>
                    <a:lnTo>
                      <a:pt x="16508" y="399"/>
                    </a:lnTo>
                    <a:lnTo>
                      <a:pt x="16056" y="797"/>
                    </a:lnTo>
                    <a:lnTo>
                      <a:pt x="15476" y="1557"/>
                    </a:lnTo>
                    <a:lnTo>
                      <a:pt x="14933" y="2553"/>
                    </a:lnTo>
                    <a:lnTo>
                      <a:pt x="14807" y="2915"/>
                    </a:lnTo>
                    <a:lnTo>
                      <a:pt x="14698" y="3277"/>
                    </a:lnTo>
                    <a:lnTo>
                      <a:pt x="14553" y="3983"/>
                    </a:lnTo>
                    <a:lnTo>
                      <a:pt x="14463" y="5069"/>
                    </a:lnTo>
                    <a:lnTo>
                      <a:pt x="14463" y="5793"/>
                    </a:lnTo>
                    <a:lnTo>
                      <a:pt x="14445" y="6408"/>
                    </a:lnTo>
                    <a:lnTo>
                      <a:pt x="14354" y="7657"/>
                    </a:lnTo>
                    <a:lnTo>
                      <a:pt x="14209" y="8272"/>
                    </a:lnTo>
                    <a:lnTo>
                      <a:pt x="14028" y="8888"/>
                    </a:lnTo>
                    <a:lnTo>
                      <a:pt x="13449" y="10227"/>
                    </a:lnTo>
                    <a:lnTo>
                      <a:pt x="13051" y="10988"/>
                    </a:lnTo>
                    <a:lnTo>
                      <a:pt x="12291" y="7277"/>
                    </a:lnTo>
                    <a:lnTo>
                      <a:pt x="11711" y="4616"/>
                    </a:lnTo>
                    <a:lnTo>
                      <a:pt x="11603" y="4200"/>
                    </a:lnTo>
                    <a:lnTo>
                      <a:pt x="11368" y="3802"/>
                    </a:lnTo>
                    <a:lnTo>
                      <a:pt x="11241" y="3639"/>
                    </a:lnTo>
                    <a:lnTo>
                      <a:pt x="10987" y="3458"/>
                    </a:lnTo>
                    <a:lnTo>
                      <a:pt x="10607" y="3367"/>
                    </a:lnTo>
                    <a:lnTo>
                      <a:pt x="10408" y="3422"/>
                    </a:lnTo>
                    <a:lnTo>
                      <a:pt x="10119" y="3548"/>
                    </a:lnTo>
                    <a:lnTo>
                      <a:pt x="9576" y="4109"/>
                    </a:lnTo>
                    <a:lnTo>
                      <a:pt x="9177" y="4833"/>
                    </a:lnTo>
                    <a:lnTo>
                      <a:pt x="8942" y="5521"/>
                    </a:lnTo>
                    <a:lnTo>
                      <a:pt x="8924" y="5793"/>
                    </a:lnTo>
                    <a:lnTo>
                      <a:pt x="8942" y="6227"/>
                    </a:lnTo>
                    <a:lnTo>
                      <a:pt x="9123" y="7078"/>
                    </a:lnTo>
                    <a:lnTo>
                      <a:pt x="9648" y="8291"/>
                    </a:lnTo>
                    <a:lnTo>
                      <a:pt x="10064" y="9051"/>
                    </a:lnTo>
                    <a:lnTo>
                      <a:pt x="10137" y="9196"/>
                    </a:lnTo>
                    <a:lnTo>
                      <a:pt x="10553" y="9956"/>
                    </a:lnTo>
                    <a:lnTo>
                      <a:pt x="11006" y="11187"/>
                    </a:lnTo>
                    <a:lnTo>
                      <a:pt x="11114" y="12037"/>
                    </a:lnTo>
                    <a:lnTo>
                      <a:pt x="11060" y="12472"/>
                    </a:lnTo>
                    <a:lnTo>
                      <a:pt x="11024" y="12671"/>
                    </a:lnTo>
                    <a:lnTo>
                      <a:pt x="10879" y="13087"/>
                    </a:lnTo>
                    <a:lnTo>
                      <a:pt x="10644" y="13467"/>
                    </a:lnTo>
                    <a:lnTo>
                      <a:pt x="10300" y="13739"/>
                    </a:lnTo>
                    <a:lnTo>
                      <a:pt x="10082" y="13829"/>
                    </a:lnTo>
                    <a:lnTo>
                      <a:pt x="9847" y="13884"/>
                    </a:lnTo>
                    <a:lnTo>
                      <a:pt x="9395" y="13811"/>
                    </a:lnTo>
                    <a:lnTo>
                      <a:pt x="9177" y="13684"/>
                    </a:lnTo>
                    <a:lnTo>
                      <a:pt x="8924" y="13503"/>
                    </a:lnTo>
                    <a:lnTo>
                      <a:pt x="8526" y="12979"/>
                    </a:lnTo>
                    <a:lnTo>
                      <a:pt x="8218" y="12327"/>
                    </a:lnTo>
                    <a:lnTo>
                      <a:pt x="8019" y="11639"/>
                    </a:lnTo>
                    <a:lnTo>
                      <a:pt x="7965" y="11313"/>
                    </a:lnTo>
                    <a:lnTo>
                      <a:pt x="7856" y="10553"/>
                    </a:lnTo>
                    <a:lnTo>
                      <a:pt x="7476" y="9359"/>
                    </a:lnTo>
                    <a:lnTo>
                      <a:pt x="7096" y="8743"/>
                    </a:lnTo>
                    <a:lnTo>
                      <a:pt x="6788" y="8435"/>
                    </a:lnTo>
                    <a:lnTo>
                      <a:pt x="6444" y="8218"/>
                    </a:lnTo>
                    <a:lnTo>
                      <a:pt x="6064" y="8110"/>
                    </a:lnTo>
                    <a:lnTo>
                      <a:pt x="5865" y="8091"/>
                    </a:lnTo>
                    <a:lnTo>
                      <a:pt x="5666" y="8110"/>
                    </a:lnTo>
                    <a:lnTo>
                      <a:pt x="5286" y="8200"/>
                    </a:lnTo>
                    <a:lnTo>
                      <a:pt x="4942" y="8399"/>
                    </a:lnTo>
                    <a:lnTo>
                      <a:pt x="4652" y="8689"/>
                    </a:lnTo>
                    <a:lnTo>
                      <a:pt x="4544" y="8870"/>
                    </a:lnTo>
                    <a:lnTo>
                      <a:pt x="4381" y="9159"/>
                    </a:lnTo>
                    <a:lnTo>
                      <a:pt x="4218" y="9793"/>
                    </a:lnTo>
                    <a:lnTo>
                      <a:pt x="4200" y="10481"/>
                    </a:lnTo>
                    <a:lnTo>
                      <a:pt x="4345" y="11114"/>
                    </a:lnTo>
                    <a:lnTo>
                      <a:pt x="4489" y="11404"/>
                    </a:lnTo>
                    <a:lnTo>
                      <a:pt x="4652" y="11712"/>
                    </a:lnTo>
                    <a:lnTo>
                      <a:pt x="5087" y="12236"/>
                    </a:lnTo>
                    <a:lnTo>
                      <a:pt x="5847" y="12942"/>
                    </a:lnTo>
                    <a:lnTo>
                      <a:pt x="6390" y="13359"/>
                    </a:lnTo>
                    <a:lnTo>
                      <a:pt x="6915" y="13775"/>
                    </a:lnTo>
                    <a:lnTo>
                      <a:pt x="7422" y="14209"/>
                    </a:lnTo>
                    <a:lnTo>
                      <a:pt x="7766" y="14590"/>
                    </a:lnTo>
                    <a:lnTo>
                      <a:pt x="8309" y="15440"/>
                    </a:lnTo>
                    <a:lnTo>
                      <a:pt x="8526" y="16128"/>
                    </a:lnTo>
                    <a:lnTo>
                      <a:pt x="8562" y="16581"/>
                    </a:lnTo>
                    <a:lnTo>
                      <a:pt x="8508" y="17015"/>
                    </a:lnTo>
                    <a:lnTo>
                      <a:pt x="8345" y="17413"/>
                    </a:lnTo>
                    <a:lnTo>
                      <a:pt x="8200" y="17594"/>
                    </a:lnTo>
                    <a:lnTo>
                      <a:pt x="8073" y="17739"/>
                    </a:lnTo>
                    <a:lnTo>
                      <a:pt x="7766" y="17956"/>
                    </a:lnTo>
                    <a:lnTo>
                      <a:pt x="7313" y="18119"/>
                    </a:lnTo>
                    <a:lnTo>
                      <a:pt x="7042" y="18155"/>
                    </a:lnTo>
                    <a:lnTo>
                      <a:pt x="6788" y="18155"/>
                    </a:lnTo>
                    <a:lnTo>
                      <a:pt x="6263" y="18083"/>
                    </a:lnTo>
                    <a:lnTo>
                      <a:pt x="5775" y="17920"/>
                    </a:lnTo>
                    <a:lnTo>
                      <a:pt x="5304" y="17648"/>
                    </a:lnTo>
                    <a:lnTo>
                      <a:pt x="5105" y="17486"/>
                    </a:lnTo>
                    <a:lnTo>
                      <a:pt x="4815" y="17196"/>
                    </a:lnTo>
                    <a:lnTo>
                      <a:pt x="4345" y="16526"/>
                    </a:lnTo>
                    <a:lnTo>
                      <a:pt x="3802" y="15404"/>
                    </a:lnTo>
                    <a:lnTo>
                      <a:pt x="3494" y="14626"/>
                    </a:lnTo>
                    <a:lnTo>
                      <a:pt x="3385" y="14318"/>
                    </a:lnTo>
                    <a:lnTo>
                      <a:pt x="3277" y="14046"/>
                    </a:lnTo>
                    <a:lnTo>
                      <a:pt x="2987" y="13485"/>
                    </a:lnTo>
                    <a:lnTo>
                      <a:pt x="2607" y="12979"/>
                    </a:lnTo>
                    <a:lnTo>
                      <a:pt x="2082" y="12617"/>
                    </a:lnTo>
                    <a:lnTo>
                      <a:pt x="1774" y="12544"/>
                    </a:lnTo>
                    <a:lnTo>
                      <a:pt x="1449" y="12526"/>
                    </a:lnTo>
                    <a:lnTo>
                      <a:pt x="851" y="12743"/>
                    </a:lnTo>
                    <a:lnTo>
                      <a:pt x="598" y="12979"/>
                    </a:lnTo>
                    <a:lnTo>
                      <a:pt x="435" y="13141"/>
                    </a:lnTo>
                    <a:lnTo>
                      <a:pt x="182" y="13558"/>
                    </a:lnTo>
                    <a:lnTo>
                      <a:pt x="37" y="14010"/>
                    </a:lnTo>
                    <a:lnTo>
                      <a:pt x="1" y="14481"/>
                    </a:lnTo>
                    <a:lnTo>
                      <a:pt x="37" y="14698"/>
                    </a:lnTo>
                    <a:lnTo>
                      <a:pt x="109" y="15096"/>
                    </a:lnTo>
                    <a:lnTo>
                      <a:pt x="453" y="15802"/>
                    </a:lnTo>
                    <a:lnTo>
                      <a:pt x="1195" y="16725"/>
                    </a:lnTo>
                    <a:lnTo>
                      <a:pt x="1684" y="17214"/>
                    </a:lnTo>
                    <a:lnTo>
                      <a:pt x="1901" y="16997"/>
                    </a:lnTo>
                    <a:lnTo>
                      <a:pt x="1340" y="16436"/>
                    </a:lnTo>
                    <a:lnTo>
                      <a:pt x="670" y="15585"/>
                    </a:lnTo>
                    <a:lnTo>
                      <a:pt x="399" y="14988"/>
                    </a:lnTo>
                    <a:lnTo>
                      <a:pt x="326" y="14662"/>
                    </a:lnTo>
                    <a:lnTo>
                      <a:pt x="308" y="14463"/>
                    </a:lnTo>
                    <a:lnTo>
                      <a:pt x="344" y="14065"/>
                    </a:lnTo>
                    <a:lnTo>
                      <a:pt x="471" y="13684"/>
                    </a:lnTo>
                    <a:lnTo>
                      <a:pt x="670" y="13322"/>
                    </a:lnTo>
                    <a:lnTo>
                      <a:pt x="797" y="13178"/>
                    </a:lnTo>
                    <a:lnTo>
                      <a:pt x="1014" y="12997"/>
                    </a:lnTo>
                    <a:lnTo>
                      <a:pt x="1485" y="12834"/>
                    </a:lnTo>
                    <a:lnTo>
                      <a:pt x="1720" y="12852"/>
                    </a:lnTo>
                    <a:lnTo>
                      <a:pt x="1992" y="12906"/>
                    </a:lnTo>
                    <a:lnTo>
                      <a:pt x="2426" y="13232"/>
                    </a:lnTo>
                    <a:lnTo>
                      <a:pt x="2897" y="13938"/>
                    </a:lnTo>
                    <a:lnTo>
                      <a:pt x="3096" y="14427"/>
                    </a:lnTo>
                    <a:lnTo>
                      <a:pt x="3204" y="14734"/>
                    </a:lnTo>
                    <a:lnTo>
                      <a:pt x="3512" y="15549"/>
                    </a:lnTo>
                    <a:lnTo>
                      <a:pt x="4091" y="16707"/>
                    </a:lnTo>
                    <a:lnTo>
                      <a:pt x="4598" y="17395"/>
                    </a:lnTo>
                    <a:lnTo>
                      <a:pt x="4906" y="17703"/>
                    </a:lnTo>
                    <a:lnTo>
                      <a:pt x="5123" y="17884"/>
                    </a:lnTo>
                    <a:lnTo>
                      <a:pt x="5648" y="18191"/>
                    </a:lnTo>
                    <a:lnTo>
                      <a:pt x="6191" y="18391"/>
                    </a:lnTo>
                    <a:lnTo>
                      <a:pt x="6770" y="18463"/>
                    </a:lnTo>
                    <a:lnTo>
                      <a:pt x="7060" y="18463"/>
                    </a:lnTo>
                    <a:lnTo>
                      <a:pt x="7476" y="18409"/>
                    </a:lnTo>
                    <a:lnTo>
                      <a:pt x="8182" y="18065"/>
                    </a:lnTo>
                    <a:lnTo>
                      <a:pt x="8435" y="17775"/>
                    </a:lnTo>
                    <a:lnTo>
                      <a:pt x="8598" y="17558"/>
                    </a:lnTo>
                    <a:lnTo>
                      <a:pt x="8797" y="17105"/>
                    </a:lnTo>
                    <a:lnTo>
                      <a:pt x="8870" y="16617"/>
                    </a:lnTo>
                    <a:lnTo>
                      <a:pt x="8833" y="16110"/>
                    </a:lnTo>
                    <a:lnTo>
                      <a:pt x="8598" y="15350"/>
                    </a:lnTo>
                    <a:lnTo>
                      <a:pt x="8019" y="14390"/>
                    </a:lnTo>
                    <a:lnTo>
                      <a:pt x="7621" y="13992"/>
                    </a:lnTo>
                    <a:lnTo>
                      <a:pt x="7114" y="13540"/>
                    </a:lnTo>
                    <a:lnTo>
                      <a:pt x="6571" y="13123"/>
                    </a:lnTo>
                    <a:lnTo>
                      <a:pt x="6046" y="12707"/>
                    </a:lnTo>
                    <a:lnTo>
                      <a:pt x="5322" y="12037"/>
                    </a:lnTo>
                    <a:lnTo>
                      <a:pt x="4906" y="11549"/>
                    </a:lnTo>
                    <a:lnTo>
                      <a:pt x="4743" y="11259"/>
                    </a:lnTo>
                    <a:lnTo>
                      <a:pt x="4616" y="11006"/>
                    </a:lnTo>
                    <a:lnTo>
                      <a:pt x="4489" y="10445"/>
                    </a:lnTo>
                    <a:lnTo>
                      <a:pt x="4508" y="9847"/>
                    </a:lnTo>
                    <a:lnTo>
                      <a:pt x="4652" y="9286"/>
                    </a:lnTo>
                    <a:lnTo>
                      <a:pt x="4797" y="9033"/>
                    </a:lnTo>
                    <a:lnTo>
                      <a:pt x="4942" y="8797"/>
                    </a:lnTo>
                    <a:lnTo>
                      <a:pt x="5322" y="8508"/>
                    </a:lnTo>
                    <a:lnTo>
                      <a:pt x="5648" y="8399"/>
                    </a:lnTo>
                    <a:lnTo>
                      <a:pt x="5847" y="8399"/>
                    </a:lnTo>
                    <a:lnTo>
                      <a:pt x="6028" y="8417"/>
                    </a:lnTo>
                    <a:lnTo>
                      <a:pt x="6354" y="8508"/>
                    </a:lnTo>
                    <a:lnTo>
                      <a:pt x="6788" y="8815"/>
                    </a:lnTo>
                    <a:lnTo>
                      <a:pt x="7241" y="9558"/>
                    </a:lnTo>
                    <a:lnTo>
                      <a:pt x="7566" y="10662"/>
                    </a:lnTo>
                    <a:lnTo>
                      <a:pt x="7675" y="11350"/>
                    </a:lnTo>
                    <a:lnTo>
                      <a:pt x="7729" y="11712"/>
                    </a:lnTo>
                    <a:lnTo>
                      <a:pt x="7947" y="12454"/>
                    </a:lnTo>
                    <a:lnTo>
                      <a:pt x="8272" y="13160"/>
                    </a:lnTo>
                    <a:lnTo>
                      <a:pt x="8725" y="13739"/>
                    </a:lnTo>
                    <a:lnTo>
                      <a:pt x="9014" y="13938"/>
                    </a:lnTo>
                    <a:lnTo>
                      <a:pt x="9286" y="14101"/>
                    </a:lnTo>
                    <a:lnTo>
                      <a:pt x="9865" y="14191"/>
                    </a:lnTo>
                    <a:lnTo>
                      <a:pt x="10173" y="14119"/>
                    </a:lnTo>
                    <a:lnTo>
                      <a:pt x="10426" y="14010"/>
                    </a:lnTo>
                    <a:lnTo>
                      <a:pt x="10861" y="13684"/>
                    </a:lnTo>
                    <a:lnTo>
                      <a:pt x="11150" y="13232"/>
                    </a:lnTo>
                    <a:lnTo>
                      <a:pt x="11331" y="12743"/>
                    </a:lnTo>
                    <a:lnTo>
                      <a:pt x="11368" y="12526"/>
                    </a:lnTo>
                    <a:lnTo>
                      <a:pt x="11422" y="12055"/>
                    </a:lnTo>
                    <a:lnTo>
                      <a:pt x="11295" y="11150"/>
                    </a:lnTo>
                    <a:lnTo>
                      <a:pt x="10825" y="9847"/>
                    </a:lnTo>
                    <a:lnTo>
                      <a:pt x="10408" y="9051"/>
                    </a:lnTo>
                    <a:lnTo>
                      <a:pt x="10336" y="8906"/>
                    </a:lnTo>
                    <a:lnTo>
                      <a:pt x="9920" y="8164"/>
                    </a:lnTo>
                    <a:lnTo>
                      <a:pt x="9431" y="7005"/>
                    </a:lnTo>
                    <a:lnTo>
                      <a:pt x="9250" y="6209"/>
                    </a:lnTo>
                    <a:lnTo>
                      <a:pt x="9232" y="5793"/>
                    </a:lnTo>
                    <a:lnTo>
                      <a:pt x="9250" y="5576"/>
                    </a:lnTo>
                    <a:lnTo>
                      <a:pt x="9449" y="4960"/>
                    </a:lnTo>
                    <a:lnTo>
                      <a:pt x="9811" y="4309"/>
                    </a:lnTo>
                    <a:lnTo>
                      <a:pt x="10263" y="3820"/>
                    </a:lnTo>
                    <a:lnTo>
                      <a:pt x="10499" y="3693"/>
                    </a:lnTo>
                    <a:lnTo>
                      <a:pt x="10662" y="3675"/>
                    </a:lnTo>
                    <a:lnTo>
                      <a:pt x="10987" y="3802"/>
                    </a:lnTo>
                    <a:lnTo>
                      <a:pt x="11132" y="3983"/>
                    </a:lnTo>
                    <a:lnTo>
                      <a:pt x="11313" y="4309"/>
                    </a:lnTo>
                    <a:lnTo>
                      <a:pt x="11422" y="4689"/>
                    </a:lnTo>
                    <a:lnTo>
                      <a:pt x="12182" y="8236"/>
                    </a:lnTo>
                    <a:lnTo>
                      <a:pt x="12852" y="11440"/>
                    </a:lnTo>
                    <a:lnTo>
                      <a:pt x="12888" y="11531"/>
                    </a:lnTo>
                    <a:lnTo>
                      <a:pt x="12960" y="11549"/>
                    </a:lnTo>
                    <a:lnTo>
                      <a:pt x="13069" y="11549"/>
                    </a:lnTo>
                    <a:lnTo>
                      <a:pt x="13123" y="11476"/>
                    </a:lnTo>
                    <a:lnTo>
                      <a:pt x="13612" y="10607"/>
                    </a:lnTo>
                    <a:lnTo>
                      <a:pt x="14282" y="9069"/>
                    </a:lnTo>
                    <a:lnTo>
                      <a:pt x="14499" y="8363"/>
                    </a:lnTo>
                    <a:lnTo>
                      <a:pt x="14644" y="7711"/>
                    </a:lnTo>
                    <a:lnTo>
                      <a:pt x="14752" y="6426"/>
                    </a:lnTo>
                    <a:lnTo>
                      <a:pt x="14752" y="5793"/>
                    </a:lnTo>
                    <a:lnTo>
                      <a:pt x="14770" y="5087"/>
                    </a:lnTo>
                    <a:lnTo>
                      <a:pt x="14897" y="3693"/>
                    </a:lnTo>
                    <a:lnTo>
                      <a:pt x="15096" y="3005"/>
                    </a:lnTo>
                    <a:lnTo>
                      <a:pt x="15241" y="2625"/>
                    </a:lnTo>
                    <a:lnTo>
                      <a:pt x="15748" y="1684"/>
                    </a:lnTo>
                    <a:lnTo>
                      <a:pt x="16273" y="1014"/>
                    </a:lnTo>
                    <a:lnTo>
                      <a:pt x="16671" y="652"/>
                    </a:lnTo>
                    <a:lnTo>
                      <a:pt x="17105" y="399"/>
                    </a:lnTo>
                    <a:lnTo>
                      <a:pt x="17558" y="308"/>
                    </a:lnTo>
                    <a:lnTo>
                      <a:pt x="17793" y="345"/>
                    </a:lnTo>
                    <a:lnTo>
                      <a:pt x="18047" y="417"/>
                    </a:lnTo>
                    <a:lnTo>
                      <a:pt x="18481" y="797"/>
                    </a:lnTo>
                    <a:lnTo>
                      <a:pt x="18626" y="1087"/>
                    </a:lnTo>
                    <a:lnTo>
                      <a:pt x="18771" y="1394"/>
                    </a:lnTo>
                    <a:lnTo>
                      <a:pt x="18952" y="2082"/>
                    </a:lnTo>
                    <a:lnTo>
                      <a:pt x="19060" y="3150"/>
                    </a:lnTo>
                    <a:lnTo>
                      <a:pt x="18952" y="4652"/>
                    </a:lnTo>
                    <a:lnTo>
                      <a:pt x="18680" y="6119"/>
                    </a:lnTo>
                    <a:lnTo>
                      <a:pt x="18517" y="6806"/>
                    </a:lnTo>
                    <a:lnTo>
                      <a:pt x="18499" y="6897"/>
                    </a:lnTo>
                    <a:lnTo>
                      <a:pt x="18336" y="7603"/>
                    </a:lnTo>
                    <a:lnTo>
                      <a:pt x="17866" y="9159"/>
                    </a:lnTo>
                    <a:lnTo>
                      <a:pt x="17558" y="10028"/>
                    </a:lnTo>
                    <a:lnTo>
                      <a:pt x="17485" y="10209"/>
                    </a:lnTo>
                    <a:lnTo>
                      <a:pt x="16979" y="11639"/>
                    </a:lnTo>
                    <a:lnTo>
                      <a:pt x="16436" y="12870"/>
                    </a:lnTo>
                    <a:lnTo>
                      <a:pt x="16418" y="12979"/>
                    </a:lnTo>
                    <a:lnTo>
                      <a:pt x="16490" y="13069"/>
                    </a:lnTo>
                    <a:lnTo>
                      <a:pt x="16580" y="13105"/>
                    </a:lnTo>
                    <a:lnTo>
                      <a:pt x="16671" y="13051"/>
                    </a:lnTo>
                    <a:lnTo>
                      <a:pt x="17341" y="12345"/>
                    </a:lnTo>
                    <a:lnTo>
                      <a:pt x="18553" y="11368"/>
                    </a:lnTo>
                    <a:lnTo>
                      <a:pt x="19476" y="10897"/>
                    </a:lnTo>
                    <a:lnTo>
                      <a:pt x="19983" y="10770"/>
                    </a:lnTo>
                    <a:lnTo>
                      <a:pt x="20255" y="10734"/>
                    </a:lnTo>
                    <a:lnTo>
                      <a:pt x="20834" y="10752"/>
                    </a:lnTo>
                    <a:lnTo>
                      <a:pt x="21413" y="10897"/>
                    </a:lnTo>
                    <a:lnTo>
                      <a:pt x="21938" y="11150"/>
                    </a:lnTo>
                    <a:lnTo>
                      <a:pt x="22155" y="11331"/>
                    </a:lnTo>
                    <a:lnTo>
                      <a:pt x="22463" y="11603"/>
                    </a:lnTo>
                    <a:lnTo>
                      <a:pt x="22735" y="12092"/>
                    </a:lnTo>
                    <a:lnTo>
                      <a:pt x="22807" y="12454"/>
                    </a:lnTo>
                    <a:lnTo>
                      <a:pt x="22807" y="12635"/>
                    </a:lnTo>
                    <a:lnTo>
                      <a:pt x="22807" y="12834"/>
                    </a:lnTo>
                    <a:lnTo>
                      <a:pt x="22698" y="13214"/>
                    </a:lnTo>
                    <a:lnTo>
                      <a:pt x="22409" y="13721"/>
                    </a:lnTo>
                    <a:lnTo>
                      <a:pt x="21793" y="14264"/>
                    </a:lnTo>
                    <a:lnTo>
                      <a:pt x="21033" y="14644"/>
                    </a:lnTo>
                    <a:lnTo>
                      <a:pt x="20653" y="14752"/>
                    </a:lnTo>
                    <a:lnTo>
                      <a:pt x="19875" y="14915"/>
                    </a:lnTo>
                    <a:lnTo>
                      <a:pt x="19078" y="14988"/>
                    </a:lnTo>
                    <a:lnTo>
                      <a:pt x="18608" y="15042"/>
                    </a:lnTo>
                    <a:lnTo>
                      <a:pt x="17685" y="15169"/>
                    </a:lnTo>
                    <a:lnTo>
                      <a:pt x="17232" y="15295"/>
                    </a:lnTo>
                    <a:lnTo>
                      <a:pt x="16798" y="15440"/>
                    </a:lnTo>
                    <a:lnTo>
                      <a:pt x="15983" y="15929"/>
                    </a:lnTo>
                    <a:lnTo>
                      <a:pt x="15368" y="16599"/>
                    </a:lnTo>
                    <a:lnTo>
                      <a:pt x="15114" y="17214"/>
                    </a:lnTo>
                    <a:lnTo>
                      <a:pt x="15060" y="17648"/>
                    </a:lnTo>
                    <a:lnTo>
                      <a:pt x="15060" y="17884"/>
                    </a:lnTo>
                    <a:lnTo>
                      <a:pt x="15096" y="17974"/>
                    </a:lnTo>
                    <a:lnTo>
                      <a:pt x="15205" y="18010"/>
                    </a:lnTo>
                    <a:lnTo>
                      <a:pt x="15531" y="18029"/>
                    </a:lnTo>
                    <a:lnTo>
                      <a:pt x="16164" y="17956"/>
                    </a:lnTo>
                    <a:lnTo>
                      <a:pt x="17105" y="17685"/>
                    </a:lnTo>
                    <a:lnTo>
                      <a:pt x="17703" y="17431"/>
                    </a:lnTo>
                    <a:lnTo>
                      <a:pt x="18228" y="17214"/>
                    </a:lnTo>
                    <a:lnTo>
                      <a:pt x="18752" y="17033"/>
                    </a:lnTo>
                    <a:lnTo>
                      <a:pt x="19042" y="16961"/>
                    </a:lnTo>
                    <a:lnTo>
                      <a:pt x="19657" y="16888"/>
                    </a:lnTo>
                    <a:lnTo>
                      <a:pt x="20237" y="16943"/>
                    </a:lnTo>
                    <a:lnTo>
                      <a:pt x="20762" y="17105"/>
                    </a:lnTo>
                    <a:lnTo>
                      <a:pt x="20979" y="17232"/>
                    </a:lnTo>
                    <a:lnTo>
                      <a:pt x="21214" y="17395"/>
                    </a:lnTo>
                    <a:lnTo>
                      <a:pt x="21522" y="17811"/>
                    </a:lnTo>
                    <a:lnTo>
                      <a:pt x="21594" y="18065"/>
                    </a:lnTo>
                    <a:lnTo>
                      <a:pt x="21612" y="18228"/>
                    </a:lnTo>
                    <a:lnTo>
                      <a:pt x="21576" y="18553"/>
                    </a:lnTo>
                    <a:lnTo>
                      <a:pt x="21395" y="19006"/>
                    </a:lnTo>
                    <a:lnTo>
                      <a:pt x="20906" y="19495"/>
                    </a:lnTo>
                    <a:lnTo>
                      <a:pt x="20273" y="19821"/>
                    </a:lnTo>
                    <a:lnTo>
                      <a:pt x="19929" y="19911"/>
                    </a:lnTo>
                    <a:lnTo>
                      <a:pt x="19476" y="19983"/>
                    </a:lnTo>
                    <a:lnTo>
                      <a:pt x="18553" y="19965"/>
                    </a:lnTo>
                    <a:lnTo>
                      <a:pt x="18065" y="19911"/>
                    </a:lnTo>
                    <a:lnTo>
                      <a:pt x="17540" y="19875"/>
                    </a:lnTo>
                    <a:lnTo>
                      <a:pt x="16979" y="19839"/>
                    </a:lnTo>
                    <a:lnTo>
                      <a:pt x="16599" y="19857"/>
                    </a:lnTo>
                    <a:lnTo>
                      <a:pt x="15820" y="20002"/>
                    </a:lnTo>
                    <a:lnTo>
                      <a:pt x="15096" y="20327"/>
                    </a:lnTo>
                    <a:lnTo>
                      <a:pt x="14517" y="20834"/>
                    </a:lnTo>
                    <a:lnTo>
                      <a:pt x="14336" y="21196"/>
                    </a:lnTo>
                    <a:lnTo>
                      <a:pt x="14318" y="21250"/>
                    </a:lnTo>
                    <a:lnTo>
                      <a:pt x="14336" y="21305"/>
                    </a:lnTo>
                    <a:lnTo>
                      <a:pt x="14372" y="21359"/>
                    </a:lnTo>
                    <a:lnTo>
                      <a:pt x="14426" y="21395"/>
                    </a:lnTo>
                    <a:lnTo>
                      <a:pt x="14770" y="21486"/>
                    </a:lnTo>
                    <a:lnTo>
                      <a:pt x="15476" y="21522"/>
                    </a:lnTo>
                    <a:lnTo>
                      <a:pt x="16526" y="21377"/>
                    </a:lnTo>
                    <a:lnTo>
                      <a:pt x="17214" y="21214"/>
                    </a:lnTo>
                    <a:lnTo>
                      <a:pt x="17884" y="21051"/>
                    </a:lnTo>
                    <a:lnTo>
                      <a:pt x="18535" y="20943"/>
                    </a:lnTo>
                    <a:lnTo>
                      <a:pt x="18861" y="20907"/>
                    </a:lnTo>
                    <a:lnTo>
                      <a:pt x="19531" y="20997"/>
                    </a:lnTo>
                    <a:lnTo>
                      <a:pt x="20146" y="21214"/>
                    </a:lnTo>
                    <a:lnTo>
                      <a:pt x="20671" y="21558"/>
                    </a:lnTo>
                    <a:lnTo>
                      <a:pt x="20870" y="21775"/>
                    </a:lnTo>
                    <a:lnTo>
                      <a:pt x="21015" y="21974"/>
                    </a:lnTo>
                    <a:lnTo>
                      <a:pt x="21160" y="22373"/>
                    </a:lnTo>
                    <a:lnTo>
                      <a:pt x="21160" y="22698"/>
                    </a:lnTo>
                    <a:lnTo>
                      <a:pt x="21106" y="22861"/>
                    </a:lnTo>
                    <a:lnTo>
                      <a:pt x="20997" y="23133"/>
                    </a:lnTo>
                    <a:lnTo>
                      <a:pt x="20581" y="23549"/>
                    </a:lnTo>
                    <a:lnTo>
                      <a:pt x="19911" y="23821"/>
                    </a:lnTo>
                    <a:lnTo>
                      <a:pt x="19024" y="23947"/>
                    </a:lnTo>
                    <a:lnTo>
                      <a:pt x="18481" y="23947"/>
                    </a:lnTo>
                    <a:lnTo>
                      <a:pt x="17196" y="23984"/>
                    </a:lnTo>
                    <a:lnTo>
                      <a:pt x="15712" y="24092"/>
                    </a:lnTo>
                    <a:lnTo>
                      <a:pt x="14010" y="24219"/>
                    </a:lnTo>
                    <a:lnTo>
                      <a:pt x="11458" y="24237"/>
                    </a:lnTo>
                    <a:lnTo>
                      <a:pt x="9938" y="24020"/>
                    </a:lnTo>
                    <a:lnTo>
                      <a:pt x="9268" y="23821"/>
                    </a:lnTo>
                    <a:lnTo>
                      <a:pt x="9177" y="24110"/>
                    </a:lnTo>
                    <a:lnTo>
                      <a:pt x="9521" y="24219"/>
                    </a:lnTo>
                    <a:lnTo>
                      <a:pt x="10300" y="24400"/>
                    </a:lnTo>
                    <a:lnTo>
                      <a:pt x="11567" y="24545"/>
                    </a:lnTo>
                    <a:lnTo>
                      <a:pt x="12490" y="24545"/>
                    </a:lnTo>
                    <a:lnTo>
                      <a:pt x="14119" y="24508"/>
                    </a:lnTo>
                    <a:lnTo>
                      <a:pt x="15730" y="24400"/>
                    </a:lnTo>
                    <a:lnTo>
                      <a:pt x="17214" y="24291"/>
                    </a:lnTo>
                    <a:lnTo>
                      <a:pt x="18481" y="24255"/>
                    </a:lnTo>
                    <a:lnTo>
                      <a:pt x="19078" y="24255"/>
                    </a:lnTo>
                    <a:lnTo>
                      <a:pt x="20056" y="24092"/>
                    </a:lnTo>
                    <a:lnTo>
                      <a:pt x="20780" y="23766"/>
                    </a:lnTo>
                    <a:lnTo>
                      <a:pt x="21268" y="23278"/>
                    </a:lnTo>
                    <a:lnTo>
                      <a:pt x="21395" y="22952"/>
                    </a:lnTo>
                    <a:lnTo>
                      <a:pt x="21449" y="22771"/>
                    </a:lnTo>
                    <a:lnTo>
                      <a:pt x="21468" y="22427"/>
                    </a:lnTo>
                    <a:lnTo>
                      <a:pt x="21395" y="22083"/>
                    </a:lnTo>
                    <a:lnTo>
                      <a:pt x="21232" y="21739"/>
                    </a:lnTo>
                    <a:lnTo>
                      <a:pt x="21106" y="21594"/>
                    </a:lnTo>
                    <a:lnTo>
                      <a:pt x="20888" y="21341"/>
                    </a:lnTo>
                    <a:lnTo>
                      <a:pt x="20291" y="20961"/>
                    </a:lnTo>
                    <a:lnTo>
                      <a:pt x="19603" y="20707"/>
                    </a:lnTo>
                    <a:lnTo>
                      <a:pt x="18861" y="20599"/>
                    </a:lnTo>
                    <a:lnTo>
                      <a:pt x="18499" y="20635"/>
                    </a:lnTo>
                    <a:lnTo>
                      <a:pt x="17811" y="20744"/>
                    </a:lnTo>
                    <a:lnTo>
                      <a:pt x="17142" y="20925"/>
                    </a:lnTo>
                    <a:lnTo>
                      <a:pt x="16508" y="21088"/>
                    </a:lnTo>
                    <a:lnTo>
                      <a:pt x="15585" y="21214"/>
                    </a:lnTo>
                    <a:lnTo>
                      <a:pt x="14988" y="21214"/>
                    </a:lnTo>
                    <a:lnTo>
                      <a:pt x="14680" y="21160"/>
                    </a:lnTo>
                    <a:lnTo>
                      <a:pt x="14861" y="20888"/>
                    </a:lnTo>
                    <a:lnTo>
                      <a:pt x="15368" y="20508"/>
                    </a:lnTo>
                    <a:lnTo>
                      <a:pt x="16001" y="20273"/>
                    </a:lnTo>
                    <a:lnTo>
                      <a:pt x="16653" y="20164"/>
                    </a:lnTo>
                    <a:lnTo>
                      <a:pt x="16979" y="20146"/>
                    </a:lnTo>
                    <a:lnTo>
                      <a:pt x="17522" y="20164"/>
                    </a:lnTo>
                    <a:lnTo>
                      <a:pt x="18047" y="20219"/>
                    </a:lnTo>
                    <a:lnTo>
                      <a:pt x="18517" y="20255"/>
                    </a:lnTo>
                    <a:lnTo>
                      <a:pt x="19495" y="20273"/>
                    </a:lnTo>
                    <a:lnTo>
                      <a:pt x="19983" y="20219"/>
                    </a:lnTo>
                    <a:lnTo>
                      <a:pt x="20382" y="20110"/>
                    </a:lnTo>
                    <a:lnTo>
                      <a:pt x="21106" y="19712"/>
                    </a:lnTo>
                    <a:lnTo>
                      <a:pt x="21667" y="19133"/>
                    </a:lnTo>
                    <a:lnTo>
                      <a:pt x="21866" y="18590"/>
                    </a:lnTo>
                    <a:lnTo>
                      <a:pt x="21902" y="18210"/>
                    </a:lnTo>
                    <a:lnTo>
                      <a:pt x="21884" y="18010"/>
                    </a:lnTo>
                    <a:lnTo>
                      <a:pt x="21811" y="17703"/>
                    </a:lnTo>
                    <a:lnTo>
                      <a:pt x="21431" y="17160"/>
                    </a:lnTo>
                    <a:lnTo>
                      <a:pt x="21142" y="16961"/>
                    </a:lnTo>
                    <a:lnTo>
                      <a:pt x="20888" y="16834"/>
                    </a:lnTo>
                    <a:lnTo>
                      <a:pt x="20309" y="16653"/>
                    </a:lnTo>
                    <a:lnTo>
                      <a:pt x="19657" y="16599"/>
                    </a:lnTo>
                    <a:lnTo>
                      <a:pt x="18988" y="16653"/>
                    </a:lnTo>
                    <a:lnTo>
                      <a:pt x="18680" y="16743"/>
                    </a:lnTo>
                    <a:lnTo>
                      <a:pt x="18119" y="16924"/>
                    </a:lnTo>
                    <a:lnTo>
                      <a:pt x="17594" y="17160"/>
                    </a:lnTo>
                    <a:lnTo>
                      <a:pt x="17033" y="17395"/>
                    </a:lnTo>
                    <a:lnTo>
                      <a:pt x="16200" y="17648"/>
                    </a:lnTo>
                    <a:lnTo>
                      <a:pt x="15639" y="17721"/>
                    </a:lnTo>
                    <a:lnTo>
                      <a:pt x="15368" y="17721"/>
                    </a:lnTo>
                    <a:lnTo>
                      <a:pt x="15368" y="17540"/>
                    </a:lnTo>
                    <a:lnTo>
                      <a:pt x="15440" y="17178"/>
                    </a:lnTo>
                    <a:lnTo>
                      <a:pt x="15694" y="16671"/>
                    </a:lnTo>
                    <a:lnTo>
                      <a:pt x="16255" y="16110"/>
                    </a:lnTo>
                    <a:lnTo>
                      <a:pt x="16942" y="15712"/>
                    </a:lnTo>
                    <a:lnTo>
                      <a:pt x="17323" y="15585"/>
                    </a:lnTo>
                    <a:lnTo>
                      <a:pt x="18191" y="15386"/>
                    </a:lnTo>
                    <a:lnTo>
                      <a:pt x="19096" y="15295"/>
                    </a:lnTo>
                    <a:lnTo>
                      <a:pt x="19911" y="15205"/>
                    </a:lnTo>
                    <a:lnTo>
                      <a:pt x="20725" y="15042"/>
                    </a:lnTo>
                    <a:lnTo>
                      <a:pt x="21160" y="14933"/>
                    </a:lnTo>
                    <a:lnTo>
                      <a:pt x="21974" y="14499"/>
                    </a:lnTo>
                    <a:lnTo>
                      <a:pt x="22662" y="13884"/>
                    </a:lnTo>
                    <a:lnTo>
                      <a:pt x="22988" y="13304"/>
                    </a:lnTo>
                    <a:lnTo>
                      <a:pt x="23097" y="12870"/>
                    </a:lnTo>
                    <a:lnTo>
                      <a:pt x="23115" y="12635"/>
                    </a:lnTo>
                    <a:lnTo>
                      <a:pt x="23115" y="12417"/>
                    </a:lnTo>
                    <a:lnTo>
                      <a:pt x="23006" y="12001"/>
                    </a:lnTo>
                    <a:lnTo>
                      <a:pt x="22825" y="11603"/>
                    </a:lnTo>
                    <a:lnTo>
                      <a:pt x="22535" y="11259"/>
                    </a:lnTo>
                    <a:lnTo>
                      <a:pt x="22354" y="11096"/>
                    </a:lnTo>
                    <a:lnTo>
                      <a:pt x="22101" y="10897"/>
                    </a:lnTo>
                    <a:lnTo>
                      <a:pt x="21522" y="10607"/>
                    </a:lnTo>
                    <a:lnTo>
                      <a:pt x="20870" y="10445"/>
                    </a:lnTo>
                    <a:lnTo>
                      <a:pt x="20237" y="10426"/>
                    </a:lnTo>
                    <a:lnTo>
                      <a:pt x="19911" y="10481"/>
                    </a:lnTo>
                    <a:lnTo>
                      <a:pt x="19495" y="10589"/>
                    </a:lnTo>
                    <a:lnTo>
                      <a:pt x="18698" y="10933"/>
                    </a:lnTo>
                    <a:lnTo>
                      <a:pt x="17648" y="11675"/>
                    </a:lnTo>
                    <a:lnTo>
                      <a:pt x="17033" y="12255"/>
                    </a:lnTo>
                    <a:lnTo>
                      <a:pt x="17377" y="11422"/>
                    </a:lnTo>
                    <a:lnTo>
                      <a:pt x="17775" y="10318"/>
                    </a:lnTo>
                    <a:lnTo>
                      <a:pt x="17847" y="10137"/>
                    </a:lnTo>
                    <a:lnTo>
                      <a:pt x="18155" y="9250"/>
                    </a:lnTo>
                    <a:lnTo>
                      <a:pt x="18626" y="7675"/>
                    </a:lnTo>
                    <a:lnTo>
                      <a:pt x="18789" y="6951"/>
                    </a:lnTo>
                    <a:lnTo>
                      <a:pt x="18807" y="6879"/>
                    </a:lnTo>
                    <a:lnTo>
                      <a:pt x="18970" y="6173"/>
                    </a:lnTo>
                    <a:lnTo>
                      <a:pt x="19259" y="4671"/>
                    </a:lnTo>
                    <a:lnTo>
                      <a:pt x="19368" y="3114"/>
                    </a:lnTo>
                    <a:lnTo>
                      <a:pt x="19241" y="2010"/>
                    </a:lnTo>
                    <a:lnTo>
                      <a:pt x="19060" y="1286"/>
                    </a:lnTo>
                    <a:lnTo>
                      <a:pt x="18915" y="960"/>
                    </a:lnTo>
                    <a:lnTo>
                      <a:pt x="18716" y="616"/>
                    </a:lnTo>
                    <a:lnTo>
                      <a:pt x="18318" y="236"/>
                    </a:lnTo>
                    <a:lnTo>
                      <a:pt x="18010" y="73"/>
                    </a:lnTo>
                    <a:lnTo>
                      <a:pt x="17847" y="37"/>
                    </a:lnTo>
                    <a:lnTo>
                      <a:pt x="17558" y="1"/>
                    </a:lnTo>
                    <a:close/>
                  </a:path>
                </a:pathLst>
              </a:custGeom>
              <a:solidFill>
                <a:srgbClr val="1919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38" name="Google Shape;238;p7"/>
            <p:cNvGrpSpPr/>
            <p:nvPr/>
          </p:nvGrpSpPr>
          <p:grpSpPr>
            <a:xfrm>
              <a:off x="7598560" y="4608510"/>
              <a:ext cx="731725" cy="648549"/>
              <a:chOff x="3594159" y="415726"/>
              <a:chExt cx="839520" cy="744090"/>
            </a:xfrm>
          </p:grpSpPr>
          <p:sp>
            <p:nvSpPr>
              <p:cNvPr id="239" name="Google Shape;239;p7"/>
              <p:cNvSpPr/>
              <p:nvPr/>
            </p:nvSpPr>
            <p:spPr>
              <a:xfrm>
                <a:off x="3598765" y="419761"/>
                <a:ext cx="830339" cy="735449"/>
              </a:xfrm>
              <a:custGeom>
                <a:avLst/>
                <a:gdLst/>
                <a:ahLst/>
                <a:cxnLst/>
                <a:rect l="l" t="t" r="r" b="b"/>
                <a:pathLst>
                  <a:path w="26138" h="23151" extrusionOk="0">
                    <a:moveTo>
                      <a:pt x="16472" y="1"/>
                    </a:moveTo>
                    <a:lnTo>
                      <a:pt x="15983" y="55"/>
                    </a:lnTo>
                    <a:lnTo>
                      <a:pt x="15530" y="254"/>
                    </a:lnTo>
                    <a:lnTo>
                      <a:pt x="15114" y="544"/>
                    </a:lnTo>
                    <a:lnTo>
                      <a:pt x="14752" y="924"/>
                    </a:lnTo>
                    <a:lnTo>
                      <a:pt x="14462" y="1376"/>
                    </a:lnTo>
                    <a:lnTo>
                      <a:pt x="14281" y="1865"/>
                    </a:lnTo>
                    <a:lnTo>
                      <a:pt x="14245" y="2118"/>
                    </a:lnTo>
                    <a:lnTo>
                      <a:pt x="14209" y="2625"/>
                    </a:lnTo>
                    <a:lnTo>
                      <a:pt x="14390" y="3621"/>
                    </a:lnTo>
                    <a:lnTo>
                      <a:pt x="14987" y="5069"/>
                    </a:lnTo>
                    <a:lnTo>
                      <a:pt x="15512" y="5974"/>
                    </a:lnTo>
                    <a:lnTo>
                      <a:pt x="15766" y="6426"/>
                    </a:lnTo>
                    <a:lnTo>
                      <a:pt x="16236" y="7385"/>
                    </a:lnTo>
                    <a:lnTo>
                      <a:pt x="16562" y="8363"/>
                    </a:lnTo>
                    <a:lnTo>
                      <a:pt x="16634" y="9377"/>
                    </a:lnTo>
                    <a:lnTo>
                      <a:pt x="16544" y="9883"/>
                    </a:lnTo>
                    <a:lnTo>
                      <a:pt x="16490" y="10064"/>
                    </a:lnTo>
                    <a:lnTo>
                      <a:pt x="16327" y="10444"/>
                    </a:lnTo>
                    <a:lnTo>
                      <a:pt x="16073" y="10734"/>
                    </a:lnTo>
                    <a:lnTo>
                      <a:pt x="15748" y="10915"/>
                    </a:lnTo>
                    <a:lnTo>
                      <a:pt x="15567" y="10951"/>
                    </a:lnTo>
                    <a:lnTo>
                      <a:pt x="15349" y="10933"/>
                    </a:lnTo>
                    <a:lnTo>
                      <a:pt x="14987" y="10770"/>
                    </a:lnTo>
                    <a:lnTo>
                      <a:pt x="14535" y="10318"/>
                    </a:lnTo>
                    <a:lnTo>
                      <a:pt x="14318" y="9938"/>
                    </a:lnTo>
                    <a:lnTo>
                      <a:pt x="12544" y="6879"/>
                    </a:lnTo>
                    <a:lnTo>
                      <a:pt x="10770" y="3802"/>
                    </a:lnTo>
                    <a:lnTo>
                      <a:pt x="10498" y="3349"/>
                    </a:lnTo>
                    <a:lnTo>
                      <a:pt x="9829" y="2444"/>
                    </a:lnTo>
                    <a:lnTo>
                      <a:pt x="9250" y="1901"/>
                    </a:lnTo>
                    <a:lnTo>
                      <a:pt x="8815" y="1630"/>
                    </a:lnTo>
                    <a:lnTo>
                      <a:pt x="8363" y="1467"/>
                    </a:lnTo>
                    <a:lnTo>
                      <a:pt x="7874" y="1430"/>
                    </a:lnTo>
                    <a:lnTo>
                      <a:pt x="7602" y="1467"/>
                    </a:lnTo>
                    <a:lnTo>
                      <a:pt x="7313" y="1539"/>
                    </a:lnTo>
                    <a:lnTo>
                      <a:pt x="6806" y="1847"/>
                    </a:lnTo>
                    <a:lnTo>
                      <a:pt x="6444" y="2281"/>
                    </a:lnTo>
                    <a:lnTo>
                      <a:pt x="6209" y="2842"/>
                    </a:lnTo>
                    <a:lnTo>
                      <a:pt x="6064" y="3476"/>
                    </a:lnTo>
                    <a:lnTo>
                      <a:pt x="6046" y="4146"/>
                    </a:lnTo>
                    <a:lnTo>
                      <a:pt x="6118" y="4815"/>
                    </a:lnTo>
                    <a:lnTo>
                      <a:pt x="6281" y="5485"/>
                    </a:lnTo>
                    <a:lnTo>
                      <a:pt x="6390" y="5793"/>
                    </a:lnTo>
                    <a:lnTo>
                      <a:pt x="6752" y="6643"/>
                    </a:lnTo>
                    <a:lnTo>
                      <a:pt x="7747" y="8218"/>
                    </a:lnTo>
                    <a:lnTo>
                      <a:pt x="8978" y="9594"/>
                    </a:lnTo>
                    <a:lnTo>
                      <a:pt x="10444" y="10734"/>
                    </a:lnTo>
                    <a:lnTo>
                      <a:pt x="11241" y="11205"/>
                    </a:lnTo>
                    <a:lnTo>
                      <a:pt x="11910" y="11549"/>
                    </a:lnTo>
                    <a:lnTo>
                      <a:pt x="12815" y="12182"/>
                    </a:lnTo>
                    <a:lnTo>
                      <a:pt x="13214" y="12743"/>
                    </a:lnTo>
                    <a:lnTo>
                      <a:pt x="13322" y="13087"/>
                    </a:lnTo>
                    <a:lnTo>
                      <a:pt x="13340" y="13268"/>
                    </a:lnTo>
                    <a:lnTo>
                      <a:pt x="13304" y="13648"/>
                    </a:lnTo>
                    <a:lnTo>
                      <a:pt x="13105" y="14155"/>
                    </a:lnTo>
                    <a:lnTo>
                      <a:pt x="12580" y="14698"/>
                    </a:lnTo>
                    <a:lnTo>
                      <a:pt x="11874" y="15042"/>
                    </a:lnTo>
                    <a:lnTo>
                      <a:pt x="11494" y="15114"/>
                    </a:lnTo>
                    <a:lnTo>
                      <a:pt x="11114" y="15114"/>
                    </a:lnTo>
                    <a:lnTo>
                      <a:pt x="10372" y="14988"/>
                    </a:lnTo>
                    <a:lnTo>
                      <a:pt x="9666" y="14698"/>
                    </a:lnTo>
                    <a:lnTo>
                      <a:pt x="8978" y="14318"/>
                    </a:lnTo>
                    <a:lnTo>
                      <a:pt x="8670" y="14101"/>
                    </a:lnTo>
                    <a:lnTo>
                      <a:pt x="7874" y="13521"/>
                    </a:lnTo>
                    <a:lnTo>
                      <a:pt x="6281" y="12327"/>
                    </a:lnTo>
                    <a:lnTo>
                      <a:pt x="5430" y="11838"/>
                    </a:lnTo>
                    <a:lnTo>
                      <a:pt x="4996" y="11621"/>
                    </a:lnTo>
                    <a:lnTo>
                      <a:pt x="4037" y="11295"/>
                    </a:lnTo>
                    <a:lnTo>
                      <a:pt x="3077" y="11168"/>
                    </a:lnTo>
                    <a:lnTo>
                      <a:pt x="2100" y="11259"/>
                    </a:lnTo>
                    <a:lnTo>
                      <a:pt x="1647" y="11422"/>
                    </a:lnTo>
                    <a:lnTo>
                      <a:pt x="1412" y="11530"/>
                    </a:lnTo>
                    <a:lnTo>
                      <a:pt x="1014" y="11802"/>
                    </a:lnTo>
                    <a:lnTo>
                      <a:pt x="652" y="12146"/>
                    </a:lnTo>
                    <a:lnTo>
                      <a:pt x="362" y="12544"/>
                    </a:lnTo>
                    <a:lnTo>
                      <a:pt x="145" y="12997"/>
                    </a:lnTo>
                    <a:lnTo>
                      <a:pt x="18" y="13467"/>
                    </a:lnTo>
                    <a:lnTo>
                      <a:pt x="0" y="13938"/>
                    </a:lnTo>
                    <a:lnTo>
                      <a:pt x="91" y="14408"/>
                    </a:lnTo>
                    <a:lnTo>
                      <a:pt x="181" y="14626"/>
                    </a:lnTo>
                    <a:lnTo>
                      <a:pt x="290" y="14825"/>
                    </a:lnTo>
                    <a:lnTo>
                      <a:pt x="579" y="15169"/>
                    </a:lnTo>
                    <a:lnTo>
                      <a:pt x="1104" y="15585"/>
                    </a:lnTo>
                    <a:lnTo>
                      <a:pt x="1955" y="15965"/>
                    </a:lnTo>
                    <a:lnTo>
                      <a:pt x="2896" y="16218"/>
                    </a:lnTo>
                    <a:lnTo>
                      <a:pt x="3349" y="16309"/>
                    </a:lnTo>
                    <a:lnTo>
                      <a:pt x="4471" y="16544"/>
                    </a:lnTo>
                    <a:lnTo>
                      <a:pt x="6679" y="17069"/>
                    </a:lnTo>
                    <a:lnTo>
                      <a:pt x="9883" y="18028"/>
                    </a:lnTo>
                    <a:lnTo>
                      <a:pt x="14082" y="19567"/>
                    </a:lnTo>
                    <a:lnTo>
                      <a:pt x="18191" y="21323"/>
                    </a:lnTo>
                    <a:lnTo>
                      <a:pt x="20255" y="22264"/>
                    </a:lnTo>
                    <a:lnTo>
                      <a:pt x="20924" y="22572"/>
                    </a:lnTo>
                    <a:lnTo>
                      <a:pt x="22010" y="22970"/>
                    </a:lnTo>
                    <a:lnTo>
                      <a:pt x="22861" y="23151"/>
                    </a:lnTo>
                    <a:lnTo>
                      <a:pt x="23513" y="23060"/>
                    </a:lnTo>
                    <a:lnTo>
                      <a:pt x="24001" y="22716"/>
                    </a:lnTo>
                    <a:lnTo>
                      <a:pt x="24418" y="22101"/>
                    </a:lnTo>
                    <a:lnTo>
                      <a:pt x="24924" y="20671"/>
                    </a:lnTo>
                    <a:lnTo>
                      <a:pt x="25286" y="19259"/>
                    </a:lnTo>
                    <a:lnTo>
                      <a:pt x="25522" y="18264"/>
                    </a:lnTo>
                    <a:lnTo>
                      <a:pt x="25884" y="16218"/>
                    </a:lnTo>
                    <a:lnTo>
                      <a:pt x="26083" y="14137"/>
                    </a:lnTo>
                    <a:lnTo>
                      <a:pt x="26137" y="12073"/>
                    </a:lnTo>
                    <a:lnTo>
                      <a:pt x="26083" y="11024"/>
                    </a:lnTo>
                    <a:lnTo>
                      <a:pt x="26047" y="10372"/>
                    </a:lnTo>
                    <a:lnTo>
                      <a:pt x="25866" y="9377"/>
                    </a:lnTo>
                    <a:lnTo>
                      <a:pt x="25612" y="8761"/>
                    </a:lnTo>
                    <a:lnTo>
                      <a:pt x="25449" y="8490"/>
                    </a:lnTo>
                    <a:lnTo>
                      <a:pt x="25250" y="8218"/>
                    </a:lnTo>
                    <a:lnTo>
                      <a:pt x="24725" y="7784"/>
                    </a:lnTo>
                    <a:lnTo>
                      <a:pt x="24110" y="7548"/>
                    </a:lnTo>
                    <a:lnTo>
                      <a:pt x="23458" y="7530"/>
                    </a:lnTo>
                    <a:lnTo>
                      <a:pt x="23151" y="7639"/>
                    </a:lnTo>
                    <a:lnTo>
                      <a:pt x="22952" y="7747"/>
                    </a:lnTo>
                    <a:lnTo>
                      <a:pt x="22626" y="8037"/>
                    </a:lnTo>
                    <a:lnTo>
                      <a:pt x="22300" y="8580"/>
                    </a:lnTo>
                    <a:lnTo>
                      <a:pt x="22083" y="9503"/>
                    </a:lnTo>
                    <a:lnTo>
                      <a:pt x="22028" y="10499"/>
                    </a:lnTo>
                    <a:lnTo>
                      <a:pt x="22028" y="10969"/>
                    </a:lnTo>
                    <a:lnTo>
                      <a:pt x="22010" y="11440"/>
                    </a:lnTo>
                    <a:lnTo>
                      <a:pt x="21757" y="12417"/>
                    </a:lnTo>
                    <a:lnTo>
                      <a:pt x="21413" y="13033"/>
                    </a:lnTo>
                    <a:lnTo>
                      <a:pt x="21105" y="13340"/>
                    </a:lnTo>
                    <a:lnTo>
                      <a:pt x="20761" y="13558"/>
                    </a:lnTo>
                    <a:lnTo>
                      <a:pt x="20345" y="13612"/>
                    </a:lnTo>
                    <a:lnTo>
                      <a:pt x="20128" y="13594"/>
                    </a:lnTo>
                    <a:lnTo>
                      <a:pt x="19947" y="13540"/>
                    </a:lnTo>
                    <a:lnTo>
                      <a:pt x="19639" y="13377"/>
                    </a:lnTo>
                    <a:lnTo>
                      <a:pt x="19277" y="12997"/>
                    </a:lnTo>
                    <a:lnTo>
                      <a:pt x="18988" y="12309"/>
                    </a:lnTo>
                    <a:lnTo>
                      <a:pt x="18825" y="11530"/>
                    </a:lnTo>
                    <a:lnTo>
                      <a:pt x="18788" y="11150"/>
                    </a:lnTo>
                    <a:lnTo>
                      <a:pt x="18499" y="6969"/>
                    </a:lnTo>
                    <a:lnTo>
                      <a:pt x="18191" y="2806"/>
                    </a:lnTo>
                    <a:lnTo>
                      <a:pt x="18155" y="2444"/>
                    </a:lnTo>
                    <a:lnTo>
                      <a:pt x="18046" y="1702"/>
                    </a:lnTo>
                    <a:lnTo>
                      <a:pt x="17829" y="1014"/>
                    </a:lnTo>
                    <a:lnTo>
                      <a:pt x="17431" y="435"/>
                    </a:lnTo>
                    <a:lnTo>
                      <a:pt x="17159" y="236"/>
                    </a:lnTo>
                    <a:lnTo>
                      <a:pt x="16924" y="109"/>
                    </a:lnTo>
                    <a:lnTo>
                      <a:pt x="16472" y="1"/>
                    </a:lnTo>
                    <a:close/>
                  </a:path>
                </a:pathLst>
              </a:custGeom>
              <a:solidFill>
                <a:srgbClr val="89874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0" name="Google Shape;240;p7"/>
              <p:cNvSpPr/>
              <p:nvPr/>
            </p:nvSpPr>
            <p:spPr>
              <a:xfrm>
                <a:off x="3594159" y="415726"/>
                <a:ext cx="839520" cy="744090"/>
              </a:xfrm>
              <a:custGeom>
                <a:avLst/>
                <a:gdLst/>
                <a:ahLst/>
                <a:cxnLst/>
                <a:rect l="l" t="t" r="r" b="b"/>
                <a:pathLst>
                  <a:path w="26427" h="23423" extrusionOk="0">
                    <a:moveTo>
                      <a:pt x="16363" y="1"/>
                    </a:moveTo>
                    <a:lnTo>
                      <a:pt x="15929" y="91"/>
                    </a:lnTo>
                    <a:lnTo>
                      <a:pt x="15712" y="200"/>
                    </a:lnTo>
                    <a:lnTo>
                      <a:pt x="15422" y="345"/>
                    </a:lnTo>
                    <a:lnTo>
                      <a:pt x="14915" y="779"/>
                    </a:lnTo>
                    <a:lnTo>
                      <a:pt x="14535" y="1322"/>
                    </a:lnTo>
                    <a:lnTo>
                      <a:pt x="14282" y="1919"/>
                    </a:lnTo>
                    <a:lnTo>
                      <a:pt x="14227" y="2227"/>
                    </a:lnTo>
                    <a:lnTo>
                      <a:pt x="14209" y="2752"/>
                    </a:lnTo>
                    <a:lnTo>
                      <a:pt x="14390" y="3784"/>
                    </a:lnTo>
                    <a:lnTo>
                      <a:pt x="14988" y="5250"/>
                    </a:lnTo>
                    <a:lnTo>
                      <a:pt x="15512" y="6137"/>
                    </a:lnTo>
                    <a:lnTo>
                      <a:pt x="15531" y="6173"/>
                    </a:lnTo>
                    <a:lnTo>
                      <a:pt x="15784" y="6626"/>
                    </a:lnTo>
                    <a:lnTo>
                      <a:pt x="16236" y="7531"/>
                    </a:lnTo>
                    <a:lnTo>
                      <a:pt x="16544" y="8508"/>
                    </a:lnTo>
                    <a:lnTo>
                      <a:pt x="16635" y="9485"/>
                    </a:lnTo>
                    <a:lnTo>
                      <a:pt x="16544" y="9974"/>
                    </a:lnTo>
                    <a:lnTo>
                      <a:pt x="16436" y="10318"/>
                    </a:lnTo>
                    <a:lnTo>
                      <a:pt x="16128" y="10734"/>
                    </a:lnTo>
                    <a:lnTo>
                      <a:pt x="15856" y="10897"/>
                    </a:lnTo>
                    <a:lnTo>
                      <a:pt x="15693" y="10933"/>
                    </a:lnTo>
                    <a:lnTo>
                      <a:pt x="15512" y="10915"/>
                    </a:lnTo>
                    <a:lnTo>
                      <a:pt x="15205" y="10771"/>
                    </a:lnTo>
                    <a:lnTo>
                      <a:pt x="14807" y="10336"/>
                    </a:lnTo>
                    <a:lnTo>
                      <a:pt x="14589" y="9992"/>
                    </a:lnTo>
                    <a:lnTo>
                      <a:pt x="11042" y="3856"/>
                    </a:lnTo>
                    <a:lnTo>
                      <a:pt x="10643" y="3187"/>
                    </a:lnTo>
                    <a:lnTo>
                      <a:pt x="9829" y="2209"/>
                    </a:lnTo>
                    <a:lnTo>
                      <a:pt x="9214" y="1720"/>
                    </a:lnTo>
                    <a:lnTo>
                      <a:pt x="8797" y="1521"/>
                    </a:lnTo>
                    <a:lnTo>
                      <a:pt x="8363" y="1413"/>
                    </a:lnTo>
                    <a:lnTo>
                      <a:pt x="7947" y="1413"/>
                    </a:lnTo>
                    <a:lnTo>
                      <a:pt x="7729" y="1431"/>
                    </a:lnTo>
                    <a:lnTo>
                      <a:pt x="7512" y="1485"/>
                    </a:lnTo>
                    <a:lnTo>
                      <a:pt x="7132" y="1648"/>
                    </a:lnTo>
                    <a:lnTo>
                      <a:pt x="6806" y="1901"/>
                    </a:lnTo>
                    <a:lnTo>
                      <a:pt x="6535" y="2227"/>
                    </a:lnTo>
                    <a:lnTo>
                      <a:pt x="6426" y="2426"/>
                    </a:lnTo>
                    <a:lnTo>
                      <a:pt x="6245" y="2788"/>
                    </a:lnTo>
                    <a:lnTo>
                      <a:pt x="6064" y="3621"/>
                    </a:lnTo>
                    <a:lnTo>
                      <a:pt x="6064" y="4562"/>
                    </a:lnTo>
                    <a:lnTo>
                      <a:pt x="6227" y="5521"/>
                    </a:lnTo>
                    <a:lnTo>
                      <a:pt x="6390" y="5974"/>
                    </a:lnTo>
                    <a:lnTo>
                      <a:pt x="6770" y="6825"/>
                    </a:lnTo>
                    <a:lnTo>
                      <a:pt x="7766" y="8417"/>
                    </a:lnTo>
                    <a:lnTo>
                      <a:pt x="9033" y="9829"/>
                    </a:lnTo>
                    <a:lnTo>
                      <a:pt x="10499" y="11006"/>
                    </a:lnTo>
                    <a:lnTo>
                      <a:pt x="11313" y="11458"/>
                    </a:lnTo>
                    <a:lnTo>
                      <a:pt x="11512" y="11567"/>
                    </a:lnTo>
                    <a:lnTo>
                      <a:pt x="12128" y="11893"/>
                    </a:lnTo>
                    <a:lnTo>
                      <a:pt x="12888" y="12472"/>
                    </a:lnTo>
                    <a:lnTo>
                      <a:pt x="13232" y="12943"/>
                    </a:lnTo>
                    <a:lnTo>
                      <a:pt x="13322" y="13250"/>
                    </a:lnTo>
                    <a:lnTo>
                      <a:pt x="13340" y="13576"/>
                    </a:lnTo>
                    <a:lnTo>
                      <a:pt x="13178" y="14119"/>
                    </a:lnTo>
                    <a:lnTo>
                      <a:pt x="13033" y="14300"/>
                    </a:lnTo>
                    <a:lnTo>
                      <a:pt x="12906" y="14463"/>
                    </a:lnTo>
                    <a:lnTo>
                      <a:pt x="12580" y="14735"/>
                    </a:lnTo>
                    <a:lnTo>
                      <a:pt x="12218" y="14934"/>
                    </a:lnTo>
                    <a:lnTo>
                      <a:pt x="11838" y="15060"/>
                    </a:lnTo>
                    <a:lnTo>
                      <a:pt x="11621" y="15078"/>
                    </a:lnTo>
                    <a:lnTo>
                      <a:pt x="11241" y="15097"/>
                    </a:lnTo>
                    <a:lnTo>
                      <a:pt x="10499" y="14952"/>
                    </a:lnTo>
                    <a:lnTo>
                      <a:pt x="9467" y="14481"/>
                    </a:lnTo>
                    <a:lnTo>
                      <a:pt x="8888" y="14101"/>
                    </a:lnTo>
                    <a:lnTo>
                      <a:pt x="8345" y="13703"/>
                    </a:lnTo>
                    <a:lnTo>
                      <a:pt x="7820" y="13305"/>
                    </a:lnTo>
                    <a:lnTo>
                      <a:pt x="7313" y="12906"/>
                    </a:lnTo>
                    <a:lnTo>
                      <a:pt x="6227" y="12164"/>
                    </a:lnTo>
                    <a:lnTo>
                      <a:pt x="5648" y="11838"/>
                    </a:lnTo>
                    <a:lnTo>
                      <a:pt x="5123" y="11585"/>
                    </a:lnTo>
                    <a:lnTo>
                      <a:pt x="4091" y="11259"/>
                    </a:lnTo>
                    <a:lnTo>
                      <a:pt x="3096" y="11151"/>
                    </a:lnTo>
                    <a:lnTo>
                      <a:pt x="2154" y="11259"/>
                    </a:lnTo>
                    <a:lnTo>
                      <a:pt x="1738" y="11404"/>
                    </a:lnTo>
                    <a:lnTo>
                      <a:pt x="1467" y="11531"/>
                    </a:lnTo>
                    <a:lnTo>
                      <a:pt x="996" y="11857"/>
                    </a:lnTo>
                    <a:lnTo>
                      <a:pt x="580" y="12291"/>
                    </a:lnTo>
                    <a:lnTo>
                      <a:pt x="272" y="12780"/>
                    </a:lnTo>
                    <a:lnTo>
                      <a:pt x="163" y="13051"/>
                    </a:lnTo>
                    <a:lnTo>
                      <a:pt x="73" y="13286"/>
                    </a:lnTo>
                    <a:lnTo>
                      <a:pt x="0" y="13739"/>
                    </a:lnTo>
                    <a:lnTo>
                      <a:pt x="0" y="14192"/>
                    </a:lnTo>
                    <a:lnTo>
                      <a:pt x="109" y="14626"/>
                    </a:lnTo>
                    <a:lnTo>
                      <a:pt x="200" y="14825"/>
                    </a:lnTo>
                    <a:lnTo>
                      <a:pt x="308" y="15024"/>
                    </a:lnTo>
                    <a:lnTo>
                      <a:pt x="598" y="15386"/>
                    </a:lnTo>
                    <a:lnTo>
                      <a:pt x="1123" y="15821"/>
                    </a:lnTo>
                    <a:lnTo>
                      <a:pt x="1992" y="16219"/>
                    </a:lnTo>
                    <a:lnTo>
                      <a:pt x="2969" y="16490"/>
                    </a:lnTo>
                    <a:lnTo>
                      <a:pt x="3476" y="16581"/>
                    </a:lnTo>
                    <a:lnTo>
                      <a:pt x="3530" y="16291"/>
                    </a:lnTo>
                    <a:lnTo>
                      <a:pt x="3059" y="16201"/>
                    </a:lnTo>
                    <a:lnTo>
                      <a:pt x="2136" y="15947"/>
                    </a:lnTo>
                    <a:lnTo>
                      <a:pt x="1322" y="15585"/>
                    </a:lnTo>
                    <a:lnTo>
                      <a:pt x="833" y="15187"/>
                    </a:lnTo>
                    <a:lnTo>
                      <a:pt x="562" y="14879"/>
                    </a:lnTo>
                    <a:lnTo>
                      <a:pt x="471" y="14680"/>
                    </a:lnTo>
                    <a:lnTo>
                      <a:pt x="326" y="14336"/>
                    </a:lnTo>
                    <a:lnTo>
                      <a:pt x="308" y="13558"/>
                    </a:lnTo>
                    <a:lnTo>
                      <a:pt x="435" y="13160"/>
                    </a:lnTo>
                    <a:lnTo>
                      <a:pt x="543" y="12924"/>
                    </a:lnTo>
                    <a:lnTo>
                      <a:pt x="815" y="12472"/>
                    </a:lnTo>
                    <a:lnTo>
                      <a:pt x="1195" y="12092"/>
                    </a:lnTo>
                    <a:lnTo>
                      <a:pt x="1611" y="11802"/>
                    </a:lnTo>
                    <a:lnTo>
                      <a:pt x="1847" y="11694"/>
                    </a:lnTo>
                    <a:lnTo>
                      <a:pt x="2245" y="11549"/>
                    </a:lnTo>
                    <a:lnTo>
                      <a:pt x="3114" y="11440"/>
                    </a:lnTo>
                    <a:lnTo>
                      <a:pt x="4055" y="11549"/>
                    </a:lnTo>
                    <a:lnTo>
                      <a:pt x="5014" y="11857"/>
                    </a:lnTo>
                    <a:lnTo>
                      <a:pt x="5503" y="12110"/>
                    </a:lnTo>
                    <a:lnTo>
                      <a:pt x="6064" y="12418"/>
                    </a:lnTo>
                    <a:lnTo>
                      <a:pt x="7132" y="13160"/>
                    </a:lnTo>
                    <a:lnTo>
                      <a:pt x="7639" y="13540"/>
                    </a:lnTo>
                    <a:lnTo>
                      <a:pt x="8182" y="13956"/>
                    </a:lnTo>
                    <a:lnTo>
                      <a:pt x="8725" y="14336"/>
                    </a:lnTo>
                    <a:lnTo>
                      <a:pt x="9340" y="14753"/>
                    </a:lnTo>
                    <a:lnTo>
                      <a:pt x="10426" y="15241"/>
                    </a:lnTo>
                    <a:lnTo>
                      <a:pt x="11223" y="15404"/>
                    </a:lnTo>
                    <a:lnTo>
                      <a:pt x="11657" y="15386"/>
                    </a:lnTo>
                    <a:lnTo>
                      <a:pt x="11892" y="15350"/>
                    </a:lnTo>
                    <a:lnTo>
                      <a:pt x="12345" y="15205"/>
                    </a:lnTo>
                    <a:lnTo>
                      <a:pt x="12761" y="14988"/>
                    </a:lnTo>
                    <a:lnTo>
                      <a:pt x="13123" y="14662"/>
                    </a:lnTo>
                    <a:lnTo>
                      <a:pt x="13268" y="14481"/>
                    </a:lnTo>
                    <a:lnTo>
                      <a:pt x="13485" y="14173"/>
                    </a:lnTo>
                    <a:lnTo>
                      <a:pt x="13648" y="13522"/>
                    </a:lnTo>
                    <a:lnTo>
                      <a:pt x="13612" y="13178"/>
                    </a:lnTo>
                    <a:lnTo>
                      <a:pt x="13521" y="12834"/>
                    </a:lnTo>
                    <a:lnTo>
                      <a:pt x="13141" y="12273"/>
                    </a:lnTo>
                    <a:lnTo>
                      <a:pt x="12291" y="11639"/>
                    </a:lnTo>
                    <a:lnTo>
                      <a:pt x="11657" y="11295"/>
                    </a:lnTo>
                    <a:lnTo>
                      <a:pt x="11458" y="11205"/>
                    </a:lnTo>
                    <a:lnTo>
                      <a:pt x="10680" y="10752"/>
                    </a:lnTo>
                    <a:lnTo>
                      <a:pt x="9232" y="9612"/>
                    </a:lnTo>
                    <a:lnTo>
                      <a:pt x="8001" y="8236"/>
                    </a:lnTo>
                    <a:lnTo>
                      <a:pt x="7042" y="6698"/>
                    </a:lnTo>
                    <a:lnTo>
                      <a:pt x="6680" y="5865"/>
                    </a:lnTo>
                    <a:lnTo>
                      <a:pt x="6517" y="5431"/>
                    </a:lnTo>
                    <a:lnTo>
                      <a:pt x="6354" y="4544"/>
                    </a:lnTo>
                    <a:lnTo>
                      <a:pt x="6354" y="3675"/>
                    </a:lnTo>
                    <a:lnTo>
                      <a:pt x="6535" y="2897"/>
                    </a:lnTo>
                    <a:lnTo>
                      <a:pt x="6680" y="2571"/>
                    </a:lnTo>
                    <a:lnTo>
                      <a:pt x="6879" y="2245"/>
                    </a:lnTo>
                    <a:lnTo>
                      <a:pt x="7440" y="1829"/>
                    </a:lnTo>
                    <a:lnTo>
                      <a:pt x="7784" y="1738"/>
                    </a:lnTo>
                    <a:lnTo>
                      <a:pt x="7983" y="1702"/>
                    </a:lnTo>
                    <a:lnTo>
                      <a:pt x="8345" y="1720"/>
                    </a:lnTo>
                    <a:lnTo>
                      <a:pt x="8924" y="1901"/>
                    </a:lnTo>
                    <a:lnTo>
                      <a:pt x="9666" y="2462"/>
                    </a:lnTo>
                    <a:lnTo>
                      <a:pt x="10408" y="3386"/>
                    </a:lnTo>
                    <a:lnTo>
                      <a:pt x="10788" y="4001"/>
                    </a:lnTo>
                    <a:lnTo>
                      <a:pt x="14336" y="10137"/>
                    </a:lnTo>
                    <a:lnTo>
                      <a:pt x="14571" y="10535"/>
                    </a:lnTo>
                    <a:lnTo>
                      <a:pt x="15060" y="11042"/>
                    </a:lnTo>
                    <a:lnTo>
                      <a:pt x="15476" y="11223"/>
                    </a:lnTo>
                    <a:lnTo>
                      <a:pt x="15712" y="11223"/>
                    </a:lnTo>
                    <a:lnTo>
                      <a:pt x="15929" y="11205"/>
                    </a:lnTo>
                    <a:lnTo>
                      <a:pt x="16291" y="10988"/>
                    </a:lnTo>
                    <a:lnTo>
                      <a:pt x="16580" y="10662"/>
                    </a:lnTo>
                    <a:lnTo>
                      <a:pt x="16779" y="10264"/>
                    </a:lnTo>
                    <a:lnTo>
                      <a:pt x="16834" y="10047"/>
                    </a:lnTo>
                    <a:lnTo>
                      <a:pt x="16942" y="9522"/>
                    </a:lnTo>
                    <a:lnTo>
                      <a:pt x="16852" y="8472"/>
                    </a:lnTo>
                    <a:lnTo>
                      <a:pt x="16526" y="7458"/>
                    </a:lnTo>
                    <a:lnTo>
                      <a:pt x="16055" y="6481"/>
                    </a:lnTo>
                    <a:lnTo>
                      <a:pt x="15784" y="6028"/>
                    </a:lnTo>
                    <a:lnTo>
                      <a:pt x="15766" y="5992"/>
                    </a:lnTo>
                    <a:lnTo>
                      <a:pt x="15259" y="5087"/>
                    </a:lnTo>
                    <a:lnTo>
                      <a:pt x="14680" y="3711"/>
                    </a:lnTo>
                    <a:lnTo>
                      <a:pt x="14499" y="2752"/>
                    </a:lnTo>
                    <a:lnTo>
                      <a:pt x="14535" y="2263"/>
                    </a:lnTo>
                    <a:lnTo>
                      <a:pt x="14589" y="1992"/>
                    </a:lnTo>
                    <a:lnTo>
                      <a:pt x="14807" y="1467"/>
                    </a:lnTo>
                    <a:lnTo>
                      <a:pt x="15150" y="978"/>
                    </a:lnTo>
                    <a:lnTo>
                      <a:pt x="15585" y="598"/>
                    </a:lnTo>
                    <a:lnTo>
                      <a:pt x="15838" y="471"/>
                    </a:lnTo>
                    <a:lnTo>
                      <a:pt x="16019" y="381"/>
                    </a:lnTo>
                    <a:lnTo>
                      <a:pt x="16381" y="290"/>
                    </a:lnTo>
                    <a:lnTo>
                      <a:pt x="16743" y="309"/>
                    </a:lnTo>
                    <a:lnTo>
                      <a:pt x="17069" y="399"/>
                    </a:lnTo>
                    <a:lnTo>
                      <a:pt x="17214" y="490"/>
                    </a:lnTo>
                    <a:lnTo>
                      <a:pt x="17467" y="671"/>
                    </a:lnTo>
                    <a:lnTo>
                      <a:pt x="17829" y="1195"/>
                    </a:lnTo>
                    <a:lnTo>
                      <a:pt x="18047" y="1829"/>
                    </a:lnTo>
                    <a:lnTo>
                      <a:pt x="18155" y="2553"/>
                    </a:lnTo>
                    <a:lnTo>
                      <a:pt x="18191" y="2933"/>
                    </a:lnTo>
                    <a:lnTo>
                      <a:pt x="18789" y="11277"/>
                    </a:lnTo>
                    <a:lnTo>
                      <a:pt x="18843" y="11838"/>
                    </a:lnTo>
                    <a:lnTo>
                      <a:pt x="19060" y="12725"/>
                    </a:lnTo>
                    <a:lnTo>
                      <a:pt x="19440" y="13377"/>
                    </a:lnTo>
                    <a:lnTo>
                      <a:pt x="19929" y="13775"/>
                    </a:lnTo>
                    <a:lnTo>
                      <a:pt x="20237" y="13866"/>
                    </a:lnTo>
                    <a:lnTo>
                      <a:pt x="20544" y="13902"/>
                    </a:lnTo>
                    <a:lnTo>
                      <a:pt x="21105" y="13757"/>
                    </a:lnTo>
                    <a:lnTo>
                      <a:pt x="21359" y="13576"/>
                    </a:lnTo>
                    <a:lnTo>
                      <a:pt x="21594" y="13359"/>
                    </a:lnTo>
                    <a:lnTo>
                      <a:pt x="21956" y="12780"/>
                    </a:lnTo>
                    <a:lnTo>
                      <a:pt x="22210" y="12092"/>
                    </a:lnTo>
                    <a:lnTo>
                      <a:pt x="22318" y="11404"/>
                    </a:lnTo>
                    <a:lnTo>
                      <a:pt x="22336" y="11096"/>
                    </a:lnTo>
                    <a:lnTo>
                      <a:pt x="22336" y="11042"/>
                    </a:lnTo>
                    <a:lnTo>
                      <a:pt x="22336" y="10590"/>
                    </a:lnTo>
                    <a:lnTo>
                      <a:pt x="22391" y="9648"/>
                    </a:lnTo>
                    <a:lnTo>
                      <a:pt x="22572" y="8780"/>
                    </a:lnTo>
                    <a:lnTo>
                      <a:pt x="22879" y="8255"/>
                    </a:lnTo>
                    <a:lnTo>
                      <a:pt x="23169" y="8001"/>
                    </a:lnTo>
                    <a:lnTo>
                      <a:pt x="23368" y="7911"/>
                    </a:lnTo>
                    <a:lnTo>
                      <a:pt x="23658" y="7802"/>
                    </a:lnTo>
                    <a:lnTo>
                      <a:pt x="24237" y="7820"/>
                    </a:lnTo>
                    <a:lnTo>
                      <a:pt x="24816" y="8055"/>
                    </a:lnTo>
                    <a:lnTo>
                      <a:pt x="25287" y="8454"/>
                    </a:lnTo>
                    <a:lnTo>
                      <a:pt x="25468" y="8689"/>
                    </a:lnTo>
                    <a:lnTo>
                      <a:pt x="25631" y="8979"/>
                    </a:lnTo>
                    <a:lnTo>
                      <a:pt x="25866" y="9576"/>
                    </a:lnTo>
                    <a:lnTo>
                      <a:pt x="26047" y="10535"/>
                    </a:lnTo>
                    <a:lnTo>
                      <a:pt x="26083" y="11169"/>
                    </a:lnTo>
                    <a:lnTo>
                      <a:pt x="26119" y="12200"/>
                    </a:lnTo>
                    <a:lnTo>
                      <a:pt x="26083" y="14264"/>
                    </a:lnTo>
                    <a:lnTo>
                      <a:pt x="25884" y="16309"/>
                    </a:lnTo>
                    <a:lnTo>
                      <a:pt x="25522" y="18336"/>
                    </a:lnTo>
                    <a:lnTo>
                      <a:pt x="25287" y="19350"/>
                    </a:lnTo>
                    <a:lnTo>
                      <a:pt x="24925" y="20780"/>
                    </a:lnTo>
                    <a:lnTo>
                      <a:pt x="24382" y="22246"/>
                    </a:lnTo>
                    <a:lnTo>
                      <a:pt x="23947" y="22843"/>
                    </a:lnTo>
                    <a:lnTo>
                      <a:pt x="23676" y="23006"/>
                    </a:lnTo>
                    <a:lnTo>
                      <a:pt x="23459" y="23097"/>
                    </a:lnTo>
                    <a:lnTo>
                      <a:pt x="22879" y="23115"/>
                    </a:lnTo>
                    <a:lnTo>
                      <a:pt x="22119" y="22934"/>
                    </a:lnTo>
                    <a:lnTo>
                      <a:pt x="21105" y="22536"/>
                    </a:lnTo>
                    <a:lnTo>
                      <a:pt x="20472" y="22264"/>
                    </a:lnTo>
                    <a:lnTo>
                      <a:pt x="20345" y="22536"/>
                    </a:lnTo>
                    <a:lnTo>
                      <a:pt x="21196" y="22916"/>
                    </a:lnTo>
                    <a:lnTo>
                      <a:pt x="22246" y="23278"/>
                    </a:lnTo>
                    <a:lnTo>
                      <a:pt x="22843" y="23405"/>
                    </a:lnTo>
                    <a:lnTo>
                      <a:pt x="23115" y="23423"/>
                    </a:lnTo>
                    <a:lnTo>
                      <a:pt x="23495" y="23405"/>
                    </a:lnTo>
                    <a:lnTo>
                      <a:pt x="23802" y="23278"/>
                    </a:lnTo>
                    <a:lnTo>
                      <a:pt x="23965" y="23187"/>
                    </a:lnTo>
                    <a:lnTo>
                      <a:pt x="24255" y="22952"/>
                    </a:lnTo>
                    <a:lnTo>
                      <a:pt x="24599" y="22463"/>
                    </a:lnTo>
                    <a:lnTo>
                      <a:pt x="24997" y="21504"/>
                    </a:lnTo>
                    <a:lnTo>
                      <a:pt x="25377" y="20219"/>
                    </a:lnTo>
                    <a:lnTo>
                      <a:pt x="25576" y="19423"/>
                    </a:lnTo>
                    <a:lnTo>
                      <a:pt x="25812" y="18409"/>
                    </a:lnTo>
                    <a:lnTo>
                      <a:pt x="26174" y="16345"/>
                    </a:lnTo>
                    <a:lnTo>
                      <a:pt x="26373" y="14282"/>
                    </a:lnTo>
                    <a:lnTo>
                      <a:pt x="26427" y="12200"/>
                    </a:lnTo>
                    <a:lnTo>
                      <a:pt x="26391" y="11151"/>
                    </a:lnTo>
                    <a:lnTo>
                      <a:pt x="26336" y="10499"/>
                    </a:lnTo>
                    <a:lnTo>
                      <a:pt x="26155" y="9485"/>
                    </a:lnTo>
                    <a:lnTo>
                      <a:pt x="25902" y="8834"/>
                    </a:lnTo>
                    <a:lnTo>
                      <a:pt x="25721" y="8526"/>
                    </a:lnTo>
                    <a:lnTo>
                      <a:pt x="25504" y="8255"/>
                    </a:lnTo>
                    <a:lnTo>
                      <a:pt x="24943" y="7784"/>
                    </a:lnTo>
                    <a:lnTo>
                      <a:pt x="24291" y="7512"/>
                    </a:lnTo>
                    <a:lnTo>
                      <a:pt x="23585" y="7512"/>
                    </a:lnTo>
                    <a:lnTo>
                      <a:pt x="23241" y="7621"/>
                    </a:lnTo>
                    <a:lnTo>
                      <a:pt x="23024" y="7748"/>
                    </a:lnTo>
                    <a:lnTo>
                      <a:pt x="22680" y="8037"/>
                    </a:lnTo>
                    <a:lnTo>
                      <a:pt x="22318" y="8599"/>
                    </a:lnTo>
                    <a:lnTo>
                      <a:pt x="22083" y="9540"/>
                    </a:lnTo>
                    <a:lnTo>
                      <a:pt x="22029" y="10553"/>
                    </a:lnTo>
                    <a:lnTo>
                      <a:pt x="22029" y="11042"/>
                    </a:lnTo>
                    <a:lnTo>
                      <a:pt x="22029" y="11096"/>
                    </a:lnTo>
                    <a:lnTo>
                      <a:pt x="22029" y="11386"/>
                    </a:lnTo>
                    <a:lnTo>
                      <a:pt x="21920" y="12001"/>
                    </a:lnTo>
                    <a:lnTo>
                      <a:pt x="21703" y="12617"/>
                    </a:lnTo>
                    <a:lnTo>
                      <a:pt x="21377" y="13142"/>
                    </a:lnTo>
                    <a:lnTo>
                      <a:pt x="21160" y="13341"/>
                    </a:lnTo>
                    <a:lnTo>
                      <a:pt x="20961" y="13486"/>
                    </a:lnTo>
                    <a:lnTo>
                      <a:pt x="20526" y="13594"/>
                    </a:lnTo>
                    <a:lnTo>
                      <a:pt x="20309" y="13576"/>
                    </a:lnTo>
                    <a:lnTo>
                      <a:pt x="20146" y="13522"/>
                    </a:lnTo>
                    <a:lnTo>
                      <a:pt x="19875" y="13377"/>
                    </a:lnTo>
                    <a:lnTo>
                      <a:pt x="19549" y="13015"/>
                    </a:lnTo>
                    <a:lnTo>
                      <a:pt x="19259" y="12363"/>
                    </a:lnTo>
                    <a:lnTo>
                      <a:pt x="19114" y="11621"/>
                    </a:lnTo>
                    <a:lnTo>
                      <a:pt x="19096" y="11259"/>
                    </a:lnTo>
                    <a:lnTo>
                      <a:pt x="18481" y="2915"/>
                    </a:lnTo>
                    <a:lnTo>
                      <a:pt x="18463" y="2517"/>
                    </a:lnTo>
                    <a:lnTo>
                      <a:pt x="18336" y="1720"/>
                    </a:lnTo>
                    <a:lnTo>
                      <a:pt x="18083" y="1014"/>
                    </a:lnTo>
                    <a:lnTo>
                      <a:pt x="17666" y="435"/>
                    </a:lnTo>
                    <a:lnTo>
                      <a:pt x="17377" y="236"/>
                    </a:lnTo>
                    <a:lnTo>
                      <a:pt x="17196" y="128"/>
                    </a:lnTo>
                    <a:lnTo>
                      <a:pt x="16798" y="1"/>
                    </a:lnTo>
                    <a:close/>
                  </a:path>
                </a:pathLst>
              </a:custGeom>
              <a:solidFill>
                <a:srgbClr val="1919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1" name="Google Shape;241;p7"/>
              <p:cNvSpPr/>
              <p:nvPr/>
            </p:nvSpPr>
            <p:spPr>
              <a:xfrm>
                <a:off x="3704551" y="933250"/>
                <a:ext cx="702125" cy="226566"/>
              </a:xfrm>
              <a:custGeom>
                <a:avLst/>
                <a:gdLst/>
                <a:ahLst/>
                <a:cxnLst/>
                <a:rect l="l" t="t" r="r" b="b"/>
                <a:pathLst>
                  <a:path w="22102" h="7132" extrusionOk="0">
                    <a:moveTo>
                      <a:pt x="55" y="0"/>
                    </a:moveTo>
                    <a:lnTo>
                      <a:pt x="1" y="290"/>
                    </a:lnTo>
                    <a:lnTo>
                      <a:pt x="1159" y="525"/>
                    </a:lnTo>
                    <a:lnTo>
                      <a:pt x="3422" y="1086"/>
                    </a:lnTo>
                    <a:lnTo>
                      <a:pt x="6716" y="2064"/>
                    </a:lnTo>
                    <a:lnTo>
                      <a:pt x="10915" y="3638"/>
                    </a:lnTo>
                    <a:lnTo>
                      <a:pt x="14934" y="5358"/>
                    </a:lnTo>
                    <a:lnTo>
                      <a:pt x="16870" y="6245"/>
                    </a:lnTo>
                    <a:lnTo>
                      <a:pt x="17721" y="6625"/>
                    </a:lnTo>
                    <a:lnTo>
                      <a:pt x="18771" y="6987"/>
                    </a:lnTo>
                    <a:lnTo>
                      <a:pt x="19368" y="7114"/>
                    </a:lnTo>
                    <a:lnTo>
                      <a:pt x="19640" y="7132"/>
                    </a:lnTo>
                    <a:lnTo>
                      <a:pt x="20020" y="7114"/>
                    </a:lnTo>
                    <a:lnTo>
                      <a:pt x="20327" y="6987"/>
                    </a:lnTo>
                    <a:lnTo>
                      <a:pt x="20490" y="6896"/>
                    </a:lnTo>
                    <a:lnTo>
                      <a:pt x="20780" y="6661"/>
                    </a:lnTo>
                    <a:lnTo>
                      <a:pt x="21124" y="6172"/>
                    </a:lnTo>
                    <a:lnTo>
                      <a:pt x="21522" y="5213"/>
                    </a:lnTo>
                    <a:lnTo>
                      <a:pt x="21902" y="3928"/>
                    </a:lnTo>
                    <a:lnTo>
                      <a:pt x="22101" y="3132"/>
                    </a:lnTo>
                    <a:lnTo>
                      <a:pt x="21812" y="3059"/>
                    </a:lnTo>
                    <a:lnTo>
                      <a:pt x="21450" y="4489"/>
                    </a:lnTo>
                    <a:lnTo>
                      <a:pt x="20907" y="5955"/>
                    </a:lnTo>
                    <a:lnTo>
                      <a:pt x="20472" y="6552"/>
                    </a:lnTo>
                    <a:lnTo>
                      <a:pt x="20201" y="6715"/>
                    </a:lnTo>
                    <a:lnTo>
                      <a:pt x="19984" y="6806"/>
                    </a:lnTo>
                    <a:lnTo>
                      <a:pt x="19404" y="6824"/>
                    </a:lnTo>
                    <a:lnTo>
                      <a:pt x="18644" y="6643"/>
                    </a:lnTo>
                    <a:lnTo>
                      <a:pt x="17630" y="6245"/>
                    </a:lnTo>
                    <a:lnTo>
                      <a:pt x="16997" y="5973"/>
                    </a:lnTo>
                    <a:lnTo>
                      <a:pt x="15060" y="5068"/>
                    </a:lnTo>
                    <a:lnTo>
                      <a:pt x="11024" y="3349"/>
                    </a:lnTo>
                    <a:lnTo>
                      <a:pt x="6806" y="1792"/>
                    </a:lnTo>
                    <a:lnTo>
                      <a:pt x="3494" y="797"/>
                    </a:lnTo>
                    <a:lnTo>
                      <a:pt x="1213" y="235"/>
                    </a:lnTo>
                    <a:lnTo>
                      <a:pt x="55" y="0"/>
                    </a:lnTo>
                    <a:close/>
                  </a:path>
                </a:pathLst>
              </a:custGeom>
              <a:solidFill>
                <a:srgbClr val="1919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2" name="Google Shape;242;p7"/>
            <p:cNvGrpSpPr/>
            <p:nvPr/>
          </p:nvGrpSpPr>
          <p:grpSpPr>
            <a:xfrm flipH="1">
              <a:off x="-91440" y="4568735"/>
              <a:ext cx="731725" cy="648549"/>
              <a:chOff x="3594159" y="415726"/>
              <a:chExt cx="839520" cy="744090"/>
            </a:xfrm>
          </p:grpSpPr>
          <p:sp>
            <p:nvSpPr>
              <p:cNvPr id="243" name="Google Shape;243;p7"/>
              <p:cNvSpPr/>
              <p:nvPr/>
            </p:nvSpPr>
            <p:spPr>
              <a:xfrm>
                <a:off x="3598765" y="419761"/>
                <a:ext cx="830339" cy="735449"/>
              </a:xfrm>
              <a:custGeom>
                <a:avLst/>
                <a:gdLst/>
                <a:ahLst/>
                <a:cxnLst/>
                <a:rect l="l" t="t" r="r" b="b"/>
                <a:pathLst>
                  <a:path w="26138" h="23151" extrusionOk="0">
                    <a:moveTo>
                      <a:pt x="16472" y="1"/>
                    </a:moveTo>
                    <a:lnTo>
                      <a:pt x="15983" y="55"/>
                    </a:lnTo>
                    <a:lnTo>
                      <a:pt x="15530" y="254"/>
                    </a:lnTo>
                    <a:lnTo>
                      <a:pt x="15114" y="544"/>
                    </a:lnTo>
                    <a:lnTo>
                      <a:pt x="14752" y="924"/>
                    </a:lnTo>
                    <a:lnTo>
                      <a:pt x="14462" y="1376"/>
                    </a:lnTo>
                    <a:lnTo>
                      <a:pt x="14281" y="1865"/>
                    </a:lnTo>
                    <a:lnTo>
                      <a:pt x="14245" y="2118"/>
                    </a:lnTo>
                    <a:lnTo>
                      <a:pt x="14209" y="2625"/>
                    </a:lnTo>
                    <a:lnTo>
                      <a:pt x="14390" y="3621"/>
                    </a:lnTo>
                    <a:lnTo>
                      <a:pt x="14987" y="5069"/>
                    </a:lnTo>
                    <a:lnTo>
                      <a:pt x="15512" y="5974"/>
                    </a:lnTo>
                    <a:lnTo>
                      <a:pt x="15766" y="6426"/>
                    </a:lnTo>
                    <a:lnTo>
                      <a:pt x="16236" y="7385"/>
                    </a:lnTo>
                    <a:lnTo>
                      <a:pt x="16562" y="8363"/>
                    </a:lnTo>
                    <a:lnTo>
                      <a:pt x="16634" y="9377"/>
                    </a:lnTo>
                    <a:lnTo>
                      <a:pt x="16544" y="9883"/>
                    </a:lnTo>
                    <a:lnTo>
                      <a:pt x="16490" y="10064"/>
                    </a:lnTo>
                    <a:lnTo>
                      <a:pt x="16327" y="10444"/>
                    </a:lnTo>
                    <a:lnTo>
                      <a:pt x="16073" y="10734"/>
                    </a:lnTo>
                    <a:lnTo>
                      <a:pt x="15748" y="10915"/>
                    </a:lnTo>
                    <a:lnTo>
                      <a:pt x="15567" y="10951"/>
                    </a:lnTo>
                    <a:lnTo>
                      <a:pt x="15349" y="10933"/>
                    </a:lnTo>
                    <a:lnTo>
                      <a:pt x="14987" y="10770"/>
                    </a:lnTo>
                    <a:lnTo>
                      <a:pt x="14535" y="10318"/>
                    </a:lnTo>
                    <a:lnTo>
                      <a:pt x="14318" y="9938"/>
                    </a:lnTo>
                    <a:lnTo>
                      <a:pt x="12544" y="6879"/>
                    </a:lnTo>
                    <a:lnTo>
                      <a:pt x="10770" y="3802"/>
                    </a:lnTo>
                    <a:lnTo>
                      <a:pt x="10498" y="3349"/>
                    </a:lnTo>
                    <a:lnTo>
                      <a:pt x="9829" y="2444"/>
                    </a:lnTo>
                    <a:lnTo>
                      <a:pt x="9250" y="1901"/>
                    </a:lnTo>
                    <a:lnTo>
                      <a:pt x="8815" y="1630"/>
                    </a:lnTo>
                    <a:lnTo>
                      <a:pt x="8363" y="1467"/>
                    </a:lnTo>
                    <a:lnTo>
                      <a:pt x="7874" y="1430"/>
                    </a:lnTo>
                    <a:lnTo>
                      <a:pt x="7602" y="1467"/>
                    </a:lnTo>
                    <a:lnTo>
                      <a:pt x="7313" y="1539"/>
                    </a:lnTo>
                    <a:lnTo>
                      <a:pt x="6806" y="1847"/>
                    </a:lnTo>
                    <a:lnTo>
                      <a:pt x="6444" y="2281"/>
                    </a:lnTo>
                    <a:lnTo>
                      <a:pt x="6209" y="2842"/>
                    </a:lnTo>
                    <a:lnTo>
                      <a:pt x="6064" y="3476"/>
                    </a:lnTo>
                    <a:lnTo>
                      <a:pt x="6046" y="4146"/>
                    </a:lnTo>
                    <a:lnTo>
                      <a:pt x="6118" y="4815"/>
                    </a:lnTo>
                    <a:lnTo>
                      <a:pt x="6281" y="5485"/>
                    </a:lnTo>
                    <a:lnTo>
                      <a:pt x="6390" y="5793"/>
                    </a:lnTo>
                    <a:lnTo>
                      <a:pt x="6752" y="6643"/>
                    </a:lnTo>
                    <a:lnTo>
                      <a:pt x="7747" y="8218"/>
                    </a:lnTo>
                    <a:lnTo>
                      <a:pt x="8978" y="9594"/>
                    </a:lnTo>
                    <a:lnTo>
                      <a:pt x="10444" y="10734"/>
                    </a:lnTo>
                    <a:lnTo>
                      <a:pt x="11241" y="11205"/>
                    </a:lnTo>
                    <a:lnTo>
                      <a:pt x="11910" y="11549"/>
                    </a:lnTo>
                    <a:lnTo>
                      <a:pt x="12815" y="12182"/>
                    </a:lnTo>
                    <a:lnTo>
                      <a:pt x="13214" y="12743"/>
                    </a:lnTo>
                    <a:lnTo>
                      <a:pt x="13322" y="13087"/>
                    </a:lnTo>
                    <a:lnTo>
                      <a:pt x="13340" y="13268"/>
                    </a:lnTo>
                    <a:lnTo>
                      <a:pt x="13304" y="13648"/>
                    </a:lnTo>
                    <a:lnTo>
                      <a:pt x="13105" y="14155"/>
                    </a:lnTo>
                    <a:lnTo>
                      <a:pt x="12580" y="14698"/>
                    </a:lnTo>
                    <a:lnTo>
                      <a:pt x="11874" y="15042"/>
                    </a:lnTo>
                    <a:lnTo>
                      <a:pt x="11494" y="15114"/>
                    </a:lnTo>
                    <a:lnTo>
                      <a:pt x="11114" y="15114"/>
                    </a:lnTo>
                    <a:lnTo>
                      <a:pt x="10372" y="14988"/>
                    </a:lnTo>
                    <a:lnTo>
                      <a:pt x="9666" y="14698"/>
                    </a:lnTo>
                    <a:lnTo>
                      <a:pt x="8978" y="14318"/>
                    </a:lnTo>
                    <a:lnTo>
                      <a:pt x="8670" y="14101"/>
                    </a:lnTo>
                    <a:lnTo>
                      <a:pt x="7874" y="13521"/>
                    </a:lnTo>
                    <a:lnTo>
                      <a:pt x="6281" y="12327"/>
                    </a:lnTo>
                    <a:lnTo>
                      <a:pt x="5430" y="11838"/>
                    </a:lnTo>
                    <a:lnTo>
                      <a:pt x="4996" y="11621"/>
                    </a:lnTo>
                    <a:lnTo>
                      <a:pt x="4037" y="11295"/>
                    </a:lnTo>
                    <a:lnTo>
                      <a:pt x="3077" y="11168"/>
                    </a:lnTo>
                    <a:lnTo>
                      <a:pt x="2100" y="11259"/>
                    </a:lnTo>
                    <a:lnTo>
                      <a:pt x="1647" y="11422"/>
                    </a:lnTo>
                    <a:lnTo>
                      <a:pt x="1412" y="11530"/>
                    </a:lnTo>
                    <a:lnTo>
                      <a:pt x="1014" y="11802"/>
                    </a:lnTo>
                    <a:lnTo>
                      <a:pt x="652" y="12146"/>
                    </a:lnTo>
                    <a:lnTo>
                      <a:pt x="362" y="12544"/>
                    </a:lnTo>
                    <a:lnTo>
                      <a:pt x="145" y="12997"/>
                    </a:lnTo>
                    <a:lnTo>
                      <a:pt x="18" y="13467"/>
                    </a:lnTo>
                    <a:lnTo>
                      <a:pt x="0" y="13938"/>
                    </a:lnTo>
                    <a:lnTo>
                      <a:pt x="91" y="14408"/>
                    </a:lnTo>
                    <a:lnTo>
                      <a:pt x="181" y="14626"/>
                    </a:lnTo>
                    <a:lnTo>
                      <a:pt x="290" y="14825"/>
                    </a:lnTo>
                    <a:lnTo>
                      <a:pt x="579" y="15169"/>
                    </a:lnTo>
                    <a:lnTo>
                      <a:pt x="1104" y="15585"/>
                    </a:lnTo>
                    <a:lnTo>
                      <a:pt x="1955" y="15965"/>
                    </a:lnTo>
                    <a:lnTo>
                      <a:pt x="2896" y="16218"/>
                    </a:lnTo>
                    <a:lnTo>
                      <a:pt x="3349" y="16309"/>
                    </a:lnTo>
                    <a:lnTo>
                      <a:pt x="4471" y="16544"/>
                    </a:lnTo>
                    <a:lnTo>
                      <a:pt x="6679" y="17069"/>
                    </a:lnTo>
                    <a:lnTo>
                      <a:pt x="9883" y="18028"/>
                    </a:lnTo>
                    <a:lnTo>
                      <a:pt x="14082" y="19567"/>
                    </a:lnTo>
                    <a:lnTo>
                      <a:pt x="18191" y="21323"/>
                    </a:lnTo>
                    <a:lnTo>
                      <a:pt x="20255" y="22264"/>
                    </a:lnTo>
                    <a:lnTo>
                      <a:pt x="20924" y="22572"/>
                    </a:lnTo>
                    <a:lnTo>
                      <a:pt x="22010" y="22970"/>
                    </a:lnTo>
                    <a:lnTo>
                      <a:pt x="22861" y="23151"/>
                    </a:lnTo>
                    <a:lnTo>
                      <a:pt x="23513" y="23060"/>
                    </a:lnTo>
                    <a:lnTo>
                      <a:pt x="24001" y="22716"/>
                    </a:lnTo>
                    <a:lnTo>
                      <a:pt x="24418" y="22101"/>
                    </a:lnTo>
                    <a:lnTo>
                      <a:pt x="24924" y="20671"/>
                    </a:lnTo>
                    <a:lnTo>
                      <a:pt x="25286" y="19259"/>
                    </a:lnTo>
                    <a:lnTo>
                      <a:pt x="25522" y="18264"/>
                    </a:lnTo>
                    <a:lnTo>
                      <a:pt x="25884" y="16218"/>
                    </a:lnTo>
                    <a:lnTo>
                      <a:pt x="26083" y="14137"/>
                    </a:lnTo>
                    <a:lnTo>
                      <a:pt x="26137" y="12073"/>
                    </a:lnTo>
                    <a:lnTo>
                      <a:pt x="26083" y="11024"/>
                    </a:lnTo>
                    <a:lnTo>
                      <a:pt x="26047" y="10372"/>
                    </a:lnTo>
                    <a:lnTo>
                      <a:pt x="25866" y="9377"/>
                    </a:lnTo>
                    <a:lnTo>
                      <a:pt x="25612" y="8761"/>
                    </a:lnTo>
                    <a:lnTo>
                      <a:pt x="25449" y="8490"/>
                    </a:lnTo>
                    <a:lnTo>
                      <a:pt x="25250" y="8218"/>
                    </a:lnTo>
                    <a:lnTo>
                      <a:pt x="24725" y="7784"/>
                    </a:lnTo>
                    <a:lnTo>
                      <a:pt x="24110" y="7548"/>
                    </a:lnTo>
                    <a:lnTo>
                      <a:pt x="23458" y="7530"/>
                    </a:lnTo>
                    <a:lnTo>
                      <a:pt x="23151" y="7639"/>
                    </a:lnTo>
                    <a:lnTo>
                      <a:pt x="22952" y="7747"/>
                    </a:lnTo>
                    <a:lnTo>
                      <a:pt x="22626" y="8037"/>
                    </a:lnTo>
                    <a:lnTo>
                      <a:pt x="22300" y="8580"/>
                    </a:lnTo>
                    <a:lnTo>
                      <a:pt x="22083" y="9503"/>
                    </a:lnTo>
                    <a:lnTo>
                      <a:pt x="22028" y="10499"/>
                    </a:lnTo>
                    <a:lnTo>
                      <a:pt x="22028" y="10969"/>
                    </a:lnTo>
                    <a:lnTo>
                      <a:pt x="22010" y="11440"/>
                    </a:lnTo>
                    <a:lnTo>
                      <a:pt x="21757" y="12417"/>
                    </a:lnTo>
                    <a:lnTo>
                      <a:pt x="21413" y="13033"/>
                    </a:lnTo>
                    <a:lnTo>
                      <a:pt x="21105" y="13340"/>
                    </a:lnTo>
                    <a:lnTo>
                      <a:pt x="20761" y="13558"/>
                    </a:lnTo>
                    <a:lnTo>
                      <a:pt x="20345" y="13612"/>
                    </a:lnTo>
                    <a:lnTo>
                      <a:pt x="20128" y="13594"/>
                    </a:lnTo>
                    <a:lnTo>
                      <a:pt x="19947" y="13540"/>
                    </a:lnTo>
                    <a:lnTo>
                      <a:pt x="19639" y="13377"/>
                    </a:lnTo>
                    <a:lnTo>
                      <a:pt x="19277" y="12997"/>
                    </a:lnTo>
                    <a:lnTo>
                      <a:pt x="18988" y="12309"/>
                    </a:lnTo>
                    <a:lnTo>
                      <a:pt x="18825" y="11530"/>
                    </a:lnTo>
                    <a:lnTo>
                      <a:pt x="18788" y="11150"/>
                    </a:lnTo>
                    <a:lnTo>
                      <a:pt x="18499" y="6969"/>
                    </a:lnTo>
                    <a:lnTo>
                      <a:pt x="18191" y="2806"/>
                    </a:lnTo>
                    <a:lnTo>
                      <a:pt x="18155" y="2444"/>
                    </a:lnTo>
                    <a:lnTo>
                      <a:pt x="18046" y="1702"/>
                    </a:lnTo>
                    <a:lnTo>
                      <a:pt x="17829" y="1014"/>
                    </a:lnTo>
                    <a:lnTo>
                      <a:pt x="17431" y="435"/>
                    </a:lnTo>
                    <a:lnTo>
                      <a:pt x="17159" y="236"/>
                    </a:lnTo>
                    <a:lnTo>
                      <a:pt x="16924" y="109"/>
                    </a:lnTo>
                    <a:lnTo>
                      <a:pt x="16472" y="1"/>
                    </a:lnTo>
                    <a:close/>
                  </a:path>
                </a:pathLst>
              </a:custGeom>
              <a:solidFill>
                <a:srgbClr val="808BC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4" name="Google Shape;244;p7"/>
              <p:cNvSpPr/>
              <p:nvPr/>
            </p:nvSpPr>
            <p:spPr>
              <a:xfrm>
                <a:off x="3594159" y="415726"/>
                <a:ext cx="839520" cy="744090"/>
              </a:xfrm>
              <a:custGeom>
                <a:avLst/>
                <a:gdLst/>
                <a:ahLst/>
                <a:cxnLst/>
                <a:rect l="l" t="t" r="r" b="b"/>
                <a:pathLst>
                  <a:path w="26427" h="23423" extrusionOk="0">
                    <a:moveTo>
                      <a:pt x="16363" y="1"/>
                    </a:moveTo>
                    <a:lnTo>
                      <a:pt x="15929" y="91"/>
                    </a:lnTo>
                    <a:lnTo>
                      <a:pt x="15712" y="200"/>
                    </a:lnTo>
                    <a:lnTo>
                      <a:pt x="15422" y="345"/>
                    </a:lnTo>
                    <a:lnTo>
                      <a:pt x="14915" y="779"/>
                    </a:lnTo>
                    <a:lnTo>
                      <a:pt x="14535" y="1322"/>
                    </a:lnTo>
                    <a:lnTo>
                      <a:pt x="14282" y="1919"/>
                    </a:lnTo>
                    <a:lnTo>
                      <a:pt x="14227" y="2227"/>
                    </a:lnTo>
                    <a:lnTo>
                      <a:pt x="14209" y="2752"/>
                    </a:lnTo>
                    <a:lnTo>
                      <a:pt x="14390" y="3784"/>
                    </a:lnTo>
                    <a:lnTo>
                      <a:pt x="14988" y="5250"/>
                    </a:lnTo>
                    <a:lnTo>
                      <a:pt x="15512" y="6137"/>
                    </a:lnTo>
                    <a:lnTo>
                      <a:pt x="15531" y="6173"/>
                    </a:lnTo>
                    <a:lnTo>
                      <a:pt x="15784" y="6626"/>
                    </a:lnTo>
                    <a:lnTo>
                      <a:pt x="16236" y="7531"/>
                    </a:lnTo>
                    <a:lnTo>
                      <a:pt x="16544" y="8508"/>
                    </a:lnTo>
                    <a:lnTo>
                      <a:pt x="16635" y="9485"/>
                    </a:lnTo>
                    <a:lnTo>
                      <a:pt x="16544" y="9974"/>
                    </a:lnTo>
                    <a:lnTo>
                      <a:pt x="16436" y="10318"/>
                    </a:lnTo>
                    <a:lnTo>
                      <a:pt x="16128" y="10734"/>
                    </a:lnTo>
                    <a:lnTo>
                      <a:pt x="15856" y="10897"/>
                    </a:lnTo>
                    <a:lnTo>
                      <a:pt x="15693" y="10933"/>
                    </a:lnTo>
                    <a:lnTo>
                      <a:pt x="15512" y="10915"/>
                    </a:lnTo>
                    <a:lnTo>
                      <a:pt x="15205" y="10771"/>
                    </a:lnTo>
                    <a:lnTo>
                      <a:pt x="14807" y="10336"/>
                    </a:lnTo>
                    <a:lnTo>
                      <a:pt x="14589" y="9992"/>
                    </a:lnTo>
                    <a:lnTo>
                      <a:pt x="11042" y="3856"/>
                    </a:lnTo>
                    <a:lnTo>
                      <a:pt x="10643" y="3187"/>
                    </a:lnTo>
                    <a:lnTo>
                      <a:pt x="9829" y="2209"/>
                    </a:lnTo>
                    <a:lnTo>
                      <a:pt x="9214" y="1720"/>
                    </a:lnTo>
                    <a:lnTo>
                      <a:pt x="8797" y="1521"/>
                    </a:lnTo>
                    <a:lnTo>
                      <a:pt x="8363" y="1413"/>
                    </a:lnTo>
                    <a:lnTo>
                      <a:pt x="7947" y="1413"/>
                    </a:lnTo>
                    <a:lnTo>
                      <a:pt x="7729" y="1431"/>
                    </a:lnTo>
                    <a:lnTo>
                      <a:pt x="7512" y="1485"/>
                    </a:lnTo>
                    <a:lnTo>
                      <a:pt x="7132" y="1648"/>
                    </a:lnTo>
                    <a:lnTo>
                      <a:pt x="6806" y="1901"/>
                    </a:lnTo>
                    <a:lnTo>
                      <a:pt x="6535" y="2227"/>
                    </a:lnTo>
                    <a:lnTo>
                      <a:pt x="6426" y="2426"/>
                    </a:lnTo>
                    <a:lnTo>
                      <a:pt x="6245" y="2788"/>
                    </a:lnTo>
                    <a:lnTo>
                      <a:pt x="6064" y="3621"/>
                    </a:lnTo>
                    <a:lnTo>
                      <a:pt x="6064" y="4562"/>
                    </a:lnTo>
                    <a:lnTo>
                      <a:pt x="6227" y="5521"/>
                    </a:lnTo>
                    <a:lnTo>
                      <a:pt x="6390" y="5974"/>
                    </a:lnTo>
                    <a:lnTo>
                      <a:pt x="6770" y="6825"/>
                    </a:lnTo>
                    <a:lnTo>
                      <a:pt x="7766" y="8417"/>
                    </a:lnTo>
                    <a:lnTo>
                      <a:pt x="9033" y="9829"/>
                    </a:lnTo>
                    <a:lnTo>
                      <a:pt x="10499" y="11006"/>
                    </a:lnTo>
                    <a:lnTo>
                      <a:pt x="11313" y="11458"/>
                    </a:lnTo>
                    <a:lnTo>
                      <a:pt x="11512" y="11567"/>
                    </a:lnTo>
                    <a:lnTo>
                      <a:pt x="12128" y="11893"/>
                    </a:lnTo>
                    <a:lnTo>
                      <a:pt x="12888" y="12472"/>
                    </a:lnTo>
                    <a:lnTo>
                      <a:pt x="13232" y="12943"/>
                    </a:lnTo>
                    <a:lnTo>
                      <a:pt x="13322" y="13250"/>
                    </a:lnTo>
                    <a:lnTo>
                      <a:pt x="13340" y="13576"/>
                    </a:lnTo>
                    <a:lnTo>
                      <a:pt x="13178" y="14119"/>
                    </a:lnTo>
                    <a:lnTo>
                      <a:pt x="13033" y="14300"/>
                    </a:lnTo>
                    <a:lnTo>
                      <a:pt x="12906" y="14463"/>
                    </a:lnTo>
                    <a:lnTo>
                      <a:pt x="12580" y="14735"/>
                    </a:lnTo>
                    <a:lnTo>
                      <a:pt x="12218" y="14934"/>
                    </a:lnTo>
                    <a:lnTo>
                      <a:pt x="11838" y="15060"/>
                    </a:lnTo>
                    <a:lnTo>
                      <a:pt x="11621" y="15078"/>
                    </a:lnTo>
                    <a:lnTo>
                      <a:pt x="11241" y="15097"/>
                    </a:lnTo>
                    <a:lnTo>
                      <a:pt x="10499" y="14952"/>
                    </a:lnTo>
                    <a:lnTo>
                      <a:pt x="9467" y="14481"/>
                    </a:lnTo>
                    <a:lnTo>
                      <a:pt x="8888" y="14101"/>
                    </a:lnTo>
                    <a:lnTo>
                      <a:pt x="8345" y="13703"/>
                    </a:lnTo>
                    <a:lnTo>
                      <a:pt x="7820" y="13305"/>
                    </a:lnTo>
                    <a:lnTo>
                      <a:pt x="7313" y="12906"/>
                    </a:lnTo>
                    <a:lnTo>
                      <a:pt x="6227" y="12164"/>
                    </a:lnTo>
                    <a:lnTo>
                      <a:pt x="5648" y="11838"/>
                    </a:lnTo>
                    <a:lnTo>
                      <a:pt x="5123" y="11585"/>
                    </a:lnTo>
                    <a:lnTo>
                      <a:pt x="4091" y="11259"/>
                    </a:lnTo>
                    <a:lnTo>
                      <a:pt x="3096" y="11151"/>
                    </a:lnTo>
                    <a:lnTo>
                      <a:pt x="2154" y="11259"/>
                    </a:lnTo>
                    <a:lnTo>
                      <a:pt x="1738" y="11404"/>
                    </a:lnTo>
                    <a:lnTo>
                      <a:pt x="1467" y="11531"/>
                    </a:lnTo>
                    <a:lnTo>
                      <a:pt x="996" y="11857"/>
                    </a:lnTo>
                    <a:lnTo>
                      <a:pt x="580" y="12291"/>
                    </a:lnTo>
                    <a:lnTo>
                      <a:pt x="272" y="12780"/>
                    </a:lnTo>
                    <a:lnTo>
                      <a:pt x="163" y="13051"/>
                    </a:lnTo>
                    <a:lnTo>
                      <a:pt x="73" y="13286"/>
                    </a:lnTo>
                    <a:lnTo>
                      <a:pt x="0" y="13739"/>
                    </a:lnTo>
                    <a:lnTo>
                      <a:pt x="0" y="14192"/>
                    </a:lnTo>
                    <a:lnTo>
                      <a:pt x="109" y="14626"/>
                    </a:lnTo>
                    <a:lnTo>
                      <a:pt x="200" y="14825"/>
                    </a:lnTo>
                    <a:lnTo>
                      <a:pt x="308" y="15024"/>
                    </a:lnTo>
                    <a:lnTo>
                      <a:pt x="598" y="15386"/>
                    </a:lnTo>
                    <a:lnTo>
                      <a:pt x="1123" y="15821"/>
                    </a:lnTo>
                    <a:lnTo>
                      <a:pt x="1992" y="16219"/>
                    </a:lnTo>
                    <a:lnTo>
                      <a:pt x="2969" y="16490"/>
                    </a:lnTo>
                    <a:lnTo>
                      <a:pt x="3476" y="16581"/>
                    </a:lnTo>
                    <a:lnTo>
                      <a:pt x="3530" y="16291"/>
                    </a:lnTo>
                    <a:lnTo>
                      <a:pt x="3059" y="16201"/>
                    </a:lnTo>
                    <a:lnTo>
                      <a:pt x="2136" y="15947"/>
                    </a:lnTo>
                    <a:lnTo>
                      <a:pt x="1322" y="15585"/>
                    </a:lnTo>
                    <a:lnTo>
                      <a:pt x="833" y="15187"/>
                    </a:lnTo>
                    <a:lnTo>
                      <a:pt x="562" y="14879"/>
                    </a:lnTo>
                    <a:lnTo>
                      <a:pt x="471" y="14680"/>
                    </a:lnTo>
                    <a:lnTo>
                      <a:pt x="326" y="14336"/>
                    </a:lnTo>
                    <a:lnTo>
                      <a:pt x="308" y="13558"/>
                    </a:lnTo>
                    <a:lnTo>
                      <a:pt x="435" y="13160"/>
                    </a:lnTo>
                    <a:lnTo>
                      <a:pt x="543" y="12924"/>
                    </a:lnTo>
                    <a:lnTo>
                      <a:pt x="815" y="12472"/>
                    </a:lnTo>
                    <a:lnTo>
                      <a:pt x="1195" y="12092"/>
                    </a:lnTo>
                    <a:lnTo>
                      <a:pt x="1611" y="11802"/>
                    </a:lnTo>
                    <a:lnTo>
                      <a:pt x="1847" y="11694"/>
                    </a:lnTo>
                    <a:lnTo>
                      <a:pt x="2245" y="11549"/>
                    </a:lnTo>
                    <a:lnTo>
                      <a:pt x="3114" y="11440"/>
                    </a:lnTo>
                    <a:lnTo>
                      <a:pt x="4055" y="11549"/>
                    </a:lnTo>
                    <a:lnTo>
                      <a:pt x="5014" y="11857"/>
                    </a:lnTo>
                    <a:lnTo>
                      <a:pt x="5503" y="12110"/>
                    </a:lnTo>
                    <a:lnTo>
                      <a:pt x="6064" y="12418"/>
                    </a:lnTo>
                    <a:lnTo>
                      <a:pt x="7132" y="13160"/>
                    </a:lnTo>
                    <a:lnTo>
                      <a:pt x="7639" y="13540"/>
                    </a:lnTo>
                    <a:lnTo>
                      <a:pt x="8182" y="13956"/>
                    </a:lnTo>
                    <a:lnTo>
                      <a:pt x="8725" y="14336"/>
                    </a:lnTo>
                    <a:lnTo>
                      <a:pt x="9340" y="14753"/>
                    </a:lnTo>
                    <a:lnTo>
                      <a:pt x="10426" y="15241"/>
                    </a:lnTo>
                    <a:lnTo>
                      <a:pt x="11223" y="15404"/>
                    </a:lnTo>
                    <a:lnTo>
                      <a:pt x="11657" y="15386"/>
                    </a:lnTo>
                    <a:lnTo>
                      <a:pt x="11892" y="15350"/>
                    </a:lnTo>
                    <a:lnTo>
                      <a:pt x="12345" y="15205"/>
                    </a:lnTo>
                    <a:lnTo>
                      <a:pt x="12761" y="14988"/>
                    </a:lnTo>
                    <a:lnTo>
                      <a:pt x="13123" y="14662"/>
                    </a:lnTo>
                    <a:lnTo>
                      <a:pt x="13268" y="14481"/>
                    </a:lnTo>
                    <a:lnTo>
                      <a:pt x="13485" y="14173"/>
                    </a:lnTo>
                    <a:lnTo>
                      <a:pt x="13648" y="13522"/>
                    </a:lnTo>
                    <a:lnTo>
                      <a:pt x="13612" y="13178"/>
                    </a:lnTo>
                    <a:lnTo>
                      <a:pt x="13521" y="12834"/>
                    </a:lnTo>
                    <a:lnTo>
                      <a:pt x="13141" y="12273"/>
                    </a:lnTo>
                    <a:lnTo>
                      <a:pt x="12291" y="11639"/>
                    </a:lnTo>
                    <a:lnTo>
                      <a:pt x="11657" y="11295"/>
                    </a:lnTo>
                    <a:lnTo>
                      <a:pt x="11458" y="11205"/>
                    </a:lnTo>
                    <a:lnTo>
                      <a:pt x="10680" y="10752"/>
                    </a:lnTo>
                    <a:lnTo>
                      <a:pt x="9232" y="9612"/>
                    </a:lnTo>
                    <a:lnTo>
                      <a:pt x="8001" y="8236"/>
                    </a:lnTo>
                    <a:lnTo>
                      <a:pt x="7042" y="6698"/>
                    </a:lnTo>
                    <a:lnTo>
                      <a:pt x="6680" y="5865"/>
                    </a:lnTo>
                    <a:lnTo>
                      <a:pt x="6517" y="5431"/>
                    </a:lnTo>
                    <a:lnTo>
                      <a:pt x="6354" y="4544"/>
                    </a:lnTo>
                    <a:lnTo>
                      <a:pt x="6354" y="3675"/>
                    </a:lnTo>
                    <a:lnTo>
                      <a:pt x="6535" y="2897"/>
                    </a:lnTo>
                    <a:lnTo>
                      <a:pt x="6680" y="2571"/>
                    </a:lnTo>
                    <a:lnTo>
                      <a:pt x="6879" y="2245"/>
                    </a:lnTo>
                    <a:lnTo>
                      <a:pt x="7440" y="1829"/>
                    </a:lnTo>
                    <a:lnTo>
                      <a:pt x="7784" y="1738"/>
                    </a:lnTo>
                    <a:lnTo>
                      <a:pt x="7983" y="1702"/>
                    </a:lnTo>
                    <a:lnTo>
                      <a:pt x="8345" y="1720"/>
                    </a:lnTo>
                    <a:lnTo>
                      <a:pt x="8924" y="1901"/>
                    </a:lnTo>
                    <a:lnTo>
                      <a:pt x="9666" y="2462"/>
                    </a:lnTo>
                    <a:lnTo>
                      <a:pt x="10408" y="3386"/>
                    </a:lnTo>
                    <a:lnTo>
                      <a:pt x="10788" y="4001"/>
                    </a:lnTo>
                    <a:lnTo>
                      <a:pt x="14336" y="10137"/>
                    </a:lnTo>
                    <a:lnTo>
                      <a:pt x="14571" y="10535"/>
                    </a:lnTo>
                    <a:lnTo>
                      <a:pt x="15060" y="11042"/>
                    </a:lnTo>
                    <a:lnTo>
                      <a:pt x="15476" y="11223"/>
                    </a:lnTo>
                    <a:lnTo>
                      <a:pt x="15712" y="11223"/>
                    </a:lnTo>
                    <a:lnTo>
                      <a:pt x="15929" y="11205"/>
                    </a:lnTo>
                    <a:lnTo>
                      <a:pt x="16291" y="10988"/>
                    </a:lnTo>
                    <a:lnTo>
                      <a:pt x="16580" y="10662"/>
                    </a:lnTo>
                    <a:lnTo>
                      <a:pt x="16779" y="10264"/>
                    </a:lnTo>
                    <a:lnTo>
                      <a:pt x="16834" y="10047"/>
                    </a:lnTo>
                    <a:lnTo>
                      <a:pt x="16942" y="9522"/>
                    </a:lnTo>
                    <a:lnTo>
                      <a:pt x="16852" y="8472"/>
                    </a:lnTo>
                    <a:lnTo>
                      <a:pt x="16526" y="7458"/>
                    </a:lnTo>
                    <a:lnTo>
                      <a:pt x="16055" y="6481"/>
                    </a:lnTo>
                    <a:lnTo>
                      <a:pt x="15784" y="6028"/>
                    </a:lnTo>
                    <a:lnTo>
                      <a:pt x="15766" y="5992"/>
                    </a:lnTo>
                    <a:lnTo>
                      <a:pt x="15259" y="5087"/>
                    </a:lnTo>
                    <a:lnTo>
                      <a:pt x="14680" y="3711"/>
                    </a:lnTo>
                    <a:lnTo>
                      <a:pt x="14499" y="2752"/>
                    </a:lnTo>
                    <a:lnTo>
                      <a:pt x="14535" y="2263"/>
                    </a:lnTo>
                    <a:lnTo>
                      <a:pt x="14589" y="1992"/>
                    </a:lnTo>
                    <a:lnTo>
                      <a:pt x="14807" y="1467"/>
                    </a:lnTo>
                    <a:lnTo>
                      <a:pt x="15150" y="978"/>
                    </a:lnTo>
                    <a:lnTo>
                      <a:pt x="15585" y="598"/>
                    </a:lnTo>
                    <a:lnTo>
                      <a:pt x="15838" y="471"/>
                    </a:lnTo>
                    <a:lnTo>
                      <a:pt x="16019" y="381"/>
                    </a:lnTo>
                    <a:lnTo>
                      <a:pt x="16381" y="290"/>
                    </a:lnTo>
                    <a:lnTo>
                      <a:pt x="16743" y="309"/>
                    </a:lnTo>
                    <a:lnTo>
                      <a:pt x="17069" y="399"/>
                    </a:lnTo>
                    <a:lnTo>
                      <a:pt x="17214" y="490"/>
                    </a:lnTo>
                    <a:lnTo>
                      <a:pt x="17467" y="671"/>
                    </a:lnTo>
                    <a:lnTo>
                      <a:pt x="17829" y="1195"/>
                    </a:lnTo>
                    <a:lnTo>
                      <a:pt x="18047" y="1829"/>
                    </a:lnTo>
                    <a:lnTo>
                      <a:pt x="18155" y="2553"/>
                    </a:lnTo>
                    <a:lnTo>
                      <a:pt x="18191" y="2933"/>
                    </a:lnTo>
                    <a:lnTo>
                      <a:pt x="18789" y="11277"/>
                    </a:lnTo>
                    <a:lnTo>
                      <a:pt x="18843" y="11838"/>
                    </a:lnTo>
                    <a:lnTo>
                      <a:pt x="19060" y="12725"/>
                    </a:lnTo>
                    <a:lnTo>
                      <a:pt x="19440" y="13377"/>
                    </a:lnTo>
                    <a:lnTo>
                      <a:pt x="19929" y="13775"/>
                    </a:lnTo>
                    <a:lnTo>
                      <a:pt x="20237" y="13866"/>
                    </a:lnTo>
                    <a:lnTo>
                      <a:pt x="20544" y="13902"/>
                    </a:lnTo>
                    <a:lnTo>
                      <a:pt x="21105" y="13757"/>
                    </a:lnTo>
                    <a:lnTo>
                      <a:pt x="21359" y="13576"/>
                    </a:lnTo>
                    <a:lnTo>
                      <a:pt x="21594" y="13359"/>
                    </a:lnTo>
                    <a:lnTo>
                      <a:pt x="21956" y="12780"/>
                    </a:lnTo>
                    <a:lnTo>
                      <a:pt x="22210" y="12092"/>
                    </a:lnTo>
                    <a:lnTo>
                      <a:pt x="22318" y="11404"/>
                    </a:lnTo>
                    <a:lnTo>
                      <a:pt x="22336" y="11096"/>
                    </a:lnTo>
                    <a:lnTo>
                      <a:pt x="22336" y="11042"/>
                    </a:lnTo>
                    <a:lnTo>
                      <a:pt x="22336" y="10590"/>
                    </a:lnTo>
                    <a:lnTo>
                      <a:pt x="22391" y="9648"/>
                    </a:lnTo>
                    <a:lnTo>
                      <a:pt x="22572" y="8780"/>
                    </a:lnTo>
                    <a:lnTo>
                      <a:pt x="22879" y="8255"/>
                    </a:lnTo>
                    <a:lnTo>
                      <a:pt x="23169" y="8001"/>
                    </a:lnTo>
                    <a:lnTo>
                      <a:pt x="23368" y="7911"/>
                    </a:lnTo>
                    <a:lnTo>
                      <a:pt x="23658" y="7802"/>
                    </a:lnTo>
                    <a:lnTo>
                      <a:pt x="24237" y="7820"/>
                    </a:lnTo>
                    <a:lnTo>
                      <a:pt x="24816" y="8055"/>
                    </a:lnTo>
                    <a:lnTo>
                      <a:pt x="25287" y="8454"/>
                    </a:lnTo>
                    <a:lnTo>
                      <a:pt x="25468" y="8689"/>
                    </a:lnTo>
                    <a:lnTo>
                      <a:pt x="25631" y="8979"/>
                    </a:lnTo>
                    <a:lnTo>
                      <a:pt x="25866" y="9576"/>
                    </a:lnTo>
                    <a:lnTo>
                      <a:pt x="26047" y="10535"/>
                    </a:lnTo>
                    <a:lnTo>
                      <a:pt x="26083" y="11169"/>
                    </a:lnTo>
                    <a:lnTo>
                      <a:pt x="26119" y="12200"/>
                    </a:lnTo>
                    <a:lnTo>
                      <a:pt x="26083" y="14264"/>
                    </a:lnTo>
                    <a:lnTo>
                      <a:pt x="25884" y="16309"/>
                    </a:lnTo>
                    <a:lnTo>
                      <a:pt x="25522" y="18336"/>
                    </a:lnTo>
                    <a:lnTo>
                      <a:pt x="25287" y="19350"/>
                    </a:lnTo>
                    <a:lnTo>
                      <a:pt x="24925" y="20780"/>
                    </a:lnTo>
                    <a:lnTo>
                      <a:pt x="24382" y="22246"/>
                    </a:lnTo>
                    <a:lnTo>
                      <a:pt x="23947" y="22843"/>
                    </a:lnTo>
                    <a:lnTo>
                      <a:pt x="23676" y="23006"/>
                    </a:lnTo>
                    <a:lnTo>
                      <a:pt x="23459" y="23097"/>
                    </a:lnTo>
                    <a:lnTo>
                      <a:pt x="22879" y="23115"/>
                    </a:lnTo>
                    <a:lnTo>
                      <a:pt x="22119" y="22934"/>
                    </a:lnTo>
                    <a:lnTo>
                      <a:pt x="21105" y="22536"/>
                    </a:lnTo>
                    <a:lnTo>
                      <a:pt x="20472" y="22264"/>
                    </a:lnTo>
                    <a:lnTo>
                      <a:pt x="20345" y="22536"/>
                    </a:lnTo>
                    <a:lnTo>
                      <a:pt x="21196" y="22916"/>
                    </a:lnTo>
                    <a:lnTo>
                      <a:pt x="22246" y="23278"/>
                    </a:lnTo>
                    <a:lnTo>
                      <a:pt x="22843" y="23405"/>
                    </a:lnTo>
                    <a:lnTo>
                      <a:pt x="23115" y="23423"/>
                    </a:lnTo>
                    <a:lnTo>
                      <a:pt x="23495" y="23405"/>
                    </a:lnTo>
                    <a:lnTo>
                      <a:pt x="23802" y="23278"/>
                    </a:lnTo>
                    <a:lnTo>
                      <a:pt x="23965" y="23187"/>
                    </a:lnTo>
                    <a:lnTo>
                      <a:pt x="24255" y="22952"/>
                    </a:lnTo>
                    <a:lnTo>
                      <a:pt x="24599" y="22463"/>
                    </a:lnTo>
                    <a:lnTo>
                      <a:pt x="24997" y="21504"/>
                    </a:lnTo>
                    <a:lnTo>
                      <a:pt x="25377" y="20219"/>
                    </a:lnTo>
                    <a:lnTo>
                      <a:pt x="25576" y="19423"/>
                    </a:lnTo>
                    <a:lnTo>
                      <a:pt x="25812" y="18409"/>
                    </a:lnTo>
                    <a:lnTo>
                      <a:pt x="26174" y="16345"/>
                    </a:lnTo>
                    <a:lnTo>
                      <a:pt x="26373" y="14282"/>
                    </a:lnTo>
                    <a:lnTo>
                      <a:pt x="26427" y="12200"/>
                    </a:lnTo>
                    <a:lnTo>
                      <a:pt x="26391" y="11151"/>
                    </a:lnTo>
                    <a:lnTo>
                      <a:pt x="26336" y="10499"/>
                    </a:lnTo>
                    <a:lnTo>
                      <a:pt x="26155" y="9485"/>
                    </a:lnTo>
                    <a:lnTo>
                      <a:pt x="25902" y="8834"/>
                    </a:lnTo>
                    <a:lnTo>
                      <a:pt x="25721" y="8526"/>
                    </a:lnTo>
                    <a:lnTo>
                      <a:pt x="25504" y="8255"/>
                    </a:lnTo>
                    <a:lnTo>
                      <a:pt x="24943" y="7784"/>
                    </a:lnTo>
                    <a:lnTo>
                      <a:pt x="24291" y="7512"/>
                    </a:lnTo>
                    <a:lnTo>
                      <a:pt x="23585" y="7512"/>
                    </a:lnTo>
                    <a:lnTo>
                      <a:pt x="23241" y="7621"/>
                    </a:lnTo>
                    <a:lnTo>
                      <a:pt x="23024" y="7748"/>
                    </a:lnTo>
                    <a:lnTo>
                      <a:pt x="22680" y="8037"/>
                    </a:lnTo>
                    <a:lnTo>
                      <a:pt x="22318" y="8599"/>
                    </a:lnTo>
                    <a:lnTo>
                      <a:pt x="22083" y="9540"/>
                    </a:lnTo>
                    <a:lnTo>
                      <a:pt x="22029" y="10553"/>
                    </a:lnTo>
                    <a:lnTo>
                      <a:pt x="22029" y="11042"/>
                    </a:lnTo>
                    <a:lnTo>
                      <a:pt x="22029" y="11096"/>
                    </a:lnTo>
                    <a:lnTo>
                      <a:pt x="22029" y="11386"/>
                    </a:lnTo>
                    <a:lnTo>
                      <a:pt x="21920" y="12001"/>
                    </a:lnTo>
                    <a:lnTo>
                      <a:pt x="21703" y="12617"/>
                    </a:lnTo>
                    <a:lnTo>
                      <a:pt x="21377" y="13142"/>
                    </a:lnTo>
                    <a:lnTo>
                      <a:pt x="21160" y="13341"/>
                    </a:lnTo>
                    <a:lnTo>
                      <a:pt x="20961" y="13486"/>
                    </a:lnTo>
                    <a:lnTo>
                      <a:pt x="20526" y="13594"/>
                    </a:lnTo>
                    <a:lnTo>
                      <a:pt x="20309" y="13576"/>
                    </a:lnTo>
                    <a:lnTo>
                      <a:pt x="20146" y="13522"/>
                    </a:lnTo>
                    <a:lnTo>
                      <a:pt x="19875" y="13377"/>
                    </a:lnTo>
                    <a:lnTo>
                      <a:pt x="19549" y="13015"/>
                    </a:lnTo>
                    <a:lnTo>
                      <a:pt x="19259" y="12363"/>
                    </a:lnTo>
                    <a:lnTo>
                      <a:pt x="19114" y="11621"/>
                    </a:lnTo>
                    <a:lnTo>
                      <a:pt x="19096" y="11259"/>
                    </a:lnTo>
                    <a:lnTo>
                      <a:pt x="18481" y="2915"/>
                    </a:lnTo>
                    <a:lnTo>
                      <a:pt x="18463" y="2517"/>
                    </a:lnTo>
                    <a:lnTo>
                      <a:pt x="18336" y="1720"/>
                    </a:lnTo>
                    <a:lnTo>
                      <a:pt x="18083" y="1014"/>
                    </a:lnTo>
                    <a:lnTo>
                      <a:pt x="17666" y="435"/>
                    </a:lnTo>
                    <a:lnTo>
                      <a:pt x="17377" y="236"/>
                    </a:lnTo>
                    <a:lnTo>
                      <a:pt x="17196" y="128"/>
                    </a:lnTo>
                    <a:lnTo>
                      <a:pt x="16798" y="1"/>
                    </a:lnTo>
                    <a:close/>
                  </a:path>
                </a:pathLst>
              </a:custGeom>
              <a:solidFill>
                <a:srgbClr val="1919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5" name="Google Shape;245;p7"/>
              <p:cNvSpPr/>
              <p:nvPr/>
            </p:nvSpPr>
            <p:spPr>
              <a:xfrm>
                <a:off x="3704551" y="933250"/>
                <a:ext cx="702125" cy="226566"/>
              </a:xfrm>
              <a:custGeom>
                <a:avLst/>
                <a:gdLst/>
                <a:ahLst/>
                <a:cxnLst/>
                <a:rect l="l" t="t" r="r" b="b"/>
                <a:pathLst>
                  <a:path w="22102" h="7132" extrusionOk="0">
                    <a:moveTo>
                      <a:pt x="55" y="0"/>
                    </a:moveTo>
                    <a:lnTo>
                      <a:pt x="1" y="290"/>
                    </a:lnTo>
                    <a:lnTo>
                      <a:pt x="1159" y="525"/>
                    </a:lnTo>
                    <a:lnTo>
                      <a:pt x="3422" y="1086"/>
                    </a:lnTo>
                    <a:lnTo>
                      <a:pt x="6716" y="2064"/>
                    </a:lnTo>
                    <a:lnTo>
                      <a:pt x="10915" y="3638"/>
                    </a:lnTo>
                    <a:lnTo>
                      <a:pt x="14934" y="5358"/>
                    </a:lnTo>
                    <a:lnTo>
                      <a:pt x="16870" y="6245"/>
                    </a:lnTo>
                    <a:lnTo>
                      <a:pt x="17721" y="6625"/>
                    </a:lnTo>
                    <a:lnTo>
                      <a:pt x="18771" y="6987"/>
                    </a:lnTo>
                    <a:lnTo>
                      <a:pt x="19368" y="7114"/>
                    </a:lnTo>
                    <a:lnTo>
                      <a:pt x="19640" y="7132"/>
                    </a:lnTo>
                    <a:lnTo>
                      <a:pt x="20020" y="7114"/>
                    </a:lnTo>
                    <a:lnTo>
                      <a:pt x="20327" y="6987"/>
                    </a:lnTo>
                    <a:lnTo>
                      <a:pt x="20490" y="6896"/>
                    </a:lnTo>
                    <a:lnTo>
                      <a:pt x="20780" y="6661"/>
                    </a:lnTo>
                    <a:lnTo>
                      <a:pt x="21124" y="6172"/>
                    </a:lnTo>
                    <a:lnTo>
                      <a:pt x="21522" y="5213"/>
                    </a:lnTo>
                    <a:lnTo>
                      <a:pt x="21902" y="3928"/>
                    </a:lnTo>
                    <a:lnTo>
                      <a:pt x="22101" y="3132"/>
                    </a:lnTo>
                    <a:lnTo>
                      <a:pt x="21812" y="3059"/>
                    </a:lnTo>
                    <a:lnTo>
                      <a:pt x="21450" y="4489"/>
                    </a:lnTo>
                    <a:lnTo>
                      <a:pt x="20907" y="5955"/>
                    </a:lnTo>
                    <a:lnTo>
                      <a:pt x="20472" y="6552"/>
                    </a:lnTo>
                    <a:lnTo>
                      <a:pt x="20201" y="6715"/>
                    </a:lnTo>
                    <a:lnTo>
                      <a:pt x="19984" y="6806"/>
                    </a:lnTo>
                    <a:lnTo>
                      <a:pt x="19404" y="6824"/>
                    </a:lnTo>
                    <a:lnTo>
                      <a:pt x="18644" y="6643"/>
                    </a:lnTo>
                    <a:lnTo>
                      <a:pt x="17630" y="6245"/>
                    </a:lnTo>
                    <a:lnTo>
                      <a:pt x="16997" y="5973"/>
                    </a:lnTo>
                    <a:lnTo>
                      <a:pt x="15060" y="5068"/>
                    </a:lnTo>
                    <a:lnTo>
                      <a:pt x="11024" y="3349"/>
                    </a:lnTo>
                    <a:lnTo>
                      <a:pt x="6806" y="1792"/>
                    </a:lnTo>
                    <a:lnTo>
                      <a:pt x="3494" y="797"/>
                    </a:lnTo>
                    <a:lnTo>
                      <a:pt x="1213" y="235"/>
                    </a:lnTo>
                    <a:lnTo>
                      <a:pt x="55" y="0"/>
                    </a:lnTo>
                    <a:close/>
                  </a:path>
                </a:pathLst>
              </a:custGeom>
              <a:solidFill>
                <a:srgbClr val="1919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spTree>
    <p:extLst>
      <p:ext uri="{BB962C8B-B14F-4D97-AF65-F5344CB8AC3E}">
        <p14:creationId xmlns:p14="http://schemas.microsoft.com/office/powerpoint/2010/main" val="298408785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46"/>
        <p:cNvGrpSpPr/>
        <p:nvPr/>
      </p:nvGrpSpPr>
      <p:grpSpPr>
        <a:xfrm>
          <a:off x="0" y="0"/>
          <a:ext cx="0" cy="0"/>
          <a:chOff x="0" y="0"/>
          <a:chExt cx="0" cy="0"/>
        </a:xfrm>
      </p:grpSpPr>
      <p:sp>
        <p:nvSpPr>
          <p:cNvPr id="247" name="Google Shape;247;p8"/>
          <p:cNvSpPr txBox="1">
            <a:spLocks noGrp="1"/>
          </p:cNvSpPr>
          <p:nvPr>
            <p:ph type="title"/>
          </p:nvPr>
        </p:nvSpPr>
        <p:spPr>
          <a:xfrm>
            <a:off x="1496900" y="1254400"/>
            <a:ext cx="9198000" cy="4051600"/>
          </a:xfrm>
          <a:prstGeom prst="rect">
            <a:avLst/>
          </a:prstGeom>
        </p:spPr>
        <p:txBody>
          <a:bodyPr spcFirstLastPara="1" wrap="square" lIns="91425" tIns="91425" rIns="91425" bIns="91425" anchor="ctr" anchorCtr="0">
            <a:noAutofit/>
          </a:bodyPr>
          <a:lstStyle>
            <a:lvl1pPr lvl="0" algn="ctr" rtl="0">
              <a:lnSpc>
                <a:spcPct val="70000"/>
              </a:lnSpc>
              <a:spcBef>
                <a:spcPts val="0"/>
              </a:spcBef>
              <a:spcAft>
                <a:spcPts val="0"/>
              </a:spcAft>
              <a:buSzPts val="6000"/>
              <a:buNone/>
              <a:defRPr sz="14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endParaRPr/>
          </a:p>
        </p:txBody>
      </p:sp>
      <p:grpSp>
        <p:nvGrpSpPr>
          <p:cNvPr id="248" name="Google Shape;248;p8"/>
          <p:cNvGrpSpPr/>
          <p:nvPr/>
        </p:nvGrpSpPr>
        <p:grpSpPr>
          <a:xfrm>
            <a:off x="-658924" y="122127"/>
            <a:ext cx="13218725" cy="6735888"/>
            <a:chOff x="-494193" y="91595"/>
            <a:chExt cx="9914044" cy="5051916"/>
          </a:xfrm>
        </p:grpSpPr>
        <p:grpSp>
          <p:nvGrpSpPr>
            <p:cNvPr id="249" name="Google Shape;249;p8"/>
            <p:cNvGrpSpPr/>
            <p:nvPr/>
          </p:nvGrpSpPr>
          <p:grpSpPr>
            <a:xfrm>
              <a:off x="-494193" y="91595"/>
              <a:ext cx="2125321" cy="2143436"/>
              <a:chOff x="-388068" y="70370"/>
              <a:chExt cx="2125321" cy="2143436"/>
            </a:xfrm>
          </p:grpSpPr>
          <p:grpSp>
            <p:nvGrpSpPr>
              <p:cNvPr id="250" name="Google Shape;250;p8"/>
              <p:cNvGrpSpPr/>
              <p:nvPr/>
            </p:nvGrpSpPr>
            <p:grpSpPr>
              <a:xfrm rot="3434401">
                <a:off x="396274" y="442564"/>
                <a:ext cx="692015" cy="1921029"/>
                <a:chOff x="5621053" y="396189"/>
                <a:chExt cx="872876" cy="2423098"/>
              </a:xfrm>
            </p:grpSpPr>
            <p:sp>
              <p:nvSpPr>
                <p:cNvPr id="251" name="Google Shape;251;p8"/>
                <p:cNvSpPr/>
                <p:nvPr/>
              </p:nvSpPr>
              <p:spPr>
                <a:xfrm>
                  <a:off x="5942476" y="1646812"/>
                  <a:ext cx="221960" cy="1172475"/>
                </a:xfrm>
                <a:custGeom>
                  <a:avLst/>
                  <a:gdLst/>
                  <a:ahLst/>
                  <a:cxnLst/>
                  <a:rect l="l" t="t" r="r" b="b"/>
                  <a:pathLst>
                    <a:path w="6987" h="36908" extrusionOk="0">
                      <a:moveTo>
                        <a:pt x="3729" y="1"/>
                      </a:moveTo>
                      <a:lnTo>
                        <a:pt x="3421" y="55"/>
                      </a:lnTo>
                      <a:lnTo>
                        <a:pt x="3494" y="598"/>
                      </a:lnTo>
                      <a:lnTo>
                        <a:pt x="3584" y="1684"/>
                      </a:lnTo>
                      <a:lnTo>
                        <a:pt x="3584" y="2770"/>
                      </a:lnTo>
                      <a:lnTo>
                        <a:pt x="3512" y="3874"/>
                      </a:lnTo>
                      <a:lnTo>
                        <a:pt x="3222" y="5594"/>
                      </a:lnTo>
                      <a:lnTo>
                        <a:pt x="2498" y="8055"/>
                      </a:lnTo>
                      <a:lnTo>
                        <a:pt x="1973" y="9395"/>
                      </a:lnTo>
                      <a:lnTo>
                        <a:pt x="1503" y="10607"/>
                      </a:lnTo>
                      <a:lnTo>
                        <a:pt x="652" y="13105"/>
                      </a:lnTo>
                      <a:lnTo>
                        <a:pt x="199" y="15042"/>
                      </a:lnTo>
                      <a:lnTo>
                        <a:pt x="36" y="16345"/>
                      </a:lnTo>
                      <a:lnTo>
                        <a:pt x="0" y="17685"/>
                      </a:lnTo>
                      <a:lnTo>
                        <a:pt x="109" y="19024"/>
                      </a:lnTo>
                      <a:lnTo>
                        <a:pt x="236" y="19712"/>
                      </a:lnTo>
                      <a:lnTo>
                        <a:pt x="471" y="20671"/>
                      </a:lnTo>
                      <a:lnTo>
                        <a:pt x="1104" y="22517"/>
                      </a:lnTo>
                      <a:lnTo>
                        <a:pt x="2371" y="25142"/>
                      </a:lnTo>
                      <a:lnTo>
                        <a:pt x="3313" y="26807"/>
                      </a:lnTo>
                      <a:lnTo>
                        <a:pt x="3747" y="27604"/>
                      </a:lnTo>
                      <a:lnTo>
                        <a:pt x="4200" y="28418"/>
                      </a:lnTo>
                      <a:lnTo>
                        <a:pt x="4797" y="29540"/>
                      </a:lnTo>
                      <a:lnTo>
                        <a:pt x="5720" y="31731"/>
                      </a:lnTo>
                      <a:lnTo>
                        <a:pt x="6335" y="33830"/>
                      </a:lnTo>
                      <a:lnTo>
                        <a:pt x="6643" y="35876"/>
                      </a:lnTo>
                      <a:lnTo>
                        <a:pt x="6697" y="36907"/>
                      </a:lnTo>
                      <a:lnTo>
                        <a:pt x="6987" y="36907"/>
                      </a:lnTo>
                      <a:lnTo>
                        <a:pt x="6951" y="35857"/>
                      </a:lnTo>
                      <a:lnTo>
                        <a:pt x="6625" y="33776"/>
                      </a:lnTo>
                      <a:lnTo>
                        <a:pt x="5991" y="31640"/>
                      </a:lnTo>
                      <a:lnTo>
                        <a:pt x="5068" y="29414"/>
                      </a:lnTo>
                      <a:lnTo>
                        <a:pt x="4471" y="28273"/>
                      </a:lnTo>
                      <a:lnTo>
                        <a:pt x="4019" y="27459"/>
                      </a:lnTo>
                      <a:lnTo>
                        <a:pt x="3566" y="26662"/>
                      </a:lnTo>
                      <a:lnTo>
                        <a:pt x="2607" y="24961"/>
                      </a:lnTo>
                      <a:lnTo>
                        <a:pt x="1376" y="22391"/>
                      </a:lnTo>
                      <a:lnTo>
                        <a:pt x="760" y="20599"/>
                      </a:lnTo>
                      <a:lnTo>
                        <a:pt x="525" y="19640"/>
                      </a:lnTo>
                      <a:lnTo>
                        <a:pt x="398" y="18988"/>
                      </a:lnTo>
                      <a:lnTo>
                        <a:pt x="290" y="17667"/>
                      </a:lnTo>
                      <a:lnTo>
                        <a:pt x="344" y="16363"/>
                      </a:lnTo>
                      <a:lnTo>
                        <a:pt x="507" y="15078"/>
                      </a:lnTo>
                      <a:lnTo>
                        <a:pt x="941" y="13160"/>
                      </a:lnTo>
                      <a:lnTo>
                        <a:pt x="1774" y="10698"/>
                      </a:lnTo>
                      <a:lnTo>
                        <a:pt x="2263" y="9503"/>
                      </a:lnTo>
                      <a:lnTo>
                        <a:pt x="2788" y="8146"/>
                      </a:lnTo>
                      <a:lnTo>
                        <a:pt x="3512" y="5648"/>
                      </a:lnTo>
                      <a:lnTo>
                        <a:pt x="3801" y="3892"/>
                      </a:lnTo>
                      <a:lnTo>
                        <a:pt x="3892" y="2770"/>
                      </a:lnTo>
                      <a:lnTo>
                        <a:pt x="3892" y="1666"/>
                      </a:lnTo>
                      <a:lnTo>
                        <a:pt x="3801" y="562"/>
                      </a:lnTo>
                      <a:lnTo>
                        <a:pt x="3729"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2" name="Google Shape;252;p8"/>
                <p:cNvSpPr/>
                <p:nvPr/>
              </p:nvSpPr>
              <p:spPr>
                <a:xfrm>
                  <a:off x="5948226" y="1451315"/>
                  <a:ext cx="235778" cy="242100"/>
                </a:xfrm>
                <a:custGeom>
                  <a:avLst/>
                  <a:gdLst/>
                  <a:ahLst/>
                  <a:cxnLst/>
                  <a:rect l="l" t="t" r="r" b="b"/>
                  <a:pathLst>
                    <a:path w="7422" h="7621" extrusionOk="0">
                      <a:moveTo>
                        <a:pt x="4942" y="1"/>
                      </a:moveTo>
                      <a:lnTo>
                        <a:pt x="2009" y="91"/>
                      </a:lnTo>
                      <a:lnTo>
                        <a:pt x="1376" y="2299"/>
                      </a:lnTo>
                      <a:lnTo>
                        <a:pt x="797" y="4616"/>
                      </a:lnTo>
                      <a:lnTo>
                        <a:pt x="326" y="6191"/>
                      </a:lnTo>
                      <a:lnTo>
                        <a:pt x="0" y="7114"/>
                      </a:lnTo>
                      <a:lnTo>
                        <a:pt x="941" y="7349"/>
                      </a:lnTo>
                      <a:lnTo>
                        <a:pt x="2752" y="7621"/>
                      </a:lnTo>
                      <a:lnTo>
                        <a:pt x="4562" y="7603"/>
                      </a:lnTo>
                      <a:lnTo>
                        <a:pt x="6426" y="7277"/>
                      </a:lnTo>
                      <a:lnTo>
                        <a:pt x="7421" y="6987"/>
                      </a:lnTo>
                      <a:lnTo>
                        <a:pt x="6752" y="5286"/>
                      </a:lnTo>
                      <a:lnTo>
                        <a:pt x="5792" y="2933"/>
                      </a:lnTo>
                      <a:lnTo>
                        <a:pt x="5213" y="1105"/>
                      </a:lnTo>
                      <a:lnTo>
                        <a:pt x="4942"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3" name="Google Shape;253;p8"/>
                <p:cNvSpPr/>
                <p:nvPr/>
              </p:nvSpPr>
              <p:spPr>
                <a:xfrm>
                  <a:off x="5943048" y="1450171"/>
                  <a:ext cx="245563" cy="248422"/>
                </a:xfrm>
                <a:custGeom>
                  <a:avLst/>
                  <a:gdLst/>
                  <a:ahLst/>
                  <a:cxnLst/>
                  <a:rect l="l" t="t" r="r" b="b"/>
                  <a:pathLst>
                    <a:path w="7730" h="7820" extrusionOk="0">
                      <a:moveTo>
                        <a:pt x="5249" y="0"/>
                      </a:moveTo>
                      <a:lnTo>
                        <a:pt x="4942" y="73"/>
                      </a:lnTo>
                      <a:lnTo>
                        <a:pt x="5340" y="1575"/>
                      </a:lnTo>
                      <a:lnTo>
                        <a:pt x="6173" y="3964"/>
                      </a:lnTo>
                      <a:lnTo>
                        <a:pt x="6625" y="5050"/>
                      </a:lnTo>
                      <a:lnTo>
                        <a:pt x="7005" y="5955"/>
                      </a:lnTo>
                      <a:lnTo>
                        <a:pt x="7385" y="6915"/>
                      </a:lnTo>
                      <a:lnTo>
                        <a:pt x="6516" y="7186"/>
                      </a:lnTo>
                      <a:lnTo>
                        <a:pt x="4815" y="7476"/>
                      </a:lnTo>
                      <a:lnTo>
                        <a:pt x="3096" y="7512"/>
                      </a:lnTo>
                      <a:lnTo>
                        <a:pt x="1304" y="7277"/>
                      </a:lnTo>
                      <a:lnTo>
                        <a:pt x="362" y="7041"/>
                      </a:lnTo>
                      <a:lnTo>
                        <a:pt x="706" y="6046"/>
                      </a:lnTo>
                      <a:lnTo>
                        <a:pt x="1195" y="4326"/>
                      </a:lnTo>
                      <a:lnTo>
                        <a:pt x="1412" y="3494"/>
                      </a:lnTo>
                      <a:lnTo>
                        <a:pt x="1756" y="2082"/>
                      </a:lnTo>
                      <a:lnTo>
                        <a:pt x="2317" y="181"/>
                      </a:lnTo>
                      <a:lnTo>
                        <a:pt x="2028" y="91"/>
                      </a:lnTo>
                      <a:lnTo>
                        <a:pt x="1466" y="2009"/>
                      </a:lnTo>
                      <a:lnTo>
                        <a:pt x="1123" y="3403"/>
                      </a:lnTo>
                      <a:lnTo>
                        <a:pt x="887" y="4308"/>
                      </a:lnTo>
                      <a:lnTo>
                        <a:pt x="399" y="6046"/>
                      </a:lnTo>
                      <a:lnTo>
                        <a:pt x="18" y="7096"/>
                      </a:lnTo>
                      <a:lnTo>
                        <a:pt x="0" y="7150"/>
                      </a:lnTo>
                      <a:lnTo>
                        <a:pt x="37" y="7222"/>
                      </a:lnTo>
                      <a:lnTo>
                        <a:pt x="73" y="7277"/>
                      </a:lnTo>
                      <a:lnTo>
                        <a:pt x="127" y="7295"/>
                      </a:lnTo>
                      <a:lnTo>
                        <a:pt x="1086" y="7530"/>
                      </a:lnTo>
                      <a:lnTo>
                        <a:pt x="2896" y="7802"/>
                      </a:lnTo>
                      <a:lnTo>
                        <a:pt x="3765" y="7820"/>
                      </a:lnTo>
                      <a:lnTo>
                        <a:pt x="4725" y="7802"/>
                      </a:lnTo>
                      <a:lnTo>
                        <a:pt x="6643" y="7458"/>
                      </a:lnTo>
                      <a:lnTo>
                        <a:pt x="7621" y="7150"/>
                      </a:lnTo>
                      <a:lnTo>
                        <a:pt x="7675" y="7132"/>
                      </a:lnTo>
                      <a:lnTo>
                        <a:pt x="7711" y="7078"/>
                      </a:lnTo>
                      <a:lnTo>
                        <a:pt x="7729" y="7023"/>
                      </a:lnTo>
                      <a:lnTo>
                        <a:pt x="7729" y="6969"/>
                      </a:lnTo>
                      <a:lnTo>
                        <a:pt x="7313" y="5901"/>
                      </a:lnTo>
                      <a:lnTo>
                        <a:pt x="6915" y="4942"/>
                      </a:lnTo>
                      <a:lnTo>
                        <a:pt x="6462" y="3856"/>
                      </a:lnTo>
                      <a:lnTo>
                        <a:pt x="5630" y="1503"/>
                      </a:lnTo>
                      <a:lnTo>
                        <a:pt x="5249"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4" name="Google Shape;254;p8"/>
                <p:cNvSpPr/>
                <p:nvPr/>
              </p:nvSpPr>
              <p:spPr>
                <a:xfrm>
                  <a:off x="5625627" y="400795"/>
                  <a:ext cx="863695" cy="1049979"/>
                </a:xfrm>
                <a:custGeom>
                  <a:avLst/>
                  <a:gdLst/>
                  <a:ahLst/>
                  <a:cxnLst/>
                  <a:rect l="l" t="t" r="r" b="b"/>
                  <a:pathLst>
                    <a:path w="27188" h="33052" extrusionOk="0">
                      <a:moveTo>
                        <a:pt x="12092" y="0"/>
                      </a:moveTo>
                      <a:lnTo>
                        <a:pt x="10445" y="127"/>
                      </a:lnTo>
                      <a:lnTo>
                        <a:pt x="8943" y="417"/>
                      </a:lnTo>
                      <a:lnTo>
                        <a:pt x="7549" y="869"/>
                      </a:lnTo>
                      <a:lnTo>
                        <a:pt x="6300" y="1466"/>
                      </a:lnTo>
                      <a:lnTo>
                        <a:pt x="5160" y="2190"/>
                      </a:lnTo>
                      <a:lnTo>
                        <a:pt x="4128" y="3059"/>
                      </a:lnTo>
                      <a:lnTo>
                        <a:pt x="3241" y="4037"/>
                      </a:lnTo>
                      <a:lnTo>
                        <a:pt x="2445" y="5123"/>
                      </a:lnTo>
                      <a:lnTo>
                        <a:pt x="1775" y="6299"/>
                      </a:lnTo>
                      <a:lnTo>
                        <a:pt x="1214" y="7548"/>
                      </a:lnTo>
                      <a:lnTo>
                        <a:pt x="761" y="8887"/>
                      </a:lnTo>
                      <a:lnTo>
                        <a:pt x="417" y="10263"/>
                      </a:lnTo>
                      <a:lnTo>
                        <a:pt x="182" y="11693"/>
                      </a:lnTo>
                      <a:lnTo>
                        <a:pt x="37" y="13159"/>
                      </a:lnTo>
                      <a:lnTo>
                        <a:pt x="1" y="14662"/>
                      </a:lnTo>
                      <a:lnTo>
                        <a:pt x="55" y="16164"/>
                      </a:lnTo>
                      <a:lnTo>
                        <a:pt x="200" y="17684"/>
                      </a:lnTo>
                      <a:lnTo>
                        <a:pt x="435" y="19187"/>
                      </a:lnTo>
                      <a:lnTo>
                        <a:pt x="779" y="20671"/>
                      </a:lnTo>
                      <a:lnTo>
                        <a:pt x="1196" y="22119"/>
                      </a:lnTo>
                      <a:lnTo>
                        <a:pt x="1702" y="23531"/>
                      </a:lnTo>
                      <a:lnTo>
                        <a:pt x="2282" y="24870"/>
                      </a:lnTo>
                      <a:lnTo>
                        <a:pt x="2951" y="26173"/>
                      </a:lnTo>
                      <a:lnTo>
                        <a:pt x="3693" y="27386"/>
                      </a:lnTo>
                      <a:lnTo>
                        <a:pt x="4526" y="28508"/>
                      </a:lnTo>
                      <a:lnTo>
                        <a:pt x="5413" y="29522"/>
                      </a:lnTo>
                      <a:lnTo>
                        <a:pt x="6390" y="30445"/>
                      </a:lnTo>
                      <a:lnTo>
                        <a:pt x="7422" y="31241"/>
                      </a:lnTo>
                      <a:lnTo>
                        <a:pt x="8526" y="31893"/>
                      </a:lnTo>
                      <a:lnTo>
                        <a:pt x="9685" y="32418"/>
                      </a:lnTo>
                      <a:lnTo>
                        <a:pt x="10915" y="32780"/>
                      </a:lnTo>
                      <a:lnTo>
                        <a:pt x="11567" y="32889"/>
                      </a:lnTo>
                      <a:lnTo>
                        <a:pt x="12526" y="33015"/>
                      </a:lnTo>
                      <a:lnTo>
                        <a:pt x="14336" y="33051"/>
                      </a:lnTo>
                      <a:lnTo>
                        <a:pt x="16002" y="32852"/>
                      </a:lnTo>
                      <a:lnTo>
                        <a:pt x="17522" y="32418"/>
                      </a:lnTo>
                      <a:lnTo>
                        <a:pt x="18916" y="31803"/>
                      </a:lnTo>
                      <a:lnTo>
                        <a:pt x="20183" y="31006"/>
                      </a:lnTo>
                      <a:lnTo>
                        <a:pt x="21341" y="30047"/>
                      </a:lnTo>
                      <a:lnTo>
                        <a:pt x="22355" y="28961"/>
                      </a:lnTo>
                      <a:lnTo>
                        <a:pt x="23278" y="27748"/>
                      </a:lnTo>
                      <a:lnTo>
                        <a:pt x="24074" y="26445"/>
                      </a:lnTo>
                      <a:lnTo>
                        <a:pt x="24780" y="25087"/>
                      </a:lnTo>
                      <a:lnTo>
                        <a:pt x="25378" y="23657"/>
                      </a:lnTo>
                      <a:lnTo>
                        <a:pt x="26102" y="21485"/>
                      </a:lnTo>
                      <a:lnTo>
                        <a:pt x="26771" y="18589"/>
                      </a:lnTo>
                      <a:lnTo>
                        <a:pt x="26970" y="17214"/>
                      </a:lnTo>
                      <a:lnTo>
                        <a:pt x="27097" y="16236"/>
                      </a:lnTo>
                      <a:lnTo>
                        <a:pt x="27188" y="14354"/>
                      </a:lnTo>
                      <a:lnTo>
                        <a:pt x="27133" y="12562"/>
                      </a:lnTo>
                      <a:lnTo>
                        <a:pt x="26916" y="10879"/>
                      </a:lnTo>
                      <a:lnTo>
                        <a:pt x="26554" y="9286"/>
                      </a:lnTo>
                      <a:lnTo>
                        <a:pt x="26047" y="7820"/>
                      </a:lnTo>
                      <a:lnTo>
                        <a:pt x="25396" y="6462"/>
                      </a:lnTo>
                      <a:lnTo>
                        <a:pt x="24617" y="5213"/>
                      </a:lnTo>
                      <a:lnTo>
                        <a:pt x="23694" y="4091"/>
                      </a:lnTo>
                      <a:lnTo>
                        <a:pt x="22644" y="3095"/>
                      </a:lnTo>
                      <a:lnTo>
                        <a:pt x="21468" y="2245"/>
                      </a:lnTo>
                      <a:lnTo>
                        <a:pt x="20183" y="1503"/>
                      </a:lnTo>
                      <a:lnTo>
                        <a:pt x="18771" y="923"/>
                      </a:lnTo>
                      <a:lnTo>
                        <a:pt x="17251" y="471"/>
                      </a:lnTo>
                      <a:lnTo>
                        <a:pt x="15622" y="181"/>
                      </a:lnTo>
                      <a:lnTo>
                        <a:pt x="13884" y="36"/>
                      </a:lnTo>
                      <a:lnTo>
                        <a:pt x="12979" y="18"/>
                      </a:lnTo>
                      <a:lnTo>
                        <a:pt x="12092"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8"/>
                <p:cNvSpPr/>
                <p:nvPr/>
              </p:nvSpPr>
              <p:spPr>
                <a:xfrm>
                  <a:off x="5621053" y="396189"/>
                  <a:ext cx="865982" cy="1059764"/>
                </a:xfrm>
                <a:custGeom>
                  <a:avLst/>
                  <a:gdLst/>
                  <a:ahLst/>
                  <a:cxnLst/>
                  <a:rect l="l" t="t" r="r" b="b"/>
                  <a:pathLst>
                    <a:path w="27260" h="33360" extrusionOk="0">
                      <a:moveTo>
                        <a:pt x="12526" y="0"/>
                      </a:moveTo>
                      <a:lnTo>
                        <a:pt x="11874" y="19"/>
                      </a:lnTo>
                      <a:lnTo>
                        <a:pt x="10607" y="127"/>
                      </a:lnTo>
                      <a:lnTo>
                        <a:pt x="9394" y="326"/>
                      </a:lnTo>
                      <a:lnTo>
                        <a:pt x="8254" y="652"/>
                      </a:lnTo>
                      <a:lnTo>
                        <a:pt x="7168" y="1068"/>
                      </a:lnTo>
                      <a:lnTo>
                        <a:pt x="6154" y="1593"/>
                      </a:lnTo>
                      <a:lnTo>
                        <a:pt x="5213" y="2209"/>
                      </a:lnTo>
                      <a:lnTo>
                        <a:pt x="4344" y="2933"/>
                      </a:lnTo>
                      <a:lnTo>
                        <a:pt x="3548" y="3747"/>
                      </a:lnTo>
                      <a:lnTo>
                        <a:pt x="2824" y="4634"/>
                      </a:lnTo>
                      <a:lnTo>
                        <a:pt x="2172" y="5630"/>
                      </a:lnTo>
                      <a:lnTo>
                        <a:pt x="1611" y="6716"/>
                      </a:lnTo>
                      <a:lnTo>
                        <a:pt x="1122" y="7874"/>
                      </a:lnTo>
                      <a:lnTo>
                        <a:pt x="706" y="9123"/>
                      </a:lnTo>
                      <a:lnTo>
                        <a:pt x="398" y="10462"/>
                      </a:lnTo>
                      <a:lnTo>
                        <a:pt x="163" y="11856"/>
                      </a:lnTo>
                      <a:lnTo>
                        <a:pt x="91" y="12598"/>
                      </a:lnTo>
                      <a:lnTo>
                        <a:pt x="18" y="13431"/>
                      </a:lnTo>
                      <a:lnTo>
                        <a:pt x="0" y="15114"/>
                      </a:lnTo>
                      <a:lnTo>
                        <a:pt x="91" y="16816"/>
                      </a:lnTo>
                      <a:lnTo>
                        <a:pt x="290" y="18499"/>
                      </a:lnTo>
                      <a:lnTo>
                        <a:pt x="616" y="20200"/>
                      </a:lnTo>
                      <a:lnTo>
                        <a:pt x="1050" y="21848"/>
                      </a:lnTo>
                      <a:lnTo>
                        <a:pt x="1611" y="23458"/>
                      </a:lnTo>
                      <a:lnTo>
                        <a:pt x="2263" y="24997"/>
                      </a:lnTo>
                      <a:lnTo>
                        <a:pt x="3023" y="26463"/>
                      </a:lnTo>
                      <a:lnTo>
                        <a:pt x="3874" y="27821"/>
                      </a:lnTo>
                      <a:lnTo>
                        <a:pt x="4833" y="29070"/>
                      </a:lnTo>
                      <a:lnTo>
                        <a:pt x="5883" y="30192"/>
                      </a:lnTo>
                      <a:lnTo>
                        <a:pt x="7023" y="31169"/>
                      </a:lnTo>
                      <a:lnTo>
                        <a:pt x="8236" y="31984"/>
                      </a:lnTo>
                      <a:lnTo>
                        <a:pt x="9557" y="32617"/>
                      </a:lnTo>
                      <a:lnTo>
                        <a:pt x="10951" y="33052"/>
                      </a:lnTo>
                      <a:lnTo>
                        <a:pt x="11675" y="33178"/>
                      </a:lnTo>
                      <a:lnTo>
                        <a:pt x="12779" y="33323"/>
                      </a:lnTo>
                      <a:lnTo>
                        <a:pt x="13829" y="33359"/>
                      </a:lnTo>
                      <a:lnTo>
                        <a:pt x="14770" y="33323"/>
                      </a:lnTo>
                      <a:lnTo>
                        <a:pt x="16562" y="33052"/>
                      </a:lnTo>
                      <a:lnTo>
                        <a:pt x="18245" y="32509"/>
                      </a:lnTo>
                      <a:lnTo>
                        <a:pt x="19802" y="31694"/>
                      </a:lnTo>
                      <a:lnTo>
                        <a:pt x="20544" y="31169"/>
                      </a:lnTo>
                      <a:lnTo>
                        <a:pt x="20997" y="30807"/>
                      </a:lnTo>
                      <a:lnTo>
                        <a:pt x="21847" y="30047"/>
                      </a:lnTo>
                      <a:lnTo>
                        <a:pt x="22607" y="29214"/>
                      </a:lnTo>
                      <a:lnTo>
                        <a:pt x="23295" y="28327"/>
                      </a:lnTo>
                      <a:lnTo>
                        <a:pt x="24218" y="26916"/>
                      </a:lnTo>
                      <a:lnTo>
                        <a:pt x="25214" y="24961"/>
                      </a:lnTo>
                      <a:lnTo>
                        <a:pt x="25974" y="23006"/>
                      </a:lnTo>
                      <a:lnTo>
                        <a:pt x="26535" y="21124"/>
                      </a:lnTo>
                      <a:lnTo>
                        <a:pt x="27096" y="18608"/>
                      </a:lnTo>
                      <a:lnTo>
                        <a:pt x="27259" y="17377"/>
                      </a:lnTo>
                      <a:lnTo>
                        <a:pt x="26970" y="17341"/>
                      </a:lnTo>
                      <a:lnTo>
                        <a:pt x="26789" y="18553"/>
                      </a:lnTo>
                      <a:lnTo>
                        <a:pt x="26246" y="21033"/>
                      </a:lnTo>
                      <a:lnTo>
                        <a:pt x="25703" y="22879"/>
                      </a:lnTo>
                      <a:lnTo>
                        <a:pt x="24942" y="24816"/>
                      </a:lnTo>
                      <a:lnTo>
                        <a:pt x="23965" y="26753"/>
                      </a:lnTo>
                      <a:lnTo>
                        <a:pt x="22752" y="28581"/>
                      </a:lnTo>
                      <a:lnTo>
                        <a:pt x="21630" y="29830"/>
                      </a:lnTo>
                      <a:lnTo>
                        <a:pt x="20816" y="30572"/>
                      </a:lnTo>
                      <a:lnTo>
                        <a:pt x="20363" y="30934"/>
                      </a:lnTo>
                      <a:lnTo>
                        <a:pt x="19911" y="31260"/>
                      </a:lnTo>
                      <a:lnTo>
                        <a:pt x="18951" y="31821"/>
                      </a:lnTo>
                      <a:lnTo>
                        <a:pt x="17974" y="32291"/>
                      </a:lnTo>
                      <a:lnTo>
                        <a:pt x="16924" y="32635"/>
                      </a:lnTo>
                      <a:lnTo>
                        <a:pt x="15838" y="32889"/>
                      </a:lnTo>
                      <a:lnTo>
                        <a:pt x="14716" y="33034"/>
                      </a:lnTo>
                      <a:lnTo>
                        <a:pt x="13557" y="33052"/>
                      </a:lnTo>
                      <a:lnTo>
                        <a:pt x="12345" y="32979"/>
                      </a:lnTo>
                      <a:lnTo>
                        <a:pt x="11729" y="32889"/>
                      </a:lnTo>
                      <a:lnTo>
                        <a:pt x="11005" y="32762"/>
                      </a:lnTo>
                      <a:lnTo>
                        <a:pt x="9648" y="32328"/>
                      </a:lnTo>
                      <a:lnTo>
                        <a:pt x="8363" y="31712"/>
                      </a:lnTo>
                      <a:lnTo>
                        <a:pt x="7168" y="30916"/>
                      </a:lnTo>
                      <a:lnTo>
                        <a:pt x="6046" y="29956"/>
                      </a:lnTo>
                      <a:lnTo>
                        <a:pt x="5014" y="28852"/>
                      </a:lnTo>
                      <a:lnTo>
                        <a:pt x="4091" y="27622"/>
                      </a:lnTo>
                      <a:lnTo>
                        <a:pt x="3240" y="26282"/>
                      </a:lnTo>
                      <a:lnTo>
                        <a:pt x="2498" y="24834"/>
                      </a:lnTo>
                      <a:lnTo>
                        <a:pt x="1865" y="23314"/>
                      </a:lnTo>
                      <a:lnTo>
                        <a:pt x="1340" y="21739"/>
                      </a:lnTo>
                      <a:lnTo>
                        <a:pt x="905" y="20110"/>
                      </a:lnTo>
                      <a:lnTo>
                        <a:pt x="579" y="18445"/>
                      </a:lnTo>
                      <a:lnTo>
                        <a:pt x="380" y="16761"/>
                      </a:lnTo>
                      <a:lnTo>
                        <a:pt x="290" y="15096"/>
                      </a:lnTo>
                      <a:lnTo>
                        <a:pt x="326" y="13449"/>
                      </a:lnTo>
                      <a:lnTo>
                        <a:pt x="380" y="12634"/>
                      </a:lnTo>
                      <a:lnTo>
                        <a:pt x="471" y="11892"/>
                      </a:lnTo>
                      <a:lnTo>
                        <a:pt x="706" y="10481"/>
                      </a:lnTo>
                      <a:lnTo>
                        <a:pt x="1032" y="9141"/>
                      </a:lnTo>
                      <a:lnTo>
                        <a:pt x="1430" y="7892"/>
                      </a:lnTo>
                      <a:lnTo>
                        <a:pt x="1937" y="6734"/>
                      </a:lnTo>
                      <a:lnTo>
                        <a:pt x="2516" y="5666"/>
                      </a:lnTo>
                      <a:lnTo>
                        <a:pt x="3186" y="4670"/>
                      </a:lnTo>
                      <a:lnTo>
                        <a:pt x="3928" y="3783"/>
                      </a:lnTo>
                      <a:lnTo>
                        <a:pt x="4742" y="2987"/>
                      </a:lnTo>
                      <a:lnTo>
                        <a:pt x="5629" y="2299"/>
                      </a:lnTo>
                      <a:lnTo>
                        <a:pt x="6607" y="1702"/>
                      </a:lnTo>
                      <a:lnTo>
                        <a:pt x="7639" y="1213"/>
                      </a:lnTo>
                      <a:lnTo>
                        <a:pt x="8743" y="815"/>
                      </a:lnTo>
                      <a:lnTo>
                        <a:pt x="9919" y="543"/>
                      </a:lnTo>
                      <a:lnTo>
                        <a:pt x="11150" y="362"/>
                      </a:lnTo>
                      <a:lnTo>
                        <a:pt x="12435" y="308"/>
                      </a:lnTo>
                      <a:lnTo>
                        <a:pt x="13105" y="308"/>
                      </a:lnTo>
                      <a:lnTo>
                        <a:pt x="13123" y="19"/>
                      </a:lnTo>
                      <a:lnTo>
                        <a:pt x="1281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6" name="Google Shape;256;p8"/>
                <p:cNvSpPr/>
                <p:nvPr/>
              </p:nvSpPr>
              <p:spPr>
                <a:xfrm>
                  <a:off x="5991906" y="396761"/>
                  <a:ext cx="502022" cy="1059192"/>
                </a:xfrm>
                <a:custGeom>
                  <a:avLst/>
                  <a:gdLst/>
                  <a:ahLst/>
                  <a:cxnLst/>
                  <a:rect l="l" t="t" r="r" b="b"/>
                  <a:pathLst>
                    <a:path w="15803" h="33342" extrusionOk="0">
                      <a:moveTo>
                        <a:pt x="1431" y="1"/>
                      </a:moveTo>
                      <a:lnTo>
                        <a:pt x="1449" y="290"/>
                      </a:lnTo>
                      <a:lnTo>
                        <a:pt x="1558" y="290"/>
                      </a:lnTo>
                      <a:lnTo>
                        <a:pt x="2390" y="308"/>
                      </a:lnTo>
                      <a:lnTo>
                        <a:pt x="4019" y="453"/>
                      </a:lnTo>
                      <a:lnTo>
                        <a:pt x="5558" y="725"/>
                      </a:lnTo>
                      <a:lnTo>
                        <a:pt x="7006" y="1123"/>
                      </a:lnTo>
                      <a:lnTo>
                        <a:pt x="8345" y="1666"/>
                      </a:lnTo>
                      <a:lnTo>
                        <a:pt x="9594" y="2317"/>
                      </a:lnTo>
                      <a:lnTo>
                        <a:pt x="10734" y="3114"/>
                      </a:lnTo>
                      <a:lnTo>
                        <a:pt x="11784" y="4037"/>
                      </a:lnTo>
                      <a:lnTo>
                        <a:pt x="12255" y="4544"/>
                      </a:lnTo>
                      <a:lnTo>
                        <a:pt x="12744" y="5141"/>
                      </a:lnTo>
                      <a:lnTo>
                        <a:pt x="13594" y="6408"/>
                      </a:lnTo>
                      <a:lnTo>
                        <a:pt x="14300" y="7784"/>
                      </a:lnTo>
                      <a:lnTo>
                        <a:pt x="14825" y="9286"/>
                      </a:lnTo>
                      <a:lnTo>
                        <a:pt x="15223" y="10915"/>
                      </a:lnTo>
                      <a:lnTo>
                        <a:pt x="15440" y="12616"/>
                      </a:lnTo>
                      <a:lnTo>
                        <a:pt x="15513" y="14426"/>
                      </a:lnTo>
                      <a:lnTo>
                        <a:pt x="15404" y="16345"/>
                      </a:lnTo>
                      <a:lnTo>
                        <a:pt x="15296" y="17323"/>
                      </a:lnTo>
                      <a:lnTo>
                        <a:pt x="15115" y="18535"/>
                      </a:lnTo>
                      <a:lnTo>
                        <a:pt x="14572" y="21015"/>
                      </a:lnTo>
                      <a:lnTo>
                        <a:pt x="14029" y="22861"/>
                      </a:lnTo>
                      <a:lnTo>
                        <a:pt x="13268" y="24798"/>
                      </a:lnTo>
                      <a:lnTo>
                        <a:pt x="12291" y="26735"/>
                      </a:lnTo>
                      <a:lnTo>
                        <a:pt x="11078" y="28563"/>
                      </a:lnTo>
                      <a:lnTo>
                        <a:pt x="9956" y="29812"/>
                      </a:lnTo>
                      <a:lnTo>
                        <a:pt x="9142" y="30554"/>
                      </a:lnTo>
                      <a:lnTo>
                        <a:pt x="8689" y="30916"/>
                      </a:lnTo>
                      <a:lnTo>
                        <a:pt x="8237" y="31242"/>
                      </a:lnTo>
                      <a:lnTo>
                        <a:pt x="7277" y="31803"/>
                      </a:lnTo>
                      <a:lnTo>
                        <a:pt x="6300" y="32273"/>
                      </a:lnTo>
                      <a:lnTo>
                        <a:pt x="5250" y="32617"/>
                      </a:lnTo>
                      <a:lnTo>
                        <a:pt x="4164" y="32871"/>
                      </a:lnTo>
                      <a:lnTo>
                        <a:pt x="3042" y="33016"/>
                      </a:lnTo>
                      <a:lnTo>
                        <a:pt x="1883" y="33034"/>
                      </a:lnTo>
                      <a:lnTo>
                        <a:pt x="671" y="32961"/>
                      </a:lnTo>
                      <a:lnTo>
                        <a:pt x="55" y="32871"/>
                      </a:lnTo>
                      <a:lnTo>
                        <a:pt x="1" y="33160"/>
                      </a:lnTo>
                      <a:lnTo>
                        <a:pt x="1105" y="33305"/>
                      </a:lnTo>
                      <a:lnTo>
                        <a:pt x="2155" y="33341"/>
                      </a:lnTo>
                      <a:lnTo>
                        <a:pt x="3096" y="33305"/>
                      </a:lnTo>
                      <a:lnTo>
                        <a:pt x="4888" y="33034"/>
                      </a:lnTo>
                      <a:lnTo>
                        <a:pt x="6571" y="32491"/>
                      </a:lnTo>
                      <a:lnTo>
                        <a:pt x="8128" y="31676"/>
                      </a:lnTo>
                      <a:lnTo>
                        <a:pt x="8870" y="31151"/>
                      </a:lnTo>
                      <a:lnTo>
                        <a:pt x="9323" y="30789"/>
                      </a:lnTo>
                      <a:lnTo>
                        <a:pt x="10173" y="30029"/>
                      </a:lnTo>
                      <a:lnTo>
                        <a:pt x="10933" y="29196"/>
                      </a:lnTo>
                      <a:lnTo>
                        <a:pt x="11621" y="28309"/>
                      </a:lnTo>
                      <a:lnTo>
                        <a:pt x="12544" y="26898"/>
                      </a:lnTo>
                      <a:lnTo>
                        <a:pt x="13540" y="24943"/>
                      </a:lnTo>
                      <a:lnTo>
                        <a:pt x="14300" y="22988"/>
                      </a:lnTo>
                      <a:lnTo>
                        <a:pt x="14861" y="21106"/>
                      </a:lnTo>
                      <a:lnTo>
                        <a:pt x="15422" y="18590"/>
                      </a:lnTo>
                      <a:lnTo>
                        <a:pt x="15585" y="17359"/>
                      </a:lnTo>
                      <a:lnTo>
                        <a:pt x="15712" y="16363"/>
                      </a:lnTo>
                      <a:lnTo>
                        <a:pt x="15802" y="14426"/>
                      </a:lnTo>
                      <a:lnTo>
                        <a:pt x="15748" y="12580"/>
                      </a:lnTo>
                      <a:lnTo>
                        <a:pt x="15513" y="10825"/>
                      </a:lnTo>
                      <a:lnTo>
                        <a:pt x="15115" y="9196"/>
                      </a:lnTo>
                      <a:lnTo>
                        <a:pt x="14572" y="7657"/>
                      </a:lnTo>
                      <a:lnTo>
                        <a:pt x="13848" y="6245"/>
                      </a:lnTo>
                      <a:lnTo>
                        <a:pt x="12979" y="4942"/>
                      </a:lnTo>
                      <a:lnTo>
                        <a:pt x="12472" y="4345"/>
                      </a:lnTo>
                      <a:lnTo>
                        <a:pt x="11983" y="3820"/>
                      </a:lnTo>
                      <a:lnTo>
                        <a:pt x="10933" y="2878"/>
                      </a:lnTo>
                      <a:lnTo>
                        <a:pt x="9757" y="2064"/>
                      </a:lnTo>
                      <a:lnTo>
                        <a:pt x="8490" y="1394"/>
                      </a:lnTo>
                      <a:lnTo>
                        <a:pt x="7114" y="833"/>
                      </a:lnTo>
                      <a:lnTo>
                        <a:pt x="5630" y="435"/>
                      </a:lnTo>
                      <a:lnTo>
                        <a:pt x="4073" y="145"/>
                      </a:lnTo>
                      <a:lnTo>
                        <a:pt x="2408"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7" name="Google Shape;257;p8"/>
                <p:cNvSpPr/>
                <p:nvPr/>
              </p:nvSpPr>
              <p:spPr>
                <a:xfrm>
                  <a:off x="5900480" y="1453602"/>
                  <a:ext cx="194385" cy="138062"/>
                </a:xfrm>
                <a:custGeom>
                  <a:avLst/>
                  <a:gdLst/>
                  <a:ahLst/>
                  <a:cxnLst/>
                  <a:rect l="l" t="t" r="r" b="b"/>
                  <a:pathLst>
                    <a:path w="6119" h="4346" extrusionOk="0">
                      <a:moveTo>
                        <a:pt x="3585" y="1"/>
                      </a:moveTo>
                      <a:lnTo>
                        <a:pt x="2752" y="182"/>
                      </a:lnTo>
                      <a:lnTo>
                        <a:pt x="2046" y="399"/>
                      </a:lnTo>
                      <a:lnTo>
                        <a:pt x="1539" y="580"/>
                      </a:lnTo>
                      <a:lnTo>
                        <a:pt x="960" y="888"/>
                      </a:lnTo>
                      <a:lnTo>
                        <a:pt x="743" y="1051"/>
                      </a:lnTo>
                      <a:lnTo>
                        <a:pt x="381" y="1358"/>
                      </a:lnTo>
                      <a:lnTo>
                        <a:pt x="146" y="1684"/>
                      </a:lnTo>
                      <a:lnTo>
                        <a:pt x="19" y="2028"/>
                      </a:lnTo>
                      <a:lnTo>
                        <a:pt x="1" y="2209"/>
                      </a:lnTo>
                      <a:lnTo>
                        <a:pt x="19" y="2408"/>
                      </a:lnTo>
                      <a:lnTo>
                        <a:pt x="146" y="2752"/>
                      </a:lnTo>
                      <a:lnTo>
                        <a:pt x="417" y="3006"/>
                      </a:lnTo>
                      <a:lnTo>
                        <a:pt x="779" y="3169"/>
                      </a:lnTo>
                      <a:lnTo>
                        <a:pt x="1015" y="3187"/>
                      </a:lnTo>
                      <a:lnTo>
                        <a:pt x="1214" y="3205"/>
                      </a:lnTo>
                      <a:lnTo>
                        <a:pt x="1648" y="3096"/>
                      </a:lnTo>
                      <a:lnTo>
                        <a:pt x="2245" y="2807"/>
                      </a:lnTo>
                      <a:lnTo>
                        <a:pt x="2553" y="2553"/>
                      </a:lnTo>
                      <a:lnTo>
                        <a:pt x="3006" y="2137"/>
                      </a:lnTo>
                      <a:lnTo>
                        <a:pt x="3476" y="1449"/>
                      </a:lnTo>
                      <a:lnTo>
                        <a:pt x="3657" y="960"/>
                      </a:lnTo>
                      <a:lnTo>
                        <a:pt x="3639" y="1069"/>
                      </a:lnTo>
                      <a:lnTo>
                        <a:pt x="3639" y="1196"/>
                      </a:lnTo>
                      <a:lnTo>
                        <a:pt x="3621" y="1648"/>
                      </a:lnTo>
                      <a:lnTo>
                        <a:pt x="3675" y="2553"/>
                      </a:lnTo>
                      <a:lnTo>
                        <a:pt x="3838" y="3078"/>
                      </a:lnTo>
                      <a:lnTo>
                        <a:pt x="4019" y="3531"/>
                      </a:lnTo>
                      <a:lnTo>
                        <a:pt x="4381" y="4001"/>
                      </a:lnTo>
                      <a:lnTo>
                        <a:pt x="4689" y="4200"/>
                      </a:lnTo>
                      <a:lnTo>
                        <a:pt x="4852" y="4273"/>
                      </a:lnTo>
                      <a:lnTo>
                        <a:pt x="5051" y="4345"/>
                      </a:lnTo>
                      <a:lnTo>
                        <a:pt x="5377" y="4345"/>
                      </a:lnTo>
                      <a:lnTo>
                        <a:pt x="5648" y="4255"/>
                      </a:lnTo>
                      <a:lnTo>
                        <a:pt x="5974" y="4001"/>
                      </a:lnTo>
                      <a:lnTo>
                        <a:pt x="6119" y="3766"/>
                      </a:lnTo>
                      <a:lnTo>
                        <a:pt x="5847" y="3621"/>
                      </a:lnTo>
                      <a:lnTo>
                        <a:pt x="5721" y="3838"/>
                      </a:lnTo>
                      <a:lnTo>
                        <a:pt x="5395" y="4037"/>
                      </a:lnTo>
                      <a:lnTo>
                        <a:pt x="5123" y="4037"/>
                      </a:lnTo>
                      <a:lnTo>
                        <a:pt x="4960" y="4001"/>
                      </a:lnTo>
                      <a:lnTo>
                        <a:pt x="4689" y="3874"/>
                      </a:lnTo>
                      <a:lnTo>
                        <a:pt x="4273" y="3368"/>
                      </a:lnTo>
                      <a:lnTo>
                        <a:pt x="4128" y="2988"/>
                      </a:lnTo>
                      <a:lnTo>
                        <a:pt x="3983" y="2499"/>
                      </a:lnTo>
                      <a:lnTo>
                        <a:pt x="3929" y="1648"/>
                      </a:lnTo>
                      <a:lnTo>
                        <a:pt x="3947" y="1214"/>
                      </a:lnTo>
                      <a:lnTo>
                        <a:pt x="3947" y="996"/>
                      </a:lnTo>
                      <a:lnTo>
                        <a:pt x="3947" y="779"/>
                      </a:lnTo>
                      <a:lnTo>
                        <a:pt x="4001" y="743"/>
                      </a:lnTo>
                      <a:lnTo>
                        <a:pt x="4019" y="689"/>
                      </a:lnTo>
                      <a:lnTo>
                        <a:pt x="4001" y="580"/>
                      </a:lnTo>
                      <a:lnTo>
                        <a:pt x="3874" y="508"/>
                      </a:lnTo>
                      <a:lnTo>
                        <a:pt x="3748" y="508"/>
                      </a:lnTo>
                      <a:lnTo>
                        <a:pt x="3712" y="490"/>
                      </a:lnTo>
                      <a:lnTo>
                        <a:pt x="3585" y="490"/>
                      </a:lnTo>
                      <a:lnTo>
                        <a:pt x="3422" y="526"/>
                      </a:lnTo>
                      <a:lnTo>
                        <a:pt x="3386" y="616"/>
                      </a:lnTo>
                      <a:lnTo>
                        <a:pt x="3386" y="671"/>
                      </a:lnTo>
                      <a:lnTo>
                        <a:pt x="3404" y="707"/>
                      </a:lnTo>
                      <a:lnTo>
                        <a:pt x="3223" y="1232"/>
                      </a:lnTo>
                      <a:lnTo>
                        <a:pt x="2788" y="1920"/>
                      </a:lnTo>
                      <a:lnTo>
                        <a:pt x="2336" y="2336"/>
                      </a:lnTo>
                      <a:lnTo>
                        <a:pt x="2064" y="2553"/>
                      </a:lnTo>
                      <a:lnTo>
                        <a:pt x="1558" y="2807"/>
                      </a:lnTo>
                      <a:lnTo>
                        <a:pt x="1196" y="2897"/>
                      </a:lnTo>
                      <a:lnTo>
                        <a:pt x="1033" y="2897"/>
                      </a:lnTo>
                      <a:lnTo>
                        <a:pt x="870" y="2879"/>
                      </a:lnTo>
                      <a:lnTo>
                        <a:pt x="598" y="2770"/>
                      </a:lnTo>
                      <a:lnTo>
                        <a:pt x="417" y="2589"/>
                      </a:lnTo>
                      <a:lnTo>
                        <a:pt x="309" y="2354"/>
                      </a:lnTo>
                      <a:lnTo>
                        <a:pt x="309" y="2227"/>
                      </a:lnTo>
                      <a:lnTo>
                        <a:pt x="327" y="2082"/>
                      </a:lnTo>
                      <a:lnTo>
                        <a:pt x="417" y="1811"/>
                      </a:lnTo>
                      <a:lnTo>
                        <a:pt x="761" y="1395"/>
                      </a:lnTo>
                      <a:lnTo>
                        <a:pt x="1123" y="1141"/>
                      </a:lnTo>
                      <a:lnTo>
                        <a:pt x="1648" y="852"/>
                      </a:lnTo>
                      <a:lnTo>
                        <a:pt x="2155" y="671"/>
                      </a:lnTo>
                      <a:lnTo>
                        <a:pt x="2825" y="472"/>
                      </a:lnTo>
                      <a:lnTo>
                        <a:pt x="3639" y="309"/>
                      </a:lnTo>
                      <a:lnTo>
                        <a:pt x="3585"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8"/>
                <p:cNvSpPr/>
                <p:nvPr/>
              </p:nvSpPr>
              <p:spPr>
                <a:xfrm>
                  <a:off x="6014334" y="1452458"/>
                  <a:ext cx="85137" cy="139205"/>
                </a:xfrm>
                <a:custGeom>
                  <a:avLst/>
                  <a:gdLst/>
                  <a:ahLst/>
                  <a:cxnLst/>
                  <a:rect l="l" t="t" r="r" b="b"/>
                  <a:pathLst>
                    <a:path w="2680" h="4382" extrusionOk="0">
                      <a:moveTo>
                        <a:pt x="182" y="1"/>
                      </a:moveTo>
                      <a:lnTo>
                        <a:pt x="55" y="37"/>
                      </a:lnTo>
                      <a:lnTo>
                        <a:pt x="1" y="37"/>
                      </a:lnTo>
                      <a:lnTo>
                        <a:pt x="55" y="345"/>
                      </a:lnTo>
                      <a:lnTo>
                        <a:pt x="109" y="327"/>
                      </a:lnTo>
                      <a:lnTo>
                        <a:pt x="218" y="308"/>
                      </a:lnTo>
                      <a:lnTo>
                        <a:pt x="345" y="327"/>
                      </a:lnTo>
                      <a:lnTo>
                        <a:pt x="417" y="363"/>
                      </a:lnTo>
                      <a:lnTo>
                        <a:pt x="1051" y="833"/>
                      </a:lnTo>
                      <a:lnTo>
                        <a:pt x="1702" y="1521"/>
                      </a:lnTo>
                      <a:lnTo>
                        <a:pt x="2028" y="1992"/>
                      </a:lnTo>
                      <a:lnTo>
                        <a:pt x="2137" y="2245"/>
                      </a:lnTo>
                      <a:lnTo>
                        <a:pt x="2318" y="2661"/>
                      </a:lnTo>
                      <a:lnTo>
                        <a:pt x="2372" y="3205"/>
                      </a:lnTo>
                      <a:lnTo>
                        <a:pt x="2318" y="3512"/>
                      </a:lnTo>
                      <a:lnTo>
                        <a:pt x="2263" y="3657"/>
                      </a:lnTo>
                      <a:lnTo>
                        <a:pt x="2137" y="3874"/>
                      </a:lnTo>
                      <a:lnTo>
                        <a:pt x="1811" y="4073"/>
                      </a:lnTo>
                      <a:lnTo>
                        <a:pt x="1539" y="4073"/>
                      </a:lnTo>
                      <a:lnTo>
                        <a:pt x="1376" y="4037"/>
                      </a:lnTo>
                      <a:lnTo>
                        <a:pt x="1268" y="4309"/>
                      </a:lnTo>
                      <a:lnTo>
                        <a:pt x="1467" y="4381"/>
                      </a:lnTo>
                      <a:lnTo>
                        <a:pt x="1793" y="4381"/>
                      </a:lnTo>
                      <a:lnTo>
                        <a:pt x="2064" y="4291"/>
                      </a:lnTo>
                      <a:lnTo>
                        <a:pt x="2390" y="4037"/>
                      </a:lnTo>
                      <a:lnTo>
                        <a:pt x="2535" y="3802"/>
                      </a:lnTo>
                      <a:lnTo>
                        <a:pt x="2607" y="3621"/>
                      </a:lnTo>
                      <a:lnTo>
                        <a:pt x="2680" y="3241"/>
                      </a:lnTo>
                      <a:lnTo>
                        <a:pt x="2607" y="2607"/>
                      </a:lnTo>
                      <a:lnTo>
                        <a:pt x="2426" y="2118"/>
                      </a:lnTo>
                      <a:lnTo>
                        <a:pt x="2300" y="1847"/>
                      </a:lnTo>
                      <a:lnTo>
                        <a:pt x="1956" y="1340"/>
                      </a:lnTo>
                      <a:lnTo>
                        <a:pt x="1250" y="616"/>
                      </a:lnTo>
                      <a:lnTo>
                        <a:pt x="598" y="109"/>
                      </a:lnTo>
                      <a:lnTo>
                        <a:pt x="453" y="37"/>
                      </a:lnTo>
                      <a:lnTo>
                        <a:pt x="182" y="1"/>
                      </a:ln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9" name="Google Shape;259;p8"/>
                <p:cNvSpPr/>
                <p:nvPr/>
              </p:nvSpPr>
              <p:spPr>
                <a:xfrm>
                  <a:off x="6132795" y="520400"/>
                  <a:ext cx="253028" cy="254172"/>
                </a:xfrm>
                <a:custGeom>
                  <a:avLst/>
                  <a:gdLst/>
                  <a:ahLst/>
                  <a:cxnLst/>
                  <a:rect l="l" t="t" r="r" b="b"/>
                  <a:pathLst>
                    <a:path w="7965" h="8001" extrusionOk="0">
                      <a:moveTo>
                        <a:pt x="2064" y="0"/>
                      </a:moveTo>
                      <a:lnTo>
                        <a:pt x="1231" y="181"/>
                      </a:lnTo>
                      <a:lnTo>
                        <a:pt x="815" y="398"/>
                      </a:lnTo>
                      <a:lnTo>
                        <a:pt x="598" y="634"/>
                      </a:lnTo>
                      <a:lnTo>
                        <a:pt x="254" y="1050"/>
                      </a:lnTo>
                      <a:lnTo>
                        <a:pt x="73" y="1448"/>
                      </a:lnTo>
                      <a:lnTo>
                        <a:pt x="0" y="1792"/>
                      </a:lnTo>
                      <a:lnTo>
                        <a:pt x="37" y="2118"/>
                      </a:lnTo>
                      <a:lnTo>
                        <a:pt x="163" y="2407"/>
                      </a:lnTo>
                      <a:lnTo>
                        <a:pt x="471" y="2824"/>
                      </a:lnTo>
                      <a:lnTo>
                        <a:pt x="1448" y="3493"/>
                      </a:lnTo>
                      <a:lnTo>
                        <a:pt x="2553" y="4073"/>
                      </a:lnTo>
                      <a:lnTo>
                        <a:pt x="3132" y="4453"/>
                      </a:lnTo>
                      <a:lnTo>
                        <a:pt x="3331" y="4652"/>
                      </a:lnTo>
                      <a:lnTo>
                        <a:pt x="3639" y="5086"/>
                      </a:lnTo>
                      <a:lnTo>
                        <a:pt x="4091" y="6136"/>
                      </a:lnTo>
                      <a:lnTo>
                        <a:pt x="4435" y="6933"/>
                      </a:lnTo>
                      <a:lnTo>
                        <a:pt x="4725" y="7385"/>
                      </a:lnTo>
                      <a:lnTo>
                        <a:pt x="5123" y="7747"/>
                      </a:lnTo>
                      <a:lnTo>
                        <a:pt x="5612" y="7964"/>
                      </a:lnTo>
                      <a:lnTo>
                        <a:pt x="5937" y="8000"/>
                      </a:lnTo>
                      <a:lnTo>
                        <a:pt x="6408" y="8000"/>
                      </a:lnTo>
                      <a:lnTo>
                        <a:pt x="7114" y="7838"/>
                      </a:lnTo>
                      <a:lnTo>
                        <a:pt x="7603" y="7457"/>
                      </a:lnTo>
                      <a:lnTo>
                        <a:pt x="7874" y="6933"/>
                      </a:lnTo>
                      <a:lnTo>
                        <a:pt x="7965" y="6263"/>
                      </a:lnTo>
                      <a:lnTo>
                        <a:pt x="7856" y="5485"/>
                      </a:lnTo>
                      <a:lnTo>
                        <a:pt x="7603" y="4652"/>
                      </a:lnTo>
                      <a:lnTo>
                        <a:pt x="7204" y="3801"/>
                      </a:lnTo>
                      <a:lnTo>
                        <a:pt x="6679" y="2950"/>
                      </a:lnTo>
                      <a:lnTo>
                        <a:pt x="6064" y="2136"/>
                      </a:lnTo>
                      <a:lnTo>
                        <a:pt x="5340" y="1412"/>
                      </a:lnTo>
                      <a:lnTo>
                        <a:pt x="4580" y="797"/>
                      </a:lnTo>
                      <a:lnTo>
                        <a:pt x="3765" y="344"/>
                      </a:lnTo>
                      <a:lnTo>
                        <a:pt x="2915" y="54"/>
                      </a:lnTo>
                      <a:lnTo>
                        <a:pt x="206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0" name="Google Shape;260;p8"/>
                <p:cNvSpPr/>
                <p:nvPr/>
              </p:nvSpPr>
              <p:spPr>
                <a:xfrm>
                  <a:off x="6289759" y="826861"/>
                  <a:ext cx="112171" cy="112171"/>
                </a:xfrm>
                <a:custGeom>
                  <a:avLst/>
                  <a:gdLst/>
                  <a:ahLst/>
                  <a:cxnLst/>
                  <a:rect l="l" t="t" r="r" b="b"/>
                  <a:pathLst>
                    <a:path w="3531" h="3531" extrusionOk="0">
                      <a:moveTo>
                        <a:pt x="1449" y="1"/>
                      </a:moveTo>
                      <a:lnTo>
                        <a:pt x="942" y="145"/>
                      </a:lnTo>
                      <a:lnTo>
                        <a:pt x="435" y="580"/>
                      </a:lnTo>
                      <a:lnTo>
                        <a:pt x="109" y="1159"/>
                      </a:lnTo>
                      <a:lnTo>
                        <a:pt x="1" y="1829"/>
                      </a:lnTo>
                      <a:lnTo>
                        <a:pt x="128" y="2480"/>
                      </a:lnTo>
                      <a:lnTo>
                        <a:pt x="471" y="3041"/>
                      </a:lnTo>
                      <a:lnTo>
                        <a:pt x="906" y="3331"/>
                      </a:lnTo>
                      <a:lnTo>
                        <a:pt x="1268" y="3458"/>
                      </a:lnTo>
                      <a:lnTo>
                        <a:pt x="1467" y="3494"/>
                      </a:lnTo>
                      <a:lnTo>
                        <a:pt x="1702" y="3530"/>
                      </a:lnTo>
                      <a:lnTo>
                        <a:pt x="2101" y="3530"/>
                      </a:lnTo>
                      <a:lnTo>
                        <a:pt x="2607" y="3403"/>
                      </a:lnTo>
                      <a:lnTo>
                        <a:pt x="3132" y="2969"/>
                      </a:lnTo>
                      <a:lnTo>
                        <a:pt x="3440" y="2372"/>
                      </a:lnTo>
                      <a:lnTo>
                        <a:pt x="3530" y="1684"/>
                      </a:lnTo>
                      <a:lnTo>
                        <a:pt x="3422" y="1014"/>
                      </a:lnTo>
                      <a:lnTo>
                        <a:pt x="3060" y="453"/>
                      </a:lnTo>
                      <a:lnTo>
                        <a:pt x="2625" y="163"/>
                      </a:lnTo>
                      <a:lnTo>
                        <a:pt x="2263" y="55"/>
                      </a:lnTo>
                      <a:lnTo>
                        <a:pt x="2046" y="37"/>
                      </a:lnTo>
                      <a:lnTo>
                        <a:pt x="184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61" name="Google Shape;261;p8"/>
              <p:cNvGrpSpPr/>
              <p:nvPr/>
            </p:nvGrpSpPr>
            <p:grpSpPr>
              <a:xfrm rot="1671875">
                <a:off x="20697" y="120715"/>
                <a:ext cx="691938" cy="1920817"/>
                <a:chOff x="5621053" y="396189"/>
                <a:chExt cx="872876" cy="2423098"/>
              </a:xfrm>
            </p:grpSpPr>
            <p:sp>
              <p:nvSpPr>
                <p:cNvPr id="262" name="Google Shape;262;p8"/>
                <p:cNvSpPr/>
                <p:nvPr/>
              </p:nvSpPr>
              <p:spPr>
                <a:xfrm>
                  <a:off x="5942476" y="1646812"/>
                  <a:ext cx="221960" cy="1172475"/>
                </a:xfrm>
                <a:custGeom>
                  <a:avLst/>
                  <a:gdLst/>
                  <a:ahLst/>
                  <a:cxnLst/>
                  <a:rect l="l" t="t" r="r" b="b"/>
                  <a:pathLst>
                    <a:path w="6987" h="36908" extrusionOk="0">
                      <a:moveTo>
                        <a:pt x="3729" y="1"/>
                      </a:moveTo>
                      <a:lnTo>
                        <a:pt x="3421" y="55"/>
                      </a:lnTo>
                      <a:lnTo>
                        <a:pt x="3494" y="598"/>
                      </a:lnTo>
                      <a:lnTo>
                        <a:pt x="3584" y="1684"/>
                      </a:lnTo>
                      <a:lnTo>
                        <a:pt x="3584" y="2770"/>
                      </a:lnTo>
                      <a:lnTo>
                        <a:pt x="3512" y="3874"/>
                      </a:lnTo>
                      <a:lnTo>
                        <a:pt x="3222" y="5594"/>
                      </a:lnTo>
                      <a:lnTo>
                        <a:pt x="2498" y="8055"/>
                      </a:lnTo>
                      <a:lnTo>
                        <a:pt x="1973" y="9395"/>
                      </a:lnTo>
                      <a:lnTo>
                        <a:pt x="1503" y="10607"/>
                      </a:lnTo>
                      <a:lnTo>
                        <a:pt x="652" y="13105"/>
                      </a:lnTo>
                      <a:lnTo>
                        <a:pt x="199" y="15042"/>
                      </a:lnTo>
                      <a:lnTo>
                        <a:pt x="36" y="16345"/>
                      </a:lnTo>
                      <a:lnTo>
                        <a:pt x="0" y="17685"/>
                      </a:lnTo>
                      <a:lnTo>
                        <a:pt x="109" y="19024"/>
                      </a:lnTo>
                      <a:lnTo>
                        <a:pt x="236" y="19712"/>
                      </a:lnTo>
                      <a:lnTo>
                        <a:pt x="471" y="20671"/>
                      </a:lnTo>
                      <a:lnTo>
                        <a:pt x="1104" y="22517"/>
                      </a:lnTo>
                      <a:lnTo>
                        <a:pt x="2371" y="25142"/>
                      </a:lnTo>
                      <a:lnTo>
                        <a:pt x="3313" y="26807"/>
                      </a:lnTo>
                      <a:lnTo>
                        <a:pt x="3747" y="27604"/>
                      </a:lnTo>
                      <a:lnTo>
                        <a:pt x="4200" y="28418"/>
                      </a:lnTo>
                      <a:lnTo>
                        <a:pt x="4797" y="29540"/>
                      </a:lnTo>
                      <a:lnTo>
                        <a:pt x="5720" y="31731"/>
                      </a:lnTo>
                      <a:lnTo>
                        <a:pt x="6335" y="33830"/>
                      </a:lnTo>
                      <a:lnTo>
                        <a:pt x="6643" y="35876"/>
                      </a:lnTo>
                      <a:lnTo>
                        <a:pt x="6697" y="36907"/>
                      </a:lnTo>
                      <a:lnTo>
                        <a:pt x="6987" y="36907"/>
                      </a:lnTo>
                      <a:lnTo>
                        <a:pt x="6951" y="35857"/>
                      </a:lnTo>
                      <a:lnTo>
                        <a:pt x="6625" y="33776"/>
                      </a:lnTo>
                      <a:lnTo>
                        <a:pt x="5991" y="31640"/>
                      </a:lnTo>
                      <a:lnTo>
                        <a:pt x="5068" y="29414"/>
                      </a:lnTo>
                      <a:lnTo>
                        <a:pt x="4471" y="28273"/>
                      </a:lnTo>
                      <a:lnTo>
                        <a:pt x="4019" y="27459"/>
                      </a:lnTo>
                      <a:lnTo>
                        <a:pt x="3566" y="26662"/>
                      </a:lnTo>
                      <a:lnTo>
                        <a:pt x="2607" y="24961"/>
                      </a:lnTo>
                      <a:lnTo>
                        <a:pt x="1376" y="22391"/>
                      </a:lnTo>
                      <a:lnTo>
                        <a:pt x="760" y="20599"/>
                      </a:lnTo>
                      <a:lnTo>
                        <a:pt x="525" y="19640"/>
                      </a:lnTo>
                      <a:lnTo>
                        <a:pt x="398" y="18988"/>
                      </a:lnTo>
                      <a:lnTo>
                        <a:pt x="290" y="17667"/>
                      </a:lnTo>
                      <a:lnTo>
                        <a:pt x="344" y="16363"/>
                      </a:lnTo>
                      <a:lnTo>
                        <a:pt x="507" y="15078"/>
                      </a:lnTo>
                      <a:lnTo>
                        <a:pt x="941" y="13160"/>
                      </a:lnTo>
                      <a:lnTo>
                        <a:pt x="1774" y="10698"/>
                      </a:lnTo>
                      <a:lnTo>
                        <a:pt x="2263" y="9503"/>
                      </a:lnTo>
                      <a:lnTo>
                        <a:pt x="2788" y="8146"/>
                      </a:lnTo>
                      <a:lnTo>
                        <a:pt x="3512" y="5648"/>
                      </a:lnTo>
                      <a:lnTo>
                        <a:pt x="3801" y="3892"/>
                      </a:lnTo>
                      <a:lnTo>
                        <a:pt x="3892" y="2770"/>
                      </a:lnTo>
                      <a:lnTo>
                        <a:pt x="3892" y="1666"/>
                      </a:lnTo>
                      <a:lnTo>
                        <a:pt x="3801" y="562"/>
                      </a:lnTo>
                      <a:lnTo>
                        <a:pt x="3729"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3" name="Google Shape;263;p8"/>
                <p:cNvSpPr/>
                <p:nvPr/>
              </p:nvSpPr>
              <p:spPr>
                <a:xfrm>
                  <a:off x="5948226" y="1451315"/>
                  <a:ext cx="235778" cy="242100"/>
                </a:xfrm>
                <a:custGeom>
                  <a:avLst/>
                  <a:gdLst/>
                  <a:ahLst/>
                  <a:cxnLst/>
                  <a:rect l="l" t="t" r="r" b="b"/>
                  <a:pathLst>
                    <a:path w="7422" h="7621" extrusionOk="0">
                      <a:moveTo>
                        <a:pt x="4942" y="1"/>
                      </a:moveTo>
                      <a:lnTo>
                        <a:pt x="2009" y="91"/>
                      </a:lnTo>
                      <a:lnTo>
                        <a:pt x="1376" y="2299"/>
                      </a:lnTo>
                      <a:lnTo>
                        <a:pt x="797" y="4616"/>
                      </a:lnTo>
                      <a:lnTo>
                        <a:pt x="326" y="6191"/>
                      </a:lnTo>
                      <a:lnTo>
                        <a:pt x="0" y="7114"/>
                      </a:lnTo>
                      <a:lnTo>
                        <a:pt x="941" y="7349"/>
                      </a:lnTo>
                      <a:lnTo>
                        <a:pt x="2752" y="7621"/>
                      </a:lnTo>
                      <a:lnTo>
                        <a:pt x="4562" y="7603"/>
                      </a:lnTo>
                      <a:lnTo>
                        <a:pt x="6426" y="7277"/>
                      </a:lnTo>
                      <a:lnTo>
                        <a:pt x="7421" y="6987"/>
                      </a:lnTo>
                      <a:lnTo>
                        <a:pt x="6752" y="5286"/>
                      </a:lnTo>
                      <a:lnTo>
                        <a:pt x="5792" y="2933"/>
                      </a:lnTo>
                      <a:lnTo>
                        <a:pt x="5213" y="1105"/>
                      </a:lnTo>
                      <a:lnTo>
                        <a:pt x="4942"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4" name="Google Shape;264;p8"/>
                <p:cNvSpPr/>
                <p:nvPr/>
              </p:nvSpPr>
              <p:spPr>
                <a:xfrm>
                  <a:off x="5943048" y="1450171"/>
                  <a:ext cx="245563" cy="248422"/>
                </a:xfrm>
                <a:custGeom>
                  <a:avLst/>
                  <a:gdLst/>
                  <a:ahLst/>
                  <a:cxnLst/>
                  <a:rect l="l" t="t" r="r" b="b"/>
                  <a:pathLst>
                    <a:path w="7730" h="7820" extrusionOk="0">
                      <a:moveTo>
                        <a:pt x="5249" y="0"/>
                      </a:moveTo>
                      <a:lnTo>
                        <a:pt x="4942" y="73"/>
                      </a:lnTo>
                      <a:lnTo>
                        <a:pt x="5340" y="1575"/>
                      </a:lnTo>
                      <a:lnTo>
                        <a:pt x="6173" y="3964"/>
                      </a:lnTo>
                      <a:lnTo>
                        <a:pt x="6625" y="5050"/>
                      </a:lnTo>
                      <a:lnTo>
                        <a:pt x="7005" y="5955"/>
                      </a:lnTo>
                      <a:lnTo>
                        <a:pt x="7385" y="6915"/>
                      </a:lnTo>
                      <a:lnTo>
                        <a:pt x="6516" y="7186"/>
                      </a:lnTo>
                      <a:lnTo>
                        <a:pt x="4815" y="7476"/>
                      </a:lnTo>
                      <a:lnTo>
                        <a:pt x="3096" y="7512"/>
                      </a:lnTo>
                      <a:lnTo>
                        <a:pt x="1304" y="7277"/>
                      </a:lnTo>
                      <a:lnTo>
                        <a:pt x="362" y="7041"/>
                      </a:lnTo>
                      <a:lnTo>
                        <a:pt x="706" y="6046"/>
                      </a:lnTo>
                      <a:lnTo>
                        <a:pt x="1195" y="4326"/>
                      </a:lnTo>
                      <a:lnTo>
                        <a:pt x="1412" y="3494"/>
                      </a:lnTo>
                      <a:lnTo>
                        <a:pt x="1756" y="2082"/>
                      </a:lnTo>
                      <a:lnTo>
                        <a:pt x="2317" y="181"/>
                      </a:lnTo>
                      <a:lnTo>
                        <a:pt x="2028" y="91"/>
                      </a:lnTo>
                      <a:lnTo>
                        <a:pt x="1466" y="2009"/>
                      </a:lnTo>
                      <a:lnTo>
                        <a:pt x="1123" y="3403"/>
                      </a:lnTo>
                      <a:lnTo>
                        <a:pt x="887" y="4308"/>
                      </a:lnTo>
                      <a:lnTo>
                        <a:pt x="399" y="6046"/>
                      </a:lnTo>
                      <a:lnTo>
                        <a:pt x="18" y="7096"/>
                      </a:lnTo>
                      <a:lnTo>
                        <a:pt x="0" y="7150"/>
                      </a:lnTo>
                      <a:lnTo>
                        <a:pt x="37" y="7222"/>
                      </a:lnTo>
                      <a:lnTo>
                        <a:pt x="73" y="7277"/>
                      </a:lnTo>
                      <a:lnTo>
                        <a:pt x="127" y="7295"/>
                      </a:lnTo>
                      <a:lnTo>
                        <a:pt x="1086" y="7530"/>
                      </a:lnTo>
                      <a:lnTo>
                        <a:pt x="2896" y="7802"/>
                      </a:lnTo>
                      <a:lnTo>
                        <a:pt x="3765" y="7820"/>
                      </a:lnTo>
                      <a:lnTo>
                        <a:pt x="4725" y="7802"/>
                      </a:lnTo>
                      <a:lnTo>
                        <a:pt x="6643" y="7458"/>
                      </a:lnTo>
                      <a:lnTo>
                        <a:pt x="7621" y="7150"/>
                      </a:lnTo>
                      <a:lnTo>
                        <a:pt x="7675" y="7132"/>
                      </a:lnTo>
                      <a:lnTo>
                        <a:pt x="7711" y="7078"/>
                      </a:lnTo>
                      <a:lnTo>
                        <a:pt x="7729" y="7023"/>
                      </a:lnTo>
                      <a:lnTo>
                        <a:pt x="7729" y="6969"/>
                      </a:lnTo>
                      <a:lnTo>
                        <a:pt x="7313" y="5901"/>
                      </a:lnTo>
                      <a:lnTo>
                        <a:pt x="6915" y="4942"/>
                      </a:lnTo>
                      <a:lnTo>
                        <a:pt x="6462" y="3856"/>
                      </a:lnTo>
                      <a:lnTo>
                        <a:pt x="5630" y="1503"/>
                      </a:lnTo>
                      <a:lnTo>
                        <a:pt x="5249"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5" name="Google Shape;265;p8"/>
                <p:cNvSpPr/>
                <p:nvPr/>
              </p:nvSpPr>
              <p:spPr>
                <a:xfrm>
                  <a:off x="5625627" y="400795"/>
                  <a:ext cx="863695" cy="1049979"/>
                </a:xfrm>
                <a:custGeom>
                  <a:avLst/>
                  <a:gdLst/>
                  <a:ahLst/>
                  <a:cxnLst/>
                  <a:rect l="l" t="t" r="r" b="b"/>
                  <a:pathLst>
                    <a:path w="27188" h="33052" extrusionOk="0">
                      <a:moveTo>
                        <a:pt x="12092" y="0"/>
                      </a:moveTo>
                      <a:lnTo>
                        <a:pt x="10445" y="127"/>
                      </a:lnTo>
                      <a:lnTo>
                        <a:pt x="8943" y="417"/>
                      </a:lnTo>
                      <a:lnTo>
                        <a:pt x="7549" y="869"/>
                      </a:lnTo>
                      <a:lnTo>
                        <a:pt x="6300" y="1466"/>
                      </a:lnTo>
                      <a:lnTo>
                        <a:pt x="5160" y="2190"/>
                      </a:lnTo>
                      <a:lnTo>
                        <a:pt x="4128" y="3059"/>
                      </a:lnTo>
                      <a:lnTo>
                        <a:pt x="3241" y="4037"/>
                      </a:lnTo>
                      <a:lnTo>
                        <a:pt x="2445" y="5123"/>
                      </a:lnTo>
                      <a:lnTo>
                        <a:pt x="1775" y="6299"/>
                      </a:lnTo>
                      <a:lnTo>
                        <a:pt x="1214" y="7548"/>
                      </a:lnTo>
                      <a:lnTo>
                        <a:pt x="761" y="8887"/>
                      </a:lnTo>
                      <a:lnTo>
                        <a:pt x="417" y="10263"/>
                      </a:lnTo>
                      <a:lnTo>
                        <a:pt x="182" y="11693"/>
                      </a:lnTo>
                      <a:lnTo>
                        <a:pt x="37" y="13159"/>
                      </a:lnTo>
                      <a:lnTo>
                        <a:pt x="1" y="14662"/>
                      </a:lnTo>
                      <a:lnTo>
                        <a:pt x="55" y="16164"/>
                      </a:lnTo>
                      <a:lnTo>
                        <a:pt x="200" y="17684"/>
                      </a:lnTo>
                      <a:lnTo>
                        <a:pt x="435" y="19187"/>
                      </a:lnTo>
                      <a:lnTo>
                        <a:pt x="779" y="20671"/>
                      </a:lnTo>
                      <a:lnTo>
                        <a:pt x="1196" y="22119"/>
                      </a:lnTo>
                      <a:lnTo>
                        <a:pt x="1702" y="23531"/>
                      </a:lnTo>
                      <a:lnTo>
                        <a:pt x="2282" y="24870"/>
                      </a:lnTo>
                      <a:lnTo>
                        <a:pt x="2951" y="26173"/>
                      </a:lnTo>
                      <a:lnTo>
                        <a:pt x="3693" y="27386"/>
                      </a:lnTo>
                      <a:lnTo>
                        <a:pt x="4526" y="28508"/>
                      </a:lnTo>
                      <a:lnTo>
                        <a:pt x="5413" y="29522"/>
                      </a:lnTo>
                      <a:lnTo>
                        <a:pt x="6390" y="30445"/>
                      </a:lnTo>
                      <a:lnTo>
                        <a:pt x="7422" y="31241"/>
                      </a:lnTo>
                      <a:lnTo>
                        <a:pt x="8526" y="31893"/>
                      </a:lnTo>
                      <a:lnTo>
                        <a:pt x="9685" y="32418"/>
                      </a:lnTo>
                      <a:lnTo>
                        <a:pt x="10915" y="32780"/>
                      </a:lnTo>
                      <a:lnTo>
                        <a:pt x="11567" y="32889"/>
                      </a:lnTo>
                      <a:lnTo>
                        <a:pt x="12526" y="33015"/>
                      </a:lnTo>
                      <a:lnTo>
                        <a:pt x="14336" y="33051"/>
                      </a:lnTo>
                      <a:lnTo>
                        <a:pt x="16002" y="32852"/>
                      </a:lnTo>
                      <a:lnTo>
                        <a:pt x="17522" y="32418"/>
                      </a:lnTo>
                      <a:lnTo>
                        <a:pt x="18916" y="31803"/>
                      </a:lnTo>
                      <a:lnTo>
                        <a:pt x="20183" y="31006"/>
                      </a:lnTo>
                      <a:lnTo>
                        <a:pt x="21341" y="30047"/>
                      </a:lnTo>
                      <a:lnTo>
                        <a:pt x="22355" y="28961"/>
                      </a:lnTo>
                      <a:lnTo>
                        <a:pt x="23278" y="27748"/>
                      </a:lnTo>
                      <a:lnTo>
                        <a:pt x="24074" y="26445"/>
                      </a:lnTo>
                      <a:lnTo>
                        <a:pt x="24780" y="25087"/>
                      </a:lnTo>
                      <a:lnTo>
                        <a:pt x="25378" y="23657"/>
                      </a:lnTo>
                      <a:lnTo>
                        <a:pt x="26102" y="21485"/>
                      </a:lnTo>
                      <a:lnTo>
                        <a:pt x="26771" y="18589"/>
                      </a:lnTo>
                      <a:lnTo>
                        <a:pt x="26970" y="17214"/>
                      </a:lnTo>
                      <a:lnTo>
                        <a:pt x="27097" y="16236"/>
                      </a:lnTo>
                      <a:lnTo>
                        <a:pt x="27188" y="14354"/>
                      </a:lnTo>
                      <a:lnTo>
                        <a:pt x="27133" y="12562"/>
                      </a:lnTo>
                      <a:lnTo>
                        <a:pt x="26916" y="10879"/>
                      </a:lnTo>
                      <a:lnTo>
                        <a:pt x="26554" y="9286"/>
                      </a:lnTo>
                      <a:lnTo>
                        <a:pt x="26047" y="7820"/>
                      </a:lnTo>
                      <a:lnTo>
                        <a:pt x="25396" y="6462"/>
                      </a:lnTo>
                      <a:lnTo>
                        <a:pt x="24617" y="5213"/>
                      </a:lnTo>
                      <a:lnTo>
                        <a:pt x="23694" y="4091"/>
                      </a:lnTo>
                      <a:lnTo>
                        <a:pt x="22644" y="3095"/>
                      </a:lnTo>
                      <a:lnTo>
                        <a:pt x="21468" y="2245"/>
                      </a:lnTo>
                      <a:lnTo>
                        <a:pt x="20183" y="1503"/>
                      </a:lnTo>
                      <a:lnTo>
                        <a:pt x="18771" y="923"/>
                      </a:lnTo>
                      <a:lnTo>
                        <a:pt x="17251" y="471"/>
                      </a:lnTo>
                      <a:lnTo>
                        <a:pt x="15622" y="181"/>
                      </a:lnTo>
                      <a:lnTo>
                        <a:pt x="13884" y="36"/>
                      </a:lnTo>
                      <a:lnTo>
                        <a:pt x="12979" y="18"/>
                      </a:lnTo>
                      <a:lnTo>
                        <a:pt x="12092"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6" name="Google Shape;266;p8"/>
                <p:cNvSpPr/>
                <p:nvPr/>
              </p:nvSpPr>
              <p:spPr>
                <a:xfrm>
                  <a:off x="5621053" y="396189"/>
                  <a:ext cx="865982" cy="1059764"/>
                </a:xfrm>
                <a:custGeom>
                  <a:avLst/>
                  <a:gdLst/>
                  <a:ahLst/>
                  <a:cxnLst/>
                  <a:rect l="l" t="t" r="r" b="b"/>
                  <a:pathLst>
                    <a:path w="27260" h="33360" extrusionOk="0">
                      <a:moveTo>
                        <a:pt x="12526" y="0"/>
                      </a:moveTo>
                      <a:lnTo>
                        <a:pt x="11874" y="19"/>
                      </a:lnTo>
                      <a:lnTo>
                        <a:pt x="10607" y="127"/>
                      </a:lnTo>
                      <a:lnTo>
                        <a:pt x="9394" y="326"/>
                      </a:lnTo>
                      <a:lnTo>
                        <a:pt x="8254" y="652"/>
                      </a:lnTo>
                      <a:lnTo>
                        <a:pt x="7168" y="1068"/>
                      </a:lnTo>
                      <a:lnTo>
                        <a:pt x="6154" y="1593"/>
                      </a:lnTo>
                      <a:lnTo>
                        <a:pt x="5213" y="2209"/>
                      </a:lnTo>
                      <a:lnTo>
                        <a:pt x="4344" y="2933"/>
                      </a:lnTo>
                      <a:lnTo>
                        <a:pt x="3548" y="3747"/>
                      </a:lnTo>
                      <a:lnTo>
                        <a:pt x="2824" y="4634"/>
                      </a:lnTo>
                      <a:lnTo>
                        <a:pt x="2172" y="5630"/>
                      </a:lnTo>
                      <a:lnTo>
                        <a:pt x="1611" y="6716"/>
                      </a:lnTo>
                      <a:lnTo>
                        <a:pt x="1122" y="7874"/>
                      </a:lnTo>
                      <a:lnTo>
                        <a:pt x="706" y="9123"/>
                      </a:lnTo>
                      <a:lnTo>
                        <a:pt x="398" y="10462"/>
                      </a:lnTo>
                      <a:lnTo>
                        <a:pt x="163" y="11856"/>
                      </a:lnTo>
                      <a:lnTo>
                        <a:pt x="91" y="12598"/>
                      </a:lnTo>
                      <a:lnTo>
                        <a:pt x="18" y="13431"/>
                      </a:lnTo>
                      <a:lnTo>
                        <a:pt x="0" y="15114"/>
                      </a:lnTo>
                      <a:lnTo>
                        <a:pt x="91" y="16816"/>
                      </a:lnTo>
                      <a:lnTo>
                        <a:pt x="290" y="18499"/>
                      </a:lnTo>
                      <a:lnTo>
                        <a:pt x="616" y="20200"/>
                      </a:lnTo>
                      <a:lnTo>
                        <a:pt x="1050" y="21848"/>
                      </a:lnTo>
                      <a:lnTo>
                        <a:pt x="1611" y="23458"/>
                      </a:lnTo>
                      <a:lnTo>
                        <a:pt x="2263" y="24997"/>
                      </a:lnTo>
                      <a:lnTo>
                        <a:pt x="3023" y="26463"/>
                      </a:lnTo>
                      <a:lnTo>
                        <a:pt x="3874" y="27821"/>
                      </a:lnTo>
                      <a:lnTo>
                        <a:pt x="4833" y="29070"/>
                      </a:lnTo>
                      <a:lnTo>
                        <a:pt x="5883" y="30192"/>
                      </a:lnTo>
                      <a:lnTo>
                        <a:pt x="7023" y="31169"/>
                      </a:lnTo>
                      <a:lnTo>
                        <a:pt x="8236" y="31984"/>
                      </a:lnTo>
                      <a:lnTo>
                        <a:pt x="9557" y="32617"/>
                      </a:lnTo>
                      <a:lnTo>
                        <a:pt x="10951" y="33052"/>
                      </a:lnTo>
                      <a:lnTo>
                        <a:pt x="11675" y="33178"/>
                      </a:lnTo>
                      <a:lnTo>
                        <a:pt x="12779" y="33323"/>
                      </a:lnTo>
                      <a:lnTo>
                        <a:pt x="13829" y="33359"/>
                      </a:lnTo>
                      <a:lnTo>
                        <a:pt x="14770" y="33323"/>
                      </a:lnTo>
                      <a:lnTo>
                        <a:pt x="16562" y="33052"/>
                      </a:lnTo>
                      <a:lnTo>
                        <a:pt x="18245" y="32509"/>
                      </a:lnTo>
                      <a:lnTo>
                        <a:pt x="19802" y="31694"/>
                      </a:lnTo>
                      <a:lnTo>
                        <a:pt x="20544" y="31169"/>
                      </a:lnTo>
                      <a:lnTo>
                        <a:pt x="20997" y="30807"/>
                      </a:lnTo>
                      <a:lnTo>
                        <a:pt x="21847" y="30047"/>
                      </a:lnTo>
                      <a:lnTo>
                        <a:pt x="22607" y="29214"/>
                      </a:lnTo>
                      <a:lnTo>
                        <a:pt x="23295" y="28327"/>
                      </a:lnTo>
                      <a:lnTo>
                        <a:pt x="24218" y="26916"/>
                      </a:lnTo>
                      <a:lnTo>
                        <a:pt x="25214" y="24961"/>
                      </a:lnTo>
                      <a:lnTo>
                        <a:pt x="25974" y="23006"/>
                      </a:lnTo>
                      <a:lnTo>
                        <a:pt x="26535" y="21124"/>
                      </a:lnTo>
                      <a:lnTo>
                        <a:pt x="27096" y="18608"/>
                      </a:lnTo>
                      <a:lnTo>
                        <a:pt x="27259" y="17377"/>
                      </a:lnTo>
                      <a:lnTo>
                        <a:pt x="26970" y="17341"/>
                      </a:lnTo>
                      <a:lnTo>
                        <a:pt x="26789" y="18553"/>
                      </a:lnTo>
                      <a:lnTo>
                        <a:pt x="26246" y="21033"/>
                      </a:lnTo>
                      <a:lnTo>
                        <a:pt x="25703" y="22879"/>
                      </a:lnTo>
                      <a:lnTo>
                        <a:pt x="24942" y="24816"/>
                      </a:lnTo>
                      <a:lnTo>
                        <a:pt x="23965" y="26753"/>
                      </a:lnTo>
                      <a:lnTo>
                        <a:pt x="22752" y="28581"/>
                      </a:lnTo>
                      <a:lnTo>
                        <a:pt x="21630" y="29830"/>
                      </a:lnTo>
                      <a:lnTo>
                        <a:pt x="20816" y="30572"/>
                      </a:lnTo>
                      <a:lnTo>
                        <a:pt x="20363" y="30934"/>
                      </a:lnTo>
                      <a:lnTo>
                        <a:pt x="19911" y="31260"/>
                      </a:lnTo>
                      <a:lnTo>
                        <a:pt x="18951" y="31821"/>
                      </a:lnTo>
                      <a:lnTo>
                        <a:pt x="17974" y="32291"/>
                      </a:lnTo>
                      <a:lnTo>
                        <a:pt x="16924" y="32635"/>
                      </a:lnTo>
                      <a:lnTo>
                        <a:pt x="15838" y="32889"/>
                      </a:lnTo>
                      <a:lnTo>
                        <a:pt x="14716" y="33034"/>
                      </a:lnTo>
                      <a:lnTo>
                        <a:pt x="13557" y="33052"/>
                      </a:lnTo>
                      <a:lnTo>
                        <a:pt x="12345" y="32979"/>
                      </a:lnTo>
                      <a:lnTo>
                        <a:pt x="11729" y="32889"/>
                      </a:lnTo>
                      <a:lnTo>
                        <a:pt x="11005" y="32762"/>
                      </a:lnTo>
                      <a:lnTo>
                        <a:pt x="9648" y="32328"/>
                      </a:lnTo>
                      <a:lnTo>
                        <a:pt x="8363" y="31712"/>
                      </a:lnTo>
                      <a:lnTo>
                        <a:pt x="7168" y="30916"/>
                      </a:lnTo>
                      <a:lnTo>
                        <a:pt x="6046" y="29956"/>
                      </a:lnTo>
                      <a:lnTo>
                        <a:pt x="5014" y="28852"/>
                      </a:lnTo>
                      <a:lnTo>
                        <a:pt x="4091" y="27622"/>
                      </a:lnTo>
                      <a:lnTo>
                        <a:pt x="3240" y="26282"/>
                      </a:lnTo>
                      <a:lnTo>
                        <a:pt x="2498" y="24834"/>
                      </a:lnTo>
                      <a:lnTo>
                        <a:pt x="1865" y="23314"/>
                      </a:lnTo>
                      <a:lnTo>
                        <a:pt x="1340" y="21739"/>
                      </a:lnTo>
                      <a:lnTo>
                        <a:pt x="905" y="20110"/>
                      </a:lnTo>
                      <a:lnTo>
                        <a:pt x="579" y="18445"/>
                      </a:lnTo>
                      <a:lnTo>
                        <a:pt x="380" y="16761"/>
                      </a:lnTo>
                      <a:lnTo>
                        <a:pt x="290" y="15096"/>
                      </a:lnTo>
                      <a:lnTo>
                        <a:pt x="326" y="13449"/>
                      </a:lnTo>
                      <a:lnTo>
                        <a:pt x="380" y="12634"/>
                      </a:lnTo>
                      <a:lnTo>
                        <a:pt x="471" y="11892"/>
                      </a:lnTo>
                      <a:lnTo>
                        <a:pt x="706" y="10481"/>
                      </a:lnTo>
                      <a:lnTo>
                        <a:pt x="1032" y="9141"/>
                      </a:lnTo>
                      <a:lnTo>
                        <a:pt x="1430" y="7892"/>
                      </a:lnTo>
                      <a:lnTo>
                        <a:pt x="1937" y="6734"/>
                      </a:lnTo>
                      <a:lnTo>
                        <a:pt x="2516" y="5666"/>
                      </a:lnTo>
                      <a:lnTo>
                        <a:pt x="3186" y="4670"/>
                      </a:lnTo>
                      <a:lnTo>
                        <a:pt x="3928" y="3783"/>
                      </a:lnTo>
                      <a:lnTo>
                        <a:pt x="4742" y="2987"/>
                      </a:lnTo>
                      <a:lnTo>
                        <a:pt x="5629" y="2299"/>
                      </a:lnTo>
                      <a:lnTo>
                        <a:pt x="6607" y="1702"/>
                      </a:lnTo>
                      <a:lnTo>
                        <a:pt x="7639" y="1213"/>
                      </a:lnTo>
                      <a:lnTo>
                        <a:pt x="8743" y="815"/>
                      </a:lnTo>
                      <a:lnTo>
                        <a:pt x="9919" y="543"/>
                      </a:lnTo>
                      <a:lnTo>
                        <a:pt x="11150" y="362"/>
                      </a:lnTo>
                      <a:lnTo>
                        <a:pt x="12435" y="308"/>
                      </a:lnTo>
                      <a:lnTo>
                        <a:pt x="13105" y="308"/>
                      </a:lnTo>
                      <a:lnTo>
                        <a:pt x="13123" y="19"/>
                      </a:lnTo>
                      <a:lnTo>
                        <a:pt x="1281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7" name="Google Shape;267;p8"/>
                <p:cNvSpPr/>
                <p:nvPr/>
              </p:nvSpPr>
              <p:spPr>
                <a:xfrm>
                  <a:off x="5991906" y="396761"/>
                  <a:ext cx="502022" cy="1059192"/>
                </a:xfrm>
                <a:custGeom>
                  <a:avLst/>
                  <a:gdLst/>
                  <a:ahLst/>
                  <a:cxnLst/>
                  <a:rect l="l" t="t" r="r" b="b"/>
                  <a:pathLst>
                    <a:path w="15803" h="33342" extrusionOk="0">
                      <a:moveTo>
                        <a:pt x="1431" y="1"/>
                      </a:moveTo>
                      <a:lnTo>
                        <a:pt x="1449" y="290"/>
                      </a:lnTo>
                      <a:lnTo>
                        <a:pt x="1558" y="290"/>
                      </a:lnTo>
                      <a:lnTo>
                        <a:pt x="2390" y="308"/>
                      </a:lnTo>
                      <a:lnTo>
                        <a:pt x="4019" y="453"/>
                      </a:lnTo>
                      <a:lnTo>
                        <a:pt x="5558" y="725"/>
                      </a:lnTo>
                      <a:lnTo>
                        <a:pt x="7006" y="1123"/>
                      </a:lnTo>
                      <a:lnTo>
                        <a:pt x="8345" y="1666"/>
                      </a:lnTo>
                      <a:lnTo>
                        <a:pt x="9594" y="2317"/>
                      </a:lnTo>
                      <a:lnTo>
                        <a:pt x="10734" y="3114"/>
                      </a:lnTo>
                      <a:lnTo>
                        <a:pt x="11784" y="4037"/>
                      </a:lnTo>
                      <a:lnTo>
                        <a:pt x="12255" y="4544"/>
                      </a:lnTo>
                      <a:lnTo>
                        <a:pt x="12744" y="5141"/>
                      </a:lnTo>
                      <a:lnTo>
                        <a:pt x="13594" y="6408"/>
                      </a:lnTo>
                      <a:lnTo>
                        <a:pt x="14300" y="7784"/>
                      </a:lnTo>
                      <a:lnTo>
                        <a:pt x="14825" y="9286"/>
                      </a:lnTo>
                      <a:lnTo>
                        <a:pt x="15223" y="10915"/>
                      </a:lnTo>
                      <a:lnTo>
                        <a:pt x="15440" y="12616"/>
                      </a:lnTo>
                      <a:lnTo>
                        <a:pt x="15513" y="14426"/>
                      </a:lnTo>
                      <a:lnTo>
                        <a:pt x="15404" y="16345"/>
                      </a:lnTo>
                      <a:lnTo>
                        <a:pt x="15296" y="17323"/>
                      </a:lnTo>
                      <a:lnTo>
                        <a:pt x="15115" y="18535"/>
                      </a:lnTo>
                      <a:lnTo>
                        <a:pt x="14572" y="21015"/>
                      </a:lnTo>
                      <a:lnTo>
                        <a:pt x="14029" y="22861"/>
                      </a:lnTo>
                      <a:lnTo>
                        <a:pt x="13268" y="24798"/>
                      </a:lnTo>
                      <a:lnTo>
                        <a:pt x="12291" y="26735"/>
                      </a:lnTo>
                      <a:lnTo>
                        <a:pt x="11078" y="28563"/>
                      </a:lnTo>
                      <a:lnTo>
                        <a:pt x="9956" y="29812"/>
                      </a:lnTo>
                      <a:lnTo>
                        <a:pt x="9142" y="30554"/>
                      </a:lnTo>
                      <a:lnTo>
                        <a:pt x="8689" y="30916"/>
                      </a:lnTo>
                      <a:lnTo>
                        <a:pt x="8237" y="31242"/>
                      </a:lnTo>
                      <a:lnTo>
                        <a:pt x="7277" y="31803"/>
                      </a:lnTo>
                      <a:lnTo>
                        <a:pt x="6300" y="32273"/>
                      </a:lnTo>
                      <a:lnTo>
                        <a:pt x="5250" y="32617"/>
                      </a:lnTo>
                      <a:lnTo>
                        <a:pt x="4164" y="32871"/>
                      </a:lnTo>
                      <a:lnTo>
                        <a:pt x="3042" y="33016"/>
                      </a:lnTo>
                      <a:lnTo>
                        <a:pt x="1883" y="33034"/>
                      </a:lnTo>
                      <a:lnTo>
                        <a:pt x="671" y="32961"/>
                      </a:lnTo>
                      <a:lnTo>
                        <a:pt x="55" y="32871"/>
                      </a:lnTo>
                      <a:lnTo>
                        <a:pt x="1" y="33160"/>
                      </a:lnTo>
                      <a:lnTo>
                        <a:pt x="1105" y="33305"/>
                      </a:lnTo>
                      <a:lnTo>
                        <a:pt x="2155" y="33341"/>
                      </a:lnTo>
                      <a:lnTo>
                        <a:pt x="3096" y="33305"/>
                      </a:lnTo>
                      <a:lnTo>
                        <a:pt x="4888" y="33034"/>
                      </a:lnTo>
                      <a:lnTo>
                        <a:pt x="6571" y="32491"/>
                      </a:lnTo>
                      <a:lnTo>
                        <a:pt x="8128" y="31676"/>
                      </a:lnTo>
                      <a:lnTo>
                        <a:pt x="8870" y="31151"/>
                      </a:lnTo>
                      <a:lnTo>
                        <a:pt x="9323" y="30789"/>
                      </a:lnTo>
                      <a:lnTo>
                        <a:pt x="10173" y="30029"/>
                      </a:lnTo>
                      <a:lnTo>
                        <a:pt x="10933" y="29196"/>
                      </a:lnTo>
                      <a:lnTo>
                        <a:pt x="11621" y="28309"/>
                      </a:lnTo>
                      <a:lnTo>
                        <a:pt x="12544" y="26898"/>
                      </a:lnTo>
                      <a:lnTo>
                        <a:pt x="13540" y="24943"/>
                      </a:lnTo>
                      <a:lnTo>
                        <a:pt x="14300" y="22988"/>
                      </a:lnTo>
                      <a:lnTo>
                        <a:pt x="14861" y="21106"/>
                      </a:lnTo>
                      <a:lnTo>
                        <a:pt x="15422" y="18590"/>
                      </a:lnTo>
                      <a:lnTo>
                        <a:pt x="15585" y="17359"/>
                      </a:lnTo>
                      <a:lnTo>
                        <a:pt x="15712" y="16363"/>
                      </a:lnTo>
                      <a:lnTo>
                        <a:pt x="15802" y="14426"/>
                      </a:lnTo>
                      <a:lnTo>
                        <a:pt x="15748" y="12580"/>
                      </a:lnTo>
                      <a:lnTo>
                        <a:pt x="15513" y="10825"/>
                      </a:lnTo>
                      <a:lnTo>
                        <a:pt x="15115" y="9196"/>
                      </a:lnTo>
                      <a:lnTo>
                        <a:pt x="14572" y="7657"/>
                      </a:lnTo>
                      <a:lnTo>
                        <a:pt x="13848" y="6245"/>
                      </a:lnTo>
                      <a:lnTo>
                        <a:pt x="12979" y="4942"/>
                      </a:lnTo>
                      <a:lnTo>
                        <a:pt x="12472" y="4345"/>
                      </a:lnTo>
                      <a:lnTo>
                        <a:pt x="11983" y="3820"/>
                      </a:lnTo>
                      <a:lnTo>
                        <a:pt x="10933" y="2878"/>
                      </a:lnTo>
                      <a:lnTo>
                        <a:pt x="9757" y="2064"/>
                      </a:lnTo>
                      <a:lnTo>
                        <a:pt x="8490" y="1394"/>
                      </a:lnTo>
                      <a:lnTo>
                        <a:pt x="7114" y="833"/>
                      </a:lnTo>
                      <a:lnTo>
                        <a:pt x="5630" y="435"/>
                      </a:lnTo>
                      <a:lnTo>
                        <a:pt x="4073" y="145"/>
                      </a:lnTo>
                      <a:lnTo>
                        <a:pt x="2408"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8" name="Google Shape;268;p8"/>
                <p:cNvSpPr/>
                <p:nvPr/>
              </p:nvSpPr>
              <p:spPr>
                <a:xfrm>
                  <a:off x="5900480" y="1453602"/>
                  <a:ext cx="194385" cy="138062"/>
                </a:xfrm>
                <a:custGeom>
                  <a:avLst/>
                  <a:gdLst/>
                  <a:ahLst/>
                  <a:cxnLst/>
                  <a:rect l="l" t="t" r="r" b="b"/>
                  <a:pathLst>
                    <a:path w="6119" h="4346" extrusionOk="0">
                      <a:moveTo>
                        <a:pt x="3585" y="1"/>
                      </a:moveTo>
                      <a:lnTo>
                        <a:pt x="2752" y="182"/>
                      </a:lnTo>
                      <a:lnTo>
                        <a:pt x="2046" y="399"/>
                      </a:lnTo>
                      <a:lnTo>
                        <a:pt x="1539" y="580"/>
                      </a:lnTo>
                      <a:lnTo>
                        <a:pt x="960" y="888"/>
                      </a:lnTo>
                      <a:lnTo>
                        <a:pt x="743" y="1051"/>
                      </a:lnTo>
                      <a:lnTo>
                        <a:pt x="381" y="1358"/>
                      </a:lnTo>
                      <a:lnTo>
                        <a:pt x="146" y="1684"/>
                      </a:lnTo>
                      <a:lnTo>
                        <a:pt x="19" y="2028"/>
                      </a:lnTo>
                      <a:lnTo>
                        <a:pt x="1" y="2209"/>
                      </a:lnTo>
                      <a:lnTo>
                        <a:pt x="19" y="2408"/>
                      </a:lnTo>
                      <a:lnTo>
                        <a:pt x="146" y="2752"/>
                      </a:lnTo>
                      <a:lnTo>
                        <a:pt x="417" y="3006"/>
                      </a:lnTo>
                      <a:lnTo>
                        <a:pt x="779" y="3169"/>
                      </a:lnTo>
                      <a:lnTo>
                        <a:pt x="1015" y="3187"/>
                      </a:lnTo>
                      <a:lnTo>
                        <a:pt x="1214" y="3205"/>
                      </a:lnTo>
                      <a:lnTo>
                        <a:pt x="1648" y="3096"/>
                      </a:lnTo>
                      <a:lnTo>
                        <a:pt x="2245" y="2807"/>
                      </a:lnTo>
                      <a:lnTo>
                        <a:pt x="2553" y="2553"/>
                      </a:lnTo>
                      <a:lnTo>
                        <a:pt x="3006" y="2137"/>
                      </a:lnTo>
                      <a:lnTo>
                        <a:pt x="3476" y="1449"/>
                      </a:lnTo>
                      <a:lnTo>
                        <a:pt x="3657" y="960"/>
                      </a:lnTo>
                      <a:lnTo>
                        <a:pt x="3639" y="1069"/>
                      </a:lnTo>
                      <a:lnTo>
                        <a:pt x="3639" y="1196"/>
                      </a:lnTo>
                      <a:lnTo>
                        <a:pt x="3621" y="1648"/>
                      </a:lnTo>
                      <a:lnTo>
                        <a:pt x="3675" y="2553"/>
                      </a:lnTo>
                      <a:lnTo>
                        <a:pt x="3838" y="3078"/>
                      </a:lnTo>
                      <a:lnTo>
                        <a:pt x="4019" y="3531"/>
                      </a:lnTo>
                      <a:lnTo>
                        <a:pt x="4381" y="4001"/>
                      </a:lnTo>
                      <a:lnTo>
                        <a:pt x="4689" y="4200"/>
                      </a:lnTo>
                      <a:lnTo>
                        <a:pt x="4852" y="4273"/>
                      </a:lnTo>
                      <a:lnTo>
                        <a:pt x="5051" y="4345"/>
                      </a:lnTo>
                      <a:lnTo>
                        <a:pt x="5377" y="4345"/>
                      </a:lnTo>
                      <a:lnTo>
                        <a:pt x="5648" y="4255"/>
                      </a:lnTo>
                      <a:lnTo>
                        <a:pt x="5974" y="4001"/>
                      </a:lnTo>
                      <a:lnTo>
                        <a:pt x="6119" y="3766"/>
                      </a:lnTo>
                      <a:lnTo>
                        <a:pt x="5847" y="3621"/>
                      </a:lnTo>
                      <a:lnTo>
                        <a:pt x="5721" y="3838"/>
                      </a:lnTo>
                      <a:lnTo>
                        <a:pt x="5395" y="4037"/>
                      </a:lnTo>
                      <a:lnTo>
                        <a:pt x="5123" y="4037"/>
                      </a:lnTo>
                      <a:lnTo>
                        <a:pt x="4960" y="4001"/>
                      </a:lnTo>
                      <a:lnTo>
                        <a:pt x="4689" y="3874"/>
                      </a:lnTo>
                      <a:lnTo>
                        <a:pt x="4273" y="3368"/>
                      </a:lnTo>
                      <a:lnTo>
                        <a:pt x="4128" y="2988"/>
                      </a:lnTo>
                      <a:lnTo>
                        <a:pt x="3983" y="2499"/>
                      </a:lnTo>
                      <a:lnTo>
                        <a:pt x="3929" y="1648"/>
                      </a:lnTo>
                      <a:lnTo>
                        <a:pt x="3947" y="1214"/>
                      </a:lnTo>
                      <a:lnTo>
                        <a:pt x="3947" y="996"/>
                      </a:lnTo>
                      <a:lnTo>
                        <a:pt x="3947" y="779"/>
                      </a:lnTo>
                      <a:lnTo>
                        <a:pt x="4001" y="743"/>
                      </a:lnTo>
                      <a:lnTo>
                        <a:pt x="4019" y="689"/>
                      </a:lnTo>
                      <a:lnTo>
                        <a:pt x="4001" y="580"/>
                      </a:lnTo>
                      <a:lnTo>
                        <a:pt x="3874" y="508"/>
                      </a:lnTo>
                      <a:lnTo>
                        <a:pt x="3748" y="508"/>
                      </a:lnTo>
                      <a:lnTo>
                        <a:pt x="3712" y="490"/>
                      </a:lnTo>
                      <a:lnTo>
                        <a:pt x="3585" y="490"/>
                      </a:lnTo>
                      <a:lnTo>
                        <a:pt x="3422" y="526"/>
                      </a:lnTo>
                      <a:lnTo>
                        <a:pt x="3386" y="616"/>
                      </a:lnTo>
                      <a:lnTo>
                        <a:pt x="3386" y="671"/>
                      </a:lnTo>
                      <a:lnTo>
                        <a:pt x="3404" y="707"/>
                      </a:lnTo>
                      <a:lnTo>
                        <a:pt x="3223" y="1232"/>
                      </a:lnTo>
                      <a:lnTo>
                        <a:pt x="2788" y="1920"/>
                      </a:lnTo>
                      <a:lnTo>
                        <a:pt x="2336" y="2336"/>
                      </a:lnTo>
                      <a:lnTo>
                        <a:pt x="2064" y="2553"/>
                      </a:lnTo>
                      <a:lnTo>
                        <a:pt x="1558" y="2807"/>
                      </a:lnTo>
                      <a:lnTo>
                        <a:pt x="1196" y="2897"/>
                      </a:lnTo>
                      <a:lnTo>
                        <a:pt x="1033" y="2897"/>
                      </a:lnTo>
                      <a:lnTo>
                        <a:pt x="870" y="2879"/>
                      </a:lnTo>
                      <a:lnTo>
                        <a:pt x="598" y="2770"/>
                      </a:lnTo>
                      <a:lnTo>
                        <a:pt x="417" y="2589"/>
                      </a:lnTo>
                      <a:lnTo>
                        <a:pt x="309" y="2354"/>
                      </a:lnTo>
                      <a:lnTo>
                        <a:pt x="309" y="2227"/>
                      </a:lnTo>
                      <a:lnTo>
                        <a:pt x="327" y="2082"/>
                      </a:lnTo>
                      <a:lnTo>
                        <a:pt x="417" y="1811"/>
                      </a:lnTo>
                      <a:lnTo>
                        <a:pt x="761" y="1395"/>
                      </a:lnTo>
                      <a:lnTo>
                        <a:pt x="1123" y="1141"/>
                      </a:lnTo>
                      <a:lnTo>
                        <a:pt x="1648" y="852"/>
                      </a:lnTo>
                      <a:lnTo>
                        <a:pt x="2155" y="671"/>
                      </a:lnTo>
                      <a:lnTo>
                        <a:pt x="2825" y="472"/>
                      </a:lnTo>
                      <a:lnTo>
                        <a:pt x="3639" y="309"/>
                      </a:lnTo>
                      <a:lnTo>
                        <a:pt x="3585"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9" name="Google Shape;269;p8"/>
                <p:cNvSpPr/>
                <p:nvPr/>
              </p:nvSpPr>
              <p:spPr>
                <a:xfrm>
                  <a:off x="6014334" y="1452458"/>
                  <a:ext cx="85137" cy="139205"/>
                </a:xfrm>
                <a:custGeom>
                  <a:avLst/>
                  <a:gdLst/>
                  <a:ahLst/>
                  <a:cxnLst/>
                  <a:rect l="l" t="t" r="r" b="b"/>
                  <a:pathLst>
                    <a:path w="2680" h="4382" extrusionOk="0">
                      <a:moveTo>
                        <a:pt x="182" y="1"/>
                      </a:moveTo>
                      <a:lnTo>
                        <a:pt x="55" y="37"/>
                      </a:lnTo>
                      <a:lnTo>
                        <a:pt x="1" y="37"/>
                      </a:lnTo>
                      <a:lnTo>
                        <a:pt x="55" y="345"/>
                      </a:lnTo>
                      <a:lnTo>
                        <a:pt x="109" y="327"/>
                      </a:lnTo>
                      <a:lnTo>
                        <a:pt x="218" y="308"/>
                      </a:lnTo>
                      <a:lnTo>
                        <a:pt x="345" y="327"/>
                      </a:lnTo>
                      <a:lnTo>
                        <a:pt x="417" y="363"/>
                      </a:lnTo>
                      <a:lnTo>
                        <a:pt x="1051" y="833"/>
                      </a:lnTo>
                      <a:lnTo>
                        <a:pt x="1702" y="1521"/>
                      </a:lnTo>
                      <a:lnTo>
                        <a:pt x="2028" y="1992"/>
                      </a:lnTo>
                      <a:lnTo>
                        <a:pt x="2137" y="2245"/>
                      </a:lnTo>
                      <a:lnTo>
                        <a:pt x="2318" y="2661"/>
                      </a:lnTo>
                      <a:lnTo>
                        <a:pt x="2372" y="3205"/>
                      </a:lnTo>
                      <a:lnTo>
                        <a:pt x="2318" y="3512"/>
                      </a:lnTo>
                      <a:lnTo>
                        <a:pt x="2263" y="3657"/>
                      </a:lnTo>
                      <a:lnTo>
                        <a:pt x="2137" y="3874"/>
                      </a:lnTo>
                      <a:lnTo>
                        <a:pt x="1811" y="4073"/>
                      </a:lnTo>
                      <a:lnTo>
                        <a:pt x="1539" y="4073"/>
                      </a:lnTo>
                      <a:lnTo>
                        <a:pt x="1376" y="4037"/>
                      </a:lnTo>
                      <a:lnTo>
                        <a:pt x="1268" y="4309"/>
                      </a:lnTo>
                      <a:lnTo>
                        <a:pt x="1467" y="4381"/>
                      </a:lnTo>
                      <a:lnTo>
                        <a:pt x="1793" y="4381"/>
                      </a:lnTo>
                      <a:lnTo>
                        <a:pt x="2064" y="4291"/>
                      </a:lnTo>
                      <a:lnTo>
                        <a:pt x="2390" y="4037"/>
                      </a:lnTo>
                      <a:lnTo>
                        <a:pt x="2535" y="3802"/>
                      </a:lnTo>
                      <a:lnTo>
                        <a:pt x="2607" y="3621"/>
                      </a:lnTo>
                      <a:lnTo>
                        <a:pt x="2680" y="3241"/>
                      </a:lnTo>
                      <a:lnTo>
                        <a:pt x="2607" y="2607"/>
                      </a:lnTo>
                      <a:lnTo>
                        <a:pt x="2426" y="2118"/>
                      </a:lnTo>
                      <a:lnTo>
                        <a:pt x="2300" y="1847"/>
                      </a:lnTo>
                      <a:lnTo>
                        <a:pt x="1956" y="1340"/>
                      </a:lnTo>
                      <a:lnTo>
                        <a:pt x="1250" y="616"/>
                      </a:lnTo>
                      <a:lnTo>
                        <a:pt x="598" y="109"/>
                      </a:lnTo>
                      <a:lnTo>
                        <a:pt x="453" y="37"/>
                      </a:lnTo>
                      <a:lnTo>
                        <a:pt x="182" y="1"/>
                      </a:ln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0" name="Google Shape;270;p8"/>
                <p:cNvSpPr/>
                <p:nvPr/>
              </p:nvSpPr>
              <p:spPr>
                <a:xfrm>
                  <a:off x="6132795" y="520400"/>
                  <a:ext cx="253028" cy="254172"/>
                </a:xfrm>
                <a:custGeom>
                  <a:avLst/>
                  <a:gdLst/>
                  <a:ahLst/>
                  <a:cxnLst/>
                  <a:rect l="l" t="t" r="r" b="b"/>
                  <a:pathLst>
                    <a:path w="7965" h="8001" extrusionOk="0">
                      <a:moveTo>
                        <a:pt x="2064" y="0"/>
                      </a:moveTo>
                      <a:lnTo>
                        <a:pt x="1231" y="181"/>
                      </a:lnTo>
                      <a:lnTo>
                        <a:pt x="815" y="398"/>
                      </a:lnTo>
                      <a:lnTo>
                        <a:pt x="598" y="634"/>
                      </a:lnTo>
                      <a:lnTo>
                        <a:pt x="254" y="1050"/>
                      </a:lnTo>
                      <a:lnTo>
                        <a:pt x="73" y="1448"/>
                      </a:lnTo>
                      <a:lnTo>
                        <a:pt x="0" y="1792"/>
                      </a:lnTo>
                      <a:lnTo>
                        <a:pt x="37" y="2118"/>
                      </a:lnTo>
                      <a:lnTo>
                        <a:pt x="163" y="2407"/>
                      </a:lnTo>
                      <a:lnTo>
                        <a:pt x="471" y="2824"/>
                      </a:lnTo>
                      <a:lnTo>
                        <a:pt x="1448" y="3493"/>
                      </a:lnTo>
                      <a:lnTo>
                        <a:pt x="2553" y="4073"/>
                      </a:lnTo>
                      <a:lnTo>
                        <a:pt x="3132" y="4453"/>
                      </a:lnTo>
                      <a:lnTo>
                        <a:pt x="3331" y="4652"/>
                      </a:lnTo>
                      <a:lnTo>
                        <a:pt x="3639" y="5086"/>
                      </a:lnTo>
                      <a:lnTo>
                        <a:pt x="4091" y="6136"/>
                      </a:lnTo>
                      <a:lnTo>
                        <a:pt x="4435" y="6933"/>
                      </a:lnTo>
                      <a:lnTo>
                        <a:pt x="4725" y="7385"/>
                      </a:lnTo>
                      <a:lnTo>
                        <a:pt x="5123" y="7747"/>
                      </a:lnTo>
                      <a:lnTo>
                        <a:pt x="5612" y="7964"/>
                      </a:lnTo>
                      <a:lnTo>
                        <a:pt x="5937" y="8000"/>
                      </a:lnTo>
                      <a:lnTo>
                        <a:pt x="6408" y="8000"/>
                      </a:lnTo>
                      <a:lnTo>
                        <a:pt x="7114" y="7838"/>
                      </a:lnTo>
                      <a:lnTo>
                        <a:pt x="7603" y="7457"/>
                      </a:lnTo>
                      <a:lnTo>
                        <a:pt x="7874" y="6933"/>
                      </a:lnTo>
                      <a:lnTo>
                        <a:pt x="7965" y="6263"/>
                      </a:lnTo>
                      <a:lnTo>
                        <a:pt x="7856" y="5485"/>
                      </a:lnTo>
                      <a:lnTo>
                        <a:pt x="7603" y="4652"/>
                      </a:lnTo>
                      <a:lnTo>
                        <a:pt x="7204" y="3801"/>
                      </a:lnTo>
                      <a:lnTo>
                        <a:pt x="6679" y="2950"/>
                      </a:lnTo>
                      <a:lnTo>
                        <a:pt x="6064" y="2136"/>
                      </a:lnTo>
                      <a:lnTo>
                        <a:pt x="5340" y="1412"/>
                      </a:lnTo>
                      <a:lnTo>
                        <a:pt x="4580" y="797"/>
                      </a:lnTo>
                      <a:lnTo>
                        <a:pt x="3765" y="344"/>
                      </a:lnTo>
                      <a:lnTo>
                        <a:pt x="2915" y="54"/>
                      </a:lnTo>
                      <a:lnTo>
                        <a:pt x="206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1" name="Google Shape;271;p8"/>
                <p:cNvSpPr/>
                <p:nvPr/>
              </p:nvSpPr>
              <p:spPr>
                <a:xfrm>
                  <a:off x="6289759" y="826861"/>
                  <a:ext cx="112171" cy="112171"/>
                </a:xfrm>
                <a:custGeom>
                  <a:avLst/>
                  <a:gdLst/>
                  <a:ahLst/>
                  <a:cxnLst/>
                  <a:rect l="l" t="t" r="r" b="b"/>
                  <a:pathLst>
                    <a:path w="3531" h="3531" extrusionOk="0">
                      <a:moveTo>
                        <a:pt x="1449" y="1"/>
                      </a:moveTo>
                      <a:lnTo>
                        <a:pt x="942" y="145"/>
                      </a:lnTo>
                      <a:lnTo>
                        <a:pt x="435" y="580"/>
                      </a:lnTo>
                      <a:lnTo>
                        <a:pt x="109" y="1159"/>
                      </a:lnTo>
                      <a:lnTo>
                        <a:pt x="1" y="1829"/>
                      </a:lnTo>
                      <a:lnTo>
                        <a:pt x="128" y="2480"/>
                      </a:lnTo>
                      <a:lnTo>
                        <a:pt x="471" y="3041"/>
                      </a:lnTo>
                      <a:lnTo>
                        <a:pt x="906" y="3331"/>
                      </a:lnTo>
                      <a:lnTo>
                        <a:pt x="1268" y="3458"/>
                      </a:lnTo>
                      <a:lnTo>
                        <a:pt x="1467" y="3494"/>
                      </a:lnTo>
                      <a:lnTo>
                        <a:pt x="1702" y="3530"/>
                      </a:lnTo>
                      <a:lnTo>
                        <a:pt x="2101" y="3530"/>
                      </a:lnTo>
                      <a:lnTo>
                        <a:pt x="2607" y="3403"/>
                      </a:lnTo>
                      <a:lnTo>
                        <a:pt x="3132" y="2969"/>
                      </a:lnTo>
                      <a:lnTo>
                        <a:pt x="3440" y="2372"/>
                      </a:lnTo>
                      <a:lnTo>
                        <a:pt x="3530" y="1684"/>
                      </a:lnTo>
                      <a:lnTo>
                        <a:pt x="3422" y="1014"/>
                      </a:lnTo>
                      <a:lnTo>
                        <a:pt x="3060" y="453"/>
                      </a:lnTo>
                      <a:lnTo>
                        <a:pt x="2625" y="163"/>
                      </a:lnTo>
                      <a:lnTo>
                        <a:pt x="2263" y="55"/>
                      </a:lnTo>
                      <a:lnTo>
                        <a:pt x="2046" y="37"/>
                      </a:lnTo>
                      <a:lnTo>
                        <a:pt x="184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grpSp>
          <p:nvGrpSpPr>
            <p:cNvPr id="272" name="Google Shape;272;p8"/>
            <p:cNvGrpSpPr/>
            <p:nvPr/>
          </p:nvGrpSpPr>
          <p:grpSpPr>
            <a:xfrm rot="-1204581">
              <a:off x="8419312" y="2094231"/>
              <a:ext cx="691898" cy="1920706"/>
              <a:chOff x="5621053" y="396189"/>
              <a:chExt cx="872876" cy="2423098"/>
            </a:xfrm>
          </p:grpSpPr>
          <p:sp>
            <p:nvSpPr>
              <p:cNvPr id="273" name="Google Shape;273;p8"/>
              <p:cNvSpPr/>
              <p:nvPr/>
            </p:nvSpPr>
            <p:spPr>
              <a:xfrm>
                <a:off x="5942476" y="1646812"/>
                <a:ext cx="221960" cy="1172475"/>
              </a:xfrm>
              <a:custGeom>
                <a:avLst/>
                <a:gdLst/>
                <a:ahLst/>
                <a:cxnLst/>
                <a:rect l="l" t="t" r="r" b="b"/>
                <a:pathLst>
                  <a:path w="6987" h="36908" extrusionOk="0">
                    <a:moveTo>
                      <a:pt x="3729" y="1"/>
                    </a:moveTo>
                    <a:lnTo>
                      <a:pt x="3421" y="55"/>
                    </a:lnTo>
                    <a:lnTo>
                      <a:pt x="3494" y="598"/>
                    </a:lnTo>
                    <a:lnTo>
                      <a:pt x="3584" y="1684"/>
                    </a:lnTo>
                    <a:lnTo>
                      <a:pt x="3584" y="2770"/>
                    </a:lnTo>
                    <a:lnTo>
                      <a:pt x="3512" y="3874"/>
                    </a:lnTo>
                    <a:lnTo>
                      <a:pt x="3222" y="5594"/>
                    </a:lnTo>
                    <a:lnTo>
                      <a:pt x="2498" y="8055"/>
                    </a:lnTo>
                    <a:lnTo>
                      <a:pt x="1973" y="9395"/>
                    </a:lnTo>
                    <a:lnTo>
                      <a:pt x="1503" y="10607"/>
                    </a:lnTo>
                    <a:lnTo>
                      <a:pt x="652" y="13105"/>
                    </a:lnTo>
                    <a:lnTo>
                      <a:pt x="199" y="15042"/>
                    </a:lnTo>
                    <a:lnTo>
                      <a:pt x="36" y="16345"/>
                    </a:lnTo>
                    <a:lnTo>
                      <a:pt x="0" y="17685"/>
                    </a:lnTo>
                    <a:lnTo>
                      <a:pt x="109" y="19024"/>
                    </a:lnTo>
                    <a:lnTo>
                      <a:pt x="236" y="19712"/>
                    </a:lnTo>
                    <a:lnTo>
                      <a:pt x="471" y="20671"/>
                    </a:lnTo>
                    <a:lnTo>
                      <a:pt x="1104" y="22517"/>
                    </a:lnTo>
                    <a:lnTo>
                      <a:pt x="2371" y="25142"/>
                    </a:lnTo>
                    <a:lnTo>
                      <a:pt x="3313" y="26807"/>
                    </a:lnTo>
                    <a:lnTo>
                      <a:pt x="3747" y="27604"/>
                    </a:lnTo>
                    <a:lnTo>
                      <a:pt x="4200" y="28418"/>
                    </a:lnTo>
                    <a:lnTo>
                      <a:pt x="4797" y="29540"/>
                    </a:lnTo>
                    <a:lnTo>
                      <a:pt x="5720" y="31731"/>
                    </a:lnTo>
                    <a:lnTo>
                      <a:pt x="6335" y="33830"/>
                    </a:lnTo>
                    <a:lnTo>
                      <a:pt x="6643" y="35876"/>
                    </a:lnTo>
                    <a:lnTo>
                      <a:pt x="6697" y="36907"/>
                    </a:lnTo>
                    <a:lnTo>
                      <a:pt x="6987" y="36907"/>
                    </a:lnTo>
                    <a:lnTo>
                      <a:pt x="6951" y="35857"/>
                    </a:lnTo>
                    <a:lnTo>
                      <a:pt x="6625" y="33776"/>
                    </a:lnTo>
                    <a:lnTo>
                      <a:pt x="5991" y="31640"/>
                    </a:lnTo>
                    <a:lnTo>
                      <a:pt x="5068" y="29414"/>
                    </a:lnTo>
                    <a:lnTo>
                      <a:pt x="4471" y="28273"/>
                    </a:lnTo>
                    <a:lnTo>
                      <a:pt x="4019" y="27459"/>
                    </a:lnTo>
                    <a:lnTo>
                      <a:pt x="3566" y="26662"/>
                    </a:lnTo>
                    <a:lnTo>
                      <a:pt x="2607" y="24961"/>
                    </a:lnTo>
                    <a:lnTo>
                      <a:pt x="1376" y="22391"/>
                    </a:lnTo>
                    <a:lnTo>
                      <a:pt x="760" y="20599"/>
                    </a:lnTo>
                    <a:lnTo>
                      <a:pt x="525" y="19640"/>
                    </a:lnTo>
                    <a:lnTo>
                      <a:pt x="398" y="18988"/>
                    </a:lnTo>
                    <a:lnTo>
                      <a:pt x="290" y="17667"/>
                    </a:lnTo>
                    <a:lnTo>
                      <a:pt x="344" y="16363"/>
                    </a:lnTo>
                    <a:lnTo>
                      <a:pt x="507" y="15078"/>
                    </a:lnTo>
                    <a:lnTo>
                      <a:pt x="941" y="13160"/>
                    </a:lnTo>
                    <a:lnTo>
                      <a:pt x="1774" y="10698"/>
                    </a:lnTo>
                    <a:lnTo>
                      <a:pt x="2263" y="9503"/>
                    </a:lnTo>
                    <a:lnTo>
                      <a:pt x="2788" y="8146"/>
                    </a:lnTo>
                    <a:lnTo>
                      <a:pt x="3512" y="5648"/>
                    </a:lnTo>
                    <a:lnTo>
                      <a:pt x="3801" y="3892"/>
                    </a:lnTo>
                    <a:lnTo>
                      <a:pt x="3892" y="2770"/>
                    </a:lnTo>
                    <a:lnTo>
                      <a:pt x="3892" y="1666"/>
                    </a:lnTo>
                    <a:lnTo>
                      <a:pt x="3801" y="562"/>
                    </a:lnTo>
                    <a:lnTo>
                      <a:pt x="3729"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4" name="Google Shape;274;p8"/>
              <p:cNvSpPr/>
              <p:nvPr/>
            </p:nvSpPr>
            <p:spPr>
              <a:xfrm>
                <a:off x="5948226" y="1451315"/>
                <a:ext cx="235778" cy="242100"/>
              </a:xfrm>
              <a:custGeom>
                <a:avLst/>
                <a:gdLst/>
                <a:ahLst/>
                <a:cxnLst/>
                <a:rect l="l" t="t" r="r" b="b"/>
                <a:pathLst>
                  <a:path w="7422" h="7621" extrusionOk="0">
                    <a:moveTo>
                      <a:pt x="4942" y="1"/>
                    </a:moveTo>
                    <a:lnTo>
                      <a:pt x="2009" y="91"/>
                    </a:lnTo>
                    <a:lnTo>
                      <a:pt x="1376" y="2299"/>
                    </a:lnTo>
                    <a:lnTo>
                      <a:pt x="797" y="4616"/>
                    </a:lnTo>
                    <a:lnTo>
                      <a:pt x="326" y="6191"/>
                    </a:lnTo>
                    <a:lnTo>
                      <a:pt x="0" y="7114"/>
                    </a:lnTo>
                    <a:lnTo>
                      <a:pt x="941" y="7349"/>
                    </a:lnTo>
                    <a:lnTo>
                      <a:pt x="2752" y="7621"/>
                    </a:lnTo>
                    <a:lnTo>
                      <a:pt x="4562" y="7603"/>
                    </a:lnTo>
                    <a:lnTo>
                      <a:pt x="6426" y="7277"/>
                    </a:lnTo>
                    <a:lnTo>
                      <a:pt x="7421" y="6987"/>
                    </a:lnTo>
                    <a:lnTo>
                      <a:pt x="6752" y="5286"/>
                    </a:lnTo>
                    <a:lnTo>
                      <a:pt x="5792" y="2933"/>
                    </a:lnTo>
                    <a:lnTo>
                      <a:pt x="5213" y="1105"/>
                    </a:lnTo>
                    <a:lnTo>
                      <a:pt x="4942"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5" name="Google Shape;275;p8"/>
              <p:cNvSpPr/>
              <p:nvPr/>
            </p:nvSpPr>
            <p:spPr>
              <a:xfrm>
                <a:off x="5943048" y="1450171"/>
                <a:ext cx="245563" cy="248422"/>
              </a:xfrm>
              <a:custGeom>
                <a:avLst/>
                <a:gdLst/>
                <a:ahLst/>
                <a:cxnLst/>
                <a:rect l="l" t="t" r="r" b="b"/>
                <a:pathLst>
                  <a:path w="7730" h="7820" extrusionOk="0">
                    <a:moveTo>
                      <a:pt x="5249" y="0"/>
                    </a:moveTo>
                    <a:lnTo>
                      <a:pt x="4942" y="73"/>
                    </a:lnTo>
                    <a:lnTo>
                      <a:pt x="5340" y="1575"/>
                    </a:lnTo>
                    <a:lnTo>
                      <a:pt x="6173" y="3964"/>
                    </a:lnTo>
                    <a:lnTo>
                      <a:pt x="6625" y="5050"/>
                    </a:lnTo>
                    <a:lnTo>
                      <a:pt x="7005" y="5955"/>
                    </a:lnTo>
                    <a:lnTo>
                      <a:pt x="7385" y="6915"/>
                    </a:lnTo>
                    <a:lnTo>
                      <a:pt x="6516" y="7186"/>
                    </a:lnTo>
                    <a:lnTo>
                      <a:pt x="4815" y="7476"/>
                    </a:lnTo>
                    <a:lnTo>
                      <a:pt x="3096" y="7512"/>
                    </a:lnTo>
                    <a:lnTo>
                      <a:pt x="1304" y="7277"/>
                    </a:lnTo>
                    <a:lnTo>
                      <a:pt x="362" y="7041"/>
                    </a:lnTo>
                    <a:lnTo>
                      <a:pt x="706" y="6046"/>
                    </a:lnTo>
                    <a:lnTo>
                      <a:pt x="1195" y="4326"/>
                    </a:lnTo>
                    <a:lnTo>
                      <a:pt x="1412" y="3494"/>
                    </a:lnTo>
                    <a:lnTo>
                      <a:pt x="1756" y="2082"/>
                    </a:lnTo>
                    <a:lnTo>
                      <a:pt x="2317" y="181"/>
                    </a:lnTo>
                    <a:lnTo>
                      <a:pt x="2028" y="91"/>
                    </a:lnTo>
                    <a:lnTo>
                      <a:pt x="1466" y="2009"/>
                    </a:lnTo>
                    <a:lnTo>
                      <a:pt x="1123" y="3403"/>
                    </a:lnTo>
                    <a:lnTo>
                      <a:pt x="887" y="4308"/>
                    </a:lnTo>
                    <a:lnTo>
                      <a:pt x="399" y="6046"/>
                    </a:lnTo>
                    <a:lnTo>
                      <a:pt x="18" y="7096"/>
                    </a:lnTo>
                    <a:lnTo>
                      <a:pt x="0" y="7150"/>
                    </a:lnTo>
                    <a:lnTo>
                      <a:pt x="37" y="7222"/>
                    </a:lnTo>
                    <a:lnTo>
                      <a:pt x="73" y="7277"/>
                    </a:lnTo>
                    <a:lnTo>
                      <a:pt x="127" y="7295"/>
                    </a:lnTo>
                    <a:lnTo>
                      <a:pt x="1086" y="7530"/>
                    </a:lnTo>
                    <a:lnTo>
                      <a:pt x="2896" y="7802"/>
                    </a:lnTo>
                    <a:lnTo>
                      <a:pt x="3765" y="7820"/>
                    </a:lnTo>
                    <a:lnTo>
                      <a:pt x="4725" y="7802"/>
                    </a:lnTo>
                    <a:lnTo>
                      <a:pt x="6643" y="7458"/>
                    </a:lnTo>
                    <a:lnTo>
                      <a:pt x="7621" y="7150"/>
                    </a:lnTo>
                    <a:lnTo>
                      <a:pt x="7675" y="7132"/>
                    </a:lnTo>
                    <a:lnTo>
                      <a:pt x="7711" y="7078"/>
                    </a:lnTo>
                    <a:lnTo>
                      <a:pt x="7729" y="7023"/>
                    </a:lnTo>
                    <a:lnTo>
                      <a:pt x="7729" y="6969"/>
                    </a:lnTo>
                    <a:lnTo>
                      <a:pt x="7313" y="5901"/>
                    </a:lnTo>
                    <a:lnTo>
                      <a:pt x="6915" y="4942"/>
                    </a:lnTo>
                    <a:lnTo>
                      <a:pt x="6462" y="3856"/>
                    </a:lnTo>
                    <a:lnTo>
                      <a:pt x="5630" y="1503"/>
                    </a:lnTo>
                    <a:lnTo>
                      <a:pt x="5249"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6" name="Google Shape;276;p8"/>
              <p:cNvSpPr/>
              <p:nvPr/>
            </p:nvSpPr>
            <p:spPr>
              <a:xfrm>
                <a:off x="5625627" y="400795"/>
                <a:ext cx="863695" cy="1049979"/>
              </a:xfrm>
              <a:custGeom>
                <a:avLst/>
                <a:gdLst/>
                <a:ahLst/>
                <a:cxnLst/>
                <a:rect l="l" t="t" r="r" b="b"/>
                <a:pathLst>
                  <a:path w="27188" h="33052" extrusionOk="0">
                    <a:moveTo>
                      <a:pt x="12092" y="0"/>
                    </a:moveTo>
                    <a:lnTo>
                      <a:pt x="10445" y="127"/>
                    </a:lnTo>
                    <a:lnTo>
                      <a:pt x="8943" y="417"/>
                    </a:lnTo>
                    <a:lnTo>
                      <a:pt x="7549" y="869"/>
                    </a:lnTo>
                    <a:lnTo>
                      <a:pt x="6300" y="1466"/>
                    </a:lnTo>
                    <a:lnTo>
                      <a:pt x="5160" y="2190"/>
                    </a:lnTo>
                    <a:lnTo>
                      <a:pt x="4128" y="3059"/>
                    </a:lnTo>
                    <a:lnTo>
                      <a:pt x="3241" y="4037"/>
                    </a:lnTo>
                    <a:lnTo>
                      <a:pt x="2445" y="5123"/>
                    </a:lnTo>
                    <a:lnTo>
                      <a:pt x="1775" y="6299"/>
                    </a:lnTo>
                    <a:lnTo>
                      <a:pt x="1214" y="7548"/>
                    </a:lnTo>
                    <a:lnTo>
                      <a:pt x="761" y="8887"/>
                    </a:lnTo>
                    <a:lnTo>
                      <a:pt x="417" y="10263"/>
                    </a:lnTo>
                    <a:lnTo>
                      <a:pt x="182" y="11693"/>
                    </a:lnTo>
                    <a:lnTo>
                      <a:pt x="37" y="13159"/>
                    </a:lnTo>
                    <a:lnTo>
                      <a:pt x="1" y="14662"/>
                    </a:lnTo>
                    <a:lnTo>
                      <a:pt x="55" y="16164"/>
                    </a:lnTo>
                    <a:lnTo>
                      <a:pt x="200" y="17684"/>
                    </a:lnTo>
                    <a:lnTo>
                      <a:pt x="435" y="19187"/>
                    </a:lnTo>
                    <a:lnTo>
                      <a:pt x="779" y="20671"/>
                    </a:lnTo>
                    <a:lnTo>
                      <a:pt x="1196" y="22119"/>
                    </a:lnTo>
                    <a:lnTo>
                      <a:pt x="1702" y="23531"/>
                    </a:lnTo>
                    <a:lnTo>
                      <a:pt x="2282" y="24870"/>
                    </a:lnTo>
                    <a:lnTo>
                      <a:pt x="2951" y="26173"/>
                    </a:lnTo>
                    <a:lnTo>
                      <a:pt x="3693" y="27386"/>
                    </a:lnTo>
                    <a:lnTo>
                      <a:pt x="4526" y="28508"/>
                    </a:lnTo>
                    <a:lnTo>
                      <a:pt x="5413" y="29522"/>
                    </a:lnTo>
                    <a:lnTo>
                      <a:pt x="6390" y="30445"/>
                    </a:lnTo>
                    <a:lnTo>
                      <a:pt x="7422" y="31241"/>
                    </a:lnTo>
                    <a:lnTo>
                      <a:pt x="8526" y="31893"/>
                    </a:lnTo>
                    <a:lnTo>
                      <a:pt x="9685" y="32418"/>
                    </a:lnTo>
                    <a:lnTo>
                      <a:pt x="10915" y="32780"/>
                    </a:lnTo>
                    <a:lnTo>
                      <a:pt x="11567" y="32889"/>
                    </a:lnTo>
                    <a:lnTo>
                      <a:pt x="12526" y="33015"/>
                    </a:lnTo>
                    <a:lnTo>
                      <a:pt x="14336" y="33051"/>
                    </a:lnTo>
                    <a:lnTo>
                      <a:pt x="16002" y="32852"/>
                    </a:lnTo>
                    <a:lnTo>
                      <a:pt x="17522" y="32418"/>
                    </a:lnTo>
                    <a:lnTo>
                      <a:pt x="18916" y="31803"/>
                    </a:lnTo>
                    <a:lnTo>
                      <a:pt x="20183" y="31006"/>
                    </a:lnTo>
                    <a:lnTo>
                      <a:pt x="21341" y="30047"/>
                    </a:lnTo>
                    <a:lnTo>
                      <a:pt x="22355" y="28961"/>
                    </a:lnTo>
                    <a:lnTo>
                      <a:pt x="23278" y="27748"/>
                    </a:lnTo>
                    <a:lnTo>
                      <a:pt x="24074" y="26445"/>
                    </a:lnTo>
                    <a:lnTo>
                      <a:pt x="24780" y="25087"/>
                    </a:lnTo>
                    <a:lnTo>
                      <a:pt x="25378" y="23657"/>
                    </a:lnTo>
                    <a:lnTo>
                      <a:pt x="26102" y="21485"/>
                    </a:lnTo>
                    <a:lnTo>
                      <a:pt x="26771" y="18589"/>
                    </a:lnTo>
                    <a:lnTo>
                      <a:pt x="26970" y="17214"/>
                    </a:lnTo>
                    <a:lnTo>
                      <a:pt x="27097" y="16236"/>
                    </a:lnTo>
                    <a:lnTo>
                      <a:pt x="27188" y="14354"/>
                    </a:lnTo>
                    <a:lnTo>
                      <a:pt x="27133" y="12562"/>
                    </a:lnTo>
                    <a:lnTo>
                      <a:pt x="26916" y="10879"/>
                    </a:lnTo>
                    <a:lnTo>
                      <a:pt x="26554" y="9286"/>
                    </a:lnTo>
                    <a:lnTo>
                      <a:pt x="26047" y="7820"/>
                    </a:lnTo>
                    <a:lnTo>
                      <a:pt x="25396" y="6462"/>
                    </a:lnTo>
                    <a:lnTo>
                      <a:pt x="24617" y="5213"/>
                    </a:lnTo>
                    <a:lnTo>
                      <a:pt x="23694" y="4091"/>
                    </a:lnTo>
                    <a:lnTo>
                      <a:pt x="22644" y="3095"/>
                    </a:lnTo>
                    <a:lnTo>
                      <a:pt x="21468" y="2245"/>
                    </a:lnTo>
                    <a:lnTo>
                      <a:pt x="20183" y="1503"/>
                    </a:lnTo>
                    <a:lnTo>
                      <a:pt x="18771" y="923"/>
                    </a:lnTo>
                    <a:lnTo>
                      <a:pt x="17251" y="471"/>
                    </a:lnTo>
                    <a:lnTo>
                      <a:pt x="15622" y="181"/>
                    </a:lnTo>
                    <a:lnTo>
                      <a:pt x="13884" y="36"/>
                    </a:lnTo>
                    <a:lnTo>
                      <a:pt x="12979" y="18"/>
                    </a:lnTo>
                    <a:lnTo>
                      <a:pt x="12092"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7" name="Google Shape;277;p8"/>
              <p:cNvSpPr/>
              <p:nvPr/>
            </p:nvSpPr>
            <p:spPr>
              <a:xfrm>
                <a:off x="5621053" y="396189"/>
                <a:ext cx="865982" cy="1059764"/>
              </a:xfrm>
              <a:custGeom>
                <a:avLst/>
                <a:gdLst/>
                <a:ahLst/>
                <a:cxnLst/>
                <a:rect l="l" t="t" r="r" b="b"/>
                <a:pathLst>
                  <a:path w="27260" h="33360" extrusionOk="0">
                    <a:moveTo>
                      <a:pt x="12526" y="0"/>
                    </a:moveTo>
                    <a:lnTo>
                      <a:pt x="11874" y="19"/>
                    </a:lnTo>
                    <a:lnTo>
                      <a:pt x="10607" y="127"/>
                    </a:lnTo>
                    <a:lnTo>
                      <a:pt x="9394" y="326"/>
                    </a:lnTo>
                    <a:lnTo>
                      <a:pt x="8254" y="652"/>
                    </a:lnTo>
                    <a:lnTo>
                      <a:pt x="7168" y="1068"/>
                    </a:lnTo>
                    <a:lnTo>
                      <a:pt x="6154" y="1593"/>
                    </a:lnTo>
                    <a:lnTo>
                      <a:pt x="5213" y="2209"/>
                    </a:lnTo>
                    <a:lnTo>
                      <a:pt x="4344" y="2933"/>
                    </a:lnTo>
                    <a:lnTo>
                      <a:pt x="3548" y="3747"/>
                    </a:lnTo>
                    <a:lnTo>
                      <a:pt x="2824" y="4634"/>
                    </a:lnTo>
                    <a:lnTo>
                      <a:pt x="2172" y="5630"/>
                    </a:lnTo>
                    <a:lnTo>
                      <a:pt x="1611" y="6716"/>
                    </a:lnTo>
                    <a:lnTo>
                      <a:pt x="1122" y="7874"/>
                    </a:lnTo>
                    <a:lnTo>
                      <a:pt x="706" y="9123"/>
                    </a:lnTo>
                    <a:lnTo>
                      <a:pt x="398" y="10462"/>
                    </a:lnTo>
                    <a:lnTo>
                      <a:pt x="163" y="11856"/>
                    </a:lnTo>
                    <a:lnTo>
                      <a:pt x="91" y="12598"/>
                    </a:lnTo>
                    <a:lnTo>
                      <a:pt x="18" y="13431"/>
                    </a:lnTo>
                    <a:lnTo>
                      <a:pt x="0" y="15114"/>
                    </a:lnTo>
                    <a:lnTo>
                      <a:pt x="91" y="16816"/>
                    </a:lnTo>
                    <a:lnTo>
                      <a:pt x="290" y="18499"/>
                    </a:lnTo>
                    <a:lnTo>
                      <a:pt x="616" y="20200"/>
                    </a:lnTo>
                    <a:lnTo>
                      <a:pt x="1050" y="21848"/>
                    </a:lnTo>
                    <a:lnTo>
                      <a:pt x="1611" y="23458"/>
                    </a:lnTo>
                    <a:lnTo>
                      <a:pt x="2263" y="24997"/>
                    </a:lnTo>
                    <a:lnTo>
                      <a:pt x="3023" y="26463"/>
                    </a:lnTo>
                    <a:lnTo>
                      <a:pt x="3874" y="27821"/>
                    </a:lnTo>
                    <a:lnTo>
                      <a:pt x="4833" y="29070"/>
                    </a:lnTo>
                    <a:lnTo>
                      <a:pt x="5883" y="30192"/>
                    </a:lnTo>
                    <a:lnTo>
                      <a:pt x="7023" y="31169"/>
                    </a:lnTo>
                    <a:lnTo>
                      <a:pt x="8236" y="31984"/>
                    </a:lnTo>
                    <a:lnTo>
                      <a:pt x="9557" y="32617"/>
                    </a:lnTo>
                    <a:lnTo>
                      <a:pt x="10951" y="33052"/>
                    </a:lnTo>
                    <a:lnTo>
                      <a:pt x="11675" y="33178"/>
                    </a:lnTo>
                    <a:lnTo>
                      <a:pt x="12779" y="33323"/>
                    </a:lnTo>
                    <a:lnTo>
                      <a:pt x="13829" y="33359"/>
                    </a:lnTo>
                    <a:lnTo>
                      <a:pt x="14770" y="33323"/>
                    </a:lnTo>
                    <a:lnTo>
                      <a:pt x="16562" y="33052"/>
                    </a:lnTo>
                    <a:lnTo>
                      <a:pt x="18245" y="32509"/>
                    </a:lnTo>
                    <a:lnTo>
                      <a:pt x="19802" y="31694"/>
                    </a:lnTo>
                    <a:lnTo>
                      <a:pt x="20544" y="31169"/>
                    </a:lnTo>
                    <a:lnTo>
                      <a:pt x="20997" y="30807"/>
                    </a:lnTo>
                    <a:lnTo>
                      <a:pt x="21847" y="30047"/>
                    </a:lnTo>
                    <a:lnTo>
                      <a:pt x="22607" y="29214"/>
                    </a:lnTo>
                    <a:lnTo>
                      <a:pt x="23295" y="28327"/>
                    </a:lnTo>
                    <a:lnTo>
                      <a:pt x="24218" y="26916"/>
                    </a:lnTo>
                    <a:lnTo>
                      <a:pt x="25214" y="24961"/>
                    </a:lnTo>
                    <a:lnTo>
                      <a:pt x="25974" y="23006"/>
                    </a:lnTo>
                    <a:lnTo>
                      <a:pt x="26535" y="21124"/>
                    </a:lnTo>
                    <a:lnTo>
                      <a:pt x="27096" y="18608"/>
                    </a:lnTo>
                    <a:lnTo>
                      <a:pt x="27259" y="17377"/>
                    </a:lnTo>
                    <a:lnTo>
                      <a:pt x="26970" y="17341"/>
                    </a:lnTo>
                    <a:lnTo>
                      <a:pt x="26789" y="18553"/>
                    </a:lnTo>
                    <a:lnTo>
                      <a:pt x="26246" y="21033"/>
                    </a:lnTo>
                    <a:lnTo>
                      <a:pt x="25703" y="22879"/>
                    </a:lnTo>
                    <a:lnTo>
                      <a:pt x="24942" y="24816"/>
                    </a:lnTo>
                    <a:lnTo>
                      <a:pt x="23965" y="26753"/>
                    </a:lnTo>
                    <a:lnTo>
                      <a:pt x="22752" y="28581"/>
                    </a:lnTo>
                    <a:lnTo>
                      <a:pt x="21630" y="29830"/>
                    </a:lnTo>
                    <a:lnTo>
                      <a:pt x="20816" y="30572"/>
                    </a:lnTo>
                    <a:lnTo>
                      <a:pt x="20363" y="30934"/>
                    </a:lnTo>
                    <a:lnTo>
                      <a:pt x="19911" y="31260"/>
                    </a:lnTo>
                    <a:lnTo>
                      <a:pt x="18951" y="31821"/>
                    </a:lnTo>
                    <a:lnTo>
                      <a:pt x="17974" y="32291"/>
                    </a:lnTo>
                    <a:lnTo>
                      <a:pt x="16924" y="32635"/>
                    </a:lnTo>
                    <a:lnTo>
                      <a:pt x="15838" y="32889"/>
                    </a:lnTo>
                    <a:lnTo>
                      <a:pt x="14716" y="33034"/>
                    </a:lnTo>
                    <a:lnTo>
                      <a:pt x="13557" y="33052"/>
                    </a:lnTo>
                    <a:lnTo>
                      <a:pt x="12345" y="32979"/>
                    </a:lnTo>
                    <a:lnTo>
                      <a:pt x="11729" y="32889"/>
                    </a:lnTo>
                    <a:lnTo>
                      <a:pt x="11005" y="32762"/>
                    </a:lnTo>
                    <a:lnTo>
                      <a:pt x="9648" y="32328"/>
                    </a:lnTo>
                    <a:lnTo>
                      <a:pt x="8363" y="31712"/>
                    </a:lnTo>
                    <a:lnTo>
                      <a:pt x="7168" y="30916"/>
                    </a:lnTo>
                    <a:lnTo>
                      <a:pt x="6046" y="29956"/>
                    </a:lnTo>
                    <a:lnTo>
                      <a:pt x="5014" y="28852"/>
                    </a:lnTo>
                    <a:lnTo>
                      <a:pt x="4091" y="27622"/>
                    </a:lnTo>
                    <a:lnTo>
                      <a:pt x="3240" y="26282"/>
                    </a:lnTo>
                    <a:lnTo>
                      <a:pt x="2498" y="24834"/>
                    </a:lnTo>
                    <a:lnTo>
                      <a:pt x="1865" y="23314"/>
                    </a:lnTo>
                    <a:lnTo>
                      <a:pt x="1340" y="21739"/>
                    </a:lnTo>
                    <a:lnTo>
                      <a:pt x="905" y="20110"/>
                    </a:lnTo>
                    <a:lnTo>
                      <a:pt x="579" y="18445"/>
                    </a:lnTo>
                    <a:lnTo>
                      <a:pt x="380" y="16761"/>
                    </a:lnTo>
                    <a:lnTo>
                      <a:pt x="290" y="15096"/>
                    </a:lnTo>
                    <a:lnTo>
                      <a:pt x="326" y="13449"/>
                    </a:lnTo>
                    <a:lnTo>
                      <a:pt x="380" y="12634"/>
                    </a:lnTo>
                    <a:lnTo>
                      <a:pt x="471" y="11892"/>
                    </a:lnTo>
                    <a:lnTo>
                      <a:pt x="706" y="10481"/>
                    </a:lnTo>
                    <a:lnTo>
                      <a:pt x="1032" y="9141"/>
                    </a:lnTo>
                    <a:lnTo>
                      <a:pt x="1430" y="7892"/>
                    </a:lnTo>
                    <a:lnTo>
                      <a:pt x="1937" y="6734"/>
                    </a:lnTo>
                    <a:lnTo>
                      <a:pt x="2516" y="5666"/>
                    </a:lnTo>
                    <a:lnTo>
                      <a:pt x="3186" y="4670"/>
                    </a:lnTo>
                    <a:lnTo>
                      <a:pt x="3928" y="3783"/>
                    </a:lnTo>
                    <a:lnTo>
                      <a:pt x="4742" y="2987"/>
                    </a:lnTo>
                    <a:lnTo>
                      <a:pt x="5629" y="2299"/>
                    </a:lnTo>
                    <a:lnTo>
                      <a:pt x="6607" y="1702"/>
                    </a:lnTo>
                    <a:lnTo>
                      <a:pt x="7639" y="1213"/>
                    </a:lnTo>
                    <a:lnTo>
                      <a:pt x="8743" y="815"/>
                    </a:lnTo>
                    <a:lnTo>
                      <a:pt x="9919" y="543"/>
                    </a:lnTo>
                    <a:lnTo>
                      <a:pt x="11150" y="362"/>
                    </a:lnTo>
                    <a:lnTo>
                      <a:pt x="12435" y="308"/>
                    </a:lnTo>
                    <a:lnTo>
                      <a:pt x="13105" y="308"/>
                    </a:lnTo>
                    <a:lnTo>
                      <a:pt x="13123" y="19"/>
                    </a:lnTo>
                    <a:lnTo>
                      <a:pt x="1281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8" name="Google Shape;278;p8"/>
              <p:cNvSpPr/>
              <p:nvPr/>
            </p:nvSpPr>
            <p:spPr>
              <a:xfrm>
                <a:off x="5991906" y="396761"/>
                <a:ext cx="502022" cy="1059192"/>
              </a:xfrm>
              <a:custGeom>
                <a:avLst/>
                <a:gdLst/>
                <a:ahLst/>
                <a:cxnLst/>
                <a:rect l="l" t="t" r="r" b="b"/>
                <a:pathLst>
                  <a:path w="15803" h="33342" extrusionOk="0">
                    <a:moveTo>
                      <a:pt x="1431" y="1"/>
                    </a:moveTo>
                    <a:lnTo>
                      <a:pt x="1449" y="290"/>
                    </a:lnTo>
                    <a:lnTo>
                      <a:pt x="1558" y="290"/>
                    </a:lnTo>
                    <a:lnTo>
                      <a:pt x="2390" y="308"/>
                    </a:lnTo>
                    <a:lnTo>
                      <a:pt x="4019" y="453"/>
                    </a:lnTo>
                    <a:lnTo>
                      <a:pt x="5558" y="725"/>
                    </a:lnTo>
                    <a:lnTo>
                      <a:pt x="7006" y="1123"/>
                    </a:lnTo>
                    <a:lnTo>
                      <a:pt x="8345" y="1666"/>
                    </a:lnTo>
                    <a:lnTo>
                      <a:pt x="9594" y="2317"/>
                    </a:lnTo>
                    <a:lnTo>
                      <a:pt x="10734" y="3114"/>
                    </a:lnTo>
                    <a:lnTo>
                      <a:pt x="11784" y="4037"/>
                    </a:lnTo>
                    <a:lnTo>
                      <a:pt x="12255" y="4544"/>
                    </a:lnTo>
                    <a:lnTo>
                      <a:pt x="12744" y="5141"/>
                    </a:lnTo>
                    <a:lnTo>
                      <a:pt x="13594" y="6408"/>
                    </a:lnTo>
                    <a:lnTo>
                      <a:pt x="14300" y="7784"/>
                    </a:lnTo>
                    <a:lnTo>
                      <a:pt x="14825" y="9286"/>
                    </a:lnTo>
                    <a:lnTo>
                      <a:pt x="15223" y="10915"/>
                    </a:lnTo>
                    <a:lnTo>
                      <a:pt x="15440" y="12616"/>
                    </a:lnTo>
                    <a:lnTo>
                      <a:pt x="15513" y="14426"/>
                    </a:lnTo>
                    <a:lnTo>
                      <a:pt x="15404" y="16345"/>
                    </a:lnTo>
                    <a:lnTo>
                      <a:pt x="15296" y="17323"/>
                    </a:lnTo>
                    <a:lnTo>
                      <a:pt x="15115" y="18535"/>
                    </a:lnTo>
                    <a:lnTo>
                      <a:pt x="14572" y="21015"/>
                    </a:lnTo>
                    <a:lnTo>
                      <a:pt x="14029" y="22861"/>
                    </a:lnTo>
                    <a:lnTo>
                      <a:pt x="13268" y="24798"/>
                    </a:lnTo>
                    <a:lnTo>
                      <a:pt x="12291" y="26735"/>
                    </a:lnTo>
                    <a:lnTo>
                      <a:pt x="11078" y="28563"/>
                    </a:lnTo>
                    <a:lnTo>
                      <a:pt x="9956" y="29812"/>
                    </a:lnTo>
                    <a:lnTo>
                      <a:pt x="9142" y="30554"/>
                    </a:lnTo>
                    <a:lnTo>
                      <a:pt x="8689" y="30916"/>
                    </a:lnTo>
                    <a:lnTo>
                      <a:pt x="8237" y="31242"/>
                    </a:lnTo>
                    <a:lnTo>
                      <a:pt x="7277" y="31803"/>
                    </a:lnTo>
                    <a:lnTo>
                      <a:pt x="6300" y="32273"/>
                    </a:lnTo>
                    <a:lnTo>
                      <a:pt x="5250" y="32617"/>
                    </a:lnTo>
                    <a:lnTo>
                      <a:pt x="4164" y="32871"/>
                    </a:lnTo>
                    <a:lnTo>
                      <a:pt x="3042" y="33016"/>
                    </a:lnTo>
                    <a:lnTo>
                      <a:pt x="1883" y="33034"/>
                    </a:lnTo>
                    <a:lnTo>
                      <a:pt x="671" y="32961"/>
                    </a:lnTo>
                    <a:lnTo>
                      <a:pt x="55" y="32871"/>
                    </a:lnTo>
                    <a:lnTo>
                      <a:pt x="1" y="33160"/>
                    </a:lnTo>
                    <a:lnTo>
                      <a:pt x="1105" y="33305"/>
                    </a:lnTo>
                    <a:lnTo>
                      <a:pt x="2155" y="33341"/>
                    </a:lnTo>
                    <a:lnTo>
                      <a:pt x="3096" y="33305"/>
                    </a:lnTo>
                    <a:lnTo>
                      <a:pt x="4888" y="33034"/>
                    </a:lnTo>
                    <a:lnTo>
                      <a:pt x="6571" y="32491"/>
                    </a:lnTo>
                    <a:lnTo>
                      <a:pt x="8128" y="31676"/>
                    </a:lnTo>
                    <a:lnTo>
                      <a:pt x="8870" y="31151"/>
                    </a:lnTo>
                    <a:lnTo>
                      <a:pt x="9323" y="30789"/>
                    </a:lnTo>
                    <a:lnTo>
                      <a:pt x="10173" y="30029"/>
                    </a:lnTo>
                    <a:lnTo>
                      <a:pt x="10933" y="29196"/>
                    </a:lnTo>
                    <a:lnTo>
                      <a:pt x="11621" y="28309"/>
                    </a:lnTo>
                    <a:lnTo>
                      <a:pt x="12544" y="26898"/>
                    </a:lnTo>
                    <a:lnTo>
                      <a:pt x="13540" y="24943"/>
                    </a:lnTo>
                    <a:lnTo>
                      <a:pt x="14300" y="22988"/>
                    </a:lnTo>
                    <a:lnTo>
                      <a:pt x="14861" y="21106"/>
                    </a:lnTo>
                    <a:lnTo>
                      <a:pt x="15422" y="18590"/>
                    </a:lnTo>
                    <a:lnTo>
                      <a:pt x="15585" y="17359"/>
                    </a:lnTo>
                    <a:lnTo>
                      <a:pt x="15712" y="16363"/>
                    </a:lnTo>
                    <a:lnTo>
                      <a:pt x="15802" y="14426"/>
                    </a:lnTo>
                    <a:lnTo>
                      <a:pt x="15748" y="12580"/>
                    </a:lnTo>
                    <a:lnTo>
                      <a:pt x="15513" y="10825"/>
                    </a:lnTo>
                    <a:lnTo>
                      <a:pt x="15115" y="9196"/>
                    </a:lnTo>
                    <a:lnTo>
                      <a:pt x="14572" y="7657"/>
                    </a:lnTo>
                    <a:lnTo>
                      <a:pt x="13848" y="6245"/>
                    </a:lnTo>
                    <a:lnTo>
                      <a:pt x="12979" y="4942"/>
                    </a:lnTo>
                    <a:lnTo>
                      <a:pt x="12472" y="4345"/>
                    </a:lnTo>
                    <a:lnTo>
                      <a:pt x="11983" y="3820"/>
                    </a:lnTo>
                    <a:lnTo>
                      <a:pt x="10933" y="2878"/>
                    </a:lnTo>
                    <a:lnTo>
                      <a:pt x="9757" y="2064"/>
                    </a:lnTo>
                    <a:lnTo>
                      <a:pt x="8490" y="1394"/>
                    </a:lnTo>
                    <a:lnTo>
                      <a:pt x="7114" y="833"/>
                    </a:lnTo>
                    <a:lnTo>
                      <a:pt x="5630" y="435"/>
                    </a:lnTo>
                    <a:lnTo>
                      <a:pt x="4073" y="145"/>
                    </a:lnTo>
                    <a:lnTo>
                      <a:pt x="2408"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9" name="Google Shape;279;p8"/>
              <p:cNvSpPr/>
              <p:nvPr/>
            </p:nvSpPr>
            <p:spPr>
              <a:xfrm>
                <a:off x="5900480" y="1453602"/>
                <a:ext cx="194385" cy="138062"/>
              </a:xfrm>
              <a:custGeom>
                <a:avLst/>
                <a:gdLst/>
                <a:ahLst/>
                <a:cxnLst/>
                <a:rect l="l" t="t" r="r" b="b"/>
                <a:pathLst>
                  <a:path w="6119" h="4346" extrusionOk="0">
                    <a:moveTo>
                      <a:pt x="3585" y="1"/>
                    </a:moveTo>
                    <a:lnTo>
                      <a:pt x="2752" y="182"/>
                    </a:lnTo>
                    <a:lnTo>
                      <a:pt x="2046" y="399"/>
                    </a:lnTo>
                    <a:lnTo>
                      <a:pt x="1539" y="580"/>
                    </a:lnTo>
                    <a:lnTo>
                      <a:pt x="960" y="888"/>
                    </a:lnTo>
                    <a:lnTo>
                      <a:pt x="743" y="1051"/>
                    </a:lnTo>
                    <a:lnTo>
                      <a:pt x="381" y="1358"/>
                    </a:lnTo>
                    <a:lnTo>
                      <a:pt x="146" y="1684"/>
                    </a:lnTo>
                    <a:lnTo>
                      <a:pt x="19" y="2028"/>
                    </a:lnTo>
                    <a:lnTo>
                      <a:pt x="1" y="2209"/>
                    </a:lnTo>
                    <a:lnTo>
                      <a:pt x="19" y="2408"/>
                    </a:lnTo>
                    <a:lnTo>
                      <a:pt x="146" y="2752"/>
                    </a:lnTo>
                    <a:lnTo>
                      <a:pt x="417" y="3006"/>
                    </a:lnTo>
                    <a:lnTo>
                      <a:pt x="779" y="3169"/>
                    </a:lnTo>
                    <a:lnTo>
                      <a:pt x="1015" y="3187"/>
                    </a:lnTo>
                    <a:lnTo>
                      <a:pt x="1214" y="3205"/>
                    </a:lnTo>
                    <a:lnTo>
                      <a:pt x="1648" y="3096"/>
                    </a:lnTo>
                    <a:lnTo>
                      <a:pt x="2245" y="2807"/>
                    </a:lnTo>
                    <a:lnTo>
                      <a:pt x="2553" y="2553"/>
                    </a:lnTo>
                    <a:lnTo>
                      <a:pt x="3006" y="2137"/>
                    </a:lnTo>
                    <a:lnTo>
                      <a:pt x="3476" y="1449"/>
                    </a:lnTo>
                    <a:lnTo>
                      <a:pt x="3657" y="960"/>
                    </a:lnTo>
                    <a:lnTo>
                      <a:pt x="3639" y="1069"/>
                    </a:lnTo>
                    <a:lnTo>
                      <a:pt x="3639" y="1196"/>
                    </a:lnTo>
                    <a:lnTo>
                      <a:pt x="3621" y="1648"/>
                    </a:lnTo>
                    <a:lnTo>
                      <a:pt x="3675" y="2553"/>
                    </a:lnTo>
                    <a:lnTo>
                      <a:pt x="3838" y="3078"/>
                    </a:lnTo>
                    <a:lnTo>
                      <a:pt x="4019" y="3531"/>
                    </a:lnTo>
                    <a:lnTo>
                      <a:pt x="4381" y="4001"/>
                    </a:lnTo>
                    <a:lnTo>
                      <a:pt x="4689" y="4200"/>
                    </a:lnTo>
                    <a:lnTo>
                      <a:pt x="4852" y="4273"/>
                    </a:lnTo>
                    <a:lnTo>
                      <a:pt x="5051" y="4345"/>
                    </a:lnTo>
                    <a:lnTo>
                      <a:pt x="5377" y="4345"/>
                    </a:lnTo>
                    <a:lnTo>
                      <a:pt x="5648" y="4255"/>
                    </a:lnTo>
                    <a:lnTo>
                      <a:pt x="5974" y="4001"/>
                    </a:lnTo>
                    <a:lnTo>
                      <a:pt x="6119" y="3766"/>
                    </a:lnTo>
                    <a:lnTo>
                      <a:pt x="5847" y="3621"/>
                    </a:lnTo>
                    <a:lnTo>
                      <a:pt x="5721" y="3838"/>
                    </a:lnTo>
                    <a:lnTo>
                      <a:pt x="5395" y="4037"/>
                    </a:lnTo>
                    <a:lnTo>
                      <a:pt x="5123" y="4037"/>
                    </a:lnTo>
                    <a:lnTo>
                      <a:pt x="4960" y="4001"/>
                    </a:lnTo>
                    <a:lnTo>
                      <a:pt x="4689" y="3874"/>
                    </a:lnTo>
                    <a:lnTo>
                      <a:pt x="4273" y="3368"/>
                    </a:lnTo>
                    <a:lnTo>
                      <a:pt x="4128" y="2988"/>
                    </a:lnTo>
                    <a:lnTo>
                      <a:pt x="3983" y="2499"/>
                    </a:lnTo>
                    <a:lnTo>
                      <a:pt x="3929" y="1648"/>
                    </a:lnTo>
                    <a:lnTo>
                      <a:pt x="3947" y="1214"/>
                    </a:lnTo>
                    <a:lnTo>
                      <a:pt x="3947" y="996"/>
                    </a:lnTo>
                    <a:lnTo>
                      <a:pt x="3947" y="779"/>
                    </a:lnTo>
                    <a:lnTo>
                      <a:pt x="4001" y="743"/>
                    </a:lnTo>
                    <a:lnTo>
                      <a:pt x="4019" y="689"/>
                    </a:lnTo>
                    <a:lnTo>
                      <a:pt x="4001" y="580"/>
                    </a:lnTo>
                    <a:lnTo>
                      <a:pt x="3874" y="508"/>
                    </a:lnTo>
                    <a:lnTo>
                      <a:pt x="3748" y="508"/>
                    </a:lnTo>
                    <a:lnTo>
                      <a:pt x="3712" y="490"/>
                    </a:lnTo>
                    <a:lnTo>
                      <a:pt x="3585" y="490"/>
                    </a:lnTo>
                    <a:lnTo>
                      <a:pt x="3422" y="526"/>
                    </a:lnTo>
                    <a:lnTo>
                      <a:pt x="3386" y="616"/>
                    </a:lnTo>
                    <a:lnTo>
                      <a:pt x="3386" y="671"/>
                    </a:lnTo>
                    <a:lnTo>
                      <a:pt x="3404" y="707"/>
                    </a:lnTo>
                    <a:lnTo>
                      <a:pt x="3223" y="1232"/>
                    </a:lnTo>
                    <a:lnTo>
                      <a:pt x="2788" y="1920"/>
                    </a:lnTo>
                    <a:lnTo>
                      <a:pt x="2336" y="2336"/>
                    </a:lnTo>
                    <a:lnTo>
                      <a:pt x="2064" y="2553"/>
                    </a:lnTo>
                    <a:lnTo>
                      <a:pt x="1558" y="2807"/>
                    </a:lnTo>
                    <a:lnTo>
                      <a:pt x="1196" y="2897"/>
                    </a:lnTo>
                    <a:lnTo>
                      <a:pt x="1033" y="2897"/>
                    </a:lnTo>
                    <a:lnTo>
                      <a:pt x="870" y="2879"/>
                    </a:lnTo>
                    <a:lnTo>
                      <a:pt x="598" y="2770"/>
                    </a:lnTo>
                    <a:lnTo>
                      <a:pt x="417" y="2589"/>
                    </a:lnTo>
                    <a:lnTo>
                      <a:pt x="309" y="2354"/>
                    </a:lnTo>
                    <a:lnTo>
                      <a:pt x="309" y="2227"/>
                    </a:lnTo>
                    <a:lnTo>
                      <a:pt x="327" y="2082"/>
                    </a:lnTo>
                    <a:lnTo>
                      <a:pt x="417" y="1811"/>
                    </a:lnTo>
                    <a:lnTo>
                      <a:pt x="761" y="1395"/>
                    </a:lnTo>
                    <a:lnTo>
                      <a:pt x="1123" y="1141"/>
                    </a:lnTo>
                    <a:lnTo>
                      <a:pt x="1648" y="852"/>
                    </a:lnTo>
                    <a:lnTo>
                      <a:pt x="2155" y="671"/>
                    </a:lnTo>
                    <a:lnTo>
                      <a:pt x="2825" y="472"/>
                    </a:lnTo>
                    <a:lnTo>
                      <a:pt x="3639" y="309"/>
                    </a:lnTo>
                    <a:lnTo>
                      <a:pt x="3585"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0" name="Google Shape;280;p8"/>
              <p:cNvSpPr/>
              <p:nvPr/>
            </p:nvSpPr>
            <p:spPr>
              <a:xfrm>
                <a:off x="6014334" y="1452458"/>
                <a:ext cx="85137" cy="139205"/>
              </a:xfrm>
              <a:custGeom>
                <a:avLst/>
                <a:gdLst/>
                <a:ahLst/>
                <a:cxnLst/>
                <a:rect l="l" t="t" r="r" b="b"/>
                <a:pathLst>
                  <a:path w="2680" h="4382" extrusionOk="0">
                    <a:moveTo>
                      <a:pt x="182" y="1"/>
                    </a:moveTo>
                    <a:lnTo>
                      <a:pt x="55" y="37"/>
                    </a:lnTo>
                    <a:lnTo>
                      <a:pt x="1" y="37"/>
                    </a:lnTo>
                    <a:lnTo>
                      <a:pt x="55" y="345"/>
                    </a:lnTo>
                    <a:lnTo>
                      <a:pt x="109" y="327"/>
                    </a:lnTo>
                    <a:lnTo>
                      <a:pt x="218" y="308"/>
                    </a:lnTo>
                    <a:lnTo>
                      <a:pt x="345" y="327"/>
                    </a:lnTo>
                    <a:lnTo>
                      <a:pt x="417" y="363"/>
                    </a:lnTo>
                    <a:lnTo>
                      <a:pt x="1051" y="833"/>
                    </a:lnTo>
                    <a:lnTo>
                      <a:pt x="1702" y="1521"/>
                    </a:lnTo>
                    <a:lnTo>
                      <a:pt x="2028" y="1992"/>
                    </a:lnTo>
                    <a:lnTo>
                      <a:pt x="2137" y="2245"/>
                    </a:lnTo>
                    <a:lnTo>
                      <a:pt x="2318" y="2661"/>
                    </a:lnTo>
                    <a:lnTo>
                      <a:pt x="2372" y="3205"/>
                    </a:lnTo>
                    <a:lnTo>
                      <a:pt x="2318" y="3512"/>
                    </a:lnTo>
                    <a:lnTo>
                      <a:pt x="2263" y="3657"/>
                    </a:lnTo>
                    <a:lnTo>
                      <a:pt x="2137" y="3874"/>
                    </a:lnTo>
                    <a:lnTo>
                      <a:pt x="1811" y="4073"/>
                    </a:lnTo>
                    <a:lnTo>
                      <a:pt x="1539" y="4073"/>
                    </a:lnTo>
                    <a:lnTo>
                      <a:pt x="1376" y="4037"/>
                    </a:lnTo>
                    <a:lnTo>
                      <a:pt x="1268" y="4309"/>
                    </a:lnTo>
                    <a:lnTo>
                      <a:pt x="1467" y="4381"/>
                    </a:lnTo>
                    <a:lnTo>
                      <a:pt x="1793" y="4381"/>
                    </a:lnTo>
                    <a:lnTo>
                      <a:pt x="2064" y="4291"/>
                    </a:lnTo>
                    <a:lnTo>
                      <a:pt x="2390" y="4037"/>
                    </a:lnTo>
                    <a:lnTo>
                      <a:pt x="2535" y="3802"/>
                    </a:lnTo>
                    <a:lnTo>
                      <a:pt x="2607" y="3621"/>
                    </a:lnTo>
                    <a:lnTo>
                      <a:pt x="2680" y="3241"/>
                    </a:lnTo>
                    <a:lnTo>
                      <a:pt x="2607" y="2607"/>
                    </a:lnTo>
                    <a:lnTo>
                      <a:pt x="2426" y="2118"/>
                    </a:lnTo>
                    <a:lnTo>
                      <a:pt x="2300" y="1847"/>
                    </a:lnTo>
                    <a:lnTo>
                      <a:pt x="1956" y="1340"/>
                    </a:lnTo>
                    <a:lnTo>
                      <a:pt x="1250" y="616"/>
                    </a:lnTo>
                    <a:lnTo>
                      <a:pt x="598" y="109"/>
                    </a:lnTo>
                    <a:lnTo>
                      <a:pt x="453" y="37"/>
                    </a:lnTo>
                    <a:lnTo>
                      <a:pt x="182" y="1"/>
                    </a:ln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1" name="Google Shape;281;p8"/>
              <p:cNvSpPr/>
              <p:nvPr/>
            </p:nvSpPr>
            <p:spPr>
              <a:xfrm>
                <a:off x="6132795" y="520400"/>
                <a:ext cx="253028" cy="254172"/>
              </a:xfrm>
              <a:custGeom>
                <a:avLst/>
                <a:gdLst/>
                <a:ahLst/>
                <a:cxnLst/>
                <a:rect l="l" t="t" r="r" b="b"/>
                <a:pathLst>
                  <a:path w="7965" h="8001" extrusionOk="0">
                    <a:moveTo>
                      <a:pt x="2064" y="0"/>
                    </a:moveTo>
                    <a:lnTo>
                      <a:pt x="1231" y="181"/>
                    </a:lnTo>
                    <a:lnTo>
                      <a:pt x="815" y="398"/>
                    </a:lnTo>
                    <a:lnTo>
                      <a:pt x="598" y="634"/>
                    </a:lnTo>
                    <a:lnTo>
                      <a:pt x="254" y="1050"/>
                    </a:lnTo>
                    <a:lnTo>
                      <a:pt x="73" y="1448"/>
                    </a:lnTo>
                    <a:lnTo>
                      <a:pt x="0" y="1792"/>
                    </a:lnTo>
                    <a:lnTo>
                      <a:pt x="37" y="2118"/>
                    </a:lnTo>
                    <a:lnTo>
                      <a:pt x="163" y="2407"/>
                    </a:lnTo>
                    <a:lnTo>
                      <a:pt x="471" y="2824"/>
                    </a:lnTo>
                    <a:lnTo>
                      <a:pt x="1448" y="3493"/>
                    </a:lnTo>
                    <a:lnTo>
                      <a:pt x="2553" y="4073"/>
                    </a:lnTo>
                    <a:lnTo>
                      <a:pt x="3132" y="4453"/>
                    </a:lnTo>
                    <a:lnTo>
                      <a:pt x="3331" y="4652"/>
                    </a:lnTo>
                    <a:lnTo>
                      <a:pt x="3639" y="5086"/>
                    </a:lnTo>
                    <a:lnTo>
                      <a:pt x="4091" y="6136"/>
                    </a:lnTo>
                    <a:lnTo>
                      <a:pt x="4435" y="6933"/>
                    </a:lnTo>
                    <a:lnTo>
                      <a:pt x="4725" y="7385"/>
                    </a:lnTo>
                    <a:lnTo>
                      <a:pt x="5123" y="7747"/>
                    </a:lnTo>
                    <a:lnTo>
                      <a:pt x="5612" y="7964"/>
                    </a:lnTo>
                    <a:lnTo>
                      <a:pt x="5937" y="8000"/>
                    </a:lnTo>
                    <a:lnTo>
                      <a:pt x="6408" y="8000"/>
                    </a:lnTo>
                    <a:lnTo>
                      <a:pt x="7114" y="7838"/>
                    </a:lnTo>
                    <a:lnTo>
                      <a:pt x="7603" y="7457"/>
                    </a:lnTo>
                    <a:lnTo>
                      <a:pt x="7874" y="6933"/>
                    </a:lnTo>
                    <a:lnTo>
                      <a:pt x="7965" y="6263"/>
                    </a:lnTo>
                    <a:lnTo>
                      <a:pt x="7856" y="5485"/>
                    </a:lnTo>
                    <a:lnTo>
                      <a:pt x="7603" y="4652"/>
                    </a:lnTo>
                    <a:lnTo>
                      <a:pt x="7204" y="3801"/>
                    </a:lnTo>
                    <a:lnTo>
                      <a:pt x="6679" y="2950"/>
                    </a:lnTo>
                    <a:lnTo>
                      <a:pt x="6064" y="2136"/>
                    </a:lnTo>
                    <a:lnTo>
                      <a:pt x="5340" y="1412"/>
                    </a:lnTo>
                    <a:lnTo>
                      <a:pt x="4580" y="797"/>
                    </a:lnTo>
                    <a:lnTo>
                      <a:pt x="3765" y="344"/>
                    </a:lnTo>
                    <a:lnTo>
                      <a:pt x="2915" y="54"/>
                    </a:lnTo>
                    <a:lnTo>
                      <a:pt x="206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2" name="Google Shape;282;p8"/>
              <p:cNvSpPr/>
              <p:nvPr/>
            </p:nvSpPr>
            <p:spPr>
              <a:xfrm>
                <a:off x="6289759" y="826861"/>
                <a:ext cx="112171" cy="112171"/>
              </a:xfrm>
              <a:custGeom>
                <a:avLst/>
                <a:gdLst/>
                <a:ahLst/>
                <a:cxnLst/>
                <a:rect l="l" t="t" r="r" b="b"/>
                <a:pathLst>
                  <a:path w="3531" h="3531" extrusionOk="0">
                    <a:moveTo>
                      <a:pt x="1449" y="1"/>
                    </a:moveTo>
                    <a:lnTo>
                      <a:pt x="942" y="145"/>
                    </a:lnTo>
                    <a:lnTo>
                      <a:pt x="435" y="580"/>
                    </a:lnTo>
                    <a:lnTo>
                      <a:pt x="109" y="1159"/>
                    </a:lnTo>
                    <a:lnTo>
                      <a:pt x="1" y="1829"/>
                    </a:lnTo>
                    <a:lnTo>
                      <a:pt x="128" y="2480"/>
                    </a:lnTo>
                    <a:lnTo>
                      <a:pt x="471" y="3041"/>
                    </a:lnTo>
                    <a:lnTo>
                      <a:pt x="906" y="3331"/>
                    </a:lnTo>
                    <a:lnTo>
                      <a:pt x="1268" y="3458"/>
                    </a:lnTo>
                    <a:lnTo>
                      <a:pt x="1467" y="3494"/>
                    </a:lnTo>
                    <a:lnTo>
                      <a:pt x="1702" y="3530"/>
                    </a:lnTo>
                    <a:lnTo>
                      <a:pt x="2101" y="3530"/>
                    </a:lnTo>
                    <a:lnTo>
                      <a:pt x="2607" y="3403"/>
                    </a:lnTo>
                    <a:lnTo>
                      <a:pt x="3132" y="2969"/>
                    </a:lnTo>
                    <a:lnTo>
                      <a:pt x="3440" y="2372"/>
                    </a:lnTo>
                    <a:lnTo>
                      <a:pt x="3530" y="1684"/>
                    </a:lnTo>
                    <a:lnTo>
                      <a:pt x="3422" y="1014"/>
                    </a:lnTo>
                    <a:lnTo>
                      <a:pt x="3060" y="453"/>
                    </a:lnTo>
                    <a:lnTo>
                      <a:pt x="2625" y="163"/>
                    </a:lnTo>
                    <a:lnTo>
                      <a:pt x="2263" y="55"/>
                    </a:lnTo>
                    <a:lnTo>
                      <a:pt x="2046" y="37"/>
                    </a:lnTo>
                    <a:lnTo>
                      <a:pt x="184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83" name="Google Shape;283;p8"/>
            <p:cNvGrpSpPr/>
            <p:nvPr/>
          </p:nvGrpSpPr>
          <p:grpSpPr>
            <a:xfrm rot="1393417">
              <a:off x="380199" y="3693804"/>
              <a:ext cx="731747" cy="648568"/>
              <a:chOff x="3594159" y="415726"/>
              <a:chExt cx="839520" cy="744090"/>
            </a:xfrm>
          </p:grpSpPr>
          <p:sp>
            <p:nvSpPr>
              <p:cNvPr id="284" name="Google Shape;284;p8"/>
              <p:cNvSpPr/>
              <p:nvPr/>
            </p:nvSpPr>
            <p:spPr>
              <a:xfrm>
                <a:off x="3598765" y="419761"/>
                <a:ext cx="830339" cy="735449"/>
              </a:xfrm>
              <a:custGeom>
                <a:avLst/>
                <a:gdLst/>
                <a:ahLst/>
                <a:cxnLst/>
                <a:rect l="l" t="t" r="r" b="b"/>
                <a:pathLst>
                  <a:path w="26138" h="23151" extrusionOk="0">
                    <a:moveTo>
                      <a:pt x="16472" y="1"/>
                    </a:moveTo>
                    <a:lnTo>
                      <a:pt x="15983" y="55"/>
                    </a:lnTo>
                    <a:lnTo>
                      <a:pt x="15530" y="254"/>
                    </a:lnTo>
                    <a:lnTo>
                      <a:pt x="15114" y="544"/>
                    </a:lnTo>
                    <a:lnTo>
                      <a:pt x="14752" y="924"/>
                    </a:lnTo>
                    <a:lnTo>
                      <a:pt x="14462" y="1376"/>
                    </a:lnTo>
                    <a:lnTo>
                      <a:pt x="14281" y="1865"/>
                    </a:lnTo>
                    <a:lnTo>
                      <a:pt x="14245" y="2118"/>
                    </a:lnTo>
                    <a:lnTo>
                      <a:pt x="14209" y="2625"/>
                    </a:lnTo>
                    <a:lnTo>
                      <a:pt x="14390" y="3621"/>
                    </a:lnTo>
                    <a:lnTo>
                      <a:pt x="14987" y="5069"/>
                    </a:lnTo>
                    <a:lnTo>
                      <a:pt x="15512" y="5974"/>
                    </a:lnTo>
                    <a:lnTo>
                      <a:pt x="15766" y="6426"/>
                    </a:lnTo>
                    <a:lnTo>
                      <a:pt x="16236" y="7385"/>
                    </a:lnTo>
                    <a:lnTo>
                      <a:pt x="16562" y="8363"/>
                    </a:lnTo>
                    <a:lnTo>
                      <a:pt x="16634" y="9377"/>
                    </a:lnTo>
                    <a:lnTo>
                      <a:pt x="16544" y="9883"/>
                    </a:lnTo>
                    <a:lnTo>
                      <a:pt x="16490" y="10064"/>
                    </a:lnTo>
                    <a:lnTo>
                      <a:pt x="16327" y="10444"/>
                    </a:lnTo>
                    <a:lnTo>
                      <a:pt x="16073" y="10734"/>
                    </a:lnTo>
                    <a:lnTo>
                      <a:pt x="15748" y="10915"/>
                    </a:lnTo>
                    <a:lnTo>
                      <a:pt x="15567" y="10951"/>
                    </a:lnTo>
                    <a:lnTo>
                      <a:pt x="15349" y="10933"/>
                    </a:lnTo>
                    <a:lnTo>
                      <a:pt x="14987" y="10770"/>
                    </a:lnTo>
                    <a:lnTo>
                      <a:pt x="14535" y="10318"/>
                    </a:lnTo>
                    <a:lnTo>
                      <a:pt x="14318" y="9938"/>
                    </a:lnTo>
                    <a:lnTo>
                      <a:pt x="12544" y="6879"/>
                    </a:lnTo>
                    <a:lnTo>
                      <a:pt x="10770" y="3802"/>
                    </a:lnTo>
                    <a:lnTo>
                      <a:pt x="10498" y="3349"/>
                    </a:lnTo>
                    <a:lnTo>
                      <a:pt x="9829" y="2444"/>
                    </a:lnTo>
                    <a:lnTo>
                      <a:pt x="9250" y="1901"/>
                    </a:lnTo>
                    <a:lnTo>
                      <a:pt x="8815" y="1630"/>
                    </a:lnTo>
                    <a:lnTo>
                      <a:pt x="8363" y="1467"/>
                    </a:lnTo>
                    <a:lnTo>
                      <a:pt x="7874" y="1430"/>
                    </a:lnTo>
                    <a:lnTo>
                      <a:pt x="7602" y="1467"/>
                    </a:lnTo>
                    <a:lnTo>
                      <a:pt x="7313" y="1539"/>
                    </a:lnTo>
                    <a:lnTo>
                      <a:pt x="6806" y="1847"/>
                    </a:lnTo>
                    <a:lnTo>
                      <a:pt x="6444" y="2281"/>
                    </a:lnTo>
                    <a:lnTo>
                      <a:pt x="6209" y="2842"/>
                    </a:lnTo>
                    <a:lnTo>
                      <a:pt x="6064" y="3476"/>
                    </a:lnTo>
                    <a:lnTo>
                      <a:pt x="6046" y="4146"/>
                    </a:lnTo>
                    <a:lnTo>
                      <a:pt x="6118" y="4815"/>
                    </a:lnTo>
                    <a:lnTo>
                      <a:pt x="6281" y="5485"/>
                    </a:lnTo>
                    <a:lnTo>
                      <a:pt x="6390" y="5793"/>
                    </a:lnTo>
                    <a:lnTo>
                      <a:pt x="6752" y="6643"/>
                    </a:lnTo>
                    <a:lnTo>
                      <a:pt x="7747" y="8218"/>
                    </a:lnTo>
                    <a:lnTo>
                      <a:pt x="8978" y="9594"/>
                    </a:lnTo>
                    <a:lnTo>
                      <a:pt x="10444" y="10734"/>
                    </a:lnTo>
                    <a:lnTo>
                      <a:pt x="11241" y="11205"/>
                    </a:lnTo>
                    <a:lnTo>
                      <a:pt x="11910" y="11549"/>
                    </a:lnTo>
                    <a:lnTo>
                      <a:pt x="12815" y="12182"/>
                    </a:lnTo>
                    <a:lnTo>
                      <a:pt x="13214" y="12743"/>
                    </a:lnTo>
                    <a:lnTo>
                      <a:pt x="13322" y="13087"/>
                    </a:lnTo>
                    <a:lnTo>
                      <a:pt x="13340" y="13268"/>
                    </a:lnTo>
                    <a:lnTo>
                      <a:pt x="13304" y="13648"/>
                    </a:lnTo>
                    <a:lnTo>
                      <a:pt x="13105" y="14155"/>
                    </a:lnTo>
                    <a:lnTo>
                      <a:pt x="12580" y="14698"/>
                    </a:lnTo>
                    <a:lnTo>
                      <a:pt x="11874" y="15042"/>
                    </a:lnTo>
                    <a:lnTo>
                      <a:pt x="11494" y="15114"/>
                    </a:lnTo>
                    <a:lnTo>
                      <a:pt x="11114" y="15114"/>
                    </a:lnTo>
                    <a:lnTo>
                      <a:pt x="10372" y="14988"/>
                    </a:lnTo>
                    <a:lnTo>
                      <a:pt x="9666" y="14698"/>
                    </a:lnTo>
                    <a:lnTo>
                      <a:pt x="8978" y="14318"/>
                    </a:lnTo>
                    <a:lnTo>
                      <a:pt x="8670" y="14101"/>
                    </a:lnTo>
                    <a:lnTo>
                      <a:pt x="7874" y="13521"/>
                    </a:lnTo>
                    <a:lnTo>
                      <a:pt x="6281" y="12327"/>
                    </a:lnTo>
                    <a:lnTo>
                      <a:pt x="5430" y="11838"/>
                    </a:lnTo>
                    <a:lnTo>
                      <a:pt x="4996" y="11621"/>
                    </a:lnTo>
                    <a:lnTo>
                      <a:pt x="4037" y="11295"/>
                    </a:lnTo>
                    <a:lnTo>
                      <a:pt x="3077" y="11168"/>
                    </a:lnTo>
                    <a:lnTo>
                      <a:pt x="2100" y="11259"/>
                    </a:lnTo>
                    <a:lnTo>
                      <a:pt x="1647" y="11422"/>
                    </a:lnTo>
                    <a:lnTo>
                      <a:pt x="1412" y="11530"/>
                    </a:lnTo>
                    <a:lnTo>
                      <a:pt x="1014" y="11802"/>
                    </a:lnTo>
                    <a:lnTo>
                      <a:pt x="652" y="12146"/>
                    </a:lnTo>
                    <a:lnTo>
                      <a:pt x="362" y="12544"/>
                    </a:lnTo>
                    <a:lnTo>
                      <a:pt x="145" y="12997"/>
                    </a:lnTo>
                    <a:lnTo>
                      <a:pt x="18" y="13467"/>
                    </a:lnTo>
                    <a:lnTo>
                      <a:pt x="0" y="13938"/>
                    </a:lnTo>
                    <a:lnTo>
                      <a:pt x="91" y="14408"/>
                    </a:lnTo>
                    <a:lnTo>
                      <a:pt x="181" y="14626"/>
                    </a:lnTo>
                    <a:lnTo>
                      <a:pt x="290" y="14825"/>
                    </a:lnTo>
                    <a:lnTo>
                      <a:pt x="579" y="15169"/>
                    </a:lnTo>
                    <a:lnTo>
                      <a:pt x="1104" y="15585"/>
                    </a:lnTo>
                    <a:lnTo>
                      <a:pt x="1955" y="15965"/>
                    </a:lnTo>
                    <a:lnTo>
                      <a:pt x="2896" y="16218"/>
                    </a:lnTo>
                    <a:lnTo>
                      <a:pt x="3349" y="16309"/>
                    </a:lnTo>
                    <a:lnTo>
                      <a:pt x="4471" y="16544"/>
                    </a:lnTo>
                    <a:lnTo>
                      <a:pt x="6679" y="17069"/>
                    </a:lnTo>
                    <a:lnTo>
                      <a:pt x="9883" y="18028"/>
                    </a:lnTo>
                    <a:lnTo>
                      <a:pt x="14082" y="19567"/>
                    </a:lnTo>
                    <a:lnTo>
                      <a:pt x="18191" y="21323"/>
                    </a:lnTo>
                    <a:lnTo>
                      <a:pt x="20255" y="22264"/>
                    </a:lnTo>
                    <a:lnTo>
                      <a:pt x="20924" y="22572"/>
                    </a:lnTo>
                    <a:lnTo>
                      <a:pt x="22010" y="22970"/>
                    </a:lnTo>
                    <a:lnTo>
                      <a:pt x="22861" y="23151"/>
                    </a:lnTo>
                    <a:lnTo>
                      <a:pt x="23513" y="23060"/>
                    </a:lnTo>
                    <a:lnTo>
                      <a:pt x="24001" y="22716"/>
                    </a:lnTo>
                    <a:lnTo>
                      <a:pt x="24418" y="22101"/>
                    </a:lnTo>
                    <a:lnTo>
                      <a:pt x="24924" y="20671"/>
                    </a:lnTo>
                    <a:lnTo>
                      <a:pt x="25286" y="19259"/>
                    </a:lnTo>
                    <a:lnTo>
                      <a:pt x="25522" y="18264"/>
                    </a:lnTo>
                    <a:lnTo>
                      <a:pt x="25884" y="16218"/>
                    </a:lnTo>
                    <a:lnTo>
                      <a:pt x="26083" y="14137"/>
                    </a:lnTo>
                    <a:lnTo>
                      <a:pt x="26137" y="12073"/>
                    </a:lnTo>
                    <a:lnTo>
                      <a:pt x="26083" y="11024"/>
                    </a:lnTo>
                    <a:lnTo>
                      <a:pt x="26047" y="10372"/>
                    </a:lnTo>
                    <a:lnTo>
                      <a:pt x="25866" y="9377"/>
                    </a:lnTo>
                    <a:lnTo>
                      <a:pt x="25612" y="8761"/>
                    </a:lnTo>
                    <a:lnTo>
                      <a:pt x="25449" y="8490"/>
                    </a:lnTo>
                    <a:lnTo>
                      <a:pt x="25250" y="8218"/>
                    </a:lnTo>
                    <a:lnTo>
                      <a:pt x="24725" y="7784"/>
                    </a:lnTo>
                    <a:lnTo>
                      <a:pt x="24110" y="7548"/>
                    </a:lnTo>
                    <a:lnTo>
                      <a:pt x="23458" y="7530"/>
                    </a:lnTo>
                    <a:lnTo>
                      <a:pt x="23151" y="7639"/>
                    </a:lnTo>
                    <a:lnTo>
                      <a:pt x="22952" y="7747"/>
                    </a:lnTo>
                    <a:lnTo>
                      <a:pt x="22626" y="8037"/>
                    </a:lnTo>
                    <a:lnTo>
                      <a:pt x="22300" y="8580"/>
                    </a:lnTo>
                    <a:lnTo>
                      <a:pt x="22083" y="9503"/>
                    </a:lnTo>
                    <a:lnTo>
                      <a:pt x="22028" y="10499"/>
                    </a:lnTo>
                    <a:lnTo>
                      <a:pt x="22028" y="10969"/>
                    </a:lnTo>
                    <a:lnTo>
                      <a:pt x="22010" y="11440"/>
                    </a:lnTo>
                    <a:lnTo>
                      <a:pt x="21757" y="12417"/>
                    </a:lnTo>
                    <a:lnTo>
                      <a:pt x="21413" y="13033"/>
                    </a:lnTo>
                    <a:lnTo>
                      <a:pt x="21105" y="13340"/>
                    </a:lnTo>
                    <a:lnTo>
                      <a:pt x="20761" y="13558"/>
                    </a:lnTo>
                    <a:lnTo>
                      <a:pt x="20345" y="13612"/>
                    </a:lnTo>
                    <a:lnTo>
                      <a:pt x="20128" y="13594"/>
                    </a:lnTo>
                    <a:lnTo>
                      <a:pt x="19947" y="13540"/>
                    </a:lnTo>
                    <a:lnTo>
                      <a:pt x="19639" y="13377"/>
                    </a:lnTo>
                    <a:lnTo>
                      <a:pt x="19277" y="12997"/>
                    </a:lnTo>
                    <a:lnTo>
                      <a:pt x="18988" y="12309"/>
                    </a:lnTo>
                    <a:lnTo>
                      <a:pt x="18825" y="11530"/>
                    </a:lnTo>
                    <a:lnTo>
                      <a:pt x="18788" y="11150"/>
                    </a:lnTo>
                    <a:lnTo>
                      <a:pt x="18499" y="6969"/>
                    </a:lnTo>
                    <a:lnTo>
                      <a:pt x="18191" y="2806"/>
                    </a:lnTo>
                    <a:lnTo>
                      <a:pt x="18155" y="2444"/>
                    </a:lnTo>
                    <a:lnTo>
                      <a:pt x="18046" y="1702"/>
                    </a:lnTo>
                    <a:lnTo>
                      <a:pt x="17829" y="1014"/>
                    </a:lnTo>
                    <a:lnTo>
                      <a:pt x="17431" y="435"/>
                    </a:lnTo>
                    <a:lnTo>
                      <a:pt x="17159" y="236"/>
                    </a:lnTo>
                    <a:lnTo>
                      <a:pt x="16924" y="109"/>
                    </a:lnTo>
                    <a:lnTo>
                      <a:pt x="16472"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5" name="Google Shape;285;p8"/>
              <p:cNvSpPr/>
              <p:nvPr/>
            </p:nvSpPr>
            <p:spPr>
              <a:xfrm>
                <a:off x="3594159" y="415726"/>
                <a:ext cx="839520" cy="744090"/>
              </a:xfrm>
              <a:custGeom>
                <a:avLst/>
                <a:gdLst/>
                <a:ahLst/>
                <a:cxnLst/>
                <a:rect l="l" t="t" r="r" b="b"/>
                <a:pathLst>
                  <a:path w="26427" h="23423" extrusionOk="0">
                    <a:moveTo>
                      <a:pt x="16363" y="1"/>
                    </a:moveTo>
                    <a:lnTo>
                      <a:pt x="15929" y="91"/>
                    </a:lnTo>
                    <a:lnTo>
                      <a:pt x="15712" y="200"/>
                    </a:lnTo>
                    <a:lnTo>
                      <a:pt x="15422" y="345"/>
                    </a:lnTo>
                    <a:lnTo>
                      <a:pt x="14915" y="779"/>
                    </a:lnTo>
                    <a:lnTo>
                      <a:pt x="14535" y="1322"/>
                    </a:lnTo>
                    <a:lnTo>
                      <a:pt x="14282" y="1919"/>
                    </a:lnTo>
                    <a:lnTo>
                      <a:pt x="14227" y="2227"/>
                    </a:lnTo>
                    <a:lnTo>
                      <a:pt x="14209" y="2752"/>
                    </a:lnTo>
                    <a:lnTo>
                      <a:pt x="14390" y="3784"/>
                    </a:lnTo>
                    <a:lnTo>
                      <a:pt x="14988" y="5250"/>
                    </a:lnTo>
                    <a:lnTo>
                      <a:pt x="15512" y="6137"/>
                    </a:lnTo>
                    <a:lnTo>
                      <a:pt x="15531" y="6173"/>
                    </a:lnTo>
                    <a:lnTo>
                      <a:pt x="15784" y="6626"/>
                    </a:lnTo>
                    <a:lnTo>
                      <a:pt x="16236" y="7531"/>
                    </a:lnTo>
                    <a:lnTo>
                      <a:pt x="16544" y="8508"/>
                    </a:lnTo>
                    <a:lnTo>
                      <a:pt x="16635" y="9485"/>
                    </a:lnTo>
                    <a:lnTo>
                      <a:pt x="16544" y="9974"/>
                    </a:lnTo>
                    <a:lnTo>
                      <a:pt x="16436" y="10318"/>
                    </a:lnTo>
                    <a:lnTo>
                      <a:pt x="16128" y="10734"/>
                    </a:lnTo>
                    <a:lnTo>
                      <a:pt x="15856" y="10897"/>
                    </a:lnTo>
                    <a:lnTo>
                      <a:pt x="15693" y="10933"/>
                    </a:lnTo>
                    <a:lnTo>
                      <a:pt x="15512" y="10915"/>
                    </a:lnTo>
                    <a:lnTo>
                      <a:pt x="15205" y="10771"/>
                    </a:lnTo>
                    <a:lnTo>
                      <a:pt x="14807" y="10336"/>
                    </a:lnTo>
                    <a:lnTo>
                      <a:pt x="14589" y="9992"/>
                    </a:lnTo>
                    <a:lnTo>
                      <a:pt x="11042" y="3856"/>
                    </a:lnTo>
                    <a:lnTo>
                      <a:pt x="10643" y="3187"/>
                    </a:lnTo>
                    <a:lnTo>
                      <a:pt x="9829" y="2209"/>
                    </a:lnTo>
                    <a:lnTo>
                      <a:pt x="9214" y="1720"/>
                    </a:lnTo>
                    <a:lnTo>
                      <a:pt x="8797" y="1521"/>
                    </a:lnTo>
                    <a:lnTo>
                      <a:pt x="8363" y="1413"/>
                    </a:lnTo>
                    <a:lnTo>
                      <a:pt x="7947" y="1413"/>
                    </a:lnTo>
                    <a:lnTo>
                      <a:pt x="7729" y="1431"/>
                    </a:lnTo>
                    <a:lnTo>
                      <a:pt x="7512" y="1485"/>
                    </a:lnTo>
                    <a:lnTo>
                      <a:pt x="7132" y="1648"/>
                    </a:lnTo>
                    <a:lnTo>
                      <a:pt x="6806" y="1901"/>
                    </a:lnTo>
                    <a:lnTo>
                      <a:pt x="6535" y="2227"/>
                    </a:lnTo>
                    <a:lnTo>
                      <a:pt x="6426" y="2426"/>
                    </a:lnTo>
                    <a:lnTo>
                      <a:pt x="6245" y="2788"/>
                    </a:lnTo>
                    <a:lnTo>
                      <a:pt x="6064" y="3621"/>
                    </a:lnTo>
                    <a:lnTo>
                      <a:pt x="6064" y="4562"/>
                    </a:lnTo>
                    <a:lnTo>
                      <a:pt x="6227" y="5521"/>
                    </a:lnTo>
                    <a:lnTo>
                      <a:pt x="6390" y="5974"/>
                    </a:lnTo>
                    <a:lnTo>
                      <a:pt x="6770" y="6825"/>
                    </a:lnTo>
                    <a:lnTo>
                      <a:pt x="7766" y="8417"/>
                    </a:lnTo>
                    <a:lnTo>
                      <a:pt x="9033" y="9829"/>
                    </a:lnTo>
                    <a:lnTo>
                      <a:pt x="10499" y="11006"/>
                    </a:lnTo>
                    <a:lnTo>
                      <a:pt x="11313" y="11458"/>
                    </a:lnTo>
                    <a:lnTo>
                      <a:pt x="11512" y="11567"/>
                    </a:lnTo>
                    <a:lnTo>
                      <a:pt x="12128" y="11893"/>
                    </a:lnTo>
                    <a:lnTo>
                      <a:pt x="12888" y="12472"/>
                    </a:lnTo>
                    <a:lnTo>
                      <a:pt x="13232" y="12943"/>
                    </a:lnTo>
                    <a:lnTo>
                      <a:pt x="13322" y="13250"/>
                    </a:lnTo>
                    <a:lnTo>
                      <a:pt x="13340" y="13576"/>
                    </a:lnTo>
                    <a:lnTo>
                      <a:pt x="13178" y="14119"/>
                    </a:lnTo>
                    <a:lnTo>
                      <a:pt x="13033" y="14300"/>
                    </a:lnTo>
                    <a:lnTo>
                      <a:pt x="12906" y="14463"/>
                    </a:lnTo>
                    <a:lnTo>
                      <a:pt x="12580" y="14735"/>
                    </a:lnTo>
                    <a:lnTo>
                      <a:pt x="12218" y="14934"/>
                    </a:lnTo>
                    <a:lnTo>
                      <a:pt x="11838" y="15060"/>
                    </a:lnTo>
                    <a:lnTo>
                      <a:pt x="11621" y="15078"/>
                    </a:lnTo>
                    <a:lnTo>
                      <a:pt x="11241" y="15097"/>
                    </a:lnTo>
                    <a:lnTo>
                      <a:pt x="10499" y="14952"/>
                    </a:lnTo>
                    <a:lnTo>
                      <a:pt x="9467" y="14481"/>
                    </a:lnTo>
                    <a:lnTo>
                      <a:pt x="8888" y="14101"/>
                    </a:lnTo>
                    <a:lnTo>
                      <a:pt x="8345" y="13703"/>
                    </a:lnTo>
                    <a:lnTo>
                      <a:pt x="7820" y="13305"/>
                    </a:lnTo>
                    <a:lnTo>
                      <a:pt x="7313" y="12906"/>
                    </a:lnTo>
                    <a:lnTo>
                      <a:pt x="6227" y="12164"/>
                    </a:lnTo>
                    <a:lnTo>
                      <a:pt x="5648" y="11838"/>
                    </a:lnTo>
                    <a:lnTo>
                      <a:pt x="5123" y="11585"/>
                    </a:lnTo>
                    <a:lnTo>
                      <a:pt x="4091" y="11259"/>
                    </a:lnTo>
                    <a:lnTo>
                      <a:pt x="3096" y="11151"/>
                    </a:lnTo>
                    <a:lnTo>
                      <a:pt x="2154" y="11259"/>
                    </a:lnTo>
                    <a:lnTo>
                      <a:pt x="1738" y="11404"/>
                    </a:lnTo>
                    <a:lnTo>
                      <a:pt x="1467" y="11531"/>
                    </a:lnTo>
                    <a:lnTo>
                      <a:pt x="996" y="11857"/>
                    </a:lnTo>
                    <a:lnTo>
                      <a:pt x="580" y="12291"/>
                    </a:lnTo>
                    <a:lnTo>
                      <a:pt x="272" y="12780"/>
                    </a:lnTo>
                    <a:lnTo>
                      <a:pt x="163" y="13051"/>
                    </a:lnTo>
                    <a:lnTo>
                      <a:pt x="73" y="13286"/>
                    </a:lnTo>
                    <a:lnTo>
                      <a:pt x="0" y="13739"/>
                    </a:lnTo>
                    <a:lnTo>
                      <a:pt x="0" y="14192"/>
                    </a:lnTo>
                    <a:lnTo>
                      <a:pt x="109" y="14626"/>
                    </a:lnTo>
                    <a:lnTo>
                      <a:pt x="200" y="14825"/>
                    </a:lnTo>
                    <a:lnTo>
                      <a:pt x="308" y="15024"/>
                    </a:lnTo>
                    <a:lnTo>
                      <a:pt x="598" y="15386"/>
                    </a:lnTo>
                    <a:lnTo>
                      <a:pt x="1123" y="15821"/>
                    </a:lnTo>
                    <a:lnTo>
                      <a:pt x="1992" y="16219"/>
                    </a:lnTo>
                    <a:lnTo>
                      <a:pt x="2969" y="16490"/>
                    </a:lnTo>
                    <a:lnTo>
                      <a:pt x="3476" y="16581"/>
                    </a:lnTo>
                    <a:lnTo>
                      <a:pt x="3530" y="16291"/>
                    </a:lnTo>
                    <a:lnTo>
                      <a:pt x="3059" y="16201"/>
                    </a:lnTo>
                    <a:lnTo>
                      <a:pt x="2136" y="15947"/>
                    </a:lnTo>
                    <a:lnTo>
                      <a:pt x="1322" y="15585"/>
                    </a:lnTo>
                    <a:lnTo>
                      <a:pt x="833" y="15187"/>
                    </a:lnTo>
                    <a:lnTo>
                      <a:pt x="562" y="14879"/>
                    </a:lnTo>
                    <a:lnTo>
                      <a:pt x="471" y="14680"/>
                    </a:lnTo>
                    <a:lnTo>
                      <a:pt x="326" y="14336"/>
                    </a:lnTo>
                    <a:lnTo>
                      <a:pt x="308" y="13558"/>
                    </a:lnTo>
                    <a:lnTo>
                      <a:pt x="435" y="13160"/>
                    </a:lnTo>
                    <a:lnTo>
                      <a:pt x="543" y="12924"/>
                    </a:lnTo>
                    <a:lnTo>
                      <a:pt x="815" y="12472"/>
                    </a:lnTo>
                    <a:lnTo>
                      <a:pt x="1195" y="12092"/>
                    </a:lnTo>
                    <a:lnTo>
                      <a:pt x="1611" y="11802"/>
                    </a:lnTo>
                    <a:lnTo>
                      <a:pt x="1847" y="11694"/>
                    </a:lnTo>
                    <a:lnTo>
                      <a:pt x="2245" y="11549"/>
                    </a:lnTo>
                    <a:lnTo>
                      <a:pt x="3114" y="11440"/>
                    </a:lnTo>
                    <a:lnTo>
                      <a:pt x="4055" y="11549"/>
                    </a:lnTo>
                    <a:lnTo>
                      <a:pt x="5014" y="11857"/>
                    </a:lnTo>
                    <a:lnTo>
                      <a:pt x="5503" y="12110"/>
                    </a:lnTo>
                    <a:lnTo>
                      <a:pt x="6064" y="12418"/>
                    </a:lnTo>
                    <a:lnTo>
                      <a:pt x="7132" y="13160"/>
                    </a:lnTo>
                    <a:lnTo>
                      <a:pt x="7639" y="13540"/>
                    </a:lnTo>
                    <a:lnTo>
                      <a:pt x="8182" y="13956"/>
                    </a:lnTo>
                    <a:lnTo>
                      <a:pt x="8725" y="14336"/>
                    </a:lnTo>
                    <a:lnTo>
                      <a:pt x="9340" y="14753"/>
                    </a:lnTo>
                    <a:lnTo>
                      <a:pt x="10426" y="15241"/>
                    </a:lnTo>
                    <a:lnTo>
                      <a:pt x="11223" y="15404"/>
                    </a:lnTo>
                    <a:lnTo>
                      <a:pt x="11657" y="15386"/>
                    </a:lnTo>
                    <a:lnTo>
                      <a:pt x="11892" y="15350"/>
                    </a:lnTo>
                    <a:lnTo>
                      <a:pt x="12345" y="15205"/>
                    </a:lnTo>
                    <a:lnTo>
                      <a:pt x="12761" y="14988"/>
                    </a:lnTo>
                    <a:lnTo>
                      <a:pt x="13123" y="14662"/>
                    </a:lnTo>
                    <a:lnTo>
                      <a:pt x="13268" y="14481"/>
                    </a:lnTo>
                    <a:lnTo>
                      <a:pt x="13485" y="14173"/>
                    </a:lnTo>
                    <a:lnTo>
                      <a:pt x="13648" y="13522"/>
                    </a:lnTo>
                    <a:lnTo>
                      <a:pt x="13612" y="13178"/>
                    </a:lnTo>
                    <a:lnTo>
                      <a:pt x="13521" y="12834"/>
                    </a:lnTo>
                    <a:lnTo>
                      <a:pt x="13141" y="12273"/>
                    </a:lnTo>
                    <a:lnTo>
                      <a:pt x="12291" y="11639"/>
                    </a:lnTo>
                    <a:lnTo>
                      <a:pt x="11657" y="11295"/>
                    </a:lnTo>
                    <a:lnTo>
                      <a:pt x="11458" y="11205"/>
                    </a:lnTo>
                    <a:lnTo>
                      <a:pt x="10680" y="10752"/>
                    </a:lnTo>
                    <a:lnTo>
                      <a:pt x="9232" y="9612"/>
                    </a:lnTo>
                    <a:lnTo>
                      <a:pt x="8001" y="8236"/>
                    </a:lnTo>
                    <a:lnTo>
                      <a:pt x="7042" y="6698"/>
                    </a:lnTo>
                    <a:lnTo>
                      <a:pt x="6680" y="5865"/>
                    </a:lnTo>
                    <a:lnTo>
                      <a:pt x="6517" y="5431"/>
                    </a:lnTo>
                    <a:lnTo>
                      <a:pt x="6354" y="4544"/>
                    </a:lnTo>
                    <a:lnTo>
                      <a:pt x="6354" y="3675"/>
                    </a:lnTo>
                    <a:lnTo>
                      <a:pt x="6535" y="2897"/>
                    </a:lnTo>
                    <a:lnTo>
                      <a:pt x="6680" y="2571"/>
                    </a:lnTo>
                    <a:lnTo>
                      <a:pt x="6879" y="2245"/>
                    </a:lnTo>
                    <a:lnTo>
                      <a:pt x="7440" y="1829"/>
                    </a:lnTo>
                    <a:lnTo>
                      <a:pt x="7784" y="1738"/>
                    </a:lnTo>
                    <a:lnTo>
                      <a:pt x="7983" y="1702"/>
                    </a:lnTo>
                    <a:lnTo>
                      <a:pt x="8345" y="1720"/>
                    </a:lnTo>
                    <a:lnTo>
                      <a:pt x="8924" y="1901"/>
                    </a:lnTo>
                    <a:lnTo>
                      <a:pt x="9666" y="2462"/>
                    </a:lnTo>
                    <a:lnTo>
                      <a:pt x="10408" y="3386"/>
                    </a:lnTo>
                    <a:lnTo>
                      <a:pt x="10788" y="4001"/>
                    </a:lnTo>
                    <a:lnTo>
                      <a:pt x="14336" y="10137"/>
                    </a:lnTo>
                    <a:lnTo>
                      <a:pt x="14571" y="10535"/>
                    </a:lnTo>
                    <a:lnTo>
                      <a:pt x="15060" y="11042"/>
                    </a:lnTo>
                    <a:lnTo>
                      <a:pt x="15476" y="11223"/>
                    </a:lnTo>
                    <a:lnTo>
                      <a:pt x="15712" y="11223"/>
                    </a:lnTo>
                    <a:lnTo>
                      <a:pt x="15929" y="11205"/>
                    </a:lnTo>
                    <a:lnTo>
                      <a:pt x="16291" y="10988"/>
                    </a:lnTo>
                    <a:lnTo>
                      <a:pt x="16580" y="10662"/>
                    </a:lnTo>
                    <a:lnTo>
                      <a:pt x="16779" y="10264"/>
                    </a:lnTo>
                    <a:lnTo>
                      <a:pt x="16834" y="10047"/>
                    </a:lnTo>
                    <a:lnTo>
                      <a:pt x="16942" y="9522"/>
                    </a:lnTo>
                    <a:lnTo>
                      <a:pt x="16852" y="8472"/>
                    </a:lnTo>
                    <a:lnTo>
                      <a:pt x="16526" y="7458"/>
                    </a:lnTo>
                    <a:lnTo>
                      <a:pt x="16055" y="6481"/>
                    </a:lnTo>
                    <a:lnTo>
                      <a:pt x="15784" y="6028"/>
                    </a:lnTo>
                    <a:lnTo>
                      <a:pt x="15766" y="5992"/>
                    </a:lnTo>
                    <a:lnTo>
                      <a:pt x="15259" y="5087"/>
                    </a:lnTo>
                    <a:lnTo>
                      <a:pt x="14680" y="3711"/>
                    </a:lnTo>
                    <a:lnTo>
                      <a:pt x="14499" y="2752"/>
                    </a:lnTo>
                    <a:lnTo>
                      <a:pt x="14535" y="2263"/>
                    </a:lnTo>
                    <a:lnTo>
                      <a:pt x="14589" y="1992"/>
                    </a:lnTo>
                    <a:lnTo>
                      <a:pt x="14807" y="1467"/>
                    </a:lnTo>
                    <a:lnTo>
                      <a:pt x="15150" y="978"/>
                    </a:lnTo>
                    <a:lnTo>
                      <a:pt x="15585" y="598"/>
                    </a:lnTo>
                    <a:lnTo>
                      <a:pt x="15838" y="471"/>
                    </a:lnTo>
                    <a:lnTo>
                      <a:pt x="16019" y="381"/>
                    </a:lnTo>
                    <a:lnTo>
                      <a:pt x="16381" y="290"/>
                    </a:lnTo>
                    <a:lnTo>
                      <a:pt x="16743" y="309"/>
                    </a:lnTo>
                    <a:lnTo>
                      <a:pt x="17069" y="399"/>
                    </a:lnTo>
                    <a:lnTo>
                      <a:pt x="17214" y="490"/>
                    </a:lnTo>
                    <a:lnTo>
                      <a:pt x="17467" y="671"/>
                    </a:lnTo>
                    <a:lnTo>
                      <a:pt x="17829" y="1195"/>
                    </a:lnTo>
                    <a:lnTo>
                      <a:pt x="18047" y="1829"/>
                    </a:lnTo>
                    <a:lnTo>
                      <a:pt x="18155" y="2553"/>
                    </a:lnTo>
                    <a:lnTo>
                      <a:pt x="18191" y="2933"/>
                    </a:lnTo>
                    <a:lnTo>
                      <a:pt x="18789" y="11277"/>
                    </a:lnTo>
                    <a:lnTo>
                      <a:pt x="18843" y="11838"/>
                    </a:lnTo>
                    <a:lnTo>
                      <a:pt x="19060" y="12725"/>
                    </a:lnTo>
                    <a:lnTo>
                      <a:pt x="19440" y="13377"/>
                    </a:lnTo>
                    <a:lnTo>
                      <a:pt x="19929" y="13775"/>
                    </a:lnTo>
                    <a:lnTo>
                      <a:pt x="20237" y="13866"/>
                    </a:lnTo>
                    <a:lnTo>
                      <a:pt x="20544" y="13902"/>
                    </a:lnTo>
                    <a:lnTo>
                      <a:pt x="21105" y="13757"/>
                    </a:lnTo>
                    <a:lnTo>
                      <a:pt x="21359" y="13576"/>
                    </a:lnTo>
                    <a:lnTo>
                      <a:pt x="21594" y="13359"/>
                    </a:lnTo>
                    <a:lnTo>
                      <a:pt x="21956" y="12780"/>
                    </a:lnTo>
                    <a:lnTo>
                      <a:pt x="22210" y="12092"/>
                    </a:lnTo>
                    <a:lnTo>
                      <a:pt x="22318" y="11404"/>
                    </a:lnTo>
                    <a:lnTo>
                      <a:pt x="22336" y="11096"/>
                    </a:lnTo>
                    <a:lnTo>
                      <a:pt x="22336" y="11042"/>
                    </a:lnTo>
                    <a:lnTo>
                      <a:pt x="22336" y="10590"/>
                    </a:lnTo>
                    <a:lnTo>
                      <a:pt x="22391" y="9648"/>
                    </a:lnTo>
                    <a:lnTo>
                      <a:pt x="22572" y="8780"/>
                    </a:lnTo>
                    <a:lnTo>
                      <a:pt x="22879" y="8255"/>
                    </a:lnTo>
                    <a:lnTo>
                      <a:pt x="23169" y="8001"/>
                    </a:lnTo>
                    <a:lnTo>
                      <a:pt x="23368" y="7911"/>
                    </a:lnTo>
                    <a:lnTo>
                      <a:pt x="23658" y="7802"/>
                    </a:lnTo>
                    <a:lnTo>
                      <a:pt x="24237" y="7820"/>
                    </a:lnTo>
                    <a:lnTo>
                      <a:pt x="24816" y="8055"/>
                    </a:lnTo>
                    <a:lnTo>
                      <a:pt x="25287" y="8454"/>
                    </a:lnTo>
                    <a:lnTo>
                      <a:pt x="25468" y="8689"/>
                    </a:lnTo>
                    <a:lnTo>
                      <a:pt x="25631" y="8979"/>
                    </a:lnTo>
                    <a:lnTo>
                      <a:pt x="25866" y="9576"/>
                    </a:lnTo>
                    <a:lnTo>
                      <a:pt x="26047" y="10535"/>
                    </a:lnTo>
                    <a:lnTo>
                      <a:pt x="26083" y="11169"/>
                    </a:lnTo>
                    <a:lnTo>
                      <a:pt x="26119" y="12200"/>
                    </a:lnTo>
                    <a:lnTo>
                      <a:pt x="26083" y="14264"/>
                    </a:lnTo>
                    <a:lnTo>
                      <a:pt x="25884" y="16309"/>
                    </a:lnTo>
                    <a:lnTo>
                      <a:pt x="25522" y="18336"/>
                    </a:lnTo>
                    <a:lnTo>
                      <a:pt x="25287" y="19350"/>
                    </a:lnTo>
                    <a:lnTo>
                      <a:pt x="24925" y="20780"/>
                    </a:lnTo>
                    <a:lnTo>
                      <a:pt x="24382" y="22246"/>
                    </a:lnTo>
                    <a:lnTo>
                      <a:pt x="23947" y="22843"/>
                    </a:lnTo>
                    <a:lnTo>
                      <a:pt x="23676" y="23006"/>
                    </a:lnTo>
                    <a:lnTo>
                      <a:pt x="23459" y="23097"/>
                    </a:lnTo>
                    <a:lnTo>
                      <a:pt x="22879" y="23115"/>
                    </a:lnTo>
                    <a:lnTo>
                      <a:pt x="22119" y="22934"/>
                    </a:lnTo>
                    <a:lnTo>
                      <a:pt x="21105" y="22536"/>
                    </a:lnTo>
                    <a:lnTo>
                      <a:pt x="20472" y="22264"/>
                    </a:lnTo>
                    <a:lnTo>
                      <a:pt x="20345" y="22536"/>
                    </a:lnTo>
                    <a:lnTo>
                      <a:pt x="21196" y="22916"/>
                    </a:lnTo>
                    <a:lnTo>
                      <a:pt x="22246" y="23278"/>
                    </a:lnTo>
                    <a:lnTo>
                      <a:pt x="22843" y="23405"/>
                    </a:lnTo>
                    <a:lnTo>
                      <a:pt x="23115" y="23423"/>
                    </a:lnTo>
                    <a:lnTo>
                      <a:pt x="23495" y="23405"/>
                    </a:lnTo>
                    <a:lnTo>
                      <a:pt x="23802" y="23278"/>
                    </a:lnTo>
                    <a:lnTo>
                      <a:pt x="23965" y="23187"/>
                    </a:lnTo>
                    <a:lnTo>
                      <a:pt x="24255" y="22952"/>
                    </a:lnTo>
                    <a:lnTo>
                      <a:pt x="24599" y="22463"/>
                    </a:lnTo>
                    <a:lnTo>
                      <a:pt x="24997" y="21504"/>
                    </a:lnTo>
                    <a:lnTo>
                      <a:pt x="25377" y="20219"/>
                    </a:lnTo>
                    <a:lnTo>
                      <a:pt x="25576" y="19423"/>
                    </a:lnTo>
                    <a:lnTo>
                      <a:pt x="25812" y="18409"/>
                    </a:lnTo>
                    <a:lnTo>
                      <a:pt x="26174" y="16345"/>
                    </a:lnTo>
                    <a:lnTo>
                      <a:pt x="26373" y="14282"/>
                    </a:lnTo>
                    <a:lnTo>
                      <a:pt x="26427" y="12200"/>
                    </a:lnTo>
                    <a:lnTo>
                      <a:pt x="26391" y="11151"/>
                    </a:lnTo>
                    <a:lnTo>
                      <a:pt x="26336" y="10499"/>
                    </a:lnTo>
                    <a:lnTo>
                      <a:pt x="26155" y="9485"/>
                    </a:lnTo>
                    <a:lnTo>
                      <a:pt x="25902" y="8834"/>
                    </a:lnTo>
                    <a:lnTo>
                      <a:pt x="25721" y="8526"/>
                    </a:lnTo>
                    <a:lnTo>
                      <a:pt x="25504" y="8255"/>
                    </a:lnTo>
                    <a:lnTo>
                      <a:pt x="24943" y="7784"/>
                    </a:lnTo>
                    <a:lnTo>
                      <a:pt x="24291" y="7512"/>
                    </a:lnTo>
                    <a:lnTo>
                      <a:pt x="23585" y="7512"/>
                    </a:lnTo>
                    <a:lnTo>
                      <a:pt x="23241" y="7621"/>
                    </a:lnTo>
                    <a:lnTo>
                      <a:pt x="23024" y="7748"/>
                    </a:lnTo>
                    <a:lnTo>
                      <a:pt x="22680" y="8037"/>
                    </a:lnTo>
                    <a:lnTo>
                      <a:pt x="22318" y="8599"/>
                    </a:lnTo>
                    <a:lnTo>
                      <a:pt x="22083" y="9540"/>
                    </a:lnTo>
                    <a:lnTo>
                      <a:pt x="22029" y="10553"/>
                    </a:lnTo>
                    <a:lnTo>
                      <a:pt x="22029" y="11042"/>
                    </a:lnTo>
                    <a:lnTo>
                      <a:pt x="22029" y="11096"/>
                    </a:lnTo>
                    <a:lnTo>
                      <a:pt x="22029" y="11386"/>
                    </a:lnTo>
                    <a:lnTo>
                      <a:pt x="21920" y="12001"/>
                    </a:lnTo>
                    <a:lnTo>
                      <a:pt x="21703" y="12617"/>
                    </a:lnTo>
                    <a:lnTo>
                      <a:pt x="21377" y="13142"/>
                    </a:lnTo>
                    <a:lnTo>
                      <a:pt x="21160" y="13341"/>
                    </a:lnTo>
                    <a:lnTo>
                      <a:pt x="20961" y="13486"/>
                    </a:lnTo>
                    <a:lnTo>
                      <a:pt x="20526" y="13594"/>
                    </a:lnTo>
                    <a:lnTo>
                      <a:pt x="20309" y="13576"/>
                    </a:lnTo>
                    <a:lnTo>
                      <a:pt x="20146" y="13522"/>
                    </a:lnTo>
                    <a:lnTo>
                      <a:pt x="19875" y="13377"/>
                    </a:lnTo>
                    <a:lnTo>
                      <a:pt x="19549" y="13015"/>
                    </a:lnTo>
                    <a:lnTo>
                      <a:pt x="19259" y="12363"/>
                    </a:lnTo>
                    <a:lnTo>
                      <a:pt x="19114" y="11621"/>
                    </a:lnTo>
                    <a:lnTo>
                      <a:pt x="19096" y="11259"/>
                    </a:lnTo>
                    <a:lnTo>
                      <a:pt x="18481" y="2915"/>
                    </a:lnTo>
                    <a:lnTo>
                      <a:pt x="18463" y="2517"/>
                    </a:lnTo>
                    <a:lnTo>
                      <a:pt x="18336" y="1720"/>
                    </a:lnTo>
                    <a:lnTo>
                      <a:pt x="18083" y="1014"/>
                    </a:lnTo>
                    <a:lnTo>
                      <a:pt x="17666" y="435"/>
                    </a:lnTo>
                    <a:lnTo>
                      <a:pt x="17377" y="236"/>
                    </a:lnTo>
                    <a:lnTo>
                      <a:pt x="17196" y="128"/>
                    </a:lnTo>
                    <a:lnTo>
                      <a:pt x="16798"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6" name="Google Shape;286;p8"/>
              <p:cNvSpPr/>
              <p:nvPr/>
            </p:nvSpPr>
            <p:spPr>
              <a:xfrm>
                <a:off x="3704551" y="933250"/>
                <a:ext cx="702125" cy="226566"/>
              </a:xfrm>
              <a:custGeom>
                <a:avLst/>
                <a:gdLst/>
                <a:ahLst/>
                <a:cxnLst/>
                <a:rect l="l" t="t" r="r" b="b"/>
                <a:pathLst>
                  <a:path w="22102" h="7132" extrusionOk="0">
                    <a:moveTo>
                      <a:pt x="55" y="0"/>
                    </a:moveTo>
                    <a:lnTo>
                      <a:pt x="1" y="290"/>
                    </a:lnTo>
                    <a:lnTo>
                      <a:pt x="1159" y="525"/>
                    </a:lnTo>
                    <a:lnTo>
                      <a:pt x="3422" y="1086"/>
                    </a:lnTo>
                    <a:lnTo>
                      <a:pt x="6716" y="2064"/>
                    </a:lnTo>
                    <a:lnTo>
                      <a:pt x="10915" y="3638"/>
                    </a:lnTo>
                    <a:lnTo>
                      <a:pt x="14934" y="5358"/>
                    </a:lnTo>
                    <a:lnTo>
                      <a:pt x="16870" y="6245"/>
                    </a:lnTo>
                    <a:lnTo>
                      <a:pt x="17721" y="6625"/>
                    </a:lnTo>
                    <a:lnTo>
                      <a:pt x="18771" y="6987"/>
                    </a:lnTo>
                    <a:lnTo>
                      <a:pt x="19368" y="7114"/>
                    </a:lnTo>
                    <a:lnTo>
                      <a:pt x="19640" y="7132"/>
                    </a:lnTo>
                    <a:lnTo>
                      <a:pt x="20020" y="7114"/>
                    </a:lnTo>
                    <a:lnTo>
                      <a:pt x="20327" y="6987"/>
                    </a:lnTo>
                    <a:lnTo>
                      <a:pt x="20490" y="6896"/>
                    </a:lnTo>
                    <a:lnTo>
                      <a:pt x="20780" y="6661"/>
                    </a:lnTo>
                    <a:lnTo>
                      <a:pt x="21124" y="6172"/>
                    </a:lnTo>
                    <a:lnTo>
                      <a:pt x="21522" y="5213"/>
                    </a:lnTo>
                    <a:lnTo>
                      <a:pt x="21902" y="3928"/>
                    </a:lnTo>
                    <a:lnTo>
                      <a:pt x="22101" y="3132"/>
                    </a:lnTo>
                    <a:lnTo>
                      <a:pt x="21812" y="3059"/>
                    </a:lnTo>
                    <a:lnTo>
                      <a:pt x="21450" y="4489"/>
                    </a:lnTo>
                    <a:lnTo>
                      <a:pt x="20907" y="5955"/>
                    </a:lnTo>
                    <a:lnTo>
                      <a:pt x="20472" y="6552"/>
                    </a:lnTo>
                    <a:lnTo>
                      <a:pt x="20201" y="6715"/>
                    </a:lnTo>
                    <a:lnTo>
                      <a:pt x="19984" y="6806"/>
                    </a:lnTo>
                    <a:lnTo>
                      <a:pt x="19404" y="6824"/>
                    </a:lnTo>
                    <a:lnTo>
                      <a:pt x="18644" y="6643"/>
                    </a:lnTo>
                    <a:lnTo>
                      <a:pt x="17630" y="6245"/>
                    </a:lnTo>
                    <a:lnTo>
                      <a:pt x="16997" y="5973"/>
                    </a:lnTo>
                    <a:lnTo>
                      <a:pt x="15060" y="5068"/>
                    </a:lnTo>
                    <a:lnTo>
                      <a:pt x="11024" y="3349"/>
                    </a:lnTo>
                    <a:lnTo>
                      <a:pt x="6806" y="1792"/>
                    </a:lnTo>
                    <a:lnTo>
                      <a:pt x="3494" y="797"/>
                    </a:lnTo>
                    <a:lnTo>
                      <a:pt x="1213" y="235"/>
                    </a:lnTo>
                    <a:lnTo>
                      <a:pt x="5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87" name="Google Shape;287;p8"/>
            <p:cNvGrpSpPr/>
            <p:nvPr/>
          </p:nvGrpSpPr>
          <p:grpSpPr>
            <a:xfrm rot="-592493">
              <a:off x="6903794" y="3586975"/>
              <a:ext cx="734317" cy="779745"/>
              <a:chOff x="4517037" y="397333"/>
              <a:chExt cx="734306" cy="779733"/>
            </a:xfrm>
          </p:grpSpPr>
          <p:sp>
            <p:nvSpPr>
              <p:cNvPr id="288" name="Google Shape;288;p8"/>
              <p:cNvSpPr/>
              <p:nvPr/>
            </p:nvSpPr>
            <p:spPr>
              <a:xfrm>
                <a:off x="4521643" y="402511"/>
                <a:ext cx="725093" cy="770521"/>
              </a:xfrm>
              <a:custGeom>
                <a:avLst/>
                <a:gdLst/>
                <a:ahLst/>
                <a:cxnLst/>
                <a:rect l="l" t="t" r="r" b="b"/>
                <a:pathLst>
                  <a:path w="22825" h="24255" extrusionOk="0">
                    <a:moveTo>
                      <a:pt x="17431" y="1"/>
                    </a:moveTo>
                    <a:lnTo>
                      <a:pt x="16942" y="91"/>
                    </a:lnTo>
                    <a:lnTo>
                      <a:pt x="16472" y="344"/>
                    </a:lnTo>
                    <a:lnTo>
                      <a:pt x="16055" y="706"/>
                    </a:lnTo>
                    <a:lnTo>
                      <a:pt x="15494" y="1394"/>
                    </a:lnTo>
                    <a:lnTo>
                      <a:pt x="14969" y="2372"/>
                    </a:lnTo>
                    <a:lnTo>
                      <a:pt x="14806" y="2806"/>
                    </a:lnTo>
                    <a:lnTo>
                      <a:pt x="14607" y="3458"/>
                    </a:lnTo>
                    <a:lnTo>
                      <a:pt x="14481" y="4797"/>
                    </a:lnTo>
                    <a:lnTo>
                      <a:pt x="14462" y="6155"/>
                    </a:lnTo>
                    <a:lnTo>
                      <a:pt x="14354" y="7494"/>
                    </a:lnTo>
                    <a:lnTo>
                      <a:pt x="14209" y="8146"/>
                    </a:lnTo>
                    <a:lnTo>
                      <a:pt x="13956" y="8960"/>
                    </a:lnTo>
                    <a:lnTo>
                      <a:pt x="13250" y="10517"/>
                    </a:lnTo>
                    <a:lnTo>
                      <a:pt x="12852" y="11241"/>
                    </a:lnTo>
                    <a:lnTo>
                      <a:pt x="12200" y="8073"/>
                    </a:lnTo>
                    <a:lnTo>
                      <a:pt x="11422" y="4489"/>
                    </a:lnTo>
                    <a:lnTo>
                      <a:pt x="11313" y="4091"/>
                    </a:lnTo>
                    <a:lnTo>
                      <a:pt x="11114" y="3729"/>
                    </a:lnTo>
                    <a:lnTo>
                      <a:pt x="10933" y="3530"/>
                    </a:lnTo>
                    <a:lnTo>
                      <a:pt x="10553" y="3349"/>
                    </a:lnTo>
                    <a:lnTo>
                      <a:pt x="10191" y="3440"/>
                    </a:lnTo>
                    <a:lnTo>
                      <a:pt x="9829" y="3711"/>
                    </a:lnTo>
                    <a:lnTo>
                      <a:pt x="9358" y="4345"/>
                    </a:lnTo>
                    <a:lnTo>
                      <a:pt x="8978" y="5286"/>
                    </a:lnTo>
                    <a:lnTo>
                      <a:pt x="8924" y="5630"/>
                    </a:lnTo>
                    <a:lnTo>
                      <a:pt x="8942" y="6082"/>
                    </a:lnTo>
                    <a:lnTo>
                      <a:pt x="9141" y="6933"/>
                    </a:lnTo>
                    <a:lnTo>
                      <a:pt x="9684" y="8164"/>
                    </a:lnTo>
                    <a:lnTo>
                      <a:pt x="10118" y="8960"/>
                    </a:lnTo>
                    <a:lnTo>
                      <a:pt x="10553" y="9757"/>
                    </a:lnTo>
                    <a:lnTo>
                      <a:pt x="11005" y="11024"/>
                    </a:lnTo>
                    <a:lnTo>
                      <a:pt x="11114" y="11892"/>
                    </a:lnTo>
                    <a:lnTo>
                      <a:pt x="11078" y="12327"/>
                    </a:lnTo>
                    <a:lnTo>
                      <a:pt x="11023" y="12580"/>
                    </a:lnTo>
                    <a:lnTo>
                      <a:pt x="10842" y="13033"/>
                    </a:lnTo>
                    <a:lnTo>
                      <a:pt x="10571" y="13431"/>
                    </a:lnTo>
                    <a:lnTo>
                      <a:pt x="10209" y="13721"/>
                    </a:lnTo>
                    <a:lnTo>
                      <a:pt x="9974" y="13811"/>
                    </a:lnTo>
                    <a:lnTo>
                      <a:pt x="9738" y="13865"/>
                    </a:lnTo>
                    <a:lnTo>
                      <a:pt x="9304" y="13829"/>
                    </a:lnTo>
                    <a:lnTo>
                      <a:pt x="8906" y="13630"/>
                    </a:lnTo>
                    <a:lnTo>
                      <a:pt x="8562" y="13322"/>
                    </a:lnTo>
                    <a:lnTo>
                      <a:pt x="8127" y="12689"/>
                    </a:lnTo>
                    <a:lnTo>
                      <a:pt x="7765" y="11675"/>
                    </a:lnTo>
                    <a:lnTo>
                      <a:pt x="7675" y="11168"/>
                    </a:lnTo>
                    <a:lnTo>
                      <a:pt x="7602" y="10662"/>
                    </a:lnTo>
                    <a:lnTo>
                      <a:pt x="7331" y="9612"/>
                    </a:lnTo>
                    <a:lnTo>
                      <a:pt x="7005" y="8924"/>
                    </a:lnTo>
                    <a:lnTo>
                      <a:pt x="6716" y="8544"/>
                    </a:lnTo>
                    <a:lnTo>
                      <a:pt x="6372" y="8272"/>
                    </a:lnTo>
                    <a:lnTo>
                      <a:pt x="5955" y="8109"/>
                    </a:lnTo>
                    <a:lnTo>
                      <a:pt x="5702" y="8091"/>
                    </a:lnTo>
                    <a:lnTo>
                      <a:pt x="5467" y="8091"/>
                    </a:lnTo>
                    <a:lnTo>
                      <a:pt x="5032" y="8254"/>
                    </a:lnTo>
                    <a:lnTo>
                      <a:pt x="4688" y="8544"/>
                    </a:lnTo>
                    <a:lnTo>
                      <a:pt x="4435" y="8942"/>
                    </a:lnTo>
                    <a:lnTo>
                      <a:pt x="4254" y="9413"/>
                    </a:lnTo>
                    <a:lnTo>
                      <a:pt x="4182" y="9938"/>
                    </a:lnTo>
                    <a:lnTo>
                      <a:pt x="4218" y="10444"/>
                    </a:lnTo>
                    <a:lnTo>
                      <a:pt x="4363" y="10951"/>
                    </a:lnTo>
                    <a:lnTo>
                      <a:pt x="4471" y="11168"/>
                    </a:lnTo>
                    <a:lnTo>
                      <a:pt x="4725" y="11603"/>
                    </a:lnTo>
                    <a:lnTo>
                      <a:pt x="5412" y="12327"/>
                    </a:lnTo>
                    <a:lnTo>
                      <a:pt x="6607" y="13286"/>
                    </a:lnTo>
                    <a:lnTo>
                      <a:pt x="7385" y="13938"/>
                    </a:lnTo>
                    <a:lnTo>
                      <a:pt x="7729" y="14318"/>
                    </a:lnTo>
                    <a:lnTo>
                      <a:pt x="8290" y="15205"/>
                    </a:lnTo>
                    <a:lnTo>
                      <a:pt x="8526" y="15929"/>
                    </a:lnTo>
                    <a:lnTo>
                      <a:pt x="8562" y="16418"/>
                    </a:lnTo>
                    <a:lnTo>
                      <a:pt x="8507" y="16888"/>
                    </a:lnTo>
                    <a:lnTo>
                      <a:pt x="8326" y="17323"/>
                    </a:lnTo>
                    <a:lnTo>
                      <a:pt x="8182" y="17522"/>
                    </a:lnTo>
                    <a:lnTo>
                      <a:pt x="8019" y="17685"/>
                    </a:lnTo>
                    <a:lnTo>
                      <a:pt x="7657" y="17938"/>
                    </a:lnTo>
                    <a:lnTo>
                      <a:pt x="7240" y="18101"/>
                    </a:lnTo>
                    <a:lnTo>
                      <a:pt x="6806" y="18155"/>
                    </a:lnTo>
                    <a:lnTo>
                      <a:pt x="6100" y="18083"/>
                    </a:lnTo>
                    <a:lnTo>
                      <a:pt x="5231" y="17721"/>
                    </a:lnTo>
                    <a:lnTo>
                      <a:pt x="4869" y="17431"/>
                    </a:lnTo>
                    <a:lnTo>
                      <a:pt x="4544" y="17105"/>
                    </a:lnTo>
                    <a:lnTo>
                      <a:pt x="4019" y="16345"/>
                    </a:lnTo>
                    <a:lnTo>
                      <a:pt x="3421" y="15096"/>
                    </a:lnTo>
                    <a:lnTo>
                      <a:pt x="3095" y="14209"/>
                    </a:lnTo>
                    <a:lnTo>
                      <a:pt x="2860" y="13648"/>
                    </a:lnTo>
                    <a:lnTo>
                      <a:pt x="2335" y="12924"/>
                    </a:lnTo>
                    <a:lnTo>
                      <a:pt x="1883" y="12598"/>
                    </a:lnTo>
                    <a:lnTo>
                      <a:pt x="1611" y="12526"/>
                    </a:lnTo>
                    <a:lnTo>
                      <a:pt x="1430" y="12508"/>
                    </a:lnTo>
                    <a:lnTo>
                      <a:pt x="1086" y="12562"/>
                    </a:lnTo>
                    <a:lnTo>
                      <a:pt x="634" y="12834"/>
                    </a:lnTo>
                    <a:lnTo>
                      <a:pt x="181" y="13413"/>
                    </a:lnTo>
                    <a:lnTo>
                      <a:pt x="0" y="14155"/>
                    </a:lnTo>
                    <a:lnTo>
                      <a:pt x="37" y="14517"/>
                    </a:lnTo>
                    <a:lnTo>
                      <a:pt x="109" y="14879"/>
                    </a:lnTo>
                    <a:lnTo>
                      <a:pt x="417" y="15531"/>
                    </a:lnTo>
                    <a:lnTo>
                      <a:pt x="1104" y="16418"/>
                    </a:lnTo>
                    <a:lnTo>
                      <a:pt x="1647" y="16942"/>
                    </a:lnTo>
                    <a:lnTo>
                      <a:pt x="2426" y="17721"/>
                    </a:lnTo>
                    <a:lnTo>
                      <a:pt x="4182" y="19694"/>
                    </a:lnTo>
                    <a:lnTo>
                      <a:pt x="5593" y="21232"/>
                    </a:lnTo>
                    <a:lnTo>
                      <a:pt x="6571" y="22173"/>
                    </a:lnTo>
                    <a:lnTo>
                      <a:pt x="7566" y="22970"/>
                    </a:lnTo>
                    <a:lnTo>
                      <a:pt x="8580" y="23585"/>
                    </a:lnTo>
                    <a:lnTo>
                      <a:pt x="9087" y="23802"/>
                    </a:lnTo>
                    <a:lnTo>
                      <a:pt x="9557" y="23947"/>
                    </a:lnTo>
                    <a:lnTo>
                      <a:pt x="10625" y="24146"/>
                    </a:lnTo>
                    <a:lnTo>
                      <a:pt x="12399" y="24255"/>
                    </a:lnTo>
                    <a:lnTo>
                      <a:pt x="16182" y="24020"/>
                    </a:lnTo>
                    <a:lnTo>
                      <a:pt x="18336" y="23947"/>
                    </a:lnTo>
                    <a:lnTo>
                      <a:pt x="18752" y="23947"/>
                    </a:lnTo>
                    <a:lnTo>
                      <a:pt x="19603" y="23839"/>
                    </a:lnTo>
                    <a:lnTo>
                      <a:pt x="20381" y="23585"/>
                    </a:lnTo>
                    <a:lnTo>
                      <a:pt x="20816" y="23241"/>
                    </a:lnTo>
                    <a:lnTo>
                      <a:pt x="21033" y="22934"/>
                    </a:lnTo>
                    <a:lnTo>
                      <a:pt x="21105" y="22753"/>
                    </a:lnTo>
                    <a:lnTo>
                      <a:pt x="21160" y="22499"/>
                    </a:lnTo>
                    <a:lnTo>
                      <a:pt x="21142" y="22047"/>
                    </a:lnTo>
                    <a:lnTo>
                      <a:pt x="20942" y="21649"/>
                    </a:lnTo>
                    <a:lnTo>
                      <a:pt x="20617" y="21287"/>
                    </a:lnTo>
                    <a:lnTo>
                      <a:pt x="20200" y="20997"/>
                    </a:lnTo>
                    <a:lnTo>
                      <a:pt x="19712" y="20780"/>
                    </a:lnTo>
                    <a:lnTo>
                      <a:pt x="19169" y="20635"/>
                    </a:lnTo>
                    <a:lnTo>
                      <a:pt x="18644" y="20599"/>
                    </a:lnTo>
                    <a:lnTo>
                      <a:pt x="18372" y="20617"/>
                    </a:lnTo>
                    <a:lnTo>
                      <a:pt x="17359" y="20816"/>
                    </a:lnTo>
                    <a:lnTo>
                      <a:pt x="15820" y="21178"/>
                    </a:lnTo>
                    <a:lnTo>
                      <a:pt x="15060" y="21214"/>
                    </a:lnTo>
                    <a:lnTo>
                      <a:pt x="14571" y="21160"/>
                    </a:lnTo>
                    <a:lnTo>
                      <a:pt x="14318" y="21087"/>
                    </a:lnTo>
                    <a:lnTo>
                      <a:pt x="14499" y="20762"/>
                    </a:lnTo>
                    <a:lnTo>
                      <a:pt x="15024" y="20291"/>
                    </a:lnTo>
                    <a:lnTo>
                      <a:pt x="15711" y="19983"/>
                    </a:lnTo>
                    <a:lnTo>
                      <a:pt x="16472" y="19839"/>
                    </a:lnTo>
                    <a:lnTo>
                      <a:pt x="16834" y="19839"/>
                    </a:lnTo>
                    <a:lnTo>
                      <a:pt x="17594" y="19875"/>
                    </a:lnTo>
                    <a:lnTo>
                      <a:pt x="18716" y="19965"/>
                    </a:lnTo>
                    <a:lnTo>
                      <a:pt x="19440" y="19947"/>
                    </a:lnTo>
                    <a:lnTo>
                      <a:pt x="19820" y="19893"/>
                    </a:lnTo>
                    <a:lnTo>
                      <a:pt x="20182" y="19802"/>
                    </a:lnTo>
                    <a:lnTo>
                      <a:pt x="20852" y="19440"/>
                    </a:lnTo>
                    <a:lnTo>
                      <a:pt x="21377" y="18915"/>
                    </a:lnTo>
                    <a:lnTo>
                      <a:pt x="21576" y="18409"/>
                    </a:lnTo>
                    <a:lnTo>
                      <a:pt x="21612" y="18065"/>
                    </a:lnTo>
                    <a:lnTo>
                      <a:pt x="21594" y="17884"/>
                    </a:lnTo>
                    <a:lnTo>
                      <a:pt x="21540" y="17666"/>
                    </a:lnTo>
                    <a:lnTo>
                      <a:pt x="21341" y="17286"/>
                    </a:lnTo>
                    <a:lnTo>
                      <a:pt x="21033" y="16997"/>
                    </a:lnTo>
                    <a:lnTo>
                      <a:pt x="20653" y="16798"/>
                    </a:lnTo>
                    <a:lnTo>
                      <a:pt x="19983" y="16599"/>
                    </a:lnTo>
                    <a:lnTo>
                      <a:pt x="19024" y="16617"/>
                    </a:lnTo>
                    <a:lnTo>
                      <a:pt x="18571" y="16725"/>
                    </a:lnTo>
                    <a:lnTo>
                      <a:pt x="17702" y="17051"/>
                    </a:lnTo>
                    <a:lnTo>
                      <a:pt x="16399" y="17558"/>
                    </a:lnTo>
                    <a:lnTo>
                      <a:pt x="15530" y="17721"/>
                    </a:lnTo>
                    <a:lnTo>
                      <a:pt x="15078" y="17703"/>
                    </a:lnTo>
                    <a:lnTo>
                      <a:pt x="15060" y="17485"/>
                    </a:lnTo>
                    <a:lnTo>
                      <a:pt x="15114" y="17069"/>
                    </a:lnTo>
                    <a:lnTo>
                      <a:pt x="15368" y="16508"/>
                    </a:lnTo>
                    <a:lnTo>
                      <a:pt x="15947" y="15875"/>
                    </a:lnTo>
                    <a:lnTo>
                      <a:pt x="16725" y="15422"/>
                    </a:lnTo>
                    <a:lnTo>
                      <a:pt x="17123" y="15277"/>
                    </a:lnTo>
                    <a:lnTo>
                      <a:pt x="17974" y="15078"/>
                    </a:lnTo>
                    <a:lnTo>
                      <a:pt x="19693" y="14915"/>
                    </a:lnTo>
                    <a:lnTo>
                      <a:pt x="20544" y="14734"/>
                    </a:lnTo>
                    <a:lnTo>
                      <a:pt x="20961" y="14626"/>
                    </a:lnTo>
                    <a:lnTo>
                      <a:pt x="21757" y="14209"/>
                    </a:lnTo>
                    <a:lnTo>
                      <a:pt x="22390" y="13630"/>
                    </a:lnTo>
                    <a:lnTo>
                      <a:pt x="22698" y="13087"/>
                    </a:lnTo>
                    <a:lnTo>
                      <a:pt x="22807" y="12689"/>
                    </a:lnTo>
                    <a:lnTo>
                      <a:pt x="22825" y="12472"/>
                    </a:lnTo>
                    <a:lnTo>
                      <a:pt x="22807" y="12218"/>
                    </a:lnTo>
                    <a:lnTo>
                      <a:pt x="22662" y="11748"/>
                    </a:lnTo>
                    <a:lnTo>
                      <a:pt x="22409" y="11331"/>
                    </a:lnTo>
                    <a:lnTo>
                      <a:pt x="22047" y="10987"/>
                    </a:lnTo>
                    <a:lnTo>
                      <a:pt x="21594" y="10716"/>
                    </a:lnTo>
                    <a:lnTo>
                      <a:pt x="21105" y="10517"/>
                    </a:lnTo>
                    <a:lnTo>
                      <a:pt x="20580" y="10426"/>
                    </a:lnTo>
                    <a:lnTo>
                      <a:pt x="20056" y="10426"/>
                    </a:lnTo>
                    <a:lnTo>
                      <a:pt x="19802" y="10463"/>
                    </a:lnTo>
                    <a:lnTo>
                      <a:pt x="19295" y="10589"/>
                    </a:lnTo>
                    <a:lnTo>
                      <a:pt x="18390" y="11042"/>
                    </a:lnTo>
                    <a:lnTo>
                      <a:pt x="17159" y="12019"/>
                    </a:lnTo>
                    <a:lnTo>
                      <a:pt x="16417" y="12779"/>
                    </a:lnTo>
                    <a:lnTo>
                      <a:pt x="16997" y="11494"/>
                    </a:lnTo>
                    <a:lnTo>
                      <a:pt x="17558" y="9920"/>
                    </a:lnTo>
                    <a:lnTo>
                      <a:pt x="17829" y="9141"/>
                    </a:lnTo>
                    <a:lnTo>
                      <a:pt x="18318" y="7566"/>
                    </a:lnTo>
                    <a:lnTo>
                      <a:pt x="18499" y="6752"/>
                    </a:lnTo>
                    <a:lnTo>
                      <a:pt x="18662" y="6064"/>
                    </a:lnTo>
                    <a:lnTo>
                      <a:pt x="18933" y="4562"/>
                    </a:lnTo>
                    <a:lnTo>
                      <a:pt x="19060" y="3023"/>
                    </a:lnTo>
                    <a:lnTo>
                      <a:pt x="18951" y="1901"/>
                    </a:lnTo>
                    <a:lnTo>
                      <a:pt x="18770" y="1195"/>
                    </a:lnTo>
                    <a:lnTo>
                      <a:pt x="18626" y="851"/>
                    </a:lnTo>
                    <a:lnTo>
                      <a:pt x="18463" y="562"/>
                    </a:lnTo>
                    <a:lnTo>
                      <a:pt x="18119" y="218"/>
                    </a:lnTo>
                    <a:lnTo>
                      <a:pt x="17829" y="73"/>
                    </a:lnTo>
                    <a:lnTo>
                      <a:pt x="17666" y="19"/>
                    </a:lnTo>
                    <a:lnTo>
                      <a:pt x="17431"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9" name="Google Shape;289;p8"/>
              <p:cNvSpPr/>
              <p:nvPr/>
            </p:nvSpPr>
            <p:spPr>
              <a:xfrm>
                <a:off x="4570501" y="715897"/>
                <a:ext cx="680841" cy="461169"/>
              </a:xfrm>
              <a:custGeom>
                <a:avLst/>
                <a:gdLst/>
                <a:ahLst/>
                <a:cxnLst/>
                <a:rect l="l" t="t" r="r" b="b"/>
                <a:pathLst>
                  <a:path w="21432" h="14517" extrusionOk="0">
                    <a:moveTo>
                      <a:pt x="15875" y="0"/>
                    </a:moveTo>
                    <a:lnTo>
                      <a:pt x="15802" y="181"/>
                    </a:lnTo>
                    <a:lnTo>
                      <a:pt x="15296" y="1611"/>
                    </a:lnTo>
                    <a:lnTo>
                      <a:pt x="14753" y="2842"/>
                    </a:lnTo>
                    <a:lnTo>
                      <a:pt x="14735" y="2951"/>
                    </a:lnTo>
                    <a:lnTo>
                      <a:pt x="14807" y="3041"/>
                    </a:lnTo>
                    <a:lnTo>
                      <a:pt x="14897" y="3077"/>
                    </a:lnTo>
                    <a:lnTo>
                      <a:pt x="14988" y="3023"/>
                    </a:lnTo>
                    <a:lnTo>
                      <a:pt x="15658" y="2317"/>
                    </a:lnTo>
                    <a:lnTo>
                      <a:pt x="16870" y="1340"/>
                    </a:lnTo>
                    <a:lnTo>
                      <a:pt x="17793" y="869"/>
                    </a:lnTo>
                    <a:lnTo>
                      <a:pt x="18300" y="742"/>
                    </a:lnTo>
                    <a:lnTo>
                      <a:pt x="18572" y="706"/>
                    </a:lnTo>
                    <a:lnTo>
                      <a:pt x="19151" y="724"/>
                    </a:lnTo>
                    <a:lnTo>
                      <a:pt x="19730" y="869"/>
                    </a:lnTo>
                    <a:lnTo>
                      <a:pt x="20255" y="1122"/>
                    </a:lnTo>
                    <a:lnTo>
                      <a:pt x="20472" y="1303"/>
                    </a:lnTo>
                    <a:lnTo>
                      <a:pt x="20780" y="1575"/>
                    </a:lnTo>
                    <a:lnTo>
                      <a:pt x="21052" y="2064"/>
                    </a:lnTo>
                    <a:lnTo>
                      <a:pt x="21124" y="2426"/>
                    </a:lnTo>
                    <a:lnTo>
                      <a:pt x="21124" y="2607"/>
                    </a:lnTo>
                    <a:lnTo>
                      <a:pt x="21124" y="2806"/>
                    </a:lnTo>
                    <a:lnTo>
                      <a:pt x="21015" y="3186"/>
                    </a:lnTo>
                    <a:lnTo>
                      <a:pt x="20726" y="3693"/>
                    </a:lnTo>
                    <a:lnTo>
                      <a:pt x="20110" y="4236"/>
                    </a:lnTo>
                    <a:lnTo>
                      <a:pt x="19350" y="4616"/>
                    </a:lnTo>
                    <a:lnTo>
                      <a:pt x="18970" y="4724"/>
                    </a:lnTo>
                    <a:lnTo>
                      <a:pt x="18192" y="4887"/>
                    </a:lnTo>
                    <a:lnTo>
                      <a:pt x="17395" y="4960"/>
                    </a:lnTo>
                    <a:lnTo>
                      <a:pt x="16925" y="5014"/>
                    </a:lnTo>
                    <a:lnTo>
                      <a:pt x="16002" y="5141"/>
                    </a:lnTo>
                    <a:lnTo>
                      <a:pt x="15549" y="5267"/>
                    </a:lnTo>
                    <a:lnTo>
                      <a:pt x="15115" y="5412"/>
                    </a:lnTo>
                    <a:lnTo>
                      <a:pt x="14300" y="5901"/>
                    </a:lnTo>
                    <a:lnTo>
                      <a:pt x="13685" y="6571"/>
                    </a:lnTo>
                    <a:lnTo>
                      <a:pt x="13431" y="7186"/>
                    </a:lnTo>
                    <a:lnTo>
                      <a:pt x="13377" y="7620"/>
                    </a:lnTo>
                    <a:lnTo>
                      <a:pt x="13377" y="7856"/>
                    </a:lnTo>
                    <a:lnTo>
                      <a:pt x="13413" y="7946"/>
                    </a:lnTo>
                    <a:lnTo>
                      <a:pt x="13522" y="7982"/>
                    </a:lnTo>
                    <a:lnTo>
                      <a:pt x="13848" y="8001"/>
                    </a:lnTo>
                    <a:lnTo>
                      <a:pt x="14481" y="7928"/>
                    </a:lnTo>
                    <a:lnTo>
                      <a:pt x="15422" y="7657"/>
                    </a:lnTo>
                    <a:lnTo>
                      <a:pt x="16020" y="7403"/>
                    </a:lnTo>
                    <a:lnTo>
                      <a:pt x="16545" y="7186"/>
                    </a:lnTo>
                    <a:lnTo>
                      <a:pt x="17069" y="7005"/>
                    </a:lnTo>
                    <a:lnTo>
                      <a:pt x="17359" y="6933"/>
                    </a:lnTo>
                    <a:lnTo>
                      <a:pt x="17974" y="6860"/>
                    </a:lnTo>
                    <a:lnTo>
                      <a:pt x="18554" y="6915"/>
                    </a:lnTo>
                    <a:lnTo>
                      <a:pt x="19079" y="7077"/>
                    </a:lnTo>
                    <a:lnTo>
                      <a:pt x="19296" y="7204"/>
                    </a:lnTo>
                    <a:lnTo>
                      <a:pt x="19531" y="7367"/>
                    </a:lnTo>
                    <a:lnTo>
                      <a:pt x="19839" y="7783"/>
                    </a:lnTo>
                    <a:lnTo>
                      <a:pt x="19911" y="8037"/>
                    </a:lnTo>
                    <a:lnTo>
                      <a:pt x="19929" y="8200"/>
                    </a:lnTo>
                    <a:lnTo>
                      <a:pt x="19893" y="8525"/>
                    </a:lnTo>
                    <a:lnTo>
                      <a:pt x="19712" y="8978"/>
                    </a:lnTo>
                    <a:lnTo>
                      <a:pt x="19223" y="9467"/>
                    </a:lnTo>
                    <a:lnTo>
                      <a:pt x="18590" y="9793"/>
                    </a:lnTo>
                    <a:lnTo>
                      <a:pt x="18246" y="9883"/>
                    </a:lnTo>
                    <a:lnTo>
                      <a:pt x="17793" y="9955"/>
                    </a:lnTo>
                    <a:lnTo>
                      <a:pt x="16870" y="9937"/>
                    </a:lnTo>
                    <a:lnTo>
                      <a:pt x="16382" y="9883"/>
                    </a:lnTo>
                    <a:lnTo>
                      <a:pt x="15857" y="9847"/>
                    </a:lnTo>
                    <a:lnTo>
                      <a:pt x="15296" y="9811"/>
                    </a:lnTo>
                    <a:lnTo>
                      <a:pt x="14916" y="9829"/>
                    </a:lnTo>
                    <a:lnTo>
                      <a:pt x="14137" y="9974"/>
                    </a:lnTo>
                    <a:lnTo>
                      <a:pt x="13413" y="10299"/>
                    </a:lnTo>
                    <a:lnTo>
                      <a:pt x="12834" y="10806"/>
                    </a:lnTo>
                    <a:lnTo>
                      <a:pt x="12653" y="11168"/>
                    </a:lnTo>
                    <a:lnTo>
                      <a:pt x="12635" y="11222"/>
                    </a:lnTo>
                    <a:lnTo>
                      <a:pt x="12653" y="11277"/>
                    </a:lnTo>
                    <a:lnTo>
                      <a:pt x="12689" y="11331"/>
                    </a:lnTo>
                    <a:lnTo>
                      <a:pt x="12743" y="11367"/>
                    </a:lnTo>
                    <a:lnTo>
                      <a:pt x="13087" y="11458"/>
                    </a:lnTo>
                    <a:lnTo>
                      <a:pt x="13793" y="11494"/>
                    </a:lnTo>
                    <a:lnTo>
                      <a:pt x="14843" y="11349"/>
                    </a:lnTo>
                    <a:lnTo>
                      <a:pt x="15531" y="11186"/>
                    </a:lnTo>
                    <a:lnTo>
                      <a:pt x="16201" y="11023"/>
                    </a:lnTo>
                    <a:lnTo>
                      <a:pt x="16852" y="10915"/>
                    </a:lnTo>
                    <a:lnTo>
                      <a:pt x="17178" y="10879"/>
                    </a:lnTo>
                    <a:lnTo>
                      <a:pt x="17848" y="10969"/>
                    </a:lnTo>
                    <a:lnTo>
                      <a:pt x="18463" y="11186"/>
                    </a:lnTo>
                    <a:lnTo>
                      <a:pt x="18988" y="11530"/>
                    </a:lnTo>
                    <a:lnTo>
                      <a:pt x="19187" y="11747"/>
                    </a:lnTo>
                    <a:lnTo>
                      <a:pt x="19332" y="11946"/>
                    </a:lnTo>
                    <a:lnTo>
                      <a:pt x="19477" y="12345"/>
                    </a:lnTo>
                    <a:lnTo>
                      <a:pt x="19477" y="12670"/>
                    </a:lnTo>
                    <a:lnTo>
                      <a:pt x="19423" y="12833"/>
                    </a:lnTo>
                    <a:lnTo>
                      <a:pt x="19314" y="13105"/>
                    </a:lnTo>
                    <a:lnTo>
                      <a:pt x="18898" y="13521"/>
                    </a:lnTo>
                    <a:lnTo>
                      <a:pt x="18228" y="13793"/>
                    </a:lnTo>
                    <a:lnTo>
                      <a:pt x="17341" y="13919"/>
                    </a:lnTo>
                    <a:lnTo>
                      <a:pt x="16798" y="13919"/>
                    </a:lnTo>
                    <a:lnTo>
                      <a:pt x="15513" y="13956"/>
                    </a:lnTo>
                    <a:lnTo>
                      <a:pt x="14029" y="14064"/>
                    </a:lnTo>
                    <a:lnTo>
                      <a:pt x="12327" y="14191"/>
                    </a:lnTo>
                    <a:lnTo>
                      <a:pt x="9775" y="14209"/>
                    </a:lnTo>
                    <a:lnTo>
                      <a:pt x="8255" y="13992"/>
                    </a:lnTo>
                    <a:lnTo>
                      <a:pt x="7585" y="13793"/>
                    </a:lnTo>
                    <a:lnTo>
                      <a:pt x="7241" y="13648"/>
                    </a:lnTo>
                    <a:lnTo>
                      <a:pt x="6553" y="13268"/>
                    </a:lnTo>
                    <a:lnTo>
                      <a:pt x="5503" y="12508"/>
                    </a:lnTo>
                    <a:lnTo>
                      <a:pt x="4128" y="11222"/>
                    </a:lnTo>
                    <a:lnTo>
                      <a:pt x="2788" y="9774"/>
                    </a:lnTo>
                    <a:lnTo>
                      <a:pt x="2155" y="9050"/>
                    </a:lnTo>
                    <a:lnTo>
                      <a:pt x="1123" y="7892"/>
                    </a:lnTo>
                    <a:lnTo>
                      <a:pt x="218" y="6969"/>
                    </a:lnTo>
                    <a:lnTo>
                      <a:pt x="1" y="7186"/>
                    </a:lnTo>
                    <a:lnTo>
                      <a:pt x="906" y="8109"/>
                    </a:lnTo>
                    <a:lnTo>
                      <a:pt x="1919" y="9249"/>
                    </a:lnTo>
                    <a:lnTo>
                      <a:pt x="2571" y="9992"/>
                    </a:lnTo>
                    <a:lnTo>
                      <a:pt x="3929" y="11440"/>
                    </a:lnTo>
                    <a:lnTo>
                      <a:pt x="5340" y="12761"/>
                    </a:lnTo>
                    <a:lnTo>
                      <a:pt x="6408" y="13539"/>
                    </a:lnTo>
                    <a:lnTo>
                      <a:pt x="7132" y="13937"/>
                    </a:lnTo>
                    <a:lnTo>
                      <a:pt x="7494" y="14082"/>
                    </a:lnTo>
                    <a:lnTo>
                      <a:pt x="7838" y="14191"/>
                    </a:lnTo>
                    <a:lnTo>
                      <a:pt x="8617" y="14372"/>
                    </a:lnTo>
                    <a:lnTo>
                      <a:pt x="9884" y="14517"/>
                    </a:lnTo>
                    <a:lnTo>
                      <a:pt x="10807" y="14517"/>
                    </a:lnTo>
                    <a:lnTo>
                      <a:pt x="12436" y="14480"/>
                    </a:lnTo>
                    <a:lnTo>
                      <a:pt x="14047" y="14372"/>
                    </a:lnTo>
                    <a:lnTo>
                      <a:pt x="15531" y="14263"/>
                    </a:lnTo>
                    <a:lnTo>
                      <a:pt x="16798" y="14227"/>
                    </a:lnTo>
                    <a:lnTo>
                      <a:pt x="17395" y="14227"/>
                    </a:lnTo>
                    <a:lnTo>
                      <a:pt x="18373" y="14064"/>
                    </a:lnTo>
                    <a:lnTo>
                      <a:pt x="19097" y="13738"/>
                    </a:lnTo>
                    <a:lnTo>
                      <a:pt x="19585" y="13250"/>
                    </a:lnTo>
                    <a:lnTo>
                      <a:pt x="19712" y="12924"/>
                    </a:lnTo>
                    <a:lnTo>
                      <a:pt x="19766" y="12743"/>
                    </a:lnTo>
                    <a:lnTo>
                      <a:pt x="19785" y="12399"/>
                    </a:lnTo>
                    <a:lnTo>
                      <a:pt x="19712" y="12055"/>
                    </a:lnTo>
                    <a:lnTo>
                      <a:pt x="19549" y="11711"/>
                    </a:lnTo>
                    <a:lnTo>
                      <a:pt x="19423" y="11566"/>
                    </a:lnTo>
                    <a:lnTo>
                      <a:pt x="19205" y="11313"/>
                    </a:lnTo>
                    <a:lnTo>
                      <a:pt x="18608" y="10933"/>
                    </a:lnTo>
                    <a:lnTo>
                      <a:pt x="17920" y="10679"/>
                    </a:lnTo>
                    <a:lnTo>
                      <a:pt x="17178" y="10571"/>
                    </a:lnTo>
                    <a:lnTo>
                      <a:pt x="16816" y="10607"/>
                    </a:lnTo>
                    <a:lnTo>
                      <a:pt x="16128" y="10716"/>
                    </a:lnTo>
                    <a:lnTo>
                      <a:pt x="15459" y="10897"/>
                    </a:lnTo>
                    <a:lnTo>
                      <a:pt x="14825" y="11060"/>
                    </a:lnTo>
                    <a:lnTo>
                      <a:pt x="13902" y="11186"/>
                    </a:lnTo>
                    <a:lnTo>
                      <a:pt x="13305" y="11186"/>
                    </a:lnTo>
                    <a:lnTo>
                      <a:pt x="12997" y="11132"/>
                    </a:lnTo>
                    <a:lnTo>
                      <a:pt x="13178" y="10860"/>
                    </a:lnTo>
                    <a:lnTo>
                      <a:pt x="13685" y="10480"/>
                    </a:lnTo>
                    <a:lnTo>
                      <a:pt x="14318" y="10245"/>
                    </a:lnTo>
                    <a:lnTo>
                      <a:pt x="14970" y="10136"/>
                    </a:lnTo>
                    <a:lnTo>
                      <a:pt x="15296" y="10118"/>
                    </a:lnTo>
                    <a:lnTo>
                      <a:pt x="15839" y="10136"/>
                    </a:lnTo>
                    <a:lnTo>
                      <a:pt x="16364" y="10191"/>
                    </a:lnTo>
                    <a:lnTo>
                      <a:pt x="16834" y="10227"/>
                    </a:lnTo>
                    <a:lnTo>
                      <a:pt x="17812" y="10245"/>
                    </a:lnTo>
                    <a:lnTo>
                      <a:pt x="18300" y="10191"/>
                    </a:lnTo>
                    <a:lnTo>
                      <a:pt x="18699" y="10082"/>
                    </a:lnTo>
                    <a:lnTo>
                      <a:pt x="19423" y="9684"/>
                    </a:lnTo>
                    <a:lnTo>
                      <a:pt x="19984" y="9105"/>
                    </a:lnTo>
                    <a:lnTo>
                      <a:pt x="20183" y="8562"/>
                    </a:lnTo>
                    <a:lnTo>
                      <a:pt x="20219" y="8182"/>
                    </a:lnTo>
                    <a:lnTo>
                      <a:pt x="20201" y="7982"/>
                    </a:lnTo>
                    <a:lnTo>
                      <a:pt x="20128" y="7675"/>
                    </a:lnTo>
                    <a:lnTo>
                      <a:pt x="19748" y="7132"/>
                    </a:lnTo>
                    <a:lnTo>
                      <a:pt x="19459" y="6933"/>
                    </a:lnTo>
                    <a:lnTo>
                      <a:pt x="19205" y="6806"/>
                    </a:lnTo>
                    <a:lnTo>
                      <a:pt x="18626" y="6625"/>
                    </a:lnTo>
                    <a:lnTo>
                      <a:pt x="17974" y="6571"/>
                    </a:lnTo>
                    <a:lnTo>
                      <a:pt x="17305" y="6625"/>
                    </a:lnTo>
                    <a:lnTo>
                      <a:pt x="16997" y="6715"/>
                    </a:lnTo>
                    <a:lnTo>
                      <a:pt x="16436" y="6896"/>
                    </a:lnTo>
                    <a:lnTo>
                      <a:pt x="15911" y="7132"/>
                    </a:lnTo>
                    <a:lnTo>
                      <a:pt x="15350" y="7367"/>
                    </a:lnTo>
                    <a:lnTo>
                      <a:pt x="14517" y="7620"/>
                    </a:lnTo>
                    <a:lnTo>
                      <a:pt x="13956" y="7693"/>
                    </a:lnTo>
                    <a:lnTo>
                      <a:pt x="13685" y="7693"/>
                    </a:lnTo>
                    <a:lnTo>
                      <a:pt x="13685" y="7512"/>
                    </a:lnTo>
                    <a:lnTo>
                      <a:pt x="13757" y="7150"/>
                    </a:lnTo>
                    <a:lnTo>
                      <a:pt x="14011" y="6643"/>
                    </a:lnTo>
                    <a:lnTo>
                      <a:pt x="14572" y="6082"/>
                    </a:lnTo>
                    <a:lnTo>
                      <a:pt x="15259" y="5684"/>
                    </a:lnTo>
                    <a:lnTo>
                      <a:pt x="15640" y="5557"/>
                    </a:lnTo>
                    <a:lnTo>
                      <a:pt x="16508" y="5358"/>
                    </a:lnTo>
                    <a:lnTo>
                      <a:pt x="17413" y="5267"/>
                    </a:lnTo>
                    <a:lnTo>
                      <a:pt x="18228" y="5177"/>
                    </a:lnTo>
                    <a:lnTo>
                      <a:pt x="19042" y="5014"/>
                    </a:lnTo>
                    <a:lnTo>
                      <a:pt x="19477" y="4905"/>
                    </a:lnTo>
                    <a:lnTo>
                      <a:pt x="20291" y="4471"/>
                    </a:lnTo>
                    <a:lnTo>
                      <a:pt x="20979" y="3856"/>
                    </a:lnTo>
                    <a:lnTo>
                      <a:pt x="21305" y="3276"/>
                    </a:lnTo>
                    <a:lnTo>
                      <a:pt x="21414" y="2842"/>
                    </a:lnTo>
                    <a:lnTo>
                      <a:pt x="21432" y="2607"/>
                    </a:lnTo>
                    <a:lnTo>
                      <a:pt x="21432" y="2389"/>
                    </a:lnTo>
                    <a:lnTo>
                      <a:pt x="21323" y="1973"/>
                    </a:lnTo>
                    <a:lnTo>
                      <a:pt x="21142" y="1575"/>
                    </a:lnTo>
                    <a:lnTo>
                      <a:pt x="20852" y="1231"/>
                    </a:lnTo>
                    <a:lnTo>
                      <a:pt x="20671" y="1068"/>
                    </a:lnTo>
                    <a:lnTo>
                      <a:pt x="20418" y="869"/>
                    </a:lnTo>
                    <a:lnTo>
                      <a:pt x="19839" y="579"/>
                    </a:lnTo>
                    <a:lnTo>
                      <a:pt x="19187" y="417"/>
                    </a:lnTo>
                    <a:lnTo>
                      <a:pt x="18554" y="398"/>
                    </a:lnTo>
                    <a:lnTo>
                      <a:pt x="18228" y="453"/>
                    </a:lnTo>
                    <a:lnTo>
                      <a:pt x="17812" y="561"/>
                    </a:lnTo>
                    <a:lnTo>
                      <a:pt x="17015" y="905"/>
                    </a:lnTo>
                    <a:lnTo>
                      <a:pt x="15965" y="1647"/>
                    </a:lnTo>
                    <a:lnTo>
                      <a:pt x="15350" y="2227"/>
                    </a:lnTo>
                    <a:lnTo>
                      <a:pt x="15694" y="1394"/>
                    </a:lnTo>
                    <a:lnTo>
                      <a:pt x="16092" y="290"/>
                    </a:lnTo>
                    <a:lnTo>
                      <a:pt x="16164" y="109"/>
                    </a:lnTo>
                    <a:lnTo>
                      <a:pt x="1587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0" name="Google Shape;290;p8"/>
              <p:cNvSpPr/>
              <p:nvPr/>
            </p:nvSpPr>
            <p:spPr>
              <a:xfrm>
                <a:off x="4517037" y="397333"/>
                <a:ext cx="734306" cy="779733"/>
              </a:xfrm>
              <a:custGeom>
                <a:avLst/>
                <a:gdLst/>
                <a:ahLst/>
                <a:cxnLst/>
                <a:rect l="l" t="t" r="r" b="b"/>
                <a:pathLst>
                  <a:path w="23115" h="24545" extrusionOk="0">
                    <a:moveTo>
                      <a:pt x="17558" y="1"/>
                    </a:moveTo>
                    <a:lnTo>
                      <a:pt x="17015" y="109"/>
                    </a:lnTo>
                    <a:lnTo>
                      <a:pt x="16508" y="399"/>
                    </a:lnTo>
                    <a:lnTo>
                      <a:pt x="16056" y="797"/>
                    </a:lnTo>
                    <a:lnTo>
                      <a:pt x="15476" y="1557"/>
                    </a:lnTo>
                    <a:lnTo>
                      <a:pt x="14933" y="2553"/>
                    </a:lnTo>
                    <a:lnTo>
                      <a:pt x="14807" y="2915"/>
                    </a:lnTo>
                    <a:lnTo>
                      <a:pt x="14698" y="3277"/>
                    </a:lnTo>
                    <a:lnTo>
                      <a:pt x="14553" y="3983"/>
                    </a:lnTo>
                    <a:lnTo>
                      <a:pt x="14463" y="5069"/>
                    </a:lnTo>
                    <a:lnTo>
                      <a:pt x="14463" y="5793"/>
                    </a:lnTo>
                    <a:lnTo>
                      <a:pt x="14445" y="6408"/>
                    </a:lnTo>
                    <a:lnTo>
                      <a:pt x="14354" y="7657"/>
                    </a:lnTo>
                    <a:lnTo>
                      <a:pt x="14209" y="8272"/>
                    </a:lnTo>
                    <a:lnTo>
                      <a:pt x="14028" y="8888"/>
                    </a:lnTo>
                    <a:lnTo>
                      <a:pt x="13449" y="10227"/>
                    </a:lnTo>
                    <a:lnTo>
                      <a:pt x="13051" y="10988"/>
                    </a:lnTo>
                    <a:lnTo>
                      <a:pt x="12291" y="7277"/>
                    </a:lnTo>
                    <a:lnTo>
                      <a:pt x="11711" y="4616"/>
                    </a:lnTo>
                    <a:lnTo>
                      <a:pt x="11603" y="4200"/>
                    </a:lnTo>
                    <a:lnTo>
                      <a:pt x="11368" y="3802"/>
                    </a:lnTo>
                    <a:lnTo>
                      <a:pt x="11241" y="3639"/>
                    </a:lnTo>
                    <a:lnTo>
                      <a:pt x="10987" y="3458"/>
                    </a:lnTo>
                    <a:lnTo>
                      <a:pt x="10607" y="3367"/>
                    </a:lnTo>
                    <a:lnTo>
                      <a:pt x="10408" y="3422"/>
                    </a:lnTo>
                    <a:lnTo>
                      <a:pt x="10119" y="3548"/>
                    </a:lnTo>
                    <a:lnTo>
                      <a:pt x="9576" y="4109"/>
                    </a:lnTo>
                    <a:lnTo>
                      <a:pt x="9177" y="4833"/>
                    </a:lnTo>
                    <a:lnTo>
                      <a:pt x="8942" y="5521"/>
                    </a:lnTo>
                    <a:lnTo>
                      <a:pt x="8924" y="5793"/>
                    </a:lnTo>
                    <a:lnTo>
                      <a:pt x="8942" y="6227"/>
                    </a:lnTo>
                    <a:lnTo>
                      <a:pt x="9123" y="7078"/>
                    </a:lnTo>
                    <a:lnTo>
                      <a:pt x="9648" y="8291"/>
                    </a:lnTo>
                    <a:lnTo>
                      <a:pt x="10064" y="9051"/>
                    </a:lnTo>
                    <a:lnTo>
                      <a:pt x="10137" y="9196"/>
                    </a:lnTo>
                    <a:lnTo>
                      <a:pt x="10553" y="9956"/>
                    </a:lnTo>
                    <a:lnTo>
                      <a:pt x="11006" y="11187"/>
                    </a:lnTo>
                    <a:lnTo>
                      <a:pt x="11114" y="12037"/>
                    </a:lnTo>
                    <a:lnTo>
                      <a:pt x="11060" y="12472"/>
                    </a:lnTo>
                    <a:lnTo>
                      <a:pt x="11024" y="12671"/>
                    </a:lnTo>
                    <a:lnTo>
                      <a:pt x="10879" y="13087"/>
                    </a:lnTo>
                    <a:lnTo>
                      <a:pt x="10644" y="13467"/>
                    </a:lnTo>
                    <a:lnTo>
                      <a:pt x="10300" y="13739"/>
                    </a:lnTo>
                    <a:lnTo>
                      <a:pt x="10082" y="13829"/>
                    </a:lnTo>
                    <a:lnTo>
                      <a:pt x="9847" y="13884"/>
                    </a:lnTo>
                    <a:lnTo>
                      <a:pt x="9395" y="13811"/>
                    </a:lnTo>
                    <a:lnTo>
                      <a:pt x="9177" y="13684"/>
                    </a:lnTo>
                    <a:lnTo>
                      <a:pt x="8924" y="13503"/>
                    </a:lnTo>
                    <a:lnTo>
                      <a:pt x="8526" y="12979"/>
                    </a:lnTo>
                    <a:lnTo>
                      <a:pt x="8218" y="12327"/>
                    </a:lnTo>
                    <a:lnTo>
                      <a:pt x="8019" y="11639"/>
                    </a:lnTo>
                    <a:lnTo>
                      <a:pt x="7965" y="11313"/>
                    </a:lnTo>
                    <a:lnTo>
                      <a:pt x="7856" y="10553"/>
                    </a:lnTo>
                    <a:lnTo>
                      <a:pt x="7476" y="9359"/>
                    </a:lnTo>
                    <a:lnTo>
                      <a:pt x="7096" y="8743"/>
                    </a:lnTo>
                    <a:lnTo>
                      <a:pt x="6788" y="8435"/>
                    </a:lnTo>
                    <a:lnTo>
                      <a:pt x="6444" y="8218"/>
                    </a:lnTo>
                    <a:lnTo>
                      <a:pt x="6064" y="8110"/>
                    </a:lnTo>
                    <a:lnTo>
                      <a:pt x="5865" y="8091"/>
                    </a:lnTo>
                    <a:lnTo>
                      <a:pt x="5666" y="8110"/>
                    </a:lnTo>
                    <a:lnTo>
                      <a:pt x="5286" y="8200"/>
                    </a:lnTo>
                    <a:lnTo>
                      <a:pt x="4942" y="8399"/>
                    </a:lnTo>
                    <a:lnTo>
                      <a:pt x="4652" y="8689"/>
                    </a:lnTo>
                    <a:lnTo>
                      <a:pt x="4544" y="8870"/>
                    </a:lnTo>
                    <a:lnTo>
                      <a:pt x="4381" y="9159"/>
                    </a:lnTo>
                    <a:lnTo>
                      <a:pt x="4218" y="9793"/>
                    </a:lnTo>
                    <a:lnTo>
                      <a:pt x="4200" y="10481"/>
                    </a:lnTo>
                    <a:lnTo>
                      <a:pt x="4345" y="11114"/>
                    </a:lnTo>
                    <a:lnTo>
                      <a:pt x="4489" y="11404"/>
                    </a:lnTo>
                    <a:lnTo>
                      <a:pt x="4652" y="11712"/>
                    </a:lnTo>
                    <a:lnTo>
                      <a:pt x="5087" y="12236"/>
                    </a:lnTo>
                    <a:lnTo>
                      <a:pt x="5847" y="12942"/>
                    </a:lnTo>
                    <a:lnTo>
                      <a:pt x="6390" y="13359"/>
                    </a:lnTo>
                    <a:lnTo>
                      <a:pt x="6915" y="13775"/>
                    </a:lnTo>
                    <a:lnTo>
                      <a:pt x="7422" y="14209"/>
                    </a:lnTo>
                    <a:lnTo>
                      <a:pt x="7766" y="14590"/>
                    </a:lnTo>
                    <a:lnTo>
                      <a:pt x="8309" y="15440"/>
                    </a:lnTo>
                    <a:lnTo>
                      <a:pt x="8526" y="16128"/>
                    </a:lnTo>
                    <a:lnTo>
                      <a:pt x="8562" y="16581"/>
                    </a:lnTo>
                    <a:lnTo>
                      <a:pt x="8508" y="17015"/>
                    </a:lnTo>
                    <a:lnTo>
                      <a:pt x="8345" y="17413"/>
                    </a:lnTo>
                    <a:lnTo>
                      <a:pt x="8200" y="17594"/>
                    </a:lnTo>
                    <a:lnTo>
                      <a:pt x="8073" y="17739"/>
                    </a:lnTo>
                    <a:lnTo>
                      <a:pt x="7766" y="17956"/>
                    </a:lnTo>
                    <a:lnTo>
                      <a:pt x="7313" y="18119"/>
                    </a:lnTo>
                    <a:lnTo>
                      <a:pt x="7042" y="18155"/>
                    </a:lnTo>
                    <a:lnTo>
                      <a:pt x="6788" y="18155"/>
                    </a:lnTo>
                    <a:lnTo>
                      <a:pt x="6263" y="18083"/>
                    </a:lnTo>
                    <a:lnTo>
                      <a:pt x="5775" y="17920"/>
                    </a:lnTo>
                    <a:lnTo>
                      <a:pt x="5304" y="17648"/>
                    </a:lnTo>
                    <a:lnTo>
                      <a:pt x="5105" y="17486"/>
                    </a:lnTo>
                    <a:lnTo>
                      <a:pt x="4815" y="17196"/>
                    </a:lnTo>
                    <a:lnTo>
                      <a:pt x="4345" y="16526"/>
                    </a:lnTo>
                    <a:lnTo>
                      <a:pt x="3802" y="15404"/>
                    </a:lnTo>
                    <a:lnTo>
                      <a:pt x="3494" y="14626"/>
                    </a:lnTo>
                    <a:lnTo>
                      <a:pt x="3385" y="14318"/>
                    </a:lnTo>
                    <a:lnTo>
                      <a:pt x="3277" y="14046"/>
                    </a:lnTo>
                    <a:lnTo>
                      <a:pt x="2987" y="13485"/>
                    </a:lnTo>
                    <a:lnTo>
                      <a:pt x="2607" y="12979"/>
                    </a:lnTo>
                    <a:lnTo>
                      <a:pt x="2082" y="12617"/>
                    </a:lnTo>
                    <a:lnTo>
                      <a:pt x="1774" y="12544"/>
                    </a:lnTo>
                    <a:lnTo>
                      <a:pt x="1449" y="12526"/>
                    </a:lnTo>
                    <a:lnTo>
                      <a:pt x="851" y="12743"/>
                    </a:lnTo>
                    <a:lnTo>
                      <a:pt x="598" y="12979"/>
                    </a:lnTo>
                    <a:lnTo>
                      <a:pt x="435" y="13141"/>
                    </a:lnTo>
                    <a:lnTo>
                      <a:pt x="182" y="13558"/>
                    </a:lnTo>
                    <a:lnTo>
                      <a:pt x="37" y="14010"/>
                    </a:lnTo>
                    <a:lnTo>
                      <a:pt x="1" y="14481"/>
                    </a:lnTo>
                    <a:lnTo>
                      <a:pt x="37" y="14698"/>
                    </a:lnTo>
                    <a:lnTo>
                      <a:pt x="109" y="15096"/>
                    </a:lnTo>
                    <a:lnTo>
                      <a:pt x="453" y="15802"/>
                    </a:lnTo>
                    <a:lnTo>
                      <a:pt x="1195" y="16725"/>
                    </a:lnTo>
                    <a:lnTo>
                      <a:pt x="1684" y="17214"/>
                    </a:lnTo>
                    <a:lnTo>
                      <a:pt x="1901" y="16997"/>
                    </a:lnTo>
                    <a:lnTo>
                      <a:pt x="1340" y="16436"/>
                    </a:lnTo>
                    <a:lnTo>
                      <a:pt x="670" y="15585"/>
                    </a:lnTo>
                    <a:lnTo>
                      <a:pt x="399" y="14988"/>
                    </a:lnTo>
                    <a:lnTo>
                      <a:pt x="326" y="14662"/>
                    </a:lnTo>
                    <a:lnTo>
                      <a:pt x="308" y="14463"/>
                    </a:lnTo>
                    <a:lnTo>
                      <a:pt x="344" y="14065"/>
                    </a:lnTo>
                    <a:lnTo>
                      <a:pt x="471" y="13684"/>
                    </a:lnTo>
                    <a:lnTo>
                      <a:pt x="670" y="13322"/>
                    </a:lnTo>
                    <a:lnTo>
                      <a:pt x="797" y="13178"/>
                    </a:lnTo>
                    <a:lnTo>
                      <a:pt x="1014" y="12997"/>
                    </a:lnTo>
                    <a:lnTo>
                      <a:pt x="1485" y="12834"/>
                    </a:lnTo>
                    <a:lnTo>
                      <a:pt x="1720" y="12852"/>
                    </a:lnTo>
                    <a:lnTo>
                      <a:pt x="1992" y="12906"/>
                    </a:lnTo>
                    <a:lnTo>
                      <a:pt x="2426" y="13232"/>
                    </a:lnTo>
                    <a:lnTo>
                      <a:pt x="2897" y="13938"/>
                    </a:lnTo>
                    <a:lnTo>
                      <a:pt x="3096" y="14427"/>
                    </a:lnTo>
                    <a:lnTo>
                      <a:pt x="3204" y="14734"/>
                    </a:lnTo>
                    <a:lnTo>
                      <a:pt x="3512" y="15549"/>
                    </a:lnTo>
                    <a:lnTo>
                      <a:pt x="4091" y="16707"/>
                    </a:lnTo>
                    <a:lnTo>
                      <a:pt x="4598" y="17395"/>
                    </a:lnTo>
                    <a:lnTo>
                      <a:pt x="4906" y="17703"/>
                    </a:lnTo>
                    <a:lnTo>
                      <a:pt x="5123" y="17884"/>
                    </a:lnTo>
                    <a:lnTo>
                      <a:pt x="5648" y="18191"/>
                    </a:lnTo>
                    <a:lnTo>
                      <a:pt x="6191" y="18391"/>
                    </a:lnTo>
                    <a:lnTo>
                      <a:pt x="6770" y="18463"/>
                    </a:lnTo>
                    <a:lnTo>
                      <a:pt x="7060" y="18463"/>
                    </a:lnTo>
                    <a:lnTo>
                      <a:pt x="7476" y="18409"/>
                    </a:lnTo>
                    <a:lnTo>
                      <a:pt x="8182" y="18065"/>
                    </a:lnTo>
                    <a:lnTo>
                      <a:pt x="8435" y="17775"/>
                    </a:lnTo>
                    <a:lnTo>
                      <a:pt x="8598" y="17558"/>
                    </a:lnTo>
                    <a:lnTo>
                      <a:pt x="8797" y="17105"/>
                    </a:lnTo>
                    <a:lnTo>
                      <a:pt x="8870" y="16617"/>
                    </a:lnTo>
                    <a:lnTo>
                      <a:pt x="8833" y="16110"/>
                    </a:lnTo>
                    <a:lnTo>
                      <a:pt x="8598" y="15350"/>
                    </a:lnTo>
                    <a:lnTo>
                      <a:pt x="8019" y="14390"/>
                    </a:lnTo>
                    <a:lnTo>
                      <a:pt x="7621" y="13992"/>
                    </a:lnTo>
                    <a:lnTo>
                      <a:pt x="7114" y="13540"/>
                    </a:lnTo>
                    <a:lnTo>
                      <a:pt x="6571" y="13123"/>
                    </a:lnTo>
                    <a:lnTo>
                      <a:pt x="6046" y="12707"/>
                    </a:lnTo>
                    <a:lnTo>
                      <a:pt x="5322" y="12037"/>
                    </a:lnTo>
                    <a:lnTo>
                      <a:pt x="4906" y="11549"/>
                    </a:lnTo>
                    <a:lnTo>
                      <a:pt x="4743" y="11259"/>
                    </a:lnTo>
                    <a:lnTo>
                      <a:pt x="4616" y="11006"/>
                    </a:lnTo>
                    <a:lnTo>
                      <a:pt x="4489" y="10445"/>
                    </a:lnTo>
                    <a:lnTo>
                      <a:pt x="4508" y="9847"/>
                    </a:lnTo>
                    <a:lnTo>
                      <a:pt x="4652" y="9286"/>
                    </a:lnTo>
                    <a:lnTo>
                      <a:pt x="4797" y="9033"/>
                    </a:lnTo>
                    <a:lnTo>
                      <a:pt x="4942" y="8797"/>
                    </a:lnTo>
                    <a:lnTo>
                      <a:pt x="5322" y="8508"/>
                    </a:lnTo>
                    <a:lnTo>
                      <a:pt x="5648" y="8399"/>
                    </a:lnTo>
                    <a:lnTo>
                      <a:pt x="5847" y="8399"/>
                    </a:lnTo>
                    <a:lnTo>
                      <a:pt x="6028" y="8417"/>
                    </a:lnTo>
                    <a:lnTo>
                      <a:pt x="6354" y="8508"/>
                    </a:lnTo>
                    <a:lnTo>
                      <a:pt x="6788" y="8815"/>
                    </a:lnTo>
                    <a:lnTo>
                      <a:pt x="7241" y="9558"/>
                    </a:lnTo>
                    <a:lnTo>
                      <a:pt x="7566" y="10662"/>
                    </a:lnTo>
                    <a:lnTo>
                      <a:pt x="7675" y="11350"/>
                    </a:lnTo>
                    <a:lnTo>
                      <a:pt x="7729" y="11712"/>
                    </a:lnTo>
                    <a:lnTo>
                      <a:pt x="7947" y="12454"/>
                    </a:lnTo>
                    <a:lnTo>
                      <a:pt x="8272" y="13160"/>
                    </a:lnTo>
                    <a:lnTo>
                      <a:pt x="8725" y="13739"/>
                    </a:lnTo>
                    <a:lnTo>
                      <a:pt x="9014" y="13938"/>
                    </a:lnTo>
                    <a:lnTo>
                      <a:pt x="9286" y="14101"/>
                    </a:lnTo>
                    <a:lnTo>
                      <a:pt x="9865" y="14191"/>
                    </a:lnTo>
                    <a:lnTo>
                      <a:pt x="10173" y="14119"/>
                    </a:lnTo>
                    <a:lnTo>
                      <a:pt x="10426" y="14010"/>
                    </a:lnTo>
                    <a:lnTo>
                      <a:pt x="10861" y="13684"/>
                    </a:lnTo>
                    <a:lnTo>
                      <a:pt x="11150" y="13232"/>
                    </a:lnTo>
                    <a:lnTo>
                      <a:pt x="11331" y="12743"/>
                    </a:lnTo>
                    <a:lnTo>
                      <a:pt x="11368" y="12526"/>
                    </a:lnTo>
                    <a:lnTo>
                      <a:pt x="11422" y="12055"/>
                    </a:lnTo>
                    <a:lnTo>
                      <a:pt x="11295" y="11150"/>
                    </a:lnTo>
                    <a:lnTo>
                      <a:pt x="10825" y="9847"/>
                    </a:lnTo>
                    <a:lnTo>
                      <a:pt x="10408" y="9051"/>
                    </a:lnTo>
                    <a:lnTo>
                      <a:pt x="10336" y="8906"/>
                    </a:lnTo>
                    <a:lnTo>
                      <a:pt x="9920" y="8164"/>
                    </a:lnTo>
                    <a:lnTo>
                      <a:pt x="9431" y="7005"/>
                    </a:lnTo>
                    <a:lnTo>
                      <a:pt x="9250" y="6209"/>
                    </a:lnTo>
                    <a:lnTo>
                      <a:pt x="9232" y="5793"/>
                    </a:lnTo>
                    <a:lnTo>
                      <a:pt x="9250" y="5576"/>
                    </a:lnTo>
                    <a:lnTo>
                      <a:pt x="9449" y="4960"/>
                    </a:lnTo>
                    <a:lnTo>
                      <a:pt x="9811" y="4309"/>
                    </a:lnTo>
                    <a:lnTo>
                      <a:pt x="10263" y="3820"/>
                    </a:lnTo>
                    <a:lnTo>
                      <a:pt x="10499" y="3693"/>
                    </a:lnTo>
                    <a:lnTo>
                      <a:pt x="10662" y="3675"/>
                    </a:lnTo>
                    <a:lnTo>
                      <a:pt x="10987" y="3802"/>
                    </a:lnTo>
                    <a:lnTo>
                      <a:pt x="11132" y="3983"/>
                    </a:lnTo>
                    <a:lnTo>
                      <a:pt x="11313" y="4309"/>
                    </a:lnTo>
                    <a:lnTo>
                      <a:pt x="11422" y="4689"/>
                    </a:lnTo>
                    <a:lnTo>
                      <a:pt x="12182" y="8236"/>
                    </a:lnTo>
                    <a:lnTo>
                      <a:pt x="12852" y="11440"/>
                    </a:lnTo>
                    <a:lnTo>
                      <a:pt x="12888" y="11531"/>
                    </a:lnTo>
                    <a:lnTo>
                      <a:pt x="12960" y="11549"/>
                    </a:lnTo>
                    <a:lnTo>
                      <a:pt x="13069" y="11549"/>
                    </a:lnTo>
                    <a:lnTo>
                      <a:pt x="13123" y="11476"/>
                    </a:lnTo>
                    <a:lnTo>
                      <a:pt x="13612" y="10607"/>
                    </a:lnTo>
                    <a:lnTo>
                      <a:pt x="14282" y="9069"/>
                    </a:lnTo>
                    <a:lnTo>
                      <a:pt x="14499" y="8363"/>
                    </a:lnTo>
                    <a:lnTo>
                      <a:pt x="14644" y="7711"/>
                    </a:lnTo>
                    <a:lnTo>
                      <a:pt x="14752" y="6426"/>
                    </a:lnTo>
                    <a:lnTo>
                      <a:pt x="14752" y="5793"/>
                    </a:lnTo>
                    <a:lnTo>
                      <a:pt x="14770" y="5087"/>
                    </a:lnTo>
                    <a:lnTo>
                      <a:pt x="14897" y="3693"/>
                    </a:lnTo>
                    <a:lnTo>
                      <a:pt x="15096" y="3005"/>
                    </a:lnTo>
                    <a:lnTo>
                      <a:pt x="15241" y="2625"/>
                    </a:lnTo>
                    <a:lnTo>
                      <a:pt x="15748" y="1684"/>
                    </a:lnTo>
                    <a:lnTo>
                      <a:pt x="16273" y="1014"/>
                    </a:lnTo>
                    <a:lnTo>
                      <a:pt x="16671" y="652"/>
                    </a:lnTo>
                    <a:lnTo>
                      <a:pt x="17105" y="399"/>
                    </a:lnTo>
                    <a:lnTo>
                      <a:pt x="17558" y="308"/>
                    </a:lnTo>
                    <a:lnTo>
                      <a:pt x="17793" y="345"/>
                    </a:lnTo>
                    <a:lnTo>
                      <a:pt x="18047" y="417"/>
                    </a:lnTo>
                    <a:lnTo>
                      <a:pt x="18481" y="797"/>
                    </a:lnTo>
                    <a:lnTo>
                      <a:pt x="18626" y="1087"/>
                    </a:lnTo>
                    <a:lnTo>
                      <a:pt x="18771" y="1394"/>
                    </a:lnTo>
                    <a:lnTo>
                      <a:pt x="18952" y="2082"/>
                    </a:lnTo>
                    <a:lnTo>
                      <a:pt x="19060" y="3150"/>
                    </a:lnTo>
                    <a:lnTo>
                      <a:pt x="18952" y="4652"/>
                    </a:lnTo>
                    <a:lnTo>
                      <a:pt x="18680" y="6119"/>
                    </a:lnTo>
                    <a:lnTo>
                      <a:pt x="18517" y="6806"/>
                    </a:lnTo>
                    <a:lnTo>
                      <a:pt x="18499" y="6897"/>
                    </a:lnTo>
                    <a:lnTo>
                      <a:pt x="18336" y="7603"/>
                    </a:lnTo>
                    <a:lnTo>
                      <a:pt x="17866" y="9159"/>
                    </a:lnTo>
                    <a:lnTo>
                      <a:pt x="17558" y="10028"/>
                    </a:lnTo>
                    <a:lnTo>
                      <a:pt x="17485" y="10209"/>
                    </a:lnTo>
                    <a:lnTo>
                      <a:pt x="16979" y="11639"/>
                    </a:lnTo>
                    <a:lnTo>
                      <a:pt x="16436" y="12870"/>
                    </a:lnTo>
                    <a:lnTo>
                      <a:pt x="16418" y="12979"/>
                    </a:lnTo>
                    <a:lnTo>
                      <a:pt x="16490" y="13069"/>
                    </a:lnTo>
                    <a:lnTo>
                      <a:pt x="16580" y="13105"/>
                    </a:lnTo>
                    <a:lnTo>
                      <a:pt x="16671" y="13051"/>
                    </a:lnTo>
                    <a:lnTo>
                      <a:pt x="17341" y="12345"/>
                    </a:lnTo>
                    <a:lnTo>
                      <a:pt x="18553" y="11368"/>
                    </a:lnTo>
                    <a:lnTo>
                      <a:pt x="19476" y="10897"/>
                    </a:lnTo>
                    <a:lnTo>
                      <a:pt x="19983" y="10770"/>
                    </a:lnTo>
                    <a:lnTo>
                      <a:pt x="20255" y="10734"/>
                    </a:lnTo>
                    <a:lnTo>
                      <a:pt x="20834" y="10752"/>
                    </a:lnTo>
                    <a:lnTo>
                      <a:pt x="21413" y="10897"/>
                    </a:lnTo>
                    <a:lnTo>
                      <a:pt x="21938" y="11150"/>
                    </a:lnTo>
                    <a:lnTo>
                      <a:pt x="22155" y="11331"/>
                    </a:lnTo>
                    <a:lnTo>
                      <a:pt x="22463" y="11603"/>
                    </a:lnTo>
                    <a:lnTo>
                      <a:pt x="22735" y="12092"/>
                    </a:lnTo>
                    <a:lnTo>
                      <a:pt x="22807" y="12454"/>
                    </a:lnTo>
                    <a:lnTo>
                      <a:pt x="22807" y="12635"/>
                    </a:lnTo>
                    <a:lnTo>
                      <a:pt x="22807" y="12834"/>
                    </a:lnTo>
                    <a:lnTo>
                      <a:pt x="22698" y="13214"/>
                    </a:lnTo>
                    <a:lnTo>
                      <a:pt x="22409" y="13721"/>
                    </a:lnTo>
                    <a:lnTo>
                      <a:pt x="21793" y="14264"/>
                    </a:lnTo>
                    <a:lnTo>
                      <a:pt x="21033" y="14644"/>
                    </a:lnTo>
                    <a:lnTo>
                      <a:pt x="20653" y="14752"/>
                    </a:lnTo>
                    <a:lnTo>
                      <a:pt x="19875" y="14915"/>
                    </a:lnTo>
                    <a:lnTo>
                      <a:pt x="19078" y="14988"/>
                    </a:lnTo>
                    <a:lnTo>
                      <a:pt x="18608" y="15042"/>
                    </a:lnTo>
                    <a:lnTo>
                      <a:pt x="17685" y="15169"/>
                    </a:lnTo>
                    <a:lnTo>
                      <a:pt x="17232" y="15295"/>
                    </a:lnTo>
                    <a:lnTo>
                      <a:pt x="16798" y="15440"/>
                    </a:lnTo>
                    <a:lnTo>
                      <a:pt x="15983" y="15929"/>
                    </a:lnTo>
                    <a:lnTo>
                      <a:pt x="15368" y="16599"/>
                    </a:lnTo>
                    <a:lnTo>
                      <a:pt x="15114" y="17214"/>
                    </a:lnTo>
                    <a:lnTo>
                      <a:pt x="15060" y="17648"/>
                    </a:lnTo>
                    <a:lnTo>
                      <a:pt x="15060" y="17884"/>
                    </a:lnTo>
                    <a:lnTo>
                      <a:pt x="15096" y="17974"/>
                    </a:lnTo>
                    <a:lnTo>
                      <a:pt x="15205" y="18010"/>
                    </a:lnTo>
                    <a:lnTo>
                      <a:pt x="15531" y="18029"/>
                    </a:lnTo>
                    <a:lnTo>
                      <a:pt x="16164" y="17956"/>
                    </a:lnTo>
                    <a:lnTo>
                      <a:pt x="17105" y="17685"/>
                    </a:lnTo>
                    <a:lnTo>
                      <a:pt x="17703" y="17431"/>
                    </a:lnTo>
                    <a:lnTo>
                      <a:pt x="18228" y="17214"/>
                    </a:lnTo>
                    <a:lnTo>
                      <a:pt x="18752" y="17033"/>
                    </a:lnTo>
                    <a:lnTo>
                      <a:pt x="19042" y="16961"/>
                    </a:lnTo>
                    <a:lnTo>
                      <a:pt x="19657" y="16888"/>
                    </a:lnTo>
                    <a:lnTo>
                      <a:pt x="20237" y="16943"/>
                    </a:lnTo>
                    <a:lnTo>
                      <a:pt x="20762" y="17105"/>
                    </a:lnTo>
                    <a:lnTo>
                      <a:pt x="20979" y="17232"/>
                    </a:lnTo>
                    <a:lnTo>
                      <a:pt x="21214" y="17395"/>
                    </a:lnTo>
                    <a:lnTo>
                      <a:pt x="21522" y="17811"/>
                    </a:lnTo>
                    <a:lnTo>
                      <a:pt x="21594" y="18065"/>
                    </a:lnTo>
                    <a:lnTo>
                      <a:pt x="21612" y="18228"/>
                    </a:lnTo>
                    <a:lnTo>
                      <a:pt x="21576" y="18553"/>
                    </a:lnTo>
                    <a:lnTo>
                      <a:pt x="21395" y="19006"/>
                    </a:lnTo>
                    <a:lnTo>
                      <a:pt x="20906" y="19495"/>
                    </a:lnTo>
                    <a:lnTo>
                      <a:pt x="20273" y="19821"/>
                    </a:lnTo>
                    <a:lnTo>
                      <a:pt x="19929" y="19911"/>
                    </a:lnTo>
                    <a:lnTo>
                      <a:pt x="19476" y="19983"/>
                    </a:lnTo>
                    <a:lnTo>
                      <a:pt x="18553" y="19965"/>
                    </a:lnTo>
                    <a:lnTo>
                      <a:pt x="18065" y="19911"/>
                    </a:lnTo>
                    <a:lnTo>
                      <a:pt x="17540" y="19875"/>
                    </a:lnTo>
                    <a:lnTo>
                      <a:pt x="16979" y="19839"/>
                    </a:lnTo>
                    <a:lnTo>
                      <a:pt x="16599" y="19857"/>
                    </a:lnTo>
                    <a:lnTo>
                      <a:pt x="15820" y="20002"/>
                    </a:lnTo>
                    <a:lnTo>
                      <a:pt x="15096" y="20327"/>
                    </a:lnTo>
                    <a:lnTo>
                      <a:pt x="14517" y="20834"/>
                    </a:lnTo>
                    <a:lnTo>
                      <a:pt x="14336" y="21196"/>
                    </a:lnTo>
                    <a:lnTo>
                      <a:pt x="14318" y="21250"/>
                    </a:lnTo>
                    <a:lnTo>
                      <a:pt x="14336" y="21305"/>
                    </a:lnTo>
                    <a:lnTo>
                      <a:pt x="14372" y="21359"/>
                    </a:lnTo>
                    <a:lnTo>
                      <a:pt x="14426" y="21395"/>
                    </a:lnTo>
                    <a:lnTo>
                      <a:pt x="14770" y="21486"/>
                    </a:lnTo>
                    <a:lnTo>
                      <a:pt x="15476" y="21522"/>
                    </a:lnTo>
                    <a:lnTo>
                      <a:pt x="16526" y="21377"/>
                    </a:lnTo>
                    <a:lnTo>
                      <a:pt x="17214" y="21214"/>
                    </a:lnTo>
                    <a:lnTo>
                      <a:pt x="17884" y="21051"/>
                    </a:lnTo>
                    <a:lnTo>
                      <a:pt x="18535" y="20943"/>
                    </a:lnTo>
                    <a:lnTo>
                      <a:pt x="18861" y="20907"/>
                    </a:lnTo>
                    <a:lnTo>
                      <a:pt x="19531" y="20997"/>
                    </a:lnTo>
                    <a:lnTo>
                      <a:pt x="20146" y="21214"/>
                    </a:lnTo>
                    <a:lnTo>
                      <a:pt x="20671" y="21558"/>
                    </a:lnTo>
                    <a:lnTo>
                      <a:pt x="20870" y="21775"/>
                    </a:lnTo>
                    <a:lnTo>
                      <a:pt x="21015" y="21974"/>
                    </a:lnTo>
                    <a:lnTo>
                      <a:pt x="21160" y="22373"/>
                    </a:lnTo>
                    <a:lnTo>
                      <a:pt x="21160" y="22698"/>
                    </a:lnTo>
                    <a:lnTo>
                      <a:pt x="21106" y="22861"/>
                    </a:lnTo>
                    <a:lnTo>
                      <a:pt x="20997" y="23133"/>
                    </a:lnTo>
                    <a:lnTo>
                      <a:pt x="20581" y="23549"/>
                    </a:lnTo>
                    <a:lnTo>
                      <a:pt x="19911" y="23821"/>
                    </a:lnTo>
                    <a:lnTo>
                      <a:pt x="19024" y="23947"/>
                    </a:lnTo>
                    <a:lnTo>
                      <a:pt x="18481" y="23947"/>
                    </a:lnTo>
                    <a:lnTo>
                      <a:pt x="17196" y="23984"/>
                    </a:lnTo>
                    <a:lnTo>
                      <a:pt x="15712" y="24092"/>
                    </a:lnTo>
                    <a:lnTo>
                      <a:pt x="14010" y="24219"/>
                    </a:lnTo>
                    <a:lnTo>
                      <a:pt x="11458" y="24237"/>
                    </a:lnTo>
                    <a:lnTo>
                      <a:pt x="9938" y="24020"/>
                    </a:lnTo>
                    <a:lnTo>
                      <a:pt x="9268" y="23821"/>
                    </a:lnTo>
                    <a:lnTo>
                      <a:pt x="9177" y="24110"/>
                    </a:lnTo>
                    <a:lnTo>
                      <a:pt x="9521" y="24219"/>
                    </a:lnTo>
                    <a:lnTo>
                      <a:pt x="10300" y="24400"/>
                    </a:lnTo>
                    <a:lnTo>
                      <a:pt x="11567" y="24545"/>
                    </a:lnTo>
                    <a:lnTo>
                      <a:pt x="12490" y="24545"/>
                    </a:lnTo>
                    <a:lnTo>
                      <a:pt x="14119" y="24508"/>
                    </a:lnTo>
                    <a:lnTo>
                      <a:pt x="15730" y="24400"/>
                    </a:lnTo>
                    <a:lnTo>
                      <a:pt x="17214" y="24291"/>
                    </a:lnTo>
                    <a:lnTo>
                      <a:pt x="18481" y="24255"/>
                    </a:lnTo>
                    <a:lnTo>
                      <a:pt x="19078" y="24255"/>
                    </a:lnTo>
                    <a:lnTo>
                      <a:pt x="20056" y="24092"/>
                    </a:lnTo>
                    <a:lnTo>
                      <a:pt x="20780" y="23766"/>
                    </a:lnTo>
                    <a:lnTo>
                      <a:pt x="21268" y="23278"/>
                    </a:lnTo>
                    <a:lnTo>
                      <a:pt x="21395" y="22952"/>
                    </a:lnTo>
                    <a:lnTo>
                      <a:pt x="21449" y="22771"/>
                    </a:lnTo>
                    <a:lnTo>
                      <a:pt x="21468" y="22427"/>
                    </a:lnTo>
                    <a:lnTo>
                      <a:pt x="21395" y="22083"/>
                    </a:lnTo>
                    <a:lnTo>
                      <a:pt x="21232" y="21739"/>
                    </a:lnTo>
                    <a:lnTo>
                      <a:pt x="21106" y="21594"/>
                    </a:lnTo>
                    <a:lnTo>
                      <a:pt x="20888" y="21341"/>
                    </a:lnTo>
                    <a:lnTo>
                      <a:pt x="20291" y="20961"/>
                    </a:lnTo>
                    <a:lnTo>
                      <a:pt x="19603" y="20707"/>
                    </a:lnTo>
                    <a:lnTo>
                      <a:pt x="18861" y="20599"/>
                    </a:lnTo>
                    <a:lnTo>
                      <a:pt x="18499" y="20635"/>
                    </a:lnTo>
                    <a:lnTo>
                      <a:pt x="17811" y="20744"/>
                    </a:lnTo>
                    <a:lnTo>
                      <a:pt x="17142" y="20925"/>
                    </a:lnTo>
                    <a:lnTo>
                      <a:pt x="16508" y="21088"/>
                    </a:lnTo>
                    <a:lnTo>
                      <a:pt x="15585" y="21214"/>
                    </a:lnTo>
                    <a:lnTo>
                      <a:pt x="14988" y="21214"/>
                    </a:lnTo>
                    <a:lnTo>
                      <a:pt x="14680" y="21160"/>
                    </a:lnTo>
                    <a:lnTo>
                      <a:pt x="14861" y="20888"/>
                    </a:lnTo>
                    <a:lnTo>
                      <a:pt x="15368" y="20508"/>
                    </a:lnTo>
                    <a:lnTo>
                      <a:pt x="16001" y="20273"/>
                    </a:lnTo>
                    <a:lnTo>
                      <a:pt x="16653" y="20164"/>
                    </a:lnTo>
                    <a:lnTo>
                      <a:pt x="16979" y="20146"/>
                    </a:lnTo>
                    <a:lnTo>
                      <a:pt x="17522" y="20164"/>
                    </a:lnTo>
                    <a:lnTo>
                      <a:pt x="18047" y="20219"/>
                    </a:lnTo>
                    <a:lnTo>
                      <a:pt x="18517" y="20255"/>
                    </a:lnTo>
                    <a:lnTo>
                      <a:pt x="19495" y="20273"/>
                    </a:lnTo>
                    <a:lnTo>
                      <a:pt x="19983" y="20219"/>
                    </a:lnTo>
                    <a:lnTo>
                      <a:pt x="20382" y="20110"/>
                    </a:lnTo>
                    <a:lnTo>
                      <a:pt x="21106" y="19712"/>
                    </a:lnTo>
                    <a:lnTo>
                      <a:pt x="21667" y="19133"/>
                    </a:lnTo>
                    <a:lnTo>
                      <a:pt x="21866" y="18590"/>
                    </a:lnTo>
                    <a:lnTo>
                      <a:pt x="21902" y="18210"/>
                    </a:lnTo>
                    <a:lnTo>
                      <a:pt x="21884" y="18010"/>
                    </a:lnTo>
                    <a:lnTo>
                      <a:pt x="21811" y="17703"/>
                    </a:lnTo>
                    <a:lnTo>
                      <a:pt x="21431" y="17160"/>
                    </a:lnTo>
                    <a:lnTo>
                      <a:pt x="21142" y="16961"/>
                    </a:lnTo>
                    <a:lnTo>
                      <a:pt x="20888" y="16834"/>
                    </a:lnTo>
                    <a:lnTo>
                      <a:pt x="20309" y="16653"/>
                    </a:lnTo>
                    <a:lnTo>
                      <a:pt x="19657" y="16599"/>
                    </a:lnTo>
                    <a:lnTo>
                      <a:pt x="18988" y="16653"/>
                    </a:lnTo>
                    <a:lnTo>
                      <a:pt x="18680" y="16743"/>
                    </a:lnTo>
                    <a:lnTo>
                      <a:pt x="18119" y="16924"/>
                    </a:lnTo>
                    <a:lnTo>
                      <a:pt x="17594" y="17160"/>
                    </a:lnTo>
                    <a:lnTo>
                      <a:pt x="17033" y="17395"/>
                    </a:lnTo>
                    <a:lnTo>
                      <a:pt x="16200" y="17648"/>
                    </a:lnTo>
                    <a:lnTo>
                      <a:pt x="15639" y="17721"/>
                    </a:lnTo>
                    <a:lnTo>
                      <a:pt x="15368" y="17721"/>
                    </a:lnTo>
                    <a:lnTo>
                      <a:pt x="15368" y="17540"/>
                    </a:lnTo>
                    <a:lnTo>
                      <a:pt x="15440" y="17178"/>
                    </a:lnTo>
                    <a:lnTo>
                      <a:pt x="15694" y="16671"/>
                    </a:lnTo>
                    <a:lnTo>
                      <a:pt x="16255" y="16110"/>
                    </a:lnTo>
                    <a:lnTo>
                      <a:pt x="16942" y="15712"/>
                    </a:lnTo>
                    <a:lnTo>
                      <a:pt x="17323" y="15585"/>
                    </a:lnTo>
                    <a:lnTo>
                      <a:pt x="18191" y="15386"/>
                    </a:lnTo>
                    <a:lnTo>
                      <a:pt x="19096" y="15295"/>
                    </a:lnTo>
                    <a:lnTo>
                      <a:pt x="19911" y="15205"/>
                    </a:lnTo>
                    <a:lnTo>
                      <a:pt x="20725" y="15042"/>
                    </a:lnTo>
                    <a:lnTo>
                      <a:pt x="21160" y="14933"/>
                    </a:lnTo>
                    <a:lnTo>
                      <a:pt x="21974" y="14499"/>
                    </a:lnTo>
                    <a:lnTo>
                      <a:pt x="22662" y="13884"/>
                    </a:lnTo>
                    <a:lnTo>
                      <a:pt x="22988" y="13304"/>
                    </a:lnTo>
                    <a:lnTo>
                      <a:pt x="23097" y="12870"/>
                    </a:lnTo>
                    <a:lnTo>
                      <a:pt x="23115" y="12635"/>
                    </a:lnTo>
                    <a:lnTo>
                      <a:pt x="23115" y="12417"/>
                    </a:lnTo>
                    <a:lnTo>
                      <a:pt x="23006" y="12001"/>
                    </a:lnTo>
                    <a:lnTo>
                      <a:pt x="22825" y="11603"/>
                    </a:lnTo>
                    <a:lnTo>
                      <a:pt x="22535" y="11259"/>
                    </a:lnTo>
                    <a:lnTo>
                      <a:pt x="22354" y="11096"/>
                    </a:lnTo>
                    <a:lnTo>
                      <a:pt x="22101" y="10897"/>
                    </a:lnTo>
                    <a:lnTo>
                      <a:pt x="21522" y="10607"/>
                    </a:lnTo>
                    <a:lnTo>
                      <a:pt x="20870" y="10445"/>
                    </a:lnTo>
                    <a:lnTo>
                      <a:pt x="20237" y="10426"/>
                    </a:lnTo>
                    <a:lnTo>
                      <a:pt x="19911" y="10481"/>
                    </a:lnTo>
                    <a:lnTo>
                      <a:pt x="19495" y="10589"/>
                    </a:lnTo>
                    <a:lnTo>
                      <a:pt x="18698" y="10933"/>
                    </a:lnTo>
                    <a:lnTo>
                      <a:pt x="17648" y="11675"/>
                    </a:lnTo>
                    <a:lnTo>
                      <a:pt x="17033" y="12255"/>
                    </a:lnTo>
                    <a:lnTo>
                      <a:pt x="17377" y="11422"/>
                    </a:lnTo>
                    <a:lnTo>
                      <a:pt x="17775" y="10318"/>
                    </a:lnTo>
                    <a:lnTo>
                      <a:pt x="17847" y="10137"/>
                    </a:lnTo>
                    <a:lnTo>
                      <a:pt x="18155" y="9250"/>
                    </a:lnTo>
                    <a:lnTo>
                      <a:pt x="18626" y="7675"/>
                    </a:lnTo>
                    <a:lnTo>
                      <a:pt x="18789" y="6951"/>
                    </a:lnTo>
                    <a:lnTo>
                      <a:pt x="18807" y="6879"/>
                    </a:lnTo>
                    <a:lnTo>
                      <a:pt x="18970" y="6173"/>
                    </a:lnTo>
                    <a:lnTo>
                      <a:pt x="19259" y="4671"/>
                    </a:lnTo>
                    <a:lnTo>
                      <a:pt x="19368" y="3114"/>
                    </a:lnTo>
                    <a:lnTo>
                      <a:pt x="19241" y="2010"/>
                    </a:lnTo>
                    <a:lnTo>
                      <a:pt x="19060" y="1286"/>
                    </a:lnTo>
                    <a:lnTo>
                      <a:pt x="18915" y="960"/>
                    </a:lnTo>
                    <a:lnTo>
                      <a:pt x="18716" y="616"/>
                    </a:lnTo>
                    <a:lnTo>
                      <a:pt x="18318" y="236"/>
                    </a:lnTo>
                    <a:lnTo>
                      <a:pt x="18010" y="73"/>
                    </a:lnTo>
                    <a:lnTo>
                      <a:pt x="17847" y="37"/>
                    </a:lnTo>
                    <a:lnTo>
                      <a:pt x="17558"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91" name="Google Shape;291;p8"/>
            <p:cNvGrpSpPr/>
            <p:nvPr/>
          </p:nvGrpSpPr>
          <p:grpSpPr>
            <a:xfrm>
              <a:off x="7454862" y="315502"/>
              <a:ext cx="1124148" cy="632259"/>
              <a:chOff x="389676" y="3721420"/>
              <a:chExt cx="1478364" cy="831483"/>
            </a:xfrm>
          </p:grpSpPr>
          <p:sp>
            <p:nvSpPr>
              <p:cNvPr id="292" name="Google Shape;292;p8"/>
              <p:cNvSpPr/>
              <p:nvPr/>
            </p:nvSpPr>
            <p:spPr>
              <a:xfrm>
                <a:off x="395426" y="3726027"/>
                <a:ext cx="1467436" cy="821698"/>
              </a:xfrm>
              <a:custGeom>
                <a:avLst/>
                <a:gdLst/>
                <a:ahLst/>
                <a:cxnLst/>
                <a:rect l="l" t="t" r="r" b="b"/>
                <a:pathLst>
                  <a:path w="46193" h="25866" extrusionOk="0">
                    <a:moveTo>
                      <a:pt x="22354" y="0"/>
                    </a:moveTo>
                    <a:lnTo>
                      <a:pt x="20218" y="218"/>
                    </a:lnTo>
                    <a:lnTo>
                      <a:pt x="19169" y="417"/>
                    </a:lnTo>
                    <a:lnTo>
                      <a:pt x="18589" y="543"/>
                    </a:lnTo>
                    <a:lnTo>
                      <a:pt x="17467" y="869"/>
                    </a:lnTo>
                    <a:lnTo>
                      <a:pt x="16417" y="1268"/>
                    </a:lnTo>
                    <a:lnTo>
                      <a:pt x="15440" y="1756"/>
                    </a:lnTo>
                    <a:lnTo>
                      <a:pt x="14535" y="2299"/>
                    </a:lnTo>
                    <a:lnTo>
                      <a:pt x="13720" y="2915"/>
                    </a:lnTo>
                    <a:lnTo>
                      <a:pt x="12996" y="3602"/>
                    </a:lnTo>
                    <a:lnTo>
                      <a:pt x="12363" y="4345"/>
                    </a:lnTo>
                    <a:lnTo>
                      <a:pt x="11838" y="5159"/>
                    </a:lnTo>
                    <a:lnTo>
                      <a:pt x="11422" y="6010"/>
                    </a:lnTo>
                    <a:lnTo>
                      <a:pt x="11132" y="6933"/>
                    </a:lnTo>
                    <a:lnTo>
                      <a:pt x="10951" y="7910"/>
                    </a:lnTo>
                    <a:lnTo>
                      <a:pt x="10897" y="8924"/>
                    </a:lnTo>
                    <a:lnTo>
                      <a:pt x="10987" y="9992"/>
                    </a:lnTo>
                    <a:lnTo>
                      <a:pt x="11204" y="11096"/>
                    </a:lnTo>
                    <a:lnTo>
                      <a:pt x="11585" y="12254"/>
                    </a:lnTo>
                    <a:lnTo>
                      <a:pt x="11838" y="12852"/>
                    </a:lnTo>
                    <a:lnTo>
                      <a:pt x="11458" y="12580"/>
                    </a:lnTo>
                    <a:lnTo>
                      <a:pt x="10607" y="12146"/>
                    </a:lnTo>
                    <a:lnTo>
                      <a:pt x="9666" y="11838"/>
                    </a:lnTo>
                    <a:lnTo>
                      <a:pt x="8670" y="11621"/>
                    </a:lnTo>
                    <a:lnTo>
                      <a:pt x="7639" y="11512"/>
                    </a:lnTo>
                    <a:lnTo>
                      <a:pt x="6589" y="11530"/>
                    </a:lnTo>
                    <a:lnTo>
                      <a:pt x="5539" y="11639"/>
                    </a:lnTo>
                    <a:lnTo>
                      <a:pt x="4507" y="11874"/>
                    </a:lnTo>
                    <a:lnTo>
                      <a:pt x="3548" y="12200"/>
                    </a:lnTo>
                    <a:lnTo>
                      <a:pt x="2643" y="12616"/>
                    </a:lnTo>
                    <a:lnTo>
                      <a:pt x="1828" y="13159"/>
                    </a:lnTo>
                    <a:lnTo>
                      <a:pt x="1141" y="13793"/>
                    </a:lnTo>
                    <a:lnTo>
                      <a:pt x="598" y="14535"/>
                    </a:lnTo>
                    <a:lnTo>
                      <a:pt x="199" y="15368"/>
                    </a:lnTo>
                    <a:lnTo>
                      <a:pt x="0" y="16291"/>
                    </a:lnTo>
                    <a:lnTo>
                      <a:pt x="0" y="17323"/>
                    </a:lnTo>
                    <a:lnTo>
                      <a:pt x="91" y="17884"/>
                    </a:lnTo>
                    <a:lnTo>
                      <a:pt x="199" y="18372"/>
                    </a:lnTo>
                    <a:lnTo>
                      <a:pt x="543" y="19241"/>
                    </a:lnTo>
                    <a:lnTo>
                      <a:pt x="1014" y="19983"/>
                    </a:lnTo>
                    <a:lnTo>
                      <a:pt x="1593" y="20617"/>
                    </a:lnTo>
                    <a:lnTo>
                      <a:pt x="2263" y="21142"/>
                    </a:lnTo>
                    <a:lnTo>
                      <a:pt x="3023" y="21558"/>
                    </a:lnTo>
                    <a:lnTo>
                      <a:pt x="3838" y="21848"/>
                    </a:lnTo>
                    <a:lnTo>
                      <a:pt x="4688" y="22047"/>
                    </a:lnTo>
                    <a:lnTo>
                      <a:pt x="5575" y="22155"/>
                    </a:lnTo>
                    <a:lnTo>
                      <a:pt x="6498" y="22155"/>
                    </a:lnTo>
                    <a:lnTo>
                      <a:pt x="7403" y="22065"/>
                    </a:lnTo>
                    <a:lnTo>
                      <a:pt x="8290" y="21902"/>
                    </a:lnTo>
                    <a:lnTo>
                      <a:pt x="9141" y="21648"/>
                    </a:lnTo>
                    <a:lnTo>
                      <a:pt x="9955" y="21305"/>
                    </a:lnTo>
                    <a:lnTo>
                      <a:pt x="10698" y="20888"/>
                    </a:lnTo>
                    <a:lnTo>
                      <a:pt x="11367" y="20400"/>
                    </a:lnTo>
                    <a:lnTo>
                      <a:pt x="11657" y="20128"/>
                    </a:lnTo>
                    <a:lnTo>
                      <a:pt x="12001" y="20653"/>
                    </a:lnTo>
                    <a:lnTo>
                      <a:pt x="12906" y="21648"/>
                    </a:lnTo>
                    <a:lnTo>
                      <a:pt x="14010" y="22590"/>
                    </a:lnTo>
                    <a:lnTo>
                      <a:pt x="15277" y="23440"/>
                    </a:lnTo>
                    <a:lnTo>
                      <a:pt x="16689" y="24183"/>
                    </a:lnTo>
                    <a:lnTo>
                      <a:pt x="18173" y="24816"/>
                    </a:lnTo>
                    <a:lnTo>
                      <a:pt x="19712" y="25323"/>
                    </a:lnTo>
                    <a:lnTo>
                      <a:pt x="21250" y="25685"/>
                    </a:lnTo>
                    <a:lnTo>
                      <a:pt x="22771" y="25866"/>
                    </a:lnTo>
                    <a:lnTo>
                      <a:pt x="24237" y="25866"/>
                    </a:lnTo>
                    <a:lnTo>
                      <a:pt x="25594" y="25667"/>
                    </a:lnTo>
                    <a:lnTo>
                      <a:pt x="26807" y="25250"/>
                    </a:lnTo>
                    <a:lnTo>
                      <a:pt x="27857" y="24581"/>
                    </a:lnTo>
                    <a:lnTo>
                      <a:pt x="28472" y="23929"/>
                    </a:lnTo>
                    <a:lnTo>
                      <a:pt x="28834" y="23404"/>
                    </a:lnTo>
                    <a:lnTo>
                      <a:pt x="29106" y="22807"/>
                    </a:lnTo>
                    <a:lnTo>
                      <a:pt x="29323" y="22155"/>
                    </a:lnTo>
                    <a:lnTo>
                      <a:pt x="29468" y="21413"/>
                    </a:lnTo>
                    <a:lnTo>
                      <a:pt x="29522" y="20599"/>
                    </a:lnTo>
                    <a:lnTo>
                      <a:pt x="29522" y="20164"/>
                    </a:lnTo>
                    <a:lnTo>
                      <a:pt x="29884" y="20562"/>
                    </a:lnTo>
                    <a:lnTo>
                      <a:pt x="30771" y="21268"/>
                    </a:lnTo>
                    <a:lnTo>
                      <a:pt x="31803" y="21866"/>
                    </a:lnTo>
                    <a:lnTo>
                      <a:pt x="32943" y="22372"/>
                    </a:lnTo>
                    <a:lnTo>
                      <a:pt x="34156" y="22753"/>
                    </a:lnTo>
                    <a:lnTo>
                      <a:pt x="35459" y="23042"/>
                    </a:lnTo>
                    <a:lnTo>
                      <a:pt x="36780" y="23205"/>
                    </a:lnTo>
                    <a:lnTo>
                      <a:pt x="38120" y="23241"/>
                    </a:lnTo>
                    <a:lnTo>
                      <a:pt x="39423" y="23151"/>
                    </a:lnTo>
                    <a:lnTo>
                      <a:pt x="40708" y="22916"/>
                    </a:lnTo>
                    <a:lnTo>
                      <a:pt x="41903" y="22554"/>
                    </a:lnTo>
                    <a:lnTo>
                      <a:pt x="43025" y="22029"/>
                    </a:lnTo>
                    <a:lnTo>
                      <a:pt x="44002" y="21377"/>
                    </a:lnTo>
                    <a:lnTo>
                      <a:pt x="44835" y="20562"/>
                    </a:lnTo>
                    <a:lnTo>
                      <a:pt x="45505" y="19585"/>
                    </a:lnTo>
                    <a:lnTo>
                      <a:pt x="45975" y="18445"/>
                    </a:lnTo>
                    <a:lnTo>
                      <a:pt x="46102" y="17811"/>
                    </a:lnTo>
                    <a:lnTo>
                      <a:pt x="46174" y="17413"/>
                    </a:lnTo>
                    <a:lnTo>
                      <a:pt x="46192" y="16725"/>
                    </a:lnTo>
                    <a:lnTo>
                      <a:pt x="46138" y="16146"/>
                    </a:lnTo>
                    <a:lnTo>
                      <a:pt x="45975" y="15639"/>
                    </a:lnTo>
                    <a:lnTo>
                      <a:pt x="45740" y="15241"/>
                    </a:lnTo>
                    <a:lnTo>
                      <a:pt x="45450" y="14933"/>
                    </a:lnTo>
                    <a:lnTo>
                      <a:pt x="45088" y="14716"/>
                    </a:lnTo>
                    <a:lnTo>
                      <a:pt x="44672" y="14571"/>
                    </a:lnTo>
                    <a:lnTo>
                      <a:pt x="43984" y="14499"/>
                    </a:lnTo>
                    <a:lnTo>
                      <a:pt x="42989" y="14698"/>
                    </a:lnTo>
                    <a:lnTo>
                      <a:pt x="41975" y="15187"/>
                    </a:lnTo>
                    <a:lnTo>
                      <a:pt x="41016" y="15947"/>
                    </a:lnTo>
                    <a:lnTo>
                      <a:pt x="40599" y="16417"/>
                    </a:lnTo>
                    <a:lnTo>
                      <a:pt x="40599" y="16417"/>
                    </a:lnTo>
                    <a:lnTo>
                      <a:pt x="41106" y="15838"/>
                    </a:lnTo>
                    <a:lnTo>
                      <a:pt x="42174" y="14951"/>
                    </a:lnTo>
                    <a:lnTo>
                      <a:pt x="42898" y="14282"/>
                    </a:lnTo>
                    <a:lnTo>
                      <a:pt x="43314" y="13775"/>
                    </a:lnTo>
                    <a:lnTo>
                      <a:pt x="43658" y="13178"/>
                    </a:lnTo>
                    <a:lnTo>
                      <a:pt x="43894" y="12417"/>
                    </a:lnTo>
                    <a:lnTo>
                      <a:pt x="43966" y="11983"/>
                    </a:lnTo>
                    <a:lnTo>
                      <a:pt x="44038" y="11331"/>
                    </a:lnTo>
                    <a:lnTo>
                      <a:pt x="43912" y="10010"/>
                    </a:lnTo>
                    <a:lnTo>
                      <a:pt x="43495" y="8761"/>
                    </a:lnTo>
                    <a:lnTo>
                      <a:pt x="42862" y="7603"/>
                    </a:lnTo>
                    <a:lnTo>
                      <a:pt x="42464" y="7096"/>
                    </a:lnTo>
                    <a:lnTo>
                      <a:pt x="42192" y="6788"/>
                    </a:lnTo>
                    <a:lnTo>
                      <a:pt x="41613" y="6281"/>
                    </a:lnTo>
                    <a:lnTo>
                      <a:pt x="40979" y="5847"/>
                    </a:lnTo>
                    <a:lnTo>
                      <a:pt x="40292" y="5521"/>
                    </a:lnTo>
                    <a:lnTo>
                      <a:pt x="39586" y="5286"/>
                    </a:lnTo>
                    <a:lnTo>
                      <a:pt x="38862" y="5159"/>
                    </a:lnTo>
                    <a:lnTo>
                      <a:pt x="38138" y="5105"/>
                    </a:lnTo>
                    <a:lnTo>
                      <a:pt x="37414" y="5159"/>
                    </a:lnTo>
                    <a:lnTo>
                      <a:pt x="36708" y="5304"/>
                    </a:lnTo>
                    <a:lnTo>
                      <a:pt x="36020" y="5539"/>
                    </a:lnTo>
                    <a:lnTo>
                      <a:pt x="35386" y="5865"/>
                    </a:lnTo>
                    <a:lnTo>
                      <a:pt x="34807" y="6299"/>
                    </a:lnTo>
                    <a:lnTo>
                      <a:pt x="34282" y="6806"/>
                    </a:lnTo>
                    <a:lnTo>
                      <a:pt x="33848" y="7422"/>
                    </a:lnTo>
                    <a:lnTo>
                      <a:pt x="33504" y="8075"/>
                    </a:lnTo>
                    <a:lnTo>
                      <a:pt x="33558" y="7530"/>
                    </a:lnTo>
                    <a:lnTo>
                      <a:pt x="33522" y="6824"/>
                    </a:lnTo>
                    <a:lnTo>
                      <a:pt x="33395" y="6136"/>
                    </a:lnTo>
                    <a:lnTo>
                      <a:pt x="33196" y="5467"/>
                    </a:lnTo>
                    <a:lnTo>
                      <a:pt x="32744" y="4507"/>
                    </a:lnTo>
                    <a:lnTo>
                      <a:pt x="31893" y="3313"/>
                    </a:lnTo>
                    <a:lnTo>
                      <a:pt x="30825" y="2281"/>
                    </a:lnTo>
                    <a:lnTo>
                      <a:pt x="29631" y="1449"/>
                    </a:lnTo>
                    <a:lnTo>
                      <a:pt x="28327" y="815"/>
                    </a:lnTo>
                    <a:lnTo>
                      <a:pt x="27676" y="598"/>
                    </a:lnTo>
                    <a:lnTo>
                      <a:pt x="26644" y="344"/>
                    </a:lnTo>
                    <a:lnTo>
                      <a:pt x="24508" y="37"/>
                    </a:lnTo>
                    <a:lnTo>
                      <a:pt x="2235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3" name="Google Shape;293;p8"/>
              <p:cNvSpPr/>
              <p:nvPr/>
            </p:nvSpPr>
            <p:spPr>
              <a:xfrm>
                <a:off x="389676" y="3734636"/>
                <a:ext cx="1478364" cy="818267"/>
              </a:xfrm>
              <a:custGeom>
                <a:avLst/>
                <a:gdLst/>
                <a:ahLst/>
                <a:cxnLst/>
                <a:rect l="l" t="t" r="r" b="b"/>
                <a:pathLst>
                  <a:path w="46537" h="25758" extrusionOk="0">
                    <a:moveTo>
                      <a:pt x="19331" y="1"/>
                    </a:moveTo>
                    <a:lnTo>
                      <a:pt x="18680" y="146"/>
                    </a:lnTo>
                    <a:lnTo>
                      <a:pt x="17431" y="526"/>
                    </a:lnTo>
                    <a:lnTo>
                      <a:pt x="16254" y="997"/>
                    </a:lnTo>
                    <a:lnTo>
                      <a:pt x="15186" y="1558"/>
                    </a:lnTo>
                    <a:lnTo>
                      <a:pt x="14227" y="2209"/>
                    </a:lnTo>
                    <a:lnTo>
                      <a:pt x="13358" y="2933"/>
                    </a:lnTo>
                    <a:lnTo>
                      <a:pt x="12616" y="3730"/>
                    </a:lnTo>
                    <a:lnTo>
                      <a:pt x="12019" y="4598"/>
                    </a:lnTo>
                    <a:lnTo>
                      <a:pt x="11766" y="5069"/>
                    </a:lnTo>
                    <a:lnTo>
                      <a:pt x="11566" y="5449"/>
                    </a:lnTo>
                    <a:lnTo>
                      <a:pt x="11259" y="6264"/>
                    </a:lnTo>
                    <a:lnTo>
                      <a:pt x="11060" y="7114"/>
                    </a:lnTo>
                    <a:lnTo>
                      <a:pt x="10951" y="7983"/>
                    </a:lnTo>
                    <a:lnTo>
                      <a:pt x="10933" y="8888"/>
                    </a:lnTo>
                    <a:lnTo>
                      <a:pt x="11023" y="9793"/>
                    </a:lnTo>
                    <a:lnTo>
                      <a:pt x="11223" y="10734"/>
                    </a:lnTo>
                    <a:lnTo>
                      <a:pt x="11494" y="11694"/>
                    </a:lnTo>
                    <a:lnTo>
                      <a:pt x="11675" y="12164"/>
                    </a:lnTo>
                    <a:lnTo>
                      <a:pt x="11204" y="11893"/>
                    </a:lnTo>
                    <a:lnTo>
                      <a:pt x="10118" y="11477"/>
                    </a:lnTo>
                    <a:lnTo>
                      <a:pt x="8960" y="11205"/>
                    </a:lnTo>
                    <a:lnTo>
                      <a:pt x="7729" y="11096"/>
                    </a:lnTo>
                    <a:lnTo>
                      <a:pt x="6480" y="11133"/>
                    </a:lnTo>
                    <a:lnTo>
                      <a:pt x="5231" y="11314"/>
                    </a:lnTo>
                    <a:lnTo>
                      <a:pt x="4037" y="11640"/>
                    </a:lnTo>
                    <a:lnTo>
                      <a:pt x="2933" y="12128"/>
                    </a:lnTo>
                    <a:lnTo>
                      <a:pt x="2426" y="12436"/>
                    </a:lnTo>
                    <a:lnTo>
                      <a:pt x="2064" y="12653"/>
                    </a:lnTo>
                    <a:lnTo>
                      <a:pt x="1448" y="13178"/>
                    </a:lnTo>
                    <a:lnTo>
                      <a:pt x="942" y="13739"/>
                    </a:lnTo>
                    <a:lnTo>
                      <a:pt x="543" y="14355"/>
                    </a:lnTo>
                    <a:lnTo>
                      <a:pt x="254" y="15024"/>
                    </a:lnTo>
                    <a:lnTo>
                      <a:pt x="73" y="15730"/>
                    </a:lnTo>
                    <a:lnTo>
                      <a:pt x="0" y="16472"/>
                    </a:lnTo>
                    <a:lnTo>
                      <a:pt x="55" y="17233"/>
                    </a:lnTo>
                    <a:lnTo>
                      <a:pt x="127" y="17631"/>
                    </a:lnTo>
                    <a:lnTo>
                      <a:pt x="199" y="18011"/>
                    </a:lnTo>
                    <a:lnTo>
                      <a:pt x="435" y="18699"/>
                    </a:lnTo>
                    <a:lnTo>
                      <a:pt x="761" y="19332"/>
                    </a:lnTo>
                    <a:lnTo>
                      <a:pt x="1159" y="19911"/>
                    </a:lnTo>
                    <a:lnTo>
                      <a:pt x="1647" y="20436"/>
                    </a:lnTo>
                    <a:lnTo>
                      <a:pt x="2209" y="20889"/>
                    </a:lnTo>
                    <a:lnTo>
                      <a:pt x="2824" y="21269"/>
                    </a:lnTo>
                    <a:lnTo>
                      <a:pt x="3530" y="21577"/>
                    </a:lnTo>
                    <a:lnTo>
                      <a:pt x="3910" y="21703"/>
                    </a:lnTo>
                    <a:lnTo>
                      <a:pt x="4417" y="21848"/>
                    </a:lnTo>
                    <a:lnTo>
                      <a:pt x="5467" y="22011"/>
                    </a:lnTo>
                    <a:lnTo>
                      <a:pt x="6535" y="22047"/>
                    </a:lnTo>
                    <a:lnTo>
                      <a:pt x="7602" y="21957"/>
                    </a:lnTo>
                    <a:lnTo>
                      <a:pt x="8670" y="21739"/>
                    </a:lnTo>
                    <a:lnTo>
                      <a:pt x="9666" y="21414"/>
                    </a:lnTo>
                    <a:lnTo>
                      <a:pt x="10607" y="20961"/>
                    </a:lnTo>
                    <a:lnTo>
                      <a:pt x="11440" y="20418"/>
                    </a:lnTo>
                    <a:lnTo>
                      <a:pt x="11802" y="20092"/>
                    </a:lnTo>
                    <a:lnTo>
                      <a:pt x="12236" y="20690"/>
                    </a:lnTo>
                    <a:lnTo>
                      <a:pt x="13322" y="21812"/>
                    </a:lnTo>
                    <a:lnTo>
                      <a:pt x="14643" y="22826"/>
                    </a:lnTo>
                    <a:lnTo>
                      <a:pt x="16146" y="23731"/>
                    </a:lnTo>
                    <a:lnTo>
                      <a:pt x="17793" y="24491"/>
                    </a:lnTo>
                    <a:lnTo>
                      <a:pt x="19494" y="25088"/>
                    </a:lnTo>
                    <a:lnTo>
                      <a:pt x="21214" y="25504"/>
                    </a:lnTo>
                    <a:lnTo>
                      <a:pt x="22915" y="25740"/>
                    </a:lnTo>
                    <a:lnTo>
                      <a:pt x="23730" y="25758"/>
                    </a:lnTo>
                    <a:lnTo>
                      <a:pt x="24400" y="25740"/>
                    </a:lnTo>
                    <a:lnTo>
                      <a:pt x="25648" y="25577"/>
                    </a:lnTo>
                    <a:lnTo>
                      <a:pt x="26228" y="25414"/>
                    </a:lnTo>
                    <a:lnTo>
                      <a:pt x="26861" y="25197"/>
                    </a:lnTo>
                    <a:lnTo>
                      <a:pt x="27802" y="24672"/>
                    </a:lnTo>
                    <a:lnTo>
                      <a:pt x="28382" y="24183"/>
                    </a:lnTo>
                    <a:lnTo>
                      <a:pt x="28907" y="23586"/>
                    </a:lnTo>
                    <a:lnTo>
                      <a:pt x="29341" y="22844"/>
                    </a:lnTo>
                    <a:lnTo>
                      <a:pt x="29649" y="21957"/>
                    </a:lnTo>
                    <a:lnTo>
                      <a:pt x="29830" y="20889"/>
                    </a:lnTo>
                    <a:lnTo>
                      <a:pt x="29848" y="20273"/>
                    </a:lnTo>
                    <a:lnTo>
                      <a:pt x="30336" y="20726"/>
                    </a:lnTo>
                    <a:lnTo>
                      <a:pt x="31495" y="21504"/>
                    </a:lnTo>
                    <a:lnTo>
                      <a:pt x="32816" y="22156"/>
                    </a:lnTo>
                    <a:lnTo>
                      <a:pt x="34282" y="22645"/>
                    </a:lnTo>
                    <a:lnTo>
                      <a:pt x="35839" y="22970"/>
                    </a:lnTo>
                    <a:lnTo>
                      <a:pt x="37432" y="23115"/>
                    </a:lnTo>
                    <a:lnTo>
                      <a:pt x="39043" y="23079"/>
                    </a:lnTo>
                    <a:lnTo>
                      <a:pt x="40617" y="22862"/>
                    </a:lnTo>
                    <a:lnTo>
                      <a:pt x="41360" y="22663"/>
                    </a:lnTo>
                    <a:lnTo>
                      <a:pt x="41884" y="22518"/>
                    </a:lnTo>
                    <a:lnTo>
                      <a:pt x="42844" y="22120"/>
                    </a:lnTo>
                    <a:lnTo>
                      <a:pt x="43713" y="21631"/>
                    </a:lnTo>
                    <a:lnTo>
                      <a:pt x="44455" y="21070"/>
                    </a:lnTo>
                    <a:lnTo>
                      <a:pt x="45106" y="20418"/>
                    </a:lnTo>
                    <a:lnTo>
                      <a:pt x="45631" y="19694"/>
                    </a:lnTo>
                    <a:lnTo>
                      <a:pt x="46048" y="18898"/>
                    </a:lnTo>
                    <a:lnTo>
                      <a:pt x="46337" y="18029"/>
                    </a:lnTo>
                    <a:lnTo>
                      <a:pt x="46428" y="17558"/>
                    </a:lnTo>
                    <a:lnTo>
                      <a:pt x="46500" y="17160"/>
                    </a:lnTo>
                    <a:lnTo>
                      <a:pt x="46536" y="16454"/>
                    </a:lnTo>
                    <a:lnTo>
                      <a:pt x="46464" y="15875"/>
                    </a:lnTo>
                    <a:lnTo>
                      <a:pt x="46337" y="15404"/>
                    </a:lnTo>
                    <a:lnTo>
                      <a:pt x="46048" y="14861"/>
                    </a:lnTo>
                    <a:lnTo>
                      <a:pt x="45559" y="14427"/>
                    </a:lnTo>
                    <a:lnTo>
                      <a:pt x="45324" y="14300"/>
                    </a:lnTo>
                    <a:lnTo>
                      <a:pt x="45070" y="14192"/>
                    </a:lnTo>
                    <a:lnTo>
                      <a:pt x="44491" y="14101"/>
                    </a:lnTo>
                    <a:lnTo>
                      <a:pt x="43876" y="14119"/>
                    </a:lnTo>
                    <a:lnTo>
                      <a:pt x="43224" y="14264"/>
                    </a:lnTo>
                    <a:lnTo>
                      <a:pt x="42898" y="14391"/>
                    </a:lnTo>
                    <a:lnTo>
                      <a:pt x="42898" y="14391"/>
                    </a:lnTo>
                    <a:lnTo>
                      <a:pt x="43152" y="14155"/>
                    </a:lnTo>
                    <a:lnTo>
                      <a:pt x="43604" y="13631"/>
                    </a:lnTo>
                    <a:lnTo>
                      <a:pt x="43966" y="12979"/>
                    </a:lnTo>
                    <a:lnTo>
                      <a:pt x="44219" y="12201"/>
                    </a:lnTo>
                    <a:lnTo>
                      <a:pt x="44310" y="11730"/>
                    </a:lnTo>
                    <a:lnTo>
                      <a:pt x="44364" y="11078"/>
                    </a:lnTo>
                    <a:lnTo>
                      <a:pt x="44238" y="9775"/>
                    </a:lnTo>
                    <a:lnTo>
                      <a:pt x="43839" y="8472"/>
                    </a:lnTo>
                    <a:lnTo>
                      <a:pt x="43188" y="7277"/>
                    </a:lnTo>
                    <a:lnTo>
                      <a:pt x="42753" y="6716"/>
                    </a:lnTo>
                    <a:lnTo>
                      <a:pt x="42482" y="6409"/>
                    </a:lnTo>
                    <a:lnTo>
                      <a:pt x="41866" y="5865"/>
                    </a:lnTo>
                    <a:lnTo>
                      <a:pt x="41179" y="5413"/>
                    </a:lnTo>
                    <a:lnTo>
                      <a:pt x="40436" y="5069"/>
                    </a:lnTo>
                    <a:lnTo>
                      <a:pt x="39676" y="4834"/>
                    </a:lnTo>
                    <a:lnTo>
                      <a:pt x="38862" y="4707"/>
                    </a:lnTo>
                    <a:lnTo>
                      <a:pt x="38047" y="4689"/>
                    </a:lnTo>
                    <a:lnTo>
                      <a:pt x="37233" y="4798"/>
                    </a:lnTo>
                    <a:lnTo>
                      <a:pt x="36834" y="4906"/>
                    </a:lnTo>
                    <a:lnTo>
                      <a:pt x="36346" y="5051"/>
                    </a:lnTo>
                    <a:lnTo>
                      <a:pt x="35495" y="5467"/>
                    </a:lnTo>
                    <a:lnTo>
                      <a:pt x="34753" y="6010"/>
                    </a:lnTo>
                    <a:lnTo>
                      <a:pt x="34138" y="6698"/>
                    </a:lnTo>
                    <a:lnTo>
                      <a:pt x="33884" y="7096"/>
                    </a:lnTo>
                    <a:lnTo>
                      <a:pt x="33848" y="6481"/>
                    </a:lnTo>
                    <a:lnTo>
                      <a:pt x="33558" y="5232"/>
                    </a:lnTo>
                    <a:lnTo>
                      <a:pt x="33287" y="4617"/>
                    </a:lnTo>
                    <a:lnTo>
                      <a:pt x="33088" y="4236"/>
                    </a:lnTo>
                    <a:lnTo>
                      <a:pt x="32617" y="3512"/>
                    </a:lnTo>
                    <a:lnTo>
                      <a:pt x="32056" y="2825"/>
                    </a:lnTo>
                    <a:lnTo>
                      <a:pt x="31422" y="2173"/>
                    </a:lnTo>
                    <a:lnTo>
                      <a:pt x="30717" y="1594"/>
                    </a:lnTo>
                    <a:lnTo>
                      <a:pt x="29956" y="1087"/>
                    </a:lnTo>
                    <a:lnTo>
                      <a:pt x="29160" y="653"/>
                    </a:lnTo>
                    <a:lnTo>
                      <a:pt x="28327" y="309"/>
                    </a:lnTo>
                    <a:lnTo>
                      <a:pt x="27893" y="182"/>
                    </a:lnTo>
                    <a:lnTo>
                      <a:pt x="27802" y="472"/>
                    </a:lnTo>
                    <a:lnTo>
                      <a:pt x="28219" y="598"/>
                    </a:lnTo>
                    <a:lnTo>
                      <a:pt x="29033" y="924"/>
                    </a:lnTo>
                    <a:lnTo>
                      <a:pt x="29812" y="1340"/>
                    </a:lnTo>
                    <a:lnTo>
                      <a:pt x="30536" y="1847"/>
                    </a:lnTo>
                    <a:lnTo>
                      <a:pt x="31223" y="2390"/>
                    </a:lnTo>
                    <a:lnTo>
                      <a:pt x="31839" y="3006"/>
                    </a:lnTo>
                    <a:lnTo>
                      <a:pt x="32364" y="3675"/>
                    </a:lnTo>
                    <a:lnTo>
                      <a:pt x="32834" y="4381"/>
                    </a:lnTo>
                    <a:lnTo>
                      <a:pt x="33015" y="4761"/>
                    </a:lnTo>
                    <a:lnTo>
                      <a:pt x="33178" y="5141"/>
                    </a:lnTo>
                    <a:lnTo>
                      <a:pt x="33432" y="5902"/>
                    </a:lnTo>
                    <a:lnTo>
                      <a:pt x="33558" y="6662"/>
                    </a:lnTo>
                    <a:lnTo>
                      <a:pt x="33576" y="7422"/>
                    </a:lnTo>
                    <a:lnTo>
                      <a:pt x="33522" y="7802"/>
                    </a:lnTo>
                    <a:lnTo>
                      <a:pt x="33323" y="8400"/>
                    </a:lnTo>
                    <a:lnTo>
                      <a:pt x="33178" y="9033"/>
                    </a:lnTo>
                    <a:lnTo>
                      <a:pt x="33196" y="9160"/>
                    </a:lnTo>
                    <a:lnTo>
                      <a:pt x="33287" y="9214"/>
                    </a:lnTo>
                    <a:lnTo>
                      <a:pt x="33414" y="9214"/>
                    </a:lnTo>
                    <a:lnTo>
                      <a:pt x="33468" y="9124"/>
                    </a:lnTo>
                    <a:lnTo>
                      <a:pt x="33703" y="8508"/>
                    </a:lnTo>
                    <a:lnTo>
                      <a:pt x="33830" y="7893"/>
                    </a:lnTo>
                    <a:lnTo>
                      <a:pt x="34047" y="7404"/>
                    </a:lnTo>
                    <a:lnTo>
                      <a:pt x="34644" y="6535"/>
                    </a:lnTo>
                    <a:lnTo>
                      <a:pt x="35441" y="5865"/>
                    </a:lnTo>
                    <a:lnTo>
                      <a:pt x="36382" y="5359"/>
                    </a:lnTo>
                    <a:lnTo>
                      <a:pt x="36907" y="5196"/>
                    </a:lnTo>
                    <a:lnTo>
                      <a:pt x="37287" y="5087"/>
                    </a:lnTo>
                    <a:lnTo>
                      <a:pt x="38065" y="4997"/>
                    </a:lnTo>
                    <a:lnTo>
                      <a:pt x="38844" y="5015"/>
                    </a:lnTo>
                    <a:lnTo>
                      <a:pt x="39604" y="5123"/>
                    </a:lnTo>
                    <a:lnTo>
                      <a:pt x="40328" y="5359"/>
                    </a:lnTo>
                    <a:lnTo>
                      <a:pt x="41034" y="5684"/>
                    </a:lnTo>
                    <a:lnTo>
                      <a:pt x="41667" y="6101"/>
                    </a:lnTo>
                    <a:lnTo>
                      <a:pt x="42265" y="6626"/>
                    </a:lnTo>
                    <a:lnTo>
                      <a:pt x="42518" y="6915"/>
                    </a:lnTo>
                    <a:lnTo>
                      <a:pt x="42934" y="7440"/>
                    </a:lnTo>
                    <a:lnTo>
                      <a:pt x="43568" y="8599"/>
                    </a:lnTo>
                    <a:lnTo>
                      <a:pt x="43948" y="9829"/>
                    </a:lnTo>
                    <a:lnTo>
                      <a:pt x="44057" y="11078"/>
                    </a:lnTo>
                    <a:lnTo>
                      <a:pt x="44002" y="11694"/>
                    </a:lnTo>
                    <a:lnTo>
                      <a:pt x="43912" y="12255"/>
                    </a:lnTo>
                    <a:lnTo>
                      <a:pt x="43550" y="13160"/>
                    </a:lnTo>
                    <a:lnTo>
                      <a:pt x="43025" y="13848"/>
                    </a:lnTo>
                    <a:lnTo>
                      <a:pt x="42409" y="14427"/>
                    </a:lnTo>
                    <a:lnTo>
                      <a:pt x="42065" y="14717"/>
                    </a:lnTo>
                    <a:lnTo>
                      <a:pt x="41703" y="15006"/>
                    </a:lnTo>
                    <a:lnTo>
                      <a:pt x="40998" y="15658"/>
                    </a:lnTo>
                    <a:lnTo>
                      <a:pt x="40672" y="16038"/>
                    </a:lnTo>
                    <a:lnTo>
                      <a:pt x="40654" y="16038"/>
                    </a:lnTo>
                    <a:lnTo>
                      <a:pt x="40654" y="16056"/>
                    </a:lnTo>
                    <a:lnTo>
                      <a:pt x="40636" y="16092"/>
                    </a:lnTo>
                    <a:lnTo>
                      <a:pt x="40636" y="16219"/>
                    </a:lnTo>
                    <a:lnTo>
                      <a:pt x="40672" y="16255"/>
                    </a:lnTo>
                    <a:lnTo>
                      <a:pt x="40726" y="16291"/>
                    </a:lnTo>
                    <a:lnTo>
                      <a:pt x="40853" y="16273"/>
                    </a:lnTo>
                    <a:lnTo>
                      <a:pt x="40889" y="16237"/>
                    </a:lnTo>
                    <a:lnTo>
                      <a:pt x="40907" y="16219"/>
                    </a:lnTo>
                    <a:lnTo>
                      <a:pt x="41142" y="15947"/>
                    </a:lnTo>
                    <a:lnTo>
                      <a:pt x="41649" y="15477"/>
                    </a:lnTo>
                    <a:lnTo>
                      <a:pt x="42482" y="14898"/>
                    </a:lnTo>
                    <a:lnTo>
                      <a:pt x="43351" y="14536"/>
                    </a:lnTo>
                    <a:lnTo>
                      <a:pt x="43930" y="14409"/>
                    </a:lnTo>
                    <a:lnTo>
                      <a:pt x="44473" y="14391"/>
                    </a:lnTo>
                    <a:lnTo>
                      <a:pt x="44962" y="14481"/>
                    </a:lnTo>
                    <a:lnTo>
                      <a:pt x="45197" y="14572"/>
                    </a:lnTo>
                    <a:lnTo>
                      <a:pt x="45505" y="14753"/>
                    </a:lnTo>
                    <a:lnTo>
                      <a:pt x="45957" y="15278"/>
                    </a:lnTo>
                    <a:lnTo>
                      <a:pt x="46192" y="16020"/>
                    </a:lnTo>
                    <a:lnTo>
                      <a:pt x="46210" y="16961"/>
                    </a:lnTo>
                    <a:lnTo>
                      <a:pt x="46138" y="17504"/>
                    </a:lnTo>
                    <a:lnTo>
                      <a:pt x="46048" y="17938"/>
                    </a:lnTo>
                    <a:lnTo>
                      <a:pt x="45776" y="18771"/>
                    </a:lnTo>
                    <a:lnTo>
                      <a:pt x="45378" y="19531"/>
                    </a:lnTo>
                    <a:lnTo>
                      <a:pt x="44871" y="20219"/>
                    </a:lnTo>
                    <a:lnTo>
                      <a:pt x="44256" y="20853"/>
                    </a:lnTo>
                    <a:lnTo>
                      <a:pt x="43532" y="21377"/>
                    </a:lnTo>
                    <a:lnTo>
                      <a:pt x="42699" y="21848"/>
                    </a:lnTo>
                    <a:lnTo>
                      <a:pt x="41776" y="22228"/>
                    </a:lnTo>
                    <a:lnTo>
                      <a:pt x="41287" y="22373"/>
                    </a:lnTo>
                    <a:lnTo>
                      <a:pt x="40527" y="22572"/>
                    </a:lnTo>
                    <a:lnTo>
                      <a:pt x="38952" y="22789"/>
                    </a:lnTo>
                    <a:lnTo>
                      <a:pt x="37323" y="22789"/>
                    </a:lnTo>
                    <a:lnTo>
                      <a:pt x="35712" y="22626"/>
                    </a:lnTo>
                    <a:lnTo>
                      <a:pt x="34138" y="22264"/>
                    </a:lnTo>
                    <a:lnTo>
                      <a:pt x="32671" y="21758"/>
                    </a:lnTo>
                    <a:lnTo>
                      <a:pt x="31368" y="21070"/>
                    </a:lnTo>
                    <a:lnTo>
                      <a:pt x="30264" y="20255"/>
                    </a:lnTo>
                    <a:lnTo>
                      <a:pt x="29812" y="19803"/>
                    </a:lnTo>
                    <a:lnTo>
                      <a:pt x="29739" y="19748"/>
                    </a:lnTo>
                    <a:lnTo>
                      <a:pt x="29649" y="19767"/>
                    </a:lnTo>
                    <a:lnTo>
                      <a:pt x="29558" y="19821"/>
                    </a:lnTo>
                    <a:lnTo>
                      <a:pt x="29540" y="19911"/>
                    </a:lnTo>
                    <a:lnTo>
                      <a:pt x="29558" y="20400"/>
                    </a:lnTo>
                    <a:lnTo>
                      <a:pt x="29468" y="21341"/>
                    </a:lnTo>
                    <a:lnTo>
                      <a:pt x="29269" y="22174"/>
                    </a:lnTo>
                    <a:lnTo>
                      <a:pt x="28943" y="22916"/>
                    </a:lnTo>
                    <a:lnTo>
                      <a:pt x="28526" y="23586"/>
                    </a:lnTo>
                    <a:lnTo>
                      <a:pt x="27983" y="24147"/>
                    </a:lnTo>
                    <a:lnTo>
                      <a:pt x="27332" y="24617"/>
                    </a:lnTo>
                    <a:lnTo>
                      <a:pt x="26572" y="24979"/>
                    </a:lnTo>
                    <a:lnTo>
                      <a:pt x="26137" y="25124"/>
                    </a:lnTo>
                    <a:lnTo>
                      <a:pt x="25739" y="25233"/>
                    </a:lnTo>
                    <a:lnTo>
                      <a:pt x="24852" y="25396"/>
                    </a:lnTo>
                    <a:lnTo>
                      <a:pt x="23458" y="25468"/>
                    </a:lnTo>
                    <a:lnTo>
                      <a:pt x="21449" y="25269"/>
                    </a:lnTo>
                    <a:lnTo>
                      <a:pt x="19368" y="24762"/>
                    </a:lnTo>
                    <a:lnTo>
                      <a:pt x="17359" y="24002"/>
                    </a:lnTo>
                    <a:lnTo>
                      <a:pt x="15458" y="23007"/>
                    </a:lnTo>
                    <a:lnTo>
                      <a:pt x="13793" y="21830"/>
                    </a:lnTo>
                    <a:lnTo>
                      <a:pt x="12761" y="20834"/>
                    </a:lnTo>
                    <a:lnTo>
                      <a:pt x="12200" y="20147"/>
                    </a:lnTo>
                    <a:lnTo>
                      <a:pt x="11965" y="19785"/>
                    </a:lnTo>
                    <a:lnTo>
                      <a:pt x="11910" y="19730"/>
                    </a:lnTo>
                    <a:lnTo>
                      <a:pt x="11856" y="19712"/>
                    </a:lnTo>
                    <a:lnTo>
                      <a:pt x="11784" y="19712"/>
                    </a:lnTo>
                    <a:lnTo>
                      <a:pt x="11729" y="19748"/>
                    </a:lnTo>
                    <a:lnTo>
                      <a:pt x="11385" y="20074"/>
                    </a:lnTo>
                    <a:lnTo>
                      <a:pt x="10571" y="20635"/>
                    </a:lnTo>
                    <a:lnTo>
                      <a:pt x="9666" y="21088"/>
                    </a:lnTo>
                    <a:lnTo>
                      <a:pt x="8688" y="21432"/>
                    </a:lnTo>
                    <a:lnTo>
                      <a:pt x="7657" y="21649"/>
                    </a:lnTo>
                    <a:lnTo>
                      <a:pt x="6589" y="21739"/>
                    </a:lnTo>
                    <a:lnTo>
                      <a:pt x="5521" y="21721"/>
                    </a:lnTo>
                    <a:lnTo>
                      <a:pt x="4489" y="21558"/>
                    </a:lnTo>
                    <a:lnTo>
                      <a:pt x="4000" y="21414"/>
                    </a:lnTo>
                    <a:lnTo>
                      <a:pt x="3638" y="21305"/>
                    </a:lnTo>
                    <a:lnTo>
                      <a:pt x="2987" y="20997"/>
                    </a:lnTo>
                    <a:lnTo>
                      <a:pt x="2390" y="20635"/>
                    </a:lnTo>
                    <a:lnTo>
                      <a:pt x="1865" y="20219"/>
                    </a:lnTo>
                    <a:lnTo>
                      <a:pt x="1412" y="19730"/>
                    </a:lnTo>
                    <a:lnTo>
                      <a:pt x="1014" y="19187"/>
                    </a:lnTo>
                    <a:lnTo>
                      <a:pt x="724" y="18590"/>
                    </a:lnTo>
                    <a:lnTo>
                      <a:pt x="489" y="17920"/>
                    </a:lnTo>
                    <a:lnTo>
                      <a:pt x="417" y="17576"/>
                    </a:lnTo>
                    <a:lnTo>
                      <a:pt x="344" y="17196"/>
                    </a:lnTo>
                    <a:lnTo>
                      <a:pt x="308" y="16472"/>
                    </a:lnTo>
                    <a:lnTo>
                      <a:pt x="362" y="15784"/>
                    </a:lnTo>
                    <a:lnTo>
                      <a:pt x="543" y="15115"/>
                    </a:lnTo>
                    <a:lnTo>
                      <a:pt x="815" y="14499"/>
                    </a:lnTo>
                    <a:lnTo>
                      <a:pt x="1195" y="13920"/>
                    </a:lnTo>
                    <a:lnTo>
                      <a:pt x="1666" y="13377"/>
                    </a:lnTo>
                    <a:lnTo>
                      <a:pt x="2245" y="12907"/>
                    </a:lnTo>
                    <a:lnTo>
                      <a:pt x="2571" y="12689"/>
                    </a:lnTo>
                    <a:lnTo>
                      <a:pt x="3095" y="12364"/>
                    </a:lnTo>
                    <a:lnTo>
                      <a:pt x="4236" y="11893"/>
                    </a:lnTo>
                    <a:lnTo>
                      <a:pt x="5467" y="11567"/>
                    </a:lnTo>
                    <a:lnTo>
                      <a:pt x="6734" y="11404"/>
                    </a:lnTo>
                    <a:lnTo>
                      <a:pt x="8019" y="11404"/>
                    </a:lnTo>
                    <a:lnTo>
                      <a:pt x="9268" y="11567"/>
                    </a:lnTo>
                    <a:lnTo>
                      <a:pt x="10426" y="11893"/>
                    </a:lnTo>
                    <a:lnTo>
                      <a:pt x="11476" y="12382"/>
                    </a:lnTo>
                    <a:lnTo>
                      <a:pt x="11928" y="12689"/>
                    </a:lnTo>
                    <a:lnTo>
                      <a:pt x="12019" y="12726"/>
                    </a:lnTo>
                    <a:lnTo>
                      <a:pt x="12109" y="12689"/>
                    </a:lnTo>
                    <a:lnTo>
                      <a:pt x="12164" y="12617"/>
                    </a:lnTo>
                    <a:lnTo>
                      <a:pt x="12146" y="12508"/>
                    </a:lnTo>
                    <a:lnTo>
                      <a:pt x="11947" y="12020"/>
                    </a:lnTo>
                    <a:lnTo>
                      <a:pt x="11603" y="11024"/>
                    </a:lnTo>
                    <a:lnTo>
                      <a:pt x="11385" y="10065"/>
                    </a:lnTo>
                    <a:lnTo>
                      <a:pt x="11259" y="9124"/>
                    </a:lnTo>
                    <a:lnTo>
                      <a:pt x="11241" y="8200"/>
                    </a:lnTo>
                    <a:lnTo>
                      <a:pt x="11331" y="7295"/>
                    </a:lnTo>
                    <a:lnTo>
                      <a:pt x="11530" y="6445"/>
                    </a:lnTo>
                    <a:lnTo>
                      <a:pt x="11838" y="5594"/>
                    </a:lnTo>
                    <a:lnTo>
                      <a:pt x="12037" y="5196"/>
                    </a:lnTo>
                    <a:lnTo>
                      <a:pt x="12272" y="4761"/>
                    </a:lnTo>
                    <a:lnTo>
                      <a:pt x="12870" y="3911"/>
                    </a:lnTo>
                    <a:lnTo>
                      <a:pt x="13594" y="3132"/>
                    </a:lnTo>
                    <a:lnTo>
                      <a:pt x="14426" y="2426"/>
                    </a:lnTo>
                    <a:lnTo>
                      <a:pt x="15367" y="1811"/>
                    </a:lnTo>
                    <a:lnTo>
                      <a:pt x="16399" y="1268"/>
                    </a:lnTo>
                    <a:lnTo>
                      <a:pt x="17540" y="797"/>
                    </a:lnTo>
                    <a:lnTo>
                      <a:pt x="18752" y="435"/>
                    </a:lnTo>
                    <a:lnTo>
                      <a:pt x="19386" y="291"/>
                    </a:lnTo>
                    <a:lnTo>
                      <a:pt x="19331"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4" name="Google Shape;294;p8"/>
              <p:cNvSpPr/>
              <p:nvPr/>
            </p:nvSpPr>
            <p:spPr>
              <a:xfrm>
                <a:off x="389676" y="3721420"/>
                <a:ext cx="1478364" cy="831483"/>
              </a:xfrm>
              <a:custGeom>
                <a:avLst/>
                <a:gdLst/>
                <a:ahLst/>
                <a:cxnLst/>
                <a:rect l="l" t="t" r="r" b="b"/>
                <a:pathLst>
                  <a:path w="46537" h="26174" extrusionOk="0">
                    <a:moveTo>
                      <a:pt x="22644" y="1"/>
                    </a:moveTo>
                    <a:lnTo>
                      <a:pt x="20436" y="200"/>
                    </a:lnTo>
                    <a:lnTo>
                      <a:pt x="19331" y="417"/>
                    </a:lnTo>
                    <a:lnTo>
                      <a:pt x="18680" y="562"/>
                    </a:lnTo>
                    <a:lnTo>
                      <a:pt x="17431" y="942"/>
                    </a:lnTo>
                    <a:lnTo>
                      <a:pt x="16254" y="1413"/>
                    </a:lnTo>
                    <a:lnTo>
                      <a:pt x="15186" y="1974"/>
                    </a:lnTo>
                    <a:lnTo>
                      <a:pt x="14227" y="2625"/>
                    </a:lnTo>
                    <a:lnTo>
                      <a:pt x="13358" y="3349"/>
                    </a:lnTo>
                    <a:lnTo>
                      <a:pt x="12616" y="4146"/>
                    </a:lnTo>
                    <a:lnTo>
                      <a:pt x="12019" y="5014"/>
                    </a:lnTo>
                    <a:lnTo>
                      <a:pt x="11766" y="5485"/>
                    </a:lnTo>
                    <a:lnTo>
                      <a:pt x="11566" y="5865"/>
                    </a:lnTo>
                    <a:lnTo>
                      <a:pt x="11259" y="6680"/>
                    </a:lnTo>
                    <a:lnTo>
                      <a:pt x="11060" y="7530"/>
                    </a:lnTo>
                    <a:lnTo>
                      <a:pt x="10951" y="8399"/>
                    </a:lnTo>
                    <a:lnTo>
                      <a:pt x="10933" y="9304"/>
                    </a:lnTo>
                    <a:lnTo>
                      <a:pt x="11023" y="10209"/>
                    </a:lnTo>
                    <a:lnTo>
                      <a:pt x="11223" y="11150"/>
                    </a:lnTo>
                    <a:lnTo>
                      <a:pt x="11494" y="12110"/>
                    </a:lnTo>
                    <a:lnTo>
                      <a:pt x="11675" y="12580"/>
                    </a:lnTo>
                    <a:lnTo>
                      <a:pt x="11204" y="12309"/>
                    </a:lnTo>
                    <a:lnTo>
                      <a:pt x="10118" y="11893"/>
                    </a:lnTo>
                    <a:lnTo>
                      <a:pt x="8960" y="11621"/>
                    </a:lnTo>
                    <a:lnTo>
                      <a:pt x="7729" y="11512"/>
                    </a:lnTo>
                    <a:lnTo>
                      <a:pt x="6480" y="11549"/>
                    </a:lnTo>
                    <a:lnTo>
                      <a:pt x="5231" y="11730"/>
                    </a:lnTo>
                    <a:lnTo>
                      <a:pt x="4037" y="12056"/>
                    </a:lnTo>
                    <a:lnTo>
                      <a:pt x="2933" y="12544"/>
                    </a:lnTo>
                    <a:lnTo>
                      <a:pt x="2426" y="12852"/>
                    </a:lnTo>
                    <a:lnTo>
                      <a:pt x="2064" y="13069"/>
                    </a:lnTo>
                    <a:lnTo>
                      <a:pt x="1448" y="13594"/>
                    </a:lnTo>
                    <a:lnTo>
                      <a:pt x="942" y="14155"/>
                    </a:lnTo>
                    <a:lnTo>
                      <a:pt x="543" y="14771"/>
                    </a:lnTo>
                    <a:lnTo>
                      <a:pt x="254" y="15440"/>
                    </a:lnTo>
                    <a:lnTo>
                      <a:pt x="73" y="16146"/>
                    </a:lnTo>
                    <a:lnTo>
                      <a:pt x="0" y="16888"/>
                    </a:lnTo>
                    <a:lnTo>
                      <a:pt x="55" y="17649"/>
                    </a:lnTo>
                    <a:lnTo>
                      <a:pt x="127" y="18047"/>
                    </a:lnTo>
                    <a:lnTo>
                      <a:pt x="199" y="18427"/>
                    </a:lnTo>
                    <a:lnTo>
                      <a:pt x="435" y="19115"/>
                    </a:lnTo>
                    <a:lnTo>
                      <a:pt x="761" y="19748"/>
                    </a:lnTo>
                    <a:lnTo>
                      <a:pt x="1159" y="20327"/>
                    </a:lnTo>
                    <a:lnTo>
                      <a:pt x="1647" y="20852"/>
                    </a:lnTo>
                    <a:lnTo>
                      <a:pt x="2209" y="21305"/>
                    </a:lnTo>
                    <a:lnTo>
                      <a:pt x="2824" y="21685"/>
                    </a:lnTo>
                    <a:lnTo>
                      <a:pt x="3530" y="21993"/>
                    </a:lnTo>
                    <a:lnTo>
                      <a:pt x="3910" y="22119"/>
                    </a:lnTo>
                    <a:lnTo>
                      <a:pt x="4417" y="22264"/>
                    </a:lnTo>
                    <a:lnTo>
                      <a:pt x="5467" y="22427"/>
                    </a:lnTo>
                    <a:lnTo>
                      <a:pt x="6535" y="22463"/>
                    </a:lnTo>
                    <a:lnTo>
                      <a:pt x="7602" y="22373"/>
                    </a:lnTo>
                    <a:lnTo>
                      <a:pt x="8670" y="22155"/>
                    </a:lnTo>
                    <a:lnTo>
                      <a:pt x="9666" y="21830"/>
                    </a:lnTo>
                    <a:lnTo>
                      <a:pt x="10607" y="21377"/>
                    </a:lnTo>
                    <a:lnTo>
                      <a:pt x="11440" y="20834"/>
                    </a:lnTo>
                    <a:lnTo>
                      <a:pt x="11802" y="20508"/>
                    </a:lnTo>
                    <a:lnTo>
                      <a:pt x="12236" y="21106"/>
                    </a:lnTo>
                    <a:lnTo>
                      <a:pt x="13322" y="22228"/>
                    </a:lnTo>
                    <a:lnTo>
                      <a:pt x="14643" y="23242"/>
                    </a:lnTo>
                    <a:lnTo>
                      <a:pt x="16146" y="24147"/>
                    </a:lnTo>
                    <a:lnTo>
                      <a:pt x="17793" y="24907"/>
                    </a:lnTo>
                    <a:lnTo>
                      <a:pt x="19494" y="25504"/>
                    </a:lnTo>
                    <a:lnTo>
                      <a:pt x="21214" y="25920"/>
                    </a:lnTo>
                    <a:lnTo>
                      <a:pt x="22915" y="26156"/>
                    </a:lnTo>
                    <a:lnTo>
                      <a:pt x="23730" y="26174"/>
                    </a:lnTo>
                    <a:lnTo>
                      <a:pt x="24400" y="26156"/>
                    </a:lnTo>
                    <a:lnTo>
                      <a:pt x="25648" y="25993"/>
                    </a:lnTo>
                    <a:lnTo>
                      <a:pt x="26228" y="25830"/>
                    </a:lnTo>
                    <a:lnTo>
                      <a:pt x="26861" y="25613"/>
                    </a:lnTo>
                    <a:lnTo>
                      <a:pt x="27802" y="25088"/>
                    </a:lnTo>
                    <a:lnTo>
                      <a:pt x="28382" y="24599"/>
                    </a:lnTo>
                    <a:lnTo>
                      <a:pt x="28907" y="24002"/>
                    </a:lnTo>
                    <a:lnTo>
                      <a:pt x="29341" y="23260"/>
                    </a:lnTo>
                    <a:lnTo>
                      <a:pt x="29649" y="22373"/>
                    </a:lnTo>
                    <a:lnTo>
                      <a:pt x="29830" y="21305"/>
                    </a:lnTo>
                    <a:lnTo>
                      <a:pt x="29848" y="20689"/>
                    </a:lnTo>
                    <a:lnTo>
                      <a:pt x="30336" y="21142"/>
                    </a:lnTo>
                    <a:lnTo>
                      <a:pt x="31495" y="21920"/>
                    </a:lnTo>
                    <a:lnTo>
                      <a:pt x="32816" y="22572"/>
                    </a:lnTo>
                    <a:lnTo>
                      <a:pt x="34282" y="23061"/>
                    </a:lnTo>
                    <a:lnTo>
                      <a:pt x="35839" y="23386"/>
                    </a:lnTo>
                    <a:lnTo>
                      <a:pt x="37432" y="23531"/>
                    </a:lnTo>
                    <a:lnTo>
                      <a:pt x="39043" y="23495"/>
                    </a:lnTo>
                    <a:lnTo>
                      <a:pt x="40617" y="23278"/>
                    </a:lnTo>
                    <a:lnTo>
                      <a:pt x="41360" y="23079"/>
                    </a:lnTo>
                    <a:lnTo>
                      <a:pt x="41884" y="22934"/>
                    </a:lnTo>
                    <a:lnTo>
                      <a:pt x="42844" y="22536"/>
                    </a:lnTo>
                    <a:lnTo>
                      <a:pt x="43713" y="22047"/>
                    </a:lnTo>
                    <a:lnTo>
                      <a:pt x="44455" y="21486"/>
                    </a:lnTo>
                    <a:lnTo>
                      <a:pt x="45106" y="20834"/>
                    </a:lnTo>
                    <a:lnTo>
                      <a:pt x="45631" y="20110"/>
                    </a:lnTo>
                    <a:lnTo>
                      <a:pt x="46048" y="19314"/>
                    </a:lnTo>
                    <a:lnTo>
                      <a:pt x="46337" y="18445"/>
                    </a:lnTo>
                    <a:lnTo>
                      <a:pt x="46428" y="17974"/>
                    </a:lnTo>
                    <a:lnTo>
                      <a:pt x="46500" y="17576"/>
                    </a:lnTo>
                    <a:lnTo>
                      <a:pt x="46536" y="16870"/>
                    </a:lnTo>
                    <a:lnTo>
                      <a:pt x="46464" y="16291"/>
                    </a:lnTo>
                    <a:lnTo>
                      <a:pt x="46337" y="15820"/>
                    </a:lnTo>
                    <a:lnTo>
                      <a:pt x="46048" y="15277"/>
                    </a:lnTo>
                    <a:lnTo>
                      <a:pt x="45559" y="14843"/>
                    </a:lnTo>
                    <a:lnTo>
                      <a:pt x="45324" y="14716"/>
                    </a:lnTo>
                    <a:lnTo>
                      <a:pt x="45070" y="14608"/>
                    </a:lnTo>
                    <a:lnTo>
                      <a:pt x="44491" y="14517"/>
                    </a:lnTo>
                    <a:lnTo>
                      <a:pt x="43876" y="14535"/>
                    </a:lnTo>
                    <a:lnTo>
                      <a:pt x="43224" y="14680"/>
                    </a:lnTo>
                    <a:lnTo>
                      <a:pt x="42898" y="14807"/>
                    </a:lnTo>
                    <a:lnTo>
                      <a:pt x="42898" y="14807"/>
                    </a:lnTo>
                    <a:lnTo>
                      <a:pt x="43152" y="14571"/>
                    </a:lnTo>
                    <a:lnTo>
                      <a:pt x="43604" y="14047"/>
                    </a:lnTo>
                    <a:lnTo>
                      <a:pt x="43966" y="13395"/>
                    </a:lnTo>
                    <a:lnTo>
                      <a:pt x="44219" y="12617"/>
                    </a:lnTo>
                    <a:lnTo>
                      <a:pt x="44310" y="12146"/>
                    </a:lnTo>
                    <a:lnTo>
                      <a:pt x="44002" y="12110"/>
                    </a:lnTo>
                    <a:lnTo>
                      <a:pt x="43912" y="12671"/>
                    </a:lnTo>
                    <a:lnTo>
                      <a:pt x="43550" y="13576"/>
                    </a:lnTo>
                    <a:lnTo>
                      <a:pt x="43025" y="14264"/>
                    </a:lnTo>
                    <a:lnTo>
                      <a:pt x="42409" y="14843"/>
                    </a:lnTo>
                    <a:lnTo>
                      <a:pt x="42065" y="15133"/>
                    </a:lnTo>
                    <a:lnTo>
                      <a:pt x="41703" y="15422"/>
                    </a:lnTo>
                    <a:lnTo>
                      <a:pt x="40998" y="16074"/>
                    </a:lnTo>
                    <a:lnTo>
                      <a:pt x="40654" y="16472"/>
                    </a:lnTo>
                    <a:lnTo>
                      <a:pt x="40636" y="16508"/>
                    </a:lnTo>
                    <a:lnTo>
                      <a:pt x="40636" y="16635"/>
                    </a:lnTo>
                    <a:lnTo>
                      <a:pt x="40672" y="16671"/>
                    </a:lnTo>
                    <a:lnTo>
                      <a:pt x="40726" y="16707"/>
                    </a:lnTo>
                    <a:lnTo>
                      <a:pt x="40853" y="16689"/>
                    </a:lnTo>
                    <a:lnTo>
                      <a:pt x="40889" y="16653"/>
                    </a:lnTo>
                    <a:lnTo>
                      <a:pt x="41124" y="16381"/>
                    </a:lnTo>
                    <a:lnTo>
                      <a:pt x="41649" y="15893"/>
                    </a:lnTo>
                    <a:lnTo>
                      <a:pt x="42482" y="15314"/>
                    </a:lnTo>
                    <a:lnTo>
                      <a:pt x="43351" y="14952"/>
                    </a:lnTo>
                    <a:lnTo>
                      <a:pt x="43912" y="14825"/>
                    </a:lnTo>
                    <a:lnTo>
                      <a:pt x="44455" y="14807"/>
                    </a:lnTo>
                    <a:lnTo>
                      <a:pt x="44962" y="14897"/>
                    </a:lnTo>
                    <a:lnTo>
                      <a:pt x="45197" y="14988"/>
                    </a:lnTo>
                    <a:lnTo>
                      <a:pt x="45505" y="15169"/>
                    </a:lnTo>
                    <a:lnTo>
                      <a:pt x="45957" y="15694"/>
                    </a:lnTo>
                    <a:lnTo>
                      <a:pt x="46192" y="16436"/>
                    </a:lnTo>
                    <a:lnTo>
                      <a:pt x="46210" y="17377"/>
                    </a:lnTo>
                    <a:lnTo>
                      <a:pt x="46138" y="17920"/>
                    </a:lnTo>
                    <a:lnTo>
                      <a:pt x="46048" y="18354"/>
                    </a:lnTo>
                    <a:lnTo>
                      <a:pt x="45776" y="19187"/>
                    </a:lnTo>
                    <a:lnTo>
                      <a:pt x="45378" y="19947"/>
                    </a:lnTo>
                    <a:lnTo>
                      <a:pt x="44871" y="20635"/>
                    </a:lnTo>
                    <a:lnTo>
                      <a:pt x="44256" y="21269"/>
                    </a:lnTo>
                    <a:lnTo>
                      <a:pt x="43532" y="21793"/>
                    </a:lnTo>
                    <a:lnTo>
                      <a:pt x="42699" y="22264"/>
                    </a:lnTo>
                    <a:lnTo>
                      <a:pt x="41776" y="22644"/>
                    </a:lnTo>
                    <a:lnTo>
                      <a:pt x="41287" y="22789"/>
                    </a:lnTo>
                    <a:lnTo>
                      <a:pt x="40527" y="22988"/>
                    </a:lnTo>
                    <a:lnTo>
                      <a:pt x="38952" y="23205"/>
                    </a:lnTo>
                    <a:lnTo>
                      <a:pt x="37323" y="23205"/>
                    </a:lnTo>
                    <a:lnTo>
                      <a:pt x="35712" y="23042"/>
                    </a:lnTo>
                    <a:lnTo>
                      <a:pt x="34138" y="22680"/>
                    </a:lnTo>
                    <a:lnTo>
                      <a:pt x="32671" y="22174"/>
                    </a:lnTo>
                    <a:lnTo>
                      <a:pt x="31368" y="21486"/>
                    </a:lnTo>
                    <a:lnTo>
                      <a:pt x="30264" y="20671"/>
                    </a:lnTo>
                    <a:lnTo>
                      <a:pt x="29812" y="20219"/>
                    </a:lnTo>
                    <a:lnTo>
                      <a:pt x="29739" y="20164"/>
                    </a:lnTo>
                    <a:lnTo>
                      <a:pt x="29649" y="20183"/>
                    </a:lnTo>
                    <a:lnTo>
                      <a:pt x="29558" y="20237"/>
                    </a:lnTo>
                    <a:lnTo>
                      <a:pt x="29540" y="20327"/>
                    </a:lnTo>
                    <a:lnTo>
                      <a:pt x="29558" y="20816"/>
                    </a:lnTo>
                    <a:lnTo>
                      <a:pt x="29468" y="21757"/>
                    </a:lnTo>
                    <a:lnTo>
                      <a:pt x="29269" y="22590"/>
                    </a:lnTo>
                    <a:lnTo>
                      <a:pt x="28943" y="23332"/>
                    </a:lnTo>
                    <a:lnTo>
                      <a:pt x="28526" y="24002"/>
                    </a:lnTo>
                    <a:lnTo>
                      <a:pt x="27983" y="24563"/>
                    </a:lnTo>
                    <a:lnTo>
                      <a:pt x="27332" y="25033"/>
                    </a:lnTo>
                    <a:lnTo>
                      <a:pt x="26572" y="25395"/>
                    </a:lnTo>
                    <a:lnTo>
                      <a:pt x="26137" y="25540"/>
                    </a:lnTo>
                    <a:lnTo>
                      <a:pt x="25739" y="25649"/>
                    </a:lnTo>
                    <a:lnTo>
                      <a:pt x="24852" y="25812"/>
                    </a:lnTo>
                    <a:lnTo>
                      <a:pt x="23458" y="25884"/>
                    </a:lnTo>
                    <a:lnTo>
                      <a:pt x="21449" y="25685"/>
                    </a:lnTo>
                    <a:lnTo>
                      <a:pt x="19368" y="25178"/>
                    </a:lnTo>
                    <a:lnTo>
                      <a:pt x="17359" y="24418"/>
                    </a:lnTo>
                    <a:lnTo>
                      <a:pt x="15458" y="23423"/>
                    </a:lnTo>
                    <a:lnTo>
                      <a:pt x="13793" y="22246"/>
                    </a:lnTo>
                    <a:lnTo>
                      <a:pt x="12761" y="21250"/>
                    </a:lnTo>
                    <a:lnTo>
                      <a:pt x="12200" y="20563"/>
                    </a:lnTo>
                    <a:lnTo>
                      <a:pt x="11965" y="20201"/>
                    </a:lnTo>
                    <a:lnTo>
                      <a:pt x="11910" y="20146"/>
                    </a:lnTo>
                    <a:lnTo>
                      <a:pt x="11856" y="20128"/>
                    </a:lnTo>
                    <a:lnTo>
                      <a:pt x="11784" y="20128"/>
                    </a:lnTo>
                    <a:lnTo>
                      <a:pt x="11729" y="20164"/>
                    </a:lnTo>
                    <a:lnTo>
                      <a:pt x="11385" y="20490"/>
                    </a:lnTo>
                    <a:lnTo>
                      <a:pt x="10571" y="21051"/>
                    </a:lnTo>
                    <a:lnTo>
                      <a:pt x="9666" y="21504"/>
                    </a:lnTo>
                    <a:lnTo>
                      <a:pt x="8688" y="21848"/>
                    </a:lnTo>
                    <a:lnTo>
                      <a:pt x="7657" y="22065"/>
                    </a:lnTo>
                    <a:lnTo>
                      <a:pt x="6589" y="22155"/>
                    </a:lnTo>
                    <a:lnTo>
                      <a:pt x="5521" y="22137"/>
                    </a:lnTo>
                    <a:lnTo>
                      <a:pt x="4489" y="21974"/>
                    </a:lnTo>
                    <a:lnTo>
                      <a:pt x="4000" y="21830"/>
                    </a:lnTo>
                    <a:lnTo>
                      <a:pt x="3638" y="21721"/>
                    </a:lnTo>
                    <a:lnTo>
                      <a:pt x="2987" y="21413"/>
                    </a:lnTo>
                    <a:lnTo>
                      <a:pt x="2390" y="21051"/>
                    </a:lnTo>
                    <a:lnTo>
                      <a:pt x="1865" y="20635"/>
                    </a:lnTo>
                    <a:lnTo>
                      <a:pt x="1412" y="20146"/>
                    </a:lnTo>
                    <a:lnTo>
                      <a:pt x="1014" y="19603"/>
                    </a:lnTo>
                    <a:lnTo>
                      <a:pt x="724" y="19006"/>
                    </a:lnTo>
                    <a:lnTo>
                      <a:pt x="489" y="18336"/>
                    </a:lnTo>
                    <a:lnTo>
                      <a:pt x="417" y="17992"/>
                    </a:lnTo>
                    <a:lnTo>
                      <a:pt x="344" y="17612"/>
                    </a:lnTo>
                    <a:lnTo>
                      <a:pt x="308" y="16888"/>
                    </a:lnTo>
                    <a:lnTo>
                      <a:pt x="362" y="16200"/>
                    </a:lnTo>
                    <a:lnTo>
                      <a:pt x="543" y="15531"/>
                    </a:lnTo>
                    <a:lnTo>
                      <a:pt x="815" y="14915"/>
                    </a:lnTo>
                    <a:lnTo>
                      <a:pt x="1195" y="14336"/>
                    </a:lnTo>
                    <a:lnTo>
                      <a:pt x="1666" y="13793"/>
                    </a:lnTo>
                    <a:lnTo>
                      <a:pt x="2245" y="13323"/>
                    </a:lnTo>
                    <a:lnTo>
                      <a:pt x="2571" y="13105"/>
                    </a:lnTo>
                    <a:lnTo>
                      <a:pt x="3095" y="12780"/>
                    </a:lnTo>
                    <a:lnTo>
                      <a:pt x="4236" y="12309"/>
                    </a:lnTo>
                    <a:lnTo>
                      <a:pt x="5467" y="11983"/>
                    </a:lnTo>
                    <a:lnTo>
                      <a:pt x="6734" y="11820"/>
                    </a:lnTo>
                    <a:lnTo>
                      <a:pt x="8019" y="11820"/>
                    </a:lnTo>
                    <a:lnTo>
                      <a:pt x="9268" y="11983"/>
                    </a:lnTo>
                    <a:lnTo>
                      <a:pt x="10426" y="12309"/>
                    </a:lnTo>
                    <a:lnTo>
                      <a:pt x="11476" y="12798"/>
                    </a:lnTo>
                    <a:lnTo>
                      <a:pt x="11928" y="13105"/>
                    </a:lnTo>
                    <a:lnTo>
                      <a:pt x="12019" y="13142"/>
                    </a:lnTo>
                    <a:lnTo>
                      <a:pt x="12109" y="13105"/>
                    </a:lnTo>
                    <a:lnTo>
                      <a:pt x="12164" y="13033"/>
                    </a:lnTo>
                    <a:lnTo>
                      <a:pt x="12146" y="12924"/>
                    </a:lnTo>
                    <a:lnTo>
                      <a:pt x="11947" y="12436"/>
                    </a:lnTo>
                    <a:lnTo>
                      <a:pt x="11603" y="11440"/>
                    </a:lnTo>
                    <a:lnTo>
                      <a:pt x="11385" y="10481"/>
                    </a:lnTo>
                    <a:lnTo>
                      <a:pt x="11259" y="9540"/>
                    </a:lnTo>
                    <a:lnTo>
                      <a:pt x="11241" y="8616"/>
                    </a:lnTo>
                    <a:lnTo>
                      <a:pt x="11331" y="7711"/>
                    </a:lnTo>
                    <a:lnTo>
                      <a:pt x="11530" y="6861"/>
                    </a:lnTo>
                    <a:lnTo>
                      <a:pt x="11838" y="6010"/>
                    </a:lnTo>
                    <a:lnTo>
                      <a:pt x="12037" y="5612"/>
                    </a:lnTo>
                    <a:lnTo>
                      <a:pt x="12272" y="5177"/>
                    </a:lnTo>
                    <a:lnTo>
                      <a:pt x="12870" y="4327"/>
                    </a:lnTo>
                    <a:lnTo>
                      <a:pt x="13594" y="3548"/>
                    </a:lnTo>
                    <a:lnTo>
                      <a:pt x="14426" y="2842"/>
                    </a:lnTo>
                    <a:lnTo>
                      <a:pt x="15367" y="2227"/>
                    </a:lnTo>
                    <a:lnTo>
                      <a:pt x="16399" y="1684"/>
                    </a:lnTo>
                    <a:lnTo>
                      <a:pt x="17540" y="1213"/>
                    </a:lnTo>
                    <a:lnTo>
                      <a:pt x="18752" y="851"/>
                    </a:lnTo>
                    <a:lnTo>
                      <a:pt x="19386" y="707"/>
                    </a:lnTo>
                    <a:lnTo>
                      <a:pt x="20472" y="507"/>
                    </a:lnTo>
                    <a:lnTo>
                      <a:pt x="22662" y="308"/>
                    </a:lnTo>
                    <a:lnTo>
                      <a:pt x="24798" y="345"/>
                    </a:lnTo>
                    <a:lnTo>
                      <a:pt x="26843" y="634"/>
                    </a:lnTo>
                    <a:lnTo>
                      <a:pt x="27802" y="888"/>
                    </a:lnTo>
                    <a:lnTo>
                      <a:pt x="28219" y="1014"/>
                    </a:lnTo>
                    <a:lnTo>
                      <a:pt x="29033" y="1340"/>
                    </a:lnTo>
                    <a:lnTo>
                      <a:pt x="29812" y="1756"/>
                    </a:lnTo>
                    <a:lnTo>
                      <a:pt x="30536" y="2263"/>
                    </a:lnTo>
                    <a:lnTo>
                      <a:pt x="31223" y="2806"/>
                    </a:lnTo>
                    <a:lnTo>
                      <a:pt x="31839" y="3422"/>
                    </a:lnTo>
                    <a:lnTo>
                      <a:pt x="32364" y="4091"/>
                    </a:lnTo>
                    <a:lnTo>
                      <a:pt x="32834" y="4797"/>
                    </a:lnTo>
                    <a:lnTo>
                      <a:pt x="33015" y="5177"/>
                    </a:lnTo>
                    <a:lnTo>
                      <a:pt x="33178" y="5557"/>
                    </a:lnTo>
                    <a:lnTo>
                      <a:pt x="33432" y="6318"/>
                    </a:lnTo>
                    <a:lnTo>
                      <a:pt x="33558" y="7078"/>
                    </a:lnTo>
                    <a:lnTo>
                      <a:pt x="33576" y="7838"/>
                    </a:lnTo>
                    <a:lnTo>
                      <a:pt x="33522" y="8218"/>
                    </a:lnTo>
                    <a:lnTo>
                      <a:pt x="33323" y="8816"/>
                    </a:lnTo>
                    <a:lnTo>
                      <a:pt x="33178" y="9449"/>
                    </a:lnTo>
                    <a:lnTo>
                      <a:pt x="33196" y="9576"/>
                    </a:lnTo>
                    <a:lnTo>
                      <a:pt x="33287" y="9630"/>
                    </a:lnTo>
                    <a:lnTo>
                      <a:pt x="33414" y="9630"/>
                    </a:lnTo>
                    <a:lnTo>
                      <a:pt x="33468" y="9540"/>
                    </a:lnTo>
                    <a:lnTo>
                      <a:pt x="33703" y="8924"/>
                    </a:lnTo>
                    <a:lnTo>
                      <a:pt x="33830" y="8309"/>
                    </a:lnTo>
                    <a:lnTo>
                      <a:pt x="34047" y="7820"/>
                    </a:lnTo>
                    <a:lnTo>
                      <a:pt x="34644" y="6951"/>
                    </a:lnTo>
                    <a:lnTo>
                      <a:pt x="35441" y="6281"/>
                    </a:lnTo>
                    <a:lnTo>
                      <a:pt x="36382" y="5775"/>
                    </a:lnTo>
                    <a:lnTo>
                      <a:pt x="36907" y="5612"/>
                    </a:lnTo>
                    <a:lnTo>
                      <a:pt x="37287" y="5503"/>
                    </a:lnTo>
                    <a:lnTo>
                      <a:pt x="38065" y="5413"/>
                    </a:lnTo>
                    <a:lnTo>
                      <a:pt x="38844" y="5431"/>
                    </a:lnTo>
                    <a:lnTo>
                      <a:pt x="39604" y="5539"/>
                    </a:lnTo>
                    <a:lnTo>
                      <a:pt x="40328" y="5775"/>
                    </a:lnTo>
                    <a:lnTo>
                      <a:pt x="41034" y="6100"/>
                    </a:lnTo>
                    <a:lnTo>
                      <a:pt x="41667" y="6517"/>
                    </a:lnTo>
                    <a:lnTo>
                      <a:pt x="42265" y="7042"/>
                    </a:lnTo>
                    <a:lnTo>
                      <a:pt x="42518" y="7331"/>
                    </a:lnTo>
                    <a:lnTo>
                      <a:pt x="42753" y="7132"/>
                    </a:lnTo>
                    <a:lnTo>
                      <a:pt x="42482" y="6825"/>
                    </a:lnTo>
                    <a:lnTo>
                      <a:pt x="41866" y="6281"/>
                    </a:lnTo>
                    <a:lnTo>
                      <a:pt x="41179" y="5829"/>
                    </a:lnTo>
                    <a:lnTo>
                      <a:pt x="40436" y="5485"/>
                    </a:lnTo>
                    <a:lnTo>
                      <a:pt x="39676" y="5250"/>
                    </a:lnTo>
                    <a:lnTo>
                      <a:pt x="38862" y="5123"/>
                    </a:lnTo>
                    <a:lnTo>
                      <a:pt x="38047" y="5105"/>
                    </a:lnTo>
                    <a:lnTo>
                      <a:pt x="37233" y="5214"/>
                    </a:lnTo>
                    <a:lnTo>
                      <a:pt x="36834" y="5322"/>
                    </a:lnTo>
                    <a:lnTo>
                      <a:pt x="36346" y="5467"/>
                    </a:lnTo>
                    <a:lnTo>
                      <a:pt x="35495" y="5883"/>
                    </a:lnTo>
                    <a:lnTo>
                      <a:pt x="34753" y="6426"/>
                    </a:lnTo>
                    <a:lnTo>
                      <a:pt x="34138" y="7114"/>
                    </a:lnTo>
                    <a:lnTo>
                      <a:pt x="33884" y="7512"/>
                    </a:lnTo>
                    <a:lnTo>
                      <a:pt x="33848" y="6897"/>
                    </a:lnTo>
                    <a:lnTo>
                      <a:pt x="33558" y="5648"/>
                    </a:lnTo>
                    <a:lnTo>
                      <a:pt x="33287" y="5033"/>
                    </a:lnTo>
                    <a:lnTo>
                      <a:pt x="33088" y="4652"/>
                    </a:lnTo>
                    <a:lnTo>
                      <a:pt x="32617" y="3928"/>
                    </a:lnTo>
                    <a:lnTo>
                      <a:pt x="32056" y="3241"/>
                    </a:lnTo>
                    <a:lnTo>
                      <a:pt x="31422" y="2589"/>
                    </a:lnTo>
                    <a:lnTo>
                      <a:pt x="30717" y="2010"/>
                    </a:lnTo>
                    <a:lnTo>
                      <a:pt x="29956" y="1503"/>
                    </a:lnTo>
                    <a:lnTo>
                      <a:pt x="29160" y="1069"/>
                    </a:lnTo>
                    <a:lnTo>
                      <a:pt x="28327" y="725"/>
                    </a:lnTo>
                    <a:lnTo>
                      <a:pt x="27893" y="598"/>
                    </a:lnTo>
                    <a:lnTo>
                      <a:pt x="26916" y="345"/>
                    </a:lnTo>
                    <a:lnTo>
                      <a:pt x="24834" y="55"/>
                    </a:lnTo>
                    <a:lnTo>
                      <a:pt x="2264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95" name="Google Shape;295;p8"/>
            <p:cNvGrpSpPr/>
            <p:nvPr/>
          </p:nvGrpSpPr>
          <p:grpSpPr>
            <a:xfrm>
              <a:off x="2046943" y="382068"/>
              <a:ext cx="633422" cy="305881"/>
              <a:chOff x="2080184" y="4349337"/>
              <a:chExt cx="824017" cy="397920"/>
            </a:xfrm>
          </p:grpSpPr>
          <p:sp>
            <p:nvSpPr>
              <p:cNvPr id="296" name="Google Shape;296;p8"/>
              <p:cNvSpPr/>
              <p:nvPr/>
            </p:nvSpPr>
            <p:spPr>
              <a:xfrm>
                <a:off x="2085362" y="4353943"/>
                <a:ext cx="814233" cy="388707"/>
              </a:xfrm>
              <a:custGeom>
                <a:avLst/>
                <a:gdLst/>
                <a:ahLst/>
                <a:cxnLst/>
                <a:rect l="l" t="t" r="r" b="b"/>
                <a:pathLst>
                  <a:path w="25631" h="12236" extrusionOk="0">
                    <a:moveTo>
                      <a:pt x="12055" y="0"/>
                    </a:moveTo>
                    <a:lnTo>
                      <a:pt x="10788" y="18"/>
                    </a:lnTo>
                    <a:lnTo>
                      <a:pt x="9557" y="199"/>
                    </a:lnTo>
                    <a:lnTo>
                      <a:pt x="8381" y="525"/>
                    </a:lnTo>
                    <a:lnTo>
                      <a:pt x="7331" y="996"/>
                    </a:lnTo>
                    <a:lnTo>
                      <a:pt x="6408" y="1629"/>
                    </a:lnTo>
                    <a:lnTo>
                      <a:pt x="5684" y="2425"/>
                    </a:lnTo>
                    <a:lnTo>
                      <a:pt x="5213" y="3349"/>
                    </a:lnTo>
                    <a:lnTo>
                      <a:pt x="4996" y="4453"/>
                    </a:lnTo>
                    <a:lnTo>
                      <a:pt x="5032" y="5068"/>
                    </a:lnTo>
                    <a:lnTo>
                      <a:pt x="5032" y="5068"/>
                    </a:lnTo>
                    <a:lnTo>
                      <a:pt x="4797" y="4923"/>
                    </a:lnTo>
                    <a:lnTo>
                      <a:pt x="4308" y="4706"/>
                    </a:lnTo>
                    <a:lnTo>
                      <a:pt x="3548" y="4525"/>
                    </a:lnTo>
                    <a:lnTo>
                      <a:pt x="2552" y="4598"/>
                    </a:lnTo>
                    <a:lnTo>
                      <a:pt x="1647" y="4923"/>
                    </a:lnTo>
                    <a:lnTo>
                      <a:pt x="869" y="5503"/>
                    </a:lnTo>
                    <a:lnTo>
                      <a:pt x="308" y="6263"/>
                    </a:lnTo>
                    <a:lnTo>
                      <a:pt x="55" y="6951"/>
                    </a:lnTo>
                    <a:lnTo>
                      <a:pt x="0" y="7439"/>
                    </a:lnTo>
                    <a:lnTo>
                      <a:pt x="18" y="7964"/>
                    </a:lnTo>
                    <a:lnTo>
                      <a:pt x="145" y="8507"/>
                    </a:lnTo>
                    <a:lnTo>
                      <a:pt x="254" y="8779"/>
                    </a:lnTo>
                    <a:lnTo>
                      <a:pt x="398" y="9141"/>
                    </a:lnTo>
                    <a:lnTo>
                      <a:pt x="797" y="9738"/>
                    </a:lnTo>
                    <a:lnTo>
                      <a:pt x="1249" y="10227"/>
                    </a:lnTo>
                    <a:lnTo>
                      <a:pt x="1792" y="10589"/>
                    </a:lnTo>
                    <a:lnTo>
                      <a:pt x="2371" y="10842"/>
                    </a:lnTo>
                    <a:lnTo>
                      <a:pt x="3005" y="11005"/>
                    </a:lnTo>
                    <a:lnTo>
                      <a:pt x="4018" y="11096"/>
                    </a:lnTo>
                    <a:lnTo>
                      <a:pt x="5430" y="10933"/>
                    </a:lnTo>
                    <a:lnTo>
                      <a:pt x="6842" y="10534"/>
                    </a:lnTo>
                    <a:lnTo>
                      <a:pt x="8145" y="9955"/>
                    </a:lnTo>
                    <a:lnTo>
                      <a:pt x="9286" y="9267"/>
                    </a:lnTo>
                    <a:lnTo>
                      <a:pt x="9738" y="8905"/>
                    </a:lnTo>
                    <a:lnTo>
                      <a:pt x="9955" y="9231"/>
                    </a:lnTo>
                    <a:lnTo>
                      <a:pt x="10516" y="9847"/>
                    </a:lnTo>
                    <a:lnTo>
                      <a:pt x="11222" y="10426"/>
                    </a:lnTo>
                    <a:lnTo>
                      <a:pt x="12019" y="10933"/>
                    </a:lnTo>
                    <a:lnTo>
                      <a:pt x="12924" y="11385"/>
                    </a:lnTo>
                    <a:lnTo>
                      <a:pt x="13865" y="11729"/>
                    </a:lnTo>
                    <a:lnTo>
                      <a:pt x="14861" y="12001"/>
                    </a:lnTo>
                    <a:lnTo>
                      <a:pt x="15838" y="12182"/>
                    </a:lnTo>
                    <a:lnTo>
                      <a:pt x="16797" y="12236"/>
                    </a:lnTo>
                    <a:lnTo>
                      <a:pt x="17684" y="12182"/>
                    </a:lnTo>
                    <a:lnTo>
                      <a:pt x="18517" y="12001"/>
                    </a:lnTo>
                    <a:lnTo>
                      <a:pt x="19223" y="11693"/>
                    </a:lnTo>
                    <a:lnTo>
                      <a:pt x="19820" y="11222"/>
                    </a:lnTo>
                    <a:lnTo>
                      <a:pt x="20236" y="10607"/>
                    </a:lnTo>
                    <a:lnTo>
                      <a:pt x="20472" y="9829"/>
                    </a:lnTo>
                    <a:lnTo>
                      <a:pt x="20472" y="8869"/>
                    </a:lnTo>
                    <a:lnTo>
                      <a:pt x="20381" y="8308"/>
                    </a:lnTo>
                    <a:lnTo>
                      <a:pt x="20417" y="8362"/>
                    </a:lnTo>
                    <a:lnTo>
                      <a:pt x="20598" y="8417"/>
                    </a:lnTo>
                    <a:lnTo>
                      <a:pt x="21123" y="8399"/>
                    </a:lnTo>
                    <a:lnTo>
                      <a:pt x="22173" y="8163"/>
                    </a:lnTo>
                    <a:lnTo>
                      <a:pt x="23386" y="7711"/>
                    </a:lnTo>
                    <a:lnTo>
                      <a:pt x="24255" y="7204"/>
                    </a:lnTo>
                    <a:lnTo>
                      <a:pt x="24761" y="6824"/>
                    </a:lnTo>
                    <a:lnTo>
                      <a:pt x="25178" y="6389"/>
                    </a:lnTo>
                    <a:lnTo>
                      <a:pt x="25467" y="5901"/>
                    </a:lnTo>
                    <a:lnTo>
                      <a:pt x="25630" y="5358"/>
                    </a:lnTo>
                    <a:lnTo>
                      <a:pt x="25594" y="4760"/>
                    </a:lnTo>
                    <a:lnTo>
                      <a:pt x="25377" y="4127"/>
                    </a:lnTo>
                    <a:lnTo>
                      <a:pt x="24906" y="3439"/>
                    </a:lnTo>
                    <a:lnTo>
                      <a:pt x="24580" y="3077"/>
                    </a:lnTo>
                    <a:lnTo>
                      <a:pt x="24218" y="2733"/>
                    </a:lnTo>
                    <a:lnTo>
                      <a:pt x="23386" y="2208"/>
                    </a:lnTo>
                    <a:lnTo>
                      <a:pt x="22463" y="1864"/>
                    </a:lnTo>
                    <a:lnTo>
                      <a:pt x="21503" y="1738"/>
                    </a:lnTo>
                    <a:lnTo>
                      <a:pt x="20544" y="1864"/>
                    </a:lnTo>
                    <a:lnTo>
                      <a:pt x="19639" y="2244"/>
                    </a:lnTo>
                    <a:lnTo>
                      <a:pt x="18825" y="2914"/>
                    </a:lnTo>
                    <a:lnTo>
                      <a:pt x="18155" y="3892"/>
                    </a:lnTo>
                    <a:lnTo>
                      <a:pt x="17901" y="4507"/>
                    </a:lnTo>
                    <a:lnTo>
                      <a:pt x="17920" y="3946"/>
                    </a:lnTo>
                    <a:lnTo>
                      <a:pt x="17684" y="2950"/>
                    </a:lnTo>
                    <a:lnTo>
                      <a:pt x="17196" y="2100"/>
                    </a:lnTo>
                    <a:lnTo>
                      <a:pt x="16453" y="1376"/>
                    </a:lnTo>
                    <a:lnTo>
                      <a:pt x="15530" y="815"/>
                    </a:lnTo>
                    <a:lnTo>
                      <a:pt x="14462" y="398"/>
                    </a:lnTo>
                    <a:lnTo>
                      <a:pt x="13286" y="109"/>
                    </a:lnTo>
                    <a:lnTo>
                      <a:pt x="12055"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7" name="Google Shape;297;p8"/>
              <p:cNvSpPr/>
              <p:nvPr/>
            </p:nvSpPr>
            <p:spPr>
              <a:xfrm>
                <a:off x="2080184" y="4349337"/>
                <a:ext cx="824017" cy="397920"/>
              </a:xfrm>
              <a:custGeom>
                <a:avLst/>
                <a:gdLst/>
                <a:ahLst/>
                <a:cxnLst/>
                <a:rect l="l" t="t" r="r" b="b"/>
                <a:pathLst>
                  <a:path w="25939" h="12526" extrusionOk="0">
                    <a:moveTo>
                      <a:pt x="12327" y="0"/>
                    </a:moveTo>
                    <a:lnTo>
                      <a:pt x="11096" y="18"/>
                    </a:lnTo>
                    <a:lnTo>
                      <a:pt x="9865" y="163"/>
                    </a:lnTo>
                    <a:lnTo>
                      <a:pt x="8707" y="453"/>
                    </a:lnTo>
                    <a:lnTo>
                      <a:pt x="7639" y="887"/>
                    </a:lnTo>
                    <a:lnTo>
                      <a:pt x="7168" y="1159"/>
                    </a:lnTo>
                    <a:lnTo>
                      <a:pt x="6643" y="1521"/>
                    </a:lnTo>
                    <a:lnTo>
                      <a:pt x="5829" y="2335"/>
                    </a:lnTo>
                    <a:lnTo>
                      <a:pt x="5286" y="3295"/>
                    </a:lnTo>
                    <a:lnTo>
                      <a:pt x="5032" y="4362"/>
                    </a:lnTo>
                    <a:lnTo>
                      <a:pt x="5014" y="4942"/>
                    </a:lnTo>
                    <a:lnTo>
                      <a:pt x="4761" y="4797"/>
                    </a:lnTo>
                    <a:lnTo>
                      <a:pt x="4218" y="4616"/>
                    </a:lnTo>
                    <a:lnTo>
                      <a:pt x="3421" y="4507"/>
                    </a:lnTo>
                    <a:lnTo>
                      <a:pt x="2426" y="4652"/>
                    </a:lnTo>
                    <a:lnTo>
                      <a:pt x="1539" y="5068"/>
                    </a:lnTo>
                    <a:lnTo>
                      <a:pt x="1159" y="5340"/>
                    </a:lnTo>
                    <a:lnTo>
                      <a:pt x="779" y="5702"/>
                    </a:lnTo>
                    <a:lnTo>
                      <a:pt x="236" y="6534"/>
                    </a:lnTo>
                    <a:lnTo>
                      <a:pt x="0" y="7476"/>
                    </a:lnTo>
                    <a:lnTo>
                      <a:pt x="91" y="8489"/>
                    </a:lnTo>
                    <a:lnTo>
                      <a:pt x="272" y="8996"/>
                    </a:lnTo>
                    <a:lnTo>
                      <a:pt x="543" y="8869"/>
                    </a:lnTo>
                    <a:lnTo>
                      <a:pt x="380" y="8417"/>
                    </a:lnTo>
                    <a:lnTo>
                      <a:pt x="308" y="7512"/>
                    </a:lnTo>
                    <a:lnTo>
                      <a:pt x="507" y="6661"/>
                    </a:lnTo>
                    <a:lnTo>
                      <a:pt x="996" y="5901"/>
                    </a:lnTo>
                    <a:lnTo>
                      <a:pt x="1358" y="5575"/>
                    </a:lnTo>
                    <a:lnTo>
                      <a:pt x="1720" y="5304"/>
                    </a:lnTo>
                    <a:lnTo>
                      <a:pt x="2589" y="4924"/>
                    </a:lnTo>
                    <a:lnTo>
                      <a:pt x="3313" y="4815"/>
                    </a:lnTo>
                    <a:lnTo>
                      <a:pt x="3819" y="4851"/>
                    </a:lnTo>
                    <a:lnTo>
                      <a:pt x="4344" y="4960"/>
                    </a:lnTo>
                    <a:lnTo>
                      <a:pt x="4851" y="5177"/>
                    </a:lnTo>
                    <a:lnTo>
                      <a:pt x="5105" y="5340"/>
                    </a:lnTo>
                    <a:lnTo>
                      <a:pt x="5177" y="5376"/>
                    </a:lnTo>
                    <a:lnTo>
                      <a:pt x="5267" y="5340"/>
                    </a:lnTo>
                    <a:lnTo>
                      <a:pt x="5322" y="5286"/>
                    </a:lnTo>
                    <a:lnTo>
                      <a:pt x="5340" y="5195"/>
                    </a:lnTo>
                    <a:lnTo>
                      <a:pt x="5322" y="4833"/>
                    </a:lnTo>
                    <a:lnTo>
                      <a:pt x="5358" y="4163"/>
                    </a:lnTo>
                    <a:lnTo>
                      <a:pt x="5521" y="3566"/>
                    </a:lnTo>
                    <a:lnTo>
                      <a:pt x="5738" y="3041"/>
                    </a:lnTo>
                    <a:lnTo>
                      <a:pt x="6209" y="2353"/>
                    </a:lnTo>
                    <a:lnTo>
                      <a:pt x="6951" y="1665"/>
                    </a:lnTo>
                    <a:lnTo>
                      <a:pt x="7331" y="1430"/>
                    </a:lnTo>
                    <a:lnTo>
                      <a:pt x="7783" y="1159"/>
                    </a:lnTo>
                    <a:lnTo>
                      <a:pt x="8815" y="742"/>
                    </a:lnTo>
                    <a:lnTo>
                      <a:pt x="9937" y="453"/>
                    </a:lnTo>
                    <a:lnTo>
                      <a:pt x="11114" y="308"/>
                    </a:lnTo>
                    <a:lnTo>
                      <a:pt x="12309" y="290"/>
                    </a:lnTo>
                    <a:lnTo>
                      <a:pt x="13485" y="417"/>
                    </a:lnTo>
                    <a:lnTo>
                      <a:pt x="14589" y="688"/>
                    </a:lnTo>
                    <a:lnTo>
                      <a:pt x="15621" y="1086"/>
                    </a:lnTo>
                    <a:lnTo>
                      <a:pt x="16073" y="1340"/>
                    </a:lnTo>
                    <a:lnTo>
                      <a:pt x="16417" y="1575"/>
                    </a:lnTo>
                    <a:lnTo>
                      <a:pt x="17105" y="2172"/>
                    </a:lnTo>
                    <a:lnTo>
                      <a:pt x="17648" y="2987"/>
                    </a:lnTo>
                    <a:lnTo>
                      <a:pt x="17865" y="3747"/>
                    </a:lnTo>
                    <a:lnTo>
                      <a:pt x="17920" y="4326"/>
                    </a:lnTo>
                    <a:lnTo>
                      <a:pt x="17902" y="4652"/>
                    </a:lnTo>
                    <a:lnTo>
                      <a:pt x="17920" y="4761"/>
                    </a:lnTo>
                    <a:lnTo>
                      <a:pt x="18028" y="4815"/>
                    </a:lnTo>
                    <a:lnTo>
                      <a:pt x="18137" y="4797"/>
                    </a:lnTo>
                    <a:lnTo>
                      <a:pt x="18191" y="4706"/>
                    </a:lnTo>
                    <a:lnTo>
                      <a:pt x="18463" y="4073"/>
                    </a:lnTo>
                    <a:lnTo>
                      <a:pt x="19114" y="3132"/>
                    </a:lnTo>
                    <a:lnTo>
                      <a:pt x="19838" y="2534"/>
                    </a:lnTo>
                    <a:lnTo>
                      <a:pt x="20562" y="2208"/>
                    </a:lnTo>
                    <a:lnTo>
                      <a:pt x="20888" y="2118"/>
                    </a:lnTo>
                    <a:lnTo>
                      <a:pt x="21377" y="2046"/>
                    </a:lnTo>
                    <a:lnTo>
                      <a:pt x="22372" y="2100"/>
                    </a:lnTo>
                    <a:lnTo>
                      <a:pt x="23350" y="2426"/>
                    </a:lnTo>
                    <a:lnTo>
                      <a:pt x="24237" y="2969"/>
                    </a:lnTo>
                    <a:lnTo>
                      <a:pt x="24635" y="3331"/>
                    </a:lnTo>
                    <a:lnTo>
                      <a:pt x="24870" y="3584"/>
                    </a:lnTo>
                    <a:lnTo>
                      <a:pt x="25250" y="4091"/>
                    </a:lnTo>
                    <a:lnTo>
                      <a:pt x="25504" y="4598"/>
                    </a:lnTo>
                    <a:lnTo>
                      <a:pt x="25630" y="5068"/>
                    </a:lnTo>
                    <a:lnTo>
                      <a:pt x="25648" y="5304"/>
                    </a:lnTo>
                    <a:lnTo>
                      <a:pt x="25630" y="5503"/>
                    </a:lnTo>
                    <a:lnTo>
                      <a:pt x="25540" y="5883"/>
                    </a:lnTo>
                    <a:lnTo>
                      <a:pt x="25232" y="6426"/>
                    </a:lnTo>
                    <a:lnTo>
                      <a:pt x="24888" y="6770"/>
                    </a:lnTo>
                    <a:lnTo>
                      <a:pt x="24635" y="7005"/>
                    </a:lnTo>
                    <a:lnTo>
                      <a:pt x="24038" y="7421"/>
                    </a:lnTo>
                    <a:lnTo>
                      <a:pt x="23060" y="7892"/>
                    </a:lnTo>
                    <a:lnTo>
                      <a:pt x="21793" y="8290"/>
                    </a:lnTo>
                    <a:lnTo>
                      <a:pt x="20870" y="8435"/>
                    </a:lnTo>
                    <a:lnTo>
                      <a:pt x="20689" y="8399"/>
                    </a:lnTo>
                    <a:lnTo>
                      <a:pt x="20617" y="8308"/>
                    </a:lnTo>
                    <a:lnTo>
                      <a:pt x="20526" y="8308"/>
                    </a:lnTo>
                    <a:lnTo>
                      <a:pt x="20454" y="8326"/>
                    </a:lnTo>
                    <a:lnTo>
                      <a:pt x="20399" y="8435"/>
                    </a:lnTo>
                    <a:lnTo>
                      <a:pt x="20399" y="8489"/>
                    </a:lnTo>
                    <a:lnTo>
                      <a:pt x="20508" y="9123"/>
                    </a:lnTo>
                    <a:lnTo>
                      <a:pt x="20472" y="9937"/>
                    </a:lnTo>
                    <a:lnTo>
                      <a:pt x="20345" y="10426"/>
                    </a:lnTo>
                    <a:lnTo>
                      <a:pt x="20146" y="10860"/>
                    </a:lnTo>
                    <a:lnTo>
                      <a:pt x="19874" y="11241"/>
                    </a:lnTo>
                    <a:lnTo>
                      <a:pt x="19512" y="11566"/>
                    </a:lnTo>
                    <a:lnTo>
                      <a:pt x="19078" y="11820"/>
                    </a:lnTo>
                    <a:lnTo>
                      <a:pt x="18825" y="11928"/>
                    </a:lnTo>
                    <a:lnTo>
                      <a:pt x="18336" y="12091"/>
                    </a:lnTo>
                    <a:lnTo>
                      <a:pt x="17178" y="12236"/>
                    </a:lnTo>
                    <a:lnTo>
                      <a:pt x="15929" y="12146"/>
                    </a:lnTo>
                    <a:lnTo>
                      <a:pt x="14625" y="11892"/>
                    </a:lnTo>
                    <a:lnTo>
                      <a:pt x="13358" y="11458"/>
                    </a:lnTo>
                    <a:lnTo>
                      <a:pt x="12164" y="10879"/>
                    </a:lnTo>
                    <a:lnTo>
                      <a:pt x="11132" y="10191"/>
                    </a:lnTo>
                    <a:lnTo>
                      <a:pt x="10317" y="9394"/>
                    </a:lnTo>
                    <a:lnTo>
                      <a:pt x="10028" y="8960"/>
                    </a:lnTo>
                    <a:lnTo>
                      <a:pt x="9992" y="8924"/>
                    </a:lnTo>
                    <a:lnTo>
                      <a:pt x="9919" y="8888"/>
                    </a:lnTo>
                    <a:lnTo>
                      <a:pt x="9865" y="8888"/>
                    </a:lnTo>
                    <a:lnTo>
                      <a:pt x="9811" y="8924"/>
                    </a:lnTo>
                    <a:lnTo>
                      <a:pt x="9358" y="9286"/>
                    </a:lnTo>
                    <a:lnTo>
                      <a:pt x="8182" y="9992"/>
                    </a:lnTo>
                    <a:lnTo>
                      <a:pt x="6788" y="10589"/>
                    </a:lnTo>
                    <a:lnTo>
                      <a:pt x="5286" y="10987"/>
                    </a:lnTo>
                    <a:lnTo>
                      <a:pt x="4507" y="11060"/>
                    </a:lnTo>
                    <a:lnTo>
                      <a:pt x="4525" y="11367"/>
                    </a:lnTo>
                    <a:lnTo>
                      <a:pt x="5304" y="11295"/>
                    </a:lnTo>
                    <a:lnTo>
                      <a:pt x="6806" y="10915"/>
                    </a:lnTo>
                    <a:lnTo>
                      <a:pt x="8182" y="10336"/>
                    </a:lnTo>
                    <a:lnTo>
                      <a:pt x="9376" y="9630"/>
                    </a:lnTo>
                    <a:lnTo>
                      <a:pt x="9865" y="9268"/>
                    </a:lnTo>
                    <a:lnTo>
                      <a:pt x="10118" y="9612"/>
                    </a:lnTo>
                    <a:lnTo>
                      <a:pt x="10752" y="10263"/>
                    </a:lnTo>
                    <a:lnTo>
                      <a:pt x="11530" y="10860"/>
                    </a:lnTo>
                    <a:lnTo>
                      <a:pt x="12417" y="11385"/>
                    </a:lnTo>
                    <a:lnTo>
                      <a:pt x="13395" y="11820"/>
                    </a:lnTo>
                    <a:lnTo>
                      <a:pt x="14426" y="12164"/>
                    </a:lnTo>
                    <a:lnTo>
                      <a:pt x="15458" y="12399"/>
                    </a:lnTo>
                    <a:lnTo>
                      <a:pt x="16490" y="12526"/>
                    </a:lnTo>
                    <a:lnTo>
                      <a:pt x="16997" y="12526"/>
                    </a:lnTo>
                    <a:lnTo>
                      <a:pt x="17521" y="12508"/>
                    </a:lnTo>
                    <a:lnTo>
                      <a:pt x="18499" y="12363"/>
                    </a:lnTo>
                    <a:lnTo>
                      <a:pt x="18933" y="12200"/>
                    </a:lnTo>
                    <a:lnTo>
                      <a:pt x="19331" y="12037"/>
                    </a:lnTo>
                    <a:lnTo>
                      <a:pt x="19874" y="11657"/>
                    </a:lnTo>
                    <a:lnTo>
                      <a:pt x="20200" y="11331"/>
                    </a:lnTo>
                    <a:lnTo>
                      <a:pt x="20490" y="10915"/>
                    </a:lnTo>
                    <a:lnTo>
                      <a:pt x="20689" y="10408"/>
                    </a:lnTo>
                    <a:lnTo>
                      <a:pt x="20798" y="9811"/>
                    </a:lnTo>
                    <a:lnTo>
                      <a:pt x="20798" y="9105"/>
                    </a:lnTo>
                    <a:lnTo>
                      <a:pt x="20743" y="8707"/>
                    </a:lnTo>
                    <a:lnTo>
                      <a:pt x="21087" y="8725"/>
                    </a:lnTo>
                    <a:lnTo>
                      <a:pt x="22119" y="8526"/>
                    </a:lnTo>
                    <a:lnTo>
                      <a:pt x="23368" y="8109"/>
                    </a:lnTo>
                    <a:lnTo>
                      <a:pt x="24291" y="7620"/>
                    </a:lnTo>
                    <a:lnTo>
                      <a:pt x="24852" y="7222"/>
                    </a:lnTo>
                    <a:lnTo>
                      <a:pt x="25105" y="7005"/>
                    </a:lnTo>
                    <a:lnTo>
                      <a:pt x="25305" y="6806"/>
                    </a:lnTo>
                    <a:lnTo>
                      <a:pt x="25612" y="6390"/>
                    </a:lnTo>
                    <a:lnTo>
                      <a:pt x="25829" y="5973"/>
                    </a:lnTo>
                    <a:lnTo>
                      <a:pt x="25938" y="5539"/>
                    </a:lnTo>
                    <a:lnTo>
                      <a:pt x="25938" y="5304"/>
                    </a:lnTo>
                    <a:lnTo>
                      <a:pt x="25938" y="5050"/>
                    </a:lnTo>
                    <a:lnTo>
                      <a:pt x="25811" y="4507"/>
                    </a:lnTo>
                    <a:lnTo>
                      <a:pt x="25522" y="3964"/>
                    </a:lnTo>
                    <a:lnTo>
                      <a:pt x="25105" y="3403"/>
                    </a:lnTo>
                    <a:lnTo>
                      <a:pt x="24852" y="3114"/>
                    </a:lnTo>
                    <a:lnTo>
                      <a:pt x="24418" y="2733"/>
                    </a:lnTo>
                    <a:lnTo>
                      <a:pt x="23476" y="2136"/>
                    </a:lnTo>
                    <a:lnTo>
                      <a:pt x="22427" y="1810"/>
                    </a:lnTo>
                    <a:lnTo>
                      <a:pt x="21359" y="1738"/>
                    </a:lnTo>
                    <a:lnTo>
                      <a:pt x="20834" y="1828"/>
                    </a:lnTo>
                    <a:lnTo>
                      <a:pt x="20417" y="1937"/>
                    </a:lnTo>
                    <a:lnTo>
                      <a:pt x="19657" y="2299"/>
                    </a:lnTo>
                    <a:lnTo>
                      <a:pt x="18988" y="2842"/>
                    </a:lnTo>
                    <a:lnTo>
                      <a:pt x="18426" y="3548"/>
                    </a:lnTo>
                    <a:lnTo>
                      <a:pt x="18209" y="3964"/>
                    </a:lnTo>
                    <a:lnTo>
                      <a:pt x="18137" y="3530"/>
                    </a:lnTo>
                    <a:lnTo>
                      <a:pt x="17847" y="2715"/>
                    </a:lnTo>
                    <a:lnTo>
                      <a:pt x="17340" y="1991"/>
                    </a:lnTo>
                    <a:lnTo>
                      <a:pt x="16653" y="1358"/>
                    </a:lnTo>
                    <a:lnTo>
                      <a:pt x="16236" y="1086"/>
                    </a:lnTo>
                    <a:lnTo>
                      <a:pt x="15766" y="815"/>
                    </a:lnTo>
                    <a:lnTo>
                      <a:pt x="14698" y="398"/>
                    </a:lnTo>
                    <a:lnTo>
                      <a:pt x="13539" y="127"/>
                    </a:lnTo>
                    <a:lnTo>
                      <a:pt x="12327"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 name="Google Shape;298;p8"/>
              <p:cNvSpPr/>
              <p:nvPr/>
            </p:nvSpPr>
            <p:spPr>
              <a:xfrm>
                <a:off x="2080184" y="4349337"/>
                <a:ext cx="797555" cy="397920"/>
              </a:xfrm>
              <a:custGeom>
                <a:avLst/>
                <a:gdLst/>
                <a:ahLst/>
                <a:cxnLst/>
                <a:rect l="l" t="t" r="r" b="b"/>
                <a:pathLst>
                  <a:path w="25106" h="12526" extrusionOk="0">
                    <a:moveTo>
                      <a:pt x="12327" y="0"/>
                    </a:moveTo>
                    <a:lnTo>
                      <a:pt x="11096" y="18"/>
                    </a:lnTo>
                    <a:lnTo>
                      <a:pt x="9865" y="163"/>
                    </a:lnTo>
                    <a:lnTo>
                      <a:pt x="8707" y="453"/>
                    </a:lnTo>
                    <a:lnTo>
                      <a:pt x="7639" y="887"/>
                    </a:lnTo>
                    <a:lnTo>
                      <a:pt x="7168" y="1159"/>
                    </a:lnTo>
                    <a:lnTo>
                      <a:pt x="6643" y="1521"/>
                    </a:lnTo>
                    <a:lnTo>
                      <a:pt x="5829" y="2335"/>
                    </a:lnTo>
                    <a:lnTo>
                      <a:pt x="5286" y="3295"/>
                    </a:lnTo>
                    <a:lnTo>
                      <a:pt x="5032" y="4362"/>
                    </a:lnTo>
                    <a:lnTo>
                      <a:pt x="5014" y="4942"/>
                    </a:lnTo>
                    <a:lnTo>
                      <a:pt x="4761" y="4797"/>
                    </a:lnTo>
                    <a:lnTo>
                      <a:pt x="4218" y="4616"/>
                    </a:lnTo>
                    <a:lnTo>
                      <a:pt x="3421" y="4507"/>
                    </a:lnTo>
                    <a:lnTo>
                      <a:pt x="2426" y="4652"/>
                    </a:lnTo>
                    <a:lnTo>
                      <a:pt x="1539" y="5068"/>
                    </a:lnTo>
                    <a:lnTo>
                      <a:pt x="1159" y="5340"/>
                    </a:lnTo>
                    <a:lnTo>
                      <a:pt x="779" y="5702"/>
                    </a:lnTo>
                    <a:lnTo>
                      <a:pt x="236" y="6534"/>
                    </a:lnTo>
                    <a:lnTo>
                      <a:pt x="0" y="7476"/>
                    </a:lnTo>
                    <a:lnTo>
                      <a:pt x="91" y="8489"/>
                    </a:lnTo>
                    <a:lnTo>
                      <a:pt x="272" y="8996"/>
                    </a:lnTo>
                    <a:lnTo>
                      <a:pt x="435" y="9376"/>
                    </a:lnTo>
                    <a:lnTo>
                      <a:pt x="869" y="10010"/>
                    </a:lnTo>
                    <a:lnTo>
                      <a:pt x="1358" y="10517"/>
                    </a:lnTo>
                    <a:lnTo>
                      <a:pt x="1901" y="10879"/>
                    </a:lnTo>
                    <a:lnTo>
                      <a:pt x="2480" y="11132"/>
                    </a:lnTo>
                    <a:lnTo>
                      <a:pt x="3077" y="11295"/>
                    </a:lnTo>
                    <a:lnTo>
                      <a:pt x="3964" y="11385"/>
                    </a:lnTo>
                    <a:lnTo>
                      <a:pt x="4525" y="11367"/>
                    </a:lnTo>
                    <a:lnTo>
                      <a:pt x="5304" y="11295"/>
                    </a:lnTo>
                    <a:lnTo>
                      <a:pt x="6806" y="10915"/>
                    </a:lnTo>
                    <a:lnTo>
                      <a:pt x="8182" y="10336"/>
                    </a:lnTo>
                    <a:lnTo>
                      <a:pt x="9376" y="9630"/>
                    </a:lnTo>
                    <a:lnTo>
                      <a:pt x="9865" y="9268"/>
                    </a:lnTo>
                    <a:lnTo>
                      <a:pt x="10118" y="9612"/>
                    </a:lnTo>
                    <a:lnTo>
                      <a:pt x="10752" y="10263"/>
                    </a:lnTo>
                    <a:lnTo>
                      <a:pt x="11530" y="10860"/>
                    </a:lnTo>
                    <a:lnTo>
                      <a:pt x="12417" y="11385"/>
                    </a:lnTo>
                    <a:lnTo>
                      <a:pt x="13395" y="11820"/>
                    </a:lnTo>
                    <a:lnTo>
                      <a:pt x="14426" y="12164"/>
                    </a:lnTo>
                    <a:lnTo>
                      <a:pt x="15458" y="12399"/>
                    </a:lnTo>
                    <a:lnTo>
                      <a:pt x="16490" y="12526"/>
                    </a:lnTo>
                    <a:lnTo>
                      <a:pt x="16997" y="12526"/>
                    </a:lnTo>
                    <a:lnTo>
                      <a:pt x="17521" y="12508"/>
                    </a:lnTo>
                    <a:lnTo>
                      <a:pt x="18499" y="12363"/>
                    </a:lnTo>
                    <a:lnTo>
                      <a:pt x="18933" y="12200"/>
                    </a:lnTo>
                    <a:lnTo>
                      <a:pt x="19331" y="12037"/>
                    </a:lnTo>
                    <a:lnTo>
                      <a:pt x="19874" y="11657"/>
                    </a:lnTo>
                    <a:lnTo>
                      <a:pt x="20200" y="11331"/>
                    </a:lnTo>
                    <a:lnTo>
                      <a:pt x="20490" y="10915"/>
                    </a:lnTo>
                    <a:lnTo>
                      <a:pt x="20689" y="10408"/>
                    </a:lnTo>
                    <a:lnTo>
                      <a:pt x="20798" y="9811"/>
                    </a:lnTo>
                    <a:lnTo>
                      <a:pt x="20798" y="9105"/>
                    </a:lnTo>
                    <a:lnTo>
                      <a:pt x="20743" y="8707"/>
                    </a:lnTo>
                    <a:lnTo>
                      <a:pt x="21087" y="8725"/>
                    </a:lnTo>
                    <a:lnTo>
                      <a:pt x="22119" y="8526"/>
                    </a:lnTo>
                    <a:lnTo>
                      <a:pt x="23368" y="8109"/>
                    </a:lnTo>
                    <a:lnTo>
                      <a:pt x="24291" y="7620"/>
                    </a:lnTo>
                    <a:lnTo>
                      <a:pt x="24852" y="7222"/>
                    </a:lnTo>
                    <a:lnTo>
                      <a:pt x="25105" y="7005"/>
                    </a:lnTo>
                    <a:lnTo>
                      <a:pt x="24888" y="6770"/>
                    </a:lnTo>
                    <a:lnTo>
                      <a:pt x="24635" y="7005"/>
                    </a:lnTo>
                    <a:lnTo>
                      <a:pt x="24038" y="7421"/>
                    </a:lnTo>
                    <a:lnTo>
                      <a:pt x="23060" y="7892"/>
                    </a:lnTo>
                    <a:lnTo>
                      <a:pt x="21793" y="8290"/>
                    </a:lnTo>
                    <a:lnTo>
                      <a:pt x="20870" y="8435"/>
                    </a:lnTo>
                    <a:lnTo>
                      <a:pt x="20689" y="8399"/>
                    </a:lnTo>
                    <a:lnTo>
                      <a:pt x="20617" y="8308"/>
                    </a:lnTo>
                    <a:lnTo>
                      <a:pt x="20526" y="8308"/>
                    </a:lnTo>
                    <a:lnTo>
                      <a:pt x="20454" y="8326"/>
                    </a:lnTo>
                    <a:lnTo>
                      <a:pt x="20399" y="8435"/>
                    </a:lnTo>
                    <a:lnTo>
                      <a:pt x="20399" y="8489"/>
                    </a:lnTo>
                    <a:lnTo>
                      <a:pt x="20508" y="9123"/>
                    </a:lnTo>
                    <a:lnTo>
                      <a:pt x="20472" y="9937"/>
                    </a:lnTo>
                    <a:lnTo>
                      <a:pt x="20345" y="10426"/>
                    </a:lnTo>
                    <a:lnTo>
                      <a:pt x="20146" y="10860"/>
                    </a:lnTo>
                    <a:lnTo>
                      <a:pt x="19874" y="11241"/>
                    </a:lnTo>
                    <a:lnTo>
                      <a:pt x="19512" y="11566"/>
                    </a:lnTo>
                    <a:lnTo>
                      <a:pt x="19078" y="11820"/>
                    </a:lnTo>
                    <a:lnTo>
                      <a:pt x="18825" y="11928"/>
                    </a:lnTo>
                    <a:lnTo>
                      <a:pt x="18336" y="12091"/>
                    </a:lnTo>
                    <a:lnTo>
                      <a:pt x="17196" y="12236"/>
                    </a:lnTo>
                    <a:lnTo>
                      <a:pt x="15929" y="12146"/>
                    </a:lnTo>
                    <a:lnTo>
                      <a:pt x="14625" y="11892"/>
                    </a:lnTo>
                    <a:lnTo>
                      <a:pt x="13358" y="11458"/>
                    </a:lnTo>
                    <a:lnTo>
                      <a:pt x="12164" y="10879"/>
                    </a:lnTo>
                    <a:lnTo>
                      <a:pt x="11132" y="10191"/>
                    </a:lnTo>
                    <a:lnTo>
                      <a:pt x="10317" y="9394"/>
                    </a:lnTo>
                    <a:lnTo>
                      <a:pt x="10028" y="8960"/>
                    </a:lnTo>
                    <a:lnTo>
                      <a:pt x="9992" y="8924"/>
                    </a:lnTo>
                    <a:lnTo>
                      <a:pt x="9919" y="8888"/>
                    </a:lnTo>
                    <a:lnTo>
                      <a:pt x="9865" y="8888"/>
                    </a:lnTo>
                    <a:lnTo>
                      <a:pt x="9811" y="8924"/>
                    </a:lnTo>
                    <a:lnTo>
                      <a:pt x="9358" y="9286"/>
                    </a:lnTo>
                    <a:lnTo>
                      <a:pt x="8182" y="9992"/>
                    </a:lnTo>
                    <a:lnTo>
                      <a:pt x="6788" y="10589"/>
                    </a:lnTo>
                    <a:lnTo>
                      <a:pt x="5286" y="10987"/>
                    </a:lnTo>
                    <a:lnTo>
                      <a:pt x="4507" y="11060"/>
                    </a:lnTo>
                    <a:lnTo>
                      <a:pt x="3982" y="11096"/>
                    </a:lnTo>
                    <a:lnTo>
                      <a:pt x="2878" y="10951"/>
                    </a:lnTo>
                    <a:lnTo>
                      <a:pt x="2064" y="10625"/>
                    </a:lnTo>
                    <a:lnTo>
                      <a:pt x="1557" y="10281"/>
                    </a:lnTo>
                    <a:lnTo>
                      <a:pt x="1104" y="9829"/>
                    </a:lnTo>
                    <a:lnTo>
                      <a:pt x="706" y="9231"/>
                    </a:lnTo>
                    <a:lnTo>
                      <a:pt x="543" y="8869"/>
                    </a:lnTo>
                    <a:lnTo>
                      <a:pt x="380" y="8417"/>
                    </a:lnTo>
                    <a:lnTo>
                      <a:pt x="308" y="7512"/>
                    </a:lnTo>
                    <a:lnTo>
                      <a:pt x="507" y="6661"/>
                    </a:lnTo>
                    <a:lnTo>
                      <a:pt x="996" y="5901"/>
                    </a:lnTo>
                    <a:lnTo>
                      <a:pt x="1358" y="5575"/>
                    </a:lnTo>
                    <a:lnTo>
                      <a:pt x="1720" y="5304"/>
                    </a:lnTo>
                    <a:lnTo>
                      <a:pt x="2589" y="4924"/>
                    </a:lnTo>
                    <a:lnTo>
                      <a:pt x="3313" y="4815"/>
                    </a:lnTo>
                    <a:lnTo>
                      <a:pt x="3819" y="4851"/>
                    </a:lnTo>
                    <a:lnTo>
                      <a:pt x="4344" y="4960"/>
                    </a:lnTo>
                    <a:lnTo>
                      <a:pt x="4851" y="5177"/>
                    </a:lnTo>
                    <a:lnTo>
                      <a:pt x="5105" y="5340"/>
                    </a:lnTo>
                    <a:lnTo>
                      <a:pt x="5177" y="5376"/>
                    </a:lnTo>
                    <a:lnTo>
                      <a:pt x="5267" y="5340"/>
                    </a:lnTo>
                    <a:lnTo>
                      <a:pt x="5322" y="5286"/>
                    </a:lnTo>
                    <a:lnTo>
                      <a:pt x="5340" y="5195"/>
                    </a:lnTo>
                    <a:lnTo>
                      <a:pt x="5322" y="4833"/>
                    </a:lnTo>
                    <a:lnTo>
                      <a:pt x="5358" y="4163"/>
                    </a:lnTo>
                    <a:lnTo>
                      <a:pt x="5521" y="3566"/>
                    </a:lnTo>
                    <a:lnTo>
                      <a:pt x="5738" y="3041"/>
                    </a:lnTo>
                    <a:lnTo>
                      <a:pt x="6209" y="2353"/>
                    </a:lnTo>
                    <a:lnTo>
                      <a:pt x="6951" y="1665"/>
                    </a:lnTo>
                    <a:lnTo>
                      <a:pt x="7331" y="1430"/>
                    </a:lnTo>
                    <a:lnTo>
                      <a:pt x="7783" y="1159"/>
                    </a:lnTo>
                    <a:lnTo>
                      <a:pt x="8815" y="742"/>
                    </a:lnTo>
                    <a:lnTo>
                      <a:pt x="9937" y="453"/>
                    </a:lnTo>
                    <a:lnTo>
                      <a:pt x="11114" y="308"/>
                    </a:lnTo>
                    <a:lnTo>
                      <a:pt x="12309" y="290"/>
                    </a:lnTo>
                    <a:lnTo>
                      <a:pt x="13485" y="417"/>
                    </a:lnTo>
                    <a:lnTo>
                      <a:pt x="14589" y="688"/>
                    </a:lnTo>
                    <a:lnTo>
                      <a:pt x="15621" y="1086"/>
                    </a:lnTo>
                    <a:lnTo>
                      <a:pt x="16073" y="1340"/>
                    </a:lnTo>
                    <a:lnTo>
                      <a:pt x="16417" y="1575"/>
                    </a:lnTo>
                    <a:lnTo>
                      <a:pt x="17105" y="2172"/>
                    </a:lnTo>
                    <a:lnTo>
                      <a:pt x="17648" y="2987"/>
                    </a:lnTo>
                    <a:lnTo>
                      <a:pt x="17865" y="3747"/>
                    </a:lnTo>
                    <a:lnTo>
                      <a:pt x="17920" y="4326"/>
                    </a:lnTo>
                    <a:lnTo>
                      <a:pt x="17902" y="4652"/>
                    </a:lnTo>
                    <a:lnTo>
                      <a:pt x="17920" y="4761"/>
                    </a:lnTo>
                    <a:lnTo>
                      <a:pt x="18028" y="4815"/>
                    </a:lnTo>
                    <a:lnTo>
                      <a:pt x="18137" y="4797"/>
                    </a:lnTo>
                    <a:lnTo>
                      <a:pt x="18191" y="4706"/>
                    </a:lnTo>
                    <a:lnTo>
                      <a:pt x="18463" y="4073"/>
                    </a:lnTo>
                    <a:lnTo>
                      <a:pt x="19114" y="3132"/>
                    </a:lnTo>
                    <a:lnTo>
                      <a:pt x="19838" y="2534"/>
                    </a:lnTo>
                    <a:lnTo>
                      <a:pt x="20562" y="2208"/>
                    </a:lnTo>
                    <a:lnTo>
                      <a:pt x="20888" y="2118"/>
                    </a:lnTo>
                    <a:lnTo>
                      <a:pt x="21377" y="2046"/>
                    </a:lnTo>
                    <a:lnTo>
                      <a:pt x="22372" y="2100"/>
                    </a:lnTo>
                    <a:lnTo>
                      <a:pt x="23350" y="2426"/>
                    </a:lnTo>
                    <a:lnTo>
                      <a:pt x="24237" y="2969"/>
                    </a:lnTo>
                    <a:lnTo>
                      <a:pt x="24635" y="3331"/>
                    </a:lnTo>
                    <a:lnTo>
                      <a:pt x="24852" y="3114"/>
                    </a:lnTo>
                    <a:lnTo>
                      <a:pt x="24418" y="2733"/>
                    </a:lnTo>
                    <a:lnTo>
                      <a:pt x="23476" y="2136"/>
                    </a:lnTo>
                    <a:lnTo>
                      <a:pt x="22427" y="1810"/>
                    </a:lnTo>
                    <a:lnTo>
                      <a:pt x="21359" y="1738"/>
                    </a:lnTo>
                    <a:lnTo>
                      <a:pt x="20834" y="1828"/>
                    </a:lnTo>
                    <a:lnTo>
                      <a:pt x="20417" y="1937"/>
                    </a:lnTo>
                    <a:lnTo>
                      <a:pt x="19657" y="2299"/>
                    </a:lnTo>
                    <a:lnTo>
                      <a:pt x="18988" y="2842"/>
                    </a:lnTo>
                    <a:lnTo>
                      <a:pt x="18426" y="3548"/>
                    </a:lnTo>
                    <a:lnTo>
                      <a:pt x="18209" y="3964"/>
                    </a:lnTo>
                    <a:lnTo>
                      <a:pt x="18137" y="3530"/>
                    </a:lnTo>
                    <a:lnTo>
                      <a:pt x="17847" y="2715"/>
                    </a:lnTo>
                    <a:lnTo>
                      <a:pt x="17340" y="1991"/>
                    </a:lnTo>
                    <a:lnTo>
                      <a:pt x="16653" y="1358"/>
                    </a:lnTo>
                    <a:lnTo>
                      <a:pt x="16236" y="1086"/>
                    </a:lnTo>
                    <a:lnTo>
                      <a:pt x="15766" y="815"/>
                    </a:lnTo>
                    <a:lnTo>
                      <a:pt x="14698" y="398"/>
                    </a:lnTo>
                    <a:lnTo>
                      <a:pt x="13539" y="127"/>
                    </a:lnTo>
                    <a:lnTo>
                      <a:pt x="12327"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99" name="Google Shape;299;p8"/>
            <p:cNvGrpSpPr/>
            <p:nvPr/>
          </p:nvGrpSpPr>
          <p:grpSpPr>
            <a:xfrm>
              <a:off x="-34950" y="4192797"/>
              <a:ext cx="9213900" cy="950714"/>
              <a:chOff x="-34950" y="4192797"/>
              <a:chExt cx="9213900" cy="950714"/>
            </a:xfrm>
          </p:grpSpPr>
          <p:sp>
            <p:nvSpPr>
              <p:cNvPr id="300" name="Google Shape;300;p8"/>
              <p:cNvSpPr/>
              <p:nvPr/>
            </p:nvSpPr>
            <p:spPr>
              <a:xfrm>
                <a:off x="-34950" y="4192797"/>
                <a:ext cx="9213888" cy="646417"/>
              </a:xfrm>
              <a:custGeom>
                <a:avLst/>
                <a:gdLst/>
                <a:ahLst/>
                <a:cxnLst/>
                <a:rect l="l" t="t" r="r" b="b"/>
                <a:pathLst>
                  <a:path w="281512" h="19750" extrusionOk="0">
                    <a:moveTo>
                      <a:pt x="0" y="0"/>
                    </a:moveTo>
                    <a:lnTo>
                      <a:pt x="0" y="19750"/>
                    </a:lnTo>
                    <a:lnTo>
                      <a:pt x="281511" y="19750"/>
                    </a:lnTo>
                    <a:lnTo>
                      <a:pt x="281511" y="3229"/>
                    </a:lnTo>
                    <a:lnTo>
                      <a:pt x="281221" y="3220"/>
                    </a:lnTo>
                    <a:lnTo>
                      <a:pt x="280693" y="3141"/>
                    </a:lnTo>
                    <a:lnTo>
                      <a:pt x="280227" y="3000"/>
                    </a:lnTo>
                    <a:lnTo>
                      <a:pt x="279813" y="2806"/>
                    </a:lnTo>
                    <a:lnTo>
                      <a:pt x="279268" y="2446"/>
                    </a:lnTo>
                    <a:lnTo>
                      <a:pt x="278643" y="1856"/>
                    </a:lnTo>
                    <a:lnTo>
                      <a:pt x="278353" y="1540"/>
                    </a:lnTo>
                    <a:lnTo>
                      <a:pt x="278080" y="1249"/>
                    </a:lnTo>
                    <a:lnTo>
                      <a:pt x="277508" y="704"/>
                    </a:lnTo>
                    <a:lnTo>
                      <a:pt x="277016" y="370"/>
                    </a:lnTo>
                    <a:lnTo>
                      <a:pt x="276655" y="194"/>
                    </a:lnTo>
                    <a:lnTo>
                      <a:pt x="276241" y="70"/>
                    </a:lnTo>
                    <a:lnTo>
                      <a:pt x="275775" y="9"/>
                    </a:lnTo>
                    <a:lnTo>
                      <a:pt x="275520" y="0"/>
                    </a:lnTo>
                    <a:lnTo>
                      <a:pt x="275265" y="9"/>
                    </a:lnTo>
                    <a:lnTo>
                      <a:pt x="274799" y="70"/>
                    </a:lnTo>
                    <a:lnTo>
                      <a:pt x="274385" y="194"/>
                    </a:lnTo>
                    <a:lnTo>
                      <a:pt x="274025" y="370"/>
                    </a:lnTo>
                    <a:lnTo>
                      <a:pt x="273532" y="704"/>
                    </a:lnTo>
                    <a:lnTo>
                      <a:pt x="272960" y="1249"/>
                    </a:lnTo>
                    <a:lnTo>
                      <a:pt x="272687" y="1540"/>
                    </a:lnTo>
                    <a:lnTo>
                      <a:pt x="272397" y="1856"/>
                    </a:lnTo>
                    <a:lnTo>
                      <a:pt x="271773" y="2446"/>
                    </a:lnTo>
                    <a:lnTo>
                      <a:pt x="271227" y="2806"/>
                    </a:lnTo>
                    <a:lnTo>
                      <a:pt x="270814" y="3000"/>
                    </a:lnTo>
                    <a:lnTo>
                      <a:pt x="270347" y="3141"/>
                    </a:lnTo>
                    <a:lnTo>
                      <a:pt x="269820" y="3220"/>
                    </a:lnTo>
                    <a:lnTo>
                      <a:pt x="269529" y="3229"/>
                    </a:lnTo>
                    <a:lnTo>
                      <a:pt x="269239" y="3220"/>
                    </a:lnTo>
                    <a:lnTo>
                      <a:pt x="268711" y="3141"/>
                    </a:lnTo>
                    <a:lnTo>
                      <a:pt x="268245" y="3000"/>
                    </a:lnTo>
                    <a:lnTo>
                      <a:pt x="267831" y="2806"/>
                    </a:lnTo>
                    <a:lnTo>
                      <a:pt x="267286" y="2446"/>
                    </a:lnTo>
                    <a:lnTo>
                      <a:pt x="266661" y="1856"/>
                    </a:lnTo>
                    <a:lnTo>
                      <a:pt x="266371" y="1540"/>
                    </a:lnTo>
                    <a:lnTo>
                      <a:pt x="266098" y="1249"/>
                    </a:lnTo>
                    <a:lnTo>
                      <a:pt x="265526" y="704"/>
                    </a:lnTo>
                    <a:lnTo>
                      <a:pt x="265034" y="370"/>
                    </a:lnTo>
                    <a:lnTo>
                      <a:pt x="264673" y="194"/>
                    </a:lnTo>
                    <a:lnTo>
                      <a:pt x="264260" y="70"/>
                    </a:lnTo>
                    <a:lnTo>
                      <a:pt x="263793" y="9"/>
                    </a:lnTo>
                    <a:lnTo>
                      <a:pt x="263538" y="0"/>
                    </a:lnTo>
                    <a:lnTo>
                      <a:pt x="263283" y="9"/>
                    </a:lnTo>
                    <a:lnTo>
                      <a:pt x="262817" y="70"/>
                    </a:lnTo>
                    <a:lnTo>
                      <a:pt x="262403" y="194"/>
                    </a:lnTo>
                    <a:lnTo>
                      <a:pt x="262043" y="370"/>
                    </a:lnTo>
                    <a:lnTo>
                      <a:pt x="261550" y="704"/>
                    </a:lnTo>
                    <a:lnTo>
                      <a:pt x="260978" y="1249"/>
                    </a:lnTo>
                    <a:lnTo>
                      <a:pt x="260706" y="1540"/>
                    </a:lnTo>
                    <a:lnTo>
                      <a:pt x="260415" y="1856"/>
                    </a:lnTo>
                    <a:lnTo>
                      <a:pt x="259791" y="2446"/>
                    </a:lnTo>
                    <a:lnTo>
                      <a:pt x="259245" y="2806"/>
                    </a:lnTo>
                    <a:lnTo>
                      <a:pt x="258832" y="3000"/>
                    </a:lnTo>
                    <a:lnTo>
                      <a:pt x="258366" y="3141"/>
                    </a:lnTo>
                    <a:lnTo>
                      <a:pt x="257838" y="3220"/>
                    </a:lnTo>
                    <a:lnTo>
                      <a:pt x="257547" y="3229"/>
                    </a:lnTo>
                    <a:lnTo>
                      <a:pt x="257257" y="3220"/>
                    </a:lnTo>
                    <a:lnTo>
                      <a:pt x="256729" y="3141"/>
                    </a:lnTo>
                    <a:lnTo>
                      <a:pt x="256263" y="3000"/>
                    </a:lnTo>
                    <a:lnTo>
                      <a:pt x="255850" y="2806"/>
                    </a:lnTo>
                    <a:lnTo>
                      <a:pt x="255304" y="2446"/>
                    </a:lnTo>
                    <a:lnTo>
                      <a:pt x="254680" y="1856"/>
                    </a:lnTo>
                    <a:lnTo>
                      <a:pt x="254389" y="1540"/>
                    </a:lnTo>
                    <a:lnTo>
                      <a:pt x="254116" y="1249"/>
                    </a:lnTo>
                    <a:lnTo>
                      <a:pt x="253545" y="704"/>
                    </a:lnTo>
                    <a:lnTo>
                      <a:pt x="253052" y="370"/>
                    </a:lnTo>
                    <a:lnTo>
                      <a:pt x="252691" y="194"/>
                    </a:lnTo>
                    <a:lnTo>
                      <a:pt x="252278" y="70"/>
                    </a:lnTo>
                    <a:lnTo>
                      <a:pt x="251812" y="9"/>
                    </a:lnTo>
                    <a:lnTo>
                      <a:pt x="251557" y="0"/>
                    </a:lnTo>
                    <a:lnTo>
                      <a:pt x="251301" y="9"/>
                    </a:lnTo>
                    <a:lnTo>
                      <a:pt x="250835" y="70"/>
                    </a:lnTo>
                    <a:lnTo>
                      <a:pt x="250422" y="194"/>
                    </a:lnTo>
                    <a:lnTo>
                      <a:pt x="250061" y="370"/>
                    </a:lnTo>
                    <a:lnTo>
                      <a:pt x="249568" y="704"/>
                    </a:lnTo>
                    <a:lnTo>
                      <a:pt x="248997" y="1249"/>
                    </a:lnTo>
                    <a:lnTo>
                      <a:pt x="248724" y="1540"/>
                    </a:lnTo>
                    <a:lnTo>
                      <a:pt x="248433" y="1856"/>
                    </a:lnTo>
                    <a:lnTo>
                      <a:pt x="247809" y="2446"/>
                    </a:lnTo>
                    <a:lnTo>
                      <a:pt x="247263" y="2806"/>
                    </a:lnTo>
                    <a:lnTo>
                      <a:pt x="246850" y="3000"/>
                    </a:lnTo>
                    <a:lnTo>
                      <a:pt x="246384" y="3141"/>
                    </a:lnTo>
                    <a:lnTo>
                      <a:pt x="245856" y="3220"/>
                    </a:lnTo>
                    <a:lnTo>
                      <a:pt x="245566" y="3229"/>
                    </a:lnTo>
                    <a:lnTo>
                      <a:pt x="245275" y="3220"/>
                    </a:lnTo>
                    <a:lnTo>
                      <a:pt x="244747" y="3141"/>
                    </a:lnTo>
                    <a:lnTo>
                      <a:pt x="244281" y="3000"/>
                    </a:lnTo>
                    <a:lnTo>
                      <a:pt x="243868" y="2806"/>
                    </a:lnTo>
                    <a:lnTo>
                      <a:pt x="243322" y="2446"/>
                    </a:lnTo>
                    <a:lnTo>
                      <a:pt x="242698" y="1856"/>
                    </a:lnTo>
                    <a:lnTo>
                      <a:pt x="242407" y="1540"/>
                    </a:lnTo>
                    <a:lnTo>
                      <a:pt x="242135" y="1249"/>
                    </a:lnTo>
                    <a:lnTo>
                      <a:pt x="241563" y="704"/>
                    </a:lnTo>
                    <a:lnTo>
                      <a:pt x="241079" y="370"/>
                    </a:lnTo>
                    <a:lnTo>
                      <a:pt x="240710" y="194"/>
                    </a:lnTo>
                    <a:lnTo>
                      <a:pt x="240296" y="70"/>
                    </a:lnTo>
                    <a:lnTo>
                      <a:pt x="239839" y="9"/>
                    </a:lnTo>
                    <a:lnTo>
                      <a:pt x="239575" y="0"/>
                    </a:lnTo>
                    <a:lnTo>
                      <a:pt x="239320" y="9"/>
                    </a:lnTo>
                    <a:lnTo>
                      <a:pt x="238853" y="70"/>
                    </a:lnTo>
                    <a:lnTo>
                      <a:pt x="238449" y="194"/>
                    </a:lnTo>
                    <a:lnTo>
                      <a:pt x="238079" y="370"/>
                    </a:lnTo>
                    <a:lnTo>
                      <a:pt x="237595" y="704"/>
                    </a:lnTo>
                    <a:lnTo>
                      <a:pt x="237015" y="1249"/>
                    </a:lnTo>
                    <a:lnTo>
                      <a:pt x="236742" y="1540"/>
                    </a:lnTo>
                    <a:lnTo>
                      <a:pt x="236452" y="1856"/>
                    </a:lnTo>
                    <a:lnTo>
                      <a:pt x="235836" y="2446"/>
                    </a:lnTo>
                    <a:lnTo>
                      <a:pt x="235290" y="2806"/>
                    </a:lnTo>
                    <a:lnTo>
                      <a:pt x="234877" y="3000"/>
                    </a:lnTo>
                    <a:lnTo>
                      <a:pt x="234411" y="3141"/>
                    </a:lnTo>
                    <a:lnTo>
                      <a:pt x="233883" y="3220"/>
                    </a:lnTo>
                    <a:lnTo>
                      <a:pt x="233584" y="3229"/>
                    </a:lnTo>
                    <a:lnTo>
                      <a:pt x="233293" y="3220"/>
                    </a:lnTo>
                    <a:lnTo>
                      <a:pt x="232766" y="3141"/>
                    </a:lnTo>
                    <a:lnTo>
                      <a:pt x="232299" y="3000"/>
                    </a:lnTo>
                    <a:lnTo>
                      <a:pt x="231886" y="2806"/>
                    </a:lnTo>
                    <a:lnTo>
                      <a:pt x="231341" y="2446"/>
                    </a:lnTo>
                    <a:lnTo>
                      <a:pt x="230725" y="1856"/>
                    </a:lnTo>
                    <a:lnTo>
                      <a:pt x="230434" y="1540"/>
                    </a:lnTo>
                    <a:lnTo>
                      <a:pt x="230153" y="1249"/>
                    </a:lnTo>
                    <a:lnTo>
                      <a:pt x="229581" y="704"/>
                    </a:lnTo>
                    <a:lnTo>
                      <a:pt x="229097" y="370"/>
                    </a:lnTo>
                    <a:lnTo>
                      <a:pt x="228728" y="194"/>
                    </a:lnTo>
                    <a:lnTo>
                      <a:pt x="228323" y="70"/>
                    </a:lnTo>
                    <a:lnTo>
                      <a:pt x="227857" y="9"/>
                    </a:lnTo>
                    <a:lnTo>
                      <a:pt x="227602" y="0"/>
                    </a:lnTo>
                    <a:lnTo>
                      <a:pt x="227338" y="9"/>
                    </a:lnTo>
                    <a:lnTo>
                      <a:pt x="226880" y="70"/>
                    </a:lnTo>
                    <a:lnTo>
                      <a:pt x="226467" y="194"/>
                    </a:lnTo>
                    <a:lnTo>
                      <a:pt x="226097" y="370"/>
                    </a:lnTo>
                    <a:lnTo>
                      <a:pt x="225614" y="704"/>
                    </a:lnTo>
                    <a:lnTo>
                      <a:pt x="225042" y="1249"/>
                    </a:lnTo>
                    <a:lnTo>
                      <a:pt x="224760" y="1540"/>
                    </a:lnTo>
                    <a:lnTo>
                      <a:pt x="224479" y="1856"/>
                    </a:lnTo>
                    <a:lnTo>
                      <a:pt x="223854" y="2446"/>
                    </a:lnTo>
                    <a:lnTo>
                      <a:pt x="223309" y="2806"/>
                    </a:lnTo>
                    <a:lnTo>
                      <a:pt x="222895" y="3000"/>
                    </a:lnTo>
                    <a:lnTo>
                      <a:pt x="222429" y="3141"/>
                    </a:lnTo>
                    <a:lnTo>
                      <a:pt x="221901" y="3220"/>
                    </a:lnTo>
                    <a:lnTo>
                      <a:pt x="221611" y="3229"/>
                    </a:lnTo>
                    <a:lnTo>
                      <a:pt x="221312" y="3220"/>
                    </a:lnTo>
                    <a:lnTo>
                      <a:pt x="220784" y="3141"/>
                    </a:lnTo>
                    <a:lnTo>
                      <a:pt x="220326" y="3000"/>
                    </a:lnTo>
                    <a:lnTo>
                      <a:pt x="219913" y="2806"/>
                    </a:lnTo>
                    <a:lnTo>
                      <a:pt x="219359" y="2446"/>
                    </a:lnTo>
                    <a:lnTo>
                      <a:pt x="218743" y="1856"/>
                    </a:lnTo>
                    <a:lnTo>
                      <a:pt x="218453" y="1540"/>
                    </a:lnTo>
                    <a:lnTo>
                      <a:pt x="218180" y="1249"/>
                    </a:lnTo>
                    <a:lnTo>
                      <a:pt x="217608" y="704"/>
                    </a:lnTo>
                    <a:lnTo>
                      <a:pt x="217115" y="370"/>
                    </a:lnTo>
                    <a:lnTo>
                      <a:pt x="216746" y="194"/>
                    </a:lnTo>
                    <a:lnTo>
                      <a:pt x="216341" y="70"/>
                    </a:lnTo>
                    <a:lnTo>
                      <a:pt x="215875" y="9"/>
                    </a:lnTo>
                    <a:lnTo>
                      <a:pt x="215620" y="0"/>
                    </a:lnTo>
                    <a:lnTo>
                      <a:pt x="215365" y="9"/>
                    </a:lnTo>
                    <a:lnTo>
                      <a:pt x="214899" y="70"/>
                    </a:lnTo>
                    <a:lnTo>
                      <a:pt x="214485" y="194"/>
                    </a:lnTo>
                    <a:lnTo>
                      <a:pt x="214116" y="370"/>
                    </a:lnTo>
                    <a:lnTo>
                      <a:pt x="213632" y="704"/>
                    </a:lnTo>
                    <a:lnTo>
                      <a:pt x="213060" y="1249"/>
                    </a:lnTo>
                    <a:lnTo>
                      <a:pt x="212787" y="1540"/>
                    </a:lnTo>
                    <a:lnTo>
                      <a:pt x="212497" y="1856"/>
                    </a:lnTo>
                    <a:lnTo>
                      <a:pt x="211872" y="2446"/>
                    </a:lnTo>
                    <a:lnTo>
                      <a:pt x="211327" y="2806"/>
                    </a:lnTo>
                    <a:lnTo>
                      <a:pt x="210913" y="3000"/>
                    </a:lnTo>
                    <a:lnTo>
                      <a:pt x="210447" y="3141"/>
                    </a:lnTo>
                    <a:lnTo>
                      <a:pt x="209919" y="3220"/>
                    </a:lnTo>
                    <a:lnTo>
                      <a:pt x="209629" y="3229"/>
                    </a:lnTo>
                    <a:lnTo>
                      <a:pt x="209339" y="3220"/>
                    </a:lnTo>
                    <a:lnTo>
                      <a:pt x="208811" y="3141"/>
                    </a:lnTo>
                    <a:lnTo>
                      <a:pt x="208345" y="3000"/>
                    </a:lnTo>
                    <a:lnTo>
                      <a:pt x="207931" y="2806"/>
                    </a:lnTo>
                    <a:lnTo>
                      <a:pt x="207386" y="2446"/>
                    </a:lnTo>
                    <a:lnTo>
                      <a:pt x="206761" y="1856"/>
                    </a:lnTo>
                    <a:lnTo>
                      <a:pt x="206471" y="1540"/>
                    </a:lnTo>
                    <a:lnTo>
                      <a:pt x="206198" y="1249"/>
                    </a:lnTo>
                    <a:lnTo>
                      <a:pt x="205626" y="704"/>
                    </a:lnTo>
                    <a:lnTo>
                      <a:pt x="205134" y="370"/>
                    </a:lnTo>
                    <a:lnTo>
                      <a:pt x="204773" y="194"/>
                    </a:lnTo>
                    <a:lnTo>
                      <a:pt x="204359" y="70"/>
                    </a:lnTo>
                    <a:lnTo>
                      <a:pt x="203893" y="9"/>
                    </a:lnTo>
                    <a:lnTo>
                      <a:pt x="203638" y="0"/>
                    </a:lnTo>
                    <a:lnTo>
                      <a:pt x="203383" y="9"/>
                    </a:lnTo>
                    <a:lnTo>
                      <a:pt x="202917" y="70"/>
                    </a:lnTo>
                    <a:lnTo>
                      <a:pt x="202503" y="194"/>
                    </a:lnTo>
                    <a:lnTo>
                      <a:pt x="202143" y="370"/>
                    </a:lnTo>
                    <a:lnTo>
                      <a:pt x="201650" y="704"/>
                    </a:lnTo>
                    <a:lnTo>
                      <a:pt x="201078" y="1249"/>
                    </a:lnTo>
                    <a:lnTo>
                      <a:pt x="200805" y="1540"/>
                    </a:lnTo>
                    <a:lnTo>
                      <a:pt x="200515" y="1856"/>
                    </a:lnTo>
                    <a:lnTo>
                      <a:pt x="199890" y="2446"/>
                    </a:lnTo>
                    <a:lnTo>
                      <a:pt x="199345" y="2806"/>
                    </a:lnTo>
                    <a:lnTo>
                      <a:pt x="198932" y="3000"/>
                    </a:lnTo>
                    <a:lnTo>
                      <a:pt x="198465" y="3141"/>
                    </a:lnTo>
                    <a:lnTo>
                      <a:pt x="197946" y="3220"/>
                    </a:lnTo>
                    <a:lnTo>
                      <a:pt x="197647" y="3229"/>
                    </a:lnTo>
                    <a:lnTo>
                      <a:pt x="197357" y="3220"/>
                    </a:lnTo>
                    <a:lnTo>
                      <a:pt x="196829" y="3141"/>
                    </a:lnTo>
                    <a:lnTo>
                      <a:pt x="196363" y="3000"/>
                    </a:lnTo>
                    <a:lnTo>
                      <a:pt x="195949" y="2806"/>
                    </a:lnTo>
                    <a:lnTo>
                      <a:pt x="195404" y="2446"/>
                    </a:lnTo>
                    <a:lnTo>
                      <a:pt x="194779" y="1856"/>
                    </a:lnTo>
                    <a:lnTo>
                      <a:pt x="194489" y="1540"/>
                    </a:lnTo>
                    <a:lnTo>
                      <a:pt x="194216" y="1249"/>
                    </a:lnTo>
                    <a:lnTo>
                      <a:pt x="193644" y="704"/>
                    </a:lnTo>
                    <a:lnTo>
                      <a:pt x="193161" y="370"/>
                    </a:lnTo>
                    <a:lnTo>
                      <a:pt x="192791" y="194"/>
                    </a:lnTo>
                    <a:lnTo>
                      <a:pt x="192378" y="70"/>
                    </a:lnTo>
                    <a:lnTo>
                      <a:pt x="191920" y="9"/>
                    </a:lnTo>
                    <a:lnTo>
                      <a:pt x="191656" y="0"/>
                    </a:lnTo>
                    <a:lnTo>
                      <a:pt x="191401" y="9"/>
                    </a:lnTo>
                    <a:lnTo>
                      <a:pt x="190935" y="70"/>
                    </a:lnTo>
                    <a:lnTo>
                      <a:pt x="190530" y="194"/>
                    </a:lnTo>
                    <a:lnTo>
                      <a:pt x="190161" y="370"/>
                    </a:lnTo>
                    <a:lnTo>
                      <a:pt x="189677" y="704"/>
                    </a:lnTo>
                    <a:lnTo>
                      <a:pt x="189096" y="1249"/>
                    </a:lnTo>
                    <a:lnTo>
                      <a:pt x="188824" y="1540"/>
                    </a:lnTo>
                    <a:lnTo>
                      <a:pt x="188533" y="1856"/>
                    </a:lnTo>
                    <a:lnTo>
                      <a:pt x="187917" y="2446"/>
                    </a:lnTo>
                    <a:lnTo>
                      <a:pt x="187372" y="2806"/>
                    </a:lnTo>
                    <a:lnTo>
                      <a:pt x="186959" y="3000"/>
                    </a:lnTo>
                    <a:lnTo>
                      <a:pt x="186492" y="3141"/>
                    </a:lnTo>
                    <a:lnTo>
                      <a:pt x="185964" y="3220"/>
                    </a:lnTo>
                    <a:lnTo>
                      <a:pt x="185665" y="3229"/>
                    </a:lnTo>
                    <a:lnTo>
                      <a:pt x="185375" y="3220"/>
                    </a:lnTo>
                    <a:lnTo>
                      <a:pt x="184847" y="3141"/>
                    </a:lnTo>
                    <a:lnTo>
                      <a:pt x="184381" y="3000"/>
                    </a:lnTo>
                    <a:lnTo>
                      <a:pt x="183968" y="2806"/>
                    </a:lnTo>
                    <a:lnTo>
                      <a:pt x="183422" y="2446"/>
                    </a:lnTo>
                    <a:lnTo>
                      <a:pt x="182806" y="1856"/>
                    </a:lnTo>
                    <a:lnTo>
                      <a:pt x="182516" y="1540"/>
                    </a:lnTo>
                    <a:lnTo>
                      <a:pt x="182243" y="1249"/>
                    </a:lnTo>
                    <a:lnTo>
                      <a:pt x="181663" y="704"/>
                    </a:lnTo>
                    <a:lnTo>
                      <a:pt x="181179" y="370"/>
                    </a:lnTo>
                    <a:lnTo>
                      <a:pt x="180809" y="194"/>
                    </a:lnTo>
                    <a:lnTo>
                      <a:pt x="180405" y="70"/>
                    </a:lnTo>
                    <a:lnTo>
                      <a:pt x="179938" y="9"/>
                    </a:lnTo>
                    <a:lnTo>
                      <a:pt x="179683" y="0"/>
                    </a:lnTo>
                    <a:lnTo>
                      <a:pt x="179419" y="9"/>
                    </a:lnTo>
                    <a:lnTo>
                      <a:pt x="178962" y="70"/>
                    </a:lnTo>
                    <a:lnTo>
                      <a:pt x="178548" y="194"/>
                    </a:lnTo>
                    <a:lnTo>
                      <a:pt x="178179" y="370"/>
                    </a:lnTo>
                    <a:lnTo>
                      <a:pt x="177695" y="704"/>
                    </a:lnTo>
                    <a:lnTo>
                      <a:pt x="177123" y="1249"/>
                    </a:lnTo>
                    <a:lnTo>
                      <a:pt x="176851" y="1540"/>
                    </a:lnTo>
                    <a:lnTo>
                      <a:pt x="176560" y="1856"/>
                    </a:lnTo>
                    <a:lnTo>
                      <a:pt x="175936" y="2446"/>
                    </a:lnTo>
                    <a:lnTo>
                      <a:pt x="175390" y="2806"/>
                    </a:lnTo>
                    <a:lnTo>
                      <a:pt x="174977" y="3000"/>
                    </a:lnTo>
                    <a:lnTo>
                      <a:pt x="174511" y="3141"/>
                    </a:lnTo>
                    <a:lnTo>
                      <a:pt x="173983" y="3220"/>
                    </a:lnTo>
                    <a:lnTo>
                      <a:pt x="173692" y="3229"/>
                    </a:lnTo>
                    <a:lnTo>
                      <a:pt x="173402" y="3220"/>
                    </a:lnTo>
                    <a:lnTo>
                      <a:pt x="172874" y="3141"/>
                    </a:lnTo>
                    <a:lnTo>
                      <a:pt x="172408" y="3000"/>
                    </a:lnTo>
                    <a:lnTo>
                      <a:pt x="171995" y="2806"/>
                    </a:lnTo>
                    <a:lnTo>
                      <a:pt x="171449" y="2446"/>
                    </a:lnTo>
                    <a:lnTo>
                      <a:pt x="170824" y="1856"/>
                    </a:lnTo>
                    <a:lnTo>
                      <a:pt x="170534" y="1540"/>
                    </a:lnTo>
                    <a:lnTo>
                      <a:pt x="170261" y="1249"/>
                    </a:lnTo>
                    <a:lnTo>
                      <a:pt x="169690" y="704"/>
                    </a:lnTo>
                    <a:lnTo>
                      <a:pt x="169197" y="370"/>
                    </a:lnTo>
                    <a:lnTo>
                      <a:pt x="168836" y="194"/>
                    </a:lnTo>
                    <a:lnTo>
                      <a:pt x="168423" y="70"/>
                    </a:lnTo>
                    <a:lnTo>
                      <a:pt x="167957" y="9"/>
                    </a:lnTo>
                    <a:lnTo>
                      <a:pt x="167701" y="0"/>
                    </a:lnTo>
                    <a:lnTo>
                      <a:pt x="167446" y="9"/>
                    </a:lnTo>
                    <a:lnTo>
                      <a:pt x="166980" y="70"/>
                    </a:lnTo>
                    <a:lnTo>
                      <a:pt x="166567" y="194"/>
                    </a:lnTo>
                    <a:lnTo>
                      <a:pt x="166206" y="370"/>
                    </a:lnTo>
                    <a:lnTo>
                      <a:pt x="165713" y="704"/>
                    </a:lnTo>
                    <a:lnTo>
                      <a:pt x="165141" y="1249"/>
                    </a:lnTo>
                    <a:lnTo>
                      <a:pt x="164869" y="1540"/>
                    </a:lnTo>
                    <a:lnTo>
                      <a:pt x="164578" y="1856"/>
                    </a:lnTo>
                    <a:lnTo>
                      <a:pt x="163954" y="2446"/>
                    </a:lnTo>
                    <a:lnTo>
                      <a:pt x="163408" y="2806"/>
                    </a:lnTo>
                    <a:lnTo>
                      <a:pt x="162995" y="3000"/>
                    </a:lnTo>
                    <a:lnTo>
                      <a:pt x="162529" y="3141"/>
                    </a:lnTo>
                    <a:lnTo>
                      <a:pt x="162010" y="3220"/>
                    </a:lnTo>
                    <a:lnTo>
                      <a:pt x="161711" y="3229"/>
                    </a:lnTo>
                    <a:lnTo>
                      <a:pt x="161420" y="3220"/>
                    </a:lnTo>
                    <a:lnTo>
                      <a:pt x="160892" y="3141"/>
                    </a:lnTo>
                    <a:lnTo>
                      <a:pt x="160426" y="3000"/>
                    </a:lnTo>
                    <a:lnTo>
                      <a:pt x="160013" y="2806"/>
                    </a:lnTo>
                    <a:lnTo>
                      <a:pt x="159467" y="2446"/>
                    </a:lnTo>
                    <a:lnTo>
                      <a:pt x="158843" y="1856"/>
                    </a:lnTo>
                    <a:lnTo>
                      <a:pt x="158561" y="1540"/>
                    </a:lnTo>
                    <a:lnTo>
                      <a:pt x="158280" y="1249"/>
                    </a:lnTo>
                    <a:lnTo>
                      <a:pt x="157708" y="704"/>
                    </a:lnTo>
                    <a:lnTo>
                      <a:pt x="157224" y="370"/>
                    </a:lnTo>
                    <a:lnTo>
                      <a:pt x="156855" y="194"/>
                    </a:lnTo>
                    <a:lnTo>
                      <a:pt x="156441" y="70"/>
                    </a:lnTo>
                    <a:lnTo>
                      <a:pt x="155984" y="9"/>
                    </a:lnTo>
                    <a:lnTo>
                      <a:pt x="155728" y="0"/>
                    </a:lnTo>
                    <a:lnTo>
                      <a:pt x="155465" y="9"/>
                    </a:lnTo>
                    <a:lnTo>
                      <a:pt x="155007" y="70"/>
                    </a:lnTo>
                    <a:lnTo>
                      <a:pt x="154594" y="194"/>
                    </a:lnTo>
                    <a:lnTo>
                      <a:pt x="154224" y="370"/>
                    </a:lnTo>
                    <a:lnTo>
                      <a:pt x="153740" y="704"/>
                    </a:lnTo>
                    <a:lnTo>
                      <a:pt x="153168" y="1249"/>
                    </a:lnTo>
                    <a:lnTo>
                      <a:pt x="152887" y="1540"/>
                    </a:lnTo>
                    <a:lnTo>
                      <a:pt x="152605" y="1856"/>
                    </a:lnTo>
                    <a:lnTo>
                      <a:pt x="151981" y="2446"/>
                    </a:lnTo>
                    <a:lnTo>
                      <a:pt x="151435" y="2806"/>
                    </a:lnTo>
                    <a:lnTo>
                      <a:pt x="151022" y="3000"/>
                    </a:lnTo>
                    <a:lnTo>
                      <a:pt x="150556" y="3141"/>
                    </a:lnTo>
                    <a:lnTo>
                      <a:pt x="150028" y="3220"/>
                    </a:lnTo>
                    <a:lnTo>
                      <a:pt x="149738" y="3229"/>
                    </a:lnTo>
                    <a:lnTo>
                      <a:pt x="149438" y="3220"/>
                    </a:lnTo>
                    <a:lnTo>
                      <a:pt x="148911" y="3141"/>
                    </a:lnTo>
                    <a:lnTo>
                      <a:pt x="148453" y="3000"/>
                    </a:lnTo>
                    <a:lnTo>
                      <a:pt x="148040" y="2806"/>
                    </a:lnTo>
                    <a:lnTo>
                      <a:pt x="147494" y="2446"/>
                    </a:lnTo>
                    <a:lnTo>
                      <a:pt x="146870" y="1856"/>
                    </a:lnTo>
                    <a:lnTo>
                      <a:pt x="146579" y="1540"/>
                    </a:lnTo>
                    <a:lnTo>
                      <a:pt x="146307" y="1249"/>
                    </a:lnTo>
                    <a:lnTo>
                      <a:pt x="145735" y="704"/>
                    </a:lnTo>
                    <a:lnTo>
                      <a:pt x="145242" y="370"/>
                    </a:lnTo>
                    <a:lnTo>
                      <a:pt x="144873" y="194"/>
                    </a:lnTo>
                    <a:lnTo>
                      <a:pt x="144468" y="70"/>
                    </a:lnTo>
                    <a:lnTo>
                      <a:pt x="144002" y="9"/>
                    </a:lnTo>
                    <a:lnTo>
                      <a:pt x="143747" y="0"/>
                    </a:lnTo>
                    <a:lnTo>
                      <a:pt x="143492" y="9"/>
                    </a:lnTo>
                    <a:lnTo>
                      <a:pt x="143025" y="70"/>
                    </a:lnTo>
                    <a:lnTo>
                      <a:pt x="142612" y="194"/>
                    </a:lnTo>
                    <a:lnTo>
                      <a:pt x="142242" y="370"/>
                    </a:lnTo>
                    <a:lnTo>
                      <a:pt x="141758" y="704"/>
                    </a:lnTo>
                    <a:lnTo>
                      <a:pt x="141187" y="1249"/>
                    </a:lnTo>
                    <a:lnTo>
                      <a:pt x="140914" y="1540"/>
                    </a:lnTo>
                    <a:lnTo>
                      <a:pt x="140624" y="1856"/>
                    </a:lnTo>
                    <a:lnTo>
                      <a:pt x="139999" y="2446"/>
                    </a:lnTo>
                    <a:lnTo>
                      <a:pt x="139454" y="2806"/>
                    </a:lnTo>
                    <a:lnTo>
                      <a:pt x="139040" y="3000"/>
                    </a:lnTo>
                    <a:lnTo>
                      <a:pt x="138574" y="3141"/>
                    </a:lnTo>
                    <a:lnTo>
                      <a:pt x="138046" y="3220"/>
                    </a:lnTo>
                    <a:lnTo>
                      <a:pt x="137756" y="3229"/>
                    </a:lnTo>
                    <a:lnTo>
                      <a:pt x="137465" y="3220"/>
                    </a:lnTo>
                    <a:lnTo>
                      <a:pt x="136938" y="3141"/>
                    </a:lnTo>
                    <a:lnTo>
                      <a:pt x="136471" y="3000"/>
                    </a:lnTo>
                    <a:lnTo>
                      <a:pt x="136058" y="2806"/>
                    </a:lnTo>
                    <a:lnTo>
                      <a:pt x="135512" y="2446"/>
                    </a:lnTo>
                    <a:lnTo>
                      <a:pt x="134888" y="1856"/>
                    </a:lnTo>
                    <a:lnTo>
                      <a:pt x="134598" y="1540"/>
                    </a:lnTo>
                    <a:lnTo>
                      <a:pt x="134325" y="1249"/>
                    </a:lnTo>
                    <a:lnTo>
                      <a:pt x="133753" y="704"/>
                    </a:lnTo>
                    <a:lnTo>
                      <a:pt x="133260" y="370"/>
                    </a:lnTo>
                    <a:lnTo>
                      <a:pt x="132900" y="194"/>
                    </a:lnTo>
                    <a:lnTo>
                      <a:pt x="132486" y="70"/>
                    </a:lnTo>
                    <a:lnTo>
                      <a:pt x="132020" y="9"/>
                    </a:lnTo>
                    <a:lnTo>
                      <a:pt x="131765" y="0"/>
                    </a:lnTo>
                    <a:lnTo>
                      <a:pt x="131510" y="9"/>
                    </a:lnTo>
                    <a:lnTo>
                      <a:pt x="131043" y="70"/>
                    </a:lnTo>
                    <a:lnTo>
                      <a:pt x="130630" y="194"/>
                    </a:lnTo>
                    <a:lnTo>
                      <a:pt x="130269" y="370"/>
                    </a:lnTo>
                    <a:lnTo>
                      <a:pt x="129777" y="704"/>
                    </a:lnTo>
                    <a:lnTo>
                      <a:pt x="129205" y="1249"/>
                    </a:lnTo>
                    <a:lnTo>
                      <a:pt x="128932" y="1540"/>
                    </a:lnTo>
                    <a:lnTo>
                      <a:pt x="128642" y="1856"/>
                    </a:lnTo>
                    <a:lnTo>
                      <a:pt x="128017" y="2446"/>
                    </a:lnTo>
                    <a:lnTo>
                      <a:pt x="127472" y="2806"/>
                    </a:lnTo>
                    <a:lnTo>
                      <a:pt x="127058" y="3000"/>
                    </a:lnTo>
                    <a:lnTo>
                      <a:pt x="126592" y="3141"/>
                    </a:lnTo>
                    <a:lnTo>
                      <a:pt x="126064" y="3220"/>
                    </a:lnTo>
                    <a:lnTo>
                      <a:pt x="125774" y="3229"/>
                    </a:lnTo>
                    <a:lnTo>
                      <a:pt x="125484" y="3220"/>
                    </a:lnTo>
                    <a:lnTo>
                      <a:pt x="124956" y="3141"/>
                    </a:lnTo>
                    <a:lnTo>
                      <a:pt x="124490" y="3000"/>
                    </a:lnTo>
                    <a:lnTo>
                      <a:pt x="124076" y="2806"/>
                    </a:lnTo>
                    <a:lnTo>
                      <a:pt x="123531" y="2446"/>
                    </a:lnTo>
                    <a:lnTo>
                      <a:pt x="122906" y="1856"/>
                    </a:lnTo>
                    <a:lnTo>
                      <a:pt x="122625" y="1540"/>
                    </a:lnTo>
                    <a:lnTo>
                      <a:pt x="122343" y="1249"/>
                    </a:lnTo>
                    <a:lnTo>
                      <a:pt x="121771" y="704"/>
                    </a:lnTo>
                    <a:lnTo>
                      <a:pt x="121287" y="370"/>
                    </a:lnTo>
                    <a:lnTo>
                      <a:pt x="120918" y="194"/>
                    </a:lnTo>
                    <a:lnTo>
                      <a:pt x="120504" y="70"/>
                    </a:lnTo>
                    <a:lnTo>
                      <a:pt x="120047" y="9"/>
                    </a:lnTo>
                    <a:lnTo>
                      <a:pt x="119783" y="0"/>
                    </a:lnTo>
                    <a:lnTo>
                      <a:pt x="119528" y="9"/>
                    </a:lnTo>
                    <a:lnTo>
                      <a:pt x="119062" y="70"/>
                    </a:lnTo>
                    <a:lnTo>
                      <a:pt x="118657" y="194"/>
                    </a:lnTo>
                    <a:lnTo>
                      <a:pt x="118288" y="370"/>
                    </a:lnTo>
                    <a:lnTo>
                      <a:pt x="117804" y="704"/>
                    </a:lnTo>
                    <a:lnTo>
                      <a:pt x="117232" y="1249"/>
                    </a:lnTo>
                    <a:lnTo>
                      <a:pt x="116950" y="1540"/>
                    </a:lnTo>
                    <a:lnTo>
                      <a:pt x="116660" y="1856"/>
                    </a:lnTo>
                    <a:lnTo>
                      <a:pt x="116044" y="2446"/>
                    </a:lnTo>
                    <a:lnTo>
                      <a:pt x="115499" y="2806"/>
                    </a:lnTo>
                    <a:lnTo>
                      <a:pt x="115085" y="3000"/>
                    </a:lnTo>
                    <a:lnTo>
                      <a:pt x="114619" y="3141"/>
                    </a:lnTo>
                    <a:lnTo>
                      <a:pt x="114091" y="3220"/>
                    </a:lnTo>
                    <a:lnTo>
                      <a:pt x="113801" y="3229"/>
                    </a:lnTo>
                    <a:lnTo>
                      <a:pt x="113502" y="3220"/>
                    </a:lnTo>
                    <a:lnTo>
                      <a:pt x="112974" y="3141"/>
                    </a:lnTo>
                    <a:lnTo>
                      <a:pt x="112508" y="3000"/>
                    </a:lnTo>
                    <a:lnTo>
                      <a:pt x="112094" y="2806"/>
                    </a:lnTo>
                    <a:lnTo>
                      <a:pt x="111549" y="2446"/>
                    </a:lnTo>
                    <a:lnTo>
                      <a:pt x="110933" y="1856"/>
                    </a:lnTo>
                    <a:lnTo>
                      <a:pt x="110643" y="1540"/>
                    </a:lnTo>
                    <a:lnTo>
                      <a:pt x="110370" y="1249"/>
                    </a:lnTo>
                    <a:lnTo>
                      <a:pt x="109798" y="704"/>
                    </a:lnTo>
                    <a:lnTo>
                      <a:pt x="109306" y="370"/>
                    </a:lnTo>
                    <a:lnTo>
                      <a:pt x="108936" y="194"/>
                    </a:lnTo>
                    <a:lnTo>
                      <a:pt x="108531" y="70"/>
                    </a:lnTo>
                    <a:lnTo>
                      <a:pt x="108065" y="9"/>
                    </a:lnTo>
                    <a:lnTo>
                      <a:pt x="107810" y="0"/>
                    </a:lnTo>
                    <a:lnTo>
                      <a:pt x="107555" y="9"/>
                    </a:lnTo>
                    <a:lnTo>
                      <a:pt x="107089" y="70"/>
                    </a:lnTo>
                    <a:lnTo>
                      <a:pt x="106675" y="194"/>
                    </a:lnTo>
                    <a:lnTo>
                      <a:pt x="106306" y="370"/>
                    </a:lnTo>
                    <a:lnTo>
                      <a:pt x="105822" y="704"/>
                    </a:lnTo>
                    <a:lnTo>
                      <a:pt x="105250" y="1249"/>
                    </a:lnTo>
                    <a:lnTo>
                      <a:pt x="104977" y="1540"/>
                    </a:lnTo>
                    <a:lnTo>
                      <a:pt x="104687" y="1856"/>
                    </a:lnTo>
                    <a:lnTo>
                      <a:pt x="104062" y="2446"/>
                    </a:lnTo>
                    <a:lnTo>
                      <a:pt x="103517" y="2806"/>
                    </a:lnTo>
                    <a:lnTo>
                      <a:pt x="103104" y="3000"/>
                    </a:lnTo>
                    <a:lnTo>
                      <a:pt x="102637" y="3141"/>
                    </a:lnTo>
                    <a:lnTo>
                      <a:pt x="102109" y="3220"/>
                    </a:lnTo>
                    <a:lnTo>
                      <a:pt x="101819" y="3229"/>
                    </a:lnTo>
                    <a:lnTo>
                      <a:pt x="101529" y="3220"/>
                    </a:lnTo>
                    <a:lnTo>
                      <a:pt x="101001" y="3141"/>
                    </a:lnTo>
                    <a:lnTo>
                      <a:pt x="100535" y="3000"/>
                    </a:lnTo>
                    <a:lnTo>
                      <a:pt x="100121" y="2806"/>
                    </a:lnTo>
                    <a:lnTo>
                      <a:pt x="99576" y="2446"/>
                    </a:lnTo>
                    <a:lnTo>
                      <a:pt x="98951" y="1856"/>
                    </a:lnTo>
                    <a:lnTo>
                      <a:pt x="98661" y="1540"/>
                    </a:lnTo>
                    <a:lnTo>
                      <a:pt x="98388" y="1249"/>
                    </a:lnTo>
                    <a:lnTo>
                      <a:pt x="97816" y="704"/>
                    </a:lnTo>
                    <a:lnTo>
                      <a:pt x="97324" y="370"/>
                    </a:lnTo>
                    <a:lnTo>
                      <a:pt x="96963" y="194"/>
                    </a:lnTo>
                    <a:lnTo>
                      <a:pt x="96550" y="70"/>
                    </a:lnTo>
                    <a:lnTo>
                      <a:pt x="96083" y="9"/>
                    </a:lnTo>
                    <a:lnTo>
                      <a:pt x="95828" y="0"/>
                    </a:lnTo>
                    <a:lnTo>
                      <a:pt x="95573" y="9"/>
                    </a:lnTo>
                    <a:lnTo>
                      <a:pt x="95107" y="70"/>
                    </a:lnTo>
                    <a:lnTo>
                      <a:pt x="94693" y="194"/>
                    </a:lnTo>
                    <a:lnTo>
                      <a:pt x="94333" y="370"/>
                    </a:lnTo>
                    <a:lnTo>
                      <a:pt x="93840" y="704"/>
                    </a:lnTo>
                    <a:lnTo>
                      <a:pt x="93268" y="1249"/>
                    </a:lnTo>
                    <a:lnTo>
                      <a:pt x="92996" y="1540"/>
                    </a:lnTo>
                    <a:lnTo>
                      <a:pt x="92705" y="1856"/>
                    </a:lnTo>
                    <a:lnTo>
                      <a:pt x="92081" y="2446"/>
                    </a:lnTo>
                    <a:lnTo>
                      <a:pt x="91535" y="2806"/>
                    </a:lnTo>
                    <a:lnTo>
                      <a:pt x="91122" y="3000"/>
                    </a:lnTo>
                    <a:lnTo>
                      <a:pt x="90655" y="3141"/>
                    </a:lnTo>
                    <a:lnTo>
                      <a:pt x="90128" y="3220"/>
                    </a:lnTo>
                    <a:lnTo>
                      <a:pt x="89837" y="3229"/>
                    </a:lnTo>
                    <a:lnTo>
                      <a:pt x="89547" y="3220"/>
                    </a:lnTo>
                    <a:lnTo>
                      <a:pt x="89019" y="3141"/>
                    </a:lnTo>
                    <a:lnTo>
                      <a:pt x="88553" y="3000"/>
                    </a:lnTo>
                    <a:lnTo>
                      <a:pt x="88139" y="2806"/>
                    </a:lnTo>
                    <a:lnTo>
                      <a:pt x="87594" y="2446"/>
                    </a:lnTo>
                    <a:lnTo>
                      <a:pt x="86969" y="1856"/>
                    </a:lnTo>
                    <a:lnTo>
                      <a:pt x="86679" y="1540"/>
                    </a:lnTo>
                    <a:lnTo>
                      <a:pt x="86406" y="1249"/>
                    </a:lnTo>
                    <a:lnTo>
                      <a:pt x="85835" y="704"/>
                    </a:lnTo>
                    <a:lnTo>
                      <a:pt x="85351" y="370"/>
                    </a:lnTo>
                    <a:lnTo>
                      <a:pt x="84981" y="194"/>
                    </a:lnTo>
                    <a:lnTo>
                      <a:pt x="84568" y="70"/>
                    </a:lnTo>
                    <a:lnTo>
                      <a:pt x="84110" y="9"/>
                    </a:lnTo>
                    <a:lnTo>
                      <a:pt x="83846" y="0"/>
                    </a:lnTo>
                    <a:lnTo>
                      <a:pt x="83591" y="9"/>
                    </a:lnTo>
                    <a:lnTo>
                      <a:pt x="83125" y="70"/>
                    </a:lnTo>
                    <a:lnTo>
                      <a:pt x="82720" y="194"/>
                    </a:lnTo>
                    <a:lnTo>
                      <a:pt x="82351" y="370"/>
                    </a:lnTo>
                    <a:lnTo>
                      <a:pt x="81867" y="704"/>
                    </a:lnTo>
                    <a:lnTo>
                      <a:pt x="81286" y="1249"/>
                    </a:lnTo>
                    <a:lnTo>
                      <a:pt x="81014" y="1540"/>
                    </a:lnTo>
                    <a:lnTo>
                      <a:pt x="80723" y="1856"/>
                    </a:lnTo>
                    <a:lnTo>
                      <a:pt x="80108" y="2446"/>
                    </a:lnTo>
                    <a:lnTo>
                      <a:pt x="79562" y="2806"/>
                    </a:lnTo>
                    <a:lnTo>
                      <a:pt x="79149" y="3000"/>
                    </a:lnTo>
                    <a:lnTo>
                      <a:pt x="78682" y="3141"/>
                    </a:lnTo>
                    <a:lnTo>
                      <a:pt x="78155" y="3220"/>
                    </a:lnTo>
                    <a:lnTo>
                      <a:pt x="77864" y="3229"/>
                    </a:lnTo>
                    <a:lnTo>
                      <a:pt x="77565" y="3220"/>
                    </a:lnTo>
                    <a:lnTo>
                      <a:pt x="77037" y="3141"/>
                    </a:lnTo>
                    <a:lnTo>
                      <a:pt x="76571" y="3000"/>
                    </a:lnTo>
                    <a:lnTo>
                      <a:pt x="76158" y="2806"/>
                    </a:lnTo>
                    <a:lnTo>
                      <a:pt x="75612" y="2446"/>
                    </a:lnTo>
                    <a:lnTo>
                      <a:pt x="74996" y="1856"/>
                    </a:lnTo>
                    <a:lnTo>
                      <a:pt x="74706" y="1540"/>
                    </a:lnTo>
                    <a:lnTo>
                      <a:pt x="74433" y="1249"/>
                    </a:lnTo>
                    <a:lnTo>
                      <a:pt x="73862" y="704"/>
                    </a:lnTo>
                    <a:lnTo>
                      <a:pt x="73369" y="370"/>
                    </a:lnTo>
                    <a:lnTo>
                      <a:pt x="72999" y="194"/>
                    </a:lnTo>
                    <a:lnTo>
                      <a:pt x="72595" y="70"/>
                    </a:lnTo>
                    <a:lnTo>
                      <a:pt x="72129" y="9"/>
                    </a:lnTo>
                    <a:lnTo>
                      <a:pt x="71873" y="0"/>
                    </a:lnTo>
                    <a:lnTo>
                      <a:pt x="71610" y="9"/>
                    </a:lnTo>
                    <a:lnTo>
                      <a:pt x="71152" y="70"/>
                    </a:lnTo>
                    <a:lnTo>
                      <a:pt x="70739" y="194"/>
                    </a:lnTo>
                    <a:lnTo>
                      <a:pt x="70369" y="370"/>
                    </a:lnTo>
                    <a:lnTo>
                      <a:pt x="69885" y="704"/>
                    </a:lnTo>
                    <a:lnTo>
                      <a:pt x="69313" y="1249"/>
                    </a:lnTo>
                    <a:lnTo>
                      <a:pt x="69041" y="1540"/>
                    </a:lnTo>
                    <a:lnTo>
                      <a:pt x="68750" y="1856"/>
                    </a:lnTo>
                    <a:lnTo>
                      <a:pt x="68126" y="2446"/>
                    </a:lnTo>
                    <a:lnTo>
                      <a:pt x="67580" y="2806"/>
                    </a:lnTo>
                    <a:lnTo>
                      <a:pt x="67167" y="3000"/>
                    </a:lnTo>
                    <a:lnTo>
                      <a:pt x="66701" y="3141"/>
                    </a:lnTo>
                    <a:lnTo>
                      <a:pt x="66173" y="3220"/>
                    </a:lnTo>
                    <a:lnTo>
                      <a:pt x="65883" y="3229"/>
                    </a:lnTo>
                    <a:lnTo>
                      <a:pt x="65592" y="3220"/>
                    </a:lnTo>
                    <a:lnTo>
                      <a:pt x="65064" y="3141"/>
                    </a:lnTo>
                    <a:lnTo>
                      <a:pt x="64598" y="3000"/>
                    </a:lnTo>
                    <a:lnTo>
                      <a:pt x="64185" y="2806"/>
                    </a:lnTo>
                    <a:lnTo>
                      <a:pt x="63639" y="2446"/>
                    </a:lnTo>
                    <a:lnTo>
                      <a:pt x="63015" y="1856"/>
                    </a:lnTo>
                    <a:lnTo>
                      <a:pt x="62724" y="1540"/>
                    </a:lnTo>
                    <a:lnTo>
                      <a:pt x="62452" y="1249"/>
                    </a:lnTo>
                    <a:lnTo>
                      <a:pt x="61880" y="704"/>
                    </a:lnTo>
                    <a:lnTo>
                      <a:pt x="61387" y="370"/>
                    </a:lnTo>
                    <a:lnTo>
                      <a:pt x="61026" y="194"/>
                    </a:lnTo>
                    <a:lnTo>
                      <a:pt x="60613" y="70"/>
                    </a:lnTo>
                    <a:lnTo>
                      <a:pt x="60147" y="9"/>
                    </a:lnTo>
                    <a:lnTo>
                      <a:pt x="59892" y="0"/>
                    </a:lnTo>
                    <a:lnTo>
                      <a:pt x="59637" y="9"/>
                    </a:lnTo>
                    <a:lnTo>
                      <a:pt x="59170" y="70"/>
                    </a:lnTo>
                    <a:lnTo>
                      <a:pt x="58757" y="194"/>
                    </a:lnTo>
                    <a:lnTo>
                      <a:pt x="58396" y="370"/>
                    </a:lnTo>
                    <a:lnTo>
                      <a:pt x="57903" y="704"/>
                    </a:lnTo>
                    <a:lnTo>
                      <a:pt x="57332" y="1249"/>
                    </a:lnTo>
                    <a:lnTo>
                      <a:pt x="57059" y="1540"/>
                    </a:lnTo>
                    <a:lnTo>
                      <a:pt x="56769" y="1856"/>
                    </a:lnTo>
                    <a:lnTo>
                      <a:pt x="56144" y="2446"/>
                    </a:lnTo>
                    <a:lnTo>
                      <a:pt x="55599" y="2806"/>
                    </a:lnTo>
                    <a:lnTo>
                      <a:pt x="55185" y="3000"/>
                    </a:lnTo>
                    <a:lnTo>
                      <a:pt x="54719" y="3141"/>
                    </a:lnTo>
                    <a:lnTo>
                      <a:pt x="54191" y="3220"/>
                    </a:lnTo>
                    <a:lnTo>
                      <a:pt x="53901" y="3229"/>
                    </a:lnTo>
                    <a:lnTo>
                      <a:pt x="53610" y="3220"/>
                    </a:lnTo>
                    <a:lnTo>
                      <a:pt x="53083" y="3141"/>
                    </a:lnTo>
                    <a:lnTo>
                      <a:pt x="52616" y="3000"/>
                    </a:lnTo>
                    <a:lnTo>
                      <a:pt x="52203" y="2806"/>
                    </a:lnTo>
                    <a:lnTo>
                      <a:pt x="51657" y="2446"/>
                    </a:lnTo>
                    <a:lnTo>
                      <a:pt x="51033" y="1856"/>
                    </a:lnTo>
                    <a:lnTo>
                      <a:pt x="50743" y="1540"/>
                    </a:lnTo>
                    <a:lnTo>
                      <a:pt x="50470" y="1249"/>
                    </a:lnTo>
                    <a:lnTo>
                      <a:pt x="49898" y="704"/>
                    </a:lnTo>
                    <a:lnTo>
                      <a:pt x="49414" y="370"/>
                    </a:lnTo>
                    <a:lnTo>
                      <a:pt x="49045" y="194"/>
                    </a:lnTo>
                    <a:lnTo>
                      <a:pt x="48631" y="70"/>
                    </a:lnTo>
                    <a:lnTo>
                      <a:pt x="48174" y="9"/>
                    </a:lnTo>
                    <a:lnTo>
                      <a:pt x="47910" y="0"/>
                    </a:lnTo>
                    <a:lnTo>
                      <a:pt x="47655" y="9"/>
                    </a:lnTo>
                    <a:lnTo>
                      <a:pt x="47188" y="70"/>
                    </a:lnTo>
                    <a:lnTo>
                      <a:pt x="46784" y="194"/>
                    </a:lnTo>
                    <a:lnTo>
                      <a:pt x="46414" y="370"/>
                    </a:lnTo>
                    <a:lnTo>
                      <a:pt x="45930" y="704"/>
                    </a:lnTo>
                    <a:lnTo>
                      <a:pt x="45359" y="1249"/>
                    </a:lnTo>
                    <a:lnTo>
                      <a:pt x="45077" y="1540"/>
                    </a:lnTo>
                    <a:lnTo>
                      <a:pt x="44787" y="1856"/>
                    </a:lnTo>
                    <a:lnTo>
                      <a:pt x="44171" y="2446"/>
                    </a:lnTo>
                    <a:lnTo>
                      <a:pt x="43626" y="2806"/>
                    </a:lnTo>
                    <a:lnTo>
                      <a:pt x="43212" y="3000"/>
                    </a:lnTo>
                    <a:lnTo>
                      <a:pt x="42746" y="3141"/>
                    </a:lnTo>
                    <a:lnTo>
                      <a:pt x="42218" y="3220"/>
                    </a:lnTo>
                    <a:lnTo>
                      <a:pt x="41928" y="3229"/>
                    </a:lnTo>
                    <a:lnTo>
                      <a:pt x="41629" y="3220"/>
                    </a:lnTo>
                    <a:lnTo>
                      <a:pt x="41101" y="3141"/>
                    </a:lnTo>
                    <a:lnTo>
                      <a:pt x="40635" y="3000"/>
                    </a:lnTo>
                    <a:lnTo>
                      <a:pt x="40221" y="2806"/>
                    </a:lnTo>
                    <a:lnTo>
                      <a:pt x="39676" y="2446"/>
                    </a:lnTo>
                    <a:lnTo>
                      <a:pt x="39060" y="1856"/>
                    </a:lnTo>
                    <a:lnTo>
                      <a:pt x="38770" y="1540"/>
                    </a:lnTo>
                    <a:lnTo>
                      <a:pt x="38497" y="1249"/>
                    </a:lnTo>
                    <a:lnTo>
                      <a:pt x="37925" y="704"/>
                    </a:lnTo>
                    <a:lnTo>
                      <a:pt x="37432" y="370"/>
                    </a:lnTo>
                    <a:lnTo>
                      <a:pt x="37063" y="194"/>
                    </a:lnTo>
                    <a:lnTo>
                      <a:pt x="36658" y="70"/>
                    </a:lnTo>
                    <a:lnTo>
                      <a:pt x="36192" y="9"/>
                    </a:lnTo>
                    <a:lnTo>
                      <a:pt x="35937" y="0"/>
                    </a:lnTo>
                    <a:lnTo>
                      <a:pt x="35673" y="9"/>
                    </a:lnTo>
                    <a:lnTo>
                      <a:pt x="35215" y="70"/>
                    </a:lnTo>
                    <a:lnTo>
                      <a:pt x="34802" y="194"/>
                    </a:lnTo>
                    <a:lnTo>
                      <a:pt x="34432" y="370"/>
                    </a:lnTo>
                    <a:lnTo>
                      <a:pt x="33949" y="704"/>
                    </a:lnTo>
                    <a:lnTo>
                      <a:pt x="33377" y="1249"/>
                    </a:lnTo>
                    <a:lnTo>
                      <a:pt x="33104" y="1540"/>
                    </a:lnTo>
                    <a:lnTo>
                      <a:pt x="32814" y="1856"/>
                    </a:lnTo>
                    <a:lnTo>
                      <a:pt x="32189" y="2446"/>
                    </a:lnTo>
                    <a:lnTo>
                      <a:pt x="31644" y="2806"/>
                    </a:lnTo>
                    <a:lnTo>
                      <a:pt x="31230" y="3000"/>
                    </a:lnTo>
                    <a:lnTo>
                      <a:pt x="30764" y="3141"/>
                    </a:lnTo>
                    <a:lnTo>
                      <a:pt x="30236" y="3220"/>
                    </a:lnTo>
                    <a:lnTo>
                      <a:pt x="29946" y="3229"/>
                    </a:lnTo>
                    <a:lnTo>
                      <a:pt x="29656" y="3220"/>
                    </a:lnTo>
                    <a:lnTo>
                      <a:pt x="29128" y="3141"/>
                    </a:lnTo>
                    <a:lnTo>
                      <a:pt x="28662" y="3000"/>
                    </a:lnTo>
                    <a:lnTo>
                      <a:pt x="28248" y="2806"/>
                    </a:lnTo>
                    <a:lnTo>
                      <a:pt x="27703" y="2446"/>
                    </a:lnTo>
                    <a:lnTo>
                      <a:pt x="27078" y="1856"/>
                    </a:lnTo>
                    <a:lnTo>
                      <a:pt x="26788" y="1540"/>
                    </a:lnTo>
                    <a:lnTo>
                      <a:pt x="26515" y="1249"/>
                    </a:lnTo>
                    <a:lnTo>
                      <a:pt x="25943" y="704"/>
                    </a:lnTo>
                    <a:lnTo>
                      <a:pt x="25451" y="370"/>
                    </a:lnTo>
                    <a:lnTo>
                      <a:pt x="25090" y="194"/>
                    </a:lnTo>
                    <a:lnTo>
                      <a:pt x="24676" y="70"/>
                    </a:lnTo>
                    <a:lnTo>
                      <a:pt x="24210" y="9"/>
                    </a:lnTo>
                    <a:lnTo>
                      <a:pt x="23955" y="0"/>
                    </a:lnTo>
                    <a:lnTo>
                      <a:pt x="23700" y="9"/>
                    </a:lnTo>
                    <a:lnTo>
                      <a:pt x="23234" y="70"/>
                    </a:lnTo>
                    <a:lnTo>
                      <a:pt x="22829" y="194"/>
                    </a:lnTo>
                    <a:lnTo>
                      <a:pt x="22459" y="370"/>
                    </a:lnTo>
                    <a:lnTo>
                      <a:pt x="21967" y="704"/>
                    </a:lnTo>
                    <a:lnTo>
                      <a:pt x="21395" y="1249"/>
                    </a:lnTo>
                    <a:lnTo>
                      <a:pt x="21122" y="1540"/>
                    </a:lnTo>
                    <a:lnTo>
                      <a:pt x="20832" y="1856"/>
                    </a:lnTo>
                    <a:lnTo>
                      <a:pt x="20216" y="2446"/>
                    </a:lnTo>
                    <a:lnTo>
                      <a:pt x="19662" y="2806"/>
                    </a:lnTo>
                    <a:lnTo>
                      <a:pt x="19249" y="3000"/>
                    </a:lnTo>
                    <a:lnTo>
                      <a:pt x="18782" y="3141"/>
                    </a:lnTo>
                    <a:lnTo>
                      <a:pt x="18263" y="3220"/>
                    </a:lnTo>
                    <a:lnTo>
                      <a:pt x="17964" y="3229"/>
                    </a:lnTo>
                    <a:lnTo>
                      <a:pt x="17674" y="3220"/>
                    </a:lnTo>
                    <a:lnTo>
                      <a:pt x="17146" y="3141"/>
                    </a:lnTo>
                    <a:lnTo>
                      <a:pt x="16680" y="3000"/>
                    </a:lnTo>
                    <a:lnTo>
                      <a:pt x="16266" y="2806"/>
                    </a:lnTo>
                    <a:lnTo>
                      <a:pt x="15721" y="2446"/>
                    </a:lnTo>
                    <a:lnTo>
                      <a:pt x="15096" y="1856"/>
                    </a:lnTo>
                    <a:lnTo>
                      <a:pt x="14815" y="1540"/>
                    </a:lnTo>
                    <a:lnTo>
                      <a:pt x="14533" y="1249"/>
                    </a:lnTo>
                    <a:lnTo>
                      <a:pt x="13961" y="704"/>
                    </a:lnTo>
                    <a:lnTo>
                      <a:pt x="13478" y="370"/>
                    </a:lnTo>
                    <a:lnTo>
                      <a:pt x="13108" y="194"/>
                    </a:lnTo>
                    <a:lnTo>
                      <a:pt x="12695" y="70"/>
                    </a:lnTo>
                    <a:lnTo>
                      <a:pt x="12237" y="9"/>
                    </a:lnTo>
                    <a:lnTo>
                      <a:pt x="11982" y="0"/>
                    </a:lnTo>
                    <a:lnTo>
                      <a:pt x="11718" y="9"/>
                    </a:lnTo>
                    <a:lnTo>
                      <a:pt x="11261" y="70"/>
                    </a:lnTo>
                    <a:lnTo>
                      <a:pt x="10847" y="194"/>
                    </a:lnTo>
                    <a:lnTo>
                      <a:pt x="10478" y="370"/>
                    </a:lnTo>
                    <a:lnTo>
                      <a:pt x="9994" y="704"/>
                    </a:lnTo>
                    <a:lnTo>
                      <a:pt x="9422" y="1249"/>
                    </a:lnTo>
                    <a:lnTo>
                      <a:pt x="9141" y="1540"/>
                    </a:lnTo>
                    <a:lnTo>
                      <a:pt x="8859" y="1856"/>
                    </a:lnTo>
                    <a:lnTo>
                      <a:pt x="8234" y="2446"/>
                    </a:lnTo>
                    <a:lnTo>
                      <a:pt x="7689" y="2806"/>
                    </a:lnTo>
                    <a:lnTo>
                      <a:pt x="7275" y="3000"/>
                    </a:lnTo>
                    <a:lnTo>
                      <a:pt x="6809" y="3141"/>
                    </a:lnTo>
                    <a:lnTo>
                      <a:pt x="6281" y="3220"/>
                    </a:lnTo>
                    <a:lnTo>
                      <a:pt x="5991" y="3229"/>
                    </a:lnTo>
                    <a:lnTo>
                      <a:pt x="5692" y="3220"/>
                    </a:lnTo>
                    <a:lnTo>
                      <a:pt x="5173" y="3141"/>
                    </a:lnTo>
                    <a:lnTo>
                      <a:pt x="4707" y="3000"/>
                    </a:lnTo>
                    <a:lnTo>
                      <a:pt x="4293" y="2806"/>
                    </a:lnTo>
                    <a:lnTo>
                      <a:pt x="3748" y="2446"/>
                    </a:lnTo>
                    <a:lnTo>
                      <a:pt x="3123" y="1856"/>
                    </a:lnTo>
                    <a:lnTo>
                      <a:pt x="2833" y="1540"/>
                    </a:lnTo>
                    <a:lnTo>
                      <a:pt x="2560" y="1249"/>
                    </a:lnTo>
                    <a:lnTo>
                      <a:pt x="1988" y="704"/>
                    </a:lnTo>
                    <a:lnTo>
                      <a:pt x="1496" y="370"/>
                    </a:lnTo>
                    <a:lnTo>
                      <a:pt x="1135" y="194"/>
                    </a:lnTo>
                    <a:lnTo>
                      <a:pt x="722" y="70"/>
                    </a:lnTo>
                    <a:lnTo>
                      <a:pt x="255" y="9"/>
                    </a:lnTo>
                    <a:lnTo>
                      <a:pt x="0" y="0"/>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1" name="Google Shape;301;p8"/>
              <p:cNvSpPr/>
              <p:nvPr/>
            </p:nvSpPr>
            <p:spPr>
              <a:xfrm>
                <a:off x="-34937" y="4497093"/>
                <a:ext cx="9213888" cy="646417"/>
              </a:xfrm>
              <a:custGeom>
                <a:avLst/>
                <a:gdLst/>
                <a:ahLst/>
                <a:cxnLst/>
                <a:rect l="l" t="t" r="r" b="b"/>
                <a:pathLst>
                  <a:path w="281512" h="19750" extrusionOk="0">
                    <a:moveTo>
                      <a:pt x="0" y="0"/>
                    </a:moveTo>
                    <a:lnTo>
                      <a:pt x="0" y="19750"/>
                    </a:lnTo>
                    <a:lnTo>
                      <a:pt x="281511" y="19750"/>
                    </a:lnTo>
                    <a:lnTo>
                      <a:pt x="281511" y="3229"/>
                    </a:lnTo>
                    <a:lnTo>
                      <a:pt x="281221" y="3220"/>
                    </a:lnTo>
                    <a:lnTo>
                      <a:pt x="280693" y="3141"/>
                    </a:lnTo>
                    <a:lnTo>
                      <a:pt x="280227" y="3000"/>
                    </a:lnTo>
                    <a:lnTo>
                      <a:pt x="279813" y="2806"/>
                    </a:lnTo>
                    <a:lnTo>
                      <a:pt x="279268" y="2446"/>
                    </a:lnTo>
                    <a:lnTo>
                      <a:pt x="278643" y="1856"/>
                    </a:lnTo>
                    <a:lnTo>
                      <a:pt x="278353" y="1540"/>
                    </a:lnTo>
                    <a:lnTo>
                      <a:pt x="278080" y="1249"/>
                    </a:lnTo>
                    <a:lnTo>
                      <a:pt x="277508" y="704"/>
                    </a:lnTo>
                    <a:lnTo>
                      <a:pt x="277016" y="370"/>
                    </a:lnTo>
                    <a:lnTo>
                      <a:pt x="276655" y="194"/>
                    </a:lnTo>
                    <a:lnTo>
                      <a:pt x="276241" y="70"/>
                    </a:lnTo>
                    <a:lnTo>
                      <a:pt x="275775" y="9"/>
                    </a:lnTo>
                    <a:lnTo>
                      <a:pt x="275520" y="0"/>
                    </a:lnTo>
                    <a:lnTo>
                      <a:pt x="275265" y="9"/>
                    </a:lnTo>
                    <a:lnTo>
                      <a:pt x="274799" y="70"/>
                    </a:lnTo>
                    <a:lnTo>
                      <a:pt x="274385" y="194"/>
                    </a:lnTo>
                    <a:lnTo>
                      <a:pt x="274025" y="370"/>
                    </a:lnTo>
                    <a:lnTo>
                      <a:pt x="273532" y="704"/>
                    </a:lnTo>
                    <a:lnTo>
                      <a:pt x="272960" y="1249"/>
                    </a:lnTo>
                    <a:lnTo>
                      <a:pt x="272687" y="1540"/>
                    </a:lnTo>
                    <a:lnTo>
                      <a:pt x="272397" y="1856"/>
                    </a:lnTo>
                    <a:lnTo>
                      <a:pt x="271773" y="2446"/>
                    </a:lnTo>
                    <a:lnTo>
                      <a:pt x="271227" y="2806"/>
                    </a:lnTo>
                    <a:lnTo>
                      <a:pt x="270814" y="3000"/>
                    </a:lnTo>
                    <a:lnTo>
                      <a:pt x="270347" y="3141"/>
                    </a:lnTo>
                    <a:lnTo>
                      <a:pt x="269820" y="3220"/>
                    </a:lnTo>
                    <a:lnTo>
                      <a:pt x="269529" y="3229"/>
                    </a:lnTo>
                    <a:lnTo>
                      <a:pt x="269239" y="3220"/>
                    </a:lnTo>
                    <a:lnTo>
                      <a:pt x="268711" y="3141"/>
                    </a:lnTo>
                    <a:lnTo>
                      <a:pt x="268245" y="3000"/>
                    </a:lnTo>
                    <a:lnTo>
                      <a:pt x="267831" y="2806"/>
                    </a:lnTo>
                    <a:lnTo>
                      <a:pt x="267286" y="2446"/>
                    </a:lnTo>
                    <a:lnTo>
                      <a:pt x="266661" y="1856"/>
                    </a:lnTo>
                    <a:lnTo>
                      <a:pt x="266371" y="1540"/>
                    </a:lnTo>
                    <a:lnTo>
                      <a:pt x="266098" y="1249"/>
                    </a:lnTo>
                    <a:lnTo>
                      <a:pt x="265526" y="704"/>
                    </a:lnTo>
                    <a:lnTo>
                      <a:pt x="265034" y="370"/>
                    </a:lnTo>
                    <a:lnTo>
                      <a:pt x="264673" y="194"/>
                    </a:lnTo>
                    <a:lnTo>
                      <a:pt x="264260" y="70"/>
                    </a:lnTo>
                    <a:lnTo>
                      <a:pt x="263793" y="9"/>
                    </a:lnTo>
                    <a:lnTo>
                      <a:pt x="263538" y="0"/>
                    </a:lnTo>
                    <a:lnTo>
                      <a:pt x="263283" y="9"/>
                    </a:lnTo>
                    <a:lnTo>
                      <a:pt x="262817" y="70"/>
                    </a:lnTo>
                    <a:lnTo>
                      <a:pt x="262403" y="194"/>
                    </a:lnTo>
                    <a:lnTo>
                      <a:pt x="262043" y="370"/>
                    </a:lnTo>
                    <a:lnTo>
                      <a:pt x="261550" y="704"/>
                    </a:lnTo>
                    <a:lnTo>
                      <a:pt x="260978" y="1249"/>
                    </a:lnTo>
                    <a:lnTo>
                      <a:pt x="260706" y="1540"/>
                    </a:lnTo>
                    <a:lnTo>
                      <a:pt x="260415" y="1856"/>
                    </a:lnTo>
                    <a:lnTo>
                      <a:pt x="259791" y="2446"/>
                    </a:lnTo>
                    <a:lnTo>
                      <a:pt x="259245" y="2806"/>
                    </a:lnTo>
                    <a:lnTo>
                      <a:pt x="258832" y="3000"/>
                    </a:lnTo>
                    <a:lnTo>
                      <a:pt x="258366" y="3141"/>
                    </a:lnTo>
                    <a:lnTo>
                      <a:pt x="257838" y="3220"/>
                    </a:lnTo>
                    <a:lnTo>
                      <a:pt x="257547" y="3229"/>
                    </a:lnTo>
                    <a:lnTo>
                      <a:pt x="257257" y="3220"/>
                    </a:lnTo>
                    <a:lnTo>
                      <a:pt x="256729" y="3141"/>
                    </a:lnTo>
                    <a:lnTo>
                      <a:pt x="256263" y="3000"/>
                    </a:lnTo>
                    <a:lnTo>
                      <a:pt x="255850" y="2806"/>
                    </a:lnTo>
                    <a:lnTo>
                      <a:pt x="255304" y="2446"/>
                    </a:lnTo>
                    <a:lnTo>
                      <a:pt x="254680" y="1856"/>
                    </a:lnTo>
                    <a:lnTo>
                      <a:pt x="254389" y="1540"/>
                    </a:lnTo>
                    <a:lnTo>
                      <a:pt x="254116" y="1249"/>
                    </a:lnTo>
                    <a:lnTo>
                      <a:pt x="253545" y="704"/>
                    </a:lnTo>
                    <a:lnTo>
                      <a:pt x="253052" y="370"/>
                    </a:lnTo>
                    <a:lnTo>
                      <a:pt x="252691" y="194"/>
                    </a:lnTo>
                    <a:lnTo>
                      <a:pt x="252278" y="70"/>
                    </a:lnTo>
                    <a:lnTo>
                      <a:pt x="251812" y="9"/>
                    </a:lnTo>
                    <a:lnTo>
                      <a:pt x="251557" y="0"/>
                    </a:lnTo>
                    <a:lnTo>
                      <a:pt x="251301" y="9"/>
                    </a:lnTo>
                    <a:lnTo>
                      <a:pt x="250835" y="70"/>
                    </a:lnTo>
                    <a:lnTo>
                      <a:pt x="250422" y="194"/>
                    </a:lnTo>
                    <a:lnTo>
                      <a:pt x="250061" y="370"/>
                    </a:lnTo>
                    <a:lnTo>
                      <a:pt x="249568" y="704"/>
                    </a:lnTo>
                    <a:lnTo>
                      <a:pt x="248997" y="1249"/>
                    </a:lnTo>
                    <a:lnTo>
                      <a:pt x="248724" y="1540"/>
                    </a:lnTo>
                    <a:lnTo>
                      <a:pt x="248433" y="1856"/>
                    </a:lnTo>
                    <a:lnTo>
                      <a:pt x="247809" y="2446"/>
                    </a:lnTo>
                    <a:lnTo>
                      <a:pt x="247263" y="2806"/>
                    </a:lnTo>
                    <a:lnTo>
                      <a:pt x="246850" y="3000"/>
                    </a:lnTo>
                    <a:lnTo>
                      <a:pt x="246384" y="3141"/>
                    </a:lnTo>
                    <a:lnTo>
                      <a:pt x="245856" y="3220"/>
                    </a:lnTo>
                    <a:lnTo>
                      <a:pt x="245566" y="3229"/>
                    </a:lnTo>
                    <a:lnTo>
                      <a:pt x="245275" y="3220"/>
                    </a:lnTo>
                    <a:lnTo>
                      <a:pt x="244747" y="3141"/>
                    </a:lnTo>
                    <a:lnTo>
                      <a:pt x="244281" y="3000"/>
                    </a:lnTo>
                    <a:lnTo>
                      <a:pt x="243868" y="2806"/>
                    </a:lnTo>
                    <a:lnTo>
                      <a:pt x="243322" y="2446"/>
                    </a:lnTo>
                    <a:lnTo>
                      <a:pt x="242698" y="1856"/>
                    </a:lnTo>
                    <a:lnTo>
                      <a:pt x="242407" y="1540"/>
                    </a:lnTo>
                    <a:lnTo>
                      <a:pt x="242135" y="1249"/>
                    </a:lnTo>
                    <a:lnTo>
                      <a:pt x="241563" y="704"/>
                    </a:lnTo>
                    <a:lnTo>
                      <a:pt x="241079" y="370"/>
                    </a:lnTo>
                    <a:lnTo>
                      <a:pt x="240710" y="194"/>
                    </a:lnTo>
                    <a:lnTo>
                      <a:pt x="240296" y="70"/>
                    </a:lnTo>
                    <a:lnTo>
                      <a:pt x="239839" y="9"/>
                    </a:lnTo>
                    <a:lnTo>
                      <a:pt x="239575" y="0"/>
                    </a:lnTo>
                    <a:lnTo>
                      <a:pt x="239320" y="9"/>
                    </a:lnTo>
                    <a:lnTo>
                      <a:pt x="238853" y="70"/>
                    </a:lnTo>
                    <a:lnTo>
                      <a:pt x="238449" y="194"/>
                    </a:lnTo>
                    <a:lnTo>
                      <a:pt x="238079" y="370"/>
                    </a:lnTo>
                    <a:lnTo>
                      <a:pt x="237595" y="704"/>
                    </a:lnTo>
                    <a:lnTo>
                      <a:pt x="237015" y="1249"/>
                    </a:lnTo>
                    <a:lnTo>
                      <a:pt x="236742" y="1540"/>
                    </a:lnTo>
                    <a:lnTo>
                      <a:pt x="236452" y="1856"/>
                    </a:lnTo>
                    <a:lnTo>
                      <a:pt x="235836" y="2446"/>
                    </a:lnTo>
                    <a:lnTo>
                      <a:pt x="235290" y="2806"/>
                    </a:lnTo>
                    <a:lnTo>
                      <a:pt x="234877" y="3000"/>
                    </a:lnTo>
                    <a:lnTo>
                      <a:pt x="234411" y="3141"/>
                    </a:lnTo>
                    <a:lnTo>
                      <a:pt x="233883" y="3220"/>
                    </a:lnTo>
                    <a:lnTo>
                      <a:pt x="233584" y="3229"/>
                    </a:lnTo>
                    <a:lnTo>
                      <a:pt x="233293" y="3220"/>
                    </a:lnTo>
                    <a:lnTo>
                      <a:pt x="232766" y="3141"/>
                    </a:lnTo>
                    <a:lnTo>
                      <a:pt x="232299" y="3000"/>
                    </a:lnTo>
                    <a:lnTo>
                      <a:pt x="231886" y="2806"/>
                    </a:lnTo>
                    <a:lnTo>
                      <a:pt x="231341" y="2446"/>
                    </a:lnTo>
                    <a:lnTo>
                      <a:pt x="230725" y="1856"/>
                    </a:lnTo>
                    <a:lnTo>
                      <a:pt x="230434" y="1540"/>
                    </a:lnTo>
                    <a:lnTo>
                      <a:pt x="230153" y="1249"/>
                    </a:lnTo>
                    <a:lnTo>
                      <a:pt x="229581" y="704"/>
                    </a:lnTo>
                    <a:lnTo>
                      <a:pt x="229097" y="370"/>
                    </a:lnTo>
                    <a:lnTo>
                      <a:pt x="228728" y="194"/>
                    </a:lnTo>
                    <a:lnTo>
                      <a:pt x="228323" y="70"/>
                    </a:lnTo>
                    <a:lnTo>
                      <a:pt x="227857" y="9"/>
                    </a:lnTo>
                    <a:lnTo>
                      <a:pt x="227602" y="0"/>
                    </a:lnTo>
                    <a:lnTo>
                      <a:pt x="227338" y="9"/>
                    </a:lnTo>
                    <a:lnTo>
                      <a:pt x="226880" y="70"/>
                    </a:lnTo>
                    <a:lnTo>
                      <a:pt x="226467" y="194"/>
                    </a:lnTo>
                    <a:lnTo>
                      <a:pt x="226097" y="370"/>
                    </a:lnTo>
                    <a:lnTo>
                      <a:pt x="225614" y="704"/>
                    </a:lnTo>
                    <a:lnTo>
                      <a:pt x="225042" y="1249"/>
                    </a:lnTo>
                    <a:lnTo>
                      <a:pt x="224760" y="1540"/>
                    </a:lnTo>
                    <a:lnTo>
                      <a:pt x="224479" y="1856"/>
                    </a:lnTo>
                    <a:lnTo>
                      <a:pt x="223854" y="2446"/>
                    </a:lnTo>
                    <a:lnTo>
                      <a:pt x="223309" y="2806"/>
                    </a:lnTo>
                    <a:lnTo>
                      <a:pt x="222895" y="3000"/>
                    </a:lnTo>
                    <a:lnTo>
                      <a:pt x="222429" y="3141"/>
                    </a:lnTo>
                    <a:lnTo>
                      <a:pt x="221901" y="3220"/>
                    </a:lnTo>
                    <a:lnTo>
                      <a:pt x="221611" y="3229"/>
                    </a:lnTo>
                    <a:lnTo>
                      <a:pt x="221312" y="3220"/>
                    </a:lnTo>
                    <a:lnTo>
                      <a:pt x="220784" y="3141"/>
                    </a:lnTo>
                    <a:lnTo>
                      <a:pt x="220326" y="3000"/>
                    </a:lnTo>
                    <a:lnTo>
                      <a:pt x="219913" y="2806"/>
                    </a:lnTo>
                    <a:lnTo>
                      <a:pt x="219359" y="2446"/>
                    </a:lnTo>
                    <a:lnTo>
                      <a:pt x="218743" y="1856"/>
                    </a:lnTo>
                    <a:lnTo>
                      <a:pt x="218453" y="1540"/>
                    </a:lnTo>
                    <a:lnTo>
                      <a:pt x="218180" y="1249"/>
                    </a:lnTo>
                    <a:lnTo>
                      <a:pt x="217608" y="704"/>
                    </a:lnTo>
                    <a:lnTo>
                      <a:pt x="217115" y="370"/>
                    </a:lnTo>
                    <a:lnTo>
                      <a:pt x="216746" y="194"/>
                    </a:lnTo>
                    <a:lnTo>
                      <a:pt x="216341" y="70"/>
                    </a:lnTo>
                    <a:lnTo>
                      <a:pt x="215875" y="9"/>
                    </a:lnTo>
                    <a:lnTo>
                      <a:pt x="215620" y="0"/>
                    </a:lnTo>
                    <a:lnTo>
                      <a:pt x="215365" y="9"/>
                    </a:lnTo>
                    <a:lnTo>
                      <a:pt x="214899" y="70"/>
                    </a:lnTo>
                    <a:lnTo>
                      <a:pt x="214485" y="194"/>
                    </a:lnTo>
                    <a:lnTo>
                      <a:pt x="214116" y="370"/>
                    </a:lnTo>
                    <a:lnTo>
                      <a:pt x="213632" y="704"/>
                    </a:lnTo>
                    <a:lnTo>
                      <a:pt x="213060" y="1249"/>
                    </a:lnTo>
                    <a:lnTo>
                      <a:pt x="212787" y="1540"/>
                    </a:lnTo>
                    <a:lnTo>
                      <a:pt x="212497" y="1856"/>
                    </a:lnTo>
                    <a:lnTo>
                      <a:pt x="211872" y="2446"/>
                    </a:lnTo>
                    <a:lnTo>
                      <a:pt x="211327" y="2806"/>
                    </a:lnTo>
                    <a:lnTo>
                      <a:pt x="210913" y="3000"/>
                    </a:lnTo>
                    <a:lnTo>
                      <a:pt x="210447" y="3141"/>
                    </a:lnTo>
                    <a:lnTo>
                      <a:pt x="209919" y="3220"/>
                    </a:lnTo>
                    <a:lnTo>
                      <a:pt x="209629" y="3229"/>
                    </a:lnTo>
                    <a:lnTo>
                      <a:pt x="209339" y="3220"/>
                    </a:lnTo>
                    <a:lnTo>
                      <a:pt x="208811" y="3141"/>
                    </a:lnTo>
                    <a:lnTo>
                      <a:pt x="208345" y="3000"/>
                    </a:lnTo>
                    <a:lnTo>
                      <a:pt x="207931" y="2806"/>
                    </a:lnTo>
                    <a:lnTo>
                      <a:pt x="207386" y="2446"/>
                    </a:lnTo>
                    <a:lnTo>
                      <a:pt x="206761" y="1856"/>
                    </a:lnTo>
                    <a:lnTo>
                      <a:pt x="206471" y="1540"/>
                    </a:lnTo>
                    <a:lnTo>
                      <a:pt x="206198" y="1249"/>
                    </a:lnTo>
                    <a:lnTo>
                      <a:pt x="205626" y="704"/>
                    </a:lnTo>
                    <a:lnTo>
                      <a:pt x="205134" y="370"/>
                    </a:lnTo>
                    <a:lnTo>
                      <a:pt x="204773" y="194"/>
                    </a:lnTo>
                    <a:lnTo>
                      <a:pt x="204359" y="70"/>
                    </a:lnTo>
                    <a:lnTo>
                      <a:pt x="203893" y="9"/>
                    </a:lnTo>
                    <a:lnTo>
                      <a:pt x="203638" y="0"/>
                    </a:lnTo>
                    <a:lnTo>
                      <a:pt x="203383" y="9"/>
                    </a:lnTo>
                    <a:lnTo>
                      <a:pt x="202917" y="70"/>
                    </a:lnTo>
                    <a:lnTo>
                      <a:pt x="202503" y="194"/>
                    </a:lnTo>
                    <a:lnTo>
                      <a:pt x="202143" y="370"/>
                    </a:lnTo>
                    <a:lnTo>
                      <a:pt x="201650" y="704"/>
                    </a:lnTo>
                    <a:lnTo>
                      <a:pt x="201078" y="1249"/>
                    </a:lnTo>
                    <a:lnTo>
                      <a:pt x="200805" y="1540"/>
                    </a:lnTo>
                    <a:lnTo>
                      <a:pt x="200515" y="1856"/>
                    </a:lnTo>
                    <a:lnTo>
                      <a:pt x="199890" y="2446"/>
                    </a:lnTo>
                    <a:lnTo>
                      <a:pt x="199345" y="2806"/>
                    </a:lnTo>
                    <a:lnTo>
                      <a:pt x="198932" y="3000"/>
                    </a:lnTo>
                    <a:lnTo>
                      <a:pt x="198465" y="3141"/>
                    </a:lnTo>
                    <a:lnTo>
                      <a:pt x="197946" y="3220"/>
                    </a:lnTo>
                    <a:lnTo>
                      <a:pt x="197647" y="3229"/>
                    </a:lnTo>
                    <a:lnTo>
                      <a:pt x="197357" y="3220"/>
                    </a:lnTo>
                    <a:lnTo>
                      <a:pt x="196829" y="3141"/>
                    </a:lnTo>
                    <a:lnTo>
                      <a:pt x="196363" y="3000"/>
                    </a:lnTo>
                    <a:lnTo>
                      <a:pt x="195949" y="2806"/>
                    </a:lnTo>
                    <a:lnTo>
                      <a:pt x="195404" y="2446"/>
                    </a:lnTo>
                    <a:lnTo>
                      <a:pt x="194779" y="1856"/>
                    </a:lnTo>
                    <a:lnTo>
                      <a:pt x="194489" y="1540"/>
                    </a:lnTo>
                    <a:lnTo>
                      <a:pt x="194216" y="1249"/>
                    </a:lnTo>
                    <a:lnTo>
                      <a:pt x="193644" y="704"/>
                    </a:lnTo>
                    <a:lnTo>
                      <a:pt x="193161" y="370"/>
                    </a:lnTo>
                    <a:lnTo>
                      <a:pt x="192791" y="194"/>
                    </a:lnTo>
                    <a:lnTo>
                      <a:pt x="192378" y="70"/>
                    </a:lnTo>
                    <a:lnTo>
                      <a:pt x="191920" y="9"/>
                    </a:lnTo>
                    <a:lnTo>
                      <a:pt x="191656" y="0"/>
                    </a:lnTo>
                    <a:lnTo>
                      <a:pt x="191401" y="9"/>
                    </a:lnTo>
                    <a:lnTo>
                      <a:pt x="190935" y="70"/>
                    </a:lnTo>
                    <a:lnTo>
                      <a:pt x="190530" y="194"/>
                    </a:lnTo>
                    <a:lnTo>
                      <a:pt x="190161" y="370"/>
                    </a:lnTo>
                    <a:lnTo>
                      <a:pt x="189677" y="704"/>
                    </a:lnTo>
                    <a:lnTo>
                      <a:pt x="189096" y="1249"/>
                    </a:lnTo>
                    <a:lnTo>
                      <a:pt x="188824" y="1540"/>
                    </a:lnTo>
                    <a:lnTo>
                      <a:pt x="188533" y="1856"/>
                    </a:lnTo>
                    <a:lnTo>
                      <a:pt x="187917" y="2446"/>
                    </a:lnTo>
                    <a:lnTo>
                      <a:pt x="187372" y="2806"/>
                    </a:lnTo>
                    <a:lnTo>
                      <a:pt x="186959" y="3000"/>
                    </a:lnTo>
                    <a:lnTo>
                      <a:pt x="186492" y="3141"/>
                    </a:lnTo>
                    <a:lnTo>
                      <a:pt x="185964" y="3220"/>
                    </a:lnTo>
                    <a:lnTo>
                      <a:pt x="185665" y="3229"/>
                    </a:lnTo>
                    <a:lnTo>
                      <a:pt x="185375" y="3220"/>
                    </a:lnTo>
                    <a:lnTo>
                      <a:pt x="184847" y="3141"/>
                    </a:lnTo>
                    <a:lnTo>
                      <a:pt x="184381" y="3000"/>
                    </a:lnTo>
                    <a:lnTo>
                      <a:pt x="183968" y="2806"/>
                    </a:lnTo>
                    <a:lnTo>
                      <a:pt x="183422" y="2446"/>
                    </a:lnTo>
                    <a:lnTo>
                      <a:pt x="182806" y="1856"/>
                    </a:lnTo>
                    <a:lnTo>
                      <a:pt x="182516" y="1540"/>
                    </a:lnTo>
                    <a:lnTo>
                      <a:pt x="182243" y="1249"/>
                    </a:lnTo>
                    <a:lnTo>
                      <a:pt x="181663" y="704"/>
                    </a:lnTo>
                    <a:lnTo>
                      <a:pt x="181179" y="370"/>
                    </a:lnTo>
                    <a:lnTo>
                      <a:pt x="180809" y="194"/>
                    </a:lnTo>
                    <a:lnTo>
                      <a:pt x="180405" y="70"/>
                    </a:lnTo>
                    <a:lnTo>
                      <a:pt x="179938" y="9"/>
                    </a:lnTo>
                    <a:lnTo>
                      <a:pt x="179683" y="0"/>
                    </a:lnTo>
                    <a:lnTo>
                      <a:pt x="179419" y="9"/>
                    </a:lnTo>
                    <a:lnTo>
                      <a:pt x="178962" y="70"/>
                    </a:lnTo>
                    <a:lnTo>
                      <a:pt x="178548" y="194"/>
                    </a:lnTo>
                    <a:lnTo>
                      <a:pt x="178179" y="370"/>
                    </a:lnTo>
                    <a:lnTo>
                      <a:pt x="177695" y="704"/>
                    </a:lnTo>
                    <a:lnTo>
                      <a:pt x="177123" y="1249"/>
                    </a:lnTo>
                    <a:lnTo>
                      <a:pt x="176851" y="1540"/>
                    </a:lnTo>
                    <a:lnTo>
                      <a:pt x="176560" y="1856"/>
                    </a:lnTo>
                    <a:lnTo>
                      <a:pt x="175936" y="2446"/>
                    </a:lnTo>
                    <a:lnTo>
                      <a:pt x="175390" y="2806"/>
                    </a:lnTo>
                    <a:lnTo>
                      <a:pt x="174977" y="3000"/>
                    </a:lnTo>
                    <a:lnTo>
                      <a:pt x="174511" y="3141"/>
                    </a:lnTo>
                    <a:lnTo>
                      <a:pt x="173983" y="3220"/>
                    </a:lnTo>
                    <a:lnTo>
                      <a:pt x="173692" y="3229"/>
                    </a:lnTo>
                    <a:lnTo>
                      <a:pt x="173402" y="3220"/>
                    </a:lnTo>
                    <a:lnTo>
                      <a:pt x="172874" y="3141"/>
                    </a:lnTo>
                    <a:lnTo>
                      <a:pt x="172408" y="3000"/>
                    </a:lnTo>
                    <a:lnTo>
                      <a:pt x="171995" y="2806"/>
                    </a:lnTo>
                    <a:lnTo>
                      <a:pt x="171449" y="2446"/>
                    </a:lnTo>
                    <a:lnTo>
                      <a:pt x="170824" y="1856"/>
                    </a:lnTo>
                    <a:lnTo>
                      <a:pt x="170534" y="1540"/>
                    </a:lnTo>
                    <a:lnTo>
                      <a:pt x="170261" y="1249"/>
                    </a:lnTo>
                    <a:lnTo>
                      <a:pt x="169690" y="704"/>
                    </a:lnTo>
                    <a:lnTo>
                      <a:pt x="169197" y="370"/>
                    </a:lnTo>
                    <a:lnTo>
                      <a:pt x="168836" y="194"/>
                    </a:lnTo>
                    <a:lnTo>
                      <a:pt x="168423" y="70"/>
                    </a:lnTo>
                    <a:lnTo>
                      <a:pt x="167957" y="9"/>
                    </a:lnTo>
                    <a:lnTo>
                      <a:pt x="167701" y="0"/>
                    </a:lnTo>
                    <a:lnTo>
                      <a:pt x="167446" y="9"/>
                    </a:lnTo>
                    <a:lnTo>
                      <a:pt x="166980" y="70"/>
                    </a:lnTo>
                    <a:lnTo>
                      <a:pt x="166567" y="194"/>
                    </a:lnTo>
                    <a:lnTo>
                      <a:pt x="166206" y="370"/>
                    </a:lnTo>
                    <a:lnTo>
                      <a:pt x="165713" y="704"/>
                    </a:lnTo>
                    <a:lnTo>
                      <a:pt x="165141" y="1249"/>
                    </a:lnTo>
                    <a:lnTo>
                      <a:pt x="164869" y="1540"/>
                    </a:lnTo>
                    <a:lnTo>
                      <a:pt x="164578" y="1856"/>
                    </a:lnTo>
                    <a:lnTo>
                      <a:pt x="163954" y="2446"/>
                    </a:lnTo>
                    <a:lnTo>
                      <a:pt x="163408" y="2806"/>
                    </a:lnTo>
                    <a:lnTo>
                      <a:pt x="162995" y="3000"/>
                    </a:lnTo>
                    <a:lnTo>
                      <a:pt x="162529" y="3141"/>
                    </a:lnTo>
                    <a:lnTo>
                      <a:pt x="162010" y="3220"/>
                    </a:lnTo>
                    <a:lnTo>
                      <a:pt x="161711" y="3229"/>
                    </a:lnTo>
                    <a:lnTo>
                      <a:pt x="161420" y="3220"/>
                    </a:lnTo>
                    <a:lnTo>
                      <a:pt x="160892" y="3141"/>
                    </a:lnTo>
                    <a:lnTo>
                      <a:pt x="160426" y="3000"/>
                    </a:lnTo>
                    <a:lnTo>
                      <a:pt x="160013" y="2806"/>
                    </a:lnTo>
                    <a:lnTo>
                      <a:pt x="159467" y="2446"/>
                    </a:lnTo>
                    <a:lnTo>
                      <a:pt x="158843" y="1856"/>
                    </a:lnTo>
                    <a:lnTo>
                      <a:pt x="158561" y="1540"/>
                    </a:lnTo>
                    <a:lnTo>
                      <a:pt x="158280" y="1249"/>
                    </a:lnTo>
                    <a:lnTo>
                      <a:pt x="157708" y="704"/>
                    </a:lnTo>
                    <a:lnTo>
                      <a:pt x="157224" y="370"/>
                    </a:lnTo>
                    <a:lnTo>
                      <a:pt x="156855" y="194"/>
                    </a:lnTo>
                    <a:lnTo>
                      <a:pt x="156441" y="70"/>
                    </a:lnTo>
                    <a:lnTo>
                      <a:pt x="155984" y="9"/>
                    </a:lnTo>
                    <a:lnTo>
                      <a:pt x="155728" y="0"/>
                    </a:lnTo>
                    <a:lnTo>
                      <a:pt x="155465" y="9"/>
                    </a:lnTo>
                    <a:lnTo>
                      <a:pt x="155007" y="70"/>
                    </a:lnTo>
                    <a:lnTo>
                      <a:pt x="154594" y="194"/>
                    </a:lnTo>
                    <a:lnTo>
                      <a:pt x="154224" y="370"/>
                    </a:lnTo>
                    <a:lnTo>
                      <a:pt x="153740" y="704"/>
                    </a:lnTo>
                    <a:lnTo>
                      <a:pt x="153168" y="1249"/>
                    </a:lnTo>
                    <a:lnTo>
                      <a:pt x="152887" y="1540"/>
                    </a:lnTo>
                    <a:lnTo>
                      <a:pt x="152605" y="1856"/>
                    </a:lnTo>
                    <a:lnTo>
                      <a:pt x="151981" y="2446"/>
                    </a:lnTo>
                    <a:lnTo>
                      <a:pt x="151435" y="2806"/>
                    </a:lnTo>
                    <a:lnTo>
                      <a:pt x="151022" y="3000"/>
                    </a:lnTo>
                    <a:lnTo>
                      <a:pt x="150556" y="3141"/>
                    </a:lnTo>
                    <a:lnTo>
                      <a:pt x="150028" y="3220"/>
                    </a:lnTo>
                    <a:lnTo>
                      <a:pt x="149738" y="3229"/>
                    </a:lnTo>
                    <a:lnTo>
                      <a:pt x="149438" y="3220"/>
                    </a:lnTo>
                    <a:lnTo>
                      <a:pt x="148911" y="3141"/>
                    </a:lnTo>
                    <a:lnTo>
                      <a:pt x="148453" y="3000"/>
                    </a:lnTo>
                    <a:lnTo>
                      <a:pt x="148040" y="2806"/>
                    </a:lnTo>
                    <a:lnTo>
                      <a:pt x="147494" y="2446"/>
                    </a:lnTo>
                    <a:lnTo>
                      <a:pt x="146870" y="1856"/>
                    </a:lnTo>
                    <a:lnTo>
                      <a:pt x="146579" y="1540"/>
                    </a:lnTo>
                    <a:lnTo>
                      <a:pt x="146307" y="1249"/>
                    </a:lnTo>
                    <a:lnTo>
                      <a:pt x="145735" y="704"/>
                    </a:lnTo>
                    <a:lnTo>
                      <a:pt x="145242" y="370"/>
                    </a:lnTo>
                    <a:lnTo>
                      <a:pt x="144873" y="194"/>
                    </a:lnTo>
                    <a:lnTo>
                      <a:pt x="144468" y="70"/>
                    </a:lnTo>
                    <a:lnTo>
                      <a:pt x="144002" y="9"/>
                    </a:lnTo>
                    <a:lnTo>
                      <a:pt x="143747" y="0"/>
                    </a:lnTo>
                    <a:lnTo>
                      <a:pt x="143492" y="9"/>
                    </a:lnTo>
                    <a:lnTo>
                      <a:pt x="143025" y="70"/>
                    </a:lnTo>
                    <a:lnTo>
                      <a:pt x="142612" y="194"/>
                    </a:lnTo>
                    <a:lnTo>
                      <a:pt x="142242" y="370"/>
                    </a:lnTo>
                    <a:lnTo>
                      <a:pt x="141758" y="704"/>
                    </a:lnTo>
                    <a:lnTo>
                      <a:pt x="141187" y="1249"/>
                    </a:lnTo>
                    <a:lnTo>
                      <a:pt x="140914" y="1540"/>
                    </a:lnTo>
                    <a:lnTo>
                      <a:pt x="140624" y="1856"/>
                    </a:lnTo>
                    <a:lnTo>
                      <a:pt x="139999" y="2446"/>
                    </a:lnTo>
                    <a:lnTo>
                      <a:pt x="139454" y="2806"/>
                    </a:lnTo>
                    <a:lnTo>
                      <a:pt x="139040" y="3000"/>
                    </a:lnTo>
                    <a:lnTo>
                      <a:pt x="138574" y="3141"/>
                    </a:lnTo>
                    <a:lnTo>
                      <a:pt x="138046" y="3220"/>
                    </a:lnTo>
                    <a:lnTo>
                      <a:pt x="137756" y="3229"/>
                    </a:lnTo>
                    <a:lnTo>
                      <a:pt x="137465" y="3220"/>
                    </a:lnTo>
                    <a:lnTo>
                      <a:pt x="136938" y="3141"/>
                    </a:lnTo>
                    <a:lnTo>
                      <a:pt x="136471" y="3000"/>
                    </a:lnTo>
                    <a:lnTo>
                      <a:pt x="136058" y="2806"/>
                    </a:lnTo>
                    <a:lnTo>
                      <a:pt x="135512" y="2446"/>
                    </a:lnTo>
                    <a:lnTo>
                      <a:pt x="134888" y="1856"/>
                    </a:lnTo>
                    <a:lnTo>
                      <a:pt x="134598" y="1540"/>
                    </a:lnTo>
                    <a:lnTo>
                      <a:pt x="134325" y="1249"/>
                    </a:lnTo>
                    <a:lnTo>
                      <a:pt x="133753" y="704"/>
                    </a:lnTo>
                    <a:lnTo>
                      <a:pt x="133260" y="370"/>
                    </a:lnTo>
                    <a:lnTo>
                      <a:pt x="132900" y="194"/>
                    </a:lnTo>
                    <a:lnTo>
                      <a:pt x="132486" y="70"/>
                    </a:lnTo>
                    <a:lnTo>
                      <a:pt x="132020" y="9"/>
                    </a:lnTo>
                    <a:lnTo>
                      <a:pt x="131765" y="0"/>
                    </a:lnTo>
                    <a:lnTo>
                      <a:pt x="131510" y="9"/>
                    </a:lnTo>
                    <a:lnTo>
                      <a:pt x="131043" y="70"/>
                    </a:lnTo>
                    <a:lnTo>
                      <a:pt x="130630" y="194"/>
                    </a:lnTo>
                    <a:lnTo>
                      <a:pt x="130269" y="370"/>
                    </a:lnTo>
                    <a:lnTo>
                      <a:pt x="129777" y="704"/>
                    </a:lnTo>
                    <a:lnTo>
                      <a:pt x="129205" y="1249"/>
                    </a:lnTo>
                    <a:lnTo>
                      <a:pt x="128932" y="1540"/>
                    </a:lnTo>
                    <a:lnTo>
                      <a:pt x="128642" y="1856"/>
                    </a:lnTo>
                    <a:lnTo>
                      <a:pt x="128017" y="2446"/>
                    </a:lnTo>
                    <a:lnTo>
                      <a:pt x="127472" y="2806"/>
                    </a:lnTo>
                    <a:lnTo>
                      <a:pt x="127058" y="3000"/>
                    </a:lnTo>
                    <a:lnTo>
                      <a:pt x="126592" y="3141"/>
                    </a:lnTo>
                    <a:lnTo>
                      <a:pt x="126064" y="3220"/>
                    </a:lnTo>
                    <a:lnTo>
                      <a:pt x="125774" y="3229"/>
                    </a:lnTo>
                    <a:lnTo>
                      <a:pt x="125484" y="3220"/>
                    </a:lnTo>
                    <a:lnTo>
                      <a:pt x="124956" y="3141"/>
                    </a:lnTo>
                    <a:lnTo>
                      <a:pt x="124490" y="3000"/>
                    </a:lnTo>
                    <a:lnTo>
                      <a:pt x="124076" y="2806"/>
                    </a:lnTo>
                    <a:lnTo>
                      <a:pt x="123531" y="2446"/>
                    </a:lnTo>
                    <a:lnTo>
                      <a:pt x="122906" y="1856"/>
                    </a:lnTo>
                    <a:lnTo>
                      <a:pt x="122625" y="1540"/>
                    </a:lnTo>
                    <a:lnTo>
                      <a:pt x="122343" y="1249"/>
                    </a:lnTo>
                    <a:lnTo>
                      <a:pt x="121771" y="704"/>
                    </a:lnTo>
                    <a:lnTo>
                      <a:pt x="121287" y="370"/>
                    </a:lnTo>
                    <a:lnTo>
                      <a:pt x="120918" y="194"/>
                    </a:lnTo>
                    <a:lnTo>
                      <a:pt x="120504" y="70"/>
                    </a:lnTo>
                    <a:lnTo>
                      <a:pt x="120047" y="9"/>
                    </a:lnTo>
                    <a:lnTo>
                      <a:pt x="119783" y="0"/>
                    </a:lnTo>
                    <a:lnTo>
                      <a:pt x="119528" y="9"/>
                    </a:lnTo>
                    <a:lnTo>
                      <a:pt x="119062" y="70"/>
                    </a:lnTo>
                    <a:lnTo>
                      <a:pt x="118657" y="194"/>
                    </a:lnTo>
                    <a:lnTo>
                      <a:pt x="118288" y="370"/>
                    </a:lnTo>
                    <a:lnTo>
                      <a:pt x="117804" y="704"/>
                    </a:lnTo>
                    <a:lnTo>
                      <a:pt x="117232" y="1249"/>
                    </a:lnTo>
                    <a:lnTo>
                      <a:pt x="116950" y="1540"/>
                    </a:lnTo>
                    <a:lnTo>
                      <a:pt x="116660" y="1856"/>
                    </a:lnTo>
                    <a:lnTo>
                      <a:pt x="116044" y="2446"/>
                    </a:lnTo>
                    <a:lnTo>
                      <a:pt x="115499" y="2806"/>
                    </a:lnTo>
                    <a:lnTo>
                      <a:pt x="115085" y="3000"/>
                    </a:lnTo>
                    <a:lnTo>
                      <a:pt x="114619" y="3141"/>
                    </a:lnTo>
                    <a:lnTo>
                      <a:pt x="114091" y="3220"/>
                    </a:lnTo>
                    <a:lnTo>
                      <a:pt x="113801" y="3229"/>
                    </a:lnTo>
                    <a:lnTo>
                      <a:pt x="113502" y="3220"/>
                    </a:lnTo>
                    <a:lnTo>
                      <a:pt x="112974" y="3141"/>
                    </a:lnTo>
                    <a:lnTo>
                      <a:pt x="112508" y="3000"/>
                    </a:lnTo>
                    <a:lnTo>
                      <a:pt x="112094" y="2806"/>
                    </a:lnTo>
                    <a:lnTo>
                      <a:pt x="111549" y="2446"/>
                    </a:lnTo>
                    <a:lnTo>
                      <a:pt x="110933" y="1856"/>
                    </a:lnTo>
                    <a:lnTo>
                      <a:pt x="110643" y="1540"/>
                    </a:lnTo>
                    <a:lnTo>
                      <a:pt x="110370" y="1249"/>
                    </a:lnTo>
                    <a:lnTo>
                      <a:pt x="109798" y="704"/>
                    </a:lnTo>
                    <a:lnTo>
                      <a:pt x="109306" y="370"/>
                    </a:lnTo>
                    <a:lnTo>
                      <a:pt x="108936" y="194"/>
                    </a:lnTo>
                    <a:lnTo>
                      <a:pt x="108531" y="70"/>
                    </a:lnTo>
                    <a:lnTo>
                      <a:pt x="108065" y="9"/>
                    </a:lnTo>
                    <a:lnTo>
                      <a:pt x="107810" y="0"/>
                    </a:lnTo>
                    <a:lnTo>
                      <a:pt x="107555" y="9"/>
                    </a:lnTo>
                    <a:lnTo>
                      <a:pt x="107089" y="70"/>
                    </a:lnTo>
                    <a:lnTo>
                      <a:pt x="106675" y="194"/>
                    </a:lnTo>
                    <a:lnTo>
                      <a:pt x="106306" y="370"/>
                    </a:lnTo>
                    <a:lnTo>
                      <a:pt x="105822" y="704"/>
                    </a:lnTo>
                    <a:lnTo>
                      <a:pt x="105250" y="1249"/>
                    </a:lnTo>
                    <a:lnTo>
                      <a:pt x="104977" y="1540"/>
                    </a:lnTo>
                    <a:lnTo>
                      <a:pt x="104687" y="1856"/>
                    </a:lnTo>
                    <a:lnTo>
                      <a:pt x="104062" y="2446"/>
                    </a:lnTo>
                    <a:lnTo>
                      <a:pt x="103517" y="2806"/>
                    </a:lnTo>
                    <a:lnTo>
                      <a:pt x="103104" y="3000"/>
                    </a:lnTo>
                    <a:lnTo>
                      <a:pt x="102637" y="3141"/>
                    </a:lnTo>
                    <a:lnTo>
                      <a:pt x="102109" y="3220"/>
                    </a:lnTo>
                    <a:lnTo>
                      <a:pt x="101819" y="3229"/>
                    </a:lnTo>
                    <a:lnTo>
                      <a:pt x="101529" y="3220"/>
                    </a:lnTo>
                    <a:lnTo>
                      <a:pt x="101001" y="3141"/>
                    </a:lnTo>
                    <a:lnTo>
                      <a:pt x="100535" y="3000"/>
                    </a:lnTo>
                    <a:lnTo>
                      <a:pt x="100121" y="2806"/>
                    </a:lnTo>
                    <a:lnTo>
                      <a:pt x="99576" y="2446"/>
                    </a:lnTo>
                    <a:lnTo>
                      <a:pt x="98951" y="1856"/>
                    </a:lnTo>
                    <a:lnTo>
                      <a:pt x="98661" y="1540"/>
                    </a:lnTo>
                    <a:lnTo>
                      <a:pt x="98388" y="1249"/>
                    </a:lnTo>
                    <a:lnTo>
                      <a:pt x="97816" y="704"/>
                    </a:lnTo>
                    <a:lnTo>
                      <a:pt x="97324" y="370"/>
                    </a:lnTo>
                    <a:lnTo>
                      <a:pt x="96963" y="194"/>
                    </a:lnTo>
                    <a:lnTo>
                      <a:pt x="96550" y="70"/>
                    </a:lnTo>
                    <a:lnTo>
                      <a:pt x="96083" y="9"/>
                    </a:lnTo>
                    <a:lnTo>
                      <a:pt x="95828" y="0"/>
                    </a:lnTo>
                    <a:lnTo>
                      <a:pt x="95573" y="9"/>
                    </a:lnTo>
                    <a:lnTo>
                      <a:pt x="95107" y="70"/>
                    </a:lnTo>
                    <a:lnTo>
                      <a:pt x="94693" y="194"/>
                    </a:lnTo>
                    <a:lnTo>
                      <a:pt x="94333" y="370"/>
                    </a:lnTo>
                    <a:lnTo>
                      <a:pt x="93840" y="704"/>
                    </a:lnTo>
                    <a:lnTo>
                      <a:pt x="93268" y="1249"/>
                    </a:lnTo>
                    <a:lnTo>
                      <a:pt x="92996" y="1540"/>
                    </a:lnTo>
                    <a:lnTo>
                      <a:pt x="92705" y="1856"/>
                    </a:lnTo>
                    <a:lnTo>
                      <a:pt x="92081" y="2446"/>
                    </a:lnTo>
                    <a:lnTo>
                      <a:pt x="91535" y="2806"/>
                    </a:lnTo>
                    <a:lnTo>
                      <a:pt x="91122" y="3000"/>
                    </a:lnTo>
                    <a:lnTo>
                      <a:pt x="90655" y="3141"/>
                    </a:lnTo>
                    <a:lnTo>
                      <a:pt x="90128" y="3220"/>
                    </a:lnTo>
                    <a:lnTo>
                      <a:pt x="89837" y="3229"/>
                    </a:lnTo>
                    <a:lnTo>
                      <a:pt x="89547" y="3220"/>
                    </a:lnTo>
                    <a:lnTo>
                      <a:pt x="89019" y="3141"/>
                    </a:lnTo>
                    <a:lnTo>
                      <a:pt x="88553" y="3000"/>
                    </a:lnTo>
                    <a:lnTo>
                      <a:pt x="88139" y="2806"/>
                    </a:lnTo>
                    <a:lnTo>
                      <a:pt x="87594" y="2446"/>
                    </a:lnTo>
                    <a:lnTo>
                      <a:pt x="86969" y="1856"/>
                    </a:lnTo>
                    <a:lnTo>
                      <a:pt x="86679" y="1540"/>
                    </a:lnTo>
                    <a:lnTo>
                      <a:pt x="86406" y="1249"/>
                    </a:lnTo>
                    <a:lnTo>
                      <a:pt x="85835" y="704"/>
                    </a:lnTo>
                    <a:lnTo>
                      <a:pt x="85351" y="370"/>
                    </a:lnTo>
                    <a:lnTo>
                      <a:pt x="84981" y="194"/>
                    </a:lnTo>
                    <a:lnTo>
                      <a:pt x="84568" y="70"/>
                    </a:lnTo>
                    <a:lnTo>
                      <a:pt x="84110" y="9"/>
                    </a:lnTo>
                    <a:lnTo>
                      <a:pt x="83846" y="0"/>
                    </a:lnTo>
                    <a:lnTo>
                      <a:pt x="83591" y="9"/>
                    </a:lnTo>
                    <a:lnTo>
                      <a:pt x="83125" y="70"/>
                    </a:lnTo>
                    <a:lnTo>
                      <a:pt x="82720" y="194"/>
                    </a:lnTo>
                    <a:lnTo>
                      <a:pt x="82351" y="370"/>
                    </a:lnTo>
                    <a:lnTo>
                      <a:pt x="81867" y="704"/>
                    </a:lnTo>
                    <a:lnTo>
                      <a:pt x="81286" y="1249"/>
                    </a:lnTo>
                    <a:lnTo>
                      <a:pt x="81014" y="1540"/>
                    </a:lnTo>
                    <a:lnTo>
                      <a:pt x="80723" y="1856"/>
                    </a:lnTo>
                    <a:lnTo>
                      <a:pt x="80108" y="2446"/>
                    </a:lnTo>
                    <a:lnTo>
                      <a:pt x="79562" y="2806"/>
                    </a:lnTo>
                    <a:lnTo>
                      <a:pt x="79149" y="3000"/>
                    </a:lnTo>
                    <a:lnTo>
                      <a:pt x="78682" y="3141"/>
                    </a:lnTo>
                    <a:lnTo>
                      <a:pt x="78155" y="3220"/>
                    </a:lnTo>
                    <a:lnTo>
                      <a:pt x="77864" y="3229"/>
                    </a:lnTo>
                    <a:lnTo>
                      <a:pt x="77565" y="3220"/>
                    </a:lnTo>
                    <a:lnTo>
                      <a:pt x="77037" y="3141"/>
                    </a:lnTo>
                    <a:lnTo>
                      <a:pt x="76571" y="3000"/>
                    </a:lnTo>
                    <a:lnTo>
                      <a:pt x="76158" y="2806"/>
                    </a:lnTo>
                    <a:lnTo>
                      <a:pt x="75612" y="2446"/>
                    </a:lnTo>
                    <a:lnTo>
                      <a:pt x="74996" y="1856"/>
                    </a:lnTo>
                    <a:lnTo>
                      <a:pt x="74706" y="1540"/>
                    </a:lnTo>
                    <a:lnTo>
                      <a:pt x="74433" y="1249"/>
                    </a:lnTo>
                    <a:lnTo>
                      <a:pt x="73862" y="704"/>
                    </a:lnTo>
                    <a:lnTo>
                      <a:pt x="73369" y="370"/>
                    </a:lnTo>
                    <a:lnTo>
                      <a:pt x="72999" y="194"/>
                    </a:lnTo>
                    <a:lnTo>
                      <a:pt x="72595" y="70"/>
                    </a:lnTo>
                    <a:lnTo>
                      <a:pt x="72129" y="9"/>
                    </a:lnTo>
                    <a:lnTo>
                      <a:pt x="71873" y="0"/>
                    </a:lnTo>
                    <a:lnTo>
                      <a:pt x="71610" y="9"/>
                    </a:lnTo>
                    <a:lnTo>
                      <a:pt x="71152" y="70"/>
                    </a:lnTo>
                    <a:lnTo>
                      <a:pt x="70739" y="194"/>
                    </a:lnTo>
                    <a:lnTo>
                      <a:pt x="70369" y="370"/>
                    </a:lnTo>
                    <a:lnTo>
                      <a:pt x="69885" y="704"/>
                    </a:lnTo>
                    <a:lnTo>
                      <a:pt x="69313" y="1249"/>
                    </a:lnTo>
                    <a:lnTo>
                      <a:pt x="69041" y="1540"/>
                    </a:lnTo>
                    <a:lnTo>
                      <a:pt x="68750" y="1856"/>
                    </a:lnTo>
                    <a:lnTo>
                      <a:pt x="68126" y="2446"/>
                    </a:lnTo>
                    <a:lnTo>
                      <a:pt x="67580" y="2806"/>
                    </a:lnTo>
                    <a:lnTo>
                      <a:pt x="67167" y="3000"/>
                    </a:lnTo>
                    <a:lnTo>
                      <a:pt x="66701" y="3141"/>
                    </a:lnTo>
                    <a:lnTo>
                      <a:pt x="66173" y="3220"/>
                    </a:lnTo>
                    <a:lnTo>
                      <a:pt x="65883" y="3229"/>
                    </a:lnTo>
                    <a:lnTo>
                      <a:pt x="65592" y="3220"/>
                    </a:lnTo>
                    <a:lnTo>
                      <a:pt x="65064" y="3141"/>
                    </a:lnTo>
                    <a:lnTo>
                      <a:pt x="64598" y="3000"/>
                    </a:lnTo>
                    <a:lnTo>
                      <a:pt x="64185" y="2806"/>
                    </a:lnTo>
                    <a:lnTo>
                      <a:pt x="63639" y="2446"/>
                    </a:lnTo>
                    <a:lnTo>
                      <a:pt x="63015" y="1856"/>
                    </a:lnTo>
                    <a:lnTo>
                      <a:pt x="62724" y="1540"/>
                    </a:lnTo>
                    <a:lnTo>
                      <a:pt x="62452" y="1249"/>
                    </a:lnTo>
                    <a:lnTo>
                      <a:pt x="61880" y="704"/>
                    </a:lnTo>
                    <a:lnTo>
                      <a:pt x="61387" y="370"/>
                    </a:lnTo>
                    <a:lnTo>
                      <a:pt x="61026" y="194"/>
                    </a:lnTo>
                    <a:lnTo>
                      <a:pt x="60613" y="70"/>
                    </a:lnTo>
                    <a:lnTo>
                      <a:pt x="60147" y="9"/>
                    </a:lnTo>
                    <a:lnTo>
                      <a:pt x="59892" y="0"/>
                    </a:lnTo>
                    <a:lnTo>
                      <a:pt x="59637" y="9"/>
                    </a:lnTo>
                    <a:lnTo>
                      <a:pt x="59170" y="70"/>
                    </a:lnTo>
                    <a:lnTo>
                      <a:pt x="58757" y="194"/>
                    </a:lnTo>
                    <a:lnTo>
                      <a:pt x="58396" y="370"/>
                    </a:lnTo>
                    <a:lnTo>
                      <a:pt x="57903" y="704"/>
                    </a:lnTo>
                    <a:lnTo>
                      <a:pt x="57332" y="1249"/>
                    </a:lnTo>
                    <a:lnTo>
                      <a:pt x="57059" y="1540"/>
                    </a:lnTo>
                    <a:lnTo>
                      <a:pt x="56769" y="1856"/>
                    </a:lnTo>
                    <a:lnTo>
                      <a:pt x="56144" y="2446"/>
                    </a:lnTo>
                    <a:lnTo>
                      <a:pt x="55599" y="2806"/>
                    </a:lnTo>
                    <a:lnTo>
                      <a:pt x="55185" y="3000"/>
                    </a:lnTo>
                    <a:lnTo>
                      <a:pt x="54719" y="3141"/>
                    </a:lnTo>
                    <a:lnTo>
                      <a:pt x="54191" y="3220"/>
                    </a:lnTo>
                    <a:lnTo>
                      <a:pt x="53901" y="3229"/>
                    </a:lnTo>
                    <a:lnTo>
                      <a:pt x="53610" y="3220"/>
                    </a:lnTo>
                    <a:lnTo>
                      <a:pt x="53083" y="3141"/>
                    </a:lnTo>
                    <a:lnTo>
                      <a:pt x="52616" y="3000"/>
                    </a:lnTo>
                    <a:lnTo>
                      <a:pt x="52203" y="2806"/>
                    </a:lnTo>
                    <a:lnTo>
                      <a:pt x="51657" y="2446"/>
                    </a:lnTo>
                    <a:lnTo>
                      <a:pt x="51033" y="1856"/>
                    </a:lnTo>
                    <a:lnTo>
                      <a:pt x="50743" y="1540"/>
                    </a:lnTo>
                    <a:lnTo>
                      <a:pt x="50470" y="1249"/>
                    </a:lnTo>
                    <a:lnTo>
                      <a:pt x="49898" y="704"/>
                    </a:lnTo>
                    <a:lnTo>
                      <a:pt x="49414" y="370"/>
                    </a:lnTo>
                    <a:lnTo>
                      <a:pt x="49045" y="194"/>
                    </a:lnTo>
                    <a:lnTo>
                      <a:pt x="48631" y="70"/>
                    </a:lnTo>
                    <a:lnTo>
                      <a:pt x="48174" y="9"/>
                    </a:lnTo>
                    <a:lnTo>
                      <a:pt x="47910" y="0"/>
                    </a:lnTo>
                    <a:lnTo>
                      <a:pt x="47655" y="9"/>
                    </a:lnTo>
                    <a:lnTo>
                      <a:pt x="47188" y="70"/>
                    </a:lnTo>
                    <a:lnTo>
                      <a:pt x="46784" y="194"/>
                    </a:lnTo>
                    <a:lnTo>
                      <a:pt x="46414" y="370"/>
                    </a:lnTo>
                    <a:lnTo>
                      <a:pt x="45930" y="704"/>
                    </a:lnTo>
                    <a:lnTo>
                      <a:pt x="45359" y="1249"/>
                    </a:lnTo>
                    <a:lnTo>
                      <a:pt x="45077" y="1540"/>
                    </a:lnTo>
                    <a:lnTo>
                      <a:pt x="44787" y="1856"/>
                    </a:lnTo>
                    <a:lnTo>
                      <a:pt x="44171" y="2446"/>
                    </a:lnTo>
                    <a:lnTo>
                      <a:pt x="43626" y="2806"/>
                    </a:lnTo>
                    <a:lnTo>
                      <a:pt x="43212" y="3000"/>
                    </a:lnTo>
                    <a:lnTo>
                      <a:pt x="42746" y="3141"/>
                    </a:lnTo>
                    <a:lnTo>
                      <a:pt x="42218" y="3220"/>
                    </a:lnTo>
                    <a:lnTo>
                      <a:pt x="41928" y="3229"/>
                    </a:lnTo>
                    <a:lnTo>
                      <a:pt x="41629" y="3220"/>
                    </a:lnTo>
                    <a:lnTo>
                      <a:pt x="41101" y="3141"/>
                    </a:lnTo>
                    <a:lnTo>
                      <a:pt x="40635" y="3000"/>
                    </a:lnTo>
                    <a:lnTo>
                      <a:pt x="40221" y="2806"/>
                    </a:lnTo>
                    <a:lnTo>
                      <a:pt x="39676" y="2446"/>
                    </a:lnTo>
                    <a:lnTo>
                      <a:pt x="39060" y="1856"/>
                    </a:lnTo>
                    <a:lnTo>
                      <a:pt x="38770" y="1540"/>
                    </a:lnTo>
                    <a:lnTo>
                      <a:pt x="38497" y="1249"/>
                    </a:lnTo>
                    <a:lnTo>
                      <a:pt x="37925" y="704"/>
                    </a:lnTo>
                    <a:lnTo>
                      <a:pt x="37432" y="370"/>
                    </a:lnTo>
                    <a:lnTo>
                      <a:pt x="37063" y="194"/>
                    </a:lnTo>
                    <a:lnTo>
                      <a:pt x="36658" y="70"/>
                    </a:lnTo>
                    <a:lnTo>
                      <a:pt x="36192" y="9"/>
                    </a:lnTo>
                    <a:lnTo>
                      <a:pt x="35937" y="0"/>
                    </a:lnTo>
                    <a:lnTo>
                      <a:pt x="35673" y="9"/>
                    </a:lnTo>
                    <a:lnTo>
                      <a:pt x="35215" y="70"/>
                    </a:lnTo>
                    <a:lnTo>
                      <a:pt x="34802" y="194"/>
                    </a:lnTo>
                    <a:lnTo>
                      <a:pt x="34432" y="370"/>
                    </a:lnTo>
                    <a:lnTo>
                      <a:pt x="33949" y="704"/>
                    </a:lnTo>
                    <a:lnTo>
                      <a:pt x="33377" y="1249"/>
                    </a:lnTo>
                    <a:lnTo>
                      <a:pt x="33104" y="1540"/>
                    </a:lnTo>
                    <a:lnTo>
                      <a:pt x="32814" y="1856"/>
                    </a:lnTo>
                    <a:lnTo>
                      <a:pt x="32189" y="2446"/>
                    </a:lnTo>
                    <a:lnTo>
                      <a:pt x="31644" y="2806"/>
                    </a:lnTo>
                    <a:lnTo>
                      <a:pt x="31230" y="3000"/>
                    </a:lnTo>
                    <a:lnTo>
                      <a:pt x="30764" y="3141"/>
                    </a:lnTo>
                    <a:lnTo>
                      <a:pt x="30236" y="3220"/>
                    </a:lnTo>
                    <a:lnTo>
                      <a:pt x="29946" y="3229"/>
                    </a:lnTo>
                    <a:lnTo>
                      <a:pt x="29656" y="3220"/>
                    </a:lnTo>
                    <a:lnTo>
                      <a:pt x="29128" y="3141"/>
                    </a:lnTo>
                    <a:lnTo>
                      <a:pt x="28662" y="3000"/>
                    </a:lnTo>
                    <a:lnTo>
                      <a:pt x="28248" y="2806"/>
                    </a:lnTo>
                    <a:lnTo>
                      <a:pt x="27703" y="2446"/>
                    </a:lnTo>
                    <a:lnTo>
                      <a:pt x="27078" y="1856"/>
                    </a:lnTo>
                    <a:lnTo>
                      <a:pt x="26788" y="1540"/>
                    </a:lnTo>
                    <a:lnTo>
                      <a:pt x="26515" y="1249"/>
                    </a:lnTo>
                    <a:lnTo>
                      <a:pt x="25943" y="704"/>
                    </a:lnTo>
                    <a:lnTo>
                      <a:pt x="25451" y="370"/>
                    </a:lnTo>
                    <a:lnTo>
                      <a:pt x="25090" y="194"/>
                    </a:lnTo>
                    <a:lnTo>
                      <a:pt x="24676" y="70"/>
                    </a:lnTo>
                    <a:lnTo>
                      <a:pt x="24210" y="9"/>
                    </a:lnTo>
                    <a:lnTo>
                      <a:pt x="23955" y="0"/>
                    </a:lnTo>
                    <a:lnTo>
                      <a:pt x="23700" y="9"/>
                    </a:lnTo>
                    <a:lnTo>
                      <a:pt x="23234" y="70"/>
                    </a:lnTo>
                    <a:lnTo>
                      <a:pt x="22829" y="194"/>
                    </a:lnTo>
                    <a:lnTo>
                      <a:pt x="22459" y="370"/>
                    </a:lnTo>
                    <a:lnTo>
                      <a:pt x="21967" y="704"/>
                    </a:lnTo>
                    <a:lnTo>
                      <a:pt x="21395" y="1249"/>
                    </a:lnTo>
                    <a:lnTo>
                      <a:pt x="21122" y="1540"/>
                    </a:lnTo>
                    <a:lnTo>
                      <a:pt x="20832" y="1856"/>
                    </a:lnTo>
                    <a:lnTo>
                      <a:pt x="20216" y="2446"/>
                    </a:lnTo>
                    <a:lnTo>
                      <a:pt x="19662" y="2806"/>
                    </a:lnTo>
                    <a:lnTo>
                      <a:pt x="19249" y="3000"/>
                    </a:lnTo>
                    <a:lnTo>
                      <a:pt x="18782" y="3141"/>
                    </a:lnTo>
                    <a:lnTo>
                      <a:pt x="18263" y="3220"/>
                    </a:lnTo>
                    <a:lnTo>
                      <a:pt x="17964" y="3229"/>
                    </a:lnTo>
                    <a:lnTo>
                      <a:pt x="17674" y="3220"/>
                    </a:lnTo>
                    <a:lnTo>
                      <a:pt x="17146" y="3141"/>
                    </a:lnTo>
                    <a:lnTo>
                      <a:pt x="16680" y="3000"/>
                    </a:lnTo>
                    <a:lnTo>
                      <a:pt x="16266" y="2806"/>
                    </a:lnTo>
                    <a:lnTo>
                      <a:pt x="15721" y="2446"/>
                    </a:lnTo>
                    <a:lnTo>
                      <a:pt x="15096" y="1856"/>
                    </a:lnTo>
                    <a:lnTo>
                      <a:pt x="14815" y="1540"/>
                    </a:lnTo>
                    <a:lnTo>
                      <a:pt x="14533" y="1249"/>
                    </a:lnTo>
                    <a:lnTo>
                      <a:pt x="13961" y="704"/>
                    </a:lnTo>
                    <a:lnTo>
                      <a:pt x="13478" y="370"/>
                    </a:lnTo>
                    <a:lnTo>
                      <a:pt x="13108" y="194"/>
                    </a:lnTo>
                    <a:lnTo>
                      <a:pt x="12695" y="70"/>
                    </a:lnTo>
                    <a:lnTo>
                      <a:pt x="12237" y="9"/>
                    </a:lnTo>
                    <a:lnTo>
                      <a:pt x="11982" y="0"/>
                    </a:lnTo>
                    <a:lnTo>
                      <a:pt x="11718" y="9"/>
                    </a:lnTo>
                    <a:lnTo>
                      <a:pt x="11261" y="70"/>
                    </a:lnTo>
                    <a:lnTo>
                      <a:pt x="10847" y="194"/>
                    </a:lnTo>
                    <a:lnTo>
                      <a:pt x="10478" y="370"/>
                    </a:lnTo>
                    <a:lnTo>
                      <a:pt x="9994" y="704"/>
                    </a:lnTo>
                    <a:lnTo>
                      <a:pt x="9422" y="1249"/>
                    </a:lnTo>
                    <a:lnTo>
                      <a:pt x="9141" y="1540"/>
                    </a:lnTo>
                    <a:lnTo>
                      <a:pt x="8859" y="1856"/>
                    </a:lnTo>
                    <a:lnTo>
                      <a:pt x="8234" y="2446"/>
                    </a:lnTo>
                    <a:lnTo>
                      <a:pt x="7689" y="2806"/>
                    </a:lnTo>
                    <a:lnTo>
                      <a:pt x="7275" y="3000"/>
                    </a:lnTo>
                    <a:lnTo>
                      <a:pt x="6809" y="3141"/>
                    </a:lnTo>
                    <a:lnTo>
                      <a:pt x="6281" y="3220"/>
                    </a:lnTo>
                    <a:lnTo>
                      <a:pt x="5991" y="3229"/>
                    </a:lnTo>
                    <a:lnTo>
                      <a:pt x="5692" y="3220"/>
                    </a:lnTo>
                    <a:lnTo>
                      <a:pt x="5173" y="3141"/>
                    </a:lnTo>
                    <a:lnTo>
                      <a:pt x="4707" y="3000"/>
                    </a:lnTo>
                    <a:lnTo>
                      <a:pt x="4293" y="2806"/>
                    </a:lnTo>
                    <a:lnTo>
                      <a:pt x="3748" y="2446"/>
                    </a:lnTo>
                    <a:lnTo>
                      <a:pt x="3123" y="1856"/>
                    </a:lnTo>
                    <a:lnTo>
                      <a:pt x="2833" y="1540"/>
                    </a:lnTo>
                    <a:lnTo>
                      <a:pt x="2560" y="1249"/>
                    </a:lnTo>
                    <a:lnTo>
                      <a:pt x="1988" y="704"/>
                    </a:lnTo>
                    <a:lnTo>
                      <a:pt x="1496" y="370"/>
                    </a:lnTo>
                    <a:lnTo>
                      <a:pt x="1135" y="194"/>
                    </a:lnTo>
                    <a:lnTo>
                      <a:pt x="722" y="70"/>
                    </a:lnTo>
                    <a:lnTo>
                      <a:pt x="255" y="9"/>
                    </a:lnTo>
                    <a:lnTo>
                      <a:pt x="0" y="0"/>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spTree>
    <p:extLst>
      <p:ext uri="{BB962C8B-B14F-4D97-AF65-F5344CB8AC3E}">
        <p14:creationId xmlns:p14="http://schemas.microsoft.com/office/powerpoint/2010/main" val="125386654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02"/>
        <p:cNvGrpSpPr/>
        <p:nvPr/>
      </p:nvGrpSpPr>
      <p:grpSpPr>
        <a:xfrm>
          <a:off x="0" y="0"/>
          <a:ext cx="0" cy="0"/>
          <a:chOff x="0" y="0"/>
          <a:chExt cx="0" cy="0"/>
        </a:xfrm>
      </p:grpSpPr>
      <p:sp>
        <p:nvSpPr>
          <p:cNvPr id="303" name="Google Shape;303;p9"/>
          <p:cNvSpPr txBox="1">
            <a:spLocks noGrp="1"/>
          </p:cNvSpPr>
          <p:nvPr>
            <p:ph type="title"/>
          </p:nvPr>
        </p:nvSpPr>
        <p:spPr>
          <a:xfrm>
            <a:off x="4843333" y="713333"/>
            <a:ext cx="6395200" cy="26152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04" name="Google Shape;304;p9"/>
          <p:cNvSpPr txBox="1">
            <a:spLocks noGrp="1"/>
          </p:cNvSpPr>
          <p:nvPr>
            <p:ph type="subTitle" idx="1"/>
          </p:nvPr>
        </p:nvSpPr>
        <p:spPr>
          <a:xfrm>
            <a:off x="4836800" y="4900267"/>
            <a:ext cx="6395200" cy="1244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05" name="Google Shape;305;p9"/>
          <p:cNvGrpSpPr/>
          <p:nvPr/>
        </p:nvGrpSpPr>
        <p:grpSpPr>
          <a:xfrm>
            <a:off x="10016339" y="2075122"/>
            <a:ext cx="2661789" cy="5008437"/>
            <a:chOff x="7512254" y="1556341"/>
            <a:chExt cx="1996342" cy="3756328"/>
          </a:xfrm>
        </p:grpSpPr>
        <p:sp>
          <p:nvSpPr>
            <p:cNvPr id="306" name="Google Shape;306;p9"/>
            <p:cNvSpPr/>
            <p:nvPr/>
          </p:nvSpPr>
          <p:spPr>
            <a:xfrm rot="1593661" flipH="1">
              <a:off x="8649489" y="4420687"/>
              <a:ext cx="725100" cy="770528"/>
            </a:xfrm>
            <a:custGeom>
              <a:avLst/>
              <a:gdLst/>
              <a:ahLst/>
              <a:cxnLst/>
              <a:rect l="l" t="t" r="r" b="b"/>
              <a:pathLst>
                <a:path w="22825" h="24255" extrusionOk="0">
                  <a:moveTo>
                    <a:pt x="17431" y="1"/>
                  </a:moveTo>
                  <a:lnTo>
                    <a:pt x="16942" y="91"/>
                  </a:lnTo>
                  <a:lnTo>
                    <a:pt x="16472" y="344"/>
                  </a:lnTo>
                  <a:lnTo>
                    <a:pt x="16055" y="706"/>
                  </a:lnTo>
                  <a:lnTo>
                    <a:pt x="15494" y="1394"/>
                  </a:lnTo>
                  <a:lnTo>
                    <a:pt x="14969" y="2372"/>
                  </a:lnTo>
                  <a:lnTo>
                    <a:pt x="14806" y="2806"/>
                  </a:lnTo>
                  <a:lnTo>
                    <a:pt x="14607" y="3458"/>
                  </a:lnTo>
                  <a:lnTo>
                    <a:pt x="14481" y="4797"/>
                  </a:lnTo>
                  <a:lnTo>
                    <a:pt x="14462" y="6155"/>
                  </a:lnTo>
                  <a:lnTo>
                    <a:pt x="14354" y="7494"/>
                  </a:lnTo>
                  <a:lnTo>
                    <a:pt x="14209" y="8146"/>
                  </a:lnTo>
                  <a:lnTo>
                    <a:pt x="13956" y="8960"/>
                  </a:lnTo>
                  <a:lnTo>
                    <a:pt x="13250" y="10517"/>
                  </a:lnTo>
                  <a:lnTo>
                    <a:pt x="12852" y="11241"/>
                  </a:lnTo>
                  <a:lnTo>
                    <a:pt x="12200" y="8073"/>
                  </a:lnTo>
                  <a:lnTo>
                    <a:pt x="11422" y="4489"/>
                  </a:lnTo>
                  <a:lnTo>
                    <a:pt x="11313" y="4091"/>
                  </a:lnTo>
                  <a:lnTo>
                    <a:pt x="11114" y="3729"/>
                  </a:lnTo>
                  <a:lnTo>
                    <a:pt x="10933" y="3530"/>
                  </a:lnTo>
                  <a:lnTo>
                    <a:pt x="10553" y="3349"/>
                  </a:lnTo>
                  <a:lnTo>
                    <a:pt x="10191" y="3440"/>
                  </a:lnTo>
                  <a:lnTo>
                    <a:pt x="9829" y="3711"/>
                  </a:lnTo>
                  <a:lnTo>
                    <a:pt x="9358" y="4345"/>
                  </a:lnTo>
                  <a:lnTo>
                    <a:pt x="8978" y="5286"/>
                  </a:lnTo>
                  <a:lnTo>
                    <a:pt x="8924" y="5630"/>
                  </a:lnTo>
                  <a:lnTo>
                    <a:pt x="8942" y="6082"/>
                  </a:lnTo>
                  <a:lnTo>
                    <a:pt x="9141" y="6933"/>
                  </a:lnTo>
                  <a:lnTo>
                    <a:pt x="9684" y="8164"/>
                  </a:lnTo>
                  <a:lnTo>
                    <a:pt x="10118" y="8960"/>
                  </a:lnTo>
                  <a:lnTo>
                    <a:pt x="10553" y="9757"/>
                  </a:lnTo>
                  <a:lnTo>
                    <a:pt x="11005" y="11024"/>
                  </a:lnTo>
                  <a:lnTo>
                    <a:pt x="11114" y="11892"/>
                  </a:lnTo>
                  <a:lnTo>
                    <a:pt x="11078" y="12327"/>
                  </a:lnTo>
                  <a:lnTo>
                    <a:pt x="11023" y="12580"/>
                  </a:lnTo>
                  <a:lnTo>
                    <a:pt x="10842" y="13033"/>
                  </a:lnTo>
                  <a:lnTo>
                    <a:pt x="10571" y="13431"/>
                  </a:lnTo>
                  <a:lnTo>
                    <a:pt x="10209" y="13721"/>
                  </a:lnTo>
                  <a:lnTo>
                    <a:pt x="9974" y="13811"/>
                  </a:lnTo>
                  <a:lnTo>
                    <a:pt x="9738" y="13865"/>
                  </a:lnTo>
                  <a:lnTo>
                    <a:pt x="9304" y="13829"/>
                  </a:lnTo>
                  <a:lnTo>
                    <a:pt x="8906" y="13630"/>
                  </a:lnTo>
                  <a:lnTo>
                    <a:pt x="8562" y="13322"/>
                  </a:lnTo>
                  <a:lnTo>
                    <a:pt x="8127" y="12689"/>
                  </a:lnTo>
                  <a:lnTo>
                    <a:pt x="7765" y="11675"/>
                  </a:lnTo>
                  <a:lnTo>
                    <a:pt x="7675" y="11168"/>
                  </a:lnTo>
                  <a:lnTo>
                    <a:pt x="7602" y="10662"/>
                  </a:lnTo>
                  <a:lnTo>
                    <a:pt x="7331" y="9612"/>
                  </a:lnTo>
                  <a:lnTo>
                    <a:pt x="7005" y="8924"/>
                  </a:lnTo>
                  <a:lnTo>
                    <a:pt x="6716" y="8544"/>
                  </a:lnTo>
                  <a:lnTo>
                    <a:pt x="6372" y="8272"/>
                  </a:lnTo>
                  <a:lnTo>
                    <a:pt x="5955" y="8109"/>
                  </a:lnTo>
                  <a:lnTo>
                    <a:pt x="5702" y="8091"/>
                  </a:lnTo>
                  <a:lnTo>
                    <a:pt x="5467" y="8091"/>
                  </a:lnTo>
                  <a:lnTo>
                    <a:pt x="5032" y="8254"/>
                  </a:lnTo>
                  <a:lnTo>
                    <a:pt x="4688" y="8544"/>
                  </a:lnTo>
                  <a:lnTo>
                    <a:pt x="4435" y="8942"/>
                  </a:lnTo>
                  <a:lnTo>
                    <a:pt x="4254" y="9413"/>
                  </a:lnTo>
                  <a:lnTo>
                    <a:pt x="4182" y="9938"/>
                  </a:lnTo>
                  <a:lnTo>
                    <a:pt x="4218" y="10444"/>
                  </a:lnTo>
                  <a:lnTo>
                    <a:pt x="4363" y="10951"/>
                  </a:lnTo>
                  <a:lnTo>
                    <a:pt x="4471" y="11168"/>
                  </a:lnTo>
                  <a:lnTo>
                    <a:pt x="4725" y="11603"/>
                  </a:lnTo>
                  <a:lnTo>
                    <a:pt x="5412" y="12327"/>
                  </a:lnTo>
                  <a:lnTo>
                    <a:pt x="6607" y="13286"/>
                  </a:lnTo>
                  <a:lnTo>
                    <a:pt x="7385" y="13938"/>
                  </a:lnTo>
                  <a:lnTo>
                    <a:pt x="7729" y="14318"/>
                  </a:lnTo>
                  <a:lnTo>
                    <a:pt x="8290" y="15205"/>
                  </a:lnTo>
                  <a:lnTo>
                    <a:pt x="8526" y="15929"/>
                  </a:lnTo>
                  <a:lnTo>
                    <a:pt x="8562" y="16418"/>
                  </a:lnTo>
                  <a:lnTo>
                    <a:pt x="8507" y="16888"/>
                  </a:lnTo>
                  <a:lnTo>
                    <a:pt x="8326" y="17323"/>
                  </a:lnTo>
                  <a:lnTo>
                    <a:pt x="8182" y="17522"/>
                  </a:lnTo>
                  <a:lnTo>
                    <a:pt x="8019" y="17685"/>
                  </a:lnTo>
                  <a:lnTo>
                    <a:pt x="7657" y="17938"/>
                  </a:lnTo>
                  <a:lnTo>
                    <a:pt x="7240" y="18101"/>
                  </a:lnTo>
                  <a:lnTo>
                    <a:pt x="6806" y="18155"/>
                  </a:lnTo>
                  <a:lnTo>
                    <a:pt x="6100" y="18083"/>
                  </a:lnTo>
                  <a:lnTo>
                    <a:pt x="5231" y="17721"/>
                  </a:lnTo>
                  <a:lnTo>
                    <a:pt x="4869" y="17431"/>
                  </a:lnTo>
                  <a:lnTo>
                    <a:pt x="4544" y="17105"/>
                  </a:lnTo>
                  <a:lnTo>
                    <a:pt x="4019" y="16345"/>
                  </a:lnTo>
                  <a:lnTo>
                    <a:pt x="3421" y="15096"/>
                  </a:lnTo>
                  <a:lnTo>
                    <a:pt x="3095" y="14209"/>
                  </a:lnTo>
                  <a:lnTo>
                    <a:pt x="2860" y="13648"/>
                  </a:lnTo>
                  <a:lnTo>
                    <a:pt x="2335" y="12924"/>
                  </a:lnTo>
                  <a:lnTo>
                    <a:pt x="1883" y="12598"/>
                  </a:lnTo>
                  <a:lnTo>
                    <a:pt x="1611" y="12526"/>
                  </a:lnTo>
                  <a:lnTo>
                    <a:pt x="1430" y="12508"/>
                  </a:lnTo>
                  <a:lnTo>
                    <a:pt x="1086" y="12562"/>
                  </a:lnTo>
                  <a:lnTo>
                    <a:pt x="634" y="12834"/>
                  </a:lnTo>
                  <a:lnTo>
                    <a:pt x="181" y="13413"/>
                  </a:lnTo>
                  <a:lnTo>
                    <a:pt x="0" y="14155"/>
                  </a:lnTo>
                  <a:lnTo>
                    <a:pt x="37" y="14517"/>
                  </a:lnTo>
                  <a:lnTo>
                    <a:pt x="109" y="14879"/>
                  </a:lnTo>
                  <a:lnTo>
                    <a:pt x="417" y="15531"/>
                  </a:lnTo>
                  <a:lnTo>
                    <a:pt x="1104" y="16418"/>
                  </a:lnTo>
                  <a:lnTo>
                    <a:pt x="1647" y="16942"/>
                  </a:lnTo>
                  <a:lnTo>
                    <a:pt x="2426" y="17721"/>
                  </a:lnTo>
                  <a:lnTo>
                    <a:pt x="4182" y="19694"/>
                  </a:lnTo>
                  <a:lnTo>
                    <a:pt x="5593" y="21232"/>
                  </a:lnTo>
                  <a:lnTo>
                    <a:pt x="6571" y="22173"/>
                  </a:lnTo>
                  <a:lnTo>
                    <a:pt x="7566" y="22970"/>
                  </a:lnTo>
                  <a:lnTo>
                    <a:pt x="8580" y="23585"/>
                  </a:lnTo>
                  <a:lnTo>
                    <a:pt x="9087" y="23802"/>
                  </a:lnTo>
                  <a:lnTo>
                    <a:pt x="9557" y="23947"/>
                  </a:lnTo>
                  <a:lnTo>
                    <a:pt x="10625" y="24146"/>
                  </a:lnTo>
                  <a:lnTo>
                    <a:pt x="12399" y="24255"/>
                  </a:lnTo>
                  <a:lnTo>
                    <a:pt x="16182" y="24020"/>
                  </a:lnTo>
                  <a:lnTo>
                    <a:pt x="18336" y="23947"/>
                  </a:lnTo>
                  <a:lnTo>
                    <a:pt x="18752" y="23947"/>
                  </a:lnTo>
                  <a:lnTo>
                    <a:pt x="19603" y="23839"/>
                  </a:lnTo>
                  <a:lnTo>
                    <a:pt x="20381" y="23585"/>
                  </a:lnTo>
                  <a:lnTo>
                    <a:pt x="20816" y="23241"/>
                  </a:lnTo>
                  <a:lnTo>
                    <a:pt x="21033" y="22934"/>
                  </a:lnTo>
                  <a:lnTo>
                    <a:pt x="21105" y="22753"/>
                  </a:lnTo>
                  <a:lnTo>
                    <a:pt x="21160" y="22499"/>
                  </a:lnTo>
                  <a:lnTo>
                    <a:pt x="21142" y="22047"/>
                  </a:lnTo>
                  <a:lnTo>
                    <a:pt x="20942" y="21649"/>
                  </a:lnTo>
                  <a:lnTo>
                    <a:pt x="20617" y="21287"/>
                  </a:lnTo>
                  <a:lnTo>
                    <a:pt x="20200" y="20997"/>
                  </a:lnTo>
                  <a:lnTo>
                    <a:pt x="19712" y="20780"/>
                  </a:lnTo>
                  <a:lnTo>
                    <a:pt x="19169" y="20635"/>
                  </a:lnTo>
                  <a:lnTo>
                    <a:pt x="18644" y="20599"/>
                  </a:lnTo>
                  <a:lnTo>
                    <a:pt x="18372" y="20617"/>
                  </a:lnTo>
                  <a:lnTo>
                    <a:pt x="17359" y="20816"/>
                  </a:lnTo>
                  <a:lnTo>
                    <a:pt x="15820" y="21178"/>
                  </a:lnTo>
                  <a:lnTo>
                    <a:pt x="15060" y="21214"/>
                  </a:lnTo>
                  <a:lnTo>
                    <a:pt x="14571" y="21160"/>
                  </a:lnTo>
                  <a:lnTo>
                    <a:pt x="14318" y="21087"/>
                  </a:lnTo>
                  <a:lnTo>
                    <a:pt x="14499" y="20762"/>
                  </a:lnTo>
                  <a:lnTo>
                    <a:pt x="15024" y="20291"/>
                  </a:lnTo>
                  <a:lnTo>
                    <a:pt x="15711" y="19983"/>
                  </a:lnTo>
                  <a:lnTo>
                    <a:pt x="16472" y="19839"/>
                  </a:lnTo>
                  <a:lnTo>
                    <a:pt x="16834" y="19839"/>
                  </a:lnTo>
                  <a:lnTo>
                    <a:pt x="17594" y="19875"/>
                  </a:lnTo>
                  <a:lnTo>
                    <a:pt x="18716" y="19965"/>
                  </a:lnTo>
                  <a:lnTo>
                    <a:pt x="19440" y="19947"/>
                  </a:lnTo>
                  <a:lnTo>
                    <a:pt x="19820" y="19893"/>
                  </a:lnTo>
                  <a:lnTo>
                    <a:pt x="20182" y="19802"/>
                  </a:lnTo>
                  <a:lnTo>
                    <a:pt x="20852" y="19440"/>
                  </a:lnTo>
                  <a:lnTo>
                    <a:pt x="21377" y="18915"/>
                  </a:lnTo>
                  <a:lnTo>
                    <a:pt x="21576" y="18409"/>
                  </a:lnTo>
                  <a:lnTo>
                    <a:pt x="21612" y="18065"/>
                  </a:lnTo>
                  <a:lnTo>
                    <a:pt x="21594" y="17884"/>
                  </a:lnTo>
                  <a:lnTo>
                    <a:pt x="21540" y="17666"/>
                  </a:lnTo>
                  <a:lnTo>
                    <a:pt x="21341" y="17286"/>
                  </a:lnTo>
                  <a:lnTo>
                    <a:pt x="21033" y="16997"/>
                  </a:lnTo>
                  <a:lnTo>
                    <a:pt x="20653" y="16798"/>
                  </a:lnTo>
                  <a:lnTo>
                    <a:pt x="19983" y="16599"/>
                  </a:lnTo>
                  <a:lnTo>
                    <a:pt x="19024" y="16617"/>
                  </a:lnTo>
                  <a:lnTo>
                    <a:pt x="18571" y="16725"/>
                  </a:lnTo>
                  <a:lnTo>
                    <a:pt x="17702" y="17051"/>
                  </a:lnTo>
                  <a:lnTo>
                    <a:pt x="16399" y="17558"/>
                  </a:lnTo>
                  <a:lnTo>
                    <a:pt x="15530" y="17721"/>
                  </a:lnTo>
                  <a:lnTo>
                    <a:pt x="15078" y="17703"/>
                  </a:lnTo>
                  <a:lnTo>
                    <a:pt x="15060" y="17485"/>
                  </a:lnTo>
                  <a:lnTo>
                    <a:pt x="15114" y="17069"/>
                  </a:lnTo>
                  <a:lnTo>
                    <a:pt x="15368" y="16508"/>
                  </a:lnTo>
                  <a:lnTo>
                    <a:pt x="15947" y="15875"/>
                  </a:lnTo>
                  <a:lnTo>
                    <a:pt x="16725" y="15422"/>
                  </a:lnTo>
                  <a:lnTo>
                    <a:pt x="17123" y="15277"/>
                  </a:lnTo>
                  <a:lnTo>
                    <a:pt x="17974" y="15078"/>
                  </a:lnTo>
                  <a:lnTo>
                    <a:pt x="19693" y="14915"/>
                  </a:lnTo>
                  <a:lnTo>
                    <a:pt x="20544" y="14734"/>
                  </a:lnTo>
                  <a:lnTo>
                    <a:pt x="20961" y="14626"/>
                  </a:lnTo>
                  <a:lnTo>
                    <a:pt x="21757" y="14209"/>
                  </a:lnTo>
                  <a:lnTo>
                    <a:pt x="22390" y="13630"/>
                  </a:lnTo>
                  <a:lnTo>
                    <a:pt x="22698" y="13087"/>
                  </a:lnTo>
                  <a:lnTo>
                    <a:pt x="22807" y="12689"/>
                  </a:lnTo>
                  <a:lnTo>
                    <a:pt x="22825" y="12472"/>
                  </a:lnTo>
                  <a:lnTo>
                    <a:pt x="22807" y="12218"/>
                  </a:lnTo>
                  <a:lnTo>
                    <a:pt x="22662" y="11748"/>
                  </a:lnTo>
                  <a:lnTo>
                    <a:pt x="22409" y="11331"/>
                  </a:lnTo>
                  <a:lnTo>
                    <a:pt x="22047" y="10987"/>
                  </a:lnTo>
                  <a:lnTo>
                    <a:pt x="21594" y="10716"/>
                  </a:lnTo>
                  <a:lnTo>
                    <a:pt x="21105" y="10517"/>
                  </a:lnTo>
                  <a:lnTo>
                    <a:pt x="20580" y="10426"/>
                  </a:lnTo>
                  <a:lnTo>
                    <a:pt x="20056" y="10426"/>
                  </a:lnTo>
                  <a:lnTo>
                    <a:pt x="19802" y="10463"/>
                  </a:lnTo>
                  <a:lnTo>
                    <a:pt x="19295" y="10589"/>
                  </a:lnTo>
                  <a:lnTo>
                    <a:pt x="18390" y="11042"/>
                  </a:lnTo>
                  <a:lnTo>
                    <a:pt x="17159" y="12019"/>
                  </a:lnTo>
                  <a:lnTo>
                    <a:pt x="16417" y="12779"/>
                  </a:lnTo>
                  <a:lnTo>
                    <a:pt x="16997" y="11494"/>
                  </a:lnTo>
                  <a:lnTo>
                    <a:pt x="17558" y="9920"/>
                  </a:lnTo>
                  <a:lnTo>
                    <a:pt x="17829" y="9141"/>
                  </a:lnTo>
                  <a:lnTo>
                    <a:pt x="18318" y="7566"/>
                  </a:lnTo>
                  <a:lnTo>
                    <a:pt x="18499" y="6752"/>
                  </a:lnTo>
                  <a:lnTo>
                    <a:pt x="18662" y="6064"/>
                  </a:lnTo>
                  <a:lnTo>
                    <a:pt x="18933" y="4562"/>
                  </a:lnTo>
                  <a:lnTo>
                    <a:pt x="19060" y="3023"/>
                  </a:lnTo>
                  <a:lnTo>
                    <a:pt x="18951" y="1901"/>
                  </a:lnTo>
                  <a:lnTo>
                    <a:pt x="18770" y="1195"/>
                  </a:lnTo>
                  <a:lnTo>
                    <a:pt x="18626" y="851"/>
                  </a:lnTo>
                  <a:lnTo>
                    <a:pt x="18463" y="562"/>
                  </a:lnTo>
                  <a:lnTo>
                    <a:pt x="18119" y="218"/>
                  </a:lnTo>
                  <a:lnTo>
                    <a:pt x="17829" y="73"/>
                  </a:lnTo>
                  <a:lnTo>
                    <a:pt x="17666" y="19"/>
                  </a:lnTo>
                  <a:lnTo>
                    <a:pt x="17431" y="1"/>
                  </a:lnTo>
                  <a:close/>
                </a:path>
              </a:pathLst>
            </a:custGeom>
            <a:solidFill>
              <a:schemeClr val="accen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07" name="Google Shape;307;p9"/>
            <p:cNvGrpSpPr/>
            <p:nvPr/>
          </p:nvGrpSpPr>
          <p:grpSpPr>
            <a:xfrm>
              <a:off x="7512254" y="1556341"/>
              <a:ext cx="1913017" cy="2208225"/>
              <a:chOff x="7512254" y="1556341"/>
              <a:chExt cx="1913017" cy="2208225"/>
            </a:xfrm>
          </p:grpSpPr>
          <p:grpSp>
            <p:nvGrpSpPr>
              <p:cNvPr id="308" name="Google Shape;308;p9"/>
              <p:cNvGrpSpPr/>
              <p:nvPr/>
            </p:nvGrpSpPr>
            <p:grpSpPr>
              <a:xfrm rot="-840492">
                <a:off x="8511070" y="1611529"/>
                <a:ext cx="691995" cy="1920975"/>
                <a:chOff x="5621053" y="396189"/>
                <a:chExt cx="872876" cy="2423098"/>
              </a:xfrm>
            </p:grpSpPr>
            <p:sp>
              <p:nvSpPr>
                <p:cNvPr id="309" name="Google Shape;309;p9"/>
                <p:cNvSpPr/>
                <p:nvPr/>
              </p:nvSpPr>
              <p:spPr>
                <a:xfrm>
                  <a:off x="5942476" y="1646812"/>
                  <a:ext cx="221960" cy="1172475"/>
                </a:xfrm>
                <a:custGeom>
                  <a:avLst/>
                  <a:gdLst/>
                  <a:ahLst/>
                  <a:cxnLst/>
                  <a:rect l="l" t="t" r="r" b="b"/>
                  <a:pathLst>
                    <a:path w="6987" h="36908" extrusionOk="0">
                      <a:moveTo>
                        <a:pt x="3729" y="1"/>
                      </a:moveTo>
                      <a:lnTo>
                        <a:pt x="3421" y="55"/>
                      </a:lnTo>
                      <a:lnTo>
                        <a:pt x="3494" y="598"/>
                      </a:lnTo>
                      <a:lnTo>
                        <a:pt x="3584" y="1684"/>
                      </a:lnTo>
                      <a:lnTo>
                        <a:pt x="3584" y="2770"/>
                      </a:lnTo>
                      <a:lnTo>
                        <a:pt x="3512" y="3874"/>
                      </a:lnTo>
                      <a:lnTo>
                        <a:pt x="3222" y="5594"/>
                      </a:lnTo>
                      <a:lnTo>
                        <a:pt x="2498" y="8055"/>
                      </a:lnTo>
                      <a:lnTo>
                        <a:pt x="1973" y="9395"/>
                      </a:lnTo>
                      <a:lnTo>
                        <a:pt x="1503" y="10607"/>
                      </a:lnTo>
                      <a:lnTo>
                        <a:pt x="652" y="13105"/>
                      </a:lnTo>
                      <a:lnTo>
                        <a:pt x="199" y="15042"/>
                      </a:lnTo>
                      <a:lnTo>
                        <a:pt x="36" y="16345"/>
                      </a:lnTo>
                      <a:lnTo>
                        <a:pt x="0" y="17685"/>
                      </a:lnTo>
                      <a:lnTo>
                        <a:pt x="109" y="19024"/>
                      </a:lnTo>
                      <a:lnTo>
                        <a:pt x="236" y="19712"/>
                      </a:lnTo>
                      <a:lnTo>
                        <a:pt x="471" y="20671"/>
                      </a:lnTo>
                      <a:lnTo>
                        <a:pt x="1104" y="22517"/>
                      </a:lnTo>
                      <a:lnTo>
                        <a:pt x="2371" y="25142"/>
                      </a:lnTo>
                      <a:lnTo>
                        <a:pt x="3313" y="26807"/>
                      </a:lnTo>
                      <a:lnTo>
                        <a:pt x="3747" y="27604"/>
                      </a:lnTo>
                      <a:lnTo>
                        <a:pt x="4200" y="28418"/>
                      </a:lnTo>
                      <a:lnTo>
                        <a:pt x="4797" y="29540"/>
                      </a:lnTo>
                      <a:lnTo>
                        <a:pt x="5720" y="31731"/>
                      </a:lnTo>
                      <a:lnTo>
                        <a:pt x="6335" y="33830"/>
                      </a:lnTo>
                      <a:lnTo>
                        <a:pt x="6643" y="35876"/>
                      </a:lnTo>
                      <a:lnTo>
                        <a:pt x="6697" y="36907"/>
                      </a:lnTo>
                      <a:lnTo>
                        <a:pt x="6987" y="36907"/>
                      </a:lnTo>
                      <a:lnTo>
                        <a:pt x="6951" y="35857"/>
                      </a:lnTo>
                      <a:lnTo>
                        <a:pt x="6625" y="33776"/>
                      </a:lnTo>
                      <a:lnTo>
                        <a:pt x="5991" y="31640"/>
                      </a:lnTo>
                      <a:lnTo>
                        <a:pt x="5068" y="29414"/>
                      </a:lnTo>
                      <a:lnTo>
                        <a:pt x="4471" y="28273"/>
                      </a:lnTo>
                      <a:lnTo>
                        <a:pt x="4019" y="27459"/>
                      </a:lnTo>
                      <a:lnTo>
                        <a:pt x="3566" y="26662"/>
                      </a:lnTo>
                      <a:lnTo>
                        <a:pt x="2607" y="24961"/>
                      </a:lnTo>
                      <a:lnTo>
                        <a:pt x="1376" y="22391"/>
                      </a:lnTo>
                      <a:lnTo>
                        <a:pt x="760" y="20599"/>
                      </a:lnTo>
                      <a:lnTo>
                        <a:pt x="525" y="19640"/>
                      </a:lnTo>
                      <a:lnTo>
                        <a:pt x="398" y="18988"/>
                      </a:lnTo>
                      <a:lnTo>
                        <a:pt x="290" y="17667"/>
                      </a:lnTo>
                      <a:lnTo>
                        <a:pt x="344" y="16363"/>
                      </a:lnTo>
                      <a:lnTo>
                        <a:pt x="507" y="15078"/>
                      </a:lnTo>
                      <a:lnTo>
                        <a:pt x="941" y="13160"/>
                      </a:lnTo>
                      <a:lnTo>
                        <a:pt x="1774" y="10698"/>
                      </a:lnTo>
                      <a:lnTo>
                        <a:pt x="2263" y="9503"/>
                      </a:lnTo>
                      <a:lnTo>
                        <a:pt x="2788" y="8146"/>
                      </a:lnTo>
                      <a:lnTo>
                        <a:pt x="3512" y="5648"/>
                      </a:lnTo>
                      <a:lnTo>
                        <a:pt x="3801" y="3892"/>
                      </a:lnTo>
                      <a:lnTo>
                        <a:pt x="3892" y="2770"/>
                      </a:lnTo>
                      <a:lnTo>
                        <a:pt x="3892" y="1666"/>
                      </a:lnTo>
                      <a:lnTo>
                        <a:pt x="3801" y="562"/>
                      </a:lnTo>
                      <a:lnTo>
                        <a:pt x="3729"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0" name="Google Shape;310;p9"/>
                <p:cNvSpPr/>
                <p:nvPr/>
              </p:nvSpPr>
              <p:spPr>
                <a:xfrm>
                  <a:off x="5948226" y="1451315"/>
                  <a:ext cx="235778" cy="242100"/>
                </a:xfrm>
                <a:custGeom>
                  <a:avLst/>
                  <a:gdLst/>
                  <a:ahLst/>
                  <a:cxnLst/>
                  <a:rect l="l" t="t" r="r" b="b"/>
                  <a:pathLst>
                    <a:path w="7422" h="7621" extrusionOk="0">
                      <a:moveTo>
                        <a:pt x="4942" y="1"/>
                      </a:moveTo>
                      <a:lnTo>
                        <a:pt x="2009" y="91"/>
                      </a:lnTo>
                      <a:lnTo>
                        <a:pt x="1376" y="2299"/>
                      </a:lnTo>
                      <a:lnTo>
                        <a:pt x="797" y="4616"/>
                      </a:lnTo>
                      <a:lnTo>
                        <a:pt x="326" y="6191"/>
                      </a:lnTo>
                      <a:lnTo>
                        <a:pt x="0" y="7114"/>
                      </a:lnTo>
                      <a:lnTo>
                        <a:pt x="941" y="7349"/>
                      </a:lnTo>
                      <a:lnTo>
                        <a:pt x="2752" y="7621"/>
                      </a:lnTo>
                      <a:lnTo>
                        <a:pt x="4562" y="7603"/>
                      </a:lnTo>
                      <a:lnTo>
                        <a:pt x="6426" y="7277"/>
                      </a:lnTo>
                      <a:lnTo>
                        <a:pt x="7421" y="6987"/>
                      </a:lnTo>
                      <a:lnTo>
                        <a:pt x="6752" y="5286"/>
                      </a:lnTo>
                      <a:lnTo>
                        <a:pt x="5792" y="2933"/>
                      </a:lnTo>
                      <a:lnTo>
                        <a:pt x="5213" y="1105"/>
                      </a:lnTo>
                      <a:lnTo>
                        <a:pt x="4942"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1" name="Google Shape;311;p9"/>
                <p:cNvSpPr/>
                <p:nvPr/>
              </p:nvSpPr>
              <p:spPr>
                <a:xfrm>
                  <a:off x="5943048" y="1450171"/>
                  <a:ext cx="245563" cy="248422"/>
                </a:xfrm>
                <a:custGeom>
                  <a:avLst/>
                  <a:gdLst/>
                  <a:ahLst/>
                  <a:cxnLst/>
                  <a:rect l="l" t="t" r="r" b="b"/>
                  <a:pathLst>
                    <a:path w="7730" h="7820" extrusionOk="0">
                      <a:moveTo>
                        <a:pt x="5249" y="0"/>
                      </a:moveTo>
                      <a:lnTo>
                        <a:pt x="4942" y="73"/>
                      </a:lnTo>
                      <a:lnTo>
                        <a:pt x="5340" y="1575"/>
                      </a:lnTo>
                      <a:lnTo>
                        <a:pt x="6173" y="3964"/>
                      </a:lnTo>
                      <a:lnTo>
                        <a:pt x="6625" y="5050"/>
                      </a:lnTo>
                      <a:lnTo>
                        <a:pt x="7005" y="5955"/>
                      </a:lnTo>
                      <a:lnTo>
                        <a:pt x="7385" y="6915"/>
                      </a:lnTo>
                      <a:lnTo>
                        <a:pt x="6516" y="7186"/>
                      </a:lnTo>
                      <a:lnTo>
                        <a:pt x="4815" y="7476"/>
                      </a:lnTo>
                      <a:lnTo>
                        <a:pt x="3096" y="7512"/>
                      </a:lnTo>
                      <a:lnTo>
                        <a:pt x="1304" y="7277"/>
                      </a:lnTo>
                      <a:lnTo>
                        <a:pt x="362" y="7041"/>
                      </a:lnTo>
                      <a:lnTo>
                        <a:pt x="706" y="6046"/>
                      </a:lnTo>
                      <a:lnTo>
                        <a:pt x="1195" y="4326"/>
                      </a:lnTo>
                      <a:lnTo>
                        <a:pt x="1412" y="3494"/>
                      </a:lnTo>
                      <a:lnTo>
                        <a:pt x="1756" y="2082"/>
                      </a:lnTo>
                      <a:lnTo>
                        <a:pt x="2317" y="181"/>
                      </a:lnTo>
                      <a:lnTo>
                        <a:pt x="2028" y="91"/>
                      </a:lnTo>
                      <a:lnTo>
                        <a:pt x="1466" y="2009"/>
                      </a:lnTo>
                      <a:lnTo>
                        <a:pt x="1123" y="3403"/>
                      </a:lnTo>
                      <a:lnTo>
                        <a:pt x="887" y="4308"/>
                      </a:lnTo>
                      <a:lnTo>
                        <a:pt x="399" y="6046"/>
                      </a:lnTo>
                      <a:lnTo>
                        <a:pt x="18" y="7096"/>
                      </a:lnTo>
                      <a:lnTo>
                        <a:pt x="0" y="7150"/>
                      </a:lnTo>
                      <a:lnTo>
                        <a:pt x="37" y="7222"/>
                      </a:lnTo>
                      <a:lnTo>
                        <a:pt x="73" y="7277"/>
                      </a:lnTo>
                      <a:lnTo>
                        <a:pt x="127" y="7295"/>
                      </a:lnTo>
                      <a:lnTo>
                        <a:pt x="1086" y="7530"/>
                      </a:lnTo>
                      <a:lnTo>
                        <a:pt x="2896" y="7802"/>
                      </a:lnTo>
                      <a:lnTo>
                        <a:pt x="3765" y="7820"/>
                      </a:lnTo>
                      <a:lnTo>
                        <a:pt x="4725" y="7802"/>
                      </a:lnTo>
                      <a:lnTo>
                        <a:pt x="6643" y="7458"/>
                      </a:lnTo>
                      <a:lnTo>
                        <a:pt x="7621" y="7150"/>
                      </a:lnTo>
                      <a:lnTo>
                        <a:pt x="7675" y="7132"/>
                      </a:lnTo>
                      <a:lnTo>
                        <a:pt x="7711" y="7078"/>
                      </a:lnTo>
                      <a:lnTo>
                        <a:pt x="7729" y="7023"/>
                      </a:lnTo>
                      <a:lnTo>
                        <a:pt x="7729" y="6969"/>
                      </a:lnTo>
                      <a:lnTo>
                        <a:pt x="7313" y="5901"/>
                      </a:lnTo>
                      <a:lnTo>
                        <a:pt x="6915" y="4942"/>
                      </a:lnTo>
                      <a:lnTo>
                        <a:pt x="6462" y="3856"/>
                      </a:lnTo>
                      <a:lnTo>
                        <a:pt x="5630" y="1503"/>
                      </a:lnTo>
                      <a:lnTo>
                        <a:pt x="5249"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2" name="Google Shape;312;p9"/>
                <p:cNvSpPr/>
                <p:nvPr/>
              </p:nvSpPr>
              <p:spPr>
                <a:xfrm>
                  <a:off x="5625627" y="400795"/>
                  <a:ext cx="863695" cy="1049979"/>
                </a:xfrm>
                <a:custGeom>
                  <a:avLst/>
                  <a:gdLst/>
                  <a:ahLst/>
                  <a:cxnLst/>
                  <a:rect l="l" t="t" r="r" b="b"/>
                  <a:pathLst>
                    <a:path w="27188" h="33052" extrusionOk="0">
                      <a:moveTo>
                        <a:pt x="12092" y="0"/>
                      </a:moveTo>
                      <a:lnTo>
                        <a:pt x="10445" y="127"/>
                      </a:lnTo>
                      <a:lnTo>
                        <a:pt x="8943" y="417"/>
                      </a:lnTo>
                      <a:lnTo>
                        <a:pt x="7549" y="869"/>
                      </a:lnTo>
                      <a:lnTo>
                        <a:pt x="6300" y="1466"/>
                      </a:lnTo>
                      <a:lnTo>
                        <a:pt x="5160" y="2190"/>
                      </a:lnTo>
                      <a:lnTo>
                        <a:pt x="4128" y="3059"/>
                      </a:lnTo>
                      <a:lnTo>
                        <a:pt x="3241" y="4037"/>
                      </a:lnTo>
                      <a:lnTo>
                        <a:pt x="2445" y="5123"/>
                      </a:lnTo>
                      <a:lnTo>
                        <a:pt x="1775" y="6299"/>
                      </a:lnTo>
                      <a:lnTo>
                        <a:pt x="1214" y="7548"/>
                      </a:lnTo>
                      <a:lnTo>
                        <a:pt x="761" y="8887"/>
                      </a:lnTo>
                      <a:lnTo>
                        <a:pt x="417" y="10263"/>
                      </a:lnTo>
                      <a:lnTo>
                        <a:pt x="182" y="11693"/>
                      </a:lnTo>
                      <a:lnTo>
                        <a:pt x="37" y="13159"/>
                      </a:lnTo>
                      <a:lnTo>
                        <a:pt x="1" y="14662"/>
                      </a:lnTo>
                      <a:lnTo>
                        <a:pt x="55" y="16164"/>
                      </a:lnTo>
                      <a:lnTo>
                        <a:pt x="200" y="17684"/>
                      </a:lnTo>
                      <a:lnTo>
                        <a:pt x="435" y="19187"/>
                      </a:lnTo>
                      <a:lnTo>
                        <a:pt x="779" y="20671"/>
                      </a:lnTo>
                      <a:lnTo>
                        <a:pt x="1196" y="22119"/>
                      </a:lnTo>
                      <a:lnTo>
                        <a:pt x="1702" y="23531"/>
                      </a:lnTo>
                      <a:lnTo>
                        <a:pt x="2282" y="24870"/>
                      </a:lnTo>
                      <a:lnTo>
                        <a:pt x="2951" y="26173"/>
                      </a:lnTo>
                      <a:lnTo>
                        <a:pt x="3693" y="27386"/>
                      </a:lnTo>
                      <a:lnTo>
                        <a:pt x="4526" y="28508"/>
                      </a:lnTo>
                      <a:lnTo>
                        <a:pt x="5413" y="29522"/>
                      </a:lnTo>
                      <a:lnTo>
                        <a:pt x="6390" y="30445"/>
                      </a:lnTo>
                      <a:lnTo>
                        <a:pt x="7422" y="31241"/>
                      </a:lnTo>
                      <a:lnTo>
                        <a:pt x="8526" y="31893"/>
                      </a:lnTo>
                      <a:lnTo>
                        <a:pt x="9685" y="32418"/>
                      </a:lnTo>
                      <a:lnTo>
                        <a:pt x="10915" y="32780"/>
                      </a:lnTo>
                      <a:lnTo>
                        <a:pt x="11567" y="32889"/>
                      </a:lnTo>
                      <a:lnTo>
                        <a:pt x="12526" y="33015"/>
                      </a:lnTo>
                      <a:lnTo>
                        <a:pt x="14336" y="33051"/>
                      </a:lnTo>
                      <a:lnTo>
                        <a:pt x="16002" y="32852"/>
                      </a:lnTo>
                      <a:lnTo>
                        <a:pt x="17522" y="32418"/>
                      </a:lnTo>
                      <a:lnTo>
                        <a:pt x="18916" y="31803"/>
                      </a:lnTo>
                      <a:lnTo>
                        <a:pt x="20183" y="31006"/>
                      </a:lnTo>
                      <a:lnTo>
                        <a:pt x="21341" y="30047"/>
                      </a:lnTo>
                      <a:lnTo>
                        <a:pt x="22355" y="28961"/>
                      </a:lnTo>
                      <a:lnTo>
                        <a:pt x="23278" y="27748"/>
                      </a:lnTo>
                      <a:lnTo>
                        <a:pt x="24074" y="26445"/>
                      </a:lnTo>
                      <a:lnTo>
                        <a:pt x="24780" y="25087"/>
                      </a:lnTo>
                      <a:lnTo>
                        <a:pt x="25378" y="23657"/>
                      </a:lnTo>
                      <a:lnTo>
                        <a:pt x="26102" y="21485"/>
                      </a:lnTo>
                      <a:lnTo>
                        <a:pt x="26771" y="18589"/>
                      </a:lnTo>
                      <a:lnTo>
                        <a:pt x="26970" y="17214"/>
                      </a:lnTo>
                      <a:lnTo>
                        <a:pt x="27097" y="16236"/>
                      </a:lnTo>
                      <a:lnTo>
                        <a:pt x="27188" y="14354"/>
                      </a:lnTo>
                      <a:lnTo>
                        <a:pt x="27133" y="12562"/>
                      </a:lnTo>
                      <a:lnTo>
                        <a:pt x="26916" y="10879"/>
                      </a:lnTo>
                      <a:lnTo>
                        <a:pt x="26554" y="9286"/>
                      </a:lnTo>
                      <a:lnTo>
                        <a:pt x="26047" y="7820"/>
                      </a:lnTo>
                      <a:lnTo>
                        <a:pt x="25396" y="6462"/>
                      </a:lnTo>
                      <a:lnTo>
                        <a:pt x="24617" y="5213"/>
                      </a:lnTo>
                      <a:lnTo>
                        <a:pt x="23694" y="4091"/>
                      </a:lnTo>
                      <a:lnTo>
                        <a:pt x="22644" y="3095"/>
                      </a:lnTo>
                      <a:lnTo>
                        <a:pt x="21468" y="2245"/>
                      </a:lnTo>
                      <a:lnTo>
                        <a:pt x="20183" y="1503"/>
                      </a:lnTo>
                      <a:lnTo>
                        <a:pt x="18771" y="923"/>
                      </a:lnTo>
                      <a:lnTo>
                        <a:pt x="17251" y="471"/>
                      </a:lnTo>
                      <a:lnTo>
                        <a:pt x="15622" y="181"/>
                      </a:lnTo>
                      <a:lnTo>
                        <a:pt x="13884" y="36"/>
                      </a:lnTo>
                      <a:lnTo>
                        <a:pt x="12979" y="18"/>
                      </a:lnTo>
                      <a:lnTo>
                        <a:pt x="12092"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3" name="Google Shape;313;p9"/>
                <p:cNvSpPr/>
                <p:nvPr/>
              </p:nvSpPr>
              <p:spPr>
                <a:xfrm>
                  <a:off x="5621053" y="396189"/>
                  <a:ext cx="865982" cy="1059764"/>
                </a:xfrm>
                <a:custGeom>
                  <a:avLst/>
                  <a:gdLst/>
                  <a:ahLst/>
                  <a:cxnLst/>
                  <a:rect l="l" t="t" r="r" b="b"/>
                  <a:pathLst>
                    <a:path w="27260" h="33360" extrusionOk="0">
                      <a:moveTo>
                        <a:pt x="12526" y="0"/>
                      </a:moveTo>
                      <a:lnTo>
                        <a:pt x="11874" y="19"/>
                      </a:lnTo>
                      <a:lnTo>
                        <a:pt x="10607" y="127"/>
                      </a:lnTo>
                      <a:lnTo>
                        <a:pt x="9394" y="326"/>
                      </a:lnTo>
                      <a:lnTo>
                        <a:pt x="8254" y="652"/>
                      </a:lnTo>
                      <a:lnTo>
                        <a:pt x="7168" y="1068"/>
                      </a:lnTo>
                      <a:lnTo>
                        <a:pt x="6154" y="1593"/>
                      </a:lnTo>
                      <a:lnTo>
                        <a:pt x="5213" y="2209"/>
                      </a:lnTo>
                      <a:lnTo>
                        <a:pt x="4344" y="2933"/>
                      </a:lnTo>
                      <a:lnTo>
                        <a:pt x="3548" y="3747"/>
                      </a:lnTo>
                      <a:lnTo>
                        <a:pt x="2824" y="4634"/>
                      </a:lnTo>
                      <a:lnTo>
                        <a:pt x="2172" y="5630"/>
                      </a:lnTo>
                      <a:lnTo>
                        <a:pt x="1611" y="6716"/>
                      </a:lnTo>
                      <a:lnTo>
                        <a:pt x="1122" y="7874"/>
                      </a:lnTo>
                      <a:lnTo>
                        <a:pt x="706" y="9123"/>
                      </a:lnTo>
                      <a:lnTo>
                        <a:pt x="398" y="10462"/>
                      </a:lnTo>
                      <a:lnTo>
                        <a:pt x="163" y="11856"/>
                      </a:lnTo>
                      <a:lnTo>
                        <a:pt x="91" y="12598"/>
                      </a:lnTo>
                      <a:lnTo>
                        <a:pt x="18" y="13431"/>
                      </a:lnTo>
                      <a:lnTo>
                        <a:pt x="0" y="15114"/>
                      </a:lnTo>
                      <a:lnTo>
                        <a:pt x="91" y="16816"/>
                      </a:lnTo>
                      <a:lnTo>
                        <a:pt x="290" y="18499"/>
                      </a:lnTo>
                      <a:lnTo>
                        <a:pt x="616" y="20200"/>
                      </a:lnTo>
                      <a:lnTo>
                        <a:pt x="1050" y="21848"/>
                      </a:lnTo>
                      <a:lnTo>
                        <a:pt x="1611" y="23458"/>
                      </a:lnTo>
                      <a:lnTo>
                        <a:pt x="2263" y="24997"/>
                      </a:lnTo>
                      <a:lnTo>
                        <a:pt x="3023" y="26463"/>
                      </a:lnTo>
                      <a:lnTo>
                        <a:pt x="3874" y="27821"/>
                      </a:lnTo>
                      <a:lnTo>
                        <a:pt x="4833" y="29070"/>
                      </a:lnTo>
                      <a:lnTo>
                        <a:pt x="5883" y="30192"/>
                      </a:lnTo>
                      <a:lnTo>
                        <a:pt x="7023" y="31169"/>
                      </a:lnTo>
                      <a:lnTo>
                        <a:pt x="8236" y="31984"/>
                      </a:lnTo>
                      <a:lnTo>
                        <a:pt x="9557" y="32617"/>
                      </a:lnTo>
                      <a:lnTo>
                        <a:pt x="10951" y="33052"/>
                      </a:lnTo>
                      <a:lnTo>
                        <a:pt x="11675" y="33178"/>
                      </a:lnTo>
                      <a:lnTo>
                        <a:pt x="12779" y="33323"/>
                      </a:lnTo>
                      <a:lnTo>
                        <a:pt x="13829" y="33359"/>
                      </a:lnTo>
                      <a:lnTo>
                        <a:pt x="14770" y="33323"/>
                      </a:lnTo>
                      <a:lnTo>
                        <a:pt x="16562" y="33052"/>
                      </a:lnTo>
                      <a:lnTo>
                        <a:pt x="18245" y="32509"/>
                      </a:lnTo>
                      <a:lnTo>
                        <a:pt x="19802" y="31694"/>
                      </a:lnTo>
                      <a:lnTo>
                        <a:pt x="20544" y="31169"/>
                      </a:lnTo>
                      <a:lnTo>
                        <a:pt x="20997" y="30807"/>
                      </a:lnTo>
                      <a:lnTo>
                        <a:pt x="21847" y="30047"/>
                      </a:lnTo>
                      <a:lnTo>
                        <a:pt x="22607" y="29214"/>
                      </a:lnTo>
                      <a:lnTo>
                        <a:pt x="23295" y="28327"/>
                      </a:lnTo>
                      <a:lnTo>
                        <a:pt x="24218" y="26916"/>
                      </a:lnTo>
                      <a:lnTo>
                        <a:pt x="25214" y="24961"/>
                      </a:lnTo>
                      <a:lnTo>
                        <a:pt x="25974" y="23006"/>
                      </a:lnTo>
                      <a:lnTo>
                        <a:pt x="26535" y="21124"/>
                      </a:lnTo>
                      <a:lnTo>
                        <a:pt x="27096" y="18608"/>
                      </a:lnTo>
                      <a:lnTo>
                        <a:pt x="27259" y="17377"/>
                      </a:lnTo>
                      <a:lnTo>
                        <a:pt x="26970" y="17341"/>
                      </a:lnTo>
                      <a:lnTo>
                        <a:pt x="26789" y="18553"/>
                      </a:lnTo>
                      <a:lnTo>
                        <a:pt x="26246" y="21033"/>
                      </a:lnTo>
                      <a:lnTo>
                        <a:pt x="25703" y="22879"/>
                      </a:lnTo>
                      <a:lnTo>
                        <a:pt x="24942" y="24816"/>
                      </a:lnTo>
                      <a:lnTo>
                        <a:pt x="23965" y="26753"/>
                      </a:lnTo>
                      <a:lnTo>
                        <a:pt x="22752" y="28581"/>
                      </a:lnTo>
                      <a:lnTo>
                        <a:pt x="21630" y="29830"/>
                      </a:lnTo>
                      <a:lnTo>
                        <a:pt x="20816" y="30572"/>
                      </a:lnTo>
                      <a:lnTo>
                        <a:pt x="20363" y="30934"/>
                      </a:lnTo>
                      <a:lnTo>
                        <a:pt x="19911" y="31260"/>
                      </a:lnTo>
                      <a:lnTo>
                        <a:pt x="18951" y="31821"/>
                      </a:lnTo>
                      <a:lnTo>
                        <a:pt x="17974" y="32291"/>
                      </a:lnTo>
                      <a:lnTo>
                        <a:pt x="16924" y="32635"/>
                      </a:lnTo>
                      <a:lnTo>
                        <a:pt x="15838" y="32889"/>
                      </a:lnTo>
                      <a:lnTo>
                        <a:pt x="14716" y="33034"/>
                      </a:lnTo>
                      <a:lnTo>
                        <a:pt x="13557" y="33052"/>
                      </a:lnTo>
                      <a:lnTo>
                        <a:pt x="12345" y="32979"/>
                      </a:lnTo>
                      <a:lnTo>
                        <a:pt x="11729" y="32889"/>
                      </a:lnTo>
                      <a:lnTo>
                        <a:pt x="11005" y="32762"/>
                      </a:lnTo>
                      <a:lnTo>
                        <a:pt x="9648" y="32328"/>
                      </a:lnTo>
                      <a:lnTo>
                        <a:pt x="8363" y="31712"/>
                      </a:lnTo>
                      <a:lnTo>
                        <a:pt x="7168" y="30916"/>
                      </a:lnTo>
                      <a:lnTo>
                        <a:pt x="6046" y="29956"/>
                      </a:lnTo>
                      <a:lnTo>
                        <a:pt x="5014" y="28852"/>
                      </a:lnTo>
                      <a:lnTo>
                        <a:pt x="4091" y="27622"/>
                      </a:lnTo>
                      <a:lnTo>
                        <a:pt x="3240" y="26282"/>
                      </a:lnTo>
                      <a:lnTo>
                        <a:pt x="2498" y="24834"/>
                      </a:lnTo>
                      <a:lnTo>
                        <a:pt x="1865" y="23314"/>
                      </a:lnTo>
                      <a:lnTo>
                        <a:pt x="1340" y="21739"/>
                      </a:lnTo>
                      <a:lnTo>
                        <a:pt x="905" y="20110"/>
                      </a:lnTo>
                      <a:lnTo>
                        <a:pt x="579" y="18445"/>
                      </a:lnTo>
                      <a:lnTo>
                        <a:pt x="380" y="16761"/>
                      </a:lnTo>
                      <a:lnTo>
                        <a:pt x="290" y="15096"/>
                      </a:lnTo>
                      <a:lnTo>
                        <a:pt x="326" y="13449"/>
                      </a:lnTo>
                      <a:lnTo>
                        <a:pt x="380" y="12634"/>
                      </a:lnTo>
                      <a:lnTo>
                        <a:pt x="471" y="11892"/>
                      </a:lnTo>
                      <a:lnTo>
                        <a:pt x="706" y="10481"/>
                      </a:lnTo>
                      <a:lnTo>
                        <a:pt x="1032" y="9141"/>
                      </a:lnTo>
                      <a:lnTo>
                        <a:pt x="1430" y="7892"/>
                      </a:lnTo>
                      <a:lnTo>
                        <a:pt x="1937" y="6734"/>
                      </a:lnTo>
                      <a:lnTo>
                        <a:pt x="2516" y="5666"/>
                      </a:lnTo>
                      <a:lnTo>
                        <a:pt x="3186" y="4670"/>
                      </a:lnTo>
                      <a:lnTo>
                        <a:pt x="3928" y="3783"/>
                      </a:lnTo>
                      <a:lnTo>
                        <a:pt x="4742" y="2987"/>
                      </a:lnTo>
                      <a:lnTo>
                        <a:pt x="5629" y="2299"/>
                      </a:lnTo>
                      <a:lnTo>
                        <a:pt x="6607" y="1702"/>
                      </a:lnTo>
                      <a:lnTo>
                        <a:pt x="7639" y="1213"/>
                      </a:lnTo>
                      <a:lnTo>
                        <a:pt x="8743" y="815"/>
                      </a:lnTo>
                      <a:lnTo>
                        <a:pt x="9919" y="543"/>
                      </a:lnTo>
                      <a:lnTo>
                        <a:pt x="11150" y="362"/>
                      </a:lnTo>
                      <a:lnTo>
                        <a:pt x="12435" y="308"/>
                      </a:lnTo>
                      <a:lnTo>
                        <a:pt x="13105" y="308"/>
                      </a:lnTo>
                      <a:lnTo>
                        <a:pt x="13123" y="19"/>
                      </a:lnTo>
                      <a:lnTo>
                        <a:pt x="1281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4" name="Google Shape;314;p9"/>
                <p:cNvSpPr/>
                <p:nvPr/>
              </p:nvSpPr>
              <p:spPr>
                <a:xfrm>
                  <a:off x="5991906" y="396761"/>
                  <a:ext cx="502022" cy="1059192"/>
                </a:xfrm>
                <a:custGeom>
                  <a:avLst/>
                  <a:gdLst/>
                  <a:ahLst/>
                  <a:cxnLst/>
                  <a:rect l="l" t="t" r="r" b="b"/>
                  <a:pathLst>
                    <a:path w="15803" h="33342" extrusionOk="0">
                      <a:moveTo>
                        <a:pt x="1431" y="1"/>
                      </a:moveTo>
                      <a:lnTo>
                        <a:pt x="1449" y="290"/>
                      </a:lnTo>
                      <a:lnTo>
                        <a:pt x="1558" y="290"/>
                      </a:lnTo>
                      <a:lnTo>
                        <a:pt x="2390" y="308"/>
                      </a:lnTo>
                      <a:lnTo>
                        <a:pt x="4019" y="453"/>
                      </a:lnTo>
                      <a:lnTo>
                        <a:pt x="5558" y="725"/>
                      </a:lnTo>
                      <a:lnTo>
                        <a:pt x="7006" y="1123"/>
                      </a:lnTo>
                      <a:lnTo>
                        <a:pt x="8345" y="1666"/>
                      </a:lnTo>
                      <a:lnTo>
                        <a:pt x="9594" y="2317"/>
                      </a:lnTo>
                      <a:lnTo>
                        <a:pt x="10734" y="3114"/>
                      </a:lnTo>
                      <a:lnTo>
                        <a:pt x="11784" y="4037"/>
                      </a:lnTo>
                      <a:lnTo>
                        <a:pt x="12255" y="4544"/>
                      </a:lnTo>
                      <a:lnTo>
                        <a:pt x="12744" y="5141"/>
                      </a:lnTo>
                      <a:lnTo>
                        <a:pt x="13594" y="6408"/>
                      </a:lnTo>
                      <a:lnTo>
                        <a:pt x="14300" y="7784"/>
                      </a:lnTo>
                      <a:lnTo>
                        <a:pt x="14825" y="9286"/>
                      </a:lnTo>
                      <a:lnTo>
                        <a:pt x="15223" y="10915"/>
                      </a:lnTo>
                      <a:lnTo>
                        <a:pt x="15440" y="12616"/>
                      </a:lnTo>
                      <a:lnTo>
                        <a:pt x="15513" y="14426"/>
                      </a:lnTo>
                      <a:lnTo>
                        <a:pt x="15404" y="16345"/>
                      </a:lnTo>
                      <a:lnTo>
                        <a:pt x="15296" y="17323"/>
                      </a:lnTo>
                      <a:lnTo>
                        <a:pt x="15115" y="18535"/>
                      </a:lnTo>
                      <a:lnTo>
                        <a:pt x="14572" y="21015"/>
                      </a:lnTo>
                      <a:lnTo>
                        <a:pt x="14029" y="22861"/>
                      </a:lnTo>
                      <a:lnTo>
                        <a:pt x="13268" y="24798"/>
                      </a:lnTo>
                      <a:lnTo>
                        <a:pt x="12291" y="26735"/>
                      </a:lnTo>
                      <a:lnTo>
                        <a:pt x="11078" y="28563"/>
                      </a:lnTo>
                      <a:lnTo>
                        <a:pt x="9956" y="29812"/>
                      </a:lnTo>
                      <a:lnTo>
                        <a:pt x="9142" y="30554"/>
                      </a:lnTo>
                      <a:lnTo>
                        <a:pt x="8689" y="30916"/>
                      </a:lnTo>
                      <a:lnTo>
                        <a:pt x="8237" y="31242"/>
                      </a:lnTo>
                      <a:lnTo>
                        <a:pt x="7277" y="31803"/>
                      </a:lnTo>
                      <a:lnTo>
                        <a:pt x="6300" y="32273"/>
                      </a:lnTo>
                      <a:lnTo>
                        <a:pt x="5250" y="32617"/>
                      </a:lnTo>
                      <a:lnTo>
                        <a:pt x="4164" y="32871"/>
                      </a:lnTo>
                      <a:lnTo>
                        <a:pt x="3042" y="33016"/>
                      </a:lnTo>
                      <a:lnTo>
                        <a:pt x="1883" y="33034"/>
                      </a:lnTo>
                      <a:lnTo>
                        <a:pt x="671" y="32961"/>
                      </a:lnTo>
                      <a:lnTo>
                        <a:pt x="55" y="32871"/>
                      </a:lnTo>
                      <a:lnTo>
                        <a:pt x="1" y="33160"/>
                      </a:lnTo>
                      <a:lnTo>
                        <a:pt x="1105" y="33305"/>
                      </a:lnTo>
                      <a:lnTo>
                        <a:pt x="2155" y="33341"/>
                      </a:lnTo>
                      <a:lnTo>
                        <a:pt x="3096" y="33305"/>
                      </a:lnTo>
                      <a:lnTo>
                        <a:pt x="4888" y="33034"/>
                      </a:lnTo>
                      <a:lnTo>
                        <a:pt x="6571" y="32491"/>
                      </a:lnTo>
                      <a:lnTo>
                        <a:pt x="8128" y="31676"/>
                      </a:lnTo>
                      <a:lnTo>
                        <a:pt x="8870" y="31151"/>
                      </a:lnTo>
                      <a:lnTo>
                        <a:pt x="9323" y="30789"/>
                      </a:lnTo>
                      <a:lnTo>
                        <a:pt x="10173" y="30029"/>
                      </a:lnTo>
                      <a:lnTo>
                        <a:pt x="10933" y="29196"/>
                      </a:lnTo>
                      <a:lnTo>
                        <a:pt x="11621" y="28309"/>
                      </a:lnTo>
                      <a:lnTo>
                        <a:pt x="12544" y="26898"/>
                      </a:lnTo>
                      <a:lnTo>
                        <a:pt x="13540" y="24943"/>
                      </a:lnTo>
                      <a:lnTo>
                        <a:pt x="14300" y="22988"/>
                      </a:lnTo>
                      <a:lnTo>
                        <a:pt x="14861" y="21106"/>
                      </a:lnTo>
                      <a:lnTo>
                        <a:pt x="15422" y="18590"/>
                      </a:lnTo>
                      <a:lnTo>
                        <a:pt x="15585" y="17359"/>
                      </a:lnTo>
                      <a:lnTo>
                        <a:pt x="15712" y="16363"/>
                      </a:lnTo>
                      <a:lnTo>
                        <a:pt x="15802" y="14426"/>
                      </a:lnTo>
                      <a:lnTo>
                        <a:pt x="15748" y="12580"/>
                      </a:lnTo>
                      <a:lnTo>
                        <a:pt x="15513" y="10825"/>
                      </a:lnTo>
                      <a:lnTo>
                        <a:pt x="15115" y="9196"/>
                      </a:lnTo>
                      <a:lnTo>
                        <a:pt x="14572" y="7657"/>
                      </a:lnTo>
                      <a:lnTo>
                        <a:pt x="13848" y="6245"/>
                      </a:lnTo>
                      <a:lnTo>
                        <a:pt x="12979" y="4942"/>
                      </a:lnTo>
                      <a:lnTo>
                        <a:pt x="12472" y="4345"/>
                      </a:lnTo>
                      <a:lnTo>
                        <a:pt x="11983" y="3820"/>
                      </a:lnTo>
                      <a:lnTo>
                        <a:pt x="10933" y="2878"/>
                      </a:lnTo>
                      <a:lnTo>
                        <a:pt x="9757" y="2064"/>
                      </a:lnTo>
                      <a:lnTo>
                        <a:pt x="8490" y="1394"/>
                      </a:lnTo>
                      <a:lnTo>
                        <a:pt x="7114" y="833"/>
                      </a:lnTo>
                      <a:lnTo>
                        <a:pt x="5630" y="435"/>
                      </a:lnTo>
                      <a:lnTo>
                        <a:pt x="4073" y="145"/>
                      </a:lnTo>
                      <a:lnTo>
                        <a:pt x="2408"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5" name="Google Shape;315;p9"/>
                <p:cNvSpPr/>
                <p:nvPr/>
              </p:nvSpPr>
              <p:spPr>
                <a:xfrm>
                  <a:off x="5900480" y="1453602"/>
                  <a:ext cx="194385" cy="138062"/>
                </a:xfrm>
                <a:custGeom>
                  <a:avLst/>
                  <a:gdLst/>
                  <a:ahLst/>
                  <a:cxnLst/>
                  <a:rect l="l" t="t" r="r" b="b"/>
                  <a:pathLst>
                    <a:path w="6119" h="4346" extrusionOk="0">
                      <a:moveTo>
                        <a:pt x="3585" y="1"/>
                      </a:moveTo>
                      <a:lnTo>
                        <a:pt x="2752" y="182"/>
                      </a:lnTo>
                      <a:lnTo>
                        <a:pt x="2046" y="399"/>
                      </a:lnTo>
                      <a:lnTo>
                        <a:pt x="1539" y="580"/>
                      </a:lnTo>
                      <a:lnTo>
                        <a:pt x="960" y="888"/>
                      </a:lnTo>
                      <a:lnTo>
                        <a:pt x="743" y="1051"/>
                      </a:lnTo>
                      <a:lnTo>
                        <a:pt x="381" y="1358"/>
                      </a:lnTo>
                      <a:lnTo>
                        <a:pt x="146" y="1684"/>
                      </a:lnTo>
                      <a:lnTo>
                        <a:pt x="19" y="2028"/>
                      </a:lnTo>
                      <a:lnTo>
                        <a:pt x="1" y="2209"/>
                      </a:lnTo>
                      <a:lnTo>
                        <a:pt x="19" y="2408"/>
                      </a:lnTo>
                      <a:lnTo>
                        <a:pt x="146" y="2752"/>
                      </a:lnTo>
                      <a:lnTo>
                        <a:pt x="417" y="3006"/>
                      </a:lnTo>
                      <a:lnTo>
                        <a:pt x="779" y="3169"/>
                      </a:lnTo>
                      <a:lnTo>
                        <a:pt x="1015" y="3187"/>
                      </a:lnTo>
                      <a:lnTo>
                        <a:pt x="1214" y="3205"/>
                      </a:lnTo>
                      <a:lnTo>
                        <a:pt x="1648" y="3096"/>
                      </a:lnTo>
                      <a:lnTo>
                        <a:pt x="2245" y="2807"/>
                      </a:lnTo>
                      <a:lnTo>
                        <a:pt x="2553" y="2553"/>
                      </a:lnTo>
                      <a:lnTo>
                        <a:pt x="3006" y="2137"/>
                      </a:lnTo>
                      <a:lnTo>
                        <a:pt x="3476" y="1449"/>
                      </a:lnTo>
                      <a:lnTo>
                        <a:pt x="3657" y="960"/>
                      </a:lnTo>
                      <a:lnTo>
                        <a:pt x="3639" y="1069"/>
                      </a:lnTo>
                      <a:lnTo>
                        <a:pt x="3639" y="1196"/>
                      </a:lnTo>
                      <a:lnTo>
                        <a:pt x="3621" y="1648"/>
                      </a:lnTo>
                      <a:lnTo>
                        <a:pt x="3675" y="2553"/>
                      </a:lnTo>
                      <a:lnTo>
                        <a:pt x="3838" y="3078"/>
                      </a:lnTo>
                      <a:lnTo>
                        <a:pt x="4019" y="3531"/>
                      </a:lnTo>
                      <a:lnTo>
                        <a:pt x="4381" y="4001"/>
                      </a:lnTo>
                      <a:lnTo>
                        <a:pt x="4689" y="4200"/>
                      </a:lnTo>
                      <a:lnTo>
                        <a:pt x="4852" y="4273"/>
                      </a:lnTo>
                      <a:lnTo>
                        <a:pt x="5051" y="4345"/>
                      </a:lnTo>
                      <a:lnTo>
                        <a:pt x="5377" y="4345"/>
                      </a:lnTo>
                      <a:lnTo>
                        <a:pt x="5648" y="4255"/>
                      </a:lnTo>
                      <a:lnTo>
                        <a:pt x="5974" y="4001"/>
                      </a:lnTo>
                      <a:lnTo>
                        <a:pt x="6119" y="3766"/>
                      </a:lnTo>
                      <a:lnTo>
                        <a:pt x="5847" y="3621"/>
                      </a:lnTo>
                      <a:lnTo>
                        <a:pt x="5721" y="3838"/>
                      </a:lnTo>
                      <a:lnTo>
                        <a:pt x="5395" y="4037"/>
                      </a:lnTo>
                      <a:lnTo>
                        <a:pt x="5123" y="4037"/>
                      </a:lnTo>
                      <a:lnTo>
                        <a:pt x="4960" y="4001"/>
                      </a:lnTo>
                      <a:lnTo>
                        <a:pt x="4689" y="3874"/>
                      </a:lnTo>
                      <a:lnTo>
                        <a:pt x="4273" y="3368"/>
                      </a:lnTo>
                      <a:lnTo>
                        <a:pt x="4128" y="2988"/>
                      </a:lnTo>
                      <a:lnTo>
                        <a:pt x="3983" y="2499"/>
                      </a:lnTo>
                      <a:lnTo>
                        <a:pt x="3929" y="1648"/>
                      </a:lnTo>
                      <a:lnTo>
                        <a:pt x="3947" y="1214"/>
                      </a:lnTo>
                      <a:lnTo>
                        <a:pt x="3947" y="996"/>
                      </a:lnTo>
                      <a:lnTo>
                        <a:pt x="3947" y="779"/>
                      </a:lnTo>
                      <a:lnTo>
                        <a:pt x="4001" y="743"/>
                      </a:lnTo>
                      <a:lnTo>
                        <a:pt x="4019" y="689"/>
                      </a:lnTo>
                      <a:lnTo>
                        <a:pt x="4001" y="580"/>
                      </a:lnTo>
                      <a:lnTo>
                        <a:pt x="3874" y="508"/>
                      </a:lnTo>
                      <a:lnTo>
                        <a:pt x="3748" y="508"/>
                      </a:lnTo>
                      <a:lnTo>
                        <a:pt x="3712" y="490"/>
                      </a:lnTo>
                      <a:lnTo>
                        <a:pt x="3585" y="490"/>
                      </a:lnTo>
                      <a:lnTo>
                        <a:pt x="3422" y="526"/>
                      </a:lnTo>
                      <a:lnTo>
                        <a:pt x="3386" y="616"/>
                      </a:lnTo>
                      <a:lnTo>
                        <a:pt x="3386" y="671"/>
                      </a:lnTo>
                      <a:lnTo>
                        <a:pt x="3404" y="707"/>
                      </a:lnTo>
                      <a:lnTo>
                        <a:pt x="3223" y="1232"/>
                      </a:lnTo>
                      <a:lnTo>
                        <a:pt x="2788" y="1920"/>
                      </a:lnTo>
                      <a:lnTo>
                        <a:pt x="2336" y="2336"/>
                      </a:lnTo>
                      <a:lnTo>
                        <a:pt x="2064" y="2553"/>
                      </a:lnTo>
                      <a:lnTo>
                        <a:pt x="1558" y="2807"/>
                      </a:lnTo>
                      <a:lnTo>
                        <a:pt x="1196" y="2897"/>
                      </a:lnTo>
                      <a:lnTo>
                        <a:pt x="1033" y="2897"/>
                      </a:lnTo>
                      <a:lnTo>
                        <a:pt x="870" y="2879"/>
                      </a:lnTo>
                      <a:lnTo>
                        <a:pt x="598" y="2770"/>
                      </a:lnTo>
                      <a:lnTo>
                        <a:pt x="417" y="2589"/>
                      </a:lnTo>
                      <a:lnTo>
                        <a:pt x="309" y="2354"/>
                      </a:lnTo>
                      <a:lnTo>
                        <a:pt x="309" y="2227"/>
                      </a:lnTo>
                      <a:lnTo>
                        <a:pt x="327" y="2082"/>
                      </a:lnTo>
                      <a:lnTo>
                        <a:pt x="417" y="1811"/>
                      </a:lnTo>
                      <a:lnTo>
                        <a:pt x="761" y="1395"/>
                      </a:lnTo>
                      <a:lnTo>
                        <a:pt x="1123" y="1141"/>
                      </a:lnTo>
                      <a:lnTo>
                        <a:pt x="1648" y="852"/>
                      </a:lnTo>
                      <a:lnTo>
                        <a:pt x="2155" y="671"/>
                      </a:lnTo>
                      <a:lnTo>
                        <a:pt x="2825" y="472"/>
                      </a:lnTo>
                      <a:lnTo>
                        <a:pt x="3639" y="309"/>
                      </a:lnTo>
                      <a:lnTo>
                        <a:pt x="3585"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6" name="Google Shape;316;p9"/>
                <p:cNvSpPr/>
                <p:nvPr/>
              </p:nvSpPr>
              <p:spPr>
                <a:xfrm>
                  <a:off x="6014334" y="1452458"/>
                  <a:ext cx="85137" cy="139205"/>
                </a:xfrm>
                <a:custGeom>
                  <a:avLst/>
                  <a:gdLst/>
                  <a:ahLst/>
                  <a:cxnLst/>
                  <a:rect l="l" t="t" r="r" b="b"/>
                  <a:pathLst>
                    <a:path w="2680" h="4382" extrusionOk="0">
                      <a:moveTo>
                        <a:pt x="182" y="1"/>
                      </a:moveTo>
                      <a:lnTo>
                        <a:pt x="55" y="37"/>
                      </a:lnTo>
                      <a:lnTo>
                        <a:pt x="1" y="37"/>
                      </a:lnTo>
                      <a:lnTo>
                        <a:pt x="55" y="345"/>
                      </a:lnTo>
                      <a:lnTo>
                        <a:pt x="109" y="327"/>
                      </a:lnTo>
                      <a:lnTo>
                        <a:pt x="218" y="308"/>
                      </a:lnTo>
                      <a:lnTo>
                        <a:pt x="345" y="327"/>
                      </a:lnTo>
                      <a:lnTo>
                        <a:pt x="417" y="363"/>
                      </a:lnTo>
                      <a:lnTo>
                        <a:pt x="1051" y="833"/>
                      </a:lnTo>
                      <a:lnTo>
                        <a:pt x="1702" y="1521"/>
                      </a:lnTo>
                      <a:lnTo>
                        <a:pt x="2028" y="1992"/>
                      </a:lnTo>
                      <a:lnTo>
                        <a:pt x="2137" y="2245"/>
                      </a:lnTo>
                      <a:lnTo>
                        <a:pt x="2318" y="2661"/>
                      </a:lnTo>
                      <a:lnTo>
                        <a:pt x="2372" y="3205"/>
                      </a:lnTo>
                      <a:lnTo>
                        <a:pt x="2318" y="3512"/>
                      </a:lnTo>
                      <a:lnTo>
                        <a:pt x="2263" y="3657"/>
                      </a:lnTo>
                      <a:lnTo>
                        <a:pt x="2137" y="3874"/>
                      </a:lnTo>
                      <a:lnTo>
                        <a:pt x="1811" y="4073"/>
                      </a:lnTo>
                      <a:lnTo>
                        <a:pt x="1539" y="4073"/>
                      </a:lnTo>
                      <a:lnTo>
                        <a:pt x="1376" y="4037"/>
                      </a:lnTo>
                      <a:lnTo>
                        <a:pt x="1268" y="4309"/>
                      </a:lnTo>
                      <a:lnTo>
                        <a:pt x="1467" y="4381"/>
                      </a:lnTo>
                      <a:lnTo>
                        <a:pt x="1793" y="4381"/>
                      </a:lnTo>
                      <a:lnTo>
                        <a:pt x="2064" y="4291"/>
                      </a:lnTo>
                      <a:lnTo>
                        <a:pt x="2390" y="4037"/>
                      </a:lnTo>
                      <a:lnTo>
                        <a:pt x="2535" y="3802"/>
                      </a:lnTo>
                      <a:lnTo>
                        <a:pt x="2607" y="3621"/>
                      </a:lnTo>
                      <a:lnTo>
                        <a:pt x="2680" y="3241"/>
                      </a:lnTo>
                      <a:lnTo>
                        <a:pt x="2607" y="2607"/>
                      </a:lnTo>
                      <a:lnTo>
                        <a:pt x="2426" y="2118"/>
                      </a:lnTo>
                      <a:lnTo>
                        <a:pt x="2300" y="1847"/>
                      </a:lnTo>
                      <a:lnTo>
                        <a:pt x="1956" y="1340"/>
                      </a:lnTo>
                      <a:lnTo>
                        <a:pt x="1250" y="616"/>
                      </a:lnTo>
                      <a:lnTo>
                        <a:pt x="598" y="109"/>
                      </a:lnTo>
                      <a:lnTo>
                        <a:pt x="453" y="37"/>
                      </a:lnTo>
                      <a:lnTo>
                        <a:pt x="182" y="1"/>
                      </a:ln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7" name="Google Shape;317;p9"/>
                <p:cNvSpPr/>
                <p:nvPr/>
              </p:nvSpPr>
              <p:spPr>
                <a:xfrm>
                  <a:off x="6132795" y="520400"/>
                  <a:ext cx="253028" cy="254172"/>
                </a:xfrm>
                <a:custGeom>
                  <a:avLst/>
                  <a:gdLst/>
                  <a:ahLst/>
                  <a:cxnLst/>
                  <a:rect l="l" t="t" r="r" b="b"/>
                  <a:pathLst>
                    <a:path w="7965" h="8001" extrusionOk="0">
                      <a:moveTo>
                        <a:pt x="2064" y="0"/>
                      </a:moveTo>
                      <a:lnTo>
                        <a:pt x="1231" y="181"/>
                      </a:lnTo>
                      <a:lnTo>
                        <a:pt x="815" y="398"/>
                      </a:lnTo>
                      <a:lnTo>
                        <a:pt x="598" y="634"/>
                      </a:lnTo>
                      <a:lnTo>
                        <a:pt x="254" y="1050"/>
                      </a:lnTo>
                      <a:lnTo>
                        <a:pt x="73" y="1448"/>
                      </a:lnTo>
                      <a:lnTo>
                        <a:pt x="0" y="1792"/>
                      </a:lnTo>
                      <a:lnTo>
                        <a:pt x="37" y="2118"/>
                      </a:lnTo>
                      <a:lnTo>
                        <a:pt x="163" y="2407"/>
                      </a:lnTo>
                      <a:lnTo>
                        <a:pt x="471" y="2824"/>
                      </a:lnTo>
                      <a:lnTo>
                        <a:pt x="1448" y="3493"/>
                      </a:lnTo>
                      <a:lnTo>
                        <a:pt x="2553" y="4073"/>
                      </a:lnTo>
                      <a:lnTo>
                        <a:pt x="3132" y="4453"/>
                      </a:lnTo>
                      <a:lnTo>
                        <a:pt x="3331" y="4652"/>
                      </a:lnTo>
                      <a:lnTo>
                        <a:pt x="3639" y="5086"/>
                      </a:lnTo>
                      <a:lnTo>
                        <a:pt x="4091" y="6136"/>
                      </a:lnTo>
                      <a:lnTo>
                        <a:pt x="4435" y="6933"/>
                      </a:lnTo>
                      <a:lnTo>
                        <a:pt x="4725" y="7385"/>
                      </a:lnTo>
                      <a:lnTo>
                        <a:pt x="5123" y="7747"/>
                      </a:lnTo>
                      <a:lnTo>
                        <a:pt x="5612" y="7964"/>
                      </a:lnTo>
                      <a:lnTo>
                        <a:pt x="5937" y="8000"/>
                      </a:lnTo>
                      <a:lnTo>
                        <a:pt x="6408" y="8000"/>
                      </a:lnTo>
                      <a:lnTo>
                        <a:pt x="7114" y="7838"/>
                      </a:lnTo>
                      <a:lnTo>
                        <a:pt x="7603" y="7457"/>
                      </a:lnTo>
                      <a:lnTo>
                        <a:pt x="7874" y="6933"/>
                      </a:lnTo>
                      <a:lnTo>
                        <a:pt x="7965" y="6263"/>
                      </a:lnTo>
                      <a:lnTo>
                        <a:pt x="7856" y="5485"/>
                      </a:lnTo>
                      <a:lnTo>
                        <a:pt x="7603" y="4652"/>
                      </a:lnTo>
                      <a:lnTo>
                        <a:pt x="7204" y="3801"/>
                      </a:lnTo>
                      <a:lnTo>
                        <a:pt x="6679" y="2950"/>
                      </a:lnTo>
                      <a:lnTo>
                        <a:pt x="6064" y="2136"/>
                      </a:lnTo>
                      <a:lnTo>
                        <a:pt x="5340" y="1412"/>
                      </a:lnTo>
                      <a:lnTo>
                        <a:pt x="4580" y="797"/>
                      </a:lnTo>
                      <a:lnTo>
                        <a:pt x="3765" y="344"/>
                      </a:lnTo>
                      <a:lnTo>
                        <a:pt x="2915" y="54"/>
                      </a:lnTo>
                      <a:lnTo>
                        <a:pt x="206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 name="Google Shape;318;p9"/>
                <p:cNvSpPr/>
                <p:nvPr/>
              </p:nvSpPr>
              <p:spPr>
                <a:xfrm>
                  <a:off x="6289759" y="826861"/>
                  <a:ext cx="112171" cy="112171"/>
                </a:xfrm>
                <a:custGeom>
                  <a:avLst/>
                  <a:gdLst/>
                  <a:ahLst/>
                  <a:cxnLst/>
                  <a:rect l="l" t="t" r="r" b="b"/>
                  <a:pathLst>
                    <a:path w="3531" h="3531" extrusionOk="0">
                      <a:moveTo>
                        <a:pt x="1449" y="1"/>
                      </a:moveTo>
                      <a:lnTo>
                        <a:pt x="942" y="145"/>
                      </a:lnTo>
                      <a:lnTo>
                        <a:pt x="435" y="580"/>
                      </a:lnTo>
                      <a:lnTo>
                        <a:pt x="109" y="1159"/>
                      </a:lnTo>
                      <a:lnTo>
                        <a:pt x="1" y="1829"/>
                      </a:lnTo>
                      <a:lnTo>
                        <a:pt x="128" y="2480"/>
                      </a:lnTo>
                      <a:lnTo>
                        <a:pt x="471" y="3041"/>
                      </a:lnTo>
                      <a:lnTo>
                        <a:pt x="906" y="3331"/>
                      </a:lnTo>
                      <a:lnTo>
                        <a:pt x="1268" y="3458"/>
                      </a:lnTo>
                      <a:lnTo>
                        <a:pt x="1467" y="3494"/>
                      </a:lnTo>
                      <a:lnTo>
                        <a:pt x="1702" y="3530"/>
                      </a:lnTo>
                      <a:lnTo>
                        <a:pt x="2101" y="3530"/>
                      </a:lnTo>
                      <a:lnTo>
                        <a:pt x="2607" y="3403"/>
                      </a:lnTo>
                      <a:lnTo>
                        <a:pt x="3132" y="2969"/>
                      </a:lnTo>
                      <a:lnTo>
                        <a:pt x="3440" y="2372"/>
                      </a:lnTo>
                      <a:lnTo>
                        <a:pt x="3530" y="1684"/>
                      </a:lnTo>
                      <a:lnTo>
                        <a:pt x="3422" y="1014"/>
                      </a:lnTo>
                      <a:lnTo>
                        <a:pt x="3060" y="453"/>
                      </a:lnTo>
                      <a:lnTo>
                        <a:pt x="2625" y="163"/>
                      </a:lnTo>
                      <a:lnTo>
                        <a:pt x="2263" y="55"/>
                      </a:lnTo>
                      <a:lnTo>
                        <a:pt x="2046" y="37"/>
                      </a:lnTo>
                      <a:lnTo>
                        <a:pt x="184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19" name="Google Shape;319;p9"/>
              <p:cNvGrpSpPr/>
              <p:nvPr/>
            </p:nvGrpSpPr>
            <p:grpSpPr>
              <a:xfrm rot="-2700000">
                <a:off x="8090001" y="1880515"/>
                <a:ext cx="691899" cy="1920709"/>
                <a:chOff x="5621053" y="396189"/>
                <a:chExt cx="872876" cy="2423098"/>
              </a:xfrm>
            </p:grpSpPr>
            <p:sp>
              <p:nvSpPr>
                <p:cNvPr id="320" name="Google Shape;320;p9"/>
                <p:cNvSpPr/>
                <p:nvPr/>
              </p:nvSpPr>
              <p:spPr>
                <a:xfrm>
                  <a:off x="5942476" y="1646812"/>
                  <a:ext cx="221960" cy="1172475"/>
                </a:xfrm>
                <a:custGeom>
                  <a:avLst/>
                  <a:gdLst/>
                  <a:ahLst/>
                  <a:cxnLst/>
                  <a:rect l="l" t="t" r="r" b="b"/>
                  <a:pathLst>
                    <a:path w="6987" h="36908" extrusionOk="0">
                      <a:moveTo>
                        <a:pt x="3729" y="1"/>
                      </a:moveTo>
                      <a:lnTo>
                        <a:pt x="3421" y="55"/>
                      </a:lnTo>
                      <a:lnTo>
                        <a:pt x="3494" y="598"/>
                      </a:lnTo>
                      <a:lnTo>
                        <a:pt x="3584" y="1684"/>
                      </a:lnTo>
                      <a:lnTo>
                        <a:pt x="3584" y="2770"/>
                      </a:lnTo>
                      <a:lnTo>
                        <a:pt x="3512" y="3874"/>
                      </a:lnTo>
                      <a:lnTo>
                        <a:pt x="3222" y="5594"/>
                      </a:lnTo>
                      <a:lnTo>
                        <a:pt x="2498" y="8055"/>
                      </a:lnTo>
                      <a:lnTo>
                        <a:pt x="1973" y="9395"/>
                      </a:lnTo>
                      <a:lnTo>
                        <a:pt x="1503" y="10607"/>
                      </a:lnTo>
                      <a:lnTo>
                        <a:pt x="652" y="13105"/>
                      </a:lnTo>
                      <a:lnTo>
                        <a:pt x="199" y="15042"/>
                      </a:lnTo>
                      <a:lnTo>
                        <a:pt x="36" y="16345"/>
                      </a:lnTo>
                      <a:lnTo>
                        <a:pt x="0" y="17685"/>
                      </a:lnTo>
                      <a:lnTo>
                        <a:pt x="109" y="19024"/>
                      </a:lnTo>
                      <a:lnTo>
                        <a:pt x="236" y="19712"/>
                      </a:lnTo>
                      <a:lnTo>
                        <a:pt x="471" y="20671"/>
                      </a:lnTo>
                      <a:lnTo>
                        <a:pt x="1104" y="22517"/>
                      </a:lnTo>
                      <a:lnTo>
                        <a:pt x="2371" y="25142"/>
                      </a:lnTo>
                      <a:lnTo>
                        <a:pt x="3313" y="26807"/>
                      </a:lnTo>
                      <a:lnTo>
                        <a:pt x="3747" y="27604"/>
                      </a:lnTo>
                      <a:lnTo>
                        <a:pt x="4200" y="28418"/>
                      </a:lnTo>
                      <a:lnTo>
                        <a:pt x="4797" y="29540"/>
                      </a:lnTo>
                      <a:lnTo>
                        <a:pt x="5720" y="31731"/>
                      </a:lnTo>
                      <a:lnTo>
                        <a:pt x="6335" y="33830"/>
                      </a:lnTo>
                      <a:lnTo>
                        <a:pt x="6643" y="35876"/>
                      </a:lnTo>
                      <a:lnTo>
                        <a:pt x="6697" y="36907"/>
                      </a:lnTo>
                      <a:lnTo>
                        <a:pt x="6987" y="36907"/>
                      </a:lnTo>
                      <a:lnTo>
                        <a:pt x="6951" y="35857"/>
                      </a:lnTo>
                      <a:lnTo>
                        <a:pt x="6625" y="33776"/>
                      </a:lnTo>
                      <a:lnTo>
                        <a:pt x="5991" y="31640"/>
                      </a:lnTo>
                      <a:lnTo>
                        <a:pt x="5068" y="29414"/>
                      </a:lnTo>
                      <a:lnTo>
                        <a:pt x="4471" y="28273"/>
                      </a:lnTo>
                      <a:lnTo>
                        <a:pt x="4019" y="27459"/>
                      </a:lnTo>
                      <a:lnTo>
                        <a:pt x="3566" y="26662"/>
                      </a:lnTo>
                      <a:lnTo>
                        <a:pt x="2607" y="24961"/>
                      </a:lnTo>
                      <a:lnTo>
                        <a:pt x="1376" y="22391"/>
                      </a:lnTo>
                      <a:lnTo>
                        <a:pt x="760" y="20599"/>
                      </a:lnTo>
                      <a:lnTo>
                        <a:pt x="525" y="19640"/>
                      </a:lnTo>
                      <a:lnTo>
                        <a:pt x="398" y="18988"/>
                      </a:lnTo>
                      <a:lnTo>
                        <a:pt x="290" y="17667"/>
                      </a:lnTo>
                      <a:lnTo>
                        <a:pt x="344" y="16363"/>
                      </a:lnTo>
                      <a:lnTo>
                        <a:pt x="507" y="15078"/>
                      </a:lnTo>
                      <a:lnTo>
                        <a:pt x="941" y="13160"/>
                      </a:lnTo>
                      <a:lnTo>
                        <a:pt x="1774" y="10698"/>
                      </a:lnTo>
                      <a:lnTo>
                        <a:pt x="2263" y="9503"/>
                      </a:lnTo>
                      <a:lnTo>
                        <a:pt x="2788" y="8146"/>
                      </a:lnTo>
                      <a:lnTo>
                        <a:pt x="3512" y="5648"/>
                      </a:lnTo>
                      <a:lnTo>
                        <a:pt x="3801" y="3892"/>
                      </a:lnTo>
                      <a:lnTo>
                        <a:pt x="3892" y="2770"/>
                      </a:lnTo>
                      <a:lnTo>
                        <a:pt x="3892" y="1666"/>
                      </a:lnTo>
                      <a:lnTo>
                        <a:pt x="3801" y="562"/>
                      </a:lnTo>
                      <a:lnTo>
                        <a:pt x="3729"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1" name="Google Shape;321;p9"/>
                <p:cNvSpPr/>
                <p:nvPr/>
              </p:nvSpPr>
              <p:spPr>
                <a:xfrm>
                  <a:off x="5948226" y="1451315"/>
                  <a:ext cx="235778" cy="242100"/>
                </a:xfrm>
                <a:custGeom>
                  <a:avLst/>
                  <a:gdLst/>
                  <a:ahLst/>
                  <a:cxnLst/>
                  <a:rect l="l" t="t" r="r" b="b"/>
                  <a:pathLst>
                    <a:path w="7422" h="7621" extrusionOk="0">
                      <a:moveTo>
                        <a:pt x="4942" y="1"/>
                      </a:moveTo>
                      <a:lnTo>
                        <a:pt x="2009" y="91"/>
                      </a:lnTo>
                      <a:lnTo>
                        <a:pt x="1376" y="2299"/>
                      </a:lnTo>
                      <a:lnTo>
                        <a:pt x="797" y="4616"/>
                      </a:lnTo>
                      <a:lnTo>
                        <a:pt x="326" y="6191"/>
                      </a:lnTo>
                      <a:lnTo>
                        <a:pt x="0" y="7114"/>
                      </a:lnTo>
                      <a:lnTo>
                        <a:pt x="941" y="7349"/>
                      </a:lnTo>
                      <a:lnTo>
                        <a:pt x="2752" y="7621"/>
                      </a:lnTo>
                      <a:lnTo>
                        <a:pt x="4562" y="7603"/>
                      </a:lnTo>
                      <a:lnTo>
                        <a:pt x="6426" y="7277"/>
                      </a:lnTo>
                      <a:lnTo>
                        <a:pt x="7421" y="6987"/>
                      </a:lnTo>
                      <a:lnTo>
                        <a:pt x="6752" y="5286"/>
                      </a:lnTo>
                      <a:lnTo>
                        <a:pt x="5792" y="2933"/>
                      </a:lnTo>
                      <a:lnTo>
                        <a:pt x="5213" y="1105"/>
                      </a:lnTo>
                      <a:lnTo>
                        <a:pt x="4942"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 name="Google Shape;322;p9"/>
                <p:cNvSpPr/>
                <p:nvPr/>
              </p:nvSpPr>
              <p:spPr>
                <a:xfrm>
                  <a:off x="5943048" y="1450171"/>
                  <a:ext cx="245563" cy="248422"/>
                </a:xfrm>
                <a:custGeom>
                  <a:avLst/>
                  <a:gdLst/>
                  <a:ahLst/>
                  <a:cxnLst/>
                  <a:rect l="l" t="t" r="r" b="b"/>
                  <a:pathLst>
                    <a:path w="7730" h="7820" extrusionOk="0">
                      <a:moveTo>
                        <a:pt x="5249" y="0"/>
                      </a:moveTo>
                      <a:lnTo>
                        <a:pt x="4942" y="73"/>
                      </a:lnTo>
                      <a:lnTo>
                        <a:pt x="5340" y="1575"/>
                      </a:lnTo>
                      <a:lnTo>
                        <a:pt x="6173" y="3964"/>
                      </a:lnTo>
                      <a:lnTo>
                        <a:pt x="6625" y="5050"/>
                      </a:lnTo>
                      <a:lnTo>
                        <a:pt x="7005" y="5955"/>
                      </a:lnTo>
                      <a:lnTo>
                        <a:pt x="7385" y="6915"/>
                      </a:lnTo>
                      <a:lnTo>
                        <a:pt x="6516" y="7186"/>
                      </a:lnTo>
                      <a:lnTo>
                        <a:pt x="4815" y="7476"/>
                      </a:lnTo>
                      <a:lnTo>
                        <a:pt x="3096" y="7512"/>
                      </a:lnTo>
                      <a:lnTo>
                        <a:pt x="1304" y="7277"/>
                      </a:lnTo>
                      <a:lnTo>
                        <a:pt x="362" y="7041"/>
                      </a:lnTo>
                      <a:lnTo>
                        <a:pt x="706" y="6046"/>
                      </a:lnTo>
                      <a:lnTo>
                        <a:pt x="1195" y="4326"/>
                      </a:lnTo>
                      <a:lnTo>
                        <a:pt x="1412" y="3494"/>
                      </a:lnTo>
                      <a:lnTo>
                        <a:pt x="1756" y="2082"/>
                      </a:lnTo>
                      <a:lnTo>
                        <a:pt x="2317" y="181"/>
                      </a:lnTo>
                      <a:lnTo>
                        <a:pt x="2028" y="91"/>
                      </a:lnTo>
                      <a:lnTo>
                        <a:pt x="1466" y="2009"/>
                      </a:lnTo>
                      <a:lnTo>
                        <a:pt x="1123" y="3403"/>
                      </a:lnTo>
                      <a:lnTo>
                        <a:pt x="887" y="4308"/>
                      </a:lnTo>
                      <a:lnTo>
                        <a:pt x="399" y="6046"/>
                      </a:lnTo>
                      <a:lnTo>
                        <a:pt x="18" y="7096"/>
                      </a:lnTo>
                      <a:lnTo>
                        <a:pt x="0" y="7150"/>
                      </a:lnTo>
                      <a:lnTo>
                        <a:pt x="37" y="7222"/>
                      </a:lnTo>
                      <a:lnTo>
                        <a:pt x="73" y="7277"/>
                      </a:lnTo>
                      <a:lnTo>
                        <a:pt x="127" y="7295"/>
                      </a:lnTo>
                      <a:lnTo>
                        <a:pt x="1086" y="7530"/>
                      </a:lnTo>
                      <a:lnTo>
                        <a:pt x="2896" y="7802"/>
                      </a:lnTo>
                      <a:lnTo>
                        <a:pt x="3765" y="7820"/>
                      </a:lnTo>
                      <a:lnTo>
                        <a:pt x="4725" y="7802"/>
                      </a:lnTo>
                      <a:lnTo>
                        <a:pt x="6643" y="7458"/>
                      </a:lnTo>
                      <a:lnTo>
                        <a:pt x="7621" y="7150"/>
                      </a:lnTo>
                      <a:lnTo>
                        <a:pt x="7675" y="7132"/>
                      </a:lnTo>
                      <a:lnTo>
                        <a:pt x="7711" y="7078"/>
                      </a:lnTo>
                      <a:lnTo>
                        <a:pt x="7729" y="7023"/>
                      </a:lnTo>
                      <a:lnTo>
                        <a:pt x="7729" y="6969"/>
                      </a:lnTo>
                      <a:lnTo>
                        <a:pt x="7313" y="5901"/>
                      </a:lnTo>
                      <a:lnTo>
                        <a:pt x="6915" y="4942"/>
                      </a:lnTo>
                      <a:lnTo>
                        <a:pt x="6462" y="3856"/>
                      </a:lnTo>
                      <a:lnTo>
                        <a:pt x="5630" y="1503"/>
                      </a:lnTo>
                      <a:lnTo>
                        <a:pt x="5249"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3" name="Google Shape;323;p9"/>
                <p:cNvSpPr/>
                <p:nvPr/>
              </p:nvSpPr>
              <p:spPr>
                <a:xfrm>
                  <a:off x="5625627" y="400795"/>
                  <a:ext cx="863695" cy="1049979"/>
                </a:xfrm>
                <a:custGeom>
                  <a:avLst/>
                  <a:gdLst/>
                  <a:ahLst/>
                  <a:cxnLst/>
                  <a:rect l="l" t="t" r="r" b="b"/>
                  <a:pathLst>
                    <a:path w="27188" h="33052" extrusionOk="0">
                      <a:moveTo>
                        <a:pt x="12092" y="0"/>
                      </a:moveTo>
                      <a:lnTo>
                        <a:pt x="10445" y="127"/>
                      </a:lnTo>
                      <a:lnTo>
                        <a:pt x="8943" y="417"/>
                      </a:lnTo>
                      <a:lnTo>
                        <a:pt x="7549" y="869"/>
                      </a:lnTo>
                      <a:lnTo>
                        <a:pt x="6300" y="1466"/>
                      </a:lnTo>
                      <a:lnTo>
                        <a:pt x="5160" y="2190"/>
                      </a:lnTo>
                      <a:lnTo>
                        <a:pt x="4128" y="3059"/>
                      </a:lnTo>
                      <a:lnTo>
                        <a:pt x="3241" y="4037"/>
                      </a:lnTo>
                      <a:lnTo>
                        <a:pt x="2445" y="5123"/>
                      </a:lnTo>
                      <a:lnTo>
                        <a:pt x="1775" y="6299"/>
                      </a:lnTo>
                      <a:lnTo>
                        <a:pt x="1214" y="7548"/>
                      </a:lnTo>
                      <a:lnTo>
                        <a:pt x="761" y="8887"/>
                      </a:lnTo>
                      <a:lnTo>
                        <a:pt x="417" y="10263"/>
                      </a:lnTo>
                      <a:lnTo>
                        <a:pt x="182" y="11693"/>
                      </a:lnTo>
                      <a:lnTo>
                        <a:pt x="37" y="13159"/>
                      </a:lnTo>
                      <a:lnTo>
                        <a:pt x="1" y="14662"/>
                      </a:lnTo>
                      <a:lnTo>
                        <a:pt x="55" y="16164"/>
                      </a:lnTo>
                      <a:lnTo>
                        <a:pt x="200" y="17684"/>
                      </a:lnTo>
                      <a:lnTo>
                        <a:pt x="435" y="19187"/>
                      </a:lnTo>
                      <a:lnTo>
                        <a:pt x="779" y="20671"/>
                      </a:lnTo>
                      <a:lnTo>
                        <a:pt x="1196" y="22119"/>
                      </a:lnTo>
                      <a:lnTo>
                        <a:pt x="1702" y="23531"/>
                      </a:lnTo>
                      <a:lnTo>
                        <a:pt x="2282" y="24870"/>
                      </a:lnTo>
                      <a:lnTo>
                        <a:pt x="2951" y="26173"/>
                      </a:lnTo>
                      <a:lnTo>
                        <a:pt x="3693" y="27386"/>
                      </a:lnTo>
                      <a:lnTo>
                        <a:pt x="4526" y="28508"/>
                      </a:lnTo>
                      <a:lnTo>
                        <a:pt x="5413" y="29522"/>
                      </a:lnTo>
                      <a:lnTo>
                        <a:pt x="6390" y="30445"/>
                      </a:lnTo>
                      <a:lnTo>
                        <a:pt x="7422" y="31241"/>
                      </a:lnTo>
                      <a:lnTo>
                        <a:pt x="8526" y="31893"/>
                      </a:lnTo>
                      <a:lnTo>
                        <a:pt x="9685" y="32418"/>
                      </a:lnTo>
                      <a:lnTo>
                        <a:pt x="10915" y="32780"/>
                      </a:lnTo>
                      <a:lnTo>
                        <a:pt x="11567" y="32889"/>
                      </a:lnTo>
                      <a:lnTo>
                        <a:pt x="12526" y="33015"/>
                      </a:lnTo>
                      <a:lnTo>
                        <a:pt x="14336" y="33051"/>
                      </a:lnTo>
                      <a:lnTo>
                        <a:pt x="16002" y="32852"/>
                      </a:lnTo>
                      <a:lnTo>
                        <a:pt x="17522" y="32418"/>
                      </a:lnTo>
                      <a:lnTo>
                        <a:pt x="18916" y="31803"/>
                      </a:lnTo>
                      <a:lnTo>
                        <a:pt x="20183" y="31006"/>
                      </a:lnTo>
                      <a:lnTo>
                        <a:pt x="21341" y="30047"/>
                      </a:lnTo>
                      <a:lnTo>
                        <a:pt x="22355" y="28961"/>
                      </a:lnTo>
                      <a:lnTo>
                        <a:pt x="23278" y="27748"/>
                      </a:lnTo>
                      <a:lnTo>
                        <a:pt x="24074" y="26445"/>
                      </a:lnTo>
                      <a:lnTo>
                        <a:pt x="24780" y="25087"/>
                      </a:lnTo>
                      <a:lnTo>
                        <a:pt x="25378" y="23657"/>
                      </a:lnTo>
                      <a:lnTo>
                        <a:pt x="26102" y="21485"/>
                      </a:lnTo>
                      <a:lnTo>
                        <a:pt x="26771" y="18589"/>
                      </a:lnTo>
                      <a:lnTo>
                        <a:pt x="26970" y="17214"/>
                      </a:lnTo>
                      <a:lnTo>
                        <a:pt x="27097" y="16236"/>
                      </a:lnTo>
                      <a:lnTo>
                        <a:pt x="27188" y="14354"/>
                      </a:lnTo>
                      <a:lnTo>
                        <a:pt x="27133" y="12562"/>
                      </a:lnTo>
                      <a:lnTo>
                        <a:pt x="26916" y="10879"/>
                      </a:lnTo>
                      <a:lnTo>
                        <a:pt x="26554" y="9286"/>
                      </a:lnTo>
                      <a:lnTo>
                        <a:pt x="26047" y="7820"/>
                      </a:lnTo>
                      <a:lnTo>
                        <a:pt x="25396" y="6462"/>
                      </a:lnTo>
                      <a:lnTo>
                        <a:pt x="24617" y="5213"/>
                      </a:lnTo>
                      <a:lnTo>
                        <a:pt x="23694" y="4091"/>
                      </a:lnTo>
                      <a:lnTo>
                        <a:pt x="22644" y="3095"/>
                      </a:lnTo>
                      <a:lnTo>
                        <a:pt x="21468" y="2245"/>
                      </a:lnTo>
                      <a:lnTo>
                        <a:pt x="20183" y="1503"/>
                      </a:lnTo>
                      <a:lnTo>
                        <a:pt x="18771" y="923"/>
                      </a:lnTo>
                      <a:lnTo>
                        <a:pt x="17251" y="471"/>
                      </a:lnTo>
                      <a:lnTo>
                        <a:pt x="15622" y="181"/>
                      </a:lnTo>
                      <a:lnTo>
                        <a:pt x="13884" y="36"/>
                      </a:lnTo>
                      <a:lnTo>
                        <a:pt x="12979" y="18"/>
                      </a:lnTo>
                      <a:lnTo>
                        <a:pt x="12092"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4" name="Google Shape;324;p9"/>
                <p:cNvSpPr/>
                <p:nvPr/>
              </p:nvSpPr>
              <p:spPr>
                <a:xfrm>
                  <a:off x="5621053" y="396189"/>
                  <a:ext cx="865982" cy="1059764"/>
                </a:xfrm>
                <a:custGeom>
                  <a:avLst/>
                  <a:gdLst/>
                  <a:ahLst/>
                  <a:cxnLst/>
                  <a:rect l="l" t="t" r="r" b="b"/>
                  <a:pathLst>
                    <a:path w="27260" h="33360" extrusionOk="0">
                      <a:moveTo>
                        <a:pt x="12526" y="0"/>
                      </a:moveTo>
                      <a:lnTo>
                        <a:pt x="11874" y="19"/>
                      </a:lnTo>
                      <a:lnTo>
                        <a:pt x="10607" y="127"/>
                      </a:lnTo>
                      <a:lnTo>
                        <a:pt x="9394" y="326"/>
                      </a:lnTo>
                      <a:lnTo>
                        <a:pt x="8254" y="652"/>
                      </a:lnTo>
                      <a:lnTo>
                        <a:pt x="7168" y="1068"/>
                      </a:lnTo>
                      <a:lnTo>
                        <a:pt x="6154" y="1593"/>
                      </a:lnTo>
                      <a:lnTo>
                        <a:pt x="5213" y="2209"/>
                      </a:lnTo>
                      <a:lnTo>
                        <a:pt x="4344" y="2933"/>
                      </a:lnTo>
                      <a:lnTo>
                        <a:pt x="3548" y="3747"/>
                      </a:lnTo>
                      <a:lnTo>
                        <a:pt x="2824" y="4634"/>
                      </a:lnTo>
                      <a:lnTo>
                        <a:pt x="2172" y="5630"/>
                      </a:lnTo>
                      <a:lnTo>
                        <a:pt x="1611" y="6716"/>
                      </a:lnTo>
                      <a:lnTo>
                        <a:pt x="1122" y="7874"/>
                      </a:lnTo>
                      <a:lnTo>
                        <a:pt x="706" y="9123"/>
                      </a:lnTo>
                      <a:lnTo>
                        <a:pt x="398" y="10462"/>
                      </a:lnTo>
                      <a:lnTo>
                        <a:pt x="163" y="11856"/>
                      </a:lnTo>
                      <a:lnTo>
                        <a:pt x="91" y="12598"/>
                      </a:lnTo>
                      <a:lnTo>
                        <a:pt x="18" y="13431"/>
                      </a:lnTo>
                      <a:lnTo>
                        <a:pt x="0" y="15114"/>
                      </a:lnTo>
                      <a:lnTo>
                        <a:pt x="91" y="16816"/>
                      </a:lnTo>
                      <a:lnTo>
                        <a:pt x="290" y="18499"/>
                      </a:lnTo>
                      <a:lnTo>
                        <a:pt x="616" y="20200"/>
                      </a:lnTo>
                      <a:lnTo>
                        <a:pt x="1050" y="21848"/>
                      </a:lnTo>
                      <a:lnTo>
                        <a:pt x="1611" y="23458"/>
                      </a:lnTo>
                      <a:lnTo>
                        <a:pt x="2263" y="24997"/>
                      </a:lnTo>
                      <a:lnTo>
                        <a:pt x="3023" y="26463"/>
                      </a:lnTo>
                      <a:lnTo>
                        <a:pt x="3874" y="27821"/>
                      </a:lnTo>
                      <a:lnTo>
                        <a:pt x="4833" y="29070"/>
                      </a:lnTo>
                      <a:lnTo>
                        <a:pt x="5883" y="30192"/>
                      </a:lnTo>
                      <a:lnTo>
                        <a:pt x="7023" y="31169"/>
                      </a:lnTo>
                      <a:lnTo>
                        <a:pt x="8236" y="31984"/>
                      </a:lnTo>
                      <a:lnTo>
                        <a:pt x="9557" y="32617"/>
                      </a:lnTo>
                      <a:lnTo>
                        <a:pt x="10951" y="33052"/>
                      </a:lnTo>
                      <a:lnTo>
                        <a:pt x="11675" y="33178"/>
                      </a:lnTo>
                      <a:lnTo>
                        <a:pt x="12779" y="33323"/>
                      </a:lnTo>
                      <a:lnTo>
                        <a:pt x="13829" y="33359"/>
                      </a:lnTo>
                      <a:lnTo>
                        <a:pt x="14770" y="33323"/>
                      </a:lnTo>
                      <a:lnTo>
                        <a:pt x="16562" y="33052"/>
                      </a:lnTo>
                      <a:lnTo>
                        <a:pt x="18245" y="32509"/>
                      </a:lnTo>
                      <a:lnTo>
                        <a:pt x="19802" y="31694"/>
                      </a:lnTo>
                      <a:lnTo>
                        <a:pt x="20544" y="31169"/>
                      </a:lnTo>
                      <a:lnTo>
                        <a:pt x="20997" y="30807"/>
                      </a:lnTo>
                      <a:lnTo>
                        <a:pt x="21847" y="30047"/>
                      </a:lnTo>
                      <a:lnTo>
                        <a:pt x="22607" y="29214"/>
                      </a:lnTo>
                      <a:lnTo>
                        <a:pt x="23295" y="28327"/>
                      </a:lnTo>
                      <a:lnTo>
                        <a:pt x="24218" y="26916"/>
                      </a:lnTo>
                      <a:lnTo>
                        <a:pt x="25214" y="24961"/>
                      </a:lnTo>
                      <a:lnTo>
                        <a:pt x="25974" y="23006"/>
                      </a:lnTo>
                      <a:lnTo>
                        <a:pt x="26535" y="21124"/>
                      </a:lnTo>
                      <a:lnTo>
                        <a:pt x="27096" y="18608"/>
                      </a:lnTo>
                      <a:lnTo>
                        <a:pt x="27259" y="17377"/>
                      </a:lnTo>
                      <a:lnTo>
                        <a:pt x="26970" y="17341"/>
                      </a:lnTo>
                      <a:lnTo>
                        <a:pt x="26789" y="18553"/>
                      </a:lnTo>
                      <a:lnTo>
                        <a:pt x="26246" y="21033"/>
                      </a:lnTo>
                      <a:lnTo>
                        <a:pt x="25703" y="22879"/>
                      </a:lnTo>
                      <a:lnTo>
                        <a:pt x="24942" y="24816"/>
                      </a:lnTo>
                      <a:lnTo>
                        <a:pt x="23965" y="26753"/>
                      </a:lnTo>
                      <a:lnTo>
                        <a:pt x="22752" y="28581"/>
                      </a:lnTo>
                      <a:lnTo>
                        <a:pt x="21630" y="29830"/>
                      </a:lnTo>
                      <a:lnTo>
                        <a:pt x="20816" y="30572"/>
                      </a:lnTo>
                      <a:lnTo>
                        <a:pt x="20363" y="30934"/>
                      </a:lnTo>
                      <a:lnTo>
                        <a:pt x="19911" y="31260"/>
                      </a:lnTo>
                      <a:lnTo>
                        <a:pt x="18951" y="31821"/>
                      </a:lnTo>
                      <a:lnTo>
                        <a:pt x="17974" y="32291"/>
                      </a:lnTo>
                      <a:lnTo>
                        <a:pt x="16924" y="32635"/>
                      </a:lnTo>
                      <a:lnTo>
                        <a:pt x="15838" y="32889"/>
                      </a:lnTo>
                      <a:lnTo>
                        <a:pt x="14716" y="33034"/>
                      </a:lnTo>
                      <a:lnTo>
                        <a:pt x="13557" y="33052"/>
                      </a:lnTo>
                      <a:lnTo>
                        <a:pt x="12345" y="32979"/>
                      </a:lnTo>
                      <a:lnTo>
                        <a:pt x="11729" y="32889"/>
                      </a:lnTo>
                      <a:lnTo>
                        <a:pt x="11005" y="32762"/>
                      </a:lnTo>
                      <a:lnTo>
                        <a:pt x="9648" y="32328"/>
                      </a:lnTo>
                      <a:lnTo>
                        <a:pt x="8363" y="31712"/>
                      </a:lnTo>
                      <a:lnTo>
                        <a:pt x="7168" y="30916"/>
                      </a:lnTo>
                      <a:lnTo>
                        <a:pt x="6046" y="29956"/>
                      </a:lnTo>
                      <a:lnTo>
                        <a:pt x="5014" y="28852"/>
                      </a:lnTo>
                      <a:lnTo>
                        <a:pt x="4091" y="27622"/>
                      </a:lnTo>
                      <a:lnTo>
                        <a:pt x="3240" y="26282"/>
                      </a:lnTo>
                      <a:lnTo>
                        <a:pt x="2498" y="24834"/>
                      </a:lnTo>
                      <a:lnTo>
                        <a:pt x="1865" y="23314"/>
                      </a:lnTo>
                      <a:lnTo>
                        <a:pt x="1340" y="21739"/>
                      </a:lnTo>
                      <a:lnTo>
                        <a:pt x="905" y="20110"/>
                      </a:lnTo>
                      <a:lnTo>
                        <a:pt x="579" y="18445"/>
                      </a:lnTo>
                      <a:lnTo>
                        <a:pt x="380" y="16761"/>
                      </a:lnTo>
                      <a:lnTo>
                        <a:pt x="290" y="15096"/>
                      </a:lnTo>
                      <a:lnTo>
                        <a:pt x="326" y="13449"/>
                      </a:lnTo>
                      <a:lnTo>
                        <a:pt x="380" y="12634"/>
                      </a:lnTo>
                      <a:lnTo>
                        <a:pt x="471" y="11892"/>
                      </a:lnTo>
                      <a:lnTo>
                        <a:pt x="706" y="10481"/>
                      </a:lnTo>
                      <a:lnTo>
                        <a:pt x="1032" y="9141"/>
                      </a:lnTo>
                      <a:lnTo>
                        <a:pt x="1430" y="7892"/>
                      </a:lnTo>
                      <a:lnTo>
                        <a:pt x="1937" y="6734"/>
                      </a:lnTo>
                      <a:lnTo>
                        <a:pt x="2516" y="5666"/>
                      </a:lnTo>
                      <a:lnTo>
                        <a:pt x="3186" y="4670"/>
                      </a:lnTo>
                      <a:lnTo>
                        <a:pt x="3928" y="3783"/>
                      </a:lnTo>
                      <a:lnTo>
                        <a:pt x="4742" y="2987"/>
                      </a:lnTo>
                      <a:lnTo>
                        <a:pt x="5629" y="2299"/>
                      </a:lnTo>
                      <a:lnTo>
                        <a:pt x="6607" y="1702"/>
                      </a:lnTo>
                      <a:lnTo>
                        <a:pt x="7639" y="1213"/>
                      </a:lnTo>
                      <a:lnTo>
                        <a:pt x="8743" y="815"/>
                      </a:lnTo>
                      <a:lnTo>
                        <a:pt x="9919" y="543"/>
                      </a:lnTo>
                      <a:lnTo>
                        <a:pt x="11150" y="362"/>
                      </a:lnTo>
                      <a:lnTo>
                        <a:pt x="12435" y="308"/>
                      </a:lnTo>
                      <a:lnTo>
                        <a:pt x="13105" y="308"/>
                      </a:lnTo>
                      <a:lnTo>
                        <a:pt x="13123" y="19"/>
                      </a:lnTo>
                      <a:lnTo>
                        <a:pt x="1281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5" name="Google Shape;325;p9"/>
                <p:cNvSpPr/>
                <p:nvPr/>
              </p:nvSpPr>
              <p:spPr>
                <a:xfrm>
                  <a:off x="5991906" y="396761"/>
                  <a:ext cx="502022" cy="1059192"/>
                </a:xfrm>
                <a:custGeom>
                  <a:avLst/>
                  <a:gdLst/>
                  <a:ahLst/>
                  <a:cxnLst/>
                  <a:rect l="l" t="t" r="r" b="b"/>
                  <a:pathLst>
                    <a:path w="15803" h="33342" extrusionOk="0">
                      <a:moveTo>
                        <a:pt x="1431" y="1"/>
                      </a:moveTo>
                      <a:lnTo>
                        <a:pt x="1449" y="290"/>
                      </a:lnTo>
                      <a:lnTo>
                        <a:pt x="1558" y="290"/>
                      </a:lnTo>
                      <a:lnTo>
                        <a:pt x="2390" y="308"/>
                      </a:lnTo>
                      <a:lnTo>
                        <a:pt x="4019" y="453"/>
                      </a:lnTo>
                      <a:lnTo>
                        <a:pt x="5558" y="725"/>
                      </a:lnTo>
                      <a:lnTo>
                        <a:pt x="7006" y="1123"/>
                      </a:lnTo>
                      <a:lnTo>
                        <a:pt x="8345" y="1666"/>
                      </a:lnTo>
                      <a:lnTo>
                        <a:pt x="9594" y="2317"/>
                      </a:lnTo>
                      <a:lnTo>
                        <a:pt x="10734" y="3114"/>
                      </a:lnTo>
                      <a:lnTo>
                        <a:pt x="11784" y="4037"/>
                      </a:lnTo>
                      <a:lnTo>
                        <a:pt x="12255" y="4544"/>
                      </a:lnTo>
                      <a:lnTo>
                        <a:pt x="12744" y="5141"/>
                      </a:lnTo>
                      <a:lnTo>
                        <a:pt x="13594" y="6408"/>
                      </a:lnTo>
                      <a:lnTo>
                        <a:pt x="14300" y="7784"/>
                      </a:lnTo>
                      <a:lnTo>
                        <a:pt x="14825" y="9286"/>
                      </a:lnTo>
                      <a:lnTo>
                        <a:pt x="15223" y="10915"/>
                      </a:lnTo>
                      <a:lnTo>
                        <a:pt x="15440" y="12616"/>
                      </a:lnTo>
                      <a:lnTo>
                        <a:pt x="15513" y="14426"/>
                      </a:lnTo>
                      <a:lnTo>
                        <a:pt x="15404" y="16345"/>
                      </a:lnTo>
                      <a:lnTo>
                        <a:pt x="15296" y="17323"/>
                      </a:lnTo>
                      <a:lnTo>
                        <a:pt x="15115" y="18535"/>
                      </a:lnTo>
                      <a:lnTo>
                        <a:pt x="14572" y="21015"/>
                      </a:lnTo>
                      <a:lnTo>
                        <a:pt x="14029" y="22861"/>
                      </a:lnTo>
                      <a:lnTo>
                        <a:pt x="13268" y="24798"/>
                      </a:lnTo>
                      <a:lnTo>
                        <a:pt x="12291" y="26735"/>
                      </a:lnTo>
                      <a:lnTo>
                        <a:pt x="11078" y="28563"/>
                      </a:lnTo>
                      <a:lnTo>
                        <a:pt x="9956" y="29812"/>
                      </a:lnTo>
                      <a:lnTo>
                        <a:pt x="9142" y="30554"/>
                      </a:lnTo>
                      <a:lnTo>
                        <a:pt x="8689" y="30916"/>
                      </a:lnTo>
                      <a:lnTo>
                        <a:pt x="8237" y="31242"/>
                      </a:lnTo>
                      <a:lnTo>
                        <a:pt x="7277" y="31803"/>
                      </a:lnTo>
                      <a:lnTo>
                        <a:pt x="6300" y="32273"/>
                      </a:lnTo>
                      <a:lnTo>
                        <a:pt x="5250" y="32617"/>
                      </a:lnTo>
                      <a:lnTo>
                        <a:pt x="4164" y="32871"/>
                      </a:lnTo>
                      <a:lnTo>
                        <a:pt x="3042" y="33016"/>
                      </a:lnTo>
                      <a:lnTo>
                        <a:pt x="1883" y="33034"/>
                      </a:lnTo>
                      <a:lnTo>
                        <a:pt x="671" y="32961"/>
                      </a:lnTo>
                      <a:lnTo>
                        <a:pt x="55" y="32871"/>
                      </a:lnTo>
                      <a:lnTo>
                        <a:pt x="1" y="33160"/>
                      </a:lnTo>
                      <a:lnTo>
                        <a:pt x="1105" y="33305"/>
                      </a:lnTo>
                      <a:lnTo>
                        <a:pt x="2155" y="33341"/>
                      </a:lnTo>
                      <a:lnTo>
                        <a:pt x="3096" y="33305"/>
                      </a:lnTo>
                      <a:lnTo>
                        <a:pt x="4888" y="33034"/>
                      </a:lnTo>
                      <a:lnTo>
                        <a:pt x="6571" y="32491"/>
                      </a:lnTo>
                      <a:lnTo>
                        <a:pt x="8128" y="31676"/>
                      </a:lnTo>
                      <a:lnTo>
                        <a:pt x="8870" y="31151"/>
                      </a:lnTo>
                      <a:lnTo>
                        <a:pt x="9323" y="30789"/>
                      </a:lnTo>
                      <a:lnTo>
                        <a:pt x="10173" y="30029"/>
                      </a:lnTo>
                      <a:lnTo>
                        <a:pt x="10933" y="29196"/>
                      </a:lnTo>
                      <a:lnTo>
                        <a:pt x="11621" y="28309"/>
                      </a:lnTo>
                      <a:lnTo>
                        <a:pt x="12544" y="26898"/>
                      </a:lnTo>
                      <a:lnTo>
                        <a:pt x="13540" y="24943"/>
                      </a:lnTo>
                      <a:lnTo>
                        <a:pt x="14300" y="22988"/>
                      </a:lnTo>
                      <a:lnTo>
                        <a:pt x="14861" y="21106"/>
                      </a:lnTo>
                      <a:lnTo>
                        <a:pt x="15422" y="18590"/>
                      </a:lnTo>
                      <a:lnTo>
                        <a:pt x="15585" y="17359"/>
                      </a:lnTo>
                      <a:lnTo>
                        <a:pt x="15712" y="16363"/>
                      </a:lnTo>
                      <a:lnTo>
                        <a:pt x="15802" y="14426"/>
                      </a:lnTo>
                      <a:lnTo>
                        <a:pt x="15748" y="12580"/>
                      </a:lnTo>
                      <a:lnTo>
                        <a:pt x="15513" y="10825"/>
                      </a:lnTo>
                      <a:lnTo>
                        <a:pt x="15115" y="9196"/>
                      </a:lnTo>
                      <a:lnTo>
                        <a:pt x="14572" y="7657"/>
                      </a:lnTo>
                      <a:lnTo>
                        <a:pt x="13848" y="6245"/>
                      </a:lnTo>
                      <a:lnTo>
                        <a:pt x="12979" y="4942"/>
                      </a:lnTo>
                      <a:lnTo>
                        <a:pt x="12472" y="4345"/>
                      </a:lnTo>
                      <a:lnTo>
                        <a:pt x="11983" y="3820"/>
                      </a:lnTo>
                      <a:lnTo>
                        <a:pt x="10933" y="2878"/>
                      </a:lnTo>
                      <a:lnTo>
                        <a:pt x="9757" y="2064"/>
                      </a:lnTo>
                      <a:lnTo>
                        <a:pt x="8490" y="1394"/>
                      </a:lnTo>
                      <a:lnTo>
                        <a:pt x="7114" y="833"/>
                      </a:lnTo>
                      <a:lnTo>
                        <a:pt x="5630" y="435"/>
                      </a:lnTo>
                      <a:lnTo>
                        <a:pt x="4073" y="145"/>
                      </a:lnTo>
                      <a:lnTo>
                        <a:pt x="2408"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6" name="Google Shape;326;p9"/>
                <p:cNvSpPr/>
                <p:nvPr/>
              </p:nvSpPr>
              <p:spPr>
                <a:xfrm>
                  <a:off x="5900480" y="1453602"/>
                  <a:ext cx="194385" cy="138062"/>
                </a:xfrm>
                <a:custGeom>
                  <a:avLst/>
                  <a:gdLst/>
                  <a:ahLst/>
                  <a:cxnLst/>
                  <a:rect l="l" t="t" r="r" b="b"/>
                  <a:pathLst>
                    <a:path w="6119" h="4346" extrusionOk="0">
                      <a:moveTo>
                        <a:pt x="3585" y="1"/>
                      </a:moveTo>
                      <a:lnTo>
                        <a:pt x="2752" y="182"/>
                      </a:lnTo>
                      <a:lnTo>
                        <a:pt x="2046" y="399"/>
                      </a:lnTo>
                      <a:lnTo>
                        <a:pt x="1539" y="580"/>
                      </a:lnTo>
                      <a:lnTo>
                        <a:pt x="960" y="888"/>
                      </a:lnTo>
                      <a:lnTo>
                        <a:pt x="743" y="1051"/>
                      </a:lnTo>
                      <a:lnTo>
                        <a:pt x="381" y="1358"/>
                      </a:lnTo>
                      <a:lnTo>
                        <a:pt x="146" y="1684"/>
                      </a:lnTo>
                      <a:lnTo>
                        <a:pt x="19" y="2028"/>
                      </a:lnTo>
                      <a:lnTo>
                        <a:pt x="1" y="2209"/>
                      </a:lnTo>
                      <a:lnTo>
                        <a:pt x="19" y="2408"/>
                      </a:lnTo>
                      <a:lnTo>
                        <a:pt x="146" y="2752"/>
                      </a:lnTo>
                      <a:lnTo>
                        <a:pt x="417" y="3006"/>
                      </a:lnTo>
                      <a:lnTo>
                        <a:pt x="779" y="3169"/>
                      </a:lnTo>
                      <a:lnTo>
                        <a:pt x="1015" y="3187"/>
                      </a:lnTo>
                      <a:lnTo>
                        <a:pt x="1214" y="3205"/>
                      </a:lnTo>
                      <a:lnTo>
                        <a:pt x="1648" y="3096"/>
                      </a:lnTo>
                      <a:lnTo>
                        <a:pt x="2245" y="2807"/>
                      </a:lnTo>
                      <a:lnTo>
                        <a:pt x="2553" y="2553"/>
                      </a:lnTo>
                      <a:lnTo>
                        <a:pt x="3006" y="2137"/>
                      </a:lnTo>
                      <a:lnTo>
                        <a:pt x="3476" y="1449"/>
                      </a:lnTo>
                      <a:lnTo>
                        <a:pt x="3657" y="960"/>
                      </a:lnTo>
                      <a:lnTo>
                        <a:pt x="3639" y="1069"/>
                      </a:lnTo>
                      <a:lnTo>
                        <a:pt x="3639" y="1196"/>
                      </a:lnTo>
                      <a:lnTo>
                        <a:pt x="3621" y="1648"/>
                      </a:lnTo>
                      <a:lnTo>
                        <a:pt x="3675" y="2553"/>
                      </a:lnTo>
                      <a:lnTo>
                        <a:pt x="3838" y="3078"/>
                      </a:lnTo>
                      <a:lnTo>
                        <a:pt x="4019" y="3531"/>
                      </a:lnTo>
                      <a:lnTo>
                        <a:pt x="4381" y="4001"/>
                      </a:lnTo>
                      <a:lnTo>
                        <a:pt x="4689" y="4200"/>
                      </a:lnTo>
                      <a:lnTo>
                        <a:pt x="4852" y="4273"/>
                      </a:lnTo>
                      <a:lnTo>
                        <a:pt x="5051" y="4345"/>
                      </a:lnTo>
                      <a:lnTo>
                        <a:pt x="5377" y="4345"/>
                      </a:lnTo>
                      <a:lnTo>
                        <a:pt x="5648" y="4255"/>
                      </a:lnTo>
                      <a:lnTo>
                        <a:pt x="5974" y="4001"/>
                      </a:lnTo>
                      <a:lnTo>
                        <a:pt x="6119" y="3766"/>
                      </a:lnTo>
                      <a:lnTo>
                        <a:pt x="5847" y="3621"/>
                      </a:lnTo>
                      <a:lnTo>
                        <a:pt x="5721" y="3838"/>
                      </a:lnTo>
                      <a:lnTo>
                        <a:pt x="5395" y="4037"/>
                      </a:lnTo>
                      <a:lnTo>
                        <a:pt x="5123" y="4037"/>
                      </a:lnTo>
                      <a:lnTo>
                        <a:pt x="4960" y="4001"/>
                      </a:lnTo>
                      <a:lnTo>
                        <a:pt x="4689" y="3874"/>
                      </a:lnTo>
                      <a:lnTo>
                        <a:pt x="4273" y="3368"/>
                      </a:lnTo>
                      <a:lnTo>
                        <a:pt x="4128" y="2988"/>
                      </a:lnTo>
                      <a:lnTo>
                        <a:pt x="3983" y="2499"/>
                      </a:lnTo>
                      <a:lnTo>
                        <a:pt x="3929" y="1648"/>
                      </a:lnTo>
                      <a:lnTo>
                        <a:pt x="3947" y="1214"/>
                      </a:lnTo>
                      <a:lnTo>
                        <a:pt x="3947" y="996"/>
                      </a:lnTo>
                      <a:lnTo>
                        <a:pt x="3947" y="779"/>
                      </a:lnTo>
                      <a:lnTo>
                        <a:pt x="4001" y="743"/>
                      </a:lnTo>
                      <a:lnTo>
                        <a:pt x="4019" y="689"/>
                      </a:lnTo>
                      <a:lnTo>
                        <a:pt x="4001" y="580"/>
                      </a:lnTo>
                      <a:lnTo>
                        <a:pt x="3874" y="508"/>
                      </a:lnTo>
                      <a:lnTo>
                        <a:pt x="3748" y="508"/>
                      </a:lnTo>
                      <a:lnTo>
                        <a:pt x="3712" y="490"/>
                      </a:lnTo>
                      <a:lnTo>
                        <a:pt x="3585" y="490"/>
                      </a:lnTo>
                      <a:lnTo>
                        <a:pt x="3422" y="526"/>
                      </a:lnTo>
                      <a:lnTo>
                        <a:pt x="3386" y="616"/>
                      </a:lnTo>
                      <a:lnTo>
                        <a:pt x="3386" y="671"/>
                      </a:lnTo>
                      <a:lnTo>
                        <a:pt x="3404" y="707"/>
                      </a:lnTo>
                      <a:lnTo>
                        <a:pt x="3223" y="1232"/>
                      </a:lnTo>
                      <a:lnTo>
                        <a:pt x="2788" y="1920"/>
                      </a:lnTo>
                      <a:lnTo>
                        <a:pt x="2336" y="2336"/>
                      </a:lnTo>
                      <a:lnTo>
                        <a:pt x="2064" y="2553"/>
                      </a:lnTo>
                      <a:lnTo>
                        <a:pt x="1558" y="2807"/>
                      </a:lnTo>
                      <a:lnTo>
                        <a:pt x="1196" y="2897"/>
                      </a:lnTo>
                      <a:lnTo>
                        <a:pt x="1033" y="2897"/>
                      </a:lnTo>
                      <a:lnTo>
                        <a:pt x="870" y="2879"/>
                      </a:lnTo>
                      <a:lnTo>
                        <a:pt x="598" y="2770"/>
                      </a:lnTo>
                      <a:lnTo>
                        <a:pt x="417" y="2589"/>
                      </a:lnTo>
                      <a:lnTo>
                        <a:pt x="309" y="2354"/>
                      </a:lnTo>
                      <a:lnTo>
                        <a:pt x="309" y="2227"/>
                      </a:lnTo>
                      <a:lnTo>
                        <a:pt x="327" y="2082"/>
                      </a:lnTo>
                      <a:lnTo>
                        <a:pt x="417" y="1811"/>
                      </a:lnTo>
                      <a:lnTo>
                        <a:pt x="761" y="1395"/>
                      </a:lnTo>
                      <a:lnTo>
                        <a:pt x="1123" y="1141"/>
                      </a:lnTo>
                      <a:lnTo>
                        <a:pt x="1648" y="852"/>
                      </a:lnTo>
                      <a:lnTo>
                        <a:pt x="2155" y="671"/>
                      </a:lnTo>
                      <a:lnTo>
                        <a:pt x="2825" y="472"/>
                      </a:lnTo>
                      <a:lnTo>
                        <a:pt x="3639" y="309"/>
                      </a:lnTo>
                      <a:lnTo>
                        <a:pt x="3585"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7" name="Google Shape;327;p9"/>
                <p:cNvSpPr/>
                <p:nvPr/>
              </p:nvSpPr>
              <p:spPr>
                <a:xfrm>
                  <a:off x="6014334" y="1452458"/>
                  <a:ext cx="85137" cy="139205"/>
                </a:xfrm>
                <a:custGeom>
                  <a:avLst/>
                  <a:gdLst/>
                  <a:ahLst/>
                  <a:cxnLst/>
                  <a:rect l="l" t="t" r="r" b="b"/>
                  <a:pathLst>
                    <a:path w="2680" h="4382" extrusionOk="0">
                      <a:moveTo>
                        <a:pt x="182" y="1"/>
                      </a:moveTo>
                      <a:lnTo>
                        <a:pt x="55" y="37"/>
                      </a:lnTo>
                      <a:lnTo>
                        <a:pt x="1" y="37"/>
                      </a:lnTo>
                      <a:lnTo>
                        <a:pt x="55" y="345"/>
                      </a:lnTo>
                      <a:lnTo>
                        <a:pt x="109" y="327"/>
                      </a:lnTo>
                      <a:lnTo>
                        <a:pt x="218" y="308"/>
                      </a:lnTo>
                      <a:lnTo>
                        <a:pt x="345" y="327"/>
                      </a:lnTo>
                      <a:lnTo>
                        <a:pt x="417" y="363"/>
                      </a:lnTo>
                      <a:lnTo>
                        <a:pt x="1051" y="833"/>
                      </a:lnTo>
                      <a:lnTo>
                        <a:pt x="1702" y="1521"/>
                      </a:lnTo>
                      <a:lnTo>
                        <a:pt x="2028" y="1992"/>
                      </a:lnTo>
                      <a:lnTo>
                        <a:pt x="2137" y="2245"/>
                      </a:lnTo>
                      <a:lnTo>
                        <a:pt x="2318" y="2661"/>
                      </a:lnTo>
                      <a:lnTo>
                        <a:pt x="2372" y="3205"/>
                      </a:lnTo>
                      <a:lnTo>
                        <a:pt x="2318" y="3512"/>
                      </a:lnTo>
                      <a:lnTo>
                        <a:pt x="2263" y="3657"/>
                      </a:lnTo>
                      <a:lnTo>
                        <a:pt x="2137" y="3874"/>
                      </a:lnTo>
                      <a:lnTo>
                        <a:pt x="1811" y="4073"/>
                      </a:lnTo>
                      <a:lnTo>
                        <a:pt x="1539" y="4073"/>
                      </a:lnTo>
                      <a:lnTo>
                        <a:pt x="1376" y="4037"/>
                      </a:lnTo>
                      <a:lnTo>
                        <a:pt x="1268" y="4309"/>
                      </a:lnTo>
                      <a:lnTo>
                        <a:pt x="1467" y="4381"/>
                      </a:lnTo>
                      <a:lnTo>
                        <a:pt x="1793" y="4381"/>
                      </a:lnTo>
                      <a:lnTo>
                        <a:pt x="2064" y="4291"/>
                      </a:lnTo>
                      <a:lnTo>
                        <a:pt x="2390" y="4037"/>
                      </a:lnTo>
                      <a:lnTo>
                        <a:pt x="2535" y="3802"/>
                      </a:lnTo>
                      <a:lnTo>
                        <a:pt x="2607" y="3621"/>
                      </a:lnTo>
                      <a:lnTo>
                        <a:pt x="2680" y="3241"/>
                      </a:lnTo>
                      <a:lnTo>
                        <a:pt x="2607" y="2607"/>
                      </a:lnTo>
                      <a:lnTo>
                        <a:pt x="2426" y="2118"/>
                      </a:lnTo>
                      <a:lnTo>
                        <a:pt x="2300" y="1847"/>
                      </a:lnTo>
                      <a:lnTo>
                        <a:pt x="1956" y="1340"/>
                      </a:lnTo>
                      <a:lnTo>
                        <a:pt x="1250" y="616"/>
                      </a:lnTo>
                      <a:lnTo>
                        <a:pt x="598" y="109"/>
                      </a:lnTo>
                      <a:lnTo>
                        <a:pt x="453" y="37"/>
                      </a:lnTo>
                      <a:lnTo>
                        <a:pt x="182" y="1"/>
                      </a:ln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8" name="Google Shape;328;p9"/>
                <p:cNvSpPr/>
                <p:nvPr/>
              </p:nvSpPr>
              <p:spPr>
                <a:xfrm>
                  <a:off x="6132795" y="520400"/>
                  <a:ext cx="253028" cy="254172"/>
                </a:xfrm>
                <a:custGeom>
                  <a:avLst/>
                  <a:gdLst/>
                  <a:ahLst/>
                  <a:cxnLst/>
                  <a:rect l="l" t="t" r="r" b="b"/>
                  <a:pathLst>
                    <a:path w="7965" h="8001" extrusionOk="0">
                      <a:moveTo>
                        <a:pt x="2064" y="0"/>
                      </a:moveTo>
                      <a:lnTo>
                        <a:pt x="1231" y="181"/>
                      </a:lnTo>
                      <a:lnTo>
                        <a:pt x="815" y="398"/>
                      </a:lnTo>
                      <a:lnTo>
                        <a:pt x="598" y="634"/>
                      </a:lnTo>
                      <a:lnTo>
                        <a:pt x="254" y="1050"/>
                      </a:lnTo>
                      <a:lnTo>
                        <a:pt x="73" y="1448"/>
                      </a:lnTo>
                      <a:lnTo>
                        <a:pt x="0" y="1792"/>
                      </a:lnTo>
                      <a:lnTo>
                        <a:pt x="37" y="2118"/>
                      </a:lnTo>
                      <a:lnTo>
                        <a:pt x="163" y="2407"/>
                      </a:lnTo>
                      <a:lnTo>
                        <a:pt x="471" y="2824"/>
                      </a:lnTo>
                      <a:lnTo>
                        <a:pt x="1448" y="3493"/>
                      </a:lnTo>
                      <a:lnTo>
                        <a:pt x="2553" y="4073"/>
                      </a:lnTo>
                      <a:lnTo>
                        <a:pt x="3132" y="4453"/>
                      </a:lnTo>
                      <a:lnTo>
                        <a:pt x="3331" y="4652"/>
                      </a:lnTo>
                      <a:lnTo>
                        <a:pt x="3639" y="5086"/>
                      </a:lnTo>
                      <a:lnTo>
                        <a:pt x="4091" y="6136"/>
                      </a:lnTo>
                      <a:lnTo>
                        <a:pt x="4435" y="6933"/>
                      </a:lnTo>
                      <a:lnTo>
                        <a:pt x="4725" y="7385"/>
                      </a:lnTo>
                      <a:lnTo>
                        <a:pt x="5123" y="7747"/>
                      </a:lnTo>
                      <a:lnTo>
                        <a:pt x="5612" y="7964"/>
                      </a:lnTo>
                      <a:lnTo>
                        <a:pt x="5937" y="8000"/>
                      </a:lnTo>
                      <a:lnTo>
                        <a:pt x="6408" y="8000"/>
                      </a:lnTo>
                      <a:lnTo>
                        <a:pt x="7114" y="7838"/>
                      </a:lnTo>
                      <a:lnTo>
                        <a:pt x="7603" y="7457"/>
                      </a:lnTo>
                      <a:lnTo>
                        <a:pt x="7874" y="6933"/>
                      </a:lnTo>
                      <a:lnTo>
                        <a:pt x="7965" y="6263"/>
                      </a:lnTo>
                      <a:lnTo>
                        <a:pt x="7856" y="5485"/>
                      </a:lnTo>
                      <a:lnTo>
                        <a:pt x="7603" y="4652"/>
                      </a:lnTo>
                      <a:lnTo>
                        <a:pt x="7204" y="3801"/>
                      </a:lnTo>
                      <a:lnTo>
                        <a:pt x="6679" y="2950"/>
                      </a:lnTo>
                      <a:lnTo>
                        <a:pt x="6064" y="2136"/>
                      </a:lnTo>
                      <a:lnTo>
                        <a:pt x="5340" y="1412"/>
                      </a:lnTo>
                      <a:lnTo>
                        <a:pt x="4580" y="797"/>
                      </a:lnTo>
                      <a:lnTo>
                        <a:pt x="3765" y="344"/>
                      </a:lnTo>
                      <a:lnTo>
                        <a:pt x="2915" y="54"/>
                      </a:lnTo>
                      <a:lnTo>
                        <a:pt x="206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9" name="Google Shape;329;p9"/>
                <p:cNvSpPr/>
                <p:nvPr/>
              </p:nvSpPr>
              <p:spPr>
                <a:xfrm>
                  <a:off x="6289759" y="826861"/>
                  <a:ext cx="112171" cy="112171"/>
                </a:xfrm>
                <a:custGeom>
                  <a:avLst/>
                  <a:gdLst/>
                  <a:ahLst/>
                  <a:cxnLst/>
                  <a:rect l="l" t="t" r="r" b="b"/>
                  <a:pathLst>
                    <a:path w="3531" h="3531" extrusionOk="0">
                      <a:moveTo>
                        <a:pt x="1449" y="1"/>
                      </a:moveTo>
                      <a:lnTo>
                        <a:pt x="942" y="145"/>
                      </a:lnTo>
                      <a:lnTo>
                        <a:pt x="435" y="580"/>
                      </a:lnTo>
                      <a:lnTo>
                        <a:pt x="109" y="1159"/>
                      </a:lnTo>
                      <a:lnTo>
                        <a:pt x="1" y="1829"/>
                      </a:lnTo>
                      <a:lnTo>
                        <a:pt x="128" y="2480"/>
                      </a:lnTo>
                      <a:lnTo>
                        <a:pt x="471" y="3041"/>
                      </a:lnTo>
                      <a:lnTo>
                        <a:pt x="906" y="3331"/>
                      </a:lnTo>
                      <a:lnTo>
                        <a:pt x="1268" y="3458"/>
                      </a:lnTo>
                      <a:lnTo>
                        <a:pt x="1467" y="3494"/>
                      </a:lnTo>
                      <a:lnTo>
                        <a:pt x="1702" y="3530"/>
                      </a:lnTo>
                      <a:lnTo>
                        <a:pt x="2101" y="3530"/>
                      </a:lnTo>
                      <a:lnTo>
                        <a:pt x="2607" y="3403"/>
                      </a:lnTo>
                      <a:lnTo>
                        <a:pt x="3132" y="2969"/>
                      </a:lnTo>
                      <a:lnTo>
                        <a:pt x="3440" y="2372"/>
                      </a:lnTo>
                      <a:lnTo>
                        <a:pt x="3530" y="1684"/>
                      </a:lnTo>
                      <a:lnTo>
                        <a:pt x="3422" y="1014"/>
                      </a:lnTo>
                      <a:lnTo>
                        <a:pt x="3060" y="453"/>
                      </a:lnTo>
                      <a:lnTo>
                        <a:pt x="2625" y="163"/>
                      </a:lnTo>
                      <a:lnTo>
                        <a:pt x="2263" y="55"/>
                      </a:lnTo>
                      <a:lnTo>
                        <a:pt x="2046" y="37"/>
                      </a:lnTo>
                      <a:lnTo>
                        <a:pt x="184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grpSp>
    </p:spTree>
    <p:extLst>
      <p:ext uri="{BB962C8B-B14F-4D97-AF65-F5344CB8AC3E}">
        <p14:creationId xmlns:p14="http://schemas.microsoft.com/office/powerpoint/2010/main" val="3226067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2917A-B634-4FBD-A1D3-6AA2B6DDB4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5A3FD5-6B11-41E7-97A7-F67FA17375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8492F4-AB58-49F4-97AE-1E2106D208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8BBCE3-B656-4B44-B583-61A31728DD55}"/>
              </a:ext>
            </a:extLst>
          </p:cNvPr>
          <p:cNvSpPr>
            <a:spLocks noGrp="1"/>
          </p:cNvSpPr>
          <p:nvPr>
            <p:ph type="dt" sz="half" idx="10"/>
          </p:nvPr>
        </p:nvSpPr>
        <p:spPr/>
        <p:txBody>
          <a:bodyPr/>
          <a:lstStyle/>
          <a:p>
            <a:fld id="{FB7BD145-AFBC-4E69-B9DC-2C3F19D55FB7}" type="datetimeFigureOut">
              <a:rPr lang="en-US" smtClean="0"/>
              <a:t>4/5/2023</a:t>
            </a:fld>
            <a:endParaRPr lang="en-US"/>
          </a:p>
        </p:txBody>
      </p:sp>
      <p:sp>
        <p:nvSpPr>
          <p:cNvPr id="6" name="Footer Placeholder 5">
            <a:extLst>
              <a:ext uri="{FF2B5EF4-FFF2-40B4-BE49-F238E27FC236}">
                <a16:creationId xmlns:a16="http://schemas.microsoft.com/office/drawing/2014/main" id="{1A254C4B-0D4A-4EB0-A6C6-2A1A9219B5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378AFC-67CF-4DC4-9221-DFC94EEC0257}"/>
              </a:ext>
            </a:extLst>
          </p:cNvPr>
          <p:cNvSpPr>
            <a:spLocks noGrp="1"/>
          </p:cNvSpPr>
          <p:nvPr>
            <p:ph type="sldNum" sz="quarter" idx="12"/>
          </p:nvPr>
        </p:nvSpPr>
        <p:spPr/>
        <p:txBody>
          <a:bodyPr/>
          <a:lstStyle/>
          <a:p>
            <a:fld id="{373DFB01-19CB-4D8E-8FB0-D09096230C4A}" type="slidenum">
              <a:rPr lang="en-US" smtClean="0"/>
              <a:t>‹#›</a:t>
            </a:fld>
            <a:endParaRPr lang="en-US"/>
          </a:p>
        </p:txBody>
      </p:sp>
    </p:spTree>
    <p:extLst>
      <p:ext uri="{BB962C8B-B14F-4D97-AF65-F5344CB8AC3E}">
        <p14:creationId xmlns:p14="http://schemas.microsoft.com/office/powerpoint/2010/main" val="415741558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30"/>
        <p:cNvGrpSpPr/>
        <p:nvPr/>
      </p:nvGrpSpPr>
      <p:grpSpPr>
        <a:xfrm>
          <a:off x="0" y="0"/>
          <a:ext cx="0" cy="0"/>
          <a:chOff x="0" y="0"/>
          <a:chExt cx="0" cy="0"/>
        </a:xfrm>
      </p:grpSpPr>
      <p:sp>
        <p:nvSpPr>
          <p:cNvPr id="331" name="Google Shape;331;p10"/>
          <p:cNvSpPr txBox="1">
            <a:spLocks noGrp="1"/>
          </p:cNvSpPr>
          <p:nvPr>
            <p:ph type="title"/>
          </p:nvPr>
        </p:nvSpPr>
        <p:spPr>
          <a:xfrm>
            <a:off x="2059800" y="2458000"/>
            <a:ext cx="8072400" cy="194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332" name="Google Shape;332;p10"/>
          <p:cNvGrpSpPr/>
          <p:nvPr/>
        </p:nvGrpSpPr>
        <p:grpSpPr>
          <a:xfrm>
            <a:off x="-232331" y="940071"/>
            <a:ext cx="12775155" cy="5917943"/>
            <a:chOff x="-174248" y="705053"/>
            <a:chExt cx="9581366" cy="4438457"/>
          </a:xfrm>
        </p:grpSpPr>
        <p:sp>
          <p:nvSpPr>
            <p:cNvPr id="333" name="Google Shape;333;p10"/>
            <p:cNvSpPr/>
            <p:nvPr/>
          </p:nvSpPr>
          <p:spPr>
            <a:xfrm>
              <a:off x="-34937" y="4497093"/>
              <a:ext cx="9213888" cy="646417"/>
            </a:xfrm>
            <a:custGeom>
              <a:avLst/>
              <a:gdLst/>
              <a:ahLst/>
              <a:cxnLst/>
              <a:rect l="l" t="t" r="r" b="b"/>
              <a:pathLst>
                <a:path w="281512" h="19750" extrusionOk="0">
                  <a:moveTo>
                    <a:pt x="0" y="0"/>
                  </a:moveTo>
                  <a:lnTo>
                    <a:pt x="0" y="19750"/>
                  </a:lnTo>
                  <a:lnTo>
                    <a:pt x="281511" y="19750"/>
                  </a:lnTo>
                  <a:lnTo>
                    <a:pt x="281511" y="3229"/>
                  </a:lnTo>
                  <a:lnTo>
                    <a:pt x="281221" y="3220"/>
                  </a:lnTo>
                  <a:lnTo>
                    <a:pt x="280693" y="3141"/>
                  </a:lnTo>
                  <a:lnTo>
                    <a:pt x="280227" y="3000"/>
                  </a:lnTo>
                  <a:lnTo>
                    <a:pt x="279813" y="2806"/>
                  </a:lnTo>
                  <a:lnTo>
                    <a:pt x="279268" y="2446"/>
                  </a:lnTo>
                  <a:lnTo>
                    <a:pt x="278643" y="1856"/>
                  </a:lnTo>
                  <a:lnTo>
                    <a:pt x="278353" y="1540"/>
                  </a:lnTo>
                  <a:lnTo>
                    <a:pt x="278080" y="1249"/>
                  </a:lnTo>
                  <a:lnTo>
                    <a:pt x="277508" y="704"/>
                  </a:lnTo>
                  <a:lnTo>
                    <a:pt x="277016" y="370"/>
                  </a:lnTo>
                  <a:lnTo>
                    <a:pt x="276655" y="194"/>
                  </a:lnTo>
                  <a:lnTo>
                    <a:pt x="276241" y="70"/>
                  </a:lnTo>
                  <a:lnTo>
                    <a:pt x="275775" y="9"/>
                  </a:lnTo>
                  <a:lnTo>
                    <a:pt x="275520" y="0"/>
                  </a:lnTo>
                  <a:lnTo>
                    <a:pt x="275265" y="9"/>
                  </a:lnTo>
                  <a:lnTo>
                    <a:pt x="274799" y="70"/>
                  </a:lnTo>
                  <a:lnTo>
                    <a:pt x="274385" y="194"/>
                  </a:lnTo>
                  <a:lnTo>
                    <a:pt x="274025" y="370"/>
                  </a:lnTo>
                  <a:lnTo>
                    <a:pt x="273532" y="704"/>
                  </a:lnTo>
                  <a:lnTo>
                    <a:pt x="272960" y="1249"/>
                  </a:lnTo>
                  <a:lnTo>
                    <a:pt x="272687" y="1540"/>
                  </a:lnTo>
                  <a:lnTo>
                    <a:pt x="272397" y="1856"/>
                  </a:lnTo>
                  <a:lnTo>
                    <a:pt x="271773" y="2446"/>
                  </a:lnTo>
                  <a:lnTo>
                    <a:pt x="271227" y="2806"/>
                  </a:lnTo>
                  <a:lnTo>
                    <a:pt x="270814" y="3000"/>
                  </a:lnTo>
                  <a:lnTo>
                    <a:pt x="270347" y="3141"/>
                  </a:lnTo>
                  <a:lnTo>
                    <a:pt x="269820" y="3220"/>
                  </a:lnTo>
                  <a:lnTo>
                    <a:pt x="269529" y="3229"/>
                  </a:lnTo>
                  <a:lnTo>
                    <a:pt x="269239" y="3220"/>
                  </a:lnTo>
                  <a:lnTo>
                    <a:pt x="268711" y="3141"/>
                  </a:lnTo>
                  <a:lnTo>
                    <a:pt x="268245" y="3000"/>
                  </a:lnTo>
                  <a:lnTo>
                    <a:pt x="267831" y="2806"/>
                  </a:lnTo>
                  <a:lnTo>
                    <a:pt x="267286" y="2446"/>
                  </a:lnTo>
                  <a:lnTo>
                    <a:pt x="266661" y="1856"/>
                  </a:lnTo>
                  <a:lnTo>
                    <a:pt x="266371" y="1540"/>
                  </a:lnTo>
                  <a:lnTo>
                    <a:pt x="266098" y="1249"/>
                  </a:lnTo>
                  <a:lnTo>
                    <a:pt x="265526" y="704"/>
                  </a:lnTo>
                  <a:lnTo>
                    <a:pt x="265034" y="370"/>
                  </a:lnTo>
                  <a:lnTo>
                    <a:pt x="264673" y="194"/>
                  </a:lnTo>
                  <a:lnTo>
                    <a:pt x="264260" y="70"/>
                  </a:lnTo>
                  <a:lnTo>
                    <a:pt x="263793" y="9"/>
                  </a:lnTo>
                  <a:lnTo>
                    <a:pt x="263538" y="0"/>
                  </a:lnTo>
                  <a:lnTo>
                    <a:pt x="263283" y="9"/>
                  </a:lnTo>
                  <a:lnTo>
                    <a:pt x="262817" y="70"/>
                  </a:lnTo>
                  <a:lnTo>
                    <a:pt x="262403" y="194"/>
                  </a:lnTo>
                  <a:lnTo>
                    <a:pt x="262043" y="370"/>
                  </a:lnTo>
                  <a:lnTo>
                    <a:pt x="261550" y="704"/>
                  </a:lnTo>
                  <a:lnTo>
                    <a:pt x="260978" y="1249"/>
                  </a:lnTo>
                  <a:lnTo>
                    <a:pt x="260706" y="1540"/>
                  </a:lnTo>
                  <a:lnTo>
                    <a:pt x="260415" y="1856"/>
                  </a:lnTo>
                  <a:lnTo>
                    <a:pt x="259791" y="2446"/>
                  </a:lnTo>
                  <a:lnTo>
                    <a:pt x="259245" y="2806"/>
                  </a:lnTo>
                  <a:lnTo>
                    <a:pt x="258832" y="3000"/>
                  </a:lnTo>
                  <a:lnTo>
                    <a:pt x="258366" y="3141"/>
                  </a:lnTo>
                  <a:lnTo>
                    <a:pt x="257838" y="3220"/>
                  </a:lnTo>
                  <a:lnTo>
                    <a:pt x="257547" y="3229"/>
                  </a:lnTo>
                  <a:lnTo>
                    <a:pt x="257257" y="3220"/>
                  </a:lnTo>
                  <a:lnTo>
                    <a:pt x="256729" y="3141"/>
                  </a:lnTo>
                  <a:lnTo>
                    <a:pt x="256263" y="3000"/>
                  </a:lnTo>
                  <a:lnTo>
                    <a:pt x="255850" y="2806"/>
                  </a:lnTo>
                  <a:lnTo>
                    <a:pt x="255304" y="2446"/>
                  </a:lnTo>
                  <a:lnTo>
                    <a:pt x="254680" y="1856"/>
                  </a:lnTo>
                  <a:lnTo>
                    <a:pt x="254389" y="1540"/>
                  </a:lnTo>
                  <a:lnTo>
                    <a:pt x="254116" y="1249"/>
                  </a:lnTo>
                  <a:lnTo>
                    <a:pt x="253545" y="704"/>
                  </a:lnTo>
                  <a:lnTo>
                    <a:pt x="253052" y="370"/>
                  </a:lnTo>
                  <a:lnTo>
                    <a:pt x="252691" y="194"/>
                  </a:lnTo>
                  <a:lnTo>
                    <a:pt x="252278" y="70"/>
                  </a:lnTo>
                  <a:lnTo>
                    <a:pt x="251812" y="9"/>
                  </a:lnTo>
                  <a:lnTo>
                    <a:pt x="251557" y="0"/>
                  </a:lnTo>
                  <a:lnTo>
                    <a:pt x="251301" y="9"/>
                  </a:lnTo>
                  <a:lnTo>
                    <a:pt x="250835" y="70"/>
                  </a:lnTo>
                  <a:lnTo>
                    <a:pt x="250422" y="194"/>
                  </a:lnTo>
                  <a:lnTo>
                    <a:pt x="250061" y="370"/>
                  </a:lnTo>
                  <a:lnTo>
                    <a:pt x="249568" y="704"/>
                  </a:lnTo>
                  <a:lnTo>
                    <a:pt x="248997" y="1249"/>
                  </a:lnTo>
                  <a:lnTo>
                    <a:pt x="248724" y="1540"/>
                  </a:lnTo>
                  <a:lnTo>
                    <a:pt x="248433" y="1856"/>
                  </a:lnTo>
                  <a:lnTo>
                    <a:pt x="247809" y="2446"/>
                  </a:lnTo>
                  <a:lnTo>
                    <a:pt x="247263" y="2806"/>
                  </a:lnTo>
                  <a:lnTo>
                    <a:pt x="246850" y="3000"/>
                  </a:lnTo>
                  <a:lnTo>
                    <a:pt x="246384" y="3141"/>
                  </a:lnTo>
                  <a:lnTo>
                    <a:pt x="245856" y="3220"/>
                  </a:lnTo>
                  <a:lnTo>
                    <a:pt x="245566" y="3229"/>
                  </a:lnTo>
                  <a:lnTo>
                    <a:pt x="245275" y="3220"/>
                  </a:lnTo>
                  <a:lnTo>
                    <a:pt x="244747" y="3141"/>
                  </a:lnTo>
                  <a:lnTo>
                    <a:pt x="244281" y="3000"/>
                  </a:lnTo>
                  <a:lnTo>
                    <a:pt x="243868" y="2806"/>
                  </a:lnTo>
                  <a:lnTo>
                    <a:pt x="243322" y="2446"/>
                  </a:lnTo>
                  <a:lnTo>
                    <a:pt x="242698" y="1856"/>
                  </a:lnTo>
                  <a:lnTo>
                    <a:pt x="242407" y="1540"/>
                  </a:lnTo>
                  <a:lnTo>
                    <a:pt x="242135" y="1249"/>
                  </a:lnTo>
                  <a:lnTo>
                    <a:pt x="241563" y="704"/>
                  </a:lnTo>
                  <a:lnTo>
                    <a:pt x="241079" y="370"/>
                  </a:lnTo>
                  <a:lnTo>
                    <a:pt x="240710" y="194"/>
                  </a:lnTo>
                  <a:lnTo>
                    <a:pt x="240296" y="70"/>
                  </a:lnTo>
                  <a:lnTo>
                    <a:pt x="239839" y="9"/>
                  </a:lnTo>
                  <a:lnTo>
                    <a:pt x="239575" y="0"/>
                  </a:lnTo>
                  <a:lnTo>
                    <a:pt x="239320" y="9"/>
                  </a:lnTo>
                  <a:lnTo>
                    <a:pt x="238853" y="70"/>
                  </a:lnTo>
                  <a:lnTo>
                    <a:pt x="238449" y="194"/>
                  </a:lnTo>
                  <a:lnTo>
                    <a:pt x="238079" y="370"/>
                  </a:lnTo>
                  <a:lnTo>
                    <a:pt x="237595" y="704"/>
                  </a:lnTo>
                  <a:lnTo>
                    <a:pt x="237015" y="1249"/>
                  </a:lnTo>
                  <a:lnTo>
                    <a:pt x="236742" y="1540"/>
                  </a:lnTo>
                  <a:lnTo>
                    <a:pt x="236452" y="1856"/>
                  </a:lnTo>
                  <a:lnTo>
                    <a:pt x="235836" y="2446"/>
                  </a:lnTo>
                  <a:lnTo>
                    <a:pt x="235290" y="2806"/>
                  </a:lnTo>
                  <a:lnTo>
                    <a:pt x="234877" y="3000"/>
                  </a:lnTo>
                  <a:lnTo>
                    <a:pt x="234411" y="3141"/>
                  </a:lnTo>
                  <a:lnTo>
                    <a:pt x="233883" y="3220"/>
                  </a:lnTo>
                  <a:lnTo>
                    <a:pt x="233584" y="3229"/>
                  </a:lnTo>
                  <a:lnTo>
                    <a:pt x="233293" y="3220"/>
                  </a:lnTo>
                  <a:lnTo>
                    <a:pt x="232766" y="3141"/>
                  </a:lnTo>
                  <a:lnTo>
                    <a:pt x="232299" y="3000"/>
                  </a:lnTo>
                  <a:lnTo>
                    <a:pt x="231886" y="2806"/>
                  </a:lnTo>
                  <a:lnTo>
                    <a:pt x="231341" y="2446"/>
                  </a:lnTo>
                  <a:lnTo>
                    <a:pt x="230725" y="1856"/>
                  </a:lnTo>
                  <a:lnTo>
                    <a:pt x="230434" y="1540"/>
                  </a:lnTo>
                  <a:lnTo>
                    <a:pt x="230153" y="1249"/>
                  </a:lnTo>
                  <a:lnTo>
                    <a:pt x="229581" y="704"/>
                  </a:lnTo>
                  <a:lnTo>
                    <a:pt x="229097" y="370"/>
                  </a:lnTo>
                  <a:lnTo>
                    <a:pt x="228728" y="194"/>
                  </a:lnTo>
                  <a:lnTo>
                    <a:pt x="228323" y="70"/>
                  </a:lnTo>
                  <a:lnTo>
                    <a:pt x="227857" y="9"/>
                  </a:lnTo>
                  <a:lnTo>
                    <a:pt x="227602" y="0"/>
                  </a:lnTo>
                  <a:lnTo>
                    <a:pt x="227338" y="9"/>
                  </a:lnTo>
                  <a:lnTo>
                    <a:pt x="226880" y="70"/>
                  </a:lnTo>
                  <a:lnTo>
                    <a:pt x="226467" y="194"/>
                  </a:lnTo>
                  <a:lnTo>
                    <a:pt x="226097" y="370"/>
                  </a:lnTo>
                  <a:lnTo>
                    <a:pt x="225614" y="704"/>
                  </a:lnTo>
                  <a:lnTo>
                    <a:pt x="225042" y="1249"/>
                  </a:lnTo>
                  <a:lnTo>
                    <a:pt x="224760" y="1540"/>
                  </a:lnTo>
                  <a:lnTo>
                    <a:pt x="224479" y="1856"/>
                  </a:lnTo>
                  <a:lnTo>
                    <a:pt x="223854" y="2446"/>
                  </a:lnTo>
                  <a:lnTo>
                    <a:pt x="223309" y="2806"/>
                  </a:lnTo>
                  <a:lnTo>
                    <a:pt x="222895" y="3000"/>
                  </a:lnTo>
                  <a:lnTo>
                    <a:pt x="222429" y="3141"/>
                  </a:lnTo>
                  <a:lnTo>
                    <a:pt x="221901" y="3220"/>
                  </a:lnTo>
                  <a:lnTo>
                    <a:pt x="221611" y="3229"/>
                  </a:lnTo>
                  <a:lnTo>
                    <a:pt x="221312" y="3220"/>
                  </a:lnTo>
                  <a:lnTo>
                    <a:pt x="220784" y="3141"/>
                  </a:lnTo>
                  <a:lnTo>
                    <a:pt x="220326" y="3000"/>
                  </a:lnTo>
                  <a:lnTo>
                    <a:pt x="219913" y="2806"/>
                  </a:lnTo>
                  <a:lnTo>
                    <a:pt x="219359" y="2446"/>
                  </a:lnTo>
                  <a:lnTo>
                    <a:pt x="218743" y="1856"/>
                  </a:lnTo>
                  <a:lnTo>
                    <a:pt x="218453" y="1540"/>
                  </a:lnTo>
                  <a:lnTo>
                    <a:pt x="218180" y="1249"/>
                  </a:lnTo>
                  <a:lnTo>
                    <a:pt x="217608" y="704"/>
                  </a:lnTo>
                  <a:lnTo>
                    <a:pt x="217115" y="370"/>
                  </a:lnTo>
                  <a:lnTo>
                    <a:pt x="216746" y="194"/>
                  </a:lnTo>
                  <a:lnTo>
                    <a:pt x="216341" y="70"/>
                  </a:lnTo>
                  <a:lnTo>
                    <a:pt x="215875" y="9"/>
                  </a:lnTo>
                  <a:lnTo>
                    <a:pt x="215620" y="0"/>
                  </a:lnTo>
                  <a:lnTo>
                    <a:pt x="215365" y="9"/>
                  </a:lnTo>
                  <a:lnTo>
                    <a:pt x="214899" y="70"/>
                  </a:lnTo>
                  <a:lnTo>
                    <a:pt x="214485" y="194"/>
                  </a:lnTo>
                  <a:lnTo>
                    <a:pt x="214116" y="370"/>
                  </a:lnTo>
                  <a:lnTo>
                    <a:pt x="213632" y="704"/>
                  </a:lnTo>
                  <a:lnTo>
                    <a:pt x="213060" y="1249"/>
                  </a:lnTo>
                  <a:lnTo>
                    <a:pt x="212787" y="1540"/>
                  </a:lnTo>
                  <a:lnTo>
                    <a:pt x="212497" y="1856"/>
                  </a:lnTo>
                  <a:lnTo>
                    <a:pt x="211872" y="2446"/>
                  </a:lnTo>
                  <a:lnTo>
                    <a:pt x="211327" y="2806"/>
                  </a:lnTo>
                  <a:lnTo>
                    <a:pt x="210913" y="3000"/>
                  </a:lnTo>
                  <a:lnTo>
                    <a:pt x="210447" y="3141"/>
                  </a:lnTo>
                  <a:lnTo>
                    <a:pt x="209919" y="3220"/>
                  </a:lnTo>
                  <a:lnTo>
                    <a:pt x="209629" y="3229"/>
                  </a:lnTo>
                  <a:lnTo>
                    <a:pt x="209339" y="3220"/>
                  </a:lnTo>
                  <a:lnTo>
                    <a:pt x="208811" y="3141"/>
                  </a:lnTo>
                  <a:lnTo>
                    <a:pt x="208345" y="3000"/>
                  </a:lnTo>
                  <a:lnTo>
                    <a:pt x="207931" y="2806"/>
                  </a:lnTo>
                  <a:lnTo>
                    <a:pt x="207386" y="2446"/>
                  </a:lnTo>
                  <a:lnTo>
                    <a:pt x="206761" y="1856"/>
                  </a:lnTo>
                  <a:lnTo>
                    <a:pt x="206471" y="1540"/>
                  </a:lnTo>
                  <a:lnTo>
                    <a:pt x="206198" y="1249"/>
                  </a:lnTo>
                  <a:lnTo>
                    <a:pt x="205626" y="704"/>
                  </a:lnTo>
                  <a:lnTo>
                    <a:pt x="205134" y="370"/>
                  </a:lnTo>
                  <a:lnTo>
                    <a:pt x="204773" y="194"/>
                  </a:lnTo>
                  <a:lnTo>
                    <a:pt x="204359" y="70"/>
                  </a:lnTo>
                  <a:lnTo>
                    <a:pt x="203893" y="9"/>
                  </a:lnTo>
                  <a:lnTo>
                    <a:pt x="203638" y="0"/>
                  </a:lnTo>
                  <a:lnTo>
                    <a:pt x="203383" y="9"/>
                  </a:lnTo>
                  <a:lnTo>
                    <a:pt x="202917" y="70"/>
                  </a:lnTo>
                  <a:lnTo>
                    <a:pt x="202503" y="194"/>
                  </a:lnTo>
                  <a:lnTo>
                    <a:pt x="202143" y="370"/>
                  </a:lnTo>
                  <a:lnTo>
                    <a:pt x="201650" y="704"/>
                  </a:lnTo>
                  <a:lnTo>
                    <a:pt x="201078" y="1249"/>
                  </a:lnTo>
                  <a:lnTo>
                    <a:pt x="200805" y="1540"/>
                  </a:lnTo>
                  <a:lnTo>
                    <a:pt x="200515" y="1856"/>
                  </a:lnTo>
                  <a:lnTo>
                    <a:pt x="199890" y="2446"/>
                  </a:lnTo>
                  <a:lnTo>
                    <a:pt x="199345" y="2806"/>
                  </a:lnTo>
                  <a:lnTo>
                    <a:pt x="198932" y="3000"/>
                  </a:lnTo>
                  <a:lnTo>
                    <a:pt x="198465" y="3141"/>
                  </a:lnTo>
                  <a:lnTo>
                    <a:pt x="197946" y="3220"/>
                  </a:lnTo>
                  <a:lnTo>
                    <a:pt x="197647" y="3229"/>
                  </a:lnTo>
                  <a:lnTo>
                    <a:pt x="197357" y="3220"/>
                  </a:lnTo>
                  <a:lnTo>
                    <a:pt x="196829" y="3141"/>
                  </a:lnTo>
                  <a:lnTo>
                    <a:pt x="196363" y="3000"/>
                  </a:lnTo>
                  <a:lnTo>
                    <a:pt x="195949" y="2806"/>
                  </a:lnTo>
                  <a:lnTo>
                    <a:pt x="195404" y="2446"/>
                  </a:lnTo>
                  <a:lnTo>
                    <a:pt x="194779" y="1856"/>
                  </a:lnTo>
                  <a:lnTo>
                    <a:pt x="194489" y="1540"/>
                  </a:lnTo>
                  <a:lnTo>
                    <a:pt x="194216" y="1249"/>
                  </a:lnTo>
                  <a:lnTo>
                    <a:pt x="193644" y="704"/>
                  </a:lnTo>
                  <a:lnTo>
                    <a:pt x="193161" y="370"/>
                  </a:lnTo>
                  <a:lnTo>
                    <a:pt x="192791" y="194"/>
                  </a:lnTo>
                  <a:lnTo>
                    <a:pt x="192378" y="70"/>
                  </a:lnTo>
                  <a:lnTo>
                    <a:pt x="191920" y="9"/>
                  </a:lnTo>
                  <a:lnTo>
                    <a:pt x="191656" y="0"/>
                  </a:lnTo>
                  <a:lnTo>
                    <a:pt x="191401" y="9"/>
                  </a:lnTo>
                  <a:lnTo>
                    <a:pt x="190935" y="70"/>
                  </a:lnTo>
                  <a:lnTo>
                    <a:pt x="190530" y="194"/>
                  </a:lnTo>
                  <a:lnTo>
                    <a:pt x="190161" y="370"/>
                  </a:lnTo>
                  <a:lnTo>
                    <a:pt x="189677" y="704"/>
                  </a:lnTo>
                  <a:lnTo>
                    <a:pt x="189096" y="1249"/>
                  </a:lnTo>
                  <a:lnTo>
                    <a:pt x="188824" y="1540"/>
                  </a:lnTo>
                  <a:lnTo>
                    <a:pt x="188533" y="1856"/>
                  </a:lnTo>
                  <a:lnTo>
                    <a:pt x="187917" y="2446"/>
                  </a:lnTo>
                  <a:lnTo>
                    <a:pt x="187372" y="2806"/>
                  </a:lnTo>
                  <a:lnTo>
                    <a:pt x="186959" y="3000"/>
                  </a:lnTo>
                  <a:lnTo>
                    <a:pt x="186492" y="3141"/>
                  </a:lnTo>
                  <a:lnTo>
                    <a:pt x="185964" y="3220"/>
                  </a:lnTo>
                  <a:lnTo>
                    <a:pt x="185665" y="3229"/>
                  </a:lnTo>
                  <a:lnTo>
                    <a:pt x="185375" y="3220"/>
                  </a:lnTo>
                  <a:lnTo>
                    <a:pt x="184847" y="3141"/>
                  </a:lnTo>
                  <a:lnTo>
                    <a:pt x="184381" y="3000"/>
                  </a:lnTo>
                  <a:lnTo>
                    <a:pt x="183968" y="2806"/>
                  </a:lnTo>
                  <a:lnTo>
                    <a:pt x="183422" y="2446"/>
                  </a:lnTo>
                  <a:lnTo>
                    <a:pt x="182806" y="1856"/>
                  </a:lnTo>
                  <a:lnTo>
                    <a:pt x="182516" y="1540"/>
                  </a:lnTo>
                  <a:lnTo>
                    <a:pt x="182243" y="1249"/>
                  </a:lnTo>
                  <a:lnTo>
                    <a:pt x="181663" y="704"/>
                  </a:lnTo>
                  <a:lnTo>
                    <a:pt x="181179" y="370"/>
                  </a:lnTo>
                  <a:lnTo>
                    <a:pt x="180809" y="194"/>
                  </a:lnTo>
                  <a:lnTo>
                    <a:pt x="180405" y="70"/>
                  </a:lnTo>
                  <a:lnTo>
                    <a:pt x="179938" y="9"/>
                  </a:lnTo>
                  <a:lnTo>
                    <a:pt x="179683" y="0"/>
                  </a:lnTo>
                  <a:lnTo>
                    <a:pt x="179419" y="9"/>
                  </a:lnTo>
                  <a:lnTo>
                    <a:pt x="178962" y="70"/>
                  </a:lnTo>
                  <a:lnTo>
                    <a:pt x="178548" y="194"/>
                  </a:lnTo>
                  <a:lnTo>
                    <a:pt x="178179" y="370"/>
                  </a:lnTo>
                  <a:lnTo>
                    <a:pt x="177695" y="704"/>
                  </a:lnTo>
                  <a:lnTo>
                    <a:pt x="177123" y="1249"/>
                  </a:lnTo>
                  <a:lnTo>
                    <a:pt x="176851" y="1540"/>
                  </a:lnTo>
                  <a:lnTo>
                    <a:pt x="176560" y="1856"/>
                  </a:lnTo>
                  <a:lnTo>
                    <a:pt x="175936" y="2446"/>
                  </a:lnTo>
                  <a:lnTo>
                    <a:pt x="175390" y="2806"/>
                  </a:lnTo>
                  <a:lnTo>
                    <a:pt x="174977" y="3000"/>
                  </a:lnTo>
                  <a:lnTo>
                    <a:pt x="174511" y="3141"/>
                  </a:lnTo>
                  <a:lnTo>
                    <a:pt x="173983" y="3220"/>
                  </a:lnTo>
                  <a:lnTo>
                    <a:pt x="173692" y="3229"/>
                  </a:lnTo>
                  <a:lnTo>
                    <a:pt x="173402" y="3220"/>
                  </a:lnTo>
                  <a:lnTo>
                    <a:pt x="172874" y="3141"/>
                  </a:lnTo>
                  <a:lnTo>
                    <a:pt x="172408" y="3000"/>
                  </a:lnTo>
                  <a:lnTo>
                    <a:pt x="171995" y="2806"/>
                  </a:lnTo>
                  <a:lnTo>
                    <a:pt x="171449" y="2446"/>
                  </a:lnTo>
                  <a:lnTo>
                    <a:pt x="170824" y="1856"/>
                  </a:lnTo>
                  <a:lnTo>
                    <a:pt x="170534" y="1540"/>
                  </a:lnTo>
                  <a:lnTo>
                    <a:pt x="170261" y="1249"/>
                  </a:lnTo>
                  <a:lnTo>
                    <a:pt x="169690" y="704"/>
                  </a:lnTo>
                  <a:lnTo>
                    <a:pt x="169197" y="370"/>
                  </a:lnTo>
                  <a:lnTo>
                    <a:pt x="168836" y="194"/>
                  </a:lnTo>
                  <a:lnTo>
                    <a:pt x="168423" y="70"/>
                  </a:lnTo>
                  <a:lnTo>
                    <a:pt x="167957" y="9"/>
                  </a:lnTo>
                  <a:lnTo>
                    <a:pt x="167701" y="0"/>
                  </a:lnTo>
                  <a:lnTo>
                    <a:pt x="167446" y="9"/>
                  </a:lnTo>
                  <a:lnTo>
                    <a:pt x="166980" y="70"/>
                  </a:lnTo>
                  <a:lnTo>
                    <a:pt x="166567" y="194"/>
                  </a:lnTo>
                  <a:lnTo>
                    <a:pt x="166206" y="370"/>
                  </a:lnTo>
                  <a:lnTo>
                    <a:pt x="165713" y="704"/>
                  </a:lnTo>
                  <a:lnTo>
                    <a:pt x="165141" y="1249"/>
                  </a:lnTo>
                  <a:lnTo>
                    <a:pt x="164869" y="1540"/>
                  </a:lnTo>
                  <a:lnTo>
                    <a:pt x="164578" y="1856"/>
                  </a:lnTo>
                  <a:lnTo>
                    <a:pt x="163954" y="2446"/>
                  </a:lnTo>
                  <a:lnTo>
                    <a:pt x="163408" y="2806"/>
                  </a:lnTo>
                  <a:lnTo>
                    <a:pt x="162995" y="3000"/>
                  </a:lnTo>
                  <a:lnTo>
                    <a:pt x="162529" y="3141"/>
                  </a:lnTo>
                  <a:lnTo>
                    <a:pt x="162010" y="3220"/>
                  </a:lnTo>
                  <a:lnTo>
                    <a:pt x="161711" y="3229"/>
                  </a:lnTo>
                  <a:lnTo>
                    <a:pt x="161420" y="3220"/>
                  </a:lnTo>
                  <a:lnTo>
                    <a:pt x="160892" y="3141"/>
                  </a:lnTo>
                  <a:lnTo>
                    <a:pt x="160426" y="3000"/>
                  </a:lnTo>
                  <a:lnTo>
                    <a:pt x="160013" y="2806"/>
                  </a:lnTo>
                  <a:lnTo>
                    <a:pt x="159467" y="2446"/>
                  </a:lnTo>
                  <a:lnTo>
                    <a:pt x="158843" y="1856"/>
                  </a:lnTo>
                  <a:lnTo>
                    <a:pt x="158561" y="1540"/>
                  </a:lnTo>
                  <a:lnTo>
                    <a:pt x="158280" y="1249"/>
                  </a:lnTo>
                  <a:lnTo>
                    <a:pt x="157708" y="704"/>
                  </a:lnTo>
                  <a:lnTo>
                    <a:pt x="157224" y="370"/>
                  </a:lnTo>
                  <a:lnTo>
                    <a:pt x="156855" y="194"/>
                  </a:lnTo>
                  <a:lnTo>
                    <a:pt x="156441" y="70"/>
                  </a:lnTo>
                  <a:lnTo>
                    <a:pt x="155984" y="9"/>
                  </a:lnTo>
                  <a:lnTo>
                    <a:pt x="155728" y="0"/>
                  </a:lnTo>
                  <a:lnTo>
                    <a:pt x="155465" y="9"/>
                  </a:lnTo>
                  <a:lnTo>
                    <a:pt x="155007" y="70"/>
                  </a:lnTo>
                  <a:lnTo>
                    <a:pt x="154594" y="194"/>
                  </a:lnTo>
                  <a:lnTo>
                    <a:pt x="154224" y="370"/>
                  </a:lnTo>
                  <a:lnTo>
                    <a:pt x="153740" y="704"/>
                  </a:lnTo>
                  <a:lnTo>
                    <a:pt x="153168" y="1249"/>
                  </a:lnTo>
                  <a:lnTo>
                    <a:pt x="152887" y="1540"/>
                  </a:lnTo>
                  <a:lnTo>
                    <a:pt x="152605" y="1856"/>
                  </a:lnTo>
                  <a:lnTo>
                    <a:pt x="151981" y="2446"/>
                  </a:lnTo>
                  <a:lnTo>
                    <a:pt x="151435" y="2806"/>
                  </a:lnTo>
                  <a:lnTo>
                    <a:pt x="151022" y="3000"/>
                  </a:lnTo>
                  <a:lnTo>
                    <a:pt x="150556" y="3141"/>
                  </a:lnTo>
                  <a:lnTo>
                    <a:pt x="150028" y="3220"/>
                  </a:lnTo>
                  <a:lnTo>
                    <a:pt x="149738" y="3229"/>
                  </a:lnTo>
                  <a:lnTo>
                    <a:pt x="149438" y="3220"/>
                  </a:lnTo>
                  <a:lnTo>
                    <a:pt x="148911" y="3141"/>
                  </a:lnTo>
                  <a:lnTo>
                    <a:pt x="148453" y="3000"/>
                  </a:lnTo>
                  <a:lnTo>
                    <a:pt x="148040" y="2806"/>
                  </a:lnTo>
                  <a:lnTo>
                    <a:pt x="147494" y="2446"/>
                  </a:lnTo>
                  <a:lnTo>
                    <a:pt x="146870" y="1856"/>
                  </a:lnTo>
                  <a:lnTo>
                    <a:pt x="146579" y="1540"/>
                  </a:lnTo>
                  <a:lnTo>
                    <a:pt x="146307" y="1249"/>
                  </a:lnTo>
                  <a:lnTo>
                    <a:pt x="145735" y="704"/>
                  </a:lnTo>
                  <a:lnTo>
                    <a:pt x="145242" y="370"/>
                  </a:lnTo>
                  <a:lnTo>
                    <a:pt x="144873" y="194"/>
                  </a:lnTo>
                  <a:lnTo>
                    <a:pt x="144468" y="70"/>
                  </a:lnTo>
                  <a:lnTo>
                    <a:pt x="144002" y="9"/>
                  </a:lnTo>
                  <a:lnTo>
                    <a:pt x="143747" y="0"/>
                  </a:lnTo>
                  <a:lnTo>
                    <a:pt x="143492" y="9"/>
                  </a:lnTo>
                  <a:lnTo>
                    <a:pt x="143025" y="70"/>
                  </a:lnTo>
                  <a:lnTo>
                    <a:pt x="142612" y="194"/>
                  </a:lnTo>
                  <a:lnTo>
                    <a:pt x="142242" y="370"/>
                  </a:lnTo>
                  <a:lnTo>
                    <a:pt x="141758" y="704"/>
                  </a:lnTo>
                  <a:lnTo>
                    <a:pt x="141187" y="1249"/>
                  </a:lnTo>
                  <a:lnTo>
                    <a:pt x="140914" y="1540"/>
                  </a:lnTo>
                  <a:lnTo>
                    <a:pt x="140624" y="1856"/>
                  </a:lnTo>
                  <a:lnTo>
                    <a:pt x="139999" y="2446"/>
                  </a:lnTo>
                  <a:lnTo>
                    <a:pt x="139454" y="2806"/>
                  </a:lnTo>
                  <a:lnTo>
                    <a:pt x="139040" y="3000"/>
                  </a:lnTo>
                  <a:lnTo>
                    <a:pt x="138574" y="3141"/>
                  </a:lnTo>
                  <a:lnTo>
                    <a:pt x="138046" y="3220"/>
                  </a:lnTo>
                  <a:lnTo>
                    <a:pt x="137756" y="3229"/>
                  </a:lnTo>
                  <a:lnTo>
                    <a:pt x="137465" y="3220"/>
                  </a:lnTo>
                  <a:lnTo>
                    <a:pt x="136938" y="3141"/>
                  </a:lnTo>
                  <a:lnTo>
                    <a:pt x="136471" y="3000"/>
                  </a:lnTo>
                  <a:lnTo>
                    <a:pt x="136058" y="2806"/>
                  </a:lnTo>
                  <a:lnTo>
                    <a:pt x="135512" y="2446"/>
                  </a:lnTo>
                  <a:lnTo>
                    <a:pt x="134888" y="1856"/>
                  </a:lnTo>
                  <a:lnTo>
                    <a:pt x="134598" y="1540"/>
                  </a:lnTo>
                  <a:lnTo>
                    <a:pt x="134325" y="1249"/>
                  </a:lnTo>
                  <a:lnTo>
                    <a:pt x="133753" y="704"/>
                  </a:lnTo>
                  <a:lnTo>
                    <a:pt x="133260" y="370"/>
                  </a:lnTo>
                  <a:lnTo>
                    <a:pt x="132900" y="194"/>
                  </a:lnTo>
                  <a:lnTo>
                    <a:pt x="132486" y="70"/>
                  </a:lnTo>
                  <a:lnTo>
                    <a:pt x="132020" y="9"/>
                  </a:lnTo>
                  <a:lnTo>
                    <a:pt x="131765" y="0"/>
                  </a:lnTo>
                  <a:lnTo>
                    <a:pt x="131510" y="9"/>
                  </a:lnTo>
                  <a:lnTo>
                    <a:pt x="131043" y="70"/>
                  </a:lnTo>
                  <a:lnTo>
                    <a:pt x="130630" y="194"/>
                  </a:lnTo>
                  <a:lnTo>
                    <a:pt x="130269" y="370"/>
                  </a:lnTo>
                  <a:lnTo>
                    <a:pt x="129777" y="704"/>
                  </a:lnTo>
                  <a:lnTo>
                    <a:pt x="129205" y="1249"/>
                  </a:lnTo>
                  <a:lnTo>
                    <a:pt x="128932" y="1540"/>
                  </a:lnTo>
                  <a:lnTo>
                    <a:pt x="128642" y="1856"/>
                  </a:lnTo>
                  <a:lnTo>
                    <a:pt x="128017" y="2446"/>
                  </a:lnTo>
                  <a:lnTo>
                    <a:pt x="127472" y="2806"/>
                  </a:lnTo>
                  <a:lnTo>
                    <a:pt x="127058" y="3000"/>
                  </a:lnTo>
                  <a:lnTo>
                    <a:pt x="126592" y="3141"/>
                  </a:lnTo>
                  <a:lnTo>
                    <a:pt x="126064" y="3220"/>
                  </a:lnTo>
                  <a:lnTo>
                    <a:pt x="125774" y="3229"/>
                  </a:lnTo>
                  <a:lnTo>
                    <a:pt x="125484" y="3220"/>
                  </a:lnTo>
                  <a:lnTo>
                    <a:pt x="124956" y="3141"/>
                  </a:lnTo>
                  <a:lnTo>
                    <a:pt x="124490" y="3000"/>
                  </a:lnTo>
                  <a:lnTo>
                    <a:pt x="124076" y="2806"/>
                  </a:lnTo>
                  <a:lnTo>
                    <a:pt x="123531" y="2446"/>
                  </a:lnTo>
                  <a:lnTo>
                    <a:pt x="122906" y="1856"/>
                  </a:lnTo>
                  <a:lnTo>
                    <a:pt x="122625" y="1540"/>
                  </a:lnTo>
                  <a:lnTo>
                    <a:pt x="122343" y="1249"/>
                  </a:lnTo>
                  <a:lnTo>
                    <a:pt x="121771" y="704"/>
                  </a:lnTo>
                  <a:lnTo>
                    <a:pt x="121287" y="370"/>
                  </a:lnTo>
                  <a:lnTo>
                    <a:pt x="120918" y="194"/>
                  </a:lnTo>
                  <a:lnTo>
                    <a:pt x="120504" y="70"/>
                  </a:lnTo>
                  <a:lnTo>
                    <a:pt x="120047" y="9"/>
                  </a:lnTo>
                  <a:lnTo>
                    <a:pt x="119783" y="0"/>
                  </a:lnTo>
                  <a:lnTo>
                    <a:pt x="119528" y="9"/>
                  </a:lnTo>
                  <a:lnTo>
                    <a:pt x="119062" y="70"/>
                  </a:lnTo>
                  <a:lnTo>
                    <a:pt x="118657" y="194"/>
                  </a:lnTo>
                  <a:lnTo>
                    <a:pt x="118288" y="370"/>
                  </a:lnTo>
                  <a:lnTo>
                    <a:pt x="117804" y="704"/>
                  </a:lnTo>
                  <a:lnTo>
                    <a:pt x="117232" y="1249"/>
                  </a:lnTo>
                  <a:lnTo>
                    <a:pt x="116950" y="1540"/>
                  </a:lnTo>
                  <a:lnTo>
                    <a:pt x="116660" y="1856"/>
                  </a:lnTo>
                  <a:lnTo>
                    <a:pt x="116044" y="2446"/>
                  </a:lnTo>
                  <a:lnTo>
                    <a:pt x="115499" y="2806"/>
                  </a:lnTo>
                  <a:lnTo>
                    <a:pt x="115085" y="3000"/>
                  </a:lnTo>
                  <a:lnTo>
                    <a:pt x="114619" y="3141"/>
                  </a:lnTo>
                  <a:lnTo>
                    <a:pt x="114091" y="3220"/>
                  </a:lnTo>
                  <a:lnTo>
                    <a:pt x="113801" y="3229"/>
                  </a:lnTo>
                  <a:lnTo>
                    <a:pt x="113502" y="3220"/>
                  </a:lnTo>
                  <a:lnTo>
                    <a:pt x="112974" y="3141"/>
                  </a:lnTo>
                  <a:lnTo>
                    <a:pt x="112508" y="3000"/>
                  </a:lnTo>
                  <a:lnTo>
                    <a:pt x="112094" y="2806"/>
                  </a:lnTo>
                  <a:lnTo>
                    <a:pt x="111549" y="2446"/>
                  </a:lnTo>
                  <a:lnTo>
                    <a:pt x="110933" y="1856"/>
                  </a:lnTo>
                  <a:lnTo>
                    <a:pt x="110643" y="1540"/>
                  </a:lnTo>
                  <a:lnTo>
                    <a:pt x="110370" y="1249"/>
                  </a:lnTo>
                  <a:lnTo>
                    <a:pt x="109798" y="704"/>
                  </a:lnTo>
                  <a:lnTo>
                    <a:pt x="109306" y="370"/>
                  </a:lnTo>
                  <a:lnTo>
                    <a:pt x="108936" y="194"/>
                  </a:lnTo>
                  <a:lnTo>
                    <a:pt x="108531" y="70"/>
                  </a:lnTo>
                  <a:lnTo>
                    <a:pt x="108065" y="9"/>
                  </a:lnTo>
                  <a:lnTo>
                    <a:pt x="107810" y="0"/>
                  </a:lnTo>
                  <a:lnTo>
                    <a:pt x="107555" y="9"/>
                  </a:lnTo>
                  <a:lnTo>
                    <a:pt x="107089" y="70"/>
                  </a:lnTo>
                  <a:lnTo>
                    <a:pt x="106675" y="194"/>
                  </a:lnTo>
                  <a:lnTo>
                    <a:pt x="106306" y="370"/>
                  </a:lnTo>
                  <a:lnTo>
                    <a:pt x="105822" y="704"/>
                  </a:lnTo>
                  <a:lnTo>
                    <a:pt x="105250" y="1249"/>
                  </a:lnTo>
                  <a:lnTo>
                    <a:pt x="104977" y="1540"/>
                  </a:lnTo>
                  <a:lnTo>
                    <a:pt x="104687" y="1856"/>
                  </a:lnTo>
                  <a:lnTo>
                    <a:pt x="104062" y="2446"/>
                  </a:lnTo>
                  <a:lnTo>
                    <a:pt x="103517" y="2806"/>
                  </a:lnTo>
                  <a:lnTo>
                    <a:pt x="103104" y="3000"/>
                  </a:lnTo>
                  <a:lnTo>
                    <a:pt x="102637" y="3141"/>
                  </a:lnTo>
                  <a:lnTo>
                    <a:pt x="102109" y="3220"/>
                  </a:lnTo>
                  <a:lnTo>
                    <a:pt x="101819" y="3229"/>
                  </a:lnTo>
                  <a:lnTo>
                    <a:pt x="101529" y="3220"/>
                  </a:lnTo>
                  <a:lnTo>
                    <a:pt x="101001" y="3141"/>
                  </a:lnTo>
                  <a:lnTo>
                    <a:pt x="100535" y="3000"/>
                  </a:lnTo>
                  <a:lnTo>
                    <a:pt x="100121" y="2806"/>
                  </a:lnTo>
                  <a:lnTo>
                    <a:pt x="99576" y="2446"/>
                  </a:lnTo>
                  <a:lnTo>
                    <a:pt x="98951" y="1856"/>
                  </a:lnTo>
                  <a:lnTo>
                    <a:pt x="98661" y="1540"/>
                  </a:lnTo>
                  <a:lnTo>
                    <a:pt x="98388" y="1249"/>
                  </a:lnTo>
                  <a:lnTo>
                    <a:pt x="97816" y="704"/>
                  </a:lnTo>
                  <a:lnTo>
                    <a:pt x="97324" y="370"/>
                  </a:lnTo>
                  <a:lnTo>
                    <a:pt x="96963" y="194"/>
                  </a:lnTo>
                  <a:lnTo>
                    <a:pt x="96550" y="70"/>
                  </a:lnTo>
                  <a:lnTo>
                    <a:pt x="96083" y="9"/>
                  </a:lnTo>
                  <a:lnTo>
                    <a:pt x="95828" y="0"/>
                  </a:lnTo>
                  <a:lnTo>
                    <a:pt x="95573" y="9"/>
                  </a:lnTo>
                  <a:lnTo>
                    <a:pt x="95107" y="70"/>
                  </a:lnTo>
                  <a:lnTo>
                    <a:pt x="94693" y="194"/>
                  </a:lnTo>
                  <a:lnTo>
                    <a:pt x="94333" y="370"/>
                  </a:lnTo>
                  <a:lnTo>
                    <a:pt x="93840" y="704"/>
                  </a:lnTo>
                  <a:lnTo>
                    <a:pt x="93268" y="1249"/>
                  </a:lnTo>
                  <a:lnTo>
                    <a:pt x="92996" y="1540"/>
                  </a:lnTo>
                  <a:lnTo>
                    <a:pt x="92705" y="1856"/>
                  </a:lnTo>
                  <a:lnTo>
                    <a:pt x="92081" y="2446"/>
                  </a:lnTo>
                  <a:lnTo>
                    <a:pt x="91535" y="2806"/>
                  </a:lnTo>
                  <a:lnTo>
                    <a:pt x="91122" y="3000"/>
                  </a:lnTo>
                  <a:lnTo>
                    <a:pt x="90655" y="3141"/>
                  </a:lnTo>
                  <a:lnTo>
                    <a:pt x="90128" y="3220"/>
                  </a:lnTo>
                  <a:lnTo>
                    <a:pt x="89837" y="3229"/>
                  </a:lnTo>
                  <a:lnTo>
                    <a:pt x="89547" y="3220"/>
                  </a:lnTo>
                  <a:lnTo>
                    <a:pt x="89019" y="3141"/>
                  </a:lnTo>
                  <a:lnTo>
                    <a:pt x="88553" y="3000"/>
                  </a:lnTo>
                  <a:lnTo>
                    <a:pt x="88139" y="2806"/>
                  </a:lnTo>
                  <a:lnTo>
                    <a:pt x="87594" y="2446"/>
                  </a:lnTo>
                  <a:lnTo>
                    <a:pt x="86969" y="1856"/>
                  </a:lnTo>
                  <a:lnTo>
                    <a:pt x="86679" y="1540"/>
                  </a:lnTo>
                  <a:lnTo>
                    <a:pt x="86406" y="1249"/>
                  </a:lnTo>
                  <a:lnTo>
                    <a:pt x="85835" y="704"/>
                  </a:lnTo>
                  <a:lnTo>
                    <a:pt x="85351" y="370"/>
                  </a:lnTo>
                  <a:lnTo>
                    <a:pt x="84981" y="194"/>
                  </a:lnTo>
                  <a:lnTo>
                    <a:pt x="84568" y="70"/>
                  </a:lnTo>
                  <a:lnTo>
                    <a:pt x="84110" y="9"/>
                  </a:lnTo>
                  <a:lnTo>
                    <a:pt x="83846" y="0"/>
                  </a:lnTo>
                  <a:lnTo>
                    <a:pt x="83591" y="9"/>
                  </a:lnTo>
                  <a:lnTo>
                    <a:pt x="83125" y="70"/>
                  </a:lnTo>
                  <a:lnTo>
                    <a:pt x="82720" y="194"/>
                  </a:lnTo>
                  <a:lnTo>
                    <a:pt x="82351" y="370"/>
                  </a:lnTo>
                  <a:lnTo>
                    <a:pt x="81867" y="704"/>
                  </a:lnTo>
                  <a:lnTo>
                    <a:pt x="81286" y="1249"/>
                  </a:lnTo>
                  <a:lnTo>
                    <a:pt x="81014" y="1540"/>
                  </a:lnTo>
                  <a:lnTo>
                    <a:pt x="80723" y="1856"/>
                  </a:lnTo>
                  <a:lnTo>
                    <a:pt x="80108" y="2446"/>
                  </a:lnTo>
                  <a:lnTo>
                    <a:pt x="79562" y="2806"/>
                  </a:lnTo>
                  <a:lnTo>
                    <a:pt x="79149" y="3000"/>
                  </a:lnTo>
                  <a:lnTo>
                    <a:pt x="78682" y="3141"/>
                  </a:lnTo>
                  <a:lnTo>
                    <a:pt x="78155" y="3220"/>
                  </a:lnTo>
                  <a:lnTo>
                    <a:pt x="77864" y="3229"/>
                  </a:lnTo>
                  <a:lnTo>
                    <a:pt x="77565" y="3220"/>
                  </a:lnTo>
                  <a:lnTo>
                    <a:pt x="77037" y="3141"/>
                  </a:lnTo>
                  <a:lnTo>
                    <a:pt x="76571" y="3000"/>
                  </a:lnTo>
                  <a:lnTo>
                    <a:pt x="76158" y="2806"/>
                  </a:lnTo>
                  <a:lnTo>
                    <a:pt x="75612" y="2446"/>
                  </a:lnTo>
                  <a:lnTo>
                    <a:pt x="74996" y="1856"/>
                  </a:lnTo>
                  <a:lnTo>
                    <a:pt x="74706" y="1540"/>
                  </a:lnTo>
                  <a:lnTo>
                    <a:pt x="74433" y="1249"/>
                  </a:lnTo>
                  <a:lnTo>
                    <a:pt x="73862" y="704"/>
                  </a:lnTo>
                  <a:lnTo>
                    <a:pt x="73369" y="370"/>
                  </a:lnTo>
                  <a:lnTo>
                    <a:pt x="72999" y="194"/>
                  </a:lnTo>
                  <a:lnTo>
                    <a:pt x="72595" y="70"/>
                  </a:lnTo>
                  <a:lnTo>
                    <a:pt x="72129" y="9"/>
                  </a:lnTo>
                  <a:lnTo>
                    <a:pt x="71873" y="0"/>
                  </a:lnTo>
                  <a:lnTo>
                    <a:pt x="71610" y="9"/>
                  </a:lnTo>
                  <a:lnTo>
                    <a:pt x="71152" y="70"/>
                  </a:lnTo>
                  <a:lnTo>
                    <a:pt x="70739" y="194"/>
                  </a:lnTo>
                  <a:lnTo>
                    <a:pt x="70369" y="370"/>
                  </a:lnTo>
                  <a:lnTo>
                    <a:pt x="69885" y="704"/>
                  </a:lnTo>
                  <a:lnTo>
                    <a:pt x="69313" y="1249"/>
                  </a:lnTo>
                  <a:lnTo>
                    <a:pt x="69041" y="1540"/>
                  </a:lnTo>
                  <a:lnTo>
                    <a:pt x="68750" y="1856"/>
                  </a:lnTo>
                  <a:lnTo>
                    <a:pt x="68126" y="2446"/>
                  </a:lnTo>
                  <a:lnTo>
                    <a:pt x="67580" y="2806"/>
                  </a:lnTo>
                  <a:lnTo>
                    <a:pt x="67167" y="3000"/>
                  </a:lnTo>
                  <a:lnTo>
                    <a:pt x="66701" y="3141"/>
                  </a:lnTo>
                  <a:lnTo>
                    <a:pt x="66173" y="3220"/>
                  </a:lnTo>
                  <a:lnTo>
                    <a:pt x="65883" y="3229"/>
                  </a:lnTo>
                  <a:lnTo>
                    <a:pt x="65592" y="3220"/>
                  </a:lnTo>
                  <a:lnTo>
                    <a:pt x="65064" y="3141"/>
                  </a:lnTo>
                  <a:lnTo>
                    <a:pt x="64598" y="3000"/>
                  </a:lnTo>
                  <a:lnTo>
                    <a:pt x="64185" y="2806"/>
                  </a:lnTo>
                  <a:lnTo>
                    <a:pt x="63639" y="2446"/>
                  </a:lnTo>
                  <a:lnTo>
                    <a:pt x="63015" y="1856"/>
                  </a:lnTo>
                  <a:lnTo>
                    <a:pt x="62724" y="1540"/>
                  </a:lnTo>
                  <a:lnTo>
                    <a:pt x="62452" y="1249"/>
                  </a:lnTo>
                  <a:lnTo>
                    <a:pt x="61880" y="704"/>
                  </a:lnTo>
                  <a:lnTo>
                    <a:pt x="61387" y="370"/>
                  </a:lnTo>
                  <a:lnTo>
                    <a:pt x="61026" y="194"/>
                  </a:lnTo>
                  <a:lnTo>
                    <a:pt x="60613" y="70"/>
                  </a:lnTo>
                  <a:lnTo>
                    <a:pt x="60147" y="9"/>
                  </a:lnTo>
                  <a:lnTo>
                    <a:pt x="59892" y="0"/>
                  </a:lnTo>
                  <a:lnTo>
                    <a:pt x="59637" y="9"/>
                  </a:lnTo>
                  <a:lnTo>
                    <a:pt x="59170" y="70"/>
                  </a:lnTo>
                  <a:lnTo>
                    <a:pt x="58757" y="194"/>
                  </a:lnTo>
                  <a:lnTo>
                    <a:pt x="58396" y="370"/>
                  </a:lnTo>
                  <a:lnTo>
                    <a:pt x="57903" y="704"/>
                  </a:lnTo>
                  <a:lnTo>
                    <a:pt x="57332" y="1249"/>
                  </a:lnTo>
                  <a:lnTo>
                    <a:pt x="57059" y="1540"/>
                  </a:lnTo>
                  <a:lnTo>
                    <a:pt x="56769" y="1856"/>
                  </a:lnTo>
                  <a:lnTo>
                    <a:pt x="56144" y="2446"/>
                  </a:lnTo>
                  <a:lnTo>
                    <a:pt x="55599" y="2806"/>
                  </a:lnTo>
                  <a:lnTo>
                    <a:pt x="55185" y="3000"/>
                  </a:lnTo>
                  <a:lnTo>
                    <a:pt x="54719" y="3141"/>
                  </a:lnTo>
                  <a:lnTo>
                    <a:pt x="54191" y="3220"/>
                  </a:lnTo>
                  <a:lnTo>
                    <a:pt x="53901" y="3229"/>
                  </a:lnTo>
                  <a:lnTo>
                    <a:pt x="53610" y="3220"/>
                  </a:lnTo>
                  <a:lnTo>
                    <a:pt x="53083" y="3141"/>
                  </a:lnTo>
                  <a:lnTo>
                    <a:pt x="52616" y="3000"/>
                  </a:lnTo>
                  <a:lnTo>
                    <a:pt x="52203" y="2806"/>
                  </a:lnTo>
                  <a:lnTo>
                    <a:pt x="51657" y="2446"/>
                  </a:lnTo>
                  <a:lnTo>
                    <a:pt x="51033" y="1856"/>
                  </a:lnTo>
                  <a:lnTo>
                    <a:pt x="50743" y="1540"/>
                  </a:lnTo>
                  <a:lnTo>
                    <a:pt x="50470" y="1249"/>
                  </a:lnTo>
                  <a:lnTo>
                    <a:pt x="49898" y="704"/>
                  </a:lnTo>
                  <a:lnTo>
                    <a:pt x="49414" y="370"/>
                  </a:lnTo>
                  <a:lnTo>
                    <a:pt x="49045" y="194"/>
                  </a:lnTo>
                  <a:lnTo>
                    <a:pt x="48631" y="70"/>
                  </a:lnTo>
                  <a:lnTo>
                    <a:pt x="48174" y="9"/>
                  </a:lnTo>
                  <a:lnTo>
                    <a:pt x="47910" y="0"/>
                  </a:lnTo>
                  <a:lnTo>
                    <a:pt x="47655" y="9"/>
                  </a:lnTo>
                  <a:lnTo>
                    <a:pt x="47188" y="70"/>
                  </a:lnTo>
                  <a:lnTo>
                    <a:pt x="46784" y="194"/>
                  </a:lnTo>
                  <a:lnTo>
                    <a:pt x="46414" y="370"/>
                  </a:lnTo>
                  <a:lnTo>
                    <a:pt x="45930" y="704"/>
                  </a:lnTo>
                  <a:lnTo>
                    <a:pt x="45359" y="1249"/>
                  </a:lnTo>
                  <a:lnTo>
                    <a:pt x="45077" y="1540"/>
                  </a:lnTo>
                  <a:lnTo>
                    <a:pt x="44787" y="1856"/>
                  </a:lnTo>
                  <a:lnTo>
                    <a:pt x="44171" y="2446"/>
                  </a:lnTo>
                  <a:lnTo>
                    <a:pt x="43626" y="2806"/>
                  </a:lnTo>
                  <a:lnTo>
                    <a:pt x="43212" y="3000"/>
                  </a:lnTo>
                  <a:lnTo>
                    <a:pt x="42746" y="3141"/>
                  </a:lnTo>
                  <a:lnTo>
                    <a:pt x="42218" y="3220"/>
                  </a:lnTo>
                  <a:lnTo>
                    <a:pt x="41928" y="3229"/>
                  </a:lnTo>
                  <a:lnTo>
                    <a:pt x="41629" y="3220"/>
                  </a:lnTo>
                  <a:lnTo>
                    <a:pt x="41101" y="3141"/>
                  </a:lnTo>
                  <a:lnTo>
                    <a:pt x="40635" y="3000"/>
                  </a:lnTo>
                  <a:lnTo>
                    <a:pt x="40221" y="2806"/>
                  </a:lnTo>
                  <a:lnTo>
                    <a:pt x="39676" y="2446"/>
                  </a:lnTo>
                  <a:lnTo>
                    <a:pt x="39060" y="1856"/>
                  </a:lnTo>
                  <a:lnTo>
                    <a:pt x="38770" y="1540"/>
                  </a:lnTo>
                  <a:lnTo>
                    <a:pt x="38497" y="1249"/>
                  </a:lnTo>
                  <a:lnTo>
                    <a:pt x="37925" y="704"/>
                  </a:lnTo>
                  <a:lnTo>
                    <a:pt x="37432" y="370"/>
                  </a:lnTo>
                  <a:lnTo>
                    <a:pt x="37063" y="194"/>
                  </a:lnTo>
                  <a:lnTo>
                    <a:pt x="36658" y="70"/>
                  </a:lnTo>
                  <a:lnTo>
                    <a:pt x="36192" y="9"/>
                  </a:lnTo>
                  <a:lnTo>
                    <a:pt x="35937" y="0"/>
                  </a:lnTo>
                  <a:lnTo>
                    <a:pt x="35673" y="9"/>
                  </a:lnTo>
                  <a:lnTo>
                    <a:pt x="35215" y="70"/>
                  </a:lnTo>
                  <a:lnTo>
                    <a:pt x="34802" y="194"/>
                  </a:lnTo>
                  <a:lnTo>
                    <a:pt x="34432" y="370"/>
                  </a:lnTo>
                  <a:lnTo>
                    <a:pt x="33949" y="704"/>
                  </a:lnTo>
                  <a:lnTo>
                    <a:pt x="33377" y="1249"/>
                  </a:lnTo>
                  <a:lnTo>
                    <a:pt x="33104" y="1540"/>
                  </a:lnTo>
                  <a:lnTo>
                    <a:pt x="32814" y="1856"/>
                  </a:lnTo>
                  <a:lnTo>
                    <a:pt x="32189" y="2446"/>
                  </a:lnTo>
                  <a:lnTo>
                    <a:pt x="31644" y="2806"/>
                  </a:lnTo>
                  <a:lnTo>
                    <a:pt x="31230" y="3000"/>
                  </a:lnTo>
                  <a:lnTo>
                    <a:pt x="30764" y="3141"/>
                  </a:lnTo>
                  <a:lnTo>
                    <a:pt x="30236" y="3220"/>
                  </a:lnTo>
                  <a:lnTo>
                    <a:pt x="29946" y="3229"/>
                  </a:lnTo>
                  <a:lnTo>
                    <a:pt x="29656" y="3220"/>
                  </a:lnTo>
                  <a:lnTo>
                    <a:pt x="29128" y="3141"/>
                  </a:lnTo>
                  <a:lnTo>
                    <a:pt x="28662" y="3000"/>
                  </a:lnTo>
                  <a:lnTo>
                    <a:pt x="28248" y="2806"/>
                  </a:lnTo>
                  <a:lnTo>
                    <a:pt x="27703" y="2446"/>
                  </a:lnTo>
                  <a:lnTo>
                    <a:pt x="27078" y="1856"/>
                  </a:lnTo>
                  <a:lnTo>
                    <a:pt x="26788" y="1540"/>
                  </a:lnTo>
                  <a:lnTo>
                    <a:pt x="26515" y="1249"/>
                  </a:lnTo>
                  <a:lnTo>
                    <a:pt x="25943" y="704"/>
                  </a:lnTo>
                  <a:lnTo>
                    <a:pt x="25451" y="370"/>
                  </a:lnTo>
                  <a:lnTo>
                    <a:pt x="25090" y="194"/>
                  </a:lnTo>
                  <a:lnTo>
                    <a:pt x="24676" y="70"/>
                  </a:lnTo>
                  <a:lnTo>
                    <a:pt x="24210" y="9"/>
                  </a:lnTo>
                  <a:lnTo>
                    <a:pt x="23955" y="0"/>
                  </a:lnTo>
                  <a:lnTo>
                    <a:pt x="23700" y="9"/>
                  </a:lnTo>
                  <a:lnTo>
                    <a:pt x="23234" y="70"/>
                  </a:lnTo>
                  <a:lnTo>
                    <a:pt x="22829" y="194"/>
                  </a:lnTo>
                  <a:lnTo>
                    <a:pt x="22459" y="370"/>
                  </a:lnTo>
                  <a:lnTo>
                    <a:pt x="21967" y="704"/>
                  </a:lnTo>
                  <a:lnTo>
                    <a:pt x="21395" y="1249"/>
                  </a:lnTo>
                  <a:lnTo>
                    <a:pt x="21122" y="1540"/>
                  </a:lnTo>
                  <a:lnTo>
                    <a:pt x="20832" y="1856"/>
                  </a:lnTo>
                  <a:lnTo>
                    <a:pt x="20216" y="2446"/>
                  </a:lnTo>
                  <a:lnTo>
                    <a:pt x="19662" y="2806"/>
                  </a:lnTo>
                  <a:lnTo>
                    <a:pt x="19249" y="3000"/>
                  </a:lnTo>
                  <a:lnTo>
                    <a:pt x="18782" y="3141"/>
                  </a:lnTo>
                  <a:lnTo>
                    <a:pt x="18263" y="3220"/>
                  </a:lnTo>
                  <a:lnTo>
                    <a:pt x="17964" y="3229"/>
                  </a:lnTo>
                  <a:lnTo>
                    <a:pt x="17674" y="3220"/>
                  </a:lnTo>
                  <a:lnTo>
                    <a:pt x="17146" y="3141"/>
                  </a:lnTo>
                  <a:lnTo>
                    <a:pt x="16680" y="3000"/>
                  </a:lnTo>
                  <a:lnTo>
                    <a:pt x="16266" y="2806"/>
                  </a:lnTo>
                  <a:lnTo>
                    <a:pt x="15721" y="2446"/>
                  </a:lnTo>
                  <a:lnTo>
                    <a:pt x="15096" y="1856"/>
                  </a:lnTo>
                  <a:lnTo>
                    <a:pt x="14815" y="1540"/>
                  </a:lnTo>
                  <a:lnTo>
                    <a:pt x="14533" y="1249"/>
                  </a:lnTo>
                  <a:lnTo>
                    <a:pt x="13961" y="704"/>
                  </a:lnTo>
                  <a:lnTo>
                    <a:pt x="13478" y="370"/>
                  </a:lnTo>
                  <a:lnTo>
                    <a:pt x="13108" y="194"/>
                  </a:lnTo>
                  <a:lnTo>
                    <a:pt x="12695" y="70"/>
                  </a:lnTo>
                  <a:lnTo>
                    <a:pt x="12237" y="9"/>
                  </a:lnTo>
                  <a:lnTo>
                    <a:pt x="11982" y="0"/>
                  </a:lnTo>
                  <a:lnTo>
                    <a:pt x="11718" y="9"/>
                  </a:lnTo>
                  <a:lnTo>
                    <a:pt x="11261" y="70"/>
                  </a:lnTo>
                  <a:lnTo>
                    <a:pt x="10847" y="194"/>
                  </a:lnTo>
                  <a:lnTo>
                    <a:pt x="10478" y="370"/>
                  </a:lnTo>
                  <a:lnTo>
                    <a:pt x="9994" y="704"/>
                  </a:lnTo>
                  <a:lnTo>
                    <a:pt x="9422" y="1249"/>
                  </a:lnTo>
                  <a:lnTo>
                    <a:pt x="9141" y="1540"/>
                  </a:lnTo>
                  <a:lnTo>
                    <a:pt x="8859" y="1856"/>
                  </a:lnTo>
                  <a:lnTo>
                    <a:pt x="8234" y="2446"/>
                  </a:lnTo>
                  <a:lnTo>
                    <a:pt x="7689" y="2806"/>
                  </a:lnTo>
                  <a:lnTo>
                    <a:pt x="7275" y="3000"/>
                  </a:lnTo>
                  <a:lnTo>
                    <a:pt x="6809" y="3141"/>
                  </a:lnTo>
                  <a:lnTo>
                    <a:pt x="6281" y="3220"/>
                  </a:lnTo>
                  <a:lnTo>
                    <a:pt x="5991" y="3229"/>
                  </a:lnTo>
                  <a:lnTo>
                    <a:pt x="5692" y="3220"/>
                  </a:lnTo>
                  <a:lnTo>
                    <a:pt x="5173" y="3141"/>
                  </a:lnTo>
                  <a:lnTo>
                    <a:pt x="4707" y="3000"/>
                  </a:lnTo>
                  <a:lnTo>
                    <a:pt x="4293" y="2806"/>
                  </a:lnTo>
                  <a:lnTo>
                    <a:pt x="3748" y="2446"/>
                  </a:lnTo>
                  <a:lnTo>
                    <a:pt x="3123" y="1856"/>
                  </a:lnTo>
                  <a:lnTo>
                    <a:pt x="2833" y="1540"/>
                  </a:lnTo>
                  <a:lnTo>
                    <a:pt x="2560" y="1249"/>
                  </a:lnTo>
                  <a:lnTo>
                    <a:pt x="1988" y="704"/>
                  </a:lnTo>
                  <a:lnTo>
                    <a:pt x="1496" y="370"/>
                  </a:lnTo>
                  <a:lnTo>
                    <a:pt x="1135" y="194"/>
                  </a:lnTo>
                  <a:lnTo>
                    <a:pt x="722" y="70"/>
                  </a:lnTo>
                  <a:lnTo>
                    <a:pt x="255" y="9"/>
                  </a:lnTo>
                  <a:lnTo>
                    <a:pt x="0" y="0"/>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34" name="Google Shape;334;p10"/>
            <p:cNvGrpSpPr/>
            <p:nvPr/>
          </p:nvGrpSpPr>
          <p:grpSpPr>
            <a:xfrm rot="1389838" flipH="1">
              <a:off x="56367" y="3389631"/>
              <a:ext cx="830707" cy="1342773"/>
              <a:chOff x="5217955" y="2289659"/>
              <a:chExt cx="980409" cy="1584754"/>
            </a:xfrm>
          </p:grpSpPr>
          <p:sp>
            <p:nvSpPr>
              <p:cNvPr id="335" name="Google Shape;335;p10"/>
              <p:cNvSpPr/>
              <p:nvPr/>
            </p:nvSpPr>
            <p:spPr>
              <a:xfrm>
                <a:off x="5512948" y="2567402"/>
                <a:ext cx="679094" cy="1300117"/>
              </a:xfrm>
              <a:custGeom>
                <a:avLst/>
                <a:gdLst/>
                <a:ahLst/>
                <a:cxnLst/>
                <a:rect l="l" t="t" r="r" b="b"/>
                <a:pathLst>
                  <a:path w="21377" h="40926" extrusionOk="0">
                    <a:moveTo>
                      <a:pt x="1629" y="0"/>
                    </a:moveTo>
                    <a:lnTo>
                      <a:pt x="0" y="290"/>
                    </a:lnTo>
                    <a:lnTo>
                      <a:pt x="109" y="779"/>
                    </a:lnTo>
                    <a:lnTo>
                      <a:pt x="489" y="1684"/>
                    </a:lnTo>
                    <a:lnTo>
                      <a:pt x="1285" y="2914"/>
                    </a:lnTo>
                    <a:lnTo>
                      <a:pt x="1883" y="3638"/>
                    </a:lnTo>
                    <a:lnTo>
                      <a:pt x="2227" y="4073"/>
                    </a:lnTo>
                    <a:lnTo>
                      <a:pt x="2552" y="4507"/>
                    </a:lnTo>
                    <a:lnTo>
                      <a:pt x="2987" y="5105"/>
                    </a:lnTo>
                    <a:lnTo>
                      <a:pt x="3765" y="6354"/>
                    </a:lnTo>
                    <a:lnTo>
                      <a:pt x="4489" y="7711"/>
                    </a:lnTo>
                    <a:lnTo>
                      <a:pt x="5213" y="9250"/>
                    </a:lnTo>
                    <a:lnTo>
                      <a:pt x="5575" y="10136"/>
                    </a:lnTo>
                    <a:lnTo>
                      <a:pt x="6064" y="11331"/>
                    </a:lnTo>
                    <a:lnTo>
                      <a:pt x="6987" y="13847"/>
                    </a:lnTo>
                    <a:lnTo>
                      <a:pt x="7874" y="16544"/>
                    </a:lnTo>
                    <a:lnTo>
                      <a:pt x="8725" y="19440"/>
                    </a:lnTo>
                    <a:lnTo>
                      <a:pt x="9141" y="20960"/>
                    </a:lnTo>
                    <a:lnTo>
                      <a:pt x="9521" y="22318"/>
                    </a:lnTo>
                    <a:lnTo>
                      <a:pt x="10336" y="25105"/>
                    </a:lnTo>
                    <a:lnTo>
                      <a:pt x="11313" y="27929"/>
                    </a:lnTo>
                    <a:lnTo>
                      <a:pt x="12471" y="30717"/>
                    </a:lnTo>
                    <a:lnTo>
                      <a:pt x="13811" y="33414"/>
                    </a:lnTo>
                    <a:lnTo>
                      <a:pt x="14969" y="35314"/>
                    </a:lnTo>
                    <a:lnTo>
                      <a:pt x="15820" y="36509"/>
                    </a:lnTo>
                    <a:lnTo>
                      <a:pt x="16725" y="37631"/>
                    </a:lnTo>
                    <a:lnTo>
                      <a:pt x="17721" y="38681"/>
                    </a:lnTo>
                    <a:lnTo>
                      <a:pt x="18770" y="39658"/>
                    </a:lnTo>
                    <a:lnTo>
                      <a:pt x="19893" y="40527"/>
                    </a:lnTo>
                    <a:lnTo>
                      <a:pt x="20490" y="40925"/>
                    </a:lnTo>
                    <a:lnTo>
                      <a:pt x="21377" y="39550"/>
                    </a:lnTo>
                    <a:lnTo>
                      <a:pt x="20816" y="39169"/>
                    </a:lnTo>
                    <a:lnTo>
                      <a:pt x="19784" y="38355"/>
                    </a:lnTo>
                    <a:lnTo>
                      <a:pt x="18807" y="37450"/>
                    </a:lnTo>
                    <a:lnTo>
                      <a:pt x="17883" y="36454"/>
                    </a:lnTo>
                    <a:lnTo>
                      <a:pt x="16635" y="34825"/>
                    </a:lnTo>
                    <a:lnTo>
                      <a:pt x="15168" y="32454"/>
                    </a:lnTo>
                    <a:lnTo>
                      <a:pt x="13901" y="29884"/>
                    </a:lnTo>
                    <a:lnTo>
                      <a:pt x="12815" y="27223"/>
                    </a:lnTo>
                    <a:lnTo>
                      <a:pt x="11892" y="24508"/>
                    </a:lnTo>
                    <a:lnTo>
                      <a:pt x="11096" y="21829"/>
                    </a:lnTo>
                    <a:lnTo>
                      <a:pt x="10734" y="20544"/>
                    </a:lnTo>
                    <a:lnTo>
                      <a:pt x="10317" y="18988"/>
                    </a:lnTo>
                    <a:lnTo>
                      <a:pt x="9449" y="16055"/>
                    </a:lnTo>
                    <a:lnTo>
                      <a:pt x="8544" y="13304"/>
                    </a:lnTo>
                    <a:lnTo>
                      <a:pt x="7602" y="10734"/>
                    </a:lnTo>
                    <a:lnTo>
                      <a:pt x="7096" y="9503"/>
                    </a:lnTo>
                    <a:lnTo>
                      <a:pt x="6716" y="8580"/>
                    </a:lnTo>
                    <a:lnTo>
                      <a:pt x="5955" y="6951"/>
                    </a:lnTo>
                    <a:lnTo>
                      <a:pt x="5177" y="5503"/>
                    </a:lnTo>
                    <a:lnTo>
                      <a:pt x="4344" y="4181"/>
                    </a:lnTo>
                    <a:lnTo>
                      <a:pt x="3892" y="3530"/>
                    </a:lnTo>
                    <a:lnTo>
                      <a:pt x="3548" y="3077"/>
                    </a:lnTo>
                    <a:lnTo>
                      <a:pt x="3168" y="2589"/>
                    </a:lnTo>
                    <a:lnTo>
                      <a:pt x="2643" y="1973"/>
                    </a:lnTo>
                    <a:lnTo>
                      <a:pt x="1991" y="996"/>
                    </a:lnTo>
                    <a:lnTo>
                      <a:pt x="1702" y="344"/>
                    </a:lnTo>
                    <a:lnTo>
                      <a:pt x="1629"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6" name="Google Shape;336;p10"/>
              <p:cNvSpPr/>
              <p:nvPr/>
            </p:nvSpPr>
            <p:spPr>
              <a:xfrm>
                <a:off x="5508342" y="2566259"/>
                <a:ext cx="690022" cy="1308154"/>
              </a:xfrm>
              <a:custGeom>
                <a:avLst/>
                <a:gdLst/>
                <a:ahLst/>
                <a:cxnLst/>
                <a:rect l="l" t="t" r="r" b="b"/>
                <a:pathLst>
                  <a:path w="21721" h="41179" extrusionOk="0">
                    <a:moveTo>
                      <a:pt x="1919" y="0"/>
                    </a:moveTo>
                    <a:lnTo>
                      <a:pt x="1611" y="54"/>
                    </a:lnTo>
                    <a:lnTo>
                      <a:pt x="1702" y="416"/>
                    </a:lnTo>
                    <a:lnTo>
                      <a:pt x="1992" y="1104"/>
                    </a:lnTo>
                    <a:lnTo>
                      <a:pt x="2661" y="2100"/>
                    </a:lnTo>
                    <a:lnTo>
                      <a:pt x="3186" y="2733"/>
                    </a:lnTo>
                    <a:lnTo>
                      <a:pt x="3566" y="3204"/>
                    </a:lnTo>
                    <a:lnTo>
                      <a:pt x="3910" y="3656"/>
                    </a:lnTo>
                    <a:lnTo>
                      <a:pt x="4363" y="4290"/>
                    </a:lnTo>
                    <a:lnTo>
                      <a:pt x="5195" y="5611"/>
                    </a:lnTo>
                    <a:lnTo>
                      <a:pt x="5974" y="7059"/>
                    </a:lnTo>
                    <a:lnTo>
                      <a:pt x="6716" y="8688"/>
                    </a:lnTo>
                    <a:lnTo>
                      <a:pt x="7114" y="9593"/>
                    </a:lnTo>
                    <a:lnTo>
                      <a:pt x="7603" y="10824"/>
                    </a:lnTo>
                    <a:lnTo>
                      <a:pt x="8544" y="13394"/>
                    </a:lnTo>
                    <a:lnTo>
                      <a:pt x="9449" y="16128"/>
                    </a:lnTo>
                    <a:lnTo>
                      <a:pt x="10318" y="19060"/>
                    </a:lnTo>
                    <a:lnTo>
                      <a:pt x="10734" y="20616"/>
                    </a:lnTo>
                    <a:lnTo>
                      <a:pt x="11096" y="21902"/>
                    </a:lnTo>
                    <a:lnTo>
                      <a:pt x="11874" y="24562"/>
                    </a:lnTo>
                    <a:lnTo>
                      <a:pt x="12797" y="27259"/>
                    </a:lnTo>
                    <a:lnTo>
                      <a:pt x="13883" y="29938"/>
                    </a:lnTo>
                    <a:lnTo>
                      <a:pt x="15132" y="32490"/>
                    </a:lnTo>
                    <a:lnTo>
                      <a:pt x="16599" y="34879"/>
                    </a:lnTo>
                    <a:lnTo>
                      <a:pt x="17847" y="36508"/>
                    </a:lnTo>
                    <a:lnTo>
                      <a:pt x="18752" y="37504"/>
                    </a:lnTo>
                    <a:lnTo>
                      <a:pt x="19730" y="38427"/>
                    </a:lnTo>
                    <a:lnTo>
                      <a:pt x="20762" y="39260"/>
                    </a:lnTo>
                    <a:lnTo>
                      <a:pt x="21305" y="39622"/>
                    </a:lnTo>
                    <a:lnTo>
                      <a:pt x="20581" y="40762"/>
                    </a:lnTo>
                    <a:lnTo>
                      <a:pt x="20001" y="40364"/>
                    </a:lnTo>
                    <a:lnTo>
                      <a:pt x="18897" y="39495"/>
                    </a:lnTo>
                    <a:lnTo>
                      <a:pt x="17866" y="38518"/>
                    </a:lnTo>
                    <a:lnTo>
                      <a:pt x="16906" y="37468"/>
                    </a:lnTo>
                    <a:lnTo>
                      <a:pt x="16019" y="36346"/>
                    </a:lnTo>
                    <a:lnTo>
                      <a:pt x="15187" y="35151"/>
                    </a:lnTo>
                    <a:lnTo>
                      <a:pt x="14028" y="33287"/>
                    </a:lnTo>
                    <a:lnTo>
                      <a:pt x="12707" y="30608"/>
                    </a:lnTo>
                    <a:lnTo>
                      <a:pt x="11585" y="27857"/>
                    </a:lnTo>
                    <a:lnTo>
                      <a:pt x="10625" y="25051"/>
                    </a:lnTo>
                    <a:lnTo>
                      <a:pt x="9793" y="22300"/>
                    </a:lnTo>
                    <a:lnTo>
                      <a:pt x="9431" y="20960"/>
                    </a:lnTo>
                    <a:lnTo>
                      <a:pt x="9014" y="19440"/>
                    </a:lnTo>
                    <a:lnTo>
                      <a:pt x="8164" y="16544"/>
                    </a:lnTo>
                    <a:lnTo>
                      <a:pt x="7277" y="13847"/>
                    </a:lnTo>
                    <a:lnTo>
                      <a:pt x="6354" y="11313"/>
                    </a:lnTo>
                    <a:lnTo>
                      <a:pt x="5865" y="10118"/>
                    </a:lnTo>
                    <a:lnTo>
                      <a:pt x="5485" y="9231"/>
                    </a:lnTo>
                    <a:lnTo>
                      <a:pt x="4779" y="7675"/>
                    </a:lnTo>
                    <a:lnTo>
                      <a:pt x="4037" y="6299"/>
                    </a:lnTo>
                    <a:lnTo>
                      <a:pt x="3259" y="5050"/>
                    </a:lnTo>
                    <a:lnTo>
                      <a:pt x="2824" y="4453"/>
                    </a:lnTo>
                    <a:lnTo>
                      <a:pt x="2516" y="4055"/>
                    </a:lnTo>
                    <a:lnTo>
                      <a:pt x="2191" y="3638"/>
                    </a:lnTo>
                    <a:lnTo>
                      <a:pt x="2136" y="3566"/>
                    </a:lnTo>
                    <a:lnTo>
                      <a:pt x="1557" y="2860"/>
                    </a:lnTo>
                    <a:lnTo>
                      <a:pt x="761" y="1647"/>
                    </a:lnTo>
                    <a:lnTo>
                      <a:pt x="399" y="778"/>
                    </a:lnTo>
                    <a:lnTo>
                      <a:pt x="290" y="290"/>
                    </a:lnTo>
                    <a:lnTo>
                      <a:pt x="1" y="344"/>
                    </a:lnTo>
                    <a:lnTo>
                      <a:pt x="109" y="851"/>
                    </a:lnTo>
                    <a:lnTo>
                      <a:pt x="489" y="1774"/>
                    </a:lnTo>
                    <a:lnTo>
                      <a:pt x="1304" y="3023"/>
                    </a:lnTo>
                    <a:lnTo>
                      <a:pt x="1901" y="3765"/>
                    </a:lnTo>
                    <a:lnTo>
                      <a:pt x="1955" y="3837"/>
                    </a:lnTo>
                    <a:lnTo>
                      <a:pt x="2281" y="4236"/>
                    </a:lnTo>
                    <a:lnTo>
                      <a:pt x="2589" y="4634"/>
                    </a:lnTo>
                    <a:lnTo>
                      <a:pt x="3005" y="5231"/>
                    </a:lnTo>
                    <a:lnTo>
                      <a:pt x="3783" y="6462"/>
                    </a:lnTo>
                    <a:lnTo>
                      <a:pt x="4507" y="7819"/>
                    </a:lnTo>
                    <a:lnTo>
                      <a:pt x="5213" y="9358"/>
                    </a:lnTo>
                    <a:lnTo>
                      <a:pt x="5575" y="10227"/>
                    </a:lnTo>
                    <a:lnTo>
                      <a:pt x="6064" y="11421"/>
                    </a:lnTo>
                    <a:lnTo>
                      <a:pt x="6987" y="13937"/>
                    </a:lnTo>
                    <a:lnTo>
                      <a:pt x="7874" y="16634"/>
                    </a:lnTo>
                    <a:lnTo>
                      <a:pt x="8725" y="19512"/>
                    </a:lnTo>
                    <a:lnTo>
                      <a:pt x="9141" y="21051"/>
                    </a:lnTo>
                    <a:lnTo>
                      <a:pt x="9521" y="22390"/>
                    </a:lnTo>
                    <a:lnTo>
                      <a:pt x="10354" y="25196"/>
                    </a:lnTo>
                    <a:lnTo>
                      <a:pt x="11331" y="28038"/>
                    </a:lnTo>
                    <a:lnTo>
                      <a:pt x="12490" y="30825"/>
                    </a:lnTo>
                    <a:lnTo>
                      <a:pt x="13829" y="33540"/>
                    </a:lnTo>
                    <a:lnTo>
                      <a:pt x="15006" y="35441"/>
                    </a:lnTo>
                    <a:lnTo>
                      <a:pt x="15856" y="36635"/>
                    </a:lnTo>
                    <a:lnTo>
                      <a:pt x="16780" y="37776"/>
                    </a:lnTo>
                    <a:lnTo>
                      <a:pt x="17757" y="38843"/>
                    </a:lnTo>
                    <a:lnTo>
                      <a:pt x="18807" y="39821"/>
                    </a:lnTo>
                    <a:lnTo>
                      <a:pt x="19947" y="40690"/>
                    </a:lnTo>
                    <a:lnTo>
                      <a:pt x="20544" y="41088"/>
                    </a:lnTo>
                    <a:lnTo>
                      <a:pt x="20671" y="41178"/>
                    </a:lnTo>
                    <a:lnTo>
                      <a:pt x="21721" y="39531"/>
                    </a:lnTo>
                    <a:lnTo>
                      <a:pt x="21594" y="39459"/>
                    </a:lnTo>
                    <a:lnTo>
                      <a:pt x="21051" y="39079"/>
                    </a:lnTo>
                    <a:lnTo>
                      <a:pt x="20019" y="38282"/>
                    </a:lnTo>
                    <a:lnTo>
                      <a:pt x="19042" y="37377"/>
                    </a:lnTo>
                    <a:lnTo>
                      <a:pt x="18137" y="36382"/>
                    </a:lnTo>
                    <a:lnTo>
                      <a:pt x="16888" y="34771"/>
                    </a:lnTo>
                    <a:lnTo>
                      <a:pt x="15422" y="32400"/>
                    </a:lnTo>
                    <a:lnTo>
                      <a:pt x="14173" y="29848"/>
                    </a:lnTo>
                    <a:lnTo>
                      <a:pt x="13087" y="27187"/>
                    </a:lnTo>
                    <a:lnTo>
                      <a:pt x="12164" y="24490"/>
                    </a:lnTo>
                    <a:lnTo>
                      <a:pt x="11386" y="21829"/>
                    </a:lnTo>
                    <a:lnTo>
                      <a:pt x="11024" y="20544"/>
                    </a:lnTo>
                    <a:lnTo>
                      <a:pt x="10607" y="18987"/>
                    </a:lnTo>
                    <a:lnTo>
                      <a:pt x="9738" y="16037"/>
                    </a:lnTo>
                    <a:lnTo>
                      <a:pt x="8833" y="13286"/>
                    </a:lnTo>
                    <a:lnTo>
                      <a:pt x="7892" y="10715"/>
                    </a:lnTo>
                    <a:lnTo>
                      <a:pt x="7385" y="9485"/>
                    </a:lnTo>
                    <a:lnTo>
                      <a:pt x="7005" y="8562"/>
                    </a:lnTo>
                    <a:lnTo>
                      <a:pt x="6227" y="6914"/>
                    </a:lnTo>
                    <a:lnTo>
                      <a:pt x="5449" y="5466"/>
                    </a:lnTo>
                    <a:lnTo>
                      <a:pt x="4616" y="4127"/>
                    </a:lnTo>
                    <a:lnTo>
                      <a:pt x="4164" y="3475"/>
                    </a:lnTo>
                    <a:lnTo>
                      <a:pt x="3820" y="3023"/>
                    </a:lnTo>
                    <a:lnTo>
                      <a:pt x="3421" y="2534"/>
                    </a:lnTo>
                    <a:lnTo>
                      <a:pt x="2915" y="1919"/>
                    </a:lnTo>
                    <a:lnTo>
                      <a:pt x="2281" y="978"/>
                    </a:lnTo>
                    <a:lnTo>
                      <a:pt x="1992" y="326"/>
                    </a:lnTo>
                    <a:lnTo>
                      <a:pt x="1919"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7" name="Google Shape;337;p10"/>
              <p:cNvSpPr/>
              <p:nvPr/>
            </p:nvSpPr>
            <p:spPr>
              <a:xfrm>
                <a:off x="5960870" y="3211393"/>
                <a:ext cx="136886" cy="174848"/>
              </a:xfrm>
              <a:custGeom>
                <a:avLst/>
                <a:gdLst/>
                <a:ahLst/>
                <a:cxnLst/>
                <a:rect l="l" t="t" r="r" b="b"/>
                <a:pathLst>
                  <a:path w="4309" h="5504" extrusionOk="0">
                    <a:moveTo>
                      <a:pt x="4308" y="1"/>
                    </a:moveTo>
                    <a:lnTo>
                      <a:pt x="3783" y="55"/>
                    </a:lnTo>
                    <a:lnTo>
                      <a:pt x="2897" y="254"/>
                    </a:lnTo>
                    <a:lnTo>
                      <a:pt x="2136" y="526"/>
                    </a:lnTo>
                    <a:lnTo>
                      <a:pt x="1521" y="869"/>
                    </a:lnTo>
                    <a:lnTo>
                      <a:pt x="1050" y="1286"/>
                    </a:lnTo>
                    <a:lnTo>
                      <a:pt x="670" y="1738"/>
                    </a:lnTo>
                    <a:lnTo>
                      <a:pt x="272" y="2444"/>
                    </a:lnTo>
                    <a:lnTo>
                      <a:pt x="37" y="3440"/>
                    </a:lnTo>
                    <a:lnTo>
                      <a:pt x="0" y="4345"/>
                    </a:lnTo>
                    <a:lnTo>
                      <a:pt x="145" y="5358"/>
                    </a:lnTo>
                    <a:lnTo>
                      <a:pt x="200" y="5503"/>
                    </a:lnTo>
                    <a:lnTo>
                      <a:pt x="326" y="5503"/>
                    </a:lnTo>
                    <a:lnTo>
                      <a:pt x="1159" y="5358"/>
                    </a:lnTo>
                    <a:lnTo>
                      <a:pt x="1883" y="5069"/>
                    </a:lnTo>
                    <a:lnTo>
                      <a:pt x="2643" y="4562"/>
                    </a:lnTo>
                    <a:lnTo>
                      <a:pt x="3367" y="3747"/>
                    </a:lnTo>
                    <a:lnTo>
                      <a:pt x="3820" y="2897"/>
                    </a:lnTo>
                    <a:lnTo>
                      <a:pt x="4055" y="2227"/>
                    </a:lnTo>
                    <a:lnTo>
                      <a:pt x="4218" y="1431"/>
                    </a:lnTo>
                    <a:lnTo>
                      <a:pt x="4308" y="507"/>
                    </a:lnTo>
                    <a:lnTo>
                      <a:pt x="4308"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8" name="Google Shape;338;p10"/>
              <p:cNvSpPr/>
              <p:nvPr/>
            </p:nvSpPr>
            <p:spPr>
              <a:xfrm>
                <a:off x="5955692" y="3206215"/>
                <a:ext cx="146671" cy="185205"/>
              </a:xfrm>
              <a:custGeom>
                <a:avLst/>
                <a:gdLst/>
                <a:ahLst/>
                <a:cxnLst/>
                <a:rect l="l" t="t" r="r" b="b"/>
                <a:pathLst>
                  <a:path w="4617" h="5830" extrusionOk="0">
                    <a:moveTo>
                      <a:pt x="4616" y="1"/>
                    </a:moveTo>
                    <a:lnTo>
                      <a:pt x="4453" y="19"/>
                    </a:lnTo>
                    <a:lnTo>
                      <a:pt x="3838" y="91"/>
                    </a:lnTo>
                    <a:lnTo>
                      <a:pt x="2734" y="363"/>
                    </a:lnTo>
                    <a:lnTo>
                      <a:pt x="2263" y="562"/>
                    </a:lnTo>
                    <a:lnTo>
                      <a:pt x="1919" y="725"/>
                    </a:lnTo>
                    <a:lnTo>
                      <a:pt x="1322" y="1123"/>
                    </a:lnTo>
                    <a:lnTo>
                      <a:pt x="851" y="1612"/>
                    </a:lnTo>
                    <a:lnTo>
                      <a:pt x="471" y="2191"/>
                    </a:lnTo>
                    <a:lnTo>
                      <a:pt x="326" y="2499"/>
                    </a:lnTo>
                    <a:lnTo>
                      <a:pt x="127" y="3078"/>
                    </a:lnTo>
                    <a:lnTo>
                      <a:pt x="1" y="4182"/>
                    </a:lnTo>
                    <a:lnTo>
                      <a:pt x="145" y="5467"/>
                    </a:lnTo>
                    <a:lnTo>
                      <a:pt x="218" y="5720"/>
                    </a:lnTo>
                    <a:lnTo>
                      <a:pt x="254" y="5829"/>
                    </a:lnTo>
                    <a:lnTo>
                      <a:pt x="634" y="5829"/>
                    </a:lnTo>
                    <a:lnTo>
                      <a:pt x="1756" y="5539"/>
                    </a:lnTo>
                    <a:lnTo>
                      <a:pt x="2661" y="5033"/>
                    </a:lnTo>
                    <a:lnTo>
                      <a:pt x="3114" y="4634"/>
                    </a:lnTo>
                    <a:lnTo>
                      <a:pt x="2897" y="4417"/>
                    </a:lnTo>
                    <a:lnTo>
                      <a:pt x="2535" y="4743"/>
                    </a:lnTo>
                    <a:lnTo>
                      <a:pt x="1811" y="5177"/>
                    </a:lnTo>
                    <a:lnTo>
                      <a:pt x="851" y="5485"/>
                    </a:lnTo>
                    <a:lnTo>
                      <a:pt x="471" y="5521"/>
                    </a:lnTo>
                    <a:lnTo>
                      <a:pt x="381" y="5105"/>
                    </a:lnTo>
                    <a:lnTo>
                      <a:pt x="326" y="3965"/>
                    </a:lnTo>
                    <a:lnTo>
                      <a:pt x="453" y="3078"/>
                    </a:lnTo>
                    <a:lnTo>
                      <a:pt x="616" y="2625"/>
                    </a:lnTo>
                    <a:lnTo>
                      <a:pt x="743" y="2336"/>
                    </a:lnTo>
                    <a:lnTo>
                      <a:pt x="1087" y="1811"/>
                    </a:lnTo>
                    <a:lnTo>
                      <a:pt x="1521" y="1358"/>
                    </a:lnTo>
                    <a:lnTo>
                      <a:pt x="2064" y="978"/>
                    </a:lnTo>
                    <a:lnTo>
                      <a:pt x="2390" y="833"/>
                    </a:lnTo>
                    <a:lnTo>
                      <a:pt x="2806" y="652"/>
                    </a:lnTo>
                    <a:lnTo>
                      <a:pt x="3765" y="399"/>
                    </a:lnTo>
                    <a:lnTo>
                      <a:pt x="4327" y="327"/>
                    </a:lnTo>
                    <a:lnTo>
                      <a:pt x="4290" y="942"/>
                    </a:lnTo>
                    <a:lnTo>
                      <a:pt x="4146" y="2046"/>
                    </a:lnTo>
                    <a:lnTo>
                      <a:pt x="4001" y="2535"/>
                    </a:lnTo>
                    <a:lnTo>
                      <a:pt x="4290" y="2625"/>
                    </a:lnTo>
                    <a:lnTo>
                      <a:pt x="4435" y="2082"/>
                    </a:lnTo>
                    <a:lnTo>
                      <a:pt x="4616" y="851"/>
                    </a:lnTo>
                    <a:lnTo>
                      <a:pt x="4616" y="164"/>
                    </a:lnTo>
                    <a:lnTo>
                      <a:pt x="461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9" name="Google Shape;339;p10"/>
              <p:cNvSpPr/>
              <p:nvPr/>
            </p:nvSpPr>
            <p:spPr>
              <a:xfrm>
                <a:off x="5955692" y="3206215"/>
                <a:ext cx="146671" cy="185205"/>
              </a:xfrm>
              <a:custGeom>
                <a:avLst/>
                <a:gdLst/>
                <a:ahLst/>
                <a:cxnLst/>
                <a:rect l="l" t="t" r="r" b="b"/>
                <a:pathLst>
                  <a:path w="4617" h="5830" extrusionOk="0">
                    <a:moveTo>
                      <a:pt x="4616" y="1"/>
                    </a:moveTo>
                    <a:lnTo>
                      <a:pt x="4453" y="19"/>
                    </a:lnTo>
                    <a:lnTo>
                      <a:pt x="3838" y="91"/>
                    </a:lnTo>
                    <a:lnTo>
                      <a:pt x="2734" y="363"/>
                    </a:lnTo>
                    <a:lnTo>
                      <a:pt x="2263" y="562"/>
                    </a:lnTo>
                    <a:lnTo>
                      <a:pt x="2390" y="833"/>
                    </a:lnTo>
                    <a:lnTo>
                      <a:pt x="2806" y="652"/>
                    </a:lnTo>
                    <a:lnTo>
                      <a:pt x="3765" y="399"/>
                    </a:lnTo>
                    <a:lnTo>
                      <a:pt x="4327" y="327"/>
                    </a:lnTo>
                    <a:lnTo>
                      <a:pt x="4290" y="942"/>
                    </a:lnTo>
                    <a:lnTo>
                      <a:pt x="4146" y="2046"/>
                    </a:lnTo>
                    <a:lnTo>
                      <a:pt x="4001" y="2535"/>
                    </a:lnTo>
                    <a:lnTo>
                      <a:pt x="3802" y="3096"/>
                    </a:lnTo>
                    <a:lnTo>
                      <a:pt x="3259" y="4037"/>
                    </a:lnTo>
                    <a:lnTo>
                      <a:pt x="2897" y="4417"/>
                    </a:lnTo>
                    <a:lnTo>
                      <a:pt x="2535" y="4743"/>
                    </a:lnTo>
                    <a:lnTo>
                      <a:pt x="1811" y="5177"/>
                    </a:lnTo>
                    <a:lnTo>
                      <a:pt x="851" y="5485"/>
                    </a:lnTo>
                    <a:lnTo>
                      <a:pt x="471" y="5521"/>
                    </a:lnTo>
                    <a:lnTo>
                      <a:pt x="381" y="5105"/>
                    </a:lnTo>
                    <a:lnTo>
                      <a:pt x="326" y="3965"/>
                    </a:lnTo>
                    <a:lnTo>
                      <a:pt x="453" y="3078"/>
                    </a:lnTo>
                    <a:lnTo>
                      <a:pt x="616" y="2625"/>
                    </a:lnTo>
                    <a:lnTo>
                      <a:pt x="326" y="2499"/>
                    </a:lnTo>
                    <a:lnTo>
                      <a:pt x="127" y="3078"/>
                    </a:lnTo>
                    <a:lnTo>
                      <a:pt x="1" y="4182"/>
                    </a:lnTo>
                    <a:lnTo>
                      <a:pt x="145" y="5467"/>
                    </a:lnTo>
                    <a:lnTo>
                      <a:pt x="218" y="5720"/>
                    </a:lnTo>
                    <a:lnTo>
                      <a:pt x="254" y="5829"/>
                    </a:lnTo>
                    <a:lnTo>
                      <a:pt x="634" y="5829"/>
                    </a:lnTo>
                    <a:lnTo>
                      <a:pt x="1756" y="5539"/>
                    </a:lnTo>
                    <a:lnTo>
                      <a:pt x="2661" y="5033"/>
                    </a:lnTo>
                    <a:lnTo>
                      <a:pt x="3114" y="4634"/>
                    </a:lnTo>
                    <a:lnTo>
                      <a:pt x="3494" y="4236"/>
                    </a:lnTo>
                    <a:lnTo>
                      <a:pt x="4091" y="3223"/>
                    </a:lnTo>
                    <a:lnTo>
                      <a:pt x="4290" y="2625"/>
                    </a:lnTo>
                    <a:lnTo>
                      <a:pt x="4435" y="2082"/>
                    </a:lnTo>
                    <a:lnTo>
                      <a:pt x="4616" y="851"/>
                    </a:lnTo>
                    <a:lnTo>
                      <a:pt x="4616" y="164"/>
                    </a:lnTo>
                    <a:lnTo>
                      <a:pt x="461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0" name="Google Shape;340;p10"/>
              <p:cNvSpPr/>
              <p:nvPr/>
            </p:nvSpPr>
            <p:spPr>
              <a:xfrm>
                <a:off x="5534232" y="3159644"/>
                <a:ext cx="234603" cy="142064"/>
              </a:xfrm>
              <a:custGeom>
                <a:avLst/>
                <a:gdLst/>
                <a:ahLst/>
                <a:cxnLst/>
                <a:rect l="l" t="t" r="r" b="b"/>
                <a:pathLst>
                  <a:path w="7385" h="4472" extrusionOk="0">
                    <a:moveTo>
                      <a:pt x="1919" y="1"/>
                    </a:moveTo>
                    <a:lnTo>
                      <a:pt x="688" y="73"/>
                    </a:lnTo>
                    <a:lnTo>
                      <a:pt x="0" y="164"/>
                    </a:lnTo>
                    <a:lnTo>
                      <a:pt x="109" y="725"/>
                    </a:lnTo>
                    <a:lnTo>
                      <a:pt x="434" y="1702"/>
                    </a:lnTo>
                    <a:lnTo>
                      <a:pt x="833" y="2480"/>
                    </a:lnTo>
                    <a:lnTo>
                      <a:pt x="1321" y="3114"/>
                    </a:lnTo>
                    <a:lnTo>
                      <a:pt x="1882" y="3603"/>
                    </a:lnTo>
                    <a:lnTo>
                      <a:pt x="2498" y="3965"/>
                    </a:lnTo>
                    <a:lnTo>
                      <a:pt x="3131" y="4218"/>
                    </a:lnTo>
                    <a:lnTo>
                      <a:pt x="3765" y="4363"/>
                    </a:lnTo>
                    <a:lnTo>
                      <a:pt x="4724" y="4471"/>
                    </a:lnTo>
                    <a:lnTo>
                      <a:pt x="5901" y="4381"/>
                    </a:lnTo>
                    <a:lnTo>
                      <a:pt x="7186" y="4109"/>
                    </a:lnTo>
                    <a:lnTo>
                      <a:pt x="7385" y="4037"/>
                    </a:lnTo>
                    <a:lnTo>
                      <a:pt x="7385" y="3892"/>
                    </a:lnTo>
                    <a:lnTo>
                      <a:pt x="7204" y="2933"/>
                    </a:lnTo>
                    <a:lnTo>
                      <a:pt x="6824" y="2100"/>
                    </a:lnTo>
                    <a:lnTo>
                      <a:pt x="6335" y="1485"/>
                    </a:lnTo>
                    <a:lnTo>
                      <a:pt x="5901" y="1087"/>
                    </a:lnTo>
                    <a:lnTo>
                      <a:pt x="5358" y="725"/>
                    </a:lnTo>
                    <a:lnTo>
                      <a:pt x="4706" y="417"/>
                    </a:lnTo>
                    <a:lnTo>
                      <a:pt x="3928" y="200"/>
                    </a:lnTo>
                    <a:lnTo>
                      <a:pt x="3005" y="55"/>
                    </a:lnTo>
                    <a:lnTo>
                      <a:pt x="1919"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1" name="Google Shape;341;p10"/>
              <p:cNvSpPr/>
              <p:nvPr/>
            </p:nvSpPr>
            <p:spPr>
              <a:xfrm>
                <a:off x="5528482" y="3155609"/>
                <a:ext cx="244959" cy="150133"/>
              </a:xfrm>
              <a:custGeom>
                <a:avLst/>
                <a:gdLst/>
                <a:ahLst/>
                <a:cxnLst/>
                <a:rect l="l" t="t" r="r" b="b"/>
                <a:pathLst>
                  <a:path w="7711" h="4726" extrusionOk="0">
                    <a:moveTo>
                      <a:pt x="2896" y="1"/>
                    </a:moveTo>
                    <a:lnTo>
                      <a:pt x="1140" y="19"/>
                    </a:lnTo>
                    <a:lnTo>
                      <a:pt x="163" y="146"/>
                    </a:lnTo>
                    <a:lnTo>
                      <a:pt x="0" y="164"/>
                    </a:lnTo>
                    <a:lnTo>
                      <a:pt x="36" y="327"/>
                    </a:lnTo>
                    <a:lnTo>
                      <a:pt x="145" y="906"/>
                    </a:lnTo>
                    <a:lnTo>
                      <a:pt x="489" y="1956"/>
                    </a:lnTo>
                    <a:lnTo>
                      <a:pt x="977" y="2843"/>
                    </a:lnTo>
                    <a:lnTo>
                      <a:pt x="1611" y="3549"/>
                    </a:lnTo>
                    <a:lnTo>
                      <a:pt x="1973" y="3838"/>
                    </a:lnTo>
                    <a:lnTo>
                      <a:pt x="2389" y="4110"/>
                    </a:lnTo>
                    <a:lnTo>
                      <a:pt x="3312" y="4508"/>
                    </a:lnTo>
                    <a:lnTo>
                      <a:pt x="3837" y="4635"/>
                    </a:lnTo>
                    <a:lnTo>
                      <a:pt x="4453" y="4725"/>
                    </a:lnTo>
                    <a:lnTo>
                      <a:pt x="5557" y="4725"/>
                    </a:lnTo>
                    <a:lnTo>
                      <a:pt x="6462" y="4617"/>
                    </a:lnTo>
                    <a:lnTo>
                      <a:pt x="7439" y="4381"/>
                    </a:lnTo>
                    <a:lnTo>
                      <a:pt x="7620" y="4309"/>
                    </a:lnTo>
                    <a:lnTo>
                      <a:pt x="7711" y="4273"/>
                    </a:lnTo>
                    <a:lnTo>
                      <a:pt x="7711" y="4182"/>
                    </a:lnTo>
                    <a:lnTo>
                      <a:pt x="7711" y="4092"/>
                    </a:lnTo>
                    <a:lnTo>
                      <a:pt x="7620" y="3386"/>
                    </a:lnTo>
                    <a:lnTo>
                      <a:pt x="7349" y="2589"/>
                    </a:lnTo>
                    <a:lnTo>
                      <a:pt x="7041" y="2010"/>
                    </a:lnTo>
                    <a:lnTo>
                      <a:pt x="6570" y="1449"/>
                    </a:lnTo>
                    <a:lnTo>
                      <a:pt x="5937" y="924"/>
                    </a:lnTo>
                    <a:lnTo>
                      <a:pt x="5539" y="689"/>
                    </a:lnTo>
                    <a:lnTo>
                      <a:pt x="5394" y="960"/>
                    </a:lnTo>
                    <a:lnTo>
                      <a:pt x="5720" y="1141"/>
                    </a:lnTo>
                    <a:lnTo>
                      <a:pt x="6263" y="1558"/>
                    </a:lnTo>
                    <a:lnTo>
                      <a:pt x="6842" y="2245"/>
                    </a:lnTo>
                    <a:lnTo>
                      <a:pt x="7258" y="3150"/>
                    </a:lnTo>
                    <a:lnTo>
                      <a:pt x="7403" y="3856"/>
                    </a:lnTo>
                    <a:lnTo>
                      <a:pt x="7421" y="4055"/>
                    </a:lnTo>
                    <a:lnTo>
                      <a:pt x="6969" y="4200"/>
                    </a:lnTo>
                    <a:lnTo>
                      <a:pt x="5593" y="4417"/>
                    </a:lnTo>
                    <a:lnTo>
                      <a:pt x="4489" y="4417"/>
                    </a:lnTo>
                    <a:lnTo>
                      <a:pt x="3892" y="4327"/>
                    </a:lnTo>
                    <a:lnTo>
                      <a:pt x="3403" y="4218"/>
                    </a:lnTo>
                    <a:lnTo>
                      <a:pt x="2534" y="3856"/>
                    </a:lnTo>
                    <a:lnTo>
                      <a:pt x="2154" y="3603"/>
                    </a:lnTo>
                    <a:lnTo>
                      <a:pt x="1828" y="3331"/>
                    </a:lnTo>
                    <a:lnTo>
                      <a:pt x="1249" y="2698"/>
                    </a:lnTo>
                    <a:lnTo>
                      <a:pt x="796" y="1901"/>
                    </a:lnTo>
                    <a:lnTo>
                      <a:pt x="471" y="960"/>
                    </a:lnTo>
                    <a:lnTo>
                      <a:pt x="362" y="417"/>
                    </a:lnTo>
                    <a:lnTo>
                      <a:pt x="1267" y="309"/>
                    </a:lnTo>
                    <a:lnTo>
                      <a:pt x="2914" y="291"/>
                    </a:lnTo>
                    <a:lnTo>
                      <a:pt x="3638" y="381"/>
                    </a:lnTo>
                    <a:lnTo>
                      <a:pt x="3674" y="91"/>
                    </a:lnTo>
                    <a:lnTo>
                      <a:pt x="289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2" name="Google Shape;342;p10"/>
              <p:cNvSpPr/>
              <p:nvPr/>
            </p:nvSpPr>
            <p:spPr>
              <a:xfrm>
                <a:off x="5528482" y="3155609"/>
                <a:ext cx="244959" cy="150133"/>
              </a:xfrm>
              <a:custGeom>
                <a:avLst/>
                <a:gdLst/>
                <a:ahLst/>
                <a:cxnLst/>
                <a:rect l="l" t="t" r="r" b="b"/>
                <a:pathLst>
                  <a:path w="7711" h="4726" extrusionOk="0">
                    <a:moveTo>
                      <a:pt x="2896" y="1"/>
                    </a:moveTo>
                    <a:lnTo>
                      <a:pt x="1140" y="19"/>
                    </a:lnTo>
                    <a:lnTo>
                      <a:pt x="163" y="146"/>
                    </a:lnTo>
                    <a:lnTo>
                      <a:pt x="0" y="164"/>
                    </a:lnTo>
                    <a:lnTo>
                      <a:pt x="36" y="327"/>
                    </a:lnTo>
                    <a:lnTo>
                      <a:pt x="145" y="906"/>
                    </a:lnTo>
                    <a:lnTo>
                      <a:pt x="489" y="1956"/>
                    </a:lnTo>
                    <a:lnTo>
                      <a:pt x="977" y="2843"/>
                    </a:lnTo>
                    <a:lnTo>
                      <a:pt x="1611" y="3549"/>
                    </a:lnTo>
                    <a:lnTo>
                      <a:pt x="1973" y="3838"/>
                    </a:lnTo>
                    <a:lnTo>
                      <a:pt x="2154" y="3603"/>
                    </a:lnTo>
                    <a:lnTo>
                      <a:pt x="1828" y="3331"/>
                    </a:lnTo>
                    <a:lnTo>
                      <a:pt x="1249" y="2698"/>
                    </a:lnTo>
                    <a:lnTo>
                      <a:pt x="796" y="1901"/>
                    </a:lnTo>
                    <a:lnTo>
                      <a:pt x="471" y="960"/>
                    </a:lnTo>
                    <a:lnTo>
                      <a:pt x="362" y="417"/>
                    </a:lnTo>
                    <a:lnTo>
                      <a:pt x="1267" y="309"/>
                    </a:lnTo>
                    <a:lnTo>
                      <a:pt x="2914" y="291"/>
                    </a:lnTo>
                    <a:lnTo>
                      <a:pt x="3638" y="381"/>
                    </a:lnTo>
                    <a:lnTo>
                      <a:pt x="4127" y="472"/>
                    </a:lnTo>
                    <a:lnTo>
                      <a:pt x="5014" y="761"/>
                    </a:lnTo>
                    <a:lnTo>
                      <a:pt x="5394" y="960"/>
                    </a:lnTo>
                    <a:lnTo>
                      <a:pt x="5720" y="1141"/>
                    </a:lnTo>
                    <a:lnTo>
                      <a:pt x="6263" y="1558"/>
                    </a:lnTo>
                    <a:lnTo>
                      <a:pt x="6842" y="2245"/>
                    </a:lnTo>
                    <a:lnTo>
                      <a:pt x="7258" y="3150"/>
                    </a:lnTo>
                    <a:lnTo>
                      <a:pt x="7403" y="3856"/>
                    </a:lnTo>
                    <a:lnTo>
                      <a:pt x="7421" y="4055"/>
                    </a:lnTo>
                    <a:lnTo>
                      <a:pt x="6969" y="4200"/>
                    </a:lnTo>
                    <a:lnTo>
                      <a:pt x="5593" y="4417"/>
                    </a:lnTo>
                    <a:lnTo>
                      <a:pt x="4489" y="4417"/>
                    </a:lnTo>
                    <a:lnTo>
                      <a:pt x="3892" y="4327"/>
                    </a:lnTo>
                    <a:lnTo>
                      <a:pt x="3837" y="4635"/>
                    </a:lnTo>
                    <a:lnTo>
                      <a:pt x="4453" y="4725"/>
                    </a:lnTo>
                    <a:lnTo>
                      <a:pt x="5557" y="4725"/>
                    </a:lnTo>
                    <a:lnTo>
                      <a:pt x="6462" y="4617"/>
                    </a:lnTo>
                    <a:lnTo>
                      <a:pt x="7439" y="4381"/>
                    </a:lnTo>
                    <a:lnTo>
                      <a:pt x="7620" y="4309"/>
                    </a:lnTo>
                    <a:lnTo>
                      <a:pt x="7711" y="4273"/>
                    </a:lnTo>
                    <a:lnTo>
                      <a:pt x="7711" y="4182"/>
                    </a:lnTo>
                    <a:lnTo>
                      <a:pt x="7711" y="4092"/>
                    </a:lnTo>
                    <a:lnTo>
                      <a:pt x="7620" y="3386"/>
                    </a:lnTo>
                    <a:lnTo>
                      <a:pt x="7349" y="2589"/>
                    </a:lnTo>
                    <a:lnTo>
                      <a:pt x="7041" y="2010"/>
                    </a:lnTo>
                    <a:lnTo>
                      <a:pt x="6570" y="1449"/>
                    </a:lnTo>
                    <a:lnTo>
                      <a:pt x="5937" y="924"/>
                    </a:lnTo>
                    <a:lnTo>
                      <a:pt x="5539" y="689"/>
                    </a:lnTo>
                    <a:lnTo>
                      <a:pt x="5141" y="490"/>
                    </a:lnTo>
                    <a:lnTo>
                      <a:pt x="4199" y="182"/>
                    </a:lnTo>
                    <a:lnTo>
                      <a:pt x="3674" y="91"/>
                    </a:lnTo>
                    <a:lnTo>
                      <a:pt x="289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3" name="Google Shape;343;p10"/>
              <p:cNvSpPr/>
              <p:nvPr/>
            </p:nvSpPr>
            <p:spPr>
              <a:xfrm>
                <a:off x="5222561" y="2294265"/>
                <a:ext cx="609523" cy="613557"/>
              </a:xfrm>
              <a:custGeom>
                <a:avLst/>
                <a:gdLst/>
                <a:ahLst/>
                <a:cxnLst/>
                <a:rect l="l" t="t" r="r" b="b"/>
                <a:pathLst>
                  <a:path w="19187" h="19314" extrusionOk="0">
                    <a:moveTo>
                      <a:pt x="12888" y="1"/>
                    </a:moveTo>
                    <a:lnTo>
                      <a:pt x="12363" y="91"/>
                    </a:lnTo>
                    <a:lnTo>
                      <a:pt x="11856" y="290"/>
                    </a:lnTo>
                    <a:lnTo>
                      <a:pt x="11386" y="580"/>
                    </a:lnTo>
                    <a:lnTo>
                      <a:pt x="10933" y="978"/>
                    </a:lnTo>
                    <a:lnTo>
                      <a:pt x="10734" y="1213"/>
                    </a:lnTo>
                    <a:lnTo>
                      <a:pt x="10354" y="1720"/>
                    </a:lnTo>
                    <a:lnTo>
                      <a:pt x="9811" y="2879"/>
                    </a:lnTo>
                    <a:lnTo>
                      <a:pt x="9503" y="4109"/>
                    </a:lnTo>
                    <a:lnTo>
                      <a:pt x="9485" y="5376"/>
                    </a:lnTo>
                    <a:lnTo>
                      <a:pt x="9576" y="6010"/>
                    </a:lnTo>
                    <a:lnTo>
                      <a:pt x="9268" y="5141"/>
                    </a:lnTo>
                    <a:lnTo>
                      <a:pt x="8978" y="4254"/>
                    </a:lnTo>
                    <a:lnTo>
                      <a:pt x="8743" y="3766"/>
                    </a:lnTo>
                    <a:lnTo>
                      <a:pt x="8110" y="2788"/>
                    </a:lnTo>
                    <a:lnTo>
                      <a:pt x="7295" y="1901"/>
                    </a:lnTo>
                    <a:lnTo>
                      <a:pt x="6336" y="1177"/>
                    </a:lnTo>
                    <a:lnTo>
                      <a:pt x="5340" y="688"/>
                    </a:lnTo>
                    <a:lnTo>
                      <a:pt x="4580" y="562"/>
                    </a:lnTo>
                    <a:lnTo>
                      <a:pt x="4091" y="598"/>
                    </a:lnTo>
                    <a:lnTo>
                      <a:pt x="3603" y="743"/>
                    </a:lnTo>
                    <a:lnTo>
                      <a:pt x="3150" y="996"/>
                    </a:lnTo>
                    <a:lnTo>
                      <a:pt x="2716" y="1394"/>
                    </a:lnTo>
                    <a:lnTo>
                      <a:pt x="2336" y="1937"/>
                    </a:lnTo>
                    <a:lnTo>
                      <a:pt x="2155" y="2263"/>
                    </a:lnTo>
                    <a:lnTo>
                      <a:pt x="2046" y="2535"/>
                    </a:lnTo>
                    <a:lnTo>
                      <a:pt x="1883" y="3060"/>
                    </a:lnTo>
                    <a:lnTo>
                      <a:pt x="1847" y="3548"/>
                    </a:lnTo>
                    <a:lnTo>
                      <a:pt x="1883" y="4037"/>
                    </a:lnTo>
                    <a:lnTo>
                      <a:pt x="2118" y="4689"/>
                    </a:lnTo>
                    <a:lnTo>
                      <a:pt x="2643" y="5503"/>
                    </a:lnTo>
                    <a:lnTo>
                      <a:pt x="3766" y="6571"/>
                    </a:lnTo>
                    <a:lnTo>
                      <a:pt x="5413" y="7784"/>
                    </a:lnTo>
                    <a:lnTo>
                      <a:pt x="6064" y="8309"/>
                    </a:lnTo>
                    <a:lnTo>
                      <a:pt x="5811" y="8128"/>
                    </a:lnTo>
                    <a:lnTo>
                      <a:pt x="5268" y="7874"/>
                    </a:lnTo>
                    <a:lnTo>
                      <a:pt x="4725" y="7748"/>
                    </a:lnTo>
                    <a:lnTo>
                      <a:pt x="4146" y="7729"/>
                    </a:lnTo>
                    <a:lnTo>
                      <a:pt x="3585" y="7820"/>
                    </a:lnTo>
                    <a:lnTo>
                      <a:pt x="3023" y="8001"/>
                    </a:lnTo>
                    <a:lnTo>
                      <a:pt x="2209" y="8435"/>
                    </a:lnTo>
                    <a:lnTo>
                      <a:pt x="1250" y="9250"/>
                    </a:lnTo>
                    <a:lnTo>
                      <a:pt x="526" y="10264"/>
                    </a:lnTo>
                    <a:lnTo>
                      <a:pt x="164" y="11114"/>
                    </a:lnTo>
                    <a:lnTo>
                      <a:pt x="37" y="11693"/>
                    </a:lnTo>
                    <a:lnTo>
                      <a:pt x="1" y="12291"/>
                    </a:lnTo>
                    <a:lnTo>
                      <a:pt x="73" y="12870"/>
                    </a:lnTo>
                    <a:lnTo>
                      <a:pt x="164" y="13160"/>
                    </a:lnTo>
                    <a:lnTo>
                      <a:pt x="290" y="13467"/>
                    </a:lnTo>
                    <a:lnTo>
                      <a:pt x="580" y="13974"/>
                    </a:lnTo>
                    <a:lnTo>
                      <a:pt x="924" y="14336"/>
                    </a:lnTo>
                    <a:lnTo>
                      <a:pt x="1322" y="14590"/>
                    </a:lnTo>
                    <a:lnTo>
                      <a:pt x="1774" y="14716"/>
                    </a:lnTo>
                    <a:lnTo>
                      <a:pt x="2245" y="14752"/>
                    </a:lnTo>
                    <a:lnTo>
                      <a:pt x="2987" y="14644"/>
                    </a:lnTo>
                    <a:lnTo>
                      <a:pt x="4019" y="14228"/>
                    </a:lnTo>
                    <a:lnTo>
                      <a:pt x="4996" y="13594"/>
                    </a:lnTo>
                    <a:lnTo>
                      <a:pt x="5883" y="12852"/>
                    </a:lnTo>
                    <a:lnTo>
                      <a:pt x="6589" y="12074"/>
                    </a:lnTo>
                    <a:lnTo>
                      <a:pt x="6843" y="11693"/>
                    </a:lnTo>
                    <a:lnTo>
                      <a:pt x="6571" y="12236"/>
                    </a:lnTo>
                    <a:lnTo>
                      <a:pt x="6137" y="13359"/>
                    </a:lnTo>
                    <a:lnTo>
                      <a:pt x="5829" y="14535"/>
                    </a:lnTo>
                    <a:lnTo>
                      <a:pt x="5702" y="15676"/>
                    </a:lnTo>
                    <a:lnTo>
                      <a:pt x="5793" y="16762"/>
                    </a:lnTo>
                    <a:lnTo>
                      <a:pt x="6046" y="17504"/>
                    </a:lnTo>
                    <a:lnTo>
                      <a:pt x="6300" y="17938"/>
                    </a:lnTo>
                    <a:lnTo>
                      <a:pt x="6643" y="18336"/>
                    </a:lnTo>
                    <a:lnTo>
                      <a:pt x="7060" y="18680"/>
                    </a:lnTo>
                    <a:lnTo>
                      <a:pt x="7567" y="18970"/>
                    </a:lnTo>
                    <a:lnTo>
                      <a:pt x="8182" y="19205"/>
                    </a:lnTo>
                    <a:lnTo>
                      <a:pt x="8526" y="19296"/>
                    </a:lnTo>
                    <a:lnTo>
                      <a:pt x="8816" y="19314"/>
                    </a:lnTo>
                    <a:lnTo>
                      <a:pt x="9395" y="19277"/>
                    </a:lnTo>
                    <a:lnTo>
                      <a:pt x="9938" y="19115"/>
                    </a:lnTo>
                    <a:lnTo>
                      <a:pt x="10463" y="18843"/>
                    </a:lnTo>
                    <a:lnTo>
                      <a:pt x="11169" y="18300"/>
                    </a:lnTo>
                    <a:lnTo>
                      <a:pt x="11947" y="17323"/>
                    </a:lnTo>
                    <a:lnTo>
                      <a:pt x="12490" y="16164"/>
                    </a:lnTo>
                    <a:lnTo>
                      <a:pt x="12779" y="14952"/>
                    </a:lnTo>
                    <a:lnTo>
                      <a:pt x="12761" y="14065"/>
                    </a:lnTo>
                    <a:lnTo>
                      <a:pt x="12671" y="13522"/>
                    </a:lnTo>
                    <a:lnTo>
                      <a:pt x="12472" y="13015"/>
                    </a:lnTo>
                    <a:lnTo>
                      <a:pt x="12182" y="12580"/>
                    </a:lnTo>
                    <a:lnTo>
                      <a:pt x="12001" y="12381"/>
                    </a:lnTo>
                    <a:lnTo>
                      <a:pt x="12200" y="12580"/>
                    </a:lnTo>
                    <a:lnTo>
                      <a:pt x="12671" y="12906"/>
                    </a:lnTo>
                    <a:lnTo>
                      <a:pt x="13431" y="13250"/>
                    </a:lnTo>
                    <a:lnTo>
                      <a:pt x="14590" y="13449"/>
                    </a:lnTo>
                    <a:lnTo>
                      <a:pt x="15802" y="13341"/>
                    </a:lnTo>
                    <a:lnTo>
                      <a:pt x="16943" y="12960"/>
                    </a:lnTo>
                    <a:lnTo>
                      <a:pt x="17956" y="12327"/>
                    </a:lnTo>
                    <a:lnTo>
                      <a:pt x="18553" y="11712"/>
                    </a:lnTo>
                    <a:lnTo>
                      <a:pt x="18843" y="11241"/>
                    </a:lnTo>
                    <a:lnTo>
                      <a:pt x="19060" y="10716"/>
                    </a:lnTo>
                    <a:lnTo>
                      <a:pt x="19169" y="10137"/>
                    </a:lnTo>
                    <a:lnTo>
                      <a:pt x="19187" y="9829"/>
                    </a:lnTo>
                    <a:lnTo>
                      <a:pt x="19169" y="9304"/>
                    </a:lnTo>
                    <a:lnTo>
                      <a:pt x="18934" y="8435"/>
                    </a:lnTo>
                    <a:lnTo>
                      <a:pt x="18517" y="7784"/>
                    </a:lnTo>
                    <a:lnTo>
                      <a:pt x="17902" y="7331"/>
                    </a:lnTo>
                    <a:lnTo>
                      <a:pt x="17160" y="7060"/>
                    </a:lnTo>
                    <a:lnTo>
                      <a:pt x="16273" y="6969"/>
                    </a:lnTo>
                    <a:lnTo>
                      <a:pt x="15277" y="7042"/>
                    </a:lnTo>
                    <a:lnTo>
                      <a:pt x="14209" y="7259"/>
                    </a:lnTo>
                    <a:lnTo>
                      <a:pt x="13630" y="7422"/>
                    </a:lnTo>
                    <a:lnTo>
                      <a:pt x="14119" y="7150"/>
                    </a:lnTo>
                    <a:lnTo>
                      <a:pt x="14915" y="6426"/>
                    </a:lnTo>
                    <a:lnTo>
                      <a:pt x="15495" y="5521"/>
                    </a:lnTo>
                    <a:lnTo>
                      <a:pt x="15875" y="4526"/>
                    </a:lnTo>
                    <a:lnTo>
                      <a:pt x="16056" y="3494"/>
                    </a:lnTo>
                    <a:lnTo>
                      <a:pt x="15983" y="2498"/>
                    </a:lnTo>
                    <a:lnTo>
                      <a:pt x="15694" y="1575"/>
                    </a:lnTo>
                    <a:lnTo>
                      <a:pt x="15151" y="833"/>
                    </a:lnTo>
                    <a:lnTo>
                      <a:pt x="14789" y="544"/>
                    </a:lnTo>
                    <a:lnTo>
                      <a:pt x="14517" y="381"/>
                    </a:lnTo>
                    <a:lnTo>
                      <a:pt x="13974" y="145"/>
                    </a:lnTo>
                    <a:lnTo>
                      <a:pt x="13431" y="19"/>
                    </a:lnTo>
                    <a:lnTo>
                      <a:pt x="1288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4" name="Google Shape;344;p10"/>
              <p:cNvSpPr/>
              <p:nvPr/>
            </p:nvSpPr>
            <p:spPr>
              <a:xfrm>
                <a:off x="5217955" y="2308084"/>
                <a:ext cx="618736" cy="604345"/>
              </a:xfrm>
              <a:custGeom>
                <a:avLst/>
                <a:gdLst/>
                <a:ahLst/>
                <a:cxnLst/>
                <a:rect l="l" t="t" r="r" b="b"/>
                <a:pathLst>
                  <a:path w="19477" h="19024" extrusionOk="0">
                    <a:moveTo>
                      <a:pt x="15006" y="0"/>
                    </a:moveTo>
                    <a:lnTo>
                      <a:pt x="14843" y="235"/>
                    </a:lnTo>
                    <a:lnTo>
                      <a:pt x="15151" y="471"/>
                    </a:lnTo>
                    <a:lnTo>
                      <a:pt x="15603" y="1050"/>
                    </a:lnTo>
                    <a:lnTo>
                      <a:pt x="15911" y="1774"/>
                    </a:lnTo>
                    <a:lnTo>
                      <a:pt x="16038" y="2625"/>
                    </a:lnTo>
                    <a:lnTo>
                      <a:pt x="16038" y="3077"/>
                    </a:lnTo>
                    <a:lnTo>
                      <a:pt x="15965" y="3693"/>
                    </a:lnTo>
                    <a:lnTo>
                      <a:pt x="15621" y="4815"/>
                    </a:lnTo>
                    <a:lnTo>
                      <a:pt x="15006" y="5810"/>
                    </a:lnTo>
                    <a:lnTo>
                      <a:pt x="14191" y="6589"/>
                    </a:lnTo>
                    <a:lnTo>
                      <a:pt x="13721" y="6860"/>
                    </a:lnTo>
                    <a:lnTo>
                      <a:pt x="13630" y="6932"/>
                    </a:lnTo>
                    <a:lnTo>
                      <a:pt x="13648" y="7041"/>
                    </a:lnTo>
                    <a:lnTo>
                      <a:pt x="13721" y="7150"/>
                    </a:lnTo>
                    <a:lnTo>
                      <a:pt x="13829" y="7132"/>
                    </a:lnTo>
                    <a:lnTo>
                      <a:pt x="14554" y="6932"/>
                    </a:lnTo>
                    <a:lnTo>
                      <a:pt x="15875" y="6715"/>
                    </a:lnTo>
                    <a:lnTo>
                      <a:pt x="16997" y="6733"/>
                    </a:lnTo>
                    <a:lnTo>
                      <a:pt x="17902" y="6987"/>
                    </a:lnTo>
                    <a:lnTo>
                      <a:pt x="18264" y="7204"/>
                    </a:lnTo>
                    <a:lnTo>
                      <a:pt x="18481" y="7385"/>
                    </a:lnTo>
                    <a:lnTo>
                      <a:pt x="18825" y="7819"/>
                    </a:lnTo>
                    <a:lnTo>
                      <a:pt x="19042" y="8381"/>
                    </a:lnTo>
                    <a:lnTo>
                      <a:pt x="19169" y="9032"/>
                    </a:lnTo>
                    <a:lnTo>
                      <a:pt x="19169" y="9394"/>
                    </a:lnTo>
                    <a:lnTo>
                      <a:pt x="19151" y="9883"/>
                    </a:lnTo>
                    <a:lnTo>
                      <a:pt x="18843" y="10806"/>
                    </a:lnTo>
                    <a:lnTo>
                      <a:pt x="18228" y="11584"/>
                    </a:lnTo>
                    <a:lnTo>
                      <a:pt x="17341" y="12236"/>
                    </a:lnTo>
                    <a:lnTo>
                      <a:pt x="16798" y="12471"/>
                    </a:lnTo>
                    <a:lnTo>
                      <a:pt x="16183" y="12688"/>
                    </a:lnTo>
                    <a:lnTo>
                      <a:pt x="14934" y="12851"/>
                    </a:lnTo>
                    <a:lnTo>
                      <a:pt x="13757" y="12706"/>
                    </a:lnTo>
                    <a:lnTo>
                      <a:pt x="12997" y="12399"/>
                    </a:lnTo>
                    <a:lnTo>
                      <a:pt x="12544" y="12109"/>
                    </a:lnTo>
                    <a:lnTo>
                      <a:pt x="12345" y="11928"/>
                    </a:lnTo>
                    <a:lnTo>
                      <a:pt x="12291" y="11892"/>
                    </a:lnTo>
                    <a:lnTo>
                      <a:pt x="12255" y="11838"/>
                    </a:lnTo>
                    <a:lnTo>
                      <a:pt x="12200" y="11801"/>
                    </a:lnTo>
                    <a:lnTo>
                      <a:pt x="12092" y="11801"/>
                    </a:lnTo>
                    <a:lnTo>
                      <a:pt x="12038" y="11838"/>
                    </a:lnTo>
                    <a:lnTo>
                      <a:pt x="12001" y="11892"/>
                    </a:lnTo>
                    <a:lnTo>
                      <a:pt x="12001" y="12001"/>
                    </a:lnTo>
                    <a:lnTo>
                      <a:pt x="12038" y="12055"/>
                    </a:lnTo>
                    <a:lnTo>
                      <a:pt x="12092" y="12091"/>
                    </a:lnTo>
                    <a:lnTo>
                      <a:pt x="12128" y="12145"/>
                    </a:lnTo>
                    <a:lnTo>
                      <a:pt x="12327" y="12381"/>
                    </a:lnTo>
                    <a:lnTo>
                      <a:pt x="12599" y="12924"/>
                    </a:lnTo>
                    <a:lnTo>
                      <a:pt x="12743" y="13539"/>
                    </a:lnTo>
                    <a:lnTo>
                      <a:pt x="12780" y="14209"/>
                    </a:lnTo>
                    <a:lnTo>
                      <a:pt x="12689" y="14915"/>
                    </a:lnTo>
                    <a:lnTo>
                      <a:pt x="12508" y="15603"/>
                    </a:lnTo>
                    <a:lnTo>
                      <a:pt x="12219" y="16290"/>
                    </a:lnTo>
                    <a:lnTo>
                      <a:pt x="11875" y="16924"/>
                    </a:lnTo>
                    <a:lnTo>
                      <a:pt x="11657" y="17213"/>
                    </a:lnTo>
                    <a:lnTo>
                      <a:pt x="11332" y="17612"/>
                    </a:lnTo>
                    <a:lnTo>
                      <a:pt x="10644" y="18227"/>
                    </a:lnTo>
                    <a:lnTo>
                      <a:pt x="9884" y="18607"/>
                    </a:lnTo>
                    <a:lnTo>
                      <a:pt x="9087" y="18734"/>
                    </a:lnTo>
                    <a:lnTo>
                      <a:pt x="8707" y="18698"/>
                    </a:lnTo>
                    <a:lnTo>
                      <a:pt x="8273" y="18607"/>
                    </a:lnTo>
                    <a:lnTo>
                      <a:pt x="7549" y="18299"/>
                    </a:lnTo>
                    <a:lnTo>
                      <a:pt x="6951" y="17865"/>
                    </a:lnTo>
                    <a:lnTo>
                      <a:pt x="6499" y="17322"/>
                    </a:lnTo>
                    <a:lnTo>
                      <a:pt x="6336" y="17014"/>
                    </a:lnTo>
                    <a:lnTo>
                      <a:pt x="6227" y="16743"/>
                    </a:lnTo>
                    <a:lnTo>
                      <a:pt x="6083" y="16182"/>
                    </a:lnTo>
                    <a:lnTo>
                      <a:pt x="5992" y="15204"/>
                    </a:lnTo>
                    <a:lnTo>
                      <a:pt x="6191" y="13756"/>
                    </a:lnTo>
                    <a:lnTo>
                      <a:pt x="6734" y="12163"/>
                    </a:lnTo>
                    <a:lnTo>
                      <a:pt x="7114" y="11331"/>
                    </a:lnTo>
                    <a:lnTo>
                      <a:pt x="7150" y="11204"/>
                    </a:lnTo>
                    <a:lnTo>
                      <a:pt x="7060" y="11132"/>
                    </a:lnTo>
                    <a:lnTo>
                      <a:pt x="6951" y="11096"/>
                    </a:lnTo>
                    <a:lnTo>
                      <a:pt x="6861" y="11186"/>
                    </a:lnTo>
                    <a:lnTo>
                      <a:pt x="6517" y="11693"/>
                    </a:lnTo>
                    <a:lnTo>
                      <a:pt x="5449" y="12743"/>
                    </a:lnTo>
                    <a:lnTo>
                      <a:pt x="4454" y="13449"/>
                    </a:lnTo>
                    <a:lnTo>
                      <a:pt x="3766" y="13811"/>
                    </a:lnTo>
                    <a:lnTo>
                      <a:pt x="3060" y="14064"/>
                    </a:lnTo>
                    <a:lnTo>
                      <a:pt x="2390" y="14173"/>
                    </a:lnTo>
                    <a:lnTo>
                      <a:pt x="2064" y="14155"/>
                    </a:lnTo>
                    <a:lnTo>
                      <a:pt x="1793" y="14100"/>
                    </a:lnTo>
                    <a:lnTo>
                      <a:pt x="1304" y="13883"/>
                    </a:lnTo>
                    <a:lnTo>
                      <a:pt x="906" y="13521"/>
                    </a:lnTo>
                    <a:lnTo>
                      <a:pt x="580" y="12996"/>
                    </a:lnTo>
                    <a:lnTo>
                      <a:pt x="453" y="12670"/>
                    </a:lnTo>
                    <a:lnTo>
                      <a:pt x="363" y="12363"/>
                    </a:lnTo>
                    <a:lnTo>
                      <a:pt x="290" y="11747"/>
                    </a:lnTo>
                    <a:lnTo>
                      <a:pt x="363" y="11114"/>
                    </a:lnTo>
                    <a:lnTo>
                      <a:pt x="526" y="10498"/>
                    </a:lnTo>
                    <a:lnTo>
                      <a:pt x="797" y="9901"/>
                    </a:lnTo>
                    <a:lnTo>
                      <a:pt x="1159" y="9358"/>
                    </a:lnTo>
                    <a:lnTo>
                      <a:pt x="1811" y="8616"/>
                    </a:lnTo>
                    <a:lnTo>
                      <a:pt x="2300" y="8236"/>
                    </a:lnTo>
                    <a:lnTo>
                      <a:pt x="2806" y="7892"/>
                    </a:lnTo>
                    <a:lnTo>
                      <a:pt x="3820" y="7512"/>
                    </a:lnTo>
                    <a:lnTo>
                      <a:pt x="4562" y="7439"/>
                    </a:lnTo>
                    <a:lnTo>
                      <a:pt x="5033" y="7494"/>
                    </a:lnTo>
                    <a:lnTo>
                      <a:pt x="5485" y="7638"/>
                    </a:lnTo>
                    <a:lnTo>
                      <a:pt x="5920" y="7856"/>
                    </a:lnTo>
                    <a:lnTo>
                      <a:pt x="6119" y="8000"/>
                    </a:lnTo>
                    <a:lnTo>
                      <a:pt x="6227" y="8037"/>
                    </a:lnTo>
                    <a:lnTo>
                      <a:pt x="6318" y="7982"/>
                    </a:lnTo>
                    <a:lnTo>
                      <a:pt x="6372" y="7874"/>
                    </a:lnTo>
                    <a:lnTo>
                      <a:pt x="6318" y="7765"/>
                    </a:lnTo>
                    <a:lnTo>
                      <a:pt x="5775" y="7331"/>
                    </a:lnTo>
                    <a:lnTo>
                      <a:pt x="5141" y="6860"/>
                    </a:lnTo>
                    <a:lnTo>
                      <a:pt x="4490" y="6389"/>
                    </a:lnTo>
                    <a:lnTo>
                      <a:pt x="3549" y="5611"/>
                    </a:lnTo>
                    <a:lnTo>
                      <a:pt x="2987" y="5050"/>
                    </a:lnTo>
                    <a:lnTo>
                      <a:pt x="2535" y="4435"/>
                    </a:lnTo>
                    <a:lnTo>
                      <a:pt x="2245" y="3783"/>
                    </a:lnTo>
                    <a:lnTo>
                      <a:pt x="2137" y="3077"/>
                    </a:lnTo>
                    <a:lnTo>
                      <a:pt x="2263" y="2317"/>
                    </a:lnTo>
                    <a:lnTo>
                      <a:pt x="2444" y="1901"/>
                    </a:lnTo>
                    <a:lnTo>
                      <a:pt x="2173" y="1774"/>
                    </a:lnTo>
                    <a:lnTo>
                      <a:pt x="1974" y="2226"/>
                    </a:lnTo>
                    <a:lnTo>
                      <a:pt x="1829" y="3059"/>
                    </a:lnTo>
                    <a:lnTo>
                      <a:pt x="1938" y="3837"/>
                    </a:lnTo>
                    <a:lnTo>
                      <a:pt x="2263" y="4561"/>
                    </a:lnTo>
                    <a:lnTo>
                      <a:pt x="2734" y="5213"/>
                    </a:lnTo>
                    <a:lnTo>
                      <a:pt x="3331" y="5810"/>
                    </a:lnTo>
                    <a:lnTo>
                      <a:pt x="4309" y="6625"/>
                    </a:lnTo>
                    <a:lnTo>
                      <a:pt x="4960" y="7095"/>
                    </a:lnTo>
                    <a:lnTo>
                      <a:pt x="5033" y="7168"/>
                    </a:lnTo>
                    <a:lnTo>
                      <a:pt x="5105" y="7204"/>
                    </a:lnTo>
                    <a:lnTo>
                      <a:pt x="4743" y="7150"/>
                    </a:lnTo>
                    <a:lnTo>
                      <a:pt x="4001" y="7186"/>
                    </a:lnTo>
                    <a:lnTo>
                      <a:pt x="3259" y="7367"/>
                    </a:lnTo>
                    <a:lnTo>
                      <a:pt x="2499" y="7729"/>
                    </a:lnTo>
                    <a:lnTo>
                      <a:pt x="2119" y="7982"/>
                    </a:lnTo>
                    <a:lnTo>
                      <a:pt x="1865" y="8181"/>
                    </a:lnTo>
                    <a:lnTo>
                      <a:pt x="1358" y="8652"/>
                    </a:lnTo>
                    <a:lnTo>
                      <a:pt x="906" y="9195"/>
                    </a:lnTo>
                    <a:lnTo>
                      <a:pt x="526" y="9792"/>
                    </a:lnTo>
                    <a:lnTo>
                      <a:pt x="236" y="10426"/>
                    </a:lnTo>
                    <a:lnTo>
                      <a:pt x="55" y="11077"/>
                    </a:lnTo>
                    <a:lnTo>
                      <a:pt x="1" y="11765"/>
                    </a:lnTo>
                    <a:lnTo>
                      <a:pt x="73" y="12435"/>
                    </a:lnTo>
                    <a:lnTo>
                      <a:pt x="164" y="12779"/>
                    </a:lnTo>
                    <a:lnTo>
                      <a:pt x="309" y="13141"/>
                    </a:lnTo>
                    <a:lnTo>
                      <a:pt x="671" y="13720"/>
                    </a:lnTo>
                    <a:lnTo>
                      <a:pt x="1141" y="14155"/>
                    </a:lnTo>
                    <a:lnTo>
                      <a:pt x="1720" y="14390"/>
                    </a:lnTo>
                    <a:lnTo>
                      <a:pt x="2028" y="14444"/>
                    </a:lnTo>
                    <a:lnTo>
                      <a:pt x="2300" y="14462"/>
                    </a:lnTo>
                    <a:lnTo>
                      <a:pt x="2861" y="14408"/>
                    </a:lnTo>
                    <a:lnTo>
                      <a:pt x="3730" y="14155"/>
                    </a:lnTo>
                    <a:lnTo>
                      <a:pt x="4870" y="13539"/>
                    </a:lnTo>
                    <a:lnTo>
                      <a:pt x="5920" y="12743"/>
                    </a:lnTo>
                    <a:lnTo>
                      <a:pt x="6354" y="12308"/>
                    </a:lnTo>
                    <a:lnTo>
                      <a:pt x="6101" y="12996"/>
                    </a:lnTo>
                    <a:lnTo>
                      <a:pt x="5775" y="14354"/>
                    </a:lnTo>
                    <a:lnTo>
                      <a:pt x="5702" y="15584"/>
                    </a:lnTo>
                    <a:lnTo>
                      <a:pt x="5883" y="16670"/>
                    </a:lnTo>
                    <a:lnTo>
                      <a:pt x="6064" y="17141"/>
                    </a:lnTo>
                    <a:lnTo>
                      <a:pt x="6245" y="17485"/>
                    </a:lnTo>
                    <a:lnTo>
                      <a:pt x="6752" y="18082"/>
                    </a:lnTo>
                    <a:lnTo>
                      <a:pt x="7386" y="18553"/>
                    </a:lnTo>
                    <a:lnTo>
                      <a:pt x="8182" y="18879"/>
                    </a:lnTo>
                    <a:lnTo>
                      <a:pt x="8653" y="19005"/>
                    </a:lnTo>
                    <a:lnTo>
                      <a:pt x="8852" y="19024"/>
                    </a:lnTo>
                    <a:lnTo>
                      <a:pt x="9051" y="19024"/>
                    </a:lnTo>
                    <a:lnTo>
                      <a:pt x="9431" y="19005"/>
                    </a:lnTo>
                    <a:lnTo>
                      <a:pt x="10191" y="18806"/>
                    </a:lnTo>
                    <a:lnTo>
                      <a:pt x="10915" y="18390"/>
                    </a:lnTo>
                    <a:lnTo>
                      <a:pt x="11585" y="17775"/>
                    </a:lnTo>
                    <a:lnTo>
                      <a:pt x="11893" y="17394"/>
                    </a:lnTo>
                    <a:lnTo>
                      <a:pt x="12273" y="16870"/>
                    </a:lnTo>
                    <a:lnTo>
                      <a:pt x="12816" y="15675"/>
                    </a:lnTo>
                    <a:lnTo>
                      <a:pt x="13087" y="14408"/>
                    </a:lnTo>
                    <a:lnTo>
                      <a:pt x="13051" y="13485"/>
                    </a:lnTo>
                    <a:lnTo>
                      <a:pt x="12924" y="12906"/>
                    </a:lnTo>
                    <a:lnTo>
                      <a:pt x="12816" y="12652"/>
                    </a:lnTo>
                    <a:lnTo>
                      <a:pt x="13250" y="12851"/>
                    </a:lnTo>
                    <a:lnTo>
                      <a:pt x="14228" y="13105"/>
                    </a:lnTo>
                    <a:lnTo>
                      <a:pt x="15296" y="13141"/>
                    </a:lnTo>
                    <a:lnTo>
                      <a:pt x="16382" y="12942"/>
                    </a:lnTo>
                    <a:lnTo>
                      <a:pt x="16907" y="12743"/>
                    </a:lnTo>
                    <a:lnTo>
                      <a:pt x="17504" y="12489"/>
                    </a:lnTo>
                    <a:lnTo>
                      <a:pt x="18445" y="11801"/>
                    </a:lnTo>
                    <a:lnTo>
                      <a:pt x="18970" y="11150"/>
                    </a:lnTo>
                    <a:lnTo>
                      <a:pt x="19223" y="10697"/>
                    </a:lnTo>
                    <a:lnTo>
                      <a:pt x="19386" y="10191"/>
                    </a:lnTo>
                    <a:lnTo>
                      <a:pt x="19477" y="9666"/>
                    </a:lnTo>
                    <a:lnTo>
                      <a:pt x="19477" y="9394"/>
                    </a:lnTo>
                    <a:lnTo>
                      <a:pt x="19459" y="8996"/>
                    </a:lnTo>
                    <a:lnTo>
                      <a:pt x="19332" y="8272"/>
                    </a:lnTo>
                    <a:lnTo>
                      <a:pt x="19079" y="7656"/>
                    </a:lnTo>
                    <a:lnTo>
                      <a:pt x="18680" y="7168"/>
                    </a:lnTo>
                    <a:lnTo>
                      <a:pt x="18427" y="6969"/>
                    </a:lnTo>
                    <a:lnTo>
                      <a:pt x="18101" y="6751"/>
                    </a:lnTo>
                    <a:lnTo>
                      <a:pt x="17305" y="6462"/>
                    </a:lnTo>
                    <a:lnTo>
                      <a:pt x="16345" y="6389"/>
                    </a:lnTo>
                    <a:lnTo>
                      <a:pt x="15241" y="6480"/>
                    </a:lnTo>
                    <a:lnTo>
                      <a:pt x="14626" y="6607"/>
                    </a:lnTo>
                    <a:lnTo>
                      <a:pt x="14626" y="6607"/>
                    </a:lnTo>
                    <a:lnTo>
                      <a:pt x="14988" y="6281"/>
                    </a:lnTo>
                    <a:lnTo>
                      <a:pt x="15585" y="5503"/>
                    </a:lnTo>
                    <a:lnTo>
                      <a:pt x="16020" y="4598"/>
                    </a:lnTo>
                    <a:lnTo>
                      <a:pt x="16291" y="3620"/>
                    </a:lnTo>
                    <a:lnTo>
                      <a:pt x="16327" y="3095"/>
                    </a:lnTo>
                    <a:lnTo>
                      <a:pt x="16345" y="2588"/>
                    </a:lnTo>
                    <a:lnTo>
                      <a:pt x="16201" y="1665"/>
                    </a:lnTo>
                    <a:lnTo>
                      <a:pt x="15857" y="869"/>
                    </a:lnTo>
                    <a:lnTo>
                      <a:pt x="15350" y="235"/>
                    </a:lnTo>
                    <a:lnTo>
                      <a:pt x="15006"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5" name="Google Shape;345;p10"/>
              <p:cNvSpPr/>
              <p:nvPr/>
            </p:nvSpPr>
            <p:spPr>
              <a:xfrm>
                <a:off x="5286954" y="2289659"/>
                <a:ext cx="549737" cy="571021"/>
              </a:xfrm>
              <a:custGeom>
                <a:avLst/>
                <a:gdLst/>
                <a:ahLst/>
                <a:cxnLst/>
                <a:rect l="l" t="t" r="r" b="b"/>
                <a:pathLst>
                  <a:path w="17305" h="17975" extrusionOk="0">
                    <a:moveTo>
                      <a:pt x="10879" y="1"/>
                    </a:moveTo>
                    <a:lnTo>
                      <a:pt x="10318" y="91"/>
                    </a:lnTo>
                    <a:lnTo>
                      <a:pt x="9793" y="290"/>
                    </a:lnTo>
                    <a:lnTo>
                      <a:pt x="9286" y="598"/>
                    </a:lnTo>
                    <a:lnTo>
                      <a:pt x="8816" y="1014"/>
                    </a:lnTo>
                    <a:lnTo>
                      <a:pt x="8599" y="1268"/>
                    </a:lnTo>
                    <a:lnTo>
                      <a:pt x="8291" y="1666"/>
                    </a:lnTo>
                    <a:lnTo>
                      <a:pt x="7820" y="2517"/>
                    </a:lnTo>
                    <a:lnTo>
                      <a:pt x="7494" y="3458"/>
                    </a:lnTo>
                    <a:lnTo>
                      <a:pt x="7313" y="4435"/>
                    </a:lnTo>
                    <a:lnTo>
                      <a:pt x="7295" y="4942"/>
                    </a:lnTo>
                    <a:lnTo>
                      <a:pt x="7205" y="4635"/>
                    </a:lnTo>
                    <a:lnTo>
                      <a:pt x="7078" y="4345"/>
                    </a:lnTo>
                    <a:lnTo>
                      <a:pt x="6933" y="4001"/>
                    </a:lnTo>
                    <a:lnTo>
                      <a:pt x="6553" y="3331"/>
                    </a:lnTo>
                    <a:lnTo>
                      <a:pt x="6064" y="2680"/>
                    </a:lnTo>
                    <a:lnTo>
                      <a:pt x="5503" y="2082"/>
                    </a:lnTo>
                    <a:lnTo>
                      <a:pt x="4888" y="1539"/>
                    </a:lnTo>
                    <a:lnTo>
                      <a:pt x="4236" y="1105"/>
                    </a:lnTo>
                    <a:lnTo>
                      <a:pt x="3549" y="779"/>
                    </a:lnTo>
                    <a:lnTo>
                      <a:pt x="2879" y="580"/>
                    </a:lnTo>
                    <a:lnTo>
                      <a:pt x="2535" y="562"/>
                    </a:lnTo>
                    <a:lnTo>
                      <a:pt x="2245" y="562"/>
                    </a:lnTo>
                    <a:lnTo>
                      <a:pt x="1594" y="707"/>
                    </a:lnTo>
                    <a:lnTo>
                      <a:pt x="924" y="1105"/>
                    </a:lnTo>
                    <a:lnTo>
                      <a:pt x="290" y="1811"/>
                    </a:lnTo>
                    <a:lnTo>
                      <a:pt x="1" y="2354"/>
                    </a:lnTo>
                    <a:lnTo>
                      <a:pt x="272" y="2481"/>
                    </a:lnTo>
                    <a:lnTo>
                      <a:pt x="490" y="2082"/>
                    </a:lnTo>
                    <a:lnTo>
                      <a:pt x="960" y="1467"/>
                    </a:lnTo>
                    <a:lnTo>
                      <a:pt x="1521" y="1069"/>
                    </a:lnTo>
                    <a:lnTo>
                      <a:pt x="2173" y="870"/>
                    </a:lnTo>
                    <a:lnTo>
                      <a:pt x="2517" y="870"/>
                    </a:lnTo>
                    <a:lnTo>
                      <a:pt x="2843" y="888"/>
                    </a:lnTo>
                    <a:lnTo>
                      <a:pt x="3476" y="1069"/>
                    </a:lnTo>
                    <a:lnTo>
                      <a:pt x="4128" y="1376"/>
                    </a:lnTo>
                    <a:lnTo>
                      <a:pt x="4743" y="1793"/>
                    </a:lnTo>
                    <a:lnTo>
                      <a:pt x="5594" y="2589"/>
                    </a:lnTo>
                    <a:lnTo>
                      <a:pt x="6300" y="3494"/>
                    </a:lnTo>
                    <a:lnTo>
                      <a:pt x="6662" y="4146"/>
                    </a:lnTo>
                    <a:lnTo>
                      <a:pt x="6807" y="4454"/>
                    </a:lnTo>
                    <a:lnTo>
                      <a:pt x="6951" y="4870"/>
                    </a:lnTo>
                    <a:lnTo>
                      <a:pt x="7078" y="5286"/>
                    </a:lnTo>
                    <a:lnTo>
                      <a:pt x="7223" y="5757"/>
                    </a:lnTo>
                    <a:lnTo>
                      <a:pt x="7422" y="6227"/>
                    </a:lnTo>
                    <a:lnTo>
                      <a:pt x="7476" y="6300"/>
                    </a:lnTo>
                    <a:lnTo>
                      <a:pt x="7603" y="6300"/>
                    </a:lnTo>
                    <a:lnTo>
                      <a:pt x="7694" y="6245"/>
                    </a:lnTo>
                    <a:lnTo>
                      <a:pt x="7694" y="6137"/>
                    </a:lnTo>
                    <a:lnTo>
                      <a:pt x="7603" y="5503"/>
                    </a:lnTo>
                    <a:lnTo>
                      <a:pt x="7639" y="4254"/>
                    </a:lnTo>
                    <a:lnTo>
                      <a:pt x="7929" y="3042"/>
                    </a:lnTo>
                    <a:lnTo>
                      <a:pt x="8454" y="1956"/>
                    </a:lnTo>
                    <a:lnTo>
                      <a:pt x="8834" y="1467"/>
                    </a:lnTo>
                    <a:lnTo>
                      <a:pt x="9033" y="1232"/>
                    </a:lnTo>
                    <a:lnTo>
                      <a:pt x="9449" y="852"/>
                    </a:lnTo>
                    <a:lnTo>
                      <a:pt x="9902" y="562"/>
                    </a:lnTo>
                    <a:lnTo>
                      <a:pt x="10390" y="381"/>
                    </a:lnTo>
                    <a:lnTo>
                      <a:pt x="10897" y="290"/>
                    </a:lnTo>
                    <a:lnTo>
                      <a:pt x="11404" y="309"/>
                    </a:lnTo>
                    <a:lnTo>
                      <a:pt x="11911" y="435"/>
                    </a:lnTo>
                    <a:lnTo>
                      <a:pt x="12418" y="671"/>
                    </a:lnTo>
                    <a:lnTo>
                      <a:pt x="12671" y="815"/>
                    </a:lnTo>
                    <a:lnTo>
                      <a:pt x="12979" y="1051"/>
                    </a:lnTo>
                    <a:lnTo>
                      <a:pt x="13431" y="1630"/>
                    </a:lnTo>
                    <a:lnTo>
                      <a:pt x="13739" y="2354"/>
                    </a:lnTo>
                    <a:lnTo>
                      <a:pt x="13866" y="3205"/>
                    </a:lnTo>
                    <a:lnTo>
                      <a:pt x="13866" y="3657"/>
                    </a:lnTo>
                    <a:lnTo>
                      <a:pt x="13793" y="4273"/>
                    </a:lnTo>
                    <a:lnTo>
                      <a:pt x="13449" y="5395"/>
                    </a:lnTo>
                    <a:lnTo>
                      <a:pt x="12834" y="6390"/>
                    </a:lnTo>
                    <a:lnTo>
                      <a:pt x="12019" y="7169"/>
                    </a:lnTo>
                    <a:lnTo>
                      <a:pt x="11549" y="7440"/>
                    </a:lnTo>
                    <a:lnTo>
                      <a:pt x="11458" y="7512"/>
                    </a:lnTo>
                    <a:lnTo>
                      <a:pt x="11476" y="7621"/>
                    </a:lnTo>
                    <a:lnTo>
                      <a:pt x="11549" y="7730"/>
                    </a:lnTo>
                    <a:lnTo>
                      <a:pt x="11657" y="7712"/>
                    </a:lnTo>
                    <a:lnTo>
                      <a:pt x="12382" y="7512"/>
                    </a:lnTo>
                    <a:lnTo>
                      <a:pt x="13703" y="7295"/>
                    </a:lnTo>
                    <a:lnTo>
                      <a:pt x="14825" y="7313"/>
                    </a:lnTo>
                    <a:lnTo>
                      <a:pt x="15730" y="7567"/>
                    </a:lnTo>
                    <a:lnTo>
                      <a:pt x="16092" y="7784"/>
                    </a:lnTo>
                    <a:lnTo>
                      <a:pt x="16309" y="7965"/>
                    </a:lnTo>
                    <a:lnTo>
                      <a:pt x="16653" y="8399"/>
                    </a:lnTo>
                    <a:lnTo>
                      <a:pt x="16870" y="8961"/>
                    </a:lnTo>
                    <a:lnTo>
                      <a:pt x="16997" y="9612"/>
                    </a:lnTo>
                    <a:lnTo>
                      <a:pt x="16997" y="9974"/>
                    </a:lnTo>
                    <a:lnTo>
                      <a:pt x="16979" y="10463"/>
                    </a:lnTo>
                    <a:lnTo>
                      <a:pt x="16671" y="11386"/>
                    </a:lnTo>
                    <a:lnTo>
                      <a:pt x="16056" y="12164"/>
                    </a:lnTo>
                    <a:lnTo>
                      <a:pt x="15169" y="12816"/>
                    </a:lnTo>
                    <a:lnTo>
                      <a:pt x="14626" y="13051"/>
                    </a:lnTo>
                    <a:lnTo>
                      <a:pt x="14011" y="13268"/>
                    </a:lnTo>
                    <a:lnTo>
                      <a:pt x="12762" y="13431"/>
                    </a:lnTo>
                    <a:lnTo>
                      <a:pt x="11585" y="13286"/>
                    </a:lnTo>
                    <a:lnTo>
                      <a:pt x="10825" y="12979"/>
                    </a:lnTo>
                    <a:lnTo>
                      <a:pt x="10372" y="12689"/>
                    </a:lnTo>
                    <a:lnTo>
                      <a:pt x="10173" y="12508"/>
                    </a:lnTo>
                    <a:lnTo>
                      <a:pt x="10119" y="12472"/>
                    </a:lnTo>
                    <a:lnTo>
                      <a:pt x="10083" y="12418"/>
                    </a:lnTo>
                    <a:lnTo>
                      <a:pt x="10028" y="12381"/>
                    </a:lnTo>
                    <a:lnTo>
                      <a:pt x="9920" y="12381"/>
                    </a:lnTo>
                    <a:lnTo>
                      <a:pt x="9866" y="12418"/>
                    </a:lnTo>
                    <a:lnTo>
                      <a:pt x="9829" y="12472"/>
                    </a:lnTo>
                    <a:lnTo>
                      <a:pt x="9829" y="12581"/>
                    </a:lnTo>
                    <a:lnTo>
                      <a:pt x="9866" y="12635"/>
                    </a:lnTo>
                    <a:lnTo>
                      <a:pt x="9920" y="12671"/>
                    </a:lnTo>
                    <a:lnTo>
                      <a:pt x="9956" y="12725"/>
                    </a:lnTo>
                    <a:lnTo>
                      <a:pt x="10155" y="12961"/>
                    </a:lnTo>
                    <a:lnTo>
                      <a:pt x="10427" y="13504"/>
                    </a:lnTo>
                    <a:lnTo>
                      <a:pt x="10571" y="14119"/>
                    </a:lnTo>
                    <a:lnTo>
                      <a:pt x="10608" y="14789"/>
                    </a:lnTo>
                    <a:lnTo>
                      <a:pt x="10517" y="15495"/>
                    </a:lnTo>
                    <a:lnTo>
                      <a:pt x="10336" y="16183"/>
                    </a:lnTo>
                    <a:lnTo>
                      <a:pt x="10047" y="16870"/>
                    </a:lnTo>
                    <a:lnTo>
                      <a:pt x="9703" y="17504"/>
                    </a:lnTo>
                    <a:lnTo>
                      <a:pt x="9485" y="17793"/>
                    </a:lnTo>
                    <a:lnTo>
                      <a:pt x="9721" y="17974"/>
                    </a:lnTo>
                    <a:lnTo>
                      <a:pt x="10101" y="17450"/>
                    </a:lnTo>
                    <a:lnTo>
                      <a:pt x="10644" y="16255"/>
                    </a:lnTo>
                    <a:lnTo>
                      <a:pt x="10915" y="14988"/>
                    </a:lnTo>
                    <a:lnTo>
                      <a:pt x="10879" y="14065"/>
                    </a:lnTo>
                    <a:lnTo>
                      <a:pt x="10752" y="13486"/>
                    </a:lnTo>
                    <a:lnTo>
                      <a:pt x="10644" y="13232"/>
                    </a:lnTo>
                    <a:lnTo>
                      <a:pt x="11078" y="13431"/>
                    </a:lnTo>
                    <a:lnTo>
                      <a:pt x="12056" y="13685"/>
                    </a:lnTo>
                    <a:lnTo>
                      <a:pt x="13124" y="13721"/>
                    </a:lnTo>
                    <a:lnTo>
                      <a:pt x="14210" y="13522"/>
                    </a:lnTo>
                    <a:lnTo>
                      <a:pt x="14735" y="13323"/>
                    </a:lnTo>
                    <a:lnTo>
                      <a:pt x="15332" y="13069"/>
                    </a:lnTo>
                    <a:lnTo>
                      <a:pt x="16273" y="12381"/>
                    </a:lnTo>
                    <a:lnTo>
                      <a:pt x="16798" y="11730"/>
                    </a:lnTo>
                    <a:lnTo>
                      <a:pt x="17051" y="11277"/>
                    </a:lnTo>
                    <a:lnTo>
                      <a:pt x="17214" y="10771"/>
                    </a:lnTo>
                    <a:lnTo>
                      <a:pt x="17305" y="10246"/>
                    </a:lnTo>
                    <a:lnTo>
                      <a:pt x="17305" y="9974"/>
                    </a:lnTo>
                    <a:lnTo>
                      <a:pt x="17287" y="9576"/>
                    </a:lnTo>
                    <a:lnTo>
                      <a:pt x="17160" y="8852"/>
                    </a:lnTo>
                    <a:lnTo>
                      <a:pt x="16907" y="8236"/>
                    </a:lnTo>
                    <a:lnTo>
                      <a:pt x="16508" y="7748"/>
                    </a:lnTo>
                    <a:lnTo>
                      <a:pt x="16255" y="7549"/>
                    </a:lnTo>
                    <a:lnTo>
                      <a:pt x="15929" y="7331"/>
                    </a:lnTo>
                    <a:lnTo>
                      <a:pt x="15133" y="7042"/>
                    </a:lnTo>
                    <a:lnTo>
                      <a:pt x="14173" y="6969"/>
                    </a:lnTo>
                    <a:lnTo>
                      <a:pt x="13069" y="7060"/>
                    </a:lnTo>
                    <a:lnTo>
                      <a:pt x="12454" y="7187"/>
                    </a:lnTo>
                    <a:lnTo>
                      <a:pt x="12454" y="7187"/>
                    </a:lnTo>
                    <a:lnTo>
                      <a:pt x="12816" y="6861"/>
                    </a:lnTo>
                    <a:lnTo>
                      <a:pt x="13413" y="6083"/>
                    </a:lnTo>
                    <a:lnTo>
                      <a:pt x="13848" y="5178"/>
                    </a:lnTo>
                    <a:lnTo>
                      <a:pt x="14119" y="4200"/>
                    </a:lnTo>
                    <a:lnTo>
                      <a:pt x="14155" y="3675"/>
                    </a:lnTo>
                    <a:lnTo>
                      <a:pt x="14173" y="3168"/>
                    </a:lnTo>
                    <a:lnTo>
                      <a:pt x="14029" y="2245"/>
                    </a:lnTo>
                    <a:lnTo>
                      <a:pt x="13685" y="1449"/>
                    </a:lnTo>
                    <a:lnTo>
                      <a:pt x="13178" y="815"/>
                    </a:lnTo>
                    <a:lnTo>
                      <a:pt x="12834" y="580"/>
                    </a:lnTo>
                    <a:lnTo>
                      <a:pt x="12563" y="399"/>
                    </a:lnTo>
                    <a:lnTo>
                      <a:pt x="12001" y="146"/>
                    </a:lnTo>
                    <a:lnTo>
                      <a:pt x="11440" y="19"/>
                    </a:lnTo>
                    <a:lnTo>
                      <a:pt x="10879"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6" name="Google Shape;346;p10"/>
              <p:cNvSpPr/>
              <p:nvPr/>
            </p:nvSpPr>
            <p:spPr>
              <a:xfrm>
                <a:off x="5454877" y="2509903"/>
                <a:ext cx="166208" cy="166208"/>
              </a:xfrm>
              <a:custGeom>
                <a:avLst/>
                <a:gdLst/>
                <a:ahLst/>
                <a:cxnLst/>
                <a:rect l="l" t="t" r="r" b="b"/>
                <a:pathLst>
                  <a:path w="5232" h="5232" extrusionOk="0">
                    <a:moveTo>
                      <a:pt x="2353" y="0"/>
                    </a:moveTo>
                    <a:lnTo>
                      <a:pt x="1828" y="109"/>
                    </a:lnTo>
                    <a:lnTo>
                      <a:pt x="1575" y="199"/>
                    </a:lnTo>
                    <a:lnTo>
                      <a:pt x="1340" y="308"/>
                    </a:lnTo>
                    <a:lnTo>
                      <a:pt x="905" y="616"/>
                    </a:lnTo>
                    <a:lnTo>
                      <a:pt x="543" y="978"/>
                    </a:lnTo>
                    <a:lnTo>
                      <a:pt x="272" y="1394"/>
                    </a:lnTo>
                    <a:lnTo>
                      <a:pt x="91" y="1865"/>
                    </a:lnTo>
                    <a:lnTo>
                      <a:pt x="0" y="2371"/>
                    </a:lnTo>
                    <a:lnTo>
                      <a:pt x="0" y="2878"/>
                    </a:lnTo>
                    <a:lnTo>
                      <a:pt x="109" y="3385"/>
                    </a:lnTo>
                    <a:lnTo>
                      <a:pt x="199" y="3638"/>
                    </a:lnTo>
                    <a:lnTo>
                      <a:pt x="308" y="3892"/>
                    </a:lnTo>
                    <a:lnTo>
                      <a:pt x="616" y="4308"/>
                    </a:lnTo>
                    <a:lnTo>
                      <a:pt x="978" y="4670"/>
                    </a:lnTo>
                    <a:lnTo>
                      <a:pt x="1394" y="4942"/>
                    </a:lnTo>
                    <a:lnTo>
                      <a:pt x="1865" y="5123"/>
                    </a:lnTo>
                    <a:lnTo>
                      <a:pt x="2371" y="5231"/>
                    </a:lnTo>
                    <a:lnTo>
                      <a:pt x="2878" y="5231"/>
                    </a:lnTo>
                    <a:lnTo>
                      <a:pt x="3385" y="5123"/>
                    </a:lnTo>
                    <a:lnTo>
                      <a:pt x="3638" y="5014"/>
                    </a:lnTo>
                    <a:lnTo>
                      <a:pt x="3892" y="4905"/>
                    </a:lnTo>
                    <a:lnTo>
                      <a:pt x="4308" y="4616"/>
                    </a:lnTo>
                    <a:lnTo>
                      <a:pt x="4670" y="4236"/>
                    </a:lnTo>
                    <a:lnTo>
                      <a:pt x="4942" y="3819"/>
                    </a:lnTo>
                    <a:lnTo>
                      <a:pt x="5123" y="3349"/>
                    </a:lnTo>
                    <a:lnTo>
                      <a:pt x="5231" y="2860"/>
                    </a:lnTo>
                    <a:lnTo>
                      <a:pt x="5231" y="2335"/>
                    </a:lnTo>
                    <a:lnTo>
                      <a:pt x="5123" y="1828"/>
                    </a:lnTo>
                    <a:lnTo>
                      <a:pt x="5032" y="1575"/>
                    </a:lnTo>
                    <a:lnTo>
                      <a:pt x="4905" y="1340"/>
                    </a:lnTo>
                    <a:lnTo>
                      <a:pt x="4616" y="905"/>
                    </a:lnTo>
                    <a:lnTo>
                      <a:pt x="4236" y="543"/>
                    </a:lnTo>
                    <a:lnTo>
                      <a:pt x="3819" y="272"/>
                    </a:lnTo>
                    <a:lnTo>
                      <a:pt x="3349" y="91"/>
                    </a:lnTo>
                    <a:lnTo>
                      <a:pt x="2860"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7" name="Google Shape;347;p10"/>
              <p:cNvSpPr/>
              <p:nvPr/>
            </p:nvSpPr>
            <p:spPr>
              <a:xfrm>
                <a:off x="5456592" y="2558190"/>
                <a:ext cx="169067" cy="122527"/>
              </a:xfrm>
              <a:custGeom>
                <a:avLst/>
                <a:gdLst/>
                <a:ahLst/>
                <a:cxnLst/>
                <a:rect l="l" t="t" r="r" b="b"/>
                <a:pathLst>
                  <a:path w="5322" h="3857" extrusionOk="0">
                    <a:moveTo>
                      <a:pt x="5105" y="1"/>
                    </a:moveTo>
                    <a:lnTo>
                      <a:pt x="4833" y="127"/>
                    </a:lnTo>
                    <a:lnTo>
                      <a:pt x="4924" y="363"/>
                    </a:lnTo>
                    <a:lnTo>
                      <a:pt x="5014" y="833"/>
                    </a:lnTo>
                    <a:lnTo>
                      <a:pt x="5014" y="1322"/>
                    </a:lnTo>
                    <a:lnTo>
                      <a:pt x="4924" y="1793"/>
                    </a:lnTo>
                    <a:lnTo>
                      <a:pt x="4761" y="2227"/>
                    </a:lnTo>
                    <a:lnTo>
                      <a:pt x="4489" y="2625"/>
                    </a:lnTo>
                    <a:lnTo>
                      <a:pt x="4164" y="2969"/>
                    </a:lnTo>
                    <a:lnTo>
                      <a:pt x="3765" y="3259"/>
                    </a:lnTo>
                    <a:lnTo>
                      <a:pt x="3530" y="3367"/>
                    </a:lnTo>
                    <a:lnTo>
                      <a:pt x="3295" y="3458"/>
                    </a:lnTo>
                    <a:lnTo>
                      <a:pt x="2824" y="3548"/>
                    </a:lnTo>
                    <a:lnTo>
                      <a:pt x="2335" y="3548"/>
                    </a:lnTo>
                    <a:lnTo>
                      <a:pt x="1865" y="3476"/>
                    </a:lnTo>
                    <a:lnTo>
                      <a:pt x="1630" y="3385"/>
                    </a:lnTo>
                    <a:lnTo>
                      <a:pt x="1412" y="3277"/>
                    </a:lnTo>
                    <a:lnTo>
                      <a:pt x="996" y="3023"/>
                    </a:lnTo>
                    <a:lnTo>
                      <a:pt x="652" y="2680"/>
                    </a:lnTo>
                    <a:lnTo>
                      <a:pt x="381" y="2281"/>
                    </a:lnTo>
                    <a:lnTo>
                      <a:pt x="290" y="2064"/>
                    </a:lnTo>
                    <a:lnTo>
                      <a:pt x="0" y="2173"/>
                    </a:lnTo>
                    <a:lnTo>
                      <a:pt x="127" y="2426"/>
                    </a:lnTo>
                    <a:lnTo>
                      <a:pt x="435" y="2879"/>
                    </a:lnTo>
                    <a:lnTo>
                      <a:pt x="815" y="3259"/>
                    </a:lnTo>
                    <a:lnTo>
                      <a:pt x="1267" y="3548"/>
                    </a:lnTo>
                    <a:lnTo>
                      <a:pt x="1521" y="3657"/>
                    </a:lnTo>
                    <a:lnTo>
                      <a:pt x="1774" y="3747"/>
                    </a:lnTo>
                    <a:lnTo>
                      <a:pt x="2299" y="3856"/>
                    </a:lnTo>
                    <a:lnTo>
                      <a:pt x="2842" y="3856"/>
                    </a:lnTo>
                    <a:lnTo>
                      <a:pt x="3385" y="3747"/>
                    </a:lnTo>
                    <a:lnTo>
                      <a:pt x="3639" y="3639"/>
                    </a:lnTo>
                    <a:lnTo>
                      <a:pt x="3910" y="3512"/>
                    </a:lnTo>
                    <a:lnTo>
                      <a:pt x="4363" y="3204"/>
                    </a:lnTo>
                    <a:lnTo>
                      <a:pt x="4725" y="2806"/>
                    </a:lnTo>
                    <a:lnTo>
                      <a:pt x="5014" y="2372"/>
                    </a:lnTo>
                    <a:lnTo>
                      <a:pt x="5213" y="1865"/>
                    </a:lnTo>
                    <a:lnTo>
                      <a:pt x="5322" y="1340"/>
                    </a:lnTo>
                    <a:lnTo>
                      <a:pt x="5322" y="815"/>
                    </a:lnTo>
                    <a:lnTo>
                      <a:pt x="5213" y="272"/>
                    </a:lnTo>
                    <a:lnTo>
                      <a:pt x="5105"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8" name="Google Shape;348;p10"/>
              <p:cNvSpPr/>
              <p:nvPr/>
            </p:nvSpPr>
            <p:spPr>
              <a:xfrm>
                <a:off x="5449699" y="2504725"/>
                <a:ext cx="175960" cy="169067"/>
              </a:xfrm>
              <a:custGeom>
                <a:avLst/>
                <a:gdLst/>
                <a:ahLst/>
                <a:cxnLst/>
                <a:rect l="l" t="t" r="r" b="b"/>
                <a:pathLst>
                  <a:path w="5539" h="5322" extrusionOk="0">
                    <a:moveTo>
                      <a:pt x="2498" y="0"/>
                    </a:moveTo>
                    <a:lnTo>
                      <a:pt x="1955" y="127"/>
                    </a:lnTo>
                    <a:lnTo>
                      <a:pt x="1684" y="218"/>
                    </a:lnTo>
                    <a:lnTo>
                      <a:pt x="1430" y="344"/>
                    </a:lnTo>
                    <a:lnTo>
                      <a:pt x="978" y="652"/>
                    </a:lnTo>
                    <a:lnTo>
                      <a:pt x="616" y="1032"/>
                    </a:lnTo>
                    <a:lnTo>
                      <a:pt x="308" y="1485"/>
                    </a:lnTo>
                    <a:lnTo>
                      <a:pt x="199" y="1738"/>
                    </a:lnTo>
                    <a:lnTo>
                      <a:pt x="109" y="1991"/>
                    </a:lnTo>
                    <a:lnTo>
                      <a:pt x="0" y="2534"/>
                    </a:lnTo>
                    <a:lnTo>
                      <a:pt x="18" y="3077"/>
                    </a:lnTo>
                    <a:lnTo>
                      <a:pt x="127" y="3602"/>
                    </a:lnTo>
                    <a:lnTo>
                      <a:pt x="217" y="3856"/>
                    </a:lnTo>
                    <a:lnTo>
                      <a:pt x="507" y="3747"/>
                    </a:lnTo>
                    <a:lnTo>
                      <a:pt x="417" y="3512"/>
                    </a:lnTo>
                    <a:lnTo>
                      <a:pt x="308" y="3041"/>
                    </a:lnTo>
                    <a:lnTo>
                      <a:pt x="308" y="2553"/>
                    </a:lnTo>
                    <a:lnTo>
                      <a:pt x="398" y="2082"/>
                    </a:lnTo>
                    <a:lnTo>
                      <a:pt x="471" y="1847"/>
                    </a:lnTo>
                    <a:lnTo>
                      <a:pt x="579" y="1629"/>
                    </a:lnTo>
                    <a:lnTo>
                      <a:pt x="851" y="1213"/>
                    </a:lnTo>
                    <a:lnTo>
                      <a:pt x="1177" y="869"/>
                    </a:lnTo>
                    <a:lnTo>
                      <a:pt x="1575" y="598"/>
                    </a:lnTo>
                    <a:lnTo>
                      <a:pt x="1810" y="507"/>
                    </a:lnTo>
                    <a:lnTo>
                      <a:pt x="2046" y="417"/>
                    </a:lnTo>
                    <a:lnTo>
                      <a:pt x="2516" y="308"/>
                    </a:lnTo>
                    <a:lnTo>
                      <a:pt x="3005" y="308"/>
                    </a:lnTo>
                    <a:lnTo>
                      <a:pt x="3476" y="399"/>
                    </a:lnTo>
                    <a:lnTo>
                      <a:pt x="3910" y="580"/>
                    </a:lnTo>
                    <a:lnTo>
                      <a:pt x="4308" y="833"/>
                    </a:lnTo>
                    <a:lnTo>
                      <a:pt x="4652" y="1159"/>
                    </a:lnTo>
                    <a:lnTo>
                      <a:pt x="4942" y="1575"/>
                    </a:lnTo>
                    <a:lnTo>
                      <a:pt x="5050" y="1810"/>
                    </a:lnTo>
                    <a:lnTo>
                      <a:pt x="5141" y="2046"/>
                    </a:lnTo>
                    <a:lnTo>
                      <a:pt x="5231" y="2516"/>
                    </a:lnTo>
                    <a:lnTo>
                      <a:pt x="5231" y="3005"/>
                    </a:lnTo>
                    <a:lnTo>
                      <a:pt x="5141" y="3476"/>
                    </a:lnTo>
                    <a:lnTo>
                      <a:pt x="4978" y="3910"/>
                    </a:lnTo>
                    <a:lnTo>
                      <a:pt x="4706" y="4308"/>
                    </a:lnTo>
                    <a:lnTo>
                      <a:pt x="4381" y="4652"/>
                    </a:lnTo>
                    <a:lnTo>
                      <a:pt x="3982" y="4942"/>
                    </a:lnTo>
                    <a:lnTo>
                      <a:pt x="3747" y="5050"/>
                    </a:lnTo>
                    <a:lnTo>
                      <a:pt x="3856" y="5322"/>
                    </a:lnTo>
                    <a:lnTo>
                      <a:pt x="4127" y="5195"/>
                    </a:lnTo>
                    <a:lnTo>
                      <a:pt x="4580" y="4887"/>
                    </a:lnTo>
                    <a:lnTo>
                      <a:pt x="4942" y="4489"/>
                    </a:lnTo>
                    <a:lnTo>
                      <a:pt x="5231" y="4055"/>
                    </a:lnTo>
                    <a:lnTo>
                      <a:pt x="5430" y="3548"/>
                    </a:lnTo>
                    <a:lnTo>
                      <a:pt x="5539" y="3023"/>
                    </a:lnTo>
                    <a:lnTo>
                      <a:pt x="5539" y="2498"/>
                    </a:lnTo>
                    <a:lnTo>
                      <a:pt x="5430" y="1955"/>
                    </a:lnTo>
                    <a:lnTo>
                      <a:pt x="5322" y="1684"/>
                    </a:lnTo>
                    <a:lnTo>
                      <a:pt x="5213" y="1430"/>
                    </a:lnTo>
                    <a:lnTo>
                      <a:pt x="4887" y="978"/>
                    </a:lnTo>
                    <a:lnTo>
                      <a:pt x="4507" y="598"/>
                    </a:lnTo>
                    <a:lnTo>
                      <a:pt x="4055" y="308"/>
                    </a:lnTo>
                    <a:lnTo>
                      <a:pt x="3548" y="109"/>
                    </a:lnTo>
                    <a:lnTo>
                      <a:pt x="3023"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49" name="Google Shape;349;p10"/>
            <p:cNvGrpSpPr/>
            <p:nvPr/>
          </p:nvGrpSpPr>
          <p:grpSpPr>
            <a:xfrm rot="-1255571">
              <a:off x="8459733" y="791439"/>
              <a:ext cx="731713" cy="1342819"/>
              <a:chOff x="4699890" y="2448370"/>
              <a:chExt cx="872304" cy="1600828"/>
            </a:xfrm>
          </p:grpSpPr>
          <p:sp>
            <p:nvSpPr>
              <p:cNvPr id="350" name="Google Shape;350;p10"/>
              <p:cNvSpPr/>
              <p:nvPr/>
            </p:nvSpPr>
            <p:spPr>
              <a:xfrm>
                <a:off x="4886779" y="2742759"/>
                <a:ext cx="679094" cy="1300117"/>
              </a:xfrm>
              <a:custGeom>
                <a:avLst/>
                <a:gdLst/>
                <a:ahLst/>
                <a:cxnLst/>
                <a:rect l="l" t="t" r="r" b="b"/>
                <a:pathLst>
                  <a:path w="21377" h="40926" extrusionOk="0">
                    <a:moveTo>
                      <a:pt x="1629" y="1"/>
                    </a:moveTo>
                    <a:lnTo>
                      <a:pt x="0" y="272"/>
                    </a:lnTo>
                    <a:lnTo>
                      <a:pt x="109" y="761"/>
                    </a:lnTo>
                    <a:lnTo>
                      <a:pt x="489" y="1684"/>
                    </a:lnTo>
                    <a:lnTo>
                      <a:pt x="1285" y="2897"/>
                    </a:lnTo>
                    <a:lnTo>
                      <a:pt x="1882" y="3639"/>
                    </a:lnTo>
                    <a:lnTo>
                      <a:pt x="2244" y="4073"/>
                    </a:lnTo>
                    <a:lnTo>
                      <a:pt x="2570" y="4490"/>
                    </a:lnTo>
                    <a:lnTo>
                      <a:pt x="2987" y="5105"/>
                    </a:lnTo>
                    <a:lnTo>
                      <a:pt x="3765" y="6336"/>
                    </a:lnTo>
                    <a:lnTo>
                      <a:pt x="4489" y="7712"/>
                    </a:lnTo>
                    <a:lnTo>
                      <a:pt x="5213" y="9250"/>
                    </a:lnTo>
                    <a:lnTo>
                      <a:pt x="5575" y="10137"/>
                    </a:lnTo>
                    <a:lnTo>
                      <a:pt x="6064" y="11332"/>
                    </a:lnTo>
                    <a:lnTo>
                      <a:pt x="6987" y="13848"/>
                    </a:lnTo>
                    <a:lnTo>
                      <a:pt x="7874" y="16545"/>
                    </a:lnTo>
                    <a:lnTo>
                      <a:pt x="8743" y="19441"/>
                    </a:lnTo>
                    <a:lnTo>
                      <a:pt x="9141" y="20961"/>
                    </a:lnTo>
                    <a:lnTo>
                      <a:pt x="9521" y="22319"/>
                    </a:lnTo>
                    <a:lnTo>
                      <a:pt x="10353" y="25106"/>
                    </a:lnTo>
                    <a:lnTo>
                      <a:pt x="11331" y="27930"/>
                    </a:lnTo>
                    <a:lnTo>
                      <a:pt x="12471" y="30717"/>
                    </a:lnTo>
                    <a:lnTo>
                      <a:pt x="13811" y="33396"/>
                    </a:lnTo>
                    <a:lnTo>
                      <a:pt x="14969" y="35297"/>
                    </a:lnTo>
                    <a:lnTo>
                      <a:pt x="15820" y="36491"/>
                    </a:lnTo>
                    <a:lnTo>
                      <a:pt x="16743" y="37632"/>
                    </a:lnTo>
                    <a:lnTo>
                      <a:pt x="17720" y="38681"/>
                    </a:lnTo>
                    <a:lnTo>
                      <a:pt x="18770" y="39659"/>
                    </a:lnTo>
                    <a:lnTo>
                      <a:pt x="19892" y="40528"/>
                    </a:lnTo>
                    <a:lnTo>
                      <a:pt x="20490" y="40926"/>
                    </a:lnTo>
                    <a:lnTo>
                      <a:pt x="21377" y="39532"/>
                    </a:lnTo>
                    <a:lnTo>
                      <a:pt x="20834" y="39170"/>
                    </a:lnTo>
                    <a:lnTo>
                      <a:pt x="19784" y="38356"/>
                    </a:lnTo>
                    <a:lnTo>
                      <a:pt x="18806" y="37451"/>
                    </a:lnTo>
                    <a:lnTo>
                      <a:pt x="17901" y="36455"/>
                    </a:lnTo>
                    <a:lnTo>
                      <a:pt x="16634" y="34826"/>
                    </a:lnTo>
                    <a:lnTo>
                      <a:pt x="15168" y="32437"/>
                    </a:lnTo>
                    <a:lnTo>
                      <a:pt x="13901" y="29885"/>
                    </a:lnTo>
                    <a:lnTo>
                      <a:pt x="12815" y="27206"/>
                    </a:lnTo>
                    <a:lnTo>
                      <a:pt x="11892" y="24509"/>
                    </a:lnTo>
                    <a:lnTo>
                      <a:pt x="11096" y="21830"/>
                    </a:lnTo>
                    <a:lnTo>
                      <a:pt x="10734" y="20545"/>
                    </a:lnTo>
                    <a:lnTo>
                      <a:pt x="10317" y="18988"/>
                    </a:lnTo>
                    <a:lnTo>
                      <a:pt x="9448" y="16038"/>
                    </a:lnTo>
                    <a:lnTo>
                      <a:pt x="8543" y="13305"/>
                    </a:lnTo>
                    <a:lnTo>
                      <a:pt x="7602" y="10716"/>
                    </a:lnTo>
                    <a:lnTo>
                      <a:pt x="7113" y="9504"/>
                    </a:lnTo>
                    <a:lnTo>
                      <a:pt x="6715" y="8580"/>
                    </a:lnTo>
                    <a:lnTo>
                      <a:pt x="5955" y="6933"/>
                    </a:lnTo>
                    <a:lnTo>
                      <a:pt x="5177" y="5503"/>
                    </a:lnTo>
                    <a:lnTo>
                      <a:pt x="4344" y="4164"/>
                    </a:lnTo>
                    <a:lnTo>
                      <a:pt x="3892" y="3530"/>
                    </a:lnTo>
                    <a:lnTo>
                      <a:pt x="3548" y="3060"/>
                    </a:lnTo>
                    <a:lnTo>
                      <a:pt x="3168" y="2589"/>
                    </a:lnTo>
                    <a:lnTo>
                      <a:pt x="2643" y="1956"/>
                    </a:lnTo>
                    <a:lnTo>
                      <a:pt x="1991" y="996"/>
                    </a:lnTo>
                    <a:lnTo>
                      <a:pt x="1701" y="327"/>
                    </a:lnTo>
                    <a:lnTo>
                      <a:pt x="1629"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1" name="Google Shape;351;p10"/>
              <p:cNvSpPr/>
              <p:nvPr/>
            </p:nvSpPr>
            <p:spPr>
              <a:xfrm>
                <a:off x="4882172" y="2741615"/>
                <a:ext cx="690022" cy="1307582"/>
              </a:xfrm>
              <a:custGeom>
                <a:avLst/>
                <a:gdLst/>
                <a:ahLst/>
                <a:cxnLst/>
                <a:rect l="l" t="t" r="r" b="b"/>
                <a:pathLst>
                  <a:path w="21721" h="41161" extrusionOk="0">
                    <a:moveTo>
                      <a:pt x="1919" y="1"/>
                    </a:moveTo>
                    <a:lnTo>
                      <a:pt x="1611" y="55"/>
                    </a:lnTo>
                    <a:lnTo>
                      <a:pt x="1702" y="399"/>
                    </a:lnTo>
                    <a:lnTo>
                      <a:pt x="2009" y="1087"/>
                    </a:lnTo>
                    <a:lnTo>
                      <a:pt x="2661" y="2082"/>
                    </a:lnTo>
                    <a:lnTo>
                      <a:pt x="3186" y="2716"/>
                    </a:lnTo>
                    <a:lnTo>
                      <a:pt x="3566" y="3186"/>
                    </a:lnTo>
                    <a:lnTo>
                      <a:pt x="3910" y="3657"/>
                    </a:lnTo>
                    <a:lnTo>
                      <a:pt x="4362" y="4290"/>
                    </a:lnTo>
                    <a:lnTo>
                      <a:pt x="5195" y="5612"/>
                    </a:lnTo>
                    <a:lnTo>
                      <a:pt x="5973" y="7042"/>
                    </a:lnTo>
                    <a:lnTo>
                      <a:pt x="6734" y="8671"/>
                    </a:lnTo>
                    <a:lnTo>
                      <a:pt x="7114" y="9594"/>
                    </a:lnTo>
                    <a:lnTo>
                      <a:pt x="7602" y="10825"/>
                    </a:lnTo>
                    <a:lnTo>
                      <a:pt x="8544" y="13395"/>
                    </a:lnTo>
                    <a:lnTo>
                      <a:pt x="9449" y="16128"/>
                    </a:lnTo>
                    <a:lnTo>
                      <a:pt x="10317" y="19060"/>
                    </a:lnTo>
                    <a:lnTo>
                      <a:pt x="10734" y="20617"/>
                    </a:lnTo>
                    <a:lnTo>
                      <a:pt x="11096" y="21902"/>
                    </a:lnTo>
                    <a:lnTo>
                      <a:pt x="11874" y="24563"/>
                    </a:lnTo>
                    <a:lnTo>
                      <a:pt x="12797" y="27260"/>
                    </a:lnTo>
                    <a:lnTo>
                      <a:pt x="13883" y="29921"/>
                    </a:lnTo>
                    <a:lnTo>
                      <a:pt x="15150" y="32491"/>
                    </a:lnTo>
                    <a:lnTo>
                      <a:pt x="16598" y="34880"/>
                    </a:lnTo>
                    <a:lnTo>
                      <a:pt x="17847" y="36509"/>
                    </a:lnTo>
                    <a:lnTo>
                      <a:pt x="18752" y="37505"/>
                    </a:lnTo>
                    <a:lnTo>
                      <a:pt x="19730" y="38410"/>
                    </a:lnTo>
                    <a:lnTo>
                      <a:pt x="20761" y="39242"/>
                    </a:lnTo>
                    <a:lnTo>
                      <a:pt x="21304" y="39622"/>
                    </a:lnTo>
                    <a:lnTo>
                      <a:pt x="20580" y="40745"/>
                    </a:lnTo>
                    <a:lnTo>
                      <a:pt x="20001" y="40346"/>
                    </a:lnTo>
                    <a:lnTo>
                      <a:pt x="18897" y="39478"/>
                    </a:lnTo>
                    <a:lnTo>
                      <a:pt x="17865" y="38518"/>
                    </a:lnTo>
                    <a:lnTo>
                      <a:pt x="16906" y="37468"/>
                    </a:lnTo>
                    <a:lnTo>
                      <a:pt x="16019" y="36346"/>
                    </a:lnTo>
                    <a:lnTo>
                      <a:pt x="15186" y="35152"/>
                    </a:lnTo>
                    <a:lnTo>
                      <a:pt x="14046" y="33269"/>
                    </a:lnTo>
                    <a:lnTo>
                      <a:pt x="12725" y="30608"/>
                    </a:lnTo>
                    <a:lnTo>
                      <a:pt x="11584" y="27839"/>
                    </a:lnTo>
                    <a:lnTo>
                      <a:pt x="10625" y="25052"/>
                    </a:lnTo>
                    <a:lnTo>
                      <a:pt x="9811" y="22300"/>
                    </a:lnTo>
                    <a:lnTo>
                      <a:pt x="9449" y="20961"/>
                    </a:lnTo>
                    <a:lnTo>
                      <a:pt x="9032" y="19422"/>
                    </a:lnTo>
                    <a:lnTo>
                      <a:pt x="8163" y="16526"/>
                    </a:lnTo>
                    <a:lnTo>
                      <a:pt x="7277" y="13829"/>
                    </a:lnTo>
                    <a:lnTo>
                      <a:pt x="6353" y="11313"/>
                    </a:lnTo>
                    <a:lnTo>
                      <a:pt x="5865" y="10101"/>
                    </a:lnTo>
                    <a:lnTo>
                      <a:pt x="5503" y="9232"/>
                    </a:lnTo>
                    <a:lnTo>
                      <a:pt x="4779" y="7675"/>
                    </a:lnTo>
                    <a:lnTo>
                      <a:pt x="4037" y="6300"/>
                    </a:lnTo>
                    <a:lnTo>
                      <a:pt x="3258" y="5051"/>
                    </a:lnTo>
                    <a:lnTo>
                      <a:pt x="2824" y="4453"/>
                    </a:lnTo>
                    <a:lnTo>
                      <a:pt x="2516" y="4037"/>
                    </a:lnTo>
                    <a:lnTo>
                      <a:pt x="2172" y="3621"/>
                    </a:lnTo>
                    <a:lnTo>
                      <a:pt x="2136" y="3566"/>
                    </a:lnTo>
                    <a:lnTo>
                      <a:pt x="1557" y="2861"/>
                    </a:lnTo>
                    <a:lnTo>
                      <a:pt x="779" y="1648"/>
                    </a:lnTo>
                    <a:lnTo>
                      <a:pt x="398" y="761"/>
                    </a:lnTo>
                    <a:lnTo>
                      <a:pt x="290" y="290"/>
                    </a:lnTo>
                    <a:lnTo>
                      <a:pt x="0" y="345"/>
                    </a:lnTo>
                    <a:lnTo>
                      <a:pt x="109" y="851"/>
                    </a:lnTo>
                    <a:lnTo>
                      <a:pt x="489" y="1775"/>
                    </a:lnTo>
                    <a:lnTo>
                      <a:pt x="1303" y="3023"/>
                    </a:lnTo>
                    <a:lnTo>
                      <a:pt x="1901" y="3766"/>
                    </a:lnTo>
                    <a:lnTo>
                      <a:pt x="1955" y="3802"/>
                    </a:lnTo>
                    <a:lnTo>
                      <a:pt x="2281" y="4218"/>
                    </a:lnTo>
                    <a:lnTo>
                      <a:pt x="2589" y="4616"/>
                    </a:lnTo>
                    <a:lnTo>
                      <a:pt x="3005" y="5214"/>
                    </a:lnTo>
                    <a:lnTo>
                      <a:pt x="3783" y="6463"/>
                    </a:lnTo>
                    <a:lnTo>
                      <a:pt x="4507" y="7802"/>
                    </a:lnTo>
                    <a:lnTo>
                      <a:pt x="5213" y="9340"/>
                    </a:lnTo>
                    <a:lnTo>
                      <a:pt x="5593" y="10227"/>
                    </a:lnTo>
                    <a:lnTo>
                      <a:pt x="6064" y="11422"/>
                    </a:lnTo>
                    <a:lnTo>
                      <a:pt x="6987" y="13938"/>
                    </a:lnTo>
                    <a:lnTo>
                      <a:pt x="7874" y="16635"/>
                    </a:lnTo>
                    <a:lnTo>
                      <a:pt x="8725" y="19513"/>
                    </a:lnTo>
                    <a:lnTo>
                      <a:pt x="9141" y="21033"/>
                    </a:lnTo>
                    <a:lnTo>
                      <a:pt x="9521" y="22391"/>
                    </a:lnTo>
                    <a:lnTo>
                      <a:pt x="10354" y="25196"/>
                    </a:lnTo>
                    <a:lnTo>
                      <a:pt x="11331" y="28020"/>
                    </a:lnTo>
                    <a:lnTo>
                      <a:pt x="12489" y="30826"/>
                    </a:lnTo>
                    <a:lnTo>
                      <a:pt x="13829" y="33523"/>
                    </a:lnTo>
                    <a:lnTo>
                      <a:pt x="15005" y="35441"/>
                    </a:lnTo>
                    <a:lnTo>
                      <a:pt x="15856" y="36636"/>
                    </a:lnTo>
                    <a:lnTo>
                      <a:pt x="16779" y="37776"/>
                    </a:lnTo>
                    <a:lnTo>
                      <a:pt x="17757" y="38826"/>
                    </a:lnTo>
                    <a:lnTo>
                      <a:pt x="18825" y="39803"/>
                    </a:lnTo>
                    <a:lnTo>
                      <a:pt x="19947" y="40690"/>
                    </a:lnTo>
                    <a:lnTo>
                      <a:pt x="20544" y="41088"/>
                    </a:lnTo>
                    <a:lnTo>
                      <a:pt x="20671" y="41161"/>
                    </a:lnTo>
                    <a:lnTo>
                      <a:pt x="21721" y="39532"/>
                    </a:lnTo>
                    <a:lnTo>
                      <a:pt x="21594" y="39441"/>
                    </a:lnTo>
                    <a:lnTo>
                      <a:pt x="21051" y="39079"/>
                    </a:lnTo>
                    <a:lnTo>
                      <a:pt x="20019" y="38265"/>
                    </a:lnTo>
                    <a:lnTo>
                      <a:pt x="19042" y="37360"/>
                    </a:lnTo>
                    <a:lnTo>
                      <a:pt x="18137" y="36382"/>
                    </a:lnTo>
                    <a:lnTo>
                      <a:pt x="16888" y="34771"/>
                    </a:lnTo>
                    <a:lnTo>
                      <a:pt x="15440" y="32382"/>
                    </a:lnTo>
                    <a:lnTo>
                      <a:pt x="14173" y="29830"/>
                    </a:lnTo>
                    <a:lnTo>
                      <a:pt x="13105" y="27187"/>
                    </a:lnTo>
                    <a:lnTo>
                      <a:pt x="12182" y="24490"/>
                    </a:lnTo>
                    <a:lnTo>
                      <a:pt x="11385" y="21830"/>
                    </a:lnTo>
                    <a:lnTo>
                      <a:pt x="11041" y="20526"/>
                    </a:lnTo>
                    <a:lnTo>
                      <a:pt x="10607" y="18970"/>
                    </a:lnTo>
                    <a:lnTo>
                      <a:pt x="9738" y="16038"/>
                    </a:lnTo>
                    <a:lnTo>
                      <a:pt x="8833" y="13286"/>
                    </a:lnTo>
                    <a:lnTo>
                      <a:pt x="7892" y="10716"/>
                    </a:lnTo>
                    <a:lnTo>
                      <a:pt x="7385" y="9485"/>
                    </a:lnTo>
                    <a:lnTo>
                      <a:pt x="7005" y="8544"/>
                    </a:lnTo>
                    <a:lnTo>
                      <a:pt x="6245" y="6915"/>
                    </a:lnTo>
                    <a:lnTo>
                      <a:pt x="5467" y="5449"/>
                    </a:lnTo>
                    <a:lnTo>
                      <a:pt x="4616" y="4128"/>
                    </a:lnTo>
                    <a:lnTo>
                      <a:pt x="4163" y="3476"/>
                    </a:lnTo>
                    <a:lnTo>
                      <a:pt x="3801" y="3005"/>
                    </a:lnTo>
                    <a:lnTo>
                      <a:pt x="3421" y="2535"/>
                    </a:lnTo>
                    <a:lnTo>
                      <a:pt x="2914" y="1919"/>
                    </a:lnTo>
                    <a:lnTo>
                      <a:pt x="2281" y="960"/>
                    </a:lnTo>
                    <a:lnTo>
                      <a:pt x="1991" y="327"/>
                    </a:lnTo>
                    <a:lnTo>
                      <a:pt x="1919"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2" name="Google Shape;352;p10"/>
              <p:cNvSpPr/>
              <p:nvPr/>
            </p:nvSpPr>
            <p:spPr>
              <a:xfrm>
                <a:off x="5154706" y="2922754"/>
                <a:ext cx="136314" cy="174817"/>
              </a:xfrm>
              <a:custGeom>
                <a:avLst/>
                <a:gdLst/>
                <a:ahLst/>
                <a:cxnLst/>
                <a:rect l="l" t="t" r="r" b="b"/>
                <a:pathLst>
                  <a:path w="4291" h="5503" extrusionOk="0">
                    <a:moveTo>
                      <a:pt x="4291" y="0"/>
                    </a:moveTo>
                    <a:lnTo>
                      <a:pt x="3784" y="55"/>
                    </a:lnTo>
                    <a:lnTo>
                      <a:pt x="2879" y="254"/>
                    </a:lnTo>
                    <a:lnTo>
                      <a:pt x="2137" y="525"/>
                    </a:lnTo>
                    <a:lnTo>
                      <a:pt x="1521" y="869"/>
                    </a:lnTo>
                    <a:lnTo>
                      <a:pt x="1033" y="1285"/>
                    </a:lnTo>
                    <a:lnTo>
                      <a:pt x="652" y="1738"/>
                    </a:lnTo>
                    <a:lnTo>
                      <a:pt x="272" y="2444"/>
                    </a:lnTo>
                    <a:lnTo>
                      <a:pt x="19" y="3439"/>
                    </a:lnTo>
                    <a:lnTo>
                      <a:pt x="1" y="4344"/>
                    </a:lnTo>
                    <a:lnTo>
                      <a:pt x="146" y="5358"/>
                    </a:lnTo>
                    <a:lnTo>
                      <a:pt x="200" y="5503"/>
                    </a:lnTo>
                    <a:lnTo>
                      <a:pt x="327" y="5503"/>
                    </a:lnTo>
                    <a:lnTo>
                      <a:pt x="1141" y="5358"/>
                    </a:lnTo>
                    <a:lnTo>
                      <a:pt x="1865" y="5068"/>
                    </a:lnTo>
                    <a:lnTo>
                      <a:pt x="2643" y="4562"/>
                    </a:lnTo>
                    <a:lnTo>
                      <a:pt x="3367" y="3747"/>
                    </a:lnTo>
                    <a:lnTo>
                      <a:pt x="3802" y="2896"/>
                    </a:lnTo>
                    <a:lnTo>
                      <a:pt x="4037" y="2227"/>
                    </a:lnTo>
                    <a:lnTo>
                      <a:pt x="4200" y="1430"/>
                    </a:lnTo>
                    <a:lnTo>
                      <a:pt x="4291" y="507"/>
                    </a:lnTo>
                    <a:lnTo>
                      <a:pt x="4291"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3" name="Google Shape;353;p10"/>
              <p:cNvSpPr/>
              <p:nvPr/>
            </p:nvSpPr>
            <p:spPr>
              <a:xfrm>
                <a:off x="5149528" y="2917576"/>
                <a:ext cx="146671" cy="185173"/>
              </a:xfrm>
              <a:custGeom>
                <a:avLst/>
                <a:gdLst/>
                <a:ahLst/>
                <a:cxnLst/>
                <a:rect l="l" t="t" r="r" b="b"/>
                <a:pathLst>
                  <a:path w="4617" h="5829" extrusionOk="0">
                    <a:moveTo>
                      <a:pt x="4616" y="0"/>
                    </a:moveTo>
                    <a:lnTo>
                      <a:pt x="4454" y="19"/>
                    </a:lnTo>
                    <a:lnTo>
                      <a:pt x="3874" y="73"/>
                    </a:lnTo>
                    <a:lnTo>
                      <a:pt x="2843" y="308"/>
                    </a:lnTo>
                    <a:lnTo>
                      <a:pt x="2390" y="489"/>
                    </a:lnTo>
                    <a:lnTo>
                      <a:pt x="2082" y="634"/>
                    </a:lnTo>
                    <a:lnTo>
                      <a:pt x="1539" y="960"/>
                    </a:lnTo>
                    <a:lnTo>
                      <a:pt x="1069" y="1358"/>
                    </a:lnTo>
                    <a:lnTo>
                      <a:pt x="689" y="1829"/>
                    </a:lnTo>
                    <a:lnTo>
                      <a:pt x="526" y="2082"/>
                    </a:lnTo>
                    <a:lnTo>
                      <a:pt x="363" y="2390"/>
                    </a:lnTo>
                    <a:lnTo>
                      <a:pt x="146" y="3005"/>
                    </a:lnTo>
                    <a:lnTo>
                      <a:pt x="1" y="3928"/>
                    </a:lnTo>
                    <a:lnTo>
                      <a:pt x="128" y="5431"/>
                    </a:lnTo>
                    <a:lnTo>
                      <a:pt x="218" y="5720"/>
                    </a:lnTo>
                    <a:lnTo>
                      <a:pt x="254" y="5829"/>
                    </a:lnTo>
                    <a:lnTo>
                      <a:pt x="562" y="5829"/>
                    </a:lnTo>
                    <a:lnTo>
                      <a:pt x="1503" y="5612"/>
                    </a:lnTo>
                    <a:lnTo>
                      <a:pt x="2300" y="5268"/>
                    </a:lnTo>
                    <a:lnTo>
                      <a:pt x="2698" y="4978"/>
                    </a:lnTo>
                    <a:lnTo>
                      <a:pt x="2517" y="4743"/>
                    </a:lnTo>
                    <a:lnTo>
                      <a:pt x="2209" y="4960"/>
                    </a:lnTo>
                    <a:lnTo>
                      <a:pt x="1576" y="5268"/>
                    </a:lnTo>
                    <a:lnTo>
                      <a:pt x="779" y="5485"/>
                    </a:lnTo>
                    <a:lnTo>
                      <a:pt x="472" y="5521"/>
                    </a:lnTo>
                    <a:lnTo>
                      <a:pt x="363" y="5050"/>
                    </a:lnTo>
                    <a:lnTo>
                      <a:pt x="327" y="3729"/>
                    </a:lnTo>
                    <a:lnTo>
                      <a:pt x="544" y="2715"/>
                    </a:lnTo>
                    <a:lnTo>
                      <a:pt x="797" y="2227"/>
                    </a:lnTo>
                    <a:lnTo>
                      <a:pt x="942" y="1991"/>
                    </a:lnTo>
                    <a:lnTo>
                      <a:pt x="1286" y="1575"/>
                    </a:lnTo>
                    <a:lnTo>
                      <a:pt x="1720" y="1195"/>
                    </a:lnTo>
                    <a:lnTo>
                      <a:pt x="2227" y="887"/>
                    </a:lnTo>
                    <a:lnTo>
                      <a:pt x="2499" y="761"/>
                    </a:lnTo>
                    <a:lnTo>
                      <a:pt x="2897" y="616"/>
                    </a:lnTo>
                    <a:lnTo>
                      <a:pt x="3802" y="399"/>
                    </a:lnTo>
                    <a:lnTo>
                      <a:pt x="4309" y="326"/>
                    </a:lnTo>
                    <a:lnTo>
                      <a:pt x="4291" y="978"/>
                    </a:lnTo>
                    <a:lnTo>
                      <a:pt x="4110" y="2154"/>
                    </a:lnTo>
                    <a:lnTo>
                      <a:pt x="3947" y="2679"/>
                    </a:lnTo>
                    <a:lnTo>
                      <a:pt x="4236" y="2788"/>
                    </a:lnTo>
                    <a:lnTo>
                      <a:pt x="4417" y="2209"/>
                    </a:lnTo>
                    <a:lnTo>
                      <a:pt x="4598" y="887"/>
                    </a:lnTo>
                    <a:lnTo>
                      <a:pt x="4616" y="163"/>
                    </a:lnTo>
                    <a:lnTo>
                      <a:pt x="4616" y="0"/>
                    </a:lnTo>
                    <a:close/>
                  </a:path>
                </a:pathLst>
              </a:custGeom>
              <a:solidFill>
                <a:srgbClr val="0C0C0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4" name="Google Shape;354;p10"/>
              <p:cNvSpPr/>
              <p:nvPr/>
            </p:nvSpPr>
            <p:spPr>
              <a:xfrm>
                <a:off x="5149528" y="2917576"/>
                <a:ext cx="146671" cy="185173"/>
              </a:xfrm>
              <a:custGeom>
                <a:avLst/>
                <a:gdLst/>
                <a:ahLst/>
                <a:cxnLst/>
                <a:rect l="l" t="t" r="r" b="b"/>
                <a:pathLst>
                  <a:path w="4617" h="5829" extrusionOk="0">
                    <a:moveTo>
                      <a:pt x="4616" y="0"/>
                    </a:moveTo>
                    <a:lnTo>
                      <a:pt x="4454" y="19"/>
                    </a:lnTo>
                    <a:lnTo>
                      <a:pt x="3874" y="73"/>
                    </a:lnTo>
                    <a:lnTo>
                      <a:pt x="2843" y="308"/>
                    </a:lnTo>
                    <a:lnTo>
                      <a:pt x="2390" y="489"/>
                    </a:lnTo>
                    <a:lnTo>
                      <a:pt x="2499" y="761"/>
                    </a:lnTo>
                    <a:lnTo>
                      <a:pt x="2897" y="616"/>
                    </a:lnTo>
                    <a:lnTo>
                      <a:pt x="3802" y="399"/>
                    </a:lnTo>
                    <a:lnTo>
                      <a:pt x="4309" y="326"/>
                    </a:lnTo>
                    <a:lnTo>
                      <a:pt x="4291" y="978"/>
                    </a:lnTo>
                    <a:lnTo>
                      <a:pt x="4110" y="2154"/>
                    </a:lnTo>
                    <a:lnTo>
                      <a:pt x="3947" y="2679"/>
                    </a:lnTo>
                    <a:lnTo>
                      <a:pt x="3838" y="3005"/>
                    </a:lnTo>
                    <a:lnTo>
                      <a:pt x="3549" y="3584"/>
                    </a:lnTo>
                    <a:lnTo>
                      <a:pt x="3187" y="4109"/>
                    </a:lnTo>
                    <a:lnTo>
                      <a:pt x="2752" y="4544"/>
                    </a:lnTo>
                    <a:lnTo>
                      <a:pt x="2517" y="4743"/>
                    </a:lnTo>
                    <a:lnTo>
                      <a:pt x="2209" y="4960"/>
                    </a:lnTo>
                    <a:lnTo>
                      <a:pt x="1576" y="5268"/>
                    </a:lnTo>
                    <a:lnTo>
                      <a:pt x="779" y="5485"/>
                    </a:lnTo>
                    <a:lnTo>
                      <a:pt x="472" y="5521"/>
                    </a:lnTo>
                    <a:lnTo>
                      <a:pt x="363" y="5050"/>
                    </a:lnTo>
                    <a:lnTo>
                      <a:pt x="327" y="3729"/>
                    </a:lnTo>
                    <a:lnTo>
                      <a:pt x="544" y="2715"/>
                    </a:lnTo>
                    <a:lnTo>
                      <a:pt x="797" y="2227"/>
                    </a:lnTo>
                    <a:lnTo>
                      <a:pt x="526" y="2082"/>
                    </a:lnTo>
                    <a:lnTo>
                      <a:pt x="363" y="2390"/>
                    </a:lnTo>
                    <a:lnTo>
                      <a:pt x="146" y="3005"/>
                    </a:lnTo>
                    <a:lnTo>
                      <a:pt x="1" y="3928"/>
                    </a:lnTo>
                    <a:lnTo>
                      <a:pt x="128" y="5431"/>
                    </a:lnTo>
                    <a:lnTo>
                      <a:pt x="218" y="5720"/>
                    </a:lnTo>
                    <a:lnTo>
                      <a:pt x="254" y="5829"/>
                    </a:lnTo>
                    <a:lnTo>
                      <a:pt x="562" y="5829"/>
                    </a:lnTo>
                    <a:lnTo>
                      <a:pt x="1503" y="5612"/>
                    </a:lnTo>
                    <a:lnTo>
                      <a:pt x="2300" y="5268"/>
                    </a:lnTo>
                    <a:lnTo>
                      <a:pt x="2698" y="4978"/>
                    </a:lnTo>
                    <a:lnTo>
                      <a:pt x="2969" y="4779"/>
                    </a:lnTo>
                    <a:lnTo>
                      <a:pt x="3422" y="4308"/>
                    </a:lnTo>
                    <a:lnTo>
                      <a:pt x="3802" y="3747"/>
                    </a:lnTo>
                    <a:lnTo>
                      <a:pt x="4110" y="3132"/>
                    </a:lnTo>
                    <a:lnTo>
                      <a:pt x="4236" y="2788"/>
                    </a:lnTo>
                    <a:lnTo>
                      <a:pt x="4417" y="2209"/>
                    </a:lnTo>
                    <a:lnTo>
                      <a:pt x="4598" y="887"/>
                    </a:lnTo>
                    <a:lnTo>
                      <a:pt x="4616" y="163"/>
                    </a:lnTo>
                    <a:lnTo>
                      <a:pt x="4616" y="0"/>
                    </a:lnTo>
                    <a:close/>
                  </a:path>
                </a:pathLst>
              </a:custGeom>
              <a:solidFill>
                <a:srgbClr val="0C0C0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5" name="Google Shape;355;p10"/>
              <p:cNvSpPr/>
              <p:nvPr/>
            </p:nvSpPr>
            <p:spPr>
              <a:xfrm>
                <a:off x="4703925" y="2452976"/>
                <a:ext cx="418060" cy="415169"/>
              </a:xfrm>
              <a:custGeom>
                <a:avLst/>
                <a:gdLst/>
                <a:ahLst/>
                <a:cxnLst/>
                <a:rect l="l" t="t" r="r" b="b"/>
                <a:pathLst>
                  <a:path w="13160" h="13069" extrusionOk="0">
                    <a:moveTo>
                      <a:pt x="6661" y="0"/>
                    </a:moveTo>
                    <a:lnTo>
                      <a:pt x="6064" y="181"/>
                    </a:lnTo>
                    <a:lnTo>
                      <a:pt x="5611" y="525"/>
                    </a:lnTo>
                    <a:lnTo>
                      <a:pt x="5304" y="996"/>
                    </a:lnTo>
                    <a:lnTo>
                      <a:pt x="5123" y="1575"/>
                    </a:lnTo>
                    <a:lnTo>
                      <a:pt x="5050" y="2245"/>
                    </a:lnTo>
                    <a:lnTo>
                      <a:pt x="5104" y="2951"/>
                    </a:lnTo>
                    <a:lnTo>
                      <a:pt x="5285" y="3675"/>
                    </a:lnTo>
                    <a:lnTo>
                      <a:pt x="5412" y="4019"/>
                    </a:lnTo>
                    <a:lnTo>
                      <a:pt x="5412" y="4019"/>
                    </a:lnTo>
                    <a:lnTo>
                      <a:pt x="5177" y="3729"/>
                    </a:lnTo>
                    <a:lnTo>
                      <a:pt x="4598" y="3204"/>
                    </a:lnTo>
                    <a:lnTo>
                      <a:pt x="3910" y="2788"/>
                    </a:lnTo>
                    <a:lnTo>
                      <a:pt x="3186" y="2498"/>
                    </a:lnTo>
                    <a:lnTo>
                      <a:pt x="2444" y="2317"/>
                    </a:lnTo>
                    <a:lnTo>
                      <a:pt x="1738" y="2299"/>
                    </a:lnTo>
                    <a:lnTo>
                      <a:pt x="1086" y="2444"/>
                    </a:lnTo>
                    <a:lnTo>
                      <a:pt x="561" y="2770"/>
                    </a:lnTo>
                    <a:lnTo>
                      <a:pt x="362" y="3005"/>
                    </a:lnTo>
                    <a:lnTo>
                      <a:pt x="127" y="3349"/>
                    </a:lnTo>
                    <a:lnTo>
                      <a:pt x="0" y="4001"/>
                    </a:lnTo>
                    <a:lnTo>
                      <a:pt x="199" y="4616"/>
                    </a:lnTo>
                    <a:lnTo>
                      <a:pt x="634" y="5195"/>
                    </a:lnTo>
                    <a:lnTo>
                      <a:pt x="941" y="5467"/>
                    </a:lnTo>
                    <a:lnTo>
                      <a:pt x="1285" y="5738"/>
                    </a:lnTo>
                    <a:lnTo>
                      <a:pt x="2027" y="6154"/>
                    </a:lnTo>
                    <a:lnTo>
                      <a:pt x="2860" y="6390"/>
                    </a:lnTo>
                    <a:lnTo>
                      <a:pt x="3729" y="6444"/>
                    </a:lnTo>
                    <a:lnTo>
                      <a:pt x="4163" y="6390"/>
                    </a:lnTo>
                    <a:lnTo>
                      <a:pt x="3548" y="6571"/>
                    </a:lnTo>
                    <a:lnTo>
                      <a:pt x="2950" y="6752"/>
                    </a:lnTo>
                    <a:lnTo>
                      <a:pt x="2607" y="6897"/>
                    </a:lnTo>
                    <a:lnTo>
                      <a:pt x="1937" y="7295"/>
                    </a:lnTo>
                    <a:lnTo>
                      <a:pt x="1303" y="7838"/>
                    </a:lnTo>
                    <a:lnTo>
                      <a:pt x="778" y="8453"/>
                    </a:lnTo>
                    <a:lnTo>
                      <a:pt x="435" y="9105"/>
                    </a:lnTo>
                    <a:lnTo>
                      <a:pt x="308" y="9793"/>
                    </a:lnTo>
                    <a:lnTo>
                      <a:pt x="471" y="10444"/>
                    </a:lnTo>
                    <a:lnTo>
                      <a:pt x="978" y="11042"/>
                    </a:lnTo>
                    <a:lnTo>
                      <a:pt x="1412" y="11313"/>
                    </a:lnTo>
                    <a:lnTo>
                      <a:pt x="1774" y="11476"/>
                    </a:lnTo>
                    <a:lnTo>
                      <a:pt x="2444" y="11566"/>
                    </a:lnTo>
                    <a:lnTo>
                      <a:pt x="3041" y="11404"/>
                    </a:lnTo>
                    <a:lnTo>
                      <a:pt x="3602" y="11078"/>
                    </a:lnTo>
                    <a:lnTo>
                      <a:pt x="4380" y="10354"/>
                    </a:lnTo>
                    <a:lnTo>
                      <a:pt x="5231" y="9268"/>
                    </a:lnTo>
                    <a:lnTo>
                      <a:pt x="5611" y="8833"/>
                    </a:lnTo>
                    <a:lnTo>
                      <a:pt x="5485" y="9014"/>
                    </a:lnTo>
                    <a:lnTo>
                      <a:pt x="5304" y="9358"/>
                    </a:lnTo>
                    <a:lnTo>
                      <a:pt x="5159" y="9919"/>
                    </a:lnTo>
                    <a:lnTo>
                      <a:pt x="5249" y="10698"/>
                    </a:lnTo>
                    <a:lnTo>
                      <a:pt x="5575" y="11458"/>
                    </a:lnTo>
                    <a:lnTo>
                      <a:pt x="6100" y="12128"/>
                    </a:lnTo>
                    <a:lnTo>
                      <a:pt x="6770" y="12652"/>
                    </a:lnTo>
                    <a:lnTo>
                      <a:pt x="7530" y="12978"/>
                    </a:lnTo>
                    <a:lnTo>
                      <a:pt x="8326" y="13069"/>
                    </a:lnTo>
                    <a:lnTo>
                      <a:pt x="8724" y="12978"/>
                    </a:lnTo>
                    <a:lnTo>
                      <a:pt x="9141" y="12833"/>
                    </a:lnTo>
                    <a:lnTo>
                      <a:pt x="9738" y="12417"/>
                    </a:lnTo>
                    <a:lnTo>
                      <a:pt x="10064" y="11874"/>
                    </a:lnTo>
                    <a:lnTo>
                      <a:pt x="10154" y="11277"/>
                    </a:lnTo>
                    <a:lnTo>
                      <a:pt x="10028" y="10607"/>
                    </a:lnTo>
                    <a:lnTo>
                      <a:pt x="9720" y="9956"/>
                    </a:lnTo>
                    <a:lnTo>
                      <a:pt x="9231" y="9322"/>
                    </a:lnTo>
                    <a:lnTo>
                      <a:pt x="8598" y="8743"/>
                    </a:lnTo>
                    <a:lnTo>
                      <a:pt x="8236" y="8507"/>
                    </a:lnTo>
                    <a:lnTo>
                      <a:pt x="9014" y="8797"/>
                    </a:lnTo>
                    <a:lnTo>
                      <a:pt x="10173" y="9051"/>
                    </a:lnTo>
                    <a:lnTo>
                      <a:pt x="10915" y="9105"/>
                    </a:lnTo>
                    <a:lnTo>
                      <a:pt x="11584" y="9014"/>
                    </a:lnTo>
                    <a:lnTo>
                      <a:pt x="12182" y="8797"/>
                    </a:lnTo>
                    <a:lnTo>
                      <a:pt x="12652" y="8417"/>
                    </a:lnTo>
                    <a:lnTo>
                      <a:pt x="12996" y="7856"/>
                    </a:lnTo>
                    <a:lnTo>
                      <a:pt x="13123" y="7494"/>
                    </a:lnTo>
                    <a:lnTo>
                      <a:pt x="13159" y="7096"/>
                    </a:lnTo>
                    <a:lnTo>
                      <a:pt x="12978" y="6335"/>
                    </a:lnTo>
                    <a:lnTo>
                      <a:pt x="12526" y="5666"/>
                    </a:lnTo>
                    <a:lnTo>
                      <a:pt x="11874" y="5123"/>
                    </a:lnTo>
                    <a:lnTo>
                      <a:pt x="11114" y="4725"/>
                    </a:lnTo>
                    <a:lnTo>
                      <a:pt x="10299" y="4489"/>
                    </a:lnTo>
                    <a:lnTo>
                      <a:pt x="9503" y="4471"/>
                    </a:lnTo>
                    <a:lnTo>
                      <a:pt x="8815" y="4706"/>
                    </a:lnTo>
                    <a:lnTo>
                      <a:pt x="8543" y="4942"/>
                    </a:lnTo>
                    <a:lnTo>
                      <a:pt x="8543" y="4942"/>
                    </a:lnTo>
                    <a:lnTo>
                      <a:pt x="8815" y="4670"/>
                    </a:lnTo>
                    <a:lnTo>
                      <a:pt x="9177" y="3982"/>
                    </a:lnTo>
                    <a:lnTo>
                      <a:pt x="9322" y="3204"/>
                    </a:lnTo>
                    <a:lnTo>
                      <a:pt x="9286" y="2390"/>
                    </a:lnTo>
                    <a:lnTo>
                      <a:pt x="9068" y="1611"/>
                    </a:lnTo>
                    <a:lnTo>
                      <a:pt x="8670" y="905"/>
                    </a:lnTo>
                    <a:lnTo>
                      <a:pt x="8127" y="362"/>
                    </a:lnTo>
                    <a:lnTo>
                      <a:pt x="7421" y="37"/>
                    </a:lnTo>
                    <a:lnTo>
                      <a:pt x="702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6" name="Google Shape;356;p10"/>
              <p:cNvSpPr/>
              <p:nvPr/>
            </p:nvSpPr>
            <p:spPr>
              <a:xfrm>
                <a:off x="4711390" y="2448370"/>
                <a:ext cx="415169" cy="424382"/>
              </a:xfrm>
              <a:custGeom>
                <a:avLst/>
                <a:gdLst/>
                <a:ahLst/>
                <a:cxnLst/>
                <a:rect l="l" t="t" r="r" b="b"/>
                <a:pathLst>
                  <a:path w="13069" h="13359" extrusionOk="0">
                    <a:moveTo>
                      <a:pt x="6517" y="1"/>
                    </a:moveTo>
                    <a:lnTo>
                      <a:pt x="6046" y="73"/>
                    </a:lnTo>
                    <a:lnTo>
                      <a:pt x="5612" y="272"/>
                    </a:lnTo>
                    <a:lnTo>
                      <a:pt x="5268" y="562"/>
                    </a:lnTo>
                    <a:lnTo>
                      <a:pt x="5123" y="761"/>
                    </a:lnTo>
                    <a:lnTo>
                      <a:pt x="4960" y="1014"/>
                    </a:lnTo>
                    <a:lnTo>
                      <a:pt x="4743" y="1630"/>
                    </a:lnTo>
                    <a:lnTo>
                      <a:pt x="4670" y="2354"/>
                    </a:lnTo>
                    <a:lnTo>
                      <a:pt x="4725" y="3150"/>
                    </a:lnTo>
                    <a:lnTo>
                      <a:pt x="4815" y="3548"/>
                    </a:lnTo>
                    <a:lnTo>
                      <a:pt x="4507" y="3277"/>
                    </a:lnTo>
                    <a:lnTo>
                      <a:pt x="3765" y="2824"/>
                    </a:lnTo>
                    <a:lnTo>
                      <a:pt x="2969" y="2480"/>
                    </a:lnTo>
                    <a:lnTo>
                      <a:pt x="2154" y="2317"/>
                    </a:lnTo>
                    <a:lnTo>
                      <a:pt x="1756" y="2299"/>
                    </a:lnTo>
                    <a:lnTo>
                      <a:pt x="1448" y="2299"/>
                    </a:lnTo>
                    <a:lnTo>
                      <a:pt x="942" y="2408"/>
                    </a:lnTo>
                    <a:lnTo>
                      <a:pt x="507" y="2607"/>
                    </a:lnTo>
                    <a:lnTo>
                      <a:pt x="145" y="2878"/>
                    </a:lnTo>
                    <a:lnTo>
                      <a:pt x="0" y="3059"/>
                    </a:lnTo>
                    <a:lnTo>
                      <a:pt x="236" y="3240"/>
                    </a:lnTo>
                    <a:lnTo>
                      <a:pt x="399" y="3059"/>
                    </a:lnTo>
                    <a:lnTo>
                      <a:pt x="761" y="2806"/>
                    </a:lnTo>
                    <a:lnTo>
                      <a:pt x="1358" y="2607"/>
                    </a:lnTo>
                    <a:lnTo>
                      <a:pt x="1738" y="2589"/>
                    </a:lnTo>
                    <a:lnTo>
                      <a:pt x="1756" y="2589"/>
                    </a:lnTo>
                    <a:lnTo>
                      <a:pt x="2209" y="2625"/>
                    </a:lnTo>
                    <a:lnTo>
                      <a:pt x="3132" y="2860"/>
                    </a:lnTo>
                    <a:lnTo>
                      <a:pt x="4019" y="3295"/>
                    </a:lnTo>
                    <a:lnTo>
                      <a:pt x="4761" y="3892"/>
                    </a:lnTo>
                    <a:lnTo>
                      <a:pt x="5050" y="4254"/>
                    </a:lnTo>
                    <a:lnTo>
                      <a:pt x="5141" y="4327"/>
                    </a:lnTo>
                    <a:lnTo>
                      <a:pt x="5250" y="4290"/>
                    </a:lnTo>
                    <a:lnTo>
                      <a:pt x="5322" y="4218"/>
                    </a:lnTo>
                    <a:lnTo>
                      <a:pt x="5322" y="4109"/>
                    </a:lnTo>
                    <a:lnTo>
                      <a:pt x="5159" y="3657"/>
                    </a:lnTo>
                    <a:lnTo>
                      <a:pt x="4996" y="2752"/>
                    </a:lnTo>
                    <a:lnTo>
                      <a:pt x="4996" y="1919"/>
                    </a:lnTo>
                    <a:lnTo>
                      <a:pt x="5195" y="1213"/>
                    </a:lnTo>
                    <a:lnTo>
                      <a:pt x="5376" y="924"/>
                    </a:lnTo>
                    <a:lnTo>
                      <a:pt x="5485" y="761"/>
                    </a:lnTo>
                    <a:lnTo>
                      <a:pt x="5793" y="525"/>
                    </a:lnTo>
                    <a:lnTo>
                      <a:pt x="6136" y="363"/>
                    </a:lnTo>
                    <a:lnTo>
                      <a:pt x="6553" y="290"/>
                    </a:lnTo>
                    <a:lnTo>
                      <a:pt x="6770" y="290"/>
                    </a:lnTo>
                    <a:lnTo>
                      <a:pt x="7096" y="326"/>
                    </a:lnTo>
                    <a:lnTo>
                      <a:pt x="7693" y="562"/>
                    </a:lnTo>
                    <a:lnTo>
                      <a:pt x="8200" y="996"/>
                    </a:lnTo>
                    <a:lnTo>
                      <a:pt x="8598" y="1593"/>
                    </a:lnTo>
                    <a:lnTo>
                      <a:pt x="8743" y="1955"/>
                    </a:lnTo>
                    <a:lnTo>
                      <a:pt x="8870" y="2372"/>
                    </a:lnTo>
                    <a:lnTo>
                      <a:pt x="8960" y="3222"/>
                    </a:lnTo>
                    <a:lnTo>
                      <a:pt x="8815" y="3983"/>
                    </a:lnTo>
                    <a:lnTo>
                      <a:pt x="8508" y="4652"/>
                    </a:lnTo>
                    <a:lnTo>
                      <a:pt x="8272" y="4906"/>
                    </a:lnTo>
                    <a:lnTo>
                      <a:pt x="8236" y="4942"/>
                    </a:lnTo>
                    <a:lnTo>
                      <a:pt x="8200" y="4978"/>
                    </a:lnTo>
                    <a:lnTo>
                      <a:pt x="8164" y="5014"/>
                    </a:lnTo>
                    <a:lnTo>
                      <a:pt x="8164" y="5141"/>
                    </a:lnTo>
                    <a:lnTo>
                      <a:pt x="8200" y="5177"/>
                    </a:lnTo>
                    <a:lnTo>
                      <a:pt x="8236" y="5213"/>
                    </a:lnTo>
                    <a:lnTo>
                      <a:pt x="8345" y="5232"/>
                    </a:lnTo>
                    <a:lnTo>
                      <a:pt x="8399" y="5195"/>
                    </a:lnTo>
                    <a:lnTo>
                      <a:pt x="8435" y="5159"/>
                    </a:lnTo>
                    <a:lnTo>
                      <a:pt x="8471" y="5141"/>
                    </a:lnTo>
                    <a:lnTo>
                      <a:pt x="8743" y="4942"/>
                    </a:lnTo>
                    <a:lnTo>
                      <a:pt x="9413" y="4761"/>
                    </a:lnTo>
                    <a:lnTo>
                      <a:pt x="10155" y="4797"/>
                    </a:lnTo>
                    <a:lnTo>
                      <a:pt x="10879" y="5032"/>
                    </a:lnTo>
                    <a:lnTo>
                      <a:pt x="11223" y="5195"/>
                    </a:lnTo>
                    <a:lnTo>
                      <a:pt x="11530" y="5376"/>
                    </a:lnTo>
                    <a:lnTo>
                      <a:pt x="12128" y="5865"/>
                    </a:lnTo>
                    <a:lnTo>
                      <a:pt x="12562" y="6480"/>
                    </a:lnTo>
                    <a:lnTo>
                      <a:pt x="12743" y="7023"/>
                    </a:lnTo>
                    <a:lnTo>
                      <a:pt x="12761" y="7404"/>
                    </a:lnTo>
                    <a:lnTo>
                      <a:pt x="12725" y="7603"/>
                    </a:lnTo>
                    <a:lnTo>
                      <a:pt x="12598" y="8019"/>
                    </a:lnTo>
                    <a:lnTo>
                      <a:pt x="12254" y="8490"/>
                    </a:lnTo>
                    <a:lnTo>
                      <a:pt x="11965" y="8743"/>
                    </a:lnTo>
                    <a:lnTo>
                      <a:pt x="11784" y="8833"/>
                    </a:lnTo>
                    <a:lnTo>
                      <a:pt x="11458" y="8978"/>
                    </a:lnTo>
                    <a:lnTo>
                      <a:pt x="10643" y="9087"/>
                    </a:lnTo>
                    <a:lnTo>
                      <a:pt x="9702" y="9014"/>
                    </a:lnTo>
                    <a:lnTo>
                      <a:pt x="8634" y="8725"/>
                    </a:lnTo>
                    <a:lnTo>
                      <a:pt x="8055" y="8508"/>
                    </a:lnTo>
                    <a:lnTo>
                      <a:pt x="7946" y="8490"/>
                    </a:lnTo>
                    <a:lnTo>
                      <a:pt x="7874" y="8580"/>
                    </a:lnTo>
                    <a:lnTo>
                      <a:pt x="7838" y="8689"/>
                    </a:lnTo>
                    <a:lnTo>
                      <a:pt x="7928" y="8779"/>
                    </a:lnTo>
                    <a:lnTo>
                      <a:pt x="8254" y="8996"/>
                    </a:lnTo>
                    <a:lnTo>
                      <a:pt x="8833" y="9503"/>
                    </a:lnTo>
                    <a:lnTo>
                      <a:pt x="9286" y="10082"/>
                    </a:lnTo>
                    <a:lnTo>
                      <a:pt x="9612" y="10698"/>
                    </a:lnTo>
                    <a:lnTo>
                      <a:pt x="9702" y="10987"/>
                    </a:lnTo>
                    <a:lnTo>
                      <a:pt x="9775" y="11349"/>
                    </a:lnTo>
                    <a:lnTo>
                      <a:pt x="9702" y="11965"/>
                    </a:lnTo>
                    <a:lnTo>
                      <a:pt x="9376" y="12472"/>
                    </a:lnTo>
                    <a:lnTo>
                      <a:pt x="8815" y="12834"/>
                    </a:lnTo>
                    <a:lnTo>
                      <a:pt x="8453" y="12978"/>
                    </a:lnTo>
                    <a:lnTo>
                      <a:pt x="8236" y="13033"/>
                    </a:lnTo>
                    <a:lnTo>
                      <a:pt x="7820" y="13051"/>
                    </a:lnTo>
                    <a:lnTo>
                      <a:pt x="7204" y="12942"/>
                    </a:lnTo>
                    <a:lnTo>
                      <a:pt x="6426" y="12544"/>
                    </a:lnTo>
                    <a:lnTo>
                      <a:pt x="5793" y="11965"/>
                    </a:lnTo>
                    <a:lnTo>
                      <a:pt x="5539" y="11621"/>
                    </a:lnTo>
                    <a:lnTo>
                      <a:pt x="5340" y="11277"/>
                    </a:lnTo>
                    <a:lnTo>
                      <a:pt x="5105" y="10589"/>
                    </a:lnTo>
                    <a:lnTo>
                      <a:pt x="5087" y="9938"/>
                    </a:lnTo>
                    <a:lnTo>
                      <a:pt x="5304" y="9340"/>
                    </a:lnTo>
                    <a:lnTo>
                      <a:pt x="5503" y="9087"/>
                    </a:lnTo>
                    <a:lnTo>
                      <a:pt x="5539" y="8978"/>
                    </a:lnTo>
                    <a:lnTo>
                      <a:pt x="5485" y="8870"/>
                    </a:lnTo>
                    <a:lnTo>
                      <a:pt x="5376" y="8815"/>
                    </a:lnTo>
                    <a:lnTo>
                      <a:pt x="5268" y="8888"/>
                    </a:lnTo>
                    <a:lnTo>
                      <a:pt x="4960" y="9232"/>
                    </a:lnTo>
                    <a:lnTo>
                      <a:pt x="4616" y="9648"/>
                    </a:lnTo>
                    <a:lnTo>
                      <a:pt x="4290" y="10064"/>
                    </a:lnTo>
                    <a:lnTo>
                      <a:pt x="3548" y="10879"/>
                    </a:lnTo>
                    <a:lnTo>
                      <a:pt x="2933" y="11313"/>
                    </a:lnTo>
                    <a:lnTo>
                      <a:pt x="2480" y="11512"/>
                    </a:lnTo>
                    <a:lnTo>
                      <a:pt x="2010" y="11549"/>
                    </a:lnTo>
                    <a:lnTo>
                      <a:pt x="1503" y="11458"/>
                    </a:lnTo>
                    <a:lnTo>
                      <a:pt x="1249" y="11313"/>
                    </a:lnTo>
                    <a:lnTo>
                      <a:pt x="1105" y="11585"/>
                    </a:lnTo>
                    <a:lnTo>
                      <a:pt x="1394" y="11730"/>
                    </a:lnTo>
                    <a:lnTo>
                      <a:pt x="1973" y="11856"/>
                    </a:lnTo>
                    <a:lnTo>
                      <a:pt x="2498" y="11820"/>
                    </a:lnTo>
                    <a:lnTo>
                      <a:pt x="3005" y="11621"/>
                    </a:lnTo>
                    <a:lnTo>
                      <a:pt x="3675" y="11168"/>
                    </a:lnTo>
                    <a:lnTo>
                      <a:pt x="4471" y="10318"/>
                    </a:lnTo>
                    <a:lnTo>
                      <a:pt x="4815" y="9901"/>
                    </a:lnTo>
                    <a:lnTo>
                      <a:pt x="4779" y="10119"/>
                    </a:lnTo>
                    <a:lnTo>
                      <a:pt x="4815" y="10589"/>
                    </a:lnTo>
                    <a:lnTo>
                      <a:pt x="4924" y="11060"/>
                    </a:lnTo>
                    <a:lnTo>
                      <a:pt x="5141" y="11549"/>
                    </a:lnTo>
                    <a:lnTo>
                      <a:pt x="5286" y="11784"/>
                    </a:lnTo>
                    <a:lnTo>
                      <a:pt x="5521" y="12092"/>
                    </a:lnTo>
                    <a:lnTo>
                      <a:pt x="6082" y="12653"/>
                    </a:lnTo>
                    <a:lnTo>
                      <a:pt x="6770" y="13087"/>
                    </a:lnTo>
                    <a:lnTo>
                      <a:pt x="7512" y="13322"/>
                    </a:lnTo>
                    <a:lnTo>
                      <a:pt x="7910" y="13359"/>
                    </a:lnTo>
                    <a:lnTo>
                      <a:pt x="8218" y="13340"/>
                    </a:lnTo>
                    <a:lnTo>
                      <a:pt x="8526" y="13268"/>
                    </a:lnTo>
                    <a:lnTo>
                      <a:pt x="8960" y="13105"/>
                    </a:lnTo>
                    <a:lnTo>
                      <a:pt x="9612" y="12653"/>
                    </a:lnTo>
                    <a:lnTo>
                      <a:pt x="9992" y="12055"/>
                    </a:lnTo>
                    <a:lnTo>
                      <a:pt x="10064" y="11331"/>
                    </a:lnTo>
                    <a:lnTo>
                      <a:pt x="9992" y="10915"/>
                    </a:lnTo>
                    <a:lnTo>
                      <a:pt x="9847" y="10444"/>
                    </a:lnTo>
                    <a:lnTo>
                      <a:pt x="9250" y="9521"/>
                    </a:lnTo>
                    <a:lnTo>
                      <a:pt x="8833" y="9105"/>
                    </a:lnTo>
                    <a:lnTo>
                      <a:pt x="9304" y="9232"/>
                    </a:lnTo>
                    <a:lnTo>
                      <a:pt x="10173" y="9377"/>
                    </a:lnTo>
                    <a:lnTo>
                      <a:pt x="10951" y="9377"/>
                    </a:lnTo>
                    <a:lnTo>
                      <a:pt x="11639" y="9232"/>
                    </a:lnTo>
                    <a:lnTo>
                      <a:pt x="11929" y="9105"/>
                    </a:lnTo>
                    <a:lnTo>
                      <a:pt x="12128" y="8996"/>
                    </a:lnTo>
                    <a:lnTo>
                      <a:pt x="12472" y="8707"/>
                    </a:lnTo>
                    <a:lnTo>
                      <a:pt x="12761" y="8345"/>
                    </a:lnTo>
                    <a:lnTo>
                      <a:pt x="12960" y="7910"/>
                    </a:lnTo>
                    <a:lnTo>
                      <a:pt x="13033" y="7657"/>
                    </a:lnTo>
                    <a:lnTo>
                      <a:pt x="13069" y="7277"/>
                    </a:lnTo>
                    <a:lnTo>
                      <a:pt x="12906" y="6517"/>
                    </a:lnTo>
                    <a:lnTo>
                      <a:pt x="12472" y="5811"/>
                    </a:lnTo>
                    <a:lnTo>
                      <a:pt x="11802" y="5195"/>
                    </a:lnTo>
                    <a:lnTo>
                      <a:pt x="11367" y="4924"/>
                    </a:lnTo>
                    <a:lnTo>
                      <a:pt x="11078" y="4779"/>
                    </a:lnTo>
                    <a:lnTo>
                      <a:pt x="10462" y="4562"/>
                    </a:lnTo>
                    <a:lnTo>
                      <a:pt x="9811" y="4453"/>
                    </a:lnTo>
                    <a:lnTo>
                      <a:pt x="9195" y="4489"/>
                    </a:lnTo>
                    <a:lnTo>
                      <a:pt x="8906" y="4562"/>
                    </a:lnTo>
                    <a:lnTo>
                      <a:pt x="8906" y="4562"/>
                    </a:lnTo>
                    <a:lnTo>
                      <a:pt x="9033" y="4272"/>
                    </a:lnTo>
                    <a:lnTo>
                      <a:pt x="9214" y="3639"/>
                    </a:lnTo>
                    <a:lnTo>
                      <a:pt x="9250" y="2933"/>
                    </a:lnTo>
                    <a:lnTo>
                      <a:pt x="9141" y="2227"/>
                    </a:lnTo>
                    <a:lnTo>
                      <a:pt x="9033" y="1865"/>
                    </a:lnTo>
                    <a:lnTo>
                      <a:pt x="8870" y="1449"/>
                    </a:lnTo>
                    <a:lnTo>
                      <a:pt x="8417" y="779"/>
                    </a:lnTo>
                    <a:lnTo>
                      <a:pt x="7838" y="290"/>
                    </a:lnTo>
                    <a:lnTo>
                      <a:pt x="7150" y="37"/>
                    </a:lnTo>
                    <a:lnTo>
                      <a:pt x="6788"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7" name="Google Shape;357;p10"/>
              <p:cNvSpPr/>
              <p:nvPr/>
            </p:nvSpPr>
            <p:spPr>
              <a:xfrm>
                <a:off x="4699890" y="2448370"/>
                <a:ext cx="426669" cy="368026"/>
              </a:xfrm>
              <a:custGeom>
                <a:avLst/>
                <a:gdLst/>
                <a:ahLst/>
                <a:cxnLst/>
                <a:rect l="l" t="t" r="r" b="b"/>
                <a:pathLst>
                  <a:path w="13431" h="11585" extrusionOk="0">
                    <a:moveTo>
                      <a:pt x="6879" y="1"/>
                    </a:moveTo>
                    <a:lnTo>
                      <a:pt x="6408" y="73"/>
                    </a:lnTo>
                    <a:lnTo>
                      <a:pt x="5974" y="272"/>
                    </a:lnTo>
                    <a:lnTo>
                      <a:pt x="5630" y="562"/>
                    </a:lnTo>
                    <a:lnTo>
                      <a:pt x="5485" y="743"/>
                    </a:lnTo>
                    <a:lnTo>
                      <a:pt x="5322" y="1014"/>
                    </a:lnTo>
                    <a:lnTo>
                      <a:pt x="5105" y="1630"/>
                    </a:lnTo>
                    <a:lnTo>
                      <a:pt x="5032" y="2354"/>
                    </a:lnTo>
                    <a:lnTo>
                      <a:pt x="5087" y="3150"/>
                    </a:lnTo>
                    <a:lnTo>
                      <a:pt x="5177" y="3548"/>
                    </a:lnTo>
                    <a:lnTo>
                      <a:pt x="4869" y="3277"/>
                    </a:lnTo>
                    <a:lnTo>
                      <a:pt x="4127" y="2824"/>
                    </a:lnTo>
                    <a:lnTo>
                      <a:pt x="3331" y="2480"/>
                    </a:lnTo>
                    <a:lnTo>
                      <a:pt x="2516" y="2317"/>
                    </a:lnTo>
                    <a:lnTo>
                      <a:pt x="2118" y="2299"/>
                    </a:lnTo>
                    <a:lnTo>
                      <a:pt x="1810" y="2299"/>
                    </a:lnTo>
                    <a:lnTo>
                      <a:pt x="1304" y="2408"/>
                    </a:lnTo>
                    <a:lnTo>
                      <a:pt x="869" y="2607"/>
                    </a:lnTo>
                    <a:lnTo>
                      <a:pt x="507" y="2878"/>
                    </a:lnTo>
                    <a:lnTo>
                      <a:pt x="362" y="3059"/>
                    </a:lnTo>
                    <a:lnTo>
                      <a:pt x="218" y="3277"/>
                    </a:lnTo>
                    <a:lnTo>
                      <a:pt x="37" y="3693"/>
                    </a:lnTo>
                    <a:lnTo>
                      <a:pt x="0" y="4073"/>
                    </a:lnTo>
                    <a:lnTo>
                      <a:pt x="37" y="4435"/>
                    </a:lnTo>
                    <a:lnTo>
                      <a:pt x="254" y="4942"/>
                    </a:lnTo>
                    <a:lnTo>
                      <a:pt x="724" y="5503"/>
                    </a:lnTo>
                    <a:lnTo>
                      <a:pt x="978" y="5738"/>
                    </a:lnTo>
                    <a:lnTo>
                      <a:pt x="1213" y="5919"/>
                    </a:lnTo>
                    <a:lnTo>
                      <a:pt x="1720" y="6245"/>
                    </a:lnTo>
                    <a:lnTo>
                      <a:pt x="2281" y="6499"/>
                    </a:lnTo>
                    <a:lnTo>
                      <a:pt x="2878" y="6661"/>
                    </a:lnTo>
                    <a:lnTo>
                      <a:pt x="3186" y="6698"/>
                    </a:lnTo>
                    <a:lnTo>
                      <a:pt x="3114" y="6734"/>
                    </a:lnTo>
                    <a:lnTo>
                      <a:pt x="3023" y="6752"/>
                    </a:lnTo>
                    <a:lnTo>
                      <a:pt x="2553" y="6951"/>
                    </a:lnTo>
                    <a:lnTo>
                      <a:pt x="1629" y="7585"/>
                    </a:lnTo>
                    <a:lnTo>
                      <a:pt x="869" y="8399"/>
                    </a:lnTo>
                    <a:lnTo>
                      <a:pt x="471" y="9069"/>
                    </a:lnTo>
                    <a:lnTo>
                      <a:pt x="326" y="9539"/>
                    </a:lnTo>
                    <a:lnTo>
                      <a:pt x="308" y="9775"/>
                    </a:lnTo>
                    <a:lnTo>
                      <a:pt x="290" y="9974"/>
                    </a:lnTo>
                    <a:lnTo>
                      <a:pt x="381" y="10426"/>
                    </a:lnTo>
                    <a:lnTo>
                      <a:pt x="616" y="10897"/>
                    </a:lnTo>
                    <a:lnTo>
                      <a:pt x="1105" y="11368"/>
                    </a:lnTo>
                    <a:lnTo>
                      <a:pt x="1467" y="11585"/>
                    </a:lnTo>
                    <a:lnTo>
                      <a:pt x="1611" y="11313"/>
                    </a:lnTo>
                    <a:lnTo>
                      <a:pt x="1358" y="11168"/>
                    </a:lnTo>
                    <a:lnTo>
                      <a:pt x="960" y="10843"/>
                    </a:lnTo>
                    <a:lnTo>
                      <a:pt x="706" y="10444"/>
                    </a:lnTo>
                    <a:lnTo>
                      <a:pt x="598" y="10028"/>
                    </a:lnTo>
                    <a:lnTo>
                      <a:pt x="598" y="9793"/>
                    </a:lnTo>
                    <a:lnTo>
                      <a:pt x="634" y="9594"/>
                    </a:lnTo>
                    <a:lnTo>
                      <a:pt x="761" y="9159"/>
                    </a:lnTo>
                    <a:lnTo>
                      <a:pt x="1123" y="8544"/>
                    </a:lnTo>
                    <a:lnTo>
                      <a:pt x="1847" y="7802"/>
                    </a:lnTo>
                    <a:lnTo>
                      <a:pt x="2697" y="7223"/>
                    </a:lnTo>
                    <a:lnTo>
                      <a:pt x="3132" y="7042"/>
                    </a:lnTo>
                    <a:lnTo>
                      <a:pt x="3403" y="6951"/>
                    </a:lnTo>
                    <a:lnTo>
                      <a:pt x="3693" y="6879"/>
                    </a:lnTo>
                    <a:lnTo>
                      <a:pt x="4019" y="6788"/>
                    </a:lnTo>
                    <a:lnTo>
                      <a:pt x="4345" y="6680"/>
                    </a:lnTo>
                    <a:lnTo>
                      <a:pt x="4435" y="6607"/>
                    </a:lnTo>
                    <a:lnTo>
                      <a:pt x="4435" y="6499"/>
                    </a:lnTo>
                    <a:lnTo>
                      <a:pt x="4381" y="6408"/>
                    </a:lnTo>
                    <a:lnTo>
                      <a:pt x="4254" y="6390"/>
                    </a:lnTo>
                    <a:lnTo>
                      <a:pt x="3838" y="6444"/>
                    </a:lnTo>
                    <a:lnTo>
                      <a:pt x="3005" y="6390"/>
                    </a:lnTo>
                    <a:lnTo>
                      <a:pt x="2209" y="6155"/>
                    </a:lnTo>
                    <a:lnTo>
                      <a:pt x="1485" y="5756"/>
                    </a:lnTo>
                    <a:lnTo>
                      <a:pt x="1177" y="5503"/>
                    </a:lnTo>
                    <a:lnTo>
                      <a:pt x="833" y="5195"/>
                    </a:lnTo>
                    <a:lnTo>
                      <a:pt x="417" y="4616"/>
                    </a:lnTo>
                    <a:lnTo>
                      <a:pt x="290" y="4073"/>
                    </a:lnTo>
                    <a:lnTo>
                      <a:pt x="417" y="3530"/>
                    </a:lnTo>
                    <a:lnTo>
                      <a:pt x="598" y="3240"/>
                    </a:lnTo>
                    <a:lnTo>
                      <a:pt x="761" y="3059"/>
                    </a:lnTo>
                    <a:lnTo>
                      <a:pt x="1123" y="2806"/>
                    </a:lnTo>
                    <a:lnTo>
                      <a:pt x="1720" y="2607"/>
                    </a:lnTo>
                    <a:lnTo>
                      <a:pt x="2100" y="2589"/>
                    </a:lnTo>
                    <a:lnTo>
                      <a:pt x="2118" y="2589"/>
                    </a:lnTo>
                    <a:lnTo>
                      <a:pt x="2571" y="2625"/>
                    </a:lnTo>
                    <a:lnTo>
                      <a:pt x="3494" y="2860"/>
                    </a:lnTo>
                    <a:lnTo>
                      <a:pt x="4381" y="3295"/>
                    </a:lnTo>
                    <a:lnTo>
                      <a:pt x="5123" y="3892"/>
                    </a:lnTo>
                    <a:lnTo>
                      <a:pt x="5412" y="4254"/>
                    </a:lnTo>
                    <a:lnTo>
                      <a:pt x="5503" y="4327"/>
                    </a:lnTo>
                    <a:lnTo>
                      <a:pt x="5612" y="4290"/>
                    </a:lnTo>
                    <a:lnTo>
                      <a:pt x="5684" y="4218"/>
                    </a:lnTo>
                    <a:lnTo>
                      <a:pt x="5684" y="4109"/>
                    </a:lnTo>
                    <a:lnTo>
                      <a:pt x="5521" y="3657"/>
                    </a:lnTo>
                    <a:lnTo>
                      <a:pt x="5358" y="2752"/>
                    </a:lnTo>
                    <a:lnTo>
                      <a:pt x="5358" y="1919"/>
                    </a:lnTo>
                    <a:lnTo>
                      <a:pt x="5557" y="1213"/>
                    </a:lnTo>
                    <a:lnTo>
                      <a:pt x="5738" y="924"/>
                    </a:lnTo>
                    <a:lnTo>
                      <a:pt x="5847" y="761"/>
                    </a:lnTo>
                    <a:lnTo>
                      <a:pt x="6155" y="525"/>
                    </a:lnTo>
                    <a:lnTo>
                      <a:pt x="6498" y="363"/>
                    </a:lnTo>
                    <a:lnTo>
                      <a:pt x="6915" y="290"/>
                    </a:lnTo>
                    <a:lnTo>
                      <a:pt x="7132" y="290"/>
                    </a:lnTo>
                    <a:lnTo>
                      <a:pt x="7458" y="326"/>
                    </a:lnTo>
                    <a:lnTo>
                      <a:pt x="8055" y="562"/>
                    </a:lnTo>
                    <a:lnTo>
                      <a:pt x="8562" y="996"/>
                    </a:lnTo>
                    <a:lnTo>
                      <a:pt x="8960" y="1593"/>
                    </a:lnTo>
                    <a:lnTo>
                      <a:pt x="9105" y="1955"/>
                    </a:lnTo>
                    <a:lnTo>
                      <a:pt x="9232" y="2372"/>
                    </a:lnTo>
                    <a:lnTo>
                      <a:pt x="9322" y="3222"/>
                    </a:lnTo>
                    <a:lnTo>
                      <a:pt x="9177" y="3983"/>
                    </a:lnTo>
                    <a:lnTo>
                      <a:pt x="8870" y="4652"/>
                    </a:lnTo>
                    <a:lnTo>
                      <a:pt x="8634" y="4906"/>
                    </a:lnTo>
                    <a:lnTo>
                      <a:pt x="8598" y="4942"/>
                    </a:lnTo>
                    <a:lnTo>
                      <a:pt x="8562" y="4978"/>
                    </a:lnTo>
                    <a:lnTo>
                      <a:pt x="8526" y="5014"/>
                    </a:lnTo>
                    <a:lnTo>
                      <a:pt x="8526" y="5141"/>
                    </a:lnTo>
                    <a:lnTo>
                      <a:pt x="8562" y="5177"/>
                    </a:lnTo>
                    <a:lnTo>
                      <a:pt x="8598" y="5213"/>
                    </a:lnTo>
                    <a:lnTo>
                      <a:pt x="8707" y="5232"/>
                    </a:lnTo>
                    <a:lnTo>
                      <a:pt x="8761" y="5195"/>
                    </a:lnTo>
                    <a:lnTo>
                      <a:pt x="8797" y="5159"/>
                    </a:lnTo>
                    <a:lnTo>
                      <a:pt x="8833" y="5141"/>
                    </a:lnTo>
                    <a:lnTo>
                      <a:pt x="9105" y="4942"/>
                    </a:lnTo>
                    <a:lnTo>
                      <a:pt x="9775" y="4761"/>
                    </a:lnTo>
                    <a:lnTo>
                      <a:pt x="10517" y="4797"/>
                    </a:lnTo>
                    <a:lnTo>
                      <a:pt x="11241" y="5032"/>
                    </a:lnTo>
                    <a:lnTo>
                      <a:pt x="11585" y="5195"/>
                    </a:lnTo>
                    <a:lnTo>
                      <a:pt x="11892" y="5376"/>
                    </a:lnTo>
                    <a:lnTo>
                      <a:pt x="12490" y="5865"/>
                    </a:lnTo>
                    <a:lnTo>
                      <a:pt x="12924" y="6480"/>
                    </a:lnTo>
                    <a:lnTo>
                      <a:pt x="13105" y="7023"/>
                    </a:lnTo>
                    <a:lnTo>
                      <a:pt x="13123" y="7404"/>
                    </a:lnTo>
                    <a:lnTo>
                      <a:pt x="13087" y="7603"/>
                    </a:lnTo>
                    <a:lnTo>
                      <a:pt x="12960" y="8019"/>
                    </a:lnTo>
                    <a:lnTo>
                      <a:pt x="12616" y="8490"/>
                    </a:lnTo>
                    <a:lnTo>
                      <a:pt x="12327" y="8743"/>
                    </a:lnTo>
                    <a:lnTo>
                      <a:pt x="12146" y="8833"/>
                    </a:lnTo>
                    <a:lnTo>
                      <a:pt x="11820" y="8978"/>
                    </a:lnTo>
                    <a:lnTo>
                      <a:pt x="11005" y="9087"/>
                    </a:lnTo>
                    <a:lnTo>
                      <a:pt x="10064" y="9014"/>
                    </a:lnTo>
                    <a:lnTo>
                      <a:pt x="8996" y="8725"/>
                    </a:lnTo>
                    <a:lnTo>
                      <a:pt x="8417" y="8508"/>
                    </a:lnTo>
                    <a:lnTo>
                      <a:pt x="8308" y="8490"/>
                    </a:lnTo>
                    <a:lnTo>
                      <a:pt x="8236" y="8580"/>
                    </a:lnTo>
                    <a:lnTo>
                      <a:pt x="8200" y="8689"/>
                    </a:lnTo>
                    <a:lnTo>
                      <a:pt x="8290" y="8779"/>
                    </a:lnTo>
                    <a:lnTo>
                      <a:pt x="8616" y="8996"/>
                    </a:lnTo>
                    <a:lnTo>
                      <a:pt x="9195" y="9503"/>
                    </a:lnTo>
                    <a:lnTo>
                      <a:pt x="9648" y="10082"/>
                    </a:lnTo>
                    <a:lnTo>
                      <a:pt x="9974" y="10698"/>
                    </a:lnTo>
                    <a:lnTo>
                      <a:pt x="10064" y="10987"/>
                    </a:lnTo>
                    <a:lnTo>
                      <a:pt x="10354" y="10915"/>
                    </a:lnTo>
                    <a:lnTo>
                      <a:pt x="10209" y="10444"/>
                    </a:lnTo>
                    <a:lnTo>
                      <a:pt x="9612" y="9521"/>
                    </a:lnTo>
                    <a:lnTo>
                      <a:pt x="9195" y="9105"/>
                    </a:lnTo>
                    <a:lnTo>
                      <a:pt x="9666" y="9232"/>
                    </a:lnTo>
                    <a:lnTo>
                      <a:pt x="10535" y="9377"/>
                    </a:lnTo>
                    <a:lnTo>
                      <a:pt x="11313" y="9377"/>
                    </a:lnTo>
                    <a:lnTo>
                      <a:pt x="12001" y="9232"/>
                    </a:lnTo>
                    <a:lnTo>
                      <a:pt x="12291" y="9105"/>
                    </a:lnTo>
                    <a:lnTo>
                      <a:pt x="12490" y="8996"/>
                    </a:lnTo>
                    <a:lnTo>
                      <a:pt x="12834" y="8707"/>
                    </a:lnTo>
                    <a:lnTo>
                      <a:pt x="13123" y="8345"/>
                    </a:lnTo>
                    <a:lnTo>
                      <a:pt x="13322" y="7910"/>
                    </a:lnTo>
                    <a:lnTo>
                      <a:pt x="13395" y="7657"/>
                    </a:lnTo>
                    <a:lnTo>
                      <a:pt x="13431" y="7277"/>
                    </a:lnTo>
                    <a:lnTo>
                      <a:pt x="13268" y="6517"/>
                    </a:lnTo>
                    <a:lnTo>
                      <a:pt x="12834" y="5811"/>
                    </a:lnTo>
                    <a:lnTo>
                      <a:pt x="12164" y="5195"/>
                    </a:lnTo>
                    <a:lnTo>
                      <a:pt x="11729" y="4924"/>
                    </a:lnTo>
                    <a:lnTo>
                      <a:pt x="11440" y="4779"/>
                    </a:lnTo>
                    <a:lnTo>
                      <a:pt x="10824" y="4562"/>
                    </a:lnTo>
                    <a:lnTo>
                      <a:pt x="10173" y="4453"/>
                    </a:lnTo>
                    <a:lnTo>
                      <a:pt x="9557" y="4489"/>
                    </a:lnTo>
                    <a:lnTo>
                      <a:pt x="9268" y="4562"/>
                    </a:lnTo>
                    <a:lnTo>
                      <a:pt x="9268" y="4562"/>
                    </a:lnTo>
                    <a:lnTo>
                      <a:pt x="9395" y="4272"/>
                    </a:lnTo>
                    <a:lnTo>
                      <a:pt x="9576" y="3639"/>
                    </a:lnTo>
                    <a:lnTo>
                      <a:pt x="9612" y="2933"/>
                    </a:lnTo>
                    <a:lnTo>
                      <a:pt x="9503" y="2227"/>
                    </a:lnTo>
                    <a:lnTo>
                      <a:pt x="9395" y="1865"/>
                    </a:lnTo>
                    <a:lnTo>
                      <a:pt x="9232" y="1449"/>
                    </a:lnTo>
                    <a:lnTo>
                      <a:pt x="8779" y="779"/>
                    </a:lnTo>
                    <a:lnTo>
                      <a:pt x="8200" y="290"/>
                    </a:lnTo>
                    <a:lnTo>
                      <a:pt x="7530" y="37"/>
                    </a:lnTo>
                    <a:lnTo>
                      <a:pt x="7150"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8" name="Google Shape;358;p10"/>
              <p:cNvSpPr/>
              <p:nvPr/>
            </p:nvSpPr>
            <p:spPr>
              <a:xfrm>
                <a:off x="4852851" y="2595580"/>
                <a:ext cx="112139" cy="112139"/>
              </a:xfrm>
              <a:custGeom>
                <a:avLst/>
                <a:gdLst/>
                <a:ahLst/>
                <a:cxnLst/>
                <a:rect l="l" t="t" r="r" b="b"/>
                <a:pathLst>
                  <a:path w="3530" h="3530" extrusionOk="0">
                    <a:moveTo>
                      <a:pt x="1484" y="0"/>
                    </a:moveTo>
                    <a:lnTo>
                      <a:pt x="1140" y="109"/>
                    </a:lnTo>
                    <a:lnTo>
                      <a:pt x="815" y="254"/>
                    </a:lnTo>
                    <a:lnTo>
                      <a:pt x="308" y="742"/>
                    </a:lnTo>
                    <a:lnTo>
                      <a:pt x="36" y="1358"/>
                    </a:lnTo>
                    <a:lnTo>
                      <a:pt x="0" y="2046"/>
                    </a:lnTo>
                    <a:lnTo>
                      <a:pt x="109" y="2389"/>
                    </a:lnTo>
                    <a:lnTo>
                      <a:pt x="254" y="2733"/>
                    </a:lnTo>
                    <a:lnTo>
                      <a:pt x="742" y="3222"/>
                    </a:lnTo>
                    <a:lnTo>
                      <a:pt x="1358" y="3512"/>
                    </a:lnTo>
                    <a:lnTo>
                      <a:pt x="2045" y="3530"/>
                    </a:lnTo>
                    <a:lnTo>
                      <a:pt x="2389" y="3439"/>
                    </a:lnTo>
                    <a:lnTo>
                      <a:pt x="2733" y="3276"/>
                    </a:lnTo>
                    <a:lnTo>
                      <a:pt x="3222" y="2806"/>
                    </a:lnTo>
                    <a:lnTo>
                      <a:pt x="3512" y="2172"/>
                    </a:lnTo>
                    <a:lnTo>
                      <a:pt x="3530" y="1484"/>
                    </a:lnTo>
                    <a:lnTo>
                      <a:pt x="3439" y="1141"/>
                    </a:lnTo>
                    <a:lnTo>
                      <a:pt x="3276" y="815"/>
                    </a:lnTo>
                    <a:lnTo>
                      <a:pt x="2806" y="308"/>
                    </a:lnTo>
                    <a:lnTo>
                      <a:pt x="2190" y="36"/>
                    </a:lnTo>
                    <a:lnTo>
                      <a:pt x="1484"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9" name="Google Shape;359;p10"/>
              <p:cNvSpPr/>
              <p:nvPr/>
            </p:nvSpPr>
            <p:spPr>
              <a:xfrm>
                <a:off x="4848245" y="2590974"/>
                <a:ext cx="121924" cy="117889"/>
              </a:xfrm>
              <a:custGeom>
                <a:avLst/>
                <a:gdLst/>
                <a:ahLst/>
                <a:cxnLst/>
                <a:rect l="l" t="t" r="r" b="b"/>
                <a:pathLst>
                  <a:path w="3838" h="3711" extrusionOk="0">
                    <a:moveTo>
                      <a:pt x="1593" y="0"/>
                    </a:moveTo>
                    <a:lnTo>
                      <a:pt x="1231" y="109"/>
                    </a:lnTo>
                    <a:lnTo>
                      <a:pt x="869" y="272"/>
                    </a:lnTo>
                    <a:lnTo>
                      <a:pt x="326" y="797"/>
                    </a:lnTo>
                    <a:lnTo>
                      <a:pt x="37" y="1467"/>
                    </a:lnTo>
                    <a:lnTo>
                      <a:pt x="0" y="2227"/>
                    </a:lnTo>
                    <a:lnTo>
                      <a:pt x="109" y="2589"/>
                    </a:lnTo>
                    <a:lnTo>
                      <a:pt x="399" y="2498"/>
                    </a:lnTo>
                    <a:lnTo>
                      <a:pt x="290" y="2172"/>
                    </a:lnTo>
                    <a:lnTo>
                      <a:pt x="326" y="1539"/>
                    </a:lnTo>
                    <a:lnTo>
                      <a:pt x="580" y="978"/>
                    </a:lnTo>
                    <a:lnTo>
                      <a:pt x="1032" y="525"/>
                    </a:lnTo>
                    <a:lnTo>
                      <a:pt x="1340" y="399"/>
                    </a:lnTo>
                    <a:lnTo>
                      <a:pt x="1647" y="308"/>
                    </a:lnTo>
                    <a:lnTo>
                      <a:pt x="2281" y="326"/>
                    </a:lnTo>
                    <a:lnTo>
                      <a:pt x="2589" y="435"/>
                    </a:lnTo>
                    <a:lnTo>
                      <a:pt x="2878" y="580"/>
                    </a:lnTo>
                    <a:lnTo>
                      <a:pt x="3295" y="1050"/>
                    </a:lnTo>
                    <a:lnTo>
                      <a:pt x="3439" y="1340"/>
                    </a:lnTo>
                    <a:lnTo>
                      <a:pt x="3530" y="1648"/>
                    </a:lnTo>
                    <a:lnTo>
                      <a:pt x="3512" y="2281"/>
                    </a:lnTo>
                    <a:lnTo>
                      <a:pt x="3403" y="2589"/>
                    </a:lnTo>
                    <a:lnTo>
                      <a:pt x="3240" y="2878"/>
                    </a:lnTo>
                    <a:lnTo>
                      <a:pt x="2788" y="3295"/>
                    </a:lnTo>
                    <a:lnTo>
                      <a:pt x="2498" y="3439"/>
                    </a:lnTo>
                    <a:lnTo>
                      <a:pt x="2589" y="3711"/>
                    </a:lnTo>
                    <a:lnTo>
                      <a:pt x="2951" y="3566"/>
                    </a:lnTo>
                    <a:lnTo>
                      <a:pt x="3494" y="3041"/>
                    </a:lnTo>
                    <a:lnTo>
                      <a:pt x="3675" y="2715"/>
                    </a:lnTo>
                    <a:lnTo>
                      <a:pt x="3801" y="2353"/>
                    </a:lnTo>
                    <a:lnTo>
                      <a:pt x="3838" y="1593"/>
                    </a:lnTo>
                    <a:lnTo>
                      <a:pt x="3711" y="1231"/>
                    </a:lnTo>
                    <a:lnTo>
                      <a:pt x="3566" y="887"/>
                    </a:lnTo>
                    <a:lnTo>
                      <a:pt x="3041" y="344"/>
                    </a:lnTo>
                    <a:lnTo>
                      <a:pt x="2715" y="163"/>
                    </a:lnTo>
                    <a:lnTo>
                      <a:pt x="2353" y="19"/>
                    </a:lnTo>
                    <a:lnTo>
                      <a:pt x="1593"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0" name="Google Shape;360;p10"/>
              <p:cNvSpPr/>
              <p:nvPr/>
            </p:nvSpPr>
            <p:spPr>
              <a:xfrm>
                <a:off x="4848245" y="2594437"/>
                <a:ext cx="82246" cy="118461"/>
              </a:xfrm>
              <a:custGeom>
                <a:avLst/>
                <a:gdLst/>
                <a:ahLst/>
                <a:cxnLst/>
                <a:rect l="l" t="t" r="r" b="b"/>
                <a:pathLst>
                  <a:path w="2589" h="3729" extrusionOk="0">
                    <a:moveTo>
                      <a:pt x="1231" y="0"/>
                    </a:moveTo>
                    <a:lnTo>
                      <a:pt x="869" y="163"/>
                    </a:lnTo>
                    <a:lnTo>
                      <a:pt x="326" y="688"/>
                    </a:lnTo>
                    <a:lnTo>
                      <a:pt x="37" y="1358"/>
                    </a:lnTo>
                    <a:lnTo>
                      <a:pt x="0" y="2118"/>
                    </a:lnTo>
                    <a:lnTo>
                      <a:pt x="109" y="2480"/>
                    </a:lnTo>
                    <a:lnTo>
                      <a:pt x="236" y="2769"/>
                    </a:lnTo>
                    <a:lnTo>
                      <a:pt x="598" y="3222"/>
                    </a:lnTo>
                    <a:lnTo>
                      <a:pt x="1068" y="3548"/>
                    </a:lnTo>
                    <a:lnTo>
                      <a:pt x="1629" y="3711"/>
                    </a:lnTo>
                    <a:lnTo>
                      <a:pt x="1919" y="3729"/>
                    </a:lnTo>
                    <a:lnTo>
                      <a:pt x="2263" y="3711"/>
                    </a:lnTo>
                    <a:lnTo>
                      <a:pt x="2589" y="3602"/>
                    </a:lnTo>
                    <a:lnTo>
                      <a:pt x="2498" y="3330"/>
                    </a:lnTo>
                    <a:lnTo>
                      <a:pt x="2172" y="3421"/>
                    </a:lnTo>
                    <a:lnTo>
                      <a:pt x="1539" y="3403"/>
                    </a:lnTo>
                    <a:lnTo>
                      <a:pt x="978" y="3149"/>
                    </a:lnTo>
                    <a:lnTo>
                      <a:pt x="525" y="2679"/>
                    </a:lnTo>
                    <a:lnTo>
                      <a:pt x="399" y="2389"/>
                    </a:lnTo>
                    <a:lnTo>
                      <a:pt x="290" y="2063"/>
                    </a:lnTo>
                    <a:lnTo>
                      <a:pt x="326" y="1430"/>
                    </a:lnTo>
                    <a:lnTo>
                      <a:pt x="580" y="869"/>
                    </a:lnTo>
                    <a:lnTo>
                      <a:pt x="1032" y="416"/>
                    </a:lnTo>
                    <a:lnTo>
                      <a:pt x="1340" y="290"/>
                    </a:lnTo>
                    <a:lnTo>
                      <a:pt x="1231"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spTree>
    <p:extLst>
      <p:ext uri="{BB962C8B-B14F-4D97-AF65-F5344CB8AC3E}">
        <p14:creationId xmlns:p14="http://schemas.microsoft.com/office/powerpoint/2010/main" val="170327939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61"/>
        <p:cNvGrpSpPr/>
        <p:nvPr/>
      </p:nvGrpSpPr>
      <p:grpSpPr>
        <a:xfrm>
          <a:off x="0" y="0"/>
          <a:ext cx="0" cy="0"/>
          <a:chOff x="0" y="0"/>
          <a:chExt cx="0" cy="0"/>
        </a:xfrm>
      </p:grpSpPr>
      <p:sp>
        <p:nvSpPr>
          <p:cNvPr id="362" name="Google Shape;362;p11"/>
          <p:cNvSpPr txBox="1">
            <a:spLocks noGrp="1"/>
          </p:cNvSpPr>
          <p:nvPr>
            <p:ph type="title" hasCustomPrompt="1"/>
          </p:nvPr>
        </p:nvSpPr>
        <p:spPr>
          <a:xfrm>
            <a:off x="1712000" y="2077967"/>
            <a:ext cx="8768000" cy="201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363" name="Google Shape;363;p11"/>
          <p:cNvSpPr txBox="1">
            <a:spLocks noGrp="1"/>
          </p:cNvSpPr>
          <p:nvPr>
            <p:ph type="subTitle" idx="1"/>
          </p:nvPr>
        </p:nvSpPr>
        <p:spPr>
          <a:xfrm>
            <a:off x="2941667" y="4174433"/>
            <a:ext cx="6308800" cy="48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solidFill>
                  <a:schemeClr val="lt2"/>
                </a:solidFill>
                <a:latin typeface="Rubik Medium"/>
                <a:ea typeface="Rubik Medium"/>
                <a:cs typeface="Rubik Medium"/>
                <a:sym typeface="Rubik Medium"/>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364" name="Google Shape;364;p11"/>
          <p:cNvGrpSpPr/>
          <p:nvPr/>
        </p:nvGrpSpPr>
        <p:grpSpPr>
          <a:xfrm>
            <a:off x="-712378" y="-94330"/>
            <a:ext cx="13449764" cy="6952345"/>
            <a:chOff x="-534284" y="-70748"/>
            <a:chExt cx="10087323" cy="5214259"/>
          </a:xfrm>
        </p:grpSpPr>
        <p:grpSp>
          <p:nvGrpSpPr>
            <p:cNvPr id="365" name="Google Shape;365;p11"/>
            <p:cNvGrpSpPr/>
            <p:nvPr/>
          </p:nvGrpSpPr>
          <p:grpSpPr>
            <a:xfrm>
              <a:off x="-34950" y="3958025"/>
              <a:ext cx="9213900" cy="1185485"/>
              <a:chOff x="-34950" y="3958025"/>
              <a:chExt cx="9213900" cy="1185485"/>
            </a:xfrm>
          </p:grpSpPr>
          <p:sp>
            <p:nvSpPr>
              <p:cNvPr id="366" name="Google Shape;366;p11"/>
              <p:cNvSpPr/>
              <p:nvPr/>
            </p:nvSpPr>
            <p:spPr>
              <a:xfrm>
                <a:off x="-34950" y="3958025"/>
                <a:ext cx="9213888" cy="646417"/>
              </a:xfrm>
              <a:custGeom>
                <a:avLst/>
                <a:gdLst/>
                <a:ahLst/>
                <a:cxnLst/>
                <a:rect l="l" t="t" r="r" b="b"/>
                <a:pathLst>
                  <a:path w="281512" h="19750" extrusionOk="0">
                    <a:moveTo>
                      <a:pt x="0" y="0"/>
                    </a:moveTo>
                    <a:lnTo>
                      <a:pt x="0" y="19750"/>
                    </a:lnTo>
                    <a:lnTo>
                      <a:pt x="281511" y="19750"/>
                    </a:lnTo>
                    <a:lnTo>
                      <a:pt x="281511" y="3229"/>
                    </a:lnTo>
                    <a:lnTo>
                      <a:pt x="281221" y="3220"/>
                    </a:lnTo>
                    <a:lnTo>
                      <a:pt x="280693" y="3141"/>
                    </a:lnTo>
                    <a:lnTo>
                      <a:pt x="280227" y="3000"/>
                    </a:lnTo>
                    <a:lnTo>
                      <a:pt x="279813" y="2806"/>
                    </a:lnTo>
                    <a:lnTo>
                      <a:pt x="279268" y="2446"/>
                    </a:lnTo>
                    <a:lnTo>
                      <a:pt x="278643" y="1856"/>
                    </a:lnTo>
                    <a:lnTo>
                      <a:pt x="278353" y="1540"/>
                    </a:lnTo>
                    <a:lnTo>
                      <a:pt x="278080" y="1249"/>
                    </a:lnTo>
                    <a:lnTo>
                      <a:pt x="277508" y="704"/>
                    </a:lnTo>
                    <a:lnTo>
                      <a:pt x="277016" y="370"/>
                    </a:lnTo>
                    <a:lnTo>
                      <a:pt x="276655" y="194"/>
                    </a:lnTo>
                    <a:lnTo>
                      <a:pt x="276241" y="70"/>
                    </a:lnTo>
                    <a:lnTo>
                      <a:pt x="275775" y="9"/>
                    </a:lnTo>
                    <a:lnTo>
                      <a:pt x="275520" y="0"/>
                    </a:lnTo>
                    <a:lnTo>
                      <a:pt x="275265" y="9"/>
                    </a:lnTo>
                    <a:lnTo>
                      <a:pt x="274799" y="70"/>
                    </a:lnTo>
                    <a:lnTo>
                      <a:pt x="274385" y="194"/>
                    </a:lnTo>
                    <a:lnTo>
                      <a:pt x="274025" y="370"/>
                    </a:lnTo>
                    <a:lnTo>
                      <a:pt x="273532" y="704"/>
                    </a:lnTo>
                    <a:lnTo>
                      <a:pt x="272960" y="1249"/>
                    </a:lnTo>
                    <a:lnTo>
                      <a:pt x="272687" y="1540"/>
                    </a:lnTo>
                    <a:lnTo>
                      <a:pt x="272397" y="1856"/>
                    </a:lnTo>
                    <a:lnTo>
                      <a:pt x="271773" y="2446"/>
                    </a:lnTo>
                    <a:lnTo>
                      <a:pt x="271227" y="2806"/>
                    </a:lnTo>
                    <a:lnTo>
                      <a:pt x="270814" y="3000"/>
                    </a:lnTo>
                    <a:lnTo>
                      <a:pt x="270347" y="3141"/>
                    </a:lnTo>
                    <a:lnTo>
                      <a:pt x="269820" y="3220"/>
                    </a:lnTo>
                    <a:lnTo>
                      <a:pt x="269529" y="3229"/>
                    </a:lnTo>
                    <a:lnTo>
                      <a:pt x="269239" y="3220"/>
                    </a:lnTo>
                    <a:lnTo>
                      <a:pt x="268711" y="3141"/>
                    </a:lnTo>
                    <a:lnTo>
                      <a:pt x="268245" y="3000"/>
                    </a:lnTo>
                    <a:lnTo>
                      <a:pt x="267831" y="2806"/>
                    </a:lnTo>
                    <a:lnTo>
                      <a:pt x="267286" y="2446"/>
                    </a:lnTo>
                    <a:lnTo>
                      <a:pt x="266661" y="1856"/>
                    </a:lnTo>
                    <a:lnTo>
                      <a:pt x="266371" y="1540"/>
                    </a:lnTo>
                    <a:lnTo>
                      <a:pt x="266098" y="1249"/>
                    </a:lnTo>
                    <a:lnTo>
                      <a:pt x="265526" y="704"/>
                    </a:lnTo>
                    <a:lnTo>
                      <a:pt x="265034" y="370"/>
                    </a:lnTo>
                    <a:lnTo>
                      <a:pt x="264673" y="194"/>
                    </a:lnTo>
                    <a:lnTo>
                      <a:pt x="264260" y="70"/>
                    </a:lnTo>
                    <a:lnTo>
                      <a:pt x="263793" y="9"/>
                    </a:lnTo>
                    <a:lnTo>
                      <a:pt x="263538" y="0"/>
                    </a:lnTo>
                    <a:lnTo>
                      <a:pt x="263283" y="9"/>
                    </a:lnTo>
                    <a:lnTo>
                      <a:pt x="262817" y="70"/>
                    </a:lnTo>
                    <a:lnTo>
                      <a:pt x="262403" y="194"/>
                    </a:lnTo>
                    <a:lnTo>
                      <a:pt x="262043" y="370"/>
                    </a:lnTo>
                    <a:lnTo>
                      <a:pt x="261550" y="704"/>
                    </a:lnTo>
                    <a:lnTo>
                      <a:pt x="260978" y="1249"/>
                    </a:lnTo>
                    <a:lnTo>
                      <a:pt x="260706" y="1540"/>
                    </a:lnTo>
                    <a:lnTo>
                      <a:pt x="260415" y="1856"/>
                    </a:lnTo>
                    <a:lnTo>
                      <a:pt x="259791" y="2446"/>
                    </a:lnTo>
                    <a:lnTo>
                      <a:pt x="259245" y="2806"/>
                    </a:lnTo>
                    <a:lnTo>
                      <a:pt x="258832" y="3000"/>
                    </a:lnTo>
                    <a:lnTo>
                      <a:pt x="258366" y="3141"/>
                    </a:lnTo>
                    <a:lnTo>
                      <a:pt x="257838" y="3220"/>
                    </a:lnTo>
                    <a:lnTo>
                      <a:pt x="257547" y="3229"/>
                    </a:lnTo>
                    <a:lnTo>
                      <a:pt x="257257" y="3220"/>
                    </a:lnTo>
                    <a:lnTo>
                      <a:pt x="256729" y="3141"/>
                    </a:lnTo>
                    <a:lnTo>
                      <a:pt x="256263" y="3000"/>
                    </a:lnTo>
                    <a:lnTo>
                      <a:pt x="255850" y="2806"/>
                    </a:lnTo>
                    <a:lnTo>
                      <a:pt x="255304" y="2446"/>
                    </a:lnTo>
                    <a:lnTo>
                      <a:pt x="254680" y="1856"/>
                    </a:lnTo>
                    <a:lnTo>
                      <a:pt x="254389" y="1540"/>
                    </a:lnTo>
                    <a:lnTo>
                      <a:pt x="254116" y="1249"/>
                    </a:lnTo>
                    <a:lnTo>
                      <a:pt x="253545" y="704"/>
                    </a:lnTo>
                    <a:lnTo>
                      <a:pt x="253052" y="370"/>
                    </a:lnTo>
                    <a:lnTo>
                      <a:pt x="252691" y="194"/>
                    </a:lnTo>
                    <a:lnTo>
                      <a:pt x="252278" y="70"/>
                    </a:lnTo>
                    <a:lnTo>
                      <a:pt x="251812" y="9"/>
                    </a:lnTo>
                    <a:lnTo>
                      <a:pt x="251557" y="0"/>
                    </a:lnTo>
                    <a:lnTo>
                      <a:pt x="251301" y="9"/>
                    </a:lnTo>
                    <a:lnTo>
                      <a:pt x="250835" y="70"/>
                    </a:lnTo>
                    <a:lnTo>
                      <a:pt x="250422" y="194"/>
                    </a:lnTo>
                    <a:lnTo>
                      <a:pt x="250061" y="370"/>
                    </a:lnTo>
                    <a:lnTo>
                      <a:pt x="249568" y="704"/>
                    </a:lnTo>
                    <a:lnTo>
                      <a:pt x="248997" y="1249"/>
                    </a:lnTo>
                    <a:lnTo>
                      <a:pt x="248724" y="1540"/>
                    </a:lnTo>
                    <a:lnTo>
                      <a:pt x="248433" y="1856"/>
                    </a:lnTo>
                    <a:lnTo>
                      <a:pt x="247809" y="2446"/>
                    </a:lnTo>
                    <a:lnTo>
                      <a:pt x="247263" y="2806"/>
                    </a:lnTo>
                    <a:lnTo>
                      <a:pt x="246850" y="3000"/>
                    </a:lnTo>
                    <a:lnTo>
                      <a:pt x="246384" y="3141"/>
                    </a:lnTo>
                    <a:lnTo>
                      <a:pt x="245856" y="3220"/>
                    </a:lnTo>
                    <a:lnTo>
                      <a:pt x="245566" y="3229"/>
                    </a:lnTo>
                    <a:lnTo>
                      <a:pt x="245275" y="3220"/>
                    </a:lnTo>
                    <a:lnTo>
                      <a:pt x="244747" y="3141"/>
                    </a:lnTo>
                    <a:lnTo>
                      <a:pt x="244281" y="3000"/>
                    </a:lnTo>
                    <a:lnTo>
                      <a:pt x="243868" y="2806"/>
                    </a:lnTo>
                    <a:lnTo>
                      <a:pt x="243322" y="2446"/>
                    </a:lnTo>
                    <a:lnTo>
                      <a:pt x="242698" y="1856"/>
                    </a:lnTo>
                    <a:lnTo>
                      <a:pt x="242407" y="1540"/>
                    </a:lnTo>
                    <a:lnTo>
                      <a:pt x="242135" y="1249"/>
                    </a:lnTo>
                    <a:lnTo>
                      <a:pt x="241563" y="704"/>
                    </a:lnTo>
                    <a:lnTo>
                      <a:pt x="241079" y="370"/>
                    </a:lnTo>
                    <a:lnTo>
                      <a:pt x="240710" y="194"/>
                    </a:lnTo>
                    <a:lnTo>
                      <a:pt x="240296" y="70"/>
                    </a:lnTo>
                    <a:lnTo>
                      <a:pt x="239839" y="9"/>
                    </a:lnTo>
                    <a:lnTo>
                      <a:pt x="239575" y="0"/>
                    </a:lnTo>
                    <a:lnTo>
                      <a:pt x="239320" y="9"/>
                    </a:lnTo>
                    <a:lnTo>
                      <a:pt x="238853" y="70"/>
                    </a:lnTo>
                    <a:lnTo>
                      <a:pt x="238449" y="194"/>
                    </a:lnTo>
                    <a:lnTo>
                      <a:pt x="238079" y="370"/>
                    </a:lnTo>
                    <a:lnTo>
                      <a:pt x="237595" y="704"/>
                    </a:lnTo>
                    <a:lnTo>
                      <a:pt x="237015" y="1249"/>
                    </a:lnTo>
                    <a:lnTo>
                      <a:pt x="236742" y="1540"/>
                    </a:lnTo>
                    <a:lnTo>
                      <a:pt x="236452" y="1856"/>
                    </a:lnTo>
                    <a:lnTo>
                      <a:pt x="235836" y="2446"/>
                    </a:lnTo>
                    <a:lnTo>
                      <a:pt x="235290" y="2806"/>
                    </a:lnTo>
                    <a:lnTo>
                      <a:pt x="234877" y="3000"/>
                    </a:lnTo>
                    <a:lnTo>
                      <a:pt x="234411" y="3141"/>
                    </a:lnTo>
                    <a:lnTo>
                      <a:pt x="233883" y="3220"/>
                    </a:lnTo>
                    <a:lnTo>
                      <a:pt x="233584" y="3229"/>
                    </a:lnTo>
                    <a:lnTo>
                      <a:pt x="233293" y="3220"/>
                    </a:lnTo>
                    <a:lnTo>
                      <a:pt x="232766" y="3141"/>
                    </a:lnTo>
                    <a:lnTo>
                      <a:pt x="232299" y="3000"/>
                    </a:lnTo>
                    <a:lnTo>
                      <a:pt x="231886" y="2806"/>
                    </a:lnTo>
                    <a:lnTo>
                      <a:pt x="231341" y="2446"/>
                    </a:lnTo>
                    <a:lnTo>
                      <a:pt x="230725" y="1856"/>
                    </a:lnTo>
                    <a:lnTo>
                      <a:pt x="230434" y="1540"/>
                    </a:lnTo>
                    <a:lnTo>
                      <a:pt x="230153" y="1249"/>
                    </a:lnTo>
                    <a:lnTo>
                      <a:pt x="229581" y="704"/>
                    </a:lnTo>
                    <a:lnTo>
                      <a:pt x="229097" y="370"/>
                    </a:lnTo>
                    <a:lnTo>
                      <a:pt x="228728" y="194"/>
                    </a:lnTo>
                    <a:lnTo>
                      <a:pt x="228323" y="70"/>
                    </a:lnTo>
                    <a:lnTo>
                      <a:pt x="227857" y="9"/>
                    </a:lnTo>
                    <a:lnTo>
                      <a:pt x="227602" y="0"/>
                    </a:lnTo>
                    <a:lnTo>
                      <a:pt x="227338" y="9"/>
                    </a:lnTo>
                    <a:lnTo>
                      <a:pt x="226880" y="70"/>
                    </a:lnTo>
                    <a:lnTo>
                      <a:pt x="226467" y="194"/>
                    </a:lnTo>
                    <a:lnTo>
                      <a:pt x="226097" y="370"/>
                    </a:lnTo>
                    <a:lnTo>
                      <a:pt x="225614" y="704"/>
                    </a:lnTo>
                    <a:lnTo>
                      <a:pt x="225042" y="1249"/>
                    </a:lnTo>
                    <a:lnTo>
                      <a:pt x="224760" y="1540"/>
                    </a:lnTo>
                    <a:lnTo>
                      <a:pt x="224479" y="1856"/>
                    </a:lnTo>
                    <a:lnTo>
                      <a:pt x="223854" y="2446"/>
                    </a:lnTo>
                    <a:lnTo>
                      <a:pt x="223309" y="2806"/>
                    </a:lnTo>
                    <a:lnTo>
                      <a:pt x="222895" y="3000"/>
                    </a:lnTo>
                    <a:lnTo>
                      <a:pt x="222429" y="3141"/>
                    </a:lnTo>
                    <a:lnTo>
                      <a:pt x="221901" y="3220"/>
                    </a:lnTo>
                    <a:lnTo>
                      <a:pt x="221611" y="3229"/>
                    </a:lnTo>
                    <a:lnTo>
                      <a:pt x="221312" y="3220"/>
                    </a:lnTo>
                    <a:lnTo>
                      <a:pt x="220784" y="3141"/>
                    </a:lnTo>
                    <a:lnTo>
                      <a:pt x="220326" y="3000"/>
                    </a:lnTo>
                    <a:lnTo>
                      <a:pt x="219913" y="2806"/>
                    </a:lnTo>
                    <a:lnTo>
                      <a:pt x="219359" y="2446"/>
                    </a:lnTo>
                    <a:lnTo>
                      <a:pt x="218743" y="1856"/>
                    </a:lnTo>
                    <a:lnTo>
                      <a:pt x="218453" y="1540"/>
                    </a:lnTo>
                    <a:lnTo>
                      <a:pt x="218180" y="1249"/>
                    </a:lnTo>
                    <a:lnTo>
                      <a:pt x="217608" y="704"/>
                    </a:lnTo>
                    <a:lnTo>
                      <a:pt x="217115" y="370"/>
                    </a:lnTo>
                    <a:lnTo>
                      <a:pt x="216746" y="194"/>
                    </a:lnTo>
                    <a:lnTo>
                      <a:pt x="216341" y="70"/>
                    </a:lnTo>
                    <a:lnTo>
                      <a:pt x="215875" y="9"/>
                    </a:lnTo>
                    <a:lnTo>
                      <a:pt x="215620" y="0"/>
                    </a:lnTo>
                    <a:lnTo>
                      <a:pt x="215365" y="9"/>
                    </a:lnTo>
                    <a:lnTo>
                      <a:pt x="214899" y="70"/>
                    </a:lnTo>
                    <a:lnTo>
                      <a:pt x="214485" y="194"/>
                    </a:lnTo>
                    <a:lnTo>
                      <a:pt x="214116" y="370"/>
                    </a:lnTo>
                    <a:lnTo>
                      <a:pt x="213632" y="704"/>
                    </a:lnTo>
                    <a:lnTo>
                      <a:pt x="213060" y="1249"/>
                    </a:lnTo>
                    <a:lnTo>
                      <a:pt x="212787" y="1540"/>
                    </a:lnTo>
                    <a:lnTo>
                      <a:pt x="212497" y="1856"/>
                    </a:lnTo>
                    <a:lnTo>
                      <a:pt x="211872" y="2446"/>
                    </a:lnTo>
                    <a:lnTo>
                      <a:pt x="211327" y="2806"/>
                    </a:lnTo>
                    <a:lnTo>
                      <a:pt x="210913" y="3000"/>
                    </a:lnTo>
                    <a:lnTo>
                      <a:pt x="210447" y="3141"/>
                    </a:lnTo>
                    <a:lnTo>
                      <a:pt x="209919" y="3220"/>
                    </a:lnTo>
                    <a:lnTo>
                      <a:pt x="209629" y="3229"/>
                    </a:lnTo>
                    <a:lnTo>
                      <a:pt x="209339" y="3220"/>
                    </a:lnTo>
                    <a:lnTo>
                      <a:pt x="208811" y="3141"/>
                    </a:lnTo>
                    <a:lnTo>
                      <a:pt x="208345" y="3000"/>
                    </a:lnTo>
                    <a:lnTo>
                      <a:pt x="207931" y="2806"/>
                    </a:lnTo>
                    <a:lnTo>
                      <a:pt x="207386" y="2446"/>
                    </a:lnTo>
                    <a:lnTo>
                      <a:pt x="206761" y="1856"/>
                    </a:lnTo>
                    <a:lnTo>
                      <a:pt x="206471" y="1540"/>
                    </a:lnTo>
                    <a:lnTo>
                      <a:pt x="206198" y="1249"/>
                    </a:lnTo>
                    <a:lnTo>
                      <a:pt x="205626" y="704"/>
                    </a:lnTo>
                    <a:lnTo>
                      <a:pt x="205134" y="370"/>
                    </a:lnTo>
                    <a:lnTo>
                      <a:pt x="204773" y="194"/>
                    </a:lnTo>
                    <a:lnTo>
                      <a:pt x="204359" y="70"/>
                    </a:lnTo>
                    <a:lnTo>
                      <a:pt x="203893" y="9"/>
                    </a:lnTo>
                    <a:lnTo>
                      <a:pt x="203638" y="0"/>
                    </a:lnTo>
                    <a:lnTo>
                      <a:pt x="203383" y="9"/>
                    </a:lnTo>
                    <a:lnTo>
                      <a:pt x="202917" y="70"/>
                    </a:lnTo>
                    <a:lnTo>
                      <a:pt x="202503" y="194"/>
                    </a:lnTo>
                    <a:lnTo>
                      <a:pt x="202143" y="370"/>
                    </a:lnTo>
                    <a:lnTo>
                      <a:pt x="201650" y="704"/>
                    </a:lnTo>
                    <a:lnTo>
                      <a:pt x="201078" y="1249"/>
                    </a:lnTo>
                    <a:lnTo>
                      <a:pt x="200805" y="1540"/>
                    </a:lnTo>
                    <a:lnTo>
                      <a:pt x="200515" y="1856"/>
                    </a:lnTo>
                    <a:lnTo>
                      <a:pt x="199890" y="2446"/>
                    </a:lnTo>
                    <a:lnTo>
                      <a:pt x="199345" y="2806"/>
                    </a:lnTo>
                    <a:lnTo>
                      <a:pt x="198932" y="3000"/>
                    </a:lnTo>
                    <a:lnTo>
                      <a:pt x="198465" y="3141"/>
                    </a:lnTo>
                    <a:lnTo>
                      <a:pt x="197946" y="3220"/>
                    </a:lnTo>
                    <a:lnTo>
                      <a:pt x="197647" y="3229"/>
                    </a:lnTo>
                    <a:lnTo>
                      <a:pt x="197357" y="3220"/>
                    </a:lnTo>
                    <a:lnTo>
                      <a:pt x="196829" y="3141"/>
                    </a:lnTo>
                    <a:lnTo>
                      <a:pt x="196363" y="3000"/>
                    </a:lnTo>
                    <a:lnTo>
                      <a:pt x="195949" y="2806"/>
                    </a:lnTo>
                    <a:lnTo>
                      <a:pt x="195404" y="2446"/>
                    </a:lnTo>
                    <a:lnTo>
                      <a:pt x="194779" y="1856"/>
                    </a:lnTo>
                    <a:lnTo>
                      <a:pt x="194489" y="1540"/>
                    </a:lnTo>
                    <a:lnTo>
                      <a:pt x="194216" y="1249"/>
                    </a:lnTo>
                    <a:lnTo>
                      <a:pt x="193644" y="704"/>
                    </a:lnTo>
                    <a:lnTo>
                      <a:pt x="193161" y="370"/>
                    </a:lnTo>
                    <a:lnTo>
                      <a:pt x="192791" y="194"/>
                    </a:lnTo>
                    <a:lnTo>
                      <a:pt x="192378" y="70"/>
                    </a:lnTo>
                    <a:lnTo>
                      <a:pt x="191920" y="9"/>
                    </a:lnTo>
                    <a:lnTo>
                      <a:pt x="191656" y="0"/>
                    </a:lnTo>
                    <a:lnTo>
                      <a:pt x="191401" y="9"/>
                    </a:lnTo>
                    <a:lnTo>
                      <a:pt x="190935" y="70"/>
                    </a:lnTo>
                    <a:lnTo>
                      <a:pt x="190530" y="194"/>
                    </a:lnTo>
                    <a:lnTo>
                      <a:pt x="190161" y="370"/>
                    </a:lnTo>
                    <a:lnTo>
                      <a:pt x="189677" y="704"/>
                    </a:lnTo>
                    <a:lnTo>
                      <a:pt x="189096" y="1249"/>
                    </a:lnTo>
                    <a:lnTo>
                      <a:pt x="188824" y="1540"/>
                    </a:lnTo>
                    <a:lnTo>
                      <a:pt x="188533" y="1856"/>
                    </a:lnTo>
                    <a:lnTo>
                      <a:pt x="187917" y="2446"/>
                    </a:lnTo>
                    <a:lnTo>
                      <a:pt x="187372" y="2806"/>
                    </a:lnTo>
                    <a:lnTo>
                      <a:pt x="186959" y="3000"/>
                    </a:lnTo>
                    <a:lnTo>
                      <a:pt x="186492" y="3141"/>
                    </a:lnTo>
                    <a:lnTo>
                      <a:pt x="185964" y="3220"/>
                    </a:lnTo>
                    <a:lnTo>
                      <a:pt x="185665" y="3229"/>
                    </a:lnTo>
                    <a:lnTo>
                      <a:pt x="185375" y="3220"/>
                    </a:lnTo>
                    <a:lnTo>
                      <a:pt x="184847" y="3141"/>
                    </a:lnTo>
                    <a:lnTo>
                      <a:pt x="184381" y="3000"/>
                    </a:lnTo>
                    <a:lnTo>
                      <a:pt x="183968" y="2806"/>
                    </a:lnTo>
                    <a:lnTo>
                      <a:pt x="183422" y="2446"/>
                    </a:lnTo>
                    <a:lnTo>
                      <a:pt x="182806" y="1856"/>
                    </a:lnTo>
                    <a:lnTo>
                      <a:pt x="182516" y="1540"/>
                    </a:lnTo>
                    <a:lnTo>
                      <a:pt x="182243" y="1249"/>
                    </a:lnTo>
                    <a:lnTo>
                      <a:pt x="181663" y="704"/>
                    </a:lnTo>
                    <a:lnTo>
                      <a:pt x="181179" y="370"/>
                    </a:lnTo>
                    <a:lnTo>
                      <a:pt x="180809" y="194"/>
                    </a:lnTo>
                    <a:lnTo>
                      <a:pt x="180405" y="70"/>
                    </a:lnTo>
                    <a:lnTo>
                      <a:pt x="179938" y="9"/>
                    </a:lnTo>
                    <a:lnTo>
                      <a:pt x="179683" y="0"/>
                    </a:lnTo>
                    <a:lnTo>
                      <a:pt x="179419" y="9"/>
                    </a:lnTo>
                    <a:lnTo>
                      <a:pt x="178962" y="70"/>
                    </a:lnTo>
                    <a:lnTo>
                      <a:pt x="178548" y="194"/>
                    </a:lnTo>
                    <a:lnTo>
                      <a:pt x="178179" y="370"/>
                    </a:lnTo>
                    <a:lnTo>
                      <a:pt x="177695" y="704"/>
                    </a:lnTo>
                    <a:lnTo>
                      <a:pt x="177123" y="1249"/>
                    </a:lnTo>
                    <a:lnTo>
                      <a:pt x="176851" y="1540"/>
                    </a:lnTo>
                    <a:lnTo>
                      <a:pt x="176560" y="1856"/>
                    </a:lnTo>
                    <a:lnTo>
                      <a:pt x="175936" y="2446"/>
                    </a:lnTo>
                    <a:lnTo>
                      <a:pt x="175390" y="2806"/>
                    </a:lnTo>
                    <a:lnTo>
                      <a:pt x="174977" y="3000"/>
                    </a:lnTo>
                    <a:lnTo>
                      <a:pt x="174511" y="3141"/>
                    </a:lnTo>
                    <a:lnTo>
                      <a:pt x="173983" y="3220"/>
                    </a:lnTo>
                    <a:lnTo>
                      <a:pt x="173692" y="3229"/>
                    </a:lnTo>
                    <a:lnTo>
                      <a:pt x="173402" y="3220"/>
                    </a:lnTo>
                    <a:lnTo>
                      <a:pt x="172874" y="3141"/>
                    </a:lnTo>
                    <a:lnTo>
                      <a:pt x="172408" y="3000"/>
                    </a:lnTo>
                    <a:lnTo>
                      <a:pt x="171995" y="2806"/>
                    </a:lnTo>
                    <a:lnTo>
                      <a:pt x="171449" y="2446"/>
                    </a:lnTo>
                    <a:lnTo>
                      <a:pt x="170824" y="1856"/>
                    </a:lnTo>
                    <a:lnTo>
                      <a:pt x="170534" y="1540"/>
                    </a:lnTo>
                    <a:lnTo>
                      <a:pt x="170261" y="1249"/>
                    </a:lnTo>
                    <a:lnTo>
                      <a:pt x="169690" y="704"/>
                    </a:lnTo>
                    <a:lnTo>
                      <a:pt x="169197" y="370"/>
                    </a:lnTo>
                    <a:lnTo>
                      <a:pt x="168836" y="194"/>
                    </a:lnTo>
                    <a:lnTo>
                      <a:pt x="168423" y="70"/>
                    </a:lnTo>
                    <a:lnTo>
                      <a:pt x="167957" y="9"/>
                    </a:lnTo>
                    <a:lnTo>
                      <a:pt x="167701" y="0"/>
                    </a:lnTo>
                    <a:lnTo>
                      <a:pt x="167446" y="9"/>
                    </a:lnTo>
                    <a:lnTo>
                      <a:pt x="166980" y="70"/>
                    </a:lnTo>
                    <a:lnTo>
                      <a:pt x="166567" y="194"/>
                    </a:lnTo>
                    <a:lnTo>
                      <a:pt x="166206" y="370"/>
                    </a:lnTo>
                    <a:lnTo>
                      <a:pt x="165713" y="704"/>
                    </a:lnTo>
                    <a:lnTo>
                      <a:pt x="165141" y="1249"/>
                    </a:lnTo>
                    <a:lnTo>
                      <a:pt x="164869" y="1540"/>
                    </a:lnTo>
                    <a:lnTo>
                      <a:pt x="164578" y="1856"/>
                    </a:lnTo>
                    <a:lnTo>
                      <a:pt x="163954" y="2446"/>
                    </a:lnTo>
                    <a:lnTo>
                      <a:pt x="163408" y="2806"/>
                    </a:lnTo>
                    <a:lnTo>
                      <a:pt x="162995" y="3000"/>
                    </a:lnTo>
                    <a:lnTo>
                      <a:pt x="162529" y="3141"/>
                    </a:lnTo>
                    <a:lnTo>
                      <a:pt x="162010" y="3220"/>
                    </a:lnTo>
                    <a:lnTo>
                      <a:pt x="161711" y="3229"/>
                    </a:lnTo>
                    <a:lnTo>
                      <a:pt x="161420" y="3220"/>
                    </a:lnTo>
                    <a:lnTo>
                      <a:pt x="160892" y="3141"/>
                    </a:lnTo>
                    <a:lnTo>
                      <a:pt x="160426" y="3000"/>
                    </a:lnTo>
                    <a:lnTo>
                      <a:pt x="160013" y="2806"/>
                    </a:lnTo>
                    <a:lnTo>
                      <a:pt x="159467" y="2446"/>
                    </a:lnTo>
                    <a:lnTo>
                      <a:pt x="158843" y="1856"/>
                    </a:lnTo>
                    <a:lnTo>
                      <a:pt x="158561" y="1540"/>
                    </a:lnTo>
                    <a:lnTo>
                      <a:pt x="158280" y="1249"/>
                    </a:lnTo>
                    <a:lnTo>
                      <a:pt x="157708" y="704"/>
                    </a:lnTo>
                    <a:lnTo>
                      <a:pt x="157224" y="370"/>
                    </a:lnTo>
                    <a:lnTo>
                      <a:pt x="156855" y="194"/>
                    </a:lnTo>
                    <a:lnTo>
                      <a:pt x="156441" y="70"/>
                    </a:lnTo>
                    <a:lnTo>
                      <a:pt x="155984" y="9"/>
                    </a:lnTo>
                    <a:lnTo>
                      <a:pt x="155728" y="0"/>
                    </a:lnTo>
                    <a:lnTo>
                      <a:pt x="155465" y="9"/>
                    </a:lnTo>
                    <a:lnTo>
                      <a:pt x="155007" y="70"/>
                    </a:lnTo>
                    <a:lnTo>
                      <a:pt x="154594" y="194"/>
                    </a:lnTo>
                    <a:lnTo>
                      <a:pt x="154224" y="370"/>
                    </a:lnTo>
                    <a:lnTo>
                      <a:pt x="153740" y="704"/>
                    </a:lnTo>
                    <a:lnTo>
                      <a:pt x="153168" y="1249"/>
                    </a:lnTo>
                    <a:lnTo>
                      <a:pt x="152887" y="1540"/>
                    </a:lnTo>
                    <a:lnTo>
                      <a:pt x="152605" y="1856"/>
                    </a:lnTo>
                    <a:lnTo>
                      <a:pt x="151981" y="2446"/>
                    </a:lnTo>
                    <a:lnTo>
                      <a:pt x="151435" y="2806"/>
                    </a:lnTo>
                    <a:lnTo>
                      <a:pt x="151022" y="3000"/>
                    </a:lnTo>
                    <a:lnTo>
                      <a:pt x="150556" y="3141"/>
                    </a:lnTo>
                    <a:lnTo>
                      <a:pt x="150028" y="3220"/>
                    </a:lnTo>
                    <a:lnTo>
                      <a:pt x="149738" y="3229"/>
                    </a:lnTo>
                    <a:lnTo>
                      <a:pt x="149438" y="3220"/>
                    </a:lnTo>
                    <a:lnTo>
                      <a:pt x="148911" y="3141"/>
                    </a:lnTo>
                    <a:lnTo>
                      <a:pt x="148453" y="3000"/>
                    </a:lnTo>
                    <a:lnTo>
                      <a:pt x="148040" y="2806"/>
                    </a:lnTo>
                    <a:lnTo>
                      <a:pt x="147494" y="2446"/>
                    </a:lnTo>
                    <a:lnTo>
                      <a:pt x="146870" y="1856"/>
                    </a:lnTo>
                    <a:lnTo>
                      <a:pt x="146579" y="1540"/>
                    </a:lnTo>
                    <a:lnTo>
                      <a:pt x="146307" y="1249"/>
                    </a:lnTo>
                    <a:lnTo>
                      <a:pt x="145735" y="704"/>
                    </a:lnTo>
                    <a:lnTo>
                      <a:pt x="145242" y="370"/>
                    </a:lnTo>
                    <a:lnTo>
                      <a:pt x="144873" y="194"/>
                    </a:lnTo>
                    <a:lnTo>
                      <a:pt x="144468" y="70"/>
                    </a:lnTo>
                    <a:lnTo>
                      <a:pt x="144002" y="9"/>
                    </a:lnTo>
                    <a:lnTo>
                      <a:pt x="143747" y="0"/>
                    </a:lnTo>
                    <a:lnTo>
                      <a:pt x="143492" y="9"/>
                    </a:lnTo>
                    <a:lnTo>
                      <a:pt x="143025" y="70"/>
                    </a:lnTo>
                    <a:lnTo>
                      <a:pt x="142612" y="194"/>
                    </a:lnTo>
                    <a:lnTo>
                      <a:pt x="142242" y="370"/>
                    </a:lnTo>
                    <a:lnTo>
                      <a:pt x="141758" y="704"/>
                    </a:lnTo>
                    <a:lnTo>
                      <a:pt x="141187" y="1249"/>
                    </a:lnTo>
                    <a:lnTo>
                      <a:pt x="140914" y="1540"/>
                    </a:lnTo>
                    <a:lnTo>
                      <a:pt x="140624" y="1856"/>
                    </a:lnTo>
                    <a:lnTo>
                      <a:pt x="139999" y="2446"/>
                    </a:lnTo>
                    <a:lnTo>
                      <a:pt x="139454" y="2806"/>
                    </a:lnTo>
                    <a:lnTo>
                      <a:pt x="139040" y="3000"/>
                    </a:lnTo>
                    <a:lnTo>
                      <a:pt x="138574" y="3141"/>
                    </a:lnTo>
                    <a:lnTo>
                      <a:pt x="138046" y="3220"/>
                    </a:lnTo>
                    <a:lnTo>
                      <a:pt x="137756" y="3229"/>
                    </a:lnTo>
                    <a:lnTo>
                      <a:pt x="137465" y="3220"/>
                    </a:lnTo>
                    <a:lnTo>
                      <a:pt x="136938" y="3141"/>
                    </a:lnTo>
                    <a:lnTo>
                      <a:pt x="136471" y="3000"/>
                    </a:lnTo>
                    <a:lnTo>
                      <a:pt x="136058" y="2806"/>
                    </a:lnTo>
                    <a:lnTo>
                      <a:pt x="135512" y="2446"/>
                    </a:lnTo>
                    <a:lnTo>
                      <a:pt x="134888" y="1856"/>
                    </a:lnTo>
                    <a:lnTo>
                      <a:pt x="134598" y="1540"/>
                    </a:lnTo>
                    <a:lnTo>
                      <a:pt x="134325" y="1249"/>
                    </a:lnTo>
                    <a:lnTo>
                      <a:pt x="133753" y="704"/>
                    </a:lnTo>
                    <a:lnTo>
                      <a:pt x="133260" y="370"/>
                    </a:lnTo>
                    <a:lnTo>
                      <a:pt x="132900" y="194"/>
                    </a:lnTo>
                    <a:lnTo>
                      <a:pt x="132486" y="70"/>
                    </a:lnTo>
                    <a:lnTo>
                      <a:pt x="132020" y="9"/>
                    </a:lnTo>
                    <a:lnTo>
                      <a:pt x="131765" y="0"/>
                    </a:lnTo>
                    <a:lnTo>
                      <a:pt x="131510" y="9"/>
                    </a:lnTo>
                    <a:lnTo>
                      <a:pt x="131043" y="70"/>
                    </a:lnTo>
                    <a:lnTo>
                      <a:pt x="130630" y="194"/>
                    </a:lnTo>
                    <a:lnTo>
                      <a:pt x="130269" y="370"/>
                    </a:lnTo>
                    <a:lnTo>
                      <a:pt x="129777" y="704"/>
                    </a:lnTo>
                    <a:lnTo>
                      <a:pt x="129205" y="1249"/>
                    </a:lnTo>
                    <a:lnTo>
                      <a:pt x="128932" y="1540"/>
                    </a:lnTo>
                    <a:lnTo>
                      <a:pt x="128642" y="1856"/>
                    </a:lnTo>
                    <a:lnTo>
                      <a:pt x="128017" y="2446"/>
                    </a:lnTo>
                    <a:lnTo>
                      <a:pt x="127472" y="2806"/>
                    </a:lnTo>
                    <a:lnTo>
                      <a:pt x="127058" y="3000"/>
                    </a:lnTo>
                    <a:lnTo>
                      <a:pt x="126592" y="3141"/>
                    </a:lnTo>
                    <a:lnTo>
                      <a:pt x="126064" y="3220"/>
                    </a:lnTo>
                    <a:lnTo>
                      <a:pt x="125774" y="3229"/>
                    </a:lnTo>
                    <a:lnTo>
                      <a:pt x="125484" y="3220"/>
                    </a:lnTo>
                    <a:lnTo>
                      <a:pt x="124956" y="3141"/>
                    </a:lnTo>
                    <a:lnTo>
                      <a:pt x="124490" y="3000"/>
                    </a:lnTo>
                    <a:lnTo>
                      <a:pt x="124076" y="2806"/>
                    </a:lnTo>
                    <a:lnTo>
                      <a:pt x="123531" y="2446"/>
                    </a:lnTo>
                    <a:lnTo>
                      <a:pt x="122906" y="1856"/>
                    </a:lnTo>
                    <a:lnTo>
                      <a:pt x="122625" y="1540"/>
                    </a:lnTo>
                    <a:lnTo>
                      <a:pt x="122343" y="1249"/>
                    </a:lnTo>
                    <a:lnTo>
                      <a:pt x="121771" y="704"/>
                    </a:lnTo>
                    <a:lnTo>
                      <a:pt x="121287" y="370"/>
                    </a:lnTo>
                    <a:lnTo>
                      <a:pt x="120918" y="194"/>
                    </a:lnTo>
                    <a:lnTo>
                      <a:pt x="120504" y="70"/>
                    </a:lnTo>
                    <a:lnTo>
                      <a:pt x="120047" y="9"/>
                    </a:lnTo>
                    <a:lnTo>
                      <a:pt x="119783" y="0"/>
                    </a:lnTo>
                    <a:lnTo>
                      <a:pt x="119528" y="9"/>
                    </a:lnTo>
                    <a:lnTo>
                      <a:pt x="119062" y="70"/>
                    </a:lnTo>
                    <a:lnTo>
                      <a:pt x="118657" y="194"/>
                    </a:lnTo>
                    <a:lnTo>
                      <a:pt x="118288" y="370"/>
                    </a:lnTo>
                    <a:lnTo>
                      <a:pt x="117804" y="704"/>
                    </a:lnTo>
                    <a:lnTo>
                      <a:pt x="117232" y="1249"/>
                    </a:lnTo>
                    <a:lnTo>
                      <a:pt x="116950" y="1540"/>
                    </a:lnTo>
                    <a:lnTo>
                      <a:pt x="116660" y="1856"/>
                    </a:lnTo>
                    <a:lnTo>
                      <a:pt x="116044" y="2446"/>
                    </a:lnTo>
                    <a:lnTo>
                      <a:pt x="115499" y="2806"/>
                    </a:lnTo>
                    <a:lnTo>
                      <a:pt x="115085" y="3000"/>
                    </a:lnTo>
                    <a:lnTo>
                      <a:pt x="114619" y="3141"/>
                    </a:lnTo>
                    <a:lnTo>
                      <a:pt x="114091" y="3220"/>
                    </a:lnTo>
                    <a:lnTo>
                      <a:pt x="113801" y="3229"/>
                    </a:lnTo>
                    <a:lnTo>
                      <a:pt x="113502" y="3220"/>
                    </a:lnTo>
                    <a:lnTo>
                      <a:pt x="112974" y="3141"/>
                    </a:lnTo>
                    <a:lnTo>
                      <a:pt x="112508" y="3000"/>
                    </a:lnTo>
                    <a:lnTo>
                      <a:pt x="112094" y="2806"/>
                    </a:lnTo>
                    <a:lnTo>
                      <a:pt x="111549" y="2446"/>
                    </a:lnTo>
                    <a:lnTo>
                      <a:pt x="110933" y="1856"/>
                    </a:lnTo>
                    <a:lnTo>
                      <a:pt x="110643" y="1540"/>
                    </a:lnTo>
                    <a:lnTo>
                      <a:pt x="110370" y="1249"/>
                    </a:lnTo>
                    <a:lnTo>
                      <a:pt x="109798" y="704"/>
                    </a:lnTo>
                    <a:lnTo>
                      <a:pt x="109306" y="370"/>
                    </a:lnTo>
                    <a:lnTo>
                      <a:pt x="108936" y="194"/>
                    </a:lnTo>
                    <a:lnTo>
                      <a:pt x="108531" y="70"/>
                    </a:lnTo>
                    <a:lnTo>
                      <a:pt x="108065" y="9"/>
                    </a:lnTo>
                    <a:lnTo>
                      <a:pt x="107810" y="0"/>
                    </a:lnTo>
                    <a:lnTo>
                      <a:pt x="107555" y="9"/>
                    </a:lnTo>
                    <a:lnTo>
                      <a:pt x="107089" y="70"/>
                    </a:lnTo>
                    <a:lnTo>
                      <a:pt x="106675" y="194"/>
                    </a:lnTo>
                    <a:lnTo>
                      <a:pt x="106306" y="370"/>
                    </a:lnTo>
                    <a:lnTo>
                      <a:pt x="105822" y="704"/>
                    </a:lnTo>
                    <a:lnTo>
                      <a:pt x="105250" y="1249"/>
                    </a:lnTo>
                    <a:lnTo>
                      <a:pt x="104977" y="1540"/>
                    </a:lnTo>
                    <a:lnTo>
                      <a:pt x="104687" y="1856"/>
                    </a:lnTo>
                    <a:lnTo>
                      <a:pt x="104062" y="2446"/>
                    </a:lnTo>
                    <a:lnTo>
                      <a:pt x="103517" y="2806"/>
                    </a:lnTo>
                    <a:lnTo>
                      <a:pt x="103104" y="3000"/>
                    </a:lnTo>
                    <a:lnTo>
                      <a:pt x="102637" y="3141"/>
                    </a:lnTo>
                    <a:lnTo>
                      <a:pt x="102109" y="3220"/>
                    </a:lnTo>
                    <a:lnTo>
                      <a:pt x="101819" y="3229"/>
                    </a:lnTo>
                    <a:lnTo>
                      <a:pt x="101529" y="3220"/>
                    </a:lnTo>
                    <a:lnTo>
                      <a:pt x="101001" y="3141"/>
                    </a:lnTo>
                    <a:lnTo>
                      <a:pt x="100535" y="3000"/>
                    </a:lnTo>
                    <a:lnTo>
                      <a:pt x="100121" y="2806"/>
                    </a:lnTo>
                    <a:lnTo>
                      <a:pt x="99576" y="2446"/>
                    </a:lnTo>
                    <a:lnTo>
                      <a:pt x="98951" y="1856"/>
                    </a:lnTo>
                    <a:lnTo>
                      <a:pt x="98661" y="1540"/>
                    </a:lnTo>
                    <a:lnTo>
                      <a:pt x="98388" y="1249"/>
                    </a:lnTo>
                    <a:lnTo>
                      <a:pt x="97816" y="704"/>
                    </a:lnTo>
                    <a:lnTo>
                      <a:pt x="97324" y="370"/>
                    </a:lnTo>
                    <a:lnTo>
                      <a:pt x="96963" y="194"/>
                    </a:lnTo>
                    <a:lnTo>
                      <a:pt x="96550" y="70"/>
                    </a:lnTo>
                    <a:lnTo>
                      <a:pt x="96083" y="9"/>
                    </a:lnTo>
                    <a:lnTo>
                      <a:pt x="95828" y="0"/>
                    </a:lnTo>
                    <a:lnTo>
                      <a:pt x="95573" y="9"/>
                    </a:lnTo>
                    <a:lnTo>
                      <a:pt x="95107" y="70"/>
                    </a:lnTo>
                    <a:lnTo>
                      <a:pt x="94693" y="194"/>
                    </a:lnTo>
                    <a:lnTo>
                      <a:pt x="94333" y="370"/>
                    </a:lnTo>
                    <a:lnTo>
                      <a:pt x="93840" y="704"/>
                    </a:lnTo>
                    <a:lnTo>
                      <a:pt x="93268" y="1249"/>
                    </a:lnTo>
                    <a:lnTo>
                      <a:pt x="92996" y="1540"/>
                    </a:lnTo>
                    <a:lnTo>
                      <a:pt x="92705" y="1856"/>
                    </a:lnTo>
                    <a:lnTo>
                      <a:pt x="92081" y="2446"/>
                    </a:lnTo>
                    <a:lnTo>
                      <a:pt x="91535" y="2806"/>
                    </a:lnTo>
                    <a:lnTo>
                      <a:pt x="91122" y="3000"/>
                    </a:lnTo>
                    <a:lnTo>
                      <a:pt x="90655" y="3141"/>
                    </a:lnTo>
                    <a:lnTo>
                      <a:pt x="90128" y="3220"/>
                    </a:lnTo>
                    <a:lnTo>
                      <a:pt x="89837" y="3229"/>
                    </a:lnTo>
                    <a:lnTo>
                      <a:pt x="89547" y="3220"/>
                    </a:lnTo>
                    <a:lnTo>
                      <a:pt x="89019" y="3141"/>
                    </a:lnTo>
                    <a:lnTo>
                      <a:pt x="88553" y="3000"/>
                    </a:lnTo>
                    <a:lnTo>
                      <a:pt x="88139" y="2806"/>
                    </a:lnTo>
                    <a:lnTo>
                      <a:pt x="87594" y="2446"/>
                    </a:lnTo>
                    <a:lnTo>
                      <a:pt x="86969" y="1856"/>
                    </a:lnTo>
                    <a:lnTo>
                      <a:pt x="86679" y="1540"/>
                    </a:lnTo>
                    <a:lnTo>
                      <a:pt x="86406" y="1249"/>
                    </a:lnTo>
                    <a:lnTo>
                      <a:pt x="85835" y="704"/>
                    </a:lnTo>
                    <a:lnTo>
                      <a:pt x="85351" y="370"/>
                    </a:lnTo>
                    <a:lnTo>
                      <a:pt x="84981" y="194"/>
                    </a:lnTo>
                    <a:lnTo>
                      <a:pt x="84568" y="70"/>
                    </a:lnTo>
                    <a:lnTo>
                      <a:pt x="84110" y="9"/>
                    </a:lnTo>
                    <a:lnTo>
                      <a:pt x="83846" y="0"/>
                    </a:lnTo>
                    <a:lnTo>
                      <a:pt x="83591" y="9"/>
                    </a:lnTo>
                    <a:lnTo>
                      <a:pt x="83125" y="70"/>
                    </a:lnTo>
                    <a:lnTo>
                      <a:pt x="82720" y="194"/>
                    </a:lnTo>
                    <a:lnTo>
                      <a:pt x="82351" y="370"/>
                    </a:lnTo>
                    <a:lnTo>
                      <a:pt x="81867" y="704"/>
                    </a:lnTo>
                    <a:lnTo>
                      <a:pt x="81286" y="1249"/>
                    </a:lnTo>
                    <a:lnTo>
                      <a:pt x="81014" y="1540"/>
                    </a:lnTo>
                    <a:lnTo>
                      <a:pt x="80723" y="1856"/>
                    </a:lnTo>
                    <a:lnTo>
                      <a:pt x="80108" y="2446"/>
                    </a:lnTo>
                    <a:lnTo>
                      <a:pt x="79562" y="2806"/>
                    </a:lnTo>
                    <a:lnTo>
                      <a:pt x="79149" y="3000"/>
                    </a:lnTo>
                    <a:lnTo>
                      <a:pt x="78682" y="3141"/>
                    </a:lnTo>
                    <a:lnTo>
                      <a:pt x="78155" y="3220"/>
                    </a:lnTo>
                    <a:lnTo>
                      <a:pt x="77864" y="3229"/>
                    </a:lnTo>
                    <a:lnTo>
                      <a:pt x="77565" y="3220"/>
                    </a:lnTo>
                    <a:lnTo>
                      <a:pt x="77037" y="3141"/>
                    </a:lnTo>
                    <a:lnTo>
                      <a:pt x="76571" y="3000"/>
                    </a:lnTo>
                    <a:lnTo>
                      <a:pt x="76158" y="2806"/>
                    </a:lnTo>
                    <a:lnTo>
                      <a:pt x="75612" y="2446"/>
                    </a:lnTo>
                    <a:lnTo>
                      <a:pt x="74996" y="1856"/>
                    </a:lnTo>
                    <a:lnTo>
                      <a:pt x="74706" y="1540"/>
                    </a:lnTo>
                    <a:lnTo>
                      <a:pt x="74433" y="1249"/>
                    </a:lnTo>
                    <a:lnTo>
                      <a:pt x="73862" y="704"/>
                    </a:lnTo>
                    <a:lnTo>
                      <a:pt x="73369" y="370"/>
                    </a:lnTo>
                    <a:lnTo>
                      <a:pt x="72999" y="194"/>
                    </a:lnTo>
                    <a:lnTo>
                      <a:pt x="72595" y="70"/>
                    </a:lnTo>
                    <a:lnTo>
                      <a:pt x="72129" y="9"/>
                    </a:lnTo>
                    <a:lnTo>
                      <a:pt x="71873" y="0"/>
                    </a:lnTo>
                    <a:lnTo>
                      <a:pt x="71610" y="9"/>
                    </a:lnTo>
                    <a:lnTo>
                      <a:pt x="71152" y="70"/>
                    </a:lnTo>
                    <a:lnTo>
                      <a:pt x="70739" y="194"/>
                    </a:lnTo>
                    <a:lnTo>
                      <a:pt x="70369" y="370"/>
                    </a:lnTo>
                    <a:lnTo>
                      <a:pt x="69885" y="704"/>
                    </a:lnTo>
                    <a:lnTo>
                      <a:pt x="69313" y="1249"/>
                    </a:lnTo>
                    <a:lnTo>
                      <a:pt x="69041" y="1540"/>
                    </a:lnTo>
                    <a:lnTo>
                      <a:pt x="68750" y="1856"/>
                    </a:lnTo>
                    <a:lnTo>
                      <a:pt x="68126" y="2446"/>
                    </a:lnTo>
                    <a:lnTo>
                      <a:pt x="67580" y="2806"/>
                    </a:lnTo>
                    <a:lnTo>
                      <a:pt x="67167" y="3000"/>
                    </a:lnTo>
                    <a:lnTo>
                      <a:pt x="66701" y="3141"/>
                    </a:lnTo>
                    <a:lnTo>
                      <a:pt x="66173" y="3220"/>
                    </a:lnTo>
                    <a:lnTo>
                      <a:pt x="65883" y="3229"/>
                    </a:lnTo>
                    <a:lnTo>
                      <a:pt x="65592" y="3220"/>
                    </a:lnTo>
                    <a:lnTo>
                      <a:pt x="65064" y="3141"/>
                    </a:lnTo>
                    <a:lnTo>
                      <a:pt x="64598" y="3000"/>
                    </a:lnTo>
                    <a:lnTo>
                      <a:pt x="64185" y="2806"/>
                    </a:lnTo>
                    <a:lnTo>
                      <a:pt x="63639" y="2446"/>
                    </a:lnTo>
                    <a:lnTo>
                      <a:pt x="63015" y="1856"/>
                    </a:lnTo>
                    <a:lnTo>
                      <a:pt x="62724" y="1540"/>
                    </a:lnTo>
                    <a:lnTo>
                      <a:pt x="62452" y="1249"/>
                    </a:lnTo>
                    <a:lnTo>
                      <a:pt x="61880" y="704"/>
                    </a:lnTo>
                    <a:lnTo>
                      <a:pt x="61387" y="370"/>
                    </a:lnTo>
                    <a:lnTo>
                      <a:pt x="61026" y="194"/>
                    </a:lnTo>
                    <a:lnTo>
                      <a:pt x="60613" y="70"/>
                    </a:lnTo>
                    <a:lnTo>
                      <a:pt x="60147" y="9"/>
                    </a:lnTo>
                    <a:lnTo>
                      <a:pt x="59892" y="0"/>
                    </a:lnTo>
                    <a:lnTo>
                      <a:pt x="59637" y="9"/>
                    </a:lnTo>
                    <a:lnTo>
                      <a:pt x="59170" y="70"/>
                    </a:lnTo>
                    <a:lnTo>
                      <a:pt x="58757" y="194"/>
                    </a:lnTo>
                    <a:lnTo>
                      <a:pt x="58396" y="370"/>
                    </a:lnTo>
                    <a:lnTo>
                      <a:pt x="57903" y="704"/>
                    </a:lnTo>
                    <a:lnTo>
                      <a:pt x="57332" y="1249"/>
                    </a:lnTo>
                    <a:lnTo>
                      <a:pt x="57059" y="1540"/>
                    </a:lnTo>
                    <a:lnTo>
                      <a:pt x="56769" y="1856"/>
                    </a:lnTo>
                    <a:lnTo>
                      <a:pt x="56144" y="2446"/>
                    </a:lnTo>
                    <a:lnTo>
                      <a:pt x="55599" y="2806"/>
                    </a:lnTo>
                    <a:lnTo>
                      <a:pt x="55185" y="3000"/>
                    </a:lnTo>
                    <a:lnTo>
                      <a:pt x="54719" y="3141"/>
                    </a:lnTo>
                    <a:lnTo>
                      <a:pt x="54191" y="3220"/>
                    </a:lnTo>
                    <a:lnTo>
                      <a:pt x="53901" y="3229"/>
                    </a:lnTo>
                    <a:lnTo>
                      <a:pt x="53610" y="3220"/>
                    </a:lnTo>
                    <a:lnTo>
                      <a:pt x="53083" y="3141"/>
                    </a:lnTo>
                    <a:lnTo>
                      <a:pt x="52616" y="3000"/>
                    </a:lnTo>
                    <a:lnTo>
                      <a:pt x="52203" y="2806"/>
                    </a:lnTo>
                    <a:lnTo>
                      <a:pt x="51657" y="2446"/>
                    </a:lnTo>
                    <a:lnTo>
                      <a:pt x="51033" y="1856"/>
                    </a:lnTo>
                    <a:lnTo>
                      <a:pt x="50743" y="1540"/>
                    </a:lnTo>
                    <a:lnTo>
                      <a:pt x="50470" y="1249"/>
                    </a:lnTo>
                    <a:lnTo>
                      <a:pt x="49898" y="704"/>
                    </a:lnTo>
                    <a:lnTo>
                      <a:pt x="49414" y="370"/>
                    </a:lnTo>
                    <a:lnTo>
                      <a:pt x="49045" y="194"/>
                    </a:lnTo>
                    <a:lnTo>
                      <a:pt x="48631" y="70"/>
                    </a:lnTo>
                    <a:lnTo>
                      <a:pt x="48174" y="9"/>
                    </a:lnTo>
                    <a:lnTo>
                      <a:pt x="47910" y="0"/>
                    </a:lnTo>
                    <a:lnTo>
                      <a:pt x="47655" y="9"/>
                    </a:lnTo>
                    <a:lnTo>
                      <a:pt x="47188" y="70"/>
                    </a:lnTo>
                    <a:lnTo>
                      <a:pt x="46784" y="194"/>
                    </a:lnTo>
                    <a:lnTo>
                      <a:pt x="46414" y="370"/>
                    </a:lnTo>
                    <a:lnTo>
                      <a:pt x="45930" y="704"/>
                    </a:lnTo>
                    <a:lnTo>
                      <a:pt x="45359" y="1249"/>
                    </a:lnTo>
                    <a:lnTo>
                      <a:pt x="45077" y="1540"/>
                    </a:lnTo>
                    <a:lnTo>
                      <a:pt x="44787" y="1856"/>
                    </a:lnTo>
                    <a:lnTo>
                      <a:pt x="44171" y="2446"/>
                    </a:lnTo>
                    <a:lnTo>
                      <a:pt x="43626" y="2806"/>
                    </a:lnTo>
                    <a:lnTo>
                      <a:pt x="43212" y="3000"/>
                    </a:lnTo>
                    <a:lnTo>
                      <a:pt x="42746" y="3141"/>
                    </a:lnTo>
                    <a:lnTo>
                      <a:pt x="42218" y="3220"/>
                    </a:lnTo>
                    <a:lnTo>
                      <a:pt x="41928" y="3229"/>
                    </a:lnTo>
                    <a:lnTo>
                      <a:pt x="41629" y="3220"/>
                    </a:lnTo>
                    <a:lnTo>
                      <a:pt x="41101" y="3141"/>
                    </a:lnTo>
                    <a:lnTo>
                      <a:pt x="40635" y="3000"/>
                    </a:lnTo>
                    <a:lnTo>
                      <a:pt x="40221" y="2806"/>
                    </a:lnTo>
                    <a:lnTo>
                      <a:pt x="39676" y="2446"/>
                    </a:lnTo>
                    <a:lnTo>
                      <a:pt x="39060" y="1856"/>
                    </a:lnTo>
                    <a:lnTo>
                      <a:pt x="38770" y="1540"/>
                    </a:lnTo>
                    <a:lnTo>
                      <a:pt x="38497" y="1249"/>
                    </a:lnTo>
                    <a:lnTo>
                      <a:pt x="37925" y="704"/>
                    </a:lnTo>
                    <a:lnTo>
                      <a:pt x="37432" y="370"/>
                    </a:lnTo>
                    <a:lnTo>
                      <a:pt x="37063" y="194"/>
                    </a:lnTo>
                    <a:lnTo>
                      <a:pt x="36658" y="70"/>
                    </a:lnTo>
                    <a:lnTo>
                      <a:pt x="36192" y="9"/>
                    </a:lnTo>
                    <a:lnTo>
                      <a:pt x="35937" y="0"/>
                    </a:lnTo>
                    <a:lnTo>
                      <a:pt x="35673" y="9"/>
                    </a:lnTo>
                    <a:lnTo>
                      <a:pt x="35215" y="70"/>
                    </a:lnTo>
                    <a:lnTo>
                      <a:pt x="34802" y="194"/>
                    </a:lnTo>
                    <a:lnTo>
                      <a:pt x="34432" y="370"/>
                    </a:lnTo>
                    <a:lnTo>
                      <a:pt x="33949" y="704"/>
                    </a:lnTo>
                    <a:lnTo>
                      <a:pt x="33377" y="1249"/>
                    </a:lnTo>
                    <a:lnTo>
                      <a:pt x="33104" y="1540"/>
                    </a:lnTo>
                    <a:lnTo>
                      <a:pt x="32814" y="1856"/>
                    </a:lnTo>
                    <a:lnTo>
                      <a:pt x="32189" y="2446"/>
                    </a:lnTo>
                    <a:lnTo>
                      <a:pt x="31644" y="2806"/>
                    </a:lnTo>
                    <a:lnTo>
                      <a:pt x="31230" y="3000"/>
                    </a:lnTo>
                    <a:lnTo>
                      <a:pt x="30764" y="3141"/>
                    </a:lnTo>
                    <a:lnTo>
                      <a:pt x="30236" y="3220"/>
                    </a:lnTo>
                    <a:lnTo>
                      <a:pt x="29946" y="3229"/>
                    </a:lnTo>
                    <a:lnTo>
                      <a:pt x="29656" y="3220"/>
                    </a:lnTo>
                    <a:lnTo>
                      <a:pt x="29128" y="3141"/>
                    </a:lnTo>
                    <a:lnTo>
                      <a:pt x="28662" y="3000"/>
                    </a:lnTo>
                    <a:lnTo>
                      <a:pt x="28248" y="2806"/>
                    </a:lnTo>
                    <a:lnTo>
                      <a:pt x="27703" y="2446"/>
                    </a:lnTo>
                    <a:lnTo>
                      <a:pt x="27078" y="1856"/>
                    </a:lnTo>
                    <a:lnTo>
                      <a:pt x="26788" y="1540"/>
                    </a:lnTo>
                    <a:lnTo>
                      <a:pt x="26515" y="1249"/>
                    </a:lnTo>
                    <a:lnTo>
                      <a:pt x="25943" y="704"/>
                    </a:lnTo>
                    <a:lnTo>
                      <a:pt x="25451" y="370"/>
                    </a:lnTo>
                    <a:lnTo>
                      <a:pt x="25090" y="194"/>
                    </a:lnTo>
                    <a:lnTo>
                      <a:pt x="24676" y="70"/>
                    </a:lnTo>
                    <a:lnTo>
                      <a:pt x="24210" y="9"/>
                    </a:lnTo>
                    <a:lnTo>
                      <a:pt x="23955" y="0"/>
                    </a:lnTo>
                    <a:lnTo>
                      <a:pt x="23700" y="9"/>
                    </a:lnTo>
                    <a:lnTo>
                      <a:pt x="23234" y="70"/>
                    </a:lnTo>
                    <a:lnTo>
                      <a:pt x="22829" y="194"/>
                    </a:lnTo>
                    <a:lnTo>
                      <a:pt x="22459" y="370"/>
                    </a:lnTo>
                    <a:lnTo>
                      <a:pt x="21967" y="704"/>
                    </a:lnTo>
                    <a:lnTo>
                      <a:pt x="21395" y="1249"/>
                    </a:lnTo>
                    <a:lnTo>
                      <a:pt x="21122" y="1540"/>
                    </a:lnTo>
                    <a:lnTo>
                      <a:pt x="20832" y="1856"/>
                    </a:lnTo>
                    <a:lnTo>
                      <a:pt x="20216" y="2446"/>
                    </a:lnTo>
                    <a:lnTo>
                      <a:pt x="19662" y="2806"/>
                    </a:lnTo>
                    <a:lnTo>
                      <a:pt x="19249" y="3000"/>
                    </a:lnTo>
                    <a:lnTo>
                      <a:pt x="18782" y="3141"/>
                    </a:lnTo>
                    <a:lnTo>
                      <a:pt x="18263" y="3220"/>
                    </a:lnTo>
                    <a:lnTo>
                      <a:pt x="17964" y="3229"/>
                    </a:lnTo>
                    <a:lnTo>
                      <a:pt x="17674" y="3220"/>
                    </a:lnTo>
                    <a:lnTo>
                      <a:pt x="17146" y="3141"/>
                    </a:lnTo>
                    <a:lnTo>
                      <a:pt x="16680" y="3000"/>
                    </a:lnTo>
                    <a:lnTo>
                      <a:pt x="16266" y="2806"/>
                    </a:lnTo>
                    <a:lnTo>
                      <a:pt x="15721" y="2446"/>
                    </a:lnTo>
                    <a:lnTo>
                      <a:pt x="15096" y="1856"/>
                    </a:lnTo>
                    <a:lnTo>
                      <a:pt x="14815" y="1540"/>
                    </a:lnTo>
                    <a:lnTo>
                      <a:pt x="14533" y="1249"/>
                    </a:lnTo>
                    <a:lnTo>
                      <a:pt x="13961" y="704"/>
                    </a:lnTo>
                    <a:lnTo>
                      <a:pt x="13478" y="370"/>
                    </a:lnTo>
                    <a:lnTo>
                      <a:pt x="13108" y="194"/>
                    </a:lnTo>
                    <a:lnTo>
                      <a:pt x="12695" y="70"/>
                    </a:lnTo>
                    <a:lnTo>
                      <a:pt x="12237" y="9"/>
                    </a:lnTo>
                    <a:lnTo>
                      <a:pt x="11982" y="0"/>
                    </a:lnTo>
                    <a:lnTo>
                      <a:pt x="11718" y="9"/>
                    </a:lnTo>
                    <a:lnTo>
                      <a:pt x="11261" y="70"/>
                    </a:lnTo>
                    <a:lnTo>
                      <a:pt x="10847" y="194"/>
                    </a:lnTo>
                    <a:lnTo>
                      <a:pt x="10478" y="370"/>
                    </a:lnTo>
                    <a:lnTo>
                      <a:pt x="9994" y="704"/>
                    </a:lnTo>
                    <a:lnTo>
                      <a:pt x="9422" y="1249"/>
                    </a:lnTo>
                    <a:lnTo>
                      <a:pt x="9141" y="1540"/>
                    </a:lnTo>
                    <a:lnTo>
                      <a:pt x="8859" y="1856"/>
                    </a:lnTo>
                    <a:lnTo>
                      <a:pt x="8234" y="2446"/>
                    </a:lnTo>
                    <a:lnTo>
                      <a:pt x="7689" y="2806"/>
                    </a:lnTo>
                    <a:lnTo>
                      <a:pt x="7275" y="3000"/>
                    </a:lnTo>
                    <a:lnTo>
                      <a:pt x="6809" y="3141"/>
                    </a:lnTo>
                    <a:lnTo>
                      <a:pt x="6281" y="3220"/>
                    </a:lnTo>
                    <a:lnTo>
                      <a:pt x="5991" y="3229"/>
                    </a:lnTo>
                    <a:lnTo>
                      <a:pt x="5692" y="3220"/>
                    </a:lnTo>
                    <a:lnTo>
                      <a:pt x="5173" y="3141"/>
                    </a:lnTo>
                    <a:lnTo>
                      <a:pt x="4707" y="3000"/>
                    </a:lnTo>
                    <a:lnTo>
                      <a:pt x="4293" y="2806"/>
                    </a:lnTo>
                    <a:lnTo>
                      <a:pt x="3748" y="2446"/>
                    </a:lnTo>
                    <a:lnTo>
                      <a:pt x="3123" y="1856"/>
                    </a:lnTo>
                    <a:lnTo>
                      <a:pt x="2833" y="1540"/>
                    </a:lnTo>
                    <a:lnTo>
                      <a:pt x="2560" y="1249"/>
                    </a:lnTo>
                    <a:lnTo>
                      <a:pt x="1988" y="704"/>
                    </a:lnTo>
                    <a:lnTo>
                      <a:pt x="1496" y="370"/>
                    </a:lnTo>
                    <a:lnTo>
                      <a:pt x="1135" y="194"/>
                    </a:lnTo>
                    <a:lnTo>
                      <a:pt x="722" y="70"/>
                    </a:lnTo>
                    <a:lnTo>
                      <a:pt x="255" y="9"/>
                    </a:lnTo>
                    <a:lnTo>
                      <a:pt x="0"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7" name="Google Shape;367;p11"/>
              <p:cNvSpPr/>
              <p:nvPr/>
            </p:nvSpPr>
            <p:spPr>
              <a:xfrm>
                <a:off x="-34950" y="4192797"/>
                <a:ext cx="9213888" cy="646417"/>
              </a:xfrm>
              <a:custGeom>
                <a:avLst/>
                <a:gdLst/>
                <a:ahLst/>
                <a:cxnLst/>
                <a:rect l="l" t="t" r="r" b="b"/>
                <a:pathLst>
                  <a:path w="281512" h="19750" extrusionOk="0">
                    <a:moveTo>
                      <a:pt x="0" y="0"/>
                    </a:moveTo>
                    <a:lnTo>
                      <a:pt x="0" y="19750"/>
                    </a:lnTo>
                    <a:lnTo>
                      <a:pt x="281511" y="19750"/>
                    </a:lnTo>
                    <a:lnTo>
                      <a:pt x="281511" y="3229"/>
                    </a:lnTo>
                    <a:lnTo>
                      <a:pt x="281221" y="3220"/>
                    </a:lnTo>
                    <a:lnTo>
                      <a:pt x="280693" y="3141"/>
                    </a:lnTo>
                    <a:lnTo>
                      <a:pt x="280227" y="3000"/>
                    </a:lnTo>
                    <a:lnTo>
                      <a:pt x="279813" y="2806"/>
                    </a:lnTo>
                    <a:lnTo>
                      <a:pt x="279268" y="2446"/>
                    </a:lnTo>
                    <a:lnTo>
                      <a:pt x="278643" y="1856"/>
                    </a:lnTo>
                    <a:lnTo>
                      <a:pt x="278353" y="1540"/>
                    </a:lnTo>
                    <a:lnTo>
                      <a:pt x="278080" y="1249"/>
                    </a:lnTo>
                    <a:lnTo>
                      <a:pt x="277508" y="704"/>
                    </a:lnTo>
                    <a:lnTo>
                      <a:pt x="277016" y="370"/>
                    </a:lnTo>
                    <a:lnTo>
                      <a:pt x="276655" y="194"/>
                    </a:lnTo>
                    <a:lnTo>
                      <a:pt x="276241" y="70"/>
                    </a:lnTo>
                    <a:lnTo>
                      <a:pt x="275775" y="9"/>
                    </a:lnTo>
                    <a:lnTo>
                      <a:pt x="275520" y="0"/>
                    </a:lnTo>
                    <a:lnTo>
                      <a:pt x="275265" y="9"/>
                    </a:lnTo>
                    <a:lnTo>
                      <a:pt x="274799" y="70"/>
                    </a:lnTo>
                    <a:lnTo>
                      <a:pt x="274385" y="194"/>
                    </a:lnTo>
                    <a:lnTo>
                      <a:pt x="274025" y="370"/>
                    </a:lnTo>
                    <a:lnTo>
                      <a:pt x="273532" y="704"/>
                    </a:lnTo>
                    <a:lnTo>
                      <a:pt x="272960" y="1249"/>
                    </a:lnTo>
                    <a:lnTo>
                      <a:pt x="272687" y="1540"/>
                    </a:lnTo>
                    <a:lnTo>
                      <a:pt x="272397" y="1856"/>
                    </a:lnTo>
                    <a:lnTo>
                      <a:pt x="271773" y="2446"/>
                    </a:lnTo>
                    <a:lnTo>
                      <a:pt x="271227" y="2806"/>
                    </a:lnTo>
                    <a:lnTo>
                      <a:pt x="270814" y="3000"/>
                    </a:lnTo>
                    <a:lnTo>
                      <a:pt x="270347" y="3141"/>
                    </a:lnTo>
                    <a:lnTo>
                      <a:pt x="269820" y="3220"/>
                    </a:lnTo>
                    <a:lnTo>
                      <a:pt x="269529" y="3229"/>
                    </a:lnTo>
                    <a:lnTo>
                      <a:pt x="269239" y="3220"/>
                    </a:lnTo>
                    <a:lnTo>
                      <a:pt x="268711" y="3141"/>
                    </a:lnTo>
                    <a:lnTo>
                      <a:pt x="268245" y="3000"/>
                    </a:lnTo>
                    <a:lnTo>
                      <a:pt x="267831" y="2806"/>
                    </a:lnTo>
                    <a:lnTo>
                      <a:pt x="267286" y="2446"/>
                    </a:lnTo>
                    <a:lnTo>
                      <a:pt x="266661" y="1856"/>
                    </a:lnTo>
                    <a:lnTo>
                      <a:pt x="266371" y="1540"/>
                    </a:lnTo>
                    <a:lnTo>
                      <a:pt x="266098" y="1249"/>
                    </a:lnTo>
                    <a:lnTo>
                      <a:pt x="265526" y="704"/>
                    </a:lnTo>
                    <a:lnTo>
                      <a:pt x="265034" y="370"/>
                    </a:lnTo>
                    <a:lnTo>
                      <a:pt x="264673" y="194"/>
                    </a:lnTo>
                    <a:lnTo>
                      <a:pt x="264260" y="70"/>
                    </a:lnTo>
                    <a:lnTo>
                      <a:pt x="263793" y="9"/>
                    </a:lnTo>
                    <a:lnTo>
                      <a:pt x="263538" y="0"/>
                    </a:lnTo>
                    <a:lnTo>
                      <a:pt x="263283" y="9"/>
                    </a:lnTo>
                    <a:lnTo>
                      <a:pt x="262817" y="70"/>
                    </a:lnTo>
                    <a:lnTo>
                      <a:pt x="262403" y="194"/>
                    </a:lnTo>
                    <a:lnTo>
                      <a:pt x="262043" y="370"/>
                    </a:lnTo>
                    <a:lnTo>
                      <a:pt x="261550" y="704"/>
                    </a:lnTo>
                    <a:lnTo>
                      <a:pt x="260978" y="1249"/>
                    </a:lnTo>
                    <a:lnTo>
                      <a:pt x="260706" y="1540"/>
                    </a:lnTo>
                    <a:lnTo>
                      <a:pt x="260415" y="1856"/>
                    </a:lnTo>
                    <a:lnTo>
                      <a:pt x="259791" y="2446"/>
                    </a:lnTo>
                    <a:lnTo>
                      <a:pt x="259245" y="2806"/>
                    </a:lnTo>
                    <a:lnTo>
                      <a:pt x="258832" y="3000"/>
                    </a:lnTo>
                    <a:lnTo>
                      <a:pt x="258366" y="3141"/>
                    </a:lnTo>
                    <a:lnTo>
                      <a:pt x="257838" y="3220"/>
                    </a:lnTo>
                    <a:lnTo>
                      <a:pt x="257547" y="3229"/>
                    </a:lnTo>
                    <a:lnTo>
                      <a:pt x="257257" y="3220"/>
                    </a:lnTo>
                    <a:lnTo>
                      <a:pt x="256729" y="3141"/>
                    </a:lnTo>
                    <a:lnTo>
                      <a:pt x="256263" y="3000"/>
                    </a:lnTo>
                    <a:lnTo>
                      <a:pt x="255850" y="2806"/>
                    </a:lnTo>
                    <a:lnTo>
                      <a:pt x="255304" y="2446"/>
                    </a:lnTo>
                    <a:lnTo>
                      <a:pt x="254680" y="1856"/>
                    </a:lnTo>
                    <a:lnTo>
                      <a:pt x="254389" y="1540"/>
                    </a:lnTo>
                    <a:lnTo>
                      <a:pt x="254116" y="1249"/>
                    </a:lnTo>
                    <a:lnTo>
                      <a:pt x="253545" y="704"/>
                    </a:lnTo>
                    <a:lnTo>
                      <a:pt x="253052" y="370"/>
                    </a:lnTo>
                    <a:lnTo>
                      <a:pt x="252691" y="194"/>
                    </a:lnTo>
                    <a:lnTo>
                      <a:pt x="252278" y="70"/>
                    </a:lnTo>
                    <a:lnTo>
                      <a:pt x="251812" y="9"/>
                    </a:lnTo>
                    <a:lnTo>
                      <a:pt x="251557" y="0"/>
                    </a:lnTo>
                    <a:lnTo>
                      <a:pt x="251301" y="9"/>
                    </a:lnTo>
                    <a:lnTo>
                      <a:pt x="250835" y="70"/>
                    </a:lnTo>
                    <a:lnTo>
                      <a:pt x="250422" y="194"/>
                    </a:lnTo>
                    <a:lnTo>
                      <a:pt x="250061" y="370"/>
                    </a:lnTo>
                    <a:lnTo>
                      <a:pt x="249568" y="704"/>
                    </a:lnTo>
                    <a:lnTo>
                      <a:pt x="248997" y="1249"/>
                    </a:lnTo>
                    <a:lnTo>
                      <a:pt x="248724" y="1540"/>
                    </a:lnTo>
                    <a:lnTo>
                      <a:pt x="248433" y="1856"/>
                    </a:lnTo>
                    <a:lnTo>
                      <a:pt x="247809" y="2446"/>
                    </a:lnTo>
                    <a:lnTo>
                      <a:pt x="247263" y="2806"/>
                    </a:lnTo>
                    <a:lnTo>
                      <a:pt x="246850" y="3000"/>
                    </a:lnTo>
                    <a:lnTo>
                      <a:pt x="246384" y="3141"/>
                    </a:lnTo>
                    <a:lnTo>
                      <a:pt x="245856" y="3220"/>
                    </a:lnTo>
                    <a:lnTo>
                      <a:pt x="245566" y="3229"/>
                    </a:lnTo>
                    <a:lnTo>
                      <a:pt x="245275" y="3220"/>
                    </a:lnTo>
                    <a:lnTo>
                      <a:pt x="244747" y="3141"/>
                    </a:lnTo>
                    <a:lnTo>
                      <a:pt x="244281" y="3000"/>
                    </a:lnTo>
                    <a:lnTo>
                      <a:pt x="243868" y="2806"/>
                    </a:lnTo>
                    <a:lnTo>
                      <a:pt x="243322" y="2446"/>
                    </a:lnTo>
                    <a:lnTo>
                      <a:pt x="242698" y="1856"/>
                    </a:lnTo>
                    <a:lnTo>
                      <a:pt x="242407" y="1540"/>
                    </a:lnTo>
                    <a:lnTo>
                      <a:pt x="242135" y="1249"/>
                    </a:lnTo>
                    <a:lnTo>
                      <a:pt x="241563" y="704"/>
                    </a:lnTo>
                    <a:lnTo>
                      <a:pt x="241079" y="370"/>
                    </a:lnTo>
                    <a:lnTo>
                      <a:pt x="240710" y="194"/>
                    </a:lnTo>
                    <a:lnTo>
                      <a:pt x="240296" y="70"/>
                    </a:lnTo>
                    <a:lnTo>
                      <a:pt x="239839" y="9"/>
                    </a:lnTo>
                    <a:lnTo>
                      <a:pt x="239575" y="0"/>
                    </a:lnTo>
                    <a:lnTo>
                      <a:pt x="239320" y="9"/>
                    </a:lnTo>
                    <a:lnTo>
                      <a:pt x="238853" y="70"/>
                    </a:lnTo>
                    <a:lnTo>
                      <a:pt x="238449" y="194"/>
                    </a:lnTo>
                    <a:lnTo>
                      <a:pt x="238079" y="370"/>
                    </a:lnTo>
                    <a:lnTo>
                      <a:pt x="237595" y="704"/>
                    </a:lnTo>
                    <a:lnTo>
                      <a:pt x="237015" y="1249"/>
                    </a:lnTo>
                    <a:lnTo>
                      <a:pt x="236742" y="1540"/>
                    </a:lnTo>
                    <a:lnTo>
                      <a:pt x="236452" y="1856"/>
                    </a:lnTo>
                    <a:lnTo>
                      <a:pt x="235836" y="2446"/>
                    </a:lnTo>
                    <a:lnTo>
                      <a:pt x="235290" y="2806"/>
                    </a:lnTo>
                    <a:lnTo>
                      <a:pt x="234877" y="3000"/>
                    </a:lnTo>
                    <a:lnTo>
                      <a:pt x="234411" y="3141"/>
                    </a:lnTo>
                    <a:lnTo>
                      <a:pt x="233883" y="3220"/>
                    </a:lnTo>
                    <a:lnTo>
                      <a:pt x="233584" y="3229"/>
                    </a:lnTo>
                    <a:lnTo>
                      <a:pt x="233293" y="3220"/>
                    </a:lnTo>
                    <a:lnTo>
                      <a:pt x="232766" y="3141"/>
                    </a:lnTo>
                    <a:lnTo>
                      <a:pt x="232299" y="3000"/>
                    </a:lnTo>
                    <a:lnTo>
                      <a:pt x="231886" y="2806"/>
                    </a:lnTo>
                    <a:lnTo>
                      <a:pt x="231341" y="2446"/>
                    </a:lnTo>
                    <a:lnTo>
                      <a:pt x="230725" y="1856"/>
                    </a:lnTo>
                    <a:lnTo>
                      <a:pt x="230434" y="1540"/>
                    </a:lnTo>
                    <a:lnTo>
                      <a:pt x="230153" y="1249"/>
                    </a:lnTo>
                    <a:lnTo>
                      <a:pt x="229581" y="704"/>
                    </a:lnTo>
                    <a:lnTo>
                      <a:pt x="229097" y="370"/>
                    </a:lnTo>
                    <a:lnTo>
                      <a:pt x="228728" y="194"/>
                    </a:lnTo>
                    <a:lnTo>
                      <a:pt x="228323" y="70"/>
                    </a:lnTo>
                    <a:lnTo>
                      <a:pt x="227857" y="9"/>
                    </a:lnTo>
                    <a:lnTo>
                      <a:pt x="227602" y="0"/>
                    </a:lnTo>
                    <a:lnTo>
                      <a:pt x="227338" y="9"/>
                    </a:lnTo>
                    <a:lnTo>
                      <a:pt x="226880" y="70"/>
                    </a:lnTo>
                    <a:lnTo>
                      <a:pt x="226467" y="194"/>
                    </a:lnTo>
                    <a:lnTo>
                      <a:pt x="226097" y="370"/>
                    </a:lnTo>
                    <a:lnTo>
                      <a:pt x="225614" y="704"/>
                    </a:lnTo>
                    <a:lnTo>
                      <a:pt x="225042" y="1249"/>
                    </a:lnTo>
                    <a:lnTo>
                      <a:pt x="224760" y="1540"/>
                    </a:lnTo>
                    <a:lnTo>
                      <a:pt x="224479" y="1856"/>
                    </a:lnTo>
                    <a:lnTo>
                      <a:pt x="223854" y="2446"/>
                    </a:lnTo>
                    <a:lnTo>
                      <a:pt x="223309" y="2806"/>
                    </a:lnTo>
                    <a:lnTo>
                      <a:pt x="222895" y="3000"/>
                    </a:lnTo>
                    <a:lnTo>
                      <a:pt x="222429" y="3141"/>
                    </a:lnTo>
                    <a:lnTo>
                      <a:pt x="221901" y="3220"/>
                    </a:lnTo>
                    <a:lnTo>
                      <a:pt x="221611" y="3229"/>
                    </a:lnTo>
                    <a:lnTo>
                      <a:pt x="221312" y="3220"/>
                    </a:lnTo>
                    <a:lnTo>
                      <a:pt x="220784" y="3141"/>
                    </a:lnTo>
                    <a:lnTo>
                      <a:pt x="220326" y="3000"/>
                    </a:lnTo>
                    <a:lnTo>
                      <a:pt x="219913" y="2806"/>
                    </a:lnTo>
                    <a:lnTo>
                      <a:pt x="219359" y="2446"/>
                    </a:lnTo>
                    <a:lnTo>
                      <a:pt x="218743" y="1856"/>
                    </a:lnTo>
                    <a:lnTo>
                      <a:pt x="218453" y="1540"/>
                    </a:lnTo>
                    <a:lnTo>
                      <a:pt x="218180" y="1249"/>
                    </a:lnTo>
                    <a:lnTo>
                      <a:pt x="217608" y="704"/>
                    </a:lnTo>
                    <a:lnTo>
                      <a:pt x="217115" y="370"/>
                    </a:lnTo>
                    <a:lnTo>
                      <a:pt x="216746" y="194"/>
                    </a:lnTo>
                    <a:lnTo>
                      <a:pt x="216341" y="70"/>
                    </a:lnTo>
                    <a:lnTo>
                      <a:pt x="215875" y="9"/>
                    </a:lnTo>
                    <a:lnTo>
                      <a:pt x="215620" y="0"/>
                    </a:lnTo>
                    <a:lnTo>
                      <a:pt x="215365" y="9"/>
                    </a:lnTo>
                    <a:lnTo>
                      <a:pt x="214899" y="70"/>
                    </a:lnTo>
                    <a:lnTo>
                      <a:pt x="214485" y="194"/>
                    </a:lnTo>
                    <a:lnTo>
                      <a:pt x="214116" y="370"/>
                    </a:lnTo>
                    <a:lnTo>
                      <a:pt x="213632" y="704"/>
                    </a:lnTo>
                    <a:lnTo>
                      <a:pt x="213060" y="1249"/>
                    </a:lnTo>
                    <a:lnTo>
                      <a:pt x="212787" y="1540"/>
                    </a:lnTo>
                    <a:lnTo>
                      <a:pt x="212497" y="1856"/>
                    </a:lnTo>
                    <a:lnTo>
                      <a:pt x="211872" y="2446"/>
                    </a:lnTo>
                    <a:lnTo>
                      <a:pt x="211327" y="2806"/>
                    </a:lnTo>
                    <a:lnTo>
                      <a:pt x="210913" y="3000"/>
                    </a:lnTo>
                    <a:lnTo>
                      <a:pt x="210447" y="3141"/>
                    </a:lnTo>
                    <a:lnTo>
                      <a:pt x="209919" y="3220"/>
                    </a:lnTo>
                    <a:lnTo>
                      <a:pt x="209629" y="3229"/>
                    </a:lnTo>
                    <a:lnTo>
                      <a:pt x="209339" y="3220"/>
                    </a:lnTo>
                    <a:lnTo>
                      <a:pt x="208811" y="3141"/>
                    </a:lnTo>
                    <a:lnTo>
                      <a:pt x="208345" y="3000"/>
                    </a:lnTo>
                    <a:lnTo>
                      <a:pt x="207931" y="2806"/>
                    </a:lnTo>
                    <a:lnTo>
                      <a:pt x="207386" y="2446"/>
                    </a:lnTo>
                    <a:lnTo>
                      <a:pt x="206761" y="1856"/>
                    </a:lnTo>
                    <a:lnTo>
                      <a:pt x="206471" y="1540"/>
                    </a:lnTo>
                    <a:lnTo>
                      <a:pt x="206198" y="1249"/>
                    </a:lnTo>
                    <a:lnTo>
                      <a:pt x="205626" y="704"/>
                    </a:lnTo>
                    <a:lnTo>
                      <a:pt x="205134" y="370"/>
                    </a:lnTo>
                    <a:lnTo>
                      <a:pt x="204773" y="194"/>
                    </a:lnTo>
                    <a:lnTo>
                      <a:pt x="204359" y="70"/>
                    </a:lnTo>
                    <a:lnTo>
                      <a:pt x="203893" y="9"/>
                    </a:lnTo>
                    <a:lnTo>
                      <a:pt x="203638" y="0"/>
                    </a:lnTo>
                    <a:lnTo>
                      <a:pt x="203383" y="9"/>
                    </a:lnTo>
                    <a:lnTo>
                      <a:pt x="202917" y="70"/>
                    </a:lnTo>
                    <a:lnTo>
                      <a:pt x="202503" y="194"/>
                    </a:lnTo>
                    <a:lnTo>
                      <a:pt x="202143" y="370"/>
                    </a:lnTo>
                    <a:lnTo>
                      <a:pt x="201650" y="704"/>
                    </a:lnTo>
                    <a:lnTo>
                      <a:pt x="201078" y="1249"/>
                    </a:lnTo>
                    <a:lnTo>
                      <a:pt x="200805" y="1540"/>
                    </a:lnTo>
                    <a:lnTo>
                      <a:pt x="200515" y="1856"/>
                    </a:lnTo>
                    <a:lnTo>
                      <a:pt x="199890" y="2446"/>
                    </a:lnTo>
                    <a:lnTo>
                      <a:pt x="199345" y="2806"/>
                    </a:lnTo>
                    <a:lnTo>
                      <a:pt x="198932" y="3000"/>
                    </a:lnTo>
                    <a:lnTo>
                      <a:pt x="198465" y="3141"/>
                    </a:lnTo>
                    <a:lnTo>
                      <a:pt x="197946" y="3220"/>
                    </a:lnTo>
                    <a:lnTo>
                      <a:pt x="197647" y="3229"/>
                    </a:lnTo>
                    <a:lnTo>
                      <a:pt x="197357" y="3220"/>
                    </a:lnTo>
                    <a:lnTo>
                      <a:pt x="196829" y="3141"/>
                    </a:lnTo>
                    <a:lnTo>
                      <a:pt x="196363" y="3000"/>
                    </a:lnTo>
                    <a:lnTo>
                      <a:pt x="195949" y="2806"/>
                    </a:lnTo>
                    <a:lnTo>
                      <a:pt x="195404" y="2446"/>
                    </a:lnTo>
                    <a:lnTo>
                      <a:pt x="194779" y="1856"/>
                    </a:lnTo>
                    <a:lnTo>
                      <a:pt x="194489" y="1540"/>
                    </a:lnTo>
                    <a:lnTo>
                      <a:pt x="194216" y="1249"/>
                    </a:lnTo>
                    <a:lnTo>
                      <a:pt x="193644" y="704"/>
                    </a:lnTo>
                    <a:lnTo>
                      <a:pt x="193161" y="370"/>
                    </a:lnTo>
                    <a:lnTo>
                      <a:pt x="192791" y="194"/>
                    </a:lnTo>
                    <a:lnTo>
                      <a:pt x="192378" y="70"/>
                    </a:lnTo>
                    <a:lnTo>
                      <a:pt x="191920" y="9"/>
                    </a:lnTo>
                    <a:lnTo>
                      <a:pt x="191656" y="0"/>
                    </a:lnTo>
                    <a:lnTo>
                      <a:pt x="191401" y="9"/>
                    </a:lnTo>
                    <a:lnTo>
                      <a:pt x="190935" y="70"/>
                    </a:lnTo>
                    <a:lnTo>
                      <a:pt x="190530" y="194"/>
                    </a:lnTo>
                    <a:lnTo>
                      <a:pt x="190161" y="370"/>
                    </a:lnTo>
                    <a:lnTo>
                      <a:pt x="189677" y="704"/>
                    </a:lnTo>
                    <a:lnTo>
                      <a:pt x="189096" y="1249"/>
                    </a:lnTo>
                    <a:lnTo>
                      <a:pt x="188824" y="1540"/>
                    </a:lnTo>
                    <a:lnTo>
                      <a:pt x="188533" y="1856"/>
                    </a:lnTo>
                    <a:lnTo>
                      <a:pt x="187917" y="2446"/>
                    </a:lnTo>
                    <a:lnTo>
                      <a:pt x="187372" y="2806"/>
                    </a:lnTo>
                    <a:lnTo>
                      <a:pt x="186959" y="3000"/>
                    </a:lnTo>
                    <a:lnTo>
                      <a:pt x="186492" y="3141"/>
                    </a:lnTo>
                    <a:lnTo>
                      <a:pt x="185964" y="3220"/>
                    </a:lnTo>
                    <a:lnTo>
                      <a:pt x="185665" y="3229"/>
                    </a:lnTo>
                    <a:lnTo>
                      <a:pt x="185375" y="3220"/>
                    </a:lnTo>
                    <a:lnTo>
                      <a:pt x="184847" y="3141"/>
                    </a:lnTo>
                    <a:lnTo>
                      <a:pt x="184381" y="3000"/>
                    </a:lnTo>
                    <a:lnTo>
                      <a:pt x="183968" y="2806"/>
                    </a:lnTo>
                    <a:lnTo>
                      <a:pt x="183422" y="2446"/>
                    </a:lnTo>
                    <a:lnTo>
                      <a:pt x="182806" y="1856"/>
                    </a:lnTo>
                    <a:lnTo>
                      <a:pt x="182516" y="1540"/>
                    </a:lnTo>
                    <a:lnTo>
                      <a:pt x="182243" y="1249"/>
                    </a:lnTo>
                    <a:lnTo>
                      <a:pt x="181663" y="704"/>
                    </a:lnTo>
                    <a:lnTo>
                      <a:pt x="181179" y="370"/>
                    </a:lnTo>
                    <a:lnTo>
                      <a:pt x="180809" y="194"/>
                    </a:lnTo>
                    <a:lnTo>
                      <a:pt x="180405" y="70"/>
                    </a:lnTo>
                    <a:lnTo>
                      <a:pt x="179938" y="9"/>
                    </a:lnTo>
                    <a:lnTo>
                      <a:pt x="179683" y="0"/>
                    </a:lnTo>
                    <a:lnTo>
                      <a:pt x="179419" y="9"/>
                    </a:lnTo>
                    <a:lnTo>
                      <a:pt x="178962" y="70"/>
                    </a:lnTo>
                    <a:lnTo>
                      <a:pt x="178548" y="194"/>
                    </a:lnTo>
                    <a:lnTo>
                      <a:pt x="178179" y="370"/>
                    </a:lnTo>
                    <a:lnTo>
                      <a:pt x="177695" y="704"/>
                    </a:lnTo>
                    <a:lnTo>
                      <a:pt x="177123" y="1249"/>
                    </a:lnTo>
                    <a:lnTo>
                      <a:pt x="176851" y="1540"/>
                    </a:lnTo>
                    <a:lnTo>
                      <a:pt x="176560" y="1856"/>
                    </a:lnTo>
                    <a:lnTo>
                      <a:pt x="175936" y="2446"/>
                    </a:lnTo>
                    <a:lnTo>
                      <a:pt x="175390" y="2806"/>
                    </a:lnTo>
                    <a:lnTo>
                      <a:pt x="174977" y="3000"/>
                    </a:lnTo>
                    <a:lnTo>
                      <a:pt x="174511" y="3141"/>
                    </a:lnTo>
                    <a:lnTo>
                      <a:pt x="173983" y="3220"/>
                    </a:lnTo>
                    <a:lnTo>
                      <a:pt x="173692" y="3229"/>
                    </a:lnTo>
                    <a:lnTo>
                      <a:pt x="173402" y="3220"/>
                    </a:lnTo>
                    <a:lnTo>
                      <a:pt x="172874" y="3141"/>
                    </a:lnTo>
                    <a:lnTo>
                      <a:pt x="172408" y="3000"/>
                    </a:lnTo>
                    <a:lnTo>
                      <a:pt x="171995" y="2806"/>
                    </a:lnTo>
                    <a:lnTo>
                      <a:pt x="171449" y="2446"/>
                    </a:lnTo>
                    <a:lnTo>
                      <a:pt x="170824" y="1856"/>
                    </a:lnTo>
                    <a:lnTo>
                      <a:pt x="170534" y="1540"/>
                    </a:lnTo>
                    <a:lnTo>
                      <a:pt x="170261" y="1249"/>
                    </a:lnTo>
                    <a:lnTo>
                      <a:pt x="169690" y="704"/>
                    </a:lnTo>
                    <a:lnTo>
                      <a:pt x="169197" y="370"/>
                    </a:lnTo>
                    <a:lnTo>
                      <a:pt x="168836" y="194"/>
                    </a:lnTo>
                    <a:lnTo>
                      <a:pt x="168423" y="70"/>
                    </a:lnTo>
                    <a:lnTo>
                      <a:pt x="167957" y="9"/>
                    </a:lnTo>
                    <a:lnTo>
                      <a:pt x="167701" y="0"/>
                    </a:lnTo>
                    <a:lnTo>
                      <a:pt x="167446" y="9"/>
                    </a:lnTo>
                    <a:lnTo>
                      <a:pt x="166980" y="70"/>
                    </a:lnTo>
                    <a:lnTo>
                      <a:pt x="166567" y="194"/>
                    </a:lnTo>
                    <a:lnTo>
                      <a:pt x="166206" y="370"/>
                    </a:lnTo>
                    <a:lnTo>
                      <a:pt x="165713" y="704"/>
                    </a:lnTo>
                    <a:lnTo>
                      <a:pt x="165141" y="1249"/>
                    </a:lnTo>
                    <a:lnTo>
                      <a:pt x="164869" y="1540"/>
                    </a:lnTo>
                    <a:lnTo>
                      <a:pt x="164578" y="1856"/>
                    </a:lnTo>
                    <a:lnTo>
                      <a:pt x="163954" y="2446"/>
                    </a:lnTo>
                    <a:lnTo>
                      <a:pt x="163408" y="2806"/>
                    </a:lnTo>
                    <a:lnTo>
                      <a:pt x="162995" y="3000"/>
                    </a:lnTo>
                    <a:lnTo>
                      <a:pt x="162529" y="3141"/>
                    </a:lnTo>
                    <a:lnTo>
                      <a:pt x="162010" y="3220"/>
                    </a:lnTo>
                    <a:lnTo>
                      <a:pt x="161711" y="3229"/>
                    </a:lnTo>
                    <a:lnTo>
                      <a:pt x="161420" y="3220"/>
                    </a:lnTo>
                    <a:lnTo>
                      <a:pt x="160892" y="3141"/>
                    </a:lnTo>
                    <a:lnTo>
                      <a:pt x="160426" y="3000"/>
                    </a:lnTo>
                    <a:lnTo>
                      <a:pt x="160013" y="2806"/>
                    </a:lnTo>
                    <a:lnTo>
                      <a:pt x="159467" y="2446"/>
                    </a:lnTo>
                    <a:lnTo>
                      <a:pt x="158843" y="1856"/>
                    </a:lnTo>
                    <a:lnTo>
                      <a:pt x="158561" y="1540"/>
                    </a:lnTo>
                    <a:lnTo>
                      <a:pt x="158280" y="1249"/>
                    </a:lnTo>
                    <a:lnTo>
                      <a:pt x="157708" y="704"/>
                    </a:lnTo>
                    <a:lnTo>
                      <a:pt x="157224" y="370"/>
                    </a:lnTo>
                    <a:lnTo>
                      <a:pt x="156855" y="194"/>
                    </a:lnTo>
                    <a:lnTo>
                      <a:pt x="156441" y="70"/>
                    </a:lnTo>
                    <a:lnTo>
                      <a:pt x="155984" y="9"/>
                    </a:lnTo>
                    <a:lnTo>
                      <a:pt x="155728" y="0"/>
                    </a:lnTo>
                    <a:lnTo>
                      <a:pt x="155465" y="9"/>
                    </a:lnTo>
                    <a:lnTo>
                      <a:pt x="155007" y="70"/>
                    </a:lnTo>
                    <a:lnTo>
                      <a:pt x="154594" y="194"/>
                    </a:lnTo>
                    <a:lnTo>
                      <a:pt x="154224" y="370"/>
                    </a:lnTo>
                    <a:lnTo>
                      <a:pt x="153740" y="704"/>
                    </a:lnTo>
                    <a:lnTo>
                      <a:pt x="153168" y="1249"/>
                    </a:lnTo>
                    <a:lnTo>
                      <a:pt x="152887" y="1540"/>
                    </a:lnTo>
                    <a:lnTo>
                      <a:pt x="152605" y="1856"/>
                    </a:lnTo>
                    <a:lnTo>
                      <a:pt x="151981" y="2446"/>
                    </a:lnTo>
                    <a:lnTo>
                      <a:pt x="151435" y="2806"/>
                    </a:lnTo>
                    <a:lnTo>
                      <a:pt x="151022" y="3000"/>
                    </a:lnTo>
                    <a:lnTo>
                      <a:pt x="150556" y="3141"/>
                    </a:lnTo>
                    <a:lnTo>
                      <a:pt x="150028" y="3220"/>
                    </a:lnTo>
                    <a:lnTo>
                      <a:pt x="149738" y="3229"/>
                    </a:lnTo>
                    <a:lnTo>
                      <a:pt x="149438" y="3220"/>
                    </a:lnTo>
                    <a:lnTo>
                      <a:pt x="148911" y="3141"/>
                    </a:lnTo>
                    <a:lnTo>
                      <a:pt x="148453" y="3000"/>
                    </a:lnTo>
                    <a:lnTo>
                      <a:pt x="148040" y="2806"/>
                    </a:lnTo>
                    <a:lnTo>
                      <a:pt x="147494" y="2446"/>
                    </a:lnTo>
                    <a:lnTo>
                      <a:pt x="146870" y="1856"/>
                    </a:lnTo>
                    <a:lnTo>
                      <a:pt x="146579" y="1540"/>
                    </a:lnTo>
                    <a:lnTo>
                      <a:pt x="146307" y="1249"/>
                    </a:lnTo>
                    <a:lnTo>
                      <a:pt x="145735" y="704"/>
                    </a:lnTo>
                    <a:lnTo>
                      <a:pt x="145242" y="370"/>
                    </a:lnTo>
                    <a:lnTo>
                      <a:pt x="144873" y="194"/>
                    </a:lnTo>
                    <a:lnTo>
                      <a:pt x="144468" y="70"/>
                    </a:lnTo>
                    <a:lnTo>
                      <a:pt x="144002" y="9"/>
                    </a:lnTo>
                    <a:lnTo>
                      <a:pt x="143747" y="0"/>
                    </a:lnTo>
                    <a:lnTo>
                      <a:pt x="143492" y="9"/>
                    </a:lnTo>
                    <a:lnTo>
                      <a:pt x="143025" y="70"/>
                    </a:lnTo>
                    <a:lnTo>
                      <a:pt x="142612" y="194"/>
                    </a:lnTo>
                    <a:lnTo>
                      <a:pt x="142242" y="370"/>
                    </a:lnTo>
                    <a:lnTo>
                      <a:pt x="141758" y="704"/>
                    </a:lnTo>
                    <a:lnTo>
                      <a:pt x="141187" y="1249"/>
                    </a:lnTo>
                    <a:lnTo>
                      <a:pt x="140914" y="1540"/>
                    </a:lnTo>
                    <a:lnTo>
                      <a:pt x="140624" y="1856"/>
                    </a:lnTo>
                    <a:lnTo>
                      <a:pt x="139999" y="2446"/>
                    </a:lnTo>
                    <a:lnTo>
                      <a:pt x="139454" y="2806"/>
                    </a:lnTo>
                    <a:lnTo>
                      <a:pt x="139040" y="3000"/>
                    </a:lnTo>
                    <a:lnTo>
                      <a:pt x="138574" y="3141"/>
                    </a:lnTo>
                    <a:lnTo>
                      <a:pt x="138046" y="3220"/>
                    </a:lnTo>
                    <a:lnTo>
                      <a:pt x="137756" y="3229"/>
                    </a:lnTo>
                    <a:lnTo>
                      <a:pt x="137465" y="3220"/>
                    </a:lnTo>
                    <a:lnTo>
                      <a:pt x="136938" y="3141"/>
                    </a:lnTo>
                    <a:lnTo>
                      <a:pt x="136471" y="3000"/>
                    </a:lnTo>
                    <a:lnTo>
                      <a:pt x="136058" y="2806"/>
                    </a:lnTo>
                    <a:lnTo>
                      <a:pt x="135512" y="2446"/>
                    </a:lnTo>
                    <a:lnTo>
                      <a:pt x="134888" y="1856"/>
                    </a:lnTo>
                    <a:lnTo>
                      <a:pt x="134598" y="1540"/>
                    </a:lnTo>
                    <a:lnTo>
                      <a:pt x="134325" y="1249"/>
                    </a:lnTo>
                    <a:lnTo>
                      <a:pt x="133753" y="704"/>
                    </a:lnTo>
                    <a:lnTo>
                      <a:pt x="133260" y="370"/>
                    </a:lnTo>
                    <a:lnTo>
                      <a:pt x="132900" y="194"/>
                    </a:lnTo>
                    <a:lnTo>
                      <a:pt x="132486" y="70"/>
                    </a:lnTo>
                    <a:lnTo>
                      <a:pt x="132020" y="9"/>
                    </a:lnTo>
                    <a:lnTo>
                      <a:pt x="131765" y="0"/>
                    </a:lnTo>
                    <a:lnTo>
                      <a:pt x="131510" y="9"/>
                    </a:lnTo>
                    <a:lnTo>
                      <a:pt x="131043" y="70"/>
                    </a:lnTo>
                    <a:lnTo>
                      <a:pt x="130630" y="194"/>
                    </a:lnTo>
                    <a:lnTo>
                      <a:pt x="130269" y="370"/>
                    </a:lnTo>
                    <a:lnTo>
                      <a:pt x="129777" y="704"/>
                    </a:lnTo>
                    <a:lnTo>
                      <a:pt x="129205" y="1249"/>
                    </a:lnTo>
                    <a:lnTo>
                      <a:pt x="128932" y="1540"/>
                    </a:lnTo>
                    <a:lnTo>
                      <a:pt x="128642" y="1856"/>
                    </a:lnTo>
                    <a:lnTo>
                      <a:pt x="128017" y="2446"/>
                    </a:lnTo>
                    <a:lnTo>
                      <a:pt x="127472" y="2806"/>
                    </a:lnTo>
                    <a:lnTo>
                      <a:pt x="127058" y="3000"/>
                    </a:lnTo>
                    <a:lnTo>
                      <a:pt x="126592" y="3141"/>
                    </a:lnTo>
                    <a:lnTo>
                      <a:pt x="126064" y="3220"/>
                    </a:lnTo>
                    <a:lnTo>
                      <a:pt x="125774" y="3229"/>
                    </a:lnTo>
                    <a:lnTo>
                      <a:pt x="125484" y="3220"/>
                    </a:lnTo>
                    <a:lnTo>
                      <a:pt x="124956" y="3141"/>
                    </a:lnTo>
                    <a:lnTo>
                      <a:pt x="124490" y="3000"/>
                    </a:lnTo>
                    <a:lnTo>
                      <a:pt x="124076" y="2806"/>
                    </a:lnTo>
                    <a:lnTo>
                      <a:pt x="123531" y="2446"/>
                    </a:lnTo>
                    <a:lnTo>
                      <a:pt x="122906" y="1856"/>
                    </a:lnTo>
                    <a:lnTo>
                      <a:pt x="122625" y="1540"/>
                    </a:lnTo>
                    <a:lnTo>
                      <a:pt x="122343" y="1249"/>
                    </a:lnTo>
                    <a:lnTo>
                      <a:pt x="121771" y="704"/>
                    </a:lnTo>
                    <a:lnTo>
                      <a:pt x="121287" y="370"/>
                    </a:lnTo>
                    <a:lnTo>
                      <a:pt x="120918" y="194"/>
                    </a:lnTo>
                    <a:lnTo>
                      <a:pt x="120504" y="70"/>
                    </a:lnTo>
                    <a:lnTo>
                      <a:pt x="120047" y="9"/>
                    </a:lnTo>
                    <a:lnTo>
                      <a:pt x="119783" y="0"/>
                    </a:lnTo>
                    <a:lnTo>
                      <a:pt x="119528" y="9"/>
                    </a:lnTo>
                    <a:lnTo>
                      <a:pt x="119062" y="70"/>
                    </a:lnTo>
                    <a:lnTo>
                      <a:pt x="118657" y="194"/>
                    </a:lnTo>
                    <a:lnTo>
                      <a:pt x="118288" y="370"/>
                    </a:lnTo>
                    <a:lnTo>
                      <a:pt x="117804" y="704"/>
                    </a:lnTo>
                    <a:lnTo>
                      <a:pt x="117232" y="1249"/>
                    </a:lnTo>
                    <a:lnTo>
                      <a:pt x="116950" y="1540"/>
                    </a:lnTo>
                    <a:lnTo>
                      <a:pt x="116660" y="1856"/>
                    </a:lnTo>
                    <a:lnTo>
                      <a:pt x="116044" y="2446"/>
                    </a:lnTo>
                    <a:lnTo>
                      <a:pt x="115499" y="2806"/>
                    </a:lnTo>
                    <a:lnTo>
                      <a:pt x="115085" y="3000"/>
                    </a:lnTo>
                    <a:lnTo>
                      <a:pt x="114619" y="3141"/>
                    </a:lnTo>
                    <a:lnTo>
                      <a:pt x="114091" y="3220"/>
                    </a:lnTo>
                    <a:lnTo>
                      <a:pt x="113801" y="3229"/>
                    </a:lnTo>
                    <a:lnTo>
                      <a:pt x="113502" y="3220"/>
                    </a:lnTo>
                    <a:lnTo>
                      <a:pt x="112974" y="3141"/>
                    </a:lnTo>
                    <a:lnTo>
                      <a:pt x="112508" y="3000"/>
                    </a:lnTo>
                    <a:lnTo>
                      <a:pt x="112094" y="2806"/>
                    </a:lnTo>
                    <a:lnTo>
                      <a:pt x="111549" y="2446"/>
                    </a:lnTo>
                    <a:lnTo>
                      <a:pt x="110933" y="1856"/>
                    </a:lnTo>
                    <a:lnTo>
                      <a:pt x="110643" y="1540"/>
                    </a:lnTo>
                    <a:lnTo>
                      <a:pt x="110370" y="1249"/>
                    </a:lnTo>
                    <a:lnTo>
                      <a:pt x="109798" y="704"/>
                    </a:lnTo>
                    <a:lnTo>
                      <a:pt x="109306" y="370"/>
                    </a:lnTo>
                    <a:lnTo>
                      <a:pt x="108936" y="194"/>
                    </a:lnTo>
                    <a:lnTo>
                      <a:pt x="108531" y="70"/>
                    </a:lnTo>
                    <a:lnTo>
                      <a:pt x="108065" y="9"/>
                    </a:lnTo>
                    <a:lnTo>
                      <a:pt x="107810" y="0"/>
                    </a:lnTo>
                    <a:lnTo>
                      <a:pt x="107555" y="9"/>
                    </a:lnTo>
                    <a:lnTo>
                      <a:pt x="107089" y="70"/>
                    </a:lnTo>
                    <a:lnTo>
                      <a:pt x="106675" y="194"/>
                    </a:lnTo>
                    <a:lnTo>
                      <a:pt x="106306" y="370"/>
                    </a:lnTo>
                    <a:lnTo>
                      <a:pt x="105822" y="704"/>
                    </a:lnTo>
                    <a:lnTo>
                      <a:pt x="105250" y="1249"/>
                    </a:lnTo>
                    <a:lnTo>
                      <a:pt x="104977" y="1540"/>
                    </a:lnTo>
                    <a:lnTo>
                      <a:pt x="104687" y="1856"/>
                    </a:lnTo>
                    <a:lnTo>
                      <a:pt x="104062" y="2446"/>
                    </a:lnTo>
                    <a:lnTo>
                      <a:pt x="103517" y="2806"/>
                    </a:lnTo>
                    <a:lnTo>
                      <a:pt x="103104" y="3000"/>
                    </a:lnTo>
                    <a:lnTo>
                      <a:pt x="102637" y="3141"/>
                    </a:lnTo>
                    <a:lnTo>
                      <a:pt x="102109" y="3220"/>
                    </a:lnTo>
                    <a:lnTo>
                      <a:pt x="101819" y="3229"/>
                    </a:lnTo>
                    <a:lnTo>
                      <a:pt x="101529" y="3220"/>
                    </a:lnTo>
                    <a:lnTo>
                      <a:pt x="101001" y="3141"/>
                    </a:lnTo>
                    <a:lnTo>
                      <a:pt x="100535" y="3000"/>
                    </a:lnTo>
                    <a:lnTo>
                      <a:pt x="100121" y="2806"/>
                    </a:lnTo>
                    <a:lnTo>
                      <a:pt x="99576" y="2446"/>
                    </a:lnTo>
                    <a:lnTo>
                      <a:pt x="98951" y="1856"/>
                    </a:lnTo>
                    <a:lnTo>
                      <a:pt x="98661" y="1540"/>
                    </a:lnTo>
                    <a:lnTo>
                      <a:pt x="98388" y="1249"/>
                    </a:lnTo>
                    <a:lnTo>
                      <a:pt x="97816" y="704"/>
                    </a:lnTo>
                    <a:lnTo>
                      <a:pt x="97324" y="370"/>
                    </a:lnTo>
                    <a:lnTo>
                      <a:pt x="96963" y="194"/>
                    </a:lnTo>
                    <a:lnTo>
                      <a:pt x="96550" y="70"/>
                    </a:lnTo>
                    <a:lnTo>
                      <a:pt x="96083" y="9"/>
                    </a:lnTo>
                    <a:lnTo>
                      <a:pt x="95828" y="0"/>
                    </a:lnTo>
                    <a:lnTo>
                      <a:pt x="95573" y="9"/>
                    </a:lnTo>
                    <a:lnTo>
                      <a:pt x="95107" y="70"/>
                    </a:lnTo>
                    <a:lnTo>
                      <a:pt x="94693" y="194"/>
                    </a:lnTo>
                    <a:lnTo>
                      <a:pt x="94333" y="370"/>
                    </a:lnTo>
                    <a:lnTo>
                      <a:pt x="93840" y="704"/>
                    </a:lnTo>
                    <a:lnTo>
                      <a:pt x="93268" y="1249"/>
                    </a:lnTo>
                    <a:lnTo>
                      <a:pt x="92996" y="1540"/>
                    </a:lnTo>
                    <a:lnTo>
                      <a:pt x="92705" y="1856"/>
                    </a:lnTo>
                    <a:lnTo>
                      <a:pt x="92081" y="2446"/>
                    </a:lnTo>
                    <a:lnTo>
                      <a:pt x="91535" y="2806"/>
                    </a:lnTo>
                    <a:lnTo>
                      <a:pt x="91122" y="3000"/>
                    </a:lnTo>
                    <a:lnTo>
                      <a:pt x="90655" y="3141"/>
                    </a:lnTo>
                    <a:lnTo>
                      <a:pt x="90128" y="3220"/>
                    </a:lnTo>
                    <a:lnTo>
                      <a:pt x="89837" y="3229"/>
                    </a:lnTo>
                    <a:lnTo>
                      <a:pt x="89547" y="3220"/>
                    </a:lnTo>
                    <a:lnTo>
                      <a:pt x="89019" y="3141"/>
                    </a:lnTo>
                    <a:lnTo>
                      <a:pt x="88553" y="3000"/>
                    </a:lnTo>
                    <a:lnTo>
                      <a:pt x="88139" y="2806"/>
                    </a:lnTo>
                    <a:lnTo>
                      <a:pt x="87594" y="2446"/>
                    </a:lnTo>
                    <a:lnTo>
                      <a:pt x="86969" y="1856"/>
                    </a:lnTo>
                    <a:lnTo>
                      <a:pt x="86679" y="1540"/>
                    </a:lnTo>
                    <a:lnTo>
                      <a:pt x="86406" y="1249"/>
                    </a:lnTo>
                    <a:lnTo>
                      <a:pt x="85835" y="704"/>
                    </a:lnTo>
                    <a:lnTo>
                      <a:pt x="85351" y="370"/>
                    </a:lnTo>
                    <a:lnTo>
                      <a:pt x="84981" y="194"/>
                    </a:lnTo>
                    <a:lnTo>
                      <a:pt x="84568" y="70"/>
                    </a:lnTo>
                    <a:lnTo>
                      <a:pt x="84110" y="9"/>
                    </a:lnTo>
                    <a:lnTo>
                      <a:pt x="83846" y="0"/>
                    </a:lnTo>
                    <a:lnTo>
                      <a:pt x="83591" y="9"/>
                    </a:lnTo>
                    <a:lnTo>
                      <a:pt x="83125" y="70"/>
                    </a:lnTo>
                    <a:lnTo>
                      <a:pt x="82720" y="194"/>
                    </a:lnTo>
                    <a:lnTo>
                      <a:pt x="82351" y="370"/>
                    </a:lnTo>
                    <a:lnTo>
                      <a:pt x="81867" y="704"/>
                    </a:lnTo>
                    <a:lnTo>
                      <a:pt x="81286" y="1249"/>
                    </a:lnTo>
                    <a:lnTo>
                      <a:pt x="81014" y="1540"/>
                    </a:lnTo>
                    <a:lnTo>
                      <a:pt x="80723" y="1856"/>
                    </a:lnTo>
                    <a:lnTo>
                      <a:pt x="80108" y="2446"/>
                    </a:lnTo>
                    <a:lnTo>
                      <a:pt x="79562" y="2806"/>
                    </a:lnTo>
                    <a:lnTo>
                      <a:pt x="79149" y="3000"/>
                    </a:lnTo>
                    <a:lnTo>
                      <a:pt x="78682" y="3141"/>
                    </a:lnTo>
                    <a:lnTo>
                      <a:pt x="78155" y="3220"/>
                    </a:lnTo>
                    <a:lnTo>
                      <a:pt x="77864" y="3229"/>
                    </a:lnTo>
                    <a:lnTo>
                      <a:pt x="77565" y="3220"/>
                    </a:lnTo>
                    <a:lnTo>
                      <a:pt x="77037" y="3141"/>
                    </a:lnTo>
                    <a:lnTo>
                      <a:pt x="76571" y="3000"/>
                    </a:lnTo>
                    <a:lnTo>
                      <a:pt x="76158" y="2806"/>
                    </a:lnTo>
                    <a:lnTo>
                      <a:pt x="75612" y="2446"/>
                    </a:lnTo>
                    <a:lnTo>
                      <a:pt x="74996" y="1856"/>
                    </a:lnTo>
                    <a:lnTo>
                      <a:pt x="74706" y="1540"/>
                    </a:lnTo>
                    <a:lnTo>
                      <a:pt x="74433" y="1249"/>
                    </a:lnTo>
                    <a:lnTo>
                      <a:pt x="73862" y="704"/>
                    </a:lnTo>
                    <a:lnTo>
                      <a:pt x="73369" y="370"/>
                    </a:lnTo>
                    <a:lnTo>
                      <a:pt x="72999" y="194"/>
                    </a:lnTo>
                    <a:lnTo>
                      <a:pt x="72595" y="70"/>
                    </a:lnTo>
                    <a:lnTo>
                      <a:pt x="72129" y="9"/>
                    </a:lnTo>
                    <a:lnTo>
                      <a:pt x="71873" y="0"/>
                    </a:lnTo>
                    <a:lnTo>
                      <a:pt x="71610" y="9"/>
                    </a:lnTo>
                    <a:lnTo>
                      <a:pt x="71152" y="70"/>
                    </a:lnTo>
                    <a:lnTo>
                      <a:pt x="70739" y="194"/>
                    </a:lnTo>
                    <a:lnTo>
                      <a:pt x="70369" y="370"/>
                    </a:lnTo>
                    <a:lnTo>
                      <a:pt x="69885" y="704"/>
                    </a:lnTo>
                    <a:lnTo>
                      <a:pt x="69313" y="1249"/>
                    </a:lnTo>
                    <a:lnTo>
                      <a:pt x="69041" y="1540"/>
                    </a:lnTo>
                    <a:lnTo>
                      <a:pt x="68750" y="1856"/>
                    </a:lnTo>
                    <a:lnTo>
                      <a:pt x="68126" y="2446"/>
                    </a:lnTo>
                    <a:lnTo>
                      <a:pt x="67580" y="2806"/>
                    </a:lnTo>
                    <a:lnTo>
                      <a:pt x="67167" y="3000"/>
                    </a:lnTo>
                    <a:lnTo>
                      <a:pt x="66701" y="3141"/>
                    </a:lnTo>
                    <a:lnTo>
                      <a:pt x="66173" y="3220"/>
                    </a:lnTo>
                    <a:lnTo>
                      <a:pt x="65883" y="3229"/>
                    </a:lnTo>
                    <a:lnTo>
                      <a:pt x="65592" y="3220"/>
                    </a:lnTo>
                    <a:lnTo>
                      <a:pt x="65064" y="3141"/>
                    </a:lnTo>
                    <a:lnTo>
                      <a:pt x="64598" y="3000"/>
                    </a:lnTo>
                    <a:lnTo>
                      <a:pt x="64185" y="2806"/>
                    </a:lnTo>
                    <a:lnTo>
                      <a:pt x="63639" y="2446"/>
                    </a:lnTo>
                    <a:lnTo>
                      <a:pt x="63015" y="1856"/>
                    </a:lnTo>
                    <a:lnTo>
                      <a:pt x="62724" y="1540"/>
                    </a:lnTo>
                    <a:lnTo>
                      <a:pt x="62452" y="1249"/>
                    </a:lnTo>
                    <a:lnTo>
                      <a:pt x="61880" y="704"/>
                    </a:lnTo>
                    <a:lnTo>
                      <a:pt x="61387" y="370"/>
                    </a:lnTo>
                    <a:lnTo>
                      <a:pt x="61026" y="194"/>
                    </a:lnTo>
                    <a:lnTo>
                      <a:pt x="60613" y="70"/>
                    </a:lnTo>
                    <a:lnTo>
                      <a:pt x="60147" y="9"/>
                    </a:lnTo>
                    <a:lnTo>
                      <a:pt x="59892" y="0"/>
                    </a:lnTo>
                    <a:lnTo>
                      <a:pt x="59637" y="9"/>
                    </a:lnTo>
                    <a:lnTo>
                      <a:pt x="59170" y="70"/>
                    </a:lnTo>
                    <a:lnTo>
                      <a:pt x="58757" y="194"/>
                    </a:lnTo>
                    <a:lnTo>
                      <a:pt x="58396" y="370"/>
                    </a:lnTo>
                    <a:lnTo>
                      <a:pt x="57903" y="704"/>
                    </a:lnTo>
                    <a:lnTo>
                      <a:pt x="57332" y="1249"/>
                    </a:lnTo>
                    <a:lnTo>
                      <a:pt x="57059" y="1540"/>
                    </a:lnTo>
                    <a:lnTo>
                      <a:pt x="56769" y="1856"/>
                    </a:lnTo>
                    <a:lnTo>
                      <a:pt x="56144" y="2446"/>
                    </a:lnTo>
                    <a:lnTo>
                      <a:pt x="55599" y="2806"/>
                    </a:lnTo>
                    <a:lnTo>
                      <a:pt x="55185" y="3000"/>
                    </a:lnTo>
                    <a:lnTo>
                      <a:pt x="54719" y="3141"/>
                    </a:lnTo>
                    <a:lnTo>
                      <a:pt x="54191" y="3220"/>
                    </a:lnTo>
                    <a:lnTo>
                      <a:pt x="53901" y="3229"/>
                    </a:lnTo>
                    <a:lnTo>
                      <a:pt x="53610" y="3220"/>
                    </a:lnTo>
                    <a:lnTo>
                      <a:pt x="53083" y="3141"/>
                    </a:lnTo>
                    <a:lnTo>
                      <a:pt x="52616" y="3000"/>
                    </a:lnTo>
                    <a:lnTo>
                      <a:pt x="52203" y="2806"/>
                    </a:lnTo>
                    <a:lnTo>
                      <a:pt x="51657" y="2446"/>
                    </a:lnTo>
                    <a:lnTo>
                      <a:pt x="51033" y="1856"/>
                    </a:lnTo>
                    <a:lnTo>
                      <a:pt x="50743" y="1540"/>
                    </a:lnTo>
                    <a:lnTo>
                      <a:pt x="50470" y="1249"/>
                    </a:lnTo>
                    <a:lnTo>
                      <a:pt x="49898" y="704"/>
                    </a:lnTo>
                    <a:lnTo>
                      <a:pt x="49414" y="370"/>
                    </a:lnTo>
                    <a:lnTo>
                      <a:pt x="49045" y="194"/>
                    </a:lnTo>
                    <a:lnTo>
                      <a:pt x="48631" y="70"/>
                    </a:lnTo>
                    <a:lnTo>
                      <a:pt x="48174" y="9"/>
                    </a:lnTo>
                    <a:lnTo>
                      <a:pt x="47910" y="0"/>
                    </a:lnTo>
                    <a:lnTo>
                      <a:pt x="47655" y="9"/>
                    </a:lnTo>
                    <a:lnTo>
                      <a:pt x="47188" y="70"/>
                    </a:lnTo>
                    <a:lnTo>
                      <a:pt x="46784" y="194"/>
                    </a:lnTo>
                    <a:lnTo>
                      <a:pt x="46414" y="370"/>
                    </a:lnTo>
                    <a:lnTo>
                      <a:pt x="45930" y="704"/>
                    </a:lnTo>
                    <a:lnTo>
                      <a:pt x="45359" y="1249"/>
                    </a:lnTo>
                    <a:lnTo>
                      <a:pt x="45077" y="1540"/>
                    </a:lnTo>
                    <a:lnTo>
                      <a:pt x="44787" y="1856"/>
                    </a:lnTo>
                    <a:lnTo>
                      <a:pt x="44171" y="2446"/>
                    </a:lnTo>
                    <a:lnTo>
                      <a:pt x="43626" y="2806"/>
                    </a:lnTo>
                    <a:lnTo>
                      <a:pt x="43212" y="3000"/>
                    </a:lnTo>
                    <a:lnTo>
                      <a:pt x="42746" y="3141"/>
                    </a:lnTo>
                    <a:lnTo>
                      <a:pt x="42218" y="3220"/>
                    </a:lnTo>
                    <a:lnTo>
                      <a:pt x="41928" y="3229"/>
                    </a:lnTo>
                    <a:lnTo>
                      <a:pt x="41629" y="3220"/>
                    </a:lnTo>
                    <a:lnTo>
                      <a:pt x="41101" y="3141"/>
                    </a:lnTo>
                    <a:lnTo>
                      <a:pt x="40635" y="3000"/>
                    </a:lnTo>
                    <a:lnTo>
                      <a:pt x="40221" y="2806"/>
                    </a:lnTo>
                    <a:lnTo>
                      <a:pt x="39676" y="2446"/>
                    </a:lnTo>
                    <a:lnTo>
                      <a:pt x="39060" y="1856"/>
                    </a:lnTo>
                    <a:lnTo>
                      <a:pt x="38770" y="1540"/>
                    </a:lnTo>
                    <a:lnTo>
                      <a:pt x="38497" y="1249"/>
                    </a:lnTo>
                    <a:lnTo>
                      <a:pt x="37925" y="704"/>
                    </a:lnTo>
                    <a:lnTo>
                      <a:pt x="37432" y="370"/>
                    </a:lnTo>
                    <a:lnTo>
                      <a:pt x="37063" y="194"/>
                    </a:lnTo>
                    <a:lnTo>
                      <a:pt x="36658" y="70"/>
                    </a:lnTo>
                    <a:lnTo>
                      <a:pt x="36192" y="9"/>
                    </a:lnTo>
                    <a:lnTo>
                      <a:pt x="35937" y="0"/>
                    </a:lnTo>
                    <a:lnTo>
                      <a:pt x="35673" y="9"/>
                    </a:lnTo>
                    <a:lnTo>
                      <a:pt x="35215" y="70"/>
                    </a:lnTo>
                    <a:lnTo>
                      <a:pt x="34802" y="194"/>
                    </a:lnTo>
                    <a:lnTo>
                      <a:pt x="34432" y="370"/>
                    </a:lnTo>
                    <a:lnTo>
                      <a:pt x="33949" y="704"/>
                    </a:lnTo>
                    <a:lnTo>
                      <a:pt x="33377" y="1249"/>
                    </a:lnTo>
                    <a:lnTo>
                      <a:pt x="33104" y="1540"/>
                    </a:lnTo>
                    <a:lnTo>
                      <a:pt x="32814" y="1856"/>
                    </a:lnTo>
                    <a:lnTo>
                      <a:pt x="32189" y="2446"/>
                    </a:lnTo>
                    <a:lnTo>
                      <a:pt x="31644" y="2806"/>
                    </a:lnTo>
                    <a:lnTo>
                      <a:pt x="31230" y="3000"/>
                    </a:lnTo>
                    <a:lnTo>
                      <a:pt x="30764" y="3141"/>
                    </a:lnTo>
                    <a:lnTo>
                      <a:pt x="30236" y="3220"/>
                    </a:lnTo>
                    <a:lnTo>
                      <a:pt x="29946" y="3229"/>
                    </a:lnTo>
                    <a:lnTo>
                      <a:pt x="29656" y="3220"/>
                    </a:lnTo>
                    <a:lnTo>
                      <a:pt x="29128" y="3141"/>
                    </a:lnTo>
                    <a:lnTo>
                      <a:pt x="28662" y="3000"/>
                    </a:lnTo>
                    <a:lnTo>
                      <a:pt x="28248" y="2806"/>
                    </a:lnTo>
                    <a:lnTo>
                      <a:pt x="27703" y="2446"/>
                    </a:lnTo>
                    <a:lnTo>
                      <a:pt x="27078" y="1856"/>
                    </a:lnTo>
                    <a:lnTo>
                      <a:pt x="26788" y="1540"/>
                    </a:lnTo>
                    <a:lnTo>
                      <a:pt x="26515" y="1249"/>
                    </a:lnTo>
                    <a:lnTo>
                      <a:pt x="25943" y="704"/>
                    </a:lnTo>
                    <a:lnTo>
                      <a:pt x="25451" y="370"/>
                    </a:lnTo>
                    <a:lnTo>
                      <a:pt x="25090" y="194"/>
                    </a:lnTo>
                    <a:lnTo>
                      <a:pt x="24676" y="70"/>
                    </a:lnTo>
                    <a:lnTo>
                      <a:pt x="24210" y="9"/>
                    </a:lnTo>
                    <a:lnTo>
                      <a:pt x="23955" y="0"/>
                    </a:lnTo>
                    <a:lnTo>
                      <a:pt x="23700" y="9"/>
                    </a:lnTo>
                    <a:lnTo>
                      <a:pt x="23234" y="70"/>
                    </a:lnTo>
                    <a:lnTo>
                      <a:pt x="22829" y="194"/>
                    </a:lnTo>
                    <a:lnTo>
                      <a:pt x="22459" y="370"/>
                    </a:lnTo>
                    <a:lnTo>
                      <a:pt x="21967" y="704"/>
                    </a:lnTo>
                    <a:lnTo>
                      <a:pt x="21395" y="1249"/>
                    </a:lnTo>
                    <a:lnTo>
                      <a:pt x="21122" y="1540"/>
                    </a:lnTo>
                    <a:lnTo>
                      <a:pt x="20832" y="1856"/>
                    </a:lnTo>
                    <a:lnTo>
                      <a:pt x="20216" y="2446"/>
                    </a:lnTo>
                    <a:lnTo>
                      <a:pt x="19662" y="2806"/>
                    </a:lnTo>
                    <a:lnTo>
                      <a:pt x="19249" y="3000"/>
                    </a:lnTo>
                    <a:lnTo>
                      <a:pt x="18782" y="3141"/>
                    </a:lnTo>
                    <a:lnTo>
                      <a:pt x="18263" y="3220"/>
                    </a:lnTo>
                    <a:lnTo>
                      <a:pt x="17964" y="3229"/>
                    </a:lnTo>
                    <a:lnTo>
                      <a:pt x="17674" y="3220"/>
                    </a:lnTo>
                    <a:lnTo>
                      <a:pt x="17146" y="3141"/>
                    </a:lnTo>
                    <a:lnTo>
                      <a:pt x="16680" y="3000"/>
                    </a:lnTo>
                    <a:lnTo>
                      <a:pt x="16266" y="2806"/>
                    </a:lnTo>
                    <a:lnTo>
                      <a:pt x="15721" y="2446"/>
                    </a:lnTo>
                    <a:lnTo>
                      <a:pt x="15096" y="1856"/>
                    </a:lnTo>
                    <a:lnTo>
                      <a:pt x="14815" y="1540"/>
                    </a:lnTo>
                    <a:lnTo>
                      <a:pt x="14533" y="1249"/>
                    </a:lnTo>
                    <a:lnTo>
                      <a:pt x="13961" y="704"/>
                    </a:lnTo>
                    <a:lnTo>
                      <a:pt x="13478" y="370"/>
                    </a:lnTo>
                    <a:lnTo>
                      <a:pt x="13108" y="194"/>
                    </a:lnTo>
                    <a:lnTo>
                      <a:pt x="12695" y="70"/>
                    </a:lnTo>
                    <a:lnTo>
                      <a:pt x="12237" y="9"/>
                    </a:lnTo>
                    <a:lnTo>
                      <a:pt x="11982" y="0"/>
                    </a:lnTo>
                    <a:lnTo>
                      <a:pt x="11718" y="9"/>
                    </a:lnTo>
                    <a:lnTo>
                      <a:pt x="11261" y="70"/>
                    </a:lnTo>
                    <a:lnTo>
                      <a:pt x="10847" y="194"/>
                    </a:lnTo>
                    <a:lnTo>
                      <a:pt x="10478" y="370"/>
                    </a:lnTo>
                    <a:lnTo>
                      <a:pt x="9994" y="704"/>
                    </a:lnTo>
                    <a:lnTo>
                      <a:pt x="9422" y="1249"/>
                    </a:lnTo>
                    <a:lnTo>
                      <a:pt x="9141" y="1540"/>
                    </a:lnTo>
                    <a:lnTo>
                      <a:pt x="8859" y="1856"/>
                    </a:lnTo>
                    <a:lnTo>
                      <a:pt x="8234" y="2446"/>
                    </a:lnTo>
                    <a:lnTo>
                      <a:pt x="7689" y="2806"/>
                    </a:lnTo>
                    <a:lnTo>
                      <a:pt x="7275" y="3000"/>
                    </a:lnTo>
                    <a:lnTo>
                      <a:pt x="6809" y="3141"/>
                    </a:lnTo>
                    <a:lnTo>
                      <a:pt x="6281" y="3220"/>
                    </a:lnTo>
                    <a:lnTo>
                      <a:pt x="5991" y="3229"/>
                    </a:lnTo>
                    <a:lnTo>
                      <a:pt x="5692" y="3220"/>
                    </a:lnTo>
                    <a:lnTo>
                      <a:pt x="5173" y="3141"/>
                    </a:lnTo>
                    <a:lnTo>
                      <a:pt x="4707" y="3000"/>
                    </a:lnTo>
                    <a:lnTo>
                      <a:pt x="4293" y="2806"/>
                    </a:lnTo>
                    <a:lnTo>
                      <a:pt x="3748" y="2446"/>
                    </a:lnTo>
                    <a:lnTo>
                      <a:pt x="3123" y="1856"/>
                    </a:lnTo>
                    <a:lnTo>
                      <a:pt x="2833" y="1540"/>
                    </a:lnTo>
                    <a:lnTo>
                      <a:pt x="2560" y="1249"/>
                    </a:lnTo>
                    <a:lnTo>
                      <a:pt x="1988" y="704"/>
                    </a:lnTo>
                    <a:lnTo>
                      <a:pt x="1496" y="370"/>
                    </a:lnTo>
                    <a:lnTo>
                      <a:pt x="1135" y="194"/>
                    </a:lnTo>
                    <a:lnTo>
                      <a:pt x="722" y="70"/>
                    </a:lnTo>
                    <a:lnTo>
                      <a:pt x="255" y="9"/>
                    </a:lnTo>
                    <a:lnTo>
                      <a:pt x="0" y="0"/>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8" name="Google Shape;368;p11"/>
              <p:cNvSpPr/>
              <p:nvPr/>
            </p:nvSpPr>
            <p:spPr>
              <a:xfrm>
                <a:off x="-34937" y="4497093"/>
                <a:ext cx="9213888" cy="646417"/>
              </a:xfrm>
              <a:custGeom>
                <a:avLst/>
                <a:gdLst/>
                <a:ahLst/>
                <a:cxnLst/>
                <a:rect l="l" t="t" r="r" b="b"/>
                <a:pathLst>
                  <a:path w="281512" h="19750" extrusionOk="0">
                    <a:moveTo>
                      <a:pt x="0" y="0"/>
                    </a:moveTo>
                    <a:lnTo>
                      <a:pt x="0" y="19750"/>
                    </a:lnTo>
                    <a:lnTo>
                      <a:pt x="281511" y="19750"/>
                    </a:lnTo>
                    <a:lnTo>
                      <a:pt x="281511" y="3229"/>
                    </a:lnTo>
                    <a:lnTo>
                      <a:pt x="281221" y="3220"/>
                    </a:lnTo>
                    <a:lnTo>
                      <a:pt x="280693" y="3141"/>
                    </a:lnTo>
                    <a:lnTo>
                      <a:pt x="280227" y="3000"/>
                    </a:lnTo>
                    <a:lnTo>
                      <a:pt x="279813" y="2806"/>
                    </a:lnTo>
                    <a:lnTo>
                      <a:pt x="279268" y="2446"/>
                    </a:lnTo>
                    <a:lnTo>
                      <a:pt x="278643" y="1856"/>
                    </a:lnTo>
                    <a:lnTo>
                      <a:pt x="278353" y="1540"/>
                    </a:lnTo>
                    <a:lnTo>
                      <a:pt x="278080" y="1249"/>
                    </a:lnTo>
                    <a:lnTo>
                      <a:pt x="277508" y="704"/>
                    </a:lnTo>
                    <a:lnTo>
                      <a:pt x="277016" y="370"/>
                    </a:lnTo>
                    <a:lnTo>
                      <a:pt x="276655" y="194"/>
                    </a:lnTo>
                    <a:lnTo>
                      <a:pt x="276241" y="70"/>
                    </a:lnTo>
                    <a:lnTo>
                      <a:pt x="275775" y="9"/>
                    </a:lnTo>
                    <a:lnTo>
                      <a:pt x="275520" y="0"/>
                    </a:lnTo>
                    <a:lnTo>
                      <a:pt x="275265" y="9"/>
                    </a:lnTo>
                    <a:lnTo>
                      <a:pt x="274799" y="70"/>
                    </a:lnTo>
                    <a:lnTo>
                      <a:pt x="274385" y="194"/>
                    </a:lnTo>
                    <a:lnTo>
                      <a:pt x="274025" y="370"/>
                    </a:lnTo>
                    <a:lnTo>
                      <a:pt x="273532" y="704"/>
                    </a:lnTo>
                    <a:lnTo>
                      <a:pt x="272960" y="1249"/>
                    </a:lnTo>
                    <a:lnTo>
                      <a:pt x="272687" y="1540"/>
                    </a:lnTo>
                    <a:lnTo>
                      <a:pt x="272397" y="1856"/>
                    </a:lnTo>
                    <a:lnTo>
                      <a:pt x="271773" y="2446"/>
                    </a:lnTo>
                    <a:lnTo>
                      <a:pt x="271227" y="2806"/>
                    </a:lnTo>
                    <a:lnTo>
                      <a:pt x="270814" y="3000"/>
                    </a:lnTo>
                    <a:lnTo>
                      <a:pt x="270347" y="3141"/>
                    </a:lnTo>
                    <a:lnTo>
                      <a:pt x="269820" y="3220"/>
                    </a:lnTo>
                    <a:lnTo>
                      <a:pt x="269529" y="3229"/>
                    </a:lnTo>
                    <a:lnTo>
                      <a:pt x="269239" y="3220"/>
                    </a:lnTo>
                    <a:lnTo>
                      <a:pt x="268711" y="3141"/>
                    </a:lnTo>
                    <a:lnTo>
                      <a:pt x="268245" y="3000"/>
                    </a:lnTo>
                    <a:lnTo>
                      <a:pt x="267831" y="2806"/>
                    </a:lnTo>
                    <a:lnTo>
                      <a:pt x="267286" y="2446"/>
                    </a:lnTo>
                    <a:lnTo>
                      <a:pt x="266661" y="1856"/>
                    </a:lnTo>
                    <a:lnTo>
                      <a:pt x="266371" y="1540"/>
                    </a:lnTo>
                    <a:lnTo>
                      <a:pt x="266098" y="1249"/>
                    </a:lnTo>
                    <a:lnTo>
                      <a:pt x="265526" y="704"/>
                    </a:lnTo>
                    <a:lnTo>
                      <a:pt x="265034" y="370"/>
                    </a:lnTo>
                    <a:lnTo>
                      <a:pt x="264673" y="194"/>
                    </a:lnTo>
                    <a:lnTo>
                      <a:pt x="264260" y="70"/>
                    </a:lnTo>
                    <a:lnTo>
                      <a:pt x="263793" y="9"/>
                    </a:lnTo>
                    <a:lnTo>
                      <a:pt x="263538" y="0"/>
                    </a:lnTo>
                    <a:lnTo>
                      <a:pt x="263283" y="9"/>
                    </a:lnTo>
                    <a:lnTo>
                      <a:pt x="262817" y="70"/>
                    </a:lnTo>
                    <a:lnTo>
                      <a:pt x="262403" y="194"/>
                    </a:lnTo>
                    <a:lnTo>
                      <a:pt x="262043" y="370"/>
                    </a:lnTo>
                    <a:lnTo>
                      <a:pt x="261550" y="704"/>
                    </a:lnTo>
                    <a:lnTo>
                      <a:pt x="260978" y="1249"/>
                    </a:lnTo>
                    <a:lnTo>
                      <a:pt x="260706" y="1540"/>
                    </a:lnTo>
                    <a:lnTo>
                      <a:pt x="260415" y="1856"/>
                    </a:lnTo>
                    <a:lnTo>
                      <a:pt x="259791" y="2446"/>
                    </a:lnTo>
                    <a:lnTo>
                      <a:pt x="259245" y="2806"/>
                    </a:lnTo>
                    <a:lnTo>
                      <a:pt x="258832" y="3000"/>
                    </a:lnTo>
                    <a:lnTo>
                      <a:pt x="258366" y="3141"/>
                    </a:lnTo>
                    <a:lnTo>
                      <a:pt x="257838" y="3220"/>
                    </a:lnTo>
                    <a:lnTo>
                      <a:pt x="257547" y="3229"/>
                    </a:lnTo>
                    <a:lnTo>
                      <a:pt x="257257" y="3220"/>
                    </a:lnTo>
                    <a:lnTo>
                      <a:pt x="256729" y="3141"/>
                    </a:lnTo>
                    <a:lnTo>
                      <a:pt x="256263" y="3000"/>
                    </a:lnTo>
                    <a:lnTo>
                      <a:pt x="255850" y="2806"/>
                    </a:lnTo>
                    <a:lnTo>
                      <a:pt x="255304" y="2446"/>
                    </a:lnTo>
                    <a:lnTo>
                      <a:pt x="254680" y="1856"/>
                    </a:lnTo>
                    <a:lnTo>
                      <a:pt x="254389" y="1540"/>
                    </a:lnTo>
                    <a:lnTo>
                      <a:pt x="254116" y="1249"/>
                    </a:lnTo>
                    <a:lnTo>
                      <a:pt x="253545" y="704"/>
                    </a:lnTo>
                    <a:lnTo>
                      <a:pt x="253052" y="370"/>
                    </a:lnTo>
                    <a:lnTo>
                      <a:pt x="252691" y="194"/>
                    </a:lnTo>
                    <a:lnTo>
                      <a:pt x="252278" y="70"/>
                    </a:lnTo>
                    <a:lnTo>
                      <a:pt x="251812" y="9"/>
                    </a:lnTo>
                    <a:lnTo>
                      <a:pt x="251557" y="0"/>
                    </a:lnTo>
                    <a:lnTo>
                      <a:pt x="251301" y="9"/>
                    </a:lnTo>
                    <a:lnTo>
                      <a:pt x="250835" y="70"/>
                    </a:lnTo>
                    <a:lnTo>
                      <a:pt x="250422" y="194"/>
                    </a:lnTo>
                    <a:lnTo>
                      <a:pt x="250061" y="370"/>
                    </a:lnTo>
                    <a:lnTo>
                      <a:pt x="249568" y="704"/>
                    </a:lnTo>
                    <a:lnTo>
                      <a:pt x="248997" y="1249"/>
                    </a:lnTo>
                    <a:lnTo>
                      <a:pt x="248724" y="1540"/>
                    </a:lnTo>
                    <a:lnTo>
                      <a:pt x="248433" y="1856"/>
                    </a:lnTo>
                    <a:lnTo>
                      <a:pt x="247809" y="2446"/>
                    </a:lnTo>
                    <a:lnTo>
                      <a:pt x="247263" y="2806"/>
                    </a:lnTo>
                    <a:lnTo>
                      <a:pt x="246850" y="3000"/>
                    </a:lnTo>
                    <a:lnTo>
                      <a:pt x="246384" y="3141"/>
                    </a:lnTo>
                    <a:lnTo>
                      <a:pt x="245856" y="3220"/>
                    </a:lnTo>
                    <a:lnTo>
                      <a:pt x="245566" y="3229"/>
                    </a:lnTo>
                    <a:lnTo>
                      <a:pt x="245275" y="3220"/>
                    </a:lnTo>
                    <a:lnTo>
                      <a:pt x="244747" y="3141"/>
                    </a:lnTo>
                    <a:lnTo>
                      <a:pt x="244281" y="3000"/>
                    </a:lnTo>
                    <a:lnTo>
                      <a:pt x="243868" y="2806"/>
                    </a:lnTo>
                    <a:lnTo>
                      <a:pt x="243322" y="2446"/>
                    </a:lnTo>
                    <a:lnTo>
                      <a:pt x="242698" y="1856"/>
                    </a:lnTo>
                    <a:lnTo>
                      <a:pt x="242407" y="1540"/>
                    </a:lnTo>
                    <a:lnTo>
                      <a:pt x="242135" y="1249"/>
                    </a:lnTo>
                    <a:lnTo>
                      <a:pt x="241563" y="704"/>
                    </a:lnTo>
                    <a:lnTo>
                      <a:pt x="241079" y="370"/>
                    </a:lnTo>
                    <a:lnTo>
                      <a:pt x="240710" y="194"/>
                    </a:lnTo>
                    <a:lnTo>
                      <a:pt x="240296" y="70"/>
                    </a:lnTo>
                    <a:lnTo>
                      <a:pt x="239839" y="9"/>
                    </a:lnTo>
                    <a:lnTo>
                      <a:pt x="239575" y="0"/>
                    </a:lnTo>
                    <a:lnTo>
                      <a:pt x="239320" y="9"/>
                    </a:lnTo>
                    <a:lnTo>
                      <a:pt x="238853" y="70"/>
                    </a:lnTo>
                    <a:lnTo>
                      <a:pt x="238449" y="194"/>
                    </a:lnTo>
                    <a:lnTo>
                      <a:pt x="238079" y="370"/>
                    </a:lnTo>
                    <a:lnTo>
                      <a:pt x="237595" y="704"/>
                    </a:lnTo>
                    <a:lnTo>
                      <a:pt x="237015" y="1249"/>
                    </a:lnTo>
                    <a:lnTo>
                      <a:pt x="236742" y="1540"/>
                    </a:lnTo>
                    <a:lnTo>
                      <a:pt x="236452" y="1856"/>
                    </a:lnTo>
                    <a:lnTo>
                      <a:pt x="235836" y="2446"/>
                    </a:lnTo>
                    <a:lnTo>
                      <a:pt x="235290" y="2806"/>
                    </a:lnTo>
                    <a:lnTo>
                      <a:pt x="234877" y="3000"/>
                    </a:lnTo>
                    <a:lnTo>
                      <a:pt x="234411" y="3141"/>
                    </a:lnTo>
                    <a:lnTo>
                      <a:pt x="233883" y="3220"/>
                    </a:lnTo>
                    <a:lnTo>
                      <a:pt x="233584" y="3229"/>
                    </a:lnTo>
                    <a:lnTo>
                      <a:pt x="233293" y="3220"/>
                    </a:lnTo>
                    <a:lnTo>
                      <a:pt x="232766" y="3141"/>
                    </a:lnTo>
                    <a:lnTo>
                      <a:pt x="232299" y="3000"/>
                    </a:lnTo>
                    <a:lnTo>
                      <a:pt x="231886" y="2806"/>
                    </a:lnTo>
                    <a:lnTo>
                      <a:pt x="231341" y="2446"/>
                    </a:lnTo>
                    <a:lnTo>
                      <a:pt x="230725" y="1856"/>
                    </a:lnTo>
                    <a:lnTo>
                      <a:pt x="230434" y="1540"/>
                    </a:lnTo>
                    <a:lnTo>
                      <a:pt x="230153" y="1249"/>
                    </a:lnTo>
                    <a:lnTo>
                      <a:pt x="229581" y="704"/>
                    </a:lnTo>
                    <a:lnTo>
                      <a:pt x="229097" y="370"/>
                    </a:lnTo>
                    <a:lnTo>
                      <a:pt x="228728" y="194"/>
                    </a:lnTo>
                    <a:lnTo>
                      <a:pt x="228323" y="70"/>
                    </a:lnTo>
                    <a:lnTo>
                      <a:pt x="227857" y="9"/>
                    </a:lnTo>
                    <a:lnTo>
                      <a:pt x="227602" y="0"/>
                    </a:lnTo>
                    <a:lnTo>
                      <a:pt x="227338" y="9"/>
                    </a:lnTo>
                    <a:lnTo>
                      <a:pt x="226880" y="70"/>
                    </a:lnTo>
                    <a:lnTo>
                      <a:pt x="226467" y="194"/>
                    </a:lnTo>
                    <a:lnTo>
                      <a:pt x="226097" y="370"/>
                    </a:lnTo>
                    <a:lnTo>
                      <a:pt x="225614" y="704"/>
                    </a:lnTo>
                    <a:lnTo>
                      <a:pt x="225042" y="1249"/>
                    </a:lnTo>
                    <a:lnTo>
                      <a:pt x="224760" y="1540"/>
                    </a:lnTo>
                    <a:lnTo>
                      <a:pt x="224479" y="1856"/>
                    </a:lnTo>
                    <a:lnTo>
                      <a:pt x="223854" y="2446"/>
                    </a:lnTo>
                    <a:lnTo>
                      <a:pt x="223309" y="2806"/>
                    </a:lnTo>
                    <a:lnTo>
                      <a:pt x="222895" y="3000"/>
                    </a:lnTo>
                    <a:lnTo>
                      <a:pt x="222429" y="3141"/>
                    </a:lnTo>
                    <a:lnTo>
                      <a:pt x="221901" y="3220"/>
                    </a:lnTo>
                    <a:lnTo>
                      <a:pt x="221611" y="3229"/>
                    </a:lnTo>
                    <a:lnTo>
                      <a:pt x="221312" y="3220"/>
                    </a:lnTo>
                    <a:lnTo>
                      <a:pt x="220784" y="3141"/>
                    </a:lnTo>
                    <a:lnTo>
                      <a:pt x="220326" y="3000"/>
                    </a:lnTo>
                    <a:lnTo>
                      <a:pt x="219913" y="2806"/>
                    </a:lnTo>
                    <a:lnTo>
                      <a:pt x="219359" y="2446"/>
                    </a:lnTo>
                    <a:lnTo>
                      <a:pt x="218743" y="1856"/>
                    </a:lnTo>
                    <a:lnTo>
                      <a:pt x="218453" y="1540"/>
                    </a:lnTo>
                    <a:lnTo>
                      <a:pt x="218180" y="1249"/>
                    </a:lnTo>
                    <a:lnTo>
                      <a:pt x="217608" y="704"/>
                    </a:lnTo>
                    <a:lnTo>
                      <a:pt x="217115" y="370"/>
                    </a:lnTo>
                    <a:lnTo>
                      <a:pt x="216746" y="194"/>
                    </a:lnTo>
                    <a:lnTo>
                      <a:pt x="216341" y="70"/>
                    </a:lnTo>
                    <a:lnTo>
                      <a:pt x="215875" y="9"/>
                    </a:lnTo>
                    <a:lnTo>
                      <a:pt x="215620" y="0"/>
                    </a:lnTo>
                    <a:lnTo>
                      <a:pt x="215365" y="9"/>
                    </a:lnTo>
                    <a:lnTo>
                      <a:pt x="214899" y="70"/>
                    </a:lnTo>
                    <a:lnTo>
                      <a:pt x="214485" y="194"/>
                    </a:lnTo>
                    <a:lnTo>
                      <a:pt x="214116" y="370"/>
                    </a:lnTo>
                    <a:lnTo>
                      <a:pt x="213632" y="704"/>
                    </a:lnTo>
                    <a:lnTo>
                      <a:pt x="213060" y="1249"/>
                    </a:lnTo>
                    <a:lnTo>
                      <a:pt x="212787" y="1540"/>
                    </a:lnTo>
                    <a:lnTo>
                      <a:pt x="212497" y="1856"/>
                    </a:lnTo>
                    <a:lnTo>
                      <a:pt x="211872" y="2446"/>
                    </a:lnTo>
                    <a:lnTo>
                      <a:pt x="211327" y="2806"/>
                    </a:lnTo>
                    <a:lnTo>
                      <a:pt x="210913" y="3000"/>
                    </a:lnTo>
                    <a:lnTo>
                      <a:pt x="210447" y="3141"/>
                    </a:lnTo>
                    <a:lnTo>
                      <a:pt x="209919" y="3220"/>
                    </a:lnTo>
                    <a:lnTo>
                      <a:pt x="209629" y="3229"/>
                    </a:lnTo>
                    <a:lnTo>
                      <a:pt x="209339" y="3220"/>
                    </a:lnTo>
                    <a:lnTo>
                      <a:pt x="208811" y="3141"/>
                    </a:lnTo>
                    <a:lnTo>
                      <a:pt x="208345" y="3000"/>
                    </a:lnTo>
                    <a:lnTo>
                      <a:pt x="207931" y="2806"/>
                    </a:lnTo>
                    <a:lnTo>
                      <a:pt x="207386" y="2446"/>
                    </a:lnTo>
                    <a:lnTo>
                      <a:pt x="206761" y="1856"/>
                    </a:lnTo>
                    <a:lnTo>
                      <a:pt x="206471" y="1540"/>
                    </a:lnTo>
                    <a:lnTo>
                      <a:pt x="206198" y="1249"/>
                    </a:lnTo>
                    <a:lnTo>
                      <a:pt x="205626" y="704"/>
                    </a:lnTo>
                    <a:lnTo>
                      <a:pt x="205134" y="370"/>
                    </a:lnTo>
                    <a:lnTo>
                      <a:pt x="204773" y="194"/>
                    </a:lnTo>
                    <a:lnTo>
                      <a:pt x="204359" y="70"/>
                    </a:lnTo>
                    <a:lnTo>
                      <a:pt x="203893" y="9"/>
                    </a:lnTo>
                    <a:lnTo>
                      <a:pt x="203638" y="0"/>
                    </a:lnTo>
                    <a:lnTo>
                      <a:pt x="203383" y="9"/>
                    </a:lnTo>
                    <a:lnTo>
                      <a:pt x="202917" y="70"/>
                    </a:lnTo>
                    <a:lnTo>
                      <a:pt x="202503" y="194"/>
                    </a:lnTo>
                    <a:lnTo>
                      <a:pt x="202143" y="370"/>
                    </a:lnTo>
                    <a:lnTo>
                      <a:pt x="201650" y="704"/>
                    </a:lnTo>
                    <a:lnTo>
                      <a:pt x="201078" y="1249"/>
                    </a:lnTo>
                    <a:lnTo>
                      <a:pt x="200805" y="1540"/>
                    </a:lnTo>
                    <a:lnTo>
                      <a:pt x="200515" y="1856"/>
                    </a:lnTo>
                    <a:lnTo>
                      <a:pt x="199890" y="2446"/>
                    </a:lnTo>
                    <a:lnTo>
                      <a:pt x="199345" y="2806"/>
                    </a:lnTo>
                    <a:lnTo>
                      <a:pt x="198932" y="3000"/>
                    </a:lnTo>
                    <a:lnTo>
                      <a:pt x="198465" y="3141"/>
                    </a:lnTo>
                    <a:lnTo>
                      <a:pt x="197946" y="3220"/>
                    </a:lnTo>
                    <a:lnTo>
                      <a:pt x="197647" y="3229"/>
                    </a:lnTo>
                    <a:lnTo>
                      <a:pt x="197357" y="3220"/>
                    </a:lnTo>
                    <a:lnTo>
                      <a:pt x="196829" y="3141"/>
                    </a:lnTo>
                    <a:lnTo>
                      <a:pt x="196363" y="3000"/>
                    </a:lnTo>
                    <a:lnTo>
                      <a:pt x="195949" y="2806"/>
                    </a:lnTo>
                    <a:lnTo>
                      <a:pt x="195404" y="2446"/>
                    </a:lnTo>
                    <a:lnTo>
                      <a:pt x="194779" y="1856"/>
                    </a:lnTo>
                    <a:lnTo>
                      <a:pt x="194489" y="1540"/>
                    </a:lnTo>
                    <a:lnTo>
                      <a:pt x="194216" y="1249"/>
                    </a:lnTo>
                    <a:lnTo>
                      <a:pt x="193644" y="704"/>
                    </a:lnTo>
                    <a:lnTo>
                      <a:pt x="193161" y="370"/>
                    </a:lnTo>
                    <a:lnTo>
                      <a:pt x="192791" y="194"/>
                    </a:lnTo>
                    <a:lnTo>
                      <a:pt x="192378" y="70"/>
                    </a:lnTo>
                    <a:lnTo>
                      <a:pt x="191920" y="9"/>
                    </a:lnTo>
                    <a:lnTo>
                      <a:pt x="191656" y="0"/>
                    </a:lnTo>
                    <a:lnTo>
                      <a:pt x="191401" y="9"/>
                    </a:lnTo>
                    <a:lnTo>
                      <a:pt x="190935" y="70"/>
                    </a:lnTo>
                    <a:lnTo>
                      <a:pt x="190530" y="194"/>
                    </a:lnTo>
                    <a:lnTo>
                      <a:pt x="190161" y="370"/>
                    </a:lnTo>
                    <a:lnTo>
                      <a:pt x="189677" y="704"/>
                    </a:lnTo>
                    <a:lnTo>
                      <a:pt x="189096" y="1249"/>
                    </a:lnTo>
                    <a:lnTo>
                      <a:pt x="188824" y="1540"/>
                    </a:lnTo>
                    <a:lnTo>
                      <a:pt x="188533" y="1856"/>
                    </a:lnTo>
                    <a:lnTo>
                      <a:pt x="187917" y="2446"/>
                    </a:lnTo>
                    <a:lnTo>
                      <a:pt x="187372" y="2806"/>
                    </a:lnTo>
                    <a:lnTo>
                      <a:pt x="186959" y="3000"/>
                    </a:lnTo>
                    <a:lnTo>
                      <a:pt x="186492" y="3141"/>
                    </a:lnTo>
                    <a:lnTo>
                      <a:pt x="185964" y="3220"/>
                    </a:lnTo>
                    <a:lnTo>
                      <a:pt x="185665" y="3229"/>
                    </a:lnTo>
                    <a:lnTo>
                      <a:pt x="185375" y="3220"/>
                    </a:lnTo>
                    <a:lnTo>
                      <a:pt x="184847" y="3141"/>
                    </a:lnTo>
                    <a:lnTo>
                      <a:pt x="184381" y="3000"/>
                    </a:lnTo>
                    <a:lnTo>
                      <a:pt x="183968" y="2806"/>
                    </a:lnTo>
                    <a:lnTo>
                      <a:pt x="183422" y="2446"/>
                    </a:lnTo>
                    <a:lnTo>
                      <a:pt x="182806" y="1856"/>
                    </a:lnTo>
                    <a:lnTo>
                      <a:pt x="182516" y="1540"/>
                    </a:lnTo>
                    <a:lnTo>
                      <a:pt x="182243" y="1249"/>
                    </a:lnTo>
                    <a:lnTo>
                      <a:pt x="181663" y="704"/>
                    </a:lnTo>
                    <a:lnTo>
                      <a:pt x="181179" y="370"/>
                    </a:lnTo>
                    <a:lnTo>
                      <a:pt x="180809" y="194"/>
                    </a:lnTo>
                    <a:lnTo>
                      <a:pt x="180405" y="70"/>
                    </a:lnTo>
                    <a:lnTo>
                      <a:pt x="179938" y="9"/>
                    </a:lnTo>
                    <a:lnTo>
                      <a:pt x="179683" y="0"/>
                    </a:lnTo>
                    <a:lnTo>
                      <a:pt x="179419" y="9"/>
                    </a:lnTo>
                    <a:lnTo>
                      <a:pt x="178962" y="70"/>
                    </a:lnTo>
                    <a:lnTo>
                      <a:pt x="178548" y="194"/>
                    </a:lnTo>
                    <a:lnTo>
                      <a:pt x="178179" y="370"/>
                    </a:lnTo>
                    <a:lnTo>
                      <a:pt x="177695" y="704"/>
                    </a:lnTo>
                    <a:lnTo>
                      <a:pt x="177123" y="1249"/>
                    </a:lnTo>
                    <a:lnTo>
                      <a:pt x="176851" y="1540"/>
                    </a:lnTo>
                    <a:lnTo>
                      <a:pt x="176560" y="1856"/>
                    </a:lnTo>
                    <a:lnTo>
                      <a:pt x="175936" y="2446"/>
                    </a:lnTo>
                    <a:lnTo>
                      <a:pt x="175390" y="2806"/>
                    </a:lnTo>
                    <a:lnTo>
                      <a:pt x="174977" y="3000"/>
                    </a:lnTo>
                    <a:lnTo>
                      <a:pt x="174511" y="3141"/>
                    </a:lnTo>
                    <a:lnTo>
                      <a:pt x="173983" y="3220"/>
                    </a:lnTo>
                    <a:lnTo>
                      <a:pt x="173692" y="3229"/>
                    </a:lnTo>
                    <a:lnTo>
                      <a:pt x="173402" y="3220"/>
                    </a:lnTo>
                    <a:lnTo>
                      <a:pt x="172874" y="3141"/>
                    </a:lnTo>
                    <a:lnTo>
                      <a:pt x="172408" y="3000"/>
                    </a:lnTo>
                    <a:lnTo>
                      <a:pt x="171995" y="2806"/>
                    </a:lnTo>
                    <a:lnTo>
                      <a:pt x="171449" y="2446"/>
                    </a:lnTo>
                    <a:lnTo>
                      <a:pt x="170824" y="1856"/>
                    </a:lnTo>
                    <a:lnTo>
                      <a:pt x="170534" y="1540"/>
                    </a:lnTo>
                    <a:lnTo>
                      <a:pt x="170261" y="1249"/>
                    </a:lnTo>
                    <a:lnTo>
                      <a:pt x="169690" y="704"/>
                    </a:lnTo>
                    <a:lnTo>
                      <a:pt x="169197" y="370"/>
                    </a:lnTo>
                    <a:lnTo>
                      <a:pt x="168836" y="194"/>
                    </a:lnTo>
                    <a:lnTo>
                      <a:pt x="168423" y="70"/>
                    </a:lnTo>
                    <a:lnTo>
                      <a:pt x="167957" y="9"/>
                    </a:lnTo>
                    <a:lnTo>
                      <a:pt x="167701" y="0"/>
                    </a:lnTo>
                    <a:lnTo>
                      <a:pt x="167446" y="9"/>
                    </a:lnTo>
                    <a:lnTo>
                      <a:pt x="166980" y="70"/>
                    </a:lnTo>
                    <a:lnTo>
                      <a:pt x="166567" y="194"/>
                    </a:lnTo>
                    <a:lnTo>
                      <a:pt x="166206" y="370"/>
                    </a:lnTo>
                    <a:lnTo>
                      <a:pt x="165713" y="704"/>
                    </a:lnTo>
                    <a:lnTo>
                      <a:pt x="165141" y="1249"/>
                    </a:lnTo>
                    <a:lnTo>
                      <a:pt x="164869" y="1540"/>
                    </a:lnTo>
                    <a:lnTo>
                      <a:pt x="164578" y="1856"/>
                    </a:lnTo>
                    <a:lnTo>
                      <a:pt x="163954" y="2446"/>
                    </a:lnTo>
                    <a:lnTo>
                      <a:pt x="163408" y="2806"/>
                    </a:lnTo>
                    <a:lnTo>
                      <a:pt x="162995" y="3000"/>
                    </a:lnTo>
                    <a:lnTo>
                      <a:pt x="162529" y="3141"/>
                    </a:lnTo>
                    <a:lnTo>
                      <a:pt x="162010" y="3220"/>
                    </a:lnTo>
                    <a:lnTo>
                      <a:pt x="161711" y="3229"/>
                    </a:lnTo>
                    <a:lnTo>
                      <a:pt x="161420" y="3220"/>
                    </a:lnTo>
                    <a:lnTo>
                      <a:pt x="160892" y="3141"/>
                    </a:lnTo>
                    <a:lnTo>
                      <a:pt x="160426" y="3000"/>
                    </a:lnTo>
                    <a:lnTo>
                      <a:pt x="160013" y="2806"/>
                    </a:lnTo>
                    <a:lnTo>
                      <a:pt x="159467" y="2446"/>
                    </a:lnTo>
                    <a:lnTo>
                      <a:pt x="158843" y="1856"/>
                    </a:lnTo>
                    <a:lnTo>
                      <a:pt x="158561" y="1540"/>
                    </a:lnTo>
                    <a:lnTo>
                      <a:pt x="158280" y="1249"/>
                    </a:lnTo>
                    <a:lnTo>
                      <a:pt x="157708" y="704"/>
                    </a:lnTo>
                    <a:lnTo>
                      <a:pt x="157224" y="370"/>
                    </a:lnTo>
                    <a:lnTo>
                      <a:pt x="156855" y="194"/>
                    </a:lnTo>
                    <a:lnTo>
                      <a:pt x="156441" y="70"/>
                    </a:lnTo>
                    <a:lnTo>
                      <a:pt x="155984" y="9"/>
                    </a:lnTo>
                    <a:lnTo>
                      <a:pt x="155728" y="0"/>
                    </a:lnTo>
                    <a:lnTo>
                      <a:pt x="155465" y="9"/>
                    </a:lnTo>
                    <a:lnTo>
                      <a:pt x="155007" y="70"/>
                    </a:lnTo>
                    <a:lnTo>
                      <a:pt x="154594" y="194"/>
                    </a:lnTo>
                    <a:lnTo>
                      <a:pt x="154224" y="370"/>
                    </a:lnTo>
                    <a:lnTo>
                      <a:pt x="153740" y="704"/>
                    </a:lnTo>
                    <a:lnTo>
                      <a:pt x="153168" y="1249"/>
                    </a:lnTo>
                    <a:lnTo>
                      <a:pt x="152887" y="1540"/>
                    </a:lnTo>
                    <a:lnTo>
                      <a:pt x="152605" y="1856"/>
                    </a:lnTo>
                    <a:lnTo>
                      <a:pt x="151981" y="2446"/>
                    </a:lnTo>
                    <a:lnTo>
                      <a:pt x="151435" y="2806"/>
                    </a:lnTo>
                    <a:lnTo>
                      <a:pt x="151022" y="3000"/>
                    </a:lnTo>
                    <a:lnTo>
                      <a:pt x="150556" y="3141"/>
                    </a:lnTo>
                    <a:lnTo>
                      <a:pt x="150028" y="3220"/>
                    </a:lnTo>
                    <a:lnTo>
                      <a:pt x="149738" y="3229"/>
                    </a:lnTo>
                    <a:lnTo>
                      <a:pt x="149438" y="3220"/>
                    </a:lnTo>
                    <a:lnTo>
                      <a:pt x="148911" y="3141"/>
                    </a:lnTo>
                    <a:lnTo>
                      <a:pt x="148453" y="3000"/>
                    </a:lnTo>
                    <a:lnTo>
                      <a:pt x="148040" y="2806"/>
                    </a:lnTo>
                    <a:lnTo>
                      <a:pt x="147494" y="2446"/>
                    </a:lnTo>
                    <a:lnTo>
                      <a:pt x="146870" y="1856"/>
                    </a:lnTo>
                    <a:lnTo>
                      <a:pt x="146579" y="1540"/>
                    </a:lnTo>
                    <a:lnTo>
                      <a:pt x="146307" y="1249"/>
                    </a:lnTo>
                    <a:lnTo>
                      <a:pt x="145735" y="704"/>
                    </a:lnTo>
                    <a:lnTo>
                      <a:pt x="145242" y="370"/>
                    </a:lnTo>
                    <a:lnTo>
                      <a:pt x="144873" y="194"/>
                    </a:lnTo>
                    <a:lnTo>
                      <a:pt x="144468" y="70"/>
                    </a:lnTo>
                    <a:lnTo>
                      <a:pt x="144002" y="9"/>
                    </a:lnTo>
                    <a:lnTo>
                      <a:pt x="143747" y="0"/>
                    </a:lnTo>
                    <a:lnTo>
                      <a:pt x="143492" y="9"/>
                    </a:lnTo>
                    <a:lnTo>
                      <a:pt x="143025" y="70"/>
                    </a:lnTo>
                    <a:lnTo>
                      <a:pt x="142612" y="194"/>
                    </a:lnTo>
                    <a:lnTo>
                      <a:pt x="142242" y="370"/>
                    </a:lnTo>
                    <a:lnTo>
                      <a:pt x="141758" y="704"/>
                    </a:lnTo>
                    <a:lnTo>
                      <a:pt x="141187" y="1249"/>
                    </a:lnTo>
                    <a:lnTo>
                      <a:pt x="140914" y="1540"/>
                    </a:lnTo>
                    <a:lnTo>
                      <a:pt x="140624" y="1856"/>
                    </a:lnTo>
                    <a:lnTo>
                      <a:pt x="139999" y="2446"/>
                    </a:lnTo>
                    <a:lnTo>
                      <a:pt x="139454" y="2806"/>
                    </a:lnTo>
                    <a:lnTo>
                      <a:pt x="139040" y="3000"/>
                    </a:lnTo>
                    <a:lnTo>
                      <a:pt x="138574" y="3141"/>
                    </a:lnTo>
                    <a:lnTo>
                      <a:pt x="138046" y="3220"/>
                    </a:lnTo>
                    <a:lnTo>
                      <a:pt x="137756" y="3229"/>
                    </a:lnTo>
                    <a:lnTo>
                      <a:pt x="137465" y="3220"/>
                    </a:lnTo>
                    <a:lnTo>
                      <a:pt x="136938" y="3141"/>
                    </a:lnTo>
                    <a:lnTo>
                      <a:pt x="136471" y="3000"/>
                    </a:lnTo>
                    <a:lnTo>
                      <a:pt x="136058" y="2806"/>
                    </a:lnTo>
                    <a:lnTo>
                      <a:pt x="135512" y="2446"/>
                    </a:lnTo>
                    <a:lnTo>
                      <a:pt x="134888" y="1856"/>
                    </a:lnTo>
                    <a:lnTo>
                      <a:pt x="134598" y="1540"/>
                    </a:lnTo>
                    <a:lnTo>
                      <a:pt x="134325" y="1249"/>
                    </a:lnTo>
                    <a:lnTo>
                      <a:pt x="133753" y="704"/>
                    </a:lnTo>
                    <a:lnTo>
                      <a:pt x="133260" y="370"/>
                    </a:lnTo>
                    <a:lnTo>
                      <a:pt x="132900" y="194"/>
                    </a:lnTo>
                    <a:lnTo>
                      <a:pt x="132486" y="70"/>
                    </a:lnTo>
                    <a:lnTo>
                      <a:pt x="132020" y="9"/>
                    </a:lnTo>
                    <a:lnTo>
                      <a:pt x="131765" y="0"/>
                    </a:lnTo>
                    <a:lnTo>
                      <a:pt x="131510" y="9"/>
                    </a:lnTo>
                    <a:lnTo>
                      <a:pt x="131043" y="70"/>
                    </a:lnTo>
                    <a:lnTo>
                      <a:pt x="130630" y="194"/>
                    </a:lnTo>
                    <a:lnTo>
                      <a:pt x="130269" y="370"/>
                    </a:lnTo>
                    <a:lnTo>
                      <a:pt x="129777" y="704"/>
                    </a:lnTo>
                    <a:lnTo>
                      <a:pt x="129205" y="1249"/>
                    </a:lnTo>
                    <a:lnTo>
                      <a:pt x="128932" y="1540"/>
                    </a:lnTo>
                    <a:lnTo>
                      <a:pt x="128642" y="1856"/>
                    </a:lnTo>
                    <a:lnTo>
                      <a:pt x="128017" y="2446"/>
                    </a:lnTo>
                    <a:lnTo>
                      <a:pt x="127472" y="2806"/>
                    </a:lnTo>
                    <a:lnTo>
                      <a:pt x="127058" y="3000"/>
                    </a:lnTo>
                    <a:lnTo>
                      <a:pt x="126592" y="3141"/>
                    </a:lnTo>
                    <a:lnTo>
                      <a:pt x="126064" y="3220"/>
                    </a:lnTo>
                    <a:lnTo>
                      <a:pt x="125774" y="3229"/>
                    </a:lnTo>
                    <a:lnTo>
                      <a:pt x="125484" y="3220"/>
                    </a:lnTo>
                    <a:lnTo>
                      <a:pt x="124956" y="3141"/>
                    </a:lnTo>
                    <a:lnTo>
                      <a:pt x="124490" y="3000"/>
                    </a:lnTo>
                    <a:lnTo>
                      <a:pt x="124076" y="2806"/>
                    </a:lnTo>
                    <a:lnTo>
                      <a:pt x="123531" y="2446"/>
                    </a:lnTo>
                    <a:lnTo>
                      <a:pt x="122906" y="1856"/>
                    </a:lnTo>
                    <a:lnTo>
                      <a:pt x="122625" y="1540"/>
                    </a:lnTo>
                    <a:lnTo>
                      <a:pt x="122343" y="1249"/>
                    </a:lnTo>
                    <a:lnTo>
                      <a:pt x="121771" y="704"/>
                    </a:lnTo>
                    <a:lnTo>
                      <a:pt x="121287" y="370"/>
                    </a:lnTo>
                    <a:lnTo>
                      <a:pt x="120918" y="194"/>
                    </a:lnTo>
                    <a:lnTo>
                      <a:pt x="120504" y="70"/>
                    </a:lnTo>
                    <a:lnTo>
                      <a:pt x="120047" y="9"/>
                    </a:lnTo>
                    <a:lnTo>
                      <a:pt x="119783" y="0"/>
                    </a:lnTo>
                    <a:lnTo>
                      <a:pt x="119528" y="9"/>
                    </a:lnTo>
                    <a:lnTo>
                      <a:pt x="119062" y="70"/>
                    </a:lnTo>
                    <a:lnTo>
                      <a:pt x="118657" y="194"/>
                    </a:lnTo>
                    <a:lnTo>
                      <a:pt x="118288" y="370"/>
                    </a:lnTo>
                    <a:lnTo>
                      <a:pt x="117804" y="704"/>
                    </a:lnTo>
                    <a:lnTo>
                      <a:pt x="117232" y="1249"/>
                    </a:lnTo>
                    <a:lnTo>
                      <a:pt x="116950" y="1540"/>
                    </a:lnTo>
                    <a:lnTo>
                      <a:pt x="116660" y="1856"/>
                    </a:lnTo>
                    <a:lnTo>
                      <a:pt x="116044" y="2446"/>
                    </a:lnTo>
                    <a:lnTo>
                      <a:pt x="115499" y="2806"/>
                    </a:lnTo>
                    <a:lnTo>
                      <a:pt x="115085" y="3000"/>
                    </a:lnTo>
                    <a:lnTo>
                      <a:pt x="114619" y="3141"/>
                    </a:lnTo>
                    <a:lnTo>
                      <a:pt x="114091" y="3220"/>
                    </a:lnTo>
                    <a:lnTo>
                      <a:pt x="113801" y="3229"/>
                    </a:lnTo>
                    <a:lnTo>
                      <a:pt x="113502" y="3220"/>
                    </a:lnTo>
                    <a:lnTo>
                      <a:pt x="112974" y="3141"/>
                    </a:lnTo>
                    <a:lnTo>
                      <a:pt x="112508" y="3000"/>
                    </a:lnTo>
                    <a:lnTo>
                      <a:pt x="112094" y="2806"/>
                    </a:lnTo>
                    <a:lnTo>
                      <a:pt x="111549" y="2446"/>
                    </a:lnTo>
                    <a:lnTo>
                      <a:pt x="110933" y="1856"/>
                    </a:lnTo>
                    <a:lnTo>
                      <a:pt x="110643" y="1540"/>
                    </a:lnTo>
                    <a:lnTo>
                      <a:pt x="110370" y="1249"/>
                    </a:lnTo>
                    <a:lnTo>
                      <a:pt x="109798" y="704"/>
                    </a:lnTo>
                    <a:lnTo>
                      <a:pt x="109306" y="370"/>
                    </a:lnTo>
                    <a:lnTo>
                      <a:pt x="108936" y="194"/>
                    </a:lnTo>
                    <a:lnTo>
                      <a:pt x="108531" y="70"/>
                    </a:lnTo>
                    <a:lnTo>
                      <a:pt x="108065" y="9"/>
                    </a:lnTo>
                    <a:lnTo>
                      <a:pt x="107810" y="0"/>
                    </a:lnTo>
                    <a:lnTo>
                      <a:pt x="107555" y="9"/>
                    </a:lnTo>
                    <a:lnTo>
                      <a:pt x="107089" y="70"/>
                    </a:lnTo>
                    <a:lnTo>
                      <a:pt x="106675" y="194"/>
                    </a:lnTo>
                    <a:lnTo>
                      <a:pt x="106306" y="370"/>
                    </a:lnTo>
                    <a:lnTo>
                      <a:pt x="105822" y="704"/>
                    </a:lnTo>
                    <a:lnTo>
                      <a:pt x="105250" y="1249"/>
                    </a:lnTo>
                    <a:lnTo>
                      <a:pt x="104977" y="1540"/>
                    </a:lnTo>
                    <a:lnTo>
                      <a:pt x="104687" y="1856"/>
                    </a:lnTo>
                    <a:lnTo>
                      <a:pt x="104062" y="2446"/>
                    </a:lnTo>
                    <a:lnTo>
                      <a:pt x="103517" y="2806"/>
                    </a:lnTo>
                    <a:lnTo>
                      <a:pt x="103104" y="3000"/>
                    </a:lnTo>
                    <a:lnTo>
                      <a:pt x="102637" y="3141"/>
                    </a:lnTo>
                    <a:lnTo>
                      <a:pt x="102109" y="3220"/>
                    </a:lnTo>
                    <a:lnTo>
                      <a:pt x="101819" y="3229"/>
                    </a:lnTo>
                    <a:lnTo>
                      <a:pt x="101529" y="3220"/>
                    </a:lnTo>
                    <a:lnTo>
                      <a:pt x="101001" y="3141"/>
                    </a:lnTo>
                    <a:lnTo>
                      <a:pt x="100535" y="3000"/>
                    </a:lnTo>
                    <a:lnTo>
                      <a:pt x="100121" y="2806"/>
                    </a:lnTo>
                    <a:lnTo>
                      <a:pt x="99576" y="2446"/>
                    </a:lnTo>
                    <a:lnTo>
                      <a:pt x="98951" y="1856"/>
                    </a:lnTo>
                    <a:lnTo>
                      <a:pt x="98661" y="1540"/>
                    </a:lnTo>
                    <a:lnTo>
                      <a:pt x="98388" y="1249"/>
                    </a:lnTo>
                    <a:lnTo>
                      <a:pt x="97816" y="704"/>
                    </a:lnTo>
                    <a:lnTo>
                      <a:pt x="97324" y="370"/>
                    </a:lnTo>
                    <a:lnTo>
                      <a:pt x="96963" y="194"/>
                    </a:lnTo>
                    <a:lnTo>
                      <a:pt x="96550" y="70"/>
                    </a:lnTo>
                    <a:lnTo>
                      <a:pt x="96083" y="9"/>
                    </a:lnTo>
                    <a:lnTo>
                      <a:pt x="95828" y="0"/>
                    </a:lnTo>
                    <a:lnTo>
                      <a:pt x="95573" y="9"/>
                    </a:lnTo>
                    <a:lnTo>
                      <a:pt x="95107" y="70"/>
                    </a:lnTo>
                    <a:lnTo>
                      <a:pt x="94693" y="194"/>
                    </a:lnTo>
                    <a:lnTo>
                      <a:pt x="94333" y="370"/>
                    </a:lnTo>
                    <a:lnTo>
                      <a:pt x="93840" y="704"/>
                    </a:lnTo>
                    <a:lnTo>
                      <a:pt x="93268" y="1249"/>
                    </a:lnTo>
                    <a:lnTo>
                      <a:pt x="92996" y="1540"/>
                    </a:lnTo>
                    <a:lnTo>
                      <a:pt x="92705" y="1856"/>
                    </a:lnTo>
                    <a:lnTo>
                      <a:pt x="92081" y="2446"/>
                    </a:lnTo>
                    <a:lnTo>
                      <a:pt x="91535" y="2806"/>
                    </a:lnTo>
                    <a:lnTo>
                      <a:pt x="91122" y="3000"/>
                    </a:lnTo>
                    <a:lnTo>
                      <a:pt x="90655" y="3141"/>
                    </a:lnTo>
                    <a:lnTo>
                      <a:pt x="90128" y="3220"/>
                    </a:lnTo>
                    <a:lnTo>
                      <a:pt x="89837" y="3229"/>
                    </a:lnTo>
                    <a:lnTo>
                      <a:pt x="89547" y="3220"/>
                    </a:lnTo>
                    <a:lnTo>
                      <a:pt x="89019" y="3141"/>
                    </a:lnTo>
                    <a:lnTo>
                      <a:pt x="88553" y="3000"/>
                    </a:lnTo>
                    <a:lnTo>
                      <a:pt x="88139" y="2806"/>
                    </a:lnTo>
                    <a:lnTo>
                      <a:pt x="87594" y="2446"/>
                    </a:lnTo>
                    <a:lnTo>
                      <a:pt x="86969" y="1856"/>
                    </a:lnTo>
                    <a:lnTo>
                      <a:pt x="86679" y="1540"/>
                    </a:lnTo>
                    <a:lnTo>
                      <a:pt x="86406" y="1249"/>
                    </a:lnTo>
                    <a:lnTo>
                      <a:pt x="85835" y="704"/>
                    </a:lnTo>
                    <a:lnTo>
                      <a:pt x="85351" y="370"/>
                    </a:lnTo>
                    <a:lnTo>
                      <a:pt x="84981" y="194"/>
                    </a:lnTo>
                    <a:lnTo>
                      <a:pt x="84568" y="70"/>
                    </a:lnTo>
                    <a:lnTo>
                      <a:pt x="84110" y="9"/>
                    </a:lnTo>
                    <a:lnTo>
                      <a:pt x="83846" y="0"/>
                    </a:lnTo>
                    <a:lnTo>
                      <a:pt x="83591" y="9"/>
                    </a:lnTo>
                    <a:lnTo>
                      <a:pt x="83125" y="70"/>
                    </a:lnTo>
                    <a:lnTo>
                      <a:pt x="82720" y="194"/>
                    </a:lnTo>
                    <a:lnTo>
                      <a:pt x="82351" y="370"/>
                    </a:lnTo>
                    <a:lnTo>
                      <a:pt x="81867" y="704"/>
                    </a:lnTo>
                    <a:lnTo>
                      <a:pt x="81286" y="1249"/>
                    </a:lnTo>
                    <a:lnTo>
                      <a:pt x="81014" y="1540"/>
                    </a:lnTo>
                    <a:lnTo>
                      <a:pt x="80723" y="1856"/>
                    </a:lnTo>
                    <a:lnTo>
                      <a:pt x="80108" y="2446"/>
                    </a:lnTo>
                    <a:lnTo>
                      <a:pt x="79562" y="2806"/>
                    </a:lnTo>
                    <a:lnTo>
                      <a:pt x="79149" y="3000"/>
                    </a:lnTo>
                    <a:lnTo>
                      <a:pt x="78682" y="3141"/>
                    </a:lnTo>
                    <a:lnTo>
                      <a:pt x="78155" y="3220"/>
                    </a:lnTo>
                    <a:lnTo>
                      <a:pt x="77864" y="3229"/>
                    </a:lnTo>
                    <a:lnTo>
                      <a:pt x="77565" y="3220"/>
                    </a:lnTo>
                    <a:lnTo>
                      <a:pt x="77037" y="3141"/>
                    </a:lnTo>
                    <a:lnTo>
                      <a:pt x="76571" y="3000"/>
                    </a:lnTo>
                    <a:lnTo>
                      <a:pt x="76158" y="2806"/>
                    </a:lnTo>
                    <a:lnTo>
                      <a:pt x="75612" y="2446"/>
                    </a:lnTo>
                    <a:lnTo>
                      <a:pt x="74996" y="1856"/>
                    </a:lnTo>
                    <a:lnTo>
                      <a:pt x="74706" y="1540"/>
                    </a:lnTo>
                    <a:lnTo>
                      <a:pt x="74433" y="1249"/>
                    </a:lnTo>
                    <a:lnTo>
                      <a:pt x="73862" y="704"/>
                    </a:lnTo>
                    <a:lnTo>
                      <a:pt x="73369" y="370"/>
                    </a:lnTo>
                    <a:lnTo>
                      <a:pt x="72999" y="194"/>
                    </a:lnTo>
                    <a:lnTo>
                      <a:pt x="72595" y="70"/>
                    </a:lnTo>
                    <a:lnTo>
                      <a:pt x="72129" y="9"/>
                    </a:lnTo>
                    <a:lnTo>
                      <a:pt x="71873" y="0"/>
                    </a:lnTo>
                    <a:lnTo>
                      <a:pt x="71610" y="9"/>
                    </a:lnTo>
                    <a:lnTo>
                      <a:pt x="71152" y="70"/>
                    </a:lnTo>
                    <a:lnTo>
                      <a:pt x="70739" y="194"/>
                    </a:lnTo>
                    <a:lnTo>
                      <a:pt x="70369" y="370"/>
                    </a:lnTo>
                    <a:lnTo>
                      <a:pt x="69885" y="704"/>
                    </a:lnTo>
                    <a:lnTo>
                      <a:pt x="69313" y="1249"/>
                    </a:lnTo>
                    <a:lnTo>
                      <a:pt x="69041" y="1540"/>
                    </a:lnTo>
                    <a:lnTo>
                      <a:pt x="68750" y="1856"/>
                    </a:lnTo>
                    <a:lnTo>
                      <a:pt x="68126" y="2446"/>
                    </a:lnTo>
                    <a:lnTo>
                      <a:pt x="67580" y="2806"/>
                    </a:lnTo>
                    <a:lnTo>
                      <a:pt x="67167" y="3000"/>
                    </a:lnTo>
                    <a:lnTo>
                      <a:pt x="66701" y="3141"/>
                    </a:lnTo>
                    <a:lnTo>
                      <a:pt x="66173" y="3220"/>
                    </a:lnTo>
                    <a:lnTo>
                      <a:pt x="65883" y="3229"/>
                    </a:lnTo>
                    <a:lnTo>
                      <a:pt x="65592" y="3220"/>
                    </a:lnTo>
                    <a:lnTo>
                      <a:pt x="65064" y="3141"/>
                    </a:lnTo>
                    <a:lnTo>
                      <a:pt x="64598" y="3000"/>
                    </a:lnTo>
                    <a:lnTo>
                      <a:pt x="64185" y="2806"/>
                    </a:lnTo>
                    <a:lnTo>
                      <a:pt x="63639" y="2446"/>
                    </a:lnTo>
                    <a:lnTo>
                      <a:pt x="63015" y="1856"/>
                    </a:lnTo>
                    <a:lnTo>
                      <a:pt x="62724" y="1540"/>
                    </a:lnTo>
                    <a:lnTo>
                      <a:pt x="62452" y="1249"/>
                    </a:lnTo>
                    <a:lnTo>
                      <a:pt x="61880" y="704"/>
                    </a:lnTo>
                    <a:lnTo>
                      <a:pt x="61387" y="370"/>
                    </a:lnTo>
                    <a:lnTo>
                      <a:pt x="61026" y="194"/>
                    </a:lnTo>
                    <a:lnTo>
                      <a:pt x="60613" y="70"/>
                    </a:lnTo>
                    <a:lnTo>
                      <a:pt x="60147" y="9"/>
                    </a:lnTo>
                    <a:lnTo>
                      <a:pt x="59892" y="0"/>
                    </a:lnTo>
                    <a:lnTo>
                      <a:pt x="59637" y="9"/>
                    </a:lnTo>
                    <a:lnTo>
                      <a:pt x="59170" y="70"/>
                    </a:lnTo>
                    <a:lnTo>
                      <a:pt x="58757" y="194"/>
                    </a:lnTo>
                    <a:lnTo>
                      <a:pt x="58396" y="370"/>
                    </a:lnTo>
                    <a:lnTo>
                      <a:pt x="57903" y="704"/>
                    </a:lnTo>
                    <a:lnTo>
                      <a:pt x="57332" y="1249"/>
                    </a:lnTo>
                    <a:lnTo>
                      <a:pt x="57059" y="1540"/>
                    </a:lnTo>
                    <a:lnTo>
                      <a:pt x="56769" y="1856"/>
                    </a:lnTo>
                    <a:lnTo>
                      <a:pt x="56144" y="2446"/>
                    </a:lnTo>
                    <a:lnTo>
                      <a:pt x="55599" y="2806"/>
                    </a:lnTo>
                    <a:lnTo>
                      <a:pt x="55185" y="3000"/>
                    </a:lnTo>
                    <a:lnTo>
                      <a:pt x="54719" y="3141"/>
                    </a:lnTo>
                    <a:lnTo>
                      <a:pt x="54191" y="3220"/>
                    </a:lnTo>
                    <a:lnTo>
                      <a:pt x="53901" y="3229"/>
                    </a:lnTo>
                    <a:lnTo>
                      <a:pt x="53610" y="3220"/>
                    </a:lnTo>
                    <a:lnTo>
                      <a:pt x="53083" y="3141"/>
                    </a:lnTo>
                    <a:lnTo>
                      <a:pt x="52616" y="3000"/>
                    </a:lnTo>
                    <a:lnTo>
                      <a:pt x="52203" y="2806"/>
                    </a:lnTo>
                    <a:lnTo>
                      <a:pt x="51657" y="2446"/>
                    </a:lnTo>
                    <a:lnTo>
                      <a:pt x="51033" y="1856"/>
                    </a:lnTo>
                    <a:lnTo>
                      <a:pt x="50743" y="1540"/>
                    </a:lnTo>
                    <a:lnTo>
                      <a:pt x="50470" y="1249"/>
                    </a:lnTo>
                    <a:lnTo>
                      <a:pt x="49898" y="704"/>
                    </a:lnTo>
                    <a:lnTo>
                      <a:pt x="49414" y="370"/>
                    </a:lnTo>
                    <a:lnTo>
                      <a:pt x="49045" y="194"/>
                    </a:lnTo>
                    <a:lnTo>
                      <a:pt x="48631" y="70"/>
                    </a:lnTo>
                    <a:lnTo>
                      <a:pt x="48174" y="9"/>
                    </a:lnTo>
                    <a:lnTo>
                      <a:pt x="47910" y="0"/>
                    </a:lnTo>
                    <a:lnTo>
                      <a:pt x="47655" y="9"/>
                    </a:lnTo>
                    <a:lnTo>
                      <a:pt x="47188" y="70"/>
                    </a:lnTo>
                    <a:lnTo>
                      <a:pt x="46784" y="194"/>
                    </a:lnTo>
                    <a:lnTo>
                      <a:pt x="46414" y="370"/>
                    </a:lnTo>
                    <a:lnTo>
                      <a:pt x="45930" y="704"/>
                    </a:lnTo>
                    <a:lnTo>
                      <a:pt x="45359" y="1249"/>
                    </a:lnTo>
                    <a:lnTo>
                      <a:pt x="45077" y="1540"/>
                    </a:lnTo>
                    <a:lnTo>
                      <a:pt x="44787" y="1856"/>
                    </a:lnTo>
                    <a:lnTo>
                      <a:pt x="44171" y="2446"/>
                    </a:lnTo>
                    <a:lnTo>
                      <a:pt x="43626" y="2806"/>
                    </a:lnTo>
                    <a:lnTo>
                      <a:pt x="43212" y="3000"/>
                    </a:lnTo>
                    <a:lnTo>
                      <a:pt x="42746" y="3141"/>
                    </a:lnTo>
                    <a:lnTo>
                      <a:pt x="42218" y="3220"/>
                    </a:lnTo>
                    <a:lnTo>
                      <a:pt x="41928" y="3229"/>
                    </a:lnTo>
                    <a:lnTo>
                      <a:pt x="41629" y="3220"/>
                    </a:lnTo>
                    <a:lnTo>
                      <a:pt x="41101" y="3141"/>
                    </a:lnTo>
                    <a:lnTo>
                      <a:pt x="40635" y="3000"/>
                    </a:lnTo>
                    <a:lnTo>
                      <a:pt x="40221" y="2806"/>
                    </a:lnTo>
                    <a:lnTo>
                      <a:pt x="39676" y="2446"/>
                    </a:lnTo>
                    <a:lnTo>
                      <a:pt x="39060" y="1856"/>
                    </a:lnTo>
                    <a:lnTo>
                      <a:pt x="38770" y="1540"/>
                    </a:lnTo>
                    <a:lnTo>
                      <a:pt x="38497" y="1249"/>
                    </a:lnTo>
                    <a:lnTo>
                      <a:pt x="37925" y="704"/>
                    </a:lnTo>
                    <a:lnTo>
                      <a:pt x="37432" y="370"/>
                    </a:lnTo>
                    <a:lnTo>
                      <a:pt x="37063" y="194"/>
                    </a:lnTo>
                    <a:lnTo>
                      <a:pt x="36658" y="70"/>
                    </a:lnTo>
                    <a:lnTo>
                      <a:pt x="36192" y="9"/>
                    </a:lnTo>
                    <a:lnTo>
                      <a:pt x="35937" y="0"/>
                    </a:lnTo>
                    <a:lnTo>
                      <a:pt x="35673" y="9"/>
                    </a:lnTo>
                    <a:lnTo>
                      <a:pt x="35215" y="70"/>
                    </a:lnTo>
                    <a:lnTo>
                      <a:pt x="34802" y="194"/>
                    </a:lnTo>
                    <a:lnTo>
                      <a:pt x="34432" y="370"/>
                    </a:lnTo>
                    <a:lnTo>
                      <a:pt x="33949" y="704"/>
                    </a:lnTo>
                    <a:lnTo>
                      <a:pt x="33377" y="1249"/>
                    </a:lnTo>
                    <a:lnTo>
                      <a:pt x="33104" y="1540"/>
                    </a:lnTo>
                    <a:lnTo>
                      <a:pt x="32814" y="1856"/>
                    </a:lnTo>
                    <a:lnTo>
                      <a:pt x="32189" y="2446"/>
                    </a:lnTo>
                    <a:lnTo>
                      <a:pt x="31644" y="2806"/>
                    </a:lnTo>
                    <a:lnTo>
                      <a:pt x="31230" y="3000"/>
                    </a:lnTo>
                    <a:lnTo>
                      <a:pt x="30764" y="3141"/>
                    </a:lnTo>
                    <a:lnTo>
                      <a:pt x="30236" y="3220"/>
                    </a:lnTo>
                    <a:lnTo>
                      <a:pt x="29946" y="3229"/>
                    </a:lnTo>
                    <a:lnTo>
                      <a:pt x="29656" y="3220"/>
                    </a:lnTo>
                    <a:lnTo>
                      <a:pt x="29128" y="3141"/>
                    </a:lnTo>
                    <a:lnTo>
                      <a:pt x="28662" y="3000"/>
                    </a:lnTo>
                    <a:lnTo>
                      <a:pt x="28248" y="2806"/>
                    </a:lnTo>
                    <a:lnTo>
                      <a:pt x="27703" y="2446"/>
                    </a:lnTo>
                    <a:lnTo>
                      <a:pt x="27078" y="1856"/>
                    </a:lnTo>
                    <a:lnTo>
                      <a:pt x="26788" y="1540"/>
                    </a:lnTo>
                    <a:lnTo>
                      <a:pt x="26515" y="1249"/>
                    </a:lnTo>
                    <a:lnTo>
                      <a:pt x="25943" y="704"/>
                    </a:lnTo>
                    <a:lnTo>
                      <a:pt x="25451" y="370"/>
                    </a:lnTo>
                    <a:lnTo>
                      <a:pt x="25090" y="194"/>
                    </a:lnTo>
                    <a:lnTo>
                      <a:pt x="24676" y="70"/>
                    </a:lnTo>
                    <a:lnTo>
                      <a:pt x="24210" y="9"/>
                    </a:lnTo>
                    <a:lnTo>
                      <a:pt x="23955" y="0"/>
                    </a:lnTo>
                    <a:lnTo>
                      <a:pt x="23700" y="9"/>
                    </a:lnTo>
                    <a:lnTo>
                      <a:pt x="23234" y="70"/>
                    </a:lnTo>
                    <a:lnTo>
                      <a:pt x="22829" y="194"/>
                    </a:lnTo>
                    <a:lnTo>
                      <a:pt x="22459" y="370"/>
                    </a:lnTo>
                    <a:lnTo>
                      <a:pt x="21967" y="704"/>
                    </a:lnTo>
                    <a:lnTo>
                      <a:pt x="21395" y="1249"/>
                    </a:lnTo>
                    <a:lnTo>
                      <a:pt x="21122" y="1540"/>
                    </a:lnTo>
                    <a:lnTo>
                      <a:pt x="20832" y="1856"/>
                    </a:lnTo>
                    <a:lnTo>
                      <a:pt x="20216" y="2446"/>
                    </a:lnTo>
                    <a:lnTo>
                      <a:pt x="19662" y="2806"/>
                    </a:lnTo>
                    <a:lnTo>
                      <a:pt x="19249" y="3000"/>
                    </a:lnTo>
                    <a:lnTo>
                      <a:pt x="18782" y="3141"/>
                    </a:lnTo>
                    <a:lnTo>
                      <a:pt x="18263" y="3220"/>
                    </a:lnTo>
                    <a:lnTo>
                      <a:pt x="17964" y="3229"/>
                    </a:lnTo>
                    <a:lnTo>
                      <a:pt x="17674" y="3220"/>
                    </a:lnTo>
                    <a:lnTo>
                      <a:pt x="17146" y="3141"/>
                    </a:lnTo>
                    <a:lnTo>
                      <a:pt x="16680" y="3000"/>
                    </a:lnTo>
                    <a:lnTo>
                      <a:pt x="16266" y="2806"/>
                    </a:lnTo>
                    <a:lnTo>
                      <a:pt x="15721" y="2446"/>
                    </a:lnTo>
                    <a:lnTo>
                      <a:pt x="15096" y="1856"/>
                    </a:lnTo>
                    <a:lnTo>
                      <a:pt x="14815" y="1540"/>
                    </a:lnTo>
                    <a:lnTo>
                      <a:pt x="14533" y="1249"/>
                    </a:lnTo>
                    <a:lnTo>
                      <a:pt x="13961" y="704"/>
                    </a:lnTo>
                    <a:lnTo>
                      <a:pt x="13478" y="370"/>
                    </a:lnTo>
                    <a:lnTo>
                      <a:pt x="13108" y="194"/>
                    </a:lnTo>
                    <a:lnTo>
                      <a:pt x="12695" y="70"/>
                    </a:lnTo>
                    <a:lnTo>
                      <a:pt x="12237" y="9"/>
                    </a:lnTo>
                    <a:lnTo>
                      <a:pt x="11982" y="0"/>
                    </a:lnTo>
                    <a:lnTo>
                      <a:pt x="11718" y="9"/>
                    </a:lnTo>
                    <a:lnTo>
                      <a:pt x="11261" y="70"/>
                    </a:lnTo>
                    <a:lnTo>
                      <a:pt x="10847" y="194"/>
                    </a:lnTo>
                    <a:lnTo>
                      <a:pt x="10478" y="370"/>
                    </a:lnTo>
                    <a:lnTo>
                      <a:pt x="9994" y="704"/>
                    </a:lnTo>
                    <a:lnTo>
                      <a:pt x="9422" y="1249"/>
                    </a:lnTo>
                    <a:lnTo>
                      <a:pt x="9141" y="1540"/>
                    </a:lnTo>
                    <a:lnTo>
                      <a:pt x="8859" y="1856"/>
                    </a:lnTo>
                    <a:lnTo>
                      <a:pt x="8234" y="2446"/>
                    </a:lnTo>
                    <a:lnTo>
                      <a:pt x="7689" y="2806"/>
                    </a:lnTo>
                    <a:lnTo>
                      <a:pt x="7275" y="3000"/>
                    </a:lnTo>
                    <a:lnTo>
                      <a:pt x="6809" y="3141"/>
                    </a:lnTo>
                    <a:lnTo>
                      <a:pt x="6281" y="3220"/>
                    </a:lnTo>
                    <a:lnTo>
                      <a:pt x="5991" y="3229"/>
                    </a:lnTo>
                    <a:lnTo>
                      <a:pt x="5692" y="3220"/>
                    </a:lnTo>
                    <a:lnTo>
                      <a:pt x="5173" y="3141"/>
                    </a:lnTo>
                    <a:lnTo>
                      <a:pt x="4707" y="3000"/>
                    </a:lnTo>
                    <a:lnTo>
                      <a:pt x="4293" y="2806"/>
                    </a:lnTo>
                    <a:lnTo>
                      <a:pt x="3748" y="2446"/>
                    </a:lnTo>
                    <a:lnTo>
                      <a:pt x="3123" y="1856"/>
                    </a:lnTo>
                    <a:lnTo>
                      <a:pt x="2833" y="1540"/>
                    </a:lnTo>
                    <a:lnTo>
                      <a:pt x="2560" y="1249"/>
                    </a:lnTo>
                    <a:lnTo>
                      <a:pt x="1988" y="704"/>
                    </a:lnTo>
                    <a:lnTo>
                      <a:pt x="1496" y="370"/>
                    </a:lnTo>
                    <a:lnTo>
                      <a:pt x="1135" y="194"/>
                    </a:lnTo>
                    <a:lnTo>
                      <a:pt x="722" y="70"/>
                    </a:lnTo>
                    <a:lnTo>
                      <a:pt x="255" y="9"/>
                    </a:lnTo>
                    <a:lnTo>
                      <a:pt x="0" y="0"/>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69" name="Google Shape;369;p11"/>
            <p:cNvGrpSpPr/>
            <p:nvPr/>
          </p:nvGrpSpPr>
          <p:grpSpPr>
            <a:xfrm>
              <a:off x="-534284" y="-70748"/>
              <a:ext cx="10087323" cy="3764284"/>
              <a:chOff x="-534284" y="-70748"/>
              <a:chExt cx="10087323" cy="3764284"/>
            </a:xfrm>
          </p:grpSpPr>
          <p:grpSp>
            <p:nvGrpSpPr>
              <p:cNvPr id="370" name="Google Shape;370;p11"/>
              <p:cNvGrpSpPr/>
              <p:nvPr/>
            </p:nvGrpSpPr>
            <p:grpSpPr>
              <a:xfrm flipH="1">
                <a:off x="8428891" y="160177"/>
                <a:ext cx="1124148" cy="632259"/>
                <a:chOff x="389676" y="3721420"/>
                <a:chExt cx="1478364" cy="831483"/>
              </a:xfrm>
            </p:grpSpPr>
            <p:sp>
              <p:nvSpPr>
                <p:cNvPr id="371" name="Google Shape;371;p11"/>
                <p:cNvSpPr/>
                <p:nvPr/>
              </p:nvSpPr>
              <p:spPr>
                <a:xfrm>
                  <a:off x="395426" y="3726027"/>
                  <a:ext cx="1467436" cy="821698"/>
                </a:xfrm>
                <a:custGeom>
                  <a:avLst/>
                  <a:gdLst/>
                  <a:ahLst/>
                  <a:cxnLst/>
                  <a:rect l="l" t="t" r="r" b="b"/>
                  <a:pathLst>
                    <a:path w="46193" h="25866" extrusionOk="0">
                      <a:moveTo>
                        <a:pt x="22354" y="0"/>
                      </a:moveTo>
                      <a:lnTo>
                        <a:pt x="20218" y="218"/>
                      </a:lnTo>
                      <a:lnTo>
                        <a:pt x="19169" y="417"/>
                      </a:lnTo>
                      <a:lnTo>
                        <a:pt x="18589" y="543"/>
                      </a:lnTo>
                      <a:lnTo>
                        <a:pt x="17467" y="869"/>
                      </a:lnTo>
                      <a:lnTo>
                        <a:pt x="16417" y="1268"/>
                      </a:lnTo>
                      <a:lnTo>
                        <a:pt x="15440" y="1756"/>
                      </a:lnTo>
                      <a:lnTo>
                        <a:pt x="14535" y="2299"/>
                      </a:lnTo>
                      <a:lnTo>
                        <a:pt x="13720" y="2915"/>
                      </a:lnTo>
                      <a:lnTo>
                        <a:pt x="12996" y="3602"/>
                      </a:lnTo>
                      <a:lnTo>
                        <a:pt x="12363" y="4345"/>
                      </a:lnTo>
                      <a:lnTo>
                        <a:pt x="11838" y="5159"/>
                      </a:lnTo>
                      <a:lnTo>
                        <a:pt x="11422" y="6010"/>
                      </a:lnTo>
                      <a:lnTo>
                        <a:pt x="11132" y="6933"/>
                      </a:lnTo>
                      <a:lnTo>
                        <a:pt x="10951" y="7910"/>
                      </a:lnTo>
                      <a:lnTo>
                        <a:pt x="10897" y="8924"/>
                      </a:lnTo>
                      <a:lnTo>
                        <a:pt x="10987" y="9992"/>
                      </a:lnTo>
                      <a:lnTo>
                        <a:pt x="11204" y="11096"/>
                      </a:lnTo>
                      <a:lnTo>
                        <a:pt x="11585" y="12254"/>
                      </a:lnTo>
                      <a:lnTo>
                        <a:pt x="11838" y="12852"/>
                      </a:lnTo>
                      <a:lnTo>
                        <a:pt x="11458" y="12580"/>
                      </a:lnTo>
                      <a:lnTo>
                        <a:pt x="10607" y="12146"/>
                      </a:lnTo>
                      <a:lnTo>
                        <a:pt x="9666" y="11838"/>
                      </a:lnTo>
                      <a:lnTo>
                        <a:pt x="8670" y="11621"/>
                      </a:lnTo>
                      <a:lnTo>
                        <a:pt x="7639" y="11512"/>
                      </a:lnTo>
                      <a:lnTo>
                        <a:pt x="6589" y="11530"/>
                      </a:lnTo>
                      <a:lnTo>
                        <a:pt x="5539" y="11639"/>
                      </a:lnTo>
                      <a:lnTo>
                        <a:pt x="4507" y="11874"/>
                      </a:lnTo>
                      <a:lnTo>
                        <a:pt x="3548" y="12200"/>
                      </a:lnTo>
                      <a:lnTo>
                        <a:pt x="2643" y="12616"/>
                      </a:lnTo>
                      <a:lnTo>
                        <a:pt x="1828" y="13159"/>
                      </a:lnTo>
                      <a:lnTo>
                        <a:pt x="1141" y="13793"/>
                      </a:lnTo>
                      <a:lnTo>
                        <a:pt x="598" y="14535"/>
                      </a:lnTo>
                      <a:lnTo>
                        <a:pt x="199" y="15368"/>
                      </a:lnTo>
                      <a:lnTo>
                        <a:pt x="0" y="16291"/>
                      </a:lnTo>
                      <a:lnTo>
                        <a:pt x="0" y="17323"/>
                      </a:lnTo>
                      <a:lnTo>
                        <a:pt x="91" y="17884"/>
                      </a:lnTo>
                      <a:lnTo>
                        <a:pt x="199" y="18372"/>
                      </a:lnTo>
                      <a:lnTo>
                        <a:pt x="543" y="19241"/>
                      </a:lnTo>
                      <a:lnTo>
                        <a:pt x="1014" y="19983"/>
                      </a:lnTo>
                      <a:lnTo>
                        <a:pt x="1593" y="20617"/>
                      </a:lnTo>
                      <a:lnTo>
                        <a:pt x="2263" y="21142"/>
                      </a:lnTo>
                      <a:lnTo>
                        <a:pt x="3023" y="21558"/>
                      </a:lnTo>
                      <a:lnTo>
                        <a:pt x="3838" y="21848"/>
                      </a:lnTo>
                      <a:lnTo>
                        <a:pt x="4688" y="22047"/>
                      </a:lnTo>
                      <a:lnTo>
                        <a:pt x="5575" y="22155"/>
                      </a:lnTo>
                      <a:lnTo>
                        <a:pt x="6498" y="22155"/>
                      </a:lnTo>
                      <a:lnTo>
                        <a:pt x="7403" y="22065"/>
                      </a:lnTo>
                      <a:lnTo>
                        <a:pt x="8290" y="21902"/>
                      </a:lnTo>
                      <a:lnTo>
                        <a:pt x="9141" y="21648"/>
                      </a:lnTo>
                      <a:lnTo>
                        <a:pt x="9955" y="21305"/>
                      </a:lnTo>
                      <a:lnTo>
                        <a:pt x="10698" y="20888"/>
                      </a:lnTo>
                      <a:lnTo>
                        <a:pt x="11367" y="20400"/>
                      </a:lnTo>
                      <a:lnTo>
                        <a:pt x="11657" y="20128"/>
                      </a:lnTo>
                      <a:lnTo>
                        <a:pt x="12001" y="20653"/>
                      </a:lnTo>
                      <a:lnTo>
                        <a:pt x="12906" y="21648"/>
                      </a:lnTo>
                      <a:lnTo>
                        <a:pt x="14010" y="22590"/>
                      </a:lnTo>
                      <a:lnTo>
                        <a:pt x="15277" y="23440"/>
                      </a:lnTo>
                      <a:lnTo>
                        <a:pt x="16689" y="24183"/>
                      </a:lnTo>
                      <a:lnTo>
                        <a:pt x="18173" y="24816"/>
                      </a:lnTo>
                      <a:lnTo>
                        <a:pt x="19712" y="25323"/>
                      </a:lnTo>
                      <a:lnTo>
                        <a:pt x="21250" y="25685"/>
                      </a:lnTo>
                      <a:lnTo>
                        <a:pt x="22771" y="25866"/>
                      </a:lnTo>
                      <a:lnTo>
                        <a:pt x="24237" y="25866"/>
                      </a:lnTo>
                      <a:lnTo>
                        <a:pt x="25594" y="25667"/>
                      </a:lnTo>
                      <a:lnTo>
                        <a:pt x="26807" y="25250"/>
                      </a:lnTo>
                      <a:lnTo>
                        <a:pt x="27857" y="24581"/>
                      </a:lnTo>
                      <a:lnTo>
                        <a:pt x="28472" y="23929"/>
                      </a:lnTo>
                      <a:lnTo>
                        <a:pt x="28834" y="23404"/>
                      </a:lnTo>
                      <a:lnTo>
                        <a:pt x="29106" y="22807"/>
                      </a:lnTo>
                      <a:lnTo>
                        <a:pt x="29323" y="22155"/>
                      </a:lnTo>
                      <a:lnTo>
                        <a:pt x="29468" y="21413"/>
                      </a:lnTo>
                      <a:lnTo>
                        <a:pt x="29522" y="20599"/>
                      </a:lnTo>
                      <a:lnTo>
                        <a:pt x="29522" y="20164"/>
                      </a:lnTo>
                      <a:lnTo>
                        <a:pt x="29884" y="20562"/>
                      </a:lnTo>
                      <a:lnTo>
                        <a:pt x="30771" y="21268"/>
                      </a:lnTo>
                      <a:lnTo>
                        <a:pt x="31803" y="21866"/>
                      </a:lnTo>
                      <a:lnTo>
                        <a:pt x="32943" y="22372"/>
                      </a:lnTo>
                      <a:lnTo>
                        <a:pt x="34156" y="22753"/>
                      </a:lnTo>
                      <a:lnTo>
                        <a:pt x="35459" y="23042"/>
                      </a:lnTo>
                      <a:lnTo>
                        <a:pt x="36780" y="23205"/>
                      </a:lnTo>
                      <a:lnTo>
                        <a:pt x="38120" y="23241"/>
                      </a:lnTo>
                      <a:lnTo>
                        <a:pt x="39423" y="23151"/>
                      </a:lnTo>
                      <a:lnTo>
                        <a:pt x="40708" y="22916"/>
                      </a:lnTo>
                      <a:lnTo>
                        <a:pt x="41903" y="22554"/>
                      </a:lnTo>
                      <a:lnTo>
                        <a:pt x="43025" y="22029"/>
                      </a:lnTo>
                      <a:lnTo>
                        <a:pt x="44002" y="21377"/>
                      </a:lnTo>
                      <a:lnTo>
                        <a:pt x="44835" y="20562"/>
                      </a:lnTo>
                      <a:lnTo>
                        <a:pt x="45505" y="19585"/>
                      </a:lnTo>
                      <a:lnTo>
                        <a:pt x="45975" y="18445"/>
                      </a:lnTo>
                      <a:lnTo>
                        <a:pt x="46102" y="17811"/>
                      </a:lnTo>
                      <a:lnTo>
                        <a:pt x="46174" y="17413"/>
                      </a:lnTo>
                      <a:lnTo>
                        <a:pt x="46192" y="16725"/>
                      </a:lnTo>
                      <a:lnTo>
                        <a:pt x="46138" y="16146"/>
                      </a:lnTo>
                      <a:lnTo>
                        <a:pt x="45975" y="15639"/>
                      </a:lnTo>
                      <a:lnTo>
                        <a:pt x="45740" y="15241"/>
                      </a:lnTo>
                      <a:lnTo>
                        <a:pt x="45450" y="14933"/>
                      </a:lnTo>
                      <a:lnTo>
                        <a:pt x="45088" y="14716"/>
                      </a:lnTo>
                      <a:lnTo>
                        <a:pt x="44672" y="14571"/>
                      </a:lnTo>
                      <a:lnTo>
                        <a:pt x="43984" y="14499"/>
                      </a:lnTo>
                      <a:lnTo>
                        <a:pt x="42989" y="14698"/>
                      </a:lnTo>
                      <a:lnTo>
                        <a:pt x="41975" y="15187"/>
                      </a:lnTo>
                      <a:lnTo>
                        <a:pt x="41016" y="15947"/>
                      </a:lnTo>
                      <a:lnTo>
                        <a:pt x="40599" y="16417"/>
                      </a:lnTo>
                      <a:lnTo>
                        <a:pt x="40599" y="16417"/>
                      </a:lnTo>
                      <a:lnTo>
                        <a:pt x="41106" y="15838"/>
                      </a:lnTo>
                      <a:lnTo>
                        <a:pt x="42174" y="14951"/>
                      </a:lnTo>
                      <a:lnTo>
                        <a:pt x="42898" y="14282"/>
                      </a:lnTo>
                      <a:lnTo>
                        <a:pt x="43314" y="13775"/>
                      </a:lnTo>
                      <a:lnTo>
                        <a:pt x="43658" y="13178"/>
                      </a:lnTo>
                      <a:lnTo>
                        <a:pt x="43894" y="12417"/>
                      </a:lnTo>
                      <a:lnTo>
                        <a:pt x="43966" y="11983"/>
                      </a:lnTo>
                      <a:lnTo>
                        <a:pt x="44038" y="11331"/>
                      </a:lnTo>
                      <a:lnTo>
                        <a:pt x="43912" y="10010"/>
                      </a:lnTo>
                      <a:lnTo>
                        <a:pt x="43495" y="8761"/>
                      </a:lnTo>
                      <a:lnTo>
                        <a:pt x="42862" y="7603"/>
                      </a:lnTo>
                      <a:lnTo>
                        <a:pt x="42464" y="7096"/>
                      </a:lnTo>
                      <a:lnTo>
                        <a:pt x="42192" y="6788"/>
                      </a:lnTo>
                      <a:lnTo>
                        <a:pt x="41613" y="6281"/>
                      </a:lnTo>
                      <a:lnTo>
                        <a:pt x="40979" y="5847"/>
                      </a:lnTo>
                      <a:lnTo>
                        <a:pt x="40292" y="5521"/>
                      </a:lnTo>
                      <a:lnTo>
                        <a:pt x="39586" y="5286"/>
                      </a:lnTo>
                      <a:lnTo>
                        <a:pt x="38862" y="5159"/>
                      </a:lnTo>
                      <a:lnTo>
                        <a:pt x="38138" y="5105"/>
                      </a:lnTo>
                      <a:lnTo>
                        <a:pt x="37414" y="5159"/>
                      </a:lnTo>
                      <a:lnTo>
                        <a:pt x="36708" y="5304"/>
                      </a:lnTo>
                      <a:lnTo>
                        <a:pt x="36020" y="5539"/>
                      </a:lnTo>
                      <a:lnTo>
                        <a:pt x="35386" y="5865"/>
                      </a:lnTo>
                      <a:lnTo>
                        <a:pt x="34807" y="6299"/>
                      </a:lnTo>
                      <a:lnTo>
                        <a:pt x="34282" y="6806"/>
                      </a:lnTo>
                      <a:lnTo>
                        <a:pt x="33848" y="7422"/>
                      </a:lnTo>
                      <a:lnTo>
                        <a:pt x="33504" y="8075"/>
                      </a:lnTo>
                      <a:lnTo>
                        <a:pt x="33558" y="7530"/>
                      </a:lnTo>
                      <a:lnTo>
                        <a:pt x="33522" y="6824"/>
                      </a:lnTo>
                      <a:lnTo>
                        <a:pt x="33395" y="6136"/>
                      </a:lnTo>
                      <a:lnTo>
                        <a:pt x="33196" y="5467"/>
                      </a:lnTo>
                      <a:lnTo>
                        <a:pt x="32744" y="4507"/>
                      </a:lnTo>
                      <a:lnTo>
                        <a:pt x="31893" y="3313"/>
                      </a:lnTo>
                      <a:lnTo>
                        <a:pt x="30825" y="2281"/>
                      </a:lnTo>
                      <a:lnTo>
                        <a:pt x="29631" y="1449"/>
                      </a:lnTo>
                      <a:lnTo>
                        <a:pt x="28327" y="815"/>
                      </a:lnTo>
                      <a:lnTo>
                        <a:pt x="27676" y="598"/>
                      </a:lnTo>
                      <a:lnTo>
                        <a:pt x="26644" y="344"/>
                      </a:lnTo>
                      <a:lnTo>
                        <a:pt x="24508" y="37"/>
                      </a:lnTo>
                      <a:lnTo>
                        <a:pt x="2235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2" name="Google Shape;372;p11"/>
                <p:cNvSpPr/>
                <p:nvPr/>
              </p:nvSpPr>
              <p:spPr>
                <a:xfrm>
                  <a:off x="389676" y="3734636"/>
                  <a:ext cx="1478364" cy="818267"/>
                </a:xfrm>
                <a:custGeom>
                  <a:avLst/>
                  <a:gdLst/>
                  <a:ahLst/>
                  <a:cxnLst/>
                  <a:rect l="l" t="t" r="r" b="b"/>
                  <a:pathLst>
                    <a:path w="46537" h="25758" extrusionOk="0">
                      <a:moveTo>
                        <a:pt x="19331" y="1"/>
                      </a:moveTo>
                      <a:lnTo>
                        <a:pt x="18680" y="146"/>
                      </a:lnTo>
                      <a:lnTo>
                        <a:pt x="17431" y="526"/>
                      </a:lnTo>
                      <a:lnTo>
                        <a:pt x="16254" y="997"/>
                      </a:lnTo>
                      <a:lnTo>
                        <a:pt x="15186" y="1558"/>
                      </a:lnTo>
                      <a:lnTo>
                        <a:pt x="14227" y="2209"/>
                      </a:lnTo>
                      <a:lnTo>
                        <a:pt x="13358" y="2933"/>
                      </a:lnTo>
                      <a:lnTo>
                        <a:pt x="12616" y="3730"/>
                      </a:lnTo>
                      <a:lnTo>
                        <a:pt x="12019" y="4598"/>
                      </a:lnTo>
                      <a:lnTo>
                        <a:pt x="11766" y="5069"/>
                      </a:lnTo>
                      <a:lnTo>
                        <a:pt x="11566" y="5449"/>
                      </a:lnTo>
                      <a:lnTo>
                        <a:pt x="11259" y="6264"/>
                      </a:lnTo>
                      <a:lnTo>
                        <a:pt x="11060" y="7114"/>
                      </a:lnTo>
                      <a:lnTo>
                        <a:pt x="10951" y="7983"/>
                      </a:lnTo>
                      <a:lnTo>
                        <a:pt x="10933" y="8888"/>
                      </a:lnTo>
                      <a:lnTo>
                        <a:pt x="11023" y="9793"/>
                      </a:lnTo>
                      <a:lnTo>
                        <a:pt x="11223" y="10734"/>
                      </a:lnTo>
                      <a:lnTo>
                        <a:pt x="11494" y="11694"/>
                      </a:lnTo>
                      <a:lnTo>
                        <a:pt x="11675" y="12164"/>
                      </a:lnTo>
                      <a:lnTo>
                        <a:pt x="11204" y="11893"/>
                      </a:lnTo>
                      <a:lnTo>
                        <a:pt x="10118" y="11477"/>
                      </a:lnTo>
                      <a:lnTo>
                        <a:pt x="8960" y="11205"/>
                      </a:lnTo>
                      <a:lnTo>
                        <a:pt x="7729" y="11096"/>
                      </a:lnTo>
                      <a:lnTo>
                        <a:pt x="6480" y="11133"/>
                      </a:lnTo>
                      <a:lnTo>
                        <a:pt x="5231" y="11314"/>
                      </a:lnTo>
                      <a:lnTo>
                        <a:pt x="4037" y="11640"/>
                      </a:lnTo>
                      <a:lnTo>
                        <a:pt x="2933" y="12128"/>
                      </a:lnTo>
                      <a:lnTo>
                        <a:pt x="2426" y="12436"/>
                      </a:lnTo>
                      <a:lnTo>
                        <a:pt x="2064" y="12653"/>
                      </a:lnTo>
                      <a:lnTo>
                        <a:pt x="1448" y="13178"/>
                      </a:lnTo>
                      <a:lnTo>
                        <a:pt x="942" y="13739"/>
                      </a:lnTo>
                      <a:lnTo>
                        <a:pt x="543" y="14355"/>
                      </a:lnTo>
                      <a:lnTo>
                        <a:pt x="254" y="15024"/>
                      </a:lnTo>
                      <a:lnTo>
                        <a:pt x="73" y="15730"/>
                      </a:lnTo>
                      <a:lnTo>
                        <a:pt x="0" y="16472"/>
                      </a:lnTo>
                      <a:lnTo>
                        <a:pt x="55" y="17233"/>
                      </a:lnTo>
                      <a:lnTo>
                        <a:pt x="127" y="17631"/>
                      </a:lnTo>
                      <a:lnTo>
                        <a:pt x="199" y="18011"/>
                      </a:lnTo>
                      <a:lnTo>
                        <a:pt x="435" y="18699"/>
                      </a:lnTo>
                      <a:lnTo>
                        <a:pt x="761" y="19332"/>
                      </a:lnTo>
                      <a:lnTo>
                        <a:pt x="1159" y="19911"/>
                      </a:lnTo>
                      <a:lnTo>
                        <a:pt x="1647" y="20436"/>
                      </a:lnTo>
                      <a:lnTo>
                        <a:pt x="2209" y="20889"/>
                      </a:lnTo>
                      <a:lnTo>
                        <a:pt x="2824" y="21269"/>
                      </a:lnTo>
                      <a:lnTo>
                        <a:pt x="3530" y="21577"/>
                      </a:lnTo>
                      <a:lnTo>
                        <a:pt x="3910" y="21703"/>
                      </a:lnTo>
                      <a:lnTo>
                        <a:pt x="4417" y="21848"/>
                      </a:lnTo>
                      <a:lnTo>
                        <a:pt x="5467" y="22011"/>
                      </a:lnTo>
                      <a:lnTo>
                        <a:pt x="6535" y="22047"/>
                      </a:lnTo>
                      <a:lnTo>
                        <a:pt x="7602" y="21957"/>
                      </a:lnTo>
                      <a:lnTo>
                        <a:pt x="8670" y="21739"/>
                      </a:lnTo>
                      <a:lnTo>
                        <a:pt x="9666" y="21414"/>
                      </a:lnTo>
                      <a:lnTo>
                        <a:pt x="10607" y="20961"/>
                      </a:lnTo>
                      <a:lnTo>
                        <a:pt x="11440" y="20418"/>
                      </a:lnTo>
                      <a:lnTo>
                        <a:pt x="11802" y="20092"/>
                      </a:lnTo>
                      <a:lnTo>
                        <a:pt x="12236" y="20690"/>
                      </a:lnTo>
                      <a:lnTo>
                        <a:pt x="13322" y="21812"/>
                      </a:lnTo>
                      <a:lnTo>
                        <a:pt x="14643" y="22826"/>
                      </a:lnTo>
                      <a:lnTo>
                        <a:pt x="16146" y="23731"/>
                      </a:lnTo>
                      <a:lnTo>
                        <a:pt x="17793" y="24491"/>
                      </a:lnTo>
                      <a:lnTo>
                        <a:pt x="19494" y="25088"/>
                      </a:lnTo>
                      <a:lnTo>
                        <a:pt x="21214" y="25504"/>
                      </a:lnTo>
                      <a:lnTo>
                        <a:pt x="22915" y="25740"/>
                      </a:lnTo>
                      <a:lnTo>
                        <a:pt x="23730" y="25758"/>
                      </a:lnTo>
                      <a:lnTo>
                        <a:pt x="24400" y="25740"/>
                      </a:lnTo>
                      <a:lnTo>
                        <a:pt x="25648" y="25577"/>
                      </a:lnTo>
                      <a:lnTo>
                        <a:pt x="26228" y="25414"/>
                      </a:lnTo>
                      <a:lnTo>
                        <a:pt x="26861" y="25197"/>
                      </a:lnTo>
                      <a:lnTo>
                        <a:pt x="27802" y="24672"/>
                      </a:lnTo>
                      <a:lnTo>
                        <a:pt x="28382" y="24183"/>
                      </a:lnTo>
                      <a:lnTo>
                        <a:pt x="28907" y="23586"/>
                      </a:lnTo>
                      <a:lnTo>
                        <a:pt x="29341" y="22844"/>
                      </a:lnTo>
                      <a:lnTo>
                        <a:pt x="29649" y="21957"/>
                      </a:lnTo>
                      <a:lnTo>
                        <a:pt x="29830" y="20889"/>
                      </a:lnTo>
                      <a:lnTo>
                        <a:pt x="29848" y="20273"/>
                      </a:lnTo>
                      <a:lnTo>
                        <a:pt x="30336" y="20726"/>
                      </a:lnTo>
                      <a:lnTo>
                        <a:pt x="31495" y="21504"/>
                      </a:lnTo>
                      <a:lnTo>
                        <a:pt x="32816" y="22156"/>
                      </a:lnTo>
                      <a:lnTo>
                        <a:pt x="34282" y="22645"/>
                      </a:lnTo>
                      <a:lnTo>
                        <a:pt x="35839" y="22970"/>
                      </a:lnTo>
                      <a:lnTo>
                        <a:pt x="37432" y="23115"/>
                      </a:lnTo>
                      <a:lnTo>
                        <a:pt x="39043" y="23079"/>
                      </a:lnTo>
                      <a:lnTo>
                        <a:pt x="40617" y="22862"/>
                      </a:lnTo>
                      <a:lnTo>
                        <a:pt x="41360" y="22663"/>
                      </a:lnTo>
                      <a:lnTo>
                        <a:pt x="41884" y="22518"/>
                      </a:lnTo>
                      <a:lnTo>
                        <a:pt x="42844" y="22120"/>
                      </a:lnTo>
                      <a:lnTo>
                        <a:pt x="43713" y="21631"/>
                      </a:lnTo>
                      <a:lnTo>
                        <a:pt x="44455" y="21070"/>
                      </a:lnTo>
                      <a:lnTo>
                        <a:pt x="45106" y="20418"/>
                      </a:lnTo>
                      <a:lnTo>
                        <a:pt x="45631" y="19694"/>
                      </a:lnTo>
                      <a:lnTo>
                        <a:pt x="46048" y="18898"/>
                      </a:lnTo>
                      <a:lnTo>
                        <a:pt x="46337" y="18029"/>
                      </a:lnTo>
                      <a:lnTo>
                        <a:pt x="46428" y="17558"/>
                      </a:lnTo>
                      <a:lnTo>
                        <a:pt x="46500" y="17160"/>
                      </a:lnTo>
                      <a:lnTo>
                        <a:pt x="46536" y="16454"/>
                      </a:lnTo>
                      <a:lnTo>
                        <a:pt x="46464" y="15875"/>
                      </a:lnTo>
                      <a:lnTo>
                        <a:pt x="46337" y="15404"/>
                      </a:lnTo>
                      <a:lnTo>
                        <a:pt x="46048" y="14861"/>
                      </a:lnTo>
                      <a:lnTo>
                        <a:pt x="45559" y="14427"/>
                      </a:lnTo>
                      <a:lnTo>
                        <a:pt x="45324" y="14300"/>
                      </a:lnTo>
                      <a:lnTo>
                        <a:pt x="45070" y="14192"/>
                      </a:lnTo>
                      <a:lnTo>
                        <a:pt x="44491" y="14101"/>
                      </a:lnTo>
                      <a:lnTo>
                        <a:pt x="43876" y="14119"/>
                      </a:lnTo>
                      <a:lnTo>
                        <a:pt x="43224" y="14264"/>
                      </a:lnTo>
                      <a:lnTo>
                        <a:pt x="42898" y="14391"/>
                      </a:lnTo>
                      <a:lnTo>
                        <a:pt x="42898" y="14391"/>
                      </a:lnTo>
                      <a:lnTo>
                        <a:pt x="43152" y="14155"/>
                      </a:lnTo>
                      <a:lnTo>
                        <a:pt x="43604" y="13631"/>
                      </a:lnTo>
                      <a:lnTo>
                        <a:pt x="43966" y="12979"/>
                      </a:lnTo>
                      <a:lnTo>
                        <a:pt x="44219" y="12201"/>
                      </a:lnTo>
                      <a:lnTo>
                        <a:pt x="44310" y="11730"/>
                      </a:lnTo>
                      <a:lnTo>
                        <a:pt x="44364" y="11078"/>
                      </a:lnTo>
                      <a:lnTo>
                        <a:pt x="44238" y="9775"/>
                      </a:lnTo>
                      <a:lnTo>
                        <a:pt x="43839" y="8472"/>
                      </a:lnTo>
                      <a:lnTo>
                        <a:pt x="43188" y="7277"/>
                      </a:lnTo>
                      <a:lnTo>
                        <a:pt x="42753" y="6716"/>
                      </a:lnTo>
                      <a:lnTo>
                        <a:pt x="42482" y="6409"/>
                      </a:lnTo>
                      <a:lnTo>
                        <a:pt x="41866" y="5865"/>
                      </a:lnTo>
                      <a:lnTo>
                        <a:pt x="41179" y="5413"/>
                      </a:lnTo>
                      <a:lnTo>
                        <a:pt x="40436" y="5069"/>
                      </a:lnTo>
                      <a:lnTo>
                        <a:pt x="39676" y="4834"/>
                      </a:lnTo>
                      <a:lnTo>
                        <a:pt x="38862" y="4707"/>
                      </a:lnTo>
                      <a:lnTo>
                        <a:pt x="38047" y="4689"/>
                      </a:lnTo>
                      <a:lnTo>
                        <a:pt x="37233" y="4798"/>
                      </a:lnTo>
                      <a:lnTo>
                        <a:pt x="36834" y="4906"/>
                      </a:lnTo>
                      <a:lnTo>
                        <a:pt x="36346" y="5051"/>
                      </a:lnTo>
                      <a:lnTo>
                        <a:pt x="35495" y="5467"/>
                      </a:lnTo>
                      <a:lnTo>
                        <a:pt x="34753" y="6010"/>
                      </a:lnTo>
                      <a:lnTo>
                        <a:pt x="34138" y="6698"/>
                      </a:lnTo>
                      <a:lnTo>
                        <a:pt x="33884" y="7096"/>
                      </a:lnTo>
                      <a:lnTo>
                        <a:pt x="33848" y="6481"/>
                      </a:lnTo>
                      <a:lnTo>
                        <a:pt x="33558" y="5232"/>
                      </a:lnTo>
                      <a:lnTo>
                        <a:pt x="33287" y="4617"/>
                      </a:lnTo>
                      <a:lnTo>
                        <a:pt x="33088" y="4236"/>
                      </a:lnTo>
                      <a:lnTo>
                        <a:pt x="32617" y="3512"/>
                      </a:lnTo>
                      <a:lnTo>
                        <a:pt x="32056" y="2825"/>
                      </a:lnTo>
                      <a:lnTo>
                        <a:pt x="31422" y="2173"/>
                      </a:lnTo>
                      <a:lnTo>
                        <a:pt x="30717" y="1594"/>
                      </a:lnTo>
                      <a:lnTo>
                        <a:pt x="29956" y="1087"/>
                      </a:lnTo>
                      <a:lnTo>
                        <a:pt x="29160" y="653"/>
                      </a:lnTo>
                      <a:lnTo>
                        <a:pt x="28327" y="309"/>
                      </a:lnTo>
                      <a:lnTo>
                        <a:pt x="27893" y="182"/>
                      </a:lnTo>
                      <a:lnTo>
                        <a:pt x="27802" y="472"/>
                      </a:lnTo>
                      <a:lnTo>
                        <a:pt x="28219" y="598"/>
                      </a:lnTo>
                      <a:lnTo>
                        <a:pt x="29033" y="924"/>
                      </a:lnTo>
                      <a:lnTo>
                        <a:pt x="29812" y="1340"/>
                      </a:lnTo>
                      <a:lnTo>
                        <a:pt x="30536" y="1847"/>
                      </a:lnTo>
                      <a:lnTo>
                        <a:pt x="31223" y="2390"/>
                      </a:lnTo>
                      <a:lnTo>
                        <a:pt x="31839" y="3006"/>
                      </a:lnTo>
                      <a:lnTo>
                        <a:pt x="32364" y="3675"/>
                      </a:lnTo>
                      <a:lnTo>
                        <a:pt x="32834" y="4381"/>
                      </a:lnTo>
                      <a:lnTo>
                        <a:pt x="33015" y="4761"/>
                      </a:lnTo>
                      <a:lnTo>
                        <a:pt x="33178" y="5141"/>
                      </a:lnTo>
                      <a:lnTo>
                        <a:pt x="33432" y="5902"/>
                      </a:lnTo>
                      <a:lnTo>
                        <a:pt x="33558" y="6662"/>
                      </a:lnTo>
                      <a:lnTo>
                        <a:pt x="33576" y="7422"/>
                      </a:lnTo>
                      <a:lnTo>
                        <a:pt x="33522" y="7802"/>
                      </a:lnTo>
                      <a:lnTo>
                        <a:pt x="33323" y="8400"/>
                      </a:lnTo>
                      <a:lnTo>
                        <a:pt x="33178" y="9033"/>
                      </a:lnTo>
                      <a:lnTo>
                        <a:pt x="33196" y="9160"/>
                      </a:lnTo>
                      <a:lnTo>
                        <a:pt x="33287" y="9214"/>
                      </a:lnTo>
                      <a:lnTo>
                        <a:pt x="33414" y="9214"/>
                      </a:lnTo>
                      <a:lnTo>
                        <a:pt x="33468" y="9124"/>
                      </a:lnTo>
                      <a:lnTo>
                        <a:pt x="33703" y="8508"/>
                      </a:lnTo>
                      <a:lnTo>
                        <a:pt x="33830" y="7893"/>
                      </a:lnTo>
                      <a:lnTo>
                        <a:pt x="34047" y="7404"/>
                      </a:lnTo>
                      <a:lnTo>
                        <a:pt x="34644" y="6535"/>
                      </a:lnTo>
                      <a:lnTo>
                        <a:pt x="35441" y="5865"/>
                      </a:lnTo>
                      <a:lnTo>
                        <a:pt x="36382" y="5359"/>
                      </a:lnTo>
                      <a:lnTo>
                        <a:pt x="36907" y="5196"/>
                      </a:lnTo>
                      <a:lnTo>
                        <a:pt x="37287" y="5087"/>
                      </a:lnTo>
                      <a:lnTo>
                        <a:pt x="38065" y="4997"/>
                      </a:lnTo>
                      <a:lnTo>
                        <a:pt x="38844" y="5015"/>
                      </a:lnTo>
                      <a:lnTo>
                        <a:pt x="39604" y="5123"/>
                      </a:lnTo>
                      <a:lnTo>
                        <a:pt x="40328" y="5359"/>
                      </a:lnTo>
                      <a:lnTo>
                        <a:pt x="41034" y="5684"/>
                      </a:lnTo>
                      <a:lnTo>
                        <a:pt x="41667" y="6101"/>
                      </a:lnTo>
                      <a:lnTo>
                        <a:pt x="42265" y="6626"/>
                      </a:lnTo>
                      <a:lnTo>
                        <a:pt x="42518" y="6915"/>
                      </a:lnTo>
                      <a:lnTo>
                        <a:pt x="42934" y="7440"/>
                      </a:lnTo>
                      <a:lnTo>
                        <a:pt x="43568" y="8599"/>
                      </a:lnTo>
                      <a:lnTo>
                        <a:pt x="43948" y="9829"/>
                      </a:lnTo>
                      <a:lnTo>
                        <a:pt x="44057" y="11078"/>
                      </a:lnTo>
                      <a:lnTo>
                        <a:pt x="44002" y="11694"/>
                      </a:lnTo>
                      <a:lnTo>
                        <a:pt x="43912" y="12255"/>
                      </a:lnTo>
                      <a:lnTo>
                        <a:pt x="43550" y="13160"/>
                      </a:lnTo>
                      <a:lnTo>
                        <a:pt x="43025" y="13848"/>
                      </a:lnTo>
                      <a:lnTo>
                        <a:pt x="42409" y="14427"/>
                      </a:lnTo>
                      <a:lnTo>
                        <a:pt x="42065" y="14717"/>
                      </a:lnTo>
                      <a:lnTo>
                        <a:pt x="41703" y="15006"/>
                      </a:lnTo>
                      <a:lnTo>
                        <a:pt x="40998" y="15658"/>
                      </a:lnTo>
                      <a:lnTo>
                        <a:pt x="40672" y="16038"/>
                      </a:lnTo>
                      <a:lnTo>
                        <a:pt x="40654" y="16038"/>
                      </a:lnTo>
                      <a:lnTo>
                        <a:pt x="40654" y="16056"/>
                      </a:lnTo>
                      <a:lnTo>
                        <a:pt x="40636" y="16092"/>
                      </a:lnTo>
                      <a:lnTo>
                        <a:pt x="40636" y="16219"/>
                      </a:lnTo>
                      <a:lnTo>
                        <a:pt x="40672" y="16255"/>
                      </a:lnTo>
                      <a:lnTo>
                        <a:pt x="40726" y="16291"/>
                      </a:lnTo>
                      <a:lnTo>
                        <a:pt x="40853" y="16273"/>
                      </a:lnTo>
                      <a:lnTo>
                        <a:pt x="40889" y="16237"/>
                      </a:lnTo>
                      <a:lnTo>
                        <a:pt x="40907" y="16219"/>
                      </a:lnTo>
                      <a:lnTo>
                        <a:pt x="41142" y="15947"/>
                      </a:lnTo>
                      <a:lnTo>
                        <a:pt x="41649" y="15477"/>
                      </a:lnTo>
                      <a:lnTo>
                        <a:pt x="42482" y="14898"/>
                      </a:lnTo>
                      <a:lnTo>
                        <a:pt x="43351" y="14536"/>
                      </a:lnTo>
                      <a:lnTo>
                        <a:pt x="43930" y="14409"/>
                      </a:lnTo>
                      <a:lnTo>
                        <a:pt x="44473" y="14391"/>
                      </a:lnTo>
                      <a:lnTo>
                        <a:pt x="44962" y="14481"/>
                      </a:lnTo>
                      <a:lnTo>
                        <a:pt x="45197" y="14572"/>
                      </a:lnTo>
                      <a:lnTo>
                        <a:pt x="45505" y="14753"/>
                      </a:lnTo>
                      <a:lnTo>
                        <a:pt x="45957" y="15278"/>
                      </a:lnTo>
                      <a:lnTo>
                        <a:pt x="46192" y="16020"/>
                      </a:lnTo>
                      <a:lnTo>
                        <a:pt x="46210" y="16961"/>
                      </a:lnTo>
                      <a:lnTo>
                        <a:pt x="46138" y="17504"/>
                      </a:lnTo>
                      <a:lnTo>
                        <a:pt x="46048" y="17938"/>
                      </a:lnTo>
                      <a:lnTo>
                        <a:pt x="45776" y="18771"/>
                      </a:lnTo>
                      <a:lnTo>
                        <a:pt x="45378" y="19531"/>
                      </a:lnTo>
                      <a:lnTo>
                        <a:pt x="44871" y="20219"/>
                      </a:lnTo>
                      <a:lnTo>
                        <a:pt x="44256" y="20853"/>
                      </a:lnTo>
                      <a:lnTo>
                        <a:pt x="43532" y="21377"/>
                      </a:lnTo>
                      <a:lnTo>
                        <a:pt x="42699" y="21848"/>
                      </a:lnTo>
                      <a:lnTo>
                        <a:pt x="41776" y="22228"/>
                      </a:lnTo>
                      <a:lnTo>
                        <a:pt x="41287" y="22373"/>
                      </a:lnTo>
                      <a:lnTo>
                        <a:pt x="40527" y="22572"/>
                      </a:lnTo>
                      <a:lnTo>
                        <a:pt x="38952" y="22789"/>
                      </a:lnTo>
                      <a:lnTo>
                        <a:pt x="37323" y="22789"/>
                      </a:lnTo>
                      <a:lnTo>
                        <a:pt x="35712" y="22626"/>
                      </a:lnTo>
                      <a:lnTo>
                        <a:pt x="34138" y="22264"/>
                      </a:lnTo>
                      <a:lnTo>
                        <a:pt x="32671" y="21758"/>
                      </a:lnTo>
                      <a:lnTo>
                        <a:pt x="31368" y="21070"/>
                      </a:lnTo>
                      <a:lnTo>
                        <a:pt x="30264" y="20255"/>
                      </a:lnTo>
                      <a:lnTo>
                        <a:pt x="29812" y="19803"/>
                      </a:lnTo>
                      <a:lnTo>
                        <a:pt x="29739" y="19748"/>
                      </a:lnTo>
                      <a:lnTo>
                        <a:pt x="29649" y="19767"/>
                      </a:lnTo>
                      <a:lnTo>
                        <a:pt x="29558" y="19821"/>
                      </a:lnTo>
                      <a:lnTo>
                        <a:pt x="29540" y="19911"/>
                      </a:lnTo>
                      <a:lnTo>
                        <a:pt x="29558" y="20400"/>
                      </a:lnTo>
                      <a:lnTo>
                        <a:pt x="29468" y="21341"/>
                      </a:lnTo>
                      <a:lnTo>
                        <a:pt x="29269" y="22174"/>
                      </a:lnTo>
                      <a:lnTo>
                        <a:pt x="28943" y="22916"/>
                      </a:lnTo>
                      <a:lnTo>
                        <a:pt x="28526" y="23586"/>
                      </a:lnTo>
                      <a:lnTo>
                        <a:pt x="27983" y="24147"/>
                      </a:lnTo>
                      <a:lnTo>
                        <a:pt x="27332" y="24617"/>
                      </a:lnTo>
                      <a:lnTo>
                        <a:pt x="26572" y="24979"/>
                      </a:lnTo>
                      <a:lnTo>
                        <a:pt x="26137" y="25124"/>
                      </a:lnTo>
                      <a:lnTo>
                        <a:pt x="25739" y="25233"/>
                      </a:lnTo>
                      <a:lnTo>
                        <a:pt x="24852" y="25396"/>
                      </a:lnTo>
                      <a:lnTo>
                        <a:pt x="23458" y="25468"/>
                      </a:lnTo>
                      <a:lnTo>
                        <a:pt x="21449" y="25269"/>
                      </a:lnTo>
                      <a:lnTo>
                        <a:pt x="19368" y="24762"/>
                      </a:lnTo>
                      <a:lnTo>
                        <a:pt x="17359" y="24002"/>
                      </a:lnTo>
                      <a:lnTo>
                        <a:pt x="15458" y="23007"/>
                      </a:lnTo>
                      <a:lnTo>
                        <a:pt x="13793" y="21830"/>
                      </a:lnTo>
                      <a:lnTo>
                        <a:pt x="12761" y="20834"/>
                      </a:lnTo>
                      <a:lnTo>
                        <a:pt x="12200" y="20147"/>
                      </a:lnTo>
                      <a:lnTo>
                        <a:pt x="11965" y="19785"/>
                      </a:lnTo>
                      <a:lnTo>
                        <a:pt x="11910" y="19730"/>
                      </a:lnTo>
                      <a:lnTo>
                        <a:pt x="11856" y="19712"/>
                      </a:lnTo>
                      <a:lnTo>
                        <a:pt x="11784" y="19712"/>
                      </a:lnTo>
                      <a:lnTo>
                        <a:pt x="11729" y="19748"/>
                      </a:lnTo>
                      <a:lnTo>
                        <a:pt x="11385" y="20074"/>
                      </a:lnTo>
                      <a:lnTo>
                        <a:pt x="10571" y="20635"/>
                      </a:lnTo>
                      <a:lnTo>
                        <a:pt x="9666" y="21088"/>
                      </a:lnTo>
                      <a:lnTo>
                        <a:pt x="8688" y="21432"/>
                      </a:lnTo>
                      <a:lnTo>
                        <a:pt x="7657" y="21649"/>
                      </a:lnTo>
                      <a:lnTo>
                        <a:pt x="6589" y="21739"/>
                      </a:lnTo>
                      <a:lnTo>
                        <a:pt x="5521" y="21721"/>
                      </a:lnTo>
                      <a:lnTo>
                        <a:pt x="4489" y="21558"/>
                      </a:lnTo>
                      <a:lnTo>
                        <a:pt x="4000" y="21414"/>
                      </a:lnTo>
                      <a:lnTo>
                        <a:pt x="3638" y="21305"/>
                      </a:lnTo>
                      <a:lnTo>
                        <a:pt x="2987" y="20997"/>
                      </a:lnTo>
                      <a:lnTo>
                        <a:pt x="2390" y="20635"/>
                      </a:lnTo>
                      <a:lnTo>
                        <a:pt x="1865" y="20219"/>
                      </a:lnTo>
                      <a:lnTo>
                        <a:pt x="1412" y="19730"/>
                      </a:lnTo>
                      <a:lnTo>
                        <a:pt x="1014" y="19187"/>
                      </a:lnTo>
                      <a:lnTo>
                        <a:pt x="724" y="18590"/>
                      </a:lnTo>
                      <a:lnTo>
                        <a:pt x="489" y="17920"/>
                      </a:lnTo>
                      <a:lnTo>
                        <a:pt x="417" y="17576"/>
                      </a:lnTo>
                      <a:lnTo>
                        <a:pt x="344" y="17196"/>
                      </a:lnTo>
                      <a:lnTo>
                        <a:pt x="308" y="16472"/>
                      </a:lnTo>
                      <a:lnTo>
                        <a:pt x="362" y="15784"/>
                      </a:lnTo>
                      <a:lnTo>
                        <a:pt x="543" y="15115"/>
                      </a:lnTo>
                      <a:lnTo>
                        <a:pt x="815" y="14499"/>
                      </a:lnTo>
                      <a:lnTo>
                        <a:pt x="1195" y="13920"/>
                      </a:lnTo>
                      <a:lnTo>
                        <a:pt x="1666" y="13377"/>
                      </a:lnTo>
                      <a:lnTo>
                        <a:pt x="2245" y="12907"/>
                      </a:lnTo>
                      <a:lnTo>
                        <a:pt x="2571" y="12689"/>
                      </a:lnTo>
                      <a:lnTo>
                        <a:pt x="3095" y="12364"/>
                      </a:lnTo>
                      <a:lnTo>
                        <a:pt x="4236" y="11893"/>
                      </a:lnTo>
                      <a:lnTo>
                        <a:pt x="5467" y="11567"/>
                      </a:lnTo>
                      <a:lnTo>
                        <a:pt x="6734" y="11404"/>
                      </a:lnTo>
                      <a:lnTo>
                        <a:pt x="8019" y="11404"/>
                      </a:lnTo>
                      <a:lnTo>
                        <a:pt x="9268" y="11567"/>
                      </a:lnTo>
                      <a:lnTo>
                        <a:pt x="10426" y="11893"/>
                      </a:lnTo>
                      <a:lnTo>
                        <a:pt x="11476" y="12382"/>
                      </a:lnTo>
                      <a:lnTo>
                        <a:pt x="11928" y="12689"/>
                      </a:lnTo>
                      <a:lnTo>
                        <a:pt x="12019" y="12726"/>
                      </a:lnTo>
                      <a:lnTo>
                        <a:pt x="12109" y="12689"/>
                      </a:lnTo>
                      <a:lnTo>
                        <a:pt x="12164" y="12617"/>
                      </a:lnTo>
                      <a:lnTo>
                        <a:pt x="12146" y="12508"/>
                      </a:lnTo>
                      <a:lnTo>
                        <a:pt x="11947" y="12020"/>
                      </a:lnTo>
                      <a:lnTo>
                        <a:pt x="11603" y="11024"/>
                      </a:lnTo>
                      <a:lnTo>
                        <a:pt x="11385" y="10065"/>
                      </a:lnTo>
                      <a:lnTo>
                        <a:pt x="11259" y="9124"/>
                      </a:lnTo>
                      <a:lnTo>
                        <a:pt x="11241" y="8200"/>
                      </a:lnTo>
                      <a:lnTo>
                        <a:pt x="11331" y="7295"/>
                      </a:lnTo>
                      <a:lnTo>
                        <a:pt x="11530" y="6445"/>
                      </a:lnTo>
                      <a:lnTo>
                        <a:pt x="11838" y="5594"/>
                      </a:lnTo>
                      <a:lnTo>
                        <a:pt x="12037" y="5196"/>
                      </a:lnTo>
                      <a:lnTo>
                        <a:pt x="12272" y="4761"/>
                      </a:lnTo>
                      <a:lnTo>
                        <a:pt x="12870" y="3911"/>
                      </a:lnTo>
                      <a:lnTo>
                        <a:pt x="13594" y="3132"/>
                      </a:lnTo>
                      <a:lnTo>
                        <a:pt x="14426" y="2426"/>
                      </a:lnTo>
                      <a:lnTo>
                        <a:pt x="15367" y="1811"/>
                      </a:lnTo>
                      <a:lnTo>
                        <a:pt x="16399" y="1268"/>
                      </a:lnTo>
                      <a:lnTo>
                        <a:pt x="17540" y="797"/>
                      </a:lnTo>
                      <a:lnTo>
                        <a:pt x="18752" y="435"/>
                      </a:lnTo>
                      <a:lnTo>
                        <a:pt x="19386" y="291"/>
                      </a:lnTo>
                      <a:lnTo>
                        <a:pt x="19331"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3" name="Google Shape;373;p11"/>
                <p:cNvSpPr/>
                <p:nvPr/>
              </p:nvSpPr>
              <p:spPr>
                <a:xfrm>
                  <a:off x="389676" y="3721420"/>
                  <a:ext cx="1478364" cy="831483"/>
                </a:xfrm>
                <a:custGeom>
                  <a:avLst/>
                  <a:gdLst/>
                  <a:ahLst/>
                  <a:cxnLst/>
                  <a:rect l="l" t="t" r="r" b="b"/>
                  <a:pathLst>
                    <a:path w="46537" h="26174" extrusionOk="0">
                      <a:moveTo>
                        <a:pt x="22644" y="1"/>
                      </a:moveTo>
                      <a:lnTo>
                        <a:pt x="20436" y="200"/>
                      </a:lnTo>
                      <a:lnTo>
                        <a:pt x="19331" y="417"/>
                      </a:lnTo>
                      <a:lnTo>
                        <a:pt x="18680" y="562"/>
                      </a:lnTo>
                      <a:lnTo>
                        <a:pt x="17431" y="942"/>
                      </a:lnTo>
                      <a:lnTo>
                        <a:pt x="16254" y="1413"/>
                      </a:lnTo>
                      <a:lnTo>
                        <a:pt x="15186" y="1974"/>
                      </a:lnTo>
                      <a:lnTo>
                        <a:pt x="14227" y="2625"/>
                      </a:lnTo>
                      <a:lnTo>
                        <a:pt x="13358" y="3349"/>
                      </a:lnTo>
                      <a:lnTo>
                        <a:pt x="12616" y="4146"/>
                      </a:lnTo>
                      <a:lnTo>
                        <a:pt x="12019" y="5014"/>
                      </a:lnTo>
                      <a:lnTo>
                        <a:pt x="11766" y="5485"/>
                      </a:lnTo>
                      <a:lnTo>
                        <a:pt x="11566" y="5865"/>
                      </a:lnTo>
                      <a:lnTo>
                        <a:pt x="11259" y="6680"/>
                      </a:lnTo>
                      <a:lnTo>
                        <a:pt x="11060" y="7530"/>
                      </a:lnTo>
                      <a:lnTo>
                        <a:pt x="10951" y="8399"/>
                      </a:lnTo>
                      <a:lnTo>
                        <a:pt x="10933" y="9304"/>
                      </a:lnTo>
                      <a:lnTo>
                        <a:pt x="11023" y="10209"/>
                      </a:lnTo>
                      <a:lnTo>
                        <a:pt x="11223" y="11150"/>
                      </a:lnTo>
                      <a:lnTo>
                        <a:pt x="11494" y="12110"/>
                      </a:lnTo>
                      <a:lnTo>
                        <a:pt x="11675" y="12580"/>
                      </a:lnTo>
                      <a:lnTo>
                        <a:pt x="11204" y="12309"/>
                      </a:lnTo>
                      <a:lnTo>
                        <a:pt x="10118" y="11893"/>
                      </a:lnTo>
                      <a:lnTo>
                        <a:pt x="8960" y="11621"/>
                      </a:lnTo>
                      <a:lnTo>
                        <a:pt x="7729" y="11512"/>
                      </a:lnTo>
                      <a:lnTo>
                        <a:pt x="6480" y="11549"/>
                      </a:lnTo>
                      <a:lnTo>
                        <a:pt x="5231" y="11730"/>
                      </a:lnTo>
                      <a:lnTo>
                        <a:pt x="4037" y="12056"/>
                      </a:lnTo>
                      <a:lnTo>
                        <a:pt x="2933" y="12544"/>
                      </a:lnTo>
                      <a:lnTo>
                        <a:pt x="2426" y="12852"/>
                      </a:lnTo>
                      <a:lnTo>
                        <a:pt x="2064" y="13069"/>
                      </a:lnTo>
                      <a:lnTo>
                        <a:pt x="1448" y="13594"/>
                      </a:lnTo>
                      <a:lnTo>
                        <a:pt x="942" y="14155"/>
                      </a:lnTo>
                      <a:lnTo>
                        <a:pt x="543" y="14771"/>
                      </a:lnTo>
                      <a:lnTo>
                        <a:pt x="254" y="15440"/>
                      </a:lnTo>
                      <a:lnTo>
                        <a:pt x="73" y="16146"/>
                      </a:lnTo>
                      <a:lnTo>
                        <a:pt x="0" y="16888"/>
                      </a:lnTo>
                      <a:lnTo>
                        <a:pt x="55" y="17649"/>
                      </a:lnTo>
                      <a:lnTo>
                        <a:pt x="127" y="18047"/>
                      </a:lnTo>
                      <a:lnTo>
                        <a:pt x="199" y="18427"/>
                      </a:lnTo>
                      <a:lnTo>
                        <a:pt x="435" y="19115"/>
                      </a:lnTo>
                      <a:lnTo>
                        <a:pt x="761" y="19748"/>
                      </a:lnTo>
                      <a:lnTo>
                        <a:pt x="1159" y="20327"/>
                      </a:lnTo>
                      <a:lnTo>
                        <a:pt x="1647" y="20852"/>
                      </a:lnTo>
                      <a:lnTo>
                        <a:pt x="2209" y="21305"/>
                      </a:lnTo>
                      <a:lnTo>
                        <a:pt x="2824" y="21685"/>
                      </a:lnTo>
                      <a:lnTo>
                        <a:pt x="3530" y="21993"/>
                      </a:lnTo>
                      <a:lnTo>
                        <a:pt x="3910" y="22119"/>
                      </a:lnTo>
                      <a:lnTo>
                        <a:pt x="4417" y="22264"/>
                      </a:lnTo>
                      <a:lnTo>
                        <a:pt x="5467" y="22427"/>
                      </a:lnTo>
                      <a:lnTo>
                        <a:pt x="6535" y="22463"/>
                      </a:lnTo>
                      <a:lnTo>
                        <a:pt x="7602" y="22373"/>
                      </a:lnTo>
                      <a:lnTo>
                        <a:pt x="8670" y="22155"/>
                      </a:lnTo>
                      <a:lnTo>
                        <a:pt x="9666" y="21830"/>
                      </a:lnTo>
                      <a:lnTo>
                        <a:pt x="10607" y="21377"/>
                      </a:lnTo>
                      <a:lnTo>
                        <a:pt x="11440" y="20834"/>
                      </a:lnTo>
                      <a:lnTo>
                        <a:pt x="11802" y="20508"/>
                      </a:lnTo>
                      <a:lnTo>
                        <a:pt x="12236" y="21106"/>
                      </a:lnTo>
                      <a:lnTo>
                        <a:pt x="13322" y="22228"/>
                      </a:lnTo>
                      <a:lnTo>
                        <a:pt x="14643" y="23242"/>
                      </a:lnTo>
                      <a:lnTo>
                        <a:pt x="16146" y="24147"/>
                      </a:lnTo>
                      <a:lnTo>
                        <a:pt x="17793" y="24907"/>
                      </a:lnTo>
                      <a:lnTo>
                        <a:pt x="19494" y="25504"/>
                      </a:lnTo>
                      <a:lnTo>
                        <a:pt x="21214" y="25920"/>
                      </a:lnTo>
                      <a:lnTo>
                        <a:pt x="22915" y="26156"/>
                      </a:lnTo>
                      <a:lnTo>
                        <a:pt x="23730" y="26174"/>
                      </a:lnTo>
                      <a:lnTo>
                        <a:pt x="24400" y="26156"/>
                      </a:lnTo>
                      <a:lnTo>
                        <a:pt x="25648" y="25993"/>
                      </a:lnTo>
                      <a:lnTo>
                        <a:pt x="26228" y="25830"/>
                      </a:lnTo>
                      <a:lnTo>
                        <a:pt x="26861" y="25613"/>
                      </a:lnTo>
                      <a:lnTo>
                        <a:pt x="27802" y="25088"/>
                      </a:lnTo>
                      <a:lnTo>
                        <a:pt x="28382" y="24599"/>
                      </a:lnTo>
                      <a:lnTo>
                        <a:pt x="28907" y="24002"/>
                      </a:lnTo>
                      <a:lnTo>
                        <a:pt x="29341" y="23260"/>
                      </a:lnTo>
                      <a:lnTo>
                        <a:pt x="29649" y="22373"/>
                      </a:lnTo>
                      <a:lnTo>
                        <a:pt x="29830" y="21305"/>
                      </a:lnTo>
                      <a:lnTo>
                        <a:pt x="29848" y="20689"/>
                      </a:lnTo>
                      <a:lnTo>
                        <a:pt x="30336" y="21142"/>
                      </a:lnTo>
                      <a:lnTo>
                        <a:pt x="31495" y="21920"/>
                      </a:lnTo>
                      <a:lnTo>
                        <a:pt x="32816" y="22572"/>
                      </a:lnTo>
                      <a:lnTo>
                        <a:pt x="34282" y="23061"/>
                      </a:lnTo>
                      <a:lnTo>
                        <a:pt x="35839" y="23386"/>
                      </a:lnTo>
                      <a:lnTo>
                        <a:pt x="37432" y="23531"/>
                      </a:lnTo>
                      <a:lnTo>
                        <a:pt x="39043" y="23495"/>
                      </a:lnTo>
                      <a:lnTo>
                        <a:pt x="40617" y="23278"/>
                      </a:lnTo>
                      <a:lnTo>
                        <a:pt x="41360" y="23079"/>
                      </a:lnTo>
                      <a:lnTo>
                        <a:pt x="41884" y="22934"/>
                      </a:lnTo>
                      <a:lnTo>
                        <a:pt x="42844" y="22536"/>
                      </a:lnTo>
                      <a:lnTo>
                        <a:pt x="43713" y="22047"/>
                      </a:lnTo>
                      <a:lnTo>
                        <a:pt x="44455" y="21486"/>
                      </a:lnTo>
                      <a:lnTo>
                        <a:pt x="45106" y="20834"/>
                      </a:lnTo>
                      <a:lnTo>
                        <a:pt x="45631" y="20110"/>
                      </a:lnTo>
                      <a:lnTo>
                        <a:pt x="46048" y="19314"/>
                      </a:lnTo>
                      <a:lnTo>
                        <a:pt x="46337" y="18445"/>
                      </a:lnTo>
                      <a:lnTo>
                        <a:pt x="46428" y="17974"/>
                      </a:lnTo>
                      <a:lnTo>
                        <a:pt x="46500" y="17576"/>
                      </a:lnTo>
                      <a:lnTo>
                        <a:pt x="46536" y="16870"/>
                      </a:lnTo>
                      <a:lnTo>
                        <a:pt x="46464" y="16291"/>
                      </a:lnTo>
                      <a:lnTo>
                        <a:pt x="46337" y="15820"/>
                      </a:lnTo>
                      <a:lnTo>
                        <a:pt x="46048" y="15277"/>
                      </a:lnTo>
                      <a:lnTo>
                        <a:pt x="45559" y="14843"/>
                      </a:lnTo>
                      <a:lnTo>
                        <a:pt x="45324" y="14716"/>
                      </a:lnTo>
                      <a:lnTo>
                        <a:pt x="45070" y="14608"/>
                      </a:lnTo>
                      <a:lnTo>
                        <a:pt x="44491" y="14517"/>
                      </a:lnTo>
                      <a:lnTo>
                        <a:pt x="43876" y="14535"/>
                      </a:lnTo>
                      <a:lnTo>
                        <a:pt x="43224" y="14680"/>
                      </a:lnTo>
                      <a:lnTo>
                        <a:pt x="42898" y="14807"/>
                      </a:lnTo>
                      <a:lnTo>
                        <a:pt x="42898" y="14807"/>
                      </a:lnTo>
                      <a:lnTo>
                        <a:pt x="43152" y="14571"/>
                      </a:lnTo>
                      <a:lnTo>
                        <a:pt x="43604" y="14047"/>
                      </a:lnTo>
                      <a:lnTo>
                        <a:pt x="43966" y="13395"/>
                      </a:lnTo>
                      <a:lnTo>
                        <a:pt x="44219" y="12617"/>
                      </a:lnTo>
                      <a:lnTo>
                        <a:pt x="44310" y="12146"/>
                      </a:lnTo>
                      <a:lnTo>
                        <a:pt x="44002" y="12110"/>
                      </a:lnTo>
                      <a:lnTo>
                        <a:pt x="43912" y="12671"/>
                      </a:lnTo>
                      <a:lnTo>
                        <a:pt x="43550" y="13576"/>
                      </a:lnTo>
                      <a:lnTo>
                        <a:pt x="43025" y="14264"/>
                      </a:lnTo>
                      <a:lnTo>
                        <a:pt x="42409" y="14843"/>
                      </a:lnTo>
                      <a:lnTo>
                        <a:pt x="42065" y="15133"/>
                      </a:lnTo>
                      <a:lnTo>
                        <a:pt x="41703" y="15422"/>
                      </a:lnTo>
                      <a:lnTo>
                        <a:pt x="40998" y="16074"/>
                      </a:lnTo>
                      <a:lnTo>
                        <a:pt x="40654" y="16472"/>
                      </a:lnTo>
                      <a:lnTo>
                        <a:pt x="40636" y="16508"/>
                      </a:lnTo>
                      <a:lnTo>
                        <a:pt x="40636" y="16635"/>
                      </a:lnTo>
                      <a:lnTo>
                        <a:pt x="40672" y="16671"/>
                      </a:lnTo>
                      <a:lnTo>
                        <a:pt x="40726" y="16707"/>
                      </a:lnTo>
                      <a:lnTo>
                        <a:pt x="40853" y="16689"/>
                      </a:lnTo>
                      <a:lnTo>
                        <a:pt x="40889" y="16653"/>
                      </a:lnTo>
                      <a:lnTo>
                        <a:pt x="41124" y="16381"/>
                      </a:lnTo>
                      <a:lnTo>
                        <a:pt x="41649" y="15893"/>
                      </a:lnTo>
                      <a:lnTo>
                        <a:pt x="42482" y="15314"/>
                      </a:lnTo>
                      <a:lnTo>
                        <a:pt x="43351" y="14952"/>
                      </a:lnTo>
                      <a:lnTo>
                        <a:pt x="43912" y="14825"/>
                      </a:lnTo>
                      <a:lnTo>
                        <a:pt x="44455" y="14807"/>
                      </a:lnTo>
                      <a:lnTo>
                        <a:pt x="44962" y="14897"/>
                      </a:lnTo>
                      <a:lnTo>
                        <a:pt x="45197" y="14988"/>
                      </a:lnTo>
                      <a:lnTo>
                        <a:pt x="45505" y="15169"/>
                      </a:lnTo>
                      <a:lnTo>
                        <a:pt x="45957" y="15694"/>
                      </a:lnTo>
                      <a:lnTo>
                        <a:pt x="46192" y="16436"/>
                      </a:lnTo>
                      <a:lnTo>
                        <a:pt x="46210" y="17377"/>
                      </a:lnTo>
                      <a:lnTo>
                        <a:pt x="46138" y="17920"/>
                      </a:lnTo>
                      <a:lnTo>
                        <a:pt x="46048" y="18354"/>
                      </a:lnTo>
                      <a:lnTo>
                        <a:pt x="45776" y="19187"/>
                      </a:lnTo>
                      <a:lnTo>
                        <a:pt x="45378" y="19947"/>
                      </a:lnTo>
                      <a:lnTo>
                        <a:pt x="44871" y="20635"/>
                      </a:lnTo>
                      <a:lnTo>
                        <a:pt x="44256" y="21269"/>
                      </a:lnTo>
                      <a:lnTo>
                        <a:pt x="43532" y="21793"/>
                      </a:lnTo>
                      <a:lnTo>
                        <a:pt x="42699" y="22264"/>
                      </a:lnTo>
                      <a:lnTo>
                        <a:pt x="41776" y="22644"/>
                      </a:lnTo>
                      <a:lnTo>
                        <a:pt x="41287" y="22789"/>
                      </a:lnTo>
                      <a:lnTo>
                        <a:pt x="40527" y="22988"/>
                      </a:lnTo>
                      <a:lnTo>
                        <a:pt x="38952" y="23205"/>
                      </a:lnTo>
                      <a:lnTo>
                        <a:pt x="37323" y="23205"/>
                      </a:lnTo>
                      <a:lnTo>
                        <a:pt x="35712" y="23042"/>
                      </a:lnTo>
                      <a:lnTo>
                        <a:pt x="34138" y="22680"/>
                      </a:lnTo>
                      <a:lnTo>
                        <a:pt x="32671" y="22174"/>
                      </a:lnTo>
                      <a:lnTo>
                        <a:pt x="31368" y="21486"/>
                      </a:lnTo>
                      <a:lnTo>
                        <a:pt x="30264" y="20671"/>
                      </a:lnTo>
                      <a:lnTo>
                        <a:pt x="29812" y="20219"/>
                      </a:lnTo>
                      <a:lnTo>
                        <a:pt x="29739" y="20164"/>
                      </a:lnTo>
                      <a:lnTo>
                        <a:pt x="29649" y="20183"/>
                      </a:lnTo>
                      <a:lnTo>
                        <a:pt x="29558" y="20237"/>
                      </a:lnTo>
                      <a:lnTo>
                        <a:pt x="29540" y="20327"/>
                      </a:lnTo>
                      <a:lnTo>
                        <a:pt x="29558" y="20816"/>
                      </a:lnTo>
                      <a:lnTo>
                        <a:pt x="29468" y="21757"/>
                      </a:lnTo>
                      <a:lnTo>
                        <a:pt x="29269" y="22590"/>
                      </a:lnTo>
                      <a:lnTo>
                        <a:pt x="28943" y="23332"/>
                      </a:lnTo>
                      <a:lnTo>
                        <a:pt x="28526" y="24002"/>
                      </a:lnTo>
                      <a:lnTo>
                        <a:pt x="27983" y="24563"/>
                      </a:lnTo>
                      <a:lnTo>
                        <a:pt x="27332" y="25033"/>
                      </a:lnTo>
                      <a:lnTo>
                        <a:pt x="26572" y="25395"/>
                      </a:lnTo>
                      <a:lnTo>
                        <a:pt x="26137" y="25540"/>
                      </a:lnTo>
                      <a:lnTo>
                        <a:pt x="25739" y="25649"/>
                      </a:lnTo>
                      <a:lnTo>
                        <a:pt x="24852" y="25812"/>
                      </a:lnTo>
                      <a:lnTo>
                        <a:pt x="23458" y="25884"/>
                      </a:lnTo>
                      <a:lnTo>
                        <a:pt x="21449" y="25685"/>
                      </a:lnTo>
                      <a:lnTo>
                        <a:pt x="19368" y="25178"/>
                      </a:lnTo>
                      <a:lnTo>
                        <a:pt x="17359" y="24418"/>
                      </a:lnTo>
                      <a:lnTo>
                        <a:pt x="15458" y="23423"/>
                      </a:lnTo>
                      <a:lnTo>
                        <a:pt x="13793" y="22246"/>
                      </a:lnTo>
                      <a:lnTo>
                        <a:pt x="12761" y="21250"/>
                      </a:lnTo>
                      <a:lnTo>
                        <a:pt x="12200" y="20563"/>
                      </a:lnTo>
                      <a:lnTo>
                        <a:pt x="11965" y="20201"/>
                      </a:lnTo>
                      <a:lnTo>
                        <a:pt x="11910" y="20146"/>
                      </a:lnTo>
                      <a:lnTo>
                        <a:pt x="11856" y="20128"/>
                      </a:lnTo>
                      <a:lnTo>
                        <a:pt x="11784" y="20128"/>
                      </a:lnTo>
                      <a:lnTo>
                        <a:pt x="11729" y="20164"/>
                      </a:lnTo>
                      <a:lnTo>
                        <a:pt x="11385" y="20490"/>
                      </a:lnTo>
                      <a:lnTo>
                        <a:pt x="10571" y="21051"/>
                      </a:lnTo>
                      <a:lnTo>
                        <a:pt x="9666" y="21504"/>
                      </a:lnTo>
                      <a:lnTo>
                        <a:pt x="8688" y="21848"/>
                      </a:lnTo>
                      <a:lnTo>
                        <a:pt x="7657" y="22065"/>
                      </a:lnTo>
                      <a:lnTo>
                        <a:pt x="6589" y="22155"/>
                      </a:lnTo>
                      <a:lnTo>
                        <a:pt x="5521" y="22137"/>
                      </a:lnTo>
                      <a:lnTo>
                        <a:pt x="4489" y="21974"/>
                      </a:lnTo>
                      <a:lnTo>
                        <a:pt x="4000" y="21830"/>
                      </a:lnTo>
                      <a:lnTo>
                        <a:pt x="3638" y="21721"/>
                      </a:lnTo>
                      <a:lnTo>
                        <a:pt x="2987" y="21413"/>
                      </a:lnTo>
                      <a:lnTo>
                        <a:pt x="2390" y="21051"/>
                      </a:lnTo>
                      <a:lnTo>
                        <a:pt x="1865" y="20635"/>
                      </a:lnTo>
                      <a:lnTo>
                        <a:pt x="1412" y="20146"/>
                      </a:lnTo>
                      <a:lnTo>
                        <a:pt x="1014" y="19603"/>
                      </a:lnTo>
                      <a:lnTo>
                        <a:pt x="724" y="19006"/>
                      </a:lnTo>
                      <a:lnTo>
                        <a:pt x="489" y="18336"/>
                      </a:lnTo>
                      <a:lnTo>
                        <a:pt x="417" y="17992"/>
                      </a:lnTo>
                      <a:lnTo>
                        <a:pt x="344" y="17612"/>
                      </a:lnTo>
                      <a:lnTo>
                        <a:pt x="308" y="16888"/>
                      </a:lnTo>
                      <a:lnTo>
                        <a:pt x="362" y="16200"/>
                      </a:lnTo>
                      <a:lnTo>
                        <a:pt x="543" y="15531"/>
                      </a:lnTo>
                      <a:lnTo>
                        <a:pt x="815" y="14915"/>
                      </a:lnTo>
                      <a:lnTo>
                        <a:pt x="1195" y="14336"/>
                      </a:lnTo>
                      <a:lnTo>
                        <a:pt x="1666" y="13793"/>
                      </a:lnTo>
                      <a:lnTo>
                        <a:pt x="2245" y="13323"/>
                      </a:lnTo>
                      <a:lnTo>
                        <a:pt x="2571" y="13105"/>
                      </a:lnTo>
                      <a:lnTo>
                        <a:pt x="3095" y="12780"/>
                      </a:lnTo>
                      <a:lnTo>
                        <a:pt x="4236" y="12309"/>
                      </a:lnTo>
                      <a:lnTo>
                        <a:pt x="5467" y="11983"/>
                      </a:lnTo>
                      <a:lnTo>
                        <a:pt x="6734" y="11820"/>
                      </a:lnTo>
                      <a:lnTo>
                        <a:pt x="8019" y="11820"/>
                      </a:lnTo>
                      <a:lnTo>
                        <a:pt x="9268" y="11983"/>
                      </a:lnTo>
                      <a:lnTo>
                        <a:pt x="10426" y="12309"/>
                      </a:lnTo>
                      <a:lnTo>
                        <a:pt x="11476" y="12798"/>
                      </a:lnTo>
                      <a:lnTo>
                        <a:pt x="11928" y="13105"/>
                      </a:lnTo>
                      <a:lnTo>
                        <a:pt x="12019" y="13142"/>
                      </a:lnTo>
                      <a:lnTo>
                        <a:pt x="12109" y="13105"/>
                      </a:lnTo>
                      <a:lnTo>
                        <a:pt x="12164" y="13033"/>
                      </a:lnTo>
                      <a:lnTo>
                        <a:pt x="12146" y="12924"/>
                      </a:lnTo>
                      <a:lnTo>
                        <a:pt x="11947" y="12436"/>
                      </a:lnTo>
                      <a:lnTo>
                        <a:pt x="11603" y="11440"/>
                      </a:lnTo>
                      <a:lnTo>
                        <a:pt x="11385" y="10481"/>
                      </a:lnTo>
                      <a:lnTo>
                        <a:pt x="11259" y="9540"/>
                      </a:lnTo>
                      <a:lnTo>
                        <a:pt x="11241" y="8616"/>
                      </a:lnTo>
                      <a:lnTo>
                        <a:pt x="11331" y="7711"/>
                      </a:lnTo>
                      <a:lnTo>
                        <a:pt x="11530" y="6861"/>
                      </a:lnTo>
                      <a:lnTo>
                        <a:pt x="11838" y="6010"/>
                      </a:lnTo>
                      <a:lnTo>
                        <a:pt x="12037" y="5612"/>
                      </a:lnTo>
                      <a:lnTo>
                        <a:pt x="12272" y="5177"/>
                      </a:lnTo>
                      <a:lnTo>
                        <a:pt x="12870" y="4327"/>
                      </a:lnTo>
                      <a:lnTo>
                        <a:pt x="13594" y="3548"/>
                      </a:lnTo>
                      <a:lnTo>
                        <a:pt x="14426" y="2842"/>
                      </a:lnTo>
                      <a:lnTo>
                        <a:pt x="15367" y="2227"/>
                      </a:lnTo>
                      <a:lnTo>
                        <a:pt x="16399" y="1684"/>
                      </a:lnTo>
                      <a:lnTo>
                        <a:pt x="17540" y="1213"/>
                      </a:lnTo>
                      <a:lnTo>
                        <a:pt x="18752" y="851"/>
                      </a:lnTo>
                      <a:lnTo>
                        <a:pt x="19386" y="707"/>
                      </a:lnTo>
                      <a:lnTo>
                        <a:pt x="20472" y="507"/>
                      </a:lnTo>
                      <a:lnTo>
                        <a:pt x="22662" y="308"/>
                      </a:lnTo>
                      <a:lnTo>
                        <a:pt x="24798" y="345"/>
                      </a:lnTo>
                      <a:lnTo>
                        <a:pt x="26843" y="634"/>
                      </a:lnTo>
                      <a:lnTo>
                        <a:pt x="27802" y="888"/>
                      </a:lnTo>
                      <a:lnTo>
                        <a:pt x="28219" y="1014"/>
                      </a:lnTo>
                      <a:lnTo>
                        <a:pt x="29033" y="1340"/>
                      </a:lnTo>
                      <a:lnTo>
                        <a:pt x="29812" y="1756"/>
                      </a:lnTo>
                      <a:lnTo>
                        <a:pt x="30536" y="2263"/>
                      </a:lnTo>
                      <a:lnTo>
                        <a:pt x="31223" y="2806"/>
                      </a:lnTo>
                      <a:lnTo>
                        <a:pt x="31839" y="3422"/>
                      </a:lnTo>
                      <a:lnTo>
                        <a:pt x="32364" y="4091"/>
                      </a:lnTo>
                      <a:lnTo>
                        <a:pt x="32834" y="4797"/>
                      </a:lnTo>
                      <a:lnTo>
                        <a:pt x="33015" y="5177"/>
                      </a:lnTo>
                      <a:lnTo>
                        <a:pt x="33178" y="5557"/>
                      </a:lnTo>
                      <a:lnTo>
                        <a:pt x="33432" y="6318"/>
                      </a:lnTo>
                      <a:lnTo>
                        <a:pt x="33558" y="7078"/>
                      </a:lnTo>
                      <a:lnTo>
                        <a:pt x="33576" y="7838"/>
                      </a:lnTo>
                      <a:lnTo>
                        <a:pt x="33522" y="8218"/>
                      </a:lnTo>
                      <a:lnTo>
                        <a:pt x="33323" y="8816"/>
                      </a:lnTo>
                      <a:lnTo>
                        <a:pt x="33178" y="9449"/>
                      </a:lnTo>
                      <a:lnTo>
                        <a:pt x="33196" y="9576"/>
                      </a:lnTo>
                      <a:lnTo>
                        <a:pt x="33287" y="9630"/>
                      </a:lnTo>
                      <a:lnTo>
                        <a:pt x="33414" y="9630"/>
                      </a:lnTo>
                      <a:lnTo>
                        <a:pt x="33468" y="9540"/>
                      </a:lnTo>
                      <a:lnTo>
                        <a:pt x="33703" y="8924"/>
                      </a:lnTo>
                      <a:lnTo>
                        <a:pt x="33830" y="8309"/>
                      </a:lnTo>
                      <a:lnTo>
                        <a:pt x="34047" y="7820"/>
                      </a:lnTo>
                      <a:lnTo>
                        <a:pt x="34644" y="6951"/>
                      </a:lnTo>
                      <a:lnTo>
                        <a:pt x="35441" y="6281"/>
                      </a:lnTo>
                      <a:lnTo>
                        <a:pt x="36382" y="5775"/>
                      </a:lnTo>
                      <a:lnTo>
                        <a:pt x="36907" y="5612"/>
                      </a:lnTo>
                      <a:lnTo>
                        <a:pt x="37287" y="5503"/>
                      </a:lnTo>
                      <a:lnTo>
                        <a:pt x="38065" y="5413"/>
                      </a:lnTo>
                      <a:lnTo>
                        <a:pt x="38844" y="5431"/>
                      </a:lnTo>
                      <a:lnTo>
                        <a:pt x="39604" y="5539"/>
                      </a:lnTo>
                      <a:lnTo>
                        <a:pt x="40328" y="5775"/>
                      </a:lnTo>
                      <a:lnTo>
                        <a:pt x="41034" y="6100"/>
                      </a:lnTo>
                      <a:lnTo>
                        <a:pt x="41667" y="6517"/>
                      </a:lnTo>
                      <a:lnTo>
                        <a:pt x="42265" y="7042"/>
                      </a:lnTo>
                      <a:lnTo>
                        <a:pt x="42518" y="7331"/>
                      </a:lnTo>
                      <a:lnTo>
                        <a:pt x="42753" y="7132"/>
                      </a:lnTo>
                      <a:lnTo>
                        <a:pt x="42482" y="6825"/>
                      </a:lnTo>
                      <a:lnTo>
                        <a:pt x="41866" y="6281"/>
                      </a:lnTo>
                      <a:lnTo>
                        <a:pt x="41179" y="5829"/>
                      </a:lnTo>
                      <a:lnTo>
                        <a:pt x="40436" y="5485"/>
                      </a:lnTo>
                      <a:lnTo>
                        <a:pt x="39676" y="5250"/>
                      </a:lnTo>
                      <a:lnTo>
                        <a:pt x="38862" y="5123"/>
                      </a:lnTo>
                      <a:lnTo>
                        <a:pt x="38047" y="5105"/>
                      </a:lnTo>
                      <a:lnTo>
                        <a:pt x="37233" y="5214"/>
                      </a:lnTo>
                      <a:lnTo>
                        <a:pt x="36834" y="5322"/>
                      </a:lnTo>
                      <a:lnTo>
                        <a:pt x="36346" y="5467"/>
                      </a:lnTo>
                      <a:lnTo>
                        <a:pt x="35495" y="5883"/>
                      </a:lnTo>
                      <a:lnTo>
                        <a:pt x="34753" y="6426"/>
                      </a:lnTo>
                      <a:lnTo>
                        <a:pt x="34138" y="7114"/>
                      </a:lnTo>
                      <a:lnTo>
                        <a:pt x="33884" y="7512"/>
                      </a:lnTo>
                      <a:lnTo>
                        <a:pt x="33848" y="6897"/>
                      </a:lnTo>
                      <a:lnTo>
                        <a:pt x="33558" y="5648"/>
                      </a:lnTo>
                      <a:lnTo>
                        <a:pt x="33287" y="5033"/>
                      </a:lnTo>
                      <a:lnTo>
                        <a:pt x="33088" y="4652"/>
                      </a:lnTo>
                      <a:lnTo>
                        <a:pt x="32617" y="3928"/>
                      </a:lnTo>
                      <a:lnTo>
                        <a:pt x="32056" y="3241"/>
                      </a:lnTo>
                      <a:lnTo>
                        <a:pt x="31422" y="2589"/>
                      </a:lnTo>
                      <a:lnTo>
                        <a:pt x="30717" y="2010"/>
                      </a:lnTo>
                      <a:lnTo>
                        <a:pt x="29956" y="1503"/>
                      </a:lnTo>
                      <a:lnTo>
                        <a:pt x="29160" y="1069"/>
                      </a:lnTo>
                      <a:lnTo>
                        <a:pt x="28327" y="725"/>
                      </a:lnTo>
                      <a:lnTo>
                        <a:pt x="27893" y="598"/>
                      </a:lnTo>
                      <a:lnTo>
                        <a:pt x="26916" y="345"/>
                      </a:lnTo>
                      <a:lnTo>
                        <a:pt x="24834" y="55"/>
                      </a:lnTo>
                      <a:lnTo>
                        <a:pt x="2264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4" name="Google Shape;374;p11"/>
              <p:cNvSpPr/>
              <p:nvPr/>
            </p:nvSpPr>
            <p:spPr>
              <a:xfrm>
                <a:off x="6898050" y="-42449"/>
                <a:ext cx="1286867" cy="545027"/>
              </a:xfrm>
              <a:custGeom>
                <a:avLst/>
                <a:gdLst/>
                <a:ahLst/>
                <a:cxnLst/>
                <a:rect l="l" t="t" r="r" b="b"/>
                <a:pathLst>
                  <a:path w="33124" h="14029" extrusionOk="0">
                    <a:moveTo>
                      <a:pt x="16924" y="1"/>
                    </a:moveTo>
                    <a:lnTo>
                      <a:pt x="15802" y="91"/>
                    </a:lnTo>
                    <a:lnTo>
                      <a:pt x="14770" y="344"/>
                    </a:lnTo>
                    <a:lnTo>
                      <a:pt x="13883" y="743"/>
                    </a:lnTo>
                    <a:lnTo>
                      <a:pt x="13177" y="1340"/>
                    </a:lnTo>
                    <a:lnTo>
                      <a:pt x="12688" y="2136"/>
                    </a:lnTo>
                    <a:lnTo>
                      <a:pt x="12435" y="3150"/>
                    </a:lnTo>
                    <a:lnTo>
                      <a:pt x="12417" y="3747"/>
                    </a:lnTo>
                    <a:lnTo>
                      <a:pt x="12290" y="3494"/>
                    </a:lnTo>
                    <a:lnTo>
                      <a:pt x="11928" y="3059"/>
                    </a:lnTo>
                    <a:lnTo>
                      <a:pt x="11494" y="2697"/>
                    </a:lnTo>
                    <a:lnTo>
                      <a:pt x="11005" y="2408"/>
                    </a:lnTo>
                    <a:lnTo>
                      <a:pt x="10191" y="2118"/>
                    </a:lnTo>
                    <a:lnTo>
                      <a:pt x="9014" y="2010"/>
                    </a:lnTo>
                    <a:lnTo>
                      <a:pt x="8163" y="2154"/>
                    </a:lnTo>
                    <a:lnTo>
                      <a:pt x="7638" y="2317"/>
                    </a:lnTo>
                    <a:lnTo>
                      <a:pt x="7186" y="2589"/>
                    </a:lnTo>
                    <a:lnTo>
                      <a:pt x="6788" y="2915"/>
                    </a:lnTo>
                    <a:lnTo>
                      <a:pt x="6498" y="3331"/>
                    </a:lnTo>
                    <a:lnTo>
                      <a:pt x="6317" y="3802"/>
                    </a:lnTo>
                    <a:lnTo>
                      <a:pt x="6245" y="4381"/>
                    </a:lnTo>
                    <a:lnTo>
                      <a:pt x="6335" y="5014"/>
                    </a:lnTo>
                    <a:lnTo>
                      <a:pt x="6444" y="5376"/>
                    </a:lnTo>
                    <a:lnTo>
                      <a:pt x="5991" y="5286"/>
                    </a:lnTo>
                    <a:lnTo>
                      <a:pt x="4869" y="5213"/>
                    </a:lnTo>
                    <a:lnTo>
                      <a:pt x="3656" y="5232"/>
                    </a:lnTo>
                    <a:lnTo>
                      <a:pt x="2426" y="5394"/>
                    </a:lnTo>
                    <a:lnTo>
                      <a:pt x="1321" y="5738"/>
                    </a:lnTo>
                    <a:lnTo>
                      <a:pt x="670" y="6118"/>
                    </a:lnTo>
                    <a:lnTo>
                      <a:pt x="344" y="6444"/>
                    </a:lnTo>
                    <a:lnTo>
                      <a:pt x="109" y="6824"/>
                    </a:lnTo>
                    <a:lnTo>
                      <a:pt x="0" y="7259"/>
                    </a:lnTo>
                    <a:lnTo>
                      <a:pt x="18" y="7766"/>
                    </a:lnTo>
                    <a:lnTo>
                      <a:pt x="199" y="8345"/>
                    </a:lnTo>
                    <a:lnTo>
                      <a:pt x="362" y="8671"/>
                    </a:lnTo>
                    <a:lnTo>
                      <a:pt x="489" y="8906"/>
                    </a:lnTo>
                    <a:lnTo>
                      <a:pt x="869" y="9304"/>
                    </a:lnTo>
                    <a:lnTo>
                      <a:pt x="1358" y="9648"/>
                    </a:lnTo>
                    <a:lnTo>
                      <a:pt x="1937" y="9938"/>
                    </a:lnTo>
                    <a:lnTo>
                      <a:pt x="2950" y="10263"/>
                    </a:lnTo>
                    <a:lnTo>
                      <a:pt x="4471" y="10499"/>
                    </a:lnTo>
                    <a:lnTo>
                      <a:pt x="6100" y="10517"/>
                    </a:lnTo>
                    <a:lnTo>
                      <a:pt x="7675" y="10354"/>
                    </a:lnTo>
                    <a:lnTo>
                      <a:pt x="9068" y="10028"/>
                    </a:lnTo>
                    <a:lnTo>
                      <a:pt x="10173" y="9539"/>
                    </a:lnTo>
                    <a:lnTo>
                      <a:pt x="10553" y="9250"/>
                    </a:lnTo>
                    <a:lnTo>
                      <a:pt x="10625" y="9648"/>
                    </a:lnTo>
                    <a:lnTo>
                      <a:pt x="11005" y="10426"/>
                    </a:lnTo>
                    <a:lnTo>
                      <a:pt x="11602" y="11150"/>
                    </a:lnTo>
                    <a:lnTo>
                      <a:pt x="12363" y="11838"/>
                    </a:lnTo>
                    <a:lnTo>
                      <a:pt x="13250" y="12435"/>
                    </a:lnTo>
                    <a:lnTo>
                      <a:pt x="14191" y="12960"/>
                    </a:lnTo>
                    <a:lnTo>
                      <a:pt x="15132" y="13395"/>
                    </a:lnTo>
                    <a:lnTo>
                      <a:pt x="16019" y="13702"/>
                    </a:lnTo>
                    <a:lnTo>
                      <a:pt x="16417" y="13811"/>
                    </a:lnTo>
                    <a:lnTo>
                      <a:pt x="17105" y="13938"/>
                    </a:lnTo>
                    <a:lnTo>
                      <a:pt x="18354" y="14028"/>
                    </a:lnTo>
                    <a:lnTo>
                      <a:pt x="19476" y="13883"/>
                    </a:lnTo>
                    <a:lnTo>
                      <a:pt x="20490" y="13521"/>
                    </a:lnTo>
                    <a:lnTo>
                      <a:pt x="21395" y="12960"/>
                    </a:lnTo>
                    <a:lnTo>
                      <a:pt x="22191" y="12236"/>
                    </a:lnTo>
                    <a:lnTo>
                      <a:pt x="22879" y="11331"/>
                    </a:lnTo>
                    <a:lnTo>
                      <a:pt x="23476" y="10263"/>
                    </a:lnTo>
                    <a:lnTo>
                      <a:pt x="23748" y="9684"/>
                    </a:lnTo>
                    <a:lnTo>
                      <a:pt x="24019" y="10010"/>
                    </a:lnTo>
                    <a:lnTo>
                      <a:pt x="24779" y="10571"/>
                    </a:lnTo>
                    <a:lnTo>
                      <a:pt x="25775" y="11006"/>
                    </a:lnTo>
                    <a:lnTo>
                      <a:pt x="26897" y="11313"/>
                    </a:lnTo>
                    <a:lnTo>
                      <a:pt x="28092" y="11494"/>
                    </a:lnTo>
                    <a:lnTo>
                      <a:pt x="29250" y="11530"/>
                    </a:lnTo>
                    <a:lnTo>
                      <a:pt x="30336" y="11404"/>
                    </a:lnTo>
                    <a:lnTo>
                      <a:pt x="31259" y="11132"/>
                    </a:lnTo>
                    <a:lnTo>
                      <a:pt x="31621" y="10933"/>
                    </a:lnTo>
                    <a:lnTo>
                      <a:pt x="31983" y="10698"/>
                    </a:lnTo>
                    <a:lnTo>
                      <a:pt x="32508" y="10245"/>
                    </a:lnTo>
                    <a:lnTo>
                      <a:pt x="32870" y="9811"/>
                    </a:lnTo>
                    <a:lnTo>
                      <a:pt x="33069" y="9395"/>
                    </a:lnTo>
                    <a:lnTo>
                      <a:pt x="33124" y="8996"/>
                    </a:lnTo>
                    <a:lnTo>
                      <a:pt x="33051" y="8652"/>
                    </a:lnTo>
                    <a:lnTo>
                      <a:pt x="32852" y="8345"/>
                    </a:lnTo>
                    <a:lnTo>
                      <a:pt x="32545" y="8091"/>
                    </a:lnTo>
                    <a:lnTo>
                      <a:pt x="31965" y="7820"/>
                    </a:lnTo>
                    <a:lnTo>
                      <a:pt x="30934" y="7711"/>
                    </a:lnTo>
                    <a:lnTo>
                      <a:pt x="30065" y="7856"/>
                    </a:lnTo>
                    <a:lnTo>
                      <a:pt x="29467" y="8055"/>
                    </a:lnTo>
                    <a:lnTo>
                      <a:pt x="28888" y="8363"/>
                    </a:lnTo>
                    <a:lnTo>
                      <a:pt x="28309" y="8779"/>
                    </a:lnTo>
                    <a:lnTo>
                      <a:pt x="28038" y="9033"/>
                    </a:lnTo>
                    <a:lnTo>
                      <a:pt x="28038" y="8399"/>
                    </a:lnTo>
                    <a:lnTo>
                      <a:pt x="27838" y="7168"/>
                    </a:lnTo>
                    <a:lnTo>
                      <a:pt x="27458" y="5974"/>
                    </a:lnTo>
                    <a:lnTo>
                      <a:pt x="26952" y="4815"/>
                    </a:lnTo>
                    <a:lnTo>
                      <a:pt x="26662" y="4272"/>
                    </a:lnTo>
                    <a:lnTo>
                      <a:pt x="26463" y="3928"/>
                    </a:lnTo>
                    <a:lnTo>
                      <a:pt x="25865" y="3240"/>
                    </a:lnTo>
                    <a:lnTo>
                      <a:pt x="25087" y="2589"/>
                    </a:lnTo>
                    <a:lnTo>
                      <a:pt x="24128" y="1973"/>
                    </a:lnTo>
                    <a:lnTo>
                      <a:pt x="23060" y="1430"/>
                    </a:lnTo>
                    <a:lnTo>
                      <a:pt x="21883" y="942"/>
                    </a:lnTo>
                    <a:lnTo>
                      <a:pt x="20653" y="544"/>
                    </a:lnTo>
                    <a:lnTo>
                      <a:pt x="19386" y="254"/>
                    </a:lnTo>
                    <a:lnTo>
                      <a:pt x="18137" y="55"/>
                    </a:lnTo>
                    <a:lnTo>
                      <a:pt x="16924" y="1"/>
                    </a:lnTo>
                    <a:close/>
                  </a:path>
                </a:pathLst>
              </a:cu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5" name="Google Shape;375;p11"/>
              <p:cNvSpPr/>
              <p:nvPr/>
            </p:nvSpPr>
            <p:spPr>
              <a:xfrm flipH="1">
                <a:off x="6240440" y="403175"/>
                <a:ext cx="889460" cy="424620"/>
              </a:xfrm>
              <a:custGeom>
                <a:avLst/>
                <a:gdLst/>
                <a:ahLst/>
                <a:cxnLst/>
                <a:rect l="l" t="t" r="r" b="b"/>
                <a:pathLst>
                  <a:path w="25631" h="12236" extrusionOk="0">
                    <a:moveTo>
                      <a:pt x="12055" y="0"/>
                    </a:moveTo>
                    <a:lnTo>
                      <a:pt x="10788" y="18"/>
                    </a:lnTo>
                    <a:lnTo>
                      <a:pt x="9557" y="199"/>
                    </a:lnTo>
                    <a:lnTo>
                      <a:pt x="8381" y="525"/>
                    </a:lnTo>
                    <a:lnTo>
                      <a:pt x="7331" y="996"/>
                    </a:lnTo>
                    <a:lnTo>
                      <a:pt x="6408" y="1629"/>
                    </a:lnTo>
                    <a:lnTo>
                      <a:pt x="5684" y="2425"/>
                    </a:lnTo>
                    <a:lnTo>
                      <a:pt x="5213" y="3349"/>
                    </a:lnTo>
                    <a:lnTo>
                      <a:pt x="4996" y="4453"/>
                    </a:lnTo>
                    <a:lnTo>
                      <a:pt x="5032" y="5068"/>
                    </a:lnTo>
                    <a:lnTo>
                      <a:pt x="5032" y="5068"/>
                    </a:lnTo>
                    <a:lnTo>
                      <a:pt x="4797" y="4923"/>
                    </a:lnTo>
                    <a:lnTo>
                      <a:pt x="4308" y="4706"/>
                    </a:lnTo>
                    <a:lnTo>
                      <a:pt x="3548" y="4525"/>
                    </a:lnTo>
                    <a:lnTo>
                      <a:pt x="2552" y="4598"/>
                    </a:lnTo>
                    <a:lnTo>
                      <a:pt x="1647" y="4923"/>
                    </a:lnTo>
                    <a:lnTo>
                      <a:pt x="869" y="5503"/>
                    </a:lnTo>
                    <a:lnTo>
                      <a:pt x="308" y="6263"/>
                    </a:lnTo>
                    <a:lnTo>
                      <a:pt x="55" y="6951"/>
                    </a:lnTo>
                    <a:lnTo>
                      <a:pt x="0" y="7439"/>
                    </a:lnTo>
                    <a:lnTo>
                      <a:pt x="18" y="7964"/>
                    </a:lnTo>
                    <a:lnTo>
                      <a:pt x="145" y="8507"/>
                    </a:lnTo>
                    <a:lnTo>
                      <a:pt x="254" y="8779"/>
                    </a:lnTo>
                    <a:lnTo>
                      <a:pt x="398" y="9141"/>
                    </a:lnTo>
                    <a:lnTo>
                      <a:pt x="797" y="9738"/>
                    </a:lnTo>
                    <a:lnTo>
                      <a:pt x="1249" y="10227"/>
                    </a:lnTo>
                    <a:lnTo>
                      <a:pt x="1792" y="10589"/>
                    </a:lnTo>
                    <a:lnTo>
                      <a:pt x="2371" y="10842"/>
                    </a:lnTo>
                    <a:lnTo>
                      <a:pt x="3005" y="11005"/>
                    </a:lnTo>
                    <a:lnTo>
                      <a:pt x="4018" y="11096"/>
                    </a:lnTo>
                    <a:lnTo>
                      <a:pt x="5430" y="10933"/>
                    </a:lnTo>
                    <a:lnTo>
                      <a:pt x="6842" y="10534"/>
                    </a:lnTo>
                    <a:lnTo>
                      <a:pt x="8145" y="9955"/>
                    </a:lnTo>
                    <a:lnTo>
                      <a:pt x="9286" y="9267"/>
                    </a:lnTo>
                    <a:lnTo>
                      <a:pt x="9738" y="8905"/>
                    </a:lnTo>
                    <a:lnTo>
                      <a:pt x="9955" y="9231"/>
                    </a:lnTo>
                    <a:lnTo>
                      <a:pt x="10516" y="9847"/>
                    </a:lnTo>
                    <a:lnTo>
                      <a:pt x="11222" y="10426"/>
                    </a:lnTo>
                    <a:lnTo>
                      <a:pt x="12019" y="10933"/>
                    </a:lnTo>
                    <a:lnTo>
                      <a:pt x="12924" y="11385"/>
                    </a:lnTo>
                    <a:lnTo>
                      <a:pt x="13865" y="11729"/>
                    </a:lnTo>
                    <a:lnTo>
                      <a:pt x="14861" y="12001"/>
                    </a:lnTo>
                    <a:lnTo>
                      <a:pt x="15838" y="12182"/>
                    </a:lnTo>
                    <a:lnTo>
                      <a:pt x="16797" y="12236"/>
                    </a:lnTo>
                    <a:lnTo>
                      <a:pt x="17684" y="12182"/>
                    </a:lnTo>
                    <a:lnTo>
                      <a:pt x="18517" y="12001"/>
                    </a:lnTo>
                    <a:lnTo>
                      <a:pt x="19223" y="11693"/>
                    </a:lnTo>
                    <a:lnTo>
                      <a:pt x="19820" y="11222"/>
                    </a:lnTo>
                    <a:lnTo>
                      <a:pt x="20236" y="10607"/>
                    </a:lnTo>
                    <a:lnTo>
                      <a:pt x="20472" y="9829"/>
                    </a:lnTo>
                    <a:lnTo>
                      <a:pt x="20472" y="8869"/>
                    </a:lnTo>
                    <a:lnTo>
                      <a:pt x="20381" y="8308"/>
                    </a:lnTo>
                    <a:lnTo>
                      <a:pt x="20417" y="8362"/>
                    </a:lnTo>
                    <a:lnTo>
                      <a:pt x="20598" y="8417"/>
                    </a:lnTo>
                    <a:lnTo>
                      <a:pt x="21123" y="8399"/>
                    </a:lnTo>
                    <a:lnTo>
                      <a:pt x="22173" y="8163"/>
                    </a:lnTo>
                    <a:lnTo>
                      <a:pt x="23386" y="7711"/>
                    </a:lnTo>
                    <a:lnTo>
                      <a:pt x="24255" y="7204"/>
                    </a:lnTo>
                    <a:lnTo>
                      <a:pt x="24761" y="6824"/>
                    </a:lnTo>
                    <a:lnTo>
                      <a:pt x="25178" y="6389"/>
                    </a:lnTo>
                    <a:lnTo>
                      <a:pt x="25467" y="5901"/>
                    </a:lnTo>
                    <a:lnTo>
                      <a:pt x="25630" y="5358"/>
                    </a:lnTo>
                    <a:lnTo>
                      <a:pt x="25594" y="4760"/>
                    </a:lnTo>
                    <a:lnTo>
                      <a:pt x="25377" y="4127"/>
                    </a:lnTo>
                    <a:lnTo>
                      <a:pt x="24906" y="3439"/>
                    </a:lnTo>
                    <a:lnTo>
                      <a:pt x="24580" y="3077"/>
                    </a:lnTo>
                    <a:lnTo>
                      <a:pt x="24218" y="2733"/>
                    </a:lnTo>
                    <a:lnTo>
                      <a:pt x="23386" y="2208"/>
                    </a:lnTo>
                    <a:lnTo>
                      <a:pt x="22463" y="1864"/>
                    </a:lnTo>
                    <a:lnTo>
                      <a:pt x="21503" y="1738"/>
                    </a:lnTo>
                    <a:lnTo>
                      <a:pt x="20544" y="1864"/>
                    </a:lnTo>
                    <a:lnTo>
                      <a:pt x="19639" y="2244"/>
                    </a:lnTo>
                    <a:lnTo>
                      <a:pt x="18825" y="2914"/>
                    </a:lnTo>
                    <a:lnTo>
                      <a:pt x="18155" y="3892"/>
                    </a:lnTo>
                    <a:lnTo>
                      <a:pt x="17901" y="4507"/>
                    </a:lnTo>
                    <a:lnTo>
                      <a:pt x="17920" y="3946"/>
                    </a:lnTo>
                    <a:lnTo>
                      <a:pt x="17684" y="2950"/>
                    </a:lnTo>
                    <a:lnTo>
                      <a:pt x="17196" y="2100"/>
                    </a:lnTo>
                    <a:lnTo>
                      <a:pt x="16453" y="1376"/>
                    </a:lnTo>
                    <a:lnTo>
                      <a:pt x="15530" y="815"/>
                    </a:lnTo>
                    <a:lnTo>
                      <a:pt x="14462" y="398"/>
                    </a:lnTo>
                    <a:lnTo>
                      <a:pt x="13286" y="109"/>
                    </a:lnTo>
                    <a:lnTo>
                      <a:pt x="12055" y="0"/>
                    </a:lnTo>
                    <a:close/>
                  </a:path>
                </a:pathLst>
              </a:cu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76" name="Google Shape;376;p11"/>
              <p:cNvGrpSpPr/>
              <p:nvPr/>
            </p:nvGrpSpPr>
            <p:grpSpPr>
              <a:xfrm flipH="1">
                <a:off x="1188650" y="237303"/>
                <a:ext cx="830714" cy="355988"/>
                <a:chOff x="1925508" y="3606994"/>
                <a:chExt cx="1061479" cy="454879"/>
              </a:xfrm>
            </p:grpSpPr>
            <p:sp>
              <p:nvSpPr>
                <p:cNvPr id="377" name="Google Shape;377;p11"/>
                <p:cNvSpPr/>
                <p:nvPr/>
              </p:nvSpPr>
              <p:spPr>
                <a:xfrm>
                  <a:off x="1930114" y="3611600"/>
                  <a:ext cx="1052267" cy="445666"/>
                </a:xfrm>
                <a:custGeom>
                  <a:avLst/>
                  <a:gdLst/>
                  <a:ahLst/>
                  <a:cxnLst/>
                  <a:rect l="l" t="t" r="r" b="b"/>
                  <a:pathLst>
                    <a:path w="33124" h="14029" extrusionOk="0">
                      <a:moveTo>
                        <a:pt x="16924" y="1"/>
                      </a:moveTo>
                      <a:lnTo>
                        <a:pt x="15802" y="91"/>
                      </a:lnTo>
                      <a:lnTo>
                        <a:pt x="14770" y="344"/>
                      </a:lnTo>
                      <a:lnTo>
                        <a:pt x="13883" y="743"/>
                      </a:lnTo>
                      <a:lnTo>
                        <a:pt x="13177" y="1340"/>
                      </a:lnTo>
                      <a:lnTo>
                        <a:pt x="12688" y="2136"/>
                      </a:lnTo>
                      <a:lnTo>
                        <a:pt x="12435" y="3150"/>
                      </a:lnTo>
                      <a:lnTo>
                        <a:pt x="12417" y="3747"/>
                      </a:lnTo>
                      <a:lnTo>
                        <a:pt x="12290" y="3494"/>
                      </a:lnTo>
                      <a:lnTo>
                        <a:pt x="11928" y="3059"/>
                      </a:lnTo>
                      <a:lnTo>
                        <a:pt x="11494" y="2697"/>
                      </a:lnTo>
                      <a:lnTo>
                        <a:pt x="11005" y="2408"/>
                      </a:lnTo>
                      <a:lnTo>
                        <a:pt x="10191" y="2118"/>
                      </a:lnTo>
                      <a:lnTo>
                        <a:pt x="9014" y="2010"/>
                      </a:lnTo>
                      <a:lnTo>
                        <a:pt x="8163" y="2154"/>
                      </a:lnTo>
                      <a:lnTo>
                        <a:pt x="7638" y="2317"/>
                      </a:lnTo>
                      <a:lnTo>
                        <a:pt x="7186" y="2589"/>
                      </a:lnTo>
                      <a:lnTo>
                        <a:pt x="6788" y="2915"/>
                      </a:lnTo>
                      <a:lnTo>
                        <a:pt x="6498" y="3331"/>
                      </a:lnTo>
                      <a:lnTo>
                        <a:pt x="6317" y="3802"/>
                      </a:lnTo>
                      <a:lnTo>
                        <a:pt x="6245" y="4381"/>
                      </a:lnTo>
                      <a:lnTo>
                        <a:pt x="6335" y="5014"/>
                      </a:lnTo>
                      <a:lnTo>
                        <a:pt x="6444" y="5376"/>
                      </a:lnTo>
                      <a:lnTo>
                        <a:pt x="5991" y="5286"/>
                      </a:lnTo>
                      <a:lnTo>
                        <a:pt x="4869" y="5213"/>
                      </a:lnTo>
                      <a:lnTo>
                        <a:pt x="3656" y="5232"/>
                      </a:lnTo>
                      <a:lnTo>
                        <a:pt x="2426" y="5394"/>
                      </a:lnTo>
                      <a:lnTo>
                        <a:pt x="1321" y="5738"/>
                      </a:lnTo>
                      <a:lnTo>
                        <a:pt x="670" y="6118"/>
                      </a:lnTo>
                      <a:lnTo>
                        <a:pt x="344" y="6444"/>
                      </a:lnTo>
                      <a:lnTo>
                        <a:pt x="109" y="6824"/>
                      </a:lnTo>
                      <a:lnTo>
                        <a:pt x="0" y="7259"/>
                      </a:lnTo>
                      <a:lnTo>
                        <a:pt x="18" y="7766"/>
                      </a:lnTo>
                      <a:lnTo>
                        <a:pt x="199" y="8345"/>
                      </a:lnTo>
                      <a:lnTo>
                        <a:pt x="362" y="8671"/>
                      </a:lnTo>
                      <a:lnTo>
                        <a:pt x="489" y="8906"/>
                      </a:lnTo>
                      <a:lnTo>
                        <a:pt x="869" y="9304"/>
                      </a:lnTo>
                      <a:lnTo>
                        <a:pt x="1358" y="9648"/>
                      </a:lnTo>
                      <a:lnTo>
                        <a:pt x="1937" y="9938"/>
                      </a:lnTo>
                      <a:lnTo>
                        <a:pt x="2950" y="10263"/>
                      </a:lnTo>
                      <a:lnTo>
                        <a:pt x="4471" y="10499"/>
                      </a:lnTo>
                      <a:lnTo>
                        <a:pt x="6100" y="10517"/>
                      </a:lnTo>
                      <a:lnTo>
                        <a:pt x="7675" y="10354"/>
                      </a:lnTo>
                      <a:lnTo>
                        <a:pt x="9068" y="10028"/>
                      </a:lnTo>
                      <a:lnTo>
                        <a:pt x="10173" y="9539"/>
                      </a:lnTo>
                      <a:lnTo>
                        <a:pt x="10553" y="9250"/>
                      </a:lnTo>
                      <a:lnTo>
                        <a:pt x="10625" y="9648"/>
                      </a:lnTo>
                      <a:lnTo>
                        <a:pt x="11005" y="10426"/>
                      </a:lnTo>
                      <a:lnTo>
                        <a:pt x="11602" y="11150"/>
                      </a:lnTo>
                      <a:lnTo>
                        <a:pt x="12363" y="11838"/>
                      </a:lnTo>
                      <a:lnTo>
                        <a:pt x="13250" y="12435"/>
                      </a:lnTo>
                      <a:lnTo>
                        <a:pt x="14191" y="12960"/>
                      </a:lnTo>
                      <a:lnTo>
                        <a:pt x="15132" y="13395"/>
                      </a:lnTo>
                      <a:lnTo>
                        <a:pt x="16019" y="13702"/>
                      </a:lnTo>
                      <a:lnTo>
                        <a:pt x="16417" y="13811"/>
                      </a:lnTo>
                      <a:lnTo>
                        <a:pt x="17105" y="13938"/>
                      </a:lnTo>
                      <a:lnTo>
                        <a:pt x="18354" y="14028"/>
                      </a:lnTo>
                      <a:lnTo>
                        <a:pt x="19476" y="13883"/>
                      </a:lnTo>
                      <a:lnTo>
                        <a:pt x="20490" y="13521"/>
                      </a:lnTo>
                      <a:lnTo>
                        <a:pt x="21395" y="12960"/>
                      </a:lnTo>
                      <a:lnTo>
                        <a:pt x="22191" y="12236"/>
                      </a:lnTo>
                      <a:lnTo>
                        <a:pt x="22879" y="11331"/>
                      </a:lnTo>
                      <a:lnTo>
                        <a:pt x="23476" y="10263"/>
                      </a:lnTo>
                      <a:lnTo>
                        <a:pt x="23748" y="9684"/>
                      </a:lnTo>
                      <a:lnTo>
                        <a:pt x="24019" y="10010"/>
                      </a:lnTo>
                      <a:lnTo>
                        <a:pt x="24779" y="10571"/>
                      </a:lnTo>
                      <a:lnTo>
                        <a:pt x="25775" y="11006"/>
                      </a:lnTo>
                      <a:lnTo>
                        <a:pt x="26897" y="11313"/>
                      </a:lnTo>
                      <a:lnTo>
                        <a:pt x="28092" y="11494"/>
                      </a:lnTo>
                      <a:lnTo>
                        <a:pt x="29250" y="11530"/>
                      </a:lnTo>
                      <a:lnTo>
                        <a:pt x="30336" y="11404"/>
                      </a:lnTo>
                      <a:lnTo>
                        <a:pt x="31259" y="11132"/>
                      </a:lnTo>
                      <a:lnTo>
                        <a:pt x="31621" y="10933"/>
                      </a:lnTo>
                      <a:lnTo>
                        <a:pt x="31983" y="10698"/>
                      </a:lnTo>
                      <a:lnTo>
                        <a:pt x="32508" y="10245"/>
                      </a:lnTo>
                      <a:lnTo>
                        <a:pt x="32870" y="9811"/>
                      </a:lnTo>
                      <a:lnTo>
                        <a:pt x="33069" y="9395"/>
                      </a:lnTo>
                      <a:lnTo>
                        <a:pt x="33124" y="8996"/>
                      </a:lnTo>
                      <a:lnTo>
                        <a:pt x="33051" y="8652"/>
                      </a:lnTo>
                      <a:lnTo>
                        <a:pt x="32852" y="8345"/>
                      </a:lnTo>
                      <a:lnTo>
                        <a:pt x="32545" y="8091"/>
                      </a:lnTo>
                      <a:lnTo>
                        <a:pt x="31965" y="7820"/>
                      </a:lnTo>
                      <a:lnTo>
                        <a:pt x="30934" y="7711"/>
                      </a:lnTo>
                      <a:lnTo>
                        <a:pt x="30065" y="7856"/>
                      </a:lnTo>
                      <a:lnTo>
                        <a:pt x="29467" y="8055"/>
                      </a:lnTo>
                      <a:lnTo>
                        <a:pt x="28888" y="8363"/>
                      </a:lnTo>
                      <a:lnTo>
                        <a:pt x="28309" y="8779"/>
                      </a:lnTo>
                      <a:lnTo>
                        <a:pt x="28038" y="9033"/>
                      </a:lnTo>
                      <a:lnTo>
                        <a:pt x="28038" y="8399"/>
                      </a:lnTo>
                      <a:lnTo>
                        <a:pt x="27838" y="7168"/>
                      </a:lnTo>
                      <a:lnTo>
                        <a:pt x="27458" y="5974"/>
                      </a:lnTo>
                      <a:lnTo>
                        <a:pt x="26952" y="4815"/>
                      </a:lnTo>
                      <a:lnTo>
                        <a:pt x="26662" y="4272"/>
                      </a:lnTo>
                      <a:lnTo>
                        <a:pt x="26463" y="3928"/>
                      </a:lnTo>
                      <a:lnTo>
                        <a:pt x="25865" y="3240"/>
                      </a:lnTo>
                      <a:lnTo>
                        <a:pt x="25087" y="2589"/>
                      </a:lnTo>
                      <a:lnTo>
                        <a:pt x="24128" y="1973"/>
                      </a:lnTo>
                      <a:lnTo>
                        <a:pt x="23060" y="1430"/>
                      </a:lnTo>
                      <a:lnTo>
                        <a:pt x="21883" y="942"/>
                      </a:lnTo>
                      <a:lnTo>
                        <a:pt x="20653" y="544"/>
                      </a:lnTo>
                      <a:lnTo>
                        <a:pt x="19386" y="254"/>
                      </a:lnTo>
                      <a:lnTo>
                        <a:pt x="18137" y="55"/>
                      </a:lnTo>
                      <a:lnTo>
                        <a:pt x="16924"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 name="Google Shape;378;p11"/>
                <p:cNvSpPr/>
                <p:nvPr/>
              </p:nvSpPr>
              <p:spPr>
                <a:xfrm>
                  <a:off x="1925508" y="3606994"/>
                  <a:ext cx="1061479" cy="454879"/>
                </a:xfrm>
                <a:custGeom>
                  <a:avLst/>
                  <a:gdLst/>
                  <a:ahLst/>
                  <a:cxnLst/>
                  <a:rect l="l" t="t" r="r" b="b"/>
                  <a:pathLst>
                    <a:path w="33414" h="14319" extrusionOk="0">
                      <a:moveTo>
                        <a:pt x="17594" y="1"/>
                      </a:moveTo>
                      <a:lnTo>
                        <a:pt x="15983" y="73"/>
                      </a:lnTo>
                      <a:lnTo>
                        <a:pt x="15277" y="236"/>
                      </a:lnTo>
                      <a:lnTo>
                        <a:pt x="14643" y="417"/>
                      </a:lnTo>
                      <a:lnTo>
                        <a:pt x="13865" y="833"/>
                      </a:lnTo>
                      <a:lnTo>
                        <a:pt x="13431" y="1177"/>
                      </a:lnTo>
                      <a:lnTo>
                        <a:pt x="13087" y="1557"/>
                      </a:lnTo>
                      <a:lnTo>
                        <a:pt x="12797" y="2010"/>
                      </a:lnTo>
                      <a:lnTo>
                        <a:pt x="12598" y="2517"/>
                      </a:lnTo>
                      <a:lnTo>
                        <a:pt x="12453" y="3078"/>
                      </a:lnTo>
                      <a:lnTo>
                        <a:pt x="12435" y="3385"/>
                      </a:lnTo>
                      <a:lnTo>
                        <a:pt x="12236" y="3150"/>
                      </a:lnTo>
                      <a:lnTo>
                        <a:pt x="11766" y="2734"/>
                      </a:lnTo>
                      <a:lnTo>
                        <a:pt x="11223" y="2426"/>
                      </a:lnTo>
                      <a:lnTo>
                        <a:pt x="10607" y="2191"/>
                      </a:lnTo>
                      <a:lnTo>
                        <a:pt x="9974" y="2064"/>
                      </a:lnTo>
                      <a:lnTo>
                        <a:pt x="9340" y="2010"/>
                      </a:lnTo>
                      <a:lnTo>
                        <a:pt x="8688" y="2064"/>
                      </a:lnTo>
                      <a:lnTo>
                        <a:pt x="8091" y="2191"/>
                      </a:lnTo>
                      <a:lnTo>
                        <a:pt x="7802" y="2299"/>
                      </a:lnTo>
                      <a:lnTo>
                        <a:pt x="7349" y="2517"/>
                      </a:lnTo>
                      <a:lnTo>
                        <a:pt x="6824" y="2951"/>
                      </a:lnTo>
                      <a:lnTo>
                        <a:pt x="6571" y="3313"/>
                      </a:lnTo>
                      <a:lnTo>
                        <a:pt x="6390" y="3693"/>
                      </a:lnTo>
                      <a:lnTo>
                        <a:pt x="6281" y="4109"/>
                      </a:lnTo>
                      <a:lnTo>
                        <a:pt x="6263" y="4815"/>
                      </a:lnTo>
                      <a:lnTo>
                        <a:pt x="6372" y="5322"/>
                      </a:lnTo>
                      <a:lnTo>
                        <a:pt x="5666" y="5232"/>
                      </a:lnTo>
                      <a:lnTo>
                        <a:pt x="3982" y="5214"/>
                      </a:lnTo>
                      <a:lnTo>
                        <a:pt x="2661" y="5377"/>
                      </a:lnTo>
                      <a:lnTo>
                        <a:pt x="1847" y="5576"/>
                      </a:lnTo>
                      <a:lnTo>
                        <a:pt x="1123" y="5883"/>
                      </a:lnTo>
                      <a:lnTo>
                        <a:pt x="543" y="6300"/>
                      </a:lnTo>
                      <a:lnTo>
                        <a:pt x="326" y="6553"/>
                      </a:lnTo>
                      <a:lnTo>
                        <a:pt x="163" y="6788"/>
                      </a:lnTo>
                      <a:lnTo>
                        <a:pt x="0" y="7313"/>
                      </a:lnTo>
                      <a:lnTo>
                        <a:pt x="18" y="7892"/>
                      </a:lnTo>
                      <a:lnTo>
                        <a:pt x="199" y="8544"/>
                      </a:lnTo>
                      <a:lnTo>
                        <a:pt x="362" y="8888"/>
                      </a:lnTo>
                      <a:lnTo>
                        <a:pt x="634" y="8743"/>
                      </a:lnTo>
                      <a:lnTo>
                        <a:pt x="489" y="8435"/>
                      </a:lnTo>
                      <a:lnTo>
                        <a:pt x="326" y="7892"/>
                      </a:lnTo>
                      <a:lnTo>
                        <a:pt x="308" y="7386"/>
                      </a:lnTo>
                      <a:lnTo>
                        <a:pt x="435" y="6933"/>
                      </a:lnTo>
                      <a:lnTo>
                        <a:pt x="561" y="6734"/>
                      </a:lnTo>
                      <a:lnTo>
                        <a:pt x="779" y="6499"/>
                      </a:lnTo>
                      <a:lnTo>
                        <a:pt x="1358" y="6101"/>
                      </a:lnTo>
                      <a:lnTo>
                        <a:pt x="2100" y="5811"/>
                      </a:lnTo>
                      <a:lnTo>
                        <a:pt x="2933" y="5630"/>
                      </a:lnTo>
                      <a:lnTo>
                        <a:pt x="4254" y="5503"/>
                      </a:lnTo>
                      <a:lnTo>
                        <a:pt x="5919" y="5558"/>
                      </a:lnTo>
                      <a:lnTo>
                        <a:pt x="6553" y="5666"/>
                      </a:lnTo>
                      <a:lnTo>
                        <a:pt x="6625" y="5666"/>
                      </a:lnTo>
                      <a:lnTo>
                        <a:pt x="6697" y="5612"/>
                      </a:lnTo>
                      <a:lnTo>
                        <a:pt x="6734" y="5539"/>
                      </a:lnTo>
                      <a:lnTo>
                        <a:pt x="6734" y="5467"/>
                      </a:lnTo>
                      <a:lnTo>
                        <a:pt x="6589" y="4978"/>
                      </a:lnTo>
                      <a:lnTo>
                        <a:pt x="6571" y="4091"/>
                      </a:lnTo>
                      <a:lnTo>
                        <a:pt x="6788" y="3530"/>
                      </a:lnTo>
                      <a:lnTo>
                        <a:pt x="7023" y="3204"/>
                      </a:lnTo>
                      <a:lnTo>
                        <a:pt x="7494" y="2788"/>
                      </a:lnTo>
                      <a:lnTo>
                        <a:pt x="7928" y="2589"/>
                      </a:lnTo>
                      <a:lnTo>
                        <a:pt x="8218" y="2480"/>
                      </a:lnTo>
                      <a:lnTo>
                        <a:pt x="8833" y="2336"/>
                      </a:lnTo>
                      <a:lnTo>
                        <a:pt x="9485" y="2318"/>
                      </a:lnTo>
                      <a:lnTo>
                        <a:pt x="10136" y="2390"/>
                      </a:lnTo>
                      <a:lnTo>
                        <a:pt x="10770" y="2553"/>
                      </a:lnTo>
                      <a:lnTo>
                        <a:pt x="11349" y="2824"/>
                      </a:lnTo>
                      <a:lnTo>
                        <a:pt x="11874" y="3204"/>
                      </a:lnTo>
                      <a:lnTo>
                        <a:pt x="12272" y="3675"/>
                      </a:lnTo>
                      <a:lnTo>
                        <a:pt x="12435" y="3947"/>
                      </a:lnTo>
                      <a:lnTo>
                        <a:pt x="12490" y="4037"/>
                      </a:lnTo>
                      <a:lnTo>
                        <a:pt x="12598" y="4037"/>
                      </a:lnTo>
                      <a:lnTo>
                        <a:pt x="12689" y="3983"/>
                      </a:lnTo>
                      <a:lnTo>
                        <a:pt x="12707" y="3892"/>
                      </a:lnTo>
                      <a:lnTo>
                        <a:pt x="12707" y="3566"/>
                      </a:lnTo>
                      <a:lnTo>
                        <a:pt x="12797" y="2951"/>
                      </a:lnTo>
                      <a:lnTo>
                        <a:pt x="12942" y="2408"/>
                      </a:lnTo>
                      <a:lnTo>
                        <a:pt x="13195" y="1919"/>
                      </a:lnTo>
                      <a:lnTo>
                        <a:pt x="13521" y="1503"/>
                      </a:lnTo>
                      <a:lnTo>
                        <a:pt x="13938" y="1141"/>
                      </a:lnTo>
                      <a:lnTo>
                        <a:pt x="14444" y="851"/>
                      </a:lnTo>
                      <a:lnTo>
                        <a:pt x="15024" y="616"/>
                      </a:lnTo>
                      <a:lnTo>
                        <a:pt x="15349" y="526"/>
                      </a:lnTo>
                      <a:lnTo>
                        <a:pt x="16073" y="363"/>
                      </a:lnTo>
                      <a:lnTo>
                        <a:pt x="17684" y="308"/>
                      </a:lnTo>
                      <a:lnTo>
                        <a:pt x="19386" y="526"/>
                      </a:lnTo>
                      <a:lnTo>
                        <a:pt x="21123" y="942"/>
                      </a:lnTo>
                      <a:lnTo>
                        <a:pt x="22771" y="1557"/>
                      </a:lnTo>
                      <a:lnTo>
                        <a:pt x="24273" y="2299"/>
                      </a:lnTo>
                      <a:lnTo>
                        <a:pt x="25504" y="3150"/>
                      </a:lnTo>
                      <a:lnTo>
                        <a:pt x="26210" y="3802"/>
                      </a:lnTo>
                      <a:lnTo>
                        <a:pt x="26554" y="4254"/>
                      </a:lnTo>
                      <a:lnTo>
                        <a:pt x="26680" y="4490"/>
                      </a:lnTo>
                      <a:lnTo>
                        <a:pt x="27024" y="5159"/>
                      </a:lnTo>
                      <a:lnTo>
                        <a:pt x="27549" y="6408"/>
                      </a:lnTo>
                      <a:lnTo>
                        <a:pt x="27875" y="7567"/>
                      </a:lnTo>
                      <a:lnTo>
                        <a:pt x="28020" y="8653"/>
                      </a:lnTo>
                      <a:lnTo>
                        <a:pt x="28038" y="9178"/>
                      </a:lnTo>
                      <a:lnTo>
                        <a:pt x="28038" y="9268"/>
                      </a:lnTo>
                      <a:lnTo>
                        <a:pt x="28128" y="9304"/>
                      </a:lnTo>
                      <a:lnTo>
                        <a:pt x="28201" y="9340"/>
                      </a:lnTo>
                      <a:lnTo>
                        <a:pt x="28291" y="9286"/>
                      </a:lnTo>
                      <a:lnTo>
                        <a:pt x="28526" y="9051"/>
                      </a:lnTo>
                      <a:lnTo>
                        <a:pt x="29051" y="8671"/>
                      </a:lnTo>
                      <a:lnTo>
                        <a:pt x="29848" y="8273"/>
                      </a:lnTo>
                      <a:lnTo>
                        <a:pt x="30879" y="8037"/>
                      </a:lnTo>
                      <a:lnTo>
                        <a:pt x="31821" y="8055"/>
                      </a:lnTo>
                      <a:lnTo>
                        <a:pt x="32219" y="8182"/>
                      </a:lnTo>
                      <a:lnTo>
                        <a:pt x="32581" y="8345"/>
                      </a:lnTo>
                      <a:lnTo>
                        <a:pt x="32943" y="8671"/>
                      </a:lnTo>
                      <a:lnTo>
                        <a:pt x="33088" y="8942"/>
                      </a:lnTo>
                      <a:lnTo>
                        <a:pt x="33106" y="9087"/>
                      </a:lnTo>
                      <a:lnTo>
                        <a:pt x="33106" y="9304"/>
                      </a:lnTo>
                      <a:lnTo>
                        <a:pt x="32961" y="9757"/>
                      </a:lnTo>
                      <a:lnTo>
                        <a:pt x="32599" y="10227"/>
                      </a:lnTo>
                      <a:lnTo>
                        <a:pt x="32038" y="10716"/>
                      </a:lnTo>
                      <a:lnTo>
                        <a:pt x="31694" y="10951"/>
                      </a:lnTo>
                      <a:lnTo>
                        <a:pt x="31350" y="11132"/>
                      </a:lnTo>
                      <a:lnTo>
                        <a:pt x="30463" y="11404"/>
                      </a:lnTo>
                      <a:lnTo>
                        <a:pt x="29413" y="11513"/>
                      </a:lnTo>
                      <a:lnTo>
                        <a:pt x="28273" y="11476"/>
                      </a:lnTo>
                      <a:lnTo>
                        <a:pt x="27115" y="11332"/>
                      </a:lnTo>
                      <a:lnTo>
                        <a:pt x="26010" y="11024"/>
                      </a:lnTo>
                      <a:lnTo>
                        <a:pt x="25033" y="10608"/>
                      </a:lnTo>
                      <a:lnTo>
                        <a:pt x="24273" y="10064"/>
                      </a:lnTo>
                      <a:lnTo>
                        <a:pt x="24019" y="9739"/>
                      </a:lnTo>
                      <a:lnTo>
                        <a:pt x="23947" y="9684"/>
                      </a:lnTo>
                      <a:lnTo>
                        <a:pt x="23875" y="9666"/>
                      </a:lnTo>
                      <a:lnTo>
                        <a:pt x="23802" y="9702"/>
                      </a:lnTo>
                      <a:lnTo>
                        <a:pt x="23748" y="9757"/>
                      </a:lnTo>
                      <a:lnTo>
                        <a:pt x="23458" y="10390"/>
                      </a:lnTo>
                      <a:lnTo>
                        <a:pt x="22825" y="11494"/>
                      </a:lnTo>
                      <a:lnTo>
                        <a:pt x="22101" y="12381"/>
                      </a:lnTo>
                      <a:lnTo>
                        <a:pt x="21304" y="13087"/>
                      </a:lnTo>
                      <a:lnTo>
                        <a:pt x="20399" y="13594"/>
                      </a:lnTo>
                      <a:lnTo>
                        <a:pt x="19422" y="13902"/>
                      </a:lnTo>
                      <a:lnTo>
                        <a:pt x="18354" y="14010"/>
                      </a:lnTo>
                      <a:lnTo>
                        <a:pt x="17214" y="13938"/>
                      </a:lnTo>
                      <a:lnTo>
                        <a:pt x="16598" y="13811"/>
                      </a:lnTo>
                      <a:lnTo>
                        <a:pt x="16182" y="13703"/>
                      </a:lnTo>
                      <a:lnTo>
                        <a:pt x="15277" y="13377"/>
                      </a:lnTo>
                      <a:lnTo>
                        <a:pt x="14336" y="12942"/>
                      </a:lnTo>
                      <a:lnTo>
                        <a:pt x="13413" y="12418"/>
                      </a:lnTo>
                      <a:lnTo>
                        <a:pt x="12562" y="11820"/>
                      </a:lnTo>
                      <a:lnTo>
                        <a:pt x="11838" y="11169"/>
                      </a:lnTo>
                      <a:lnTo>
                        <a:pt x="11259" y="10463"/>
                      </a:lnTo>
                      <a:lnTo>
                        <a:pt x="10915" y="9739"/>
                      </a:lnTo>
                      <a:lnTo>
                        <a:pt x="10861" y="9377"/>
                      </a:lnTo>
                      <a:lnTo>
                        <a:pt x="10824" y="9304"/>
                      </a:lnTo>
                      <a:lnTo>
                        <a:pt x="10752" y="9250"/>
                      </a:lnTo>
                      <a:lnTo>
                        <a:pt x="10680" y="9250"/>
                      </a:lnTo>
                      <a:lnTo>
                        <a:pt x="10607" y="9286"/>
                      </a:lnTo>
                      <a:lnTo>
                        <a:pt x="10281" y="9540"/>
                      </a:lnTo>
                      <a:lnTo>
                        <a:pt x="9322" y="9974"/>
                      </a:lnTo>
                      <a:lnTo>
                        <a:pt x="8091" y="10300"/>
                      </a:lnTo>
                      <a:lnTo>
                        <a:pt x="6679" y="10481"/>
                      </a:lnTo>
                      <a:lnTo>
                        <a:pt x="5919" y="10517"/>
                      </a:lnTo>
                      <a:lnTo>
                        <a:pt x="5919" y="10807"/>
                      </a:lnTo>
                      <a:lnTo>
                        <a:pt x="6661" y="10789"/>
                      </a:lnTo>
                      <a:lnTo>
                        <a:pt x="8037" y="10608"/>
                      </a:lnTo>
                      <a:lnTo>
                        <a:pt x="9250" y="10318"/>
                      </a:lnTo>
                      <a:lnTo>
                        <a:pt x="10227" y="9920"/>
                      </a:lnTo>
                      <a:lnTo>
                        <a:pt x="10607" y="9666"/>
                      </a:lnTo>
                      <a:lnTo>
                        <a:pt x="10716" y="10064"/>
                      </a:lnTo>
                      <a:lnTo>
                        <a:pt x="11150" y="10843"/>
                      </a:lnTo>
                      <a:lnTo>
                        <a:pt x="11802" y="11567"/>
                      </a:lnTo>
                      <a:lnTo>
                        <a:pt x="12598" y="12218"/>
                      </a:lnTo>
                      <a:lnTo>
                        <a:pt x="13467" y="12798"/>
                      </a:lnTo>
                      <a:lnTo>
                        <a:pt x="14408" y="13304"/>
                      </a:lnTo>
                      <a:lnTo>
                        <a:pt x="15766" y="13884"/>
                      </a:lnTo>
                      <a:lnTo>
                        <a:pt x="16526" y="14101"/>
                      </a:lnTo>
                      <a:lnTo>
                        <a:pt x="16997" y="14191"/>
                      </a:lnTo>
                      <a:lnTo>
                        <a:pt x="17883" y="14300"/>
                      </a:lnTo>
                      <a:lnTo>
                        <a:pt x="18318" y="14318"/>
                      </a:lnTo>
                      <a:lnTo>
                        <a:pt x="18770" y="14300"/>
                      </a:lnTo>
                      <a:lnTo>
                        <a:pt x="19639" y="14173"/>
                      </a:lnTo>
                      <a:lnTo>
                        <a:pt x="20454" y="13902"/>
                      </a:lnTo>
                      <a:lnTo>
                        <a:pt x="21214" y="13522"/>
                      </a:lnTo>
                      <a:lnTo>
                        <a:pt x="21920" y="12979"/>
                      </a:lnTo>
                      <a:lnTo>
                        <a:pt x="22571" y="12327"/>
                      </a:lnTo>
                      <a:lnTo>
                        <a:pt x="23151" y="11549"/>
                      </a:lnTo>
                      <a:lnTo>
                        <a:pt x="23694" y="10626"/>
                      </a:lnTo>
                      <a:lnTo>
                        <a:pt x="23929" y="10119"/>
                      </a:lnTo>
                      <a:lnTo>
                        <a:pt x="24237" y="10427"/>
                      </a:lnTo>
                      <a:lnTo>
                        <a:pt x="25069" y="10970"/>
                      </a:lnTo>
                      <a:lnTo>
                        <a:pt x="26101" y="11368"/>
                      </a:lnTo>
                      <a:lnTo>
                        <a:pt x="27223" y="11657"/>
                      </a:lnTo>
                      <a:lnTo>
                        <a:pt x="28400" y="11802"/>
                      </a:lnTo>
                      <a:lnTo>
                        <a:pt x="29558" y="11802"/>
                      </a:lnTo>
                      <a:lnTo>
                        <a:pt x="30608" y="11675"/>
                      </a:lnTo>
                      <a:lnTo>
                        <a:pt x="31495" y="11404"/>
                      </a:lnTo>
                      <a:lnTo>
                        <a:pt x="31857" y="11205"/>
                      </a:lnTo>
                      <a:lnTo>
                        <a:pt x="32237" y="10933"/>
                      </a:lnTo>
                      <a:lnTo>
                        <a:pt x="32852" y="10408"/>
                      </a:lnTo>
                      <a:lnTo>
                        <a:pt x="33251" y="9865"/>
                      </a:lnTo>
                      <a:lnTo>
                        <a:pt x="33414" y="9322"/>
                      </a:lnTo>
                      <a:lnTo>
                        <a:pt x="33414" y="9051"/>
                      </a:lnTo>
                      <a:lnTo>
                        <a:pt x="33377" y="8870"/>
                      </a:lnTo>
                      <a:lnTo>
                        <a:pt x="33214" y="8526"/>
                      </a:lnTo>
                      <a:lnTo>
                        <a:pt x="32925" y="8218"/>
                      </a:lnTo>
                      <a:lnTo>
                        <a:pt x="32545" y="7983"/>
                      </a:lnTo>
                      <a:lnTo>
                        <a:pt x="32309" y="7892"/>
                      </a:lnTo>
                      <a:lnTo>
                        <a:pt x="31911" y="7766"/>
                      </a:lnTo>
                      <a:lnTo>
                        <a:pt x="30952" y="7711"/>
                      </a:lnTo>
                      <a:lnTo>
                        <a:pt x="29920" y="7929"/>
                      </a:lnTo>
                      <a:lnTo>
                        <a:pt x="28852" y="8435"/>
                      </a:lnTo>
                      <a:lnTo>
                        <a:pt x="28327" y="8834"/>
                      </a:lnTo>
                      <a:lnTo>
                        <a:pt x="28309" y="8327"/>
                      </a:lnTo>
                      <a:lnTo>
                        <a:pt x="28128" y="7277"/>
                      </a:lnTo>
                      <a:lnTo>
                        <a:pt x="27784" y="6173"/>
                      </a:lnTo>
                      <a:lnTo>
                        <a:pt x="27278" y="4978"/>
                      </a:lnTo>
                      <a:lnTo>
                        <a:pt x="26952" y="4345"/>
                      </a:lnTo>
                      <a:lnTo>
                        <a:pt x="26807" y="4091"/>
                      </a:lnTo>
                      <a:lnTo>
                        <a:pt x="26409" y="3585"/>
                      </a:lnTo>
                      <a:lnTo>
                        <a:pt x="25667" y="2861"/>
                      </a:lnTo>
                      <a:lnTo>
                        <a:pt x="24345" y="1974"/>
                      </a:lnTo>
                      <a:lnTo>
                        <a:pt x="22789" y="1213"/>
                      </a:lnTo>
                      <a:lnTo>
                        <a:pt x="21087" y="616"/>
                      </a:lnTo>
                      <a:lnTo>
                        <a:pt x="19313" y="200"/>
                      </a:lnTo>
                      <a:lnTo>
                        <a:pt x="1759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9" name="Google Shape;379;p11"/>
                <p:cNvSpPr/>
                <p:nvPr/>
              </p:nvSpPr>
              <p:spPr>
                <a:xfrm>
                  <a:off x="1925508" y="3606994"/>
                  <a:ext cx="1061479" cy="454879"/>
                </a:xfrm>
                <a:custGeom>
                  <a:avLst/>
                  <a:gdLst/>
                  <a:ahLst/>
                  <a:cxnLst/>
                  <a:rect l="l" t="t" r="r" b="b"/>
                  <a:pathLst>
                    <a:path w="33414" h="14319" extrusionOk="0">
                      <a:moveTo>
                        <a:pt x="16924" y="1"/>
                      </a:moveTo>
                      <a:lnTo>
                        <a:pt x="15911" y="91"/>
                      </a:lnTo>
                      <a:lnTo>
                        <a:pt x="14969" y="308"/>
                      </a:lnTo>
                      <a:lnTo>
                        <a:pt x="14119" y="670"/>
                      </a:lnTo>
                      <a:lnTo>
                        <a:pt x="13757" y="924"/>
                      </a:lnTo>
                      <a:lnTo>
                        <a:pt x="13467" y="1141"/>
                      </a:lnTo>
                      <a:lnTo>
                        <a:pt x="12996" y="1666"/>
                      </a:lnTo>
                      <a:lnTo>
                        <a:pt x="12671" y="2281"/>
                      </a:lnTo>
                      <a:lnTo>
                        <a:pt x="12471" y="2987"/>
                      </a:lnTo>
                      <a:lnTo>
                        <a:pt x="12435" y="3385"/>
                      </a:lnTo>
                      <a:lnTo>
                        <a:pt x="12236" y="3150"/>
                      </a:lnTo>
                      <a:lnTo>
                        <a:pt x="11766" y="2734"/>
                      </a:lnTo>
                      <a:lnTo>
                        <a:pt x="11223" y="2426"/>
                      </a:lnTo>
                      <a:lnTo>
                        <a:pt x="10607" y="2191"/>
                      </a:lnTo>
                      <a:lnTo>
                        <a:pt x="9974" y="2064"/>
                      </a:lnTo>
                      <a:lnTo>
                        <a:pt x="9340" y="2010"/>
                      </a:lnTo>
                      <a:lnTo>
                        <a:pt x="8688" y="2064"/>
                      </a:lnTo>
                      <a:lnTo>
                        <a:pt x="8091" y="2191"/>
                      </a:lnTo>
                      <a:lnTo>
                        <a:pt x="7802" y="2299"/>
                      </a:lnTo>
                      <a:lnTo>
                        <a:pt x="7349" y="2517"/>
                      </a:lnTo>
                      <a:lnTo>
                        <a:pt x="6824" y="2951"/>
                      </a:lnTo>
                      <a:lnTo>
                        <a:pt x="6571" y="3313"/>
                      </a:lnTo>
                      <a:lnTo>
                        <a:pt x="6390" y="3693"/>
                      </a:lnTo>
                      <a:lnTo>
                        <a:pt x="6281" y="4109"/>
                      </a:lnTo>
                      <a:lnTo>
                        <a:pt x="6263" y="4815"/>
                      </a:lnTo>
                      <a:lnTo>
                        <a:pt x="6372" y="5322"/>
                      </a:lnTo>
                      <a:lnTo>
                        <a:pt x="5666" y="5232"/>
                      </a:lnTo>
                      <a:lnTo>
                        <a:pt x="3982" y="5214"/>
                      </a:lnTo>
                      <a:lnTo>
                        <a:pt x="2661" y="5377"/>
                      </a:lnTo>
                      <a:lnTo>
                        <a:pt x="1847" y="5576"/>
                      </a:lnTo>
                      <a:lnTo>
                        <a:pt x="1123" y="5883"/>
                      </a:lnTo>
                      <a:lnTo>
                        <a:pt x="543" y="6300"/>
                      </a:lnTo>
                      <a:lnTo>
                        <a:pt x="326" y="6553"/>
                      </a:lnTo>
                      <a:lnTo>
                        <a:pt x="163" y="6788"/>
                      </a:lnTo>
                      <a:lnTo>
                        <a:pt x="0" y="7313"/>
                      </a:lnTo>
                      <a:lnTo>
                        <a:pt x="18" y="7892"/>
                      </a:lnTo>
                      <a:lnTo>
                        <a:pt x="199" y="8544"/>
                      </a:lnTo>
                      <a:lnTo>
                        <a:pt x="362" y="8888"/>
                      </a:lnTo>
                      <a:lnTo>
                        <a:pt x="525" y="9159"/>
                      </a:lnTo>
                      <a:lnTo>
                        <a:pt x="978" y="9630"/>
                      </a:lnTo>
                      <a:lnTo>
                        <a:pt x="1575" y="10010"/>
                      </a:lnTo>
                      <a:lnTo>
                        <a:pt x="2263" y="10300"/>
                      </a:lnTo>
                      <a:lnTo>
                        <a:pt x="3421" y="10626"/>
                      </a:lnTo>
                      <a:lnTo>
                        <a:pt x="5105" y="10825"/>
                      </a:lnTo>
                      <a:lnTo>
                        <a:pt x="5919" y="10807"/>
                      </a:lnTo>
                      <a:lnTo>
                        <a:pt x="6661" y="10789"/>
                      </a:lnTo>
                      <a:lnTo>
                        <a:pt x="8037" y="10608"/>
                      </a:lnTo>
                      <a:lnTo>
                        <a:pt x="9250" y="10318"/>
                      </a:lnTo>
                      <a:lnTo>
                        <a:pt x="10227" y="9920"/>
                      </a:lnTo>
                      <a:lnTo>
                        <a:pt x="10607" y="9666"/>
                      </a:lnTo>
                      <a:lnTo>
                        <a:pt x="10716" y="10064"/>
                      </a:lnTo>
                      <a:lnTo>
                        <a:pt x="11150" y="10843"/>
                      </a:lnTo>
                      <a:lnTo>
                        <a:pt x="11802" y="11567"/>
                      </a:lnTo>
                      <a:lnTo>
                        <a:pt x="12598" y="12218"/>
                      </a:lnTo>
                      <a:lnTo>
                        <a:pt x="13467" y="12798"/>
                      </a:lnTo>
                      <a:lnTo>
                        <a:pt x="14408" y="13304"/>
                      </a:lnTo>
                      <a:lnTo>
                        <a:pt x="15766" y="13884"/>
                      </a:lnTo>
                      <a:lnTo>
                        <a:pt x="16526" y="14101"/>
                      </a:lnTo>
                      <a:lnTo>
                        <a:pt x="16997" y="14191"/>
                      </a:lnTo>
                      <a:lnTo>
                        <a:pt x="17883" y="14300"/>
                      </a:lnTo>
                      <a:lnTo>
                        <a:pt x="18318" y="14318"/>
                      </a:lnTo>
                      <a:lnTo>
                        <a:pt x="18770" y="14300"/>
                      </a:lnTo>
                      <a:lnTo>
                        <a:pt x="19639" y="14173"/>
                      </a:lnTo>
                      <a:lnTo>
                        <a:pt x="20454" y="13902"/>
                      </a:lnTo>
                      <a:lnTo>
                        <a:pt x="21214" y="13522"/>
                      </a:lnTo>
                      <a:lnTo>
                        <a:pt x="21920" y="12979"/>
                      </a:lnTo>
                      <a:lnTo>
                        <a:pt x="22571" y="12327"/>
                      </a:lnTo>
                      <a:lnTo>
                        <a:pt x="23151" y="11549"/>
                      </a:lnTo>
                      <a:lnTo>
                        <a:pt x="23694" y="10626"/>
                      </a:lnTo>
                      <a:lnTo>
                        <a:pt x="23929" y="10119"/>
                      </a:lnTo>
                      <a:lnTo>
                        <a:pt x="24237" y="10427"/>
                      </a:lnTo>
                      <a:lnTo>
                        <a:pt x="25069" y="10970"/>
                      </a:lnTo>
                      <a:lnTo>
                        <a:pt x="26101" y="11368"/>
                      </a:lnTo>
                      <a:lnTo>
                        <a:pt x="27223" y="11657"/>
                      </a:lnTo>
                      <a:lnTo>
                        <a:pt x="28400" y="11802"/>
                      </a:lnTo>
                      <a:lnTo>
                        <a:pt x="29558" y="11802"/>
                      </a:lnTo>
                      <a:lnTo>
                        <a:pt x="30608" y="11675"/>
                      </a:lnTo>
                      <a:lnTo>
                        <a:pt x="31495" y="11404"/>
                      </a:lnTo>
                      <a:lnTo>
                        <a:pt x="31857" y="11205"/>
                      </a:lnTo>
                      <a:lnTo>
                        <a:pt x="32237" y="10933"/>
                      </a:lnTo>
                      <a:lnTo>
                        <a:pt x="32852" y="10408"/>
                      </a:lnTo>
                      <a:lnTo>
                        <a:pt x="33251" y="9865"/>
                      </a:lnTo>
                      <a:lnTo>
                        <a:pt x="33414" y="9322"/>
                      </a:lnTo>
                      <a:lnTo>
                        <a:pt x="33414" y="9051"/>
                      </a:lnTo>
                      <a:lnTo>
                        <a:pt x="33377" y="8870"/>
                      </a:lnTo>
                      <a:lnTo>
                        <a:pt x="33214" y="8526"/>
                      </a:lnTo>
                      <a:lnTo>
                        <a:pt x="32925" y="8218"/>
                      </a:lnTo>
                      <a:lnTo>
                        <a:pt x="32545" y="7983"/>
                      </a:lnTo>
                      <a:lnTo>
                        <a:pt x="32309" y="7892"/>
                      </a:lnTo>
                      <a:lnTo>
                        <a:pt x="31911" y="7766"/>
                      </a:lnTo>
                      <a:lnTo>
                        <a:pt x="30952" y="7711"/>
                      </a:lnTo>
                      <a:lnTo>
                        <a:pt x="29920" y="7929"/>
                      </a:lnTo>
                      <a:lnTo>
                        <a:pt x="28852" y="8435"/>
                      </a:lnTo>
                      <a:lnTo>
                        <a:pt x="28327" y="8834"/>
                      </a:lnTo>
                      <a:lnTo>
                        <a:pt x="28309" y="8327"/>
                      </a:lnTo>
                      <a:lnTo>
                        <a:pt x="28128" y="7277"/>
                      </a:lnTo>
                      <a:lnTo>
                        <a:pt x="27784" y="6173"/>
                      </a:lnTo>
                      <a:lnTo>
                        <a:pt x="27278" y="4978"/>
                      </a:lnTo>
                      <a:lnTo>
                        <a:pt x="26952" y="4345"/>
                      </a:lnTo>
                      <a:lnTo>
                        <a:pt x="26680" y="4490"/>
                      </a:lnTo>
                      <a:lnTo>
                        <a:pt x="27024" y="5159"/>
                      </a:lnTo>
                      <a:lnTo>
                        <a:pt x="27549" y="6408"/>
                      </a:lnTo>
                      <a:lnTo>
                        <a:pt x="27875" y="7567"/>
                      </a:lnTo>
                      <a:lnTo>
                        <a:pt x="28020" y="8653"/>
                      </a:lnTo>
                      <a:lnTo>
                        <a:pt x="28038" y="9178"/>
                      </a:lnTo>
                      <a:lnTo>
                        <a:pt x="28038" y="9268"/>
                      </a:lnTo>
                      <a:lnTo>
                        <a:pt x="28128" y="9304"/>
                      </a:lnTo>
                      <a:lnTo>
                        <a:pt x="28201" y="9340"/>
                      </a:lnTo>
                      <a:lnTo>
                        <a:pt x="28291" y="9286"/>
                      </a:lnTo>
                      <a:lnTo>
                        <a:pt x="28526" y="9051"/>
                      </a:lnTo>
                      <a:lnTo>
                        <a:pt x="29051" y="8671"/>
                      </a:lnTo>
                      <a:lnTo>
                        <a:pt x="29848" y="8273"/>
                      </a:lnTo>
                      <a:lnTo>
                        <a:pt x="30879" y="8037"/>
                      </a:lnTo>
                      <a:lnTo>
                        <a:pt x="31821" y="8055"/>
                      </a:lnTo>
                      <a:lnTo>
                        <a:pt x="32219" y="8182"/>
                      </a:lnTo>
                      <a:lnTo>
                        <a:pt x="32581" y="8345"/>
                      </a:lnTo>
                      <a:lnTo>
                        <a:pt x="32943" y="8671"/>
                      </a:lnTo>
                      <a:lnTo>
                        <a:pt x="33088" y="8942"/>
                      </a:lnTo>
                      <a:lnTo>
                        <a:pt x="33106" y="9087"/>
                      </a:lnTo>
                      <a:lnTo>
                        <a:pt x="33106" y="9304"/>
                      </a:lnTo>
                      <a:lnTo>
                        <a:pt x="32961" y="9757"/>
                      </a:lnTo>
                      <a:lnTo>
                        <a:pt x="32599" y="10227"/>
                      </a:lnTo>
                      <a:lnTo>
                        <a:pt x="32038" y="10716"/>
                      </a:lnTo>
                      <a:lnTo>
                        <a:pt x="31694" y="10951"/>
                      </a:lnTo>
                      <a:lnTo>
                        <a:pt x="31350" y="11132"/>
                      </a:lnTo>
                      <a:lnTo>
                        <a:pt x="30463" y="11404"/>
                      </a:lnTo>
                      <a:lnTo>
                        <a:pt x="29413" y="11513"/>
                      </a:lnTo>
                      <a:lnTo>
                        <a:pt x="28273" y="11476"/>
                      </a:lnTo>
                      <a:lnTo>
                        <a:pt x="27115" y="11332"/>
                      </a:lnTo>
                      <a:lnTo>
                        <a:pt x="26010" y="11024"/>
                      </a:lnTo>
                      <a:lnTo>
                        <a:pt x="25033" y="10608"/>
                      </a:lnTo>
                      <a:lnTo>
                        <a:pt x="24273" y="10064"/>
                      </a:lnTo>
                      <a:lnTo>
                        <a:pt x="24019" y="9739"/>
                      </a:lnTo>
                      <a:lnTo>
                        <a:pt x="23947" y="9684"/>
                      </a:lnTo>
                      <a:lnTo>
                        <a:pt x="23875" y="9666"/>
                      </a:lnTo>
                      <a:lnTo>
                        <a:pt x="23802" y="9702"/>
                      </a:lnTo>
                      <a:lnTo>
                        <a:pt x="23748" y="9757"/>
                      </a:lnTo>
                      <a:lnTo>
                        <a:pt x="23458" y="10390"/>
                      </a:lnTo>
                      <a:lnTo>
                        <a:pt x="22825" y="11494"/>
                      </a:lnTo>
                      <a:lnTo>
                        <a:pt x="22101" y="12381"/>
                      </a:lnTo>
                      <a:lnTo>
                        <a:pt x="21304" y="13087"/>
                      </a:lnTo>
                      <a:lnTo>
                        <a:pt x="20399" y="13594"/>
                      </a:lnTo>
                      <a:lnTo>
                        <a:pt x="19422" y="13902"/>
                      </a:lnTo>
                      <a:lnTo>
                        <a:pt x="18354" y="14010"/>
                      </a:lnTo>
                      <a:lnTo>
                        <a:pt x="17214" y="13938"/>
                      </a:lnTo>
                      <a:lnTo>
                        <a:pt x="16598" y="13811"/>
                      </a:lnTo>
                      <a:lnTo>
                        <a:pt x="16182" y="13703"/>
                      </a:lnTo>
                      <a:lnTo>
                        <a:pt x="15277" y="13377"/>
                      </a:lnTo>
                      <a:lnTo>
                        <a:pt x="14336" y="12942"/>
                      </a:lnTo>
                      <a:lnTo>
                        <a:pt x="13413" y="12418"/>
                      </a:lnTo>
                      <a:lnTo>
                        <a:pt x="12562" y="11820"/>
                      </a:lnTo>
                      <a:lnTo>
                        <a:pt x="11838" y="11169"/>
                      </a:lnTo>
                      <a:lnTo>
                        <a:pt x="11259" y="10463"/>
                      </a:lnTo>
                      <a:lnTo>
                        <a:pt x="10915" y="9739"/>
                      </a:lnTo>
                      <a:lnTo>
                        <a:pt x="10861" y="9377"/>
                      </a:lnTo>
                      <a:lnTo>
                        <a:pt x="10824" y="9304"/>
                      </a:lnTo>
                      <a:lnTo>
                        <a:pt x="10752" y="9250"/>
                      </a:lnTo>
                      <a:lnTo>
                        <a:pt x="10680" y="9250"/>
                      </a:lnTo>
                      <a:lnTo>
                        <a:pt x="10607" y="9286"/>
                      </a:lnTo>
                      <a:lnTo>
                        <a:pt x="10281" y="9540"/>
                      </a:lnTo>
                      <a:lnTo>
                        <a:pt x="9322" y="9974"/>
                      </a:lnTo>
                      <a:lnTo>
                        <a:pt x="8091" y="10300"/>
                      </a:lnTo>
                      <a:lnTo>
                        <a:pt x="6679" y="10481"/>
                      </a:lnTo>
                      <a:lnTo>
                        <a:pt x="5919" y="10517"/>
                      </a:lnTo>
                      <a:lnTo>
                        <a:pt x="5123" y="10517"/>
                      </a:lnTo>
                      <a:lnTo>
                        <a:pt x="3512" y="10354"/>
                      </a:lnTo>
                      <a:lnTo>
                        <a:pt x="2408" y="10046"/>
                      </a:lnTo>
                      <a:lnTo>
                        <a:pt x="1756" y="9775"/>
                      </a:lnTo>
                      <a:lnTo>
                        <a:pt x="1213" y="9413"/>
                      </a:lnTo>
                      <a:lnTo>
                        <a:pt x="779" y="8997"/>
                      </a:lnTo>
                      <a:lnTo>
                        <a:pt x="634" y="8743"/>
                      </a:lnTo>
                      <a:lnTo>
                        <a:pt x="489" y="8435"/>
                      </a:lnTo>
                      <a:lnTo>
                        <a:pt x="326" y="7892"/>
                      </a:lnTo>
                      <a:lnTo>
                        <a:pt x="308" y="7386"/>
                      </a:lnTo>
                      <a:lnTo>
                        <a:pt x="435" y="6933"/>
                      </a:lnTo>
                      <a:lnTo>
                        <a:pt x="561" y="6734"/>
                      </a:lnTo>
                      <a:lnTo>
                        <a:pt x="779" y="6499"/>
                      </a:lnTo>
                      <a:lnTo>
                        <a:pt x="1358" y="6101"/>
                      </a:lnTo>
                      <a:lnTo>
                        <a:pt x="2100" y="5811"/>
                      </a:lnTo>
                      <a:lnTo>
                        <a:pt x="2933" y="5630"/>
                      </a:lnTo>
                      <a:lnTo>
                        <a:pt x="4254" y="5503"/>
                      </a:lnTo>
                      <a:lnTo>
                        <a:pt x="5919" y="5558"/>
                      </a:lnTo>
                      <a:lnTo>
                        <a:pt x="6553" y="5666"/>
                      </a:lnTo>
                      <a:lnTo>
                        <a:pt x="6625" y="5666"/>
                      </a:lnTo>
                      <a:lnTo>
                        <a:pt x="6697" y="5612"/>
                      </a:lnTo>
                      <a:lnTo>
                        <a:pt x="6734" y="5539"/>
                      </a:lnTo>
                      <a:lnTo>
                        <a:pt x="6734" y="5467"/>
                      </a:lnTo>
                      <a:lnTo>
                        <a:pt x="6589" y="4978"/>
                      </a:lnTo>
                      <a:lnTo>
                        <a:pt x="6571" y="4091"/>
                      </a:lnTo>
                      <a:lnTo>
                        <a:pt x="6788" y="3530"/>
                      </a:lnTo>
                      <a:lnTo>
                        <a:pt x="7023" y="3204"/>
                      </a:lnTo>
                      <a:lnTo>
                        <a:pt x="7494" y="2788"/>
                      </a:lnTo>
                      <a:lnTo>
                        <a:pt x="7928" y="2589"/>
                      </a:lnTo>
                      <a:lnTo>
                        <a:pt x="8218" y="2480"/>
                      </a:lnTo>
                      <a:lnTo>
                        <a:pt x="8833" y="2336"/>
                      </a:lnTo>
                      <a:lnTo>
                        <a:pt x="9485" y="2318"/>
                      </a:lnTo>
                      <a:lnTo>
                        <a:pt x="10136" y="2390"/>
                      </a:lnTo>
                      <a:lnTo>
                        <a:pt x="10770" y="2553"/>
                      </a:lnTo>
                      <a:lnTo>
                        <a:pt x="11349" y="2824"/>
                      </a:lnTo>
                      <a:lnTo>
                        <a:pt x="11874" y="3204"/>
                      </a:lnTo>
                      <a:lnTo>
                        <a:pt x="12272" y="3675"/>
                      </a:lnTo>
                      <a:lnTo>
                        <a:pt x="12435" y="3947"/>
                      </a:lnTo>
                      <a:lnTo>
                        <a:pt x="12490" y="4037"/>
                      </a:lnTo>
                      <a:lnTo>
                        <a:pt x="12598" y="4037"/>
                      </a:lnTo>
                      <a:lnTo>
                        <a:pt x="12689" y="3983"/>
                      </a:lnTo>
                      <a:lnTo>
                        <a:pt x="12707" y="3892"/>
                      </a:lnTo>
                      <a:lnTo>
                        <a:pt x="12725" y="3440"/>
                      </a:lnTo>
                      <a:lnTo>
                        <a:pt x="12870" y="2643"/>
                      </a:lnTo>
                      <a:lnTo>
                        <a:pt x="13159" y="1974"/>
                      </a:lnTo>
                      <a:lnTo>
                        <a:pt x="13630" y="1394"/>
                      </a:lnTo>
                      <a:lnTo>
                        <a:pt x="13938" y="1159"/>
                      </a:lnTo>
                      <a:lnTo>
                        <a:pt x="14281" y="924"/>
                      </a:lnTo>
                      <a:lnTo>
                        <a:pt x="15096" y="580"/>
                      </a:lnTo>
                      <a:lnTo>
                        <a:pt x="16001" y="381"/>
                      </a:lnTo>
                      <a:lnTo>
                        <a:pt x="16978" y="308"/>
                      </a:lnTo>
                      <a:lnTo>
                        <a:pt x="18010" y="327"/>
                      </a:lnTo>
                      <a:lnTo>
                        <a:pt x="19042" y="453"/>
                      </a:lnTo>
                      <a:lnTo>
                        <a:pt x="20598" y="779"/>
                      </a:lnTo>
                      <a:lnTo>
                        <a:pt x="21558" y="1087"/>
                      </a:lnTo>
                      <a:lnTo>
                        <a:pt x="21648" y="797"/>
                      </a:lnTo>
                      <a:lnTo>
                        <a:pt x="20671" y="489"/>
                      </a:lnTo>
                      <a:lnTo>
                        <a:pt x="19078" y="164"/>
                      </a:lnTo>
                      <a:lnTo>
                        <a:pt x="17992" y="37"/>
                      </a:lnTo>
                      <a:lnTo>
                        <a:pt x="1692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0" name="Google Shape;380;p11"/>
              <p:cNvSpPr/>
              <p:nvPr/>
            </p:nvSpPr>
            <p:spPr>
              <a:xfrm>
                <a:off x="1991081" y="509490"/>
                <a:ext cx="1011079" cy="482680"/>
              </a:xfrm>
              <a:custGeom>
                <a:avLst/>
                <a:gdLst/>
                <a:ahLst/>
                <a:cxnLst/>
                <a:rect l="l" t="t" r="r" b="b"/>
                <a:pathLst>
                  <a:path w="25631" h="12236" extrusionOk="0">
                    <a:moveTo>
                      <a:pt x="12055" y="0"/>
                    </a:moveTo>
                    <a:lnTo>
                      <a:pt x="10788" y="18"/>
                    </a:lnTo>
                    <a:lnTo>
                      <a:pt x="9557" y="199"/>
                    </a:lnTo>
                    <a:lnTo>
                      <a:pt x="8381" y="525"/>
                    </a:lnTo>
                    <a:lnTo>
                      <a:pt x="7331" y="996"/>
                    </a:lnTo>
                    <a:lnTo>
                      <a:pt x="6408" y="1629"/>
                    </a:lnTo>
                    <a:lnTo>
                      <a:pt x="5684" y="2425"/>
                    </a:lnTo>
                    <a:lnTo>
                      <a:pt x="5213" y="3349"/>
                    </a:lnTo>
                    <a:lnTo>
                      <a:pt x="4996" y="4453"/>
                    </a:lnTo>
                    <a:lnTo>
                      <a:pt x="5032" y="5068"/>
                    </a:lnTo>
                    <a:lnTo>
                      <a:pt x="5032" y="5068"/>
                    </a:lnTo>
                    <a:lnTo>
                      <a:pt x="4797" y="4923"/>
                    </a:lnTo>
                    <a:lnTo>
                      <a:pt x="4308" y="4706"/>
                    </a:lnTo>
                    <a:lnTo>
                      <a:pt x="3548" y="4525"/>
                    </a:lnTo>
                    <a:lnTo>
                      <a:pt x="2552" y="4598"/>
                    </a:lnTo>
                    <a:lnTo>
                      <a:pt x="1647" y="4923"/>
                    </a:lnTo>
                    <a:lnTo>
                      <a:pt x="869" y="5503"/>
                    </a:lnTo>
                    <a:lnTo>
                      <a:pt x="308" y="6263"/>
                    </a:lnTo>
                    <a:lnTo>
                      <a:pt x="55" y="6951"/>
                    </a:lnTo>
                    <a:lnTo>
                      <a:pt x="0" y="7439"/>
                    </a:lnTo>
                    <a:lnTo>
                      <a:pt x="18" y="7964"/>
                    </a:lnTo>
                    <a:lnTo>
                      <a:pt x="145" y="8507"/>
                    </a:lnTo>
                    <a:lnTo>
                      <a:pt x="254" y="8779"/>
                    </a:lnTo>
                    <a:lnTo>
                      <a:pt x="398" y="9141"/>
                    </a:lnTo>
                    <a:lnTo>
                      <a:pt x="797" y="9738"/>
                    </a:lnTo>
                    <a:lnTo>
                      <a:pt x="1249" y="10227"/>
                    </a:lnTo>
                    <a:lnTo>
                      <a:pt x="1792" y="10589"/>
                    </a:lnTo>
                    <a:lnTo>
                      <a:pt x="2371" y="10842"/>
                    </a:lnTo>
                    <a:lnTo>
                      <a:pt x="3005" y="11005"/>
                    </a:lnTo>
                    <a:lnTo>
                      <a:pt x="4018" y="11096"/>
                    </a:lnTo>
                    <a:lnTo>
                      <a:pt x="5430" y="10933"/>
                    </a:lnTo>
                    <a:lnTo>
                      <a:pt x="6842" y="10534"/>
                    </a:lnTo>
                    <a:lnTo>
                      <a:pt x="8145" y="9955"/>
                    </a:lnTo>
                    <a:lnTo>
                      <a:pt x="9286" y="9267"/>
                    </a:lnTo>
                    <a:lnTo>
                      <a:pt x="9738" y="8905"/>
                    </a:lnTo>
                    <a:lnTo>
                      <a:pt x="9955" y="9231"/>
                    </a:lnTo>
                    <a:lnTo>
                      <a:pt x="10516" y="9847"/>
                    </a:lnTo>
                    <a:lnTo>
                      <a:pt x="11222" y="10426"/>
                    </a:lnTo>
                    <a:lnTo>
                      <a:pt x="12019" y="10933"/>
                    </a:lnTo>
                    <a:lnTo>
                      <a:pt x="12924" y="11385"/>
                    </a:lnTo>
                    <a:lnTo>
                      <a:pt x="13865" y="11729"/>
                    </a:lnTo>
                    <a:lnTo>
                      <a:pt x="14861" y="12001"/>
                    </a:lnTo>
                    <a:lnTo>
                      <a:pt x="15838" y="12182"/>
                    </a:lnTo>
                    <a:lnTo>
                      <a:pt x="16797" y="12236"/>
                    </a:lnTo>
                    <a:lnTo>
                      <a:pt x="17684" y="12182"/>
                    </a:lnTo>
                    <a:lnTo>
                      <a:pt x="18517" y="12001"/>
                    </a:lnTo>
                    <a:lnTo>
                      <a:pt x="19223" y="11693"/>
                    </a:lnTo>
                    <a:lnTo>
                      <a:pt x="19820" y="11222"/>
                    </a:lnTo>
                    <a:lnTo>
                      <a:pt x="20236" y="10607"/>
                    </a:lnTo>
                    <a:lnTo>
                      <a:pt x="20472" y="9829"/>
                    </a:lnTo>
                    <a:lnTo>
                      <a:pt x="20472" y="8869"/>
                    </a:lnTo>
                    <a:lnTo>
                      <a:pt x="20381" y="8308"/>
                    </a:lnTo>
                    <a:lnTo>
                      <a:pt x="20417" y="8362"/>
                    </a:lnTo>
                    <a:lnTo>
                      <a:pt x="20598" y="8417"/>
                    </a:lnTo>
                    <a:lnTo>
                      <a:pt x="21123" y="8399"/>
                    </a:lnTo>
                    <a:lnTo>
                      <a:pt x="22173" y="8163"/>
                    </a:lnTo>
                    <a:lnTo>
                      <a:pt x="23386" y="7711"/>
                    </a:lnTo>
                    <a:lnTo>
                      <a:pt x="24255" y="7204"/>
                    </a:lnTo>
                    <a:lnTo>
                      <a:pt x="24761" y="6824"/>
                    </a:lnTo>
                    <a:lnTo>
                      <a:pt x="25178" y="6389"/>
                    </a:lnTo>
                    <a:lnTo>
                      <a:pt x="25467" y="5901"/>
                    </a:lnTo>
                    <a:lnTo>
                      <a:pt x="25630" y="5358"/>
                    </a:lnTo>
                    <a:lnTo>
                      <a:pt x="25594" y="4760"/>
                    </a:lnTo>
                    <a:lnTo>
                      <a:pt x="25377" y="4127"/>
                    </a:lnTo>
                    <a:lnTo>
                      <a:pt x="24906" y="3439"/>
                    </a:lnTo>
                    <a:lnTo>
                      <a:pt x="24580" y="3077"/>
                    </a:lnTo>
                    <a:lnTo>
                      <a:pt x="24218" y="2733"/>
                    </a:lnTo>
                    <a:lnTo>
                      <a:pt x="23386" y="2208"/>
                    </a:lnTo>
                    <a:lnTo>
                      <a:pt x="22463" y="1864"/>
                    </a:lnTo>
                    <a:lnTo>
                      <a:pt x="21503" y="1738"/>
                    </a:lnTo>
                    <a:lnTo>
                      <a:pt x="20544" y="1864"/>
                    </a:lnTo>
                    <a:lnTo>
                      <a:pt x="19639" y="2244"/>
                    </a:lnTo>
                    <a:lnTo>
                      <a:pt x="18825" y="2914"/>
                    </a:lnTo>
                    <a:lnTo>
                      <a:pt x="18155" y="3892"/>
                    </a:lnTo>
                    <a:lnTo>
                      <a:pt x="17901" y="4507"/>
                    </a:lnTo>
                    <a:lnTo>
                      <a:pt x="17920" y="3946"/>
                    </a:lnTo>
                    <a:lnTo>
                      <a:pt x="17684" y="2950"/>
                    </a:lnTo>
                    <a:lnTo>
                      <a:pt x="17196" y="2100"/>
                    </a:lnTo>
                    <a:lnTo>
                      <a:pt x="16453" y="1376"/>
                    </a:lnTo>
                    <a:lnTo>
                      <a:pt x="15530" y="815"/>
                    </a:lnTo>
                    <a:lnTo>
                      <a:pt x="14462" y="398"/>
                    </a:lnTo>
                    <a:lnTo>
                      <a:pt x="13286" y="109"/>
                    </a:lnTo>
                    <a:lnTo>
                      <a:pt x="12055" y="0"/>
                    </a:lnTo>
                    <a:close/>
                  </a:path>
                </a:pathLst>
              </a:cu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81" name="Google Shape;381;p11"/>
              <p:cNvGrpSpPr/>
              <p:nvPr/>
            </p:nvGrpSpPr>
            <p:grpSpPr>
              <a:xfrm flipH="1">
                <a:off x="2971066" y="-70748"/>
                <a:ext cx="1124148" cy="632259"/>
                <a:chOff x="389676" y="3721420"/>
                <a:chExt cx="1478364" cy="831483"/>
              </a:xfrm>
            </p:grpSpPr>
            <p:sp>
              <p:nvSpPr>
                <p:cNvPr id="382" name="Google Shape;382;p11"/>
                <p:cNvSpPr/>
                <p:nvPr/>
              </p:nvSpPr>
              <p:spPr>
                <a:xfrm>
                  <a:off x="395426" y="3726027"/>
                  <a:ext cx="1467436" cy="821698"/>
                </a:xfrm>
                <a:custGeom>
                  <a:avLst/>
                  <a:gdLst/>
                  <a:ahLst/>
                  <a:cxnLst/>
                  <a:rect l="l" t="t" r="r" b="b"/>
                  <a:pathLst>
                    <a:path w="46193" h="25866" extrusionOk="0">
                      <a:moveTo>
                        <a:pt x="22354" y="0"/>
                      </a:moveTo>
                      <a:lnTo>
                        <a:pt x="20218" y="218"/>
                      </a:lnTo>
                      <a:lnTo>
                        <a:pt x="19169" y="417"/>
                      </a:lnTo>
                      <a:lnTo>
                        <a:pt x="18589" y="543"/>
                      </a:lnTo>
                      <a:lnTo>
                        <a:pt x="17467" y="869"/>
                      </a:lnTo>
                      <a:lnTo>
                        <a:pt x="16417" y="1268"/>
                      </a:lnTo>
                      <a:lnTo>
                        <a:pt x="15440" y="1756"/>
                      </a:lnTo>
                      <a:lnTo>
                        <a:pt x="14535" y="2299"/>
                      </a:lnTo>
                      <a:lnTo>
                        <a:pt x="13720" y="2915"/>
                      </a:lnTo>
                      <a:lnTo>
                        <a:pt x="12996" y="3602"/>
                      </a:lnTo>
                      <a:lnTo>
                        <a:pt x="12363" y="4345"/>
                      </a:lnTo>
                      <a:lnTo>
                        <a:pt x="11838" y="5159"/>
                      </a:lnTo>
                      <a:lnTo>
                        <a:pt x="11422" y="6010"/>
                      </a:lnTo>
                      <a:lnTo>
                        <a:pt x="11132" y="6933"/>
                      </a:lnTo>
                      <a:lnTo>
                        <a:pt x="10951" y="7910"/>
                      </a:lnTo>
                      <a:lnTo>
                        <a:pt x="10897" y="8924"/>
                      </a:lnTo>
                      <a:lnTo>
                        <a:pt x="10987" y="9992"/>
                      </a:lnTo>
                      <a:lnTo>
                        <a:pt x="11204" y="11096"/>
                      </a:lnTo>
                      <a:lnTo>
                        <a:pt x="11585" y="12254"/>
                      </a:lnTo>
                      <a:lnTo>
                        <a:pt x="11838" y="12852"/>
                      </a:lnTo>
                      <a:lnTo>
                        <a:pt x="11458" y="12580"/>
                      </a:lnTo>
                      <a:lnTo>
                        <a:pt x="10607" y="12146"/>
                      </a:lnTo>
                      <a:lnTo>
                        <a:pt x="9666" y="11838"/>
                      </a:lnTo>
                      <a:lnTo>
                        <a:pt x="8670" y="11621"/>
                      </a:lnTo>
                      <a:lnTo>
                        <a:pt x="7639" y="11512"/>
                      </a:lnTo>
                      <a:lnTo>
                        <a:pt x="6589" y="11530"/>
                      </a:lnTo>
                      <a:lnTo>
                        <a:pt x="5539" y="11639"/>
                      </a:lnTo>
                      <a:lnTo>
                        <a:pt x="4507" y="11874"/>
                      </a:lnTo>
                      <a:lnTo>
                        <a:pt x="3548" y="12200"/>
                      </a:lnTo>
                      <a:lnTo>
                        <a:pt x="2643" y="12616"/>
                      </a:lnTo>
                      <a:lnTo>
                        <a:pt x="1828" y="13159"/>
                      </a:lnTo>
                      <a:lnTo>
                        <a:pt x="1141" y="13793"/>
                      </a:lnTo>
                      <a:lnTo>
                        <a:pt x="598" y="14535"/>
                      </a:lnTo>
                      <a:lnTo>
                        <a:pt x="199" y="15368"/>
                      </a:lnTo>
                      <a:lnTo>
                        <a:pt x="0" y="16291"/>
                      </a:lnTo>
                      <a:lnTo>
                        <a:pt x="0" y="17323"/>
                      </a:lnTo>
                      <a:lnTo>
                        <a:pt x="91" y="17884"/>
                      </a:lnTo>
                      <a:lnTo>
                        <a:pt x="199" y="18372"/>
                      </a:lnTo>
                      <a:lnTo>
                        <a:pt x="543" y="19241"/>
                      </a:lnTo>
                      <a:lnTo>
                        <a:pt x="1014" y="19983"/>
                      </a:lnTo>
                      <a:lnTo>
                        <a:pt x="1593" y="20617"/>
                      </a:lnTo>
                      <a:lnTo>
                        <a:pt x="2263" y="21142"/>
                      </a:lnTo>
                      <a:lnTo>
                        <a:pt x="3023" y="21558"/>
                      </a:lnTo>
                      <a:lnTo>
                        <a:pt x="3838" y="21848"/>
                      </a:lnTo>
                      <a:lnTo>
                        <a:pt x="4688" y="22047"/>
                      </a:lnTo>
                      <a:lnTo>
                        <a:pt x="5575" y="22155"/>
                      </a:lnTo>
                      <a:lnTo>
                        <a:pt x="6498" y="22155"/>
                      </a:lnTo>
                      <a:lnTo>
                        <a:pt x="7403" y="22065"/>
                      </a:lnTo>
                      <a:lnTo>
                        <a:pt x="8290" y="21902"/>
                      </a:lnTo>
                      <a:lnTo>
                        <a:pt x="9141" y="21648"/>
                      </a:lnTo>
                      <a:lnTo>
                        <a:pt x="9955" y="21305"/>
                      </a:lnTo>
                      <a:lnTo>
                        <a:pt x="10698" y="20888"/>
                      </a:lnTo>
                      <a:lnTo>
                        <a:pt x="11367" y="20400"/>
                      </a:lnTo>
                      <a:lnTo>
                        <a:pt x="11657" y="20128"/>
                      </a:lnTo>
                      <a:lnTo>
                        <a:pt x="12001" y="20653"/>
                      </a:lnTo>
                      <a:lnTo>
                        <a:pt x="12906" y="21648"/>
                      </a:lnTo>
                      <a:lnTo>
                        <a:pt x="14010" y="22590"/>
                      </a:lnTo>
                      <a:lnTo>
                        <a:pt x="15277" y="23440"/>
                      </a:lnTo>
                      <a:lnTo>
                        <a:pt x="16689" y="24183"/>
                      </a:lnTo>
                      <a:lnTo>
                        <a:pt x="18173" y="24816"/>
                      </a:lnTo>
                      <a:lnTo>
                        <a:pt x="19712" y="25323"/>
                      </a:lnTo>
                      <a:lnTo>
                        <a:pt x="21250" y="25685"/>
                      </a:lnTo>
                      <a:lnTo>
                        <a:pt x="22771" y="25866"/>
                      </a:lnTo>
                      <a:lnTo>
                        <a:pt x="24237" y="25866"/>
                      </a:lnTo>
                      <a:lnTo>
                        <a:pt x="25594" y="25667"/>
                      </a:lnTo>
                      <a:lnTo>
                        <a:pt x="26807" y="25250"/>
                      </a:lnTo>
                      <a:lnTo>
                        <a:pt x="27857" y="24581"/>
                      </a:lnTo>
                      <a:lnTo>
                        <a:pt x="28472" y="23929"/>
                      </a:lnTo>
                      <a:lnTo>
                        <a:pt x="28834" y="23404"/>
                      </a:lnTo>
                      <a:lnTo>
                        <a:pt x="29106" y="22807"/>
                      </a:lnTo>
                      <a:lnTo>
                        <a:pt x="29323" y="22155"/>
                      </a:lnTo>
                      <a:lnTo>
                        <a:pt x="29468" y="21413"/>
                      </a:lnTo>
                      <a:lnTo>
                        <a:pt x="29522" y="20599"/>
                      </a:lnTo>
                      <a:lnTo>
                        <a:pt x="29522" y="20164"/>
                      </a:lnTo>
                      <a:lnTo>
                        <a:pt x="29884" y="20562"/>
                      </a:lnTo>
                      <a:lnTo>
                        <a:pt x="30771" y="21268"/>
                      </a:lnTo>
                      <a:lnTo>
                        <a:pt x="31803" y="21866"/>
                      </a:lnTo>
                      <a:lnTo>
                        <a:pt x="32943" y="22372"/>
                      </a:lnTo>
                      <a:lnTo>
                        <a:pt x="34156" y="22753"/>
                      </a:lnTo>
                      <a:lnTo>
                        <a:pt x="35459" y="23042"/>
                      </a:lnTo>
                      <a:lnTo>
                        <a:pt x="36780" y="23205"/>
                      </a:lnTo>
                      <a:lnTo>
                        <a:pt x="38120" y="23241"/>
                      </a:lnTo>
                      <a:lnTo>
                        <a:pt x="39423" y="23151"/>
                      </a:lnTo>
                      <a:lnTo>
                        <a:pt x="40708" y="22916"/>
                      </a:lnTo>
                      <a:lnTo>
                        <a:pt x="41903" y="22554"/>
                      </a:lnTo>
                      <a:lnTo>
                        <a:pt x="43025" y="22029"/>
                      </a:lnTo>
                      <a:lnTo>
                        <a:pt x="44002" y="21377"/>
                      </a:lnTo>
                      <a:lnTo>
                        <a:pt x="44835" y="20562"/>
                      </a:lnTo>
                      <a:lnTo>
                        <a:pt x="45505" y="19585"/>
                      </a:lnTo>
                      <a:lnTo>
                        <a:pt x="45975" y="18445"/>
                      </a:lnTo>
                      <a:lnTo>
                        <a:pt x="46102" y="17811"/>
                      </a:lnTo>
                      <a:lnTo>
                        <a:pt x="46174" y="17413"/>
                      </a:lnTo>
                      <a:lnTo>
                        <a:pt x="46192" y="16725"/>
                      </a:lnTo>
                      <a:lnTo>
                        <a:pt x="46138" y="16146"/>
                      </a:lnTo>
                      <a:lnTo>
                        <a:pt x="45975" y="15639"/>
                      </a:lnTo>
                      <a:lnTo>
                        <a:pt x="45740" y="15241"/>
                      </a:lnTo>
                      <a:lnTo>
                        <a:pt x="45450" y="14933"/>
                      </a:lnTo>
                      <a:lnTo>
                        <a:pt x="45088" y="14716"/>
                      </a:lnTo>
                      <a:lnTo>
                        <a:pt x="44672" y="14571"/>
                      </a:lnTo>
                      <a:lnTo>
                        <a:pt x="43984" y="14499"/>
                      </a:lnTo>
                      <a:lnTo>
                        <a:pt x="42989" y="14698"/>
                      </a:lnTo>
                      <a:lnTo>
                        <a:pt x="41975" y="15187"/>
                      </a:lnTo>
                      <a:lnTo>
                        <a:pt x="41016" y="15947"/>
                      </a:lnTo>
                      <a:lnTo>
                        <a:pt x="40599" y="16417"/>
                      </a:lnTo>
                      <a:lnTo>
                        <a:pt x="40599" y="16417"/>
                      </a:lnTo>
                      <a:lnTo>
                        <a:pt x="41106" y="15838"/>
                      </a:lnTo>
                      <a:lnTo>
                        <a:pt x="42174" y="14951"/>
                      </a:lnTo>
                      <a:lnTo>
                        <a:pt x="42898" y="14282"/>
                      </a:lnTo>
                      <a:lnTo>
                        <a:pt x="43314" y="13775"/>
                      </a:lnTo>
                      <a:lnTo>
                        <a:pt x="43658" y="13178"/>
                      </a:lnTo>
                      <a:lnTo>
                        <a:pt x="43894" y="12417"/>
                      </a:lnTo>
                      <a:lnTo>
                        <a:pt x="43966" y="11983"/>
                      </a:lnTo>
                      <a:lnTo>
                        <a:pt x="44038" y="11331"/>
                      </a:lnTo>
                      <a:lnTo>
                        <a:pt x="43912" y="10010"/>
                      </a:lnTo>
                      <a:lnTo>
                        <a:pt x="43495" y="8761"/>
                      </a:lnTo>
                      <a:lnTo>
                        <a:pt x="42862" y="7603"/>
                      </a:lnTo>
                      <a:lnTo>
                        <a:pt x="42464" y="7096"/>
                      </a:lnTo>
                      <a:lnTo>
                        <a:pt x="42192" y="6788"/>
                      </a:lnTo>
                      <a:lnTo>
                        <a:pt x="41613" y="6281"/>
                      </a:lnTo>
                      <a:lnTo>
                        <a:pt x="40979" y="5847"/>
                      </a:lnTo>
                      <a:lnTo>
                        <a:pt x="40292" y="5521"/>
                      </a:lnTo>
                      <a:lnTo>
                        <a:pt x="39586" y="5286"/>
                      </a:lnTo>
                      <a:lnTo>
                        <a:pt x="38862" y="5159"/>
                      </a:lnTo>
                      <a:lnTo>
                        <a:pt x="38138" y="5105"/>
                      </a:lnTo>
                      <a:lnTo>
                        <a:pt x="37414" y="5159"/>
                      </a:lnTo>
                      <a:lnTo>
                        <a:pt x="36708" y="5304"/>
                      </a:lnTo>
                      <a:lnTo>
                        <a:pt x="36020" y="5539"/>
                      </a:lnTo>
                      <a:lnTo>
                        <a:pt x="35386" y="5865"/>
                      </a:lnTo>
                      <a:lnTo>
                        <a:pt x="34807" y="6299"/>
                      </a:lnTo>
                      <a:lnTo>
                        <a:pt x="34282" y="6806"/>
                      </a:lnTo>
                      <a:lnTo>
                        <a:pt x="33848" y="7422"/>
                      </a:lnTo>
                      <a:lnTo>
                        <a:pt x="33504" y="8075"/>
                      </a:lnTo>
                      <a:lnTo>
                        <a:pt x="33558" y="7530"/>
                      </a:lnTo>
                      <a:lnTo>
                        <a:pt x="33522" y="6824"/>
                      </a:lnTo>
                      <a:lnTo>
                        <a:pt x="33395" y="6136"/>
                      </a:lnTo>
                      <a:lnTo>
                        <a:pt x="33196" y="5467"/>
                      </a:lnTo>
                      <a:lnTo>
                        <a:pt x="32744" y="4507"/>
                      </a:lnTo>
                      <a:lnTo>
                        <a:pt x="31893" y="3313"/>
                      </a:lnTo>
                      <a:lnTo>
                        <a:pt x="30825" y="2281"/>
                      </a:lnTo>
                      <a:lnTo>
                        <a:pt x="29631" y="1449"/>
                      </a:lnTo>
                      <a:lnTo>
                        <a:pt x="28327" y="815"/>
                      </a:lnTo>
                      <a:lnTo>
                        <a:pt x="27676" y="598"/>
                      </a:lnTo>
                      <a:lnTo>
                        <a:pt x="26644" y="344"/>
                      </a:lnTo>
                      <a:lnTo>
                        <a:pt x="24508" y="37"/>
                      </a:lnTo>
                      <a:lnTo>
                        <a:pt x="2235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11"/>
                <p:cNvSpPr/>
                <p:nvPr/>
              </p:nvSpPr>
              <p:spPr>
                <a:xfrm>
                  <a:off x="389676" y="3734636"/>
                  <a:ext cx="1478364" cy="818267"/>
                </a:xfrm>
                <a:custGeom>
                  <a:avLst/>
                  <a:gdLst/>
                  <a:ahLst/>
                  <a:cxnLst/>
                  <a:rect l="l" t="t" r="r" b="b"/>
                  <a:pathLst>
                    <a:path w="46537" h="25758" extrusionOk="0">
                      <a:moveTo>
                        <a:pt x="19331" y="1"/>
                      </a:moveTo>
                      <a:lnTo>
                        <a:pt x="18680" y="146"/>
                      </a:lnTo>
                      <a:lnTo>
                        <a:pt x="17431" y="526"/>
                      </a:lnTo>
                      <a:lnTo>
                        <a:pt x="16254" y="997"/>
                      </a:lnTo>
                      <a:lnTo>
                        <a:pt x="15186" y="1558"/>
                      </a:lnTo>
                      <a:lnTo>
                        <a:pt x="14227" y="2209"/>
                      </a:lnTo>
                      <a:lnTo>
                        <a:pt x="13358" y="2933"/>
                      </a:lnTo>
                      <a:lnTo>
                        <a:pt x="12616" y="3730"/>
                      </a:lnTo>
                      <a:lnTo>
                        <a:pt x="12019" y="4598"/>
                      </a:lnTo>
                      <a:lnTo>
                        <a:pt x="11766" y="5069"/>
                      </a:lnTo>
                      <a:lnTo>
                        <a:pt x="11566" y="5449"/>
                      </a:lnTo>
                      <a:lnTo>
                        <a:pt x="11259" y="6264"/>
                      </a:lnTo>
                      <a:lnTo>
                        <a:pt x="11060" y="7114"/>
                      </a:lnTo>
                      <a:lnTo>
                        <a:pt x="10951" y="7983"/>
                      </a:lnTo>
                      <a:lnTo>
                        <a:pt x="10933" y="8888"/>
                      </a:lnTo>
                      <a:lnTo>
                        <a:pt x="11023" y="9793"/>
                      </a:lnTo>
                      <a:lnTo>
                        <a:pt x="11223" y="10734"/>
                      </a:lnTo>
                      <a:lnTo>
                        <a:pt x="11494" y="11694"/>
                      </a:lnTo>
                      <a:lnTo>
                        <a:pt x="11675" y="12164"/>
                      </a:lnTo>
                      <a:lnTo>
                        <a:pt x="11204" y="11893"/>
                      </a:lnTo>
                      <a:lnTo>
                        <a:pt x="10118" y="11477"/>
                      </a:lnTo>
                      <a:lnTo>
                        <a:pt x="8960" y="11205"/>
                      </a:lnTo>
                      <a:lnTo>
                        <a:pt x="7729" y="11096"/>
                      </a:lnTo>
                      <a:lnTo>
                        <a:pt x="6480" y="11133"/>
                      </a:lnTo>
                      <a:lnTo>
                        <a:pt x="5231" y="11314"/>
                      </a:lnTo>
                      <a:lnTo>
                        <a:pt x="4037" y="11640"/>
                      </a:lnTo>
                      <a:lnTo>
                        <a:pt x="2933" y="12128"/>
                      </a:lnTo>
                      <a:lnTo>
                        <a:pt x="2426" y="12436"/>
                      </a:lnTo>
                      <a:lnTo>
                        <a:pt x="2064" y="12653"/>
                      </a:lnTo>
                      <a:lnTo>
                        <a:pt x="1448" y="13178"/>
                      </a:lnTo>
                      <a:lnTo>
                        <a:pt x="942" y="13739"/>
                      </a:lnTo>
                      <a:lnTo>
                        <a:pt x="543" y="14355"/>
                      </a:lnTo>
                      <a:lnTo>
                        <a:pt x="254" y="15024"/>
                      </a:lnTo>
                      <a:lnTo>
                        <a:pt x="73" y="15730"/>
                      </a:lnTo>
                      <a:lnTo>
                        <a:pt x="0" y="16472"/>
                      </a:lnTo>
                      <a:lnTo>
                        <a:pt x="55" y="17233"/>
                      </a:lnTo>
                      <a:lnTo>
                        <a:pt x="127" y="17631"/>
                      </a:lnTo>
                      <a:lnTo>
                        <a:pt x="199" y="18011"/>
                      </a:lnTo>
                      <a:lnTo>
                        <a:pt x="435" y="18699"/>
                      </a:lnTo>
                      <a:lnTo>
                        <a:pt x="761" y="19332"/>
                      </a:lnTo>
                      <a:lnTo>
                        <a:pt x="1159" y="19911"/>
                      </a:lnTo>
                      <a:lnTo>
                        <a:pt x="1647" y="20436"/>
                      </a:lnTo>
                      <a:lnTo>
                        <a:pt x="2209" y="20889"/>
                      </a:lnTo>
                      <a:lnTo>
                        <a:pt x="2824" y="21269"/>
                      </a:lnTo>
                      <a:lnTo>
                        <a:pt x="3530" y="21577"/>
                      </a:lnTo>
                      <a:lnTo>
                        <a:pt x="3910" y="21703"/>
                      </a:lnTo>
                      <a:lnTo>
                        <a:pt x="4417" y="21848"/>
                      </a:lnTo>
                      <a:lnTo>
                        <a:pt x="5467" y="22011"/>
                      </a:lnTo>
                      <a:lnTo>
                        <a:pt x="6535" y="22047"/>
                      </a:lnTo>
                      <a:lnTo>
                        <a:pt x="7602" y="21957"/>
                      </a:lnTo>
                      <a:lnTo>
                        <a:pt x="8670" y="21739"/>
                      </a:lnTo>
                      <a:lnTo>
                        <a:pt x="9666" y="21414"/>
                      </a:lnTo>
                      <a:lnTo>
                        <a:pt x="10607" y="20961"/>
                      </a:lnTo>
                      <a:lnTo>
                        <a:pt x="11440" y="20418"/>
                      </a:lnTo>
                      <a:lnTo>
                        <a:pt x="11802" y="20092"/>
                      </a:lnTo>
                      <a:lnTo>
                        <a:pt x="12236" y="20690"/>
                      </a:lnTo>
                      <a:lnTo>
                        <a:pt x="13322" y="21812"/>
                      </a:lnTo>
                      <a:lnTo>
                        <a:pt x="14643" y="22826"/>
                      </a:lnTo>
                      <a:lnTo>
                        <a:pt x="16146" y="23731"/>
                      </a:lnTo>
                      <a:lnTo>
                        <a:pt x="17793" y="24491"/>
                      </a:lnTo>
                      <a:lnTo>
                        <a:pt x="19494" y="25088"/>
                      </a:lnTo>
                      <a:lnTo>
                        <a:pt x="21214" y="25504"/>
                      </a:lnTo>
                      <a:lnTo>
                        <a:pt x="22915" y="25740"/>
                      </a:lnTo>
                      <a:lnTo>
                        <a:pt x="23730" y="25758"/>
                      </a:lnTo>
                      <a:lnTo>
                        <a:pt x="24400" y="25740"/>
                      </a:lnTo>
                      <a:lnTo>
                        <a:pt x="25648" y="25577"/>
                      </a:lnTo>
                      <a:lnTo>
                        <a:pt x="26228" y="25414"/>
                      </a:lnTo>
                      <a:lnTo>
                        <a:pt x="26861" y="25197"/>
                      </a:lnTo>
                      <a:lnTo>
                        <a:pt x="27802" y="24672"/>
                      </a:lnTo>
                      <a:lnTo>
                        <a:pt x="28382" y="24183"/>
                      </a:lnTo>
                      <a:lnTo>
                        <a:pt x="28907" y="23586"/>
                      </a:lnTo>
                      <a:lnTo>
                        <a:pt x="29341" y="22844"/>
                      </a:lnTo>
                      <a:lnTo>
                        <a:pt x="29649" y="21957"/>
                      </a:lnTo>
                      <a:lnTo>
                        <a:pt x="29830" y="20889"/>
                      </a:lnTo>
                      <a:lnTo>
                        <a:pt x="29848" y="20273"/>
                      </a:lnTo>
                      <a:lnTo>
                        <a:pt x="30336" y="20726"/>
                      </a:lnTo>
                      <a:lnTo>
                        <a:pt x="31495" y="21504"/>
                      </a:lnTo>
                      <a:lnTo>
                        <a:pt x="32816" y="22156"/>
                      </a:lnTo>
                      <a:lnTo>
                        <a:pt x="34282" y="22645"/>
                      </a:lnTo>
                      <a:lnTo>
                        <a:pt x="35839" y="22970"/>
                      </a:lnTo>
                      <a:lnTo>
                        <a:pt x="37432" y="23115"/>
                      </a:lnTo>
                      <a:lnTo>
                        <a:pt x="39043" y="23079"/>
                      </a:lnTo>
                      <a:lnTo>
                        <a:pt x="40617" y="22862"/>
                      </a:lnTo>
                      <a:lnTo>
                        <a:pt x="41360" y="22663"/>
                      </a:lnTo>
                      <a:lnTo>
                        <a:pt x="41884" y="22518"/>
                      </a:lnTo>
                      <a:lnTo>
                        <a:pt x="42844" y="22120"/>
                      </a:lnTo>
                      <a:lnTo>
                        <a:pt x="43713" y="21631"/>
                      </a:lnTo>
                      <a:lnTo>
                        <a:pt x="44455" y="21070"/>
                      </a:lnTo>
                      <a:lnTo>
                        <a:pt x="45106" y="20418"/>
                      </a:lnTo>
                      <a:lnTo>
                        <a:pt x="45631" y="19694"/>
                      </a:lnTo>
                      <a:lnTo>
                        <a:pt x="46048" y="18898"/>
                      </a:lnTo>
                      <a:lnTo>
                        <a:pt x="46337" y="18029"/>
                      </a:lnTo>
                      <a:lnTo>
                        <a:pt x="46428" y="17558"/>
                      </a:lnTo>
                      <a:lnTo>
                        <a:pt x="46500" y="17160"/>
                      </a:lnTo>
                      <a:lnTo>
                        <a:pt x="46536" y="16454"/>
                      </a:lnTo>
                      <a:lnTo>
                        <a:pt x="46464" y="15875"/>
                      </a:lnTo>
                      <a:lnTo>
                        <a:pt x="46337" y="15404"/>
                      </a:lnTo>
                      <a:lnTo>
                        <a:pt x="46048" y="14861"/>
                      </a:lnTo>
                      <a:lnTo>
                        <a:pt x="45559" y="14427"/>
                      </a:lnTo>
                      <a:lnTo>
                        <a:pt x="45324" y="14300"/>
                      </a:lnTo>
                      <a:lnTo>
                        <a:pt x="45070" y="14192"/>
                      </a:lnTo>
                      <a:lnTo>
                        <a:pt x="44491" y="14101"/>
                      </a:lnTo>
                      <a:lnTo>
                        <a:pt x="43876" y="14119"/>
                      </a:lnTo>
                      <a:lnTo>
                        <a:pt x="43224" y="14264"/>
                      </a:lnTo>
                      <a:lnTo>
                        <a:pt x="42898" y="14391"/>
                      </a:lnTo>
                      <a:lnTo>
                        <a:pt x="42898" y="14391"/>
                      </a:lnTo>
                      <a:lnTo>
                        <a:pt x="43152" y="14155"/>
                      </a:lnTo>
                      <a:lnTo>
                        <a:pt x="43604" y="13631"/>
                      </a:lnTo>
                      <a:lnTo>
                        <a:pt x="43966" y="12979"/>
                      </a:lnTo>
                      <a:lnTo>
                        <a:pt x="44219" y="12201"/>
                      </a:lnTo>
                      <a:lnTo>
                        <a:pt x="44310" y="11730"/>
                      </a:lnTo>
                      <a:lnTo>
                        <a:pt x="44364" y="11078"/>
                      </a:lnTo>
                      <a:lnTo>
                        <a:pt x="44238" y="9775"/>
                      </a:lnTo>
                      <a:lnTo>
                        <a:pt x="43839" y="8472"/>
                      </a:lnTo>
                      <a:lnTo>
                        <a:pt x="43188" y="7277"/>
                      </a:lnTo>
                      <a:lnTo>
                        <a:pt x="42753" y="6716"/>
                      </a:lnTo>
                      <a:lnTo>
                        <a:pt x="42482" y="6409"/>
                      </a:lnTo>
                      <a:lnTo>
                        <a:pt x="41866" y="5865"/>
                      </a:lnTo>
                      <a:lnTo>
                        <a:pt x="41179" y="5413"/>
                      </a:lnTo>
                      <a:lnTo>
                        <a:pt x="40436" y="5069"/>
                      </a:lnTo>
                      <a:lnTo>
                        <a:pt x="39676" y="4834"/>
                      </a:lnTo>
                      <a:lnTo>
                        <a:pt x="38862" y="4707"/>
                      </a:lnTo>
                      <a:lnTo>
                        <a:pt x="38047" y="4689"/>
                      </a:lnTo>
                      <a:lnTo>
                        <a:pt x="37233" y="4798"/>
                      </a:lnTo>
                      <a:lnTo>
                        <a:pt x="36834" y="4906"/>
                      </a:lnTo>
                      <a:lnTo>
                        <a:pt x="36346" y="5051"/>
                      </a:lnTo>
                      <a:lnTo>
                        <a:pt x="35495" y="5467"/>
                      </a:lnTo>
                      <a:lnTo>
                        <a:pt x="34753" y="6010"/>
                      </a:lnTo>
                      <a:lnTo>
                        <a:pt x="34138" y="6698"/>
                      </a:lnTo>
                      <a:lnTo>
                        <a:pt x="33884" y="7096"/>
                      </a:lnTo>
                      <a:lnTo>
                        <a:pt x="33848" y="6481"/>
                      </a:lnTo>
                      <a:lnTo>
                        <a:pt x="33558" y="5232"/>
                      </a:lnTo>
                      <a:lnTo>
                        <a:pt x="33287" y="4617"/>
                      </a:lnTo>
                      <a:lnTo>
                        <a:pt x="33088" y="4236"/>
                      </a:lnTo>
                      <a:lnTo>
                        <a:pt x="32617" y="3512"/>
                      </a:lnTo>
                      <a:lnTo>
                        <a:pt x="32056" y="2825"/>
                      </a:lnTo>
                      <a:lnTo>
                        <a:pt x="31422" y="2173"/>
                      </a:lnTo>
                      <a:lnTo>
                        <a:pt x="30717" y="1594"/>
                      </a:lnTo>
                      <a:lnTo>
                        <a:pt x="29956" y="1087"/>
                      </a:lnTo>
                      <a:lnTo>
                        <a:pt x="29160" y="653"/>
                      </a:lnTo>
                      <a:lnTo>
                        <a:pt x="28327" y="309"/>
                      </a:lnTo>
                      <a:lnTo>
                        <a:pt x="27893" y="182"/>
                      </a:lnTo>
                      <a:lnTo>
                        <a:pt x="27802" y="472"/>
                      </a:lnTo>
                      <a:lnTo>
                        <a:pt x="28219" y="598"/>
                      </a:lnTo>
                      <a:lnTo>
                        <a:pt x="29033" y="924"/>
                      </a:lnTo>
                      <a:lnTo>
                        <a:pt x="29812" y="1340"/>
                      </a:lnTo>
                      <a:lnTo>
                        <a:pt x="30536" y="1847"/>
                      </a:lnTo>
                      <a:lnTo>
                        <a:pt x="31223" y="2390"/>
                      </a:lnTo>
                      <a:lnTo>
                        <a:pt x="31839" y="3006"/>
                      </a:lnTo>
                      <a:lnTo>
                        <a:pt x="32364" y="3675"/>
                      </a:lnTo>
                      <a:lnTo>
                        <a:pt x="32834" y="4381"/>
                      </a:lnTo>
                      <a:lnTo>
                        <a:pt x="33015" y="4761"/>
                      </a:lnTo>
                      <a:lnTo>
                        <a:pt x="33178" y="5141"/>
                      </a:lnTo>
                      <a:lnTo>
                        <a:pt x="33432" y="5902"/>
                      </a:lnTo>
                      <a:lnTo>
                        <a:pt x="33558" y="6662"/>
                      </a:lnTo>
                      <a:lnTo>
                        <a:pt x="33576" y="7422"/>
                      </a:lnTo>
                      <a:lnTo>
                        <a:pt x="33522" y="7802"/>
                      </a:lnTo>
                      <a:lnTo>
                        <a:pt x="33323" y="8400"/>
                      </a:lnTo>
                      <a:lnTo>
                        <a:pt x="33178" y="9033"/>
                      </a:lnTo>
                      <a:lnTo>
                        <a:pt x="33196" y="9160"/>
                      </a:lnTo>
                      <a:lnTo>
                        <a:pt x="33287" y="9214"/>
                      </a:lnTo>
                      <a:lnTo>
                        <a:pt x="33414" y="9214"/>
                      </a:lnTo>
                      <a:lnTo>
                        <a:pt x="33468" y="9124"/>
                      </a:lnTo>
                      <a:lnTo>
                        <a:pt x="33703" y="8508"/>
                      </a:lnTo>
                      <a:lnTo>
                        <a:pt x="33830" y="7893"/>
                      </a:lnTo>
                      <a:lnTo>
                        <a:pt x="34047" y="7404"/>
                      </a:lnTo>
                      <a:lnTo>
                        <a:pt x="34644" y="6535"/>
                      </a:lnTo>
                      <a:lnTo>
                        <a:pt x="35441" y="5865"/>
                      </a:lnTo>
                      <a:lnTo>
                        <a:pt x="36382" y="5359"/>
                      </a:lnTo>
                      <a:lnTo>
                        <a:pt x="36907" y="5196"/>
                      </a:lnTo>
                      <a:lnTo>
                        <a:pt x="37287" y="5087"/>
                      </a:lnTo>
                      <a:lnTo>
                        <a:pt x="38065" y="4997"/>
                      </a:lnTo>
                      <a:lnTo>
                        <a:pt x="38844" y="5015"/>
                      </a:lnTo>
                      <a:lnTo>
                        <a:pt x="39604" y="5123"/>
                      </a:lnTo>
                      <a:lnTo>
                        <a:pt x="40328" y="5359"/>
                      </a:lnTo>
                      <a:lnTo>
                        <a:pt x="41034" y="5684"/>
                      </a:lnTo>
                      <a:lnTo>
                        <a:pt x="41667" y="6101"/>
                      </a:lnTo>
                      <a:lnTo>
                        <a:pt x="42265" y="6626"/>
                      </a:lnTo>
                      <a:lnTo>
                        <a:pt x="42518" y="6915"/>
                      </a:lnTo>
                      <a:lnTo>
                        <a:pt x="42934" y="7440"/>
                      </a:lnTo>
                      <a:lnTo>
                        <a:pt x="43568" y="8599"/>
                      </a:lnTo>
                      <a:lnTo>
                        <a:pt x="43948" y="9829"/>
                      </a:lnTo>
                      <a:lnTo>
                        <a:pt x="44057" y="11078"/>
                      </a:lnTo>
                      <a:lnTo>
                        <a:pt x="44002" y="11694"/>
                      </a:lnTo>
                      <a:lnTo>
                        <a:pt x="43912" y="12255"/>
                      </a:lnTo>
                      <a:lnTo>
                        <a:pt x="43550" y="13160"/>
                      </a:lnTo>
                      <a:lnTo>
                        <a:pt x="43025" y="13848"/>
                      </a:lnTo>
                      <a:lnTo>
                        <a:pt x="42409" y="14427"/>
                      </a:lnTo>
                      <a:lnTo>
                        <a:pt x="42065" y="14717"/>
                      </a:lnTo>
                      <a:lnTo>
                        <a:pt x="41703" y="15006"/>
                      </a:lnTo>
                      <a:lnTo>
                        <a:pt x="40998" y="15658"/>
                      </a:lnTo>
                      <a:lnTo>
                        <a:pt x="40672" y="16038"/>
                      </a:lnTo>
                      <a:lnTo>
                        <a:pt x="40654" y="16038"/>
                      </a:lnTo>
                      <a:lnTo>
                        <a:pt x="40654" y="16056"/>
                      </a:lnTo>
                      <a:lnTo>
                        <a:pt x="40636" y="16092"/>
                      </a:lnTo>
                      <a:lnTo>
                        <a:pt x="40636" y="16219"/>
                      </a:lnTo>
                      <a:lnTo>
                        <a:pt x="40672" y="16255"/>
                      </a:lnTo>
                      <a:lnTo>
                        <a:pt x="40726" y="16291"/>
                      </a:lnTo>
                      <a:lnTo>
                        <a:pt x="40853" y="16273"/>
                      </a:lnTo>
                      <a:lnTo>
                        <a:pt x="40889" y="16237"/>
                      </a:lnTo>
                      <a:lnTo>
                        <a:pt x="40907" y="16219"/>
                      </a:lnTo>
                      <a:lnTo>
                        <a:pt x="41142" y="15947"/>
                      </a:lnTo>
                      <a:lnTo>
                        <a:pt x="41649" y="15477"/>
                      </a:lnTo>
                      <a:lnTo>
                        <a:pt x="42482" y="14898"/>
                      </a:lnTo>
                      <a:lnTo>
                        <a:pt x="43351" y="14536"/>
                      </a:lnTo>
                      <a:lnTo>
                        <a:pt x="43930" y="14409"/>
                      </a:lnTo>
                      <a:lnTo>
                        <a:pt x="44473" y="14391"/>
                      </a:lnTo>
                      <a:lnTo>
                        <a:pt x="44962" y="14481"/>
                      </a:lnTo>
                      <a:lnTo>
                        <a:pt x="45197" y="14572"/>
                      </a:lnTo>
                      <a:lnTo>
                        <a:pt x="45505" y="14753"/>
                      </a:lnTo>
                      <a:lnTo>
                        <a:pt x="45957" y="15278"/>
                      </a:lnTo>
                      <a:lnTo>
                        <a:pt x="46192" y="16020"/>
                      </a:lnTo>
                      <a:lnTo>
                        <a:pt x="46210" y="16961"/>
                      </a:lnTo>
                      <a:lnTo>
                        <a:pt x="46138" y="17504"/>
                      </a:lnTo>
                      <a:lnTo>
                        <a:pt x="46048" y="17938"/>
                      </a:lnTo>
                      <a:lnTo>
                        <a:pt x="45776" y="18771"/>
                      </a:lnTo>
                      <a:lnTo>
                        <a:pt x="45378" y="19531"/>
                      </a:lnTo>
                      <a:lnTo>
                        <a:pt x="44871" y="20219"/>
                      </a:lnTo>
                      <a:lnTo>
                        <a:pt x="44256" y="20853"/>
                      </a:lnTo>
                      <a:lnTo>
                        <a:pt x="43532" y="21377"/>
                      </a:lnTo>
                      <a:lnTo>
                        <a:pt x="42699" y="21848"/>
                      </a:lnTo>
                      <a:lnTo>
                        <a:pt x="41776" y="22228"/>
                      </a:lnTo>
                      <a:lnTo>
                        <a:pt x="41287" y="22373"/>
                      </a:lnTo>
                      <a:lnTo>
                        <a:pt x="40527" y="22572"/>
                      </a:lnTo>
                      <a:lnTo>
                        <a:pt x="38952" y="22789"/>
                      </a:lnTo>
                      <a:lnTo>
                        <a:pt x="37323" y="22789"/>
                      </a:lnTo>
                      <a:lnTo>
                        <a:pt x="35712" y="22626"/>
                      </a:lnTo>
                      <a:lnTo>
                        <a:pt x="34138" y="22264"/>
                      </a:lnTo>
                      <a:lnTo>
                        <a:pt x="32671" y="21758"/>
                      </a:lnTo>
                      <a:lnTo>
                        <a:pt x="31368" y="21070"/>
                      </a:lnTo>
                      <a:lnTo>
                        <a:pt x="30264" y="20255"/>
                      </a:lnTo>
                      <a:lnTo>
                        <a:pt x="29812" y="19803"/>
                      </a:lnTo>
                      <a:lnTo>
                        <a:pt x="29739" y="19748"/>
                      </a:lnTo>
                      <a:lnTo>
                        <a:pt x="29649" y="19767"/>
                      </a:lnTo>
                      <a:lnTo>
                        <a:pt x="29558" y="19821"/>
                      </a:lnTo>
                      <a:lnTo>
                        <a:pt x="29540" y="19911"/>
                      </a:lnTo>
                      <a:lnTo>
                        <a:pt x="29558" y="20400"/>
                      </a:lnTo>
                      <a:lnTo>
                        <a:pt x="29468" y="21341"/>
                      </a:lnTo>
                      <a:lnTo>
                        <a:pt x="29269" y="22174"/>
                      </a:lnTo>
                      <a:lnTo>
                        <a:pt x="28943" y="22916"/>
                      </a:lnTo>
                      <a:lnTo>
                        <a:pt x="28526" y="23586"/>
                      </a:lnTo>
                      <a:lnTo>
                        <a:pt x="27983" y="24147"/>
                      </a:lnTo>
                      <a:lnTo>
                        <a:pt x="27332" y="24617"/>
                      </a:lnTo>
                      <a:lnTo>
                        <a:pt x="26572" y="24979"/>
                      </a:lnTo>
                      <a:lnTo>
                        <a:pt x="26137" y="25124"/>
                      </a:lnTo>
                      <a:lnTo>
                        <a:pt x="25739" y="25233"/>
                      </a:lnTo>
                      <a:lnTo>
                        <a:pt x="24852" y="25396"/>
                      </a:lnTo>
                      <a:lnTo>
                        <a:pt x="23458" y="25468"/>
                      </a:lnTo>
                      <a:lnTo>
                        <a:pt x="21449" y="25269"/>
                      </a:lnTo>
                      <a:lnTo>
                        <a:pt x="19368" y="24762"/>
                      </a:lnTo>
                      <a:lnTo>
                        <a:pt x="17359" y="24002"/>
                      </a:lnTo>
                      <a:lnTo>
                        <a:pt x="15458" y="23007"/>
                      </a:lnTo>
                      <a:lnTo>
                        <a:pt x="13793" y="21830"/>
                      </a:lnTo>
                      <a:lnTo>
                        <a:pt x="12761" y="20834"/>
                      </a:lnTo>
                      <a:lnTo>
                        <a:pt x="12200" y="20147"/>
                      </a:lnTo>
                      <a:lnTo>
                        <a:pt x="11965" y="19785"/>
                      </a:lnTo>
                      <a:lnTo>
                        <a:pt x="11910" y="19730"/>
                      </a:lnTo>
                      <a:lnTo>
                        <a:pt x="11856" y="19712"/>
                      </a:lnTo>
                      <a:lnTo>
                        <a:pt x="11784" y="19712"/>
                      </a:lnTo>
                      <a:lnTo>
                        <a:pt x="11729" y="19748"/>
                      </a:lnTo>
                      <a:lnTo>
                        <a:pt x="11385" y="20074"/>
                      </a:lnTo>
                      <a:lnTo>
                        <a:pt x="10571" y="20635"/>
                      </a:lnTo>
                      <a:lnTo>
                        <a:pt x="9666" y="21088"/>
                      </a:lnTo>
                      <a:lnTo>
                        <a:pt x="8688" y="21432"/>
                      </a:lnTo>
                      <a:lnTo>
                        <a:pt x="7657" y="21649"/>
                      </a:lnTo>
                      <a:lnTo>
                        <a:pt x="6589" y="21739"/>
                      </a:lnTo>
                      <a:lnTo>
                        <a:pt x="5521" y="21721"/>
                      </a:lnTo>
                      <a:lnTo>
                        <a:pt x="4489" y="21558"/>
                      </a:lnTo>
                      <a:lnTo>
                        <a:pt x="4000" y="21414"/>
                      </a:lnTo>
                      <a:lnTo>
                        <a:pt x="3638" y="21305"/>
                      </a:lnTo>
                      <a:lnTo>
                        <a:pt x="2987" y="20997"/>
                      </a:lnTo>
                      <a:lnTo>
                        <a:pt x="2390" y="20635"/>
                      </a:lnTo>
                      <a:lnTo>
                        <a:pt x="1865" y="20219"/>
                      </a:lnTo>
                      <a:lnTo>
                        <a:pt x="1412" y="19730"/>
                      </a:lnTo>
                      <a:lnTo>
                        <a:pt x="1014" y="19187"/>
                      </a:lnTo>
                      <a:lnTo>
                        <a:pt x="724" y="18590"/>
                      </a:lnTo>
                      <a:lnTo>
                        <a:pt x="489" y="17920"/>
                      </a:lnTo>
                      <a:lnTo>
                        <a:pt x="417" y="17576"/>
                      </a:lnTo>
                      <a:lnTo>
                        <a:pt x="344" y="17196"/>
                      </a:lnTo>
                      <a:lnTo>
                        <a:pt x="308" y="16472"/>
                      </a:lnTo>
                      <a:lnTo>
                        <a:pt x="362" y="15784"/>
                      </a:lnTo>
                      <a:lnTo>
                        <a:pt x="543" y="15115"/>
                      </a:lnTo>
                      <a:lnTo>
                        <a:pt x="815" y="14499"/>
                      </a:lnTo>
                      <a:lnTo>
                        <a:pt x="1195" y="13920"/>
                      </a:lnTo>
                      <a:lnTo>
                        <a:pt x="1666" y="13377"/>
                      </a:lnTo>
                      <a:lnTo>
                        <a:pt x="2245" y="12907"/>
                      </a:lnTo>
                      <a:lnTo>
                        <a:pt x="2571" y="12689"/>
                      </a:lnTo>
                      <a:lnTo>
                        <a:pt x="3095" y="12364"/>
                      </a:lnTo>
                      <a:lnTo>
                        <a:pt x="4236" y="11893"/>
                      </a:lnTo>
                      <a:lnTo>
                        <a:pt x="5467" y="11567"/>
                      </a:lnTo>
                      <a:lnTo>
                        <a:pt x="6734" y="11404"/>
                      </a:lnTo>
                      <a:lnTo>
                        <a:pt x="8019" y="11404"/>
                      </a:lnTo>
                      <a:lnTo>
                        <a:pt x="9268" y="11567"/>
                      </a:lnTo>
                      <a:lnTo>
                        <a:pt x="10426" y="11893"/>
                      </a:lnTo>
                      <a:lnTo>
                        <a:pt x="11476" y="12382"/>
                      </a:lnTo>
                      <a:lnTo>
                        <a:pt x="11928" y="12689"/>
                      </a:lnTo>
                      <a:lnTo>
                        <a:pt x="12019" y="12726"/>
                      </a:lnTo>
                      <a:lnTo>
                        <a:pt x="12109" y="12689"/>
                      </a:lnTo>
                      <a:lnTo>
                        <a:pt x="12164" y="12617"/>
                      </a:lnTo>
                      <a:lnTo>
                        <a:pt x="12146" y="12508"/>
                      </a:lnTo>
                      <a:lnTo>
                        <a:pt x="11947" y="12020"/>
                      </a:lnTo>
                      <a:lnTo>
                        <a:pt x="11603" y="11024"/>
                      </a:lnTo>
                      <a:lnTo>
                        <a:pt x="11385" y="10065"/>
                      </a:lnTo>
                      <a:lnTo>
                        <a:pt x="11259" y="9124"/>
                      </a:lnTo>
                      <a:lnTo>
                        <a:pt x="11241" y="8200"/>
                      </a:lnTo>
                      <a:lnTo>
                        <a:pt x="11331" y="7295"/>
                      </a:lnTo>
                      <a:lnTo>
                        <a:pt x="11530" y="6445"/>
                      </a:lnTo>
                      <a:lnTo>
                        <a:pt x="11838" y="5594"/>
                      </a:lnTo>
                      <a:lnTo>
                        <a:pt x="12037" y="5196"/>
                      </a:lnTo>
                      <a:lnTo>
                        <a:pt x="12272" y="4761"/>
                      </a:lnTo>
                      <a:lnTo>
                        <a:pt x="12870" y="3911"/>
                      </a:lnTo>
                      <a:lnTo>
                        <a:pt x="13594" y="3132"/>
                      </a:lnTo>
                      <a:lnTo>
                        <a:pt x="14426" y="2426"/>
                      </a:lnTo>
                      <a:lnTo>
                        <a:pt x="15367" y="1811"/>
                      </a:lnTo>
                      <a:lnTo>
                        <a:pt x="16399" y="1268"/>
                      </a:lnTo>
                      <a:lnTo>
                        <a:pt x="17540" y="797"/>
                      </a:lnTo>
                      <a:lnTo>
                        <a:pt x="18752" y="435"/>
                      </a:lnTo>
                      <a:lnTo>
                        <a:pt x="19386" y="291"/>
                      </a:lnTo>
                      <a:lnTo>
                        <a:pt x="19331"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4" name="Google Shape;384;p11"/>
                <p:cNvSpPr/>
                <p:nvPr/>
              </p:nvSpPr>
              <p:spPr>
                <a:xfrm>
                  <a:off x="389676" y="3721420"/>
                  <a:ext cx="1478364" cy="831483"/>
                </a:xfrm>
                <a:custGeom>
                  <a:avLst/>
                  <a:gdLst/>
                  <a:ahLst/>
                  <a:cxnLst/>
                  <a:rect l="l" t="t" r="r" b="b"/>
                  <a:pathLst>
                    <a:path w="46537" h="26174" extrusionOk="0">
                      <a:moveTo>
                        <a:pt x="22644" y="1"/>
                      </a:moveTo>
                      <a:lnTo>
                        <a:pt x="20436" y="200"/>
                      </a:lnTo>
                      <a:lnTo>
                        <a:pt x="19331" y="417"/>
                      </a:lnTo>
                      <a:lnTo>
                        <a:pt x="18680" y="562"/>
                      </a:lnTo>
                      <a:lnTo>
                        <a:pt x="17431" y="942"/>
                      </a:lnTo>
                      <a:lnTo>
                        <a:pt x="16254" y="1413"/>
                      </a:lnTo>
                      <a:lnTo>
                        <a:pt x="15186" y="1974"/>
                      </a:lnTo>
                      <a:lnTo>
                        <a:pt x="14227" y="2625"/>
                      </a:lnTo>
                      <a:lnTo>
                        <a:pt x="13358" y="3349"/>
                      </a:lnTo>
                      <a:lnTo>
                        <a:pt x="12616" y="4146"/>
                      </a:lnTo>
                      <a:lnTo>
                        <a:pt x="12019" y="5014"/>
                      </a:lnTo>
                      <a:lnTo>
                        <a:pt x="11766" y="5485"/>
                      </a:lnTo>
                      <a:lnTo>
                        <a:pt x="11566" y="5865"/>
                      </a:lnTo>
                      <a:lnTo>
                        <a:pt x="11259" y="6680"/>
                      </a:lnTo>
                      <a:lnTo>
                        <a:pt x="11060" y="7530"/>
                      </a:lnTo>
                      <a:lnTo>
                        <a:pt x="10951" y="8399"/>
                      </a:lnTo>
                      <a:lnTo>
                        <a:pt x="10933" y="9304"/>
                      </a:lnTo>
                      <a:lnTo>
                        <a:pt x="11023" y="10209"/>
                      </a:lnTo>
                      <a:lnTo>
                        <a:pt x="11223" y="11150"/>
                      </a:lnTo>
                      <a:lnTo>
                        <a:pt x="11494" y="12110"/>
                      </a:lnTo>
                      <a:lnTo>
                        <a:pt x="11675" y="12580"/>
                      </a:lnTo>
                      <a:lnTo>
                        <a:pt x="11204" y="12309"/>
                      </a:lnTo>
                      <a:lnTo>
                        <a:pt x="10118" y="11893"/>
                      </a:lnTo>
                      <a:lnTo>
                        <a:pt x="8960" y="11621"/>
                      </a:lnTo>
                      <a:lnTo>
                        <a:pt x="7729" y="11512"/>
                      </a:lnTo>
                      <a:lnTo>
                        <a:pt x="6480" y="11549"/>
                      </a:lnTo>
                      <a:lnTo>
                        <a:pt x="5231" y="11730"/>
                      </a:lnTo>
                      <a:lnTo>
                        <a:pt x="4037" y="12056"/>
                      </a:lnTo>
                      <a:lnTo>
                        <a:pt x="2933" y="12544"/>
                      </a:lnTo>
                      <a:lnTo>
                        <a:pt x="2426" y="12852"/>
                      </a:lnTo>
                      <a:lnTo>
                        <a:pt x="2064" y="13069"/>
                      </a:lnTo>
                      <a:lnTo>
                        <a:pt x="1448" y="13594"/>
                      </a:lnTo>
                      <a:lnTo>
                        <a:pt x="942" y="14155"/>
                      </a:lnTo>
                      <a:lnTo>
                        <a:pt x="543" y="14771"/>
                      </a:lnTo>
                      <a:lnTo>
                        <a:pt x="254" y="15440"/>
                      </a:lnTo>
                      <a:lnTo>
                        <a:pt x="73" y="16146"/>
                      </a:lnTo>
                      <a:lnTo>
                        <a:pt x="0" y="16888"/>
                      </a:lnTo>
                      <a:lnTo>
                        <a:pt x="55" y="17649"/>
                      </a:lnTo>
                      <a:lnTo>
                        <a:pt x="127" y="18047"/>
                      </a:lnTo>
                      <a:lnTo>
                        <a:pt x="199" y="18427"/>
                      </a:lnTo>
                      <a:lnTo>
                        <a:pt x="435" y="19115"/>
                      </a:lnTo>
                      <a:lnTo>
                        <a:pt x="761" y="19748"/>
                      </a:lnTo>
                      <a:lnTo>
                        <a:pt x="1159" y="20327"/>
                      </a:lnTo>
                      <a:lnTo>
                        <a:pt x="1647" y="20852"/>
                      </a:lnTo>
                      <a:lnTo>
                        <a:pt x="2209" y="21305"/>
                      </a:lnTo>
                      <a:lnTo>
                        <a:pt x="2824" y="21685"/>
                      </a:lnTo>
                      <a:lnTo>
                        <a:pt x="3530" y="21993"/>
                      </a:lnTo>
                      <a:lnTo>
                        <a:pt x="3910" y="22119"/>
                      </a:lnTo>
                      <a:lnTo>
                        <a:pt x="4417" y="22264"/>
                      </a:lnTo>
                      <a:lnTo>
                        <a:pt x="5467" y="22427"/>
                      </a:lnTo>
                      <a:lnTo>
                        <a:pt x="6535" y="22463"/>
                      </a:lnTo>
                      <a:lnTo>
                        <a:pt x="7602" y="22373"/>
                      </a:lnTo>
                      <a:lnTo>
                        <a:pt x="8670" y="22155"/>
                      </a:lnTo>
                      <a:lnTo>
                        <a:pt x="9666" y="21830"/>
                      </a:lnTo>
                      <a:lnTo>
                        <a:pt x="10607" y="21377"/>
                      </a:lnTo>
                      <a:lnTo>
                        <a:pt x="11440" y="20834"/>
                      </a:lnTo>
                      <a:lnTo>
                        <a:pt x="11802" y="20508"/>
                      </a:lnTo>
                      <a:lnTo>
                        <a:pt x="12236" y="21106"/>
                      </a:lnTo>
                      <a:lnTo>
                        <a:pt x="13322" y="22228"/>
                      </a:lnTo>
                      <a:lnTo>
                        <a:pt x="14643" y="23242"/>
                      </a:lnTo>
                      <a:lnTo>
                        <a:pt x="16146" y="24147"/>
                      </a:lnTo>
                      <a:lnTo>
                        <a:pt x="17793" y="24907"/>
                      </a:lnTo>
                      <a:lnTo>
                        <a:pt x="19494" y="25504"/>
                      </a:lnTo>
                      <a:lnTo>
                        <a:pt x="21214" y="25920"/>
                      </a:lnTo>
                      <a:lnTo>
                        <a:pt x="22915" y="26156"/>
                      </a:lnTo>
                      <a:lnTo>
                        <a:pt x="23730" y="26174"/>
                      </a:lnTo>
                      <a:lnTo>
                        <a:pt x="24400" y="26156"/>
                      </a:lnTo>
                      <a:lnTo>
                        <a:pt x="25648" y="25993"/>
                      </a:lnTo>
                      <a:lnTo>
                        <a:pt x="26228" y="25830"/>
                      </a:lnTo>
                      <a:lnTo>
                        <a:pt x="26861" y="25613"/>
                      </a:lnTo>
                      <a:lnTo>
                        <a:pt x="27802" y="25088"/>
                      </a:lnTo>
                      <a:lnTo>
                        <a:pt x="28382" y="24599"/>
                      </a:lnTo>
                      <a:lnTo>
                        <a:pt x="28907" y="24002"/>
                      </a:lnTo>
                      <a:lnTo>
                        <a:pt x="29341" y="23260"/>
                      </a:lnTo>
                      <a:lnTo>
                        <a:pt x="29649" y="22373"/>
                      </a:lnTo>
                      <a:lnTo>
                        <a:pt x="29830" y="21305"/>
                      </a:lnTo>
                      <a:lnTo>
                        <a:pt x="29848" y="20689"/>
                      </a:lnTo>
                      <a:lnTo>
                        <a:pt x="30336" y="21142"/>
                      </a:lnTo>
                      <a:lnTo>
                        <a:pt x="31495" y="21920"/>
                      </a:lnTo>
                      <a:lnTo>
                        <a:pt x="32816" y="22572"/>
                      </a:lnTo>
                      <a:lnTo>
                        <a:pt x="34282" y="23061"/>
                      </a:lnTo>
                      <a:lnTo>
                        <a:pt x="35839" y="23386"/>
                      </a:lnTo>
                      <a:lnTo>
                        <a:pt x="37432" y="23531"/>
                      </a:lnTo>
                      <a:lnTo>
                        <a:pt x="39043" y="23495"/>
                      </a:lnTo>
                      <a:lnTo>
                        <a:pt x="40617" y="23278"/>
                      </a:lnTo>
                      <a:lnTo>
                        <a:pt x="41360" y="23079"/>
                      </a:lnTo>
                      <a:lnTo>
                        <a:pt x="41884" y="22934"/>
                      </a:lnTo>
                      <a:lnTo>
                        <a:pt x="42844" y="22536"/>
                      </a:lnTo>
                      <a:lnTo>
                        <a:pt x="43713" y="22047"/>
                      </a:lnTo>
                      <a:lnTo>
                        <a:pt x="44455" y="21486"/>
                      </a:lnTo>
                      <a:lnTo>
                        <a:pt x="45106" y="20834"/>
                      </a:lnTo>
                      <a:lnTo>
                        <a:pt x="45631" y="20110"/>
                      </a:lnTo>
                      <a:lnTo>
                        <a:pt x="46048" y="19314"/>
                      </a:lnTo>
                      <a:lnTo>
                        <a:pt x="46337" y="18445"/>
                      </a:lnTo>
                      <a:lnTo>
                        <a:pt x="46428" y="17974"/>
                      </a:lnTo>
                      <a:lnTo>
                        <a:pt x="46500" y="17576"/>
                      </a:lnTo>
                      <a:lnTo>
                        <a:pt x="46536" y="16870"/>
                      </a:lnTo>
                      <a:lnTo>
                        <a:pt x="46464" y="16291"/>
                      </a:lnTo>
                      <a:lnTo>
                        <a:pt x="46337" y="15820"/>
                      </a:lnTo>
                      <a:lnTo>
                        <a:pt x="46048" y="15277"/>
                      </a:lnTo>
                      <a:lnTo>
                        <a:pt x="45559" y="14843"/>
                      </a:lnTo>
                      <a:lnTo>
                        <a:pt x="45324" y="14716"/>
                      </a:lnTo>
                      <a:lnTo>
                        <a:pt x="45070" y="14608"/>
                      </a:lnTo>
                      <a:lnTo>
                        <a:pt x="44491" y="14517"/>
                      </a:lnTo>
                      <a:lnTo>
                        <a:pt x="43876" y="14535"/>
                      </a:lnTo>
                      <a:lnTo>
                        <a:pt x="43224" y="14680"/>
                      </a:lnTo>
                      <a:lnTo>
                        <a:pt x="42898" y="14807"/>
                      </a:lnTo>
                      <a:lnTo>
                        <a:pt x="42898" y="14807"/>
                      </a:lnTo>
                      <a:lnTo>
                        <a:pt x="43152" y="14571"/>
                      </a:lnTo>
                      <a:lnTo>
                        <a:pt x="43604" y="14047"/>
                      </a:lnTo>
                      <a:lnTo>
                        <a:pt x="43966" y="13395"/>
                      </a:lnTo>
                      <a:lnTo>
                        <a:pt x="44219" y="12617"/>
                      </a:lnTo>
                      <a:lnTo>
                        <a:pt x="44310" y="12146"/>
                      </a:lnTo>
                      <a:lnTo>
                        <a:pt x="44002" y="12110"/>
                      </a:lnTo>
                      <a:lnTo>
                        <a:pt x="43912" y="12671"/>
                      </a:lnTo>
                      <a:lnTo>
                        <a:pt x="43550" y="13576"/>
                      </a:lnTo>
                      <a:lnTo>
                        <a:pt x="43025" y="14264"/>
                      </a:lnTo>
                      <a:lnTo>
                        <a:pt x="42409" y="14843"/>
                      </a:lnTo>
                      <a:lnTo>
                        <a:pt x="42065" y="15133"/>
                      </a:lnTo>
                      <a:lnTo>
                        <a:pt x="41703" y="15422"/>
                      </a:lnTo>
                      <a:lnTo>
                        <a:pt x="40998" y="16074"/>
                      </a:lnTo>
                      <a:lnTo>
                        <a:pt x="40654" y="16472"/>
                      </a:lnTo>
                      <a:lnTo>
                        <a:pt x="40636" y="16508"/>
                      </a:lnTo>
                      <a:lnTo>
                        <a:pt x="40636" y="16635"/>
                      </a:lnTo>
                      <a:lnTo>
                        <a:pt x="40672" y="16671"/>
                      </a:lnTo>
                      <a:lnTo>
                        <a:pt x="40726" y="16707"/>
                      </a:lnTo>
                      <a:lnTo>
                        <a:pt x="40853" y="16689"/>
                      </a:lnTo>
                      <a:lnTo>
                        <a:pt x="40889" y="16653"/>
                      </a:lnTo>
                      <a:lnTo>
                        <a:pt x="41124" y="16381"/>
                      </a:lnTo>
                      <a:lnTo>
                        <a:pt x="41649" y="15893"/>
                      </a:lnTo>
                      <a:lnTo>
                        <a:pt x="42482" y="15314"/>
                      </a:lnTo>
                      <a:lnTo>
                        <a:pt x="43351" y="14952"/>
                      </a:lnTo>
                      <a:lnTo>
                        <a:pt x="43912" y="14825"/>
                      </a:lnTo>
                      <a:lnTo>
                        <a:pt x="44455" y="14807"/>
                      </a:lnTo>
                      <a:lnTo>
                        <a:pt x="44962" y="14897"/>
                      </a:lnTo>
                      <a:lnTo>
                        <a:pt x="45197" y="14988"/>
                      </a:lnTo>
                      <a:lnTo>
                        <a:pt x="45505" y="15169"/>
                      </a:lnTo>
                      <a:lnTo>
                        <a:pt x="45957" y="15694"/>
                      </a:lnTo>
                      <a:lnTo>
                        <a:pt x="46192" y="16436"/>
                      </a:lnTo>
                      <a:lnTo>
                        <a:pt x="46210" y="17377"/>
                      </a:lnTo>
                      <a:lnTo>
                        <a:pt x="46138" y="17920"/>
                      </a:lnTo>
                      <a:lnTo>
                        <a:pt x="46048" y="18354"/>
                      </a:lnTo>
                      <a:lnTo>
                        <a:pt x="45776" y="19187"/>
                      </a:lnTo>
                      <a:lnTo>
                        <a:pt x="45378" y="19947"/>
                      </a:lnTo>
                      <a:lnTo>
                        <a:pt x="44871" y="20635"/>
                      </a:lnTo>
                      <a:lnTo>
                        <a:pt x="44256" y="21269"/>
                      </a:lnTo>
                      <a:lnTo>
                        <a:pt x="43532" y="21793"/>
                      </a:lnTo>
                      <a:lnTo>
                        <a:pt x="42699" y="22264"/>
                      </a:lnTo>
                      <a:lnTo>
                        <a:pt x="41776" y="22644"/>
                      </a:lnTo>
                      <a:lnTo>
                        <a:pt x="41287" y="22789"/>
                      </a:lnTo>
                      <a:lnTo>
                        <a:pt x="40527" y="22988"/>
                      </a:lnTo>
                      <a:lnTo>
                        <a:pt x="38952" y="23205"/>
                      </a:lnTo>
                      <a:lnTo>
                        <a:pt x="37323" y="23205"/>
                      </a:lnTo>
                      <a:lnTo>
                        <a:pt x="35712" y="23042"/>
                      </a:lnTo>
                      <a:lnTo>
                        <a:pt x="34138" y="22680"/>
                      </a:lnTo>
                      <a:lnTo>
                        <a:pt x="32671" y="22174"/>
                      </a:lnTo>
                      <a:lnTo>
                        <a:pt x="31368" y="21486"/>
                      </a:lnTo>
                      <a:lnTo>
                        <a:pt x="30264" y="20671"/>
                      </a:lnTo>
                      <a:lnTo>
                        <a:pt x="29812" y="20219"/>
                      </a:lnTo>
                      <a:lnTo>
                        <a:pt x="29739" y="20164"/>
                      </a:lnTo>
                      <a:lnTo>
                        <a:pt x="29649" y="20183"/>
                      </a:lnTo>
                      <a:lnTo>
                        <a:pt x="29558" y="20237"/>
                      </a:lnTo>
                      <a:lnTo>
                        <a:pt x="29540" y="20327"/>
                      </a:lnTo>
                      <a:lnTo>
                        <a:pt x="29558" y="20816"/>
                      </a:lnTo>
                      <a:lnTo>
                        <a:pt x="29468" y="21757"/>
                      </a:lnTo>
                      <a:lnTo>
                        <a:pt x="29269" y="22590"/>
                      </a:lnTo>
                      <a:lnTo>
                        <a:pt x="28943" y="23332"/>
                      </a:lnTo>
                      <a:lnTo>
                        <a:pt x="28526" y="24002"/>
                      </a:lnTo>
                      <a:lnTo>
                        <a:pt x="27983" y="24563"/>
                      </a:lnTo>
                      <a:lnTo>
                        <a:pt x="27332" y="25033"/>
                      </a:lnTo>
                      <a:lnTo>
                        <a:pt x="26572" y="25395"/>
                      </a:lnTo>
                      <a:lnTo>
                        <a:pt x="26137" y="25540"/>
                      </a:lnTo>
                      <a:lnTo>
                        <a:pt x="25739" y="25649"/>
                      </a:lnTo>
                      <a:lnTo>
                        <a:pt x="24852" y="25812"/>
                      </a:lnTo>
                      <a:lnTo>
                        <a:pt x="23458" y="25884"/>
                      </a:lnTo>
                      <a:lnTo>
                        <a:pt x="21449" y="25685"/>
                      </a:lnTo>
                      <a:lnTo>
                        <a:pt x="19368" y="25178"/>
                      </a:lnTo>
                      <a:lnTo>
                        <a:pt x="17359" y="24418"/>
                      </a:lnTo>
                      <a:lnTo>
                        <a:pt x="15458" y="23423"/>
                      </a:lnTo>
                      <a:lnTo>
                        <a:pt x="13793" y="22246"/>
                      </a:lnTo>
                      <a:lnTo>
                        <a:pt x="12761" y="21250"/>
                      </a:lnTo>
                      <a:lnTo>
                        <a:pt x="12200" y="20563"/>
                      </a:lnTo>
                      <a:lnTo>
                        <a:pt x="11965" y="20201"/>
                      </a:lnTo>
                      <a:lnTo>
                        <a:pt x="11910" y="20146"/>
                      </a:lnTo>
                      <a:lnTo>
                        <a:pt x="11856" y="20128"/>
                      </a:lnTo>
                      <a:lnTo>
                        <a:pt x="11784" y="20128"/>
                      </a:lnTo>
                      <a:lnTo>
                        <a:pt x="11729" y="20164"/>
                      </a:lnTo>
                      <a:lnTo>
                        <a:pt x="11385" y="20490"/>
                      </a:lnTo>
                      <a:lnTo>
                        <a:pt x="10571" y="21051"/>
                      </a:lnTo>
                      <a:lnTo>
                        <a:pt x="9666" y="21504"/>
                      </a:lnTo>
                      <a:lnTo>
                        <a:pt x="8688" y="21848"/>
                      </a:lnTo>
                      <a:lnTo>
                        <a:pt x="7657" y="22065"/>
                      </a:lnTo>
                      <a:lnTo>
                        <a:pt x="6589" y="22155"/>
                      </a:lnTo>
                      <a:lnTo>
                        <a:pt x="5521" y="22137"/>
                      </a:lnTo>
                      <a:lnTo>
                        <a:pt x="4489" y="21974"/>
                      </a:lnTo>
                      <a:lnTo>
                        <a:pt x="4000" y="21830"/>
                      </a:lnTo>
                      <a:lnTo>
                        <a:pt x="3638" y="21721"/>
                      </a:lnTo>
                      <a:lnTo>
                        <a:pt x="2987" y="21413"/>
                      </a:lnTo>
                      <a:lnTo>
                        <a:pt x="2390" y="21051"/>
                      </a:lnTo>
                      <a:lnTo>
                        <a:pt x="1865" y="20635"/>
                      </a:lnTo>
                      <a:lnTo>
                        <a:pt x="1412" y="20146"/>
                      </a:lnTo>
                      <a:lnTo>
                        <a:pt x="1014" y="19603"/>
                      </a:lnTo>
                      <a:lnTo>
                        <a:pt x="724" y="19006"/>
                      </a:lnTo>
                      <a:lnTo>
                        <a:pt x="489" y="18336"/>
                      </a:lnTo>
                      <a:lnTo>
                        <a:pt x="417" y="17992"/>
                      </a:lnTo>
                      <a:lnTo>
                        <a:pt x="344" y="17612"/>
                      </a:lnTo>
                      <a:lnTo>
                        <a:pt x="308" y="16888"/>
                      </a:lnTo>
                      <a:lnTo>
                        <a:pt x="362" y="16200"/>
                      </a:lnTo>
                      <a:lnTo>
                        <a:pt x="543" y="15531"/>
                      </a:lnTo>
                      <a:lnTo>
                        <a:pt x="815" y="14915"/>
                      </a:lnTo>
                      <a:lnTo>
                        <a:pt x="1195" y="14336"/>
                      </a:lnTo>
                      <a:lnTo>
                        <a:pt x="1666" y="13793"/>
                      </a:lnTo>
                      <a:lnTo>
                        <a:pt x="2245" y="13323"/>
                      </a:lnTo>
                      <a:lnTo>
                        <a:pt x="2571" y="13105"/>
                      </a:lnTo>
                      <a:lnTo>
                        <a:pt x="3095" y="12780"/>
                      </a:lnTo>
                      <a:lnTo>
                        <a:pt x="4236" y="12309"/>
                      </a:lnTo>
                      <a:lnTo>
                        <a:pt x="5467" y="11983"/>
                      </a:lnTo>
                      <a:lnTo>
                        <a:pt x="6734" y="11820"/>
                      </a:lnTo>
                      <a:lnTo>
                        <a:pt x="8019" y="11820"/>
                      </a:lnTo>
                      <a:lnTo>
                        <a:pt x="9268" y="11983"/>
                      </a:lnTo>
                      <a:lnTo>
                        <a:pt x="10426" y="12309"/>
                      </a:lnTo>
                      <a:lnTo>
                        <a:pt x="11476" y="12798"/>
                      </a:lnTo>
                      <a:lnTo>
                        <a:pt x="11928" y="13105"/>
                      </a:lnTo>
                      <a:lnTo>
                        <a:pt x="12019" y="13142"/>
                      </a:lnTo>
                      <a:lnTo>
                        <a:pt x="12109" y="13105"/>
                      </a:lnTo>
                      <a:lnTo>
                        <a:pt x="12164" y="13033"/>
                      </a:lnTo>
                      <a:lnTo>
                        <a:pt x="12146" y="12924"/>
                      </a:lnTo>
                      <a:lnTo>
                        <a:pt x="11947" y="12436"/>
                      </a:lnTo>
                      <a:lnTo>
                        <a:pt x="11603" y="11440"/>
                      </a:lnTo>
                      <a:lnTo>
                        <a:pt x="11385" y="10481"/>
                      </a:lnTo>
                      <a:lnTo>
                        <a:pt x="11259" y="9540"/>
                      </a:lnTo>
                      <a:lnTo>
                        <a:pt x="11241" y="8616"/>
                      </a:lnTo>
                      <a:lnTo>
                        <a:pt x="11331" y="7711"/>
                      </a:lnTo>
                      <a:lnTo>
                        <a:pt x="11530" y="6861"/>
                      </a:lnTo>
                      <a:lnTo>
                        <a:pt x="11838" y="6010"/>
                      </a:lnTo>
                      <a:lnTo>
                        <a:pt x="12037" y="5612"/>
                      </a:lnTo>
                      <a:lnTo>
                        <a:pt x="12272" y="5177"/>
                      </a:lnTo>
                      <a:lnTo>
                        <a:pt x="12870" y="4327"/>
                      </a:lnTo>
                      <a:lnTo>
                        <a:pt x="13594" y="3548"/>
                      </a:lnTo>
                      <a:lnTo>
                        <a:pt x="14426" y="2842"/>
                      </a:lnTo>
                      <a:lnTo>
                        <a:pt x="15367" y="2227"/>
                      </a:lnTo>
                      <a:lnTo>
                        <a:pt x="16399" y="1684"/>
                      </a:lnTo>
                      <a:lnTo>
                        <a:pt x="17540" y="1213"/>
                      </a:lnTo>
                      <a:lnTo>
                        <a:pt x="18752" y="851"/>
                      </a:lnTo>
                      <a:lnTo>
                        <a:pt x="19386" y="707"/>
                      </a:lnTo>
                      <a:lnTo>
                        <a:pt x="20472" y="507"/>
                      </a:lnTo>
                      <a:lnTo>
                        <a:pt x="22662" y="308"/>
                      </a:lnTo>
                      <a:lnTo>
                        <a:pt x="24798" y="345"/>
                      </a:lnTo>
                      <a:lnTo>
                        <a:pt x="26843" y="634"/>
                      </a:lnTo>
                      <a:lnTo>
                        <a:pt x="27802" y="888"/>
                      </a:lnTo>
                      <a:lnTo>
                        <a:pt x="28219" y="1014"/>
                      </a:lnTo>
                      <a:lnTo>
                        <a:pt x="29033" y="1340"/>
                      </a:lnTo>
                      <a:lnTo>
                        <a:pt x="29812" y="1756"/>
                      </a:lnTo>
                      <a:lnTo>
                        <a:pt x="30536" y="2263"/>
                      </a:lnTo>
                      <a:lnTo>
                        <a:pt x="31223" y="2806"/>
                      </a:lnTo>
                      <a:lnTo>
                        <a:pt x="31839" y="3422"/>
                      </a:lnTo>
                      <a:lnTo>
                        <a:pt x="32364" y="4091"/>
                      </a:lnTo>
                      <a:lnTo>
                        <a:pt x="32834" y="4797"/>
                      </a:lnTo>
                      <a:lnTo>
                        <a:pt x="33015" y="5177"/>
                      </a:lnTo>
                      <a:lnTo>
                        <a:pt x="33178" y="5557"/>
                      </a:lnTo>
                      <a:lnTo>
                        <a:pt x="33432" y="6318"/>
                      </a:lnTo>
                      <a:lnTo>
                        <a:pt x="33558" y="7078"/>
                      </a:lnTo>
                      <a:lnTo>
                        <a:pt x="33576" y="7838"/>
                      </a:lnTo>
                      <a:lnTo>
                        <a:pt x="33522" y="8218"/>
                      </a:lnTo>
                      <a:lnTo>
                        <a:pt x="33323" y="8816"/>
                      </a:lnTo>
                      <a:lnTo>
                        <a:pt x="33178" y="9449"/>
                      </a:lnTo>
                      <a:lnTo>
                        <a:pt x="33196" y="9576"/>
                      </a:lnTo>
                      <a:lnTo>
                        <a:pt x="33287" y="9630"/>
                      </a:lnTo>
                      <a:lnTo>
                        <a:pt x="33414" y="9630"/>
                      </a:lnTo>
                      <a:lnTo>
                        <a:pt x="33468" y="9540"/>
                      </a:lnTo>
                      <a:lnTo>
                        <a:pt x="33703" y="8924"/>
                      </a:lnTo>
                      <a:lnTo>
                        <a:pt x="33830" y="8309"/>
                      </a:lnTo>
                      <a:lnTo>
                        <a:pt x="34047" y="7820"/>
                      </a:lnTo>
                      <a:lnTo>
                        <a:pt x="34644" y="6951"/>
                      </a:lnTo>
                      <a:lnTo>
                        <a:pt x="35441" y="6281"/>
                      </a:lnTo>
                      <a:lnTo>
                        <a:pt x="36382" y="5775"/>
                      </a:lnTo>
                      <a:lnTo>
                        <a:pt x="36907" y="5612"/>
                      </a:lnTo>
                      <a:lnTo>
                        <a:pt x="37287" y="5503"/>
                      </a:lnTo>
                      <a:lnTo>
                        <a:pt x="38065" y="5413"/>
                      </a:lnTo>
                      <a:lnTo>
                        <a:pt x="38844" y="5431"/>
                      </a:lnTo>
                      <a:lnTo>
                        <a:pt x="39604" y="5539"/>
                      </a:lnTo>
                      <a:lnTo>
                        <a:pt x="40328" y="5775"/>
                      </a:lnTo>
                      <a:lnTo>
                        <a:pt x="41034" y="6100"/>
                      </a:lnTo>
                      <a:lnTo>
                        <a:pt x="41667" y="6517"/>
                      </a:lnTo>
                      <a:lnTo>
                        <a:pt x="42265" y="7042"/>
                      </a:lnTo>
                      <a:lnTo>
                        <a:pt x="42518" y="7331"/>
                      </a:lnTo>
                      <a:lnTo>
                        <a:pt x="42753" y="7132"/>
                      </a:lnTo>
                      <a:lnTo>
                        <a:pt x="42482" y="6825"/>
                      </a:lnTo>
                      <a:lnTo>
                        <a:pt x="41866" y="6281"/>
                      </a:lnTo>
                      <a:lnTo>
                        <a:pt x="41179" y="5829"/>
                      </a:lnTo>
                      <a:lnTo>
                        <a:pt x="40436" y="5485"/>
                      </a:lnTo>
                      <a:lnTo>
                        <a:pt x="39676" y="5250"/>
                      </a:lnTo>
                      <a:lnTo>
                        <a:pt x="38862" y="5123"/>
                      </a:lnTo>
                      <a:lnTo>
                        <a:pt x="38047" y="5105"/>
                      </a:lnTo>
                      <a:lnTo>
                        <a:pt x="37233" y="5214"/>
                      </a:lnTo>
                      <a:lnTo>
                        <a:pt x="36834" y="5322"/>
                      </a:lnTo>
                      <a:lnTo>
                        <a:pt x="36346" y="5467"/>
                      </a:lnTo>
                      <a:lnTo>
                        <a:pt x="35495" y="5883"/>
                      </a:lnTo>
                      <a:lnTo>
                        <a:pt x="34753" y="6426"/>
                      </a:lnTo>
                      <a:lnTo>
                        <a:pt x="34138" y="7114"/>
                      </a:lnTo>
                      <a:lnTo>
                        <a:pt x="33884" y="7512"/>
                      </a:lnTo>
                      <a:lnTo>
                        <a:pt x="33848" y="6897"/>
                      </a:lnTo>
                      <a:lnTo>
                        <a:pt x="33558" y="5648"/>
                      </a:lnTo>
                      <a:lnTo>
                        <a:pt x="33287" y="5033"/>
                      </a:lnTo>
                      <a:lnTo>
                        <a:pt x="33088" y="4652"/>
                      </a:lnTo>
                      <a:lnTo>
                        <a:pt x="32617" y="3928"/>
                      </a:lnTo>
                      <a:lnTo>
                        <a:pt x="32056" y="3241"/>
                      </a:lnTo>
                      <a:lnTo>
                        <a:pt x="31422" y="2589"/>
                      </a:lnTo>
                      <a:lnTo>
                        <a:pt x="30717" y="2010"/>
                      </a:lnTo>
                      <a:lnTo>
                        <a:pt x="29956" y="1503"/>
                      </a:lnTo>
                      <a:lnTo>
                        <a:pt x="29160" y="1069"/>
                      </a:lnTo>
                      <a:lnTo>
                        <a:pt x="28327" y="725"/>
                      </a:lnTo>
                      <a:lnTo>
                        <a:pt x="27893" y="598"/>
                      </a:lnTo>
                      <a:lnTo>
                        <a:pt x="26916" y="345"/>
                      </a:lnTo>
                      <a:lnTo>
                        <a:pt x="24834" y="55"/>
                      </a:lnTo>
                      <a:lnTo>
                        <a:pt x="2264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85" name="Google Shape;385;p11"/>
              <p:cNvGrpSpPr/>
              <p:nvPr/>
            </p:nvGrpSpPr>
            <p:grpSpPr>
              <a:xfrm>
                <a:off x="-134784" y="99177"/>
                <a:ext cx="1124148" cy="632259"/>
                <a:chOff x="389676" y="3721420"/>
                <a:chExt cx="1478364" cy="831483"/>
              </a:xfrm>
            </p:grpSpPr>
            <p:sp>
              <p:nvSpPr>
                <p:cNvPr id="386" name="Google Shape;386;p11"/>
                <p:cNvSpPr/>
                <p:nvPr/>
              </p:nvSpPr>
              <p:spPr>
                <a:xfrm>
                  <a:off x="395426" y="3726027"/>
                  <a:ext cx="1467436" cy="821698"/>
                </a:xfrm>
                <a:custGeom>
                  <a:avLst/>
                  <a:gdLst/>
                  <a:ahLst/>
                  <a:cxnLst/>
                  <a:rect l="l" t="t" r="r" b="b"/>
                  <a:pathLst>
                    <a:path w="46193" h="25866" extrusionOk="0">
                      <a:moveTo>
                        <a:pt x="22354" y="0"/>
                      </a:moveTo>
                      <a:lnTo>
                        <a:pt x="20218" y="218"/>
                      </a:lnTo>
                      <a:lnTo>
                        <a:pt x="19169" y="417"/>
                      </a:lnTo>
                      <a:lnTo>
                        <a:pt x="18589" y="543"/>
                      </a:lnTo>
                      <a:lnTo>
                        <a:pt x="17467" y="869"/>
                      </a:lnTo>
                      <a:lnTo>
                        <a:pt x="16417" y="1268"/>
                      </a:lnTo>
                      <a:lnTo>
                        <a:pt x="15440" y="1756"/>
                      </a:lnTo>
                      <a:lnTo>
                        <a:pt x="14535" y="2299"/>
                      </a:lnTo>
                      <a:lnTo>
                        <a:pt x="13720" y="2915"/>
                      </a:lnTo>
                      <a:lnTo>
                        <a:pt x="12996" y="3602"/>
                      </a:lnTo>
                      <a:lnTo>
                        <a:pt x="12363" y="4345"/>
                      </a:lnTo>
                      <a:lnTo>
                        <a:pt x="11838" y="5159"/>
                      </a:lnTo>
                      <a:lnTo>
                        <a:pt x="11422" y="6010"/>
                      </a:lnTo>
                      <a:lnTo>
                        <a:pt x="11132" y="6933"/>
                      </a:lnTo>
                      <a:lnTo>
                        <a:pt x="10951" y="7910"/>
                      </a:lnTo>
                      <a:lnTo>
                        <a:pt x="10897" y="8924"/>
                      </a:lnTo>
                      <a:lnTo>
                        <a:pt x="10987" y="9992"/>
                      </a:lnTo>
                      <a:lnTo>
                        <a:pt x="11204" y="11096"/>
                      </a:lnTo>
                      <a:lnTo>
                        <a:pt x="11585" y="12254"/>
                      </a:lnTo>
                      <a:lnTo>
                        <a:pt x="11838" y="12852"/>
                      </a:lnTo>
                      <a:lnTo>
                        <a:pt x="11458" y="12580"/>
                      </a:lnTo>
                      <a:lnTo>
                        <a:pt x="10607" y="12146"/>
                      </a:lnTo>
                      <a:lnTo>
                        <a:pt x="9666" y="11838"/>
                      </a:lnTo>
                      <a:lnTo>
                        <a:pt x="8670" y="11621"/>
                      </a:lnTo>
                      <a:lnTo>
                        <a:pt x="7639" y="11512"/>
                      </a:lnTo>
                      <a:lnTo>
                        <a:pt x="6589" y="11530"/>
                      </a:lnTo>
                      <a:lnTo>
                        <a:pt x="5539" y="11639"/>
                      </a:lnTo>
                      <a:lnTo>
                        <a:pt x="4507" y="11874"/>
                      </a:lnTo>
                      <a:lnTo>
                        <a:pt x="3548" y="12200"/>
                      </a:lnTo>
                      <a:lnTo>
                        <a:pt x="2643" y="12616"/>
                      </a:lnTo>
                      <a:lnTo>
                        <a:pt x="1828" y="13159"/>
                      </a:lnTo>
                      <a:lnTo>
                        <a:pt x="1141" y="13793"/>
                      </a:lnTo>
                      <a:lnTo>
                        <a:pt x="598" y="14535"/>
                      </a:lnTo>
                      <a:lnTo>
                        <a:pt x="199" y="15368"/>
                      </a:lnTo>
                      <a:lnTo>
                        <a:pt x="0" y="16291"/>
                      </a:lnTo>
                      <a:lnTo>
                        <a:pt x="0" y="17323"/>
                      </a:lnTo>
                      <a:lnTo>
                        <a:pt x="91" y="17884"/>
                      </a:lnTo>
                      <a:lnTo>
                        <a:pt x="199" y="18372"/>
                      </a:lnTo>
                      <a:lnTo>
                        <a:pt x="543" y="19241"/>
                      </a:lnTo>
                      <a:lnTo>
                        <a:pt x="1014" y="19983"/>
                      </a:lnTo>
                      <a:lnTo>
                        <a:pt x="1593" y="20617"/>
                      </a:lnTo>
                      <a:lnTo>
                        <a:pt x="2263" y="21142"/>
                      </a:lnTo>
                      <a:lnTo>
                        <a:pt x="3023" y="21558"/>
                      </a:lnTo>
                      <a:lnTo>
                        <a:pt x="3838" y="21848"/>
                      </a:lnTo>
                      <a:lnTo>
                        <a:pt x="4688" y="22047"/>
                      </a:lnTo>
                      <a:lnTo>
                        <a:pt x="5575" y="22155"/>
                      </a:lnTo>
                      <a:lnTo>
                        <a:pt x="6498" y="22155"/>
                      </a:lnTo>
                      <a:lnTo>
                        <a:pt x="7403" y="22065"/>
                      </a:lnTo>
                      <a:lnTo>
                        <a:pt x="8290" y="21902"/>
                      </a:lnTo>
                      <a:lnTo>
                        <a:pt x="9141" y="21648"/>
                      </a:lnTo>
                      <a:lnTo>
                        <a:pt x="9955" y="21305"/>
                      </a:lnTo>
                      <a:lnTo>
                        <a:pt x="10698" y="20888"/>
                      </a:lnTo>
                      <a:lnTo>
                        <a:pt x="11367" y="20400"/>
                      </a:lnTo>
                      <a:lnTo>
                        <a:pt x="11657" y="20128"/>
                      </a:lnTo>
                      <a:lnTo>
                        <a:pt x="12001" y="20653"/>
                      </a:lnTo>
                      <a:lnTo>
                        <a:pt x="12906" y="21648"/>
                      </a:lnTo>
                      <a:lnTo>
                        <a:pt x="14010" y="22590"/>
                      </a:lnTo>
                      <a:lnTo>
                        <a:pt x="15277" y="23440"/>
                      </a:lnTo>
                      <a:lnTo>
                        <a:pt x="16689" y="24183"/>
                      </a:lnTo>
                      <a:lnTo>
                        <a:pt x="18173" y="24816"/>
                      </a:lnTo>
                      <a:lnTo>
                        <a:pt x="19712" y="25323"/>
                      </a:lnTo>
                      <a:lnTo>
                        <a:pt x="21250" y="25685"/>
                      </a:lnTo>
                      <a:lnTo>
                        <a:pt x="22771" y="25866"/>
                      </a:lnTo>
                      <a:lnTo>
                        <a:pt x="24237" y="25866"/>
                      </a:lnTo>
                      <a:lnTo>
                        <a:pt x="25594" y="25667"/>
                      </a:lnTo>
                      <a:lnTo>
                        <a:pt x="26807" y="25250"/>
                      </a:lnTo>
                      <a:lnTo>
                        <a:pt x="27857" y="24581"/>
                      </a:lnTo>
                      <a:lnTo>
                        <a:pt x="28472" y="23929"/>
                      </a:lnTo>
                      <a:lnTo>
                        <a:pt x="28834" y="23404"/>
                      </a:lnTo>
                      <a:lnTo>
                        <a:pt x="29106" y="22807"/>
                      </a:lnTo>
                      <a:lnTo>
                        <a:pt x="29323" y="22155"/>
                      </a:lnTo>
                      <a:lnTo>
                        <a:pt x="29468" y="21413"/>
                      </a:lnTo>
                      <a:lnTo>
                        <a:pt x="29522" y="20599"/>
                      </a:lnTo>
                      <a:lnTo>
                        <a:pt x="29522" y="20164"/>
                      </a:lnTo>
                      <a:lnTo>
                        <a:pt x="29884" y="20562"/>
                      </a:lnTo>
                      <a:lnTo>
                        <a:pt x="30771" y="21268"/>
                      </a:lnTo>
                      <a:lnTo>
                        <a:pt x="31803" y="21866"/>
                      </a:lnTo>
                      <a:lnTo>
                        <a:pt x="32943" y="22372"/>
                      </a:lnTo>
                      <a:lnTo>
                        <a:pt x="34156" y="22753"/>
                      </a:lnTo>
                      <a:lnTo>
                        <a:pt x="35459" y="23042"/>
                      </a:lnTo>
                      <a:lnTo>
                        <a:pt x="36780" y="23205"/>
                      </a:lnTo>
                      <a:lnTo>
                        <a:pt x="38120" y="23241"/>
                      </a:lnTo>
                      <a:lnTo>
                        <a:pt x="39423" y="23151"/>
                      </a:lnTo>
                      <a:lnTo>
                        <a:pt x="40708" y="22916"/>
                      </a:lnTo>
                      <a:lnTo>
                        <a:pt x="41903" y="22554"/>
                      </a:lnTo>
                      <a:lnTo>
                        <a:pt x="43025" y="22029"/>
                      </a:lnTo>
                      <a:lnTo>
                        <a:pt x="44002" y="21377"/>
                      </a:lnTo>
                      <a:lnTo>
                        <a:pt x="44835" y="20562"/>
                      </a:lnTo>
                      <a:lnTo>
                        <a:pt x="45505" y="19585"/>
                      </a:lnTo>
                      <a:lnTo>
                        <a:pt x="45975" y="18445"/>
                      </a:lnTo>
                      <a:lnTo>
                        <a:pt x="46102" y="17811"/>
                      </a:lnTo>
                      <a:lnTo>
                        <a:pt x="46174" y="17413"/>
                      </a:lnTo>
                      <a:lnTo>
                        <a:pt x="46192" y="16725"/>
                      </a:lnTo>
                      <a:lnTo>
                        <a:pt x="46138" y="16146"/>
                      </a:lnTo>
                      <a:lnTo>
                        <a:pt x="45975" y="15639"/>
                      </a:lnTo>
                      <a:lnTo>
                        <a:pt x="45740" y="15241"/>
                      </a:lnTo>
                      <a:lnTo>
                        <a:pt x="45450" y="14933"/>
                      </a:lnTo>
                      <a:lnTo>
                        <a:pt x="45088" y="14716"/>
                      </a:lnTo>
                      <a:lnTo>
                        <a:pt x="44672" y="14571"/>
                      </a:lnTo>
                      <a:lnTo>
                        <a:pt x="43984" y="14499"/>
                      </a:lnTo>
                      <a:lnTo>
                        <a:pt x="42989" y="14698"/>
                      </a:lnTo>
                      <a:lnTo>
                        <a:pt x="41975" y="15187"/>
                      </a:lnTo>
                      <a:lnTo>
                        <a:pt x="41016" y="15947"/>
                      </a:lnTo>
                      <a:lnTo>
                        <a:pt x="40599" y="16417"/>
                      </a:lnTo>
                      <a:lnTo>
                        <a:pt x="40599" y="16417"/>
                      </a:lnTo>
                      <a:lnTo>
                        <a:pt x="41106" y="15838"/>
                      </a:lnTo>
                      <a:lnTo>
                        <a:pt x="42174" y="14951"/>
                      </a:lnTo>
                      <a:lnTo>
                        <a:pt x="42898" y="14282"/>
                      </a:lnTo>
                      <a:lnTo>
                        <a:pt x="43314" y="13775"/>
                      </a:lnTo>
                      <a:lnTo>
                        <a:pt x="43658" y="13178"/>
                      </a:lnTo>
                      <a:lnTo>
                        <a:pt x="43894" y="12417"/>
                      </a:lnTo>
                      <a:lnTo>
                        <a:pt x="43966" y="11983"/>
                      </a:lnTo>
                      <a:lnTo>
                        <a:pt x="44038" y="11331"/>
                      </a:lnTo>
                      <a:lnTo>
                        <a:pt x="43912" y="10010"/>
                      </a:lnTo>
                      <a:lnTo>
                        <a:pt x="43495" y="8761"/>
                      </a:lnTo>
                      <a:lnTo>
                        <a:pt x="42862" y="7603"/>
                      </a:lnTo>
                      <a:lnTo>
                        <a:pt x="42464" y="7096"/>
                      </a:lnTo>
                      <a:lnTo>
                        <a:pt x="42192" y="6788"/>
                      </a:lnTo>
                      <a:lnTo>
                        <a:pt x="41613" y="6281"/>
                      </a:lnTo>
                      <a:lnTo>
                        <a:pt x="40979" y="5847"/>
                      </a:lnTo>
                      <a:lnTo>
                        <a:pt x="40292" y="5521"/>
                      </a:lnTo>
                      <a:lnTo>
                        <a:pt x="39586" y="5286"/>
                      </a:lnTo>
                      <a:lnTo>
                        <a:pt x="38862" y="5159"/>
                      </a:lnTo>
                      <a:lnTo>
                        <a:pt x="38138" y="5105"/>
                      </a:lnTo>
                      <a:lnTo>
                        <a:pt x="37414" y="5159"/>
                      </a:lnTo>
                      <a:lnTo>
                        <a:pt x="36708" y="5304"/>
                      </a:lnTo>
                      <a:lnTo>
                        <a:pt x="36020" y="5539"/>
                      </a:lnTo>
                      <a:lnTo>
                        <a:pt x="35386" y="5865"/>
                      </a:lnTo>
                      <a:lnTo>
                        <a:pt x="34807" y="6299"/>
                      </a:lnTo>
                      <a:lnTo>
                        <a:pt x="34282" y="6806"/>
                      </a:lnTo>
                      <a:lnTo>
                        <a:pt x="33848" y="7422"/>
                      </a:lnTo>
                      <a:lnTo>
                        <a:pt x="33504" y="8075"/>
                      </a:lnTo>
                      <a:lnTo>
                        <a:pt x="33558" y="7530"/>
                      </a:lnTo>
                      <a:lnTo>
                        <a:pt x="33522" y="6824"/>
                      </a:lnTo>
                      <a:lnTo>
                        <a:pt x="33395" y="6136"/>
                      </a:lnTo>
                      <a:lnTo>
                        <a:pt x="33196" y="5467"/>
                      </a:lnTo>
                      <a:lnTo>
                        <a:pt x="32744" y="4507"/>
                      </a:lnTo>
                      <a:lnTo>
                        <a:pt x="31893" y="3313"/>
                      </a:lnTo>
                      <a:lnTo>
                        <a:pt x="30825" y="2281"/>
                      </a:lnTo>
                      <a:lnTo>
                        <a:pt x="29631" y="1449"/>
                      </a:lnTo>
                      <a:lnTo>
                        <a:pt x="28327" y="815"/>
                      </a:lnTo>
                      <a:lnTo>
                        <a:pt x="27676" y="598"/>
                      </a:lnTo>
                      <a:lnTo>
                        <a:pt x="26644" y="344"/>
                      </a:lnTo>
                      <a:lnTo>
                        <a:pt x="24508" y="37"/>
                      </a:lnTo>
                      <a:lnTo>
                        <a:pt x="2235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7" name="Google Shape;387;p11"/>
                <p:cNvSpPr/>
                <p:nvPr/>
              </p:nvSpPr>
              <p:spPr>
                <a:xfrm>
                  <a:off x="389676" y="3734636"/>
                  <a:ext cx="1478364" cy="818267"/>
                </a:xfrm>
                <a:custGeom>
                  <a:avLst/>
                  <a:gdLst/>
                  <a:ahLst/>
                  <a:cxnLst/>
                  <a:rect l="l" t="t" r="r" b="b"/>
                  <a:pathLst>
                    <a:path w="46537" h="25758" extrusionOk="0">
                      <a:moveTo>
                        <a:pt x="19331" y="1"/>
                      </a:moveTo>
                      <a:lnTo>
                        <a:pt x="18680" y="146"/>
                      </a:lnTo>
                      <a:lnTo>
                        <a:pt x="17431" y="526"/>
                      </a:lnTo>
                      <a:lnTo>
                        <a:pt x="16254" y="997"/>
                      </a:lnTo>
                      <a:lnTo>
                        <a:pt x="15186" y="1558"/>
                      </a:lnTo>
                      <a:lnTo>
                        <a:pt x="14227" y="2209"/>
                      </a:lnTo>
                      <a:lnTo>
                        <a:pt x="13358" y="2933"/>
                      </a:lnTo>
                      <a:lnTo>
                        <a:pt x="12616" y="3730"/>
                      </a:lnTo>
                      <a:lnTo>
                        <a:pt x="12019" y="4598"/>
                      </a:lnTo>
                      <a:lnTo>
                        <a:pt x="11766" y="5069"/>
                      </a:lnTo>
                      <a:lnTo>
                        <a:pt x="11566" y="5449"/>
                      </a:lnTo>
                      <a:lnTo>
                        <a:pt x="11259" y="6264"/>
                      </a:lnTo>
                      <a:lnTo>
                        <a:pt x="11060" y="7114"/>
                      </a:lnTo>
                      <a:lnTo>
                        <a:pt x="10951" y="7983"/>
                      </a:lnTo>
                      <a:lnTo>
                        <a:pt x="10933" y="8888"/>
                      </a:lnTo>
                      <a:lnTo>
                        <a:pt x="11023" y="9793"/>
                      </a:lnTo>
                      <a:lnTo>
                        <a:pt x="11223" y="10734"/>
                      </a:lnTo>
                      <a:lnTo>
                        <a:pt x="11494" y="11694"/>
                      </a:lnTo>
                      <a:lnTo>
                        <a:pt x="11675" y="12164"/>
                      </a:lnTo>
                      <a:lnTo>
                        <a:pt x="11204" y="11893"/>
                      </a:lnTo>
                      <a:lnTo>
                        <a:pt x="10118" y="11477"/>
                      </a:lnTo>
                      <a:lnTo>
                        <a:pt x="8960" y="11205"/>
                      </a:lnTo>
                      <a:lnTo>
                        <a:pt x="7729" y="11096"/>
                      </a:lnTo>
                      <a:lnTo>
                        <a:pt x="6480" y="11133"/>
                      </a:lnTo>
                      <a:lnTo>
                        <a:pt x="5231" y="11314"/>
                      </a:lnTo>
                      <a:lnTo>
                        <a:pt x="4037" y="11640"/>
                      </a:lnTo>
                      <a:lnTo>
                        <a:pt x="2933" y="12128"/>
                      </a:lnTo>
                      <a:lnTo>
                        <a:pt x="2426" y="12436"/>
                      </a:lnTo>
                      <a:lnTo>
                        <a:pt x="2064" y="12653"/>
                      </a:lnTo>
                      <a:lnTo>
                        <a:pt x="1448" y="13178"/>
                      </a:lnTo>
                      <a:lnTo>
                        <a:pt x="942" y="13739"/>
                      </a:lnTo>
                      <a:lnTo>
                        <a:pt x="543" y="14355"/>
                      </a:lnTo>
                      <a:lnTo>
                        <a:pt x="254" y="15024"/>
                      </a:lnTo>
                      <a:lnTo>
                        <a:pt x="73" y="15730"/>
                      </a:lnTo>
                      <a:lnTo>
                        <a:pt x="0" y="16472"/>
                      </a:lnTo>
                      <a:lnTo>
                        <a:pt x="55" y="17233"/>
                      </a:lnTo>
                      <a:lnTo>
                        <a:pt x="127" y="17631"/>
                      </a:lnTo>
                      <a:lnTo>
                        <a:pt x="199" y="18011"/>
                      </a:lnTo>
                      <a:lnTo>
                        <a:pt x="435" y="18699"/>
                      </a:lnTo>
                      <a:lnTo>
                        <a:pt x="761" y="19332"/>
                      </a:lnTo>
                      <a:lnTo>
                        <a:pt x="1159" y="19911"/>
                      </a:lnTo>
                      <a:lnTo>
                        <a:pt x="1647" y="20436"/>
                      </a:lnTo>
                      <a:lnTo>
                        <a:pt x="2209" y="20889"/>
                      </a:lnTo>
                      <a:lnTo>
                        <a:pt x="2824" y="21269"/>
                      </a:lnTo>
                      <a:lnTo>
                        <a:pt x="3530" y="21577"/>
                      </a:lnTo>
                      <a:lnTo>
                        <a:pt x="3910" y="21703"/>
                      </a:lnTo>
                      <a:lnTo>
                        <a:pt x="4417" y="21848"/>
                      </a:lnTo>
                      <a:lnTo>
                        <a:pt x="5467" y="22011"/>
                      </a:lnTo>
                      <a:lnTo>
                        <a:pt x="6535" y="22047"/>
                      </a:lnTo>
                      <a:lnTo>
                        <a:pt x="7602" y="21957"/>
                      </a:lnTo>
                      <a:lnTo>
                        <a:pt x="8670" y="21739"/>
                      </a:lnTo>
                      <a:lnTo>
                        <a:pt x="9666" y="21414"/>
                      </a:lnTo>
                      <a:lnTo>
                        <a:pt x="10607" y="20961"/>
                      </a:lnTo>
                      <a:lnTo>
                        <a:pt x="11440" y="20418"/>
                      </a:lnTo>
                      <a:lnTo>
                        <a:pt x="11802" y="20092"/>
                      </a:lnTo>
                      <a:lnTo>
                        <a:pt x="12236" y="20690"/>
                      </a:lnTo>
                      <a:lnTo>
                        <a:pt x="13322" y="21812"/>
                      </a:lnTo>
                      <a:lnTo>
                        <a:pt x="14643" y="22826"/>
                      </a:lnTo>
                      <a:lnTo>
                        <a:pt x="16146" y="23731"/>
                      </a:lnTo>
                      <a:lnTo>
                        <a:pt x="17793" y="24491"/>
                      </a:lnTo>
                      <a:lnTo>
                        <a:pt x="19494" y="25088"/>
                      </a:lnTo>
                      <a:lnTo>
                        <a:pt x="21214" y="25504"/>
                      </a:lnTo>
                      <a:lnTo>
                        <a:pt x="22915" y="25740"/>
                      </a:lnTo>
                      <a:lnTo>
                        <a:pt x="23730" y="25758"/>
                      </a:lnTo>
                      <a:lnTo>
                        <a:pt x="24400" y="25740"/>
                      </a:lnTo>
                      <a:lnTo>
                        <a:pt x="25648" y="25577"/>
                      </a:lnTo>
                      <a:lnTo>
                        <a:pt x="26228" y="25414"/>
                      </a:lnTo>
                      <a:lnTo>
                        <a:pt x="26861" y="25197"/>
                      </a:lnTo>
                      <a:lnTo>
                        <a:pt x="27802" y="24672"/>
                      </a:lnTo>
                      <a:lnTo>
                        <a:pt x="28382" y="24183"/>
                      </a:lnTo>
                      <a:lnTo>
                        <a:pt x="28907" y="23586"/>
                      </a:lnTo>
                      <a:lnTo>
                        <a:pt x="29341" y="22844"/>
                      </a:lnTo>
                      <a:lnTo>
                        <a:pt x="29649" y="21957"/>
                      </a:lnTo>
                      <a:lnTo>
                        <a:pt x="29830" y="20889"/>
                      </a:lnTo>
                      <a:lnTo>
                        <a:pt x="29848" y="20273"/>
                      </a:lnTo>
                      <a:lnTo>
                        <a:pt x="30336" y="20726"/>
                      </a:lnTo>
                      <a:lnTo>
                        <a:pt x="31495" y="21504"/>
                      </a:lnTo>
                      <a:lnTo>
                        <a:pt x="32816" y="22156"/>
                      </a:lnTo>
                      <a:lnTo>
                        <a:pt x="34282" y="22645"/>
                      </a:lnTo>
                      <a:lnTo>
                        <a:pt x="35839" y="22970"/>
                      </a:lnTo>
                      <a:lnTo>
                        <a:pt x="37432" y="23115"/>
                      </a:lnTo>
                      <a:lnTo>
                        <a:pt x="39043" y="23079"/>
                      </a:lnTo>
                      <a:lnTo>
                        <a:pt x="40617" y="22862"/>
                      </a:lnTo>
                      <a:lnTo>
                        <a:pt x="41360" y="22663"/>
                      </a:lnTo>
                      <a:lnTo>
                        <a:pt x="41884" y="22518"/>
                      </a:lnTo>
                      <a:lnTo>
                        <a:pt x="42844" y="22120"/>
                      </a:lnTo>
                      <a:lnTo>
                        <a:pt x="43713" y="21631"/>
                      </a:lnTo>
                      <a:lnTo>
                        <a:pt x="44455" y="21070"/>
                      </a:lnTo>
                      <a:lnTo>
                        <a:pt x="45106" y="20418"/>
                      </a:lnTo>
                      <a:lnTo>
                        <a:pt x="45631" y="19694"/>
                      </a:lnTo>
                      <a:lnTo>
                        <a:pt x="46048" y="18898"/>
                      </a:lnTo>
                      <a:lnTo>
                        <a:pt x="46337" y="18029"/>
                      </a:lnTo>
                      <a:lnTo>
                        <a:pt x="46428" y="17558"/>
                      </a:lnTo>
                      <a:lnTo>
                        <a:pt x="46500" y="17160"/>
                      </a:lnTo>
                      <a:lnTo>
                        <a:pt x="46536" y="16454"/>
                      </a:lnTo>
                      <a:lnTo>
                        <a:pt x="46464" y="15875"/>
                      </a:lnTo>
                      <a:lnTo>
                        <a:pt x="46337" y="15404"/>
                      </a:lnTo>
                      <a:lnTo>
                        <a:pt x="46048" y="14861"/>
                      </a:lnTo>
                      <a:lnTo>
                        <a:pt x="45559" y="14427"/>
                      </a:lnTo>
                      <a:lnTo>
                        <a:pt x="45324" y="14300"/>
                      </a:lnTo>
                      <a:lnTo>
                        <a:pt x="45070" y="14192"/>
                      </a:lnTo>
                      <a:lnTo>
                        <a:pt x="44491" y="14101"/>
                      </a:lnTo>
                      <a:lnTo>
                        <a:pt x="43876" y="14119"/>
                      </a:lnTo>
                      <a:lnTo>
                        <a:pt x="43224" y="14264"/>
                      </a:lnTo>
                      <a:lnTo>
                        <a:pt x="42898" y="14391"/>
                      </a:lnTo>
                      <a:lnTo>
                        <a:pt x="42898" y="14391"/>
                      </a:lnTo>
                      <a:lnTo>
                        <a:pt x="43152" y="14155"/>
                      </a:lnTo>
                      <a:lnTo>
                        <a:pt x="43604" y="13631"/>
                      </a:lnTo>
                      <a:lnTo>
                        <a:pt x="43966" y="12979"/>
                      </a:lnTo>
                      <a:lnTo>
                        <a:pt x="44219" y="12201"/>
                      </a:lnTo>
                      <a:lnTo>
                        <a:pt x="44310" y="11730"/>
                      </a:lnTo>
                      <a:lnTo>
                        <a:pt x="44364" y="11078"/>
                      </a:lnTo>
                      <a:lnTo>
                        <a:pt x="44238" y="9775"/>
                      </a:lnTo>
                      <a:lnTo>
                        <a:pt x="43839" y="8472"/>
                      </a:lnTo>
                      <a:lnTo>
                        <a:pt x="43188" y="7277"/>
                      </a:lnTo>
                      <a:lnTo>
                        <a:pt x="42753" y="6716"/>
                      </a:lnTo>
                      <a:lnTo>
                        <a:pt x="42482" y="6409"/>
                      </a:lnTo>
                      <a:lnTo>
                        <a:pt x="41866" y="5865"/>
                      </a:lnTo>
                      <a:lnTo>
                        <a:pt x="41179" y="5413"/>
                      </a:lnTo>
                      <a:lnTo>
                        <a:pt x="40436" y="5069"/>
                      </a:lnTo>
                      <a:lnTo>
                        <a:pt x="39676" y="4834"/>
                      </a:lnTo>
                      <a:lnTo>
                        <a:pt x="38862" y="4707"/>
                      </a:lnTo>
                      <a:lnTo>
                        <a:pt x="38047" y="4689"/>
                      </a:lnTo>
                      <a:lnTo>
                        <a:pt x="37233" y="4798"/>
                      </a:lnTo>
                      <a:lnTo>
                        <a:pt x="36834" y="4906"/>
                      </a:lnTo>
                      <a:lnTo>
                        <a:pt x="36346" y="5051"/>
                      </a:lnTo>
                      <a:lnTo>
                        <a:pt x="35495" y="5467"/>
                      </a:lnTo>
                      <a:lnTo>
                        <a:pt x="34753" y="6010"/>
                      </a:lnTo>
                      <a:lnTo>
                        <a:pt x="34138" y="6698"/>
                      </a:lnTo>
                      <a:lnTo>
                        <a:pt x="33884" y="7096"/>
                      </a:lnTo>
                      <a:lnTo>
                        <a:pt x="33848" y="6481"/>
                      </a:lnTo>
                      <a:lnTo>
                        <a:pt x="33558" y="5232"/>
                      </a:lnTo>
                      <a:lnTo>
                        <a:pt x="33287" y="4617"/>
                      </a:lnTo>
                      <a:lnTo>
                        <a:pt x="33088" y="4236"/>
                      </a:lnTo>
                      <a:lnTo>
                        <a:pt x="32617" y="3512"/>
                      </a:lnTo>
                      <a:lnTo>
                        <a:pt x="32056" y="2825"/>
                      </a:lnTo>
                      <a:lnTo>
                        <a:pt x="31422" y="2173"/>
                      </a:lnTo>
                      <a:lnTo>
                        <a:pt x="30717" y="1594"/>
                      </a:lnTo>
                      <a:lnTo>
                        <a:pt x="29956" y="1087"/>
                      </a:lnTo>
                      <a:lnTo>
                        <a:pt x="29160" y="653"/>
                      </a:lnTo>
                      <a:lnTo>
                        <a:pt x="28327" y="309"/>
                      </a:lnTo>
                      <a:lnTo>
                        <a:pt x="27893" y="182"/>
                      </a:lnTo>
                      <a:lnTo>
                        <a:pt x="27802" y="472"/>
                      </a:lnTo>
                      <a:lnTo>
                        <a:pt x="28219" y="598"/>
                      </a:lnTo>
                      <a:lnTo>
                        <a:pt x="29033" y="924"/>
                      </a:lnTo>
                      <a:lnTo>
                        <a:pt x="29812" y="1340"/>
                      </a:lnTo>
                      <a:lnTo>
                        <a:pt x="30536" y="1847"/>
                      </a:lnTo>
                      <a:lnTo>
                        <a:pt x="31223" y="2390"/>
                      </a:lnTo>
                      <a:lnTo>
                        <a:pt x="31839" y="3006"/>
                      </a:lnTo>
                      <a:lnTo>
                        <a:pt x="32364" y="3675"/>
                      </a:lnTo>
                      <a:lnTo>
                        <a:pt x="32834" y="4381"/>
                      </a:lnTo>
                      <a:lnTo>
                        <a:pt x="33015" y="4761"/>
                      </a:lnTo>
                      <a:lnTo>
                        <a:pt x="33178" y="5141"/>
                      </a:lnTo>
                      <a:lnTo>
                        <a:pt x="33432" y="5902"/>
                      </a:lnTo>
                      <a:lnTo>
                        <a:pt x="33558" y="6662"/>
                      </a:lnTo>
                      <a:lnTo>
                        <a:pt x="33576" y="7422"/>
                      </a:lnTo>
                      <a:lnTo>
                        <a:pt x="33522" y="7802"/>
                      </a:lnTo>
                      <a:lnTo>
                        <a:pt x="33323" y="8400"/>
                      </a:lnTo>
                      <a:lnTo>
                        <a:pt x="33178" y="9033"/>
                      </a:lnTo>
                      <a:lnTo>
                        <a:pt x="33196" y="9160"/>
                      </a:lnTo>
                      <a:lnTo>
                        <a:pt x="33287" y="9214"/>
                      </a:lnTo>
                      <a:lnTo>
                        <a:pt x="33414" y="9214"/>
                      </a:lnTo>
                      <a:lnTo>
                        <a:pt x="33468" y="9124"/>
                      </a:lnTo>
                      <a:lnTo>
                        <a:pt x="33703" y="8508"/>
                      </a:lnTo>
                      <a:lnTo>
                        <a:pt x="33830" y="7893"/>
                      </a:lnTo>
                      <a:lnTo>
                        <a:pt x="34047" y="7404"/>
                      </a:lnTo>
                      <a:lnTo>
                        <a:pt x="34644" y="6535"/>
                      </a:lnTo>
                      <a:lnTo>
                        <a:pt x="35441" y="5865"/>
                      </a:lnTo>
                      <a:lnTo>
                        <a:pt x="36382" y="5359"/>
                      </a:lnTo>
                      <a:lnTo>
                        <a:pt x="36907" y="5196"/>
                      </a:lnTo>
                      <a:lnTo>
                        <a:pt x="37287" y="5087"/>
                      </a:lnTo>
                      <a:lnTo>
                        <a:pt x="38065" y="4997"/>
                      </a:lnTo>
                      <a:lnTo>
                        <a:pt x="38844" y="5015"/>
                      </a:lnTo>
                      <a:lnTo>
                        <a:pt x="39604" y="5123"/>
                      </a:lnTo>
                      <a:lnTo>
                        <a:pt x="40328" y="5359"/>
                      </a:lnTo>
                      <a:lnTo>
                        <a:pt x="41034" y="5684"/>
                      </a:lnTo>
                      <a:lnTo>
                        <a:pt x="41667" y="6101"/>
                      </a:lnTo>
                      <a:lnTo>
                        <a:pt x="42265" y="6626"/>
                      </a:lnTo>
                      <a:lnTo>
                        <a:pt x="42518" y="6915"/>
                      </a:lnTo>
                      <a:lnTo>
                        <a:pt x="42934" y="7440"/>
                      </a:lnTo>
                      <a:lnTo>
                        <a:pt x="43568" y="8599"/>
                      </a:lnTo>
                      <a:lnTo>
                        <a:pt x="43948" y="9829"/>
                      </a:lnTo>
                      <a:lnTo>
                        <a:pt x="44057" y="11078"/>
                      </a:lnTo>
                      <a:lnTo>
                        <a:pt x="44002" y="11694"/>
                      </a:lnTo>
                      <a:lnTo>
                        <a:pt x="43912" y="12255"/>
                      </a:lnTo>
                      <a:lnTo>
                        <a:pt x="43550" y="13160"/>
                      </a:lnTo>
                      <a:lnTo>
                        <a:pt x="43025" y="13848"/>
                      </a:lnTo>
                      <a:lnTo>
                        <a:pt x="42409" y="14427"/>
                      </a:lnTo>
                      <a:lnTo>
                        <a:pt x="42065" y="14717"/>
                      </a:lnTo>
                      <a:lnTo>
                        <a:pt x="41703" y="15006"/>
                      </a:lnTo>
                      <a:lnTo>
                        <a:pt x="40998" y="15658"/>
                      </a:lnTo>
                      <a:lnTo>
                        <a:pt x="40672" y="16038"/>
                      </a:lnTo>
                      <a:lnTo>
                        <a:pt x="40654" y="16038"/>
                      </a:lnTo>
                      <a:lnTo>
                        <a:pt x="40654" y="16056"/>
                      </a:lnTo>
                      <a:lnTo>
                        <a:pt x="40636" y="16092"/>
                      </a:lnTo>
                      <a:lnTo>
                        <a:pt x="40636" y="16219"/>
                      </a:lnTo>
                      <a:lnTo>
                        <a:pt x="40672" y="16255"/>
                      </a:lnTo>
                      <a:lnTo>
                        <a:pt x="40726" y="16291"/>
                      </a:lnTo>
                      <a:lnTo>
                        <a:pt x="40853" y="16273"/>
                      </a:lnTo>
                      <a:lnTo>
                        <a:pt x="40889" y="16237"/>
                      </a:lnTo>
                      <a:lnTo>
                        <a:pt x="40907" y="16219"/>
                      </a:lnTo>
                      <a:lnTo>
                        <a:pt x="41142" y="15947"/>
                      </a:lnTo>
                      <a:lnTo>
                        <a:pt x="41649" y="15477"/>
                      </a:lnTo>
                      <a:lnTo>
                        <a:pt x="42482" y="14898"/>
                      </a:lnTo>
                      <a:lnTo>
                        <a:pt x="43351" y="14536"/>
                      </a:lnTo>
                      <a:lnTo>
                        <a:pt x="43930" y="14409"/>
                      </a:lnTo>
                      <a:lnTo>
                        <a:pt x="44473" y="14391"/>
                      </a:lnTo>
                      <a:lnTo>
                        <a:pt x="44962" y="14481"/>
                      </a:lnTo>
                      <a:lnTo>
                        <a:pt x="45197" y="14572"/>
                      </a:lnTo>
                      <a:lnTo>
                        <a:pt x="45505" y="14753"/>
                      </a:lnTo>
                      <a:lnTo>
                        <a:pt x="45957" y="15278"/>
                      </a:lnTo>
                      <a:lnTo>
                        <a:pt x="46192" y="16020"/>
                      </a:lnTo>
                      <a:lnTo>
                        <a:pt x="46210" y="16961"/>
                      </a:lnTo>
                      <a:lnTo>
                        <a:pt x="46138" y="17504"/>
                      </a:lnTo>
                      <a:lnTo>
                        <a:pt x="46048" y="17938"/>
                      </a:lnTo>
                      <a:lnTo>
                        <a:pt x="45776" y="18771"/>
                      </a:lnTo>
                      <a:lnTo>
                        <a:pt x="45378" y="19531"/>
                      </a:lnTo>
                      <a:lnTo>
                        <a:pt x="44871" y="20219"/>
                      </a:lnTo>
                      <a:lnTo>
                        <a:pt x="44256" y="20853"/>
                      </a:lnTo>
                      <a:lnTo>
                        <a:pt x="43532" y="21377"/>
                      </a:lnTo>
                      <a:lnTo>
                        <a:pt x="42699" y="21848"/>
                      </a:lnTo>
                      <a:lnTo>
                        <a:pt x="41776" y="22228"/>
                      </a:lnTo>
                      <a:lnTo>
                        <a:pt x="41287" y="22373"/>
                      </a:lnTo>
                      <a:lnTo>
                        <a:pt x="40527" y="22572"/>
                      </a:lnTo>
                      <a:lnTo>
                        <a:pt x="38952" y="22789"/>
                      </a:lnTo>
                      <a:lnTo>
                        <a:pt x="37323" y="22789"/>
                      </a:lnTo>
                      <a:lnTo>
                        <a:pt x="35712" y="22626"/>
                      </a:lnTo>
                      <a:lnTo>
                        <a:pt x="34138" y="22264"/>
                      </a:lnTo>
                      <a:lnTo>
                        <a:pt x="32671" y="21758"/>
                      </a:lnTo>
                      <a:lnTo>
                        <a:pt x="31368" y="21070"/>
                      </a:lnTo>
                      <a:lnTo>
                        <a:pt x="30264" y="20255"/>
                      </a:lnTo>
                      <a:lnTo>
                        <a:pt x="29812" y="19803"/>
                      </a:lnTo>
                      <a:lnTo>
                        <a:pt x="29739" y="19748"/>
                      </a:lnTo>
                      <a:lnTo>
                        <a:pt x="29649" y="19767"/>
                      </a:lnTo>
                      <a:lnTo>
                        <a:pt x="29558" y="19821"/>
                      </a:lnTo>
                      <a:lnTo>
                        <a:pt x="29540" y="19911"/>
                      </a:lnTo>
                      <a:lnTo>
                        <a:pt x="29558" y="20400"/>
                      </a:lnTo>
                      <a:lnTo>
                        <a:pt x="29468" y="21341"/>
                      </a:lnTo>
                      <a:lnTo>
                        <a:pt x="29269" y="22174"/>
                      </a:lnTo>
                      <a:lnTo>
                        <a:pt x="28943" y="22916"/>
                      </a:lnTo>
                      <a:lnTo>
                        <a:pt x="28526" y="23586"/>
                      </a:lnTo>
                      <a:lnTo>
                        <a:pt x="27983" y="24147"/>
                      </a:lnTo>
                      <a:lnTo>
                        <a:pt x="27332" y="24617"/>
                      </a:lnTo>
                      <a:lnTo>
                        <a:pt x="26572" y="24979"/>
                      </a:lnTo>
                      <a:lnTo>
                        <a:pt x="26137" y="25124"/>
                      </a:lnTo>
                      <a:lnTo>
                        <a:pt x="25739" y="25233"/>
                      </a:lnTo>
                      <a:lnTo>
                        <a:pt x="24852" y="25396"/>
                      </a:lnTo>
                      <a:lnTo>
                        <a:pt x="23458" y="25468"/>
                      </a:lnTo>
                      <a:lnTo>
                        <a:pt x="21449" y="25269"/>
                      </a:lnTo>
                      <a:lnTo>
                        <a:pt x="19368" y="24762"/>
                      </a:lnTo>
                      <a:lnTo>
                        <a:pt x="17359" y="24002"/>
                      </a:lnTo>
                      <a:lnTo>
                        <a:pt x="15458" y="23007"/>
                      </a:lnTo>
                      <a:lnTo>
                        <a:pt x="13793" y="21830"/>
                      </a:lnTo>
                      <a:lnTo>
                        <a:pt x="12761" y="20834"/>
                      </a:lnTo>
                      <a:lnTo>
                        <a:pt x="12200" y="20147"/>
                      </a:lnTo>
                      <a:lnTo>
                        <a:pt x="11965" y="19785"/>
                      </a:lnTo>
                      <a:lnTo>
                        <a:pt x="11910" y="19730"/>
                      </a:lnTo>
                      <a:lnTo>
                        <a:pt x="11856" y="19712"/>
                      </a:lnTo>
                      <a:lnTo>
                        <a:pt x="11784" y="19712"/>
                      </a:lnTo>
                      <a:lnTo>
                        <a:pt x="11729" y="19748"/>
                      </a:lnTo>
                      <a:lnTo>
                        <a:pt x="11385" y="20074"/>
                      </a:lnTo>
                      <a:lnTo>
                        <a:pt x="10571" y="20635"/>
                      </a:lnTo>
                      <a:lnTo>
                        <a:pt x="9666" y="21088"/>
                      </a:lnTo>
                      <a:lnTo>
                        <a:pt x="8688" y="21432"/>
                      </a:lnTo>
                      <a:lnTo>
                        <a:pt x="7657" y="21649"/>
                      </a:lnTo>
                      <a:lnTo>
                        <a:pt x="6589" y="21739"/>
                      </a:lnTo>
                      <a:lnTo>
                        <a:pt x="5521" y="21721"/>
                      </a:lnTo>
                      <a:lnTo>
                        <a:pt x="4489" y="21558"/>
                      </a:lnTo>
                      <a:lnTo>
                        <a:pt x="4000" y="21414"/>
                      </a:lnTo>
                      <a:lnTo>
                        <a:pt x="3638" y="21305"/>
                      </a:lnTo>
                      <a:lnTo>
                        <a:pt x="2987" y="20997"/>
                      </a:lnTo>
                      <a:lnTo>
                        <a:pt x="2390" y="20635"/>
                      </a:lnTo>
                      <a:lnTo>
                        <a:pt x="1865" y="20219"/>
                      </a:lnTo>
                      <a:lnTo>
                        <a:pt x="1412" y="19730"/>
                      </a:lnTo>
                      <a:lnTo>
                        <a:pt x="1014" y="19187"/>
                      </a:lnTo>
                      <a:lnTo>
                        <a:pt x="724" y="18590"/>
                      </a:lnTo>
                      <a:lnTo>
                        <a:pt x="489" y="17920"/>
                      </a:lnTo>
                      <a:lnTo>
                        <a:pt x="417" y="17576"/>
                      </a:lnTo>
                      <a:lnTo>
                        <a:pt x="344" y="17196"/>
                      </a:lnTo>
                      <a:lnTo>
                        <a:pt x="308" y="16472"/>
                      </a:lnTo>
                      <a:lnTo>
                        <a:pt x="362" y="15784"/>
                      </a:lnTo>
                      <a:lnTo>
                        <a:pt x="543" y="15115"/>
                      </a:lnTo>
                      <a:lnTo>
                        <a:pt x="815" y="14499"/>
                      </a:lnTo>
                      <a:lnTo>
                        <a:pt x="1195" y="13920"/>
                      </a:lnTo>
                      <a:lnTo>
                        <a:pt x="1666" y="13377"/>
                      </a:lnTo>
                      <a:lnTo>
                        <a:pt x="2245" y="12907"/>
                      </a:lnTo>
                      <a:lnTo>
                        <a:pt x="2571" y="12689"/>
                      </a:lnTo>
                      <a:lnTo>
                        <a:pt x="3095" y="12364"/>
                      </a:lnTo>
                      <a:lnTo>
                        <a:pt x="4236" y="11893"/>
                      </a:lnTo>
                      <a:lnTo>
                        <a:pt x="5467" y="11567"/>
                      </a:lnTo>
                      <a:lnTo>
                        <a:pt x="6734" y="11404"/>
                      </a:lnTo>
                      <a:lnTo>
                        <a:pt x="8019" y="11404"/>
                      </a:lnTo>
                      <a:lnTo>
                        <a:pt x="9268" y="11567"/>
                      </a:lnTo>
                      <a:lnTo>
                        <a:pt x="10426" y="11893"/>
                      </a:lnTo>
                      <a:lnTo>
                        <a:pt x="11476" y="12382"/>
                      </a:lnTo>
                      <a:lnTo>
                        <a:pt x="11928" y="12689"/>
                      </a:lnTo>
                      <a:lnTo>
                        <a:pt x="12019" y="12726"/>
                      </a:lnTo>
                      <a:lnTo>
                        <a:pt x="12109" y="12689"/>
                      </a:lnTo>
                      <a:lnTo>
                        <a:pt x="12164" y="12617"/>
                      </a:lnTo>
                      <a:lnTo>
                        <a:pt x="12146" y="12508"/>
                      </a:lnTo>
                      <a:lnTo>
                        <a:pt x="11947" y="12020"/>
                      </a:lnTo>
                      <a:lnTo>
                        <a:pt x="11603" y="11024"/>
                      </a:lnTo>
                      <a:lnTo>
                        <a:pt x="11385" y="10065"/>
                      </a:lnTo>
                      <a:lnTo>
                        <a:pt x="11259" y="9124"/>
                      </a:lnTo>
                      <a:lnTo>
                        <a:pt x="11241" y="8200"/>
                      </a:lnTo>
                      <a:lnTo>
                        <a:pt x="11331" y="7295"/>
                      </a:lnTo>
                      <a:lnTo>
                        <a:pt x="11530" y="6445"/>
                      </a:lnTo>
                      <a:lnTo>
                        <a:pt x="11838" y="5594"/>
                      </a:lnTo>
                      <a:lnTo>
                        <a:pt x="12037" y="5196"/>
                      </a:lnTo>
                      <a:lnTo>
                        <a:pt x="12272" y="4761"/>
                      </a:lnTo>
                      <a:lnTo>
                        <a:pt x="12870" y="3911"/>
                      </a:lnTo>
                      <a:lnTo>
                        <a:pt x="13594" y="3132"/>
                      </a:lnTo>
                      <a:lnTo>
                        <a:pt x="14426" y="2426"/>
                      </a:lnTo>
                      <a:lnTo>
                        <a:pt x="15367" y="1811"/>
                      </a:lnTo>
                      <a:lnTo>
                        <a:pt x="16399" y="1268"/>
                      </a:lnTo>
                      <a:lnTo>
                        <a:pt x="17540" y="797"/>
                      </a:lnTo>
                      <a:lnTo>
                        <a:pt x="18752" y="435"/>
                      </a:lnTo>
                      <a:lnTo>
                        <a:pt x="19386" y="291"/>
                      </a:lnTo>
                      <a:lnTo>
                        <a:pt x="19331"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8" name="Google Shape;388;p11"/>
                <p:cNvSpPr/>
                <p:nvPr/>
              </p:nvSpPr>
              <p:spPr>
                <a:xfrm>
                  <a:off x="389676" y="3721420"/>
                  <a:ext cx="1478364" cy="831483"/>
                </a:xfrm>
                <a:custGeom>
                  <a:avLst/>
                  <a:gdLst/>
                  <a:ahLst/>
                  <a:cxnLst/>
                  <a:rect l="l" t="t" r="r" b="b"/>
                  <a:pathLst>
                    <a:path w="46537" h="26174" extrusionOk="0">
                      <a:moveTo>
                        <a:pt x="22644" y="1"/>
                      </a:moveTo>
                      <a:lnTo>
                        <a:pt x="20436" y="200"/>
                      </a:lnTo>
                      <a:lnTo>
                        <a:pt x="19331" y="417"/>
                      </a:lnTo>
                      <a:lnTo>
                        <a:pt x="18680" y="562"/>
                      </a:lnTo>
                      <a:lnTo>
                        <a:pt x="17431" y="942"/>
                      </a:lnTo>
                      <a:lnTo>
                        <a:pt x="16254" y="1413"/>
                      </a:lnTo>
                      <a:lnTo>
                        <a:pt x="15186" y="1974"/>
                      </a:lnTo>
                      <a:lnTo>
                        <a:pt x="14227" y="2625"/>
                      </a:lnTo>
                      <a:lnTo>
                        <a:pt x="13358" y="3349"/>
                      </a:lnTo>
                      <a:lnTo>
                        <a:pt x="12616" y="4146"/>
                      </a:lnTo>
                      <a:lnTo>
                        <a:pt x="12019" y="5014"/>
                      </a:lnTo>
                      <a:lnTo>
                        <a:pt x="11766" y="5485"/>
                      </a:lnTo>
                      <a:lnTo>
                        <a:pt x="11566" y="5865"/>
                      </a:lnTo>
                      <a:lnTo>
                        <a:pt x="11259" y="6680"/>
                      </a:lnTo>
                      <a:lnTo>
                        <a:pt x="11060" y="7530"/>
                      </a:lnTo>
                      <a:lnTo>
                        <a:pt x="10951" y="8399"/>
                      </a:lnTo>
                      <a:lnTo>
                        <a:pt x="10933" y="9304"/>
                      </a:lnTo>
                      <a:lnTo>
                        <a:pt x="11023" y="10209"/>
                      </a:lnTo>
                      <a:lnTo>
                        <a:pt x="11223" y="11150"/>
                      </a:lnTo>
                      <a:lnTo>
                        <a:pt x="11494" y="12110"/>
                      </a:lnTo>
                      <a:lnTo>
                        <a:pt x="11675" y="12580"/>
                      </a:lnTo>
                      <a:lnTo>
                        <a:pt x="11204" y="12309"/>
                      </a:lnTo>
                      <a:lnTo>
                        <a:pt x="10118" y="11893"/>
                      </a:lnTo>
                      <a:lnTo>
                        <a:pt x="8960" y="11621"/>
                      </a:lnTo>
                      <a:lnTo>
                        <a:pt x="7729" y="11512"/>
                      </a:lnTo>
                      <a:lnTo>
                        <a:pt x="6480" y="11549"/>
                      </a:lnTo>
                      <a:lnTo>
                        <a:pt x="5231" y="11730"/>
                      </a:lnTo>
                      <a:lnTo>
                        <a:pt x="4037" y="12056"/>
                      </a:lnTo>
                      <a:lnTo>
                        <a:pt x="2933" y="12544"/>
                      </a:lnTo>
                      <a:lnTo>
                        <a:pt x="2426" y="12852"/>
                      </a:lnTo>
                      <a:lnTo>
                        <a:pt x="2064" y="13069"/>
                      </a:lnTo>
                      <a:lnTo>
                        <a:pt x="1448" y="13594"/>
                      </a:lnTo>
                      <a:lnTo>
                        <a:pt x="942" y="14155"/>
                      </a:lnTo>
                      <a:lnTo>
                        <a:pt x="543" y="14771"/>
                      </a:lnTo>
                      <a:lnTo>
                        <a:pt x="254" y="15440"/>
                      </a:lnTo>
                      <a:lnTo>
                        <a:pt x="73" y="16146"/>
                      </a:lnTo>
                      <a:lnTo>
                        <a:pt x="0" y="16888"/>
                      </a:lnTo>
                      <a:lnTo>
                        <a:pt x="55" y="17649"/>
                      </a:lnTo>
                      <a:lnTo>
                        <a:pt x="127" y="18047"/>
                      </a:lnTo>
                      <a:lnTo>
                        <a:pt x="199" y="18427"/>
                      </a:lnTo>
                      <a:lnTo>
                        <a:pt x="435" y="19115"/>
                      </a:lnTo>
                      <a:lnTo>
                        <a:pt x="761" y="19748"/>
                      </a:lnTo>
                      <a:lnTo>
                        <a:pt x="1159" y="20327"/>
                      </a:lnTo>
                      <a:lnTo>
                        <a:pt x="1647" y="20852"/>
                      </a:lnTo>
                      <a:lnTo>
                        <a:pt x="2209" y="21305"/>
                      </a:lnTo>
                      <a:lnTo>
                        <a:pt x="2824" y="21685"/>
                      </a:lnTo>
                      <a:lnTo>
                        <a:pt x="3530" y="21993"/>
                      </a:lnTo>
                      <a:lnTo>
                        <a:pt x="3910" y="22119"/>
                      </a:lnTo>
                      <a:lnTo>
                        <a:pt x="4417" y="22264"/>
                      </a:lnTo>
                      <a:lnTo>
                        <a:pt x="5467" y="22427"/>
                      </a:lnTo>
                      <a:lnTo>
                        <a:pt x="6535" y="22463"/>
                      </a:lnTo>
                      <a:lnTo>
                        <a:pt x="7602" y="22373"/>
                      </a:lnTo>
                      <a:lnTo>
                        <a:pt x="8670" y="22155"/>
                      </a:lnTo>
                      <a:lnTo>
                        <a:pt x="9666" y="21830"/>
                      </a:lnTo>
                      <a:lnTo>
                        <a:pt x="10607" y="21377"/>
                      </a:lnTo>
                      <a:lnTo>
                        <a:pt x="11440" y="20834"/>
                      </a:lnTo>
                      <a:lnTo>
                        <a:pt x="11802" y="20508"/>
                      </a:lnTo>
                      <a:lnTo>
                        <a:pt x="12236" y="21106"/>
                      </a:lnTo>
                      <a:lnTo>
                        <a:pt x="13322" y="22228"/>
                      </a:lnTo>
                      <a:lnTo>
                        <a:pt x="14643" y="23242"/>
                      </a:lnTo>
                      <a:lnTo>
                        <a:pt x="16146" y="24147"/>
                      </a:lnTo>
                      <a:lnTo>
                        <a:pt x="17793" y="24907"/>
                      </a:lnTo>
                      <a:lnTo>
                        <a:pt x="19494" y="25504"/>
                      </a:lnTo>
                      <a:lnTo>
                        <a:pt x="21214" y="25920"/>
                      </a:lnTo>
                      <a:lnTo>
                        <a:pt x="22915" y="26156"/>
                      </a:lnTo>
                      <a:lnTo>
                        <a:pt x="23730" y="26174"/>
                      </a:lnTo>
                      <a:lnTo>
                        <a:pt x="24400" y="26156"/>
                      </a:lnTo>
                      <a:lnTo>
                        <a:pt x="25648" y="25993"/>
                      </a:lnTo>
                      <a:lnTo>
                        <a:pt x="26228" y="25830"/>
                      </a:lnTo>
                      <a:lnTo>
                        <a:pt x="26861" y="25613"/>
                      </a:lnTo>
                      <a:lnTo>
                        <a:pt x="27802" y="25088"/>
                      </a:lnTo>
                      <a:lnTo>
                        <a:pt x="28382" y="24599"/>
                      </a:lnTo>
                      <a:lnTo>
                        <a:pt x="28907" y="24002"/>
                      </a:lnTo>
                      <a:lnTo>
                        <a:pt x="29341" y="23260"/>
                      </a:lnTo>
                      <a:lnTo>
                        <a:pt x="29649" y="22373"/>
                      </a:lnTo>
                      <a:lnTo>
                        <a:pt x="29830" y="21305"/>
                      </a:lnTo>
                      <a:lnTo>
                        <a:pt x="29848" y="20689"/>
                      </a:lnTo>
                      <a:lnTo>
                        <a:pt x="30336" y="21142"/>
                      </a:lnTo>
                      <a:lnTo>
                        <a:pt x="31495" y="21920"/>
                      </a:lnTo>
                      <a:lnTo>
                        <a:pt x="32816" y="22572"/>
                      </a:lnTo>
                      <a:lnTo>
                        <a:pt x="34282" y="23061"/>
                      </a:lnTo>
                      <a:lnTo>
                        <a:pt x="35839" y="23386"/>
                      </a:lnTo>
                      <a:lnTo>
                        <a:pt x="37432" y="23531"/>
                      </a:lnTo>
                      <a:lnTo>
                        <a:pt x="39043" y="23495"/>
                      </a:lnTo>
                      <a:lnTo>
                        <a:pt x="40617" y="23278"/>
                      </a:lnTo>
                      <a:lnTo>
                        <a:pt x="41360" y="23079"/>
                      </a:lnTo>
                      <a:lnTo>
                        <a:pt x="41884" y="22934"/>
                      </a:lnTo>
                      <a:lnTo>
                        <a:pt x="42844" y="22536"/>
                      </a:lnTo>
                      <a:lnTo>
                        <a:pt x="43713" y="22047"/>
                      </a:lnTo>
                      <a:lnTo>
                        <a:pt x="44455" y="21486"/>
                      </a:lnTo>
                      <a:lnTo>
                        <a:pt x="45106" y="20834"/>
                      </a:lnTo>
                      <a:lnTo>
                        <a:pt x="45631" y="20110"/>
                      </a:lnTo>
                      <a:lnTo>
                        <a:pt x="46048" y="19314"/>
                      </a:lnTo>
                      <a:lnTo>
                        <a:pt x="46337" y="18445"/>
                      </a:lnTo>
                      <a:lnTo>
                        <a:pt x="46428" y="17974"/>
                      </a:lnTo>
                      <a:lnTo>
                        <a:pt x="46500" y="17576"/>
                      </a:lnTo>
                      <a:lnTo>
                        <a:pt x="46536" y="16870"/>
                      </a:lnTo>
                      <a:lnTo>
                        <a:pt x="46464" y="16291"/>
                      </a:lnTo>
                      <a:lnTo>
                        <a:pt x="46337" y="15820"/>
                      </a:lnTo>
                      <a:lnTo>
                        <a:pt x="46048" y="15277"/>
                      </a:lnTo>
                      <a:lnTo>
                        <a:pt x="45559" y="14843"/>
                      </a:lnTo>
                      <a:lnTo>
                        <a:pt x="45324" y="14716"/>
                      </a:lnTo>
                      <a:lnTo>
                        <a:pt x="45070" y="14608"/>
                      </a:lnTo>
                      <a:lnTo>
                        <a:pt x="44491" y="14517"/>
                      </a:lnTo>
                      <a:lnTo>
                        <a:pt x="43876" y="14535"/>
                      </a:lnTo>
                      <a:lnTo>
                        <a:pt x="43224" y="14680"/>
                      </a:lnTo>
                      <a:lnTo>
                        <a:pt x="42898" y="14807"/>
                      </a:lnTo>
                      <a:lnTo>
                        <a:pt x="42898" y="14807"/>
                      </a:lnTo>
                      <a:lnTo>
                        <a:pt x="43152" y="14571"/>
                      </a:lnTo>
                      <a:lnTo>
                        <a:pt x="43604" y="14047"/>
                      </a:lnTo>
                      <a:lnTo>
                        <a:pt x="43966" y="13395"/>
                      </a:lnTo>
                      <a:lnTo>
                        <a:pt x="44219" y="12617"/>
                      </a:lnTo>
                      <a:lnTo>
                        <a:pt x="44310" y="12146"/>
                      </a:lnTo>
                      <a:lnTo>
                        <a:pt x="44002" y="12110"/>
                      </a:lnTo>
                      <a:lnTo>
                        <a:pt x="43912" y="12671"/>
                      </a:lnTo>
                      <a:lnTo>
                        <a:pt x="43550" y="13576"/>
                      </a:lnTo>
                      <a:lnTo>
                        <a:pt x="43025" y="14264"/>
                      </a:lnTo>
                      <a:lnTo>
                        <a:pt x="42409" y="14843"/>
                      </a:lnTo>
                      <a:lnTo>
                        <a:pt x="42065" y="15133"/>
                      </a:lnTo>
                      <a:lnTo>
                        <a:pt x="41703" y="15422"/>
                      </a:lnTo>
                      <a:lnTo>
                        <a:pt x="40998" y="16074"/>
                      </a:lnTo>
                      <a:lnTo>
                        <a:pt x="40654" y="16472"/>
                      </a:lnTo>
                      <a:lnTo>
                        <a:pt x="40636" y="16508"/>
                      </a:lnTo>
                      <a:lnTo>
                        <a:pt x="40636" y="16635"/>
                      </a:lnTo>
                      <a:lnTo>
                        <a:pt x="40672" y="16671"/>
                      </a:lnTo>
                      <a:lnTo>
                        <a:pt x="40726" y="16707"/>
                      </a:lnTo>
                      <a:lnTo>
                        <a:pt x="40853" y="16689"/>
                      </a:lnTo>
                      <a:lnTo>
                        <a:pt x="40889" y="16653"/>
                      </a:lnTo>
                      <a:lnTo>
                        <a:pt x="41124" y="16381"/>
                      </a:lnTo>
                      <a:lnTo>
                        <a:pt x="41649" y="15893"/>
                      </a:lnTo>
                      <a:lnTo>
                        <a:pt x="42482" y="15314"/>
                      </a:lnTo>
                      <a:lnTo>
                        <a:pt x="43351" y="14952"/>
                      </a:lnTo>
                      <a:lnTo>
                        <a:pt x="43912" y="14825"/>
                      </a:lnTo>
                      <a:lnTo>
                        <a:pt x="44455" y="14807"/>
                      </a:lnTo>
                      <a:lnTo>
                        <a:pt x="44962" y="14897"/>
                      </a:lnTo>
                      <a:lnTo>
                        <a:pt x="45197" y="14988"/>
                      </a:lnTo>
                      <a:lnTo>
                        <a:pt x="45505" y="15169"/>
                      </a:lnTo>
                      <a:lnTo>
                        <a:pt x="45957" y="15694"/>
                      </a:lnTo>
                      <a:lnTo>
                        <a:pt x="46192" y="16436"/>
                      </a:lnTo>
                      <a:lnTo>
                        <a:pt x="46210" y="17377"/>
                      </a:lnTo>
                      <a:lnTo>
                        <a:pt x="46138" y="17920"/>
                      </a:lnTo>
                      <a:lnTo>
                        <a:pt x="46048" y="18354"/>
                      </a:lnTo>
                      <a:lnTo>
                        <a:pt x="45776" y="19187"/>
                      </a:lnTo>
                      <a:lnTo>
                        <a:pt x="45378" y="19947"/>
                      </a:lnTo>
                      <a:lnTo>
                        <a:pt x="44871" y="20635"/>
                      </a:lnTo>
                      <a:lnTo>
                        <a:pt x="44256" y="21269"/>
                      </a:lnTo>
                      <a:lnTo>
                        <a:pt x="43532" y="21793"/>
                      </a:lnTo>
                      <a:lnTo>
                        <a:pt x="42699" y="22264"/>
                      </a:lnTo>
                      <a:lnTo>
                        <a:pt x="41776" y="22644"/>
                      </a:lnTo>
                      <a:lnTo>
                        <a:pt x="41287" y="22789"/>
                      </a:lnTo>
                      <a:lnTo>
                        <a:pt x="40527" y="22988"/>
                      </a:lnTo>
                      <a:lnTo>
                        <a:pt x="38952" y="23205"/>
                      </a:lnTo>
                      <a:lnTo>
                        <a:pt x="37323" y="23205"/>
                      </a:lnTo>
                      <a:lnTo>
                        <a:pt x="35712" y="23042"/>
                      </a:lnTo>
                      <a:lnTo>
                        <a:pt x="34138" y="22680"/>
                      </a:lnTo>
                      <a:lnTo>
                        <a:pt x="32671" y="22174"/>
                      </a:lnTo>
                      <a:lnTo>
                        <a:pt x="31368" y="21486"/>
                      </a:lnTo>
                      <a:lnTo>
                        <a:pt x="30264" y="20671"/>
                      </a:lnTo>
                      <a:lnTo>
                        <a:pt x="29812" y="20219"/>
                      </a:lnTo>
                      <a:lnTo>
                        <a:pt x="29739" y="20164"/>
                      </a:lnTo>
                      <a:lnTo>
                        <a:pt x="29649" y="20183"/>
                      </a:lnTo>
                      <a:lnTo>
                        <a:pt x="29558" y="20237"/>
                      </a:lnTo>
                      <a:lnTo>
                        <a:pt x="29540" y="20327"/>
                      </a:lnTo>
                      <a:lnTo>
                        <a:pt x="29558" y="20816"/>
                      </a:lnTo>
                      <a:lnTo>
                        <a:pt x="29468" y="21757"/>
                      </a:lnTo>
                      <a:lnTo>
                        <a:pt x="29269" y="22590"/>
                      </a:lnTo>
                      <a:lnTo>
                        <a:pt x="28943" y="23332"/>
                      </a:lnTo>
                      <a:lnTo>
                        <a:pt x="28526" y="24002"/>
                      </a:lnTo>
                      <a:lnTo>
                        <a:pt x="27983" y="24563"/>
                      </a:lnTo>
                      <a:lnTo>
                        <a:pt x="27332" y="25033"/>
                      </a:lnTo>
                      <a:lnTo>
                        <a:pt x="26572" y="25395"/>
                      </a:lnTo>
                      <a:lnTo>
                        <a:pt x="26137" y="25540"/>
                      </a:lnTo>
                      <a:lnTo>
                        <a:pt x="25739" y="25649"/>
                      </a:lnTo>
                      <a:lnTo>
                        <a:pt x="24852" y="25812"/>
                      </a:lnTo>
                      <a:lnTo>
                        <a:pt x="23458" y="25884"/>
                      </a:lnTo>
                      <a:lnTo>
                        <a:pt x="21449" y="25685"/>
                      </a:lnTo>
                      <a:lnTo>
                        <a:pt x="19368" y="25178"/>
                      </a:lnTo>
                      <a:lnTo>
                        <a:pt x="17359" y="24418"/>
                      </a:lnTo>
                      <a:lnTo>
                        <a:pt x="15458" y="23423"/>
                      </a:lnTo>
                      <a:lnTo>
                        <a:pt x="13793" y="22246"/>
                      </a:lnTo>
                      <a:lnTo>
                        <a:pt x="12761" y="21250"/>
                      </a:lnTo>
                      <a:lnTo>
                        <a:pt x="12200" y="20563"/>
                      </a:lnTo>
                      <a:lnTo>
                        <a:pt x="11965" y="20201"/>
                      </a:lnTo>
                      <a:lnTo>
                        <a:pt x="11910" y="20146"/>
                      </a:lnTo>
                      <a:lnTo>
                        <a:pt x="11856" y="20128"/>
                      </a:lnTo>
                      <a:lnTo>
                        <a:pt x="11784" y="20128"/>
                      </a:lnTo>
                      <a:lnTo>
                        <a:pt x="11729" y="20164"/>
                      </a:lnTo>
                      <a:lnTo>
                        <a:pt x="11385" y="20490"/>
                      </a:lnTo>
                      <a:lnTo>
                        <a:pt x="10571" y="21051"/>
                      </a:lnTo>
                      <a:lnTo>
                        <a:pt x="9666" y="21504"/>
                      </a:lnTo>
                      <a:lnTo>
                        <a:pt x="8688" y="21848"/>
                      </a:lnTo>
                      <a:lnTo>
                        <a:pt x="7657" y="22065"/>
                      </a:lnTo>
                      <a:lnTo>
                        <a:pt x="6589" y="22155"/>
                      </a:lnTo>
                      <a:lnTo>
                        <a:pt x="5521" y="22137"/>
                      </a:lnTo>
                      <a:lnTo>
                        <a:pt x="4489" y="21974"/>
                      </a:lnTo>
                      <a:lnTo>
                        <a:pt x="4000" y="21830"/>
                      </a:lnTo>
                      <a:lnTo>
                        <a:pt x="3638" y="21721"/>
                      </a:lnTo>
                      <a:lnTo>
                        <a:pt x="2987" y="21413"/>
                      </a:lnTo>
                      <a:lnTo>
                        <a:pt x="2390" y="21051"/>
                      </a:lnTo>
                      <a:lnTo>
                        <a:pt x="1865" y="20635"/>
                      </a:lnTo>
                      <a:lnTo>
                        <a:pt x="1412" y="20146"/>
                      </a:lnTo>
                      <a:lnTo>
                        <a:pt x="1014" y="19603"/>
                      </a:lnTo>
                      <a:lnTo>
                        <a:pt x="724" y="19006"/>
                      </a:lnTo>
                      <a:lnTo>
                        <a:pt x="489" y="18336"/>
                      </a:lnTo>
                      <a:lnTo>
                        <a:pt x="417" y="17992"/>
                      </a:lnTo>
                      <a:lnTo>
                        <a:pt x="344" y="17612"/>
                      </a:lnTo>
                      <a:lnTo>
                        <a:pt x="308" y="16888"/>
                      </a:lnTo>
                      <a:lnTo>
                        <a:pt x="362" y="16200"/>
                      </a:lnTo>
                      <a:lnTo>
                        <a:pt x="543" y="15531"/>
                      </a:lnTo>
                      <a:lnTo>
                        <a:pt x="815" y="14915"/>
                      </a:lnTo>
                      <a:lnTo>
                        <a:pt x="1195" y="14336"/>
                      </a:lnTo>
                      <a:lnTo>
                        <a:pt x="1666" y="13793"/>
                      </a:lnTo>
                      <a:lnTo>
                        <a:pt x="2245" y="13323"/>
                      </a:lnTo>
                      <a:lnTo>
                        <a:pt x="2571" y="13105"/>
                      </a:lnTo>
                      <a:lnTo>
                        <a:pt x="3095" y="12780"/>
                      </a:lnTo>
                      <a:lnTo>
                        <a:pt x="4236" y="12309"/>
                      </a:lnTo>
                      <a:lnTo>
                        <a:pt x="5467" y="11983"/>
                      </a:lnTo>
                      <a:lnTo>
                        <a:pt x="6734" y="11820"/>
                      </a:lnTo>
                      <a:lnTo>
                        <a:pt x="8019" y="11820"/>
                      </a:lnTo>
                      <a:lnTo>
                        <a:pt x="9268" y="11983"/>
                      </a:lnTo>
                      <a:lnTo>
                        <a:pt x="10426" y="12309"/>
                      </a:lnTo>
                      <a:lnTo>
                        <a:pt x="11476" y="12798"/>
                      </a:lnTo>
                      <a:lnTo>
                        <a:pt x="11928" y="13105"/>
                      </a:lnTo>
                      <a:lnTo>
                        <a:pt x="12019" y="13142"/>
                      </a:lnTo>
                      <a:lnTo>
                        <a:pt x="12109" y="13105"/>
                      </a:lnTo>
                      <a:lnTo>
                        <a:pt x="12164" y="13033"/>
                      </a:lnTo>
                      <a:lnTo>
                        <a:pt x="12146" y="12924"/>
                      </a:lnTo>
                      <a:lnTo>
                        <a:pt x="11947" y="12436"/>
                      </a:lnTo>
                      <a:lnTo>
                        <a:pt x="11603" y="11440"/>
                      </a:lnTo>
                      <a:lnTo>
                        <a:pt x="11385" y="10481"/>
                      </a:lnTo>
                      <a:lnTo>
                        <a:pt x="11259" y="9540"/>
                      </a:lnTo>
                      <a:lnTo>
                        <a:pt x="11241" y="8616"/>
                      </a:lnTo>
                      <a:lnTo>
                        <a:pt x="11331" y="7711"/>
                      </a:lnTo>
                      <a:lnTo>
                        <a:pt x="11530" y="6861"/>
                      </a:lnTo>
                      <a:lnTo>
                        <a:pt x="11838" y="6010"/>
                      </a:lnTo>
                      <a:lnTo>
                        <a:pt x="12037" y="5612"/>
                      </a:lnTo>
                      <a:lnTo>
                        <a:pt x="12272" y="5177"/>
                      </a:lnTo>
                      <a:lnTo>
                        <a:pt x="12870" y="4327"/>
                      </a:lnTo>
                      <a:lnTo>
                        <a:pt x="13594" y="3548"/>
                      </a:lnTo>
                      <a:lnTo>
                        <a:pt x="14426" y="2842"/>
                      </a:lnTo>
                      <a:lnTo>
                        <a:pt x="15367" y="2227"/>
                      </a:lnTo>
                      <a:lnTo>
                        <a:pt x="16399" y="1684"/>
                      </a:lnTo>
                      <a:lnTo>
                        <a:pt x="17540" y="1213"/>
                      </a:lnTo>
                      <a:lnTo>
                        <a:pt x="18752" y="851"/>
                      </a:lnTo>
                      <a:lnTo>
                        <a:pt x="19386" y="707"/>
                      </a:lnTo>
                      <a:lnTo>
                        <a:pt x="20472" y="507"/>
                      </a:lnTo>
                      <a:lnTo>
                        <a:pt x="22662" y="308"/>
                      </a:lnTo>
                      <a:lnTo>
                        <a:pt x="24798" y="345"/>
                      </a:lnTo>
                      <a:lnTo>
                        <a:pt x="26843" y="634"/>
                      </a:lnTo>
                      <a:lnTo>
                        <a:pt x="27802" y="888"/>
                      </a:lnTo>
                      <a:lnTo>
                        <a:pt x="28219" y="1014"/>
                      </a:lnTo>
                      <a:lnTo>
                        <a:pt x="29033" y="1340"/>
                      </a:lnTo>
                      <a:lnTo>
                        <a:pt x="29812" y="1756"/>
                      </a:lnTo>
                      <a:lnTo>
                        <a:pt x="30536" y="2263"/>
                      </a:lnTo>
                      <a:lnTo>
                        <a:pt x="31223" y="2806"/>
                      </a:lnTo>
                      <a:lnTo>
                        <a:pt x="31839" y="3422"/>
                      </a:lnTo>
                      <a:lnTo>
                        <a:pt x="32364" y="4091"/>
                      </a:lnTo>
                      <a:lnTo>
                        <a:pt x="32834" y="4797"/>
                      </a:lnTo>
                      <a:lnTo>
                        <a:pt x="33015" y="5177"/>
                      </a:lnTo>
                      <a:lnTo>
                        <a:pt x="33178" y="5557"/>
                      </a:lnTo>
                      <a:lnTo>
                        <a:pt x="33432" y="6318"/>
                      </a:lnTo>
                      <a:lnTo>
                        <a:pt x="33558" y="7078"/>
                      </a:lnTo>
                      <a:lnTo>
                        <a:pt x="33576" y="7838"/>
                      </a:lnTo>
                      <a:lnTo>
                        <a:pt x="33522" y="8218"/>
                      </a:lnTo>
                      <a:lnTo>
                        <a:pt x="33323" y="8816"/>
                      </a:lnTo>
                      <a:lnTo>
                        <a:pt x="33178" y="9449"/>
                      </a:lnTo>
                      <a:lnTo>
                        <a:pt x="33196" y="9576"/>
                      </a:lnTo>
                      <a:lnTo>
                        <a:pt x="33287" y="9630"/>
                      </a:lnTo>
                      <a:lnTo>
                        <a:pt x="33414" y="9630"/>
                      </a:lnTo>
                      <a:lnTo>
                        <a:pt x="33468" y="9540"/>
                      </a:lnTo>
                      <a:lnTo>
                        <a:pt x="33703" y="8924"/>
                      </a:lnTo>
                      <a:lnTo>
                        <a:pt x="33830" y="8309"/>
                      </a:lnTo>
                      <a:lnTo>
                        <a:pt x="34047" y="7820"/>
                      </a:lnTo>
                      <a:lnTo>
                        <a:pt x="34644" y="6951"/>
                      </a:lnTo>
                      <a:lnTo>
                        <a:pt x="35441" y="6281"/>
                      </a:lnTo>
                      <a:lnTo>
                        <a:pt x="36382" y="5775"/>
                      </a:lnTo>
                      <a:lnTo>
                        <a:pt x="36907" y="5612"/>
                      </a:lnTo>
                      <a:lnTo>
                        <a:pt x="37287" y="5503"/>
                      </a:lnTo>
                      <a:lnTo>
                        <a:pt x="38065" y="5413"/>
                      </a:lnTo>
                      <a:lnTo>
                        <a:pt x="38844" y="5431"/>
                      </a:lnTo>
                      <a:lnTo>
                        <a:pt x="39604" y="5539"/>
                      </a:lnTo>
                      <a:lnTo>
                        <a:pt x="40328" y="5775"/>
                      </a:lnTo>
                      <a:lnTo>
                        <a:pt x="41034" y="6100"/>
                      </a:lnTo>
                      <a:lnTo>
                        <a:pt x="41667" y="6517"/>
                      </a:lnTo>
                      <a:lnTo>
                        <a:pt x="42265" y="7042"/>
                      </a:lnTo>
                      <a:lnTo>
                        <a:pt x="42518" y="7331"/>
                      </a:lnTo>
                      <a:lnTo>
                        <a:pt x="42753" y="7132"/>
                      </a:lnTo>
                      <a:lnTo>
                        <a:pt x="42482" y="6825"/>
                      </a:lnTo>
                      <a:lnTo>
                        <a:pt x="41866" y="6281"/>
                      </a:lnTo>
                      <a:lnTo>
                        <a:pt x="41179" y="5829"/>
                      </a:lnTo>
                      <a:lnTo>
                        <a:pt x="40436" y="5485"/>
                      </a:lnTo>
                      <a:lnTo>
                        <a:pt x="39676" y="5250"/>
                      </a:lnTo>
                      <a:lnTo>
                        <a:pt x="38862" y="5123"/>
                      </a:lnTo>
                      <a:lnTo>
                        <a:pt x="38047" y="5105"/>
                      </a:lnTo>
                      <a:lnTo>
                        <a:pt x="37233" y="5214"/>
                      </a:lnTo>
                      <a:lnTo>
                        <a:pt x="36834" y="5322"/>
                      </a:lnTo>
                      <a:lnTo>
                        <a:pt x="36346" y="5467"/>
                      </a:lnTo>
                      <a:lnTo>
                        <a:pt x="35495" y="5883"/>
                      </a:lnTo>
                      <a:lnTo>
                        <a:pt x="34753" y="6426"/>
                      </a:lnTo>
                      <a:lnTo>
                        <a:pt x="34138" y="7114"/>
                      </a:lnTo>
                      <a:lnTo>
                        <a:pt x="33884" y="7512"/>
                      </a:lnTo>
                      <a:lnTo>
                        <a:pt x="33848" y="6897"/>
                      </a:lnTo>
                      <a:lnTo>
                        <a:pt x="33558" y="5648"/>
                      </a:lnTo>
                      <a:lnTo>
                        <a:pt x="33287" y="5033"/>
                      </a:lnTo>
                      <a:lnTo>
                        <a:pt x="33088" y="4652"/>
                      </a:lnTo>
                      <a:lnTo>
                        <a:pt x="32617" y="3928"/>
                      </a:lnTo>
                      <a:lnTo>
                        <a:pt x="32056" y="3241"/>
                      </a:lnTo>
                      <a:lnTo>
                        <a:pt x="31422" y="2589"/>
                      </a:lnTo>
                      <a:lnTo>
                        <a:pt x="30717" y="2010"/>
                      </a:lnTo>
                      <a:lnTo>
                        <a:pt x="29956" y="1503"/>
                      </a:lnTo>
                      <a:lnTo>
                        <a:pt x="29160" y="1069"/>
                      </a:lnTo>
                      <a:lnTo>
                        <a:pt x="28327" y="725"/>
                      </a:lnTo>
                      <a:lnTo>
                        <a:pt x="27893" y="598"/>
                      </a:lnTo>
                      <a:lnTo>
                        <a:pt x="26916" y="345"/>
                      </a:lnTo>
                      <a:lnTo>
                        <a:pt x="24834" y="55"/>
                      </a:lnTo>
                      <a:lnTo>
                        <a:pt x="2264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89" name="Google Shape;389;p11"/>
              <p:cNvGrpSpPr/>
              <p:nvPr/>
            </p:nvGrpSpPr>
            <p:grpSpPr>
              <a:xfrm flipH="1">
                <a:off x="5409725" y="99178"/>
                <a:ext cx="830714" cy="355988"/>
                <a:chOff x="1925508" y="3606994"/>
                <a:chExt cx="1061479" cy="454879"/>
              </a:xfrm>
            </p:grpSpPr>
            <p:sp>
              <p:nvSpPr>
                <p:cNvPr id="390" name="Google Shape;390;p11"/>
                <p:cNvSpPr/>
                <p:nvPr/>
              </p:nvSpPr>
              <p:spPr>
                <a:xfrm>
                  <a:off x="1930114" y="3611600"/>
                  <a:ext cx="1052267" cy="445666"/>
                </a:xfrm>
                <a:custGeom>
                  <a:avLst/>
                  <a:gdLst/>
                  <a:ahLst/>
                  <a:cxnLst/>
                  <a:rect l="l" t="t" r="r" b="b"/>
                  <a:pathLst>
                    <a:path w="33124" h="14029" extrusionOk="0">
                      <a:moveTo>
                        <a:pt x="16924" y="1"/>
                      </a:moveTo>
                      <a:lnTo>
                        <a:pt x="15802" y="91"/>
                      </a:lnTo>
                      <a:lnTo>
                        <a:pt x="14770" y="344"/>
                      </a:lnTo>
                      <a:lnTo>
                        <a:pt x="13883" y="743"/>
                      </a:lnTo>
                      <a:lnTo>
                        <a:pt x="13177" y="1340"/>
                      </a:lnTo>
                      <a:lnTo>
                        <a:pt x="12688" y="2136"/>
                      </a:lnTo>
                      <a:lnTo>
                        <a:pt x="12435" y="3150"/>
                      </a:lnTo>
                      <a:lnTo>
                        <a:pt x="12417" y="3747"/>
                      </a:lnTo>
                      <a:lnTo>
                        <a:pt x="12290" y="3494"/>
                      </a:lnTo>
                      <a:lnTo>
                        <a:pt x="11928" y="3059"/>
                      </a:lnTo>
                      <a:lnTo>
                        <a:pt x="11494" y="2697"/>
                      </a:lnTo>
                      <a:lnTo>
                        <a:pt x="11005" y="2408"/>
                      </a:lnTo>
                      <a:lnTo>
                        <a:pt x="10191" y="2118"/>
                      </a:lnTo>
                      <a:lnTo>
                        <a:pt x="9014" y="2010"/>
                      </a:lnTo>
                      <a:lnTo>
                        <a:pt x="8163" y="2154"/>
                      </a:lnTo>
                      <a:lnTo>
                        <a:pt x="7638" y="2317"/>
                      </a:lnTo>
                      <a:lnTo>
                        <a:pt x="7186" y="2589"/>
                      </a:lnTo>
                      <a:lnTo>
                        <a:pt x="6788" y="2915"/>
                      </a:lnTo>
                      <a:lnTo>
                        <a:pt x="6498" y="3331"/>
                      </a:lnTo>
                      <a:lnTo>
                        <a:pt x="6317" y="3802"/>
                      </a:lnTo>
                      <a:lnTo>
                        <a:pt x="6245" y="4381"/>
                      </a:lnTo>
                      <a:lnTo>
                        <a:pt x="6335" y="5014"/>
                      </a:lnTo>
                      <a:lnTo>
                        <a:pt x="6444" y="5376"/>
                      </a:lnTo>
                      <a:lnTo>
                        <a:pt x="5991" y="5286"/>
                      </a:lnTo>
                      <a:lnTo>
                        <a:pt x="4869" y="5213"/>
                      </a:lnTo>
                      <a:lnTo>
                        <a:pt x="3656" y="5232"/>
                      </a:lnTo>
                      <a:lnTo>
                        <a:pt x="2426" y="5394"/>
                      </a:lnTo>
                      <a:lnTo>
                        <a:pt x="1321" y="5738"/>
                      </a:lnTo>
                      <a:lnTo>
                        <a:pt x="670" y="6118"/>
                      </a:lnTo>
                      <a:lnTo>
                        <a:pt x="344" y="6444"/>
                      </a:lnTo>
                      <a:lnTo>
                        <a:pt x="109" y="6824"/>
                      </a:lnTo>
                      <a:lnTo>
                        <a:pt x="0" y="7259"/>
                      </a:lnTo>
                      <a:lnTo>
                        <a:pt x="18" y="7766"/>
                      </a:lnTo>
                      <a:lnTo>
                        <a:pt x="199" y="8345"/>
                      </a:lnTo>
                      <a:lnTo>
                        <a:pt x="362" y="8671"/>
                      </a:lnTo>
                      <a:lnTo>
                        <a:pt x="489" y="8906"/>
                      </a:lnTo>
                      <a:lnTo>
                        <a:pt x="869" y="9304"/>
                      </a:lnTo>
                      <a:lnTo>
                        <a:pt x="1358" y="9648"/>
                      </a:lnTo>
                      <a:lnTo>
                        <a:pt x="1937" y="9938"/>
                      </a:lnTo>
                      <a:lnTo>
                        <a:pt x="2950" y="10263"/>
                      </a:lnTo>
                      <a:lnTo>
                        <a:pt x="4471" y="10499"/>
                      </a:lnTo>
                      <a:lnTo>
                        <a:pt x="6100" y="10517"/>
                      </a:lnTo>
                      <a:lnTo>
                        <a:pt x="7675" y="10354"/>
                      </a:lnTo>
                      <a:lnTo>
                        <a:pt x="9068" y="10028"/>
                      </a:lnTo>
                      <a:lnTo>
                        <a:pt x="10173" y="9539"/>
                      </a:lnTo>
                      <a:lnTo>
                        <a:pt x="10553" y="9250"/>
                      </a:lnTo>
                      <a:lnTo>
                        <a:pt x="10625" y="9648"/>
                      </a:lnTo>
                      <a:lnTo>
                        <a:pt x="11005" y="10426"/>
                      </a:lnTo>
                      <a:lnTo>
                        <a:pt x="11602" y="11150"/>
                      </a:lnTo>
                      <a:lnTo>
                        <a:pt x="12363" y="11838"/>
                      </a:lnTo>
                      <a:lnTo>
                        <a:pt x="13250" y="12435"/>
                      </a:lnTo>
                      <a:lnTo>
                        <a:pt x="14191" y="12960"/>
                      </a:lnTo>
                      <a:lnTo>
                        <a:pt x="15132" y="13395"/>
                      </a:lnTo>
                      <a:lnTo>
                        <a:pt x="16019" y="13702"/>
                      </a:lnTo>
                      <a:lnTo>
                        <a:pt x="16417" y="13811"/>
                      </a:lnTo>
                      <a:lnTo>
                        <a:pt x="17105" y="13938"/>
                      </a:lnTo>
                      <a:lnTo>
                        <a:pt x="18354" y="14028"/>
                      </a:lnTo>
                      <a:lnTo>
                        <a:pt x="19476" y="13883"/>
                      </a:lnTo>
                      <a:lnTo>
                        <a:pt x="20490" y="13521"/>
                      </a:lnTo>
                      <a:lnTo>
                        <a:pt x="21395" y="12960"/>
                      </a:lnTo>
                      <a:lnTo>
                        <a:pt x="22191" y="12236"/>
                      </a:lnTo>
                      <a:lnTo>
                        <a:pt x="22879" y="11331"/>
                      </a:lnTo>
                      <a:lnTo>
                        <a:pt x="23476" y="10263"/>
                      </a:lnTo>
                      <a:lnTo>
                        <a:pt x="23748" y="9684"/>
                      </a:lnTo>
                      <a:lnTo>
                        <a:pt x="24019" y="10010"/>
                      </a:lnTo>
                      <a:lnTo>
                        <a:pt x="24779" y="10571"/>
                      </a:lnTo>
                      <a:lnTo>
                        <a:pt x="25775" y="11006"/>
                      </a:lnTo>
                      <a:lnTo>
                        <a:pt x="26897" y="11313"/>
                      </a:lnTo>
                      <a:lnTo>
                        <a:pt x="28092" y="11494"/>
                      </a:lnTo>
                      <a:lnTo>
                        <a:pt x="29250" y="11530"/>
                      </a:lnTo>
                      <a:lnTo>
                        <a:pt x="30336" y="11404"/>
                      </a:lnTo>
                      <a:lnTo>
                        <a:pt x="31259" y="11132"/>
                      </a:lnTo>
                      <a:lnTo>
                        <a:pt x="31621" y="10933"/>
                      </a:lnTo>
                      <a:lnTo>
                        <a:pt x="31983" y="10698"/>
                      </a:lnTo>
                      <a:lnTo>
                        <a:pt x="32508" y="10245"/>
                      </a:lnTo>
                      <a:lnTo>
                        <a:pt x="32870" y="9811"/>
                      </a:lnTo>
                      <a:lnTo>
                        <a:pt x="33069" y="9395"/>
                      </a:lnTo>
                      <a:lnTo>
                        <a:pt x="33124" y="8996"/>
                      </a:lnTo>
                      <a:lnTo>
                        <a:pt x="33051" y="8652"/>
                      </a:lnTo>
                      <a:lnTo>
                        <a:pt x="32852" y="8345"/>
                      </a:lnTo>
                      <a:lnTo>
                        <a:pt x="32545" y="8091"/>
                      </a:lnTo>
                      <a:lnTo>
                        <a:pt x="31965" y="7820"/>
                      </a:lnTo>
                      <a:lnTo>
                        <a:pt x="30934" y="7711"/>
                      </a:lnTo>
                      <a:lnTo>
                        <a:pt x="30065" y="7856"/>
                      </a:lnTo>
                      <a:lnTo>
                        <a:pt x="29467" y="8055"/>
                      </a:lnTo>
                      <a:lnTo>
                        <a:pt x="28888" y="8363"/>
                      </a:lnTo>
                      <a:lnTo>
                        <a:pt x="28309" y="8779"/>
                      </a:lnTo>
                      <a:lnTo>
                        <a:pt x="28038" y="9033"/>
                      </a:lnTo>
                      <a:lnTo>
                        <a:pt x="28038" y="8399"/>
                      </a:lnTo>
                      <a:lnTo>
                        <a:pt x="27838" y="7168"/>
                      </a:lnTo>
                      <a:lnTo>
                        <a:pt x="27458" y="5974"/>
                      </a:lnTo>
                      <a:lnTo>
                        <a:pt x="26952" y="4815"/>
                      </a:lnTo>
                      <a:lnTo>
                        <a:pt x="26662" y="4272"/>
                      </a:lnTo>
                      <a:lnTo>
                        <a:pt x="26463" y="3928"/>
                      </a:lnTo>
                      <a:lnTo>
                        <a:pt x="25865" y="3240"/>
                      </a:lnTo>
                      <a:lnTo>
                        <a:pt x="25087" y="2589"/>
                      </a:lnTo>
                      <a:lnTo>
                        <a:pt x="24128" y="1973"/>
                      </a:lnTo>
                      <a:lnTo>
                        <a:pt x="23060" y="1430"/>
                      </a:lnTo>
                      <a:lnTo>
                        <a:pt x="21883" y="942"/>
                      </a:lnTo>
                      <a:lnTo>
                        <a:pt x="20653" y="544"/>
                      </a:lnTo>
                      <a:lnTo>
                        <a:pt x="19386" y="254"/>
                      </a:lnTo>
                      <a:lnTo>
                        <a:pt x="18137" y="55"/>
                      </a:lnTo>
                      <a:lnTo>
                        <a:pt x="16924"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11"/>
                <p:cNvSpPr/>
                <p:nvPr/>
              </p:nvSpPr>
              <p:spPr>
                <a:xfrm>
                  <a:off x="1925508" y="3606994"/>
                  <a:ext cx="1061479" cy="454879"/>
                </a:xfrm>
                <a:custGeom>
                  <a:avLst/>
                  <a:gdLst/>
                  <a:ahLst/>
                  <a:cxnLst/>
                  <a:rect l="l" t="t" r="r" b="b"/>
                  <a:pathLst>
                    <a:path w="33414" h="14319" extrusionOk="0">
                      <a:moveTo>
                        <a:pt x="17594" y="1"/>
                      </a:moveTo>
                      <a:lnTo>
                        <a:pt x="15983" y="73"/>
                      </a:lnTo>
                      <a:lnTo>
                        <a:pt x="15277" y="236"/>
                      </a:lnTo>
                      <a:lnTo>
                        <a:pt x="14643" y="417"/>
                      </a:lnTo>
                      <a:lnTo>
                        <a:pt x="13865" y="833"/>
                      </a:lnTo>
                      <a:lnTo>
                        <a:pt x="13431" y="1177"/>
                      </a:lnTo>
                      <a:lnTo>
                        <a:pt x="13087" y="1557"/>
                      </a:lnTo>
                      <a:lnTo>
                        <a:pt x="12797" y="2010"/>
                      </a:lnTo>
                      <a:lnTo>
                        <a:pt x="12598" y="2517"/>
                      </a:lnTo>
                      <a:lnTo>
                        <a:pt x="12453" y="3078"/>
                      </a:lnTo>
                      <a:lnTo>
                        <a:pt x="12435" y="3385"/>
                      </a:lnTo>
                      <a:lnTo>
                        <a:pt x="12236" y="3150"/>
                      </a:lnTo>
                      <a:lnTo>
                        <a:pt x="11766" y="2734"/>
                      </a:lnTo>
                      <a:lnTo>
                        <a:pt x="11223" y="2426"/>
                      </a:lnTo>
                      <a:lnTo>
                        <a:pt x="10607" y="2191"/>
                      </a:lnTo>
                      <a:lnTo>
                        <a:pt x="9974" y="2064"/>
                      </a:lnTo>
                      <a:lnTo>
                        <a:pt x="9340" y="2010"/>
                      </a:lnTo>
                      <a:lnTo>
                        <a:pt x="8688" y="2064"/>
                      </a:lnTo>
                      <a:lnTo>
                        <a:pt x="8091" y="2191"/>
                      </a:lnTo>
                      <a:lnTo>
                        <a:pt x="7802" y="2299"/>
                      </a:lnTo>
                      <a:lnTo>
                        <a:pt x="7349" y="2517"/>
                      </a:lnTo>
                      <a:lnTo>
                        <a:pt x="6824" y="2951"/>
                      </a:lnTo>
                      <a:lnTo>
                        <a:pt x="6571" y="3313"/>
                      </a:lnTo>
                      <a:lnTo>
                        <a:pt x="6390" y="3693"/>
                      </a:lnTo>
                      <a:lnTo>
                        <a:pt x="6281" y="4109"/>
                      </a:lnTo>
                      <a:lnTo>
                        <a:pt x="6263" y="4815"/>
                      </a:lnTo>
                      <a:lnTo>
                        <a:pt x="6372" y="5322"/>
                      </a:lnTo>
                      <a:lnTo>
                        <a:pt x="5666" y="5232"/>
                      </a:lnTo>
                      <a:lnTo>
                        <a:pt x="3982" y="5214"/>
                      </a:lnTo>
                      <a:lnTo>
                        <a:pt x="2661" y="5377"/>
                      </a:lnTo>
                      <a:lnTo>
                        <a:pt x="1847" y="5576"/>
                      </a:lnTo>
                      <a:lnTo>
                        <a:pt x="1123" y="5883"/>
                      </a:lnTo>
                      <a:lnTo>
                        <a:pt x="543" y="6300"/>
                      </a:lnTo>
                      <a:lnTo>
                        <a:pt x="326" y="6553"/>
                      </a:lnTo>
                      <a:lnTo>
                        <a:pt x="163" y="6788"/>
                      </a:lnTo>
                      <a:lnTo>
                        <a:pt x="0" y="7313"/>
                      </a:lnTo>
                      <a:lnTo>
                        <a:pt x="18" y="7892"/>
                      </a:lnTo>
                      <a:lnTo>
                        <a:pt x="199" y="8544"/>
                      </a:lnTo>
                      <a:lnTo>
                        <a:pt x="362" y="8888"/>
                      </a:lnTo>
                      <a:lnTo>
                        <a:pt x="634" y="8743"/>
                      </a:lnTo>
                      <a:lnTo>
                        <a:pt x="489" y="8435"/>
                      </a:lnTo>
                      <a:lnTo>
                        <a:pt x="326" y="7892"/>
                      </a:lnTo>
                      <a:lnTo>
                        <a:pt x="308" y="7386"/>
                      </a:lnTo>
                      <a:lnTo>
                        <a:pt x="435" y="6933"/>
                      </a:lnTo>
                      <a:lnTo>
                        <a:pt x="561" y="6734"/>
                      </a:lnTo>
                      <a:lnTo>
                        <a:pt x="779" y="6499"/>
                      </a:lnTo>
                      <a:lnTo>
                        <a:pt x="1358" y="6101"/>
                      </a:lnTo>
                      <a:lnTo>
                        <a:pt x="2100" y="5811"/>
                      </a:lnTo>
                      <a:lnTo>
                        <a:pt x="2933" y="5630"/>
                      </a:lnTo>
                      <a:lnTo>
                        <a:pt x="4254" y="5503"/>
                      </a:lnTo>
                      <a:lnTo>
                        <a:pt x="5919" y="5558"/>
                      </a:lnTo>
                      <a:lnTo>
                        <a:pt x="6553" y="5666"/>
                      </a:lnTo>
                      <a:lnTo>
                        <a:pt x="6625" y="5666"/>
                      </a:lnTo>
                      <a:lnTo>
                        <a:pt x="6697" y="5612"/>
                      </a:lnTo>
                      <a:lnTo>
                        <a:pt x="6734" y="5539"/>
                      </a:lnTo>
                      <a:lnTo>
                        <a:pt x="6734" y="5467"/>
                      </a:lnTo>
                      <a:lnTo>
                        <a:pt x="6589" y="4978"/>
                      </a:lnTo>
                      <a:lnTo>
                        <a:pt x="6571" y="4091"/>
                      </a:lnTo>
                      <a:lnTo>
                        <a:pt x="6788" y="3530"/>
                      </a:lnTo>
                      <a:lnTo>
                        <a:pt x="7023" y="3204"/>
                      </a:lnTo>
                      <a:lnTo>
                        <a:pt x="7494" y="2788"/>
                      </a:lnTo>
                      <a:lnTo>
                        <a:pt x="7928" y="2589"/>
                      </a:lnTo>
                      <a:lnTo>
                        <a:pt x="8218" y="2480"/>
                      </a:lnTo>
                      <a:lnTo>
                        <a:pt x="8833" y="2336"/>
                      </a:lnTo>
                      <a:lnTo>
                        <a:pt x="9485" y="2318"/>
                      </a:lnTo>
                      <a:lnTo>
                        <a:pt x="10136" y="2390"/>
                      </a:lnTo>
                      <a:lnTo>
                        <a:pt x="10770" y="2553"/>
                      </a:lnTo>
                      <a:lnTo>
                        <a:pt x="11349" y="2824"/>
                      </a:lnTo>
                      <a:lnTo>
                        <a:pt x="11874" y="3204"/>
                      </a:lnTo>
                      <a:lnTo>
                        <a:pt x="12272" y="3675"/>
                      </a:lnTo>
                      <a:lnTo>
                        <a:pt x="12435" y="3947"/>
                      </a:lnTo>
                      <a:lnTo>
                        <a:pt x="12490" y="4037"/>
                      </a:lnTo>
                      <a:lnTo>
                        <a:pt x="12598" y="4037"/>
                      </a:lnTo>
                      <a:lnTo>
                        <a:pt x="12689" y="3983"/>
                      </a:lnTo>
                      <a:lnTo>
                        <a:pt x="12707" y="3892"/>
                      </a:lnTo>
                      <a:lnTo>
                        <a:pt x="12707" y="3566"/>
                      </a:lnTo>
                      <a:lnTo>
                        <a:pt x="12797" y="2951"/>
                      </a:lnTo>
                      <a:lnTo>
                        <a:pt x="12942" y="2408"/>
                      </a:lnTo>
                      <a:lnTo>
                        <a:pt x="13195" y="1919"/>
                      </a:lnTo>
                      <a:lnTo>
                        <a:pt x="13521" y="1503"/>
                      </a:lnTo>
                      <a:lnTo>
                        <a:pt x="13938" y="1141"/>
                      </a:lnTo>
                      <a:lnTo>
                        <a:pt x="14444" y="851"/>
                      </a:lnTo>
                      <a:lnTo>
                        <a:pt x="15024" y="616"/>
                      </a:lnTo>
                      <a:lnTo>
                        <a:pt x="15349" y="526"/>
                      </a:lnTo>
                      <a:lnTo>
                        <a:pt x="16073" y="363"/>
                      </a:lnTo>
                      <a:lnTo>
                        <a:pt x="17684" y="308"/>
                      </a:lnTo>
                      <a:lnTo>
                        <a:pt x="19386" y="526"/>
                      </a:lnTo>
                      <a:lnTo>
                        <a:pt x="21123" y="942"/>
                      </a:lnTo>
                      <a:lnTo>
                        <a:pt x="22771" y="1557"/>
                      </a:lnTo>
                      <a:lnTo>
                        <a:pt x="24273" y="2299"/>
                      </a:lnTo>
                      <a:lnTo>
                        <a:pt x="25504" y="3150"/>
                      </a:lnTo>
                      <a:lnTo>
                        <a:pt x="26210" y="3802"/>
                      </a:lnTo>
                      <a:lnTo>
                        <a:pt x="26554" y="4254"/>
                      </a:lnTo>
                      <a:lnTo>
                        <a:pt x="26680" y="4490"/>
                      </a:lnTo>
                      <a:lnTo>
                        <a:pt x="27024" y="5159"/>
                      </a:lnTo>
                      <a:lnTo>
                        <a:pt x="27549" y="6408"/>
                      </a:lnTo>
                      <a:lnTo>
                        <a:pt x="27875" y="7567"/>
                      </a:lnTo>
                      <a:lnTo>
                        <a:pt x="28020" y="8653"/>
                      </a:lnTo>
                      <a:lnTo>
                        <a:pt x="28038" y="9178"/>
                      </a:lnTo>
                      <a:lnTo>
                        <a:pt x="28038" y="9268"/>
                      </a:lnTo>
                      <a:lnTo>
                        <a:pt x="28128" y="9304"/>
                      </a:lnTo>
                      <a:lnTo>
                        <a:pt x="28201" y="9340"/>
                      </a:lnTo>
                      <a:lnTo>
                        <a:pt x="28291" y="9286"/>
                      </a:lnTo>
                      <a:lnTo>
                        <a:pt x="28526" y="9051"/>
                      </a:lnTo>
                      <a:lnTo>
                        <a:pt x="29051" y="8671"/>
                      </a:lnTo>
                      <a:lnTo>
                        <a:pt x="29848" y="8273"/>
                      </a:lnTo>
                      <a:lnTo>
                        <a:pt x="30879" y="8037"/>
                      </a:lnTo>
                      <a:lnTo>
                        <a:pt x="31821" y="8055"/>
                      </a:lnTo>
                      <a:lnTo>
                        <a:pt x="32219" y="8182"/>
                      </a:lnTo>
                      <a:lnTo>
                        <a:pt x="32581" y="8345"/>
                      </a:lnTo>
                      <a:lnTo>
                        <a:pt x="32943" y="8671"/>
                      </a:lnTo>
                      <a:lnTo>
                        <a:pt x="33088" y="8942"/>
                      </a:lnTo>
                      <a:lnTo>
                        <a:pt x="33106" y="9087"/>
                      </a:lnTo>
                      <a:lnTo>
                        <a:pt x="33106" y="9304"/>
                      </a:lnTo>
                      <a:lnTo>
                        <a:pt x="32961" y="9757"/>
                      </a:lnTo>
                      <a:lnTo>
                        <a:pt x="32599" y="10227"/>
                      </a:lnTo>
                      <a:lnTo>
                        <a:pt x="32038" y="10716"/>
                      </a:lnTo>
                      <a:lnTo>
                        <a:pt x="31694" y="10951"/>
                      </a:lnTo>
                      <a:lnTo>
                        <a:pt x="31350" y="11132"/>
                      </a:lnTo>
                      <a:lnTo>
                        <a:pt x="30463" y="11404"/>
                      </a:lnTo>
                      <a:lnTo>
                        <a:pt x="29413" y="11513"/>
                      </a:lnTo>
                      <a:lnTo>
                        <a:pt x="28273" y="11476"/>
                      </a:lnTo>
                      <a:lnTo>
                        <a:pt x="27115" y="11332"/>
                      </a:lnTo>
                      <a:lnTo>
                        <a:pt x="26010" y="11024"/>
                      </a:lnTo>
                      <a:lnTo>
                        <a:pt x="25033" y="10608"/>
                      </a:lnTo>
                      <a:lnTo>
                        <a:pt x="24273" y="10064"/>
                      </a:lnTo>
                      <a:lnTo>
                        <a:pt x="24019" y="9739"/>
                      </a:lnTo>
                      <a:lnTo>
                        <a:pt x="23947" y="9684"/>
                      </a:lnTo>
                      <a:lnTo>
                        <a:pt x="23875" y="9666"/>
                      </a:lnTo>
                      <a:lnTo>
                        <a:pt x="23802" y="9702"/>
                      </a:lnTo>
                      <a:lnTo>
                        <a:pt x="23748" y="9757"/>
                      </a:lnTo>
                      <a:lnTo>
                        <a:pt x="23458" y="10390"/>
                      </a:lnTo>
                      <a:lnTo>
                        <a:pt x="22825" y="11494"/>
                      </a:lnTo>
                      <a:lnTo>
                        <a:pt x="22101" y="12381"/>
                      </a:lnTo>
                      <a:lnTo>
                        <a:pt x="21304" y="13087"/>
                      </a:lnTo>
                      <a:lnTo>
                        <a:pt x="20399" y="13594"/>
                      </a:lnTo>
                      <a:lnTo>
                        <a:pt x="19422" y="13902"/>
                      </a:lnTo>
                      <a:lnTo>
                        <a:pt x="18354" y="14010"/>
                      </a:lnTo>
                      <a:lnTo>
                        <a:pt x="17214" y="13938"/>
                      </a:lnTo>
                      <a:lnTo>
                        <a:pt x="16598" y="13811"/>
                      </a:lnTo>
                      <a:lnTo>
                        <a:pt x="16182" y="13703"/>
                      </a:lnTo>
                      <a:lnTo>
                        <a:pt x="15277" y="13377"/>
                      </a:lnTo>
                      <a:lnTo>
                        <a:pt x="14336" y="12942"/>
                      </a:lnTo>
                      <a:lnTo>
                        <a:pt x="13413" y="12418"/>
                      </a:lnTo>
                      <a:lnTo>
                        <a:pt x="12562" y="11820"/>
                      </a:lnTo>
                      <a:lnTo>
                        <a:pt x="11838" y="11169"/>
                      </a:lnTo>
                      <a:lnTo>
                        <a:pt x="11259" y="10463"/>
                      </a:lnTo>
                      <a:lnTo>
                        <a:pt x="10915" y="9739"/>
                      </a:lnTo>
                      <a:lnTo>
                        <a:pt x="10861" y="9377"/>
                      </a:lnTo>
                      <a:lnTo>
                        <a:pt x="10824" y="9304"/>
                      </a:lnTo>
                      <a:lnTo>
                        <a:pt x="10752" y="9250"/>
                      </a:lnTo>
                      <a:lnTo>
                        <a:pt x="10680" y="9250"/>
                      </a:lnTo>
                      <a:lnTo>
                        <a:pt x="10607" y="9286"/>
                      </a:lnTo>
                      <a:lnTo>
                        <a:pt x="10281" y="9540"/>
                      </a:lnTo>
                      <a:lnTo>
                        <a:pt x="9322" y="9974"/>
                      </a:lnTo>
                      <a:lnTo>
                        <a:pt x="8091" y="10300"/>
                      </a:lnTo>
                      <a:lnTo>
                        <a:pt x="6679" y="10481"/>
                      </a:lnTo>
                      <a:lnTo>
                        <a:pt x="5919" y="10517"/>
                      </a:lnTo>
                      <a:lnTo>
                        <a:pt x="5919" y="10807"/>
                      </a:lnTo>
                      <a:lnTo>
                        <a:pt x="6661" y="10789"/>
                      </a:lnTo>
                      <a:lnTo>
                        <a:pt x="8037" y="10608"/>
                      </a:lnTo>
                      <a:lnTo>
                        <a:pt x="9250" y="10318"/>
                      </a:lnTo>
                      <a:lnTo>
                        <a:pt x="10227" y="9920"/>
                      </a:lnTo>
                      <a:lnTo>
                        <a:pt x="10607" y="9666"/>
                      </a:lnTo>
                      <a:lnTo>
                        <a:pt x="10716" y="10064"/>
                      </a:lnTo>
                      <a:lnTo>
                        <a:pt x="11150" y="10843"/>
                      </a:lnTo>
                      <a:lnTo>
                        <a:pt x="11802" y="11567"/>
                      </a:lnTo>
                      <a:lnTo>
                        <a:pt x="12598" y="12218"/>
                      </a:lnTo>
                      <a:lnTo>
                        <a:pt x="13467" y="12798"/>
                      </a:lnTo>
                      <a:lnTo>
                        <a:pt x="14408" y="13304"/>
                      </a:lnTo>
                      <a:lnTo>
                        <a:pt x="15766" y="13884"/>
                      </a:lnTo>
                      <a:lnTo>
                        <a:pt x="16526" y="14101"/>
                      </a:lnTo>
                      <a:lnTo>
                        <a:pt x="16997" y="14191"/>
                      </a:lnTo>
                      <a:lnTo>
                        <a:pt x="17883" y="14300"/>
                      </a:lnTo>
                      <a:lnTo>
                        <a:pt x="18318" y="14318"/>
                      </a:lnTo>
                      <a:lnTo>
                        <a:pt x="18770" y="14300"/>
                      </a:lnTo>
                      <a:lnTo>
                        <a:pt x="19639" y="14173"/>
                      </a:lnTo>
                      <a:lnTo>
                        <a:pt x="20454" y="13902"/>
                      </a:lnTo>
                      <a:lnTo>
                        <a:pt x="21214" y="13522"/>
                      </a:lnTo>
                      <a:lnTo>
                        <a:pt x="21920" y="12979"/>
                      </a:lnTo>
                      <a:lnTo>
                        <a:pt x="22571" y="12327"/>
                      </a:lnTo>
                      <a:lnTo>
                        <a:pt x="23151" y="11549"/>
                      </a:lnTo>
                      <a:lnTo>
                        <a:pt x="23694" y="10626"/>
                      </a:lnTo>
                      <a:lnTo>
                        <a:pt x="23929" y="10119"/>
                      </a:lnTo>
                      <a:lnTo>
                        <a:pt x="24237" y="10427"/>
                      </a:lnTo>
                      <a:lnTo>
                        <a:pt x="25069" y="10970"/>
                      </a:lnTo>
                      <a:lnTo>
                        <a:pt x="26101" y="11368"/>
                      </a:lnTo>
                      <a:lnTo>
                        <a:pt x="27223" y="11657"/>
                      </a:lnTo>
                      <a:lnTo>
                        <a:pt x="28400" y="11802"/>
                      </a:lnTo>
                      <a:lnTo>
                        <a:pt x="29558" y="11802"/>
                      </a:lnTo>
                      <a:lnTo>
                        <a:pt x="30608" y="11675"/>
                      </a:lnTo>
                      <a:lnTo>
                        <a:pt x="31495" y="11404"/>
                      </a:lnTo>
                      <a:lnTo>
                        <a:pt x="31857" y="11205"/>
                      </a:lnTo>
                      <a:lnTo>
                        <a:pt x="32237" y="10933"/>
                      </a:lnTo>
                      <a:lnTo>
                        <a:pt x="32852" y="10408"/>
                      </a:lnTo>
                      <a:lnTo>
                        <a:pt x="33251" y="9865"/>
                      </a:lnTo>
                      <a:lnTo>
                        <a:pt x="33414" y="9322"/>
                      </a:lnTo>
                      <a:lnTo>
                        <a:pt x="33414" y="9051"/>
                      </a:lnTo>
                      <a:lnTo>
                        <a:pt x="33377" y="8870"/>
                      </a:lnTo>
                      <a:lnTo>
                        <a:pt x="33214" y="8526"/>
                      </a:lnTo>
                      <a:lnTo>
                        <a:pt x="32925" y="8218"/>
                      </a:lnTo>
                      <a:lnTo>
                        <a:pt x="32545" y="7983"/>
                      </a:lnTo>
                      <a:lnTo>
                        <a:pt x="32309" y="7892"/>
                      </a:lnTo>
                      <a:lnTo>
                        <a:pt x="31911" y="7766"/>
                      </a:lnTo>
                      <a:lnTo>
                        <a:pt x="30952" y="7711"/>
                      </a:lnTo>
                      <a:lnTo>
                        <a:pt x="29920" y="7929"/>
                      </a:lnTo>
                      <a:lnTo>
                        <a:pt x="28852" y="8435"/>
                      </a:lnTo>
                      <a:lnTo>
                        <a:pt x="28327" y="8834"/>
                      </a:lnTo>
                      <a:lnTo>
                        <a:pt x="28309" y="8327"/>
                      </a:lnTo>
                      <a:lnTo>
                        <a:pt x="28128" y="7277"/>
                      </a:lnTo>
                      <a:lnTo>
                        <a:pt x="27784" y="6173"/>
                      </a:lnTo>
                      <a:lnTo>
                        <a:pt x="27278" y="4978"/>
                      </a:lnTo>
                      <a:lnTo>
                        <a:pt x="26952" y="4345"/>
                      </a:lnTo>
                      <a:lnTo>
                        <a:pt x="26807" y="4091"/>
                      </a:lnTo>
                      <a:lnTo>
                        <a:pt x="26409" y="3585"/>
                      </a:lnTo>
                      <a:lnTo>
                        <a:pt x="25667" y="2861"/>
                      </a:lnTo>
                      <a:lnTo>
                        <a:pt x="24345" y="1974"/>
                      </a:lnTo>
                      <a:lnTo>
                        <a:pt x="22789" y="1213"/>
                      </a:lnTo>
                      <a:lnTo>
                        <a:pt x="21087" y="616"/>
                      </a:lnTo>
                      <a:lnTo>
                        <a:pt x="19313" y="200"/>
                      </a:lnTo>
                      <a:lnTo>
                        <a:pt x="1759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11"/>
                <p:cNvSpPr/>
                <p:nvPr/>
              </p:nvSpPr>
              <p:spPr>
                <a:xfrm>
                  <a:off x="1925508" y="3606994"/>
                  <a:ext cx="1061479" cy="454879"/>
                </a:xfrm>
                <a:custGeom>
                  <a:avLst/>
                  <a:gdLst/>
                  <a:ahLst/>
                  <a:cxnLst/>
                  <a:rect l="l" t="t" r="r" b="b"/>
                  <a:pathLst>
                    <a:path w="33414" h="14319" extrusionOk="0">
                      <a:moveTo>
                        <a:pt x="16924" y="1"/>
                      </a:moveTo>
                      <a:lnTo>
                        <a:pt x="15911" y="91"/>
                      </a:lnTo>
                      <a:lnTo>
                        <a:pt x="14969" y="308"/>
                      </a:lnTo>
                      <a:lnTo>
                        <a:pt x="14119" y="670"/>
                      </a:lnTo>
                      <a:lnTo>
                        <a:pt x="13757" y="924"/>
                      </a:lnTo>
                      <a:lnTo>
                        <a:pt x="13467" y="1141"/>
                      </a:lnTo>
                      <a:lnTo>
                        <a:pt x="12996" y="1666"/>
                      </a:lnTo>
                      <a:lnTo>
                        <a:pt x="12671" y="2281"/>
                      </a:lnTo>
                      <a:lnTo>
                        <a:pt x="12471" y="2987"/>
                      </a:lnTo>
                      <a:lnTo>
                        <a:pt x="12435" y="3385"/>
                      </a:lnTo>
                      <a:lnTo>
                        <a:pt x="12236" y="3150"/>
                      </a:lnTo>
                      <a:lnTo>
                        <a:pt x="11766" y="2734"/>
                      </a:lnTo>
                      <a:lnTo>
                        <a:pt x="11223" y="2426"/>
                      </a:lnTo>
                      <a:lnTo>
                        <a:pt x="10607" y="2191"/>
                      </a:lnTo>
                      <a:lnTo>
                        <a:pt x="9974" y="2064"/>
                      </a:lnTo>
                      <a:lnTo>
                        <a:pt x="9340" y="2010"/>
                      </a:lnTo>
                      <a:lnTo>
                        <a:pt x="8688" y="2064"/>
                      </a:lnTo>
                      <a:lnTo>
                        <a:pt x="8091" y="2191"/>
                      </a:lnTo>
                      <a:lnTo>
                        <a:pt x="7802" y="2299"/>
                      </a:lnTo>
                      <a:lnTo>
                        <a:pt x="7349" y="2517"/>
                      </a:lnTo>
                      <a:lnTo>
                        <a:pt x="6824" y="2951"/>
                      </a:lnTo>
                      <a:lnTo>
                        <a:pt x="6571" y="3313"/>
                      </a:lnTo>
                      <a:lnTo>
                        <a:pt x="6390" y="3693"/>
                      </a:lnTo>
                      <a:lnTo>
                        <a:pt x="6281" y="4109"/>
                      </a:lnTo>
                      <a:lnTo>
                        <a:pt x="6263" y="4815"/>
                      </a:lnTo>
                      <a:lnTo>
                        <a:pt x="6372" y="5322"/>
                      </a:lnTo>
                      <a:lnTo>
                        <a:pt x="5666" y="5232"/>
                      </a:lnTo>
                      <a:lnTo>
                        <a:pt x="3982" y="5214"/>
                      </a:lnTo>
                      <a:lnTo>
                        <a:pt x="2661" y="5377"/>
                      </a:lnTo>
                      <a:lnTo>
                        <a:pt x="1847" y="5576"/>
                      </a:lnTo>
                      <a:lnTo>
                        <a:pt x="1123" y="5883"/>
                      </a:lnTo>
                      <a:lnTo>
                        <a:pt x="543" y="6300"/>
                      </a:lnTo>
                      <a:lnTo>
                        <a:pt x="326" y="6553"/>
                      </a:lnTo>
                      <a:lnTo>
                        <a:pt x="163" y="6788"/>
                      </a:lnTo>
                      <a:lnTo>
                        <a:pt x="0" y="7313"/>
                      </a:lnTo>
                      <a:lnTo>
                        <a:pt x="18" y="7892"/>
                      </a:lnTo>
                      <a:lnTo>
                        <a:pt x="199" y="8544"/>
                      </a:lnTo>
                      <a:lnTo>
                        <a:pt x="362" y="8888"/>
                      </a:lnTo>
                      <a:lnTo>
                        <a:pt x="525" y="9159"/>
                      </a:lnTo>
                      <a:lnTo>
                        <a:pt x="978" y="9630"/>
                      </a:lnTo>
                      <a:lnTo>
                        <a:pt x="1575" y="10010"/>
                      </a:lnTo>
                      <a:lnTo>
                        <a:pt x="2263" y="10300"/>
                      </a:lnTo>
                      <a:lnTo>
                        <a:pt x="3421" y="10626"/>
                      </a:lnTo>
                      <a:lnTo>
                        <a:pt x="5105" y="10825"/>
                      </a:lnTo>
                      <a:lnTo>
                        <a:pt x="5919" y="10807"/>
                      </a:lnTo>
                      <a:lnTo>
                        <a:pt x="6661" y="10789"/>
                      </a:lnTo>
                      <a:lnTo>
                        <a:pt x="8037" y="10608"/>
                      </a:lnTo>
                      <a:lnTo>
                        <a:pt x="9250" y="10318"/>
                      </a:lnTo>
                      <a:lnTo>
                        <a:pt x="10227" y="9920"/>
                      </a:lnTo>
                      <a:lnTo>
                        <a:pt x="10607" y="9666"/>
                      </a:lnTo>
                      <a:lnTo>
                        <a:pt x="10716" y="10064"/>
                      </a:lnTo>
                      <a:lnTo>
                        <a:pt x="11150" y="10843"/>
                      </a:lnTo>
                      <a:lnTo>
                        <a:pt x="11802" y="11567"/>
                      </a:lnTo>
                      <a:lnTo>
                        <a:pt x="12598" y="12218"/>
                      </a:lnTo>
                      <a:lnTo>
                        <a:pt x="13467" y="12798"/>
                      </a:lnTo>
                      <a:lnTo>
                        <a:pt x="14408" y="13304"/>
                      </a:lnTo>
                      <a:lnTo>
                        <a:pt x="15766" y="13884"/>
                      </a:lnTo>
                      <a:lnTo>
                        <a:pt x="16526" y="14101"/>
                      </a:lnTo>
                      <a:lnTo>
                        <a:pt x="16997" y="14191"/>
                      </a:lnTo>
                      <a:lnTo>
                        <a:pt x="17883" y="14300"/>
                      </a:lnTo>
                      <a:lnTo>
                        <a:pt x="18318" y="14318"/>
                      </a:lnTo>
                      <a:lnTo>
                        <a:pt x="18770" y="14300"/>
                      </a:lnTo>
                      <a:lnTo>
                        <a:pt x="19639" y="14173"/>
                      </a:lnTo>
                      <a:lnTo>
                        <a:pt x="20454" y="13902"/>
                      </a:lnTo>
                      <a:lnTo>
                        <a:pt x="21214" y="13522"/>
                      </a:lnTo>
                      <a:lnTo>
                        <a:pt x="21920" y="12979"/>
                      </a:lnTo>
                      <a:lnTo>
                        <a:pt x="22571" y="12327"/>
                      </a:lnTo>
                      <a:lnTo>
                        <a:pt x="23151" y="11549"/>
                      </a:lnTo>
                      <a:lnTo>
                        <a:pt x="23694" y="10626"/>
                      </a:lnTo>
                      <a:lnTo>
                        <a:pt x="23929" y="10119"/>
                      </a:lnTo>
                      <a:lnTo>
                        <a:pt x="24237" y="10427"/>
                      </a:lnTo>
                      <a:lnTo>
                        <a:pt x="25069" y="10970"/>
                      </a:lnTo>
                      <a:lnTo>
                        <a:pt x="26101" y="11368"/>
                      </a:lnTo>
                      <a:lnTo>
                        <a:pt x="27223" y="11657"/>
                      </a:lnTo>
                      <a:lnTo>
                        <a:pt x="28400" y="11802"/>
                      </a:lnTo>
                      <a:lnTo>
                        <a:pt x="29558" y="11802"/>
                      </a:lnTo>
                      <a:lnTo>
                        <a:pt x="30608" y="11675"/>
                      </a:lnTo>
                      <a:lnTo>
                        <a:pt x="31495" y="11404"/>
                      </a:lnTo>
                      <a:lnTo>
                        <a:pt x="31857" y="11205"/>
                      </a:lnTo>
                      <a:lnTo>
                        <a:pt x="32237" y="10933"/>
                      </a:lnTo>
                      <a:lnTo>
                        <a:pt x="32852" y="10408"/>
                      </a:lnTo>
                      <a:lnTo>
                        <a:pt x="33251" y="9865"/>
                      </a:lnTo>
                      <a:lnTo>
                        <a:pt x="33414" y="9322"/>
                      </a:lnTo>
                      <a:lnTo>
                        <a:pt x="33414" y="9051"/>
                      </a:lnTo>
                      <a:lnTo>
                        <a:pt x="33377" y="8870"/>
                      </a:lnTo>
                      <a:lnTo>
                        <a:pt x="33214" y="8526"/>
                      </a:lnTo>
                      <a:lnTo>
                        <a:pt x="32925" y="8218"/>
                      </a:lnTo>
                      <a:lnTo>
                        <a:pt x="32545" y="7983"/>
                      </a:lnTo>
                      <a:lnTo>
                        <a:pt x="32309" y="7892"/>
                      </a:lnTo>
                      <a:lnTo>
                        <a:pt x="31911" y="7766"/>
                      </a:lnTo>
                      <a:lnTo>
                        <a:pt x="30952" y="7711"/>
                      </a:lnTo>
                      <a:lnTo>
                        <a:pt x="29920" y="7929"/>
                      </a:lnTo>
                      <a:lnTo>
                        <a:pt x="28852" y="8435"/>
                      </a:lnTo>
                      <a:lnTo>
                        <a:pt x="28327" y="8834"/>
                      </a:lnTo>
                      <a:lnTo>
                        <a:pt x="28309" y="8327"/>
                      </a:lnTo>
                      <a:lnTo>
                        <a:pt x="28128" y="7277"/>
                      </a:lnTo>
                      <a:lnTo>
                        <a:pt x="27784" y="6173"/>
                      </a:lnTo>
                      <a:lnTo>
                        <a:pt x="27278" y="4978"/>
                      </a:lnTo>
                      <a:lnTo>
                        <a:pt x="26952" y="4345"/>
                      </a:lnTo>
                      <a:lnTo>
                        <a:pt x="26680" y="4490"/>
                      </a:lnTo>
                      <a:lnTo>
                        <a:pt x="27024" y="5159"/>
                      </a:lnTo>
                      <a:lnTo>
                        <a:pt x="27549" y="6408"/>
                      </a:lnTo>
                      <a:lnTo>
                        <a:pt x="27875" y="7567"/>
                      </a:lnTo>
                      <a:lnTo>
                        <a:pt x="28020" y="8653"/>
                      </a:lnTo>
                      <a:lnTo>
                        <a:pt x="28038" y="9178"/>
                      </a:lnTo>
                      <a:lnTo>
                        <a:pt x="28038" y="9268"/>
                      </a:lnTo>
                      <a:lnTo>
                        <a:pt x="28128" y="9304"/>
                      </a:lnTo>
                      <a:lnTo>
                        <a:pt x="28201" y="9340"/>
                      </a:lnTo>
                      <a:lnTo>
                        <a:pt x="28291" y="9286"/>
                      </a:lnTo>
                      <a:lnTo>
                        <a:pt x="28526" y="9051"/>
                      </a:lnTo>
                      <a:lnTo>
                        <a:pt x="29051" y="8671"/>
                      </a:lnTo>
                      <a:lnTo>
                        <a:pt x="29848" y="8273"/>
                      </a:lnTo>
                      <a:lnTo>
                        <a:pt x="30879" y="8037"/>
                      </a:lnTo>
                      <a:lnTo>
                        <a:pt x="31821" y="8055"/>
                      </a:lnTo>
                      <a:lnTo>
                        <a:pt x="32219" y="8182"/>
                      </a:lnTo>
                      <a:lnTo>
                        <a:pt x="32581" y="8345"/>
                      </a:lnTo>
                      <a:lnTo>
                        <a:pt x="32943" y="8671"/>
                      </a:lnTo>
                      <a:lnTo>
                        <a:pt x="33088" y="8942"/>
                      </a:lnTo>
                      <a:lnTo>
                        <a:pt x="33106" y="9087"/>
                      </a:lnTo>
                      <a:lnTo>
                        <a:pt x="33106" y="9304"/>
                      </a:lnTo>
                      <a:lnTo>
                        <a:pt x="32961" y="9757"/>
                      </a:lnTo>
                      <a:lnTo>
                        <a:pt x="32599" y="10227"/>
                      </a:lnTo>
                      <a:lnTo>
                        <a:pt x="32038" y="10716"/>
                      </a:lnTo>
                      <a:lnTo>
                        <a:pt x="31694" y="10951"/>
                      </a:lnTo>
                      <a:lnTo>
                        <a:pt x="31350" y="11132"/>
                      </a:lnTo>
                      <a:lnTo>
                        <a:pt x="30463" y="11404"/>
                      </a:lnTo>
                      <a:lnTo>
                        <a:pt x="29413" y="11513"/>
                      </a:lnTo>
                      <a:lnTo>
                        <a:pt x="28273" y="11476"/>
                      </a:lnTo>
                      <a:lnTo>
                        <a:pt x="27115" y="11332"/>
                      </a:lnTo>
                      <a:lnTo>
                        <a:pt x="26010" y="11024"/>
                      </a:lnTo>
                      <a:lnTo>
                        <a:pt x="25033" y="10608"/>
                      </a:lnTo>
                      <a:lnTo>
                        <a:pt x="24273" y="10064"/>
                      </a:lnTo>
                      <a:lnTo>
                        <a:pt x="24019" y="9739"/>
                      </a:lnTo>
                      <a:lnTo>
                        <a:pt x="23947" y="9684"/>
                      </a:lnTo>
                      <a:lnTo>
                        <a:pt x="23875" y="9666"/>
                      </a:lnTo>
                      <a:lnTo>
                        <a:pt x="23802" y="9702"/>
                      </a:lnTo>
                      <a:lnTo>
                        <a:pt x="23748" y="9757"/>
                      </a:lnTo>
                      <a:lnTo>
                        <a:pt x="23458" y="10390"/>
                      </a:lnTo>
                      <a:lnTo>
                        <a:pt x="22825" y="11494"/>
                      </a:lnTo>
                      <a:lnTo>
                        <a:pt x="22101" y="12381"/>
                      </a:lnTo>
                      <a:lnTo>
                        <a:pt x="21304" y="13087"/>
                      </a:lnTo>
                      <a:lnTo>
                        <a:pt x="20399" y="13594"/>
                      </a:lnTo>
                      <a:lnTo>
                        <a:pt x="19422" y="13902"/>
                      </a:lnTo>
                      <a:lnTo>
                        <a:pt x="18354" y="14010"/>
                      </a:lnTo>
                      <a:lnTo>
                        <a:pt x="17214" y="13938"/>
                      </a:lnTo>
                      <a:lnTo>
                        <a:pt x="16598" y="13811"/>
                      </a:lnTo>
                      <a:lnTo>
                        <a:pt x="16182" y="13703"/>
                      </a:lnTo>
                      <a:lnTo>
                        <a:pt x="15277" y="13377"/>
                      </a:lnTo>
                      <a:lnTo>
                        <a:pt x="14336" y="12942"/>
                      </a:lnTo>
                      <a:lnTo>
                        <a:pt x="13413" y="12418"/>
                      </a:lnTo>
                      <a:lnTo>
                        <a:pt x="12562" y="11820"/>
                      </a:lnTo>
                      <a:lnTo>
                        <a:pt x="11838" y="11169"/>
                      </a:lnTo>
                      <a:lnTo>
                        <a:pt x="11259" y="10463"/>
                      </a:lnTo>
                      <a:lnTo>
                        <a:pt x="10915" y="9739"/>
                      </a:lnTo>
                      <a:lnTo>
                        <a:pt x="10861" y="9377"/>
                      </a:lnTo>
                      <a:lnTo>
                        <a:pt x="10824" y="9304"/>
                      </a:lnTo>
                      <a:lnTo>
                        <a:pt x="10752" y="9250"/>
                      </a:lnTo>
                      <a:lnTo>
                        <a:pt x="10680" y="9250"/>
                      </a:lnTo>
                      <a:lnTo>
                        <a:pt x="10607" y="9286"/>
                      </a:lnTo>
                      <a:lnTo>
                        <a:pt x="10281" y="9540"/>
                      </a:lnTo>
                      <a:lnTo>
                        <a:pt x="9322" y="9974"/>
                      </a:lnTo>
                      <a:lnTo>
                        <a:pt x="8091" y="10300"/>
                      </a:lnTo>
                      <a:lnTo>
                        <a:pt x="6679" y="10481"/>
                      </a:lnTo>
                      <a:lnTo>
                        <a:pt x="5919" y="10517"/>
                      </a:lnTo>
                      <a:lnTo>
                        <a:pt x="5123" y="10517"/>
                      </a:lnTo>
                      <a:lnTo>
                        <a:pt x="3512" y="10354"/>
                      </a:lnTo>
                      <a:lnTo>
                        <a:pt x="2408" y="10046"/>
                      </a:lnTo>
                      <a:lnTo>
                        <a:pt x="1756" y="9775"/>
                      </a:lnTo>
                      <a:lnTo>
                        <a:pt x="1213" y="9413"/>
                      </a:lnTo>
                      <a:lnTo>
                        <a:pt x="779" y="8997"/>
                      </a:lnTo>
                      <a:lnTo>
                        <a:pt x="634" y="8743"/>
                      </a:lnTo>
                      <a:lnTo>
                        <a:pt x="489" y="8435"/>
                      </a:lnTo>
                      <a:lnTo>
                        <a:pt x="326" y="7892"/>
                      </a:lnTo>
                      <a:lnTo>
                        <a:pt x="308" y="7386"/>
                      </a:lnTo>
                      <a:lnTo>
                        <a:pt x="435" y="6933"/>
                      </a:lnTo>
                      <a:lnTo>
                        <a:pt x="561" y="6734"/>
                      </a:lnTo>
                      <a:lnTo>
                        <a:pt x="779" y="6499"/>
                      </a:lnTo>
                      <a:lnTo>
                        <a:pt x="1358" y="6101"/>
                      </a:lnTo>
                      <a:lnTo>
                        <a:pt x="2100" y="5811"/>
                      </a:lnTo>
                      <a:lnTo>
                        <a:pt x="2933" y="5630"/>
                      </a:lnTo>
                      <a:lnTo>
                        <a:pt x="4254" y="5503"/>
                      </a:lnTo>
                      <a:lnTo>
                        <a:pt x="5919" y="5558"/>
                      </a:lnTo>
                      <a:lnTo>
                        <a:pt x="6553" y="5666"/>
                      </a:lnTo>
                      <a:lnTo>
                        <a:pt x="6625" y="5666"/>
                      </a:lnTo>
                      <a:lnTo>
                        <a:pt x="6697" y="5612"/>
                      </a:lnTo>
                      <a:lnTo>
                        <a:pt x="6734" y="5539"/>
                      </a:lnTo>
                      <a:lnTo>
                        <a:pt x="6734" y="5467"/>
                      </a:lnTo>
                      <a:lnTo>
                        <a:pt x="6589" y="4978"/>
                      </a:lnTo>
                      <a:lnTo>
                        <a:pt x="6571" y="4091"/>
                      </a:lnTo>
                      <a:lnTo>
                        <a:pt x="6788" y="3530"/>
                      </a:lnTo>
                      <a:lnTo>
                        <a:pt x="7023" y="3204"/>
                      </a:lnTo>
                      <a:lnTo>
                        <a:pt x="7494" y="2788"/>
                      </a:lnTo>
                      <a:lnTo>
                        <a:pt x="7928" y="2589"/>
                      </a:lnTo>
                      <a:lnTo>
                        <a:pt x="8218" y="2480"/>
                      </a:lnTo>
                      <a:lnTo>
                        <a:pt x="8833" y="2336"/>
                      </a:lnTo>
                      <a:lnTo>
                        <a:pt x="9485" y="2318"/>
                      </a:lnTo>
                      <a:lnTo>
                        <a:pt x="10136" y="2390"/>
                      </a:lnTo>
                      <a:lnTo>
                        <a:pt x="10770" y="2553"/>
                      </a:lnTo>
                      <a:lnTo>
                        <a:pt x="11349" y="2824"/>
                      </a:lnTo>
                      <a:lnTo>
                        <a:pt x="11874" y="3204"/>
                      </a:lnTo>
                      <a:lnTo>
                        <a:pt x="12272" y="3675"/>
                      </a:lnTo>
                      <a:lnTo>
                        <a:pt x="12435" y="3947"/>
                      </a:lnTo>
                      <a:lnTo>
                        <a:pt x="12490" y="4037"/>
                      </a:lnTo>
                      <a:lnTo>
                        <a:pt x="12598" y="4037"/>
                      </a:lnTo>
                      <a:lnTo>
                        <a:pt x="12689" y="3983"/>
                      </a:lnTo>
                      <a:lnTo>
                        <a:pt x="12707" y="3892"/>
                      </a:lnTo>
                      <a:lnTo>
                        <a:pt x="12725" y="3440"/>
                      </a:lnTo>
                      <a:lnTo>
                        <a:pt x="12870" y="2643"/>
                      </a:lnTo>
                      <a:lnTo>
                        <a:pt x="13159" y="1974"/>
                      </a:lnTo>
                      <a:lnTo>
                        <a:pt x="13630" y="1394"/>
                      </a:lnTo>
                      <a:lnTo>
                        <a:pt x="13938" y="1159"/>
                      </a:lnTo>
                      <a:lnTo>
                        <a:pt x="14281" y="924"/>
                      </a:lnTo>
                      <a:lnTo>
                        <a:pt x="15096" y="580"/>
                      </a:lnTo>
                      <a:lnTo>
                        <a:pt x="16001" y="381"/>
                      </a:lnTo>
                      <a:lnTo>
                        <a:pt x="16978" y="308"/>
                      </a:lnTo>
                      <a:lnTo>
                        <a:pt x="18010" y="327"/>
                      </a:lnTo>
                      <a:lnTo>
                        <a:pt x="19042" y="453"/>
                      </a:lnTo>
                      <a:lnTo>
                        <a:pt x="20598" y="779"/>
                      </a:lnTo>
                      <a:lnTo>
                        <a:pt x="21558" y="1087"/>
                      </a:lnTo>
                      <a:lnTo>
                        <a:pt x="21648" y="797"/>
                      </a:lnTo>
                      <a:lnTo>
                        <a:pt x="20671" y="489"/>
                      </a:lnTo>
                      <a:lnTo>
                        <a:pt x="19078" y="164"/>
                      </a:lnTo>
                      <a:lnTo>
                        <a:pt x="17992" y="37"/>
                      </a:lnTo>
                      <a:lnTo>
                        <a:pt x="1692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93" name="Google Shape;393;p11"/>
              <p:cNvSpPr/>
              <p:nvPr/>
            </p:nvSpPr>
            <p:spPr>
              <a:xfrm flipH="1">
                <a:off x="855866" y="2750450"/>
                <a:ext cx="889460" cy="424620"/>
              </a:xfrm>
              <a:custGeom>
                <a:avLst/>
                <a:gdLst/>
                <a:ahLst/>
                <a:cxnLst/>
                <a:rect l="l" t="t" r="r" b="b"/>
                <a:pathLst>
                  <a:path w="25631" h="12236" extrusionOk="0">
                    <a:moveTo>
                      <a:pt x="12055" y="0"/>
                    </a:moveTo>
                    <a:lnTo>
                      <a:pt x="10788" y="18"/>
                    </a:lnTo>
                    <a:lnTo>
                      <a:pt x="9557" y="199"/>
                    </a:lnTo>
                    <a:lnTo>
                      <a:pt x="8381" y="525"/>
                    </a:lnTo>
                    <a:lnTo>
                      <a:pt x="7331" y="996"/>
                    </a:lnTo>
                    <a:lnTo>
                      <a:pt x="6408" y="1629"/>
                    </a:lnTo>
                    <a:lnTo>
                      <a:pt x="5684" y="2425"/>
                    </a:lnTo>
                    <a:lnTo>
                      <a:pt x="5213" y="3349"/>
                    </a:lnTo>
                    <a:lnTo>
                      <a:pt x="4996" y="4453"/>
                    </a:lnTo>
                    <a:lnTo>
                      <a:pt x="5032" y="5068"/>
                    </a:lnTo>
                    <a:lnTo>
                      <a:pt x="5032" y="5068"/>
                    </a:lnTo>
                    <a:lnTo>
                      <a:pt x="4797" y="4923"/>
                    </a:lnTo>
                    <a:lnTo>
                      <a:pt x="4308" y="4706"/>
                    </a:lnTo>
                    <a:lnTo>
                      <a:pt x="3548" y="4525"/>
                    </a:lnTo>
                    <a:lnTo>
                      <a:pt x="2552" y="4598"/>
                    </a:lnTo>
                    <a:lnTo>
                      <a:pt x="1647" y="4923"/>
                    </a:lnTo>
                    <a:lnTo>
                      <a:pt x="869" y="5503"/>
                    </a:lnTo>
                    <a:lnTo>
                      <a:pt x="308" y="6263"/>
                    </a:lnTo>
                    <a:lnTo>
                      <a:pt x="55" y="6951"/>
                    </a:lnTo>
                    <a:lnTo>
                      <a:pt x="0" y="7439"/>
                    </a:lnTo>
                    <a:lnTo>
                      <a:pt x="18" y="7964"/>
                    </a:lnTo>
                    <a:lnTo>
                      <a:pt x="145" y="8507"/>
                    </a:lnTo>
                    <a:lnTo>
                      <a:pt x="254" y="8779"/>
                    </a:lnTo>
                    <a:lnTo>
                      <a:pt x="398" y="9141"/>
                    </a:lnTo>
                    <a:lnTo>
                      <a:pt x="797" y="9738"/>
                    </a:lnTo>
                    <a:lnTo>
                      <a:pt x="1249" y="10227"/>
                    </a:lnTo>
                    <a:lnTo>
                      <a:pt x="1792" y="10589"/>
                    </a:lnTo>
                    <a:lnTo>
                      <a:pt x="2371" y="10842"/>
                    </a:lnTo>
                    <a:lnTo>
                      <a:pt x="3005" y="11005"/>
                    </a:lnTo>
                    <a:lnTo>
                      <a:pt x="4018" y="11096"/>
                    </a:lnTo>
                    <a:lnTo>
                      <a:pt x="5430" y="10933"/>
                    </a:lnTo>
                    <a:lnTo>
                      <a:pt x="6842" y="10534"/>
                    </a:lnTo>
                    <a:lnTo>
                      <a:pt x="8145" y="9955"/>
                    </a:lnTo>
                    <a:lnTo>
                      <a:pt x="9286" y="9267"/>
                    </a:lnTo>
                    <a:lnTo>
                      <a:pt x="9738" y="8905"/>
                    </a:lnTo>
                    <a:lnTo>
                      <a:pt x="9955" y="9231"/>
                    </a:lnTo>
                    <a:lnTo>
                      <a:pt x="10516" y="9847"/>
                    </a:lnTo>
                    <a:lnTo>
                      <a:pt x="11222" y="10426"/>
                    </a:lnTo>
                    <a:lnTo>
                      <a:pt x="12019" y="10933"/>
                    </a:lnTo>
                    <a:lnTo>
                      <a:pt x="12924" y="11385"/>
                    </a:lnTo>
                    <a:lnTo>
                      <a:pt x="13865" y="11729"/>
                    </a:lnTo>
                    <a:lnTo>
                      <a:pt x="14861" y="12001"/>
                    </a:lnTo>
                    <a:lnTo>
                      <a:pt x="15838" y="12182"/>
                    </a:lnTo>
                    <a:lnTo>
                      <a:pt x="16797" y="12236"/>
                    </a:lnTo>
                    <a:lnTo>
                      <a:pt x="17684" y="12182"/>
                    </a:lnTo>
                    <a:lnTo>
                      <a:pt x="18517" y="12001"/>
                    </a:lnTo>
                    <a:lnTo>
                      <a:pt x="19223" y="11693"/>
                    </a:lnTo>
                    <a:lnTo>
                      <a:pt x="19820" y="11222"/>
                    </a:lnTo>
                    <a:lnTo>
                      <a:pt x="20236" y="10607"/>
                    </a:lnTo>
                    <a:lnTo>
                      <a:pt x="20472" y="9829"/>
                    </a:lnTo>
                    <a:lnTo>
                      <a:pt x="20472" y="8869"/>
                    </a:lnTo>
                    <a:lnTo>
                      <a:pt x="20381" y="8308"/>
                    </a:lnTo>
                    <a:lnTo>
                      <a:pt x="20417" y="8362"/>
                    </a:lnTo>
                    <a:lnTo>
                      <a:pt x="20598" y="8417"/>
                    </a:lnTo>
                    <a:lnTo>
                      <a:pt x="21123" y="8399"/>
                    </a:lnTo>
                    <a:lnTo>
                      <a:pt x="22173" y="8163"/>
                    </a:lnTo>
                    <a:lnTo>
                      <a:pt x="23386" y="7711"/>
                    </a:lnTo>
                    <a:lnTo>
                      <a:pt x="24255" y="7204"/>
                    </a:lnTo>
                    <a:lnTo>
                      <a:pt x="24761" y="6824"/>
                    </a:lnTo>
                    <a:lnTo>
                      <a:pt x="25178" y="6389"/>
                    </a:lnTo>
                    <a:lnTo>
                      <a:pt x="25467" y="5901"/>
                    </a:lnTo>
                    <a:lnTo>
                      <a:pt x="25630" y="5358"/>
                    </a:lnTo>
                    <a:lnTo>
                      <a:pt x="25594" y="4760"/>
                    </a:lnTo>
                    <a:lnTo>
                      <a:pt x="25377" y="4127"/>
                    </a:lnTo>
                    <a:lnTo>
                      <a:pt x="24906" y="3439"/>
                    </a:lnTo>
                    <a:lnTo>
                      <a:pt x="24580" y="3077"/>
                    </a:lnTo>
                    <a:lnTo>
                      <a:pt x="24218" y="2733"/>
                    </a:lnTo>
                    <a:lnTo>
                      <a:pt x="23386" y="2208"/>
                    </a:lnTo>
                    <a:lnTo>
                      <a:pt x="22463" y="1864"/>
                    </a:lnTo>
                    <a:lnTo>
                      <a:pt x="21503" y="1738"/>
                    </a:lnTo>
                    <a:lnTo>
                      <a:pt x="20544" y="1864"/>
                    </a:lnTo>
                    <a:lnTo>
                      <a:pt x="19639" y="2244"/>
                    </a:lnTo>
                    <a:lnTo>
                      <a:pt x="18825" y="2914"/>
                    </a:lnTo>
                    <a:lnTo>
                      <a:pt x="18155" y="3892"/>
                    </a:lnTo>
                    <a:lnTo>
                      <a:pt x="17901" y="4507"/>
                    </a:lnTo>
                    <a:lnTo>
                      <a:pt x="17920" y="3946"/>
                    </a:lnTo>
                    <a:lnTo>
                      <a:pt x="17684" y="2950"/>
                    </a:lnTo>
                    <a:lnTo>
                      <a:pt x="17196" y="2100"/>
                    </a:lnTo>
                    <a:lnTo>
                      <a:pt x="16453" y="1376"/>
                    </a:lnTo>
                    <a:lnTo>
                      <a:pt x="15530" y="815"/>
                    </a:lnTo>
                    <a:lnTo>
                      <a:pt x="14462" y="398"/>
                    </a:lnTo>
                    <a:lnTo>
                      <a:pt x="13286" y="109"/>
                    </a:lnTo>
                    <a:lnTo>
                      <a:pt x="12055" y="0"/>
                    </a:lnTo>
                    <a:close/>
                  </a:path>
                </a:pathLst>
              </a:cu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94" name="Google Shape;394;p11"/>
              <p:cNvGrpSpPr/>
              <p:nvPr/>
            </p:nvGrpSpPr>
            <p:grpSpPr>
              <a:xfrm flipH="1">
                <a:off x="-534284" y="3061277"/>
                <a:ext cx="1124148" cy="632259"/>
                <a:chOff x="389676" y="3721420"/>
                <a:chExt cx="1478364" cy="831483"/>
              </a:xfrm>
            </p:grpSpPr>
            <p:sp>
              <p:nvSpPr>
                <p:cNvPr id="395" name="Google Shape;395;p11"/>
                <p:cNvSpPr/>
                <p:nvPr/>
              </p:nvSpPr>
              <p:spPr>
                <a:xfrm>
                  <a:off x="395426" y="3726027"/>
                  <a:ext cx="1467436" cy="821698"/>
                </a:xfrm>
                <a:custGeom>
                  <a:avLst/>
                  <a:gdLst/>
                  <a:ahLst/>
                  <a:cxnLst/>
                  <a:rect l="l" t="t" r="r" b="b"/>
                  <a:pathLst>
                    <a:path w="46193" h="25866" extrusionOk="0">
                      <a:moveTo>
                        <a:pt x="22354" y="0"/>
                      </a:moveTo>
                      <a:lnTo>
                        <a:pt x="20218" y="218"/>
                      </a:lnTo>
                      <a:lnTo>
                        <a:pt x="19169" y="417"/>
                      </a:lnTo>
                      <a:lnTo>
                        <a:pt x="18589" y="543"/>
                      </a:lnTo>
                      <a:lnTo>
                        <a:pt x="17467" y="869"/>
                      </a:lnTo>
                      <a:lnTo>
                        <a:pt x="16417" y="1268"/>
                      </a:lnTo>
                      <a:lnTo>
                        <a:pt x="15440" y="1756"/>
                      </a:lnTo>
                      <a:lnTo>
                        <a:pt x="14535" y="2299"/>
                      </a:lnTo>
                      <a:lnTo>
                        <a:pt x="13720" y="2915"/>
                      </a:lnTo>
                      <a:lnTo>
                        <a:pt x="12996" y="3602"/>
                      </a:lnTo>
                      <a:lnTo>
                        <a:pt x="12363" y="4345"/>
                      </a:lnTo>
                      <a:lnTo>
                        <a:pt x="11838" y="5159"/>
                      </a:lnTo>
                      <a:lnTo>
                        <a:pt x="11422" y="6010"/>
                      </a:lnTo>
                      <a:lnTo>
                        <a:pt x="11132" y="6933"/>
                      </a:lnTo>
                      <a:lnTo>
                        <a:pt x="10951" y="7910"/>
                      </a:lnTo>
                      <a:lnTo>
                        <a:pt x="10897" y="8924"/>
                      </a:lnTo>
                      <a:lnTo>
                        <a:pt x="10987" y="9992"/>
                      </a:lnTo>
                      <a:lnTo>
                        <a:pt x="11204" y="11096"/>
                      </a:lnTo>
                      <a:lnTo>
                        <a:pt x="11585" y="12254"/>
                      </a:lnTo>
                      <a:lnTo>
                        <a:pt x="11838" y="12852"/>
                      </a:lnTo>
                      <a:lnTo>
                        <a:pt x="11458" y="12580"/>
                      </a:lnTo>
                      <a:lnTo>
                        <a:pt x="10607" y="12146"/>
                      </a:lnTo>
                      <a:lnTo>
                        <a:pt x="9666" y="11838"/>
                      </a:lnTo>
                      <a:lnTo>
                        <a:pt x="8670" y="11621"/>
                      </a:lnTo>
                      <a:lnTo>
                        <a:pt x="7639" y="11512"/>
                      </a:lnTo>
                      <a:lnTo>
                        <a:pt x="6589" y="11530"/>
                      </a:lnTo>
                      <a:lnTo>
                        <a:pt x="5539" y="11639"/>
                      </a:lnTo>
                      <a:lnTo>
                        <a:pt x="4507" y="11874"/>
                      </a:lnTo>
                      <a:lnTo>
                        <a:pt x="3548" y="12200"/>
                      </a:lnTo>
                      <a:lnTo>
                        <a:pt x="2643" y="12616"/>
                      </a:lnTo>
                      <a:lnTo>
                        <a:pt x="1828" y="13159"/>
                      </a:lnTo>
                      <a:lnTo>
                        <a:pt x="1141" y="13793"/>
                      </a:lnTo>
                      <a:lnTo>
                        <a:pt x="598" y="14535"/>
                      </a:lnTo>
                      <a:lnTo>
                        <a:pt x="199" y="15368"/>
                      </a:lnTo>
                      <a:lnTo>
                        <a:pt x="0" y="16291"/>
                      </a:lnTo>
                      <a:lnTo>
                        <a:pt x="0" y="17323"/>
                      </a:lnTo>
                      <a:lnTo>
                        <a:pt x="91" y="17884"/>
                      </a:lnTo>
                      <a:lnTo>
                        <a:pt x="199" y="18372"/>
                      </a:lnTo>
                      <a:lnTo>
                        <a:pt x="543" y="19241"/>
                      </a:lnTo>
                      <a:lnTo>
                        <a:pt x="1014" y="19983"/>
                      </a:lnTo>
                      <a:lnTo>
                        <a:pt x="1593" y="20617"/>
                      </a:lnTo>
                      <a:lnTo>
                        <a:pt x="2263" y="21142"/>
                      </a:lnTo>
                      <a:lnTo>
                        <a:pt x="3023" y="21558"/>
                      </a:lnTo>
                      <a:lnTo>
                        <a:pt x="3838" y="21848"/>
                      </a:lnTo>
                      <a:lnTo>
                        <a:pt x="4688" y="22047"/>
                      </a:lnTo>
                      <a:lnTo>
                        <a:pt x="5575" y="22155"/>
                      </a:lnTo>
                      <a:lnTo>
                        <a:pt x="6498" y="22155"/>
                      </a:lnTo>
                      <a:lnTo>
                        <a:pt x="7403" y="22065"/>
                      </a:lnTo>
                      <a:lnTo>
                        <a:pt x="8290" y="21902"/>
                      </a:lnTo>
                      <a:lnTo>
                        <a:pt x="9141" y="21648"/>
                      </a:lnTo>
                      <a:lnTo>
                        <a:pt x="9955" y="21305"/>
                      </a:lnTo>
                      <a:lnTo>
                        <a:pt x="10698" y="20888"/>
                      </a:lnTo>
                      <a:lnTo>
                        <a:pt x="11367" y="20400"/>
                      </a:lnTo>
                      <a:lnTo>
                        <a:pt x="11657" y="20128"/>
                      </a:lnTo>
                      <a:lnTo>
                        <a:pt x="12001" y="20653"/>
                      </a:lnTo>
                      <a:lnTo>
                        <a:pt x="12906" y="21648"/>
                      </a:lnTo>
                      <a:lnTo>
                        <a:pt x="14010" y="22590"/>
                      </a:lnTo>
                      <a:lnTo>
                        <a:pt x="15277" y="23440"/>
                      </a:lnTo>
                      <a:lnTo>
                        <a:pt x="16689" y="24183"/>
                      </a:lnTo>
                      <a:lnTo>
                        <a:pt x="18173" y="24816"/>
                      </a:lnTo>
                      <a:lnTo>
                        <a:pt x="19712" y="25323"/>
                      </a:lnTo>
                      <a:lnTo>
                        <a:pt x="21250" y="25685"/>
                      </a:lnTo>
                      <a:lnTo>
                        <a:pt x="22771" y="25866"/>
                      </a:lnTo>
                      <a:lnTo>
                        <a:pt x="24237" y="25866"/>
                      </a:lnTo>
                      <a:lnTo>
                        <a:pt x="25594" y="25667"/>
                      </a:lnTo>
                      <a:lnTo>
                        <a:pt x="26807" y="25250"/>
                      </a:lnTo>
                      <a:lnTo>
                        <a:pt x="27857" y="24581"/>
                      </a:lnTo>
                      <a:lnTo>
                        <a:pt x="28472" y="23929"/>
                      </a:lnTo>
                      <a:lnTo>
                        <a:pt x="28834" y="23404"/>
                      </a:lnTo>
                      <a:lnTo>
                        <a:pt x="29106" y="22807"/>
                      </a:lnTo>
                      <a:lnTo>
                        <a:pt x="29323" y="22155"/>
                      </a:lnTo>
                      <a:lnTo>
                        <a:pt x="29468" y="21413"/>
                      </a:lnTo>
                      <a:lnTo>
                        <a:pt x="29522" y="20599"/>
                      </a:lnTo>
                      <a:lnTo>
                        <a:pt x="29522" y="20164"/>
                      </a:lnTo>
                      <a:lnTo>
                        <a:pt x="29884" y="20562"/>
                      </a:lnTo>
                      <a:lnTo>
                        <a:pt x="30771" y="21268"/>
                      </a:lnTo>
                      <a:lnTo>
                        <a:pt x="31803" y="21866"/>
                      </a:lnTo>
                      <a:lnTo>
                        <a:pt x="32943" y="22372"/>
                      </a:lnTo>
                      <a:lnTo>
                        <a:pt x="34156" y="22753"/>
                      </a:lnTo>
                      <a:lnTo>
                        <a:pt x="35459" y="23042"/>
                      </a:lnTo>
                      <a:lnTo>
                        <a:pt x="36780" y="23205"/>
                      </a:lnTo>
                      <a:lnTo>
                        <a:pt x="38120" y="23241"/>
                      </a:lnTo>
                      <a:lnTo>
                        <a:pt x="39423" y="23151"/>
                      </a:lnTo>
                      <a:lnTo>
                        <a:pt x="40708" y="22916"/>
                      </a:lnTo>
                      <a:lnTo>
                        <a:pt x="41903" y="22554"/>
                      </a:lnTo>
                      <a:lnTo>
                        <a:pt x="43025" y="22029"/>
                      </a:lnTo>
                      <a:lnTo>
                        <a:pt x="44002" y="21377"/>
                      </a:lnTo>
                      <a:lnTo>
                        <a:pt x="44835" y="20562"/>
                      </a:lnTo>
                      <a:lnTo>
                        <a:pt x="45505" y="19585"/>
                      </a:lnTo>
                      <a:lnTo>
                        <a:pt x="45975" y="18445"/>
                      </a:lnTo>
                      <a:lnTo>
                        <a:pt x="46102" y="17811"/>
                      </a:lnTo>
                      <a:lnTo>
                        <a:pt x="46174" y="17413"/>
                      </a:lnTo>
                      <a:lnTo>
                        <a:pt x="46192" y="16725"/>
                      </a:lnTo>
                      <a:lnTo>
                        <a:pt x="46138" y="16146"/>
                      </a:lnTo>
                      <a:lnTo>
                        <a:pt x="45975" y="15639"/>
                      </a:lnTo>
                      <a:lnTo>
                        <a:pt x="45740" y="15241"/>
                      </a:lnTo>
                      <a:lnTo>
                        <a:pt x="45450" y="14933"/>
                      </a:lnTo>
                      <a:lnTo>
                        <a:pt x="45088" y="14716"/>
                      </a:lnTo>
                      <a:lnTo>
                        <a:pt x="44672" y="14571"/>
                      </a:lnTo>
                      <a:lnTo>
                        <a:pt x="43984" y="14499"/>
                      </a:lnTo>
                      <a:lnTo>
                        <a:pt x="42989" y="14698"/>
                      </a:lnTo>
                      <a:lnTo>
                        <a:pt x="41975" y="15187"/>
                      </a:lnTo>
                      <a:lnTo>
                        <a:pt x="41016" y="15947"/>
                      </a:lnTo>
                      <a:lnTo>
                        <a:pt x="40599" y="16417"/>
                      </a:lnTo>
                      <a:lnTo>
                        <a:pt x="40599" y="16417"/>
                      </a:lnTo>
                      <a:lnTo>
                        <a:pt x="41106" y="15838"/>
                      </a:lnTo>
                      <a:lnTo>
                        <a:pt x="42174" y="14951"/>
                      </a:lnTo>
                      <a:lnTo>
                        <a:pt x="42898" y="14282"/>
                      </a:lnTo>
                      <a:lnTo>
                        <a:pt x="43314" y="13775"/>
                      </a:lnTo>
                      <a:lnTo>
                        <a:pt x="43658" y="13178"/>
                      </a:lnTo>
                      <a:lnTo>
                        <a:pt x="43894" y="12417"/>
                      </a:lnTo>
                      <a:lnTo>
                        <a:pt x="43966" y="11983"/>
                      </a:lnTo>
                      <a:lnTo>
                        <a:pt x="44038" y="11331"/>
                      </a:lnTo>
                      <a:lnTo>
                        <a:pt x="43912" y="10010"/>
                      </a:lnTo>
                      <a:lnTo>
                        <a:pt x="43495" y="8761"/>
                      </a:lnTo>
                      <a:lnTo>
                        <a:pt x="42862" y="7603"/>
                      </a:lnTo>
                      <a:lnTo>
                        <a:pt x="42464" y="7096"/>
                      </a:lnTo>
                      <a:lnTo>
                        <a:pt x="42192" y="6788"/>
                      </a:lnTo>
                      <a:lnTo>
                        <a:pt x="41613" y="6281"/>
                      </a:lnTo>
                      <a:lnTo>
                        <a:pt x="40979" y="5847"/>
                      </a:lnTo>
                      <a:lnTo>
                        <a:pt x="40292" y="5521"/>
                      </a:lnTo>
                      <a:lnTo>
                        <a:pt x="39586" y="5286"/>
                      </a:lnTo>
                      <a:lnTo>
                        <a:pt x="38862" y="5159"/>
                      </a:lnTo>
                      <a:lnTo>
                        <a:pt x="38138" y="5105"/>
                      </a:lnTo>
                      <a:lnTo>
                        <a:pt x="37414" y="5159"/>
                      </a:lnTo>
                      <a:lnTo>
                        <a:pt x="36708" y="5304"/>
                      </a:lnTo>
                      <a:lnTo>
                        <a:pt x="36020" y="5539"/>
                      </a:lnTo>
                      <a:lnTo>
                        <a:pt x="35386" y="5865"/>
                      </a:lnTo>
                      <a:lnTo>
                        <a:pt x="34807" y="6299"/>
                      </a:lnTo>
                      <a:lnTo>
                        <a:pt x="34282" y="6806"/>
                      </a:lnTo>
                      <a:lnTo>
                        <a:pt x="33848" y="7422"/>
                      </a:lnTo>
                      <a:lnTo>
                        <a:pt x="33504" y="8075"/>
                      </a:lnTo>
                      <a:lnTo>
                        <a:pt x="33558" y="7530"/>
                      </a:lnTo>
                      <a:lnTo>
                        <a:pt x="33522" y="6824"/>
                      </a:lnTo>
                      <a:lnTo>
                        <a:pt x="33395" y="6136"/>
                      </a:lnTo>
                      <a:lnTo>
                        <a:pt x="33196" y="5467"/>
                      </a:lnTo>
                      <a:lnTo>
                        <a:pt x="32744" y="4507"/>
                      </a:lnTo>
                      <a:lnTo>
                        <a:pt x="31893" y="3313"/>
                      </a:lnTo>
                      <a:lnTo>
                        <a:pt x="30825" y="2281"/>
                      </a:lnTo>
                      <a:lnTo>
                        <a:pt x="29631" y="1449"/>
                      </a:lnTo>
                      <a:lnTo>
                        <a:pt x="28327" y="815"/>
                      </a:lnTo>
                      <a:lnTo>
                        <a:pt x="27676" y="598"/>
                      </a:lnTo>
                      <a:lnTo>
                        <a:pt x="26644" y="344"/>
                      </a:lnTo>
                      <a:lnTo>
                        <a:pt x="24508" y="37"/>
                      </a:lnTo>
                      <a:lnTo>
                        <a:pt x="2235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11"/>
                <p:cNvSpPr/>
                <p:nvPr/>
              </p:nvSpPr>
              <p:spPr>
                <a:xfrm>
                  <a:off x="389676" y="3734636"/>
                  <a:ext cx="1478364" cy="818267"/>
                </a:xfrm>
                <a:custGeom>
                  <a:avLst/>
                  <a:gdLst/>
                  <a:ahLst/>
                  <a:cxnLst/>
                  <a:rect l="l" t="t" r="r" b="b"/>
                  <a:pathLst>
                    <a:path w="46537" h="25758" extrusionOk="0">
                      <a:moveTo>
                        <a:pt x="19331" y="1"/>
                      </a:moveTo>
                      <a:lnTo>
                        <a:pt x="18680" y="146"/>
                      </a:lnTo>
                      <a:lnTo>
                        <a:pt x="17431" y="526"/>
                      </a:lnTo>
                      <a:lnTo>
                        <a:pt x="16254" y="997"/>
                      </a:lnTo>
                      <a:lnTo>
                        <a:pt x="15186" y="1558"/>
                      </a:lnTo>
                      <a:lnTo>
                        <a:pt x="14227" y="2209"/>
                      </a:lnTo>
                      <a:lnTo>
                        <a:pt x="13358" y="2933"/>
                      </a:lnTo>
                      <a:lnTo>
                        <a:pt x="12616" y="3730"/>
                      </a:lnTo>
                      <a:lnTo>
                        <a:pt x="12019" y="4598"/>
                      </a:lnTo>
                      <a:lnTo>
                        <a:pt x="11766" y="5069"/>
                      </a:lnTo>
                      <a:lnTo>
                        <a:pt x="11566" y="5449"/>
                      </a:lnTo>
                      <a:lnTo>
                        <a:pt x="11259" y="6264"/>
                      </a:lnTo>
                      <a:lnTo>
                        <a:pt x="11060" y="7114"/>
                      </a:lnTo>
                      <a:lnTo>
                        <a:pt x="10951" y="7983"/>
                      </a:lnTo>
                      <a:lnTo>
                        <a:pt x="10933" y="8888"/>
                      </a:lnTo>
                      <a:lnTo>
                        <a:pt x="11023" y="9793"/>
                      </a:lnTo>
                      <a:lnTo>
                        <a:pt x="11223" y="10734"/>
                      </a:lnTo>
                      <a:lnTo>
                        <a:pt x="11494" y="11694"/>
                      </a:lnTo>
                      <a:lnTo>
                        <a:pt x="11675" y="12164"/>
                      </a:lnTo>
                      <a:lnTo>
                        <a:pt x="11204" y="11893"/>
                      </a:lnTo>
                      <a:lnTo>
                        <a:pt x="10118" y="11477"/>
                      </a:lnTo>
                      <a:lnTo>
                        <a:pt x="8960" y="11205"/>
                      </a:lnTo>
                      <a:lnTo>
                        <a:pt x="7729" y="11096"/>
                      </a:lnTo>
                      <a:lnTo>
                        <a:pt x="6480" y="11133"/>
                      </a:lnTo>
                      <a:lnTo>
                        <a:pt x="5231" y="11314"/>
                      </a:lnTo>
                      <a:lnTo>
                        <a:pt x="4037" y="11640"/>
                      </a:lnTo>
                      <a:lnTo>
                        <a:pt x="2933" y="12128"/>
                      </a:lnTo>
                      <a:lnTo>
                        <a:pt x="2426" y="12436"/>
                      </a:lnTo>
                      <a:lnTo>
                        <a:pt x="2064" y="12653"/>
                      </a:lnTo>
                      <a:lnTo>
                        <a:pt x="1448" y="13178"/>
                      </a:lnTo>
                      <a:lnTo>
                        <a:pt x="942" y="13739"/>
                      </a:lnTo>
                      <a:lnTo>
                        <a:pt x="543" y="14355"/>
                      </a:lnTo>
                      <a:lnTo>
                        <a:pt x="254" y="15024"/>
                      </a:lnTo>
                      <a:lnTo>
                        <a:pt x="73" y="15730"/>
                      </a:lnTo>
                      <a:lnTo>
                        <a:pt x="0" y="16472"/>
                      </a:lnTo>
                      <a:lnTo>
                        <a:pt x="55" y="17233"/>
                      </a:lnTo>
                      <a:lnTo>
                        <a:pt x="127" y="17631"/>
                      </a:lnTo>
                      <a:lnTo>
                        <a:pt x="199" y="18011"/>
                      </a:lnTo>
                      <a:lnTo>
                        <a:pt x="435" y="18699"/>
                      </a:lnTo>
                      <a:lnTo>
                        <a:pt x="761" y="19332"/>
                      </a:lnTo>
                      <a:lnTo>
                        <a:pt x="1159" y="19911"/>
                      </a:lnTo>
                      <a:lnTo>
                        <a:pt x="1647" y="20436"/>
                      </a:lnTo>
                      <a:lnTo>
                        <a:pt x="2209" y="20889"/>
                      </a:lnTo>
                      <a:lnTo>
                        <a:pt x="2824" y="21269"/>
                      </a:lnTo>
                      <a:lnTo>
                        <a:pt x="3530" y="21577"/>
                      </a:lnTo>
                      <a:lnTo>
                        <a:pt x="3910" y="21703"/>
                      </a:lnTo>
                      <a:lnTo>
                        <a:pt x="4417" y="21848"/>
                      </a:lnTo>
                      <a:lnTo>
                        <a:pt x="5467" y="22011"/>
                      </a:lnTo>
                      <a:lnTo>
                        <a:pt x="6535" y="22047"/>
                      </a:lnTo>
                      <a:lnTo>
                        <a:pt x="7602" y="21957"/>
                      </a:lnTo>
                      <a:lnTo>
                        <a:pt x="8670" y="21739"/>
                      </a:lnTo>
                      <a:lnTo>
                        <a:pt x="9666" y="21414"/>
                      </a:lnTo>
                      <a:lnTo>
                        <a:pt x="10607" y="20961"/>
                      </a:lnTo>
                      <a:lnTo>
                        <a:pt x="11440" y="20418"/>
                      </a:lnTo>
                      <a:lnTo>
                        <a:pt x="11802" y="20092"/>
                      </a:lnTo>
                      <a:lnTo>
                        <a:pt x="12236" y="20690"/>
                      </a:lnTo>
                      <a:lnTo>
                        <a:pt x="13322" y="21812"/>
                      </a:lnTo>
                      <a:lnTo>
                        <a:pt x="14643" y="22826"/>
                      </a:lnTo>
                      <a:lnTo>
                        <a:pt x="16146" y="23731"/>
                      </a:lnTo>
                      <a:lnTo>
                        <a:pt x="17793" y="24491"/>
                      </a:lnTo>
                      <a:lnTo>
                        <a:pt x="19494" y="25088"/>
                      </a:lnTo>
                      <a:lnTo>
                        <a:pt x="21214" y="25504"/>
                      </a:lnTo>
                      <a:lnTo>
                        <a:pt x="22915" y="25740"/>
                      </a:lnTo>
                      <a:lnTo>
                        <a:pt x="23730" y="25758"/>
                      </a:lnTo>
                      <a:lnTo>
                        <a:pt x="24400" y="25740"/>
                      </a:lnTo>
                      <a:lnTo>
                        <a:pt x="25648" y="25577"/>
                      </a:lnTo>
                      <a:lnTo>
                        <a:pt x="26228" y="25414"/>
                      </a:lnTo>
                      <a:lnTo>
                        <a:pt x="26861" y="25197"/>
                      </a:lnTo>
                      <a:lnTo>
                        <a:pt x="27802" y="24672"/>
                      </a:lnTo>
                      <a:lnTo>
                        <a:pt x="28382" y="24183"/>
                      </a:lnTo>
                      <a:lnTo>
                        <a:pt x="28907" y="23586"/>
                      </a:lnTo>
                      <a:lnTo>
                        <a:pt x="29341" y="22844"/>
                      </a:lnTo>
                      <a:lnTo>
                        <a:pt x="29649" y="21957"/>
                      </a:lnTo>
                      <a:lnTo>
                        <a:pt x="29830" y="20889"/>
                      </a:lnTo>
                      <a:lnTo>
                        <a:pt x="29848" y="20273"/>
                      </a:lnTo>
                      <a:lnTo>
                        <a:pt x="30336" y="20726"/>
                      </a:lnTo>
                      <a:lnTo>
                        <a:pt x="31495" y="21504"/>
                      </a:lnTo>
                      <a:lnTo>
                        <a:pt x="32816" y="22156"/>
                      </a:lnTo>
                      <a:lnTo>
                        <a:pt x="34282" y="22645"/>
                      </a:lnTo>
                      <a:lnTo>
                        <a:pt x="35839" y="22970"/>
                      </a:lnTo>
                      <a:lnTo>
                        <a:pt x="37432" y="23115"/>
                      </a:lnTo>
                      <a:lnTo>
                        <a:pt x="39043" y="23079"/>
                      </a:lnTo>
                      <a:lnTo>
                        <a:pt x="40617" y="22862"/>
                      </a:lnTo>
                      <a:lnTo>
                        <a:pt x="41360" y="22663"/>
                      </a:lnTo>
                      <a:lnTo>
                        <a:pt x="41884" y="22518"/>
                      </a:lnTo>
                      <a:lnTo>
                        <a:pt x="42844" y="22120"/>
                      </a:lnTo>
                      <a:lnTo>
                        <a:pt x="43713" y="21631"/>
                      </a:lnTo>
                      <a:lnTo>
                        <a:pt x="44455" y="21070"/>
                      </a:lnTo>
                      <a:lnTo>
                        <a:pt x="45106" y="20418"/>
                      </a:lnTo>
                      <a:lnTo>
                        <a:pt x="45631" y="19694"/>
                      </a:lnTo>
                      <a:lnTo>
                        <a:pt x="46048" y="18898"/>
                      </a:lnTo>
                      <a:lnTo>
                        <a:pt x="46337" y="18029"/>
                      </a:lnTo>
                      <a:lnTo>
                        <a:pt x="46428" y="17558"/>
                      </a:lnTo>
                      <a:lnTo>
                        <a:pt x="46500" y="17160"/>
                      </a:lnTo>
                      <a:lnTo>
                        <a:pt x="46536" y="16454"/>
                      </a:lnTo>
                      <a:lnTo>
                        <a:pt x="46464" y="15875"/>
                      </a:lnTo>
                      <a:lnTo>
                        <a:pt x="46337" y="15404"/>
                      </a:lnTo>
                      <a:lnTo>
                        <a:pt x="46048" y="14861"/>
                      </a:lnTo>
                      <a:lnTo>
                        <a:pt x="45559" y="14427"/>
                      </a:lnTo>
                      <a:lnTo>
                        <a:pt x="45324" y="14300"/>
                      </a:lnTo>
                      <a:lnTo>
                        <a:pt x="45070" y="14192"/>
                      </a:lnTo>
                      <a:lnTo>
                        <a:pt x="44491" y="14101"/>
                      </a:lnTo>
                      <a:lnTo>
                        <a:pt x="43876" y="14119"/>
                      </a:lnTo>
                      <a:lnTo>
                        <a:pt x="43224" y="14264"/>
                      </a:lnTo>
                      <a:lnTo>
                        <a:pt x="42898" y="14391"/>
                      </a:lnTo>
                      <a:lnTo>
                        <a:pt x="42898" y="14391"/>
                      </a:lnTo>
                      <a:lnTo>
                        <a:pt x="43152" y="14155"/>
                      </a:lnTo>
                      <a:lnTo>
                        <a:pt x="43604" y="13631"/>
                      </a:lnTo>
                      <a:lnTo>
                        <a:pt x="43966" y="12979"/>
                      </a:lnTo>
                      <a:lnTo>
                        <a:pt x="44219" y="12201"/>
                      </a:lnTo>
                      <a:lnTo>
                        <a:pt x="44310" y="11730"/>
                      </a:lnTo>
                      <a:lnTo>
                        <a:pt x="44364" y="11078"/>
                      </a:lnTo>
                      <a:lnTo>
                        <a:pt x="44238" y="9775"/>
                      </a:lnTo>
                      <a:lnTo>
                        <a:pt x="43839" y="8472"/>
                      </a:lnTo>
                      <a:lnTo>
                        <a:pt x="43188" y="7277"/>
                      </a:lnTo>
                      <a:lnTo>
                        <a:pt x="42753" y="6716"/>
                      </a:lnTo>
                      <a:lnTo>
                        <a:pt x="42482" y="6409"/>
                      </a:lnTo>
                      <a:lnTo>
                        <a:pt x="41866" y="5865"/>
                      </a:lnTo>
                      <a:lnTo>
                        <a:pt x="41179" y="5413"/>
                      </a:lnTo>
                      <a:lnTo>
                        <a:pt x="40436" y="5069"/>
                      </a:lnTo>
                      <a:lnTo>
                        <a:pt x="39676" y="4834"/>
                      </a:lnTo>
                      <a:lnTo>
                        <a:pt x="38862" y="4707"/>
                      </a:lnTo>
                      <a:lnTo>
                        <a:pt x="38047" y="4689"/>
                      </a:lnTo>
                      <a:lnTo>
                        <a:pt x="37233" y="4798"/>
                      </a:lnTo>
                      <a:lnTo>
                        <a:pt x="36834" y="4906"/>
                      </a:lnTo>
                      <a:lnTo>
                        <a:pt x="36346" y="5051"/>
                      </a:lnTo>
                      <a:lnTo>
                        <a:pt x="35495" y="5467"/>
                      </a:lnTo>
                      <a:lnTo>
                        <a:pt x="34753" y="6010"/>
                      </a:lnTo>
                      <a:lnTo>
                        <a:pt x="34138" y="6698"/>
                      </a:lnTo>
                      <a:lnTo>
                        <a:pt x="33884" y="7096"/>
                      </a:lnTo>
                      <a:lnTo>
                        <a:pt x="33848" y="6481"/>
                      </a:lnTo>
                      <a:lnTo>
                        <a:pt x="33558" y="5232"/>
                      </a:lnTo>
                      <a:lnTo>
                        <a:pt x="33287" y="4617"/>
                      </a:lnTo>
                      <a:lnTo>
                        <a:pt x="33088" y="4236"/>
                      </a:lnTo>
                      <a:lnTo>
                        <a:pt x="32617" y="3512"/>
                      </a:lnTo>
                      <a:lnTo>
                        <a:pt x="32056" y="2825"/>
                      </a:lnTo>
                      <a:lnTo>
                        <a:pt x="31422" y="2173"/>
                      </a:lnTo>
                      <a:lnTo>
                        <a:pt x="30717" y="1594"/>
                      </a:lnTo>
                      <a:lnTo>
                        <a:pt x="29956" y="1087"/>
                      </a:lnTo>
                      <a:lnTo>
                        <a:pt x="29160" y="653"/>
                      </a:lnTo>
                      <a:lnTo>
                        <a:pt x="28327" y="309"/>
                      </a:lnTo>
                      <a:lnTo>
                        <a:pt x="27893" y="182"/>
                      </a:lnTo>
                      <a:lnTo>
                        <a:pt x="27802" y="472"/>
                      </a:lnTo>
                      <a:lnTo>
                        <a:pt x="28219" y="598"/>
                      </a:lnTo>
                      <a:lnTo>
                        <a:pt x="29033" y="924"/>
                      </a:lnTo>
                      <a:lnTo>
                        <a:pt x="29812" y="1340"/>
                      </a:lnTo>
                      <a:lnTo>
                        <a:pt x="30536" y="1847"/>
                      </a:lnTo>
                      <a:lnTo>
                        <a:pt x="31223" y="2390"/>
                      </a:lnTo>
                      <a:lnTo>
                        <a:pt x="31839" y="3006"/>
                      </a:lnTo>
                      <a:lnTo>
                        <a:pt x="32364" y="3675"/>
                      </a:lnTo>
                      <a:lnTo>
                        <a:pt x="32834" y="4381"/>
                      </a:lnTo>
                      <a:lnTo>
                        <a:pt x="33015" y="4761"/>
                      </a:lnTo>
                      <a:lnTo>
                        <a:pt x="33178" y="5141"/>
                      </a:lnTo>
                      <a:lnTo>
                        <a:pt x="33432" y="5902"/>
                      </a:lnTo>
                      <a:lnTo>
                        <a:pt x="33558" y="6662"/>
                      </a:lnTo>
                      <a:lnTo>
                        <a:pt x="33576" y="7422"/>
                      </a:lnTo>
                      <a:lnTo>
                        <a:pt x="33522" y="7802"/>
                      </a:lnTo>
                      <a:lnTo>
                        <a:pt x="33323" y="8400"/>
                      </a:lnTo>
                      <a:lnTo>
                        <a:pt x="33178" y="9033"/>
                      </a:lnTo>
                      <a:lnTo>
                        <a:pt x="33196" y="9160"/>
                      </a:lnTo>
                      <a:lnTo>
                        <a:pt x="33287" y="9214"/>
                      </a:lnTo>
                      <a:lnTo>
                        <a:pt x="33414" y="9214"/>
                      </a:lnTo>
                      <a:lnTo>
                        <a:pt x="33468" y="9124"/>
                      </a:lnTo>
                      <a:lnTo>
                        <a:pt x="33703" y="8508"/>
                      </a:lnTo>
                      <a:lnTo>
                        <a:pt x="33830" y="7893"/>
                      </a:lnTo>
                      <a:lnTo>
                        <a:pt x="34047" y="7404"/>
                      </a:lnTo>
                      <a:lnTo>
                        <a:pt x="34644" y="6535"/>
                      </a:lnTo>
                      <a:lnTo>
                        <a:pt x="35441" y="5865"/>
                      </a:lnTo>
                      <a:lnTo>
                        <a:pt x="36382" y="5359"/>
                      </a:lnTo>
                      <a:lnTo>
                        <a:pt x="36907" y="5196"/>
                      </a:lnTo>
                      <a:lnTo>
                        <a:pt x="37287" y="5087"/>
                      </a:lnTo>
                      <a:lnTo>
                        <a:pt x="38065" y="4997"/>
                      </a:lnTo>
                      <a:lnTo>
                        <a:pt x="38844" y="5015"/>
                      </a:lnTo>
                      <a:lnTo>
                        <a:pt x="39604" y="5123"/>
                      </a:lnTo>
                      <a:lnTo>
                        <a:pt x="40328" y="5359"/>
                      </a:lnTo>
                      <a:lnTo>
                        <a:pt x="41034" y="5684"/>
                      </a:lnTo>
                      <a:lnTo>
                        <a:pt x="41667" y="6101"/>
                      </a:lnTo>
                      <a:lnTo>
                        <a:pt x="42265" y="6626"/>
                      </a:lnTo>
                      <a:lnTo>
                        <a:pt x="42518" y="6915"/>
                      </a:lnTo>
                      <a:lnTo>
                        <a:pt x="42934" y="7440"/>
                      </a:lnTo>
                      <a:lnTo>
                        <a:pt x="43568" y="8599"/>
                      </a:lnTo>
                      <a:lnTo>
                        <a:pt x="43948" y="9829"/>
                      </a:lnTo>
                      <a:lnTo>
                        <a:pt x="44057" y="11078"/>
                      </a:lnTo>
                      <a:lnTo>
                        <a:pt x="44002" y="11694"/>
                      </a:lnTo>
                      <a:lnTo>
                        <a:pt x="43912" y="12255"/>
                      </a:lnTo>
                      <a:lnTo>
                        <a:pt x="43550" y="13160"/>
                      </a:lnTo>
                      <a:lnTo>
                        <a:pt x="43025" y="13848"/>
                      </a:lnTo>
                      <a:lnTo>
                        <a:pt x="42409" y="14427"/>
                      </a:lnTo>
                      <a:lnTo>
                        <a:pt x="42065" y="14717"/>
                      </a:lnTo>
                      <a:lnTo>
                        <a:pt x="41703" y="15006"/>
                      </a:lnTo>
                      <a:lnTo>
                        <a:pt x="40998" y="15658"/>
                      </a:lnTo>
                      <a:lnTo>
                        <a:pt x="40672" y="16038"/>
                      </a:lnTo>
                      <a:lnTo>
                        <a:pt x="40654" y="16038"/>
                      </a:lnTo>
                      <a:lnTo>
                        <a:pt x="40654" y="16056"/>
                      </a:lnTo>
                      <a:lnTo>
                        <a:pt x="40636" y="16092"/>
                      </a:lnTo>
                      <a:lnTo>
                        <a:pt x="40636" y="16219"/>
                      </a:lnTo>
                      <a:lnTo>
                        <a:pt x="40672" y="16255"/>
                      </a:lnTo>
                      <a:lnTo>
                        <a:pt x="40726" y="16291"/>
                      </a:lnTo>
                      <a:lnTo>
                        <a:pt x="40853" y="16273"/>
                      </a:lnTo>
                      <a:lnTo>
                        <a:pt x="40889" y="16237"/>
                      </a:lnTo>
                      <a:lnTo>
                        <a:pt x="40907" y="16219"/>
                      </a:lnTo>
                      <a:lnTo>
                        <a:pt x="41142" y="15947"/>
                      </a:lnTo>
                      <a:lnTo>
                        <a:pt x="41649" y="15477"/>
                      </a:lnTo>
                      <a:lnTo>
                        <a:pt x="42482" y="14898"/>
                      </a:lnTo>
                      <a:lnTo>
                        <a:pt x="43351" y="14536"/>
                      </a:lnTo>
                      <a:lnTo>
                        <a:pt x="43930" y="14409"/>
                      </a:lnTo>
                      <a:lnTo>
                        <a:pt x="44473" y="14391"/>
                      </a:lnTo>
                      <a:lnTo>
                        <a:pt x="44962" y="14481"/>
                      </a:lnTo>
                      <a:lnTo>
                        <a:pt x="45197" y="14572"/>
                      </a:lnTo>
                      <a:lnTo>
                        <a:pt x="45505" y="14753"/>
                      </a:lnTo>
                      <a:lnTo>
                        <a:pt x="45957" y="15278"/>
                      </a:lnTo>
                      <a:lnTo>
                        <a:pt x="46192" y="16020"/>
                      </a:lnTo>
                      <a:lnTo>
                        <a:pt x="46210" y="16961"/>
                      </a:lnTo>
                      <a:lnTo>
                        <a:pt x="46138" y="17504"/>
                      </a:lnTo>
                      <a:lnTo>
                        <a:pt x="46048" y="17938"/>
                      </a:lnTo>
                      <a:lnTo>
                        <a:pt x="45776" y="18771"/>
                      </a:lnTo>
                      <a:lnTo>
                        <a:pt x="45378" y="19531"/>
                      </a:lnTo>
                      <a:lnTo>
                        <a:pt x="44871" y="20219"/>
                      </a:lnTo>
                      <a:lnTo>
                        <a:pt x="44256" y="20853"/>
                      </a:lnTo>
                      <a:lnTo>
                        <a:pt x="43532" y="21377"/>
                      </a:lnTo>
                      <a:lnTo>
                        <a:pt x="42699" y="21848"/>
                      </a:lnTo>
                      <a:lnTo>
                        <a:pt x="41776" y="22228"/>
                      </a:lnTo>
                      <a:lnTo>
                        <a:pt x="41287" y="22373"/>
                      </a:lnTo>
                      <a:lnTo>
                        <a:pt x="40527" y="22572"/>
                      </a:lnTo>
                      <a:lnTo>
                        <a:pt x="38952" y="22789"/>
                      </a:lnTo>
                      <a:lnTo>
                        <a:pt x="37323" y="22789"/>
                      </a:lnTo>
                      <a:lnTo>
                        <a:pt x="35712" y="22626"/>
                      </a:lnTo>
                      <a:lnTo>
                        <a:pt x="34138" y="22264"/>
                      </a:lnTo>
                      <a:lnTo>
                        <a:pt x="32671" y="21758"/>
                      </a:lnTo>
                      <a:lnTo>
                        <a:pt x="31368" y="21070"/>
                      </a:lnTo>
                      <a:lnTo>
                        <a:pt x="30264" y="20255"/>
                      </a:lnTo>
                      <a:lnTo>
                        <a:pt x="29812" y="19803"/>
                      </a:lnTo>
                      <a:lnTo>
                        <a:pt x="29739" y="19748"/>
                      </a:lnTo>
                      <a:lnTo>
                        <a:pt x="29649" y="19767"/>
                      </a:lnTo>
                      <a:lnTo>
                        <a:pt x="29558" y="19821"/>
                      </a:lnTo>
                      <a:lnTo>
                        <a:pt x="29540" y="19911"/>
                      </a:lnTo>
                      <a:lnTo>
                        <a:pt x="29558" y="20400"/>
                      </a:lnTo>
                      <a:lnTo>
                        <a:pt x="29468" y="21341"/>
                      </a:lnTo>
                      <a:lnTo>
                        <a:pt x="29269" y="22174"/>
                      </a:lnTo>
                      <a:lnTo>
                        <a:pt x="28943" y="22916"/>
                      </a:lnTo>
                      <a:lnTo>
                        <a:pt x="28526" y="23586"/>
                      </a:lnTo>
                      <a:lnTo>
                        <a:pt x="27983" y="24147"/>
                      </a:lnTo>
                      <a:lnTo>
                        <a:pt x="27332" y="24617"/>
                      </a:lnTo>
                      <a:lnTo>
                        <a:pt x="26572" y="24979"/>
                      </a:lnTo>
                      <a:lnTo>
                        <a:pt x="26137" y="25124"/>
                      </a:lnTo>
                      <a:lnTo>
                        <a:pt x="25739" y="25233"/>
                      </a:lnTo>
                      <a:lnTo>
                        <a:pt x="24852" y="25396"/>
                      </a:lnTo>
                      <a:lnTo>
                        <a:pt x="23458" y="25468"/>
                      </a:lnTo>
                      <a:lnTo>
                        <a:pt x="21449" y="25269"/>
                      </a:lnTo>
                      <a:lnTo>
                        <a:pt x="19368" y="24762"/>
                      </a:lnTo>
                      <a:lnTo>
                        <a:pt x="17359" y="24002"/>
                      </a:lnTo>
                      <a:lnTo>
                        <a:pt x="15458" y="23007"/>
                      </a:lnTo>
                      <a:lnTo>
                        <a:pt x="13793" y="21830"/>
                      </a:lnTo>
                      <a:lnTo>
                        <a:pt x="12761" y="20834"/>
                      </a:lnTo>
                      <a:lnTo>
                        <a:pt x="12200" y="20147"/>
                      </a:lnTo>
                      <a:lnTo>
                        <a:pt x="11965" y="19785"/>
                      </a:lnTo>
                      <a:lnTo>
                        <a:pt x="11910" y="19730"/>
                      </a:lnTo>
                      <a:lnTo>
                        <a:pt x="11856" y="19712"/>
                      </a:lnTo>
                      <a:lnTo>
                        <a:pt x="11784" y="19712"/>
                      </a:lnTo>
                      <a:lnTo>
                        <a:pt x="11729" y="19748"/>
                      </a:lnTo>
                      <a:lnTo>
                        <a:pt x="11385" y="20074"/>
                      </a:lnTo>
                      <a:lnTo>
                        <a:pt x="10571" y="20635"/>
                      </a:lnTo>
                      <a:lnTo>
                        <a:pt x="9666" y="21088"/>
                      </a:lnTo>
                      <a:lnTo>
                        <a:pt x="8688" y="21432"/>
                      </a:lnTo>
                      <a:lnTo>
                        <a:pt x="7657" y="21649"/>
                      </a:lnTo>
                      <a:lnTo>
                        <a:pt x="6589" y="21739"/>
                      </a:lnTo>
                      <a:lnTo>
                        <a:pt x="5521" y="21721"/>
                      </a:lnTo>
                      <a:lnTo>
                        <a:pt x="4489" y="21558"/>
                      </a:lnTo>
                      <a:lnTo>
                        <a:pt x="4000" y="21414"/>
                      </a:lnTo>
                      <a:lnTo>
                        <a:pt x="3638" y="21305"/>
                      </a:lnTo>
                      <a:lnTo>
                        <a:pt x="2987" y="20997"/>
                      </a:lnTo>
                      <a:lnTo>
                        <a:pt x="2390" y="20635"/>
                      </a:lnTo>
                      <a:lnTo>
                        <a:pt x="1865" y="20219"/>
                      </a:lnTo>
                      <a:lnTo>
                        <a:pt x="1412" y="19730"/>
                      </a:lnTo>
                      <a:lnTo>
                        <a:pt x="1014" y="19187"/>
                      </a:lnTo>
                      <a:lnTo>
                        <a:pt x="724" y="18590"/>
                      </a:lnTo>
                      <a:lnTo>
                        <a:pt x="489" y="17920"/>
                      </a:lnTo>
                      <a:lnTo>
                        <a:pt x="417" y="17576"/>
                      </a:lnTo>
                      <a:lnTo>
                        <a:pt x="344" y="17196"/>
                      </a:lnTo>
                      <a:lnTo>
                        <a:pt x="308" y="16472"/>
                      </a:lnTo>
                      <a:lnTo>
                        <a:pt x="362" y="15784"/>
                      </a:lnTo>
                      <a:lnTo>
                        <a:pt x="543" y="15115"/>
                      </a:lnTo>
                      <a:lnTo>
                        <a:pt x="815" y="14499"/>
                      </a:lnTo>
                      <a:lnTo>
                        <a:pt x="1195" y="13920"/>
                      </a:lnTo>
                      <a:lnTo>
                        <a:pt x="1666" y="13377"/>
                      </a:lnTo>
                      <a:lnTo>
                        <a:pt x="2245" y="12907"/>
                      </a:lnTo>
                      <a:lnTo>
                        <a:pt x="2571" y="12689"/>
                      </a:lnTo>
                      <a:lnTo>
                        <a:pt x="3095" y="12364"/>
                      </a:lnTo>
                      <a:lnTo>
                        <a:pt x="4236" y="11893"/>
                      </a:lnTo>
                      <a:lnTo>
                        <a:pt x="5467" y="11567"/>
                      </a:lnTo>
                      <a:lnTo>
                        <a:pt x="6734" y="11404"/>
                      </a:lnTo>
                      <a:lnTo>
                        <a:pt x="8019" y="11404"/>
                      </a:lnTo>
                      <a:lnTo>
                        <a:pt x="9268" y="11567"/>
                      </a:lnTo>
                      <a:lnTo>
                        <a:pt x="10426" y="11893"/>
                      </a:lnTo>
                      <a:lnTo>
                        <a:pt x="11476" y="12382"/>
                      </a:lnTo>
                      <a:lnTo>
                        <a:pt x="11928" y="12689"/>
                      </a:lnTo>
                      <a:lnTo>
                        <a:pt x="12019" y="12726"/>
                      </a:lnTo>
                      <a:lnTo>
                        <a:pt x="12109" y="12689"/>
                      </a:lnTo>
                      <a:lnTo>
                        <a:pt x="12164" y="12617"/>
                      </a:lnTo>
                      <a:lnTo>
                        <a:pt x="12146" y="12508"/>
                      </a:lnTo>
                      <a:lnTo>
                        <a:pt x="11947" y="12020"/>
                      </a:lnTo>
                      <a:lnTo>
                        <a:pt x="11603" y="11024"/>
                      </a:lnTo>
                      <a:lnTo>
                        <a:pt x="11385" y="10065"/>
                      </a:lnTo>
                      <a:lnTo>
                        <a:pt x="11259" y="9124"/>
                      </a:lnTo>
                      <a:lnTo>
                        <a:pt x="11241" y="8200"/>
                      </a:lnTo>
                      <a:lnTo>
                        <a:pt x="11331" y="7295"/>
                      </a:lnTo>
                      <a:lnTo>
                        <a:pt x="11530" y="6445"/>
                      </a:lnTo>
                      <a:lnTo>
                        <a:pt x="11838" y="5594"/>
                      </a:lnTo>
                      <a:lnTo>
                        <a:pt x="12037" y="5196"/>
                      </a:lnTo>
                      <a:lnTo>
                        <a:pt x="12272" y="4761"/>
                      </a:lnTo>
                      <a:lnTo>
                        <a:pt x="12870" y="3911"/>
                      </a:lnTo>
                      <a:lnTo>
                        <a:pt x="13594" y="3132"/>
                      </a:lnTo>
                      <a:lnTo>
                        <a:pt x="14426" y="2426"/>
                      </a:lnTo>
                      <a:lnTo>
                        <a:pt x="15367" y="1811"/>
                      </a:lnTo>
                      <a:lnTo>
                        <a:pt x="16399" y="1268"/>
                      </a:lnTo>
                      <a:lnTo>
                        <a:pt x="17540" y="797"/>
                      </a:lnTo>
                      <a:lnTo>
                        <a:pt x="18752" y="435"/>
                      </a:lnTo>
                      <a:lnTo>
                        <a:pt x="19386" y="291"/>
                      </a:lnTo>
                      <a:lnTo>
                        <a:pt x="19331"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11"/>
                <p:cNvSpPr/>
                <p:nvPr/>
              </p:nvSpPr>
              <p:spPr>
                <a:xfrm>
                  <a:off x="389676" y="3721420"/>
                  <a:ext cx="1478364" cy="831483"/>
                </a:xfrm>
                <a:custGeom>
                  <a:avLst/>
                  <a:gdLst/>
                  <a:ahLst/>
                  <a:cxnLst/>
                  <a:rect l="l" t="t" r="r" b="b"/>
                  <a:pathLst>
                    <a:path w="46537" h="26174" extrusionOk="0">
                      <a:moveTo>
                        <a:pt x="22644" y="1"/>
                      </a:moveTo>
                      <a:lnTo>
                        <a:pt x="20436" y="200"/>
                      </a:lnTo>
                      <a:lnTo>
                        <a:pt x="19331" y="417"/>
                      </a:lnTo>
                      <a:lnTo>
                        <a:pt x="18680" y="562"/>
                      </a:lnTo>
                      <a:lnTo>
                        <a:pt x="17431" y="942"/>
                      </a:lnTo>
                      <a:lnTo>
                        <a:pt x="16254" y="1413"/>
                      </a:lnTo>
                      <a:lnTo>
                        <a:pt x="15186" y="1974"/>
                      </a:lnTo>
                      <a:lnTo>
                        <a:pt x="14227" y="2625"/>
                      </a:lnTo>
                      <a:lnTo>
                        <a:pt x="13358" y="3349"/>
                      </a:lnTo>
                      <a:lnTo>
                        <a:pt x="12616" y="4146"/>
                      </a:lnTo>
                      <a:lnTo>
                        <a:pt x="12019" y="5014"/>
                      </a:lnTo>
                      <a:lnTo>
                        <a:pt x="11766" y="5485"/>
                      </a:lnTo>
                      <a:lnTo>
                        <a:pt x="11566" y="5865"/>
                      </a:lnTo>
                      <a:lnTo>
                        <a:pt x="11259" y="6680"/>
                      </a:lnTo>
                      <a:lnTo>
                        <a:pt x="11060" y="7530"/>
                      </a:lnTo>
                      <a:lnTo>
                        <a:pt x="10951" y="8399"/>
                      </a:lnTo>
                      <a:lnTo>
                        <a:pt x="10933" y="9304"/>
                      </a:lnTo>
                      <a:lnTo>
                        <a:pt x="11023" y="10209"/>
                      </a:lnTo>
                      <a:lnTo>
                        <a:pt x="11223" y="11150"/>
                      </a:lnTo>
                      <a:lnTo>
                        <a:pt x="11494" y="12110"/>
                      </a:lnTo>
                      <a:lnTo>
                        <a:pt x="11675" y="12580"/>
                      </a:lnTo>
                      <a:lnTo>
                        <a:pt x="11204" y="12309"/>
                      </a:lnTo>
                      <a:lnTo>
                        <a:pt x="10118" y="11893"/>
                      </a:lnTo>
                      <a:lnTo>
                        <a:pt x="8960" y="11621"/>
                      </a:lnTo>
                      <a:lnTo>
                        <a:pt x="7729" y="11512"/>
                      </a:lnTo>
                      <a:lnTo>
                        <a:pt x="6480" y="11549"/>
                      </a:lnTo>
                      <a:lnTo>
                        <a:pt x="5231" y="11730"/>
                      </a:lnTo>
                      <a:lnTo>
                        <a:pt x="4037" y="12056"/>
                      </a:lnTo>
                      <a:lnTo>
                        <a:pt x="2933" y="12544"/>
                      </a:lnTo>
                      <a:lnTo>
                        <a:pt x="2426" y="12852"/>
                      </a:lnTo>
                      <a:lnTo>
                        <a:pt x="2064" y="13069"/>
                      </a:lnTo>
                      <a:lnTo>
                        <a:pt x="1448" y="13594"/>
                      </a:lnTo>
                      <a:lnTo>
                        <a:pt x="942" y="14155"/>
                      </a:lnTo>
                      <a:lnTo>
                        <a:pt x="543" y="14771"/>
                      </a:lnTo>
                      <a:lnTo>
                        <a:pt x="254" y="15440"/>
                      </a:lnTo>
                      <a:lnTo>
                        <a:pt x="73" y="16146"/>
                      </a:lnTo>
                      <a:lnTo>
                        <a:pt x="0" y="16888"/>
                      </a:lnTo>
                      <a:lnTo>
                        <a:pt x="55" y="17649"/>
                      </a:lnTo>
                      <a:lnTo>
                        <a:pt x="127" y="18047"/>
                      </a:lnTo>
                      <a:lnTo>
                        <a:pt x="199" y="18427"/>
                      </a:lnTo>
                      <a:lnTo>
                        <a:pt x="435" y="19115"/>
                      </a:lnTo>
                      <a:lnTo>
                        <a:pt x="761" y="19748"/>
                      </a:lnTo>
                      <a:lnTo>
                        <a:pt x="1159" y="20327"/>
                      </a:lnTo>
                      <a:lnTo>
                        <a:pt x="1647" y="20852"/>
                      </a:lnTo>
                      <a:lnTo>
                        <a:pt x="2209" y="21305"/>
                      </a:lnTo>
                      <a:lnTo>
                        <a:pt x="2824" y="21685"/>
                      </a:lnTo>
                      <a:lnTo>
                        <a:pt x="3530" y="21993"/>
                      </a:lnTo>
                      <a:lnTo>
                        <a:pt x="3910" y="22119"/>
                      </a:lnTo>
                      <a:lnTo>
                        <a:pt x="4417" y="22264"/>
                      </a:lnTo>
                      <a:lnTo>
                        <a:pt x="5467" y="22427"/>
                      </a:lnTo>
                      <a:lnTo>
                        <a:pt x="6535" y="22463"/>
                      </a:lnTo>
                      <a:lnTo>
                        <a:pt x="7602" y="22373"/>
                      </a:lnTo>
                      <a:lnTo>
                        <a:pt x="8670" y="22155"/>
                      </a:lnTo>
                      <a:lnTo>
                        <a:pt x="9666" y="21830"/>
                      </a:lnTo>
                      <a:lnTo>
                        <a:pt x="10607" y="21377"/>
                      </a:lnTo>
                      <a:lnTo>
                        <a:pt x="11440" y="20834"/>
                      </a:lnTo>
                      <a:lnTo>
                        <a:pt x="11802" y="20508"/>
                      </a:lnTo>
                      <a:lnTo>
                        <a:pt x="12236" y="21106"/>
                      </a:lnTo>
                      <a:lnTo>
                        <a:pt x="13322" y="22228"/>
                      </a:lnTo>
                      <a:lnTo>
                        <a:pt x="14643" y="23242"/>
                      </a:lnTo>
                      <a:lnTo>
                        <a:pt x="16146" y="24147"/>
                      </a:lnTo>
                      <a:lnTo>
                        <a:pt x="17793" y="24907"/>
                      </a:lnTo>
                      <a:lnTo>
                        <a:pt x="19494" y="25504"/>
                      </a:lnTo>
                      <a:lnTo>
                        <a:pt x="21214" y="25920"/>
                      </a:lnTo>
                      <a:lnTo>
                        <a:pt x="22915" y="26156"/>
                      </a:lnTo>
                      <a:lnTo>
                        <a:pt x="23730" y="26174"/>
                      </a:lnTo>
                      <a:lnTo>
                        <a:pt x="24400" y="26156"/>
                      </a:lnTo>
                      <a:lnTo>
                        <a:pt x="25648" y="25993"/>
                      </a:lnTo>
                      <a:lnTo>
                        <a:pt x="26228" y="25830"/>
                      </a:lnTo>
                      <a:lnTo>
                        <a:pt x="26861" y="25613"/>
                      </a:lnTo>
                      <a:lnTo>
                        <a:pt x="27802" y="25088"/>
                      </a:lnTo>
                      <a:lnTo>
                        <a:pt x="28382" y="24599"/>
                      </a:lnTo>
                      <a:lnTo>
                        <a:pt x="28907" y="24002"/>
                      </a:lnTo>
                      <a:lnTo>
                        <a:pt x="29341" y="23260"/>
                      </a:lnTo>
                      <a:lnTo>
                        <a:pt x="29649" y="22373"/>
                      </a:lnTo>
                      <a:lnTo>
                        <a:pt x="29830" y="21305"/>
                      </a:lnTo>
                      <a:lnTo>
                        <a:pt x="29848" y="20689"/>
                      </a:lnTo>
                      <a:lnTo>
                        <a:pt x="30336" y="21142"/>
                      </a:lnTo>
                      <a:lnTo>
                        <a:pt x="31495" y="21920"/>
                      </a:lnTo>
                      <a:lnTo>
                        <a:pt x="32816" y="22572"/>
                      </a:lnTo>
                      <a:lnTo>
                        <a:pt x="34282" y="23061"/>
                      </a:lnTo>
                      <a:lnTo>
                        <a:pt x="35839" y="23386"/>
                      </a:lnTo>
                      <a:lnTo>
                        <a:pt x="37432" y="23531"/>
                      </a:lnTo>
                      <a:lnTo>
                        <a:pt x="39043" y="23495"/>
                      </a:lnTo>
                      <a:lnTo>
                        <a:pt x="40617" y="23278"/>
                      </a:lnTo>
                      <a:lnTo>
                        <a:pt x="41360" y="23079"/>
                      </a:lnTo>
                      <a:lnTo>
                        <a:pt x="41884" y="22934"/>
                      </a:lnTo>
                      <a:lnTo>
                        <a:pt x="42844" y="22536"/>
                      </a:lnTo>
                      <a:lnTo>
                        <a:pt x="43713" y="22047"/>
                      </a:lnTo>
                      <a:lnTo>
                        <a:pt x="44455" y="21486"/>
                      </a:lnTo>
                      <a:lnTo>
                        <a:pt x="45106" y="20834"/>
                      </a:lnTo>
                      <a:lnTo>
                        <a:pt x="45631" y="20110"/>
                      </a:lnTo>
                      <a:lnTo>
                        <a:pt x="46048" y="19314"/>
                      </a:lnTo>
                      <a:lnTo>
                        <a:pt x="46337" y="18445"/>
                      </a:lnTo>
                      <a:lnTo>
                        <a:pt x="46428" y="17974"/>
                      </a:lnTo>
                      <a:lnTo>
                        <a:pt x="46500" y="17576"/>
                      </a:lnTo>
                      <a:lnTo>
                        <a:pt x="46536" y="16870"/>
                      </a:lnTo>
                      <a:lnTo>
                        <a:pt x="46464" y="16291"/>
                      </a:lnTo>
                      <a:lnTo>
                        <a:pt x="46337" y="15820"/>
                      </a:lnTo>
                      <a:lnTo>
                        <a:pt x="46048" y="15277"/>
                      </a:lnTo>
                      <a:lnTo>
                        <a:pt x="45559" y="14843"/>
                      </a:lnTo>
                      <a:lnTo>
                        <a:pt x="45324" y="14716"/>
                      </a:lnTo>
                      <a:lnTo>
                        <a:pt x="45070" y="14608"/>
                      </a:lnTo>
                      <a:lnTo>
                        <a:pt x="44491" y="14517"/>
                      </a:lnTo>
                      <a:lnTo>
                        <a:pt x="43876" y="14535"/>
                      </a:lnTo>
                      <a:lnTo>
                        <a:pt x="43224" y="14680"/>
                      </a:lnTo>
                      <a:lnTo>
                        <a:pt x="42898" y="14807"/>
                      </a:lnTo>
                      <a:lnTo>
                        <a:pt x="42898" y="14807"/>
                      </a:lnTo>
                      <a:lnTo>
                        <a:pt x="43152" y="14571"/>
                      </a:lnTo>
                      <a:lnTo>
                        <a:pt x="43604" y="14047"/>
                      </a:lnTo>
                      <a:lnTo>
                        <a:pt x="43966" y="13395"/>
                      </a:lnTo>
                      <a:lnTo>
                        <a:pt x="44219" y="12617"/>
                      </a:lnTo>
                      <a:lnTo>
                        <a:pt x="44310" y="12146"/>
                      </a:lnTo>
                      <a:lnTo>
                        <a:pt x="44002" y="12110"/>
                      </a:lnTo>
                      <a:lnTo>
                        <a:pt x="43912" y="12671"/>
                      </a:lnTo>
                      <a:lnTo>
                        <a:pt x="43550" y="13576"/>
                      </a:lnTo>
                      <a:lnTo>
                        <a:pt x="43025" y="14264"/>
                      </a:lnTo>
                      <a:lnTo>
                        <a:pt x="42409" y="14843"/>
                      </a:lnTo>
                      <a:lnTo>
                        <a:pt x="42065" y="15133"/>
                      </a:lnTo>
                      <a:lnTo>
                        <a:pt x="41703" y="15422"/>
                      </a:lnTo>
                      <a:lnTo>
                        <a:pt x="40998" y="16074"/>
                      </a:lnTo>
                      <a:lnTo>
                        <a:pt x="40654" y="16472"/>
                      </a:lnTo>
                      <a:lnTo>
                        <a:pt x="40636" y="16508"/>
                      </a:lnTo>
                      <a:lnTo>
                        <a:pt x="40636" y="16635"/>
                      </a:lnTo>
                      <a:lnTo>
                        <a:pt x="40672" y="16671"/>
                      </a:lnTo>
                      <a:lnTo>
                        <a:pt x="40726" y="16707"/>
                      </a:lnTo>
                      <a:lnTo>
                        <a:pt x="40853" y="16689"/>
                      </a:lnTo>
                      <a:lnTo>
                        <a:pt x="40889" y="16653"/>
                      </a:lnTo>
                      <a:lnTo>
                        <a:pt x="41124" y="16381"/>
                      </a:lnTo>
                      <a:lnTo>
                        <a:pt x="41649" y="15893"/>
                      </a:lnTo>
                      <a:lnTo>
                        <a:pt x="42482" y="15314"/>
                      </a:lnTo>
                      <a:lnTo>
                        <a:pt x="43351" y="14952"/>
                      </a:lnTo>
                      <a:lnTo>
                        <a:pt x="43912" y="14825"/>
                      </a:lnTo>
                      <a:lnTo>
                        <a:pt x="44455" y="14807"/>
                      </a:lnTo>
                      <a:lnTo>
                        <a:pt x="44962" y="14897"/>
                      </a:lnTo>
                      <a:lnTo>
                        <a:pt x="45197" y="14988"/>
                      </a:lnTo>
                      <a:lnTo>
                        <a:pt x="45505" y="15169"/>
                      </a:lnTo>
                      <a:lnTo>
                        <a:pt x="45957" y="15694"/>
                      </a:lnTo>
                      <a:lnTo>
                        <a:pt x="46192" y="16436"/>
                      </a:lnTo>
                      <a:lnTo>
                        <a:pt x="46210" y="17377"/>
                      </a:lnTo>
                      <a:lnTo>
                        <a:pt x="46138" y="17920"/>
                      </a:lnTo>
                      <a:lnTo>
                        <a:pt x="46048" y="18354"/>
                      </a:lnTo>
                      <a:lnTo>
                        <a:pt x="45776" y="19187"/>
                      </a:lnTo>
                      <a:lnTo>
                        <a:pt x="45378" y="19947"/>
                      </a:lnTo>
                      <a:lnTo>
                        <a:pt x="44871" y="20635"/>
                      </a:lnTo>
                      <a:lnTo>
                        <a:pt x="44256" y="21269"/>
                      </a:lnTo>
                      <a:lnTo>
                        <a:pt x="43532" y="21793"/>
                      </a:lnTo>
                      <a:lnTo>
                        <a:pt x="42699" y="22264"/>
                      </a:lnTo>
                      <a:lnTo>
                        <a:pt x="41776" y="22644"/>
                      </a:lnTo>
                      <a:lnTo>
                        <a:pt x="41287" y="22789"/>
                      </a:lnTo>
                      <a:lnTo>
                        <a:pt x="40527" y="22988"/>
                      </a:lnTo>
                      <a:lnTo>
                        <a:pt x="38952" y="23205"/>
                      </a:lnTo>
                      <a:lnTo>
                        <a:pt x="37323" y="23205"/>
                      </a:lnTo>
                      <a:lnTo>
                        <a:pt x="35712" y="23042"/>
                      </a:lnTo>
                      <a:lnTo>
                        <a:pt x="34138" y="22680"/>
                      </a:lnTo>
                      <a:lnTo>
                        <a:pt x="32671" y="22174"/>
                      </a:lnTo>
                      <a:lnTo>
                        <a:pt x="31368" y="21486"/>
                      </a:lnTo>
                      <a:lnTo>
                        <a:pt x="30264" y="20671"/>
                      </a:lnTo>
                      <a:lnTo>
                        <a:pt x="29812" y="20219"/>
                      </a:lnTo>
                      <a:lnTo>
                        <a:pt x="29739" y="20164"/>
                      </a:lnTo>
                      <a:lnTo>
                        <a:pt x="29649" y="20183"/>
                      </a:lnTo>
                      <a:lnTo>
                        <a:pt x="29558" y="20237"/>
                      </a:lnTo>
                      <a:lnTo>
                        <a:pt x="29540" y="20327"/>
                      </a:lnTo>
                      <a:lnTo>
                        <a:pt x="29558" y="20816"/>
                      </a:lnTo>
                      <a:lnTo>
                        <a:pt x="29468" y="21757"/>
                      </a:lnTo>
                      <a:lnTo>
                        <a:pt x="29269" y="22590"/>
                      </a:lnTo>
                      <a:lnTo>
                        <a:pt x="28943" y="23332"/>
                      </a:lnTo>
                      <a:lnTo>
                        <a:pt x="28526" y="24002"/>
                      </a:lnTo>
                      <a:lnTo>
                        <a:pt x="27983" y="24563"/>
                      </a:lnTo>
                      <a:lnTo>
                        <a:pt x="27332" y="25033"/>
                      </a:lnTo>
                      <a:lnTo>
                        <a:pt x="26572" y="25395"/>
                      </a:lnTo>
                      <a:lnTo>
                        <a:pt x="26137" y="25540"/>
                      </a:lnTo>
                      <a:lnTo>
                        <a:pt x="25739" y="25649"/>
                      </a:lnTo>
                      <a:lnTo>
                        <a:pt x="24852" y="25812"/>
                      </a:lnTo>
                      <a:lnTo>
                        <a:pt x="23458" y="25884"/>
                      </a:lnTo>
                      <a:lnTo>
                        <a:pt x="21449" y="25685"/>
                      </a:lnTo>
                      <a:lnTo>
                        <a:pt x="19368" y="25178"/>
                      </a:lnTo>
                      <a:lnTo>
                        <a:pt x="17359" y="24418"/>
                      </a:lnTo>
                      <a:lnTo>
                        <a:pt x="15458" y="23423"/>
                      </a:lnTo>
                      <a:lnTo>
                        <a:pt x="13793" y="22246"/>
                      </a:lnTo>
                      <a:lnTo>
                        <a:pt x="12761" y="21250"/>
                      </a:lnTo>
                      <a:lnTo>
                        <a:pt x="12200" y="20563"/>
                      </a:lnTo>
                      <a:lnTo>
                        <a:pt x="11965" y="20201"/>
                      </a:lnTo>
                      <a:lnTo>
                        <a:pt x="11910" y="20146"/>
                      </a:lnTo>
                      <a:lnTo>
                        <a:pt x="11856" y="20128"/>
                      </a:lnTo>
                      <a:lnTo>
                        <a:pt x="11784" y="20128"/>
                      </a:lnTo>
                      <a:lnTo>
                        <a:pt x="11729" y="20164"/>
                      </a:lnTo>
                      <a:lnTo>
                        <a:pt x="11385" y="20490"/>
                      </a:lnTo>
                      <a:lnTo>
                        <a:pt x="10571" y="21051"/>
                      </a:lnTo>
                      <a:lnTo>
                        <a:pt x="9666" y="21504"/>
                      </a:lnTo>
                      <a:lnTo>
                        <a:pt x="8688" y="21848"/>
                      </a:lnTo>
                      <a:lnTo>
                        <a:pt x="7657" y="22065"/>
                      </a:lnTo>
                      <a:lnTo>
                        <a:pt x="6589" y="22155"/>
                      </a:lnTo>
                      <a:lnTo>
                        <a:pt x="5521" y="22137"/>
                      </a:lnTo>
                      <a:lnTo>
                        <a:pt x="4489" y="21974"/>
                      </a:lnTo>
                      <a:lnTo>
                        <a:pt x="4000" y="21830"/>
                      </a:lnTo>
                      <a:lnTo>
                        <a:pt x="3638" y="21721"/>
                      </a:lnTo>
                      <a:lnTo>
                        <a:pt x="2987" y="21413"/>
                      </a:lnTo>
                      <a:lnTo>
                        <a:pt x="2390" y="21051"/>
                      </a:lnTo>
                      <a:lnTo>
                        <a:pt x="1865" y="20635"/>
                      </a:lnTo>
                      <a:lnTo>
                        <a:pt x="1412" y="20146"/>
                      </a:lnTo>
                      <a:lnTo>
                        <a:pt x="1014" y="19603"/>
                      </a:lnTo>
                      <a:lnTo>
                        <a:pt x="724" y="19006"/>
                      </a:lnTo>
                      <a:lnTo>
                        <a:pt x="489" y="18336"/>
                      </a:lnTo>
                      <a:lnTo>
                        <a:pt x="417" y="17992"/>
                      </a:lnTo>
                      <a:lnTo>
                        <a:pt x="344" y="17612"/>
                      </a:lnTo>
                      <a:lnTo>
                        <a:pt x="308" y="16888"/>
                      </a:lnTo>
                      <a:lnTo>
                        <a:pt x="362" y="16200"/>
                      </a:lnTo>
                      <a:lnTo>
                        <a:pt x="543" y="15531"/>
                      </a:lnTo>
                      <a:lnTo>
                        <a:pt x="815" y="14915"/>
                      </a:lnTo>
                      <a:lnTo>
                        <a:pt x="1195" y="14336"/>
                      </a:lnTo>
                      <a:lnTo>
                        <a:pt x="1666" y="13793"/>
                      </a:lnTo>
                      <a:lnTo>
                        <a:pt x="2245" y="13323"/>
                      </a:lnTo>
                      <a:lnTo>
                        <a:pt x="2571" y="13105"/>
                      </a:lnTo>
                      <a:lnTo>
                        <a:pt x="3095" y="12780"/>
                      </a:lnTo>
                      <a:lnTo>
                        <a:pt x="4236" y="12309"/>
                      </a:lnTo>
                      <a:lnTo>
                        <a:pt x="5467" y="11983"/>
                      </a:lnTo>
                      <a:lnTo>
                        <a:pt x="6734" y="11820"/>
                      </a:lnTo>
                      <a:lnTo>
                        <a:pt x="8019" y="11820"/>
                      </a:lnTo>
                      <a:lnTo>
                        <a:pt x="9268" y="11983"/>
                      </a:lnTo>
                      <a:lnTo>
                        <a:pt x="10426" y="12309"/>
                      </a:lnTo>
                      <a:lnTo>
                        <a:pt x="11476" y="12798"/>
                      </a:lnTo>
                      <a:lnTo>
                        <a:pt x="11928" y="13105"/>
                      </a:lnTo>
                      <a:lnTo>
                        <a:pt x="12019" y="13142"/>
                      </a:lnTo>
                      <a:lnTo>
                        <a:pt x="12109" y="13105"/>
                      </a:lnTo>
                      <a:lnTo>
                        <a:pt x="12164" y="13033"/>
                      </a:lnTo>
                      <a:lnTo>
                        <a:pt x="12146" y="12924"/>
                      </a:lnTo>
                      <a:lnTo>
                        <a:pt x="11947" y="12436"/>
                      </a:lnTo>
                      <a:lnTo>
                        <a:pt x="11603" y="11440"/>
                      </a:lnTo>
                      <a:lnTo>
                        <a:pt x="11385" y="10481"/>
                      </a:lnTo>
                      <a:lnTo>
                        <a:pt x="11259" y="9540"/>
                      </a:lnTo>
                      <a:lnTo>
                        <a:pt x="11241" y="8616"/>
                      </a:lnTo>
                      <a:lnTo>
                        <a:pt x="11331" y="7711"/>
                      </a:lnTo>
                      <a:lnTo>
                        <a:pt x="11530" y="6861"/>
                      </a:lnTo>
                      <a:lnTo>
                        <a:pt x="11838" y="6010"/>
                      </a:lnTo>
                      <a:lnTo>
                        <a:pt x="12037" y="5612"/>
                      </a:lnTo>
                      <a:lnTo>
                        <a:pt x="12272" y="5177"/>
                      </a:lnTo>
                      <a:lnTo>
                        <a:pt x="12870" y="4327"/>
                      </a:lnTo>
                      <a:lnTo>
                        <a:pt x="13594" y="3548"/>
                      </a:lnTo>
                      <a:lnTo>
                        <a:pt x="14426" y="2842"/>
                      </a:lnTo>
                      <a:lnTo>
                        <a:pt x="15367" y="2227"/>
                      </a:lnTo>
                      <a:lnTo>
                        <a:pt x="16399" y="1684"/>
                      </a:lnTo>
                      <a:lnTo>
                        <a:pt x="17540" y="1213"/>
                      </a:lnTo>
                      <a:lnTo>
                        <a:pt x="18752" y="851"/>
                      </a:lnTo>
                      <a:lnTo>
                        <a:pt x="19386" y="707"/>
                      </a:lnTo>
                      <a:lnTo>
                        <a:pt x="20472" y="507"/>
                      </a:lnTo>
                      <a:lnTo>
                        <a:pt x="22662" y="308"/>
                      </a:lnTo>
                      <a:lnTo>
                        <a:pt x="24798" y="345"/>
                      </a:lnTo>
                      <a:lnTo>
                        <a:pt x="26843" y="634"/>
                      </a:lnTo>
                      <a:lnTo>
                        <a:pt x="27802" y="888"/>
                      </a:lnTo>
                      <a:lnTo>
                        <a:pt x="28219" y="1014"/>
                      </a:lnTo>
                      <a:lnTo>
                        <a:pt x="29033" y="1340"/>
                      </a:lnTo>
                      <a:lnTo>
                        <a:pt x="29812" y="1756"/>
                      </a:lnTo>
                      <a:lnTo>
                        <a:pt x="30536" y="2263"/>
                      </a:lnTo>
                      <a:lnTo>
                        <a:pt x="31223" y="2806"/>
                      </a:lnTo>
                      <a:lnTo>
                        <a:pt x="31839" y="3422"/>
                      </a:lnTo>
                      <a:lnTo>
                        <a:pt x="32364" y="4091"/>
                      </a:lnTo>
                      <a:lnTo>
                        <a:pt x="32834" y="4797"/>
                      </a:lnTo>
                      <a:lnTo>
                        <a:pt x="33015" y="5177"/>
                      </a:lnTo>
                      <a:lnTo>
                        <a:pt x="33178" y="5557"/>
                      </a:lnTo>
                      <a:lnTo>
                        <a:pt x="33432" y="6318"/>
                      </a:lnTo>
                      <a:lnTo>
                        <a:pt x="33558" y="7078"/>
                      </a:lnTo>
                      <a:lnTo>
                        <a:pt x="33576" y="7838"/>
                      </a:lnTo>
                      <a:lnTo>
                        <a:pt x="33522" y="8218"/>
                      </a:lnTo>
                      <a:lnTo>
                        <a:pt x="33323" y="8816"/>
                      </a:lnTo>
                      <a:lnTo>
                        <a:pt x="33178" y="9449"/>
                      </a:lnTo>
                      <a:lnTo>
                        <a:pt x="33196" y="9576"/>
                      </a:lnTo>
                      <a:lnTo>
                        <a:pt x="33287" y="9630"/>
                      </a:lnTo>
                      <a:lnTo>
                        <a:pt x="33414" y="9630"/>
                      </a:lnTo>
                      <a:lnTo>
                        <a:pt x="33468" y="9540"/>
                      </a:lnTo>
                      <a:lnTo>
                        <a:pt x="33703" y="8924"/>
                      </a:lnTo>
                      <a:lnTo>
                        <a:pt x="33830" y="8309"/>
                      </a:lnTo>
                      <a:lnTo>
                        <a:pt x="34047" y="7820"/>
                      </a:lnTo>
                      <a:lnTo>
                        <a:pt x="34644" y="6951"/>
                      </a:lnTo>
                      <a:lnTo>
                        <a:pt x="35441" y="6281"/>
                      </a:lnTo>
                      <a:lnTo>
                        <a:pt x="36382" y="5775"/>
                      </a:lnTo>
                      <a:lnTo>
                        <a:pt x="36907" y="5612"/>
                      </a:lnTo>
                      <a:lnTo>
                        <a:pt x="37287" y="5503"/>
                      </a:lnTo>
                      <a:lnTo>
                        <a:pt x="38065" y="5413"/>
                      </a:lnTo>
                      <a:lnTo>
                        <a:pt x="38844" y="5431"/>
                      </a:lnTo>
                      <a:lnTo>
                        <a:pt x="39604" y="5539"/>
                      </a:lnTo>
                      <a:lnTo>
                        <a:pt x="40328" y="5775"/>
                      </a:lnTo>
                      <a:lnTo>
                        <a:pt x="41034" y="6100"/>
                      </a:lnTo>
                      <a:lnTo>
                        <a:pt x="41667" y="6517"/>
                      </a:lnTo>
                      <a:lnTo>
                        <a:pt x="42265" y="7042"/>
                      </a:lnTo>
                      <a:lnTo>
                        <a:pt x="42518" y="7331"/>
                      </a:lnTo>
                      <a:lnTo>
                        <a:pt x="42753" y="7132"/>
                      </a:lnTo>
                      <a:lnTo>
                        <a:pt x="42482" y="6825"/>
                      </a:lnTo>
                      <a:lnTo>
                        <a:pt x="41866" y="6281"/>
                      </a:lnTo>
                      <a:lnTo>
                        <a:pt x="41179" y="5829"/>
                      </a:lnTo>
                      <a:lnTo>
                        <a:pt x="40436" y="5485"/>
                      </a:lnTo>
                      <a:lnTo>
                        <a:pt x="39676" y="5250"/>
                      </a:lnTo>
                      <a:lnTo>
                        <a:pt x="38862" y="5123"/>
                      </a:lnTo>
                      <a:lnTo>
                        <a:pt x="38047" y="5105"/>
                      </a:lnTo>
                      <a:lnTo>
                        <a:pt x="37233" y="5214"/>
                      </a:lnTo>
                      <a:lnTo>
                        <a:pt x="36834" y="5322"/>
                      </a:lnTo>
                      <a:lnTo>
                        <a:pt x="36346" y="5467"/>
                      </a:lnTo>
                      <a:lnTo>
                        <a:pt x="35495" y="5883"/>
                      </a:lnTo>
                      <a:lnTo>
                        <a:pt x="34753" y="6426"/>
                      </a:lnTo>
                      <a:lnTo>
                        <a:pt x="34138" y="7114"/>
                      </a:lnTo>
                      <a:lnTo>
                        <a:pt x="33884" y="7512"/>
                      </a:lnTo>
                      <a:lnTo>
                        <a:pt x="33848" y="6897"/>
                      </a:lnTo>
                      <a:lnTo>
                        <a:pt x="33558" y="5648"/>
                      </a:lnTo>
                      <a:lnTo>
                        <a:pt x="33287" y="5033"/>
                      </a:lnTo>
                      <a:lnTo>
                        <a:pt x="33088" y="4652"/>
                      </a:lnTo>
                      <a:lnTo>
                        <a:pt x="32617" y="3928"/>
                      </a:lnTo>
                      <a:lnTo>
                        <a:pt x="32056" y="3241"/>
                      </a:lnTo>
                      <a:lnTo>
                        <a:pt x="31422" y="2589"/>
                      </a:lnTo>
                      <a:lnTo>
                        <a:pt x="30717" y="2010"/>
                      </a:lnTo>
                      <a:lnTo>
                        <a:pt x="29956" y="1503"/>
                      </a:lnTo>
                      <a:lnTo>
                        <a:pt x="29160" y="1069"/>
                      </a:lnTo>
                      <a:lnTo>
                        <a:pt x="28327" y="725"/>
                      </a:lnTo>
                      <a:lnTo>
                        <a:pt x="27893" y="598"/>
                      </a:lnTo>
                      <a:lnTo>
                        <a:pt x="26916" y="345"/>
                      </a:lnTo>
                      <a:lnTo>
                        <a:pt x="24834" y="55"/>
                      </a:lnTo>
                      <a:lnTo>
                        <a:pt x="2264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98" name="Google Shape;398;p11"/>
              <p:cNvSpPr/>
              <p:nvPr/>
            </p:nvSpPr>
            <p:spPr>
              <a:xfrm>
                <a:off x="7245925" y="2888324"/>
                <a:ext cx="889460" cy="424620"/>
              </a:xfrm>
              <a:custGeom>
                <a:avLst/>
                <a:gdLst/>
                <a:ahLst/>
                <a:cxnLst/>
                <a:rect l="l" t="t" r="r" b="b"/>
                <a:pathLst>
                  <a:path w="25631" h="12236" extrusionOk="0">
                    <a:moveTo>
                      <a:pt x="12055" y="0"/>
                    </a:moveTo>
                    <a:lnTo>
                      <a:pt x="10788" y="18"/>
                    </a:lnTo>
                    <a:lnTo>
                      <a:pt x="9557" y="199"/>
                    </a:lnTo>
                    <a:lnTo>
                      <a:pt x="8381" y="525"/>
                    </a:lnTo>
                    <a:lnTo>
                      <a:pt x="7331" y="996"/>
                    </a:lnTo>
                    <a:lnTo>
                      <a:pt x="6408" y="1629"/>
                    </a:lnTo>
                    <a:lnTo>
                      <a:pt x="5684" y="2425"/>
                    </a:lnTo>
                    <a:lnTo>
                      <a:pt x="5213" y="3349"/>
                    </a:lnTo>
                    <a:lnTo>
                      <a:pt x="4996" y="4453"/>
                    </a:lnTo>
                    <a:lnTo>
                      <a:pt x="5032" y="5068"/>
                    </a:lnTo>
                    <a:lnTo>
                      <a:pt x="5032" y="5068"/>
                    </a:lnTo>
                    <a:lnTo>
                      <a:pt x="4797" y="4923"/>
                    </a:lnTo>
                    <a:lnTo>
                      <a:pt x="4308" y="4706"/>
                    </a:lnTo>
                    <a:lnTo>
                      <a:pt x="3548" y="4525"/>
                    </a:lnTo>
                    <a:lnTo>
                      <a:pt x="2552" y="4598"/>
                    </a:lnTo>
                    <a:lnTo>
                      <a:pt x="1647" y="4923"/>
                    </a:lnTo>
                    <a:lnTo>
                      <a:pt x="869" y="5503"/>
                    </a:lnTo>
                    <a:lnTo>
                      <a:pt x="308" y="6263"/>
                    </a:lnTo>
                    <a:lnTo>
                      <a:pt x="55" y="6951"/>
                    </a:lnTo>
                    <a:lnTo>
                      <a:pt x="0" y="7439"/>
                    </a:lnTo>
                    <a:lnTo>
                      <a:pt x="18" y="7964"/>
                    </a:lnTo>
                    <a:lnTo>
                      <a:pt x="145" y="8507"/>
                    </a:lnTo>
                    <a:lnTo>
                      <a:pt x="254" y="8779"/>
                    </a:lnTo>
                    <a:lnTo>
                      <a:pt x="398" y="9141"/>
                    </a:lnTo>
                    <a:lnTo>
                      <a:pt x="797" y="9738"/>
                    </a:lnTo>
                    <a:lnTo>
                      <a:pt x="1249" y="10227"/>
                    </a:lnTo>
                    <a:lnTo>
                      <a:pt x="1792" y="10589"/>
                    </a:lnTo>
                    <a:lnTo>
                      <a:pt x="2371" y="10842"/>
                    </a:lnTo>
                    <a:lnTo>
                      <a:pt x="3005" y="11005"/>
                    </a:lnTo>
                    <a:lnTo>
                      <a:pt x="4018" y="11096"/>
                    </a:lnTo>
                    <a:lnTo>
                      <a:pt x="5430" y="10933"/>
                    </a:lnTo>
                    <a:lnTo>
                      <a:pt x="6842" y="10534"/>
                    </a:lnTo>
                    <a:lnTo>
                      <a:pt x="8145" y="9955"/>
                    </a:lnTo>
                    <a:lnTo>
                      <a:pt x="9286" y="9267"/>
                    </a:lnTo>
                    <a:lnTo>
                      <a:pt x="9738" y="8905"/>
                    </a:lnTo>
                    <a:lnTo>
                      <a:pt x="9955" y="9231"/>
                    </a:lnTo>
                    <a:lnTo>
                      <a:pt x="10516" y="9847"/>
                    </a:lnTo>
                    <a:lnTo>
                      <a:pt x="11222" y="10426"/>
                    </a:lnTo>
                    <a:lnTo>
                      <a:pt x="12019" y="10933"/>
                    </a:lnTo>
                    <a:lnTo>
                      <a:pt x="12924" y="11385"/>
                    </a:lnTo>
                    <a:lnTo>
                      <a:pt x="13865" y="11729"/>
                    </a:lnTo>
                    <a:lnTo>
                      <a:pt x="14861" y="12001"/>
                    </a:lnTo>
                    <a:lnTo>
                      <a:pt x="15838" y="12182"/>
                    </a:lnTo>
                    <a:lnTo>
                      <a:pt x="16797" y="12236"/>
                    </a:lnTo>
                    <a:lnTo>
                      <a:pt x="17684" y="12182"/>
                    </a:lnTo>
                    <a:lnTo>
                      <a:pt x="18517" y="12001"/>
                    </a:lnTo>
                    <a:lnTo>
                      <a:pt x="19223" y="11693"/>
                    </a:lnTo>
                    <a:lnTo>
                      <a:pt x="19820" y="11222"/>
                    </a:lnTo>
                    <a:lnTo>
                      <a:pt x="20236" y="10607"/>
                    </a:lnTo>
                    <a:lnTo>
                      <a:pt x="20472" y="9829"/>
                    </a:lnTo>
                    <a:lnTo>
                      <a:pt x="20472" y="8869"/>
                    </a:lnTo>
                    <a:lnTo>
                      <a:pt x="20381" y="8308"/>
                    </a:lnTo>
                    <a:lnTo>
                      <a:pt x="20417" y="8362"/>
                    </a:lnTo>
                    <a:lnTo>
                      <a:pt x="20598" y="8417"/>
                    </a:lnTo>
                    <a:lnTo>
                      <a:pt x="21123" y="8399"/>
                    </a:lnTo>
                    <a:lnTo>
                      <a:pt x="22173" y="8163"/>
                    </a:lnTo>
                    <a:lnTo>
                      <a:pt x="23386" y="7711"/>
                    </a:lnTo>
                    <a:lnTo>
                      <a:pt x="24255" y="7204"/>
                    </a:lnTo>
                    <a:lnTo>
                      <a:pt x="24761" y="6824"/>
                    </a:lnTo>
                    <a:lnTo>
                      <a:pt x="25178" y="6389"/>
                    </a:lnTo>
                    <a:lnTo>
                      <a:pt x="25467" y="5901"/>
                    </a:lnTo>
                    <a:lnTo>
                      <a:pt x="25630" y="5358"/>
                    </a:lnTo>
                    <a:lnTo>
                      <a:pt x="25594" y="4760"/>
                    </a:lnTo>
                    <a:lnTo>
                      <a:pt x="25377" y="4127"/>
                    </a:lnTo>
                    <a:lnTo>
                      <a:pt x="24906" y="3439"/>
                    </a:lnTo>
                    <a:lnTo>
                      <a:pt x="24580" y="3077"/>
                    </a:lnTo>
                    <a:lnTo>
                      <a:pt x="24218" y="2733"/>
                    </a:lnTo>
                    <a:lnTo>
                      <a:pt x="23386" y="2208"/>
                    </a:lnTo>
                    <a:lnTo>
                      <a:pt x="22463" y="1864"/>
                    </a:lnTo>
                    <a:lnTo>
                      <a:pt x="21503" y="1738"/>
                    </a:lnTo>
                    <a:lnTo>
                      <a:pt x="20544" y="1864"/>
                    </a:lnTo>
                    <a:lnTo>
                      <a:pt x="19639" y="2244"/>
                    </a:lnTo>
                    <a:lnTo>
                      <a:pt x="18825" y="2914"/>
                    </a:lnTo>
                    <a:lnTo>
                      <a:pt x="18155" y="3892"/>
                    </a:lnTo>
                    <a:lnTo>
                      <a:pt x="17901" y="4507"/>
                    </a:lnTo>
                    <a:lnTo>
                      <a:pt x="17920" y="3946"/>
                    </a:lnTo>
                    <a:lnTo>
                      <a:pt x="17684" y="2950"/>
                    </a:lnTo>
                    <a:lnTo>
                      <a:pt x="17196" y="2100"/>
                    </a:lnTo>
                    <a:lnTo>
                      <a:pt x="16453" y="1376"/>
                    </a:lnTo>
                    <a:lnTo>
                      <a:pt x="15530" y="815"/>
                    </a:lnTo>
                    <a:lnTo>
                      <a:pt x="14462" y="398"/>
                    </a:lnTo>
                    <a:lnTo>
                      <a:pt x="13286" y="109"/>
                    </a:lnTo>
                    <a:lnTo>
                      <a:pt x="12055" y="0"/>
                    </a:lnTo>
                    <a:close/>
                  </a:path>
                </a:pathLst>
              </a:cu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spTree>
    <p:extLst>
      <p:ext uri="{BB962C8B-B14F-4D97-AF65-F5344CB8AC3E}">
        <p14:creationId xmlns:p14="http://schemas.microsoft.com/office/powerpoint/2010/main" val="153403598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21"/>
        <p:cNvGrpSpPr/>
        <p:nvPr/>
      </p:nvGrpSpPr>
      <p:grpSpPr>
        <a:xfrm>
          <a:off x="0" y="0"/>
          <a:ext cx="0" cy="0"/>
          <a:chOff x="0" y="0"/>
          <a:chExt cx="0" cy="0"/>
        </a:xfrm>
      </p:grpSpPr>
      <p:sp>
        <p:nvSpPr>
          <p:cNvPr id="422" name="Google Shape;422;p14"/>
          <p:cNvSpPr txBox="1">
            <a:spLocks noGrp="1"/>
          </p:cNvSpPr>
          <p:nvPr>
            <p:ph type="title"/>
          </p:nvPr>
        </p:nvSpPr>
        <p:spPr>
          <a:xfrm>
            <a:off x="960000" y="716367"/>
            <a:ext cx="6683600" cy="625200"/>
          </a:xfrm>
          <a:prstGeom prst="rect">
            <a:avLst/>
          </a:prstGeom>
        </p:spPr>
        <p:txBody>
          <a:bodyPr spcFirstLastPara="1" wrap="square" lIns="91425" tIns="91425" rIns="91425" bIns="91425" anchor="ctr" anchorCtr="0">
            <a:noAutofit/>
          </a:bodyPr>
          <a:lstStyle>
            <a:lvl1pPr lvl="0" rtl="0">
              <a:spcBef>
                <a:spcPts val="0"/>
              </a:spcBef>
              <a:spcAft>
                <a:spcPts val="0"/>
              </a:spcAft>
              <a:buSzPts val="4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23" name="Google Shape;423;p14"/>
          <p:cNvGrpSpPr/>
          <p:nvPr/>
        </p:nvGrpSpPr>
        <p:grpSpPr>
          <a:xfrm>
            <a:off x="-71097" y="938599"/>
            <a:ext cx="12518236" cy="5919415"/>
            <a:chOff x="-53323" y="703949"/>
            <a:chExt cx="9388677" cy="4439561"/>
          </a:xfrm>
        </p:grpSpPr>
        <p:grpSp>
          <p:nvGrpSpPr>
            <p:cNvPr id="424" name="Google Shape;424;p14"/>
            <p:cNvGrpSpPr/>
            <p:nvPr/>
          </p:nvGrpSpPr>
          <p:grpSpPr>
            <a:xfrm flipH="1">
              <a:off x="-53323" y="2138862"/>
              <a:ext cx="731688" cy="1342774"/>
              <a:chOff x="4699890" y="2448370"/>
              <a:chExt cx="872304" cy="1600828"/>
            </a:xfrm>
          </p:grpSpPr>
          <p:sp>
            <p:nvSpPr>
              <p:cNvPr id="425" name="Google Shape;425;p14"/>
              <p:cNvSpPr/>
              <p:nvPr/>
            </p:nvSpPr>
            <p:spPr>
              <a:xfrm>
                <a:off x="4886779" y="2742759"/>
                <a:ext cx="679094" cy="1300117"/>
              </a:xfrm>
              <a:custGeom>
                <a:avLst/>
                <a:gdLst/>
                <a:ahLst/>
                <a:cxnLst/>
                <a:rect l="l" t="t" r="r" b="b"/>
                <a:pathLst>
                  <a:path w="21377" h="40926" extrusionOk="0">
                    <a:moveTo>
                      <a:pt x="1629" y="1"/>
                    </a:moveTo>
                    <a:lnTo>
                      <a:pt x="0" y="272"/>
                    </a:lnTo>
                    <a:lnTo>
                      <a:pt x="109" y="761"/>
                    </a:lnTo>
                    <a:lnTo>
                      <a:pt x="489" y="1684"/>
                    </a:lnTo>
                    <a:lnTo>
                      <a:pt x="1285" y="2897"/>
                    </a:lnTo>
                    <a:lnTo>
                      <a:pt x="1882" y="3639"/>
                    </a:lnTo>
                    <a:lnTo>
                      <a:pt x="2244" y="4073"/>
                    </a:lnTo>
                    <a:lnTo>
                      <a:pt x="2570" y="4490"/>
                    </a:lnTo>
                    <a:lnTo>
                      <a:pt x="2987" y="5105"/>
                    </a:lnTo>
                    <a:lnTo>
                      <a:pt x="3765" y="6336"/>
                    </a:lnTo>
                    <a:lnTo>
                      <a:pt x="4489" y="7712"/>
                    </a:lnTo>
                    <a:lnTo>
                      <a:pt x="5213" y="9250"/>
                    </a:lnTo>
                    <a:lnTo>
                      <a:pt x="5575" y="10137"/>
                    </a:lnTo>
                    <a:lnTo>
                      <a:pt x="6064" y="11332"/>
                    </a:lnTo>
                    <a:lnTo>
                      <a:pt x="6987" y="13848"/>
                    </a:lnTo>
                    <a:lnTo>
                      <a:pt x="7874" y="16545"/>
                    </a:lnTo>
                    <a:lnTo>
                      <a:pt x="8743" y="19441"/>
                    </a:lnTo>
                    <a:lnTo>
                      <a:pt x="9141" y="20961"/>
                    </a:lnTo>
                    <a:lnTo>
                      <a:pt x="9521" y="22319"/>
                    </a:lnTo>
                    <a:lnTo>
                      <a:pt x="10353" y="25106"/>
                    </a:lnTo>
                    <a:lnTo>
                      <a:pt x="11331" y="27930"/>
                    </a:lnTo>
                    <a:lnTo>
                      <a:pt x="12471" y="30717"/>
                    </a:lnTo>
                    <a:lnTo>
                      <a:pt x="13811" y="33396"/>
                    </a:lnTo>
                    <a:lnTo>
                      <a:pt x="14969" y="35297"/>
                    </a:lnTo>
                    <a:lnTo>
                      <a:pt x="15820" y="36491"/>
                    </a:lnTo>
                    <a:lnTo>
                      <a:pt x="16743" y="37632"/>
                    </a:lnTo>
                    <a:lnTo>
                      <a:pt x="17720" y="38681"/>
                    </a:lnTo>
                    <a:lnTo>
                      <a:pt x="18770" y="39659"/>
                    </a:lnTo>
                    <a:lnTo>
                      <a:pt x="19892" y="40528"/>
                    </a:lnTo>
                    <a:lnTo>
                      <a:pt x="20490" y="40926"/>
                    </a:lnTo>
                    <a:lnTo>
                      <a:pt x="21377" y="39532"/>
                    </a:lnTo>
                    <a:lnTo>
                      <a:pt x="20834" y="39170"/>
                    </a:lnTo>
                    <a:lnTo>
                      <a:pt x="19784" y="38356"/>
                    </a:lnTo>
                    <a:lnTo>
                      <a:pt x="18806" y="37451"/>
                    </a:lnTo>
                    <a:lnTo>
                      <a:pt x="17901" y="36455"/>
                    </a:lnTo>
                    <a:lnTo>
                      <a:pt x="16634" y="34826"/>
                    </a:lnTo>
                    <a:lnTo>
                      <a:pt x="15168" y="32437"/>
                    </a:lnTo>
                    <a:lnTo>
                      <a:pt x="13901" y="29885"/>
                    </a:lnTo>
                    <a:lnTo>
                      <a:pt x="12815" y="27206"/>
                    </a:lnTo>
                    <a:lnTo>
                      <a:pt x="11892" y="24509"/>
                    </a:lnTo>
                    <a:lnTo>
                      <a:pt x="11096" y="21830"/>
                    </a:lnTo>
                    <a:lnTo>
                      <a:pt x="10734" y="20545"/>
                    </a:lnTo>
                    <a:lnTo>
                      <a:pt x="10317" y="18988"/>
                    </a:lnTo>
                    <a:lnTo>
                      <a:pt x="9448" y="16038"/>
                    </a:lnTo>
                    <a:lnTo>
                      <a:pt x="8543" y="13305"/>
                    </a:lnTo>
                    <a:lnTo>
                      <a:pt x="7602" y="10716"/>
                    </a:lnTo>
                    <a:lnTo>
                      <a:pt x="7113" y="9504"/>
                    </a:lnTo>
                    <a:lnTo>
                      <a:pt x="6715" y="8580"/>
                    </a:lnTo>
                    <a:lnTo>
                      <a:pt x="5955" y="6933"/>
                    </a:lnTo>
                    <a:lnTo>
                      <a:pt x="5177" y="5503"/>
                    </a:lnTo>
                    <a:lnTo>
                      <a:pt x="4344" y="4164"/>
                    </a:lnTo>
                    <a:lnTo>
                      <a:pt x="3892" y="3530"/>
                    </a:lnTo>
                    <a:lnTo>
                      <a:pt x="3548" y="3060"/>
                    </a:lnTo>
                    <a:lnTo>
                      <a:pt x="3168" y="2589"/>
                    </a:lnTo>
                    <a:lnTo>
                      <a:pt x="2643" y="1956"/>
                    </a:lnTo>
                    <a:lnTo>
                      <a:pt x="1991" y="996"/>
                    </a:lnTo>
                    <a:lnTo>
                      <a:pt x="1701" y="327"/>
                    </a:lnTo>
                    <a:lnTo>
                      <a:pt x="1629"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14"/>
              <p:cNvSpPr/>
              <p:nvPr/>
            </p:nvSpPr>
            <p:spPr>
              <a:xfrm>
                <a:off x="4882172" y="2741615"/>
                <a:ext cx="690022" cy="1307582"/>
              </a:xfrm>
              <a:custGeom>
                <a:avLst/>
                <a:gdLst/>
                <a:ahLst/>
                <a:cxnLst/>
                <a:rect l="l" t="t" r="r" b="b"/>
                <a:pathLst>
                  <a:path w="21721" h="41161" extrusionOk="0">
                    <a:moveTo>
                      <a:pt x="1919" y="1"/>
                    </a:moveTo>
                    <a:lnTo>
                      <a:pt x="1611" y="55"/>
                    </a:lnTo>
                    <a:lnTo>
                      <a:pt x="1702" y="399"/>
                    </a:lnTo>
                    <a:lnTo>
                      <a:pt x="2009" y="1087"/>
                    </a:lnTo>
                    <a:lnTo>
                      <a:pt x="2661" y="2082"/>
                    </a:lnTo>
                    <a:lnTo>
                      <a:pt x="3186" y="2716"/>
                    </a:lnTo>
                    <a:lnTo>
                      <a:pt x="3566" y="3186"/>
                    </a:lnTo>
                    <a:lnTo>
                      <a:pt x="3910" y="3657"/>
                    </a:lnTo>
                    <a:lnTo>
                      <a:pt x="4362" y="4290"/>
                    </a:lnTo>
                    <a:lnTo>
                      <a:pt x="5195" y="5612"/>
                    </a:lnTo>
                    <a:lnTo>
                      <a:pt x="5973" y="7042"/>
                    </a:lnTo>
                    <a:lnTo>
                      <a:pt x="6734" y="8671"/>
                    </a:lnTo>
                    <a:lnTo>
                      <a:pt x="7114" y="9594"/>
                    </a:lnTo>
                    <a:lnTo>
                      <a:pt x="7602" y="10825"/>
                    </a:lnTo>
                    <a:lnTo>
                      <a:pt x="8544" y="13395"/>
                    </a:lnTo>
                    <a:lnTo>
                      <a:pt x="9449" y="16128"/>
                    </a:lnTo>
                    <a:lnTo>
                      <a:pt x="10317" y="19060"/>
                    </a:lnTo>
                    <a:lnTo>
                      <a:pt x="10734" y="20617"/>
                    </a:lnTo>
                    <a:lnTo>
                      <a:pt x="11096" y="21902"/>
                    </a:lnTo>
                    <a:lnTo>
                      <a:pt x="11874" y="24563"/>
                    </a:lnTo>
                    <a:lnTo>
                      <a:pt x="12797" y="27260"/>
                    </a:lnTo>
                    <a:lnTo>
                      <a:pt x="13883" y="29921"/>
                    </a:lnTo>
                    <a:lnTo>
                      <a:pt x="15150" y="32491"/>
                    </a:lnTo>
                    <a:lnTo>
                      <a:pt x="16598" y="34880"/>
                    </a:lnTo>
                    <a:lnTo>
                      <a:pt x="17847" y="36509"/>
                    </a:lnTo>
                    <a:lnTo>
                      <a:pt x="18752" y="37505"/>
                    </a:lnTo>
                    <a:lnTo>
                      <a:pt x="19730" y="38410"/>
                    </a:lnTo>
                    <a:lnTo>
                      <a:pt x="20761" y="39242"/>
                    </a:lnTo>
                    <a:lnTo>
                      <a:pt x="21304" y="39622"/>
                    </a:lnTo>
                    <a:lnTo>
                      <a:pt x="20580" y="40745"/>
                    </a:lnTo>
                    <a:lnTo>
                      <a:pt x="20001" y="40346"/>
                    </a:lnTo>
                    <a:lnTo>
                      <a:pt x="18897" y="39478"/>
                    </a:lnTo>
                    <a:lnTo>
                      <a:pt x="17865" y="38518"/>
                    </a:lnTo>
                    <a:lnTo>
                      <a:pt x="16906" y="37468"/>
                    </a:lnTo>
                    <a:lnTo>
                      <a:pt x="16019" y="36346"/>
                    </a:lnTo>
                    <a:lnTo>
                      <a:pt x="15186" y="35152"/>
                    </a:lnTo>
                    <a:lnTo>
                      <a:pt x="14046" y="33269"/>
                    </a:lnTo>
                    <a:lnTo>
                      <a:pt x="12725" y="30608"/>
                    </a:lnTo>
                    <a:lnTo>
                      <a:pt x="11584" y="27839"/>
                    </a:lnTo>
                    <a:lnTo>
                      <a:pt x="10625" y="25052"/>
                    </a:lnTo>
                    <a:lnTo>
                      <a:pt x="9811" y="22300"/>
                    </a:lnTo>
                    <a:lnTo>
                      <a:pt x="9449" y="20961"/>
                    </a:lnTo>
                    <a:lnTo>
                      <a:pt x="9032" y="19422"/>
                    </a:lnTo>
                    <a:lnTo>
                      <a:pt x="8163" y="16526"/>
                    </a:lnTo>
                    <a:lnTo>
                      <a:pt x="7277" y="13829"/>
                    </a:lnTo>
                    <a:lnTo>
                      <a:pt x="6353" y="11313"/>
                    </a:lnTo>
                    <a:lnTo>
                      <a:pt x="5865" y="10101"/>
                    </a:lnTo>
                    <a:lnTo>
                      <a:pt x="5503" y="9232"/>
                    </a:lnTo>
                    <a:lnTo>
                      <a:pt x="4779" y="7675"/>
                    </a:lnTo>
                    <a:lnTo>
                      <a:pt x="4037" y="6300"/>
                    </a:lnTo>
                    <a:lnTo>
                      <a:pt x="3258" y="5051"/>
                    </a:lnTo>
                    <a:lnTo>
                      <a:pt x="2824" y="4453"/>
                    </a:lnTo>
                    <a:lnTo>
                      <a:pt x="2516" y="4037"/>
                    </a:lnTo>
                    <a:lnTo>
                      <a:pt x="2172" y="3621"/>
                    </a:lnTo>
                    <a:lnTo>
                      <a:pt x="2136" y="3566"/>
                    </a:lnTo>
                    <a:lnTo>
                      <a:pt x="1557" y="2861"/>
                    </a:lnTo>
                    <a:lnTo>
                      <a:pt x="779" y="1648"/>
                    </a:lnTo>
                    <a:lnTo>
                      <a:pt x="398" y="761"/>
                    </a:lnTo>
                    <a:lnTo>
                      <a:pt x="290" y="290"/>
                    </a:lnTo>
                    <a:lnTo>
                      <a:pt x="0" y="345"/>
                    </a:lnTo>
                    <a:lnTo>
                      <a:pt x="109" y="851"/>
                    </a:lnTo>
                    <a:lnTo>
                      <a:pt x="489" y="1775"/>
                    </a:lnTo>
                    <a:lnTo>
                      <a:pt x="1303" y="3023"/>
                    </a:lnTo>
                    <a:lnTo>
                      <a:pt x="1901" y="3766"/>
                    </a:lnTo>
                    <a:lnTo>
                      <a:pt x="1955" y="3802"/>
                    </a:lnTo>
                    <a:lnTo>
                      <a:pt x="2281" y="4218"/>
                    </a:lnTo>
                    <a:lnTo>
                      <a:pt x="2589" y="4616"/>
                    </a:lnTo>
                    <a:lnTo>
                      <a:pt x="3005" y="5214"/>
                    </a:lnTo>
                    <a:lnTo>
                      <a:pt x="3783" y="6463"/>
                    </a:lnTo>
                    <a:lnTo>
                      <a:pt x="4507" y="7802"/>
                    </a:lnTo>
                    <a:lnTo>
                      <a:pt x="5213" y="9340"/>
                    </a:lnTo>
                    <a:lnTo>
                      <a:pt x="5593" y="10227"/>
                    </a:lnTo>
                    <a:lnTo>
                      <a:pt x="6064" y="11422"/>
                    </a:lnTo>
                    <a:lnTo>
                      <a:pt x="6987" y="13938"/>
                    </a:lnTo>
                    <a:lnTo>
                      <a:pt x="7874" y="16635"/>
                    </a:lnTo>
                    <a:lnTo>
                      <a:pt x="8725" y="19513"/>
                    </a:lnTo>
                    <a:lnTo>
                      <a:pt x="9141" y="21033"/>
                    </a:lnTo>
                    <a:lnTo>
                      <a:pt x="9521" y="22391"/>
                    </a:lnTo>
                    <a:lnTo>
                      <a:pt x="10354" y="25196"/>
                    </a:lnTo>
                    <a:lnTo>
                      <a:pt x="11331" y="28020"/>
                    </a:lnTo>
                    <a:lnTo>
                      <a:pt x="12489" y="30826"/>
                    </a:lnTo>
                    <a:lnTo>
                      <a:pt x="13829" y="33523"/>
                    </a:lnTo>
                    <a:lnTo>
                      <a:pt x="15005" y="35441"/>
                    </a:lnTo>
                    <a:lnTo>
                      <a:pt x="15856" y="36636"/>
                    </a:lnTo>
                    <a:lnTo>
                      <a:pt x="16779" y="37776"/>
                    </a:lnTo>
                    <a:lnTo>
                      <a:pt x="17757" y="38826"/>
                    </a:lnTo>
                    <a:lnTo>
                      <a:pt x="18825" y="39803"/>
                    </a:lnTo>
                    <a:lnTo>
                      <a:pt x="19947" y="40690"/>
                    </a:lnTo>
                    <a:lnTo>
                      <a:pt x="20544" y="41088"/>
                    </a:lnTo>
                    <a:lnTo>
                      <a:pt x="20671" y="41161"/>
                    </a:lnTo>
                    <a:lnTo>
                      <a:pt x="21721" y="39532"/>
                    </a:lnTo>
                    <a:lnTo>
                      <a:pt x="21594" y="39441"/>
                    </a:lnTo>
                    <a:lnTo>
                      <a:pt x="21051" y="39079"/>
                    </a:lnTo>
                    <a:lnTo>
                      <a:pt x="20019" y="38265"/>
                    </a:lnTo>
                    <a:lnTo>
                      <a:pt x="19042" y="37360"/>
                    </a:lnTo>
                    <a:lnTo>
                      <a:pt x="18137" y="36382"/>
                    </a:lnTo>
                    <a:lnTo>
                      <a:pt x="16888" y="34771"/>
                    </a:lnTo>
                    <a:lnTo>
                      <a:pt x="15440" y="32382"/>
                    </a:lnTo>
                    <a:lnTo>
                      <a:pt x="14173" y="29830"/>
                    </a:lnTo>
                    <a:lnTo>
                      <a:pt x="13105" y="27187"/>
                    </a:lnTo>
                    <a:lnTo>
                      <a:pt x="12182" y="24490"/>
                    </a:lnTo>
                    <a:lnTo>
                      <a:pt x="11385" y="21830"/>
                    </a:lnTo>
                    <a:lnTo>
                      <a:pt x="11041" y="20526"/>
                    </a:lnTo>
                    <a:lnTo>
                      <a:pt x="10607" y="18970"/>
                    </a:lnTo>
                    <a:lnTo>
                      <a:pt x="9738" y="16038"/>
                    </a:lnTo>
                    <a:lnTo>
                      <a:pt x="8833" y="13286"/>
                    </a:lnTo>
                    <a:lnTo>
                      <a:pt x="7892" y="10716"/>
                    </a:lnTo>
                    <a:lnTo>
                      <a:pt x="7385" y="9485"/>
                    </a:lnTo>
                    <a:lnTo>
                      <a:pt x="7005" y="8544"/>
                    </a:lnTo>
                    <a:lnTo>
                      <a:pt x="6245" y="6915"/>
                    </a:lnTo>
                    <a:lnTo>
                      <a:pt x="5467" y="5449"/>
                    </a:lnTo>
                    <a:lnTo>
                      <a:pt x="4616" y="4128"/>
                    </a:lnTo>
                    <a:lnTo>
                      <a:pt x="4163" y="3476"/>
                    </a:lnTo>
                    <a:lnTo>
                      <a:pt x="3801" y="3005"/>
                    </a:lnTo>
                    <a:lnTo>
                      <a:pt x="3421" y="2535"/>
                    </a:lnTo>
                    <a:lnTo>
                      <a:pt x="2914" y="1919"/>
                    </a:lnTo>
                    <a:lnTo>
                      <a:pt x="2281" y="960"/>
                    </a:lnTo>
                    <a:lnTo>
                      <a:pt x="1991" y="327"/>
                    </a:lnTo>
                    <a:lnTo>
                      <a:pt x="1919"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14"/>
              <p:cNvSpPr/>
              <p:nvPr/>
            </p:nvSpPr>
            <p:spPr>
              <a:xfrm>
                <a:off x="5154706" y="2922754"/>
                <a:ext cx="136314" cy="174817"/>
              </a:xfrm>
              <a:custGeom>
                <a:avLst/>
                <a:gdLst/>
                <a:ahLst/>
                <a:cxnLst/>
                <a:rect l="l" t="t" r="r" b="b"/>
                <a:pathLst>
                  <a:path w="4291" h="5503" extrusionOk="0">
                    <a:moveTo>
                      <a:pt x="4291" y="0"/>
                    </a:moveTo>
                    <a:lnTo>
                      <a:pt x="3784" y="55"/>
                    </a:lnTo>
                    <a:lnTo>
                      <a:pt x="2879" y="254"/>
                    </a:lnTo>
                    <a:lnTo>
                      <a:pt x="2137" y="525"/>
                    </a:lnTo>
                    <a:lnTo>
                      <a:pt x="1521" y="869"/>
                    </a:lnTo>
                    <a:lnTo>
                      <a:pt x="1033" y="1285"/>
                    </a:lnTo>
                    <a:lnTo>
                      <a:pt x="652" y="1738"/>
                    </a:lnTo>
                    <a:lnTo>
                      <a:pt x="272" y="2444"/>
                    </a:lnTo>
                    <a:lnTo>
                      <a:pt x="19" y="3439"/>
                    </a:lnTo>
                    <a:lnTo>
                      <a:pt x="1" y="4344"/>
                    </a:lnTo>
                    <a:lnTo>
                      <a:pt x="146" y="5358"/>
                    </a:lnTo>
                    <a:lnTo>
                      <a:pt x="200" y="5503"/>
                    </a:lnTo>
                    <a:lnTo>
                      <a:pt x="327" y="5503"/>
                    </a:lnTo>
                    <a:lnTo>
                      <a:pt x="1141" y="5358"/>
                    </a:lnTo>
                    <a:lnTo>
                      <a:pt x="1865" y="5068"/>
                    </a:lnTo>
                    <a:lnTo>
                      <a:pt x="2643" y="4562"/>
                    </a:lnTo>
                    <a:lnTo>
                      <a:pt x="3367" y="3747"/>
                    </a:lnTo>
                    <a:lnTo>
                      <a:pt x="3802" y="2896"/>
                    </a:lnTo>
                    <a:lnTo>
                      <a:pt x="4037" y="2227"/>
                    </a:lnTo>
                    <a:lnTo>
                      <a:pt x="4200" y="1430"/>
                    </a:lnTo>
                    <a:lnTo>
                      <a:pt x="4291" y="507"/>
                    </a:lnTo>
                    <a:lnTo>
                      <a:pt x="4291"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14"/>
              <p:cNvSpPr/>
              <p:nvPr/>
            </p:nvSpPr>
            <p:spPr>
              <a:xfrm>
                <a:off x="5149528" y="2917576"/>
                <a:ext cx="146671" cy="185173"/>
              </a:xfrm>
              <a:custGeom>
                <a:avLst/>
                <a:gdLst/>
                <a:ahLst/>
                <a:cxnLst/>
                <a:rect l="l" t="t" r="r" b="b"/>
                <a:pathLst>
                  <a:path w="4617" h="5829" extrusionOk="0">
                    <a:moveTo>
                      <a:pt x="4616" y="0"/>
                    </a:moveTo>
                    <a:lnTo>
                      <a:pt x="4454" y="19"/>
                    </a:lnTo>
                    <a:lnTo>
                      <a:pt x="3874" y="73"/>
                    </a:lnTo>
                    <a:lnTo>
                      <a:pt x="2843" y="308"/>
                    </a:lnTo>
                    <a:lnTo>
                      <a:pt x="2390" y="489"/>
                    </a:lnTo>
                    <a:lnTo>
                      <a:pt x="2082" y="634"/>
                    </a:lnTo>
                    <a:lnTo>
                      <a:pt x="1539" y="960"/>
                    </a:lnTo>
                    <a:lnTo>
                      <a:pt x="1069" y="1358"/>
                    </a:lnTo>
                    <a:lnTo>
                      <a:pt x="689" y="1829"/>
                    </a:lnTo>
                    <a:lnTo>
                      <a:pt x="526" y="2082"/>
                    </a:lnTo>
                    <a:lnTo>
                      <a:pt x="363" y="2390"/>
                    </a:lnTo>
                    <a:lnTo>
                      <a:pt x="146" y="3005"/>
                    </a:lnTo>
                    <a:lnTo>
                      <a:pt x="1" y="3928"/>
                    </a:lnTo>
                    <a:lnTo>
                      <a:pt x="128" y="5431"/>
                    </a:lnTo>
                    <a:lnTo>
                      <a:pt x="218" y="5720"/>
                    </a:lnTo>
                    <a:lnTo>
                      <a:pt x="254" y="5829"/>
                    </a:lnTo>
                    <a:lnTo>
                      <a:pt x="562" y="5829"/>
                    </a:lnTo>
                    <a:lnTo>
                      <a:pt x="1503" y="5612"/>
                    </a:lnTo>
                    <a:lnTo>
                      <a:pt x="2300" y="5268"/>
                    </a:lnTo>
                    <a:lnTo>
                      <a:pt x="2698" y="4978"/>
                    </a:lnTo>
                    <a:lnTo>
                      <a:pt x="2517" y="4743"/>
                    </a:lnTo>
                    <a:lnTo>
                      <a:pt x="2209" y="4960"/>
                    </a:lnTo>
                    <a:lnTo>
                      <a:pt x="1576" y="5268"/>
                    </a:lnTo>
                    <a:lnTo>
                      <a:pt x="779" y="5485"/>
                    </a:lnTo>
                    <a:lnTo>
                      <a:pt x="472" y="5521"/>
                    </a:lnTo>
                    <a:lnTo>
                      <a:pt x="363" y="5050"/>
                    </a:lnTo>
                    <a:lnTo>
                      <a:pt x="327" y="3729"/>
                    </a:lnTo>
                    <a:lnTo>
                      <a:pt x="544" y="2715"/>
                    </a:lnTo>
                    <a:lnTo>
                      <a:pt x="797" y="2227"/>
                    </a:lnTo>
                    <a:lnTo>
                      <a:pt x="942" y="1991"/>
                    </a:lnTo>
                    <a:lnTo>
                      <a:pt x="1286" y="1575"/>
                    </a:lnTo>
                    <a:lnTo>
                      <a:pt x="1720" y="1195"/>
                    </a:lnTo>
                    <a:lnTo>
                      <a:pt x="2227" y="887"/>
                    </a:lnTo>
                    <a:lnTo>
                      <a:pt x="2499" y="761"/>
                    </a:lnTo>
                    <a:lnTo>
                      <a:pt x="2897" y="616"/>
                    </a:lnTo>
                    <a:lnTo>
                      <a:pt x="3802" y="399"/>
                    </a:lnTo>
                    <a:lnTo>
                      <a:pt x="4309" y="326"/>
                    </a:lnTo>
                    <a:lnTo>
                      <a:pt x="4291" y="978"/>
                    </a:lnTo>
                    <a:lnTo>
                      <a:pt x="4110" y="2154"/>
                    </a:lnTo>
                    <a:lnTo>
                      <a:pt x="3947" y="2679"/>
                    </a:lnTo>
                    <a:lnTo>
                      <a:pt x="4236" y="2788"/>
                    </a:lnTo>
                    <a:lnTo>
                      <a:pt x="4417" y="2209"/>
                    </a:lnTo>
                    <a:lnTo>
                      <a:pt x="4598" y="887"/>
                    </a:lnTo>
                    <a:lnTo>
                      <a:pt x="4616" y="163"/>
                    </a:lnTo>
                    <a:lnTo>
                      <a:pt x="4616" y="0"/>
                    </a:lnTo>
                    <a:close/>
                  </a:path>
                </a:pathLst>
              </a:custGeom>
              <a:solidFill>
                <a:srgbClr val="0C0C0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14"/>
              <p:cNvSpPr/>
              <p:nvPr/>
            </p:nvSpPr>
            <p:spPr>
              <a:xfrm>
                <a:off x="5149528" y="2917576"/>
                <a:ext cx="146671" cy="185173"/>
              </a:xfrm>
              <a:custGeom>
                <a:avLst/>
                <a:gdLst/>
                <a:ahLst/>
                <a:cxnLst/>
                <a:rect l="l" t="t" r="r" b="b"/>
                <a:pathLst>
                  <a:path w="4617" h="5829" extrusionOk="0">
                    <a:moveTo>
                      <a:pt x="4616" y="0"/>
                    </a:moveTo>
                    <a:lnTo>
                      <a:pt x="4454" y="19"/>
                    </a:lnTo>
                    <a:lnTo>
                      <a:pt x="3874" y="73"/>
                    </a:lnTo>
                    <a:lnTo>
                      <a:pt x="2843" y="308"/>
                    </a:lnTo>
                    <a:lnTo>
                      <a:pt x="2390" y="489"/>
                    </a:lnTo>
                    <a:lnTo>
                      <a:pt x="2499" y="761"/>
                    </a:lnTo>
                    <a:lnTo>
                      <a:pt x="2897" y="616"/>
                    </a:lnTo>
                    <a:lnTo>
                      <a:pt x="3802" y="399"/>
                    </a:lnTo>
                    <a:lnTo>
                      <a:pt x="4309" y="326"/>
                    </a:lnTo>
                    <a:lnTo>
                      <a:pt x="4291" y="978"/>
                    </a:lnTo>
                    <a:lnTo>
                      <a:pt x="4110" y="2154"/>
                    </a:lnTo>
                    <a:lnTo>
                      <a:pt x="3947" y="2679"/>
                    </a:lnTo>
                    <a:lnTo>
                      <a:pt x="3838" y="3005"/>
                    </a:lnTo>
                    <a:lnTo>
                      <a:pt x="3549" y="3584"/>
                    </a:lnTo>
                    <a:lnTo>
                      <a:pt x="3187" y="4109"/>
                    </a:lnTo>
                    <a:lnTo>
                      <a:pt x="2752" y="4544"/>
                    </a:lnTo>
                    <a:lnTo>
                      <a:pt x="2517" y="4743"/>
                    </a:lnTo>
                    <a:lnTo>
                      <a:pt x="2209" y="4960"/>
                    </a:lnTo>
                    <a:lnTo>
                      <a:pt x="1576" y="5268"/>
                    </a:lnTo>
                    <a:lnTo>
                      <a:pt x="779" y="5485"/>
                    </a:lnTo>
                    <a:lnTo>
                      <a:pt x="472" y="5521"/>
                    </a:lnTo>
                    <a:lnTo>
                      <a:pt x="363" y="5050"/>
                    </a:lnTo>
                    <a:lnTo>
                      <a:pt x="327" y="3729"/>
                    </a:lnTo>
                    <a:lnTo>
                      <a:pt x="544" y="2715"/>
                    </a:lnTo>
                    <a:lnTo>
                      <a:pt x="797" y="2227"/>
                    </a:lnTo>
                    <a:lnTo>
                      <a:pt x="526" y="2082"/>
                    </a:lnTo>
                    <a:lnTo>
                      <a:pt x="363" y="2390"/>
                    </a:lnTo>
                    <a:lnTo>
                      <a:pt x="146" y="3005"/>
                    </a:lnTo>
                    <a:lnTo>
                      <a:pt x="1" y="3928"/>
                    </a:lnTo>
                    <a:lnTo>
                      <a:pt x="128" y="5431"/>
                    </a:lnTo>
                    <a:lnTo>
                      <a:pt x="218" y="5720"/>
                    </a:lnTo>
                    <a:lnTo>
                      <a:pt x="254" y="5829"/>
                    </a:lnTo>
                    <a:lnTo>
                      <a:pt x="562" y="5829"/>
                    </a:lnTo>
                    <a:lnTo>
                      <a:pt x="1503" y="5612"/>
                    </a:lnTo>
                    <a:lnTo>
                      <a:pt x="2300" y="5268"/>
                    </a:lnTo>
                    <a:lnTo>
                      <a:pt x="2698" y="4978"/>
                    </a:lnTo>
                    <a:lnTo>
                      <a:pt x="2969" y="4779"/>
                    </a:lnTo>
                    <a:lnTo>
                      <a:pt x="3422" y="4308"/>
                    </a:lnTo>
                    <a:lnTo>
                      <a:pt x="3802" y="3747"/>
                    </a:lnTo>
                    <a:lnTo>
                      <a:pt x="4110" y="3132"/>
                    </a:lnTo>
                    <a:lnTo>
                      <a:pt x="4236" y="2788"/>
                    </a:lnTo>
                    <a:lnTo>
                      <a:pt x="4417" y="2209"/>
                    </a:lnTo>
                    <a:lnTo>
                      <a:pt x="4598" y="887"/>
                    </a:lnTo>
                    <a:lnTo>
                      <a:pt x="4616" y="163"/>
                    </a:lnTo>
                    <a:lnTo>
                      <a:pt x="4616" y="0"/>
                    </a:lnTo>
                    <a:close/>
                  </a:path>
                </a:pathLst>
              </a:custGeom>
              <a:solidFill>
                <a:srgbClr val="0C0C0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14"/>
              <p:cNvSpPr/>
              <p:nvPr/>
            </p:nvSpPr>
            <p:spPr>
              <a:xfrm>
                <a:off x="4703925" y="2452976"/>
                <a:ext cx="418060" cy="415169"/>
              </a:xfrm>
              <a:custGeom>
                <a:avLst/>
                <a:gdLst/>
                <a:ahLst/>
                <a:cxnLst/>
                <a:rect l="l" t="t" r="r" b="b"/>
                <a:pathLst>
                  <a:path w="13160" h="13069" extrusionOk="0">
                    <a:moveTo>
                      <a:pt x="6661" y="0"/>
                    </a:moveTo>
                    <a:lnTo>
                      <a:pt x="6064" y="181"/>
                    </a:lnTo>
                    <a:lnTo>
                      <a:pt x="5611" y="525"/>
                    </a:lnTo>
                    <a:lnTo>
                      <a:pt x="5304" y="996"/>
                    </a:lnTo>
                    <a:lnTo>
                      <a:pt x="5123" y="1575"/>
                    </a:lnTo>
                    <a:lnTo>
                      <a:pt x="5050" y="2245"/>
                    </a:lnTo>
                    <a:lnTo>
                      <a:pt x="5104" y="2951"/>
                    </a:lnTo>
                    <a:lnTo>
                      <a:pt x="5285" y="3675"/>
                    </a:lnTo>
                    <a:lnTo>
                      <a:pt x="5412" y="4019"/>
                    </a:lnTo>
                    <a:lnTo>
                      <a:pt x="5412" y="4019"/>
                    </a:lnTo>
                    <a:lnTo>
                      <a:pt x="5177" y="3729"/>
                    </a:lnTo>
                    <a:lnTo>
                      <a:pt x="4598" y="3204"/>
                    </a:lnTo>
                    <a:lnTo>
                      <a:pt x="3910" y="2788"/>
                    </a:lnTo>
                    <a:lnTo>
                      <a:pt x="3186" y="2498"/>
                    </a:lnTo>
                    <a:lnTo>
                      <a:pt x="2444" y="2317"/>
                    </a:lnTo>
                    <a:lnTo>
                      <a:pt x="1738" y="2299"/>
                    </a:lnTo>
                    <a:lnTo>
                      <a:pt x="1086" y="2444"/>
                    </a:lnTo>
                    <a:lnTo>
                      <a:pt x="561" y="2770"/>
                    </a:lnTo>
                    <a:lnTo>
                      <a:pt x="362" y="3005"/>
                    </a:lnTo>
                    <a:lnTo>
                      <a:pt x="127" y="3349"/>
                    </a:lnTo>
                    <a:lnTo>
                      <a:pt x="0" y="4001"/>
                    </a:lnTo>
                    <a:lnTo>
                      <a:pt x="199" y="4616"/>
                    </a:lnTo>
                    <a:lnTo>
                      <a:pt x="634" y="5195"/>
                    </a:lnTo>
                    <a:lnTo>
                      <a:pt x="941" y="5467"/>
                    </a:lnTo>
                    <a:lnTo>
                      <a:pt x="1285" y="5738"/>
                    </a:lnTo>
                    <a:lnTo>
                      <a:pt x="2027" y="6154"/>
                    </a:lnTo>
                    <a:lnTo>
                      <a:pt x="2860" y="6390"/>
                    </a:lnTo>
                    <a:lnTo>
                      <a:pt x="3729" y="6444"/>
                    </a:lnTo>
                    <a:lnTo>
                      <a:pt x="4163" y="6390"/>
                    </a:lnTo>
                    <a:lnTo>
                      <a:pt x="3548" y="6571"/>
                    </a:lnTo>
                    <a:lnTo>
                      <a:pt x="2950" y="6752"/>
                    </a:lnTo>
                    <a:lnTo>
                      <a:pt x="2607" y="6897"/>
                    </a:lnTo>
                    <a:lnTo>
                      <a:pt x="1937" y="7295"/>
                    </a:lnTo>
                    <a:lnTo>
                      <a:pt x="1303" y="7838"/>
                    </a:lnTo>
                    <a:lnTo>
                      <a:pt x="778" y="8453"/>
                    </a:lnTo>
                    <a:lnTo>
                      <a:pt x="435" y="9105"/>
                    </a:lnTo>
                    <a:lnTo>
                      <a:pt x="308" y="9793"/>
                    </a:lnTo>
                    <a:lnTo>
                      <a:pt x="471" y="10444"/>
                    </a:lnTo>
                    <a:lnTo>
                      <a:pt x="978" y="11042"/>
                    </a:lnTo>
                    <a:lnTo>
                      <a:pt x="1412" y="11313"/>
                    </a:lnTo>
                    <a:lnTo>
                      <a:pt x="1774" y="11476"/>
                    </a:lnTo>
                    <a:lnTo>
                      <a:pt x="2444" y="11566"/>
                    </a:lnTo>
                    <a:lnTo>
                      <a:pt x="3041" y="11404"/>
                    </a:lnTo>
                    <a:lnTo>
                      <a:pt x="3602" y="11078"/>
                    </a:lnTo>
                    <a:lnTo>
                      <a:pt x="4380" y="10354"/>
                    </a:lnTo>
                    <a:lnTo>
                      <a:pt x="5231" y="9268"/>
                    </a:lnTo>
                    <a:lnTo>
                      <a:pt x="5611" y="8833"/>
                    </a:lnTo>
                    <a:lnTo>
                      <a:pt x="5485" y="9014"/>
                    </a:lnTo>
                    <a:lnTo>
                      <a:pt x="5304" y="9358"/>
                    </a:lnTo>
                    <a:lnTo>
                      <a:pt x="5159" y="9919"/>
                    </a:lnTo>
                    <a:lnTo>
                      <a:pt x="5249" y="10698"/>
                    </a:lnTo>
                    <a:lnTo>
                      <a:pt x="5575" y="11458"/>
                    </a:lnTo>
                    <a:lnTo>
                      <a:pt x="6100" y="12128"/>
                    </a:lnTo>
                    <a:lnTo>
                      <a:pt x="6770" y="12652"/>
                    </a:lnTo>
                    <a:lnTo>
                      <a:pt x="7530" y="12978"/>
                    </a:lnTo>
                    <a:lnTo>
                      <a:pt x="8326" y="13069"/>
                    </a:lnTo>
                    <a:lnTo>
                      <a:pt x="8724" y="12978"/>
                    </a:lnTo>
                    <a:lnTo>
                      <a:pt x="9141" y="12833"/>
                    </a:lnTo>
                    <a:lnTo>
                      <a:pt x="9738" y="12417"/>
                    </a:lnTo>
                    <a:lnTo>
                      <a:pt x="10064" y="11874"/>
                    </a:lnTo>
                    <a:lnTo>
                      <a:pt x="10154" y="11277"/>
                    </a:lnTo>
                    <a:lnTo>
                      <a:pt x="10028" y="10607"/>
                    </a:lnTo>
                    <a:lnTo>
                      <a:pt x="9720" y="9956"/>
                    </a:lnTo>
                    <a:lnTo>
                      <a:pt x="9231" y="9322"/>
                    </a:lnTo>
                    <a:lnTo>
                      <a:pt x="8598" y="8743"/>
                    </a:lnTo>
                    <a:lnTo>
                      <a:pt x="8236" y="8507"/>
                    </a:lnTo>
                    <a:lnTo>
                      <a:pt x="9014" y="8797"/>
                    </a:lnTo>
                    <a:lnTo>
                      <a:pt x="10173" y="9051"/>
                    </a:lnTo>
                    <a:lnTo>
                      <a:pt x="10915" y="9105"/>
                    </a:lnTo>
                    <a:lnTo>
                      <a:pt x="11584" y="9014"/>
                    </a:lnTo>
                    <a:lnTo>
                      <a:pt x="12182" y="8797"/>
                    </a:lnTo>
                    <a:lnTo>
                      <a:pt x="12652" y="8417"/>
                    </a:lnTo>
                    <a:lnTo>
                      <a:pt x="12996" y="7856"/>
                    </a:lnTo>
                    <a:lnTo>
                      <a:pt x="13123" y="7494"/>
                    </a:lnTo>
                    <a:lnTo>
                      <a:pt x="13159" y="7096"/>
                    </a:lnTo>
                    <a:lnTo>
                      <a:pt x="12978" y="6335"/>
                    </a:lnTo>
                    <a:lnTo>
                      <a:pt x="12526" y="5666"/>
                    </a:lnTo>
                    <a:lnTo>
                      <a:pt x="11874" y="5123"/>
                    </a:lnTo>
                    <a:lnTo>
                      <a:pt x="11114" y="4725"/>
                    </a:lnTo>
                    <a:lnTo>
                      <a:pt x="10299" y="4489"/>
                    </a:lnTo>
                    <a:lnTo>
                      <a:pt x="9503" y="4471"/>
                    </a:lnTo>
                    <a:lnTo>
                      <a:pt x="8815" y="4706"/>
                    </a:lnTo>
                    <a:lnTo>
                      <a:pt x="8543" y="4942"/>
                    </a:lnTo>
                    <a:lnTo>
                      <a:pt x="8543" y="4942"/>
                    </a:lnTo>
                    <a:lnTo>
                      <a:pt x="8815" y="4670"/>
                    </a:lnTo>
                    <a:lnTo>
                      <a:pt x="9177" y="3982"/>
                    </a:lnTo>
                    <a:lnTo>
                      <a:pt x="9322" y="3204"/>
                    </a:lnTo>
                    <a:lnTo>
                      <a:pt x="9286" y="2390"/>
                    </a:lnTo>
                    <a:lnTo>
                      <a:pt x="9068" y="1611"/>
                    </a:lnTo>
                    <a:lnTo>
                      <a:pt x="8670" y="905"/>
                    </a:lnTo>
                    <a:lnTo>
                      <a:pt x="8127" y="362"/>
                    </a:lnTo>
                    <a:lnTo>
                      <a:pt x="7421" y="37"/>
                    </a:lnTo>
                    <a:lnTo>
                      <a:pt x="702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14"/>
              <p:cNvSpPr/>
              <p:nvPr/>
            </p:nvSpPr>
            <p:spPr>
              <a:xfrm>
                <a:off x="4711390" y="2448370"/>
                <a:ext cx="415169" cy="424382"/>
              </a:xfrm>
              <a:custGeom>
                <a:avLst/>
                <a:gdLst/>
                <a:ahLst/>
                <a:cxnLst/>
                <a:rect l="l" t="t" r="r" b="b"/>
                <a:pathLst>
                  <a:path w="13069" h="13359" extrusionOk="0">
                    <a:moveTo>
                      <a:pt x="6517" y="1"/>
                    </a:moveTo>
                    <a:lnTo>
                      <a:pt x="6046" y="73"/>
                    </a:lnTo>
                    <a:lnTo>
                      <a:pt x="5612" y="272"/>
                    </a:lnTo>
                    <a:lnTo>
                      <a:pt x="5268" y="562"/>
                    </a:lnTo>
                    <a:lnTo>
                      <a:pt x="5123" y="761"/>
                    </a:lnTo>
                    <a:lnTo>
                      <a:pt x="4960" y="1014"/>
                    </a:lnTo>
                    <a:lnTo>
                      <a:pt x="4743" y="1630"/>
                    </a:lnTo>
                    <a:lnTo>
                      <a:pt x="4670" y="2354"/>
                    </a:lnTo>
                    <a:lnTo>
                      <a:pt x="4725" y="3150"/>
                    </a:lnTo>
                    <a:lnTo>
                      <a:pt x="4815" y="3548"/>
                    </a:lnTo>
                    <a:lnTo>
                      <a:pt x="4507" y="3277"/>
                    </a:lnTo>
                    <a:lnTo>
                      <a:pt x="3765" y="2824"/>
                    </a:lnTo>
                    <a:lnTo>
                      <a:pt x="2969" y="2480"/>
                    </a:lnTo>
                    <a:lnTo>
                      <a:pt x="2154" y="2317"/>
                    </a:lnTo>
                    <a:lnTo>
                      <a:pt x="1756" y="2299"/>
                    </a:lnTo>
                    <a:lnTo>
                      <a:pt x="1448" y="2299"/>
                    </a:lnTo>
                    <a:lnTo>
                      <a:pt x="942" y="2408"/>
                    </a:lnTo>
                    <a:lnTo>
                      <a:pt x="507" y="2607"/>
                    </a:lnTo>
                    <a:lnTo>
                      <a:pt x="145" y="2878"/>
                    </a:lnTo>
                    <a:lnTo>
                      <a:pt x="0" y="3059"/>
                    </a:lnTo>
                    <a:lnTo>
                      <a:pt x="236" y="3240"/>
                    </a:lnTo>
                    <a:lnTo>
                      <a:pt x="399" y="3059"/>
                    </a:lnTo>
                    <a:lnTo>
                      <a:pt x="761" y="2806"/>
                    </a:lnTo>
                    <a:lnTo>
                      <a:pt x="1358" y="2607"/>
                    </a:lnTo>
                    <a:lnTo>
                      <a:pt x="1738" y="2589"/>
                    </a:lnTo>
                    <a:lnTo>
                      <a:pt x="1756" y="2589"/>
                    </a:lnTo>
                    <a:lnTo>
                      <a:pt x="2209" y="2625"/>
                    </a:lnTo>
                    <a:lnTo>
                      <a:pt x="3132" y="2860"/>
                    </a:lnTo>
                    <a:lnTo>
                      <a:pt x="4019" y="3295"/>
                    </a:lnTo>
                    <a:lnTo>
                      <a:pt x="4761" y="3892"/>
                    </a:lnTo>
                    <a:lnTo>
                      <a:pt x="5050" y="4254"/>
                    </a:lnTo>
                    <a:lnTo>
                      <a:pt x="5141" y="4327"/>
                    </a:lnTo>
                    <a:lnTo>
                      <a:pt x="5250" y="4290"/>
                    </a:lnTo>
                    <a:lnTo>
                      <a:pt x="5322" y="4218"/>
                    </a:lnTo>
                    <a:lnTo>
                      <a:pt x="5322" y="4109"/>
                    </a:lnTo>
                    <a:lnTo>
                      <a:pt x="5159" y="3657"/>
                    </a:lnTo>
                    <a:lnTo>
                      <a:pt x="4996" y="2752"/>
                    </a:lnTo>
                    <a:lnTo>
                      <a:pt x="4996" y="1919"/>
                    </a:lnTo>
                    <a:lnTo>
                      <a:pt x="5195" y="1213"/>
                    </a:lnTo>
                    <a:lnTo>
                      <a:pt x="5376" y="924"/>
                    </a:lnTo>
                    <a:lnTo>
                      <a:pt x="5485" y="761"/>
                    </a:lnTo>
                    <a:lnTo>
                      <a:pt x="5793" y="525"/>
                    </a:lnTo>
                    <a:lnTo>
                      <a:pt x="6136" y="363"/>
                    </a:lnTo>
                    <a:lnTo>
                      <a:pt x="6553" y="290"/>
                    </a:lnTo>
                    <a:lnTo>
                      <a:pt x="6770" y="290"/>
                    </a:lnTo>
                    <a:lnTo>
                      <a:pt x="7096" y="326"/>
                    </a:lnTo>
                    <a:lnTo>
                      <a:pt x="7693" y="562"/>
                    </a:lnTo>
                    <a:lnTo>
                      <a:pt x="8200" y="996"/>
                    </a:lnTo>
                    <a:lnTo>
                      <a:pt x="8598" y="1593"/>
                    </a:lnTo>
                    <a:lnTo>
                      <a:pt x="8743" y="1955"/>
                    </a:lnTo>
                    <a:lnTo>
                      <a:pt x="8870" y="2372"/>
                    </a:lnTo>
                    <a:lnTo>
                      <a:pt x="8960" y="3222"/>
                    </a:lnTo>
                    <a:lnTo>
                      <a:pt x="8815" y="3983"/>
                    </a:lnTo>
                    <a:lnTo>
                      <a:pt x="8508" y="4652"/>
                    </a:lnTo>
                    <a:lnTo>
                      <a:pt x="8272" y="4906"/>
                    </a:lnTo>
                    <a:lnTo>
                      <a:pt x="8236" y="4942"/>
                    </a:lnTo>
                    <a:lnTo>
                      <a:pt x="8200" y="4978"/>
                    </a:lnTo>
                    <a:lnTo>
                      <a:pt x="8164" y="5014"/>
                    </a:lnTo>
                    <a:lnTo>
                      <a:pt x="8164" y="5141"/>
                    </a:lnTo>
                    <a:lnTo>
                      <a:pt x="8200" y="5177"/>
                    </a:lnTo>
                    <a:lnTo>
                      <a:pt x="8236" y="5213"/>
                    </a:lnTo>
                    <a:lnTo>
                      <a:pt x="8345" y="5232"/>
                    </a:lnTo>
                    <a:lnTo>
                      <a:pt x="8399" y="5195"/>
                    </a:lnTo>
                    <a:lnTo>
                      <a:pt x="8435" y="5159"/>
                    </a:lnTo>
                    <a:lnTo>
                      <a:pt x="8471" y="5141"/>
                    </a:lnTo>
                    <a:lnTo>
                      <a:pt x="8743" y="4942"/>
                    </a:lnTo>
                    <a:lnTo>
                      <a:pt x="9413" y="4761"/>
                    </a:lnTo>
                    <a:lnTo>
                      <a:pt x="10155" y="4797"/>
                    </a:lnTo>
                    <a:lnTo>
                      <a:pt x="10879" y="5032"/>
                    </a:lnTo>
                    <a:lnTo>
                      <a:pt x="11223" y="5195"/>
                    </a:lnTo>
                    <a:lnTo>
                      <a:pt x="11530" y="5376"/>
                    </a:lnTo>
                    <a:lnTo>
                      <a:pt x="12128" y="5865"/>
                    </a:lnTo>
                    <a:lnTo>
                      <a:pt x="12562" y="6480"/>
                    </a:lnTo>
                    <a:lnTo>
                      <a:pt x="12743" y="7023"/>
                    </a:lnTo>
                    <a:lnTo>
                      <a:pt x="12761" y="7404"/>
                    </a:lnTo>
                    <a:lnTo>
                      <a:pt x="12725" y="7603"/>
                    </a:lnTo>
                    <a:lnTo>
                      <a:pt x="12598" y="8019"/>
                    </a:lnTo>
                    <a:lnTo>
                      <a:pt x="12254" y="8490"/>
                    </a:lnTo>
                    <a:lnTo>
                      <a:pt x="11965" y="8743"/>
                    </a:lnTo>
                    <a:lnTo>
                      <a:pt x="11784" y="8833"/>
                    </a:lnTo>
                    <a:lnTo>
                      <a:pt x="11458" y="8978"/>
                    </a:lnTo>
                    <a:lnTo>
                      <a:pt x="10643" y="9087"/>
                    </a:lnTo>
                    <a:lnTo>
                      <a:pt x="9702" y="9014"/>
                    </a:lnTo>
                    <a:lnTo>
                      <a:pt x="8634" y="8725"/>
                    </a:lnTo>
                    <a:lnTo>
                      <a:pt x="8055" y="8508"/>
                    </a:lnTo>
                    <a:lnTo>
                      <a:pt x="7946" y="8490"/>
                    </a:lnTo>
                    <a:lnTo>
                      <a:pt x="7874" y="8580"/>
                    </a:lnTo>
                    <a:lnTo>
                      <a:pt x="7838" y="8689"/>
                    </a:lnTo>
                    <a:lnTo>
                      <a:pt x="7928" y="8779"/>
                    </a:lnTo>
                    <a:lnTo>
                      <a:pt x="8254" y="8996"/>
                    </a:lnTo>
                    <a:lnTo>
                      <a:pt x="8833" y="9503"/>
                    </a:lnTo>
                    <a:lnTo>
                      <a:pt x="9286" y="10082"/>
                    </a:lnTo>
                    <a:lnTo>
                      <a:pt x="9612" y="10698"/>
                    </a:lnTo>
                    <a:lnTo>
                      <a:pt x="9702" y="10987"/>
                    </a:lnTo>
                    <a:lnTo>
                      <a:pt x="9775" y="11349"/>
                    </a:lnTo>
                    <a:lnTo>
                      <a:pt x="9702" y="11965"/>
                    </a:lnTo>
                    <a:lnTo>
                      <a:pt x="9376" y="12472"/>
                    </a:lnTo>
                    <a:lnTo>
                      <a:pt x="8815" y="12834"/>
                    </a:lnTo>
                    <a:lnTo>
                      <a:pt x="8453" y="12978"/>
                    </a:lnTo>
                    <a:lnTo>
                      <a:pt x="8236" y="13033"/>
                    </a:lnTo>
                    <a:lnTo>
                      <a:pt x="7820" y="13051"/>
                    </a:lnTo>
                    <a:lnTo>
                      <a:pt x="7204" y="12942"/>
                    </a:lnTo>
                    <a:lnTo>
                      <a:pt x="6426" y="12544"/>
                    </a:lnTo>
                    <a:lnTo>
                      <a:pt x="5793" y="11965"/>
                    </a:lnTo>
                    <a:lnTo>
                      <a:pt x="5539" y="11621"/>
                    </a:lnTo>
                    <a:lnTo>
                      <a:pt x="5340" y="11277"/>
                    </a:lnTo>
                    <a:lnTo>
                      <a:pt x="5105" y="10589"/>
                    </a:lnTo>
                    <a:lnTo>
                      <a:pt x="5087" y="9938"/>
                    </a:lnTo>
                    <a:lnTo>
                      <a:pt x="5304" y="9340"/>
                    </a:lnTo>
                    <a:lnTo>
                      <a:pt x="5503" y="9087"/>
                    </a:lnTo>
                    <a:lnTo>
                      <a:pt x="5539" y="8978"/>
                    </a:lnTo>
                    <a:lnTo>
                      <a:pt x="5485" y="8870"/>
                    </a:lnTo>
                    <a:lnTo>
                      <a:pt x="5376" y="8815"/>
                    </a:lnTo>
                    <a:lnTo>
                      <a:pt x="5268" y="8888"/>
                    </a:lnTo>
                    <a:lnTo>
                      <a:pt x="4960" y="9232"/>
                    </a:lnTo>
                    <a:lnTo>
                      <a:pt x="4616" y="9648"/>
                    </a:lnTo>
                    <a:lnTo>
                      <a:pt x="4290" y="10064"/>
                    </a:lnTo>
                    <a:lnTo>
                      <a:pt x="3548" y="10879"/>
                    </a:lnTo>
                    <a:lnTo>
                      <a:pt x="2933" y="11313"/>
                    </a:lnTo>
                    <a:lnTo>
                      <a:pt x="2480" y="11512"/>
                    </a:lnTo>
                    <a:lnTo>
                      <a:pt x="2010" y="11549"/>
                    </a:lnTo>
                    <a:lnTo>
                      <a:pt x="1503" y="11458"/>
                    </a:lnTo>
                    <a:lnTo>
                      <a:pt x="1249" y="11313"/>
                    </a:lnTo>
                    <a:lnTo>
                      <a:pt x="1105" y="11585"/>
                    </a:lnTo>
                    <a:lnTo>
                      <a:pt x="1394" y="11730"/>
                    </a:lnTo>
                    <a:lnTo>
                      <a:pt x="1973" y="11856"/>
                    </a:lnTo>
                    <a:lnTo>
                      <a:pt x="2498" y="11820"/>
                    </a:lnTo>
                    <a:lnTo>
                      <a:pt x="3005" y="11621"/>
                    </a:lnTo>
                    <a:lnTo>
                      <a:pt x="3675" y="11168"/>
                    </a:lnTo>
                    <a:lnTo>
                      <a:pt x="4471" y="10318"/>
                    </a:lnTo>
                    <a:lnTo>
                      <a:pt x="4815" y="9901"/>
                    </a:lnTo>
                    <a:lnTo>
                      <a:pt x="4779" y="10119"/>
                    </a:lnTo>
                    <a:lnTo>
                      <a:pt x="4815" y="10589"/>
                    </a:lnTo>
                    <a:lnTo>
                      <a:pt x="4924" y="11060"/>
                    </a:lnTo>
                    <a:lnTo>
                      <a:pt x="5141" y="11549"/>
                    </a:lnTo>
                    <a:lnTo>
                      <a:pt x="5286" y="11784"/>
                    </a:lnTo>
                    <a:lnTo>
                      <a:pt x="5521" y="12092"/>
                    </a:lnTo>
                    <a:lnTo>
                      <a:pt x="6082" y="12653"/>
                    </a:lnTo>
                    <a:lnTo>
                      <a:pt x="6770" y="13087"/>
                    </a:lnTo>
                    <a:lnTo>
                      <a:pt x="7512" y="13322"/>
                    </a:lnTo>
                    <a:lnTo>
                      <a:pt x="7910" y="13359"/>
                    </a:lnTo>
                    <a:lnTo>
                      <a:pt x="8218" y="13340"/>
                    </a:lnTo>
                    <a:lnTo>
                      <a:pt x="8526" y="13268"/>
                    </a:lnTo>
                    <a:lnTo>
                      <a:pt x="8960" y="13105"/>
                    </a:lnTo>
                    <a:lnTo>
                      <a:pt x="9612" y="12653"/>
                    </a:lnTo>
                    <a:lnTo>
                      <a:pt x="9992" y="12055"/>
                    </a:lnTo>
                    <a:lnTo>
                      <a:pt x="10064" y="11331"/>
                    </a:lnTo>
                    <a:lnTo>
                      <a:pt x="9992" y="10915"/>
                    </a:lnTo>
                    <a:lnTo>
                      <a:pt x="9847" y="10444"/>
                    </a:lnTo>
                    <a:lnTo>
                      <a:pt x="9250" y="9521"/>
                    </a:lnTo>
                    <a:lnTo>
                      <a:pt x="8833" y="9105"/>
                    </a:lnTo>
                    <a:lnTo>
                      <a:pt x="9304" y="9232"/>
                    </a:lnTo>
                    <a:lnTo>
                      <a:pt x="10173" y="9377"/>
                    </a:lnTo>
                    <a:lnTo>
                      <a:pt x="10951" y="9377"/>
                    </a:lnTo>
                    <a:lnTo>
                      <a:pt x="11639" y="9232"/>
                    </a:lnTo>
                    <a:lnTo>
                      <a:pt x="11929" y="9105"/>
                    </a:lnTo>
                    <a:lnTo>
                      <a:pt x="12128" y="8996"/>
                    </a:lnTo>
                    <a:lnTo>
                      <a:pt x="12472" y="8707"/>
                    </a:lnTo>
                    <a:lnTo>
                      <a:pt x="12761" y="8345"/>
                    </a:lnTo>
                    <a:lnTo>
                      <a:pt x="12960" y="7910"/>
                    </a:lnTo>
                    <a:lnTo>
                      <a:pt x="13033" y="7657"/>
                    </a:lnTo>
                    <a:lnTo>
                      <a:pt x="13069" y="7277"/>
                    </a:lnTo>
                    <a:lnTo>
                      <a:pt x="12906" y="6517"/>
                    </a:lnTo>
                    <a:lnTo>
                      <a:pt x="12472" y="5811"/>
                    </a:lnTo>
                    <a:lnTo>
                      <a:pt x="11802" y="5195"/>
                    </a:lnTo>
                    <a:lnTo>
                      <a:pt x="11367" y="4924"/>
                    </a:lnTo>
                    <a:lnTo>
                      <a:pt x="11078" y="4779"/>
                    </a:lnTo>
                    <a:lnTo>
                      <a:pt x="10462" y="4562"/>
                    </a:lnTo>
                    <a:lnTo>
                      <a:pt x="9811" y="4453"/>
                    </a:lnTo>
                    <a:lnTo>
                      <a:pt x="9195" y="4489"/>
                    </a:lnTo>
                    <a:lnTo>
                      <a:pt x="8906" y="4562"/>
                    </a:lnTo>
                    <a:lnTo>
                      <a:pt x="8906" y="4562"/>
                    </a:lnTo>
                    <a:lnTo>
                      <a:pt x="9033" y="4272"/>
                    </a:lnTo>
                    <a:lnTo>
                      <a:pt x="9214" y="3639"/>
                    </a:lnTo>
                    <a:lnTo>
                      <a:pt x="9250" y="2933"/>
                    </a:lnTo>
                    <a:lnTo>
                      <a:pt x="9141" y="2227"/>
                    </a:lnTo>
                    <a:lnTo>
                      <a:pt x="9033" y="1865"/>
                    </a:lnTo>
                    <a:lnTo>
                      <a:pt x="8870" y="1449"/>
                    </a:lnTo>
                    <a:lnTo>
                      <a:pt x="8417" y="779"/>
                    </a:lnTo>
                    <a:lnTo>
                      <a:pt x="7838" y="290"/>
                    </a:lnTo>
                    <a:lnTo>
                      <a:pt x="7150" y="37"/>
                    </a:lnTo>
                    <a:lnTo>
                      <a:pt x="6788"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14"/>
              <p:cNvSpPr/>
              <p:nvPr/>
            </p:nvSpPr>
            <p:spPr>
              <a:xfrm>
                <a:off x="4699890" y="2448370"/>
                <a:ext cx="426669" cy="368026"/>
              </a:xfrm>
              <a:custGeom>
                <a:avLst/>
                <a:gdLst/>
                <a:ahLst/>
                <a:cxnLst/>
                <a:rect l="l" t="t" r="r" b="b"/>
                <a:pathLst>
                  <a:path w="13431" h="11585" extrusionOk="0">
                    <a:moveTo>
                      <a:pt x="6879" y="1"/>
                    </a:moveTo>
                    <a:lnTo>
                      <a:pt x="6408" y="73"/>
                    </a:lnTo>
                    <a:lnTo>
                      <a:pt x="5974" y="272"/>
                    </a:lnTo>
                    <a:lnTo>
                      <a:pt x="5630" y="562"/>
                    </a:lnTo>
                    <a:lnTo>
                      <a:pt x="5485" y="743"/>
                    </a:lnTo>
                    <a:lnTo>
                      <a:pt x="5322" y="1014"/>
                    </a:lnTo>
                    <a:lnTo>
                      <a:pt x="5105" y="1630"/>
                    </a:lnTo>
                    <a:lnTo>
                      <a:pt x="5032" y="2354"/>
                    </a:lnTo>
                    <a:lnTo>
                      <a:pt x="5087" y="3150"/>
                    </a:lnTo>
                    <a:lnTo>
                      <a:pt x="5177" y="3548"/>
                    </a:lnTo>
                    <a:lnTo>
                      <a:pt x="4869" y="3277"/>
                    </a:lnTo>
                    <a:lnTo>
                      <a:pt x="4127" y="2824"/>
                    </a:lnTo>
                    <a:lnTo>
                      <a:pt x="3331" y="2480"/>
                    </a:lnTo>
                    <a:lnTo>
                      <a:pt x="2516" y="2317"/>
                    </a:lnTo>
                    <a:lnTo>
                      <a:pt x="2118" y="2299"/>
                    </a:lnTo>
                    <a:lnTo>
                      <a:pt x="1810" y="2299"/>
                    </a:lnTo>
                    <a:lnTo>
                      <a:pt x="1304" y="2408"/>
                    </a:lnTo>
                    <a:lnTo>
                      <a:pt x="869" y="2607"/>
                    </a:lnTo>
                    <a:lnTo>
                      <a:pt x="507" y="2878"/>
                    </a:lnTo>
                    <a:lnTo>
                      <a:pt x="362" y="3059"/>
                    </a:lnTo>
                    <a:lnTo>
                      <a:pt x="218" y="3277"/>
                    </a:lnTo>
                    <a:lnTo>
                      <a:pt x="37" y="3693"/>
                    </a:lnTo>
                    <a:lnTo>
                      <a:pt x="0" y="4073"/>
                    </a:lnTo>
                    <a:lnTo>
                      <a:pt x="37" y="4435"/>
                    </a:lnTo>
                    <a:lnTo>
                      <a:pt x="254" y="4942"/>
                    </a:lnTo>
                    <a:lnTo>
                      <a:pt x="724" y="5503"/>
                    </a:lnTo>
                    <a:lnTo>
                      <a:pt x="978" y="5738"/>
                    </a:lnTo>
                    <a:lnTo>
                      <a:pt x="1213" y="5919"/>
                    </a:lnTo>
                    <a:lnTo>
                      <a:pt x="1720" y="6245"/>
                    </a:lnTo>
                    <a:lnTo>
                      <a:pt x="2281" y="6499"/>
                    </a:lnTo>
                    <a:lnTo>
                      <a:pt x="2878" y="6661"/>
                    </a:lnTo>
                    <a:lnTo>
                      <a:pt x="3186" y="6698"/>
                    </a:lnTo>
                    <a:lnTo>
                      <a:pt x="3114" y="6734"/>
                    </a:lnTo>
                    <a:lnTo>
                      <a:pt x="3023" y="6752"/>
                    </a:lnTo>
                    <a:lnTo>
                      <a:pt x="2553" y="6951"/>
                    </a:lnTo>
                    <a:lnTo>
                      <a:pt x="1629" y="7585"/>
                    </a:lnTo>
                    <a:lnTo>
                      <a:pt x="869" y="8399"/>
                    </a:lnTo>
                    <a:lnTo>
                      <a:pt x="471" y="9069"/>
                    </a:lnTo>
                    <a:lnTo>
                      <a:pt x="326" y="9539"/>
                    </a:lnTo>
                    <a:lnTo>
                      <a:pt x="308" y="9775"/>
                    </a:lnTo>
                    <a:lnTo>
                      <a:pt x="290" y="9974"/>
                    </a:lnTo>
                    <a:lnTo>
                      <a:pt x="381" y="10426"/>
                    </a:lnTo>
                    <a:lnTo>
                      <a:pt x="616" y="10897"/>
                    </a:lnTo>
                    <a:lnTo>
                      <a:pt x="1105" y="11368"/>
                    </a:lnTo>
                    <a:lnTo>
                      <a:pt x="1467" y="11585"/>
                    </a:lnTo>
                    <a:lnTo>
                      <a:pt x="1611" y="11313"/>
                    </a:lnTo>
                    <a:lnTo>
                      <a:pt x="1358" y="11168"/>
                    </a:lnTo>
                    <a:lnTo>
                      <a:pt x="960" y="10843"/>
                    </a:lnTo>
                    <a:lnTo>
                      <a:pt x="706" y="10444"/>
                    </a:lnTo>
                    <a:lnTo>
                      <a:pt x="598" y="10028"/>
                    </a:lnTo>
                    <a:lnTo>
                      <a:pt x="598" y="9793"/>
                    </a:lnTo>
                    <a:lnTo>
                      <a:pt x="634" y="9594"/>
                    </a:lnTo>
                    <a:lnTo>
                      <a:pt x="761" y="9159"/>
                    </a:lnTo>
                    <a:lnTo>
                      <a:pt x="1123" y="8544"/>
                    </a:lnTo>
                    <a:lnTo>
                      <a:pt x="1847" y="7802"/>
                    </a:lnTo>
                    <a:lnTo>
                      <a:pt x="2697" y="7223"/>
                    </a:lnTo>
                    <a:lnTo>
                      <a:pt x="3132" y="7042"/>
                    </a:lnTo>
                    <a:lnTo>
                      <a:pt x="3403" y="6951"/>
                    </a:lnTo>
                    <a:lnTo>
                      <a:pt x="3693" y="6879"/>
                    </a:lnTo>
                    <a:lnTo>
                      <a:pt x="4019" y="6788"/>
                    </a:lnTo>
                    <a:lnTo>
                      <a:pt x="4345" y="6680"/>
                    </a:lnTo>
                    <a:lnTo>
                      <a:pt x="4435" y="6607"/>
                    </a:lnTo>
                    <a:lnTo>
                      <a:pt x="4435" y="6499"/>
                    </a:lnTo>
                    <a:lnTo>
                      <a:pt x="4381" y="6408"/>
                    </a:lnTo>
                    <a:lnTo>
                      <a:pt x="4254" y="6390"/>
                    </a:lnTo>
                    <a:lnTo>
                      <a:pt x="3838" y="6444"/>
                    </a:lnTo>
                    <a:lnTo>
                      <a:pt x="3005" y="6390"/>
                    </a:lnTo>
                    <a:lnTo>
                      <a:pt x="2209" y="6155"/>
                    </a:lnTo>
                    <a:lnTo>
                      <a:pt x="1485" y="5756"/>
                    </a:lnTo>
                    <a:lnTo>
                      <a:pt x="1177" y="5503"/>
                    </a:lnTo>
                    <a:lnTo>
                      <a:pt x="833" y="5195"/>
                    </a:lnTo>
                    <a:lnTo>
                      <a:pt x="417" y="4616"/>
                    </a:lnTo>
                    <a:lnTo>
                      <a:pt x="290" y="4073"/>
                    </a:lnTo>
                    <a:lnTo>
                      <a:pt x="417" y="3530"/>
                    </a:lnTo>
                    <a:lnTo>
                      <a:pt x="598" y="3240"/>
                    </a:lnTo>
                    <a:lnTo>
                      <a:pt x="761" y="3059"/>
                    </a:lnTo>
                    <a:lnTo>
                      <a:pt x="1123" y="2806"/>
                    </a:lnTo>
                    <a:lnTo>
                      <a:pt x="1720" y="2607"/>
                    </a:lnTo>
                    <a:lnTo>
                      <a:pt x="2100" y="2589"/>
                    </a:lnTo>
                    <a:lnTo>
                      <a:pt x="2118" y="2589"/>
                    </a:lnTo>
                    <a:lnTo>
                      <a:pt x="2571" y="2625"/>
                    </a:lnTo>
                    <a:lnTo>
                      <a:pt x="3494" y="2860"/>
                    </a:lnTo>
                    <a:lnTo>
                      <a:pt x="4381" y="3295"/>
                    </a:lnTo>
                    <a:lnTo>
                      <a:pt x="5123" y="3892"/>
                    </a:lnTo>
                    <a:lnTo>
                      <a:pt x="5412" y="4254"/>
                    </a:lnTo>
                    <a:lnTo>
                      <a:pt x="5503" y="4327"/>
                    </a:lnTo>
                    <a:lnTo>
                      <a:pt x="5612" y="4290"/>
                    </a:lnTo>
                    <a:lnTo>
                      <a:pt x="5684" y="4218"/>
                    </a:lnTo>
                    <a:lnTo>
                      <a:pt x="5684" y="4109"/>
                    </a:lnTo>
                    <a:lnTo>
                      <a:pt x="5521" y="3657"/>
                    </a:lnTo>
                    <a:lnTo>
                      <a:pt x="5358" y="2752"/>
                    </a:lnTo>
                    <a:lnTo>
                      <a:pt x="5358" y="1919"/>
                    </a:lnTo>
                    <a:lnTo>
                      <a:pt x="5557" y="1213"/>
                    </a:lnTo>
                    <a:lnTo>
                      <a:pt x="5738" y="924"/>
                    </a:lnTo>
                    <a:lnTo>
                      <a:pt x="5847" y="761"/>
                    </a:lnTo>
                    <a:lnTo>
                      <a:pt x="6155" y="525"/>
                    </a:lnTo>
                    <a:lnTo>
                      <a:pt x="6498" y="363"/>
                    </a:lnTo>
                    <a:lnTo>
                      <a:pt x="6915" y="290"/>
                    </a:lnTo>
                    <a:lnTo>
                      <a:pt x="7132" y="290"/>
                    </a:lnTo>
                    <a:lnTo>
                      <a:pt x="7458" y="326"/>
                    </a:lnTo>
                    <a:lnTo>
                      <a:pt x="8055" y="562"/>
                    </a:lnTo>
                    <a:lnTo>
                      <a:pt x="8562" y="996"/>
                    </a:lnTo>
                    <a:lnTo>
                      <a:pt x="8960" y="1593"/>
                    </a:lnTo>
                    <a:lnTo>
                      <a:pt x="9105" y="1955"/>
                    </a:lnTo>
                    <a:lnTo>
                      <a:pt x="9232" y="2372"/>
                    </a:lnTo>
                    <a:lnTo>
                      <a:pt x="9322" y="3222"/>
                    </a:lnTo>
                    <a:lnTo>
                      <a:pt x="9177" y="3983"/>
                    </a:lnTo>
                    <a:lnTo>
                      <a:pt x="8870" y="4652"/>
                    </a:lnTo>
                    <a:lnTo>
                      <a:pt x="8634" y="4906"/>
                    </a:lnTo>
                    <a:lnTo>
                      <a:pt x="8598" y="4942"/>
                    </a:lnTo>
                    <a:lnTo>
                      <a:pt x="8562" y="4978"/>
                    </a:lnTo>
                    <a:lnTo>
                      <a:pt x="8526" y="5014"/>
                    </a:lnTo>
                    <a:lnTo>
                      <a:pt x="8526" y="5141"/>
                    </a:lnTo>
                    <a:lnTo>
                      <a:pt x="8562" y="5177"/>
                    </a:lnTo>
                    <a:lnTo>
                      <a:pt x="8598" y="5213"/>
                    </a:lnTo>
                    <a:lnTo>
                      <a:pt x="8707" y="5232"/>
                    </a:lnTo>
                    <a:lnTo>
                      <a:pt x="8761" y="5195"/>
                    </a:lnTo>
                    <a:lnTo>
                      <a:pt x="8797" y="5159"/>
                    </a:lnTo>
                    <a:lnTo>
                      <a:pt x="8833" y="5141"/>
                    </a:lnTo>
                    <a:lnTo>
                      <a:pt x="9105" y="4942"/>
                    </a:lnTo>
                    <a:lnTo>
                      <a:pt x="9775" y="4761"/>
                    </a:lnTo>
                    <a:lnTo>
                      <a:pt x="10517" y="4797"/>
                    </a:lnTo>
                    <a:lnTo>
                      <a:pt x="11241" y="5032"/>
                    </a:lnTo>
                    <a:lnTo>
                      <a:pt x="11585" y="5195"/>
                    </a:lnTo>
                    <a:lnTo>
                      <a:pt x="11892" y="5376"/>
                    </a:lnTo>
                    <a:lnTo>
                      <a:pt x="12490" y="5865"/>
                    </a:lnTo>
                    <a:lnTo>
                      <a:pt x="12924" y="6480"/>
                    </a:lnTo>
                    <a:lnTo>
                      <a:pt x="13105" y="7023"/>
                    </a:lnTo>
                    <a:lnTo>
                      <a:pt x="13123" y="7404"/>
                    </a:lnTo>
                    <a:lnTo>
                      <a:pt x="13087" y="7603"/>
                    </a:lnTo>
                    <a:lnTo>
                      <a:pt x="12960" y="8019"/>
                    </a:lnTo>
                    <a:lnTo>
                      <a:pt x="12616" y="8490"/>
                    </a:lnTo>
                    <a:lnTo>
                      <a:pt x="12327" y="8743"/>
                    </a:lnTo>
                    <a:lnTo>
                      <a:pt x="12146" y="8833"/>
                    </a:lnTo>
                    <a:lnTo>
                      <a:pt x="11820" y="8978"/>
                    </a:lnTo>
                    <a:lnTo>
                      <a:pt x="11005" y="9087"/>
                    </a:lnTo>
                    <a:lnTo>
                      <a:pt x="10064" y="9014"/>
                    </a:lnTo>
                    <a:lnTo>
                      <a:pt x="8996" y="8725"/>
                    </a:lnTo>
                    <a:lnTo>
                      <a:pt x="8417" y="8508"/>
                    </a:lnTo>
                    <a:lnTo>
                      <a:pt x="8308" y="8490"/>
                    </a:lnTo>
                    <a:lnTo>
                      <a:pt x="8236" y="8580"/>
                    </a:lnTo>
                    <a:lnTo>
                      <a:pt x="8200" y="8689"/>
                    </a:lnTo>
                    <a:lnTo>
                      <a:pt x="8290" y="8779"/>
                    </a:lnTo>
                    <a:lnTo>
                      <a:pt x="8616" y="8996"/>
                    </a:lnTo>
                    <a:lnTo>
                      <a:pt x="9195" y="9503"/>
                    </a:lnTo>
                    <a:lnTo>
                      <a:pt x="9648" y="10082"/>
                    </a:lnTo>
                    <a:lnTo>
                      <a:pt x="9974" y="10698"/>
                    </a:lnTo>
                    <a:lnTo>
                      <a:pt x="10064" y="10987"/>
                    </a:lnTo>
                    <a:lnTo>
                      <a:pt x="10354" y="10915"/>
                    </a:lnTo>
                    <a:lnTo>
                      <a:pt x="10209" y="10444"/>
                    </a:lnTo>
                    <a:lnTo>
                      <a:pt x="9612" y="9521"/>
                    </a:lnTo>
                    <a:lnTo>
                      <a:pt x="9195" y="9105"/>
                    </a:lnTo>
                    <a:lnTo>
                      <a:pt x="9666" y="9232"/>
                    </a:lnTo>
                    <a:lnTo>
                      <a:pt x="10535" y="9377"/>
                    </a:lnTo>
                    <a:lnTo>
                      <a:pt x="11313" y="9377"/>
                    </a:lnTo>
                    <a:lnTo>
                      <a:pt x="12001" y="9232"/>
                    </a:lnTo>
                    <a:lnTo>
                      <a:pt x="12291" y="9105"/>
                    </a:lnTo>
                    <a:lnTo>
                      <a:pt x="12490" y="8996"/>
                    </a:lnTo>
                    <a:lnTo>
                      <a:pt x="12834" y="8707"/>
                    </a:lnTo>
                    <a:lnTo>
                      <a:pt x="13123" y="8345"/>
                    </a:lnTo>
                    <a:lnTo>
                      <a:pt x="13322" y="7910"/>
                    </a:lnTo>
                    <a:lnTo>
                      <a:pt x="13395" y="7657"/>
                    </a:lnTo>
                    <a:lnTo>
                      <a:pt x="13431" y="7277"/>
                    </a:lnTo>
                    <a:lnTo>
                      <a:pt x="13268" y="6517"/>
                    </a:lnTo>
                    <a:lnTo>
                      <a:pt x="12834" y="5811"/>
                    </a:lnTo>
                    <a:lnTo>
                      <a:pt x="12164" y="5195"/>
                    </a:lnTo>
                    <a:lnTo>
                      <a:pt x="11729" y="4924"/>
                    </a:lnTo>
                    <a:lnTo>
                      <a:pt x="11440" y="4779"/>
                    </a:lnTo>
                    <a:lnTo>
                      <a:pt x="10824" y="4562"/>
                    </a:lnTo>
                    <a:lnTo>
                      <a:pt x="10173" y="4453"/>
                    </a:lnTo>
                    <a:lnTo>
                      <a:pt x="9557" y="4489"/>
                    </a:lnTo>
                    <a:lnTo>
                      <a:pt x="9268" y="4562"/>
                    </a:lnTo>
                    <a:lnTo>
                      <a:pt x="9268" y="4562"/>
                    </a:lnTo>
                    <a:lnTo>
                      <a:pt x="9395" y="4272"/>
                    </a:lnTo>
                    <a:lnTo>
                      <a:pt x="9576" y="3639"/>
                    </a:lnTo>
                    <a:lnTo>
                      <a:pt x="9612" y="2933"/>
                    </a:lnTo>
                    <a:lnTo>
                      <a:pt x="9503" y="2227"/>
                    </a:lnTo>
                    <a:lnTo>
                      <a:pt x="9395" y="1865"/>
                    </a:lnTo>
                    <a:lnTo>
                      <a:pt x="9232" y="1449"/>
                    </a:lnTo>
                    <a:lnTo>
                      <a:pt x="8779" y="779"/>
                    </a:lnTo>
                    <a:lnTo>
                      <a:pt x="8200" y="290"/>
                    </a:lnTo>
                    <a:lnTo>
                      <a:pt x="7530" y="37"/>
                    </a:lnTo>
                    <a:lnTo>
                      <a:pt x="7150"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14"/>
              <p:cNvSpPr/>
              <p:nvPr/>
            </p:nvSpPr>
            <p:spPr>
              <a:xfrm>
                <a:off x="4852851" y="2595580"/>
                <a:ext cx="112139" cy="112139"/>
              </a:xfrm>
              <a:custGeom>
                <a:avLst/>
                <a:gdLst/>
                <a:ahLst/>
                <a:cxnLst/>
                <a:rect l="l" t="t" r="r" b="b"/>
                <a:pathLst>
                  <a:path w="3530" h="3530" extrusionOk="0">
                    <a:moveTo>
                      <a:pt x="1484" y="0"/>
                    </a:moveTo>
                    <a:lnTo>
                      <a:pt x="1140" y="109"/>
                    </a:lnTo>
                    <a:lnTo>
                      <a:pt x="815" y="254"/>
                    </a:lnTo>
                    <a:lnTo>
                      <a:pt x="308" y="742"/>
                    </a:lnTo>
                    <a:lnTo>
                      <a:pt x="36" y="1358"/>
                    </a:lnTo>
                    <a:lnTo>
                      <a:pt x="0" y="2046"/>
                    </a:lnTo>
                    <a:lnTo>
                      <a:pt x="109" y="2389"/>
                    </a:lnTo>
                    <a:lnTo>
                      <a:pt x="254" y="2733"/>
                    </a:lnTo>
                    <a:lnTo>
                      <a:pt x="742" y="3222"/>
                    </a:lnTo>
                    <a:lnTo>
                      <a:pt x="1358" y="3512"/>
                    </a:lnTo>
                    <a:lnTo>
                      <a:pt x="2045" y="3530"/>
                    </a:lnTo>
                    <a:lnTo>
                      <a:pt x="2389" y="3439"/>
                    </a:lnTo>
                    <a:lnTo>
                      <a:pt x="2733" y="3276"/>
                    </a:lnTo>
                    <a:lnTo>
                      <a:pt x="3222" y="2806"/>
                    </a:lnTo>
                    <a:lnTo>
                      <a:pt x="3512" y="2172"/>
                    </a:lnTo>
                    <a:lnTo>
                      <a:pt x="3530" y="1484"/>
                    </a:lnTo>
                    <a:lnTo>
                      <a:pt x="3439" y="1141"/>
                    </a:lnTo>
                    <a:lnTo>
                      <a:pt x="3276" y="815"/>
                    </a:lnTo>
                    <a:lnTo>
                      <a:pt x="2806" y="308"/>
                    </a:lnTo>
                    <a:lnTo>
                      <a:pt x="2190" y="36"/>
                    </a:lnTo>
                    <a:lnTo>
                      <a:pt x="1484"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14"/>
              <p:cNvSpPr/>
              <p:nvPr/>
            </p:nvSpPr>
            <p:spPr>
              <a:xfrm>
                <a:off x="4848245" y="2590974"/>
                <a:ext cx="121924" cy="117889"/>
              </a:xfrm>
              <a:custGeom>
                <a:avLst/>
                <a:gdLst/>
                <a:ahLst/>
                <a:cxnLst/>
                <a:rect l="l" t="t" r="r" b="b"/>
                <a:pathLst>
                  <a:path w="3838" h="3711" extrusionOk="0">
                    <a:moveTo>
                      <a:pt x="1593" y="0"/>
                    </a:moveTo>
                    <a:lnTo>
                      <a:pt x="1231" y="109"/>
                    </a:lnTo>
                    <a:lnTo>
                      <a:pt x="869" y="272"/>
                    </a:lnTo>
                    <a:lnTo>
                      <a:pt x="326" y="797"/>
                    </a:lnTo>
                    <a:lnTo>
                      <a:pt x="37" y="1467"/>
                    </a:lnTo>
                    <a:lnTo>
                      <a:pt x="0" y="2227"/>
                    </a:lnTo>
                    <a:lnTo>
                      <a:pt x="109" y="2589"/>
                    </a:lnTo>
                    <a:lnTo>
                      <a:pt x="399" y="2498"/>
                    </a:lnTo>
                    <a:lnTo>
                      <a:pt x="290" y="2172"/>
                    </a:lnTo>
                    <a:lnTo>
                      <a:pt x="326" y="1539"/>
                    </a:lnTo>
                    <a:lnTo>
                      <a:pt x="580" y="978"/>
                    </a:lnTo>
                    <a:lnTo>
                      <a:pt x="1032" y="525"/>
                    </a:lnTo>
                    <a:lnTo>
                      <a:pt x="1340" y="399"/>
                    </a:lnTo>
                    <a:lnTo>
                      <a:pt x="1647" y="308"/>
                    </a:lnTo>
                    <a:lnTo>
                      <a:pt x="2281" y="326"/>
                    </a:lnTo>
                    <a:lnTo>
                      <a:pt x="2589" y="435"/>
                    </a:lnTo>
                    <a:lnTo>
                      <a:pt x="2878" y="580"/>
                    </a:lnTo>
                    <a:lnTo>
                      <a:pt x="3295" y="1050"/>
                    </a:lnTo>
                    <a:lnTo>
                      <a:pt x="3439" y="1340"/>
                    </a:lnTo>
                    <a:lnTo>
                      <a:pt x="3530" y="1648"/>
                    </a:lnTo>
                    <a:lnTo>
                      <a:pt x="3512" y="2281"/>
                    </a:lnTo>
                    <a:lnTo>
                      <a:pt x="3403" y="2589"/>
                    </a:lnTo>
                    <a:lnTo>
                      <a:pt x="3240" y="2878"/>
                    </a:lnTo>
                    <a:lnTo>
                      <a:pt x="2788" y="3295"/>
                    </a:lnTo>
                    <a:lnTo>
                      <a:pt x="2498" y="3439"/>
                    </a:lnTo>
                    <a:lnTo>
                      <a:pt x="2589" y="3711"/>
                    </a:lnTo>
                    <a:lnTo>
                      <a:pt x="2951" y="3566"/>
                    </a:lnTo>
                    <a:lnTo>
                      <a:pt x="3494" y="3041"/>
                    </a:lnTo>
                    <a:lnTo>
                      <a:pt x="3675" y="2715"/>
                    </a:lnTo>
                    <a:lnTo>
                      <a:pt x="3801" y="2353"/>
                    </a:lnTo>
                    <a:lnTo>
                      <a:pt x="3838" y="1593"/>
                    </a:lnTo>
                    <a:lnTo>
                      <a:pt x="3711" y="1231"/>
                    </a:lnTo>
                    <a:lnTo>
                      <a:pt x="3566" y="887"/>
                    </a:lnTo>
                    <a:lnTo>
                      <a:pt x="3041" y="344"/>
                    </a:lnTo>
                    <a:lnTo>
                      <a:pt x="2715" y="163"/>
                    </a:lnTo>
                    <a:lnTo>
                      <a:pt x="2353" y="19"/>
                    </a:lnTo>
                    <a:lnTo>
                      <a:pt x="1593"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14"/>
              <p:cNvSpPr/>
              <p:nvPr/>
            </p:nvSpPr>
            <p:spPr>
              <a:xfrm>
                <a:off x="4848245" y="2594437"/>
                <a:ext cx="82246" cy="118461"/>
              </a:xfrm>
              <a:custGeom>
                <a:avLst/>
                <a:gdLst/>
                <a:ahLst/>
                <a:cxnLst/>
                <a:rect l="l" t="t" r="r" b="b"/>
                <a:pathLst>
                  <a:path w="2589" h="3729" extrusionOk="0">
                    <a:moveTo>
                      <a:pt x="1231" y="0"/>
                    </a:moveTo>
                    <a:lnTo>
                      <a:pt x="869" y="163"/>
                    </a:lnTo>
                    <a:lnTo>
                      <a:pt x="326" y="688"/>
                    </a:lnTo>
                    <a:lnTo>
                      <a:pt x="37" y="1358"/>
                    </a:lnTo>
                    <a:lnTo>
                      <a:pt x="0" y="2118"/>
                    </a:lnTo>
                    <a:lnTo>
                      <a:pt x="109" y="2480"/>
                    </a:lnTo>
                    <a:lnTo>
                      <a:pt x="236" y="2769"/>
                    </a:lnTo>
                    <a:lnTo>
                      <a:pt x="598" y="3222"/>
                    </a:lnTo>
                    <a:lnTo>
                      <a:pt x="1068" y="3548"/>
                    </a:lnTo>
                    <a:lnTo>
                      <a:pt x="1629" y="3711"/>
                    </a:lnTo>
                    <a:lnTo>
                      <a:pt x="1919" y="3729"/>
                    </a:lnTo>
                    <a:lnTo>
                      <a:pt x="2263" y="3711"/>
                    </a:lnTo>
                    <a:lnTo>
                      <a:pt x="2589" y="3602"/>
                    </a:lnTo>
                    <a:lnTo>
                      <a:pt x="2498" y="3330"/>
                    </a:lnTo>
                    <a:lnTo>
                      <a:pt x="2172" y="3421"/>
                    </a:lnTo>
                    <a:lnTo>
                      <a:pt x="1539" y="3403"/>
                    </a:lnTo>
                    <a:lnTo>
                      <a:pt x="978" y="3149"/>
                    </a:lnTo>
                    <a:lnTo>
                      <a:pt x="525" y="2679"/>
                    </a:lnTo>
                    <a:lnTo>
                      <a:pt x="399" y="2389"/>
                    </a:lnTo>
                    <a:lnTo>
                      <a:pt x="290" y="2063"/>
                    </a:lnTo>
                    <a:lnTo>
                      <a:pt x="326" y="1430"/>
                    </a:lnTo>
                    <a:lnTo>
                      <a:pt x="580" y="869"/>
                    </a:lnTo>
                    <a:lnTo>
                      <a:pt x="1032" y="416"/>
                    </a:lnTo>
                    <a:lnTo>
                      <a:pt x="1340" y="290"/>
                    </a:lnTo>
                    <a:lnTo>
                      <a:pt x="1231"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36" name="Google Shape;436;p14"/>
            <p:cNvGrpSpPr/>
            <p:nvPr/>
          </p:nvGrpSpPr>
          <p:grpSpPr>
            <a:xfrm>
              <a:off x="8069141" y="703949"/>
              <a:ext cx="1266213" cy="2287143"/>
              <a:chOff x="8069141" y="703949"/>
              <a:chExt cx="1266213" cy="2287143"/>
            </a:xfrm>
          </p:grpSpPr>
          <p:grpSp>
            <p:nvGrpSpPr>
              <p:cNvPr id="437" name="Google Shape;437;p14"/>
              <p:cNvGrpSpPr/>
              <p:nvPr/>
            </p:nvGrpSpPr>
            <p:grpSpPr>
              <a:xfrm>
                <a:off x="8554402" y="703949"/>
                <a:ext cx="731688" cy="1342774"/>
                <a:chOff x="4699890" y="2448370"/>
                <a:chExt cx="872304" cy="1600828"/>
              </a:xfrm>
            </p:grpSpPr>
            <p:sp>
              <p:nvSpPr>
                <p:cNvPr id="438" name="Google Shape;438;p14"/>
                <p:cNvSpPr/>
                <p:nvPr/>
              </p:nvSpPr>
              <p:spPr>
                <a:xfrm>
                  <a:off x="4886779" y="2742759"/>
                  <a:ext cx="679094" cy="1300117"/>
                </a:xfrm>
                <a:custGeom>
                  <a:avLst/>
                  <a:gdLst/>
                  <a:ahLst/>
                  <a:cxnLst/>
                  <a:rect l="l" t="t" r="r" b="b"/>
                  <a:pathLst>
                    <a:path w="21377" h="40926" extrusionOk="0">
                      <a:moveTo>
                        <a:pt x="1629" y="1"/>
                      </a:moveTo>
                      <a:lnTo>
                        <a:pt x="0" y="272"/>
                      </a:lnTo>
                      <a:lnTo>
                        <a:pt x="109" y="761"/>
                      </a:lnTo>
                      <a:lnTo>
                        <a:pt x="489" y="1684"/>
                      </a:lnTo>
                      <a:lnTo>
                        <a:pt x="1285" y="2897"/>
                      </a:lnTo>
                      <a:lnTo>
                        <a:pt x="1882" y="3639"/>
                      </a:lnTo>
                      <a:lnTo>
                        <a:pt x="2244" y="4073"/>
                      </a:lnTo>
                      <a:lnTo>
                        <a:pt x="2570" y="4490"/>
                      </a:lnTo>
                      <a:lnTo>
                        <a:pt x="2987" y="5105"/>
                      </a:lnTo>
                      <a:lnTo>
                        <a:pt x="3765" y="6336"/>
                      </a:lnTo>
                      <a:lnTo>
                        <a:pt x="4489" y="7712"/>
                      </a:lnTo>
                      <a:lnTo>
                        <a:pt x="5213" y="9250"/>
                      </a:lnTo>
                      <a:lnTo>
                        <a:pt x="5575" y="10137"/>
                      </a:lnTo>
                      <a:lnTo>
                        <a:pt x="6064" y="11332"/>
                      </a:lnTo>
                      <a:lnTo>
                        <a:pt x="6987" y="13848"/>
                      </a:lnTo>
                      <a:lnTo>
                        <a:pt x="7874" y="16545"/>
                      </a:lnTo>
                      <a:lnTo>
                        <a:pt x="8743" y="19441"/>
                      </a:lnTo>
                      <a:lnTo>
                        <a:pt x="9141" y="20961"/>
                      </a:lnTo>
                      <a:lnTo>
                        <a:pt x="9521" y="22319"/>
                      </a:lnTo>
                      <a:lnTo>
                        <a:pt x="10353" y="25106"/>
                      </a:lnTo>
                      <a:lnTo>
                        <a:pt x="11331" y="27930"/>
                      </a:lnTo>
                      <a:lnTo>
                        <a:pt x="12471" y="30717"/>
                      </a:lnTo>
                      <a:lnTo>
                        <a:pt x="13811" y="33396"/>
                      </a:lnTo>
                      <a:lnTo>
                        <a:pt x="14969" y="35297"/>
                      </a:lnTo>
                      <a:lnTo>
                        <a:pt x="15820" y="36491"/>
                      </a:lnTo>
                      <a:lnTo>
                        <a:pt x="16743" y="37632"/>
                      </a:lnTo>
                      <a:lnTo>
                        <a:pt x="17720" y="38681"/>
                      </a:lnTo>
                      <a:lnTo>
                        <a:pt x="18770" y="39659"/>
                      </a:lnTo>
                      <a:lnTo>
                        <a:pt x="19892" y="40528"/>
                      </a:lnTo>
                      <a:lnTo>
                        <a:pt x="20490" y="40926"/>
                      </a:lnTo>
                      <a:lnTo>
                        <a:pt x="21377" y="39532"/>
                      </a:lnTo>
                      <a:lnTo>
                        <a:pt x="20834" y="39170"/>
                      </a:lnTo>
                      <a:lnTo>
                        <a:pt x="19784" y="38356"/>
                      </a:lnTo>
                      <a:lnTo>
                        <a:pt x="18806" y="37451"/>
                      </a:lnTo>
                      <a:lnTo>
                        <a:pt x="17901" y="36455"/>
                      </a:lnTo>
                      <a:lnTo>
                        <a:pt x="16634" y="34826"/>
                      </a:lnTo>
                      <a:lnTo>
                        <a:pt x="15168" y="32437"/>
                      </a:lnTo>
                      <a:lnTo>
                        <a:pt x="13901" y="29885"/>
                      </a:lnTo>
                      <a:lnTo>
                        <a:pt x="12815" y="27206"/>
                      </a:lnTo>
                      <a:lnTo>
                        <a:pt x="11892" y="24509"/>
                      </a:lnTo>
                      <a:lnTo>
                        <a:pt x="11096" y="21830"/>
                      </a:lnTo>
                      <a:lnTo>
                        <a:pt x="10734" y="20545"/>
                      </a:lnTo>
                      <a:lnTo>
                        <a:pt x="10317" y="18988"/>
                      </a:lnTo>
                      <a:lnTo>
                        <a:pt x="9448" y="16038"/>
                      </a:lnTo>
                      <a:lnTo>
                        <a:pt x="8543" y="13305"/>
                      </a:lnTo>
                      <a:lnTo>
                        <a:pt x="7602" y="10716"/>
                      </a:lnTo>
                      <a:lnTo>
                        <a:pt x="7113" y="9504"/>
                      </a:lnTo>
                      <a:lnTo>
                        <a:pt x="6715" y="8580"/>
                      </a:lnTo>
                      <a:lnTo>
                        <a:pt x="5955" y="6933"/>
                      </a:lnTo>
                      <a:lnTo>
                        <a:pt x="5177" y="5503"/>
                      </a:lnTo>
                      <a:lnTo>
                        <a:pt x="4344" y="4164"/>
                      </a:lnTo>
                      <a:lnTo>
                        <a:pt x="3892" y="3530"/>
                      </a:lnTo>
                      <a:lnTo>
                        <a:pt x="3548" y="3060"/>
                      </a:lnTo>
                      <a:lnTo>
                        <a:pt x="3168" y="2589"/>
                      </a:lnTo>
                      <a:lnTo>
                        <a:pt x="2643" y="1956"/>
                      </a:lnTo>
                      <a:lnTo>
                        <a:pt x="1991" y="996"/>
                      </a:lnTo>
                      <a:lnTo>
                        <a:pt x="1701" y="327"/>
                      </a:lnTo>
                      <a:lnTo>
                        <a:pt x="1629"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14"/>
                <p:cNvSpPr/>
                <p:nvPr/>
              </p:nvSpPr>
              <p:spPr>
                <a:xfrm>
                  <a:off x="4882172" y="2741615"/>
                  <a:ext cx="690022" cy="1307582"/>
                </a:xfrm>
                <a:custGeom>
                  <a:avLst/>
                  <a:gdLst/>
                  <a:ahLst/>
                  <a:cxnLst/>
                  <a:rect l="l" t="t" r="r" b="b"/>
                  <a:pathLst>
                    <a:path w="21721" h="41161" extrusionOk="0">
                      <a:moveTo>
                        <a:pt x="1919" y="1"/>
                      </a:moveTo>
                      <a:lnTo>
                        <a:pt x="1611" y="55"/>
                      </a:lnTo>
                      <a:lnTo>
                        <a:pt x="1702" y="399"/>
                      </a:lnTo>
                      <a:lnTo>
                        <a:pt x="2009" y="1087"/>
                      </a:lnTo>
                      <a:lnTo>
                        <a:pt x="2661" y="2082"/>
                      </a:lnTo>
                      <a:lnTo>
                        <a:pt x="3186" y="2716"/>
                      </a:lnTo>
                      <a:lnTo>
                        <a:pt x="3566" y="3186"/>
                      </a:lnTo>
                      <a:lnTo>
                        <a:pt x="3910" y="3657"/>
                      </a:lnTo>
                      <a:lnTo>
                        <a:pt x="4362" y="4290"/>
                      </a:lnTo>
                      <a:lnTo>
                        <a:pt x="5195" y="5612"/>
                      </a:lnTo>
                      <a:lnTo>
                        <a:pt x="5973" y="7042"/>
                      </a:lnTo>
                      <a:lnTo>
                        <a:pt x="6734" y="8671"/>
                      </a:lnTo>
                      <a:lnTo>
                        <a:pt x="7114" y="9594"/>
                      </a:lnTo>
                      <a:lnTo>
                        <a:pt x="7602" y="10825"/>
                      </a:lnTo>
                      <a:lnTo>
                        <a:pt x="8544" y="13395"/>
                      </a:lnTo>
                      <a:lnTo>
                        <a:pt x="9449" y="16128"/>
                      </a:lnTo>
                      <a:lnTo>
                        <a:pt x="10317" y="19060"/>
                      </a:lnTo>
                      <a:lnTo>
                        <a:pt x="10734" y="20617"/>
                      </a:lnTo>
                      <a:lnTo>
                        <a:pt x="11096" y="21902"/>
                      </a:lnTo>
                      <a:lnTo>
                        <a:pt x="11874" y="24563"/>
                      </a:lnTo>
                      <a:lnTo>
                        <a:pt x="12797" y="27260"/>
                      </a:lnTo>
                      <a:lnTo>
                        <a:pt x="13883" y="29921"/>
                      </a:lnTo>
                      <a:lnTo>
                        <a:pt x="15150" y="32491"/>
                      </a:lnTo>
                      <a:lnTo>
                        <a:pt x="16598" y="34880"/>
                      </a:lnTo>
                      <a:lnTo>
                        <a:pt x="17847" y="36509"/>
                      </a:lnTo>
                      <a:lnTo>
                        <a:pt x="18752" y="37505"/>
                      </a:lnTo>
                      <a:lnTo>
                        <a:pt x="19730" y="38410"/>
                      </a:lnTo>
                      <a:lnTo>
                        <a:pt x="20761" y="39242"/>
                      </a:lnTo>
                      <a:lnTo>
                        <a:pt x="21304" y="39622"/>
                      </a:lnTo>
                      <a:lnTo>
                        <a:pt x="20580" y="40745"/>
                      </a:lnTo>
                      <a:lnTo>
                        <a:pt x="20001" y="40346"/>
                      </a:lnTo>
                      <a:lnTo>
                        <a:pt x="18897" y="39478"/>
                      </a:lnTo>
                      <a:lnTo>
                        <a:pt x="17865" y="38518"/>
                      </a:lnTo>
                      <a:lnTo>
                        <a:pt x="16906" y="37468"/>
                      </a:lnTo>
                      <a:lnTo>
                        <a:pt x="16019" y="36346"/>
                      </a:lnTo>
                      <a:lnTo>
                        <a:pt x="15186" y="35152"/>
                      </a:lnTo>
                      <a:lnTo>
                        <a:pt x="14046" y="33269"/>
                      </a:lnTo>
                      <a:lnTo>
                        <a:pt x="12725" y="30608"/>
                      </a:lnTo>
                      <a:lnTo>
                        <a:pt x="11584" y="27839"/>
                      </a:lnTo>
                      <a:lnTo>
                        <a:pt x="10625" y="25052"/>
                      </a:lnTo>
                      <a:lnTo>
                        <a:pt x="9811" y="22300"/>
                      </a:lnTo>
                      <a:lnTo>
                        <a:pt x="9449" y="20961"/>
                      </a:lnTo>
                      <a:lnTo>
                        <a:pt x="9032" y="19422"/>
                      </a:lnTo>
                      <a:lnTo>
                        <a:pt x="8163" y="16526"/>
                      </a:lnTo>
                      <a:lnTo>
                        <a:pt x="7277" y="13829"/>
                      </a:lnTo>
                      <a:lnTo>
                        <a:pt x="6353" y="11313"/>
                      </a:lnTo>
                      <a:lnTo>
                        <a:pt x="5865" y="10101"/>
                      </a:lnTo>
                      <a:lnTo>
                        <a:pt x="5503" y="9232"/>
                      </a:lnTo>
                      <a:lnTo>
                        <a:pt x="4779" y="7675"/>
                      </a:lnTo>
                      <a:lnTo>
                        <a:pt x="4037" y="6300"/>
                      </a:lnTo>
                      <a:lnTo>
                        <a:pt x="3258" y="5051"/>
                      </a:lnTo>
                      <a:lnTo>
                        <a:pt x="2824" y="4453"/>
                      </a:lnTo>
                      <a:lnTo>
                        <a:pt x="2516" y="4037"/>
                      </a:lnTo>
                      <a:lnTo>
                        <a:pt x="2172" y="3621"/>
                      </a:lnTo>
                      <a:lnTo>
                        <a:pt x="2136" y="3566"/>
                      </a:lnTo>
                      <a:lnTo>
                        <a:pt x="1557" y="2861"/>
                      </a:lnTo>
                      <a:lnTo>
                        <a:pt x="779" y="1648"/>
                      </a:lnTo>
                      <a:lnTo>
                        <a:pt x="398" y="761"/>
                      </a:lnTo>
                      <a:lnTo>
                        <a:pt x="290" y="290"/>
                      </a:lnTo>
                      <a:lnTo>
                        <a:pt x="0" y="345"/>
                      </a:lnTo>
                      <a:lnTo>
                        <a:pt x="109" y="851"/>
                      </a:lnTo>
                      <a:lnTo>
                        <a:pt x="489" y="1775"/>
                      </a:lnTo>
                      <a:lnTo>
                        <a:pt x="1303" y="3023"/>
                      </a:lnTo>
                      <a:lnTo>
                        <a:pt x="1901" y="3766"/>
                      </a:lnTo>
                      <a:lnTo>
                        <a:pt x="1955" y="3802"/>
                      </a:lnTo>
                      <a:lnTo>
                        <a:pt x="2281" y="4218"/>
                      </a:lnTo>
                      <a:lnTo>
                        <a:pt x="2589" y="4616"/>
                      </a:lnTo>
                      <a:lnTo>
                        <a:pt x="3005" y="5214"/>
                      </a:lnTo>
                      <a:lnTo>
                        <a:pt x="3783" y="6463"/>
                      </a:lnTo>
                      <a:lnTo>
                        <a:pt x="4507" y="7802"/>
                      </a:lnTo>
                      <a:lnTo>
                        <a:pt x="5213" y="9340"/>
                      </a:lnTo>
                      <a:lnTo>
                        <a:pt x="5593" y="10227"/>
                      </a:lnTo>
                      <a:lnTo>
                        <a:pt x="6064" y="11422"/>
                      </a:lnTo>
                      <a:lnTo>
                        <a:pt x="6987" y="13938"/>
                      </a:lnTo>
                      <a:lnTo>
                        <a:pt x="7874" y="16635"/>
                      </a:lnTo>
                      <a:lnTo>
                        <a:pt x="8725" y="19513"/>
                      </a:lnTo>
                      <a:lnTo>
                        <a:pt x="9141" y="21033"/>
                      </a:lnTo>
                      <a:lnTo>
                        <a:pt x="9521" y="22391"/>
                      </a:lnTo>
                      <a:lnTo>
                        <a:pt x="10354" y="25196"/>
                      </a:lnTo>
                      <a:lnTo>
                        <a:pt x="11331" y="28020"/>
                      </a:lnTo>
                      <a:lnTo>
                        <a:pt x="12489" y="30826"/>
                      </a:lnTo>
                      <a:lnTo>
                        <a:pt x="13829" y="33523"/>
                      </a:lnTo>
                      <a:lnTo>
                        <a:pt x="15005" y="35441"/>
                      </a:lnTo>
                      <a:lnTo>
                        <a:pt x="15856" y="36636"/>
                      </a:lnTo>
                      <a:lnTo>
                        <a:pt x="16779" y="37776"/>
                      </a:lnTo>
                      <a:lnTo>
                        <a:pt x="17757" y="38826"/>
                      </a:lnTo>
                      <a:lnTo>
                        <a:pt x="18825" y="39803"/>
                      </a:lnTo>
                      <a:lnTo>
                        <a:pt x="19947" y="40690"/>
                      </a:lnTo>
                      <a:lnTo>
                        <a:pt x="20544" y="41088"/>
                      </a:lnTo>
                      <a:lnTo>
                        <a:pt x="20671" y="41161"/>
                      </a:lnTo>
                      <a:lnTo>
                        <a:pt x="21721" y="39532"/>
                      </a:lnTo>
                      <a:lnTo>
                        <a:pt x="21594" y="39441"/>
                      </a:lnTo>
                      <a:lnTo>
                        <a:pt x="21051" y="39079"/>
                      </a:lnTo>
                      <a:lnTo>
                        <a:pt x="20019" y="38265"/>
                      </a:lnTo>
                      <a:lnTo>
                        <a:pt x="19042" y="37360"/>
                      </a:lnTo>
                      <a:lnTo>
                        <a:pt x="18137" y="36382"/>
                      </a:lnTo>
                      <a:lnTo>
                        <a:pt x="16888" y="34771"/>
                      </a:lnTo>
                      <a:lnTo>
                        <a:pt x="15440" y="32382"/>
                      </a:lnTo>
                      <a:lnTo>
                        <a:pt x="14173" y="29830"/>
                      </a:lnTo>
                      <a:lnTo>
                        <a:pt x="13105" y="27187"/>
                      </a:lnTo>
                      <a:lnTo>
                        <a:pt x="12182" y="24490"/>
                      </a:lnTo>
                      <a:lnTo>
                        <a:pt x="11385" y="21830"/>
                      </a:lnTo>
                      <a:lnTo>
                        <a:pt x="11041" y="20526"/>
                      </a:lnTo>
                      <a:lnTo>
                        <a:pt x="10607" y="18970"/>
                      </a:lnTo>
                      <a:lnTo>
                        <a:pt x="9738" y="16038"/>
                      </a:lnTo>
                      <a:lnTo>
                        <a:pt x="8833" y="13286"/>
                      </a:lnTo>
                      <a:lnTo>
                        <a:pt x="7892" y="10716"/>
                      </a:lnTo>
                      <a:lnTo>
                        <a:pt x="7385" y="9485"/>
                      </a:lnTo>
                      <a:lnTo>
                        <a:pt x="7005" y="8544"/>
                      </a:lnTo>
                      <a:lnTo>
                        <a:pt x="6245" y="6915"/>
                      </a:lnTo>
                      <a:lnTo>
                        <a:pt x="5467" y="5449"/>
                      </a:lnTo>
                      <a:lnTo>
                        <a:pt x="4616" y="4128"/>
                      </a:lnTo>
                      <a:lnTo>
                        <a:pt x="4163" y="3476"/>
                      </a:lnTo>
                      <a:lnTo>
                        <a:pt x="3801" y="3005"/>
                      </a:lnTo>
                      <a:lnTo>
                        <a:pt x="3421" y="2535"/>
                      </a:lnTo>
                      <a:lnTo>
                        <a:pt x="2914" y="1919"/>
                      </a:lnTo>
                      <a:lnTo>
                        <a:pt x="2281" y="960"/>
                      </a:lnTo>
                      <a:lnTo>
                        <a:pt x="1991" y="327"/>
                      </a:lnTo>
                      <a:lnTo>
                        <a:pt x="1919"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14"/>
                <p:cNvSpPr/>
                <p:nvPr/>
              </p:nvSpPr>
              <p:spPr>
                <a:xfrm>
                  <a:off x="5154706" y="2922754"/>
                  <a:ext cx="136314" cy="174817"/>
                </a:xfrm>
                <a:custGeom>
                  <a:avLst/>
                  <a:gdLst/>
                  <a:ahLst/>
                  <a:cxnLst/>
                  <a:rect l="l" t="t" r="r" b="b"/>
                  <a:pathLst>
                    <a:path w="4291" h="5503" extrusionOk="0">
                      <a:moveTo>
                        <a:pt x="4291" y="0"/>
                      </a:moveTo>
                      <a:lnTo>
                        <a:pt x="3784" y="55"/>
                      </a:lnTo>
                      <a:lnTo>
                        <a:pt x="2879" y="254"/>
                      </a:lnTo>
                      <a:lnTo>
                        <a:pt x="2137" y="525"/>
                      </a:lnTo>
                      <a:lnTo>
                        <a:pt x="1521" y="869"/>
                      </a:lnTo>
                      <a:lnTo>
                        <a:pt x="1033" y="1285"/>
                      </a:lnTo>
                      <a:lnTo>
                        <a:pt x="652" y="1738"/>
                      </a:lnTo>
                      <a:lnTo>
                        <a:pt x="272" y="2444"/>
                      </a:lnTo>
                      <a:lnTo>
                        <a:pt x="19" y="3439"/>
                      </a:lnTo>
                      <a:lnTo>
                        <a:pt x="1" y="4344"/>
                      </a:lnTo>
                      <a:lnTo>
                        <a:pt x="146" y="5358"/>
                      </a:lnTo>
                      <a:lnTo>
                        <a:pt x="200" y="5503"/>
                      </a:lnTo>
                      <a:lnTo>
                        <a:pt x="327" y="5503"/>
                      </a:lnTo>
                      <a:lnTo>
                        <a:pt x="1141" y="5358"/>
                      </a:lnTo>
                      <a:lnTo>
                        <a:pt x="1865" y="5068"/>
                      </a:lnTo>
                      <a:lnTo>
                        <a:pt x="2643" y="4562"/>
                      </a:lnTo>
                      <a:lnTo>
                        <a:pt x="3367" y="3747"/>
                      </a:lnTo>
                      <a:lnTo>
                        <a:pt x="3802" y="2896"/>
                      </a:lnTo>
                      <a:lnTo>
                        <a:pt x="4037" y="2227"/>
                      </a:lnTo>
                      <a:lnTo>
                        <a:pt x="4200" y="1430"/>
                      </a:lnTo>
                      <a:lnTo>
                        <a:pt x="4291" y="507"/>
                      </a:lnTo>
                      <a:lnTo>
                        <a:pt x="4291"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14"/>
                <p:cNvSpPr/>
                <p:nvPr/>
              </p:nvSpPr>
              <p:spPr>
                <a:xfrm>
                  <a:off x="5149528" y="2917576"/>
                  <a:ext cx="146671" cy="185173"/>
                </a:xfrm>
                <a:custGeom>
                  <a:avLst/>
                  <a:gdLst/>
                  <a:ahLst/>
                  <a:cxnLst/>
                  <a:rect l="l" t="t" r="r" b="b"/>
                  <a:pathLst>
                    <a:path w="4617" h="5829" extrusionOk="0">
                      <a:moveTo>
                        <a:pt x="4616" y="0"/>
                      </a:moveTo>
                      <a:lnTo>
                        <a:pt x="4454" y="19"/>
                      </a:lnTo>
                      <a:lnTo>
                        <a:pt x="3874" y="73"/>
                      </a:lnTo>
                      <a:lnTo>
                        <a:pt x="2843" y="308"/>
                      </a:lnTo>
                      <a:lnTo>
                        <a:pt x="2390" y="489"/>
                      </a:lnTo>
                      <a:lnTo>
                        <a:pt x="2082" y="634"/>
                      </a:lnTo>
                      <a:lnTo>
                        <a:pt x="1539" y="960"/>
                      </a:lnTo>
                      <a:lnTo>
                        <a:pt x="1069" y="1358"/>
                      </a:lnTo>
                      <a:lnTo>
                        <a:pt x="689" y="1829"/>
                      </a:lnTo>
                      <a:lnTo>
                        <a:pt x="526" y="2082"/>
                      </a:lnTo>
                      <a:lnTo>
                        <a:pt x="363" y="2390"/>
                      </a:lnTo>
                      <a:lnTo>
                        <a:pt x="146" y="3005"/>
                      </a:lnTo>
                      <a:lnTo>
                        <a:pt x="1" y="3928"/>
                      </a:lnTo>
                      <a:lnTo>
                        <a:pt x="128" y="5431"/>
                      </a:lnTo>
                      <a:lnTo>
                        <a:pt x="218" y="5720"/>
                      </a:lnTo>
                      <a:lnTo>
                        <a:pt x="254" y="5829"/>
                      </a:lnTo>
                      <a:lnTo>
                        <a:pt x="562" y="5829"/>
                      </a:lnTo>
                      <a:lnTo>
                        <a:pt x="1503" y="5612"/>
                      </a:lnTo>
                      <a:lnTo>
                        <a:pt x="2300" y="5268"/>
                      </a:lnTo>
                      <a:lnTo>
                        <a:pt x="2698" y="4978"/>
                      </a:lnTo>
                      <a:lnTo>
                        <a:pt x="2517" y="4743"/>
                      </a:lnTo>
                      <a:lnTo>
                        <a:pt x="2209" y="4960"/>
                      </a:lnTo>
                      <a:lnTo>
                        <a:pt x="1576" y="5268"/>
                      </a:lnTo>
                      <a:lnTo>
                        <a:pt x="779" y="5485"/>
                      </a:lnTo>
                      <a:lnTo>
                        <a:pt x="472" y="5521"/>
                      </a:lnTo>
                      <a:lnTo>
                        <a:pt x="363" y="5050"/>
                      </a:lnTo>
                      <a:lnTo>
                        <a:pt x="327" y="3729"/>
                      </a:lnTo>
                      <a:lnTo>
                        <a:pt x="544" y="2715"/>
                      </a:lnTo>
                      <a:lnTo>
                        <a:pt x="797" y="2227"/>
                      </a:lnTo>
                      <a:lnTo>
                        <a:pt x="942" y="1991"/>
                      </a:lnTo>
                      <a:lnTo>
                        <a:pt x="1286" y="1575"/>
                      </a:lnTo>
                      <a:lnTo>
                        <a:pt x="1720" y="1195"/>
                      </a:lnTo>
                      <a:lnTo>
                        <a:pt x="2227" y="887"/>
                      </a:lnTo>
                      <a:lnTo>
                        <a:pt x="2499" y="761"/>
                      </a:lnTo>
                      <a:lnTo>
                        <a:pt x="2897" y="616"/>
                      </a:lnTo>
                      <a:lnTo>
                        <a:pt x="3802" y="399"/>
                      </a:lnTo>
                      <a:lnTo>
                        <a:pt x="4309" y="326"/>
                      </a:lnTo>
                      <a:lnTo>
                        <a:pt x="4291" y="978"/>
                      </a:lnTo>
                      <a:lnTo>
                        <a:pt x="4110" y="2154"/>
                      </a:lnTo>
                      <a:lnTo>
                        <a:pt x="3947" y="2679"/>
                      </a:lnTo>
                      <a:lnTo>
                        <a:pt x="4236" y="2788"/>
                      </a:lnTo>
                      <a:lnTo>
                        <a:pt x="4417" y="2209"/>
                      </a:lnTo>
                      <a:lnTo>
                        <a:pt x="4598" y="887"/>
                      </a:lnTo>
                      <a:lnTo>
                        <a:pt x="4616" y="163"/>
                      </a:lnTo>
                      <a:lnTo>
                        <a:pt x="4616" y="0"/>
                      </a:lnTo>
                      <a:close/>
                    </a:path>
                  </a:pathLst>
                </a:custGeom>
                <a:solidFill>
                  <a:srgbClr val="0C0C0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14"/>
                <p:cNvSpPr/>
                <p:nvPr/>
              </p:nvSpPr>
              <p:spPr>
                <a:xfrm>
                  <a:off x="5149528" y="2917576"/>
                  <a:ext cx="146671" cy="185173"/>
                </a:xfrm>
                <a:custGeom>
                  <a:avLst/>
                  <a:gdLst/>
                  <a:ahLst/>
                  <a:cxnLst/>
                  <a:rect l="l" t="t" r="r" b="b"/>
                  <a:pathLst>
                    <a:path w="4617" h="5829" extrusionOk="0">
                      <a:moveTo>
                        <a:pt x="4616" y="0"/>
                      </a:moveTo>
                      <a:lnTo>
                        <a:pt x="4454" y="19"/>
                      </a:lnTo>
                      <a:lnTo>
                        <a:pt x="3874" y="73"/>
                      </a:lnTo>
                      <a:lnTo>
                        <a:pt x="2843" y="308"/>
                      </a:lnTo>
                      <a:lnTo>
                        <a:pt x="2390" y="489"/>
                      </a:lnTo>
                      <a:lnTo>
                        <a:pt x="2499" y="761"/>
                      </a:lnTo>
                      <a:lnTo>
                        <a:pt x="2897" y="616"/>
                      </a:lnTo>
                      <a:lnTo>
                        <a:pt x="3802" y="399"/>
                      </a:lnTo>
                      <a:lnTo>
                        <a:pt x="4309" y="326"/>
                      </a:lnTo>
                      <a:lnTo>
                        <a:pt x="4291" y="978"/>
                      </a:lnTo>
                      <a:lnTo>
                        <a:pt x="4110" y="2154"/>
                      </a:lnTo>
                      <a:lnTo>
                        <a:pt x="3947" y="2679"/>
                      </a:lnTo>
                      <a:lnTo>
                        <a:pt x="3838" y="3005"/>
                      </a:lnTo>
                      <a:lnTo>
                        <a:pt x="3549" y="3584"/>
                      </a:lnTo>
                      <a:lnTo>
                        <a:pt x="3187" y="4109"/>
                      </a:lnTo>
                      <a:lnTo>
                        <a:pt x="2752" y="4544"/>
                      </a:lnTo>
                      <a:lnTo>
                        <a:pt x="2517" y="4743"/>
                      </a:lnTo>
                      <a:lnTo>
                        <a:pt x="2209" y="4960"/>
                      </a:lnTo>
                      <a:lnTo>
                        <a:pt x="1576" y="5268"/>
                      </a:lnTo>
                      <a:lnTo>
                        <a:pt x="779" y="5485"/>
                      </a:lnTo>
                      <a:lnTo>
                        <a:pt x="472" y="5521"/>
                      </a:lnTo>
                      <a:lnTo>
                        <a:pt x="363" y="5050"/>
                      </a:lnTo>
                      <a:lnTo>
                        <a:pt x="327" y="3729"/>
                      </a:lnTo>
                      <a:lnTo>
                        <a:pt x="544" y="2715"/>
                      </a:lnTo>
                      <a:lnTo>
                        <a:pt x="797" y="2227"/>
                      </a:lnTo>
                      <a:lnTo>
                        <a:pt x="526" y="2082"/>
                      </a:lnTo>
                      <a:lnTo>
                        <a:pt x="363" y="2390"/>
                      </a:lnTo>
                      <a:lnTo>
                        <a:pt x="146" y="3005"/>
                      </a:lnTo>
                      <a:lnTo>
                        <a:pt x="1" y="3928"/>
                      </a:lnTo>
                      <a:lnTo>
                        <a:pt x="128" y="5431"/>
                      </a:lnTo>
                      <a:lnTo>
                        <a:pt x="218" y="5720"/>
                      </a:lnTo>
                      <a:lnTo>
                        <a:pt x="254" y="5829"/>
                      </a:lnTo>
                      <a:lnTo>
                        <a:pt x="562" y="5829"/>
                      </a:lnTo>
                      <a:lnTo>
                        <a:pt x="1503" y="5612"/>
                      </a:lnTo>
                      <a:lnTo>
                        <a:pt x="2300" y="5268"/>
                      </a:lnTo>
                      <a:lnTo>
                        <a:pt x="2698" y="4978"/>
                      </a:lnTo>
                      <a:lnTo>
                        <a:pt x="2969" y="4779"/>
                      </a:lnTo>
                      <a:lnTo>
                        <a:pt x="3422" y="4308"/>
                      </a:lnTo>
                      <a:lnTo>
                        <a:pt x="3802" y="3747"/>
                      </a:lnTo>
                      <a:lnTo>
                        <a:pt x="4110" y="3132"/>
                      </a:lnTo>
                      <a:lnTo>
                        <a:pt x="4236" y="2788"/>
                      </a:lnTo>
                      <a:lnTo>
                        <a:pt x="4417" y="2209"/>
                      </a:lnTo>
                      <a:lnTo>
                        <a:pt x="4598" y="887"/>
                      </a:lnTo>
                      <a:lnTo>
                        <a:pt x="4616" y="163"/>
                      </a:lnTo>
                      <a:lnTo>
                        <a:pt x="4616" y="0"/>
                      </a:lnTo>
                      <a:close/>
                    </a:path>
                  </a:pathLst>
                </a:custGeom>
                <a:solidFill>
                  <a:srgbClr val="0C0C0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14"/>
                <p:cNvSpPr/>
                <p:nvPr/>
              </p:nvSpPr>
              <p:spPr>
                <a:xfrm>
                  <a:off x="4703925" y="2452976"/>
                  <a:ext cx="418060" cy="415169"/>
                </a:xfrm>
                <a:custGeom>
                  <a:avLst/>
                  <a:gdLst/>
                  <a:ahLst/>
                  <a:cxnLst/>
                  <a:rect l="l" t="t" r="r" b="b"/>
                  <a:pathLst>
                    <a:path w="13160" h="13069" extrusionOk="0">
                      <a:moveTo>
                        <a:pt x="6661" y="0"/>
                      </a:moveTo>
                      <a:lnTo>
                        <a:pt x="6064" y="181"/>
                      </a:lnTo>
                      <a:lnTo>
                        <a:pt x="5611" y="525"/>
                      </a:lnTo>
                      <a:lnTo>
                        <a:pt x="5304" y="996"/>
                      </a:lnTo>
                      <a:lnTo>
                        <a:pt x="5123" y="1575"/>
                      </a:lnTo>
                      <a:lnTo>
                        <a:pt x="5050" y="2245"/>
                      </a:lnTo>
                      <a:lnTo>
                        <a:pt x="5104" y="2951"/>
                      </a:lnTo>
                      <a:lnTo>
                        <a:pt x="5285" y="3675"/>
                      </a:lnTo>
                      <a:lnTo>
                        <a:pt x="5412" y="4019"/>
                      </a:lnTo>
                      <a:lnTo>
                        <a:pt x="5412" y="4019"/>
                      </a:lnTo>
                      <a:lnTo>
                        <a:pt x="5177" y="3729"/>
                      </a:lnTo>
                      <a:lnTo>
                        <a:pt x="4598" y="3204"/>
                      </a:lnTo>
                      <a:lnTo>
                        <a:pt x="3910" y="2788"/>
                      </a:lnTo>
                      <a:lnTo>
                        <a:pt x="3186" y="2498"/>
                      </a:lnTo>
                      <a:lnTo>
                        <a:pt x="2444" y="2317"/>
                      </a:lnTo>
                      <a:lnTo>
                        <a:pt x="1738" y="2299"/>
                      </a:lnTo>
                      <a:lnTo>
                        <a:pt x="1086" y="2444"/>
                      </a:lnTo>
                      <a:lnTo>
                        <a:pt x="561" y="2770"/>
                      </a:lnTo>
                      <a:lnTo>
                        <a:pt x="362" y="3005"/>
                      </a:lnTo>
                      <a:lnTo>
                        <a:pt x="127" y="3349"/>
                      </a:lnTo>
                      <a:lnTo>
                        <a:pt x="0" y="4001"/>
                      </a:lnTo>
                      <a:lnTo>
                        <a:pt x="199" y="4616"/>
                      </a:lnTo>
                      <a:lnTo>
                        <a:pt x="634" y="5195"/>
                      </a:lnTo>
                      <a:lnTo>
                        <a:pt x="941" y="5467"/>
                      </a:lnTo>
                      <a:lnTo>
                        <a:pt x="1285" y="5738"/>
                      </a:lnTo>
                      <a:lnTo>
                        <a:pt x="2027" y="6154"/>
                      </a:lnTo>
                      <a:lnTo>
                        <a:pt x="2860" y="6390"/>
                      </a:lnTo>
                      <a:lnTo>
                        <a:pt x="3729" y="6444"/>
                      </a:lnTo>
                      <a:lnTo>
                        <a:pt x="4163" y="6390"/>
                      </a:lnTo>
                      <a:lnTo>
                        <a:pt x="3548" y="6571"/>
                      </a:lnTo>
                      <a:lnTo>
                        <a:pt x="2950" y="6752"/>
                      </a:lnTo>
                      <a:lnTo>
                        <a:pt x="2607" y="6897"/>
                      </a:lnTo>
                      <a:lnTo>
                        <a:pt x="1937" y="7295"/>
                      </a:lnTo>
                      <a:lnTo>
                        <a:pt x="1303" y="7838"/>
                      </a:lnTo>
                      <a:lnTo>
                        <a:pt x="778" y="8453"/>
                      </a:lnTo>
                      <a:lnTo>
                        <a:pt x="435" y="9105"/>
                      </a:lnTo>
                      <a:lnTo>
                        <a:pt x="308" y="9793"/>
                      </a:lnTo>
                      <a:lnTo>
                        <a:pt x="471" y="10444"/>
                      </a:lnTo>
                      <a:lnTo>
                        <a:pt x="978" y="11042"/>
                      </a:lnTo>
                      <a:lnTo>
                        <a:pt x="1412" y="11313"/>
                      </a:lnTo>
                      <a:lnTo>
                        <a:pt x="1774" y="11476"/>
                      </a:lnTo>
                      <a:lnTo>
                        <a:pt x="2444" y="11566"/>
                      </a:lnTo>
                      <a:lnTo>
                        <a:pt x="3041" y="11404"/>
                      </a:lnTo>
                      <a:lnTo>
                        <a:pt x="3602" y="11078"/>
                      </a:lnTo>
                      <a:lnTo>
                        <a:pt x="4380" y="10354"/>
                      </a:lnTo>
                      <a:lnTo>
                        <a:pt x="5231" y="9268"/>
                      </a:lnTo>
                      <a:lnTo>
                        <a:pt x="5611" y="8833"/>
                      </a:lnTo>
                      <a:lnTo>
                        <a:pt x="5485" y="9014"/>
                      </a:lnTo>
                      <a:lnTo>
                        <a:pt x="5304" y="9358"/>
                      </a:lnTo>
                      <a:lnTo>
                        <a:pt x="5159" y="9919"/>
                      </a:lnTo>
                      <a:lnTo>
                        <a:pt x="5249" y="10698"/>
                      </a:lnTo>
                      <a:lnTo>
                        <a:pt x="5575" y="11458"/>
                      </a:lnTo>
                      <a:lnTo>
                        <a:pt x="6100" y="12128"/>
                      </a:lnTo>
                      <a:lnTo>
                        <a:pt x="6770" y="12652"/>
                      </a:lnTo>
                      <a:lnTo>
                        <a:pt x="7530" y="12978"/>
                      </a:lnTo>
                      <a:lnTo>
                        <a:pt x="8326" y="13069"/>
                      </a:lnTo>
                      <a:lnTo>
                        <a:pt x="8724" y="12978"/>
                      </a:lnTo>
                      <a:lnTo>
                        <a:pt x="9141" y="12833"/>
                      </a:lnTo>
                      <a:lnTo>
                        <a:pt x="9738" y="12417"/>
                      </a:lnTo>
                      <a:lnTo>
                        <a:pt x="10064" y="11874"/>
                      </a:lnTo>
                      <a:lnTo>
                        <a:pt x="10154" y="11277"/>
                      </a:lnTo>
                      <a:lnTo>
                        <a:pt x="10028" y="10607"/>
                      </a:lnTo>
                      <a:lnTo>
                        <a:pt x="9720" y="9956"/>
                      </a:lnTo>
                      <a:lnTo>
                        <a:pt x="9231" y="9322"/>
                      </a:lnTo>
                      <a:lnTo>
                        <a:pt x="8598" y="8743"/>
                      </a:lnTo>
                      <a:lnTo>
                        <a:pt x="8236" y="8507"/>
                      </a:lnTo>
                      <a:lnTo>
                        <a:pt x="9014" y="8797"/>
                      </a:lnTo>
                      <a:lnTo>
                        <a:pt x="10173" y="9051"/>
                      </a:lnTo>
                      <a:lnTo>
                        <a:pt x="10915" y="9105"/>
                      </a:lnTo>
                      <a:lnTo>
                        <a:pt x="11584" y="9014"/>
                      </a:lnTo>
                      <a:lnTo>
                        <a:pt x="12182" y="8797"/>
                      </a:lnTo>
                      <a:lnTo>
                        <a:pt x="12652" y="8417"/>
                      </a:lnTo>
                      <a:lnTo>
                        <a:pt x="12996" y="7856"/>
                      </a:lnTo>
                      <a:lnTo>
                        <a:pt x="13123" y="7494"/>
                      </a:lnTo>
                      <a:lnTo>
                        <a:pt x="13159" y="7096"/>
                      </a:lnTo>
                      <a:lnTo>
                        <a:pt x="12978" y="6335"/>
                      </a:lnTo>
                      <a:lnTo>
                        <a:pt x="12526" y="5666"/>
                      </a:lnTo>
                      <a:lnTo>
                        <a:pt x="11874" y="5123"/>
                      </a:lnTo>
                      <a:lnTo>
                        <a:pt x="11114" y="4725"/>
                      </a:lnTo>
                      <a:lnTo>
                        <a:pt x="10299" y="4489"/>
                      </a:lnTo>
                      <a:lnTo>
                        <a:pt x="9503" y="4471"/>
                      </a:lnTo>
                      <a:lnTo>
                        <a:pt x="8815" y="4706"/>
                      </a:lnTo>
                      <a:lnTo>
                        <a:pt x="8543" y="4942"/>
                      </a:lnTo>
                      <a:lnTo>
                        <a:pt x="8543" y="4942"/>
                      </a:lnTo>
                      <a:lnTo>
                        <a:pt x="8815" y="4670"/>
                      </a:lnTo>
                      <a:lnTo>
                        <a:pt x="9177" y="3982"/>
                      </a:lnTo>
                      <a:lnTo>
                        <a:pt x="9322" y="3204"/>
                      </a:lnTo>
                      <a:lnTo>
                        <a:pt x="9286" y="2390"/>
                      </a:lnTo>
                      <a:lnTo>
                        <a:pt x="9068" y="1611"/>
                      </a:lnTo>
                      <a:lnTo>
                        <a:pt x="8670" y="905"/>
                      </a:lnTo>
                      <a:lnTo>
                        <a:pt x="8127" y="362"/>
                      </a:lnTo>
                      <a:lnTo>
                        <a:pt x="7421" y="37"/>
                      </a:lnTo>
                      <a:lnTo>
                        <a:pt x="7023"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14"/>
                <p:cNvSpPr/>
                <p:nvPr/>
              </p:nvSpPr>
              <p:spPr>
                <a:xfrm>
                  <a:off x="4711390" y="2448370"/>
                  <a:ext cx="415169" cy="424382"/>
                </a:xfrm>
                <a:custGeom>
                  <a:avLst/>
                  <a:gdLst/>
                  <a:ahLst/>
                  <a:cxnLst/>
                  <a:rect l="l" t="t" r="r" b="b"/>
                  <a:pathLst>
                    <a:path w="13069" h="13359" extrusionOk="0">
                      <a:moveTo>
                        <a:pt x="6517" y="1"/>
                      </a:moveTo>
                      <a:lnTo>
                        <a:pt x="6046" y="73"/>
                      </a:lnTo>
                      <a:lnTo>
                        <a:pt x="5612" y="272"/>
                      </a:lnTo>
                      <a:lnTo>
                        <a:pt x="5268" y="562"/>
                      </a:lnTo>
                      <a:lnTo>
                        <a:pt x="5123" y="761"/>
                      </a:lnTo>
                      <a:lnTo>
                        <a:pt x="4960" y="1014"/>
                      </a:lnTo>
                      <a:lnTo>
                        <a:pt x="4743" y="1630"/>
                      </a:lnTo>
                      <a:lnTo>
                        <a:pt x="4670" y="2354"/>
                      </a:lnTo>
                      <a:lnTo>
                        <a:pt x="4725" y="3150"/>
                      </a:lnTo>
                      <a:lnTo>
                        <a:pt x="4815" y="3548"/>
                      </a:lnTo>
                      <a:lnTo>
                        <a:pt x="4507" y="3277"/>
                      </a:lnTo>
                      <a:lnTo>
                        <a:pt x="3765" y="2824"/>
                      </a:lnTo>
                      <a:lnTo>
                        <a:pt x="2969" y="2480"/>
                      </a:lnTo>
                      <a:lnTo>
                        <a:pt x="2154" y="2317"/>
                      </a:lnTo>
                      <a:lnTo>
                        <a:pt x="1756" y="2299"/>
                      </a:lnTo>
                      <a:lnTo>
                        <a:pt x="1448" y="2299"/>
                      </a:lnTo>
                      <a:lnTo>
                        <a:pt x="942" y="2408"/>
                      </a:lnTo>
                      <a:lnTo>
                        <a:pt x="507" y="2607"/>
                      </a:lnTo>
                      <a:lnTo>
                        <a:pt x="145" y="2878"/>
                      </a:lnTo>
                      <a:lnTo>
                        <a:pt x="0" y="3059"/>
                      </a:lnTo>
                      <a:lnTo>
                        <a:pt x="236" y="3240"/>
                      </a:lnTo>
                      <a:lnTo>
                        <a:pt x="399" y="3059"/>
                      </a:lnTo>
                      <a:lnTo>
                        <a:pt x="761" y="2806"/>
                      </a:lnTo>
                      <a:lnTo>
                        <a:pt x="1358" y="2607"/>
                      </a:lnTo>
                      <a:lnTo>
                        <a:pt x="1738" y="2589"/>
                      </a:lnTo>
                      <a:lnTo>
                        <a:pt x="1756" y="2589"/>
                      </a:lnTo>
                      <a:lnTo>
                        <a:pt x="2209" y="2625"/>
                      </a:lnTo>
                      <a:lnTo>
                        <a:pt x="3132" y="2860"/>
                      </a:lnTo>
                      <a:lnTo>
                        <a:pt x="4019" y="3295"/>
                      </a:lnTo>
                      <a:lnTo>
                        <a:pt x="4761" y="3892"/>
                      </a:lnTo>
                      <a:lnTo>
                        <a:pt x="5050" y="4254"/>
                      </a:lnTo>
                      <a:lnTo>
                        <a:pt x="5141" y="4327"/>
                      </a:lnTo>
                      <a:lnTo>
                        <a:pt x="5250" y="4290"/>
                      </a:lnTo>
                      <a:lnTo>
                        <a:pt x="5322" y="4218"/>
                      </a:lnTo>
                      <a:lnTo>
                        <a:pt x="5322" y="4109"/>
                      </a:lnTo>
                      <a:lnTo>
                        <a:pt x="5159" y="3657"/>
                      </a:lnTo>
                      <a:lnTo>
                        <a:pt x="4996" y="2752"/>
                      </a:lnTo>
                      <a:lnTo>
                        <a:pt x="4996" y="1919"/>
                      </a:lnTo>
                      <a:lnTo>
                        <a:pt x="5195" y="1213"/>
                      </a:lnTo>
                      <a:lnTo>
                        <a:pt x="5376" y="924"/>
                      </a:lnTo>
                      <a:lnTo>
                        <a:pt x="5485" y="761"/>
                      </a:lnTo>
                      <a:lnTo>
                        <a:pt x="5793" y="525"/>
                      </a:lnTo>
                      <a:lnTo>
                        <a:pt x="6136" y="363"/>
                      </a:lnTo>
                      <a:lnTo>
                        <a:pt x="6553" y="290"/>
                      </a:lnTo>
                      <a:lnTo>
                        <a:pt x="6770" y="290"/>
                      </a:lnTo>
                      <a:lnTo>
                        <a:pt x="7096" y="326"/>
                      </a:lnTo>
                      <a:lnTo>
                        <a:pt x="7693" y="562"/>
                      </a:lnTo>
                      <a:lnTo>
                        <a:pt x="8200" y="996"/>
                      </a:lnTo>
                      <a:lnTo>
                        <a:pt x="8598" y="1593"/>
                      </a:lnTo>
                      <a:lnTo>
                        <a:pt x="8743" y="1955"/>
                      </a:lnTo>
                      <a:lnTo>
                        <a:pt x="8870" y="2372"/>
                      </a:lnTo>
                      <a:lnTo>
                        <a:pt x="8960" y="3222"/>
                      </a:lnTo>
                      <a:lnTo>
                        <a:pt x="8815" y="3983"/>
                      </a:lnTo>
                      <a:lnTo>
                        <a:pt x="8508" y="4652"/>
                      </a:lnTo>
                      <a:lnTo>
                        <a:pt x="8272" y="4906"/>
                      </a:lnTo>
                      <a:lnTo>
                        <a:pt x="8236" y="4942"/>
                      </a:lnTo>
                      <a:lnTo>
                        <a:pt x="8200" y="4978"/>
                      </a:lnTo>
                      <a:lnTo>
                        <a:pt x="8164" y="5014"/>
                      </a:lnTo>
                      <a:lnTo>
                        <a:pt x="8164" y="5141"/>
                      </a:lnTo>
                      <a:lnTo>
                        <a:pt x="8200" y="5177"/>
                      </a:lnTo>
                      <a:lnTo>
                        <a:pt x="8236" y="5213"/>
                      </a:lnTo>
                      <a:lnTo>
                        <a:pt x="8345" y="5232"/>
                      </a:lnTo>
                      <a:lnTo>
                        <a:pt x="8399" y="5195"/>
                      </a:lnTo>
                      <a:lnTo>
                        <a:pt x="8435" y="5159"/>
                      </a:lnTo>
                      <a:lnTo>
                        <a:pt x="8471" y="5141"/>
                      </a:lnTo>
                      <a:lnTo>
                        <a:pt x="8743" y="4942"/>
                      </a:lnTo>
                      <a:lnTo>
                        <a:pt x="9413" y="4761"/>
                      </a:lnTo>
                      <a:lnTo>
                        <a:pt x="10155" y="4797"/>
                      </a:lnTo>
                      <a:lnTo>
                        <a:pt x="10879" y="5032"/>
                      </a:lnTo>
                      <a:lnTo>
                        <a:pt x="11223" y="5195"/>
                      </a:lnTo>
                      <a:lnTo>
                        <a:pt x="11530" y="5376"/>
                      </a:lnTo>
                      <a:lnTo>
                        <a:pt x="12128" y="5865"/>
                      </a:lnTo>
                      <a:lnTo>
                        <a:pt x="12562" y="6480"/>
                      </a:lnTo>
                      <a:lnTo>
                        <a:pt x="12743" y="7023"/>
                      </a:lnTo>
                      <a:lnTo>
                        <a:pt x="12761" y="7404"/>
                      </a:lnTo>
                      <a:lnTo>
                        <a:pt x="12725" y="7603"/>
                      </a:lnTo>
                      <a:lnTo>
                        <a:pt x="12598" y="8019"/>
                      </a:lnTo>
                      <a:lnTo>
                        <a:pt x="12254" y="8490"/>
                      </a:lnTo>
                      <a:lnTo>
                        <a:pt x="11965" y="8743"/>
                      </a:lnTo>
                      <a:lnTo>
                        <a:pt x="11784" y="8833"/>
                      </a:lnTo>
                      <a:lnTo>
                        <a:pt x="11458" y="8978"/>
                      </a:lnTo>
                      <a:lnTo>
                        <a:pt x="10643" y="9087"/>
                      </a:lnTo>
                      <a:lnTo>
                        <a:pt x="9702" y="9014"/>
                      </a:lnTo>
                      <a:lnTo>
                        <a:pt x="8634" y="8725"/>
                      </a:lnTo>
                      <a:lnTo>
                        <a:pt x="8055" y="8508"/>
                      </a:lnTo>
                      <a:lnTo>
                        <a:pt x="7946" y="8490"/>
                      </a:lnTo>
                      <a:lnTo>
                        <a:pt x="7874" y="8580"/>
                      </a:lnTo>
                      <a:lnTo>
                        <a:pt x="7838" y="8689"/>
                      </a:lnTo>
                      <a:lnTo>
                        <a:pt x="7928" y="8779"/>
                      </a:lnTo>
                      <a:lnTo>
                        <a:pt x="8254" y="8996"/>
                      </a:lnTo>
                      <a:lnTo>
                        <a:pt x="8833" y="9503"/>
                      </a:lnTo>
                      <a:lnTo>
                        <a:pt x="9286" y="10082"/>
                      </a:lnTo>
                      <a:lnTo>
                        <a:pt x="9612" y="10698"/>
                      </a:lnTo>
                      <a:lnTo>
                        <a:pt x="9702" y="10987"/>
                      </a:lnTo>
                      <a:lnTo>
                        <a:pt x="9775" y="11349"/>
                      </a:lnTo>
                      <a:lnTo>
                        <a:pt x="9702" y="11965"/>
                      </a:lnTo>
                      <a:lnTo>
                        <a:pt x="9376" y="12472"/>
                      </a:lnTo>
                      <a:lnTo>
                        <a:pt x="8815" y="12834"/>
                      </a:lnTo>
                      <a:lnTo>
                        <a:pt x="8453" y="12978"/>
                      </a:lnTo>
                      <a:lnTo>
                        <a:pt x="8236" y="13033"/>
                      </a:lnTo>
                      <a:lnTo>
                        <a:pt x="7820" y="13051"/>
                      </a:lnTo>
                      <a:lnTo>
                        <a:pt x="7204" y="12942"/>
                      </a:lnTo>
                      <a:lnTo>
                        <a:pt x="6426" y="12544"/>
                      </a:lnTo>
                      <a:lnTo>
                        <a:pt x="5793" y="11965"/>
                      </a:lnTo>
                      <a:lnTo>
                        <a:pt x="5539" y="11621"/>
                      </a:lnTo>
                      <a:lnTo>
                        <a:pt x="5340" y="11277"/>
                      </a:lnTo>
                      <a:lnTo>
                        <a:pt x="5105" y="10589"/>
                      </a:lnTo>
                      <a:lnTo>
                        <a:pt x="5087" y="9938"/>
                      </a:lnTo>
                      <a:lnTo>
                        <a:pt x="5304" y="9340"/>
                      </a:lnTo>
                      <a:lnTo>
                        <a:pt x="5503" y="9087"/>
                      </a:lnTo>
                      <a:lnTo>
                        <a:pt x="5539" y="8978"/>
                      </a:lnTo>
                      <a:lnTo>
                        <a:pt x="5485" y="8870"/>
                      </a:lnTo>
                      <a:lnTo>
                        <a:pt x="5376" y="8815"/>
                      </a:lnTo>
                      <a:lnTo>
                        <a:pt x="5268" y="8888"/>
                      </a:lnTo>
                      <a:lnTo>
                        <a:pt x="4960" y="9232"/>
                      </a:lnTo>
                      <a:lnTo>
                        <a:pt x="4616" y="9648"/>
                      </a:lnTo>
                      <a:lnTo>
                        <a:pt x="4290" y="10064"/>
                      </a:lnTo>
                      <a:lnTo>
                        <a:pt x="3548" y="10879"/>
                      </a:lnTo>
                      <a:lnTo>
                        <a:pt x="2933" y="11313"/>
                      </a:lnTo>
                      <a:lnTo>
                        <a:pt x="2480" y="11512"/>
                      </a:lnTo>
                      <a:lnTo>
                        <a:pt x="2010" y="11549"/>
                      </a:lnTo>
                      <a:lnTo>
                        <a:pt x="1503" y="11458"/>
                      </a:lnTo>
                      <a:lnTo>
                        <a:pt x="1249" y="11313"/>
                      </a:lnTo>
                      <a:lnTo>
                        <a:pt x="1105" y="11585"/>
                      </a:lnTo>
                      <a:lnTo>
                        <a:pt x="1394" y="11730"/>
                      </a:lnTo>
                      <a:lnTo>
                        <a:pt x="1973" y="11856"/>
                      </a:lnTo>
                      <a:lnTo>
                        <a:pt x="2498" y="11820"/>
                      </a:lnTo>
                      <a:lnTo>
                        <a:pt x="3005" y="11621"/>
                      </a:lnTo>
                      <a:lnTo>
                        <a:pt x="3675" y="11168"/>
                      </a:lnTo>
                      <a:lnTo>
                        <a:pt x="4471" y="10318"/>
                      </a:lnTo>
                      <a:lnTo>
                        <a:pt x="4815" y="9901"/>
                      </a:lnTo>
                      <a:lnTo>
                        <a:pt x="4779" y="10119"/>
                      </a:lnTo>
                      <a:lnTo>
                        <a:pt x="4815" y="10589"/>
                      </a:lnTo>
                      <a:lnTo>
                        <a:pt x="4924" y="11060"/>
                      </a:lnTo>
                      <a:lnTo>
                        <a:pt x="5141" y="11549"/>
                      </a:lnTo>
                      <a:lnTo>
                        <a:pt x="5286" y="11784"/>
                      </a:lnTo>
                      <a:lnTo>
                        <a:pt x="5521" y="12092"/>
                      </a:lnTo>
                      <a:lnTo>
                        <a:pt x="6082" y="12653"/>
                      </a:lnTo>
                      <a:lnTo>
                        <a:pt x="6770" y="13087"/>
                      </a:lnTo>
                      <a:lnTo>
                        <a:pt x="7512" y="13322"/>
                      </a:lnTo>
                      <a:lnTo>
                        <a:pt x="7910" y="13359"/>
                      </a:lnTo>
                      <a:lnTo>
                        <a:pt x="8218" y="13340"/>
                      </a:lnTo>
                      <a:lnTo>
                        <a:pt x="8526" y="13268"/>
                      </a:lnTo>
                      <a:lnTo>
                        <a:pt x="8960" y="13105"/>
                      </a:lnTo>
                      <a:lnTo>
                        <a:pt x="9612" y="12653"/>
                      </a:lnTo>
                      <a:lnTo>
                        <a:pt x="9992" y="12055"/>
                      </a:lnTo>
                      <a:lnTo>
                        <a:pt x="10064" y="11331"/>
                      </a:lnTo>
                      <a:lnTo>
                        <a:pt x="9992" y="10915"/>
                      </a:lnTo>
                      <a:lnTo>
                        <a:pt x="9847" y="10444"/>
                      </a:lnTo>
                      <a:lnTo>
                        <a:pt x="9250" y="9521"/>
                      </a:lnTo>
                      <a:lnTo>
                        <a:pt x="8833" y="9105"/>
                      </a:lnTo>
                      <a:lnTo>
                        <a:pt x="9304" y="9232"/>
                      </a:lnTo>
                      <a:lnTo>
                        <a:pt x="10173" y="9377"/>
                      </a:lnTo>
                      <a:lnTo>
                        <a:pt x="10951" y="9377"/>
                      </a:lnTo>
                      <a:lnTo>
                        <a:pt x="11639" y="9232"/>
                      </a:lnTo>
                      <a:lnTo>
                        <a:pt x="11929" y="9105"/>
                      </a:lnTo>
                      <a:lnTo>
                        <a:pt x="12128" y="8996"/>
                      </a:lnTo>
                      <a:lnTo>
                        <a:pt x="12472" y="8707"/>
                      </a:lnTo>
                      <a:lnTo>
                        <a:pt x="12761" y="8345"/>
                      </a:lnTo>
                      <a:lnTo>
                        <a:pt x="12960" y="7910"/>
                      </a:lnTo>
                      <a:lnTo>
                        <a:pt x="13033" y="7657"/>
                      </a:lnTo>
                      <a:lnTo>
                        <a:pt x="13069" y="7277"/>
                      </a:lnTo>
                      <a:lnTo>
                        <a:pt x="12906" y="6517"/>
                      </a:lnTo>
                      <a:lnTo>
                        <a:pt x="12472" y="5811"/>
                      </a:lnTo>
                      <a:lnTo>
                        <a:pt x="11802" y="5195"/>
                      </a:lnTo>
                      <a:lnTo>
                        <a:pt x="11367" y="4924"/>
                      </a:lnTo>
                      <a:lnTo>
                        <a:pt x="11078" y="4779"/>
                      </a:lnTo>
                      <a:lnTo>
                        <a:pt x="10462" y="4562"/>
                      </a:lnTo>
                      <a:lnTo>
                        <a:pt x="9811" y="4453"/>
                      </a:lnTo>
                      <a:lnTo>
                        <a:pt x="9195" y="4489"/>
                      </a:lnTo>
                      <a:lnTo>
                        <a:pt x="8906" y="4562"/>
                      </a:lnTo>
                      <a:lnTo>
                        <a:pt x="8906" y="4562"/>
                      </a:lnTo>
                      <a:lnTo>
                        <a:pt x="9033" y="4272"/>
                      </a:lnTo>
                      <a:lnTo>
                        <a:pt x="9214" y="3639"/>
                      </a:lnTo>
                      <a:lnTo>
                        <a:pt x="9250" y="2933"/>
                      </a:lnTo>
                      <a:lnTo>
                        <a:pt x="9141" y="2227"/>
                      </a:lnTo>
                      <a:lnTo>
                        <a:pt x="9033" y="1865"/>
                      </a:lnTo>
                      <a:lnTo>
                        <a:pt x="8870" y="1449"/>
                      </a:lnTo>
                      <a:lnTo>
                        <a:pt x="8417" y="779"/>
                      </a:lnTo>
                      <a:lnTo>
                        <a:pt x="7838" y="290"/>
                      </a:lnTo>
                      <a:lnTo>
                        <a:pt x="7150" y="37"/>
                      </a:lnTo>
                      <a:lnTo>
                        <a:pt x="6788"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 name="Google Shape;445;p14"/>
                <p:cNvSpPr/>
                <p:nvPr/>
              </p:nvSpPr>
              <p:spPr>
                <a:xfrm>
                  <a:off x="4699890" y="2448370"/>
                  <a:ext cx="426669" cy="368026"/>
                </a:xfrm>
                <a:custGeom>
                  <a:avLst/>
                  <a:gdLst/>
                  <a:ahLst/>
                  <a:cxnLst/>
                  <a:rect l="l" t="t" r="r" b="b"/>
                  <a:pathLst>
                    <a:path w="13431" h="11585" extrusionOk="0">
                      <a:moveTo>
                        <a:pt x="6879" y="1"/>
                      </a:moveTo>
                      <a:lnTo>
                        <a:pt x="6408" y="73"/>
                      </a:lnTo>
                      <a:lnTo>
                        <a:pt x="5974" y="272"/>
                      </a:lnTo>
                      <a:lnTo>
                        <a:pt x="5630" y="562"/>
                      </a:lnTo>
                      <a:lnTo>
                        <a:pt x="5485" y="743"/>
                      </a:lnTo>
                      <a:lnTo>
                        <a:pt x="5322" y="1014"/>
                      </a:lnTo>
                      <a:lnTo>
                        <a:pt x="5105" y="1630"/>
                      </a:lnTo>
                      <a:lnTo>
                        <a:pt x="5032" y="2354"/>
                      </a:lnTo>
                      <a:lnTo>
                        <a:pt x="5087" y="3150"/>
                      </a:lnTo>
                      <a:lnTo>
                        <a:pt x="5177" y="3548"/>
                      </a:lnTo>
                      <a:lnTo>
                        <a:pt x="4869" y="3277"/>
                      </a:lnTo>
                      <a:lnTo>
                        <a:pt x="4127" y="2824"/>
                      </a:lnTo>
                      <a:lnTo>
                        <a:pt x="3331" y="2480"/>
                      </a:lnTo>
                      <a:lnTo>
                        <a:pt x="2516" y="2317"/>
                      </a:lnTo>
                      <a:lnTo>
                        <a:pt x="2118" y="2299"/>
                      </a:lnTo>
                      <a:lnTo>
                        <a:pt x="1810" y="2299"/>
                      </a:lnTo>
                      <a:lnTo>
                        <a:pt x="1304" y="2408"/>
                      </a:lnTo>
                      <a:lnTo>
                        <a:pt x="869" y="2607"/>
                      </a:lnTo>
                      <a:lnTo>
                        <a:pt x="507" y="2878"/>
                      </a:lnTo>
                      <a:lnTo>
                        <a:pt x="362" y="3059"/>
                      </a:lnTo>
                      <a:lnTo>
                        <a:pt x="218" y="3277"/>
                      </a:lnTo>
                      <a:lnTo>
                        <a:pt x="37" y="3693"/>
                      </a:lnTo>
                      <a:lnTo>
                        <a:pt x="0" y="4073"/>
                      </a:lnTo>
                      <a:lnTo>
                        <a:pt x="37" y="4435"/>
                      </a:lnTo>
                      <a:lnTo>
                        <a:pt x="254" y="4942"/>
                      </a:lnTo>
                      <a:lnTo>
                        <a:pt x="724" y="5503"/>
                      </a:lnTo>
                      <a:lnTo>
                        <a:pt x="978" y="5738"/>
                      </a:lnTo>
                      <a:lnTo>
                        <a:pt x="1213" y="5919"/>
                      </a:lnTo>
                      <a:lnTo>
                        <a:pt x="1720" y="6245"/>
                      </a:lnTo>
                      <a:lnTo>
                        <a:pt x="2281" y="6499"/>
                      </a:lnTo>
                      <a:lnTo>
                        <a:pt x="2878" y="6661"/>
                      </a:lnTo>
                      <a:lnTo>
                        <a:pt x="3186" y="6698"/>
                      </a:lnTo>
                      <a:lnTo>
                        <a:pt x="3114" y="6734"/>
                      </a:lnTo>
                      <a:lnTo>
                        <a:pt x="3023" y="6752"/>
                      </a:lnTo>
                      <a:lnTo>
                        <a:pt x="2553" y="6951"/>
                      </a:lnTo>
                      <a:lnTo>
                        <a:pt x="1629" y="7585"/>
                      </a:lnTo>
                      <a:lnTo>
                        <a:pt x="869" y="8399"/>
                      </a:lnTo>
                      <a:lnTo>
                        <a:pt x="471" y="9069"/>
                      </a:lnTo>
                      <a:lnTo>
                        <a:pt x="326" y="9539"/>
                      </a:lnTo>
                      <a:lnTo>
                        <a:pt x="308" y="9775"/>
                      </a:lnTo>
                      <a:lnTo>
                        <a:pt x="290" y="9974"/>
                      </a:lnTo>
                      <a:lnTo>
                        <a:pt x="381" y="10426"/>
                      </a:lnTo>
                      <a:lnTo>
                        <a:pt x="616" y="10897"/>
                      </a:lnTo>
                      <a:lnTo>
                        <a:pt x="1105" y="11368"/>
                      </a:lnTo>
                      <a:lnTo>
                        <a:pt x="1467" y="11585"/>
                      </a:lnTo>
                      <a:lnTo>
                        <a:pt x="1611" y="11313"/>
                      </a:lnTo>
                      <a:lnTo>
                        <a:pt x="1358" y="11168"/>
                      </a:lnTo>
                      <a:lnTo>
                        <a:pt x="960" y="10843"/>
                      </a:lnTo>
                      <a:lnTo>
                        <a:pt x="706" y="10444"/>
                      </a:lnTo>
                      <a:lnTo>
                        <a:pt x="598" y="10028"/>
                      </a:lnTo>
                      <a:lnTo>
                        <a:pt x="598" y="9793"/>
                      </a:lnTo>
                      <a:lnTo>
                        <a:pt x="634" y="9594"/>
                      </a:lnTo>
                      <a:lnTo>
                        <a:pt x="761" y="9159"/>
                      </a:lnTo>
                      <a:lnTo>
                        <a:pt x="1123" y="8544"/>
                      </a:lnTo>
                      <a:lnTo>
                        <a:pt x="1847" y="7802"/>
                      </a:lnTo>
                      <a:lnTo>
                        <a:pt x="2697" y="7223"/>
                      </a:lnTo>
                      <a:lnTo>
                        <a:pt x="3132" y="7042"/>
                      </a:lnTo>
                      <a:lnTo>
                        <a:pt x="3403" y="6951"/>
                      </a:lnTo>
                      <a:lnTo>
                        <a:pt x="3693" y="6879"/>
                      </a:lnTo>
                      <a:lnTo>
                        <a:pt x="4019" y="6788"/>
                      </a:lnTo>
                      <a:lnTo>
                        <a:pt x="4345" y="6680"/>
                      </a:lnTo>
                      <a:lnTo>
                        <a:pt x="4435" y="6607"/>
                      </a:lnTo>
                      <a:lnTo>
                        <a:pt x="4435" y="6499"/>
                      </a:lnTo>
                      <a:lnTo>
                        <a:pt x="4381" y="6408"/>
                      </a:lnTo>
                      <a:lnTo>
                        <a:pt x="4254" y="6390"/>
                      </a:lnTo>
                      <a:lnTo>
                        <a:pt x="3838" y="6444"/>
                      </a:lnTo>
                      <a:lnTo>
                        <a:pt x="3005" y="6390"/>
                      </a:lnTo>
                      <a:lnTo>
                        <a:pt x="2209" y="6155"/>
                      </a:lnTo>
                      <a:lnTo>
                        <a:pt x="1485" y="5756"/>
                      </a:lnTo>
                      <a:lnTo>
                        <a:pt x="1177" y="5503"/>
                      </a:lnTo>
                      <a:lnTo>
                        <a:pt x="833" y="5195"/>
                      </a:lnTo>
                      <a:lnTo>
                        <a:pt x="417" y="4616"/>
                      </a:lnTo>
                      <a:lnTo>
                        <a:pt x="290" y="4073"/>
                      </a:lnTo>
                      <a:lnTo>
                        <a:pt x="417" y="3530"/>
                      </a:lnTo>
                      <a:lnTo>
                        <a:pt x="598" y="3240"/>
                      </a:lnTo>
                      <a:lnTo>
                        <a:pt x="761" y="3059"/>
                      </a:lnTo>
                      <a:lnTo>
                        <a:pt x="1123" y="2806"/>
                      </a:lnTo>
                      <a:lnTo>
                        <a:pt x="1720" y="2607"/>
                      </a:lnTo>
                      <a:lnTo>
                        <a:pt x="2100" y="2589"/>
                      </a:lnTo>
                      <a:lnTo>
                        <a:pt x="2118" y="2589"/>
                      </a:lnTo>
                      <a:lnTo>
                        <a:pt x="2571" y="2625"/>
                      </a:lnTo>
                      <a:lnTo>
                        <a:pt x="3494" y="2860"/>
                      </a:lnTo>
                      <a:lnTo>
                        <a:pt x="4381" y="3295"/>
                      </a:lnTo>
                      <a:lnTo>
                        <a:pt x="5123" y="3892"/>
                      </a:lnTo>
                      <a:lnTo>
                        <a:pt x="5412" y="4254"/>
                      </a:lnTo>
                      <a:lnTo>
                        <a:pt x="5503" y="4327"/>
                      </a:lnTo>
                      <a:lnTo>
                        <a:pt x="5612" y="4290"/>
                      </a:lnTo>
                      <a:lnTo>
                        <a:pt x="5684" y="4218"/>
                      </a:lnTo>
                      <a:lnTo>
                        <a:pt x="5684" y="4109"/>
                      </a:lnTo>
                      <a:lnTo>
                        <a:pt x="5521" y="3657"/>
                      </a:lnTo>
                      <a:lnTo>
                        <a:pt x="5358" y="2752"/>
                      </a:lnTo>
                      <a:lnTo>
                        <a:pt x="5358" y="1919"/>
                      </a:lnTo>
                      <a:lnTo>
                        <a:pt x="5557" y="1213"/>
                      </a:lnTo>
                      <a:lnTo>
                        <a:pt x="5738" y="924"/>
                      </a:lnTo>
                      <a:lnTo>
                        <a:pt x="5847" y="761"/>
                      </a:lnTo>
                      <a:lnTo>
                        <a:pt x="6155" y="525"/>
                      </a:lnTo>
                      <a:lnTo>
                        <a:pt x="6498" y="363"/>
                      </a:lnTo>
                      <a:lnTo>
                        <a:pt x="6915" y="290"/>
                      </a:lnTo>
                      <a:lnTo>
                        <a:pt x="7132" y="290"/>
                      </a:lnTo>
                      <a:lnTo>
                        <a:pt x="7458" y="326"/>
                      </a:lnTo>
                      <a:lnTo>
                        <a:pt x="8055" y="562"/>
                      </a:lnTo>
                      <a:lnTo>
                        <a:pt x="8562" y="996"/>
                      </a:lnTo>
                      <a:lnTo>
                        <a:pt x="8960" y="1593"/>
                      </a:lnTo>
                      <a:lnTo>
                        <a:pt x="9105" y="1955"/>
                      </a:lnTo>
                      <a:lnTo>
                        <a:pt x="9232" y="2372"/>
                      </a:lnTo>
                      <a:lnTo>
                        <a:pt x="9322" y="3222"/>
                      </a:lnTo>
                      <a:lnTo>
                        <a:pt x="9177" y="3983"/>
                      </a:lnTo>
                      <a:lnTo>
                        <a:pt x="8870" y="4652"/>
                      </a:lnTo>
                      <a:lnTo>
                        <a:pt x="8634" y="4906"/>
                      </a:lnTo>
                      <a:lnTo>
                        <a:pt x="8598" y="4942"/>
                      </a:lnTo>
                      <a:lnTo>
                        <a:pt x="8562" y="4978"/>
                      </a:lnTo>
                      <a:lnTo>
                        <a:pt x="8526" y="5014"/>
                      </a:lnTo>
                      <a:lnTo>
                        <a:pt x="8526" y="5141"/>
                      </a:lnTo>
                      <a:lnTo>
                        <a:pt x="8562" y="5177"/>
                      </a:lnTo>
                      <a:lnTo>
                        <a:pt x="8598" y="5213"/>
                      </a:lnTo>
                      <a:lnTo>
                        <a:pt x="8707" y="5232"/>
                      </a:lnTo>
                      <a:lnTo>
                        <a:pt x="8761" y="5195"/>
                      </a:lnTo>
                      <a:lnTo>
                        <a:pt x="8797" y="5159"/>
                      </a:lnTo>
                      <a:lnTo>
                        <a:pt x="8833" y="5141"/>
                      </a:lnTo>
                      <a:lnTo>
                        <a:pt x="9105" y="4942"/>
                      </a:lnTo>
                      <a:lnTo>
                        <a:pt x="9775" y="4761"/>
                      </a:lnTo>
                      <a:lnTo>
                        <a:pt x="10517" y="4797"/>
                      </a:lnTo>
                      <a:lnTo>
                        <a:pt x="11241" y="5032"/>
                      </a:lnTo>
                      <a:lnTo>
                        <a:pt x="11585" y="5195"/>
                      </a:lnTo>
                      <a:lnTo>
                        <a:pt x="11892" y="5376"/>
                      </a:lnTo>
                      <a:lnTo>
                        <a:pt x="12490" y="5865"/>
                      </a:lnTo>
                      <a:lnTo>
                        <a:pt x="12924" y="6480"/>
                      </a:lnTo>
                      <a:lnTo>
                        <a:pt x="13105" y="7023"/>
                      </a:lnTo>
                      <a:lnTo>
                        <a:pt x="13123" y="7404"/>
                      </a:lnTo>
                      <a:lnTo>
                        <a:pt x="13087" y="7603"/>
                      </a:lnTo>
                      <a:lnTo>
                        <a:pt x="12960" y="8019"/>
                      </a:lnTo>
                      <a:lnTo>
                        <a:pt x="12616" y="8490"/>
                      </a:lnTo>
                      <a:lnTo>
                        <a:pt x="12327" y="8743"/>
                      </a:lnTo>
                      <a:lnTo>
                        <a:pt x="12146" y="8833"/>
                      </a:lnTo>
                      <a:lnTo>
                        <a:pt x="11820" y="8978"/>
                      </a:lnTo>
                      <a:lnTo>
                        <a:pt x="11005" y="9087"/>
                      </a:lnTo>
                      <a:lnTo>
                        <a:pt x="10064" y="9014"/>
                      </a:lnTo>
                      <a:lnTo>
                        <a:pt x="8996" y="8725"/>
                      </a:lnTo>
                      <a:lnTo>
                        <a:pt x="8417" y="8508"/>
                      </a:lnTo>
                      <a:lnTo>
                        <a:pt x="8308" y="8490"/>
                      </a:lnTo>
                      <a:lnTo>
                        <a:pt x="8236" y="8580"/>
                      </a:lnTo>
                      <a:lnTo>
                        <a:pt x="8200" y="8689"/>
                      </a:lnTo>
                      <a:lnTo>
                        <a:pt x="8290" y="8779"/>
                      </a:lnTo>
                      <a:lnTo>
                        <a:pt x="8616" y="8996"/>
                      </a:lnTo>
                      <a:lnTo>
                        <a:pt x="9195" y="9503"/>
                      </a:lnTo>
                      <a:lnTo>
                        <a:pt x="9648" y="10082"/>
                      </a:lnTo>
                      <a:lnTo>
                        <a:pt x="9974" y="10698"/>
                      </a:lnTo>
                      <a:lnTo>
                        <a:pt x="10064" y="10987"/>
                      </a:lnTo>
                      <a:lnTo>
                        <a:pt x="10354" y="10915"/>
                      </a:lnTo>
                      <a:lnTo>
                        <a:pt x="10209" y="10444"/>
                      </a:lnTo>
                      <a:lnTo>
                        <a:pt x="9612" y="9521"/>
                      </a:lnTo>
                      <a:lnTo>
                        <a:pt x="9195" y="9105"/>
                      </a:lnTo>
                      <a:lnTo>
                        <a:pt x="9666" y="9232"/>
                      </a:lnTo>
                      <a:lnTo>
                        <a:pt x="10535" y="9377"/>
                      </a:lnTo>
                      <a:lnTo>
                        <a:pt x="11313" y="9377"/>
                      </a:lnTo>
                      <a:lnTo>
                        <a:pt x="12001" y="9232"/>
                      </a:lnTo>
                      <a:lnTo>
                        <a:pt x="12291" y="9105"/>
                      </a:lnTo>
                      <a:lnTo>
                        <a:pt x="12490" y="8996"/>
                      </a:lnTo>
                      <a:lnTo>
                        <a:pt x="12834" y="8707"/>
                      </a:lnTo>
                      <a:lnTo>
                        <a:pt x="13123" y="8345"/>
                      </a:lnTo>
                      <a:lnTo>
                        <a:pt x="13322" y="7910"/>
                      </a:lnTo>
                      <a:lnTo>
                        <a:pt x="13395" y="7657"/>
                      </a:lnTo>
                      <a:lnTo>
                        <a:pt x="13431" y="7277"/>
                      </a:lnTo>
                      <a:lnTo>
                        <a:pt x="13268" y="6517"/>
                      </a:lnTo>
                      <a:lnTo>
                        <a:pt x="12834" y="5811"/>
                      </a:lnTo>
                      <a:lnTo>
                        <a:pt x="12164" y="5195"/>
                      </a:lnTo>
                      <a:lnTo>
                        <a:pt x="11729" y="4924"/>
                      </a:lnTo>
                      <a:lnTo>
                        <a:pt x="11440" y="4779"/>
                      </a:lnTo>
                      <a:lnTo>
                        <a:pt x="10824" y="4562"/>
                      </a:lnTo>
                      <a:lnTo>
                        <a:pt x="10173" y="4453"/>
                      </a:lnTo>
                      <a:lnTo>
                        <a:pt x="9557" y="4489"/>
                      </a:lnTo>
                      <a:lnTo>
                        <a:pt x="9268" y="4562"/>
                      </a:lnTo>
                      <a:lnTo>
                        <a:pt x="9268" y="4562"/>
                      </a:lnTo>
                      <a:lnTo>
                        <a:pt x="9395" y="4272"/>
                      </a:lnTo>
                      <a:lnTo>
                        <a:pt x="9576" y="3639"/>
                      </a:lnTo>
                      <a:lnTo>
                        <a:pt x="9612" y="2933"/>
                      </a:lnTo>
                      <a:lnTo>
                        <a:pt x="9503" y="2227"/>
                      </a:lnTo>
                      <a:lnTo>
                        <a:pt x="9395" y="1865"/>
                      </a:lnTo>
                      <a:lnTo>
                        <a:pt x="9232" y="1449"/>
                      </a:lnTo>
                      <a:lnTo>
                        <a:pt x="8779" y="779"/>
                      </a:lnTo>
                      <a:lnTo>
                        <a:pt x="8200" y="290"/>
                      </a:lnTo>
                      <a:lnTo>
                        <a:pt x="7530" y="37"/>
                      </a:lnTo>
                      <a:lnTo>
                        <a:pt x="7150"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14"/>
                <p:cNvSpPr/>
                <p:nvPr/>
              </p:nvSpPr>
              <p:spPr>
                <a:xfrm>
                  <a:off x="4852851" y="2595580"/>
                  <a:ext cx="112139" cy="112139"/>
                </a:xfrm>
                <a:custGeom>
                  <a:avLst/>
                  <a:gdLst/>
                  <a:ahLst/>
                  <a:cxnLst/>
                  <a:rect l="l" t="t" r="r" b="b"/>
                  <a:pathLst>
                    <a:path w="3530" h="3530" extrusionOk="0">
                      <a:moveTo>
                        <a:pt x="1484" y="0"/>
                      </a:moveTo>
                      <a:lnTo>
                        <a:pt x="1140" y="109"/>
                      </a:lnTo>
                      <a:lnTo>
                        <a:pt x="815" y="254"/>
                      </a:lnTo>
                      <a:lnTo>
                        <a:pt x="308" y="742"/>
                      </a:lnTo>
                      <a:lnTo>
                        <a:pt x="36" y="1358"/>
                      </a:lnTo>
                      <a:lnTo>
                        <a:pt x="0" y="2046"/>
                      </a:lnTo>
                      <a:lnTo>
                        <a:pt x="109" y="2389"/>
                      </a:lnTo>
                      <a:lnTo>
                        <a:pt x="254" y="2733"/>
                      </a:lnTo>
                      <a:lnTo>
                        <a:pt x="742" y="3222"/>
                      </a:lnTo>
                      <a:lnTo>
                        <a:pt x="1358" y="3512"/>
                      </a:lnTo>
                      <a:lnTo>
                        <a:pt x="2045" y="3530"/>
                      </a:lnTo>
                      <a:lnTo>
                        <a:pt x="2389" y="3439"/>
                      </a:lnTo>
                      <a:lnTo>
                        <a:pt x="2733" y="3276"/>
                      </a:lnTo>
                      <a:lnTo>
                        <a:pt x="3222" y="2806"/>
                      </a:lnTo>
                      <a:lnTo>
                        <a:pt x="3512" y="2172"/>
                      </a:lnTo>
                      <a:lnTo>
                        <a:pt x="3530" y="1484"/>
                      </a:lnTo>
                      <a:lnTo>
                        <a:pt x="3439" y="1141"/>
                      </a:lnTo>
                      <a:lnTo>
                        <a:pt x="3276" y="815"/>
                      </a:lnTo>
                      <a:lnTo>
                        <a:pt x="2806" y="308"/>
                      </a:lnTo>
                      <a:lnTo>
                        <a:pt x="2190" y="36"/>
                      </a:lnTo>
                      <a:lnTo>
                        <a:pt x="14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14"/>
                <p:cNvSpPr/>
                <p:nvPr/>
              </p:nvSpPr>
              <p:spPr>
                <a:xfrm>
                  <a:off x="4848245" y="2590974"/>
                  <a:ext cx="121924" cy="117889"/>
                </a:xfrm>
                <a:custGeom>
                  <a:avLst/>
                  <a:gdLst/>
                  <a:ahLst/>
                  <a:cxnLst/>
                  <a:rect l="l" t="t" r="r" b="b"/>
                  <a:pathLst>
                    <a:path w="3838" h="3711" extrusionOk="0">
                      <a:moveTo>
                        <a:pt x="1593" y="0"/>
                      </a:moveTo>
                      <a:lnTo>
                        <a:pt x="1231" y="109"/>
                      </a:lnTo>
                      <a:lnTo>
                        <a:pt x="869" y="272"/>
                      </a:lnTo>
                      <a:lnTo>
                        <a:pt x="326" y="797"/>
                      </a:lnTo>
                      <a:lnTo>
                        <a:pt x="37" y="1467"/>
                      </a:lnTo>
                      <a:lnTo>
                        <a:pt x="0" y="2227"/>
                      </a:lnTo>
                      <a:lnTo>
                        <a:pt x="109" y="2589"/>
                      </a:lnTo>
                      <a:lnTo>
                        <a:pt x="399" y="2498"/>
                      </a:lnTo>
                      <a:lnTo>
                        <a:pt x="290" y="2172"/>
                      </a:lnTo>
                      <a:lnTo>
                        <a:pt x="326" y="1539"/>
                      </a:lnTo>
                      <a:lnTo>
                        <a:pt x="580" y="978"/>
                      </a:lnTo>
                      <a:lnTo>
                        <a:pt x="1032" y="525"/>
                      </a:lnTo>
                      <a:lnTo>
                        <a:pt x="1340" y="399"/>
                      </a:lnTo>
                      <a:lnTo>
                        <a:pt x="1647" y="308"/>
                      </a:lnTo>
                      <a:lnTo>
                        <a:pt x="2281" y="326"/>
                      </a:lnTo>
                      <a:lnTo>
                        <a:pt x="2589" y="435"/>
                      </a:lnTo>
                      <a:lnTo>
                        <a:pt x="2878" y="580"/>
                      </a:lnTo>
                      <a:lnTo>
                        <a:pt x="3295" y="1050"/>
                      </a:lnTo>
                      <a:lnTo>
                        <a:pt x="3439" y="1340"/>
                      </a:lnTo>
                      <a:lnTo>
                        <a:pt x="3530" y="1648"/>
                      </a:lnTo>
                      <a:lnTo>
                        <a:pt x="3512" y="2281"/>
                      </a:lnTo>
                      <a:lnTo>
                        <a:pt x="3403" y="2589"/>
                      </a:lnTo>
                      <a:lnTo>
                        <a:pt x="3240" y="2878"/>
                      </a:lnTo>
                      <a:lnTo>
                        <a:pt x="2788" y="3295"/>
                      </a:lnTo>
                      <a:lnTo>
                        <a:pt x="2498" y="3439"/>
                      </a:lnTo>
                      <a:lnTo>
                        <a:pt x="2589" y="3711"/>
                      </a:lnTo>
                      <a:lnTo>
                        <a:pt x="2951" y="3566"/>
                      </a:lnTo>
                      <a:lnTo>
                        <a:pt x="3494" y="3041"/>
                      </a:lnTo>
                      <a:lnTo>
                        <a:pt x="3675" y="2715"/>
                      </a:lnTo>
                      <a:lnTo>
                        <a:pt x="3801" y="2353"/>
                      </a:lnTo>
                      <a:lnTo>
                        <a:pt x="3838" y="1593"/>
                      </a:lnTo>
                      <a:lnTo>
                        <a:pt x="3711" y="1231"/>
                      </a:lnTo>
                      <a:lnTo>
                        <a:pt x="3566" y="887"/>
                      </a:lnTo>
                      <a:lnTo>
                        <a:pt x="3041" y="344"/>
                      </a:lnTo>
                      <a:lnTo>
                        <a:pt x="2715" y="163"/>
                      </a:lnTo>
                      <a:lnTo>
                        <a:pt x="2353" y="19"/>
                      </a:lnTo>
                      <a:lnTo>
                        <a:pt x="1593"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14"/>
                <p:cNvSpPr/>
                <p:nvPr/>
              </p:nvSpPr>
              <p:spPr>
                <a:xfrm>
                  <a:off x="4848245" y="2594437"/>
                  <a:ext cx="82246" cy="118461"/>
                </a:xfrm>
                <a:custGeom>
                  <a:avLst/>
                  <a:gdLst/>
                  <a:ahLst/>
                  <a:cxnLst/>
                  <a:rect l="l" t="t" r="r" b="b"/>
                  <a:pathLst>
                    <a:path w="2589" h="3729" extrusionOk="0">
                      <a:moveTo>
                        <a:pt x="1231" y="0"/>
                      </a:moveTo>
                      <a:lnTo>
                        <a:pt x="869" y="163"/>
                      </a:lnTo>
                      <a:lnTo>
                        <a:pt x="326" y="688"/>
                      </a:lnTo>
                      <a:lnTo>
                        <a:pt x="37" y="1358"/>
                      </a:lnTo>
                      <a:lnTo>
                        <a:pt x="0" y="2118"/>
                      </a:lnTo>
                      <a:lnTo>
                        <a:pt x="109" y="2480"/>
                      </a:lnTo>
                      <a:lnTo>
                        <a:pt x="236" y="2769"/>
                      </a:lnTo>
                      <a:lnTo>
                        <a:pt x="598" y="3222"/>
                      </a:lnTo>
                      <a:lnTo>
                        <a:pt x="1068" y="3548"/>
                      </a:lnTo>
                      <a:lnTo>
                        <a:pt x="1629" y="3711"/>
                      </a:lnTo>
                      <a:lnTo>
                        <a:pt x="1919" y="3729"/>
                      </a:lnTo>
                      <a:lnTo>
                        <a:pt x="2263" y="3711"/>
                      </a:lnTo>
                      <a:lnTo>
                        <a:pt x="2589" y="3602"/>
                      </a:lnTo>
                      <a:lnTo>
                        <a:pt x="2498" y="3330"/>
                      </a:lnTo>
                      <a:lnTo>
                        <a:pt x="2172" y="3421"/>
                      </a:lnTo>
                      <a:lnTo>
                        <a:pt x="1539" y="3403"/>
                      </a:lnTo>
                      <a:lnTo>
                        <a:pt x="978" y="3149"/>
                      </a:lnTo>
                      <a:lnTo>
                        <a:pt x="525" y="2679"/>
                      </a:lnTo>
                      <a:lnTo>
                        <a:pt x="399" y="2389"/>
                      </a:lnTo>
                      <a:lnTo>
                        <a:pt x="290" y="2063"/>
                      </a:lnTo>
                      <a:lnTo>
                        <a:pt x="326" y="1430"/>
                      </a:lnTo>
                      <a:lnTo>
                        <a:pt x="580" y="869"/>
                      </a:lnTo>
                      <a:lnTo>
                        <a:pt x="1032" y="416"/>
                      </a:lnTo>
                      <a:lnTo>
                        <a:pt x="1340" y="290"/>
                      </a:lnTo>
                      <a:lnTo>
                        <a:pt x="1231"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49" name="Google Shape;449;p14"/>
              <p:cNvGrpSpPr/>
              <p:nvPr/>
            </p:nvGrpSpPr>
            <p:grpSpPr>
              <a:xfrm rot="-1294147">
                <a:off x="8286880" y="1542592"/>
                <a:ext cx="830734" cy="1342817"/>
                <a:chOff x="5217955" y="2289659"/>
                <a:chExt cx="980409" cy="1584754"/>
              </a:xfrm>
            </p:grpSpPr>
            <p:sp>
              <p:nvSpPr>
                <p:cNvPr id="450" name="Google Shape;450;p14"/>
                <p:cNvSpPr/>
                <p:nvPr/>
              </p:nvSpPr>
              <p:spPr>
                <a:xfrm>
                  <a:off x="5512948" y="2567402"/>
                  <a:ext cx="679094" cy="1300117"/>
                </a:xfrm>
                <a:custGeom>
                  <a:avLst/>
                  <a:gdLst/>
                  <a:ahLst/>
                  <a:cxnLst/>
                  <a:rect l="l" t="t" r="r" b="b"/>
                  <a:pathLst>
                    <a:path w="21377" h="40926" extrusionOk="0">
                      <a:moveTo>
                        <a:pt x="1629" y="0"/>
                      </a:moveTo>
                      <a:lnTo>
                        <a:pt x="0" y="290"/>
                      </a:lnTo>
                      <a:lnTo>
                        <a:pt x="109" y="779"/>
                      </a:lnTo>
                      <a:lnTo>
                        <a:pt x="489" y="1684"/>
                      </a:lnTo>
                      <a:lnTo>
                        <a:pt x="1285" y="2914"/>
                      </a:lnTo>
                      <a:lnTo>
                        <a:pt x="1883" y="3638"/>
                      </a:lnTo>
                      <a:lnTo>
                        <a:pt x="2227" y="4073"/>
                      </a:lnTo>
                      <a:lnTo>
                        <a:pt x="2552" y="4507"/>
                      </a:lnTo>
                      <a:lnTo>
                        <a:pt x="2987" y="5105"/>
                      </a:lnTo>
                      <a:lnTo>
                        <a:pt x="3765" y="6354"/>
                      </a:lnTo>
                      <a:lnTo>
                        <a:pt x="4489" y="7711"/>
                      </a:lnTo>
                      <a:lnTo>
                        <a:pt x="5213" y="9250"/>
                      </a:lnTo>
                      <a:lnTo>
                        <a:pt x="5575" y="10136"/>
                      </a:lnTo>
                      <a:lnTo>
                        <a:pt x="6064" y="11331"/>
                      </a:lnTo>
                      <a:lnTo>
                        <a:pt x="6987" y="13847"/>
                      </a:lnTo>
                      <a:lnTo>
                        <a:pt x="7874" y="16544"/>
                      </a:lnTo>
                      <a:lnTo>
                        <a:pt x="8725" y="19440"/>
                      </a:lnTo>
                      <a:lnTo>
                        <a:pt x="9141" y="20960"/>
                      </a:lnTo>
                      <a:lnTo>
                        <a:pt x="9521" y="22318"/>
                      </a:lnTo>
                      <a:lnTo>
                        <a:pt x="10336" y="25105"/>
                      </a:lnTo>
                      <a:lnTo>
                        <a:pt x="11313" y="27929"/>
                      </a:lnTo>
                      <a:lnTo>
                        <a:pt x="12471" y="30717"/>
                      </a:lnTo>
                      <a:lnTo>
                        <a:pt x="13811" y="33414"/>
                      </a:lnTo>
                      <a:lnTo>
                        <a:pt x="14969" y="35314"/>
                      </a:lnTo>
                      <a:lnTo>
                        <a:pt x="15820" y="36509"/>
                      </a:lnTo>
                      <a:lnTo>
                        <a:pt x="16725" y="37631"/>
                      </a:lnTo>
                      <a:lnTo>
                        <a:pt x="17721" y="38681"/>
                      </a:lnTo>
                      <a:lnTo>
                        <a:pt x="18770" y="39658"/>
                      </a:lnTo>
                      <a:lnTo>
                        <a:pt x="19893" y="40527"/>
                      </a:lnTo>
                      <a:lnTo>
                        <a:pt x="20490" y="40925"/>
                      </a:lnTo>
                      <a:lnTo>
                        <a:pt x="21377" y="39550"/>
                      </a:lnTo>
                      <a:lnTo>
                        <a:pt x="20816" y="39169"/>
                      </a:lnTo>
                      <a:lnTo>
                        <a:pt x="19784" y="38355"/>
                      </a:lnTo>
                      <a:lnTo>
                        <a:pt x="18807" y="37450"/>
                      </a:lnTo>
                      <a:lnTo>
                        <a:pt x="17883" y="36454"/>
                      </a:lnTo>
                      <a:lnTo>
                        <a:pt x="16635" y="34825"/>
                      </a:lnTo>
                      <a:lnTo>
                        <a:pt x="15168" y="32454"/>
                      </a:lnTo>
                      <a:lnTo>
                        <a:pt x="13901" y="29884"/>
                      </a:lnTo>
                      <a:lnTo>
                        <a:pt x="12815" y="27223"/>
                      </a:lnTo>
                      <a:lnTo>
                        <a:pt x="11892" y="24508"/>
                      </a:lnTo>
                      <a:lnTo>
                        <a:pt x="11096" y="21829"/>
                      </a:lnTo>
                      <a:lnTo>
                        <a:pt x="10734" y="20544"/>
                      </a:lnTo>
                      <a:lnTo>
                        <a:pt x="10317" y="18988"/>
                      </a:lnTo>
                      <a:lnTo>
                        <a:pt x="9449" y="16055"/>
                      </a:lnTo>
                      <a:lnTo>
                        <a:pt x="8544" y="13304"/>
                      </a:lnTo>
                      <a:lnTo>
                        <a:pt x="7602" y="10734"/>
                      </a:lnTo>
                      <a:lnTo>
                        <a:pt x="7096" y="9503"/>
                      </a:lnTo>
                      <a:lnTo>
                        <a:pt x="6716" y="8580"/>
                      </a:lnTo>
                      <a:lnTo>
                        <a:pt x="5955" y="6951"/>
                      </a:lnTo>
                      <a:lnTo>
                        <a:pt x="5177" y="5503"/>
                      </a:lnTo>
                      <a:lnTo>
                        <a:pt x="4344" y="4181"/>
                      </a:lnTo>
                      <a:lnTo>
                        <a:pt x="3892" y="3530"/>
                      </a:lnTo>
                      <a:lnTo>
                        <a:pt x="3548" y="3077"/>
                      </a:lnTo>
                      <a:lnTo>
                        <a:pt x="3168" y="2589"/>
                      </a:lnTo>
                      <a:lnTo>
                        <a:pt x="2643" y="1973"/>
                      </a:lnTo>
                      <a:lnTo>
                        <a:pt x="1991" y="996"/>
                      </a:lnTo>
                      <a:lnTo>
                        <a:pt x="1702" y="344"/>
                      </a:lnTo>
                      <a:lnTo>
                        <a:pt x="1629"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 name="Google Shape;451;p14"/>
                <p:cNvSpPr/>
                <p:nvPr/>
              </p:nvSpPr>
              <p:spPr>
                <a:xfrm>
                  <a:off x="5508342" y="2566259"/>
                  <a:ext cx="690022" cy="1308154"/>
                </a:xfrm>
                <a:custGeom>
                  <a:avLst/>
                  <a:gdLst/>
                  <a:ahLst/>
                  <a:cxnLst/>
                  <a:rect l="l" t="t" r="r" b="b"/>
                  <a:pathLst>
                    <a:path w="21721" h="41179" extrusionOk="0">
                      <a:moveTo>
                        <a:pt x="1919" y="0"/>
                      </a:moveTo>
                      <a:lnTo>
                        <a:pt x="1611" y="54"/>
                      </a:lnTo>
                      <a:lnTo>
                        <a:pt x="1702" y="416"/>
                      </a:lnTo>
                      <a:lnTo>
                        <a:pt x="1992" y="1104"/>
                      </a:lnTo>
                      <a:lnTo>
                        <a:pt x="2661" y="2100"/>
                      </a:lnTo>
                      <a:lnTo>
                        <a:pt x="3186" y="2733"/>
                      </a:lnTo>
                      <a:lnTo>
                        <a:pt x="3566" y="3204"/>
                      </a:lnTo>
                      <a:lnTo>
                        <a:pt x="3910" y="3656"/>
                      </a:lnTo>
                      <a:lnTo>
                        <a:pt x="4363" y="4290"/>
                      </a:lnTo>
                      <a:lnTo>
                        <a:pt x="5195" y="5611"/>
                      </a:lnTo>
                      <a:lnTo>
                        <a:pt x="5974" y="7059"/>
                      </a:lnTo>
                      <a:lnTo>
                        <a:pt x="6716" y="8688"/>
                      </a:lnTo>
                      <a:lnTo>
                        <a:pt x="7114" y="9593"/>
                      </a:lnTo>
                      <a:lnTo>
                        <a:pt x="7603" y="10824"/>
                      </a:lnTo>
                      <a:lnTo>
                        <a:pt x="8544" y="13394"/>
                      </a:lnTo>
                      <a:lnTo>
                        <a:pt x="9449" y="16128"/>
                      </a:lnTo>
                      <a:lnTo>
                        <a:pt x="10318" y="19060"/>
                      </a:lnTo>
                      <a:lnTo>
                        <a:pt x="10734" y="20616"/>
                      </a:lnTo>
                      <a:lnTo>
                        <a:pt x="11096" y="21902"/>
                      </a:lnTo>
                      <a:lnTo>
                        <a:pt x="11874" y="24562"/>
                      </a:lnTo>
                      <a:lnTo>
                        <a:pt x="12797" y="27259"/>
                      </a:lnTo>
                      <a:lnTo>
                        <a:pt x="13883" y="29938"/>
                      </a:lnTo>
                      <a:lnTo>
                        <a:pt x="15132" y="32490"/>
                      </a:lnTo>
                      <a:lnTo>
                        <a:pt x="16599" y="34879"/>
                      </a:lnTo>
                      <a:lnTo>
                        <a:pt x="17847" y="36508"/>
                      </a:lnTo>
                      <a:lnTo>
                        <a:pt x="18752" y="37504"/>
                      </a:lnTo>
                      <a:lnTo>
                        <a:pt x="19730" y="38427"/>
                      </a:lnTo>
                      <a:lnTo>
                        <a:pt x="20762" y="39260"/>
                      </a:lnTo>
                      <a:lnTo>
                        <a:pt x="21305" y="39622"/>
                      </a:lnTo>
                      <a:lnTo>
                        <a:pt x="20581" y="40762"/>
                      </a:lnTo>
                      <a:lnTo>
                        <a:pt x="20001" y="40364"/>
                      </a:lnTo>
                      <a:lnTo>
                        <a:pt x="18897" y="39495"/>
                      </a:lnTo>
                      <a:lnTo>
                        <a:pt x="17866" y="38518"/>
                      </a:lnTo>
                      <a:lnTo>
                        <a:pt x="16906" y="37468"/>
                      </a:lnTo>
                      <a:lnTo>
                        <a:pt x="16019" y="36346"/>
                      </a:lnTo>
                      <a:lnTo>
                        <a:pt x="15187" y="35151"/>
                      </a:lnTo>
                      <a:lnTo>
                        <a:pt x="14028" y="33287"/>
                      </a:lnTo>
                      <a:lnTo>
                        <a:pt x="12707" y="30608"/>
                      </a:lnTo>
                      <a:lnTo>
                        <a:pt x="11585" y="27857"/>
                      </a:lnTo>
                      <a:lnTo>
                        <a:pt x="10625" y="25051"/>
                      </a:lnTo>
                      <a:lnTo>
                        <a:pt x="9793" y="22300"/>
                      </a:lnTo>
                      <a:lnTo>
                        <a:pt x="9431" y="20960"/>
                      </a:lnTo>
                      <a:lnTo>
                        <a:pt x="9014" y="19440"/>
                      </a:lnTo>
                      <a:lnTo>
                        <a:pt x="8164" y="16544"/>
                      </a:lnTo>
                      <a:lnTo>
                        <a:pt x="7277" y="13847"/>
                      </a:lnTo>
                      <a:lnTo>
                        <a:pt x="6354" y="11313"/>
                      </a:lnTo>
                      <a:lnTo>
                        <a:pt x="5865" y="10118"/>
                      </a:lnTo>
                      <a:lnTo>
                        <a:pt x="5485" y="9231"/>
                      </a:lnTo>
                      <a:lnTo>
                        <a:pt x="4779" y="7675"/>
                      </a:lnTo>
                      <a:lnTo>
                        <a:pt x="4037" y="6299"/>
                      </a:lnTo>
                      <a:lnTo>
                        <a:pt x="3259" y="5050"/>
                      </a:lnTo>
                      <a:lnTo>
                        <a:pt x="2824" y="4453"/>
                      </a:lnTo>
                      <a:lnTo>
                        <a:pt x="2516" y="4055"/>
                      </a:lnTo>
                      <a:lnTo>
                        <a:pt x="2191" y="3638"/>
                      </a:lnTo>
                      <a:lnTo>
                        <a:pt x="2136" y="3566"/>
                      </a:lnTo>
                      <a:lnTo>
                        <a:pt x="1557" y="2860"/>
                      </a:lnTo>
                      <a:lnTo>
                        <a:pt x="761" y="1647"/>
                      </a:lnTo>
                      <a:lnTo>
                        <a:pt x="399" y="778"/>
                      </a:lnTo>
                      <a:lnTo>
                        <a:pt x="290" y="290"/>
                      </a:lnTo>
                      <a:lnTo>
                        <a:pt x="1" y="344"/>
                      </a:lnTo>
                      <a:lnTo>
                        <a:pt x="109" y="851"/>
                      </a:lnTo>
                      <a:lnTo>
                        <a:pt x="489" y="1774"/>
                      </a:lnTo>
                      <a:lnTo>
                        <a:pt x="1304" y="3023"/>
                      </a:lnTo>
                      <a:lnTo>
                        <a:pt x="1901" y="3765"/>
                      </a:lnTo>
                      <a:lnTo>
                        <a:pt x="1955" y="3837"/>
                      </a:lnTo>
                      <a:lnTo>
                        <a:pt x="2281" y="4236"/>
                      </a:lnTo>
                      <a:lnTo>
                        <a:pt x="2589" y="4634"/>
                      </a:lnTo>
                      <a:lnTo>
                        <a:pt x="3005" y="5231"/>
                      </a:lnTo>
                      <a:lnTo>
                        <a:pt x="3783" y="6462"/>
                      </a:lnTo>
                      <a:lnTo>
                        <a:pt x="4507" y="7819"/>
                      </a:lnTo>
                      <a:lnTo>
                        <a:pt x="5213" y="9358"/>
                      </a:lnTo>
                      <a:lnTo>
                        <a:pt x="5575" y="10227"/>
                      </a:lnTo>
                      <a:lnTo>
                        <a:pt x="6064" y="11421"/>
                      </a:lnTo>
                      <a:lnTo>
                        <a:pt x="6987" y="13937"/>
                      </a:lnTo>
                      <a:lnTo>
                        <a:pt x="7874" y="16634"/>
                      </a:lnTo>
                      <a:lnTo>
                        <a:pt x="8725" y="19512"/>
                      </a:lnTo>
                      <a:lnTo>
                        <a:pt x="9141" y="21051"/>
                      </a:lnTo>
                      <a:lnTo>
                        <a:pt x="9521" y="22390"/>
                      </a:lnTo>
                      <a:lnTo>
                        <a:pt x="10354" y="25196"/>
                      </a:lnTo>
                      <a:lnTo>
                        <a:pt x="11331" y="28038"/>
                      </a:lnTo>
                      <a:lnTo>
                        <a:pt x="12490" y="30825"/>
                      </a:lnTo>
                      <a:lnTo>
                        <a:pt x="13829" y="33540"/>
                      </a:lnTo>
                      <a:lnTo>
                        <a:pt x="15006" y="35441"/>
                      </a:lnTo>
                      <a:lnTo>
                        <a:pt x="15856" y="36635"/>
                      </a:lnTo>
                      <a:lnTo>
                        <a:pt x="16780" y="37776"/>
                      </a:lnTo>
                      <a:lnTo>
                        <a:pt x="17757" y="38843"/>
                      </a:lnTo>
                      <a:lnTo>
                        <a:pt x="18807" y="39821"/>
                      </a:lnTo>
                      <a:lnTo>
                        <a:pt x="19947" y="40690"/>
                      </a:lnTo>
                      <a:lnTo>
                        <a:pt x="20544" y="41088"/>
                      </a:lnTo>
                      <a:lnTo>
                        <a:pt x="20671" y="41178"/>
                      </a:lnTo>
                      <a:lnTo>
                        <a:pt x="21721" y="39531"/>
                      </a:lnTo>
                      <a:lnTo>
                        <a:pt x="21594" y="39459"/>
                      </a:lnTo>
                      <a:lnTo>
                        <a:pt x="21051" y="39079"/>
                      </a:lnTo>
                      <a:lnTo>
                        <a:pt x="20019" y="38282"/>
                      </a:lnTo>
                      <a:lnTo>
                        <a:pt x="19042" y="37377"/>
                      </a:lnTo>
                      <a:lnTo>
                        <a:pt x="18137" y="36382"/>
                      </a:lnTo>
                      <a:lnTo>
                        <a:pt x="16888" y="34771"/>
                      </a:lnTo>
                      <a:lnTo>
                        <a:pt x="15422" y="32400"/>
                      </a:lnTo>
                      <a:lnTo>
                        <a:pt x="14173" y="29848"/>
                      </a:lnTo>
                      <a:lnTo>
                        <a:pt x="13087" y="27187"/>
                      </a:lnTo>
                      <a:lnTo>
                        <a:pt x="12164" y="24490"/>
                      </a:lnTo>
                      <a:lnTo>
                        <a:pt x="11386" y="21829"/>
                      </a:lnTo>
                      <a:lnTo>
                        <a:pt x="11024" y="20544"/>
                      </a:lnTo>
                      <a:lnTo>
                        <a:pt x="10607" y="18987"/>
                      </a:lnTo>
                      <a:lnTo>
                        <a:pt x="9738" y="16037"/>
                      </a:lnTo>
                      <a:lnTo>
                        <a:pt x="8833" y="13286"/>
                      </a:lnTo>
                      <a:lnTo>
                        <a:pt x="7892" y="10715"/>
                      </a:lnTo>
                      <a:lnTo>
                        <a:pt x="7385" y="9485"/>
                      </a:lnTo>
                      <a:lnTo>
                        <a:pt x="7005" y="8562"/>
                      </a:lnTo>
                      <a:lnTo>
                        <a:pt x="6227" y="6914"/>
                      </a:lnTo>
                      <a:lnTo>
                        <a:pt x="5449" y="5466"/>
                      </a:lnTo>
                      <a:lnTo>
                        <a:pt x="4616" y="4127"/>
                      </a:lnTo>
                      <a:lnTo>
                        <a:pt x="4164" y="3475"/>
                      </a:lnTo>
                      <a:lnTo>
                        <a:pt x="3820" y="3023"/>
                      </a:lnTo>
                      <a:lnTo>
                        <a:pt x="3421" y="2534"/>
                      </a:lnTo>
                      <a:lnTo>
                        <a:pt x="2915" y="1919"/>
                      </a:lnTo>
                      <a:lnTo>
                        <a:pt x="2281" y="978"/>
                      </a:lnTo>
                      <a:lnTo>
                        <a:pt x="1992" y="326"/>
                      </a:lnTo>
                      <a:lnTo>
                        <a:pt x="1919"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 name="Google Shape;452;p14"/>
                <p:cNvSpPr/>
                <p:nvPr/>
              </p:nvSpPr>
              <p:spPr>
                <a:xfrm>
                  <a:off x="5960870" y="3211393"/>
                  <a:ext cx="136886" cy="174848"/>
                </a:xfrm>
                <a:custGeom>
                  <a:avLst/>
                  <a:gdLst/>
                  <a:ahLst/>
                  <a:cxnLst/>
                  <a:rect l="l" t="t" r="r" b="b"/>
                  <a:pathLst>
                    <a:path w="4309" h="5504" extrusionOk="0">
                      <a:moveTo>
                        <a:pt x="4308" y="1"/>
                      </a:moveTo>
                      <a:lnTo>
                        <a:pt x="3783" y="55"/>
                      </a:lnTo>
                      <a:lnTo>
                        <a:pt x="2897" y="254"/>
                      </a:lnTo>
                      <a:lnTo>
                        <a:pt x="2136" y="526"/>
                      </a:lnTo>
                      <a:lnTo>
                        <a:pt x="1521" y="869"/>
                      </a:lnTo>
                      <a:lnTo>
                        <a:pt x="1050" y="1286"/>
                      </a:lnTo>
                      <a:lnTo>
                        <a:pt x="670" y="1738"/>
                      </a:lnTo>
                      <a:lnTo>
                        <a:pt x="272" y="2444"/>
                      </a:lnTo>
                      <a:lnTo>
                        <a:pt x="37" y="3440"/>
                      </a:lnTo>
                      <a:lnTo>
                        <a:pt x="0" y="4345"/>
                      </a:lnTo>
                      <a:lnTo>
                        <a:pt x="145" y="5358"/>
                      </a:lnTo>
                      <a:lnTo>
                        <a:pt x="200" y="5503"/>
                      </a:lnTo>
                      <a:lnTo>
                        <a:pt x="326" y="5503"/>
                      </a:lnTo>
                      <a:lnTo>
                        <a:pt x="1159" y="5358"/>
                      </a:lnTo>
                      <a:lnTo>
                        <a:pt x="1883" y="5069"/>
                      </a:lnTo>
                      <a:lnTo>
                        <a:pt x="2643" y="4562"/>
                      </a:lnTo>
                      <a:lnTo>
                        <a:pt x="3367" y="3747"/>
                      </a:lnTo>
                      <a:lnTo>
                        <a:pt x="3820" y="2897"/>
                      </a:lnTo>
                      <a:lnTo>
                        <a:pt x="4055" y="2227"/>
                      </a:lnTo>
                      <a:lnTo>
                        <a:pt x="4218" y="1431"/>
                      </a:lnTo>
                      <a:lnTo>
                        <a:pt x="4308" y="507"/>
                      </a:lnTo>
                      <a:lnTo>
                        <a:pt x="4308"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 name="Google Shape;453;p14"/>
                <p:cNvSpPr/>
                <p:nvPr/>
              </p:nvSpPr>
              <p:spPr>
                <a:xfrm>
                  <a:off x="5955692" y="3206215"/>
                  <a:ext cx="146671" cy="185205"/>
                </a:xfrm>
                <a:custGeom>
                  <a:avLst/>
                  <a:gdLst/>
                  <a:ahLst/>
                  <a:cxnLst/>
                  <a:rect l="l" t="t" r="r" b="b"/>
                  <a:pathLst>
                    <a:path w="4617" h="5830" extrusionOk="0">
                      <a:moveTo>
                        <a:pt x="4616" y="1"/>
                      </a:moveTo>
                      <a:lnTo>
                        <a:pt x="4453" y="19"/>
                      </a:lnTo>
                      <a:lnTo>
                        <a:pt x="3838" y="91"/>
                      </a:lnTo>
                      <a:lnTo>
                        <a:pt x="2734" y="363"/>
                      </a:lnTo>
                      <a:lnTo>
                        <a:pt x="2263" y="562"/>
                      </a:lnTo>
                      <a:lnTo>
                        <a:pt x="1919" y="725"/>
                      </a:lnTo>
                      <a:lnTo>
                        <a:pt x="1322" y="1123"/>
                      </a:lnTo>
                      <a:lnTo>
                        <a:pt x="851" y="1612"/>
                      </a:lnTo>
                      <a:lnTo>
                        <a:pt x="471" y="2191"/>
                      </a:lnTo>
                      <a:lnTo>
                        <a:pt x="326" y="2499"/>
                      </a:lnTo>
                      <a:lnTo>
                        <a:pt x="127" y="3078"/>
                      </a:lnTo>
                      <a:lnTo>
                        <a:pt x="1" y="4182"/>
                      </a:lnTo>
                      <a:lnTo>
                        <a:pt x="145" y="5467"/>
                      </a:lnTo>
                      <a:lnTo>
                        <a:pt x="218" y="5720"/>
                      </a:lnTo>
                      <a:lnTo>
                        <a:pt x="254" y="5829"/>
                      </a:lnTo>
                      <a:lnTo>
                        <a:pt x="634" y="5829"/>
                      </a:lnTo>
                      <a:lnTo>
                        <a:pt x="1756" y="5539"/>
                      </a:lnTo>
                      <a:lnTo>
                        <a:pt x="2661" y="5033"/>
                      </a:lnTo>
                      <a:lnTo>
                        <a:pt x="3114" y="4634"/>
                      </a:lnTo>
                      <a:lnTo>
                        <a:pt x="2897" y="4417"/>
                      </a:lnTo>
                      <a:lnTo>
                        <a:pt x="2535" y="4743"/>
                      </a:lnTo>
                      <a:lnTo>
                        <a:pt x="1811" y="5177"/>
                      </a:lnTo>
                      <a:lnTo>
                        <a:pt x="851" y="5485"/>
                      </a:lnTo>
                      <a:lnTo>
                        <a:pt x="471" y="5521"/>
                      </a:lnTo>
                      <a:lnTo>
                        <a:pt x="381" y="5105"/>
                      </a:lnTo>
                      <a:lnTo>
                        <a:pt x="326" y="3965"/>
                      </a:lnTo>
                      <a:lnTo>
                        <a:pt x="453" y="3078"/>
                      </a:lnTo>
                      <a:lnTo>
                        <a:pt x="616" y="2625"/>
                      </a:lnTo>
                      <a:lnTo>
                        <a:pt x="743" y="2336"/>
                      </a:lnTo>
                      <a:lnTo>
                        <a:pt x="1087" y="1811"/>
                      </a:lnTo>
                      <a:lnTo>
                        <a:pt x="1521" y="1358"/>
                      </a:lnTo>
                      <a:lnTo>
                        <a:pt x="2064" y="978"/>
                      </a:lnTo>
                      <a:lnTo>
                        <a:pt x="2390" y="833"/>
                      </a:lnTo>
                      <a:lnTo>
                        <a:pt x="2806" y="652"/>
                      </a:lnTo>
                      <a:lnTo>
                        <a:pt x="3765" y="399"/>
                      </a:lnTo>
                      <a:lnTo>
                        <a:pt x="4327" y="327"/>
                      </a:lnTo>
                      <a:lnTo>
                        <a:pt x="4290" y="942"/>
                      </a:lnTo>
                      <a:lnTo>
                        <a:pt x="4146" y="2046"/>
                      </a:lnTo>
                      <a:lnTo>
                        <a:pt x="4001" y="2535"/>
                      </a:lnTo>
                      <a:lnTo>
                        <a:pt x="4290" y="2625"/>
                      </a:lnTo>
                      <a:lnTo>
                        <a:pt x="4435" y="2082"/>
                      </a:lnTo>
                      <a:lnTo>
                        <a:pt x="4616" y="851"/>
                      </a:lnTo>
                      <a:lnTo>
                        <a:pt x="4616" y="164"/>
                      </a:lnTo>
                      <a:lnTo>
                        <a:pt x="461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14"/>
                <p:cNvSpPr/>
                <p:nvPr/>
              </p:nvSpPr>
              <p:spPr>
                <a:xfrm>
                  <a:off x="5955692" y="3206215"/>
                  <a:ext cx="146671" cy="185205"/>
                </a:xfrm>
                <a:custGeom>
                  <a:avLst/>
                  <a:gdLst/>
                  <a:ahLst/>
                  <a:cxnLst/>
                  <a:rect l="l" t="t" r="r" b="b"/>
                  <a:pathLst>
                    <a:path w="4617" h="5830" extrusionOk="0">
                      <a:moveTo>
                        <a:pt x="4616" y="1"/>
                      </a:moveTo>
                      <a:lnTo>
                        <a:pt x="4453" y="19"/>
                      </a:lnTo>
                      <a:lnTo>
                        <a:pt x="3838" y="91"/>
                      </a:lnTo>
                      <a:lnTo>
                        <a:pt x="2734" y="363"/>
                      </a:lnTo>
                      <a:lnTo>
                        <a:pt x="2263" y="562"/>
                      </a:lnTo>
                      <a:lnTo>
                        <a:pt x="2390" y="833"/>
                      </a:lnTo>
                      <a:lnTo>
                        <a:pt x="2806" y="652"/>
                      </a:lnTo>
                      <a:lnTo>
                        <a:pt x="3765" y="399"/>
                      </a:lnTo>
                      <a:lnTo>
                        <a:pt x="4327" y="327"/>
                      </a:lnTo>
                      <a:lnTo>
                        <a:pt x="4290" y="942"/>
                      </a:lnTo>
                      <a:lnTo>
                        <a:pt x="4146" y="2046"/>
                      </a:lnTo>
                      <a:lnTo>
                        <a:pt x="4001" y="2535"/>
                      </a:lnTo>
                      <a:lnTo>
                        <a:pt x="3802" y="3096"/>
                      </a:lnTo>
                      <a:lnTo>
                        <a:pt x="3259" y="4037"/>
                      </a:lnTo>
                      <a:lnTo>
                        <a:pt x="2897" y="4417"/>
                      </a:lnTo>
                      <a:lnTo>
                        <a:pt x="2535" y="4743"/>
                      </a:lnTo>
                      <a:lnTo>
                        <a:pt x="1811" y="5177"/>
                      </a:lnTo>
                      <a:lnTo>
                        <a:pt x="851" y="5485"/>
                      </a:lnTo>
                      <a:lnTo>
                        <a:pt x="471" y="5521"/>
                      </a:lnTo>
                      <a:lnTo>
                        <a:pt x="381" y="5105"/>
                      </a:lnTo>
                      <a:lnTo>
                        <a:pt x="326" y="3965"/>
                      </a:lnTo>
                      <a:lnTo>
                        <a:pt x="453" y="3078"/>
                      </a:lnTo>
                      <a:lnTo>
                        <a:pt x="616" y="2625"/>
                      </a:lnTo>
                      <a:lnTo>
                        <a:pt x="326" y="2499"/>
                      </a:lnTo>
                      <a:lnTo>
                        <a:pt x="127" y="3078"/>
                      </a:lnTo>
                      <a:lnTo>
                        <a:pt x="1" y="4182"/>
                      </a:lnTo>
                      <a:lnTo>
                        <a:pt x="145" y="5467"/>
                      </a:lnTo>
                      <a:lnTo>
                        <a:pt x="218" y="5720"/>
                      </a:lnTo>
                      <a:lnTo>
                        <a:pt x="254" y="5829"/>
                      </a:lnTo>
                      <a:lnTo>
                        <a:pt x="634" y="5829"/>
                      </a:lnTo>
                      <a:lnTo>
                        <a:pt x="1756" y="5539"/>
                      </a:lnTo>
                      <a:lnTo>
                        <a:pt x="2661" y="5033"/>
                      </a:lnTo>
                      <a:lnTo>
                        <a:pt x="3114" y="4634"/>
                      </a:lnTo>
                      <a:lnTo>
                        <a:pt x="3494" y="4236"/>
                      </a:lnTo>
                      <a:lnTo>
                        <a:pt x="4091" y="3223"/>
                      </a:lnTo>
                      <a:lnTo>
                        <a:pt x="4290" y="2625"/>
                      </a:lnTo>
                      <a:lnTo>
                        <a:pt x="4435" y="2082"/>
                      </a:lnTo>
                      <a:lnTo>
                        <a:pt x="4616" y="851"/>
                      </a:lnTo>
                      <a:lnTo>
                        <a:pt x="4616" y="164"/>
                      </a:lnTo>
                      <a:lnTo>
                        <a:pt x="461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14"/>
                <p:cNvSpPr/>
                <p:nvPr/>
              </p:nvSpPr>
              <p:spPr>
                <a:xfrm>
                  <a:off x="5534232" y="3159644"/>
                  <a:ext cx="234603" cy="142064"/>
                </a:xfrm>
                <a:custGeom>
                  <a:avLst/>
                  <a:gdLst/>
                  <a:ahLst/>
                  <a:cxnLst/>
                  <a:rect l="l" t="t" r="r" b="b"/>
                  <a:pathLst>
                    <a:path w="7385" h="4472" extrusionOk="0">
                      <a:moveTo>
                        <a:pt x="1919" y="1"/>
                      </a:moveTo>
                      <a:lnTo>
                        <a:pt x="688" y="73"/>
                      </a:lnTo>
                      <a:lnTo>
                        <a:pt x="0" y="164"/>
                      </a:lnTo>
                      <a:lnTo>
                        <a:pt x="109" y="725"/>
                      </a:lnTo>
                      <a:lnTo>
                        <a:pt x="434" y="1702"/>
                      </a:lnTo>
                      <a:lnTo>
                        <a:pt x="833" y="2480"/>
                      </a:lnTo>
                      <a:lnTo>
                        <a:pt x="1321" y="3114"/>
                      </a:lnTo>
                      <a:lnTo>
                        <a:pt x="1882" y="3603"/>
                      </a:lnTo>
                      <a:lnTo>
                        <a:pt x="2498" y="3965"/>
                      </a:lnTo>
                      <a:lnTo>
                        <a:pt x="3131" y="4218"/>
                      </a:lnTo>
                      <a:lnTo>
                        <a:pt x="3765" y="4363"/>
                      </a:lnTo>
                      <a:lnTo>
                        <a:pt x="4724" y="4471"/>
                      </a:lnTo>
                      <a:lnTo>
                        <a:pt x="5901" y="4381"/>
                      </a:lnTo>
                      <a:lnTo>
                        <a:pt x="7186" y="4109"/>
                      </a:lnTo>
                      <a:lnTo>
                        <a:pt x="7385" y="4037"/>
                      </a:lnTo>
                      <a:lnTo>
                        <a:pt x="7385" y="3892"/>
                      </a:lnTo>
                      <a:lnTo>
                        <a:pt x="7204" y="2933"/>
                      </a:lnTo>
                      <a:lnTo>
                        <a:pt x="6824" y="2100"/>
                      </a:lnTo>
                      <a:lnTo>
                        <a:pt x="6335" y="1485"/>
                      </a:lnTo>
                      <a:lnTo>
                        <a:pt x="5901" y="1087"/>
                      </a:lnTo>
                      <a:lnTo>
                        <a:pt x="5358" y="725"/>
                      </a:lnTo>
                      <a:lnTo>
                        <a:pt x="4706" y="417"/>
                      </a:lnTo>
                      <a:lnTo>
                        <a:pt x="3928" y="200"/>
                      </a:lnTo>
                      <a:lnTo>
                        <a:pt x="3005" y="55"/>
                      </a:lnTo>
                      <a:lnTo>
                        <a:pt x="1919"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14"/>
                <p:cNvSpPr/>
                <p:nvPr/>
              </p:nvSpPr>
              <p:spPr>
                <a:xfrm>
                  <a:off x="5528482" y="3155609"/>
                  <a:ext cx="244959" cy="150133"/>
                </a:xfrm>
                <a:custGeom>
                  <a:avLst/>
                  <a:gdLst/>
                  <a:ahLst/>
                  <a:cxnLst/>
                  <a:rect l="l" t="t" r="r" b="b"/>
                  <a:pathLst>
                    <a:path w="7711" h="4726" extrusionOk="0">
                      <a:moveTo>
                        <a:pt x="2896" y="1"/>
                      </a:moveTo>
                      <a:lnTo>
                        <a:pt x="1140" y="19"/>
                      </a:lnTo>
                      <a:lnTo>
                        <a:pt x="163" y="146"/>
                      </a:lnTo>
                      <a:lnTo>
                        <a:pt x="0" y="164"/>
                      </a:lnTo>
                      <a:lnTo>
                        <a:pt x="36" y="327"/>
                      </a:lnTo>
                      <a:lnTo>
                        <a:pt x="145" y="906"/>
                      </a:lnTo>
                      <a:lnTo>
                        <a:pt x="489" y="1956"/>
                      </a:lnTo>
                      <a:lnTo>
                        <a:pt x="977" y="2843"/>
                      </a:lnTo>
                      <a:lnTo>
                        <a:pt x="1611" y="3549"/>
                      </a:lnTo>
                      <a:lnTo>
                        <a:pt x="1973" y="3838"/>
                      </a:lnTo>
                      <a:lnTo>
                        <a:pt x="2389" y="4110"/>
                      </a:lnTo>
                      <a:lnTo>
                        <a:pt x="3312" y="4508"/>
                      </a:lnTo>
                      <a:lnTo>
                        <a:pt x="3837" y="4635"/>
                      </a:lnTo>
                      <a:lnTo>
                        <a:pt x="4453" y="4725"/>
                      </a:lnTo>
                      <a:lnTo>
                        <a:pt x="5557" y="4725"/>
                      </a:lnTo>
                      <a:lnTo>
                        <a:pt x="6462" y="4617"/>
                      </a:lnTo>
                      <a:lnTo>
                        <a:pt x="7439" y="4381"/>
                      </a:lnTo>
                      <a:lnTo>
                        <a:pt x="7620" y="4309"/>
                      </a:lnTo>
                      <a:lnTo>
                        <a:pt x="7711" y="4273"/>
                      </a:lnTo>
                      <a:lnTo>
                        <a:pt x="7711" y="4182"/>
                      </a:lnTo>
                      <a:lnTo>
                        <a:pt x="7711" y="4092"/>
                      </a:lnTo>
                      <a:lnTo>
                        <a:pt x="7620" y="3386"/>
                      </a:lnTo>
                      <a:lnTo>
                        <a:pt x="7349" y="2589"/>
                      </a:lnTo>
                      <a:lnTo>
                        <a:pt x="7041" y="2010"/>
                      </a:lnTo>
                      <a:lnTo>
                        <a:pt x="6570" y="1449"/>
                      </a:lnTo>
                      <a:lnTo>
                        <a:pt x="5937" y="924"/>
                      </a:lnTo>
                      <a:lnTo>
                        <a:pt x="5539" y="689"/>
                      </a:lnTo>
                      <a:lnTo>
                        <a:pt x="5394" y="960"/>
                      </a:lnTo>
                      <a:lnTo>
                        <a:pt x="5720" y="1141"/>
                      </a:lnTo>
                      <a:lnTo>
                        <a:pt x="6263" y="1558"/>
                      </a:lnTo>
                      <a:lnTo>
                        <a:pt x="6842" y="2245"/>
                      </a:lnTo>
                      <a:lnTo>
                        <a:pt x="7258" y="3150"/>
                      </a:lnTo>
                      <a:lnTo>
                        <a:pt x="7403" y="3856"/>
                      </a:lnTo>
                      <a:lnTo>
                        <a:pt x="7421" y="4055"/>
                      </a:lnTo>
                      <a:lnTo>
                        <a:pt x="6969" y="4200"/>
                      </a:lnTo>
                      <a:lnTo>
                        <a:pt x="5593" y="4417"/>
                      </a:lnTo>
                      <a:lnTo>
                        <a:pt x="4489" y="4417"/>
                      </a:lnTo>
                      <a:lnTo>
                        <a:pt x="3892" y="4327"/>
                      </a:lnTo>
                      <a:lnTo>
                        <a:pt x="3403" y="4218"/>
                      </a:lnTo>
                      <a:lnTo>
                        <a:pt x="2534" y="3856"/>
                      </a:lnTo>
                      <a:lnTo>
                        <a:pt x="2154" y="3603"/>
                      </a:lnTo>
                      <a:lnTo>
                        <a:pt x="1828" y="3331"/>
                      </a:lnTo>
                      <a:lnTo>
                        <a:pt x="1249" y="2698"/>
                      </a:lnTo>
                      <a:lnTo>
                        <a:pt x="796" y="1901"/>
                      </a:lnTo>
                      <a:lnTo>
                        <a:pt x="471" y="960"/>
                      </a:lnTo>
                      <a:lnTo>
                        <a:pt x="362" y="417"/>
                      </a:lnTo>
                      <a:lnTo>
                        <a:pt x="1267" y="309"/>
                      </a:lnTo>
                      <a:lnTo>
                        <a:pt x="2914" y="291"/>
                      </a:lnTo>
                      <a:lnTo>
                        <a:pt x="3638" y="381"/>
                      </a:lnTo>
                      <a:lnTo>
                        <a:pt x="3674" y="91"/>
                      </a:lnTo>
                      <a:lnTo>
                        <a:pt x="289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 name="Google Shape;457;p14"/>
                <p:cNvSpPr/>
                <p:nvPr/>
              </p:nvSpPr>
              <p:spPr>
                <a:xfrm>
                  <a:off x="5528482" y="3155609"/>
                  <a:ext cx="244959" cy="150133"/>
                </a:xfrm>
                <a:custGeom>
                  <a:avLst/>
                  <a:gdLst/>
                  <a:ahLst/>
                  <a:cxnLst/>
                  <a:rect l="l" t="t" r="r" b="b"/>
                  <a:pathLst>
                    <a:path w="7711" h="4726" extrusionOk="0">
                      <a:moveTo>
                        <a:pt x="2896" y="1"/>
                      </a:moveTo>
                      <a:lnTo>
                        <a:pt x="1140" y="19"/>
                      </a:lnTo>
                      <a:lnTo>
                        <a:pt x="163" y="146"/>
                      </a:lnTo>
                      <a:lnTo>
                        <a:pt x="0" y="164"/>
                      </a:lnTo>
                      <a:lnTo>
                        <a:pt x="36" y="327"/>
                      </a:lnTo>
                      <a:lnTo>
                        <a:pt x="145" y="906"/>
                      </a:lnTo>
                      <a:lnTo>
                        <a:pt x="489" y="1956"/>
                      </a:lnTo>
                      <a:lnTo>
                        <a:pt x="977" y="2843"/>
                      </a:lnTo>
                      <a:lnTo>
                        <a:pt x="1611" y="3549"/>
                      </a:lnTo>
                      <a:lnTo>
                        <a:pt x="1973" y="3838"/>
                      </a:lnTo>
                      <a:lnTo>
                        <a:pt x="2154" y="3603"/>
                      </a:lnTo>
                      <a:lnTo>
                        <a:pt x="1828" y="3331"/>
                      </a:lnTo>
                      <a:lnTo>
                        <a:pt x="1249" y="2698"/>
                      </a:lnTo>
                      <a:lnTo>
                        <a:pt x="796" y="1901"/>
                      </a:lnTo>
                      <a:lnTo>
                        <a:pt x="471" y="960"/>
                      </a:lnTo>
                      <a:lnTo>
                        <a:pt x="362" y="417"/>
                      </a:lnTo>
                      <a:lnTo>
                        <a:pt x="1267" y="309"/>
                      </a:lnTo>
                      <a:lnTo>
                        <a:pt x="2914" y="291"/>
                      </a:lnTo>
                      <a:lnTo>
                        <a:pt x="3638" y="381"/>
                      </a:lnTo>
                      <a:lnTo>
                        <a:pt x="4127" y="472"/>
                      </a:lnTo>
                      <a:lnTo>
                        <a:pt x="5014" y="761"/>
                      </a:lnTo>
                      <a:lnTo>
                        <a:pt x="5394" y="960"/>
                      </a:lnTo>
                      <a:lnTo>
                        <a:pt x="5720" y="1141"/>
                      </a:lnTo>
                      <a:lnTo>
                        <a:pt x="6263" y="1558"/>
                      </a:lnTo>
                      <a:lnTo>
                        <a:pt x="6842" y="2245"/>
                      </a:lnTo>
                      <a:lnTo>
                        <a:pt x="7258" y="3150"/>
                      </a:lnTo>
                      <a:lnTo>
                        <a:pt x="7403" y="3856"/>
                      </a:lnTo>
                      <a:lnTo>
                        <a:pt x="7421" y="4055"/>
                      </a:lnTo>
                      <a:lnTo>
                        <a:pt x="6969" y="4200"/>
                      </a:lnTo>
                      <a:lnTo>
                        <a:pt x="5593" y="4417"/>
                      </a:lnTo>
                      <a:lnTo>
                        <a:pt x="4489" y="4417"/>
                      </a:lnTo>
                      <a:lnTo>
                        <a:pt x="3892" y="4327"/>
                      </a:lnTo>
                      <a:lnTo>
                        <a:pt x="3837" y="4635"/>
                      </a:lnTo>
                      <a:lnTo>
                        <a:pt x="4453" y="4725"/>
                      </a:lnTo>
                      <a:lnTo>
                        <a:pt x="5557" y="4725"/>
                      </a:lnTo>
                      <a:lnTo>
                        <a:pt x="6462" y="4617"/>
                      </a:lnTo>
                      <a:lnTo>
                        <a:pt x="7439" y="4381"/>
                      </a:lnTo>
                      <a:lnTo>
                        <a:pt x="7620" y="4309"/>
                      </a:lnTo>
                      <a:lnTo>
                        <a:pt x="7711" y="4273"/>
                      </a:lnTo>
                      <a:lnTo>
                        <a:pt x="7711" y="4182"/>
                      </a:lnTo>
                      <a:lnTo>
                        <a:pt x="7711" y="4092"/>
                      </a:lnTo>
                      <a:lnTo>
                        <a:pt x="7620" y="3386"/>
                      </a:lnTo>
                      <a:lnTo>
                        <a:pt x="7349" y="2589"/>
                      </a:lnTo>
                      <a:lnTo>
                        <a:pt x="7041" y="2010"/>
                      </a:lnTo>
                      <a:lnTo>
                        <a:pt x="6570" y="1449"/>
                      </a:lnTo>
                      <a:lnTo>
                        <a:pt x="5937" y="924"/>
                      </a:lnTo>
                      <a:lnTo>
                        <a:pt x="5539" y="689"/>
                      </a:lnTo>
                      <a:lnTo>
                        <a:pt x="5141" y="490"/>
                      </a:lnTo>
                      <a:lnTo>
                        <a:pt x="4199" y="182"/>
                      </a:lnTo>
                      <a:lnTo>
                        <a:pt x="3674" y="91"/>
                      </a:lnTo>
                      <a:lnTo>
                        <a:pt x="289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 name="Google Shape;458;p14"/>
                <p:cNvSpPr/>
                <p:nvPr/>
              </p:nvSpPr>
              <p:spPr>
                <a:xfrm>
                  <a:off x="5222561" y="2294265"/>
                  <a:ext cx="609523" cy="613557"/>
                </a:xfrm>
                <a:custGeom>
                  <a:avLst/>
                  <a:gdLst/>
                  <a:ahLst/>
                  <a:cxnLst/>
                  <a:rect l="l" t="t" r="r" b="b"/>
                  <a:pathLst>
                    <a:path w="19187" h="19314" extrusionOk="0">
                      <a:moveTo>
                        <a:pt x="12888" y="1"/>
                      </a:moveTo>
                      <a:lnTo>
                        <a:pt x="12363" y="91"/>
                      </a:lnTo>
                      <a:lnTo>
                        <a:pt x="11856" y="290"/>
                      </a:lnTo>
                      <a:lnTo>
                        <a:pt x="11386" y="580"/>
                      </a:lnTo>
                      <a:lnTo>
                        <a:pt x="10933" y="978"/>
                      </a:lnTo>
                      <a:lnTo>
                        <a:pt x="10734" y="1213"/>
                      </a:lnTo>
                      <a:lnTo>
                        <a:pt x="10354" y="1720"/>
                      </a:lnTo>
                      <a:lnTo>
                        <a:pt x="9811" y="2879"/>
                      </a:lnTo>
                      <a:lnTo>
                        <a:pt x="9503" y="4109"/>
                      </a:lnTo>
                      <a:lnTo>
                        <a:pt x="9485" y="5376"/>
                      </a:lnTo>
                      <a:lnTo>
                        <a:pt x="9576" y="6010"/>
                      </a:lnTo>
                      <a:lnTo>
                        <a:pt x="9268" y="5141"/>
                      </a:lnTo>
                      <a:lnTo>
                        <a:pt x="8978" y="4254"/>
                      </a:lnTo>
                      <a:lnTo>
                        <a:pt x="8743" y="3766"/>
                      </a:lnTo>
                      <a:lnTo>
                        <a:pt x="8110" y="2788"/>
                      </a:lnTo>
                      <a:lnTo>
                        <a:pt x="7295" y="1901"/>
                      </a:lnTo>
                      <a:lnTo>
                        <a:pt x="6336" y="1177"/>
                      </a:lnTo>
                      <a:lnTo>
                        <a:pt x="5340" y="688"/>
                      </a:lnTo>
                      <a:lnTo>
                        <a:pt x="4580" y="562"/>
                      </a:lnTo>
                      <a:lnTo>
                        <a:pt x="4091" y="598"/>
                      </a:lnTo>
                      <a:lnTo>
                        <a:pt x="3603" y="743"/>
                      </a:lnTo>
                      <a:lnTo>
                        <a:pt x="3150" y="996"/>
                      </a:lnTo>
                      <a:lnTo>
                        <a:pt x="2716" y="1394"/>
                      </a:lnTo>
                      <a:lnTo>
                        <a:pt x="2336" y="1937"/>
                      </a:lnTo>
                      <a:lnTo>
                        <a:pt x="2155" y="2263"/>
                      </a:lnTo>
                      <a:lnTo>
                        <a:pt x="2046" y="2535"/>
                      </a:lnTo>
                      <a:lnTo>
                        <a:pt x="1883" y="3060"/>
                      </a:lnTo>
                      <a:lnTo>
                        <a:pt x="1847" y="3548"/>
                      </a:lnTo>
                      <a:lnTo>
                        <a:pt x="1883" y="4037"/>
                      </a:lnTo>
                      <a:lnTo>
                        <a:pt x="2118" y="4689"/>
                      </a:lnTo>
                      <a:lnTo>
                        <a:pt x="2643" y="5503"/>
                      </a:lnTo>
                      <a:lnTo>
                        <a:pt x="3766" y="6571"/>
                      </a:lnTo>
                      <a:lnTo>
                        <a:pt x="5413" y="7784"/>
                      </a:lnTo>
                      <a:lnTo>
                        <a:pt x="6064" y="8309"/>
                      </a:lnTo>
                      <a:lnTo>
                        <a:pt x="5811" y="8128"/>
                      </a:lnTo>
                      <a:lnTo>
                        <a:pt x="5268" y="7874"/>
                      </a:lnTo>
                      <a:lnTo>
                        <a:pt x="4725" y="7748"/>
                      </a:lnTo>
                      <a:lnTo>
                        <a:pt x="4146" y="7729"/>
                      </a:lnTo>
                      <a:lnTo>
                        <a:pt x="3585" y="7820"/>
                      </a:lnTo>
                      <a:lnTo>
                        <a:pt x="3023" y="8001"/>
                      </a:lnTo>
                      <a:lnTo>
                        <a:pt x="2209" y="8435"/>
                      </a:lnTo>
                      <a:lnTo>
                        <a:pt x="1250" y="9250"/>
                      </a:lnTo>
                      <a:lnTo>
                        <a:pt x="526" y="10264"/>
                      </a:lnTo>
                      <a:lnTo>
                        <a:pt x="164" y="11114"/>
                      </a:lnTo>
                      <a:lnTo>
                        <a:pt x="37" y="11693"/>
                      </a:lnTo>
                      <a:lnTo>
                        <a:pt x="1" y="12291"/>
                      </a:lnTo>
                      <a:lnTo>
                        <a:pt x="73" y="12870"/>
                      </a:lnTo>
                      <a:lnTo>
                        <a:pt x="164" y="13160"/>
                      </a:lnTo>
                      <a:lnTo>
                        <a:pt x="290" y="13467"/>
                      </a:lnTo>
                      <a:lnTo>
                        <a:pt x="580" y="13974"/>
                      </a:lnTo>
                      <a:lnTo>
                        <a:pt x="924" y="14336"/>
                      </a:lnTo>
                      <a:lnTo>
                        <a:pt x="1322" y="14590"/>
                      </a:lnTo>
                      <a:lnTo>
                        <a:pt x="1774" y="14716"/>
                      </a:lnTo>
                      <a:lnTo>
                        <a:pt x="2245" y="14752"/>
                      </a:lnTo>
                      <a:lnTo>
                        <a:pt x="2987" y="14644"/>
                      </a:lnTo>
                      <a:lnTo>
                        <a:pt x="4019" y="14228"/>
                      </a:lnTo>
                      <a:lnTo>
                        <a:pt x="4996" y="13594"/>
                      </a:lnTo>
                      <a:lnTo>
                        <a:pt x="5883" y="12852"/>
                      </a:lnTo>
                      <a:lnTo>
                        <a:pt x="6589" y="12074"/>
                      </a:lnTo>
                      <a:lnTo>
                        <a:pt x="6843" y="11693"/>
                      </a:lnTo>
                      <a:lnTo>
                        <a:pt x="6571" y="12236"/>
                      </a:lnTo>
                      <a:lnTo>
                        <a:pt x="6137" y="13359"/>
                      </a:lnTo>
                      <a:lnTo>
                        <a:pt x="5829" y="14535"/>
                      </a:lnTo>
                      <a:lnTo>
                        <a:pt x="5702" y="15676"/>
                      </a:lnTo>
                      <a:lnTo>
                        <a:pt x="5793" y="16762"/>
                      </a:lnTo>
                      <a:lnTo>
                        <a:pt x="6046" y="17504"/>
                      </a:lnTo>
                      <a:lnTo>
                        <a:pt x="6300" y="17938"/>
                      </a:lnTo>
                      <a:lnTo>
                        <a:pt x="6643" y="18336"/>
                      </a:lnTo>
                      <a:lnTo>
                        <a:pt x="7060" y="18680"/>
                      </a:lnTo>
                      <a:lnTo>
                        <a:pt x="7567" y="18970"/>
                      </a:lnTo>
                      <a:lnTo>
                        <a:pt x="8182" y="19205"/>
                      </a:lnTo>
                      <a:lnTo>
                        <a:pt x="8526" y="19296"/>
                      </a:lnTo>
                      <a:lnTo>
                        <a:pt x="8816" y="19314"/>
                      </a:lnTo>
                      <a:lnTo>
                        <a:pt x="9395" y="19277"/>
                      </a:lnTo>
                      <a:lnTo>
                        <a:pt x="9938" y="19115"/>
                      </a:lnTo>
                      <a:lnTo>
                        <a:pt x="10463" y="18843"/>
                      </a:lnTo>
                      <a:lnTo>
                        <a:pt x="11169" y="18300"/>
                      </a:lnTo>
                      <a:lnTo>
                        <a:pt x="11947" y="17323"/>
                      </a:lnTo>
                      <a:lnTo>
                        <a:pt x="12490" y="16164"/>
                      </a:lnTo>
                      <a:lnTo>
                        <a:pt x="12779" y="14952"/>
                      </a:lnTo>
                      <a:lnTo>
                        <a:pt x="12761" y="14065"/>
                      </a:lnTo>
                      <a:lnTo>
                        <a:pt x="12671" y="13522"/>
                      </a:lnTo>
                      <a:lnTo>
                        <a:pt x="12472" y="13015"/>
                      </a:lnTo>
                      <a:lnTo>
                        <a:pt x="12182" y="12580"/>
                      </a:lnTo>
                      <a:lnTo>
                        <a:pt x="12001" y="12381"/>
                      </a:lnTo>
                      <a:lnTo>
                        <a:pt x="12200" y="12580"/>
                      </a:lnTo>
                      <a:lnTo>
                        <a:pt x="12671" y="12906"/>
                      </a:lnTo>
                      <a:lnTo>
                        <a:pt x="13431" y="13250"/>
                      </a:lnTo>
                      <a:lnTo>
                        <a:pt x="14590" y="13449"/>
                      </a:lnTo>
                      <a:lnTo>
                        <a:pt x="15802" y="13341"/>
                      </a:lnTo>
                      <a:lnTo>
                        <a:pt x="16943" y="12960"/>
                      </a:lnTo>
                      <a:lnTo>
                        <a:pt x="17956" y="12327"/>
                      </a:lnTo>
                      <a:lnTo>
                        <a:pt x="18553" y="11712"/>
                      </a:lnTo>
                      <a:lnTo>
                        <a:pt x="18843" y="11241"/>
                      </a:lnTo>
                      <a:lnTo>
                        <a:pt x="19060" y="10716"/>
                      </a:lnTo>
                      <a:lnTo>
                        <a:pt x="19169" y="10137"/>
                      </a:lnTo>
                      <a:lnTo>
                        <a:pt x="19187" y="9829"/>
                      </a:lnTo>
                      <a:lnTo>
                        <a:pt x="19169" y="9304"/>
                      </a:lnTo>
                      <a:lnTo>
                        <a:pt x="18934" y="8435"/>
                      </a:lnTo>
                      <a:lnTo>
                        <a:pt x="18517" y="7784"/>
                      </a:lnTo>
                      <a:lnTo>
                        <a:pt x="17902" y="7331"/>
                      </a:lnTo>
                      <a:lnTo>
                        <a:pt x="17160" y="7060"/>
                      </a:lnTo>
                      <a:lnTo>
                        <a:pt x="16273" y="6969"/>
                      </a:lnTo>
                      <a:lnTo>
                        <a:pt x="15277" y="7042"/>
                      </a:lnTo>
                      <a:lnTo>
                        <a:pt x="14209" y="7259"/>
                      </a:lnTo>
                      <a:lnTo>
                        <a:pt x="13630" y="7422"/>
                      </a:lnTo>
                      <a:lnTo>
                        <a:pt x="14119" y="7150"/>
                      </a:lnTo>
                      <a:lnTo>
                        <a:pt x="14915" y="6426"/>
                      </a:lnTo>
                      <a:lnTo>
                        <a:pt x="15495" y="5521"/>
                      </a:lnTo>
                      <a:lnTo>
                        <a:pt x="15875" y="4526"/>
                      </a:lnTo>
                      <a:lnTo>
                        <a:pt x="16056" y="3494"/>
                      </a:lnTo>
                      <a:lnTo>
                        <a:pt x="15983" y="2498"/>
                      </a:lnTo>
                      <a:lnTo>
                        <a:pt x="15694" y="1575"/>
                      </a:lnTo>
                      <a:lnTo>
                        <a:pt x="15151" y="833"/>
                      </a:lnTo>
                      <a:lnTo>
                        <a:pt x="14789" y="544"/>
                      </a:lnTo>
                      <a:lnTo>
                        <a:pt x="14517" y="381"/>
                      </a:lnTo>
                      <a:lnTo>
                        <a:pt x="13974" y="145"/>
                      </a:lnTo>
                      <a:lnTo>
                        <a:pt x="13431" y="19"/>
                      </a:lnTo>
                      <a:lnTo>
                        <a:pt x="1288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9" name="Google Shape;459;p14"/>
                <p:cNvSpPr/>
                <p:nvPr/>
              </p:nvSpPr>
              <p:spPr>
                <a:xfrm>
                  <a:off x="5217955" y="2308084"/>
                  <a:ext cx="618736" cy="604345"/>
                </a:xfrm>
                <a:custGeom>
                  <a:avLst/>
                  <a:gdLst/>
                  <a:ahLst/>
                  <a:cxnLst/>
                  <a:rect l="l" t="t" r="r" b="b"/>
                  <a:pathLst>
                    <a:path w="19477" h="19024" extrusionOk="0">
                      <a:moveTo>
                        <a:pt x="15006" y="0"/>
                      </a:moveTo>
                      <a:lnTo>
                        <a:pt x="14843" y="235"/>
                      </a:lnTo>
                      <a:lnTo>
                        <a:pt x="15151" y="471"/>
                      </a:lnTo>
                      <a:lnTo>
                        <a:pt x="15603" y="1050"/>
                      </a:lnTo>
                      <a:lnTo>
                        <a:pt x="15911" y="1774"/>
                      </a:lnTo>
                      <a:lnTo>
                        <a:pt x="16038" y="2625"/>
                      </a:lnTo>
                      <a:lnTo>
                        <a:pt x="16038" y="3077"/>
                      </a:lnTo>
                      <a:lnTo>
                        <a:pt x="15965" y="3693"/>
                      </a:lnTo>
                      <a:lnTo>
                        <a:pt x="15621" y="4815"/>
                      </a:lnTo>
                      <a:lnTo>
                        <a:pt x="15006" y="5810"/>
                      </a:lnTo>
                      <a:lnTo>
                        <a:pt x="14191" y="6589"/>
                      </a:lnTo>
                      <a:lnTo>
                        <a:pt x="13721" y="6860"/>
                      </a:lnTo>
                      <a:lnTo>
                        <a:pt x="13630" y="6932"/>
                      </a:lnTo>
                      <a:lnTo>
                        <a:pt x="13648" y="7041"/>
                      </a:lnTo>
                      <a:lnTo>
                        <a:pt x="13721" y="7150"/>
                      </a:lnTo>
                      <a:lnTo>
                        <a:pt x="13829" y="7132"/>
                      </a:lnTo>
                      <a:lnTo>
                        <a:pt x="14554" y="6932"/>
                      </a:lnTo>
                      <a:lnTo>
                        <a:pt x="15875" y="6715"/>
                      </a:lnTo>
                      <a:lnTo>
                        <a:pt x="16997" y="6733"/>
                      </a:lnTo>
                      <a:lnTo>
                        <a:pt x="17902" y="6987"/>
                      </a:lnTo>
                      <a:lnTo>
                        <a:pt x="18264" y="7204"/>
                      </a:lnTo>
                      <a:lnTo>
                        <a:pt x="18481" y="7385"/>
                      </a:lnTo>
                      <a:lnTo>
                        <a:pt x="18825" y="7819"/>
                      </a:lnTo>
                      <a:lnTo>
                        <a:pt x="19042" y="8381"/>
                      </a:lnTo>
                      <a:lnTo>
                        <a:pt x="19169" y="9032"/>
                      </a:lnTo>
                      <a:lnTo>
                        <a:pt x="19169" y="9394"/>
                      </a:lnTo>
                      <a:lnTo>
                        <a:pt x="19151" y="9883"/>
                      </a:lnTo>
                      <a:lnTo>
                        <a:pt x="18843" y="10806"/>
                      </a:lnTo>
                      <a:lnTo>
                        <a:pt x="18228" y="11584"/>
                      </a:lnTo>
                      <a:lnTo>
                        <a:pt x="17341" y="12236"/>
                      </a:lnTo>
                      <a:lnTo>
                        <a:pt x="16798" y="12471"/>
                      </a:lnTo>
                      <a:lnTo>
                        <a:pt x="16183" y="12688"/>
                      </a:lnTo>
                      <a:lnTo>
                        <a:pt x="14934" y="12851"/>
                      </a:lnTo>
                      <a:lnTo>
                        <a:pt x="13757" y="12706"/>
                      </a:lnTo>
                      <a:lnTo>
                        <a:pt x="12997" y="12399"/>
                      </a:lnTo>
                      <a:lnTo>
                        <a:pt x="12544" y="12109"/>
                      </a:lnTo>
                      <a:lnTo>
                        <a:pt x="12345" y="11928"/>
                      </a:lnTo>
                      <a:lnTo>
                        <a:pt x="12291" y="11892"/>
                      </a:lnTo>
                      <a:lnTo>
                        <a:pt x="12255" y="11838"/>
                      </a:lnTo>
                      <a:lnTo>
                        <a:pt x="12200" y="11801"/>
                      </a:lnTo>
                      <a:lnTo>
                        <a:pt x="12092" y="11801"/>
                      </a:lnTo>
                      <a:lnTo>
                        <a:pt x="12038" y="11838"/>
                      </a:lnTo>
                      <a:lnTo>
                        <a:pt x="12001" y="11892"/>
                      </a:lnTo>
                      <a:lnTo>
                        <a:pt x="12001" y="12001"/>
                      </a:lnTo>
                      <a:lnTo>
                        <a:pt x="12038" y="12055"/>
                      </a:lnTo>
                      <a:lnTo>
                        <a:pt x="12092" y="12091"/>
                      </a:lnTo>
                      <a:lnTo>
                        <a:pt x="12128" y="12145"/>
                      </a:lnTo>
                      <a:lnTo>
                        <a:pt x="12327" y="12381"/>
                      </a:lnTo>
                      <a:lnTo>
                        <a:pt x="12599" y="12924"/>
                      </a:lnTo>
                      <a:lnTo>
                        <a:pt x="12743" y="13539"/>
                      </a:lnTo>
                      <a:lnTo>
                        <a:pt x="12780" y="14209"/>
                      </a:lnTo>
                      <a:lnTo>
                        <a:pt x="12689" y="14915"/>
                      </a:lnTo>
                      <a:lnTo>
                        <a:pt x="12508" y="15603"/>
                      </a:lnTo>
                      <a:lnTo>
                        <a:pt x="12219" y="16290"/>
                      </a:lnTo>
                      <a:lnTo>
                        <a:pt x="11875" y="16924"/>
                      </a:lnTo>
                      <a:lnTo>
                        <a:pt x="11657" y="17213"/>
                      </a:lnTo>
                      <a:lnTo>
                        <a:pt x="11332" y="17612"/>
                      </a:lnTo>
                      <a:lnTo>
                        <a:pt x="10644" y="18227"/>
                      </a:lnTo>
                      <a:lnTo>
                        <a:pt x="9884" y="18607"/>
                      </a:lnTo>
                      <a:lnTo>
                        <a:pt x="9087" y="18734"/>
                      </a:lnTo>
                      <a:lnTo>
                        <a:pt x="8707" y="18698"/>
                      </a:lnTo>
                      <a:lnTo>
                        <a:pt x="8273" y="18607"/>
                      </a:lnTo>
                      <a:lnTo>
                        <a:pt x="7549" y="18299"/>
                      </a:lnTo>
                      <a:lnTo>
                        <a:pt x="6951" y="17865"/>
                      </a:lnTo>
                      <a:lnTo>
                        <a:pt x="6499" y="17322"/>
                      </a:lnTo>
                      <a:lnTo>
                        <a:pt x="6336" y="17014"/>
                      </a:lnTo>
                      <a:lnTo>
                        <a:pt x="6227" y="16743"/>
                      </a:lnTo>
                      <a:lnTo>
                        <a:pt x="6083" y="16182"/>
                      </a:lnTo>
                      <a:lnTo>
                        <a:pt x="5992" y="15204"/>
                      </a:lnTo>
                      <a:lnTo>
                        <a:pt x="6191" y="13756"/>
                      </a:lnTo>
                      <a:lnTo>
                        <a:pt x="6734" y="12163"/>
                      </a:lnTo>
                      <a:lnTo>
                        <a:pt x="7114" y="11331"/>
                      </a:lnTo>
                      <a:lnTo>
                        <a:pt x="7150" y="11204"/>
                      </a:lnTo>
                      <a:lnTo>
                        <a:pt x="7060" y="11132"/>
                      </a:lnTo>
                      <a:lnTo>
                        <a:pt x="6951" y="11096"/>
                      </a:lnTo>
                      <a:lnTo>
                        <a:pt x="6861" y="11186"/>
                      </a:lnTo>
                      <a:lnTo>
                        <a:pt x="6517" y="11693"/>
                      </a:lnTo>
                      <a:lnTo>
                        <a:pt x="5449" y="12743"/>
                      </a:lnTo>
                      <a:lnTo>
                        <a:pt x="4454" y="13449"/>
                      </a:lnTo>
                      <a:lnTo>
                        <a:pt x="3766" y="13811"/>
                      </a:lnTo>
                      <a:lnTo>
                        <a:pt x="3060" y="14064"/>
                      </a:lnTo>
                      <a:lnTo>
                        <a:pt x="2390" y="14173"/>
                      </a:lnTo>
                      <a:lnTo>
                        <a:pt x="2064" y="14155"/>
                      </a:lnTo>
                      <a:lnTo>
                        <a:pt x="1793" y="14100"/>
                      </a:lnTo>
                      <a:lnTo>
                        <a:pt x="1304" y="13883"/>
                      </a:lnTo>
                      <a:lnTo>
                        <a:pt x="906" y="13521"/>
                      </a:lnTo>
                      <a:lnTo>
                        <a:pt x="580" y="12996"/>
                      </a:lnTo>
                      <a:lnTo>
                        <a:pt x="453" y="12670"/>
                      </a:lnTo>
                      <a:lnTo>
                        <a:pt x="363" y="12363"/>
                      </a:lnTo>
                      <a:lnTo>
                        <a:pt x="290" y="11747"/>
                      </a:lnTo>
                      <a:lnTo>
                        <a:pt x="363" y="11114"/>
                      </a:lnTo>
                      <a:lnTo>
                        <a:pt x="526" y="10498"/>
                      </a:lnTo>
                      <a:lnTo>
                        <a:pt x="797" y="9901"/>
                      </a:lnTo>
                      <a:lnTo>
                        <a:pt x="1159" y="9358"/>
                      </a:lnTo>
                      <a:lnTo>
                        <a:pt x="1811" y="8616"/>
                      </a:lnTo>
                      <a:lnTo>
                        <a:pt x="2300" y="8236"/>
                      </a:lnTo>
                      <a:lnTo>
                        <a:pt x="2806" y="7892"/>
                      </a:lnTo>
                      <a:lnTo>
                        <a:pt x="3820" y="7512"/>
                      </a:lnTo>
                      <a:lnTo>
                        <a:pt x="4562" y="7439"/>
                      </a:lnTo>
                      <a:lnTo>
                        <a:pt x="5033" y="7494"/>
                      </a:lnTo>
                      <a:lnTo>
                        <a:pt x="5485" y="7638"/>
                      </a:lnTo>
                      <a:lnTo>
                        <a:pt x="5920" y="7856"/>
                      </a:lnTo>
                      <a:lnTo>
                        <a:pt x="6119" y="8000"/>
                      </a:lnTo>
                      <a:lnTo>
                        <a:pt x="6227" y="8037"/>
                      </a:lnTo>
                      <a:lnTo>
                        <a:pt x="6318" y="7982"/>
                      </a:lnTo>
                      <a:lnTo>
                        <a:pt x="6372" y="7874"/>
                      </a:lnTo>
                      <a:lnTo>
                        <a:pt x="6318" y="7765"/>
                      </a:lnTo>
                      <a:lnTo>
                        <a:pt x="5775" y="7331"/>
                      </a:lnTo>
                      <a:lnTo>
                        <a:pt x="5141" y="6860"/>
                      </a:lnTo>
                      <a:lnTo>
                        <a:pt x="4490" y="6389"/>
                      </a:lnTo>
                      <a:lnTo>
                        <a:pt x="3549" y="5611"/>
                      </a:lnTo>
                      <a:lnTo>
                        <a:pt x="2987" y="5050"/>
                      </a:lnTo>
                      <a:lnTo>
                        <a:pt x="2535" y="4435"/>
                      </a:lnTo>
                      <a:lnTo>
                        <a:pt x="2245" y="3783"/>
                      </a:lnTo>
                      <a:lnTo>
                        <a:pt x="2137" y="3077"/>
                      </a:lnTo>
                      <a:lnTo>
                        <a:pt x="2263" y="2317"/>
                      </a:lnTo>
                      <a:lnTo>
                        <a:pt x="2444" y="1901"/>
                      </a:lnTo>
                      <a:lnTo>
                        <a:pt x="2173" y="1774"/>
                      </a:lnTo>
                      <a:lnTo>
                        <a:pt x="1974" y="2226"/>
                      </a:lnTo>
                      <a:lnTo>
                        <a:pt x="1829" y="3059"/>
                      </a:lnTo>
                      <a:lnTo>
                        <a:pt x="1938" y="3837"/>
                      </a:lnTo>
                      <a:lnTo>
                        <a:pt x="2263" y="4561"/>
                      </a:lnTo>
                      <a:lnTo>
                        <a:pt x="2734" y="5213"/>
                      </a:lnTo>
                      <a:lnTo>
                        <a:pt x="3331" y="5810"/>
                      </a:lnTo>
                      <a:lnTo>
                        <a:pt x="4309" y="6625"/>
                      </a:lnTo>
                      <a:lnTo>
                        <a:pt x="4960" y="7095"/>
                      </a:lnTo>
                      <a:lnTo>
                        <a:pt x="5033" y="7168"/>
                      </a:lnTo>
                      <a:lnTo>
                        <a:pt x="5105" y="7204"/>
                      </a:lnTo>
                      <a:lnTo>
                        <a:pt x="4743" y="7150"/>
                      </a:lnTo>
                      <a:lnTo>
                        <a:pt x="4001" y="7186"/>
                      </a:lnTo>
                      <a:lnTo>
                        <a:pt x="3259" y="7367"/>
                      </a:lnTo>
                      <a:lnTo>
                        <a:pt x="2499" y="7729"/>
                      </a:lnTo>
                      <a:lnTo>
                        <a:pt x="2119" y="7982"/>
                      </a:lnTo>
                      <a:lnTo>
                        <a:pt x="1865" y="8181"/>
                      </a:lnTo>
                      <a:lnTo>
                        <a:pt x="1358" y="8652"/>
                      </a:lnTo>
                      <a:lnTo>
                        <a:pt x="906" y="9195"/>
                      </a:lnTo>
                      <a:lnTo>
                        <a:pt x="526" y="9792"/>
                      </a:lnTo>
                      <a:lnTo>
                        <a:pt x="236" y="10426"/>
                      </a:lnTo>
                      <a:lnTo>
                        <a:pt x="55" y="11077"/>
                      </a:lnTo>
                      <a:lnTo>
                        <a:pt x="1" y="11765"/>
                      </a:lnTo>
                      <a:lnTo>
                        <a:pt x="73" y="12435"/>
                      </a:lnTo>
                      <a:lnTo>
                        <a:pt x="164" y="12779"/>
                      </a:lnTo>
                      <a:lnTo>
                        <a:pt x="309" y="13141"/>
                      </a:lnTo>
                      <a:lnTo>
                        <a:pt x="671" y="13720"/>
                      </a:lnTo>
                      <a:lnTo>
                        <a:pt x="1141" y="14155"/>
                      </a:lnTo>
                      <a:lnTo>
                        <a:pt x="1720" y="14390"/>
                      </a:lnTo>
                      <a:lnTo>
                        <a:pt x="2028" y="14444"/>
                      </a:lnTo>
                      <a:lnTo>
                        <a:pt x="2300" y="14462"/>
                      </a:lnTo>
                      <a:lnTo>
                        <a:pt x="2861" y="14408"/>
                      </a:lnTo>
                      <a:lnTo>
                        <a:pt x="3730" y="14155"/>
                      </a:lnTo>
                      <a:lnTo>
                        <a:pt x="4870" y="13539"/>
                      </a:lnTo>
                      <a:lnTo>
                        <a:pt x="5920" y="12743"/>
                      </a:lnTo>
                      <a:lnTo>
                        <a:pt x="6354" y="12308"/>
                      </a:lnTo>
                      <a:lnTo>
                        <a:pt x="6101" y="12996"/>
                      </a:lnTo>
                      <a:lnTo>
                        <a:pt x="5775" y="14354"/>
                      </a:lnTo>
                      <a:lnTo>
                        <a:pt x="5702" y="15584"/>
                      </a:lnTo>
                      <a:lnTo>
                        <a:pt x="5883" y="16670"/>
                      </a:lnTo>
                      <a:lnTo>
                        <a:pt x="6064" y="17141"/>
                      </a:lnTo>
                      <a:lnTo>
                        <a:pt x="6245" y="17485"/>
                      </a:lnTo>
                      <a:lnTo>
                        <a:pt x="6752" y="18082"/>
                      </a:lnTo>
                      <a:lnTo>
                        <a:pt x="7386" y="18553"/>
                      </a:lnTo>
                      <a:lnTo>
                        <a:pt x="8182" y="18879"/>
                      </a:lnTo>
                      <a:lnTo>
                        <a:pt x="8653" y="19005"/>
                      </a:lnTo>
                      <a:lnTo>
                        <a:pt x="8852" y="19024"/>
                      </a:lnTo>
                      <a:lnTo>
                        <a:pt x="9051" y="19024"/>
                      </a:lnTo>
                      <a:lnTo>
                        <a:pt x="9431" y="19005"/>
                      </a:lnTo>
                      <a:lnTo>
                        <a:pt x="10191" y="18806"/>
                      </a:lnTo>
                      <a:lnTo>
                        <a:pt x="10915" y="18390"/>
                      </a:lnTo>
                      <a:lnTo>
                        <a:pt x="11585" y="17775"/>
                      </a:lnTo>
                      <a:lnTo>
                        <a:pt x="11893" y="17394"/>
                      </a:lnTo>
                      <a:lnTo>
                        <a:pt x="12273" y="16870"/>
                      </a:lnTo>
                      <a:lnTo>
                        <a:pt x="12816" y="15675"/>
                      </a:lnTo>
                      <a:lnTo>
                        <a:pt x="13087" y="14408"/>
                      </a:lnTo>
                      <a:lnTo>
                        <a:pt x="13051" y="13485"/>
                      </a:lnTo>
                      <a:lnTo>
                        <a:pt x="12924" y="12906"/>
                      </a:lnTo>
                      <a:lnTo>
                        <a:pt x="12816" y="12652"/>
                      </a:lnTo>
                      <a:lnTo>
                        <a:pt x="13250" y="12851"/>
                      </a:lnTo>
                      <a:lnTo>
                        <a:pt x="14228" y="13105"/>
                      </a:lnTo>
                      <a:lnTo>
                        <a:pt x="15296" y="13141"/>
                      </a:lnTo>
                      <a:lnTo>
                        <a:pt x="16382" y="12942"/>
                      </a:lnTo>
                      <a:lnTo>
                        <a:pt x="16907" y="12743"/>
                      </a:lnTo>
                      <a:lnTo>
                        <a:pt x="17504" y="12489"/>
                      </a:lnTo>
                      <a:lnTo>
                        <a:pt x="18445" y="11801"/>
                      </a:lnTo>
                      <a:lnTo>
                        <a:pt x="18970" y="11150"/>
                      </a:lnTo>
                      <a:lnTo>
                        <a:pt x="19223" y="10697"/>
                      </a:lnTo>
                      <a:lnTo>
                        <a:pt x="19386" y="10191"/>
                      </a:lnTo>
                      <a:lnTo>
                        <a:pt x="19477" y="9666"/>
                      </a:lnTo>
                      <a:lnTo>
                        <a:pt x="19477" y="9394"/>
                      </a:lnTo>
                      <a:lnTo>
                        <a:pt x="19459" y="8996"/>
                      </a:lnTo>
                      <a:lnTo>
                        <a:pt x="19332" y="8272"/>
                      </a:lnTo>
                      <a:lnTo>
                        <a:pt x="19079" y="7656"/>
                      </a:lnTo>
                      <a:lnTo>
                        <a:pt x="18680" y="7168"/>
                      </a:lnTo>
                      <a:lnTo>
                        <a:pt x="18427" y="6969"/>
                      </a:lnTo>
                      <a:lnTo>
                        <a:pt x="18101" y="6751"/>
                      </a:lnTo>
                      <a:lnTo>
                        <a:pt x="17305" y="6462"/>
                      </a:lnTo>
                      <a:lnTo>
                        <a:pt x="16345" y="6389"/>
                      </a:lnTo>
                      <a:lnTo>
                        <a:pt x="15241" y="6480"/>
                      </a:lnTo>
                      <a:lnTo>
                        <a:pt x="14626" y="6607"/>
                      </a:lnTo>
                      <a:lnTo>
                        <a:pt x="14626" y="6607"/>
                      </a:lnTo>
                      <a:lnTo>
                        <a:pt x="14988" y="6281"/>
                      </a:lnTo>
                      <a:lnTo>
                        <a:pt x="15585" y="5503"/>
                      </a:lnTo>
                      <a:lnTo>
                        <a:pt x="16020" y="4598"/>
                      </a:lnTo>
                      <a:lnTo>
                        <a:pt x="16291" y="3620"/>
                      </a:lnTo>
                      <a:lnTo>
                        <a:pt x="16327" y="3095"/>
                      </a:lnTo>
                      <a:lnTo>
                        <a:pt x="16345" y="2588"/>
                      </a:lnTo>
                      <a:lnTo>
                        <a:pt x="16201" y="1665"/>
                      </a:lnTo>
                      <a:lnTo>
                        <a:pt x="15857" y="869"/>
                      </a:lnTo>
                      <a:lnTo>
                        <a:pt x="15350" y="235"/>
                      </a:lnTo>
                      <a:lnTo>
                        <a:pt x="15006"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0" name="Google Shape;460;p14"/>
                <p:cNvSpPr/>
                <p:nvPr/>
              </p:nvSpPr>
              <p:spPr>
                <a:xfrm>
                  <a:off x="5286954" y="2289659"/>
                  <a:ext cx="549737" cy="571021"/>
                </a:xfrm>
                <a:custGeom>
                  <a:avLst/>
                  <a:gdLst/>
                  <a:ahLst/>
                  <a:cxnLst/>
                  <a:rect l="l" t="t" r="r" b="b"/>
                  <a:pathLst>
                    <a:path w="17305" h="17975" extrusionOk="0">
                      <a:moveTo>
                        <a:pt x="10879" y="1"/>
                      </a:moveTo>
                      <a:lnTo>
                        <a:pt x="10318" y="91"/>
                      </a:lnTo>
                      <a:lnTo>
                        <a:pt x="9793" y="290"/>
                      </a:lnTo>
                      <a:lnTo>
                        <a:pt x="9286" y="598"/>
                      </a:lnTo>
                      <a:lnTo>
                        <a:pt x="8816" y="1014"/>
                      </a:lnTo>
                      <a:lnTo>
                        <a:pt x="8599" y="1268"/>
                      </a:lnTo>
                      <a:lnTo>
                        <a:pt x="8291" y="1666"/>
                      </a:lnTo>
                      <a:lnTo>
                        <a:pt x="7820" y="2517"/>
                      </a:lnTo>
                      <a:lnTo>
                        <a:pt x="7494" y="3458"/>
                      </a:lnTo>
                      <a:lnTo>
                        <a:pt x="7313" y="4435"/>
                      </a:lnTo>
                      <a:lnTo>
                        <a:pt x="7295" y="4942"/>
                      </a:lnTo>
                      <a:lnTo>
                        <a:pt x="7205" y="4635"/>
                      </a:lnTo>
                      <a:lnTo>
                        <a:pt x="7078" y="4345"/>
                      </a:lnTo>
                      <a:lnTo>
                        <a:pt x="6933" y="4001"/>
                      </a:lnTo>
                      <a:lnTo>
                        <a:pt x="6553" y="3331"/>
                      </a:lnTo>
                      <a:lnTo>
                        <a:pt x="6064" y="2680"/>
                      </a:lnTo>
                      <a:lnTo>
                        <a:pt x="5503" y="2082"/>
                      </a:lnTo>
                      <a:lnTo>
                        <a:pt x="4888" y="1539"/>
                      </a:lnTo>
                      <a:lnTo>
                        <a:pt x="4236" y="1105"/>
                      </a:lnTo>
                      <a:lnTo>
                        <a:pt x="3549" y="779"/>
                      </a:lnTo>
                      <a:lnTo>
                        <a:pt x="2879" y="580"/>
                      </a:lnTo>
                      <a:lnTo>
                        <a:pt x="2535" y="562"/>
                      </a:lnTo>
                      <a:lnTo>
                        <a:pt x="2245" y="562"/>
                      </a:lnTo>
                      <a:lnTo>
                        <a:pt x="1594" y="707"/>
                      </a:lnTo>
                      <a:lnTo>
                        <a:pt x="924" y="1105"/>
                      </a:lnTo>
                      <a:lnTo>
                        <a:pt x="290" y="1811"/>
                      </a:lnTo>
                      <a:lnTo>
                        <a:pt x="1" y="2354"/>
                      </a:lnTo>
                      <a:lnTo>
                        <a:pt x="272" y="2481"/>
                      </a:lnTo>
                      <a:lnTo>
                        <a:pt x="490" y="2082"/>
                      </a:lnTo>
                      <a:lnTo>
                        <a:pt x="960" y="1467"/>
                      </a:lnTo>
                      <a:lnTo>
                        <a:pt x="1521" y="1069"/>
                      </a:lnTo>
                      <a:lnTo>
                        <a:pt x="2173" y="870"/>
                      </a:lnTo>
                      <a:lnTo>
                        <a:pt x="2517" y="870"/>
                      </a:lnTo>
                      <a:lnTo>
                        <a:pt x="2843" y="888"/>
                      </a:lnTo>
                      <a:lnTo>
                        <a:pt x="3476" y="1069"/>
                      </a:lnTo>
                      <a:lnTo>
                        <a:pt x="4128" y="1376"/>
                      </a:lnTo>
                      <a:lnTo>
                        <a:pt x="4743" y="1793"/>
                      </a:lnTo>
                      <a:lnTo>
                        <a:pt x="5594" y="2589"/>
                      </a:lnTo>
                      <a:lnTo>
                        <a:pt x="6300" y="3494"/>
                      </a:lnTo>
                      <a:lnTo>
                        <a:pt x="6662" y="4146"/>
                      </a:lnTo>
                      <a:lnTo>
                        <a:pt x="6807" y="4454"/>
                      </a:lnTo>
                      <a:lnTo>
                        <a:pt x="6951" y="4870"/>
                      </a:lnTo>
                      <a:lnTo>
                        <a:pt x="7078" y="5286"/>
                      </a:lnTo>
                      <a:lnTo>
                        <a:pt x="7223" y="5757"/>
                      </a:lnTo>
                      <a:lnTo>
                        <a:pt x="7422" y="6227"/>
                      </a:lnTo>
                      <a:lnTo>
                        <a:pt x="7476" y="6300"/>
                      </a:lnTo>
                      <a:lnTo>
                        <a:pt x="7603" y="6300"/>
                      </a:lnTo>
                      <a:lnTo>
                        <a:pt x="7694" y="6245"/>
                      </a:lnTo>
                      <a:lnTo>
                        <a:pt x="7694" y="6137"/>
                      </a:lnTo>
                      <a:lnTo>
                        <a:pt x="7603" y="5503"/>
                      </a:lnTo>
                      <a:lnTo>
                        <a:pt x="7639" y="4254"/>
                      </a:lnTo>
                      <a:lnTo>
                        <a:pt x="7929" y="3042"/>
                      </a:lnTo>
                      <a:lnTo>
                        <a:pt x="8454" y="1956"/>
                      </a:lnTo>
                      <a:lnTo>
                        <a:pt x="8834" y="1467"/>
                      </a:lnTo>
                      <a:lnTo>
                        <a:pt x="9033" y="1232"/>
                      </a:lnTo>
                      <a:lnTo>
                        <a:pt x="9449" y="852"/>
                      </a:lnTo>
                      <a:lnTo>
                        <a:pt x="9902" y="562"/>
                      </a:lnTo>
                      <a:lnTo>
                        <a:pt x="10390" y="381"/>
                      </a:lnTo>
                      <a:lnTo>
                        <a:pt x="10897" y="290"/>
                      </a:lnTo>
                      <a:lnTo>
                        <a:pt x="11404" y="309"/>
                      </a:lnTo>
                      <a:lnTo>
                        <a:pt x="11911" y="435"/>
                      </a:lnTo>
                      <a:lnTo>
                        <a:pt x="12418" y="671"/>
                      </a:lnTo>
                      <a:lnTo>
                        <a:pt x="12671" y="815"/>
                      </a:lnTo>
                      <a:lnTo>
                        <a:pt x="12979" y="1051"/>
                      </a:lnTo>
                      <a:lnTo>
                        <a:pt x="13431" y="1630"/>
                      </a:lnTo>
                      <a:lnTo>
                        <a:pt x="13739" y="2354"/>
                      </a:lnTo>
                      <a:lnTo>
                        <a:pt x="13866" y="3205"/>
                      </a:lnTo>
                      <a:lnTo>
                        <a:pt x="13866" y="3657"/>
                      </a:lnTo>
                      <a:lnTo>
                        <a:pt x="13793" y="4273"/>
                      </a:lnTo>
                      <a:lnTo>
                        <a:pt x="13449" y="5395"/>
                      </a:lnTo>
                      <a:lnTo>
                        <a:pt x="12834" y="6390"/>
                      </a:lnTo>
                      <a:lnTo>
                        <a:pt x="12019" y="7169"/>
                      </a:lnTo>
                      <a:lnTo>
                        <a:pt x="11549" y="7440"/>
                      </a:lnTo>
                      <a:lnTo>
                        <a:pt x="11458" y="7512"/>
                      </a:lnTo>
                      <a:lnTo>
                        <a:pt x="11476" y="7621"/>
                      </a:lnTo>
                      <a:lnTo>
                        <a:pt x="11549" y="7730"/>
                      </a:lnTo>
                      <a:lnTo>
                        <a:pt x="11657" y="7712"/>
                      </a:lnTo>
                      <a:lnTo>
                        <a:pt x="12382" y="7512"/>
                      </a:lnTo>
                      <a:lnTo>
                        <a:pt x="13703" y="7295"/>
                      </a:lnTo>
                      <a:lnTo>
                        <a:pt x="14825" y="7313"/>
                      </a:lnTo>
                      <a:lnTo>
                        <a:pt x="15730" y="7567"/>
                      </a:lnTo>
                      <a:lnTo>
                        <a:pt x="16092" y="7784"/>
                      </a:lnTo>
                      <a:lnTo>
                        <a:pt x="16309" y="7965"/>
                      </a:lnTo>
                      <a:lnTo>
                        <a:pt x="16653" y="8399"/>
                      </a:lnTo>
                      <a:lnTo>
                        <a:pt x="16870" y="8961"/>
                      </a:lnTo>
                      <a:lnTo>
                        <a:pt x="16997" y="9612"/>
                      </a:lnTo>
                      <a:lnTo>
                        <a:pt x="16997" y="9974"/>
                      </a:lnTo>
                      <a:lnTo>
                        <a:pt x="16979" y="10463"/>
                      </a:lnTo>
                      <a:lnTo>
                        <a:pt x="16671" y="11386"/>
                      </a:lnTo>
                      <a:lnTo>
                        <a:pt x="16056" y="12164"/>
                      </a:lnTo>
                      <a:lnTo>
                        <a:pt x="15169" y="12816"/>
                      </a:lnTo>
                      <a:lnTo>
                        <a:pt x="14626" y="13051"/>
                      </a:lnTo>
                      <a:lnTo>
                        <a:pt x="14011" y="13268"/>
                      </a:lnTo>
                      <a:lnTo>
                        <a:pt x="12762" y="13431"/>
                      </a:lnTo>
                      <a:lnTo>
                        <a:pt x="11585" y="13286"/>
                      </a:lnTo>
                      <a:lnTo>
                        <a:pt x="10825" y="12979"/>
                      </a:lnTo>
                      <a:lnTo>
                        <a:pt x="10372" y="12689"/>
                      </a:lnTo>
                      <a:lnTo>
                        <a:pt x="10173" y="12508"/>
                      </a:lnTo>
                      <a:lnTo>
                        <a:pt x="10119" y="12472"/>
                      </a:lnTo>
                      <a:lnTo>
                        <a:pt x="10083" y="12418"/>
                      </a:lnTo>
                      <a:lnTo>
                        <a:pt x="10028" y="12381"/>
                      </a:lnTo>
                      <a:lnTo>
                        <a:pt x="9920" y="12381"/>
                      </a:lnTo>
                      <a:lnTo>
                        <a:pt x="9866" y="12418"/>
                      </a:lnTo>
                      <a:lnTo>
                        <a:pt x="9829" y="12472"/>
                      </a:lnTo>
                      <a:lnTo>
                        <a:pt x="9829" y="12581"/>
                      </a:lnTo>
                      <a:lnTo>
                        <a:pt x="9866" y="12635"/>
                      </a:lnTo>
                      <a:lnTo>
                        <a:pt x="9920" y="12671"/>
                      </a:lnTo>
                      <a:lnTo>
                        <a:pt x="9956" y="12725"/>
                      </a:lnTo>
                      <a:lnTo>
                        <a:pt x="10155" y="12961"/>
                      </a:lnTo>
                      <a:lnTo>
                        <a:pt x="10427" y="13504"/>
                      </a:lnTo>
                      <a:lnTo>
                        <a:pt x="10571" y="14119"/>
                      </a:lnTo>
                      <a:lnTo>
                        <a:pt x="10608" y="14789"/>
                      </a:lnTo>
                      <a:lnTo>
                        <a:pt x="10517" y="15495"/>
                      </a:lnTo>
                      <a:lnTo>
                        <a:pt x="10336" y="16183"/>
                      </a:lnTo>
                      <a:lnTo>
                        <a:pt x="10047" y="16870"/>
                      </a:lnTo>
                      <a:lnTo>
                        <a:pt x="9703" y="17504"/>
                      </a:lnTo>
                      <a:lnTo>
                        <a:pt x="9485" y="17793"/>
                      </a:lnTo>
                      <a:lnTo>
                        <a:pt x="9721" y="17974"/>
                      </a:lnTo>
                      <a:lnTo>
                        <a:pt x="10101" y="17450"/>
                      </a:lnTo>
                      <a:lnTo>
                        <a:pt x="10644" y="16255"/>
                      </a:lnTo>
                      <a:lnTo>
                        <a:pt x="10915" y="14988"/>
                      </a:lnTo>
                      <a:lnTo>
                        <a:pt x="10879" y="14065"/>
                      </a:lnTo>
                      <a:lnTo>
                        <a:pt x="10752" y="13486"/>
                      </a:lnTo>
                      <a:lnTo>
                        <a:pt x="10644" y="13232"/>
                      </a:lnTo>
                      <a:lnTo>
                        <a:pt x="11078" y="13431"/>
                      </a:lnTo>
                      <a:lnTo>
                        <a:pt x="12056" y="13685"/>
                      </a:lnTo>
                      <a:lnTo>
                        <a:pt x="13124" y="13721"/>
                      </a:lnTo>
                      <a:lnTo>
                        <a:pt x="14210" y="13522"/>
                      </a:lnTo>
                      <a:lnTo>
                        <a:pt x="14735" y="13323"/>
                      </a:lnTo>
                      <a:lnTo>
                        <a:pt x="15332" y="13069"/>
                      </a:lnTo>
                      <a:lnTo>
                        <a:pt x="16273" y="12381"/>
                      </a:lnTo>
                      <a:lnTo>
                        <a:pt x="16798" y="11730"/>
                      </a:lnTo>
                      <a:lnTo>
                        <a:pt x="17051" y="11277"/>
                      </a:lnTo>
                      <a:lnTo>
                        <a:pt x="17214" y="10771"/>
                      </a:lnTo>
                      <a:lnTo>
                        <a:pt x="17305" y="10246"/>
                      </a:lnTo>
                      <a:lnTo>
                        <a:pt x="17305" y="9974"/>
                      </a:lnTo>
                      <a:lnTo>
                        <a:pt x="17287" y="9576"/>
                      </a:lnTo>
                      <a:lnTo>
                        <a:pt x="17160" y="8852"/>
                      </a:lnTo>
                      <a:lnTo>
                        <a:pt x="16907" y="8236"/>
                      </a:lnTo>
                      <a:lnTo>
                        <a:pt x="16508" y="7748"/>
                      </a:lnTo>
                      <a:lnTo>
                        <a:pt x="16255" y="7549"/>
                      </a:lnTo>
                      <a:lnTo>
                        <a:pt x="15929" y="7331"/>
                      </a:lnTo>
                      <a:lnTo>
                        <a:pt x="15133" y="7042"/>
                      </a:lnTo>
                      <a:lnTo>
                        <a:pt x="14173" y="6969"/>
                      </a:lnTo>
                      <a:lnTo>
                        <a:pt x="13069" y="7060"/>
                      </a:lnTo>
                      <a:lnTo>
                        <a:pt x="12454" y="7187"/>
                      </a:lnTo>
                      <a:lnTo>
                        <a:pt x="12454" y="7187"/>
                      </a:lnTo>
                      <a:lnTo>
                        <a:pt x="12816" y="6861"/>
                      </a:lnTo>
                      <a:lnTo>
                        <a:pt x="13413" y="6083"/>
                      </a:lnTo>
                      <a:lnTo>
                        <a:pt x="13848" y="5178"/>
                      </a:lnTo>
                      <a:lnTo>
                        <a:pt x="14119" y="4200"/>
                      </a:lnTo>
                      <a:lnTo>
                        <a:pt x="14155" y="3675"/>
                      </a:lnTo>
                      <a:lnTo>
                        <a:pt x="14173" y="3168"/>
                      </a:lnTo>
                      <a:lnTo>
                        <a:pt x="14029" y="2245"/>
                      </a:lnTo>
                      <a:lnTo>
                        <a:pt x="13685" y="1449"/>
                      </a:lnTo>
                      <a:lnTo>
                        <a:pt x="13178" y="815"/>
                      </a:lnTo>
                      <a:lnTo>
                        <a:pt x="12834" y="580"/>
                      </a:lnTo>
                      <a:lnTo>
                        <a:pt x="12563" y="399"/>
                      </a:lnTo>
                      <a:lnTo>
                        <a:pt x="12001" y="146"/>
                      </a:lnTo>
                      <a:lnTo>
                        <a:pt x="11440" y="19"/>
                      </a:lnTo>
                      <a:lnTo>
                        <a:pt x="10879"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 name="Google Shape;461;p14"/>
                <p:cNvSpPr/>
                <p:nvPr/>
              </p:nvSpPr>
              <p:spPr>
                <a:xfrm>
                  <a:off x="5454877" y="2509903"/>
                  <a:ext cx="166208" cy="166208"/>
                </a:xfrm>
                <a:custGeom>
                  <a:avLst/>
                  <a:gdLst/>
                  <a:ahLst/>
                  <a:cxnLst/>
                  <a:rect l="l" t="t" r="r" b="b"/>
                  <a:pathLst>
                    <a:path w="5232" h="5232" extrusionOk="0">
                      <a:moveTo>
                        <a:pt x="2353" y="0"/>
                      </a:moveTo>
                      <a:lnTo>
                        <a:pt x="1828" y="109"/>
                      </a:lnTo>
                      <a:lnTo>
                        <a:pt x="1575" y="199"/>
                      </a:lnTo>
                      <a:lnTo>
                        <a:pt x="1340" y="308"/>
                      </a:lnTo>
                      <a:lnTo>
                        <a:pt x="905" y="616"/>
                      </a:lnTo>
                      <a:lnTo>
                        <a:pt x="543" y="978"/>
                      </a:lnTo>
                      <a:lnTo>
                        <a:pt x="272" y="1394"/>
                      </a:lnTo>
                      <a:lnTo>
                        <a:pt x="91" y="1865"/>
                      </a:lnTo>
                      <a:lnTo>
                        <a:pt x="0" y="2371"/>
                      </a:lnTo>
                      <a:lnTo>
                        <a:pt x="0" y="2878"/>
                      </a:lnTo>
                      <a:lnTo>
                        <a:pt x="109" y="3385"/>
                      </a:lnTo>
                      <a:lnTo>
                        <a:pt x="199" y="3638"/>
                      </a:lnTo>
                      <a:lnTo>
                        <a:pt x="308" y="3892"/>
                      </a:lnTo>
                      <a:lnTo>
                        <a:pt x="616" y="4308"/>
                      </a:lnTo>
                      <a:lnTo>
                        <a:pt x="978" y="4670"/>
                      </a:lnTo>
                      <a:lnTo>
                        <a:pt x="1394" y="4942"/>
                      </a:lnTo>
                      <a:lnTo>
                        <a:pt x="1865" y="5123"/>
                      </a:lnTo>
                      <a:lnTo>
                        <a:pt x="2371" y="5231"/>
                      </a:lnTo>
                      <a:lnTo>
                        <a:pt x="2878" y="5231"/>
                      </a:lnTo>
                      <a:lnTo>
                        <a:pt x="3385" y="5123"/>
                      </a:lnTo>
                      <a:lnTo>
                        <a:pt x="3638" y="5014"/>
                      </a:lnTo>
                      <a:lnTo>
                        <a:pt x="3892" y="4905"/>
                      </a:lnTo>
                      <a:lnTo>
                        <a:pt x="4308" y="4616"/>
                      </a:lnTo>
                      <a:lnTo>
                        <a:pt x="4670" y="4236"/>
                      </a:lnTo>
                      <a:lnTo>
                        <a:pt x="4942" y="3819"/>
                      </a:lnTo>
                      <a:lnTo>
                        <a:pt x="5123" y="3349"/>
                      </a:lnTo>
                      <a:lnTo>
                        <a:pt x="5231" y="2860"/>
                      </a:lnTo>
                      <a:lnTo>
                        <a:pt x="5231" y="2335"/>
                      </a:lnTo>
                      <a:lnTo>
                        <a:pt x="5123" y="1828"/>
                      </a:lnTo>
                      <a:lnTo>
                        <a:pt x="5032" y="1575"/>
                      </a:lnTo>
                      <a:lnTo>
                        <a:pt x="4905" y="1340"/>
                      </a:lnTo>
                      <a:lnTo>
                        <a:pt x="4616" y="905"/>
                      </a:lnTo>
                      <a:lnTo>
                        <a:pt x="4236" y="543"/>
                      </a:lnTo>
                      <a:lnTo>
                        <a:pt x="3819" y="272"/>
                      </a:lnTo>
                      <a:lnTo>
                        <a:pt x="3349" y="91"/>
                      </a:lnTo>
                      <a:lnTo>
                        <a:pt x="2860"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 name="Google Shape;462;p14"/>
                <p:cNvSpPr/>
                <p:nvPr/>
              </p:nvSpPr>
              <p:spPr>
                <a:xfrm>
                  <a:off x="5456592" y="2558190"/>
                  <a:ext cx="169067" cy="122527"/>
                </a:xfrm>
                <a:custGeom>
                  <a:avLst/>
                  <a:gdLst/>
                  <a:ahLst/>
                  <a:cxnLst/>
                  <a:rect l="l" t="t" r="r" b="b"/>
                  <a:pathLst>
                    <a:path w="5322" h="3857" extrusionOk="0">
                      <a:moveTo>
                        <a:pt x="5105" y="1"/>
                      </a:moveTo>
                      <a:lnTo>
                        <a:pt x="4833" y="127"/>
                      </a:lnTo>
                      <a:lnTo>
                        <a:pt x="4924" y="363"/>
                      </a:lnTo>
                      <a:lnTo>
                        <a:pt x="5014" y="833"/>
                      </a:lnTo>
                      <a:lnTo>
                        <a:pt x="5014" y="1322"/>
                      </a:lnTo>
                      <a:lnTo>
                        <a:pt x="4924" y="1793"/>
                      </a:lnTo>
                      <a:lnTo>
                        <a:pt x="4761" y="2227"/>
                      </a:lnTo>
                      <a:lnTo>
                        <a:pt x="4489" y="2625"/>
                      </a:lnTo>
                      <a:lnTo>
                        <a:pt x="4164" y="2969"/>
                      </a:lnTo>
                      <a:lnTo>
                        <a:pt x="3765" y="3259"/>
                      </a:lnTo>
                      <a:lnTo>
                        <a:pt x="3530" y="3367"/>
                      </a:lnTo>
                      <a:lnTo>
                        <a:pt x="3295" y="3458"/>
                      </a:lnTo>
                      <a:lnTo>
                        <a:pt x="2824" y="3548"/>
                      </a:lnTo>
                      <a:lnTo>
                        <a:pt x="2335" y="3548"/>
                      </a:lnTo>
                      <a:lnTo>
                        <a:pt x="1865" y="3476"/>
                      </a:lnTo>
                      <a:lnTo>
                        <a:pt x="1630" y="3385"/>
                      </a:lnTo>
                      <a:lnTo>
                        <a:pt x="1412" y="3277"/>
                      </a:lnTo>
                      <a:lnTo>
                        <a:pt x="996" y="3023"/>
                      </a:lnTo>
                      <a:lnTo>
                        <a:pt x="652" y="2680"/>
                      </a:lnTo>
                      <a:lnTo>
                        <a:pt x="381" y="2281"/>
                      </a:lnTo>
                      <a:lnTo>
                        <a:pt x="290" y="2064"/>
                      </a:lnTo>
                      <a:lnTo>
                        <a:pt x="0" y="2173"/>
                      </a:lnTo>
                      <a:lnTo>
                        <a:pt x="127" y="2426"/>
                      </a:lnTo>
                      <a:lnTo>
                        <a:pt x="435" y="2879"/>
                      </a:lnTo>
                      <a:lnTo>
                        <a:pt x="815" y="3259"/>
                      </a:lnTo>
                      <a:lnTo>
                        <a:pt x="1267" y="3548"/>
                      </a:lnTo>
                      <a:lnTo>
                        <a:pt x="1521" y="3657"/>
                      </a:lnTo>
                      <a:lnTo>
                        <a:pt x="1774" y="3747"/>
                      </a:lnTo>
                      <a:lnTo>
                        <a:pt x="2299" y="3856"/>
                      </a:lnTo>
                      <a:lnTo>
                        <a:pt x="2842" y="3856"/>
                      </a:lnTo>
                      <a:lnTo>
                        <a:pt x="3385" y="3747"/>
                      </a:lnTo>
                      <a:lnTo>
                        <a:pt x="3639" y="3639"/>
                      </a:lnTo>
                      <a:lnTo>
                        <a:pt x="3910" y="3512"/>
                      </a:lnTo>
                      <a:lnTo>
                        <a:pt x="4363" y="3204"/>
                      </a:lnTo>
                      <a:lnTo>
                        <a:pt x="4725" y="2806"/>
                      </a:lnTo>
                      <a:lnTo>
                        <a:pt x="5014" y="2372"/>
                      </a:lnTo>
                      <a:lnTo>
                        <a:pt x="5213" y="1865"/>
                      </a:lnTo>
                      <a:lnTo>
                        <a:pt x="5322" y="1340"/>
                      </a:lnTo>
                      <a:lnTo>
                        <a:pt x="5322" y="815"/>
                      </a:lnTo>
                      <a:lnTo>
                        <a:pt x="5213" y="272"/>
                      </a:lnTo>
                      <a:lnTo>
                        <a:pt x="5105"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 name="Google Shape;463;p14"/>
                <p:cNvSpPr/>
                <p:nvPr/>
              </p:nvSpPr>
              <p:spPr>
                <a:xfrm>
                  <a:off x="5449699" y="2504725"/>
                  <a:ext cx="175960" cy="169067"/>
                </a:xfrm>
                <a:custGeom>
                  <a:avLst/>
                  <a:gdLst/>
                  <a:ahLst/>
                  <a:cxnLst/>
                  <a:rect l="l" t="t" r="r" b="b"/>
                  <a:pathLst>
                    <a:path w="5539" h="5322" extrusionOk="0">
                      <a:moveTo>
                        <a:pt x="2498" y="0"/>
                      </a:moveTo>
                      <a:lnTo>
                        <a:pt x="1955" y="127"/>
                      </a:lnTo>
                      <a:lnTo>
                        <a:pt x="1684" y="218"/>
                      </a:lnTo>
                      <a:lnTo>
                        <a:pt x="1430" y="344"/>
                      </a:lnTo>
                      <a:lnTo>
                        <a:pt x="978" y="652"/>
                      </a:lnTo>
                      <a:lnTo>
                        <a:pt x="616" y="1032"/>
                      </a:lnTo>
                      <a:lnTo>
                        <a:pt x="308" y="1485"/>
                      </a:lnTo>
                      <a:lnTo>
                        <a:pt x="199" y="1738"/>
                      </a:lnTo>
                      <a:lnTo>
                        <a:pt x="109" y="1991"/>
                      </a:lnTo>
                      <a:lnTo>
                        <a:pt x="0" y="2534"/>
                      </a:lnTo>
                      <a:lnTo>
                        <a:pt x="18" y="3077"/>
                      </a:lnTo>
                      <a:lnTo>
                        <a:pt x="127" y="3602"/>
                      </a:lnTo>
                      <a:lnTo>
                        <a:pt x="217" y="3856"/>
                      </a:lnTo>
                      <a:lnTo>
                        <a:pt x="507" y="3747"/>
                      </a:lnTo>
                      <a:lnTo>
                        <a:pt x="417" y="3512"/>
                      </a:lnTo>
                      <a:lnTo>
                        <a:pt x="308" y="3041"/>
                      </a:lnTo>
                      <a:lnTo>
                        <a:pt x="308" y="2553"/>
                      </a:lnTo>
                      <a:lnTo>
                        <a:pt x="398" y="2082"/>
                      </a:lnTo>
                      <a:lnTo>
                        <a:pt x="471" y="1847"/>
                      </a:lnTo>
                      <a:lnTo>
                        <a:pt x="579" y="1629"/>
                      </a:lnTo>
                      <a:lnTo>
                        <a:pt x="851" y="1213"/>
                      </a:lnTo>
                      <a:lnTo>
                        <a:pt x="1177" y="869"/>
                      </a:lnTo>
                      <a:lnTo>
                        <a:pt x="1575" y="598"/>
                      </a:lnTo>
                      <a:lnTo>
                        <a:pt x="1810" y="507"/>
                      </a:lnTo>
                      <a:lnTo>
                        <a:pt x="2046" y="417"/>
                      </a:lnTo>
                      <a:lnTo>
                        <a:pt x="2516" y="308"/>
                      </a:lnTo>
                      <a:lnTo>
                        <a:pt x="3005" y="308"/>
                      </a:lnTo>
                      <a:lnTo>
                        <a:pt x="3476" y="399"/>
                      </a:lnTo>
                      <a:lnTo>
                        <a:pt x="3910" y="580"/>
                      </a:lnTo>
                      <a:lnTo>
                        <a:pt x="4308" y="833"/>
                      </a:lnTo>
                      <a:lnTo>
                        <a:pt x="4652" y="1159"/>
                      </a:lnTo>
                      <a:lnTo>
                        <a:pt x="4942" y="1575"/>
                      </a:lnTo>
                      <a:lnTo>
                        <a:pt x="5050" y="1810"/>
                      </a:lnTo>
                      <a:lnTo>
                        <a:pt x="5141" y="2046"/>
                      </a:lnTo>
                      <a:lnTo>
                        <a:pt x="5231" y="2516"/>
                      </a:lnTo>
                      <a:lnTo>
                        <a:pt x="5231" y="3005"/>
                      </a:lnTo>
                      <a:lnTo>
                        <a:pt x="5141" y="3476"/>
                      </a:lnTo>
                      <a:lnTo>
                        <a:pt x="4978" y="3910"/>
                      </a:lnTo>
                      <a:lnTo>
                        <a:pt x="4706" y="4308"/>
                      </a:lnTo>
                      <a:lnTo>
                        <a:pt x="4381" y="4652"/>
                      </a:lnTo>
                      <a:lnTo>
                        <a:pt x="3982" y="4942"/>
                      </a:lnTo>
                      <a:lnTo>
                        <a:pt x="3747" y="5050"/>
                      </a:lnTo>
                      <a:lnTo>
                        <a:pt x="3856" y="5322"/>
                      </a:lnTo>
                      <a:lnTo>
                        <a:pt x="4127" y="5195"/>
                      </a:lnTo>
                      <a:lnTo>
                        <a:pt x="4580" y="4887"/>
                      </a:lnTo>
                      <a:lnTo>
                        <a:pt x="4942" y="4489"/>
                      </a:lnTo>
                      <a:lnTo>
                        <a:pt x="5231" y="4055"/>
                      </a:lnTo>
                      <a:lnTo>
                        <a:pt x="5430" y="3548"/>
                      </a:lnTo>
                      <a:lnTo>
                        <a:pt x="5539" y="3023"/>
                      </a:lnTo>
                      <a:lnTo>
                        <a:pt x="5539" y="2498"/>
                      </a:lnTo>
                      <a:lnTo>
                        <a:pt x="5430" y="1955"/>
                      </a:lnTo>
                      <a:lnTo>
                        <a:pt x="5322" y="1684"/>
                      </a:lnTo>
                      <a:lnTo>
                        <a:pt x="5213" y="1430"/>
                      </a:lnTo>
                      <a:lnTo>
                        <a:pt x="4887" y="978"/>
                      </a:lnTo>
                      <a:lnTo>
                        <a:pt x="4507" y="598"/>
                      </a:lnTo>
                      <a:lnTo>
                        <a:pt x="4055" y="308"/>
                      </a:lnTo>
                      <a:lnTo>
                        <a:pt x="3548" y="109"/>
                      </a:lnTo>
                      <a:lnTo>
                        <a:pt x="3023"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sp>
          <p:nvSpPr>
            <p:cNvPr id="464" name="Google Shape;464;p14"/>
            <p:cNvSpPr/>
            <p:nvPr/>
          </p:nvSpPr>
          <p:spPr>
            <a:xfrm>
              <a:off x="-34937" y="4497093"/>
              <a:ext cx="9213888" cy="646417"/>
            </a:xfrm>
            <a:custGeom>
              <a:avLst/>
              <a:gdLst/>
              <a:ahLst/>
              <a:cxnLst/>
              <a:rect l="l" t="t" r="r" b="b"/>
              <a:pathLst>
                <a:path w="281512" h="19750" extrusionOk="0">
                  <a:moveTo>
                    <a:pt x="0" y="0"/>
                  </a:moveTo>
                  <a:lnTo>
                    <a:pt x="0" y="19750"/>
                  </a:lnTo>
                  <a:lnTo>
                    <a:pt x="281511" y="19750"/>
                  </a:lnTo>
                  <a:lnTo>
                    <a:pt x="281511" y="3229"/>
                  </a:lnTo>
                  <a:lnTo>
                    <a:pt x="281221" y="3220"/>
                  </a:lnTo>
                  <a:lnTo>
                    <a:pt x="280693" y="3141"/>
                  </a:lnTo>
                  <a:lnTo>
                    <a:pt x="280227" y="3000"/>
                  </a:lnTo>
                  <a:lnTo>
                    <a:pt x="279813" y="2806"/>
                  </a:lnTo>
                  <a:lnTo>
                    <a:pt x="279268" y="2446"/>
                  </a:lnTo>
                  <a:lnTo>
                    <a:pt x="278643" y="1856"/>
                  </a:lnTo>
                  <a:lnTo>
                    <a:pt x="278353" y="1540"/>
                  </a:lnTo>
                  <a:lnTo>
                    <a:pt x="278080" y="1249"/>
                  </a:lnTo>
                  <a:lnTo>
                    <a:pt x="277508" y="704"/>
                  </a:lnTo>
                  <a:lnTo>
                    <a:pt x="277016" y="370"/>
                  </a:lnTo>
                  <a:lnTo>
                    <a:pt x="276655" y="194"/>
                  </a:lnTo>
                  <a:lnTo>
                    <a:pt x="276241" y="70"/>
                  </a:lnTo>
                  <a:lnTo>
                    <a:pt x="275775" y="9"/>
                  </a:lnTo>
                  <a:lnTo>
                    <a:pt x="275520" y="0"/>
                  </a:lnTo>
                  <a:lnTo>
                    <a:pt x="275265" y="9"/>
                  </a:lnTo>
                  <a:lnTo>
                    <a:pt x="274799" y="70"/>
                  </a:lnTo>
                  <a:lnTo>
                    <a:pt x="274385" y="194"/>
                  </a:lnTo>
                  <a:lnTo>
                    <a:pt x="274025" y="370"/>
                  </a:lnTo>
                  <a:lnTo>
                    <a:pt x="273532" y="704"/>
                  </a:lnTo>
                  <a:lnTo>
                    <a:pt x="272960" y="1249"/>
                  </a:lnTo>
                  <a:lnTo>
                    <a:pt x="272687" y="1540"/>
                  </a:lnTo>
                  <a:lnTo>
                    <a:pt x="272397" y="1856"/>
                  </a:lnTo>
                  <a:lnTo>
                    <a:pt x="271773" y="2446"/>
                  </a:lnTo>
                  <a:lnTo>
                    <a:pt x="271227" y="2806"/>
                  </a:lnTo>
                  <a:lnTo>
                    <a:pt x="270814" y="3000"/>
                  </a:lnTo>
                  <a:lnTo>
                    <a:pt x="270347" y="3141"/>
                  </a:lnTo>
                  <a:lnTo>
                    <a:pt x="269820" y="3220"/>
                  </a:lnTo>
                  <a:lnTo>
                    <a:pt x="269529" y="3229"/>
                  </a:lnTo>
                  <a:lnTo>
                    <a:pt x="269239" y="3220"/>
                  </a:lnTo>
                  <a:lnTo>
                    <a:pt x="268711" y="3141"/>
                  </a:lnTo>
                  <a:lnTo>
                    <a:pt x="268245" y="3000"/>
                  </a:lnTo>
                  <a:lnTo>
                    <a:pt x="267831" y="2806"/>
                  </a:lnTo>
                  <a:lnTo>
                    <a:pt x="267286" y="2446"/>
                  </a:lnTo>
                  <a:lnTo>
                    <a:pt x="266661" y="1856"/>
                  </a:lnTo>
                  <a:lnTo>
                    <a:pt x="266371" y="1540"/>
                  </a:lnTo>
                  <a:lnTo>
                    <a:pt x="266098" y="1249"/>
                  </a:lnTo>
                  <a:lnTo>
                    <a:pt x="265526" y="704"/>
                  </a:lnTo>
                  <a:lnTo>
                    <a:pt x="265034" y="370"/>
                  </a:lnTo>
                  <a:lnTo>
                    <a:pt x="264673" y="194"/>
                  </a:lnTo>
                  <a:lnTo>
                    <a:pt x="264260" y="70"/>
                  </a:lnTo>
                  <a:lnTo>
                    <a:pt x="263793" y="9"/>
                  </a:lnTo>
                  <a:lnTo>
                    <a:pt x="263538" y="0"/>
                  </a:lnTo>
                  <a:lnTo>
                    <a:pt x="263283" y="9"/>
                  </a:lnTo>
                  <a:lnTo>
                    <a:pt x="262817" y="70"/>
                  </a:lnTo>
                  <a:lnTo>
                    <a:pt x="262403" y="194"/>
                  </a:lnTo>
                  <a:lnTo>
                    <a:pt x="262043" y="370"/>
                  </a:lnTo>
                  <a:lnTo>
                    <a:pt x="261550" y="704"/>
                  </a:lnTo>
                  <a:lnTo>
                    <a:pt x="260978" y="1249"/>
                  </a:lnTo>
                  <a:lnTo>
                    <a:pt x="260706" y="1540"/>
                  </a:lnTo>
                  <a:lnTo>
                    <a:pt x="260415" y="1856"/>
                  </a:lnTo>
                  <a:lnTo>
                    <a:pt x="259791" y="2446"/>
                  </a:lnTo>
                  <a:lnTo>
                    <a:pt x="259245" y="2806"/>
                  </a:lnTo>
                  <a:lnTo>
                    <a:pt x="258832" y="3000"/>
                  </a:lnTo>
                  <a:lnTo>
                    <a:pt x="258366" y="3141"/>
                  </a:lnTo>
                  <a:lnTo>
                    <a:pt x="257838" y="3220"/>
                  </a:lnTo>
                  <a:lnTo>
                    <a:pt x="257547" y="3229"/>
                  </a:lnTo>
                  <a:lnTo>
                    <a:pt x="257257" y="3220"/>
                  </a:lnTo>
                  <a:lnTo>
                    <a:pt x="256729" y="3141"/>
                  </a:lnTo>
                  <a:lnTo>
                    <a:pt x="256263" y="3000"/>
                  </a:lnTo>
                  <a:lnTo>
                    <a:pt x="255850" y="2806"/>
                  </a:lnTo>
                  <a:lnTo>
                    <a:pt x="255304" y="2446"/>
                  </a:lnTo>
                  <a:lnTo>
                    <a:pt x="254680" y="1856"/>
                  </a:lnTo>
                  <a:lnTo>
                    <a:pt x="254389" y="1540"/>
                  </a:lnTo>
                  <a:lnTo>
                    <a:pt x="254116" y="1249"/>
                  </a:lnTo>
                  <a:lnTo>
                    <a:pt x="253545" y="704"/>
                  </a:lnTo>
                  <a:lnTo>
                    <a:pt x="253052" y="370"/>
                  </a:lnTo>
                  <a:lnTo>
                    <a:pt x="252691" y="194"/>
                  </a:lnTo>
                  <a:lnTo>
                    <a:pt x="252278" y="70"/>
                  </a:lnTo>
                  <a:lnTo>
                    <a:pt x="251812" y="9"/>
                  </a:lnTo>
                  <a:lnTo>
                    <a:pt x="251557" y="0"/>
                  </a:lnTo>
                  <a:lnTo>
                    <a:pt x="251301" y="9"/>
                  </a:lnTo>
                  <a:lnTo>
                    <a:pt x="250835" y="70"/>
                  </a:lnTo>
                  <a:lnTo>
                    <a:pt x="250422" y="194"/>
                  </a:lnTo>
                  <a:lnTo>
                    <a:pt x="250061" y="370"/>
                  </a:lnTo>
                  <a:lnTo>
                    <a:pt x="249568" y="704"/>
                  </a:lnTo>
                  <a:lnTo>
                    <a:pt x="248997" y="1249"/>
                  </a:lnTo>
                  <a:lnTo>
                    <a:pt x="248724" y="1540"/>
                  </a:lnTo>
                  <a:lnTo>
                    <a:pt x="248433" y="1856"/>
                  </a:lnTo>
                  <a:lnTo>
                    <a:pt x="247809" y="2446"/>
                  </a:lnTo>
                  <a:lnTo>
                    <a:pt x="247263" y="2806"/>
                  </a:lnTo>
                  <a:lnTo>
                    <a:pt x="246850" y="3000"/>
                  </a:lnTo>
                  <a:lnTo>
                    <a:pt x="246384" y="3141"/>
                  </a:lnTo>
                  <a:lnTo>
                    <a:pt x="245856" y="3220"/>
                  </a:lnTo>
                  <a:lnTo>
                    <a:pt x="245566" y="3229"/>
                  </a:lnTo>
                  <a:lnTo>
                    <a:pt x="245275" y="3220"/>
                  </a:lnTo>
                  <a:lnTo>
                    <a:pt x="244747" y="3141"/>
                  </a:lnTo>
                  <a:lnTo>
                    <a:pt x="244281" y="3000"/>
                  </a:lnTo>
                  <a:lnTo>
                    <a:pt x="243868" y="2806"/>
                  </a:lnTo>
                  <a:lnTo>
                    <a:pt x="243322" y="2446"/>
                  </a:lnTo>
                  <a:lnTo>
                    <a:pt x="242698" y="1856"/>
                  </a:lnTo>
                  <a:lnTo>
                    <a:pt x="242407" y="1540"/>
                  </a:lnTo>
                  <a:lnTo>
                    <a:pt x="242135" y="1249"/>
                  </a:lnTo>
                  <a:lnTo>
                    <a:pt x="241563" y="704"/>
                  </a:lnTo>
                  <a:lnTo>
                    <a:pt x="241079" y="370"/>
                  </a:lnTo>
                  <a:lnTo>
                    <a:pt x="240710" y="194"/>
                  </a:lnTo>
                  <a:lnTo>
                    <a:pt x="240296" y="70"/>
                  </a:lnTo>
                  <a:lnTo>
                    <a:pt x="239839" y="9"/>
                  </a:lnTo>
                  <a:lnTo>
                    <a:pt x="239575" y="0"/>
                  </a:lnTo>
                  <a:lnTo>
                    <a:pt x="239320" y="9"/>
                  </a:lnTo>
                  <a:lnTo>
                    <a:pt x="238853" y="70"/>
                  </a:lnTo>
                  <a:lnTo>
                    <a:pt x="238449" y="194"/>
                  </a:lnTo>
                  <a:lnTo>
                    <a:pt x="238079" y="370"/>
                  </a:lnTo>
                  <a:lnTo>
                    <a:pt x="237595" y="704"/>
                  </a:lnTo>
                  <a:lnTo>
                    <a:pt x="237015" y="1249"/>
                  </a:lnTo>
                  <a:lnTo>
                    <a:pt x="236742" y="1540"/>
                  </a:lnTo>
                  <a:lnTo>
                    <a:pt x="236452" y="1856"/>
                  </a:lnTo>
                  <a:lnTo>
                    <a:pt x="235836" y="2446"/>
                  </a:lnTo>
                  <a:lnTo>
                    <a:pt x="235290" y="2806"/>
                  </a:lnTo>
                  <a:lnTo>
                    <a:pt x="234877" y="3000"/>
                  </a:lnTo>
                  <a:lnTo>
                    <a:pt x="234411" y="3141"/>
                  </a:lnTo>
                  <a:lnTo>
                    <a:pt x="233883" y="3220"/>
                  </a:lnTo>
                  <a:lnTo>
                    <a:pt x="233584" y="3229"/>
                  </a:lnTo>
                  <a:lnTo>
                    <a:pt x="233293" y="3220"/>
                  </a:lnTo>
                  <a:lnTo>
                    <a:pt x="232766" y="3141"/>
                  </a:lnTo>
                  <a:lnTo>
                    <a:pt x="232299" y="3000"/>
                  </a:lnTo>
                  <a:lnTo>
                    <a:pt x="231886" y="2806"/>
                  </a:lnTo>
                  <a:lnTo>
                    <a:pt x="231341" y="2446"/>
                  </a:lnTo>
                  <a:lnTo>
                    <a:pt x="230725" y="1856"/>
                  </a:lnTo>
                  <a:lnTo>
                    <a:pt x="230434" y="1540"/>
                  </a:lnTo>
                  <a:lnTo>
                    <a:pt x="230153" y="1249"/>
                  </a:lnTo>
                  <a:lnTo>
                    <a:pt x="229581" y="704"/>
                  </a:lnTo>
                  <a:lnTo>
                    <a:pt x="229097" y="370"/>
                  </a:lnTo>
                  <a:lnTo>
                    <a:pt x="228728" y="194"/>
                  </a:lnTo>
                  <a:lnTo>
                    <a:pt x="228323" y="70"/>
                  </a:lnTo>
                  <a:lnTo>
                    <a:pt x="227857" y="9"/>
                  </a:lnTo>
                  <a:lnTo>
                    <a:pt x="227602" y="0"/>
                  </a:lnTo>
                  <a:lnTo>
                    <a:pt x="227338" y="9"/>
                  </a:lnTo>
                  <a:lnTo>
                    <a:pt x="226880" y="70"/>
                  </a:lnTo>
                  <a:lnTo>
                    <a:pt x="226467" y="194"/>
                  </a:lnTo>
                  <a:lnTo>
                    <a:pt x="226097" y="370"/>
                  </a:lnTo>
                  <a:lnTo>
                    <a:pt x="225614" y="704"/>
                  </a:lnTo>
                  <a:lnTo>
                    <a:pt x="225042" y="1249"/>
                  </a:lnTo>
                  <a:lnTo>
                    <a:pt x="224760" y="1540"/>
                  </a:lnTo>
                  <a:lnTo>
                    <a:pt x="224479" y="1856"/>
                  </a:lnTo>
                  <a:lnTo>
                    <a:pt x="223854" y="2446"/>
                  </a:lnTo>
                  <a:lnTo>
                    <a:pt x="223309" y="2806"/>
                  </a:lnTo>
                  <a:lnTo>
                    <a:pt x="222895" y="3000"/>
                  </a:lnTo>
                  <a:lnTo>
                    <a:pt x="222429" y="3141"/>
                  </a:lnTo>
                  <a:lnTo>
                    <a:pt x="221901" y="3220"/>
                  </a:lnTo>
                  <a:lnTo>
                    <a:pt x="221611" y="3229"/>
                  </a:lnTo>
                  <a:lnTo>
                    <a:pt x="221312" y="3220"/>
                  </a:lnTo>
                  <a:lnTo>
                    <a:pt x="220784" y="3141"/>
                  </a:lnTo>
                  <a:lnTo>
                    <a:pt x="220326" y="3000"/>
                  </a:lnTo>
                  <a:lnTo>
                    <a:pt x="219913" y="2806"/>
                  </a:lnTo>
                  <a:lnTo>
                    <a:pt x="219359" y="2446"/>
                  </a:lnTo>
                  <a:lnTo>
                    <a:pt x="218743" y="1856"/>
                  </a:lnTo>
                  <a:lnTo>
                    <a:pt x="218453" y="1540"/>
                  </a:lnTo>
                  <a:lnTo>
                    <a:pt x="218180" y="1249"/>
                  </a:lnTo>
                  <a:lnTo>
                    <a:pt x="217608" y="704"/>
                  </a:lnTo>
                  <a:lnTo>
                    <a:pt x="217115" y="370"/>
                  </a:lnTo>
                  <a:lnTo>
                    <a:pt x="216746" y="194"/>
                  </a:lnTo>
                  <a:lnTo>
                    <a:pt x="216341" y="70"/>
                  </a:lnTo>
                  <a:lnTo>
                    <a:pt x="215875" y="9"/>
                  </a:lnTo>
                  <a:lnTo>
                    <a:pt x="215620" y="0"/>
                  </a:lnTo>
                  <a:lnTo>
                    <a:pt x="215365" y="9"/>
                  </a:lnTo>
                  <a:lnTo>
                    <a:pt x="214899" y="70"/>
                  </a:lnTo>
                  <a:lnTo>
                    <a:pt x="214485" y="194"/>
                  </a:lnTo>
                  <a:lnTo>
                    <a:pt x="214116" y="370"/>
                  </a:lnTo>
                  <a:lnTo>
                    <a:pt x="213632" y="704"/>
                  </a:lnTo>
                  <a:lnTo>
                    <a:pt x="213060" y="1249"/>
                  </a:lnTo>
                  <a:lnTo>
                    <a:pt x="212787" y="1540"/>
                  </a:lnTo>
                  <a:lnTo>
                    <a:pt x="212497" y="1856"/>
                  </a:lnTo>
                  <a:lnTo>
                    <a:pt x="211872" y="2446"/>
                  </a:lnTo>
                  <a:lnTo>
                    <a:pt x="211327" y="2806"/>
                  </a:lnTo>
                  <a:lnTo>
                    <a:pt x="210913" y="3000"/>
                  </a:lnTo>
                  <a:lnTo>
                    <a:pt x="210447" y="3141"/>
                  </a:lnTo>
                  <a:lnTo>
                    <a:pt x="209919" y="3220"/>
                  </a:lnTo>
                  <a:lnTo>
                    <a:pt x="209629" y="3229"/>
                  </a:lnTo>
                  <a:lnTo>
                    <a:pt x="209339" y="3220"/>
                  </a:lnTo>
                  <a:lnTo>
                    <a:pt x="208811" y="3141"/>
                  </a:lnTo>
                  <a:lnTo>
                    <a:pt x="208345" y="3000"/>
                  </a:lnTo>
                  <a:lnTo>
                    <a:pt x="207931" y="2806"/>
                  </a:lnTo>
                  <a:lnTo>
                    <a:pt x="207386" y="2446"/>
                  </a:lnTo>
                  <a:lnTo>
                    <a:pt x="206761" y="1856"/>
                  </a:lnTo>
                  <a:lnTo>
                    <a:pt x="206471" y="1540"/>
                  </a:lnTo>
                  <a:lnTo>
                    <a:pt x="206198" y="1249"/>
                  </a:lnTo>
                  <a:lnTo>
                    <a:pt x="205626" y="704"/>
                  </a:lnTo>
                  <a:lnTo>
                    <a:pt x="205134" y="370"/>
                  </a:lnTo>
                  <a:lnTo>
                    <a:pt x="204773" y="194"/>
                  </a:lnTo>
                  <a:lnTo>
                    <a:pt x="204359" y="70"/>
                  </a:lnTo>
                  <a:lnTo>
                    <a:pt x="203893" y="9"/>
                  </a:lnTo>
                  <a:lnTo>
                    <a:pt x="203638" y="0"/>
                  </a:lnTo>
                  <a:lnTo>
                    <a:pt x="203383" y="9"/>
                  </a:lnTo>
                  <a:lnTo>
                    <a:pt x="202917" y="70"/>
                  </a:lnTo>
                  <a:lnTo>
                    <a:pt x="202503" y="194"/>
                  </a:lnTo>
                  <a:lnTo>
                    <a:pt x="202143" y="370"/>
                  </a:lnTo>
                  <a:lnTo>
                    <a:pt x="201650" y="704"/>
                  </a:lnTo>
                  <a:lnTo>
                    <a:pt x="201078" y="1249"/>
                  </a:lnTo>
                  <a:lnTo>
                    <a:pt x="200805" y="1540"/>
                  </a:lnTo>
                  <a:lnTo>
                    <a:pt x="200515" y="1856"/>
                  </a:lnTo>
                  <a:lnTo>
                    <a:pt x="199890" y="2446"/>
                  </a:lnTo>
                  <a:lnTo>
                    <a:pt x="199345" y="2806"/>
                  </a:lnTo>
                  <a:lnTo>
                    <a:pt x="198932" y="3000"/>
                  </a:lnTo>
                  <a:lnTo>
                    <a:pt x="198465" y="3141"/>
                  </a:lnTo>
                  <a:lnTo>
                    <a:pt x="197946" y="3220"/>
                  </a:lnTo>
                  <a:lnTo>
                    <a:pt x="197647" y="3229"/>
                  </a:lnTo>
                  <a:lnTo>
                    <a:pt x="197357" y="3220"/>
                  </a:lnTo>
                  <a:lnTo>
                    <a:pt x="196829" y="3141"/>
                  </a:lnTo>
                  <a:lnTo>
                    <a:pt x="196363" y="3000"/>
                  </a:lnTo>
                  <a:lnTo>
                    <a:pt x="195949" y="2806"/>
                  </a:lnTo>
                  <a:lnTo>
                    <a:pt x="195404" y="2446"/>
                  </a:lnTo>
                  <a:lnTo>
                    <a:pt x="194779" y="1856"/>
                  </a:lnTo>
                  <a:lnTo>
                    <a:pt x="194489" y="1540"/>
                  </a:lnTo>
                  <a:lnTo>
                    <a:pt x="194216" y="1249"/>
                  </a:lnTo>
                  <a:lnTo>
                    <a:pt x="193644" y="704"/>
                  </a:lnTo>
                  <a:lnTo>
                    <a:pt x="193161" y="370"/>
                  </a:lnTo>
                  <a:lnTo>
                    <a:pt x="192791" y="194"/>
                  </a:lnTo>
                  <a:lnTo>
                    <a:pt x="192378" y="70"/>
                  </a:lnTo>
                  <a:lnTo>
                    <a:pt x="191920" y="9"/>
                  </a:lnTo>
                  <a:lnTo>
                    <a:pt x="191656" y="0"/>
                  </a:lnTo>
                  <a:lnTo>
                    <a:pt x="191401" y="9"/>
                  </a:lnTo>
                  <a:lnTo>
                    <a:pt x="190935" y="70"/>
                  </a:lnTo>
                  <a:lnTo>
                    <a:pt x="190530" y="194"/>
                  </a:lnTo>
                  <a:lnTo>
                    <a:pt x="190161" y="370"/>
                  </a:lnTo>
                  <a:lnTo>
                    <a:pt x="189677" y="704"/>
                  </a:lnTo>
                  <a:lnTo>
                    <a:pt x="189096" y="1249"/>
                  </a:lnTo>
                  <a:lnTo>
                    <a:pt x="188824" y="1540"/>
                  </a:lnTo>
                  <a:lnTo>
                    <a:pt x="188533" y="1856"/>
                  </a:lnTo>
                  <a:lnTo>
                    <a:pt x="187917" y="2446"/>
                  </a:lnTo>
                  <a:lnTo>
                    <a:pt x="187372" y="2806"/>
                  </a:lnTo>
                  <a:lnTo>
                    <a:pt x="186959" y="3000"/>
                  </a:lnTo>
                  <a:lnTo>
                    <a:pt x="186492" y="3141"/>
                  </a:lnTo>
                  <a:lnTo>
                    <a:pt x="185964" y="3220"/>
                  </a:lnTo>
                  <a:lnTo>
                    <a:pt x="185665" y="3229"/>
                  </a:lnTo>
                  <a:lnTo>
                    <a:pt x="185375" y="3220"/>
                  </a:lnTo>
                  <a:lnTo>
                    <a:pt x="184847" y="3141"/>
                  </a:lnTo>
                  <a:lnTo>
                    <a:pt x="184381" y="3000"/>
                  </a:lnTo>
                  <a:lnTo>
                    <a:pt x="183968" y="2806"/>
                  </a:lnTo>
                  <a:lnTo>
                    <a:pt x="183422" y="2446"/>
                  </a:lnTo>
                  <a:lnTo>
                    <a:pt x="182806" y="1856"/>
                  </a:lnTo>
                  <a:lnTo>
                    <a:pt x="182516" y="1540"/>
                  </a:lnTo>
                  <a:lnTo>
                    <a:pt x="182243" y="1249"/>
                  </a:lnTo>
                  <a:lnTo>
                    <a:pt x="181663" y="704"/>
                  </a:lnTo>
                  <a:lnTo>
                    <a:pt x="181179" y="370"/>
                  </a:lnTo>
                  <a:lnTo>
                    <a:pt x="180809" y="194"/>
                  </a:lnTo>
                  <a:lnTo>
                    <a:pt x="180405" y="70"/>
                  </a:lnTo>
                  <a:lnTo>
                    <a:pt x="179938" y="9"/>
                  </a:lnTo>
                  <a:lnTo>
                    <a:pt x="179683" y="0"/>
                  </a:lnTo>
                  <a:lnTo>
                    <a:pt x="179419" y="9"/>
                  </a:lnTo>
                  <a:lnTo>
                    <a:pt x="178962" y="70"/>
                  </a:lnTo>
                  <a:lnTo>
                    <a:pt x="178548" y="194"/>
                  </a:lnTo>
                  <a:lnTo>
                    <a:pt x="178179" y="370"/>
                  </a:lnTo>
                  <a:lnTo>
                    <a:pt x="177695" y="704"/>
                  </a:lnTo>
                  <a:lnTo>
                    <a:pt x="177123" y="1249"/>
                  </a:lnTo>
                  <a:lnTo>
                    <a:pt x="176851" y="1540"/>
                  </a:lnTo>
                  <a:lnTo>
                    <a:pt x="176560" y="1856"/>
                  </a:lnTo>
                  <a:lnTo>
                    <a:pt x="175936" y="2446"/>
                  </a:lnTo>
                  <a:lnTo>
                    <a:pt x="175390" y="2806"/>
                  </a:lnTo>
                  <a:lnTo>
                    <a:pt x="174977" y="3000"/>
                  </a:lnTo>
                  <a:lnTo>
                    <a:pt x="174511" y="3141"/>
                  </a:lnTo>
                  <a:lnTo>
                    <a:pt x="173983" y="3220"/>
                  </a:lnTo>
                  <a:lnTo>
                    <a:pt x="173692" y="3229"/>
                  </a:lnTo>
                  <a:lnTo>
                    <a:pt x="173402" y="3220"/>
                  </a:lnTo>
                  <a:lnTo>
                    <a:pt x="172874" y="3141"/>
                  </a:lnTo>
                  <a:lnTo>
                    <a:pt x="172408" y="3000"/>
                  </a:lnTo>
                  <a:lnTo>
                    <a:pt x="171995" y="2806"/>
                  </a:lnTo>
                  <a:lnTo>
                    <a:pt x="171449" y="2446"/>
                  </a:lnTo>
                  <a:lnTo>
                    <a:pt x="170824" y="1856"/>
                  </a:lnTo>
                  <a:lnTo>
                    <a:pt x="170534" y="1540"/>
                  </a:lnTo>
                  <a:lnTo>
                    <a:pt x="170261" y="1249"/>
                  </a:lnTo>
                  <a:lnTo>
                    <a:pt x="169690" y="704"/>
                  </a:lnTo>
                  <a:lnTo>
                    <a:pt x="169197" y="370"/>
                  </a:lnTo>
                  <a:lnTo>
                    <a:pt x="168836" y="194"/>
                  </a:lnTo>
                  <a:lnTo>
                    <a:pt x="168423" y="70"/>
                  </a:lnTo>
                  <a:lnTo>
                    <a:pt x="167957" y="9"/>
                  </a:lnTo>
                  <a:lnTo>
                    <a:pt x="167701" y="0"/>
                  </a:lnTo>
                  <a:lnTo>
                    <a:pt x="167446" y="9"/>
                  </a:lnTo>
                  <a:lnTo>
                    <a:pt x="166980" y="70"/>
                  </a:lnTo>
                  <a:lnTo>
                    <a:pt x="166567" y="194"/>
                  </a:lnTo>
                  <a:lnTo>
                    <a:pt x="166206" y="370"/>
                  </a:lnTo>
                  <a:lnTo>
                    <a:pt x="165713" y="704"/>
                  </a:lnTo>
                  <a:lnTo>
                    <a:pt x="165141" y="1249"/>
                  </a:lnTo>
                  <a:lnTo>
                    <a:pt x="164869" y="1540"/>
                  </a:lnTo>
                  <a:lnTo>
                    <a:pt x="164578" y="1856"/>
                  </a:lnTo>
                  <a:lnTo>
                    <a:pt x="163954" y="2446"/>
                  </a:lnTo>
                  <a:lnTo>
                    <a:pt x="163408" y="2806"/>
                  </a:lnTo>
                  <a:lnTo>
                    <a:pt x="162995" y="3000"/>
                  </a:lnTo>
                  <a:lnTo>
                    <a:pt x="162529" y="3141"/>
                  </a:lnTo>
                  <a:lnTo>
                    <a:pt x="162010" y="3220"/>
                  </a:lnTo>
                  <a:lnTo>
                    <a:pt x="161711" y="3229"/>
                  </a:lnTo>
                  <a:lnTo>
                    <a:pt x="161420" y="3220"/>
                  </a:lnTo>
                  <a:lnTo>
                    <a:pt x="160892" y="3141"/>
                  </a:lnTo>
                  <a:lnTo>
                    <a:pt x="160426" y="3000"/>
                  </a:lnTo>
                  <a:lnTo>
                    <a:pt x="160013" y="2806"/>
                  </a:lnTo>
                  <a:lnTo>
                    <a:pt x="159467" y="2446"/>
                  </a:lnTo>
                  <a:lnTo>
                    <a:pt x="158843" y="1856"/>
                  </a:lnTo>
                  <a:lnTo>
                    <a:pt x="158561" y="1540"/>
                  </a:lnTo>
                  <a:lnTo>
                    <a:pt x="158280" y="1249"/>
                  </a:lnTo>
                  <a:lnTo>
                    <a:pt x="157708" y="704"/>
                  </a:lnTo>
                  <a:lnTo>
                    <a:pt x="157224" y="370"/>
                  </a:lnTo>
                  <a:lnTo>
                    <a:pt x="156855" y="194"/>
                  </a:lnTo>
                  <a:lnTo>
                    <a:pt x="156441" y="70"/>
                  </a:lnTo>
                  <a:lnTo>
                    <a:pt x="155984" y="9"/>
                  </a:lnTo>
                  <a:lnTo>
                    <a:pt x="155728" y="0"/>
                  </a:lnTo>
                  <a:lnTo>
                    <a:pt x="155465" y="9"/>
                  </a:lnTo>
                  <a:lnTo>
                    <a:pt x="155007" y="70"/>
                  </a:lnTo>
                  <a:lnTo>
                    <a:pt x="154594" y="194"/>
                  </a:lnTo>
                  <a:lnTo>
                    <a:pt x="154224" y="370"/>
                  </a:lnTo>
                  <a:lnTo>
                    <a:pt x="153740" y="704"/>
                  </a:lnTo>
                  <a:lnTo>
                    <a:pt x="153168" y="1249"/>
                  </a:lnTo>
                  <a:lnTo>
                    <a:pt x="152887" y="1540"/>
                  </a:lnTo>
                  <a:lnTo>
                    <a:pt x="152605" y="1856"/>
                  </a:lnTo>
                  <a:lnTo>
                    <a:pt x="151981" y="2446"/>
                  </a:lnTo>
                  <a:lnTo>
                    <a:pt x="151435" y="2806"/>
                  </a:lnTo>
                  <a:lnTo>
                    <a:pt x="151022" y="3000"/>
                  </a:lnTo>
                  <a:lnTo>
                    <a:pt x="150556" y="3141"/>
                  </a:lnTo>
                  <a:lnTo>
                    <a:pt x="150028" y="3220"/>
                  </a:lnTo>
                  <a:lnTo>
                    <a:pt x="149738" y="3229"/>
                  </a:lnTo>
                  <a:lnTo>
                    <a:pt x="149438" y="3220"/>
                  </a:lnTo>
                  <a:lnTo>
                    <a:pt x="148911" y="3141"/>
                  </a:lnTo>
                  <a:lnTo>
                    <a:pt x="148453" y="3000"/>
                  </a:lnTo>
                  <a:lnTo>
                    <a:pt x="148040" y="2806"/>
                  </a:lnTo>
                  <a:lnTo>
                    <a:pt x="147494" y="2446"/>
                  </a:lnTo>
                  <a:lnTo>
                    <a:pt x="146870" y="1856"/>
                  </a:lnTo>
                  <a:lnTo>
                    <a:pt x="146579" y="1540"/>
                  </a:lnTo>
                  <a:lnTo>
                    <a:pt x="146307" y="1249"/>
                  </a:lnTo>
                  <a:lnTo>
                    <a:pt x="145735" y="704"/>
                  </a:lnTo>
                  <a:lnTo>
                    <a:pt x="145242" y="370"/>
                  </a:lnTo>
                  <a:lnTo>
                    <a:pt x="144873" y="194"/>
                  </a:lnTo>
                  <a:lnTo>
                    <a:pt x="144468" y="70"/>
                  </a:lnTo>
                  <a:lnTo>
                    <a:pt x="144002" y="9"/>
                  </a:lnTo>
                  <a:lnTo>
                    <a:pt x="143747" y="0"/>
                  </a:lnTo>
                  <a:lnTo>
                    <a:pt x="143492" y="9"/>
                  </a:lnTo>
                  <a:lnTo>
                    <a:pt x="143025" y="70"/>
                  </a:lnTo>
                  <a:lnTo>
                    <a:pt x="142612" y="194"/>
                  </a:lnTo>
                  <a:lnTo>
                    <a:pt x="142242" y="370"/>
                  </a:lnTo>
                  <a:lnTo>
                    <a:pt x="141758" y="704"/>
                  </a:lnTo>
                  <a:lnTo>
                    <a:pt x="141187" y="1249"/>
                  </a:lnTo>
                  <a:lnTo>
                    <a:pt x="140914" y="1540"/>
                  </a:lnTo>
                  <a:lnTo>
                    <a:pt x="140624" y="1856"/>
                  </a:lnTo>
                  <a:lnTo>
                    <a:pt x="139999" y="2446"/>
                  </a:lnTo>
                  <a:lnTo>
                    <a:pt x="139454" y="2806"/>
                  </a:lnTo>
                  <a:lnTo>
                    <a:pt x="139040" y="3000"/>
                  </a:lnTo>
                  <a:lnTo>
                    <a:pt x="138574" y="3141"/>
                  </a:lnTo>
                  <a:lnTo>
                    <a:pt x="138046" y="3220"/>
                  </a:lnTo>
                  <a:lnTo>
                    <a:pt x="137756" y="3229"/>
                  </a:lnTo>
                  <a:lnTo>
                    <a:pt x="137465" y="3220"/>
                  </a:lnTo>
                  <a:lnTo>
                    <a:pt x="136938" y="3141"/>
                  </a:lnTo>
                  <a:lnTo>
                    <a:pt x="136471" y="3000"/>
                  </a:lnTo>
                  <a:lnTo>
                    <a:pt x="136058" y="2806"/>
                  </a:lnTo>
                  <a:lnTo>
                    <a:pt x="135512" y="2446"/>
                  </a:lnTo>
                  <a:lnTo>
                    <a:pt x="134888" y="1856"/>
                  </a:lnTo>
                  <a:lnTo>
                    <a:pt x="134598" y="1540"/>
                  </a:lnTo>
                  <a:lnTo>
                    <a:pt x="134325" y="1249"/>
                  </a:lnTo>
                  <a:lnTo>
                    <a:pt x="133753" y="704"/>
                  </a:lnTo>
                  <a:lnTo>
                    <a:pt x="133260" y="370"/>
                  </a:lnTo>
                  <a:lnTo>
                    <a:pt x="132900" y="194"/>
                  </a:lnTo>
                  <a:lnTo>
                    <a:pt x="132486" y="70"/>
                  </a:lnTo>
                  <a:lnTo>
                    <a:pt x="132020" y="9"/>
                  </a:lnTo>
                  <a:lnTo>
                    <a:pt x="131765" y="0"/>
                  </a:lnTo>
                  <a:lnTo>
                    <a:pt x="131510" y="9"/>
                  </a:lnTo>
                  <a:lnTo>
                    <a:pt x="131043" y="70"/>
                  </a:lnTo>
                  <a:lnTo>
                    <a:pt x="130630" y="194"/>
                  </a:lnTo>
                  <a:lnTo>
                    <a:pt x="130269" y="370"/>
                  </a:lnTo>
                  <a:lnTo>
                    <a:pt x="129777" y="704"/>
                  </a:lnTo>
                  <a:lnTo>
                    <a:pt x="129205" y="1249"/>
                  </a:lnTo>
                  <a:lnTo>
                    <a:pt x="128932" y="1540"/>
                  </a:lnTo>
                  <a:lnTo>
                    <a:pt x="128642" y="1856"/>
                  </a:lnTo>
                  <a:lnTo>
                    <a:pt x="128017" y="2446"/>
                  </a:lnTo>
                  <a:lnTo>
                    <a:pt x="127472" y="2806"/>
                  </a:lnTo>
                  <a:lnTo>
                    <a:pt x="127058" y="3000"/>
                  </a:lnTo>
                  <a:lnTo>
                    <a:pt x="126592" y="3141"/>
                  </a:lnTo>
                  <a:lnTo>
                    <a:pt x="126064" y="3220"/>
                  </a:lnTo>
                  <a:lnTo>
                    <a:pt x="125774" y="3229"/>
                  </a:lnTo>
                  <a:lnTo>
                    <a:pt x="125484" y="3220"/>
                  </a:lnTo>
                  <a:lnTo>
                    <a:pt x="124956" y="3141"/>
                  </a:lnTo>
                  <a:lnTo>
                    <a:pt x="124490" y="3000"/>
                  </a:lnTo>
                  <a:lnTo>
                    <a:pt x="124076" y="2806"/>
                  </a:lnTo>
                  <a:lnTo>
                    <a:pt x="123531" y="2446"/>
                  </a:lnTo>
                  <a:lnTo>
                    <a:pt x="122906" y="1856"/>
                  </a:lnTo>
                  <a:lnTo>
                    <a:pt x="122625" y="1540"/>
                  </a:lnTo>
                  <a:lnTo>
                    <a:pt x="122343" y="1249"/>
                  </a:lnTo>
                  <a:lnTo>
                    <a:pt x="121771" y="704"/>
                  </a:lnTo>
                  <a:lnTo>
                    <a:pt x="121287" y="370"/>
                  </a:lnTo>
                  <a:lnTo>
                    <a:pt x="120918" y="194"/>
                  </a:lnTo>
                  <a:lnTo>
                    <a:pt x="120504" y="70"/>
                  </a:lnTo>
                  <a:lnTo>
                    <a:pt x="120047" y="9"/>
                  </a:lnTo>
                  <a:lnTo>
                    <a:pt x="119783" y="0"/>
                  </a:lnTo>
                  <a:lnTo>
                    <a:pt x="119528" y="9"/>
                  </a:lnTo>
                  <a:lnTo>
                    <a:pt x="119062" y="70"/>
                  </a:lnTo>
                  <a:lnTo>
                    <a:pt x="118657" y="194"/>
                  </a:lnTo>
                  <a:lnTo>
                    <a:pt x="118288" y="370"/>
                  </a:lnTo>
                  <a:lnTo>
                    <a:pt x="117804" y="704"/>
                  </a:lnTo>
                  <a:lnTo>
                    <a:pt x="117232" y="1249"/>
                  </a:lnTo>
                  <a:lnTo>
                    <a:pt x="116950" y="1540"/>
                  </a:lnTo>
                  <a:lnTo>
                    <a:pt x="116660" y="1856"/>
                  </a:lnTo>
                  <a:lnTo>
                    <a:pt x="116044" y="2446"/>
                  </a:lnTo>
                  <a:lnTo>
                    <a:pt x="115499" y="2806"/>
                  </a:lnTo>
                  <a:lnTo>
                    <a:pt x="115085" y="3000"/>
                  </a:lnTo>
                  <a:lnTo>
                    <a:pt x="114619" y="3141"/>
                  </a:lnTo>
                  <a:lnTo>
                    <a:pt x="114091" y="3220"/>
                  </a:lnTo>
                  <a:lnTo>
                    <a:pt x="113801" y="3229"/>
                  </a:lnTo>
                  <a:lnTo>
                    <a:pt x="113502" y="3220"/>
                  </a:lnTo>
                  <a:lnTo>
                    <a:pt x="112974" y="3141"/>
                  </a:lnTo>
                  <a:lnTo>
                    <a:pt x="112508" y="3000"/>
                  </a:lnTo>
                  <a:lnTo>
                    <a:pt x="112094" y="2806"/>
                  </a:lnTo>
                  <a:lnTo>
                    <a:pt x="111549" y="2446"/>
                  </a:lnTo>
                  <a:lnTo>
                    <a:pt x="110933" y="1856"/>
                  </a:lnTo>
                  <a:lnTo>
                    <a:pt x="110643" y="1540"/>
                  </a:lnTo>
                  <a:lnTo>
                    <a:pt x="110370" y="1249"/>
                  </a:lnTo>
                  <a:lnTo>
                    <a:pt x="109798" y="704"/>
                  </a:lnTo>
                  <a:lnTo>
                    <a:pt x="109306" y="370"/>
                  </a:lnTo>
                  <a:lnTo>
                    <a:pt x="108936" y="194"/>
                  </a:lnTo>
                  <a:lnTo>
                    <a:pt x="108531" y="70"/>
                  </a:lnTo>
                  <a:lnTo>
                    <a:pt x="108065" y="9"/>
                  </a:lnTo>
                  <a:lnTo>
                    <a:pt x="107810" y="0"/>
                  </a:lnTo>
                  <a:lnTo>
                    <a:pt x="107555" y="9"/>
                  </a:lnTo>
                  <a:lnTo>
                    <a:pt x="107089" y="70"/>
                  </a:lnTo>
                  <a:lnTo>
                    <a:pt x="106675" y="194"/>
                  </a:lnTo>
                  <a:lnTo>
                    <a:pt x="106306" y="370"/>
                  </a:lnTo>
                  <a:lnTo>
                    <a:pt x="105822" y="704"/>
                  </a:lnTo>
                  <a:lnTo>
                    <a:pt x="105250" y="1249"/>
                  </a:lnTo>
                  <a:lnTo>
                    <a:pt x="104977" y="1540"/>
                  </a:lnTo>
                  <a:lnTo>
                    <a:pt x="104687" y="1856"/>
                  </a:lnTo>
                  <a:lnTo>
                    <a:pt x="104062" y="2446"/>
                  </a:lnTo>
                  <a:lnTo>
                    <a:pt x="103517" y="2806"/>
                  </a:lnTo>
                  <a:lnTo>
                    <a:pt x="103104" y="3000"/>
                  </a:lnTo>
                  <a:lnTo>
                    <a:pt x="102637" y="3141"/>
                  </a:lnTo>
                  <a:lnTo>
                    <a:pt x="102109" y="3220"/>
                  </a:lnTo>
                  <a:lnTo>
                    <a:pt x="101819" y="3229"/>
                  </a:lnTo>
                  <a:lnTo>
                    <a:pt x="101529" y="3220"/>
                  </a:lnTo>
                  <a:lnTo>
                    <a:pt x="101001" y="3141"/>
                  </a:lnTo>
                  <a:lnTo>
                    <a:pt x="100535" y="3000"/>
                  </a:lnTo>
                  <a:lnTo>
                    <a:pt x="100121" y="2806"/>
                  </a:lnTo>
                  <a:lnTo>
                    <a:pt x="99576" y="2446"/>
                  </a:lnTo>
                  <a:lnTo>
                    <a:pt x="98951" y="1856"/>
                  </a:lnTo>
                  <a:lnTo>
                    <a:pt x="98661" y="1540"/>
                  </a:lnTo>
                  <a:lnTo>
                    <a:pt x="98388" y="1249"/>
                  </a:lnTo>
                  <a:lnTo>
                    <a:pt x="97816" y="704"/>
                  </a:lnTo>
                  <a:lnTo>
                    <a:pt x="97324" y="370"/>
                  </a:lnTo>
                  <a:lnTo>
                    <a:pt x="96963" y="194"/>
                  </a:lnTo>
                  <a:lnTo>
                    <a:pt x="96550" y="70"/>
                  </a:lnTo>
                  <a:lnTo>
                    <a:pt x="96083" y="9"/>
                  </a:lnTo>
                  <a:lnTo>
                    <a:pt x="95828" y="0"/>
                  </a:lnTo>
                  <a:lnTo>
                    <a:pt x="95573" y="9"/>
                  </a:lnTo>
                  <a:lnTo>
                    <a:pt x="95107" y="70"/>
                  </a:lnTo>
                  <a:lnTo>
                    <a:pt x="94693" y="194"/>
                  </a:lnTo>
                  <a:lnTo>
                    <a:pt x="94333" y="370"/>
                  </a:lnTo>
                  <a:lnTo>
                    <a:pt x="93840" y="704"/>
                  </a:lnTo>
                  <a:lnTo>
                    <a:pt x="93268" y="1249"/>
                  </a:lnTo>
                  <a:lnTo>
                    <a:pt x="92996" y="1540"/>
                  </a:lnTo>
                  <a:lnTo>
                    <a:pt x="92705" y="1856"/>
                  </a:lnTo>
                  <a:lnTo>
                    <a:pt x="92081" y="2446"/>
                  </a:lnTo>
                  <a:lnTo>
                    <a:pt x="91535" y="2806"/>
                  </a:lnTo>
                  <a:lnTo>
                    <a:pt x="91122" y="3000"/>
                  </a:lnTo>
                  <a:lnTo>
                    <a:pt x="90655" y="3141"/>
                  </a:lnTo>
                  <a:lnTo>
                    <a:pt x="90128" y="3220"/>
                  </a:lnTo>
                  <a:lnTo>
                    <a:pt x="89837" y="3229"/>
                  </a:lnTo>
                  <a:lnTo>
                    <a:pt x="89547" y="3220"/>
                  </a:lnTo>
                  <a:lnTo>
                    <a:pt x="89019" y="3141"/>
                  </a:lnTo>
                  <a:lnTo>
                    <a:pt x="88553" y="3000"/>
                  </a:lnTo>
                  <a:lnTo>
                    <a:pt x="88139" y="2806"/>
                  </a:lnTo>
                  <a:lnTo>
                    <a:pt x="87594" y="2446"/>
                  </a:lnTo>
                  <a:lnTo>
                    <a:pt x="86969" y="1856"/>
                  </a:lnTo>
                  <a:lnTo>
                    <a:pt x="86679" y="1540"/>
                  </a:lnTo>
                  <a:lnTo>
                    <a:pt x="86406" y="1249"/>
                  </a:lnTo>
                  <a:lnTo>
                    <a:pt x="85835" y="704"/>
                  </a:lnTo>
                  <a:lnTo>
                    <a:pt x="85351" y="370"/>
                  </a:lnTo>
                  <a:lnTo>
                    <a:pt x="84981" y="194"/>
                  </a:lnTo>
                  <a:lnTo>
                    <a:pt x="84568" y="70"/>
                  </a:lnTo>
                  <a:lnTo>
                    <a:pt x="84110" y="9"/>
                  </a:lnTo>
                  <a:lnTo>
                    <a:pt x="83846" y="0"/>
                  </a:lnTo>
                  <a:lnTo>
                    <a:pt x="83591" y="9"/>
                  </a:lnTo>
                  <a:lnTo>
                    <a:pt x="83125" y="70"/>
                  </a:lnTo>
                  <a:lnTo>
                    <a:pt x="82720" y="194"/>
                  </a:lnTo>
                  <a:lnTo>
                    <a:pt x="82351" y="370"/>
                  </a:lnTo>
                  <a:lnTo>
                    <a:pt x="81867" y="704"/>
                  </a:lnTo>
                  <a:lnTo>
                    <a:pt x="81286" y="1249"/>
                  </a:lnTo>
                  <a:lnTo>
                    <a:pt x="81014" y="1540"/>
                  </a:lnTo>
                  <a:lnTo>
                    <a:pt x="80723" y="1856"/>
                  </a:lnTo>
                  <a:lnTo>
                    <a:pt x="80108" y="2446"/>
                  </a:lnTo>
                  <a:lnTo>
                    <a:pt x="79562" y="2806"/>
                  </a:lnTo>
                  <a:lnTo>
                    <a:pt x="79149" y="3000"/>
                  </a:lnTo>
                  <a:lnTo>
                    <a:pt x="78682" y="3141"/>
                  </a:lnTo>
                  <a:lnTo>
                    <a:pt x="78155" y="3220"/>
                  </a:lnTo>
                  <a:lnTo>
                    <a:pt x="77864" y="3229"/>
                  </a:lnTo>
                  <a:lnTo>
                    <a:pt x="77565" y="3220"/>
                  </a:lnTo>
                  <a:lnTo>
                    <a:pt x="77037" y="3141"/>
                  </a:lnTo>
                  <a:lnTo>
                    <a:pt x="76571" y="3000"/>
                  </a:lnTo>
                  <a:lnTo>
                    <a:pt x="76158" y="2806"/>
                  </a:lnTo>
                  <a:lnTo>
                    <a:pt x="75612" y="2446"/>
                  </a:lnTo>
                  <a:lnTo>
                    <a:pt x="74996" y="1856"/>
                  </a:lnTo>
                  <a:lnTo>
                    <a:pt x="74706" y="1540"/>
                  </a:lnTo>
                  <a:lnTo>
                    <a:pt x="74433" y="1249"/>
                  </a:lnTo>
                  <a:lnTo>
                    <a:pt x="73862" y="704"/>
                  </a:lnTo>
                  <a:lnTo>
                    <a:pt x="73369" y="370"/>
                  </a:lnTo>
                  <a:lnTo>
                    <a:pt x="72999" y="194"/>
                  </a:lnTo>
                  <a:lnTo>
                    <a:pt x="72595" y="70"/>
                  </a:lnTo>
                  <a:lnTo>
                    <a:pt x="72129" y="9"/>
                  </a:lnTo>
                  <a:lnTo>
                    <a:pt x="71873" y="0"/>
                  </a:lnTo>
                  <a:lnTo>
                    <a:pt x="71610" y="9"/>
                  </a:lnTo>
                  <a:lnTo>
                    <a:pt x="71152" y="70"/>
                  </a:lnTo>
                  <a:lnTo>
                    <a:pt x="70739" y="194"/>
                  </a:lnTo>
                  <a:lnTo>
                    <a:pt x="70369" y="370"/>
                  </a:lnTo>
                  <a:lnTo>
                    <a:pt x="69885" y="704"/>
                  </a:lnTo>
                  <a:lnTo>
                    <a:pt x="69313" y="1249"/>
                  </a:lnTo>
                  <a:lnTo>
                    <a:pt x="69041" y="1540"/>
                  </a:lnTo>
                  <a:lnTo>
                    <a:pt x="68750" y="1856"/>
                  </a:lnTo>
                  <a:lnTo>
                    <a:pt x="68126" y="2446"/>
                  </a:lnTo>
                  <a:lnTo>
                    <a:pt x="67580" y="2806"/>
                  </a:lnTo>
                  <a:lnTo>
                    <a:pt x="67167" y="3000"/>
                  </a:lnTo>
                  <a:lnTo>
                    <a:pt x="66701" y="3141"/>
                  </a:lnTo>
                  <a:lnTo>
                    <a:pt x="66173" y="3220"/>
                  </a:lnTo>
                  <a:lnTo>
                    <a:pt x="65883" y="3229"/>
                  </a:lnTo>
                  <a:lnTo>
                    <a:pt x="65592" y="3220"/>
                  </a:lnTo>
                  <a:lnTo>
                    <a:pt x="65064" y="3141"/>
                  </a:lnTo>
                  <a:lnTo>
                    <a:pt x="64598" y="3000"/>
                  </a:lnTo>
                  <a:lnTo>
                    <a:pt x="64185" y="2806"/>
                  </a:lnTo>
                  <a:lnTo>
                    <a:pt x="63639" y="2446"/>
                  </a:lnTo>
                  <a:lnTo>
                    <a:pt x="63015" y="1856"/>
                  </a:lnTo>
                  <a:lnTo>
                    <a:pt x="62724" y="1540"/>
                  </a:lnTo>
                  <a:lnTo>
                    <a:pt x="62452" y="1249"/>
                  </a:lnTo>
                  <a:lnTo>
                    <a:pt x="61880" y="704"/>
                  </a:lnTo>
                  <a:lnTo>
                    <a:pt x="61387" y="370"/>
                  </a:lnTo>
                  <a:lnTo>
                    <a:pt x="61026" y="194"/>
                  </a:lnTo>
                  <a:lnTo>
                    <a:pt x="60613" y="70"/>
                  </a:lnTo>
                  <a:lnTo>
                    <a:pt x="60147" y="9"/>
                  </a:lnTo>
                  <a:lnTo>
                    <a:pt x="59892" y="0"/>
                  </a:lnTo>
                  <a:lnTo>
                    <a:pt x="59637" y="9"/>
                  </a:lnTo>
                  <a:lnTo>
                    <a:pt x="59170" y="70"/>
                  </a:lnTo>
                  <a:lnTo>
                    <a:pt x="58757" y="194"/>
                  </a:lnTo>
                  <a:lnTo>
                    <a:pt x="58396" y="370"/>
                  </a:lnTo>
                  <a:lnTo>
                    <a:pt x="57903" y="704"/>
                  </a:lnTo>
                  <a:lnTo>
                    <a:pt x="57332" y="1249"/>
                  </a:lnTo>
                  <a:lnTo>
                    <a:pt x="57059" y="1540"/>
                  </a:lnTo>
                  <a:lnTo>
                    <a:pt x="56769" y="1856"/>
                  </a:lnTo>
                  <a:lnTo>
                    <a:pt x="56144" y="2446"/>
                  </a:lnTo>
                  <a:lnTo>
                    <a:pt x="55599" y="2806"/>
                  </a:lnTo>
                  <a:lnTo>
                    <a:pt x="55185" y="3000"/>
                  </a:lnTo>
                  <a:lnTo>
                    <a:pt x="54719" y="3141"/>
                  </a:lnTo>
                  <a:lnTo>
                    <a:pt x="54191" y="3220"/>
                  </a:lnTo>
                  <a:lnTo>
                    <a:pt x="53901" y="3229"/>
                  </a:lnTo>
                  <a:lnTo>
                    <a:pt x="53610" y="3220"/>
                  </a:lnTo>
                  <a:lnTo>
                    <a:pt x="53083" y="3141"/>
                  </a:lnTo>
                  <a:lnTo>
                    <a:pt x="52616" y="3000"/>
                  </a:lnTo>
                  <a:lnTo>
                    <a:pt x="52203" y="2806"/>
                  </a:lnTo>
                  <a:lnTo>
                    <a:pt x="51657" y="2446"/>
                  </a:lnTo>
                  <a:lnTo>
                    <a:pt x="51033" y="1856"/>
                  </a:lnTo>
                  <a:lnTo>
                    <a:pt x="50743" y="1540"/>
                  </a:lnTo>
                  <a:lnTo>
                    <a:pt x="50470" y="1249"/>
                  </a:lnTo>
                  <a:lnTo>
                    <a:pt x="49898" y="704"/>
                  </a:lnTo>
                  <a:lnTo>
                    <a:pt x="49414" y="370"/>
                  </a:lnTo>
                  <a:lnTo>
                    <a:pt x="49045" y="194"/>
                  </a:lnTo>
                  <a:lnTo>
                    <a:pt x="48631" y="70"/>
                  </a:lnTo>
                  <a:lnTo>
                    <a:pt x="48174" y="9"/>
                  </a:lnTo>
                  <a:lnTo>
                    <a:pt x="47910" y="0"/>
                  </a:lnTo>
                  <a:lnTo>
                    <a:pt x="47655" y="9"/>
                  </a:lnTo>
                  <a:lnTo>
                    <a:pt x="47188" y="70"/>
                  </a:lnTo>
                  <a:lnTo>
                    <a:pt x="46784" y="194"/>
                  </a:lnTo>
                  <a:lnTo>
                    <a:pt x="46414" y="370"/>
                  </a:lnTo>
                  <a:lnTo>
                    <a:pt x="45930" y="704"/>
                  </a:lnTo>
                  <a:lnTo>
                    <a:pt x="45359" y="1249"/>
                  </a:lnTo>
                  <a:lnTo>
                    <a:pt x="45077" y="1540"/>
                  </a:lnTo>
                  <a:lnTo>
                    <a:pt x="44787" y="1856"/>
                  </a:lnTo>
                  <a:lnTo>
                    <a:pt x="44171" y="2446"/>
                  </a:lnTo>
                  <a:lnTo>
                    <a:pt x="43626" y="2806"/>
                  </a:lnTo>
                  <a:lnTo>
                    <a:pt x="43212" y="3000"/>
                  </a:lnTo>
                  <a:lnTo>
                    <a:pt x="42746" y="3141"/>
                  </a:lnTo>
                  <a:lnTo>
                    <a:pt x="42218" y="3220"/>
                  </a:lnTo>
                  <a:lnTo>
                    <a:pt x="41928" y="3229"/>
                  </a:lnTo>
                  <a:lnTo>
                    <a:pt x="41629" y="3220"/>
                  </a:lnTo>
                  <a:lnTo>
                    <a:pt x="41101" y="3141"/>
                  </a:lnTo>
                  <a:lnTo>
                    <a:pt x="40635" y="3000"/>
                  </a:lnTo>
                  <a:lnTo>
                    <a:pt x="40221" y="2806"/>
                  </a:lnTo>
                  <a:lnTo>
                    <a:pt x="39676" y="2446"/>
                  </a:lnTo>
                  <a:lnTo>
                    <a:pt x="39060" y="1856"/>
                  </a:lnTo>
                  <a:lnTo>
                    <a:pt x="38770" y="1540"/>
                  </a:lnTo>
                  <a:lnTo>
                    <a:pt x="38497" y="1249"/>
                  </a:lnTo>
                  <a:lnTo>
                    <a:pt x="37925" y="704"/>
                  </a:lnTo>
                  <a:lnTo>
                    <a:pt x="37432" y="370"/>
                  </a:lnTo>
                  <a:lnTo>
                    <a:pt x="37063" y="194"/>
                  </a:lnTo>
                  <a:lnTo>
                    <a:pt x="36658" y="70"/>
                  </a:lnTo>
                  <a:lnTo>
                    <a:pt x="36192" y="9"/>
                  </a:lnTo>
                  <a:lnTo>
                    <a:pt x="35937" y="0"/>
                  </a:lnTo>
                  <a:lnTo>
                    <a:pt x="35673" y="9"/>
                  </a:lnTo>
                  <a:lnTo>
                    <a:pt x="35215" y="70"/>
                  </a:lnTo>
                  <a:lnTo>
                    <a:pt x="34802" y="194"/>
                  </a:lnTo>
                  <a:lnTo>
                    <a:pt x="34432" y="370"/>
                  </a:lnTo>
                  <a:lnTo>
                    <a:pt x="33949" y="704"/>
                  </a:lnTo>
                  <a:lnTo>
                    <a:pt x="33377" y="1249"/>
                  </a:lnTo>
                  <a:lnTo>
                    <a:pt x="33104" y="1540"/>
                  </a:lnTo>
                  <a:lnTo>
                    <a:pt x="32814" y="1856"/>
                  </a:lnTo>
                  <a:lnTo>
                    <a:pt x="32189" y="2446"/>
                  </a:lnTo>
                  <a:lnTo>
                    <a:pt x="31644" y="2806"/>
                  </a:lnTo>
                  <a:lnTo>
                    <a:pt x="31230" y="3000"/>
                  </a:lnTo>
                  <a:lnTo>
                    <a:pt x="30764" y="3141"/>
                  </a:lnTo>
                  <a:lnTo>
                    <a:pt x="30236" y="3220"/>
                  </a:lnTo>
                  <a:lnTo>
                    <a:pt x="29946" y="3229"/>
                  </a:lnTo>
                  <a:lnTo>
                    <a:pt x="29656" y="3220"/>
                  </a:lnTo>
                  <a:lnTo>
                    <a:pt x="29128" y="3141"/>
                  </a:lnTo>
                  <a:lnTo>
                    <a:pt x="28662" y="3000"/>
                  </a:lnTo>
                  <a:lnTo>
                    <a:pt x="28248" y="2806"/>
                  </a:lnTo>
                  <a:lnTo>
                    <a:pt x="27703" y="2446"/>
                  </a:lnTo>
                  <a:lnTo>
                    <a:pt x="27078" y="1856"/>
                  </a:lnTo>
                  <a:lnTo>
                    <a:pt x="26788" y="1540"/>
                  </a:lnTo>
                  <a:lnTo>
                    <a:pt x="26515" y="1249"/>
                  </a:lnTo>
                  <a:lnTo>
                    <a:pt x="25943" y="704"/>
                  </a:lnTo>
                  <a:lnTo>
                    <a:pt x="25451" y="370"/>
                  </a:lnTo>
                  <a:lnTo>
                    <a:pt x="25090" y="194"/>
                  </a:lnTo>
                  <a:lnTo>
                    <a:pt x="24676" y="70"/>
                  </a:lnTo>
                  <a:lnTo>
                    <a:pt x="24210" y="9"/>
                  </a:lnTo>
                  <a:lnTo>
                    <a:pt x="23955" y="0"/>
                  </a:lnTo>
                  <a:lnTo>
                    <a:pt x="23700" y="9"/>
                  </a:lnTo>
                  <a:lnTo>
                    <a:pt x="23234" y="70"/>
                  </a:lnTo>
                  <a:lnTo>
                    <a:pt x="22829" y="194"/>
                  </a:lnTo>
                  <a:lnTo>
                    <a:pt x="22459" y="370"/>
                  </a:lnTo>
                  <a:lnTo>
                    <a:pt x="21967" y="704"/>
                  </a:lnTo>
                  <a:lnTo>
                    <a:pt x="21395" y="1249"/>
                  </a:lnTo>
                  <a:lnTo>
                    <a:pt x="21122" y="1540"/>
                  </a:lnTo>
                  <a:lnTo>
                    <a:pt x="20832" y="1856"/>
                  </a:lnTo>
                  <a:lnTo>
                    <a:pt x="20216" y="2446"/>
                  </a:lnTo>
                  <a:lnTo>
                    <a:pt x="19662" y="2806"/>
                  </a:lnTo>
                  <a:lnTo>
                    <a:pt x="19249" y="3000"/>
                  </a:lnTo>
                  <a:lnTo>
                    <a:pt x="18782" y="3141"/>
                  </a:lnTo>
                  <a:lnTo>
                    <a:pt x="18263" y="3220"/>
                  </a:lnTo>
                  <a:lnTo>
                    <a:pt x="17964" y="3229"/>
                  </a:lnTo>
                  <a:lnTo>
                    <a:pt x="17674" y="3220"/>
                  </a:lnTo>
                  <a:lnTo>
                    <a:pt x="17146" y="3141"/>
                  </a:lnTo>
                  <a:lnTo>
                    <a:pt x="16680" y="3000"/>
                  </a:lnTo>
                  <a:lnTo>
                    <a:pt x="16266" y="2806"/>
                  </a:lnTo>
                  <a:lnTo>
                    <a:pt x="15721" y="2446"/>
                  </a:lnTo>
                  <a:lnTo>
                    <a:pt x="15096" y="1856"/>
                  </a:lnTo>
                  <a:lnTo>
                    <a:pt x="14815" y="1540"/>
                  </a:lnTo>
                  <a:lnTo>
                    <a:pt x="14533" y="1249"/>
                  </a:lnTo>
                  <a:lnTo>
                    <a:pt x="13961" y="704"/>
                  </a:lnTo>
                  <a:lnTo>
                    <a:pt x="13478" y="370"/>
                  </a:lnTo>
                  <a:lnTo>
                    <a:pt x="13108" y="194"/>
                  </a:lnTo>
                  <a:lnTo>
                    <a:pt x="12695" y="70"/>
                  </a:lnTo>
                  <a:lnTo>
                    <a:pt x="12237" y="9"/>
                  </a:lnTo>
                  <a:lnTo>
                    <a:pt x="11982" y="0"/>
                  </a:lnTo>
                  <a:lnTo>
                    <a:pt x="11718" y="9"/>
                  </a:lnTo>
                  <a:lnTo>
                    <a:pt x="11261" y="70"/>
                  </a:lnTo>
                  <a:lnTo>
                    <a:pt x="10847" y="194"/>
                  </a:lnTo>
                  <a:lnTo>
                    <a:pt x="10478" y="370"/>
                  </a:lnTo>
                  <a:lnTo>
                    <a:pt x="9994" y="704"/>
                  </a:lnTo>
                  <a:lnTo>
                    <a:pt x="9422" y="1249"/>
                  </a:lnTo>
                  <a:lnTo>
                    <a:pt x="9141" y="1540"/>
                  </a:lnTo>
                  <a:lnTo>
                    <a:pt x="8859" y="1856"/>
                  </a:lnTo>
                  <a:lnTo>
                    <a:pt x="8234" y="2446"/>
                  </a:lnTo>
                  <a:lnTo>
                    <a:pt x="7689" y="2806"/>
                  </a:lnTo>
                  <a:lnTo>
                    <a:pt x="7275" y="3000"/>
                  </a:lnTo>
                  <a:lnTo>
                    <a:pt x="6809" y="3141"/>
                  </a:lnTo>
                  <a:lnTo>
                    <a:pt x="6281" y="3220"/>
                  </a:lnTo>
                  <a:lnTo>
                    <a:pt x="5991" y="3229"/>
                  </a:lnTo>
                  <a:lnTo>
                    <a:pt x="5692" y="3220"/>
                  </a:lnTo>
                  <a:lnTo>
                    <a:pt x="5173" y="3141"/>
                  </a:lnTo>
                  <a:lnTo>
                    <a:pt x="4707" y="3000"/>
                  </a:lnTo>
                  <a:lnTo>
                    <a:pt x="4293" y="2806"/>
                  </a:lnTo>
                  <a:lnTo>
                    <a:pt x="3748" y="2446"/>
                  </a:lnTo>
                  <a:lnTo>
                    <a:pt x="3123" y="1856"/>
                  </a:lnTo>
                  <a:lnTo>
                    <a:pt x="2833" y="1540"/>
                  </a:lnTo>
                  <a:lnTo>
                    <a:pt x="2560" y="1249"/>
                  </a:lnTo>
                  <a:lnTo>
                    <a:pt x="1988" y="704"/>
                  </a:lnTo>
                  <a:lnTo>
                    <a:pt x="1496" y="370"/>
                  </a:lnTo>
                  <a:lnTo>
                    <a:pt x="1135" y="194"/>
                  </a:lnTo>
                  <a:lnTo>
                    <a:pt x="722" y="70"/>
                  </a:lnTo>
                  <a:lnTo>
                    <a:pt x="255" y="9"/>
                  </a:lnTo>
                  <a:lnTo>
                    <a:pt x="0" y="0"/>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3969975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65"/>
        <p:cNvGrpSpPr/>
        <p:nvPr/>
      </p:nvGrpSpPr>
      <p:grpSpPr>
        <a:xfrm>
          <a:off x="0" y="0"/>
          <a:ext cx="0" cy="0"/>
          <a:chOff x="0" y="0"/>
          <a:chExt cx="0" cy="0"/>
        </a:xfrm>
      </p:grpSpPr>
      <p:sp>
        <p:nvSpPr>
          <p:cNvPr id="466" name="Google Shape;466;p15"/>
          <p:cNvSpPr txBox="1">
            <a:spLocks noGrp="1"/>
          </p:cNvSpPr>
          <p:nvPr>
            <p:ph type="title"/>
          </p:nvPr>
        </p:nvSpPr>
        <p:spPr>
          <a:xfrm>
            <a:off x="960000" y="716367"/>
            <a:ext cx="6683600" cy="625200"/>
          </a:xfrm>
          <a:prstGeom prst="rect">
            <a:avLst/>
          </a:prstGeom>
        </p:spPr>
        <p:txBody>
          <a:bodyPr spcFirstLastPara="1" wrap="square" lIns="91425" tIns="91425" rIns="91425" bIns="91425" anchor="ctr" anchorCtr="0">
            <a:noAutofit/>
          </a:bodyPr>
          <a:lstStyle>
            <a:lvl1pPr lvl="0" rtl="0">
              <a:spcBef>
                <a:spcPts val="0"/>
              </a:spcBef>
              <a:spcAft>
                <a:spcPts val="0"/>
              </a:spcAft>
              <a:buSzPts val="4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67" name="Google Shape;467;p15"/>
          <p:cNvGrpSpPr/>
          <p:nvPr/>
        </p:nvGrpSpPr>
        <p:grpSpPr>
          <a:xfrm>
            <a:off x="-753245" y="159572"/>
            <a:ext cx="13450725" cy="7419888"/>
            <a:chOff x="-564934" y="119679"/>
            <a:chExt cx="10088044" cy="5564916"/>
          </a:xfrm>
        </p:grpSpPr>
        <p:sp>
          <p:nvSpPr>
            <p:cNvPr id="468" name="Google Shape;468;p15"/>
            <p:cNvSpPr/>
            <p:nvPr/>
          </p:nvSpPr>
          <p:spPr>
            <a:xfrm rot="-1965349" flipH="1">
              <a:off x="8647250" y="3442129"/>
              <a:ext cx="725067" cy="770493"/>
            </a:xfrm>
            <a:custGeom>
              <a:avLst/>
              <a:gdLst/>
              <a:ahLst/>
              <a:cxnLst/>
              <a:rect l="l" t="t" r="r" b="b"/>
              <a:pathLst>
                <a:path w="22825" h="24255" extrusionOk="0">
                  <a:moveTo>
                    <a:pt x="17431" y="1"/>
                  </a:moveTo>
                  <a:lnTo>
                    <a:pt x="16942" y="91"/>
                  </a:lnTo>
                  <a:lnTo>
                    <a:pt x="16472" y="344"/>
                  </a:lnTo>
                  <a:lnTo>
                    <a:pt x="16055" y="706"/>
                  </a:lnTo>
                  <a:lnTo>
                    <a:pt x="15494" y="1394"/>
                  </a:lnTo>
                  <a:lnTo>
                    <a:pt x="14969" y="2372"/>
                  </a:lnTo>
                  <a:lnTo>
                    <a:pt x="14806" y="2806"/>
                  </a:lnTo>
                  <a:lnTo>
                    <a:pt x="14607" y="3458"/>
                  </a:lnTo>
                  <a:lnTo>
                    <a:pt x="14481" y="4797"/>
                  </a:lnTo>
                  <a:lnTo>
                    <a:pt x="14462" y="6155"/>
                  </a:lnTo>
                  <a:lnTo>
                    <a:pt x="14354" y="7494"/>
                  </a:lnTo>
                  <a:lnTo>
                    <a:pt x="14209" y="8146"/>
                  </a:lnTo>
                  <a:lnTo>
                    <a:pt x="13956" y="8960"/>
                  </a:lnTo>
                  <a:lnTo>
                    <a:pt x="13250" y="10517"/>
                  </a:lnTo>
                  <a:lnTo>
                    <a:pt x="12852" y="11241"/>
                  </a:lnTo>
                  <a:lnTo>
                    <a:pt x="12200" y="8073"/>
                  </a:lnTo>
                  <a:lnTo>
                    <a:pt x="11422" y="4489"/>
                  </a:lnTo>
                  <a:lnTo>
                    <a:pt x="11313" y="4091"/>
                  </a:lnTo>
                  <a:lnTo>
                    <a:pt x="11114" y="3729"/>
                  </a:lnTo>
                  <a:lnTo>
                    <a:pt x="10933" y="3530"/>
                  </a:lnTo>
                  <a:lnTo>
                    <a:pt x="10553" y="3349"/>
                  </a:lnTo>
                  <a:lnTo>
                    <a:pt x="10191" y="3440"/>
                  </a:lnTo>
                  <a:lnTo>
                    <a:pt x="9829" y="3711"/>
                  </a:lnTo>
                  <a:lnTo>
                    <a:pt x="9358" y="4345"/>
                  </a:lnTo>
                  <a:lnTo>
                    <a:pt x="8978" y="5286"/>
                  </a:lnTo>
                  <a:lnTo>
                    <a:pt x="8924" y="5630"/>
                  </a:lnTo>
                  <a:lnTo>
                    <a:pt x="8942" y="6082"/>
                  </a:lnTo>
                  <a:lnTo>
                    <a:pt x="9141" y="6933"/>
                  </a:lnTo>
                  <a:lnTo>
                    <a:pt x="9684" y="8164"/>
                  </a:lnTo>
                  <a:lnTo>
                    <a:pt x="10118" y="8960"/>
                  </a:lnTo>
                  <a:lnTo>
                    <a:pt x="10553" y="9757"/>
                  </a:lnTo>
                  <a:lnTo>
                    <a:pt x="11005" y="11024"/>
                  </a:lnTo>
                  <a:lnTo>
                    <a:pt x="11114" y="11892"/>
                  </a:lnTo>
                  <a:lnTo>
                    <a:pt x="11078" y="12327"/>
                  </a:lnTo>
                  <a:lnTo>
                    <a:pt x="11023" y="12580"/>
                  </a:lnTo>
                  <a:lnTo>
                    <a:pt x="10842" y="13033"/>
                  </a:lnTo>
                  <a:lnTo>
                    <a:pt x="10571" y="13431"/>
                  </a:lnTo>
                  <a:lnTo>
                    <a:pt x="10209" y="13721"/>
                  </a:lnTo>
                  <a:lnTo>
                    <a:pt x="9974" y="13811"/>
                  </a:lnTo>
                  <a:lnTo>
                    <a:pt x="9738" y="13865"/>
                  </a:lnTo>
                  <a:lnTo>
                    <a:pt x="9304" y="13829"/>
                  </a:lnTo>
                  <a:lnTo>
                    <a:pt x="8906" y="13630"/>
                  </a:lnTo>
                  <a:lnTo>
                    <a:pt x="8562" y="13322"/>
                  </a:lnTo>
                  <a:lnTo>
                    <a:pt x="8127" y="12689"/>
                  </a:lnTo>
                  <a:lnTo>
                    <a:pt x="7765" y="11675"/>
                  </a:lnTo>
                  <a:lnTo>
                    <a:pt x="7675" y="11168"/>
                  </a:lnTo>
                  <a:lnTo>
                    <a:pt x="7602" y="10662"/>
                  </a:lnTo>
                  <a:lnTo>
                    <a:pt x="7331" y="9612"/>
                  </a:lnTo>
                  <a:lnTo>
                    <a:pt x="7005" y="8924"/>
                  </a:lnTo>
                  <a:lnTo>
                    <a:pt x="6716" y="8544"/>
                  </a:lnTo>
                  <a:lnTo>
                    <a:pt x="6372" y="8272"/>
                  </a:lnTo>
                  <a:lnTo>
                    <a:pt x="5955" y="8109"/>
                  </a:lnTo>
                  <a:lnTo>
                    <a:pt x="5702" y="8091"/>
                  </a:lnTo>
                  <a:lnTo>
                    <a:pt x="5467" y="8091"/>
                  </a:lnTo>
                  <a:lnTo>
                    <a:pt x="5032" y="8254"/>
                  </a:lnTo>
                  <a:lnTo>
                    <a:pt x="4688" y="8544"/>
                  </a:lnTo>
                  <a:lnTo>
                    <a:pt x="4435" y="8942"/>
                  </a:lnTo>
                  <a:lnTo>
                    <a:pt x="4254" y="9413"/>
                  </a:lnTo>
                  <a:lnTo>
                    <a:pt x="4182" y="9938"/>
                  </a:lnTo>
                  <a:lnTo>
                    <a:pt x="4218" y="10444"/>
                  </a:lnTo>
                  <a:lnTo>
                    <a:pt x="4363" y="10951"/>
                  </a:lnTo>
                  <a:lnTo>
                    <a:pt x="4471" y="11168"/>
                  </a:lnTo>
                  <a:lnTo>
                    <a:pt x="4725" y="11603"/>
                  </a:lnTo>
                  <a:lnTo>
                    <a:pt x="5412" y="12327"/>
                  </a:lnTo>
                  <a:lnTo>
                    <a:pt x="6607" y="13286"/>
                  </a:lnTo>
                  <a:lnTo>
                    <a:pt x="7385" y="13938"/>
                  </a:lnTo>
                  <a:lnTo>
                    <a:pt x="7729" y="14318"/>
                  </a:lnTo>
                  <a:lnTo>
                    <a:pt x="8290" y="15205"/>
                  </a:lnTo>
                  <a:lnTo>
                    <a:pt x="8526" y="15929"/>
                  </a:lnTo>
                  <a:lnTo>
                    <a:pt x="8562" y="16418"/>
                  </a:lnTo>
                  <a:lnTo>
                    <a:pt x="8507" y="16888"/>
                  </a:lnTo>
                  <a:lnTo>
                    <a:pt x="8326" y="17323"/>
                  </a:lnTo>
                  <a:lnTo>
                    <a:pt x="8182" y="17522"/>
                  </a:lnTo>
                  <a:lnTo>
                    <a:pt x="8019" y="17685"/>
                  </a:lnTo>
                  <a:lnTo>
                    <a:pt x="7657" y="17938"/>
                  </a:lnTo>
                  <a:lnTo>
                    <a:pt x="7240" y="18101"/>
                  </a:lnTo>
                  <a:lnTo>
                    <a:pt x="6806" y="18155"/>
                  </a:lnTo>
                  <a:lnTo>
                    <a:pt x="6100" y="18083"/>
                  </a:lnTo>
                  <a:lnTo>
                    <a:pt x="5231" y="17721"/>
                  </a:lnTo>
                  <a:lnTo>
                    <a:pt x="4869" y="17431"/>
                  </a:lnTo>
                  <a:lnTo>
                    <a:pt x="4544" y="17105"/>
                  </a:lnTo>
                  <a:lnTo>
                    <a:pt x="4019" y="16345"/>
                  </a:lnTo>
                  <a:lnTo>
                    <a:pt x="3421" y="15096"/>
                  </a:lnTo>
                  <a:lnTo>
                    <a:pt x="3095" y="14209"/>
                  </a:lnTo>
                  <a:lnTo>
                    <a:pt x="2860" y="13648"/>
                  </a:lnTo>
                  <a:lnTo>
                    <a:pt x="2335" y="12924"/>
                  </a:lnTo>
                  <a:lnTo>
                    <a:pt x="1883" y="12598"/>
                  </a:lnTo>
                  <a:lnTo>
                    <a:pt x="1611" y="12526"/>
                  </a:lnTo>
                  <a:lnTo>
                    <a:pt x="1430" y="12508"/>
                  </a:lnTo>
                  <a:lnTo>
                    <a:pt x="1086" y="12562"/>
                  </a:lnTo>
                  <a:lnTo>
                    <a:pt x="634" y="12834"/>
                  </a:lnTo>
                  <a:lnTo>
                    <a:pt x="181" y="13413"/>
                  </a:lnTo>
                  <a:lnTo>
                    <a:pt x="0" y="14155"/>
                  </a:lnTo>
                  <a:lnTo>
                    <a:pt x="37" y="14517"/>
                  </a:lnTo>
                  <a:lnTo>
                    <a:pt x="109" y="14879"/>
                  </a:lnTo>
                  <a:lnTo>
                    <a:pt x="417" y="15531"/>
                  </a:lnTo>
                  <a:lnTo>
                    <a:pt x="1104" y="16418"/>
                  </a:lnTo>
                  <a:lnTo>
                    <a:pt x="1647" y="16942"/>
                  </a:lnTo>
                  <a:lnTo>
                    <a:pt x="2426" y="17721"/>
                  </a:lnTo>
                  <a:lnTo>
                    <a:pt x="4182" y="19694"/>
                  </a:lnTo>
                  <a:lnTo>
                    <a:pt x="5593" y="21232"/>
                  </a:lnTo>
                  <a:lnTo>
                    <a:pt x="6571" y="22173"/>
                  </a:lnTo>
                  <a:lnTo>
                    <a:pt x="7566" y="22970"/>
                  </a:lnTo>
                  <a:lnTo>
                    <a:pt x="8580" y="23585"/>
                  </a:lnTo>
                  <a:lnTo>
                    <a:pt x="9087" y="23802"/>
                  </a:lnTo>
                  <a:lnTo>
                    <a:pt x="9557" y="23947"/>
                  </a:lnTo>
                  <a:lnTo>
                    <a:pt x="10625" y="24146"/>
                  </a:lnTo>
                  <a:lnTo>
                    <a:pt x="12399" y="24255"/>
                  </a:lnTo>
                  <a:lnTo>
                    <a:pt x="16182" y="24020"/>
                  </a:lnTo>
                  <a:lnTo>
                    <a:pt x="18336" y="23947"/>
                  </a:lnTo>
                  <a:lnTo>
                    <a:pt x="18752" y="23947"/>
                  </a:lnTo>
                  <a:lnTo>
                    <a:pt x="19603" y="23839"/>
                  </a:lnTo>
                  <a:lnTo>
                    <a:pt x="20381" y="23585"/>
                  </a:lnTo>
                  <a:lnTo>
                    <a:pt x="20816" y="23241"/>
                  </a:lnTo>
                  <a:lnTo>
                    <a:pt x="21033" y="22934"/>
                  </a:lnTo>
                  <a:lnTo>
                    <a:pt x="21105" y="22753"/>
                  </a:lnTo>
                  <a:lnTo>
                    <a:pt x="21160" y="22499"/>
                  </a:lnTo>
                  <a:lnTo>
                    <a:pt x="21142" y="22047"/>
                  </a:lnTo>
                  <a:lnTo>
                    <a:pt x="20942" y="21649"/>
                  </a:lnTo>
                  <a:lnTo>
                    <a:pt x="20617" y="21287"/>
                  </a:lnTo>
                  <a:lnTo>
                    <a:pt x="20200" y="20997"/>
                  </a:lnTo>
                  <a:lnTo>
                    <a:pt x="19712" y="20780"/>
                  </a:lnTo>
                  <a:lnTo>
                    <a:pt x="19169" y="20635"/>
                  </a:lnTo>
                  <a:lnTo>
                    <a:pt x="18644" y="20599"/>
                  </a:lnTo>
                  <a:lnTo>
                    <a:pt x="18372" y="20617"/>
                  </a:lnTo>
                  <a:lnTo>
                    <a:pt x="17359" y="20816"/>
                  </a:lnTo>
                  <a:lnTo>
                    <a:pt x="15820" y="21178"/>
                  </a:lnTo>
                  <a:lnTo>
                    <a:pt x="15060" y="21214"/>
                  </a:lnTo>
                  <a:lnTo>
                    <a:pt x="14571" y="21160"/>
                  </a:lnTo>
                  <a:lnTo>
                    <a:pt x="14318" y="21087"/>
                  </a:lnTo>
                  <a:lnTo>
                    <a:pt x="14499" y="20762"/>
                  </a:lnTo>
                  <a:lnTo>
                    <a:pt x="15024" y="20291"/>
                  </a:lnTo>
                  <a:lnTo>
                    <a:pt x="15711" y="19983"/>
                  </a:lnTo>
                  <a:lnTo>
                    <a:pt x="16472" y="19839"/>
                  </a:lnTo>
                  <a:lnTo>
                    <a:pt x="16834" y="19839"/>
                  </a:lnTo>
                  <a:lnTo>
                    <a:pt x="17594" y="19875"/>
                  </a:lnTo>
                  <a:lnTo>
                    <a:pt x="18716" y="19965"/>
                  </a:lnTo>
                  <a:lnTo>
                    <a:pt x="19440" y="19947"/>
                  </a:lnTo>
                  <a:lnTo>
                    <a:pt x="19820" y="19893"/>
                  </a:lnTo>
                  <a:lnTo>
                    <a:pt x="20182" y="19802"/>
                  </a:lnTo>
                  <a:lnTo>
                    <a:pt x="20852" y="19440"/>
                  </a:lnTo>
                  <a:lnTo>
                    <a:pt x="21377" y="18915"/>
                  </a:lnTo>
                  <a:lnTo>
                    <a:pt x="21576" y="18409"/>
                  </a:lnTo>
                  <a:lnTo>
                    <a:pt x="21612" y="18065"/>
                  </a:lnTo>
                  <a:lnTo>
                    <a:pt x="21594" y="17884"/>
                  </a:lnTo>
                  <a:lnTo>
                    <a:pt x="21540" y="17666"/>
                  </a:lnTo>
                  <a:lnTo>
                    <a:pt x="21341" y="17286"/>
                  </a:lnTo>
                  <a:lnTo>
                    <a:pt x="21033" y="16997"/>
                  </a:lnTo>
                  <a:lnTo>
                    <a:pt x="20653" y="16798"/>
                  </a:lnTo>
                  <a:lnTo>
                    <a:pt x="19983" y="16599"/>
                  </a:lnTo>
                  <a:lnTo>
                    <a:pt x="19024" y="16617"/>
                  </a:lnTo>
                  <a:lnTo>
                    <a:pt x="18571" y="16725"/>
                  </a:lnTo>
                  <a:lnTo>
                    <a:pt x="17702" y="17051"/>
                  </a:lnTo>
                  <a:lnTo>
                    <a:pt x="16399" y="17558"/>
                  </a:lnTo>
                  <a:lnTo>
                    <a:pt x="15530" y="17721"/>
                  </a:lnTo>
                  <a:lnTo>
                    <a:pt x="15078" y="17703"/>
                  </a:lnTo>
                  <a:lnTo>
                    <a:pt x="15060" y="17485"/>
                  </a:lnTo>
                  <a:lnTo>
                    <a:pt x="15114" y="17069"/>
                  </a:lnTo>
                  <a:lnTo>
                    <a:pt x="15368" y="16508"/>
                  </a:lnTo>
                  <a:lnTo>
                    <a:pt x="15947" y="15875"/>
                  </a:lnTo>
                  <a:lnTo>
                    <a:pt x="16725" y="15422"/>
                  </a:lnTo>
                  <a:lnTo>
                    <a:pt x="17123" y="15277"/>
                  </a:lnTo>
                  <a:lnTo>
                    <a:pt x="17974" y="15078"/>
                  </a:lnTo>
                  <a:lnTo>
                    <a:pt x="19693" y="14915"/>
                  </a:lnTo>
                  <a:lnTo>
                    <a:pt x="20544" y="14734"/>
                  </a:lnTo>
                  <a:lnTo>
                    <a:pt x="20961" y="14626"/>
                  </a:lnTo>
                  <a:lnTo>
                    <a:pt x="21757" y="14209"/>
                  </a:lnTo>
                  <a:lnTo>
                    <a:pt x="22390" y="13630"/>
                  </a:lnTo>
                  <a:lnTo>
                    <a:pt x="22698" y="13087"/>
                  </a:lnTo>
                  <a:lnTo>
                    <a:pt x="22807" y="12689"/>
                  </a:lnTo>
                  <a:lnTo>
                    <a:pt x="22825" y="12472"/>
                  </a:lnTo>
                  <a:lnTo>
                    <a:pt x="22807" y="12218"/>
                  </a:lnTo>
                  <a:lnTo>
                    <a:pt x="22662" y="11748"/>
                  </a:lnTo>
                  <a:lnTo>
                    <a:pt x="22409" y="11331"/>
                  </a:lnTo>
                  <a:lnTo>
                    <a:pt x="22047" y="10987"/>
                  </a:lnTo>
                  <a:lnTo>
                    <a:pt x="21594" y="10716"/>
                  </a:lnTo>
                  <a:lnTo>
                    <a:pt x="21105" y="10517"/>
                  </a:lnTo>
                  <a:lnTo>
                    <a:pt x="20580" y="10426"/>
                  </a:lnTo>
                  <a:lnTo>
                    <a:pt x="20056" y="10426"/>
                  </a:lnTo>
                  <a:lnTo>
                    <a:pt x="19802" y="10463"/>
                  </a:lnTo>
                  <a:lnTo>
                    <a:pt x="19295" y="10589"/>
                  </a:lnTo>
                  <a:lnTo>
                    <a:pt x="18390" y="11042"/>
                  </a:lnTo>
                  <a:lnTo>
                    <a:pt x="17159" y="12019"/>
                  </a:lnTo>
                  <a:lnTo>
                    <a:pt x="16417" y="12779"/>
                  </a:lnTo>
                  <a:lnTo>
                    <a:pt x="16997" y="11494"/>
                  </a:lnTo>
                  <a:lnTo>
                    <a:pt x="17558" y="9920"/>
                  </a:lnTo>
                  <a:lnTo>
                    <a:pt x="17829" y="9141"/>
                  </a:lnTo>
                  <a:lnTo>
                    <a:pt x="18318" y="7566"/>
                  </a:lnTo>
                  <a:lnTo>
                    <a:pt x="18499" y="6752"/>
                  </a:lnTo>
                  <a:lnTo>
                    <a:pt x="18662" y="6064"/>
                  </a:lnTo>
                  <a:lnTo>
                    <a:pt x="18933" y="4562"/>
                  </a:lnTo>
                  <a:lnTo>
                    <a:pt x="19060" y="3023"/>
                  </a:lnTo>
                  <a:lnTo>
                    <a:pt x="18951" y="1901"/>
                  </a:lnTo>
                  <a:lnTo>
                    <a:pt x="18770" y="1195"/>
                  </a:lnTo>
                  <a:lnTo>
                    <a:pt x="18626" y="851"/>
                  </a:lnTo>
                  <a:lnTo>
                    <a:pt x="18463" y="562"/>
                  </a:lnTo>
                  <a:lnTo>
                    <a:pt x="18119" y="218"/>
                  </a:lnTo>
                  <a:lnTo>
                    <a:pt x="17829" y="73"/>
                  </a:lnTo>
                  <a:lnTo>
                    <a:pt x="17666" y="19"/>
                  </a:lnTo>
                  <a:lnTo>
                    <a:pt x="17431" y="1"/>
                  </a:lnTo>
                  <a:close/>
                </a:path>
              </a:pathLst>
            </a:custGeom>
            <a:solidFill>
              <a:schemeClr val="accen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15"/>
            <p:cNvSpPr/>
            <p:nvPr/>
          </p:nvSpPr>
          <p:spPr>
            <a:xfrm flipH="1">
              <a:off x="6141334" y="4585164"/>
              <a:ext cx="723696" cy="640993"/>
            </a:xfrm>
            <a:custGeom>
              <a:avLst/>
              <a:gdLst/>
              <a:ahLst/>
              <a:cxnLst/>
              <a:rect l="l" t="t" r="r" b="b"/>
              <a:pathLst>
                <a:path w="26138" h="23151" extrusionOk="0">
                  <a:moveTo>
                    <a:pt x="16472" y="1"/>
                  </a:moveTo>
                  <a:lnTo>
                    <a:pt x="15983" y="55"/>
                  </a:lnTo>
                  <a:lnTo>
                    <a:pt x="15530" y="254"/>
                  </a:lnTo>
                  <a:lnTo>
                    <a:pt x="15114" y="544"/>
                  </a:lnTo>
                  <a:lnTo>
                    <a:pt x="14752" y="924"/>
                  </a:lnTo>
                  <a:lnTo>
                    <a:pt x="14462" y="1376"/>
                  </a:lnTo>
                  <a:lnTo>
                    <a:pt x="14281" y="1865"/>
                  </a:lnTo>
                  <a:lnTo>
                    <a:pt x="14245" y="2118"/>
                  </a:lnTo>
                  <a:lnTo>
                    <a:pt x="14209" y="2625"/>
                  </a:lnTo>
                  <a:lnTo>
                    <a:pt x="14390" y="3621"/>
                  </a:lnTo>
                  <a:lnTo>
                    <a:pt x="14987" y="5069"/>
                  </a:lnTo>
                  <a:lnTo>
                    <a:pt x="15512" y="5974"/>
                  </a:lnTo>
                  <a:lnTo>
                    <a:pt x="15766" y="6426"/>
                  </a:lnTo>
                  <a:lnTo>
                    <a:pt x="16236" y="7385"/>
                  </a:lnTo>
                  <a:lnTo>
                    <a:pt x="16562" y="8363"/>
                  </a:lnTo>
                  <a:lnTo>
                    <a:pt x="16634" y="9377"/>
                  </a:lnTo>
                  <a:lnTo>
                    <a:pt x="16544" y="9883"/>
                  </a:lnTo>
                  <a:lnTo>
                    <a:pt x="16490" y="10064"/>
                  </a:lnTo>
                  <a:lnTo>
                    <a:pt x="16327" y="10444"/>
                  </a:lnTo>
                  <a:lnTo>
                    <a:pt x="16073" y="10734"/>
                  </a:lnTo>
                  <a:lnTo>
                    <a:pt x="15748" y="10915"/>
                  </a:lnTo>
                  <a:lnTo>
                    <a:pt x="15567" y="10951"/>
                  </a:lnTo>
                  <a:lnTo>
                    <a:pt x="15349" y="10933"/>
                  </a:lnTo>
                  <a:lnTo>
                    <a:pt x="14987" y="10770"/>
                  </a:lnTo>
                  <a:lnTo>
                    <a:pt x="14535" y="10318"/>
                  </a:lnTo>
                  <a:lnTo>
                    <a:pt x="14318" y="9938"/>
                  </a:lnTo>
                  <a:lnTo>
                    <a:pt x="12544" y="6879"/>
                  </a:lnTo>
                  <a:lnTo>
                    <a:pt x="10770" y="3802"/>
                  </a:lnTo>
                  <a:lnTo>
                    <a:pt x="10498" y="3349"/>
                  </a:lnTo>
                  <a:lnTo>
                    <a:pt x="9829" y="2444"/>
                  </a:lnTo>
                  <a:lnTo>
                    <a:pt x="9250" y="1901"/>
                  </a:lnTo>
                  <a:lnTo>
                    <a:pt x="8815" y="1630"/>
                  </a:lnTo>
                  <a:lnTo>
                    <a:pt x="8363" y="1467"/>
                  </a:lnTo>
                  <a:lnTo>
                    <a:pt x="7874" y="1430"/>
                  </a:lnTo>
                  <a:lnTo>
                    <a:pt x="7602" y="1467"/>
                  </a:lnTo>
                  <a:lnTo>
                    <a:pt x="7313" y="1539"/>
                  </a:lnTo>
                  <a:lnTo>
                    <a:pt x="6806" y="1847"/>
                  </a:lnTo>
                  <a:lnTo>
                    <a:pt x="6444" y="2281"/>
                  </a:lnTo>
                  <a:lnTo>
                    <a:pt x="6209" y="2842"/>
                  </a:lnTo>
                  <a:lnTo>
                    <a:pt x="6064" y="3476"/>
                  </a:lnTo>
                  <a:lnTo>
                    <a:pt x="6046" y="4146"/>
                  </a:lnTo>
                  <a:lnTo>
                    <a:pt x="6118" y="4815"/>
                  </a:lnTo>
                  <a:lnTo>
                    <a:pt x="6281" y="5485"/>
                  </a:lnTo>
                  <a:lnTo>
                    <a:pt x="6390" y="5793"/>
                  </a:lnTo>
                  <a:lnTo>
                    <a:pt x="6752" y="6643"/>
                  </a:lnTo>
                  <a:lnTo>
                    <a:pt x="7747" y="8218"/>
                  </a:lnTo>
                  <a:lnTo>
                    <a:pt x="8978" y="9594"/>
                  </a:lnTo>
                  <a:lnTo>
                    <a:pt x="10444" y="10734"/>
                  </a:lnTo>
                  <a:lnTo>
                    <a:pt x="11241" y="11205"/>
                  </a:lnTo>
                  <a:lnTo>
                    <a:pt x="11910" y="11549"/>
                  </a:lnTo>
                  <a:lnTo>
                    <a:pt x="12815" y="12182"/>
                  </a:lnTo>
                  <a:lnTo>
                    <a:pt x="13214" y="12743"/>
                  </a:lnTo>
                  <a:lnTo>
                    <a:pt x="13322" y="13087"/>
                  </a:lnTo>
                  <a:lnTo>
                    <a:pt x="13340" y="13268"/>
                  </a:lnTo>
                  <a:lnTo>
                    <a:pt x="13304" y="13648"/>
                  </a:lnTo>
                  <a:lnTo>
                    <a:pt x="13105" y="14155"/>
                  </a:lnTo>
                  <a:lnTo>
                    <a:pt x="12580" y="14698"/>
                  </a:lnTo>
                  <a:lnTo>
                    <a:pt x="11874" y="15042"/>
                  </a:lnTo>
                  <a:lnTo>
                    <a:pt x="11494" y="15114"/>
                  </a:lnTo>
                  <a:lnTo>
                    <a:pt x="11114" y="15114"/>
                  </a:lnTo>
                  <a:lnTo>
                    <a:pt x="10372" y="14988"/>
                  </a:lnTo>
                  <a:lnTo>
                    <a:pt x="9666" y="14698"/>
                  </a:lnTo>
                  <a:lnTo>
                    <a:pt x="8978" y="14318"/>
                  </a:lnTo>
                  <a:lnTo>
                    <a:pt x="8670" y="14101"/>
                  </a:lnTo>
                  <a:lnTo>
                    <a:pt x="7874" y="13521"/>
                  </a:lnTo>
                  <a:lnTo>
                    <a:pt x="6281" y="12327"/>
                  </a:lnTo>
                  <a:lnTo>
                    <a:pt x="5430" y="11838"/>
                  </a:lnTo>
                  <a:lnTo>
                    <a:pt x="4996" y="11621"/>
                  </a:lnTo>
                  <a:lnTo>
                    <a:pt x="4037" y="11295"/>
                  </a:lnTo>
                  <a:lnTo>
                    <a:pt x="3077" y="11168"/>
                  </a:lnTo>
                  <a:lnTo>
                    <a:pt x="2100" y="11259"/>
                  </a:lnTo>
                  <a:lnTo>
                    <a:pt x="1647" y="11422"/>
                  </a:lnTo>
                  <a:lnTo>
                    <a:pt x="1412" y="11530"/>
                  </a:lnTo>
                  <a:lnTo>
                    <a:pt x="1014" y="11802"/>
                  </a:lnTo>
                  <a:lnTo>
                    <a:pt x="652" y="12146"/>
                  </a:lnTo>
                  <a:lnTo>
                    <a:pt x="362" y="12544"/>
                  </a:lnTo>
                  <a:lnTo>
                    <a:pt x="145" y="12997"/>
                  </a:lnTo>
                  <a:lnTo>
                    <a:pt x="18" y="13467"/>
                  </a:lnTo>
                  <a:lnTo>
                    <a:pt x="0" y="13938"/>
                  </a:lnTo>
                  <a:lnTo>
                    <a:pt x="91" y="14408"/>
                  </a:lnTo>
                  <a:lnTo>
                    <a:pt x="181" y="14626"/>
                  </a:lnTo>
                  <a:lnTo>
                    <a:pt x="290" y="14825"/>
                  </a:lnTo>
                  <a:lnTo>
                    <a:pt x="579" y="15169"/>
                  </a:lnTo>
                  <a:lnTo>
                    <a:pt x="1104" y="15585"/>
                  </a:lnTo>
                  <a:lnTo>
                    <a:pt x="1955" y="15965"/>
                  </a:lnTo>
                  <a:lnTo>
                    <a:pt x="2896" y="16218"/>
                  </a:lnTo>
                  <a:lnTo>
                    <a:pt x="3349" y="16309"/>
                  </a:lnTo>
                  <a:lnTo>
                    <a:pt x="4471" y="16544"/>
                  </a:lnTo>
                  <a:lnTo>
                    <a:pt x="6679" y="17069"/>
                  </a:lnTo>
                  <a:lnTo>
                    <a:pt x="9883" y="18028"/>
                  </a:lnTo>
                  <a:lnTo>
                    <a:pt x="14082" y="19567"/>
                  </a:lnTo>
                  <a:lnTo>
                    <a:pt x="18191" y="21323"/>
                  </a:lnTo>
                  <a:lnTo>
                    <a:pt x="20255" y="22264"/>
                  </a:lnTo>
                  <a:lnTo>
                    <a:pt x="20924" y="22572"/>
                  </a:lnTo>
                  <a:lnTo>
                    <a:pt x="22010" y="22970"/>
                  </a:lnTo>
                  <a:lnTo>
                    <a:pt x="22861" y="23151"/>
                  </a:lnTo>
                  <a:lnTo>
                    <a:pt x="23513" y="23060"/>
                  </a:lnTo>
                  <a:lnTo>
                    <a:pt x="24001" y="22716"/>
                  </a:lnTo>
                  <a:lnTo>
                    <a:pt x="24418" y="22101"/>
                  </a:lnTo>
                  <a:lnTo>
                    <a:pt x="24924" y="20671"/>
                  </a:lnTo>
                  <a:lnTo>
                    <a:pt x="25286" y="19259"/>
                  </a:lnTo>
                  <a:lnTo>
                    <a:pt x="25522" y="18264"/>
                  </a:lnTo>
                  <a:lnTo>
                    <a:pt x="25884" y="16218"/>
                  </a:lnTo>
                  <a:lnTo>
                    <a:pt x="26083" y="14137"/>
                  </a:lnTo>
                  <a:lnTo>
                    <a:pt x="26137" y="12073"/>
                  </a:lnTo>
                  <a:lnTo>
                    <a:pt x="26083" y="11024"/>
                  </a:lnTo>
                  <a:lnTo>
                    <a:pt x="26047" y="10372"/>
                  </a:lnTo>
                  <a:lnTo>
                    <a:pt x="25866" y="9377"/>
                  </a:lnTo>
                  <a:lnTo>
                    <a:pt x="25612" y="8761"/>
                  </a:lnTo>
                  <a:lnTo>
                    <a:pt x="25449" y="8490"/>
                  </a:lnTo>
                  <a:lnTo>
                    <a:pt x="25250" y="8218"/>
                  </a:lnTo>
                  <a:lnTo>
                    <a:pt x="24725" y="7784"/>
                  </a:lnTo>
                  <a:lnTo>
                    <a:pt x="24110" y="7548"/>
                  </a:lnTo>
                  <a:lnTo>
                    <a:pt x="23458" y="7530"/>
                  </a:lnTo>
                  <a:lnTo>
                    <a:pt x="23151" y="7639"/>
                  </a:lnTo>
                  <a:lnTo>
                    <a:pt x="22952" y="7747"/>
                  </a:lnTo>
                  <a:lnTo>
                    <a:pt x="22626" y="8037"/>
                  </a:lnTo>
                  <a:lnTo>
                    <a:pt x="22300" y="8580"/>
                  </a:lnTo>
                  <a:lnTo>
                    <a:pt x="22083" y="9503"/>
                  </a:lnTo>
                  <a:lnTo>
                    <a:pt x="22028" y="10499"/>
                  </a:lnTo>
                  <a:lnTo>
                    <a:pt x="22028" y="10969"/>
                  </a:lnTo>
                  <a:lnTo>
                    <a:pt x="22010" y="11440"/>
                  </a:lnTo>
                  <a:lnTo>
                    <a:pt x="21757" y="12417"/>
                  </a:lnTo>
                  <a:lnTo>
                    <a:pt x="21413" y="13033"/>
                  </a:lnTo>
                  <a:lnTo>
                    <a:pt x="21105" y="13340"/>
                  </a:lnTo>
                  <a:lnTo>
                    <a:pt x="20761" y="13558"/>
                  </a:lnTo>
                  <a:lnTo>
                    <a:pt x="20345" y="13612"/>
                  </a:lnTo>
                  <a:lnTo>
                    <a:pt x="20128" y="13594"/>
                  </a:lnTo>
                  <a:lnTo>
                    <a:pt x="19947" y="13540"/>
                  </a:lnTo>
                  <a:lnTo>
                    <a:pt x="19639" y="13377"/>
                  </a:lnTo>
                  <a:lnTo>
                    <a:pt x="19277" y="12997"/>
                  </a:lnTo>
                  <a:lnTo>
                    <a:pt x="18988" y="12309"/>
                  </a:lnTo>
                  <a:lnTo>
                    <a:pt x="18825" y="11530"/>
                  </a:lnTo>
                  <a:lnTo>
                    <a:pt x="18788" y="11150"/>
                  </a:lnTo>
                  <a:lnTo>
                    <a:pt x="18499" y="6969"/>
                  </a:lnTo>
                  <a:lnTo>
                    <a:pt x="18191" y="2806"/>
                  </a:lnTo>
                  <a:lnTo>
                    <a:pt x="18155" y="2444"/>
                  </a:lnTo>
                  <a:lnTo>
                    <a:pt x="18046" y="1702"/>
                  </a:lnTo>
                  <a:lnTo>
                    <a:pt x="17829" y="1014"/>
                  </a:lnTo>
                  <a:lnTo>
                    <a:pt x="17431" y="435"/>
                  </a:lnTo>
                  <a:lnTo>
                    <a:pt x="17159" y="236"/>
                  </a:lnTo>
                  <a:lnTo>
                    <a:pt x="16924" y="109"/>
                  </a:lnTo>
                  <a:lnTo>
                    <a:pt x="16472" y="1"/>
                  </a:lnTo>
                  <a:close/>
                </a:path>
              </a:pathLst>
            </a:custGeom>
            <a:solidFill>
              <a:schemeClr val="dk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15"/>
            <p:cNvSpPr/>
            <p:nvPr/>
          </p:nvSpPr>
          <p:spPr>
            <a:xfrm>
              <a:off x="2531309" y="4585164"/>
              <a:ext cx="723696" cy="640993"/>
            </a:xfrm>
            <a:custGeom>
              <a:avLst/>
              <a:gdLst/>
              <a:ahLst/>
              <a:cxnLst/>
              <a:rect l="l" t="t" r="r" b="b"/>
              <a:pathLst>
                <a:path w="26138" h="23151" extrusionOk="0">
                  <a:moveTo>
                    <a:pt x="16472" y="1"/>
                  </a:moveTo>
                  <a:lnTo>
                    <a:pt x="15983" y="55"/>
                  </a:lnTo>
                  <a:lnTo>
                    <a:pt x="15530" y="254"/>
                  </a:lnTo>
                  <a:lnTo>
                    <a:pt x="15114" y="544"/>
                  </a:lnTo>
                  <a:lnTo>
                    <a:pt x="14752" y="924"/>
                  </a:lnTo>
                  <a:lnTo>
                    <a:pt x="14462" y="1376"/>
                  </a:lnTo>
                  <a:lnTo>
                    <a:pt x="14281" y="1865"/>
                  </a:lnTo>
                  <a:lnTo>
                    <a:pt x="14245" y="2118"/>
                  </a:lnTo>
                  <a:lnTo>
                    <a:pt x="14209" y="2625"/>
                  </a:lnTo>
                  <a:lnTo>
                    <a:pt x="14390" y="3621"/>
                  </a:lnTo>
                  <a:lnTo>
                    <a:pt x="14987" y="5069"/>
                  </a:lnTo>
                  <a:lnTo>
                    <a:pt x="15512" y="5974"/>
                  </a:lnTo>
                  <a:lnTo>
                    <a:pt x="15766" y="6426"/>
                  </a:lnTo>
                  <a:lnTo>
                    <a:pt x="16236" y="7385"/>
                  </a:lnTo>
                  <a:lnTo>
                    <a:pt x="16562" y="8363"/>
                  </a:lnTo>
                  <a:lnTo>
                    <a:pt x="16634" y="9377"/>
                  </a:lnTo>
                  <a:lnTo>
                    <a:pt x="16544" y="9883"/>
                  </a:lnTo>
                  <a:lnTo>
                    <a:pt x="16490" y="10064"/>
                  </a:lnTo>
                  <a:lnTo>
                    <a:pt x="16327" y="10444"/>
                  </a:lnTo>
                  <a:lnTo>
                    <a:pt x="16073" y="10734"/>
                  </a:lnTo>
                  <a:lnTo>
                    <a:pt x="15748" y="10915"/>
                  </a:lnTo>
                  <a:lnTo>
                    <a:pt x="15567" y="10951"/>
                  </a:lnTo>
                  <a:lnTo>
                    <a:pt x="15349" y="10933"/>
                  </a:lnTo>
                  <a:lnTo>
                    <a:pt x="14987" y="10770"/>
                  </a:lnTo>
                  <a:lnTo>
                    <a:pt x="14535" y="10318"/>
                  </a:lnTo>
                  <a:lnTo>
                    <a:pt x="14318" y="9938"/>
                  </a:lnTo>
                  <a:lnTo>
                    <a:pt x="12544" y="6879"/>
                  </a:lnTo>
                  <a:lnTo>
                    <a:pt x="10770" y="3802"/>
                  </a:lnTo>
                  <a:lnTo>
                    <a:pt x="10498" y="3349"/>
                  </a:lnTo>
                  <a:lnTo>
                    <a:pt x="9829" y="2444"/>
                  </a:lnTo>
                  <a:lnTo>
                    <a:pt x="9250" y="1901"/>
                  </a:lnTo>
                  <a:lnTo>
                    <a:pt x="8815" y="1630"/>
                  </a:lnTo>
                  <a:lnTo>
                    <a:pt x="8363" y="1467"/>
                  </a:lnTo>
                  <a:lnTo>
                    <a:pt x="7874" y="1430"/>
                  </a:lnTo>
                  <a:lnTo>
                    <a:pt x="7602" y="1467"/>
                  </a:lnTo>
                  <a:lnTo>
                    <a:pt x="7313" y="1539"/>
                  </a:lnTo>
                  <a:lnTo>
                    <a:pt x="6806" y="1847"/>
                  </a:lnTo>
                  <a:lnTo>
                    <a:pt x="6444" y="2281"/>
                  </a:lnTo>
                  <a:lnTo>
                    <a:pt x="6209" y="2842"/>
                  </a:lnTo>
                  <a:lnTo>
                    <a:pt x="6064" y="3476"/>
                  </a:lnTo>
                  <a:lnTo>
                    <a:pt x="6046" y="4146"/>
                  </a:lnTo>
                  <a:lnTo>
                    <a:pt x="6118" y="4815"/>
                  </a:lnTo>
                  <a:lnTo>
                    <a:pt x="6281" y="5485"/>
                  </a:lnTo>
                  <a:lnTo>
                    <a:pt x="6390" y="5793"/>
                  </a:lnTo>
                  <a:lnTo>
                    <a:pt x="6752" y="6643"/>
                  </a:lnTo>
                  <a:lnTo>
                    <a:pt x="7747" y="8218"/>
                  </a:lnTo>
                  <a:lnTo>
                    <a:pt x="8978" y="9594"/>
                  </a:lnTo>
                  <a:lnTo>
                    <a:pt x="10444" y="10734"/>
                  </a:lnTo>
                  <a:lnTo>
                    <a:pt x="11241" y="11205"/>
                  </a:lnTo>
                  <a:lnTo>
                    <a:pt x="11910" y="11549"/>
                  </a:lnTo>
                  <a:lnTo>
                    <a:pt x="12815" y="12182"/>
                  </a:lnTo>
                  <a:lnTo>
                    <a:pt x="13214" y="12743"/>
                  </a:lnTo>
                  <a:lnTo>
                    <a:pt x="13322" y="13087"/>
                  </a:lnTo>
                  <a:lnTo>
                    <a:pt x="13340" y="13268"/>
                  </a:lnTo>
                  <a:lnTo>
                    <a:pt x="13304" y="13648"/>
                  </a:lnTo>
                  <a:lnTo>
                    <a:pt x="13105" y="14155"/>
                  </a:lnTo>
                  <a:lnTo>
                    <a:pt x="12580" y="14698"/>
                  </a:lnTo>
                  <a:lnTo>
                    <a:pt x="11874" y="15042"/>
                  </a:lnTo>
                  <a:lnTo>
                    <a:pt x="11494" y="15114"/>
                  </a:lnTo>
                  <a:lnTo>
                    <a:pt x="11114" y="15114"/>
                  </a:lnTo>
                  <a:lnTo>
                    <a:pt x="10372" y="14988"/>
                  </a:lnTo>
                  <a:lnTo>
                    <a:pt x="9666" y="14698"/>
                  </a:lnTo>
                  <a:lnTo>
                    <a:pt x="8978" y="14318"/>
                  </a:lnTo>
                  <a:lnTo>
                    <a:pt x="8670" y="14101"/>
                  </a:lnTo>
                  <a:lnTo>
                    <a:pt x="7874" y="13521"/>
                  </a:lnTo>
                  <a:lnTo>
                    <a:pt x="6281" y="12327"/>
                  </a:lnTo>
                  <a:lnTo>
                    <a:pt x="5430" y="11838"/>
                  </a:lnTo>
                  <a:lnTo>
                    <a:pt x="4996" y="11621"/>
                  </a:lnTo>
                  <a:lnTo>
                    <a:pt x="4037" y="11295"/>
                  </a:lnTo>
                  <a:lnTo>
                    <a:pt x="3077" y="11168"/>
                  </a:lnTo>
                  <a:lnTo>
                    <a:pt x="2100" y="11259"/>
                  </a:lnTo>
                  <a:lnTo>
                    <a:pt x="1647" y="11422"/>
                  </a:lnTo>
                  <a:lnTo>
                    <a:pt x="1412" y="11530"/>
                  </a:lnTo>
                  <a:lnTo>
                    <a:pt x="1014" y="11802"/>
                  </a:lnTo>
                  <a:lnTo>
                    <a:pt x="652" y="12146"/>
                  </a:lnTo>
                  <a:lnTo>
                    <a:pt x="362" y="12544"/>
                  </a:lnTo>
                  <a:lnTo>
                    <a:pt x="145" y="12997"/>
                  </a:lnTo>
                  <a:lnTo>
                    <a:pt x="18" y="13467"/>
                  </a:lnTo>
                  <a:lnTo>
                    <a:pt x="0" y="13938"/>
                  </a:lnTo>
                  <a:lnTo>
                    <a:pt x="91" y="14408"/>
                  </a:lnTo>
                  <a:lnTo>
                    <a:pt x="181" y="14626"/>
                  </a:lnTo>
                  <a:lnTo>
                    <a:pt x="290" y="14825"/>
                  </a:lnTo>
                  <a:lnTo>
                    <a:pt x="579" y="15169"/>
                  </a:lnTo>
                  <a:lnTo>
                    <a:pt x="1104" y="15585"/>
                  </a:lnTo>
                  <a:lnTo>
                    <a:pt x="1955" y="15965"/>
                  </a:lnTo>
                  <a:lnTo>
                    <a:pt x="2896" y="16218"/>
                  </a:lnTo>
                  <a:lnTo>
                    <a:pt x="3349" y="16309"/>
                  </a:lnTo>
                  <a:lnTo>
                    <a:pt x="4471" y="16544"/>
                  </a:lnTo>
                  <a:lnTo>
                    <a:pt x="6679" y="17069"/>
                  </a:lnTo>
                  <a:lnTo>
                    <a:pt x="9883" y="18028"/>
                  </a:lnTo>
                  <a:lnTo>
                    <a:pt x="14082" y="19567"/>
                  </a:lnTo>
                  <a:lnTo>
                    <a:pt x="18191" y="21323"/>
                  </a:lnTo>
                  <a:lnTo>
                    <a:pt x="20255" y="22264"/>
                  </a:lnTo>
                  <a:lnTo>
                    <a:pt x="20924" y="22572"/>
                  </a:lnTo>
                  <a:lnTo>
                    <a:pt x="22010" y="22970"/>
                  </a:lnTo>
                  <a:lnTo>
                    <a:pt x="22861" y="23151"/>
                  </a:lnTo>
                  <a:lnTo>
                    <a:pt x="23513" y="23060"/>
                  </a:lnTo>
                  <a:lnTo>
                    <a:pt x="24001" y="22716"/>
                  </a:lnTo>
                  <a:lnTo>
                    <a:pt x="24418" y="22101"/>
                  </a:lnTo>
                  <a:lnTo>
                    <a:pt x="24924" y="20671"/>
                  </a:lnTo>
                  <a:lnTo>
                    <a:pt x="25286" y="19259"/>
                  </a:lnTo>
                  <a:lnTo>
                    <a:pt x="25522" y="18264"/>
                  </a:lnTo>
                  <a:lnTo>
                    <a:pt x="25884" y="16218"/>
                  </a:lnTo>
                  <a:lnTo>
                    <a:pt x="26083" y="14137"/>
                  </a:lnTo>
                  <a:lnTo>
                    <a:pt x="26137" y="12073"/>
                  </a:lnTo>
                  <a:lnTo>
                    <a:pt x="26083" y="11024"/>
                  </a:lnTo>
                  <a:lnTo>
                    <a:pt x="26047" y="10372"/>
                  </a:lnTo>
                  <a:lnTo>
                    <a:pt x="25866" y="9377"/>
                  </a:lnTo>
                  <a:lnTo>
                    <a:pt x="25612" y="8761"/>
                  </a:lnTo>
                  <a:lnTo>
                    <a:pt x="25449" y="8490"/>
                  </a:lnTo>
                  <a:lnTo>
                    <a:pt x="25250" y="8218"/>
                  </a:lnTo>
                  <a:lnTo>
                    <a:pt x="24725" y="7784"/>
                  </a:lnTo>
                  <a:lnTo>
                    <a:pt x="24110" y="7548"/>
                  </a:lnTo>
                  <a:lnTo>
                    <a:pt x="23458" y="7530"/>
                  </a:lnTo>
                  <a:lnTo>
                    <a:pt x="23151" y="7639"/>
                  </a:lnTo>
                  <a:lnTo>
                    <a:pt x="22952" y="7747"/>
                  </a:lnTo>
                  <a:lnTo>
                    <a:pt x="22626" y="8037"/>
                  </a:lnTo>
                  <a:lnTo>
                    <a:pt x="22300" y="8580"/>
                  </a:lnTo>
                  <a:lnTo>
                    <a:pt x="22083" y="9503"/>
                  </a:lnTo>
                  <a:lnTo>
                    <a:pt x="22028" y="10499"/>
                  </a:lnTo>
                  <a:lnTo>
                    <a:pt x="22028" y="10969"/>
                  </a:lnTo>
                  <a:lnTo>
                    <a:pt x="22010" y="11440"/>
                  </a:lnTo>
                  <a:lnTo>
                    <a:pt x="21757" y="12417"/>
                  </a:lnTo>
                  <a:lnTo>
                    <a:pt x="21413" y="13033"/>
                  </a:lnTo>
                  <a:lnTo>
                    <a:pt x="21105" y="13340"/>
                  </a:lnTo>
                  <a:lnTo>
                    <a:pt x="20761" y="13558"/>
                  </a:lnTo>
                  <a:lnTo>
                    <a:pt x="20345" y="13612"/>
                  </a:lnTo>
                  <a:lnTo>
                    <a:pt x="20128" y="13594"/>
                  </a:lnTo>
                  <a:lnTo>
                    <a:pt x="19947" y="13540"/>
                  </a:lnTo>
                  <a:lnTo>
                    <a:pt x="19639" y="13377"/>
                  </a:lnTo>
                  <a:lnTo>
                    <a:pt x="19277" y="12997"/>
                  </a:lnTo>
                  <a:lnTo>
                    <a:pt x="18988" y="12309"/>
                  </a:lnTo>
                  <a:lnTo>
                    <a:pt x="18825" y="11530"/>
                  </a:lnTo>
                  <a:lnTo>
                    <a:pt x="18788" y="11150"/>
                  </a:lnTo>
                  <a:lnTo>
                    <a:pt x="18499" y="6969"/>
                  </a:lnTo>
                  <a:lnTo>
                    <a:pt x="18191" y="2806"/>
                  </a:lnTo>
                  <a:lnTo>
                    <a:pt x="18155" y="2444"/>
                  </a:lnTo>
                  <a:lnTo>
                    <a:pt x="18046" y="1702"/>
                  </a:lnTo>
                  <a:lnTo>
                    <a:pt x="17829" y="1014"/>
                  </a:lnTo>
                  <a:lnTo>
                    <a:pt x="17431" y="435"/>
                  </a:lnTo>
                  <a:lnTo>
                    <a:pt x="17159" y="236"/>
                  </a:lnTo>
                  <a:lnTo>
                    <a:pt x="16924" y="109"/>
                  </a:lnTo>
                  <a:lnTo>
                    <a:pt x="16472" y="1"/>
                  </a:lnTo>
                  <a:close/>
                </a:path>
              </a:pathLst>
            </a:custGeom>
            <a:solidFill>
              <a:schemeClr val="accen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15"/>
            <p:cNvSpPr/>
            <p:nvPr/>
          </p:nvSpPr>
          <p:spPr>
            <a:xfrm rot="2021254">
              <a:off x="-234536" y="1622150"/>
              <a:ext cx="725081" cy="770508"/>
            </a:xfrm>
            <a:custGeom>
              <a:avLst/>
              <a:gdLst/>
              <a:ahLst/>
              <a:cxnLst/>
              <a:rect l="l" t="t" r="r" b="b"/>
              <a:pathLst>
                <a:path w="22825" h="24255" extrusionOk="0">
                  <a:moveTo>
                    <a:pt x="17431" y="1"/>
                  </a:moveTo>
                  <a:lnTo>
                    <a:pt x="16942" y="91"/>
                  </a:lnTo>
                  <a:lnTo>
                    <a:pt x="16472" y="344"/>
                  </a:lnTo>
                  <a:lnTo>
                    <a:pt x="16055" y="706"/>
                  </a:lnTo>
                  <a:lnTo>
                    <a:pt x="15494" y="1394"/>
                  </a:lnTo>
                  <a:lnTo>
                    <a:pt x="14969" y="2372"/>
                  </a:lnTo>
                  <a:lnTo>
                    <a:pt x="14806" y="2806"/>
                  </a:lnTo>
                  <a:lnTo>
                    <a:pt x="14607" y="3458"/>
                  </a:lnTo>
                  <a:lnTo>
                    <a:pt x="14481" y="4797"/>
                  </a:lnTo>
                  <a:lnTo>
                    <a:pt x="14462" y="6155"/>
                  </a:lnTo>
                  <a:lnTo>
                    <a:pt x="14354" y="7494"/>
                  </a:lnTo>
                  <a:lnTo>
                    <a:pt x="14209" y="8146"/>
                  </a:lnTo>
                  <a:lnTo>
                    <a:pt x="13956" y="8960"/>
                  </a:lnTo>
                  <a:lnTo>
                    <a:pt x="13250" y="10517"/>
                  </a:lnTo>
                  <a:lnTo>
                    <a:pt x="12852" y="11241"/>
                  </a:lnTo>
                  <a:lnTo>
                    <a:pt x="12200" y="8073"/>
                  </a:lnTo>
                  <a:lnTo>
                    <a:pt x="11422" y="4489"/>
                  </a:lnTo>
                  <a:lnTo>
                    <a:pt x="11313" y="4091"/>
                  </a:lnTo>
                  <a:lnTo>
                    <a:pt x="11114" y="3729"/>
                  </a:lnTo>
                  <a:lnTo>
                    <a:pt x="10933" y="3530"/>
                  </a:lnTo>
                  <a:lnTo>
                    <a:pt x="10553" y="3349"/>
                  </a:lnTo>
                  <a:lnTo>
                    <a:pt x="10191" y="3440"/>
                  </a:lnTo>
                  <a:lnTo>
                    <a:pt x="9829" y="3711"/>
                  </a:lnTo>
                  <a:lnTo>
                    <a:pt x="9358" y="4345"/>
                  </a:lnTo>
                  <a:lnTo>
                    <a:pt x="8978" y="5286"/>
                  </a:lnTo>
                  <a:lnTo>
                    <a:pt x="8924" y="5630"/>
                  </a:lnTo>
                  <a:lnTo>
                    <a:pt x="8942" y="6082"/>
                  </a:lnTo>
                  <a:lnTo>
                    <a:pt x="9141" y="6933"/>
                  </a:lnTo>
                  <a:lnTo>
                    <a:pt x="9684" y="8164"/>
                  </a:lnTo>
                  <a:lnTo>
                    <a:pt x="10118" y="8960"/>
                  </a:lnTo>
                  <a:lnTo>
                    <a:pt x="10553" y="9757"/>
                  </a:lnTo>
                  <a:lnTo>
                    <a:pt x="11005" y="11024"/>
                  </a:lnTo>
                  <a:lnTo>
                    <a:pt x="11114" y="11892"/>
                  </a:lnTo>
                  <a:lnTo>
                    <a:pt x="11078" y="12327"/>
                  </a:lnTo>
                  <a:lnTo>
                    <a:pt x="11023" y="12580"/>
                  </a:lnTo>
                  <a:lnTo>
                    <a:pt x="10842" y="13033"/>
                  </a:lnTo>
                  <a:lnTo>
                    <a:pt x="10571" y="13431"/>
                  </a:lnTo>
                  <a:lnTo>
                    <a:pt x="10209" y="13721"/>
                  </a:lnTo>
                  <a:lnTo>
                    <a:pt x="9974" y="13811"/>
                  </a:lnTo>
                  <a:lnTo>
                    <a:pt x="9738" y="13865"/>
                  </a:lnTo>
                  <a:lnTo>
                    <a:pt x="9304" y="13829"/>
                  </a:lnTo>
                  <a:lnTo>
                    <a:pt x="8906" y="13630"/>
                  </a:lnTo>
                  <a:lnTo>
                    <a:pt x="8562" y="13322"/>
                  </a:lnTo>
                  <a:lnTo>
                    <a:pt x="8127" y="12689"/>
                  </a:lnTo>
                  <a:lnTo>
                    <a:pt x="7765" y="11675"/>
                  </a:lnTo>
                  <a:lnTo>
                    <a:pt x="7675" y="11168"/>
                  </a:lnTo>
                  <a:lnTo>
                    <a:pt x="7602" y="10662"/>
                  </a:lnTo>
                  <a:lnTo>
                    <a:pt x="7331" y="9612"/>
                  </a:lnTo>
                  <a:lnTo>
                    <a:pt x="7005" y="8924"/>
                  </a:lnTo>
                  <a:lnTo>
                    <a:pt x="6716" y="8544"/>
                  </a:lnTo>
                  <a:lnTo>
                    <a:pt x="6372" y="8272"/>
                  </a:lnTo>
                  <a:lnTo>
                    <a:pt x="5955" y="8109"/>
                  </a:lnTo>
                  <a:lnTo>
                    <a:pt x="5702" y="8091"/>
                  </a:lnTo>
                  <a:lnTo>
                    <a:pt x="5467" y="8091"/>
                  </a:lnTo>
                  <a:lnTo>
                    <a:pt x="5032" y="8254"/>
                  </a:lnTo>
                  <a:lnTo>
                    <a:pt x="4688" y="8544"/>
                  </a:lnTo>
                  <a:lnTo>
                    <a:pt x="4435" y="8942"/>
                  </a:lnTo>
                  <a:lnTo>
                    <a:pt x="4254" y="9413"/>
                  </a:lnTo>
                  <a:lnTo>
                    <a:pt x="4182" y="9938"/>
                  </a:lnTo>
                  <a:lnTo>
                    <a:pt x="4218" y="10444"/>
                  </a:lnTo>
                  <a:lnTo>
                    <a:pt x="4363" y="10951"/>
                  </a:lnTo>
                  <a:lnTo>
                    <a:pt x="4471" y="11168"/>
                  </a:lnTo>
                  <a:lnTo>
                    <a:pt x="4725" y="11603"/>
                  </a:lnTo>
                  <a:lnTo>
                    <a:pt x="5412" y="12327"/>
                  </a:lnTo>
                  <a:lnTo>
                    <a:pt x="6607" y="13286"/>
                  </a:lnTo>
                  <a:lnTo>
                    <a:pt x="7385" y="13938"/>
                  </a:lnTo>
                  <a:lnTo>
                    <a:pt x="7729" y="14318"/>
                  </a:lnTo>
                  <a:lnTo>
                    <a:pt x="8290" y="15205"/>
                  </a:lnTo>
                  <a:lnTo>
                    <a:pt x="8526" y="15929"/>
                  </a:lnTo>
                  <a:lnTo>
                    <a:pt x="8562" y="16418"/>
                  </a:lnTo>
                  <a:lnTo>
                    <a:pt x="8507" y="16888"/>
                  </a:lnTo>
                  <a:lnTo>
                    <a:pt x="8326" y="17323"/>
                  </a:lnTo>
                  <a:lnTo>
                    <a:pt x="8182" y="17522"/>
                  </a:lnTo>
                  <a:lnTo>
                    <a:pt x="8019" y="17685"/>
                  </a:lnTo>
                  <a:lnTo>
                    <a:pt x="7657" y="17938"/>
                  </a:lnTo>
                  <a:lnTo>
                    <a:pt x="7240" y="18101"/>
                  </a:lnTo>
                  <a:lnTo>
                    <a:pt x="6806" y="18155"/>
                  </a:lnTo>
                  <a:lnTo>
                    <a:pt x="6100" y="18083"/>
                  </a:lnTo>
                  <a:lnTo>
                    <a:pt x="5231" y="17721"/>
                  </a:lnTo>
                  <a:lnTo>
                    <a:pt x="4869" y="17431"/>
                  </a:lnTo>
                  <a:lnTo>
                    <a:pt x="4544" y="17105"/>
                  </a:lnTo>
                  <a:lnTo>
                    <a:pt x="4019" y="16345"/>
                  </a:lnTo>
                  <a:lnTo>
                    <a:pt x="3421" y="15096"/>
                  </a:lnTo>
                  <a:lnTo>
                    <a:pt x="3095" y="14209"/>
                  </a:lnTo>
                  <a:lnTo>
                    <a:pt x="2860" y="13648"/>
                  </a:lnTo>
                  <a:lnTo>
                    <a:pt x="2335" y="12924"/>
                  </a:lnTo>
                  <a:lnTo>
                    <a:pt x="1883" y="12598"/>
                  </a:lnTo>
                  <a:lnTo>
                    <a:pt x="1611" y="12526"/>
                  </a:lnTo>
                  <a:lnTo>
                    <a:pt x="1430" y="12508"/>
                  </a:lnTo>
                  <a:lnTo>
                    <a:pt x="1086" y="12562"/>
                  </a:lnTo>
                  <a:lnTo>
                    <a:pt x="634" y="12834"/>
                  </a:lnTo>
                  <a:lnTo>
                    <a:pt x="181" y="13413"/>
                  </a:lnTo>
                  <a:lnTo>
                    <a:pt x="0" y="14155"/>
                  </a:lnTo>
                  <a:lnTo>
                    <a:pt x="37" y="14517"/>
                  </a:lnTo>
                  <a:lnTo>
                    <a:pt x="109" y="14879"/>
                  </a:lnTo>
                  <a:lnTo>
                    <a:pt x="417" y="15531"/>
                  </a:lnTo>
                  <a:lnTo>
                    <a:pt x="1104" y="16418"/>
                  </a:lnTo>
                  <a:lnTo>
                    <a:pt x="1647" y="16942"/>
                  </a:lnTo>
                  <a:lnTo>
                    <a:pt x="2426" y="17721"/>
                  </a:lnTo>
                  <a:lnTo>
                    <a:pt x="4182" y="19694"/>
                  </a:lnTo>
                  <a:lnTo>
                    <a:pt x="5593" y="21232"/>
                  </a:lnTo>
                  <a:lnTo>
                    <a:pt x="6571" y="22173"/>
                  </a:lnTo>
                  <a:lnTo>
                    <a:pt x="7566" y="22970"/>
                  </a:lnTo>
                  <a:lnTo>
                    <a:pt x="8580" y="23585"/>
                  </a:lnTo>
                  <a:lnTo>
                    <a:pt x="9087" y="23802"/>
                  </a:lnTo>
                  <a:lnTo>
                    <a:pt x="9557" y="23947"/>
                  </a:lnTo>
                  <a:lnTo>
                    <a:pt x="10625" y="24146"/>
                  </a:lnTo>
                  <a:lnTo>
                    <a:pt x="12399" y="24255"/>
                  </a:lnTo>
                  <a:lnTo>
                    <a:pt x="16182" y="24020"/>
                  </a:lnTo>
                  <a:lnTo>
                    <a:pt x="18336" y="23947"/>
                  </a:lnTo>
                  <a:lnTo>
                    <a:pt x="18752" y="23947"/>
                  </a:lnTo>
                  <a:lnTo>
                    <a:pt x="19603" y="23839"/>
                  </a:lnTo>
                  <a:lnTo>
                    <a:pt x="20381" y="23585"/>
                  </a:lnTo>
                  <a:lnTo>
                    <a:pt x="20816" y="23241"/>
                  </a:lnTo>
                  <a:lnTo>
                    <a:pt x="21033" y="22934"/>
                  </a:lnTo>
                  <a:lnTo>
                    <a:pt x="21105" y="22753"/>
                  </a:lnTo>
                  <a:lnTo>
                    <a:pt x="21160" y="22499"/>
                  </a:lnTo>
                  <a:lnTo>
                    <a:pt x="21142" y="22047"/>
                  </a:lnTo>
                  <a:lnTo>
                    <a:pt x="20942" y="21649"/>
                  </a:lnTo>
                  <a:lnTo>
                    <a:pt x="20617" y="21287"/>
                  </a:lnTo>
                  <a:lnTo>
                    <a:pt x="20200" y="20997"/>
                  </a:lnTo>
                  <a:lnTo>
                    <a:pt x="19712" y="20780"/>
                  </a:lnTo>
                  <a:lnTo>
                    <a:pt x="19169" y="20635"/>
                  </a:lnTo>
                  <a:lnTo>
                    <a:pt x="18644" y="20599"/>
                  </a:lnTo>
                  <a:lnTo>
                    <a:pt x="18372" y="20617"/>
                  </a:lnTo>
                  <a:lnTo>
                    <a:pt x="17359" y="20816"/>
                  </a:lnTo>
                  <a:lnTo>
                    <a:pt x="15820" y="21178"/>
                  </a:lnTo>
                  <a:lnTo>
                    <a:pt x="15060" y="21214"/>
                  </a:lnTo>
                  <a:lnTo>
                    <a:pt x="14571" y="21160"/>
                  </a:lnTo>
                  <a:lnTo>
                    <a:pt x="14318" y="21087"/>
                  </a:lnTo>
                  <a:lnTo>
                    <a:pt x="14499" y="20762"/>
                  </a:lnTo>
                  <a:lnTo>
                    <a:pt x="15024" y="20291"/>
                  </a:lnTo>
                  <a:lnTo>
                    <a:pt x="15711" y="19983"/>
                  </a:lnTo>
                  <a:lnTo>
                    <a:pt x="16472" y="19839"/>
                  </a:lnTo>
                  <a:lnTo>
                    <a:pt x="16834" y="19839"/>
                  </a:lnTo>
                  <a:lnTo>
                    <a:pt x="17594" y="19875"/>
                  </a:lnTo>
                  <a:lnTo>
                    <a:pt x="18716" y="19965"/>
                  </a:lnTo>
                  <a:lnTo>
                    <a:pt x="19440" y="19947"/>
                  </a:lnTo>
                  <a:lnTo>
                    <a:pt x="19820" y="19893"/>
                  </a:lnTo>
                  <a:lnTo>
                    <a:pt x="20182" y="19802"/>
                  </a:lnTo>
                  <a:lnTo>
                    <a:pt x="20852" y="19440"/>
                  </a:lnTo>
                  <a:lnTo>
                    <a:pt x="21377" y="18915"/>
                  </a:lnTo>
                  <a:lnTo>
                    <a:pt x="21576" y="18409"/>
                  </a:lnTo>
                  <a:lnTo>
                    <a:pt x="21612" y="18065"/>
                  </a:lnTo>
                  <a:lnTo>
                    <a:pt x="21594" y="17884"/>
                  </a:lnTo>
                  <a:lnTo>
                    <a:pt x="21540" y="17666"/>
                  </a:lnTo>
                  <a:lnTo>
                    <a:pt x="21341" y="17286"/>
                  </a:lnTo>
                  <a:lnTo>
                    <a:pt x="21033" y="16997"/>
                  </a:lnTo>
                  <a:lnTo>
                    <a:pt x="20653" y="16798"/>
                  </a:lnTo>
                  <a:lnTo>
                    <a:pt x="19983" y="16599"/>
                  </a:lnTo>
                  <a:lnTo>
                    <a:pt x="19024" y="16617"/>
                  </a:lnTo>
                  <a:lnTo>
                    <a:pt x="18571" y="16725"/>
                  </a:lnTo>
                  <a:lnTo>
                    <a:pt x="17702" y="17051"/>
                  </a:lnTo>
                  <a:lnTo>
                    <a:pt x="16399" y="17558"/>
                  </a:lnTo>
                  <a:lnTo>
                    <a:pt x="15530" y="17721"/>
                  </a:lnTo>
                  <a:lnTo>
                    <a:pt x="15078" y="17703"/>
                  </a:lnTo>
                  <a:lnTo>
                    <a:pt x="15060" y="17485"/>
                  </a:lnTo>
                  <a:lnTo>
                    <a:pt x="15114" y="17069"/>
                  </a:lnTo>
                  <a:lnTo>
                    <a:pt x="15368" y="16508"/>
                  </a:lnTo>
                  <a:lnTo>
                    <a:pt x="15947" y="15875"/>
                  </a:lnTo>
                  <a:lnTo>
                    <a:pt x="16725" y="15422"/>
                  </a:lnTo>
                  <a:lnTo>
                    <a:pt x="17123" y="15277"/>
                  </a:lnTo>
                  <a:lnTo>
                    <a:pt x="17974" y="15078"/>
                  </a:lnTo>
                  <a:lnTo>
                    <a:pt x="19693" y="14915"/>
                  </a:lnTo>
                  <a:lnTo>
                    <a:pt x="20544" y="14734"/>
                  </a:lnTo>
                  <a:lnTo>
                    <a:pt x="20961" y="14626"/>
                  </a:lnTo>
                  <a:lnTo>
                    <a:pt x="21757" y="14209"/>
                  </a:lnTo>
                  <a:lnTo>
                    <a:pt x="22390" y="13630"/>
                  </a:lnTo>
                  <a:lnTo>
                    <a:pt x="22698" y="13087"/>
                  </a:lnTo>
                  <a:lnTo>
                    <a:pt x="22807" y="12689"/>
                  </a:lnTo>
                  <a:lnTo>
                    <a:pt x="22825" y="12472"/>
                  </a:lnTo>
                  <a:lnTo>
                    <a:pt x="22807" y="12218"/>
                  </a:lnTo>
                  <a:lnTo>
                    <a:pt x="22662" y="11748"/>
                  </a:lnTo>
                  <a:lnTo>
                    <a:pt x="22409" y="11331"/>
                  </a:lnTo>
                  <a:lnTo>
                    <a:pt x="22047" y="10987"/>
                  </a:lnTo>
                  <a:lnTo>
                    <a:pt x="21594" y="10716"/>
                  </a:lnTo>
                  <a:lnTo>
                    <a:pt x="21105" y="10517"/>
                  </a:lnTo>
                  <a:lnTo>
                    <a:pt x="20580" y="10426"/>
                  </a:lnTo>
                  <a:lnTo>
                    <a:pt x="20056" y="10426"/>
                  </a:lnTo>
                  <a:lnTo>
                    <a:pt x="19802" y="10463"/>
                  </a:lnTo>
                  <a:lnTo>
                    <a:pt x="19295" y="10589"/>
                  </a:lnTo>
                  <a:lnTo>
                    <a:pt x="18390" y="11042"/>
                  </a:lnTo>
                  <a:lnTo>
                    <a:pt x="17159" y="12019"/>
                  </a:lnTo>
                  <a:lnTo>
                    <a:pt x="16417" y="12779"/>
                  </a:lnTo>
                  <a:lnTo>
                    <a:pt x="16997" y="11494"/>
                  </a:lnTo>
                  <a:lnTo>
                    <a:pt x="17558" y="9920"/>
                  </a:lnTo>
                  <a:lnTo>
                    <a:pt x="17829" y="9141"/>
                  </a:lnTo>
                  <a:lnTo>
                    <a:pt x="18318" y="7566"/>
                  </a:lnTo>
                  <a:lnTo>
                    <a:pt x="18499" y="6752"/>
                  </a:lnTo>
                  <a:lnTo>
                    <a:pt x="18662" y="6064"/>
                  </a:lnTo>
                  <a:lnTo>
                    <a:pt x="18933" y="4562"/>
                  </a:lnTo>
                  <a:lnTo>
                    <a:pt x="19060" y="3023"/>
                  </a:lnTo>
                  <a:lnTo>
                    <a:pt x="18951" y="1901"/>
                  </a:lnTo>
                  <a:lnTo>
                    <a:pt x="18770" y="1195"/>
                  </a:lnTo>
                  <a:lnTo>
                    <a:pt x="18626" y="851"/>
                  </a:lnTo>
                  <a:lnTo>
                    <a:pt x="18463" y="562"/>
                  </a:lnTo>
                  <a:lnTo>
                    <a:pt x="18119" y="218"/>
                  </a:lnTo>
                  <a:lnTo>
                    <a:pt x="17829" y="73"/>
                  </a:lnTo>
                  <a:lnTo>
                    <a:pt x="17666" y="19"/>
                  </a:lnTo>
                  <a:lnTo>
                    <a:pt x="17431" y="1"/>
                  </a:lnTo>
                  <a:close/>
                </a:path>
              </a:pathLst>
            </a:custGeom>
            <a:solidFill>
              <a:schemeClr val="accent6"/>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72" name="Google Shape;472;p15"/>
            <p:cNvGrpSpPr/>
            <p:nvPr/>
          </p:nvGrpSpPr>
          <p:grpSpPr>
            <a:xfrm>
              <a:off x="-564934" y="3532392"/>
              <a:ext cx="2108849" cy="2152202"/>
              <a:chOff x="-564934" y="3532392"/>
              <a:chExt cx="2108849" cy="2152202"/>
            </a:xfrm>
          </p:grpSpPr>
          <p:grpSp>
            <p:nvGrpSpPr>
              <p:cNvPr id="473" name="Google Shape;473;p15"/>
              <p:cNvGrpSpPr/>
              <p:nvPr/>
            </p:nvGrpSpPr>
            <p:grpSpPr>
              <a:xfrm rot="3347445">
                <a:off x="209114" y="3898018"/>
                <a:ext cx="691976" cy="1920922"/>
                <a:chOff x="5621053" y="396189"/>
                <a:chExt cx="872876" cy="2423098"/>
              </a:xfrm>
            </p:grpSpPr>
            <p:sp>
              <p:nvSpPr>
                <p:cNvPr id="474" name="Google Shape;474;p15"/>
                <p:cNvSpPr/>
                <p:nvPr/>
              </p:nvSpPr>
              <p:spPr>
                <a:xfrm>
                  <a:off x="5942476" y="1646812"/>
                  <a:ext cx="221960" cy="1172475"/>
                </a:xfrm>
                <a:custGeom>
                  <a:avLst/>
                  <a:gdLst/>
                  <a:ahLst/>
                  <a:cxnLst/>
                  <a:rect l="l" t="t" r="r" b="b"/>
                  <a:pathLst>
                    <a:path w="6987" h="36908" extrusionOk="0">
                      <a:moveTo>
                        <a:pt x="3729" y="1"/>
                      </a:moveTo>
                      <a:lnTo>
                        <a:pt x="3421" y="55"/>
                      </a:lnTo>
                      <a:lnTo>
                        <a:pt x="3494" y="598"/>
                      </a:lnTo>
                      <a:lnTo>
                        <a:pt x="3584" y="1684"/>
                      </a:lnTo>
                      <a:lnTo>
                        <a:pt x="3584" y="2770"/>
                      </a:lnTo>
                      <a:lnTo>
                        <a:pt x="3512" y="3874"/>
                      </a:lnTo>
                      <a:lnTo>
                        <a:pt x="3222" y="5594"/>
                      </a:lnTo>
                      <a:lnTo>
                        <a:pt x="2498" y="8055"/>
                      </a:lnTo>
                      <a:lnTo>
                        <a:pt x="1973" y="9395"/>
                      </a:lnTo>
                      <a:lnTo>
                        <a:pt x="1503" y="10607"/>
                      </a:lnTo>
                      <a:lnTo>
                        <a:pt x="652" y="13105"/>
                      </a:lnTo>
                      <a:lnTo>
                        <a:pt x="199" y="15042"/>
                      </a:lnTo>
                      <a:lnTo>
                        <a:pt x="36" y="16345"/>
                      </a:lnTo>
                      <a:lnTo>
                        <a:pt x="0" y="17685"/>
                      </a:lnTo>
                      <a:lnTo>
                        <a:pt x="109" y="19024"/>
                      </a:lnTo>
                      <a:lnTo>
                        <a:pt x="236" y="19712"/>
                      </a:lnTo>
                      <a:lnTo>
                        <a:pt x="471" y="20671"/>
                      </a:lnTo>
                      <a:lnTo>
                        <a:pt x="1104" y="22517"/>
                      </a:lnTo>
                      <a:lnTo>
                        <a:pt x="2371" y="25142"/>
                      </a:lnTo>
                      <a:lnTo>
                        <a:pt x="3313" y="26807"/>
                      </a:lnTo>
                      <a:lnTo>
                        <a:pt x="3747" y="27604"/>
                      </a:lnTo>
                      <a:lnTo>
                        <a:pt x="4200" y="28418"/>
                      </a:lnTo>
                      <a:lnTo>
                        <a:pt x="4797" y="29540"/>
                      </a:lnTo>
                      <a:lnTo>
                        <a:pt x="5720" y="31731"/>
                      </a:lnTo>
                      <a:lnTo>
                        <a:pt x="6335" y="33830"/>
                      </a:lnTo>
                      <a:lnTo>
                        <a:pt x="6643" y="35876"/>
                      </a:lnTo>
                      <a:lnTo>
                        <a:pt x="6697" y="36907"/>
                      </a:lnTo>
                      <a:lnTo>
                        <a:pt x="6987" y="36907"/>
                      </a:lnTo>
                      <a:lnTo>
                        <a:pt x="6951" y="35857"/>
                      </a:lnTo>
                      <a:lnTo>
                        <a:pt x="6625" y="33776"/>
                      </a:lnTo>
                      <a:lnTo>
                        <a:pt x="5991" y="31640"/>
                      </a:lnTo>
                      <a:lnTo>
                        <a:pt x="5068" y="29414"/>
                      </a:lnTo>
                      <a:lnTo>
                        <a:pt x="4471" y="28273"/>
                      </a:lnTo>
                      <a:lnTo>
                        <a:pt x="4019" y="27459"/>
                      </a:lnTo>
                      <a:lnTo>
                        <a:pt x="3566" y="26662"/>
                      </a:lnTo>
                      <a:lnTo>
                        <a:pt x="2607" y="24961"/>
                      </a:lnTo>
                      <a:lnTo>
                        <a:pt x="1376" y="22391"/>
                      </a:lnTo>
                      <a:lnTo>
                        <a:pt x="760" y="20599"/>
                      </a:lnTo>
                      <a:lnTo>
                        <a:pt x="525" y="19640"/>
                      </a:lnTo>
                      <a:lnTo>
                        <a:pt x="398" y="18988"/>
                      </a:lnTo>
                      <a:lnTo>
                        <a:pt x="290" y="17667"/>
                      </a:lnTo>
                      <a:lnTo>
                        <a:pt x="344" y="16363"/>
                      </a:lnTo>
                      <a:lnTo>
                        <a:pt x="507" y="15078"/>
                      </a:lnTo>
                      <a:lnTo>
                        <a:pt x="941" y="13160"/>
                      </a:lnTo>
                      <a:lnTo>
                        <a:pt x="1774" y="10698"/>
                      </a:lnTo>
                      <a:lnTo>
                        <a:pt x="2263" y="9503"/>
                      </a:lnTo>
                      <a:lnTo>
                        <a:pt x="2788" y="8146"/>
                      </a:lnTo>
                      <a:lnTo>
                        <a:pt x="3512" y="5648"/>
                      </a:lnTo>
                      <a:lnTo>
                        <a:pt x="3801" y="3892"/>
                      </a:lnTo>
                      <a:lnTo>
                        <a:pt x="3892" y="2770"/>
                      </a:lnTo>
                      <a:lnTo>
                        <a:pt x="3892" y="1666"/>
                      </a:lnTo>
                      <a:lnTo>
                        <a:pt x="3801" y="562"/>
                      </a:lnTo>
                      <a:lnTo>
                        <a:pt x="3729"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15"/>
                <p:cNvSpPr/>
                <p:nvPr/>
              </p:nvSpPr>
              <p:spPr>
                <a:xfrm>
                  <a:off x="5948226" y="1451315"/>
                  <a:ext cx="235778" cy="242100"/>
                </a:xfrm>
                <a:custGeom>
                  <a:avLst/>
                  <a:gdLst/>
                  <a:ahLst/>
                  <a:cxnLst/>
                  <a:rect l="l" t="t" r="r" b="b"/>
                  <a:pathLst>
                    <a:path w="7422" h="7621" extrusionOk="0">
                      <a:moveTo>
                        <a:pt x="4942" y="1"/>
                      </a:moveTo>
                      <a:lnTo>
                        <a:pt x="2009" y="91"/>
                      </a:lnTo>
                      <a:lnTo>
                        <a:pt x="1376" y="2299"/>
                      </a:lnTo>
                      <a:lnTo>
                        <a:pt x="797" y="4616"/>
                      </a:lnTo>
                      <a:lnTo>
                        <a:pt x="326" y="6191"/>
                      </a:lnTo>
                      <a:lnTo>
                        <a:pt x="0" y="7114"/>
                      </a:lnTo>
                      <a:lnTo>
                        <a:pt x="941" y="7349"/>
                      </a:lnTo>
                      <a:lnTo>
                        <a:pt x="2752" y="7621"/>
                      </a:lnTo>
                      <a:lnTo>
                        <a:pt x="4562" y="7603"/>
                      </a:lnTo>
                      <a:lnTo>
                        <a:pt x="6426" y="7277"/>
                      </a:lnTo>
                      <a:lnTo>
                        <a:pt x="7421" y="6987"/>
                      </a:lnTo>
                      <a:lnTo>
                        <a:pt x="6752" y="5286"/>
                      </a:lnTo>
                      <a:lnTo>
                        <a:pt x="5792" y="2933"/>
                      </a:lnTo>
                      <a:lnTo>
                        <a:pt x="5213" y="1105"/>
                      </a:lnTo>
                      <a:lnTo>
                        <a:pt x="4942"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15"/>
                <p:cNvSpPr/>
                <p:nvPr/>
              </p:nvSpPr>
              <p:spPr>
                <a:xfrm>
                  <a:off x="5943048" y="1450171"/>
                  <a:ext cx="245563" cy="248422"/>
                </a:xfrm>
                <a:custGeom>
                  <a:avLst/>
                  <a:gdLst/>
                  <a:ahLst/>
                  <a:cxnLst/>
                  <a:rect l="l" t="t" r="r" b="b"/>
                  <a:pathLst>
                    <a:path w="7730" h="7820" extrusionOk="0">
                      <a:moveTo>
                        <a:pt x="5249" y="0"/>
                      </a:moveTo>
                      <a:lnTo>
                        <a:pt x="4942" y="73"/>
                      </a:lnTo>
                      <a:lnTo>
                        <a:pt x="5340" y="1575"/>
                      </a:lnTo>
                      <a:lnTo>
                        <a:pt x="6173" y="3964"/>
                      </a:lnTo>
                      <a:lnTo>
                        <a:pt x="6625" y="5050"/>
                      </a:lnTo>
                      <a:lnTo>
                        <a:pt x="7005" y="5955"/>
                      </a:lnTo>
                      <a:lnTo>
                        <a:pt x="7385" y="6915"/>
                      </a:lnTo>
                      <a:lnTo>
                        <a:pt x="6516" y="7186"/>
                      </a:lnTo>
                      <a:lnTo>
                        <a:pt x="4815" y="7476"/>
                      </a:lnTo>
                      <a:lnTo>
                        <a:pt x="3096" y="7512"/>
                      </a:lnTo>
                      <a:lnTo>
                        <a:pt x="1304" y="7277"/>
                      </a:lnTo>
                      <a:lnTo>
                        <a:pt x="362" y="7041"/>
                      </a:lnTo>
                      <a:lnTo>
                        <a:pt x="706" y="6046"/>
                      </a:lnTo>
                      <a:lnTo>
                        <a:pt x="1195" y="4326"/>
                      </a:lnTo>
                      <a:lnTo>
                        <a:pt x="1412" y="3494"/>
                      </a:lnTo>
                      <a:lnTo>
                        <a:pt x="1756" y="2082"/>
                      </a:lnTo>
                      <a:lnTo>
                        <a:pt x="2317" y="181"/>
                      </a:lnTo>
                      <a:lnTo>
                        <a:pt x="2028" y="91"/>
                      </a:lnTo>
                      <a:lnTo>
                        <a:pt x="1466" y="2009"/>
                      </a:lnTo>
                      <a:lnTo>
                        <a:pt x="1123" y="3403"/>
                      </a:lnTo>
                      <a:lnTo>
                        <a:pt x="887" y="4308"/>
                      </a:lnTo>
                      <a:lnTo>
                        <a:pt x="399" y="6046"/>
                      </a:lnTo>
                      <a:lnTo>
                        <a:pt x="18" y="7096"/>
                      </a:lnTo>
                      <a:lnTo>
                        <a:pt x="0" y="7150"/>
                      </a:lnTo>
                      <a:lnTo>
                        <a:pt x="37" y="7222"/>
                      </a:lnTo>
                      <a:lnTo>
                        <a:pt x="73" y="7277"/>
                      </a:lnTo>
                      <a:lnTo>
                        <a:pt x="127" y="7295"/>
                      </a:lnTo>
                      <a:lnTo>
                        <a:pt x="1086" y="7530"/>
                      </a:lnTo>
                      <a:lnTo>
                        <a:pt x="2896" y="7802"/>
                      </a:lnTo>
                      <a:lnTo>
                        <a:pt x="3765" y="7820"/>
                      </a:lnTo>
                      <a:lnTo>
                        <a:pt x="4725" y="7802"/>
                      </a:lnTo>
                      <a:lnTo>
                        <a:pt x="6643" y="7458"/>
                      </a:lnTo>
                      <a:lnTo>
                        <a:pt x="7621" y="7150"/>
                      </a:lnTo>
                      <a:lnTo>
                        <a:pt x="7675" y="7132"/>
                      </a:lnTo>
                      <a:lnTo>
                        <a:pt x="7711" y="7078"/>
                      </a:lnTo>
                      <a:lnTo>
                        <a:pt x="7729" y="7023"/>
                      </a:lnTo>
                      <a:lnTo>
                        <a:pt x="7729" y="6969"/>
                      </a:lnTo>
                      <a:lnTo>
                        <a:pt x="7313" y="5901"/>
                      </a:lnTo>
                      <a:lnTo>
                        <a:pt x="6915" y="4942"/>
                      </a:lnTo>
                      <a:lnTo>
                        <a:pt x="6462" y="3856"/>
                      </a:lnTo>
                      <a:lnTo>
                        <a:pt x="5630" y="1503"/>
                      </a:lnTo>
                      <a:lnTo>
                        <a:pt x="5249"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15"/>
                <p:cNvSpPr/>
                <p:nvPr/>
              </p:nvSpPr>
              <p:spPr>
                <a:xfrm>
                  <a:off x="5625627" y="400795"/>
                  <a:ext cx="863695" cy="1049979"/>
                </a:xfrm>
                <a:custGeom>
                  <a:avLst/>
                  <a:gdLst/>
                  <a:ahLst/>
                  <a:cxnLst/>
                  <a:rect l="l" t="t" r="r" b="b"/>
                  <a:pathLst>
                    <a:path w="27188" h="33052" extrusionOk="0">
                      <a:moveTo>
                        <a:pt x="12092" y="0"/>
                      </a:moveTo>
                      <a:lnTo>
                        <a:pt x="10445" y="127"/>
                      </a:lnTo>
                      <a:lnTo>
                        <a:pt x="8943" y="417"/>
                      </a:lnTo>
                      <a:lnTo>
                        <a:pt x="7549" y="869"/>
                      </a:lnTo>
                      <a:lnTo>
                        <a:pt x="6300" y="1466"/>
                      </a:lnTo>
                      <a:lnTo>
                        <a:pt x="5160" y="2190"/>
                      </a:lnTo>
                      <a:lnTo>
                        <a:pt x="4128" y="3059"/>
                      </a:lnTo>
                      <a:lnTo>
                        <a:pt x="3241" y="4037"/>
                      </a:lnTo>
                      <a:lnTo>
                        <a:pt x="2445" y="5123"/>
                      </a:lnTo>
                      <a:lnTo>
                        <a:pt x="1775" y="6299"/>
                      </a:lnTo>
                      <a:lnTo>
                        <a:pt x="1214" y="7548"/>
                      </a:lnTo>
                      <a:lnTo>
                        <a:pt x="761" y="8887"/>
                      </a:lnTo>
                      <a:lnTo>
                        <a:pt x="417" y="10263"/>
                      </a:lnTo>
                      <a:lnTo>
                        <a:pt x="182" y="11693"/>
                      </a:lnTo>
                      <a:lnTo>
                        <a:pt x="37" y="13159"/>
                      </a:lnTo>
                      <a:lnTo>
                        <a:pt x="1" y="14662"/>
                      </a:lnTo>
                      <a:lnTo>
                        <a:pt x="55" y="16164"/>
                      </a:lnTo>
                      <a:lnTo>
                        <a:pt x="200" y="17684"/>
                      </a:lnTo>
                      <a:lnTo>
                        <a:pt x="435" y="19187"/>
                      </a:lnTo>
                      <a:lnTo>
                        <a:pt x="779" y="20671"/>
                      </a:lnTo>
                      <a:lnTo>
                        <a:pt x="1196" y="22119"/>
                      </a:lnTo>
                      <a:lnTo>
                        <a:pt x="1702" y="23531"/>
                      </a:lnTo>
                      <a:lnTo>
                        <a:pt x="2282" y="24870"/>
                      </a:lnTo>
                      <a:lnTo>
                        <a:pt x="2951" y="26173"/>
                      </a:lnTo>
                      <a:lnTo>
                        <a:pt x="3693" y="27386"/>
                      </a:lnTo>
                      <a:lnTo>
                        <a:pt x="4526" y="28508"/>
                      </a:lnTo>
                      <a:lnTo>
                        <a:pt x="5413" y="29522"/>
                      </a:lnTo>
                      <a:lnTo>
                        <a:pt x="6390" y="30445"/>
                      </a:lnTo>
                      <a:lnTo>
                        <a:pt x="7422" y="31241"/>
                      </a:lnTo>
                      <a:lnTo>
                        <a:pt x="8526" y="31893"/>
                      </a:lnTo>
                      <a:lnTo>
                        <a:pt x="9685" y="32418"/>
                      </a:lnTo>
                      <a:lnTo>
                        <a:pt x="10915" y="32780"/>
                      </a:lnTo>
                      <a:lnTo>
                        <a:pt x="11567" y="32889"/>
                      </a:lnTo>
                      <a:lnTo>
                        <a:pt x="12526" y="33015"/>
                      </a:lnTo>
                      <a:lnTo>
                        <a:pt x="14336" y="33051"/>
                      </a:lnTo>
                      <a:lnTo>
                        <a:pt x="16002" y="32852"/>
                      </a:lnTo>
                      <a:lnTo>
                        <a:pt x="17522" y="32418"/>
                      </a:lnTo>
                      <a:lnTo>
                        <a:pt x="18916" y="31803"/>
                      </a:lnTo>
                      <a:lnTo>
                        <a:pt x="20183" y="31006"/>
                      </a:lnTo>
                      <a:lnTo>
                        <a:pt x="21341" y="30047"/>
                      </a:lnTo>
                      <a:lnTo>
                        <a:pt x="22355" y="28961"/>
                      </a:lnTo>
                      <a:lnTo>
                        <a:pt x="23278" y="27748"/>
                      </a:lnTo>
                      <a:lnTo>
                        <a:pt x="24074" y="26445"/>
                      </a:lnTo>
                      <a:lnTo>
                        <a:pt x="24780" y="25087"/>
                      </a:lnTo>
                      <a:lnTo>
                        <a:pt x="25378" y="23657"/>
                      </a:lnTo>
                      <a:lnTo>
                        <a:pt x="26102" y="21485"/>
                      </a:lnTo>
                      <a:lnTo>
                        <a:pt x="26771" y="18589"/>
                      </a:lnTo>
                      <a:lnTo>
                        <a:pt x="26970" y="17214"/>
                      </a:lnTo>
                      <a:lnTo>
                        <a:pt x="27097" y="16236"/>
                      </a:lnTo>
                      <a:lnTo>
                        <a:pt x="27188" y="14354"/>
                      </a:lnTo>
                      <a:lnTo>
                        <a:pt x="27133" y="12562"/>
                      </a:lnTo>
                      <a:lnTo>
                        <a:pt x="26916" y="10879"/>
                      </a:lnTo>
                      <a:lnTo>
                        <a:pt x="26554" y="9286"/>
                      </a:lnTo>
                      <a:lnTo>
                        <a:pt x="26047" y="7820"/>
                      </a:lnTo>
                      <a:lnTo>
                        <a:pt x="25396" y="6462"/>
                      </a:lnTo>
                      <a:lnTo>
                        <a:pt x="24617" y="5213"/>
                      </a:lnTo>
                      <a:lnTo>
                        <a:pt x="23694" y="4091"/>
                      </a:lnTo>
                      <a:lnTo>
                        <a:pt x="22644" y="3095"/>
                      </a:lnTo>
                      <a:lnTo>
                        <a:pt x="21468" y="2245"/>
                      </a:lnTo>
                      <a:lnTo>
                        <a:pt x="20183" y="1503"/>
                      </a:lnTo>
                      <a:lnTo>
                        <a:pt x="18771" y="923"/>
                      </a:lnTo>
                      <a:lnTo>
                        <a:pt x="17251" y="471"/>
                      </a:lnTo>
                      <a:lnTo>
                        <a:pt x="15622" y="181"/>
                      </a:lnTo>
                      <a:lnTo>
                        <a:pt x="13884" y="36"/>
                      </a:lnTo>
                      <a:lnTo>
                        <a:pt x="12979" y="18"/>
                      </a:lnTo>
                      <a:lnTo>
                        <a:pt x="12092"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15"/>
                <p:cNvSpPr/>
                <p:nvPr/>
              </p:nvSpPr>
              <p:spPr>
                <a:xfrm>
                  <a:off x="5621053" y="396189"/>
                  <a:ext cx="865982" cy="1059764"/>
                </a:xfrm>
                <a:custGeom>
                  <a:avLst/>
                  <a:gdLst/>
                  <a:ahLst/>
                  <a:cxnLst/>
                  <a:rect l="l" t="t" r="r" b="b"/>
                  <a:pathLst>
                    <a:path w="27260" h="33360" extrusionOk="0">
                      <a:moveTo>
                        <a:pt x="12526" y="0"/>
                      </a:moveTo>
                      <a:lnTo>
                        <a:pt x="11874" y="19"/>
                      </a:lnTo>
                      <a:lnTo>
                        <a:pt x="10607" y="127"/>
                      </a:lnTo>
                      <a:lnTo>
                        <a:pt x="9394" y="326"/>
                      </a:lnTo>
                      <a:lnTo>
                        <a:pt x="8254" y="652"/>
                      </a:lnTo>
                      <a:lnTo>
                        <a:pt x="7168" y="1068"/>
                      </a:lnTo>
                      <a:lnTo>
                        <a:pt x="6154" y="1593"/>
                      </a:lnTo>
                      <a:lnTo>
                        <a:pt x="5213" y="2209"/>
                      </a:lnTo>
                      <a:lnTo>
                        <a:pt x="4344" y="2933"/>
                      </a:lnTo>
                      <a:lnTo>
                        <a:pt x="3548" y="3747"/>
                      </a:lnTo>
                      <a:lnTo>
                        <a:pt x="2824" y="4634"/>
                      </a:lnTo>
                      <a:lnTo>
                        <a:pt x="2172" y="5630"/>
                      </a:lnTo>
                      <a:lnTo>
                        <a:pt x="1611" y="6716"/>
                      </a:lnTo>
                      <a:lnTo>
                        <a:pt x="1122" y="7874"/>
                      </a:lnTo>
                      <a:lnTo>
                        <a:pt x="706" y="9123"/>
                      </a:lnTo>
                      <a:lnTo>
                        <a:pt x="398" y="10462"/>
                      </a:lnTo>
                      <a:lnTo>
                        <a:pt x="163" y="11856"/>
                      </a:lnTo>
                      <a:lnTo>
                        <a:pt x="91" y="12598"/>
                      </a:lnTo>
                      <a:lnTo>
                        <a:pt x="18" y="13431"/>
                      </a:lnTo>
                      <a:lnTo>
                        <a:pt x="0" y="15114"/>
                      </a:lnTo>
                      <a:lnTo>
                        <a:pt x="91" y="16816"/>
                      </a:lnTo>
                      <a:lnTo>
                        <a:pt x="290" y="18499"/>
                      </a:lnTo>
                      <a:lnTo>
                        <a:pt x="616" y="20200"/>
                      </a:lnTo>
                      <a:lnTo>
                        <a:pt x="1050" y="21848"/>
                      </a:lnTo>
                      <a:lnTo>
                        <a:pt x="1611" y="23458"/>
                      </a:lnTo>
                      <a:lnTo>
                        <a:pt x="2263" y="24997"/>
                      </a:lnTo>
                      <a:lnTo>
                        <a:pt x="3023" y="26463"/>
                      </a:lnTo>
                      <a:lnTo>
                        <a:pt x="3874" y="27821"/>
                      </a:lnTo>
                      <a:lnTo>
                        <a:pt x="4833" y="29070"/>
                      </a:lnTo>
                      <a:lnTo>
                        <a:pt x="5883" y="30192"/>
                      </a:lnTo>
                      <a:lnTo>
                        <a:pt x="7023" y="31169"/>
                      </a:lnTo>
                      <a:lnTo>
                        <a:pt x="8236" y="31984"/>
                      </a:lnTo>
                      <a:lnTo>
                        <a:pt x="9557" y="32617"/>
                      </a:lnTo>
                      <a:lnTo>
                        <a:pt x="10951" y="33052"/>
                      </a:lnTo>
                      <a:lnTo>
                        <a:pt x="11675" y="33178"/>
                      </a:lnTo>
                      <a:lnTo>
                        <a:pt x="12779" y="33323"/>
                      </a:lnTo>
                      <a:lnTo>
                        <a:pt x="13829" y="33359"/>
                      </a:lnTo>
                      <a:lnTo>
                        <a:pt x="14770" y="33323"/>
                      </a:lnTo>
                      <a:lnTo>
                        <a:pt x="16562" y="33052"/>
                      </a:lnTo>
                      <a:lnTo>
                        <a:pt x="18245" y="32509"/>
                      </a:lnTo>
                      <a:lnTo>
                        <a:pt x="19802" y="31694"/>
                      </a:lnTo>
                      <a:lnTo>
                        <a:pt x="20544" y="31169"/>
                      </a:lnTo>
                      <a:lnTo>
                        <a:pt x="20997" y="30807"/>
                      </a:lnTo>
                      <a:lnTo>
                        <a:pt x="21847" y="30047"/>
                      </a:lnTo>
                      <a:lnTo>
                        <a:pt x="22607" y="29214"/>
                      </a:lnTo>
                      <a:lnTo>
                        <a:pt x="23295" y="28327"/>
                      </a:lnTo>
                      <a:lnTo>
                        <a:pt x="24218" y="26916"/>
                      </a:lnTo>
                      <a:lnTo>
                        <a:pt x="25214" y="24961"/>
                      </a:lnTo>
                      <a:lnTo>
                        <a:pt x="25974" y="23006"/>
                      </a:lnTo>
                      <a:lnTo>
                        <a:pt x="26535" y="21124"/>
                      </a:lnTo>
                      <a:lnTo>
                        <a:pt x="27096" y="18608"/>
                      </a:lnTo>
                      <a:lnTo>
                        <a:pt x="27259" y="17377"/>
                      </a:lnTo>
                      <a:lnTo>
                        <a:pt x="26970" y="17341"/>
                      </a:lnTo>
                      <a:lnTo>
                        <a:pt x="26789" y="18553"/>
                      </a:lnTo>
                      <a:lnTo>
                        <a:pt x="26246" y="21033"/>
                      </a:lnTo>
                      <a:lnTo>
                        <a:pt x="25703" y="22879"/>
                      </a:lnTo>
                      <a:lnTo>
                        <a:pt x="24942" y="24816"/>
                      </a:lnTo>
                      <a:lnTo>
                        <a:pt x="23965" y="26753"/>
                      </a:lnTo>
                      <a:lnTo>
                        <a:pt x="22752" y="28581"/>
                      </a:lnTo>
                      <a:lnTo>
                        <a:pt x="21630" y="29830"/>
                      </a:lnTo>
                      <a:lnTo>
                        <a:pt x="20816" y="30572"/>
                      </a:lnTo>
                      <a:lnTo>
                        <a:pt x="20363" y="30934"/>
                      </a:lnTo>
                      <a:lnTo>
                        <a:pt x="19911" y="31260"/>
                      </a:lnTo>
                      <a:lnTo>
                        <a:pt x="18951" y="31821"/>
                      </a:lnTo>
                      <a:lnTo>
                        <a:pt x="17974" y="32291"/>
                      </a:lnTo>
                      <a:lnTo>
                        <a:pt x="16924" y="32635"/>
                      </a:lnTo>
                      <a:lnTo>
                        <a:pt x="15838" y="32889"/>
                      </a:lnTo>
                      <a:lnTo>
                        <a:pt x="14716" y="33034"/>
                      </a:lnTo>
                      <a:lnTo>
                        <a:pt x="13557" y="33052"/>
                      </a:lnTo>
                      <a:lnTo>
                        <a:pt x="12345" y="32979"/>
                      </a:lnTo>
                      <a:lnTo>
                        <a:pt x="11729" y="32889"/>
                      </a:lnTo>
                      <a:lnTo>
                        <a:pt x="11005" y="32762"/>
                      </a:lnTo>
                      <a:lnTo>
                        <a:pt x="9648" y="32328"/>
                      </a:lnTo>
                      <a:lnTo>
                        <a:pt x="8363" y="31712"/>
                      </a:lnTo>
                      <a:lnTo>
                        <a:pt x="7168" y="30916"/>
                      </a:lnTo>
                      <a:lnTo>
                        <a:pt x="6046" y="29956"/>
                      </a:lnTo>
                      <a:lnTo>
                        <a:pt x="5014" y="28852"/>
                      </a:lnTo>
                      <a:lnTo>
                        <a:pt x="4091" y="27622"/>
                      </a:lnTo>
                      <a:lnTo>
                        <a:pt x="3240" y="26282"/>
                      </a:lnTo>
                      <a:lnTo>
                        <a:pt x="2498" y="24834"/>
                      </a:lnTo>
                      <a:lnTo>
                        <a:pt x="1865" y="23314"/>
                      </a:lnTo>
                      <a:lnTo>
                        <a:pt x="1340" y="21739"/>
                      </a:lnTo>
                      <a:lnTo>
                        <a:pt x="905" y="20110"/>
                      </a:lnTo>
                      <a:lnTo>
                        <a:pt x="579" y="18445"/>
                      </a:lnTo>
                      <a:lnTo>
                        <a:pt x="380" y="16761"/>
                      </a:lnTo>
                      <a:lnTo>
                        <a:pt x="290" y="15096"/>
                      </a:lnTo>
                      <a:lnTo>
                        <a:pt x="326" y="13449"/>
                      </a:lnTo>
                      <a:lnTo>
                        <a:pt x="380" y="12634"/>
                      </a:lnTo>
                      <a:lnTo>
                        <a:pt x="471" y="11892"/>
                      </a:lnTo>
                      <a:lnTo>
                        <a:pt x="706" y="10481"/>
                      </a:lnTo>
                      <a:lnTo>
                        <a:pt x="1032" y="9141"/>
                      </a:lnTo>
                      <a:lnTo>
                        <a:pt x="1430" y="7892"/>
                      </a:lnTo>
                      <a:lnTo>
                        <a:pt x="1937" y="6734"/>
                      </a:lnTo>
                      <a:lnTo>
                        <a:pt x="2516" y="5666"/>
                      </a:lnTo>
                      <a:lnTo>
                        <a:pt x="3186" y="4670"/>
                      </a:lnTo>
                      <a:lnTo>
                        <a:pt x="3928" y="3783"/>
                      </a:lnTo>
                      <a:lnTo>
                        <a:pt x="4742" y="2987"/>
                      </a:lnTo>
                      <a:lnTo>
                        <a:pt x="5629" y="2299"/>
                      </a:lnTo>
                      <a:lnTo>
                        <a:pt x="6607" y="1702"/>
                      </a:lnTo>
                      <a:lnTo>
                        <a:pt x="7639" y="1213"/>
                      </a:lnTo>
                      <a:lnTo>
                        <a:pt x="8743" y="815"/>
                      </a:lnTo>
                      <a:lnTo>
                        <a:pt x="9919" y="543"/>
                      </a:lnTo>
                      <a:lnTo>
                        <a:pt x="11150" y="362"/>
                      </a:lnTo>
                      <a:lnTo>
                        <a:pt x="12435" y="308"/>
                      </a:lnTo>
                      <a:lnTo>
                        <a:pt x="13105" y="308"/>
                      </a:lnTo>
                      <a:lnTo>
                        <a:pt x="13123" y="19"/>
                      </a:lnTo>
                      <a:lnTo>
                        <a:pt x="1281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15"/>
                <p:cNvSpPr/>
                <p:nvPr/>
              </p:nvSpPr>
              <p:spPr>
                <a:xfrm>
                  <a:off x="5991906" y="396761"/>
                  <a:ext cx="502022" cy="1059192"/>
                </a:xfrm>
                <a:custGeom>
                  <a:avLst/>
                  <a:gdLst/>
                  <a:ahLst/>
                  <a:cxnLst/>
                  <a:rect l="l" t="t" r="r" b="b"/>
                  <a:pathLst>
                    <a:path w="15803" h="33342" extrusionOk="0">
                      <a:moveTo>
                        <a:pt x="1431" y="1"/>
                      </a:moveTo>
                      <a:lnTo>
                        <a:pt x="1449" y="290"/>
                      </a:lnTo>
                      <a:lnTo>
                        <a:pt x="1558" y="290"/>
                      </a:lnTo>
                      <a:lnTo>
                        <a:pt x="2390" y="308"/>
                      </a:lnTo>
                      <a:lnTo>
                        <a:pt x="4019" y="453"/>
                      </a:lnTo>
                      <a:lnTo>
                        <a:pt x="5558" y="725"/>
                      </a:lnTo>
                      <a:lnTo>
                        <a:pt x="7006" y="1123"/>
                      </a:lnTo>
                      <a:lnTo>
                        <a:pt x="8345" y="1666"/>
                      </a:lnTo>
                      <a:lnTo>
                        <a:pt x="9594" y="2317"/>
                      </a:lnTo>
                      <a:lnTo>
                        <a:pt x="10734" y="3114"/>
                      </a:lnTo>
                      <a:lnTo>
                        <a:pt x="11784" y="4037"/>
                      </a:lnTo>
                      <a:lnTo>
                        <a:pt x="12255" y="4544"/>
                      </a:lnTo>
                      <a:lnTo>
                        <a:pt x="12744" y="5141"/>
                      </a:lnTo>
                      <a:lnTo>
                        <a:pt x="13594" y="6408"/>
                      </a:lnTo>
                      <a:lnTo>
                        <a:pt x="14300" y="7784"/>
                      </a:lnTo>
                      <a:lnTo>
                        <a:pt x="14825" y="9286"/>
                      </a:lnTo>
                      <a:lnTo>
                        <a:pt x="15223" y="10915"/>
                      </a:lnTo>
                      <a:lnTo>
                        <a:pt x="15440" y="12616"/>
                      </a:lnTo>
                      <a:lnTo>
                        <a:pt x="15513" y="14426"/>
                      </a:lnTo>
                      <a:lnTo>
                        <a:pt x="15404" y="16345"/>
                      </a:lnTo>
                      <a:lnTo>
                        <a:pt x="15296" y="17323"/>
                      </a:lnTo>
                      <a:lnTo>
                        <a:pt x="15115" y="18535"/>
                      </a:lnTo>
                      <a:lnTo>
                        <a:pt x="14572" y="21015"/>
                      </a:lnTo>
                      <a:lnTo>
                        <a:pt x="14029" y="22861"/>
                      </a:lnTo>
                      <a:lnTo>
                        <a:pt x="13268" y="24798"/>
                      </a:lnTo>
                      <a:lnTo>
                        <a:pt x="12291" y="26735"/>
                      </a:lnTo>
                      <a:lnTo>
                        <a:pt x="11078" y="28563"/>
                      </a:lnTo>
                      <a:lnTo>
                        <a:pt x="9956" y="29812"/>
                      </a:lnTo>
                      <a:lnTo>
                        <a:pt x="9142" y="30554"/>
                      </a:lnTo>
                      <a:lnTo>
                        <a:pt x="8689" y="30916"/>
                      </a:lnTo>
                      <a:lnTo>
                        <a:pt x="8237" y="31242"/>
                      </a:lnTo>
                      <a:lnTo>
                        <a:pt x="7277" y="31803"/>
                      </a:lnTo>
                      <a:lnTo>
                        <a:pt x="6300" y="32273"/>
                      </a:lnTo>
                      <a:lnTo>
                        <a:pt x="5250" y="32617"/>
                      </a:lnTo>
                      <a:lnTo>
                        <a:pt x="4164" y="32871"/>
                      </a:lnTo>
                      <a:lnTo>
                        <a:pt x="3042" y="33016"/>
                      </a:lnTo>
                      <a:lnTo>
                        <a:pt x="1883" y="33034"/>
                      </a:lnTo>
                      <a:lnTo>
                        <a:pt x="671" y="32961"/>
                      </a:lnTo>
                      <a:lnTo>
                        <a:pt x="55" y="32871"/>
                      </a:lnTo>
                      <a:lnTo>
                        <a:pt x="1" y="33160"/>
                      </a:lnTo>
                      <a:lnTo>
                        <a:pt x="1105" y="33305"/>
                      </a:lnTo>
                      <a:lnTo>
                        <a:pt x="2155" y="33341"/>
                      </a:lnTo>
                      <a:lnTo>
                        <a:pt x="3096" y="33305"/>
                      </a:lnTo>
                      <a:lnTo>
                        <a:pt x="4888" y="33034"/>
                      </a:lnTo>
                      <a:lnTo>
                        <a:pt x="6571" y="32491"/>
                      </a:lnTo>
                      <a:lnTo>
                        <a:pt x="8128" y="31676"/>
                      </a:lnTo>
                      <a:lnTo>
                        <a:pt x="8870" y="31151"/>
                      </a:lnTo>
                      <a:lnTo>
                        <a:pt x="9323" y="30789"/>
                      </a:lnTo>
                      <a:lnTo>
                        <a:pt x="10173" y="30029"/>
                      </a:lnTo>
                      <a:lnTo>
                        <a:pt x="10933" y="29196"/>
                      </a:lnTo>
                      <a:lnTo>
                        <a:pt x="11621" y="28309"/>
                      </a:lnTo>
                      <a:lnTo>
                        <a:pt x="12544" y="26898"/>
                      </a:lnTo>
                      <a:lnTo>
                        <a:pt x="13540" y="24943"/>
                      </a:lnTo>
                      <a:lnTo>
                        <a:pt x="14300" y="22988"/>
                      </a:lnTo>
                      <a:lnTo>
                        <a:pt x="14861" y="21106"/>
                      </a:lnTo>
                      <a:lnTo>
                        <a:pt x="15422" y="18590"/>
                      </a:lnTo>
                      <a:lnTo>
                        <a:pt x="15585" y="17359"/>
                      </a:lnTo>
                      <a:lnTo>
                        <a:pt x="15712" y="16363"/>
                      </a:lnTo>
                      <a:lnTo>
                        <a:pt x="15802" y="14426"/>
                      </a:lnTo>
                      <a:lnTo>
                        <a:pt x="15748" y="12580"/>
                      </a:lnTo>
                      <a:lnTo>
                        <a:pt x="15513" y="10825"/>
                      </a:lnTo>
                      <a:lnTo>
                        <a:pt x="15115" y="9196"/>
                      </a:lnTo>
                      <a:lnTo>
                        <a:pt x="14572" y="7657"/>
                      </a:lnTo>
                      <a:lnTo>
                        <a:pt x="13848" y="6245"/>
                      </a:lnTo>
                      <a:lnTo>
                        <a:pt x="12979" y="4942"/>
                      </a:lnTo>
                      <a:lnTo>
                        <a:pt x="12472" y="4345"/>
                      </a:lnTo>
                      <a:lnTo>
                        <a:pt x="11983" y="3820"/>
                      </a:lnTo>
                      <a:lnTo>
                        <a:pt x="10933" y="2878"/>
                      </a:lnTo>
                      <a:lnTo>
                        <a:pt x="9757" y="2064"/>
                      </a:lnTo>
                      <a:lnTo>
                        <a:pt x="8490" y="1394"/>
                      </a:lnTo>
                      <a:lnTo>
                        <a:pt x="7114" y="833"/>
                      </a:lnTo>
                      <a:lnTo>
                        <a:pt x="5630" y="435"/>
                      </a:lnTo>
                      <a:lnTo>
                        <a:pt x="4073" y="145"/>
                      </a:lnTo>
                      <a:lnTo>
                        <a:pt x="2408"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15"/>
                <p:cNvSpPr/>
                <p:nvPr/>
              </p:nvSpPr>
              <p:spPr>
                <a:xfrm>
                  <a:off x="5900480" y="1453602"/>
                  <a:ext cx="194385" cy="138062"/>
                </a:xfrm>
                <a:custGeom>
                  <a:avLst/>
                  <a:gdLst/>
                  <a:ahLst/>
                  <a:cxnLst/>
                  <a:rect l="l" t="t" r="r" b="b"/>
                  <a:pathLst>
                    <a:path w="6119" h="4346" extrusionOk="0">
                      <a:moveTo>
                        <a:pt x="3585" y="1"/>
                      </a:moveTo>
                      <a:lnTo>
                        <a:pt x="2752" y="182"/>
                      </a:lnTo>
                      <a:lnTo>
                        <a:pt x="2046" y="399"/>
                      </a:lnTo>
                      <a:lnTo>
                        <a:pt x="1539" y="580"/>
                      </a:lnTo>
                      <a:lnTo>
                        <a:pt x="960" y="888"/>
                      </a:lnTo>
                      <a:lnTo>
                        <a:pt x="743" y="1051"/>
                      </a:lnTo>
                      <a:lnTo>
                        <a:pt x="381" y="1358"/>
                      </a:lnTo>
                      <a:lnTo>
                        <a:pt x="146" y="1684"/>
                      </a:lnTo>
                      <a:lnTo>
                        <a:pt x="19" y="2028"/>
                      </a:lnTo>
                      <a:lnTo>
                        <a:pt x="1" y="2209"/>
                      </a:lnTo>
                      <a:lnTo>
                        <a:pt x="19" y="2408"/>
                      </a:lnTo>
                      <a:lnTo>
                        <a:pt x="146" y="2752"/>
                      </a:lnTo>
                      <a:lnTo>
                        <a:pt x="417" y="3006"/>
                      </a:lnTo>
                      <a:lnTo>
                        <a:pt x="779" y="3169"/>
                      </a:lnTo>
                      <a:lnTo>
                        <a:pt x="1015" y="3187"/>
                      </a:lnTo>
                      <a:lnTo>
                        <a:pt x="1214" y="3205"/>
                      </a:lnTo>
                      <a:lnTo>
                        <a:pt x="1648" y="3096"/>
                      </a:lnTo>
                      <a:lnTo>
                        <a:pt x="2245" y="2807"/>
                      </a:lnTo>
                      <a:lnTo>
                        <a:pt x="2553" y="2553"/>
                      </a:lnTo>
                      <a:lnTo>
                        <a:pt x="3006" y="2137"/>
                      </a:lnTo>
                      <a:lnTo>
                        <a:pt x="3476" y="1449"/>
                      </a:lnTo>
                      <a:lnTo>
                        <a:pt x="3657" y="960"/>
                      </a:lnTo>
                      <a:lnTo>
                        <a:pt x="3639" y="1069"/>
                      </a:lnTo>
                      <a:lnTo>
                        <a:pt x="3639" y="1196"/>
                      </a:lnTo>
                      <a:lnTo>
                        <a:pt x="3621" y="1648"/>
                      </a:lnTo>
                      <a:lnTo>
                        <a:pt x="3675" y="2553"/>
                      </a:lnTo>
                      <a:lnTo>
                        <a:pt x="3838" y="3078"/>
                      </a:lnTo>
                      <a:lnTo>
                        <a:pt x="4019" y="3531"/>
                      </a:lnTo>
                      <a:lnTo>
                        <a:pt x="4381" y="4001"/>
                      </a:lnTo>
                      <a:lnTo>
                        <a:pt x="4689" y="4200"/>
                      </a:lnTo>
                      <a:lnTo>
                        <a:pt x="4852" y="4273"/>
                      </a:lnTo>
                      <a:lnTo>
                        <a:pt x="5051" y="4345"/>
                      </a:lnTo>
                      <a:lnTo>
                        <a:pt x="5377" y="4345"/>
                      </a:lnTo>
                      <a:lnTo>
                        <a:pt x="5648" y="4255"/>
                      </a:lnTo>
                      <a:lnTo>
                        <a:pt x="5974" y="4001"/>
                      </a:lnTo>
                      <a:lnTo>
                        <a:pt x="6119" y="3766"/>
                      </a:lnTo>
                      <a:lnTo>
                        <a:pt x="5847" y="3621"/>
                      </a:lnTo>
                      <a:lnTo>
                        <a:pt x="5721" y="3838"/>
                      </a:lnTo>
                      <a:lnTo>
                        <a:pt x="5395" y="4037"/>
                      </a:lnTo>
                      <a:lnTo>
                        <a:pt x="5123" y="4037"/>
                      </a:lnTo>
                      <a:lnTo>
                        <a:pt x="4960" y="4001"/>
                      </a:lnTo>
                      <a:lnTo>
                        <a:pt x="4689" y="3874"/>
                      </a:lnTo>
                      <a:lnTo>
                        <a:pt x="4273" y="3368"/>
                      </a:lnTo>
                      <a:lnTo>
                        <a:pt x="4128" y="2988"/>
                      </a:lnTo>
                      <a:lnTo>
                        <a:pt x="3983" y="2499"/>
                      </a:lnTo>
                      <a:lnTo>
                        <a:pt x="3929" y="1648"/>
                      </a:lnTo>
                      <a:lnTo>
                        <a:pt x="3947" y="1214"/>
                      </a:lnTo>
                      <a:lnTo>
                        <a:pt x="3947" y="996"/>
                      </a:lnTo>
                      <a:lnTo>
                        <a:pt x="3947" y="779"/>
                      </a:lnTo>
                      <a:lnTo>
                        <a:pt x="4001" y="743"/>
                      </a:lnTo>
                      <a:lnTo>
                        <a:pt x="4019" y="689"/>
                      </a:lnTo>
                      <a:lnTo>
                        <a:pt x="4001" y="580"/>
                      </a:lnTo>
                      <a:lnTo>
                        <a:pt x="3874" y="508"/>
                      </a:lnTo>
                      <a:lnTo>
                        <a:pt x="3748" y="508"/>
                      </a:lnTo>
                      <a:lnTo>
                        <a:pt x="3712" y="490"/>
                      </a:lnTo>
                      <a:lnTo>
                        <a:pt x="3585" y="490"/>
                      </a:lnTo>
                      <a:lnTo>
                        <a:pt x="3422" y="526"/>
                      </a:lnTo>
                      <a:lnTo>
                        <a:pt x="3386" y="616"/>
                      </a:lnTo>
                      <a:lnTo>
                        <a:pt x="3386" y="671"/>
                      </a:lnTo>
                      <a:lnTo>
                        <a:pt x="3404" y="707"/>
                      </a:lnTo>
                      <a:lnTo>
                        <a:pt x="3223" y="1232"/>
                      </a:lnTo>
                      <a:lnTo>
                        <a:pt x="2788" y="1920"/>
                      </a:lnTo>
                      <a:lnTo>
                        <a:pt x="2336" y="2336"/>
                      </a:lnTo>
                      <a:lnTo>
                        <a:pt x="2064" y="2553"/>
                      </a:lnTo>
                      <a:lnTo>
                        <a:pt x="1558" y="2807"/>
                      </a:lnTo>
                      <a:lnTo>
                        <a:pt x="1196" y="2897"/>
                      </a:lnTo>
                      <a:lnTo>
                        <a:pt x="1033" y="2897"/>
                      </a:lnTo>
                      <a:lnTo>
                        <a:pt x="870" y="2879"/>
                      </a:lnTo>
                      <a:lnTo>
                        <a:pt x="598" y="2770"/>
                      </a:lnTo>
                      <a:lnTo>
                        <a:pt x="417" y="2589"/>
                      </a:lnTo>
                      <a:lnTo>
                        <a:pt x="309" y="2354"/>
                      </a:lnTo>
                      <a:lnTo>
                        <a:pt x="309" y="2227"/>
                      </a:lnTo>
                      <a:lnTo>
                        <a:pt x="327" y="2082"/>
                      </a:lnTo>
                      <a:lnTo>
                        <a:pt x="417" y="1811"/>
                      </a:lnTo>
                      <a:lnTo>
                        <a:pt x="761" y="1395"/>
                      </a:lnTo>
                      <a:lnTo>
                        <a:pt x="1123" y="1141"/>
                      </a:lnTo>
                      <a:lnTo>
                        <a:pt x="1648" y="852"/>
                      </a:lnTo>
                      <a:lnTo>
                        <a:pt x="2155" y="671"/>
                      </a:lnTo>
                      <a:lnTo>
                        <a:pt x="2825" y="472"/>
                      </a:lnTo>
                      <a:lnTo>
                        <a:pt x="3639" y="309"/>
                      </a:lnTo>
                      <a:lnTo>
                        <a:pt x="3585"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 name="Google Shape;481;p15"/>
                <p:cNvSpPr/>
                <p:nvPr/>
              </p:nvSpPr>
              <p:spPr>
                <a:xfrm>
                  <a:off x="6014334" y="1452458"/>
                  <a:ext cx="85137" cy="139205"/>
                </a:xfrm>
                <a:custGeom>
                  <a:avLst/>
                  <a:gdLst/>
                  <a:ahLst/>
                  <a:cxnLst/>
                  <a:rect l="l" t="t" r="r" b="b"/>
                  <a:pathLst>
                    <a:path w="2680" h="4382" extrusionOk="0">
                      <a:moveTo>
                        <a:pt x="182" y="1"/>
                      </a:moveTo>
                      <a:lnTo>
                        <a:pt x="55" y="37"/>
                      </a:lnTo>
                      <a:lnTo>
                        <a:pt x="1" y="37"/>
                      </a:lnTo>
                      <a:lnTo>
                        <a:pt x="55" y="345"/>
                      </a:lnTo>
                      <a:lnTo>
                        <a:pt x="109" y="327"/>
                      </a:lnTo>
                      <a:lnTo>
                        <a:pt x="218" y="308"/>
                      </a:lnTo>
                      <a:lnTo>
                        <a:pt x="345" y="327"/>
                      </a:lnTo>
                      <a:lnTo>
                        <a:pt x="417" y="363"/>
                      </a:lnTo>
                      <a:lnTo>
                        <a:pt x="1051" y="833"/>
                      </a:lnTo>
                      <a:lnTo>
                        <a:pt x="1702" y="1521"/>
                      </a:lnTo>
                      <a:lnTo>
                        <a:pt x="2028" y="1992"/>
                      </a:lnTo>
                      <a:lnTo>
                        <a:pt x="2137" y="2245"/>
                      </a:lnTo>
                      <a:lnTo>
                        <a:pt x="2318" y="2661"/>
                      </a:lnTo>
                      <a:lnTo>
                        <a:pt x="2372" y="3205"/>
                      </a:lnTo>
                      <a:lnTo>
                        <a:pt x="2318" y="3512"/>
                      </a:lnTo>
                      <a:lnTo>
                        <a:pt x="2263" y="3657"/>
                      </a:lnTo>
                      <a:lnTo>
                        <a:pt x="2137" y="3874"/>
                      </a:lnTo>
                      <a:lnTo>
                        <a:pt x="1811" y="4073"/>
                      </a:lnTo>
                      <a:lnTo>
                        <a:pt x="1539" y="4073"/>
                      </a:lnTo>
                      <a:lnTo>
                        <a:pt x="1376" y="4037"/>
                      </a:lnTo>
                      <a:lnTo>
                        <a:pt x="1268" y="4309"/>
                      </a:lnTo>
                      <a:lnTo>
                        <a:pt x="1467" y="4381"/>
                      </a:lnTo>
                      <a:lnTo>
                        <a:pt x="1793" y="4381"/>
                      </a:lnTo>
                      <a:lnTo>
                        <a:pt x="2064" y="4291"/>
                      </a:lnTo>
                      <a:lnTo>
                        <a:pt x="2390" y="4037"/>
                      </a:lnTo>
                      <a:lnTo>
                        <a:pt x="2535" y="3802"/>
                      </a:lnTo>
                      <a:lnTo>
                        <a:pt x="2607" y="3621"/>
                      </a:lnTo>
                      <a:lnTo>
                        <a:pt x="2680" y="3241"/>
                      </a:lnTo>
                      <a:lnTo>
                        <a:pt x="2607" y="2607"/>
                      </a:lnTo>
                      <a:lnTo>
                        <a:pt x="2426" y="2118"/>
                      </a:lnTo>
                      <a:lnTo>
                        <a:pt x="2300" y="1847"/>
                      </a:lnTo>
                      <a:lnTo>
                        <a:pt x="1956" y="1340"/>
                      </a:lnTo>
                      <a:lnTo>
                        <a:pt x="1250" y="616"/>
                      </a:lnTo>
                      <a:lnTo>
                        <a:pt x="598" y="109"/>
                      </a:lnTo>
                      <a:lnTo>
                        <a:pt x="453" y="37"/>
                      </a:lnTo>
                      <a:lnTo>
                        <a:pt x="182" y="1"/>
                      </a:ln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 name="Google Shape;482;p15"/>
                <p:cNvSpPr/>
                <p:nvPr/>
              </p:nvSpPr>
              <p:spPr>
                <a:xfrm>
                  <a:off x="6132795" y="520400"/>
                  <a:ext cx="253028" cy="254172"/>
                </a:xfrm>
                <a:custGeom>
                  <a:avLst/>
                  <a:gdLst/>
                  <a:ahLst/>
                  <a:cxnLst/>
                  <a:rect l="l" t="t" r="r" b="b"/>
                  <a:pathLst>
                    <a:path w="7965" h="8001" extrusionOk="0">
                      <a:moveTo>
                        <a:pt x="2064" y="0"/>
                      </a:moveTo>
                      <a:lnTo>
                        <a:pt x="1231" y="181"/>
                      </a:lnTo>
                      <a:lnTo>
                        <a:pt x="815" y="398"/>
                      </a:lnTo>
                      <a:lnTo>
                        <a:pt x="598" y="634"/>
                      </a:lnTo>
                      <a:lnTo>
                        <a:pt x="254" y="1050"/>
                      </a:lnTo>
                      <a:lnTo>
                        <a:pt x="73" y="1448"/>
                      </a:lnTo>
                      <a:lnTo>
                        <a:pt x="0" y="1792"/>
                      </a:lnTo>
                      <a:lnTo>
                        <a:pt x="37" y="2118"/>
                      </a:lnTo>
                      <a:lnTo>
                        <a:pt x="163" y="2407"/>
                      </a:lnTo>
                      <a:lnTo>
                        <a:pt x="471" y="2824"/>
                      </a:lnTo>
                      <a:lnTo>
                        <a:pt x="1448" y="3493"/>
                      </a:lnTo>
                      <a:lnTo>
                        <a:pt x="2553" y="4073"/>
                      </a:lnTo>
                      <a:lnTo>
                        <a:pt x="3132" y="4453"/>
                      </a:lnTo>
                      <a:lnTo>
                        <a:pt x="3331" y="4652"/>
                      </a:lnTo>
                      <a:lnTo>
                        <a:pt x="3639" y="5086"/>
                      </a:lnTo>
                      <a:lnTo>
                        <a:pt x="4091" y="6136"/>
                      </a:lnTo>
                      <a:lnTo>
                        <a:pt x="4435" y="6933"/>
                      </a:lnTo>
                      <a:lnTo>
                        <a:pt x="4725" y="7385"/>
                      </a:lnTo>
                      <a:lnTo>
                        <a:pt x="5123" y="7747"/>
                      </a:lnTo>
                      <a:lnTo>
                        <a:pt x="5612" y="7964"/>
                      </a:lnTo>
                      <a:lnTo>
                        <a:pt x="5937" y="8000"/>
                      </a:lnTo>
                      <a:lnTo>
                        <a:pt x="6408" y="8000"/>
                      </a:lnTo>
                      <a:lnTo>
                        <a:pt x="7114" y="7838"/>
                      </a:lnTo>
                      <a:lnTo>
                        <a:pt x="7603" y="7457"/>
                      </a:lnTo>
                      <a:lnTo>
                        <a:pt x="7874" y="6933"/>
                      </a:lnTo>
                      <a:lnTo>
                        <a:pt x="7965" y="6263"/>
                      </a:lnTo>
                      <a:lnTo>
                        <a:pt x="7856" y="5485"/>
                      </a:lnTo>
                      <a:lnTo>
                        <a:pt x="7603" y="4652"/>
                      </a:lnTo>
                      <a:lnTo>
                        <a:pt x="7204" y="3801"/>
                      </a:lnTo>
                      <a:lnTo>
                        <a:pt x="6679" y="2950"/>
                      </a:lnTo>
                      <a:lnTo>
                        <a:pt x="6064" y="2136"/>
                      </a:lnTo>
                      <a:lnTo>
                        <a:pt x="5340" y="1412"/>
                      </a:lnTo>
                      <a:lnTo>
                        <a:pt x="4580" y="797"/>
                      </a:lnTo>
                      <a:lnTo>
                        <a:pt x="3765" y="344"/>
                      </a:lnTo>
                      <a:lnTo>
                        <a:pt x="2915" y="54"/>
                      </a:lnTo>
                      <a:lnTo>
                        <a:pt x="206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15"/>
                <p:cNvSpPr/>
                <p:nvPr/>
              </p:nvSpPr>
              <p:spPr>
                <a:xfrm>
                  <a:off x="6289759" y="826861"/>
                  <a:ext cx="112171" cy="112171"/>
                </a:xfrm>
                <a:custGeom>
                  <a:avLst/>
                  <a:gdLst/>
                  <a:ahLst/>
                  <a:cxnLst/>
                  <a:rect l="l" t="t" r="r" b="b"/>
                  <a:pathLst>
                    <a:path w="3531" h="3531" extrusionOk="0">
                      <a:moveTo>
                        <a:pt x="1449" y="1"/>
                      </a:moveTo>
                      <a:lnTo>
                        <a:pt x="942" y="145"/>
                      </a:lnTo>
                      <a:lnTo>
                        <a:pt x="435" y="580"/>
                      </a:lnTo>
                      <a:lnTo>
                        <a:pt x="109" y="1159"/>
                      </a:lnTo>
                      <a:lnTo>
                        <a:pt x="1" y="1829"/>
                      </a:lnTo>
                      <a:lnTo>
                        <a:pt x="128" y="2480"/>
                      </a:lnTo>
                      <a:lnTo>
                        <a:pt x="471" y="3041"/>
                      </a:lnTo>
                      <a:lnTo>
                        <a:pt x="906" y="3331"/>
                      </a:lnTo>
                      <a:lnTo>
                        <a:pt x="1268" y="3458"/>
                      </a:lnTo>
                      <a:lnTo>
                        <a:pt x="1467" y="3494"/>
                      </a:lnTo>
                      <a:lnTo>
                        <a:pt x="1702" y="3530"/>
                      </a:lnTo>
                      <a:lnTo>
                        <a:pt x="2101" y="3530"/>
                      </a:lnTo>
                      <a:lnTo>
                        <a:pt x="2607" y="3403"/>
                      </a:lnTo>
                      <a:lnTo>
                        <a:pt x="3132" y="2969"/>
                      </a:lnTo>
                      <a:lnTo>
                        <a:pt x="3440" y="2372"/>
                      </a:lnTo>
                      <a:lnTo>
                        <a:pt x="3530" y="1684"/>
                      </a:lnTo>
                      <a:lnTo>
                        <a:pt x="3422" y="1014"/>
                      </a:lnTo>
                      <a:lnTo>
                        <a:pt x="3060" y="453"/>
                      </a:lnTo>
                      <a:lnTo>
                        <a:pt x="2625" y="163"/>
                      </a:lnTo>
                      <a:lnTo>
                        <a:pt x="2263" y="55"/>
                      </a:lnTo>
                      <a:lnTo>
                        <a:pt x="2046" y="37"/>
                      </a:lnTo>
                      <a:lnTo>
                        <a:pt x="184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84" name="Google Shape;484;p15"/>
              <p:cNvGrpSpPr/>
              <p:nvPr/>
            </p:nvGrpSpPr>
            <p:grpSpPr>
              <a:xfrm rot="1584594">
                <a:off x="-173850" y="3586044"/>
                <a:ext cx="691958" cy="1920871"/>
                <a:chOff x="5621053" y="396189"/>
                <a:chExt cx="872876" cy="2423098"/>
              </a:xfrm>
            </p:grpSpPr>
            <p:sp>
              <p:nvSpPr>
                <p:cNvPr id="485" name="Google Shape;485;p15"/>
                <p:cNvSpPr/>
                <p:nvPr/>
              </p:nvSpPr>
              <p:spPr>
                <a:xfrm>
                  <a:off x="5942476" y="1646812"/>
                  <a:ext cx="221960" cy="1172475"/>
                </a:xfrm>
                <a:custGeom>
                  <a:avLst/>
                  <a:gdLst/>
                  <a:ahLst/>
                  <a:cxnLst/>
                  <a:rect l="l" t="t" r="r" b="b"/>
                  <a:pathLst>
                    <a:path w="6987" h="36908" extrusionOk="0">
                      <a:moveTo>
                        <a:pt x="3729" y="1"/>
                      </a:moveTo>
                      <a:lnTo>
                        <a:pt x="3421" y="55"/>
                      </a:lnTo>
                      <a:lnTo>
                        <a:pt x="3494" y="598"/>
                      </a:lnTo>
                      <a:lnTo>
                        <a:pt x="3584" y="1684"/>
                      </a:lnTo>
                      <a:lnTo>
                        <a:pt x="3584" y="2770"/>
                      </a:lnTo>
                      <a:lnTo>
                        <a:pt x="3512" y="3874"/>
                      </a:lnTo>
                      <a:lnTo>
                        <a:pt x="3222" y="5594"/>
                      </a:lnTo>
                      <a:lnTo>
                        <a:pt x="2498" y="8055"/>
                      </a:lnTo>
                      <a:lnTo>
                        <a:pt x="1973" y="9395"/>
                      </a:lnTo>
                      <a:lnTo>
                        <a:pt x="1503" y="10607"/>
                      </a:lnTo>
                      <a:lnTo>
                        <a:pt x="652" y="13105"/>
                      </a:lnTo>
                      <a:lnTo>
                        <a:pt x="199" y="15042"/>
                      </a:lnTo>
                      <a:lnTo>
                        <a:pt x="36" y="16345"/>
                      </a:lnTo>
                      <a:lnTo>
                        <a:pt x="0" y="17685"/>
                      </a:lnTo>
                      <a:lnTo>
                        <a:pt x="109" y="19024"/>
                      </a:lnTo>
                      <a:lnTo>
                        <a:pt x="236" y="19712"/>
                      </a:lnTo>
                      <a:lnTo>
                        <a:pt x="471" y="20671"/>
                      </a:lnTo>
                      <a:lnTo>
                        <a:pt x="1104" y="22517"/>
                      </a:lnTo>
                      <a:lnTo>
                        <a:pt x="2371" y="25142"/>
                      </a:lnTo>
                      <a:lnTo>
                        <a:pt x="3313" y="26807"/>
                      </a:lnTo>
                      <a:lnTo>
                        <a:pt x="3747" y="27604"/>
                      </a:lnTo>
                      <a:lnTo>
                        <a:pt x="4200" y="28418"/>
                      </a:lnTo>
                      <a:lnTo>
                        <a:pt x="4797" y="29540"/>
                      </a:lnTo>
                      <a:lnTo>
                        <a:pt x="5720" y="31731"/>
                      </a:lnTo>
                      <a:lnTo>
                        <a:pt x="6335" y="33830"/>
                      </a:lnTo>
                      <a:lnTo>
                        <a:pt x="6643" y="35876"/>
                      </a:lnTo>
                      <a:lnTo>
                        <a:pt x="6697" y="36907"/>
                      </a:lnTo>
                      <a:lnTo>
                        <a:pt x="6987" y="36907"/>
                      </a:lnTo>
                      <a:lnTo>
                        <a:pt x="6951" y="35857"/>
                      </a:lnTo>
                      <a:lnTo>
                        <a:pt x="6625" y="33776"/>
                      </a:lnTo>
                      <a:lnTo>
                        <a:pt x="5991" y="31640"/>
                      </a:lnTo>
                      <a:lnTo>
                        <a:pt x="5068" y="29414"/>
                      </a:lnTo>
                      <a:lnTo>
                        <a:pt x="4471" y="28273"/>
                      </a:lnTo>
                      <a:lnTo>
                        <a:pt x="4019" y="27459"/>
                      </a:lnTo>
                      <a:lnTo>
                        <a:pt x="3566" y="26662"/>
                      </a:lnTo>
                      <a:lnTo>
                        <a:pt x="2607" y="24961"/>
                      </a:lnTo>
                      <a:lnTo>
                        <a:pt x="1376" y="22391"/>
                      </a:lnTo>
                      <a:lnTo>
                        <a:pt x="760" y="20599"/>
                      </a:lnTo>
                      <a:lnTo>
                        <a:pt x="525" y="19640"/>
                      </a:lnTo>
                      <a:lnTo>
                        <a:pt x="398" y="18988"/>
                      </a:lnTo>
                      <a:lnTo>
                        <a:pt x="290" y="17667"/>
                      </a:lnTo>
                      <a:lnTo>
                        <a:pt x="344" y="16363"/>
                      </a:lnTo>
                      <a:lnTo>
                        <a:pt x="507" y="15078"/>
                      </a:lnTo>
                      <a:lnTo>
                        <a:pt x="941" y="13160"/>
                      </a:lnTo>
                      <a:lnTo>
                        <a:pt x="1774" y="10698"/>
                      </a:lnTo>
                      <a:lnTo>
                        <a:pt x="2263" y="9503"/>
                      </a:lnTo>
                      <a:lnTo>
                        <a:pt x="2788" y="8146"/>
                      </a:lnTo>
                      <a:lnTo>
                        <a:pt x="3512" y="5648"/>
                      </a:lnTo>
                      <a:lnTo>
                        <a:pt x="3801" y="3892"/>
                      </a:lnTo>
                      <a:lnTo>
                        <a:pt x="3892" y="2770"/>
                      </a:lnTo>
                      <a:lnTo>
                        <a:pt x="3892" y="1666"/>
                      </a:lnTo>
                      <a:lnTo>
                        <a:pt x="3801" y="562"/>
                      </a:lnTo>
                      <a:lnTo>
                        <a:pt x="3729"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15"/>
                <p:cNvSpPr/>
                <p:nvPr/>
              </p:nvSpPr>
              <p:spPr>
                <a:xfrm>
                  <a:off x="5948226" y="1451315"/>
                  <a:ext cx="235778" cy="242100"/>
                </a:xfrm>
                <a:custGeom>
                  <a:avLst/>
                  <a:gdLst/>
                  <a:ahLst/>
                  <a:cxnLst/>
                  <a:rect l="l" t="t" r="r" b="b"/>
                  <a:pathLst>
                    <a:path w="7422" h="7621" extrusionOk="0">
                      <a:moveTo>
                        <a:pt x="4942" y="1"/>
                      </a:moveTo>
                      <a:lnTo>
                        <a:pt x="2009" y="91"/>
                      </a:lnTo>
                      <a:lnTo>
                        <a:pt x="1376" y="2299"/>
                      </a:lnTo>
                      <a:lnTo>
                        <a:pt x="797" y="4616"/>
                      </a:lnTo>
                      <a:lnTo>
                        <a:pt x="326" y="6191"/>
                      </a:lnTo>
                      <a:lnTo>
                        <a:pt x="0" y="7114"/>
                      </a:lnTo>
                      <a:lnTo>
                        <a:pt x="941" y="7349"/>
                      </a:lnTo>
                      <a:lnTo>
                        <a:pt x="2752" y="7621"/>
                      </a:lnTo>
                      <a:lnTo>
                        <a:pt x="4562" y="7603"/>
                      </a:lnTo>
                      <a:lnTo>
                        <a:pt x="6426" y="7277"/>
                      </a:lnTo>
                      <a:lnTo>
                        <a:pt x="7421" y="6987"/>
                      </a:lnTo>
                      <a:lnTo>
                        <a:pt x="6752" y="5286"/>
                      </a:lnTo>
                      <a:lnTo>
                        <a:pt x="5792" y="2933"/>
                      </a:lnTo>
                      <a:lnTo>
                        <a:pt x="5213" y="1105"/>
                      </a:lnTo>
                      <a:lnTo>
                        <a:pt x="4942"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15"/>
                <p:cNvSpPr/>
                <p:nvPr/>
              </p:nvSpPr>
              <p:spPr>
                <a:xfrm>
                  <a:off x="5943048" y="1450171"/>
                  <a:ext cx="245563" cy="248422"/>
                </a:xfrm>
                <a:custGeom>
                  <a:avLst/>
                  <a:gdLst/>
                  <a:ahLst/>
                  <a:cxnLst/>
                  <a:rect l="l" t="t" r="r" b="b"/>
                  <a:pathLst>
                    <a:path w="7730" h="7820" extrusionOk="0">
                      <a:moveTo>
                        <a:pt x="5249" y="0"/>
                      </a:moveTo>
                      <a:lnTo>
                        <a:pt x="4942" y="73"/>
                      </a:lnTo>
                      <a:lnTo>
                        <a:pt x="5340" y="1575"/>
                      </a:lnTo>
                      <a:lnTo>
                        <a:pt x="6173" y="3964"/>
                      </a:lnTo>
                      <a:lnTo>
                        <a:pt x="6625" y="5050"/>
                      </a:lnTo>
                      <a:lnTo>
                        <a:pt x="7005" y="5955"/>
                      </a:lnTo>
                      <a:lnTo>
                        <a:pt x="7385" y="6915"/>
                      </a:lnTo>
                      <a:lnTo>
                        <a:pt x="6516" y="7186"/>
                      </a:lnTo>
                      <a:lnTo>
                        <a:pt x="4815" y="7476"/>
                      </a:lnTo>
                      <a:lnTo>
                        <a:pt x="3096" y="7512"/>
                      </a:lnTo>
                      <a:lnTo>
                        <a:pt x="1304" y="7277"/>
                      </a:lnTo>
                      <a:lnTo>
                        <a:pt x="362" y="7041"/>
                      </a:lnTo>
                      <a:lnTo>
                        <a:pt x="706" y="6046"/>
                      </a:lnTo>
                      <a:lnTo>
                        <a:pt x="1195" y="4326"/>
                      </a:lnTo>
                      <a:lnTo>
                        <a:pt x="1412" y="3494"/>
                      </a:lnTo>
                      <a:lnTo>
                        <a:pt x="1756" y="2082"/>
                      </a:lnTo>
                      <a:lnTo>
                        <a:pt x="2317" y="181"/>
                      </a:lnTo>
                      <a:lnTo>
                        <a:pt x="2028" y="91"/>
                      </a:lnTo>
                      <a:lnTo>
                        <a:pt x="1466" y="2009"/>
                      </a:lnTo>
                      <a:lnTo>
                        <a:pt x="1123" y="3403"/>
                      </a:lnTo>
                      <a:lnTo>
                        <a:pt x="887" y="4308"/>
                      </a:lnTo>
                      <a:lnTo>
                        <a:pt x="399" y="6046"/>
                      </a:lnTo>
                      <a:lnTo>
                        <a:pt x="18" y="7096"/>
                      </a:lnTo>
                      <a:lnTo>
                        <a:pt x="0" y="7150"/>
                      </a:lnTo>
                      <a:lnTo>
                        <a:pt x="37" y="7222"/>
                      </a:lnTo>
                      <a:lnTo>
                        <a:pt x="73" y="7277"/>
                      </a:lnTo>
                      <a:lnTo>
                        <a:pt x="127" y="7295"/>
                      </a:lnTo>
                      <a:lnTo>
                        <a:pt x="1086" y="7530"/>
                      </a:lnTo>
                      <a:lnTo>
                        <a:pt x="2896" y="7802"/>
                      </a:lnTo>
                      <a:lnTo>
                        <a:pt x="3765" y="7820"/>
                      </a:lnTo>
                      <a:lnTo>
                        <a:pt x="4725" y="7802"/>
                      </a:lnTo>
                      <a:lnTo>
                        <a:pt x="6643" y="7458"/>
                      </a:lnTo>
                      <a:lnTo>
                        <a:pt x="7621" y="7150"/>
                      </a:lnTo>
                      <a:lnTo>
                        <a:pt x="7675" y="7132"/>
                      </a:lnTo>
                      <a:lnTo>
                        <a:pt x="7711" y="7078"/>
                      </a:lnTo>
                      <a:lnTo>
                        <a:pt x="7729" y="7023"/>
                      </a:lnTo>
                      <a:lnTo>
                        <a:pt x="7729" y="6969"/>
                      </a:lnTo>
                      <a:lnTo>
                        <a:pt x="7313" y="5901"/>
                      </a:lnTo>
                      <a:lnTo>
                        <a:pt x="6915" y="4942"/>
                      </a:lnTo>
                      <a:lnTo>
                        <a:pt x="6462" y="3856"/>
                      </a:lnTo>
                      <a:lnTo>
                        <a:pt x="5630" y="1503"/>
                      </a:lnTo>
                      <a:lnTo>
                        <a:pt x="5249"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15"/>
                <p:cNvSpPr/>
                <p:nvPr/>
              </p:nvSpPr>
              <p:spPr>
                <a:xfrm>
                  <a:off x="5625627" y="400795"/>
                  <a:ext cx="863695" cy="1049979"/>
                </a:xfrm>
                <a:custGeom>
                  <a:avLst/>
                  <a:gdLst/>
                  <a:ahLst/>
                  <a:cxnLst/>
                  <a:rect l="l" t="t" r="r" b="b"/>
                  <a:pathLst>
                    <a:path w="27188" h="33052" extrusionOk="0">
                      <a:moveTo>
                        <a:pt x="12092" y="0"/>
                      </a:moveTo>
                      <a:lnTo>
                        <a:pt x="10445" y="127"/>
                      </a:lnTo>
                      <a:lnTo>
                        <a:pt x="8943" y="417"/>
                      </a:lnTo>
                      <a:lnTo>
                        <a:pt x="7549" y="869"/>
                      </a:lnTo>
                      <a:lnTo>
                        <a:pt x="6300" y="1466"/>
                      </a:lnTo>
                      <a:lnTo>
                        <a:pt x="5160" y="2190"/>
                      </a:lnTo>
                      <a:lnTo>
                        <a:pt x="4128" y="3059"/>
                      </a:lnTo>
                      <a:lnTo>
                        <a:pt x="3241" y="4037"/>
                      </a:lnTo>
                      <a:lnTo>
                        <a:pt x="2445" y="5123"/>
                      </a:lnTo>
                      <a:lnTo>
                        <a:pt x="1775" y="6299"/>
                      </a:lnTo>
                      <a:lnTo>
                        <a:pt x="1214" y="7548"/>
                      </a:lnTo>
                      <a:lnTo>
                        <a:pt x="761" y="8887"/>
                      </a:lnTo>
                      <a:lnTo>
                        <a:pt x="417" y="10263"/>
                      </a:lnTo>
                      <a:lnTo>
                        <a:pt x="182" y="11693"/>
                      </a:lnTo>
                      <a:lnTo>
                        <a:pt x="37" y="13159"/>
                      </a:lnTo>
                      <a:lnTo>
                        <a:pt x="1" y="14662"/>
                      </a:lnTo>
                      <a:lnTo>
                        <a:pt x="55" y="16164"/>
                      </a:lnTo>
                      <a:lnTo>
                        <a:pt x="200" y="17684"/>
                      </a:lnTo>
                      <a:lnTo>
                        <a:pt x="435" y="19187"/>
                      </a:lnTo>
                      <a:lnTo>
                        <a:pt x="779" y="20671"/>
                      </a:lnTo>
                      <a:lnTo>
                        <a:pt x="1196" y="22119"/>
                      </a:lnTo>
                      <a:lnTo>
                        <a:pt x="1702" y="23531"/>
                      </a:lnTo>
                      <a:lnTo>
                        <a:pt x="2282" y="24870"/>
                      </a:lnTo>
                      <a:lnTo>
                        <a:pt x="2951" y="26173"/>
                      </a:lnTo>
                      <a:lnTo>
                        <a:pt x="3693" y="27386"/>
                      </a:lnTo>
                      <a:lnTo>
                        <a:pt x="4526" y="28508"/>
                      </a:lnTo>
                      <a:lnTo>
                        <a:pt x="5413" y="29522"/>
                      </a:lnTo>
                      <a:lnTo>
                        <a:pt x="6390" y="30445"/>
                      </a:lnTo>
                      <a:lnTo>
                        <a:pt x="7422" y="31241"/>
                      </a:lnTo>
                      <a:lnTo>
                        <a:pt x="8526" y="31893"/>
                      </a:lnTo>
                      <a:lnTo>
                        <a:pt x="9685" y="32418"/>
                      </a:lnTo>
                      <a:lnTo>
                        <a:pt x="10915" y="32780"/>
                      </a:lnTo>
                      <a:lnTo>
                        <a:pt x="11567" y="32889"/>
                      </a:lnTo>
                      <a:lnTo>
                        <a:pt x="12526" y="33015"/>
                      </a:lnTo>
                      <a:lnTo>
                        <a:pt x="14336" y="33051"/>
                      </a:lnTo>
                      <a:lnTo>
                        <a:pt x="16002" y="32852"/>
                      </a:lnTo>
                      <a:lnTo>
                        <a:pt x="17522" y="32418"/>
                      </a:lnTo>
                      <a:lnTo>
                        <a:pt x="18916" y="31803"/>
                      </a:lnTo>
                      <a:lnTo>
                        <a:pt x="20183" y="31006"/>
                      </a:lnTo>
                      <a:lnTo>
                        <a:pt x="21341" y="30047"/>
                      </a:lnTo>
                      <a:lnTo>
                        <a:pt x="22355" y="28961"/>
                      </a:lnTo>
                      <a:lnTo>
                        <a:pt x="23278" y="27748"/>
                      </a:lnTo>
                      <a:lnTo>
                        <a:pt x="24074" y="26445"/>
                      </a:lnTo>
                      <a:lnTo>
                        <a:pt x="24780" y="25087"/>
                      </a:lnTo>
                      <a:lnTo>
                        <a:pt x="25378" y="23657"/>
                      </a:lnTo>
                      <a:lnTo>
                        <a:pt x="26102" y="21485"/>
                      </a:lnTo>
                      <a:lnTo>
                        <a:pt x="26771" y="18589"/>
                      </a:lnTo>
                      <a:lnTo>
                        <a:pt x="26970" y="17214"/>
                      </a:lnTo>
                      <a:lnTo>
                        <a:pt x="27097" y="16236"/>
                      </a:lnTo>
                      <a:lnTo>
                        <a:pt x="27188" y="14354"/>
                      </a:lnTo>
                      <a:lnTo>
                        <a:pt x="27133" y="12562"/>
                      </a:lnTo>
                      <a:lnTo>
                        <a:pt x="26916" y="10879"/>
                      </a:lnTo>
                      <a:lnTo>
                        <a:pt x="26554" y="9286"/>
                      </a:lnTo>
                      <a:lnTo>
                        <a:pt x="26047" y="7820"/>
                      </a:lnTo>
                      <a:lnTo>
                        <a:pt x="25396" y="6462"/>
                      </a:lnTo>
                      <a:lnTo>
                        <a:pt x="24617" y="5213"/>
                      </a:lnTo>
                      <a:lnTo>
                        <a:pt x="23694" y="4091"/>
                      </a:lnTo>
                      <a:lnTo>
                        <a:pt x="22644" y="3095"/>
                      </a:lnTo>
                      <a:lnTo>
                        <a:pt x="21468" y="2245"/>
                      </a:lnTo>
                      <a:lnTo>
                        <a:pt x="20183" y="1503"/>
                      </a:lnTo>
                      <a:lnTo>
                        <a:pt x="18771" y="923"/>
                      </a:lnTo>
                      <a:lnTo>
                        <a:pt x="17251" y="471"/>
                      </a:lnTo>
                      <a:lnTo>
                        <a:pt x="15622" y="181"/>
                      </a:lnTo>
                      <a:lnTo>
                        <a:pt x="13884" y="36"/>
                      </a:lnTo>
                      <a:lnTo>
                        <a:pt x="12979" y="18"/>
                      </a:lnTo>
                      <a:lnTo>
                        <a:pt x="12092"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15"/>
                <p:cNvSpPr/>
                <p:nvPr/>
              </p:nvSpPr>
              <p:spPr>
                <a:xfrm>
                  <a:off x="5621053" y="396189"/>
                  <a:ext cx="865982" cy="1059764"/>
                </a:xfrm>
                <a:custGeom>
                  <a:avLst/>
                  <a:gdLst/>
                  <a:ahLst/>
                  <a:cxnLst/>
                  <a:rect l="l" t="t" r="r" b="b"/>
                  <a:pathLst>
                    <a:path w="27260" h="33360" extrusionOk="0">
                      <a:moveTo>
                        <a:pt x="12526" y="0"/>
                      </a:moveTo>
                      <a:lnTo>
                        <a:pt x="11874" y="19"/>
                      </a:lnTo>
                      <a:lnTo>
                        <a:pt x="10607" y="127"/>
                      </a:lnTo>
                      <a:lnTo>
                        <a:pt x="9394" y="326"/>
                      </a:lnTo>
                      <a:lnTo>
                        <a:pt x="8254" y="652"/>
                      </a:lnTo>
                      <a:lnTo>
                        <a:pt x="7168" y="1068"/>
                      </a:lnTo>
                      <a:lnTo>
                        <a:pt x="6154" y="1593"/>
                      </a:lnTo>
                      <a:lnTo>
                        <a:pt x="5213" y="2209"/>
                      </a:lnTo>
                      <a:lnTo>
                        <a:pt x="4344" y="2933"/>
                      </a:lnTo>
                      <a:lnTo>
                        <a:pt x="3548" y="3747"/>
                      </a:lnTo>
                      <a:lnTo>
                        <a:pt x="2824" y="4634"/>
                      </a:lnTo>
                      <a:lnTo>
                        <a:pt x="2172" y="5630"/>
                      </a:lnTo>
                      <a:lnTo>
                        <a:pt x="1611" y="6716"/>
                      </a:lnTo>
                      <a:lnTo>
                        <a:pt x="1122" y="7874"/>
                      </a:lnTo>
                      <a:lnTo>
                        <a:pt x="706" y="9123"/>
                      </a:lnTo>
                      <a:lnTo>
                        <a:pt x="398" y="10462"/>
                      </a:lnTo>
                      <a:lnTo>
                        <a:pt x="163" y="11856"/>
                      </a:lnTo>
                      <a:lnTo>
                        <a:pt x="91" y="12598"/>
                      </a:lnTo>
                      <a:lnTo>
                        <a:pt x="18" y="13431"/>
                      </a:lnTo>
                      <a:lnTo>
                        <a:pt x="0" y="15114"/>
                      </a:lnTo>
                      <a:lnTo>
                        <a:pt x="91" y="16816"/>
                      </a:lnTo>
                      <a:lnTo>
                        <a:pt x="290" y="18499"/>
                      </a:lnTo>
                      <a:lnTo>
                        <a:pt x="616" y="20200"/>
                      </a:lnTo>
                      <a:lnTo>
                        <a:pt x="1050" y="21848"/>
                      </a:lnTo>
                      <a:lnTo>
                        <a:pt x="1611" y="23458"/>
                      </a:lnTo>
                      <a:lnTo>
                        <a:pt x="2263" y="24997"/>
                      </a:lnTo>
                      <a:lnTo>
                        <a:pt x="3023" y="26463"/>
                      </a:lnTo>
                      <a:lnTo>
                        <a:pt x="3874" y="27821"/>
                      </a:lnTo>
                      <a:lnTo>
                        <a:pt x="4833" y="29070"/>
                      </a:lnTo>
                      <a:lnTo>
                        <a:pt x="5883" y="30192"/>
                      </a:lnTo>
                      <a:lnTo>
                        <a:pt x="7023" y="31169"/>
                      </a:lnTo>
                      <a:lnTo>
                        <a:pt x="8236" y="31984"/>
                      </a:lnTo>
                      <a:lnTo>
                        <a:pt x="9557" y="32617"/>
                      </a:lnTo>
                      <a:lnTo>
                        <a:pt x="10951" y="33052"/>
                      </a:lnTo>
                      <a:lnTo>
                        <a:pt x="11675" y="33178"/>
                      </a:lnTo>
                      <a:lnTo>
                        <a:pt x="12779" y="33323"/>
                      </a:lnTo>
                      <a:lnTo>
                        <a:pt x="13829" y="33359"/>
                      </a:lnTo>
                      <a:lnTo>
                        <a:pt x="14770" y="33323"/>
                      </a:lnTo>
                      <a:lnTo>
                        <a:pt x="16562" y="33052"/>
                      </a:lnTo>
                      <a:lnTo>
                        <a:pt x="18245" y="32509"/>
                      </a:lnTo>
                      <a:lnTo>
                        <a:pt x="19802" y="31694"/>
                      </a:lnTo>
                      <a:lnTo>
                        <a:pt x="20544" y="31169"/>
                      </a:lnTo>
                      <a:lnTo>
                        <a:pt x="20997" y="30807"/>
                      </a:lnTo>
                      <a:lnTo>
                        <a:pt x="21847" y="30047"/>
                      </a:lnTo>
                      <a:lnTo>
                        <a:pt x="22607" y="29214"/>
                      </a:lnTo>
                      <a:lnTo>
                        <a:pt x="23295" y="28327"/>
                      </a:lnTo>
                      <a:lnTo>
                        <a:pt x="24218" y="26916"/>
                      </a:lnTo>
                      <a:lnTo>
                        <a:pt x="25214" y="24961"/>
                      </a:lnTo>
                      <a:lnTo>
                        <a:pt x="25974" y="23006"/>
                      </a:lnTo>
                      <a:lnTo>
                        <a:pt x="26535" y="21124"/>
                      </a:lnTo>
                      <a:lnTo>
                        <a:pt x="27096" y="18608"/>
                      </a:lnTo>
                      <a:lnTo>
                        <a:pt x="27259" y="17377"/>
                      </a:lnTo>
                      <a:lnTo>
                        <a:pt x="26970" y="17341"/>
                      </a:lnTo>
                      <a:lnTo>
                        <a:pt x="26789" y="18553"/>
                      </a:lnTo>
                      <a:lnTo>
                        <a:pt x="26246" y="21033"/>
                      </a:lnTo>
                      <a:lnTo>
                        <a:pt x="25703" y="22879"/>
                      </a:lnTo>
                      <a:lnTo>
                        <a:pt x="24942" y="24816"/>
                      </a:lnTo>
                      <a:lnTo>
                        <a:pt x="23965" y="26753"/>
                      </a:lnTo>
                      <a:lnTo>
                        <a:pt x="22752" y="28581"/>
                      </a:lnTo>
                      <a:lnTo>
                        <a:pt x="21630" y="29830"/>
                      </a:lnTo>
                      <a:lnTo>
                        <a:pt x="20816" y="30572"/>
                      </a:lnTo>
                      <a:lnTo>
                        <a:pt x="20363" y="30934"/>
                      </a:lnTo>
                      <a:lnTo>
                        <a:pt x="19911" y="31260"/>
                      </a:lnTo>
                      <a:lnTo>
                        <a:pt x="18951" y="31821"/>
                      </a:lnTo>
                      <a:lnTo>
                        <a:pt x="17974" y="32291"/>
                      </a:lnTo>
                      <a:lnTo>
                        <a:pt x="16924" y="32635"/>
                      </a:lnTo>
                      <a:lnTo>
                        <a:pt x="15838" y="32889"/>
                      </a:lnTo>
                      <a:lnTo>
                        <a:pt x="14716" y="33034"/>
                      </a:lnTo>
                      <a:lnTo>
                        <a:pt x="13557" y="33052"/>
                      </a:lnTo>
                      <a:lnTo>
                        <a:pt x="12345" y="32979"/>
                      </a:lnTo>
                      <a:lnTo>
                        <a:pt x="11729" y="32889"/>
                      </a:lnTo>
                      <a:lnTo>
                        <a:pt x="11005" y="32762"/>
                      </a:lnTo>
                      <a:lnTo>
                        <a:pt x="9648" y="32328"/>
                      </a:lnTo>
                      <a:lnTo>
                        <a:pt x="8363" y="31712"/>
                      </a:lnTo>
                      <a:lnTo>
                        <a:pt x="7168" y="30916"/>
                      </a:lnTo>
                      <a:lnTo>
                        <a:pt x="6046" y="29956"/>
                      </a:lnTo>
                      <a:lnTo>
                        <a:pt x="5014" y="28852"/>
                      </a:lnTo>
                      <a:lnTo>
                        <a:pt x="4091" y="27622"/>
                      </a:lnTo>
                      <a:lnTo>
                        <a:pt x="3240" y="26282"/>
                      </a:lnTo>
                      <a:lnTo>
                        <a:pt x="2498" y="24834"/>
                      </a:lnTo>
                      <a:lnTo>
                        <a:pt x="1865" y="23314"/>
                      </a:lnTo>
                      <a:lnTo>
                        <a:pt x="1340" y="21739"/>
                      </a:lnTo>
                      <a:lnTo>
                        <a:pt x="905" y="20110"/>
                      </a:lnTo>
                      <a:lnTo>
                        <a:pt x="579" y="18445"/>
                      </a:lnTo>
                      <a:lnTo>
                        <a:pt x="380" y="16761"/>
                      </a:lnTo>
                      <a:lnTo>
                        <a:pt x="290" y="15096"/>
                      </a:lnTo>
                      <a:lnTo>
                        <a:pt x="326" y="13449"/>
                      </a:lnTo>
                      <a:lnTo>
                        <a:pt x="380" y="12634"/>
                      </a:lnTo>
                      <a:lnTo>
                        <a:pt x="471" y="11892"/>
                      </a:lnTo>
                      <a:lnTo>
                        <a:pt x="706" y="10481"/>
                      </a:lnTo>
                      <a:lnTo>
                        <a:pt x="1032" y="9141"/>
                      </a:lnTo>
                      <a:lnTo>
                        <a:pt x="1430" y="7892"/>
                      </a:lnTo>
                      <a:lnTo>
                        <a:pt x="1937" y="6734"/>
                      </a:lnTo>
                      <a:lnTo>
                        <a:pt x="2516" y="5666"/>
                      </a:lnTo>
                      <a:lnTo>
                        <a:pt x="3186" y="4670"/>
                      </a:lnTo>
                      <a:lnTo>
                        <a:pt x="3928" y="3783"/>
                      </a:lnTo>
                      <a:lnTo>
                        <a:pt x="4742" y="2987"/>
                      </a:lnTo>
                      <a:lnTo>
                        <a:pt x="5629" y="2299"/>
                      </a:lnTo>
                      <a:lnTo>
                        <a:pt x="6607" y="1702"/>
                      </a:lnTo>
                      <a:lnTo>
                        <a:pt x="7639" y="1213"/>
                      </a:lnTo>
                      <a:lnTo>
                        <a:pt x="8743" y="815"/>
                      </a:lnTo>
                      <a:lnTo>
                        <a:pt x="9919" y="543"/>
                      </a:lnTo>
                      <a:lnTo>
                        <a:pt x="11150" y="362"/>
                      </a:lnTo>
                      <a:lnTo>
                        <a:pt x="12435" y="308"/>
                      </a:lnTo>
                      <a:lnTo>
                        <a:pt x="13105" y="308"/>
                      </a:lnTo>
                      <a:lnTo>
                        <a:pt x="13123" y="19"/>
                      </a:lnTo>
                      <a:lnTo>
                        <a:pt x="1281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15"/>
                <p:cNvSpPr/>
                <p:nvPr/>
              </p:nvSpPr>
              <p:spPr>
                <a:xfrm>
                  <a:off x="5991906" y="396761"/>
                  <a:ext cx="502022" cy="1059192"/>
                </a:xfrm>
                <a:custGeom>
                  <a:avLst/>
                  <a:gdLst/>
                  <a:ahLst/>
                  <a:cxnLst/>
                  <a:rect l="l" t="t" r="r" b="b"/>
                  <a:pathLst>
                    <a:path w="15803" h="33342" extrusionOk="0">
                      <a:moveTo>
                        <a:pt x="1431" y="1"/>
                      </a:moveTo>
                      <a:lnTo>
                        <a:pt x="1449" y="290"/>
                      </a:lnTo>
                      <a:lnTo>
                        <a:pt x="1558" y="290"/>
                      </a:lnTo>
                      <a:lnTo>
                        <a:pt x="2390" y="308"/>
                      </a:lnTo>
                      <a:lnTo>
                        <a:pt x="4019" y="453"/>
                      </a:lnTo>
                      <a:lnTo>
                        <a:pt x="5558" y="725"/>
                      </a:lnTo>
                      <a:lnTo>
                        <a:pt x="7006" y="1123"/>
                      </a:lnTo>
                      <a:lnTo>
                        <a:pt x="8345" y="1666"/>
                      </a:lnTo>
                      <a:lnTo>
                        <a:pt x="9594" y="2317"/>
                      </a:lnTo>
                      <a:lnTo>
                        <a:pt x="10734" y="3114"/>
                      </a:lnTo>
                      <a:lnTo>
                        <a:pt x="11784" y="4037"/>
                      </a:lnTo>
                      <a:lnTo>
                        <a:pt x="12255" y="4544"/>
                      </a:lnTo>
                      <a:lnTo>
                        <a:pt x="12744" y="5141"/>
                      </a:lnTo>
                      <a:lnTo>
                        <a:pt x="13594" y="6408"/>
                      </a:lnTo>
                      <a:lnTo>
                        <a:pt x="14300" y="7784"/>
                      </a:lnTo>
                      <a:lnTo>
                        <a:pt x="14825" y="9286"/>
                      </a:lnTo>
                      <a:lnTo>
                        <a:pt x="15223" y="10915"/>
                      </a:lnTo>
                      <a:lnTo>
                        <a:pt x="15440" y="12616"/>
                      </a:lnTo>
                      <a:lnTo>
                        <a:pt x="15513" y="14426"/>
                      </a:lnTo>
                      <a:lnTo>
                        <a:pt x="15404" y="16345"/>
                      </a:lnTo>
                      <a:lnTo>
                        <a:pt x="15296" y="17323"/>
                      </a:lnTo>
                      <a:lnTo>
                        <a:pt x="15115" y="18535"/>
                      </a:lnTo>
                      <a:lnTo>
                        <a:pt x="14572" y="21015"/>
                      </a:lnTo>
                      <a:lnTo>
                        <a:pt x="14029" y="22861"/>
                      </a:lnTo>
                      <a:lnTo>
                        <a:pt x="13268" y="24798"/>
                      </a:lnTo>
                      <a:lnTo>
                        <a:pt x="12291" y="26735"/>
                      </a:lnTo>
                      <a:lnTo>
                        <a:pt x="11078" y="28563"/>
                      </a:lnTo>
                      <a:lnTo>
                        <a:pt x="9956" y="29812"/>
                      </a:lnTo>
                      <a:lnTo>
                        <a:pt x="9142" y="30554"/>
                      </a:lnTo>
                      <a:lnTo>
                        <a:pt x="8689" y="30916"/>
                      </a:lnTo>
                      <a:lnTo>
                        <a:pt x="8237" y="31242"/>
                      </a:lnTo>
                      <a:lnTo>
                        <a:pt x="7277" y="31803"/>
                      </a:lnTo>
                      <a:lnTo>
                        <a:pt x="6300" y="32273"/>
                      </a:lnTo>
                      <a:lnTo>
                        <a:pt x="5250" y="32617"/>
                      </a:lnTo>
                      <a:lnTo>
                        <a:pt x="4164" y="32871"/>
                      </a:lnTo>
                      <a:lnTo>
                        <a:pt x="3042" y="33016"/>
                      </a:lnTo>
                      <a:lnTo>
                        <a:pt x="1883" y="33034"/>
                      </a:lnTo>
                      <a:lnTo>
                        <a:pt x="671" y="32961"/>
                      </a:lnTo>
                      <a:lnTo>
                        <a:pt x="55" y="32871"/>
                      </a:lnTo>
                      <a:lnTo>
                        <a:pt x="1" y="33160"/>
                      </a:lnTo>
                      <a:lnTo>
                        <a:pt x="1105" y="33305"/>
                      </a:lnTo>
                      <a:lnTo>
                        <a:pt x="2155" y="33341"/>
                      </a:lnTo>
                      <a:lnTo>
                        <a:pt x="3096" y="33305"/>
                      </a:lnTo>
                      <a:lnTo>
                        <a:pt x="4888" y="33034"/>
                      </a:lnTo>
                      <a:lnTo>
                        <a:pt x="6571" y="32491"/>
                      </a:lnTo>
                      <a:lnTo>
                        <a:pt x="8128" y="31676"/>
                      </a:lnTo>
                      <a:lnTo>
                        <a:pt x="8870" y="31151"/>
                      </a:lnTo>
                      <a:lnTo>
                        <a:pt x="9323" y="30789"/>
                      </a:lnTo>
                      <a:lnTo>
                        <a:pt x="10173" y="30029"/>
                      </a:lnTo>
                      <a:lnTo>
                        <a:pt x="10933" y="29196"/>
                      </a:lnTo>
                      <a:lnTo>
                        <a:pt x="11621" y="28309"/>
                      </a:lnTo>
                      <a:lnTo>
                        <a:pt x="12544" y="26898"/>
                      </a:lnTo>
                      <a:lnTo>
                        <a:pt x="13540" y="24943"/>
                      </a:lnTo>
                      <a:lnTo>
                        <a:pt x="14300" y="22988"/>
                      </a:lnTo>
                      <a:lnTo>
                        <a:pt x="14861" y="21106"/>
                      </a:lnTo>
                      <a:lnTo>
                        <a:pt x="15422" y="18590"/>
                      </a:lnTo>
                      <a:lnTo>
                        <a:pt x="15585" y="17359"/>
                      </a:lnTo>
                      <a:lnTo>
                        <a:pt x="15712" y="16363"/>
                      </a:lnTo>
                      <a:lnTo>
                        <a:pt x="15802" y="14426"/>
                      </a:lnTo>
                      <a:lnTo>
                        <a:pt x="15748" y="12580"/>
                      </a:lnTo>
                      <a:lnTo>
                        <a:pt x="15513" y="10825"/>
                      </a:lnTo>
                      <a:lnTo>
                        <a:pt x="15115" y="9196"/>
                      </a:lnTo>
                      <a:lnTo>
                        <a:pt x="14572" y="7657"/>
                      </a:lnTo>
                      <a:lnTo>
                        <a:pt x="13848" y="6245"/>
                      </a:lnTo>
                      <a:lnTo>
                        <a:pt x="12979" y="4942"/>
                      </a:lnTo>
                      <a:lnTo>
                        <a:pt x="12472" y="4345"/>
                      </a:lnTo>
                      <a:lnTo>
                        <a:pt x="11983" y="3820"/>
                      </a:lnTo>
                      <a:lnTo>
                        <a:pt x="10933" y="2878"/>
                      </a:lnTo>
                      <a:lnTo>
                        <a:pt x="9757" y="2064"/>
                      </a:lnTo>
                      <a:lnTo>
                        <a:pt x="8490" y="1394"/>
                      </a:lnTo>
                      <a:lnTo>
                        <a:pt x="7114" y="833"/>
                      </a:lnTo>
                      <a:lnTo>
                        <a:pt x="5630" y="435"/>
                      </a:lnTo>
                      <a:lnTo>
                        <a:pt x="4073" y="145"/>
                      </a:lnTo>
                      <a:lnTo>
                        <a:pt x="2408"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15"/>
                <p:cNvSpPr/>
                <p:nvPr/>
              </p:nvSpPr>
              <p:spPr>
                <a:xfrm>
                  <a:off x="5900480" y="1453602"/>
                  <a:ext cx="194385" cy="138062"/>
                </a:xfrm>
                <a:custGeom>
                  <a:avLst/>
                  <a:gdLst/>
                  <a:ahLst/>
                  <a:cxnLst/>
                  <a:rect l="l" t="t" r="r" b="b"/>
                  <a:pathLst>
                    <a:path w="6119" h="4346" extrusionOk="0">
                      <a:moveTo>
                        <a:pt x="3585" y="1"/>
                      </a:moveTo>
                      <a:lnTo>
                        <a:pt x="2752" y="182"/>
                      </a:lnTo>
                      <a:lnTo>
                        <a:pt x="2046" y="399"/>
                      </a:lnTo>
                      <a:lnTo>
                        <a:pt x="1539" y="580"/>
                      </a:lnTo>
                      <a:lnTo>
                        <a:pt x="960" y="888"/>
                      </a:lnTo>
                      <a:lnTo>
                        <a:pt x="743" y="1051"/>
                      </a:lnTo>
                      <a:lnTo>
                        <a:pt x="381" y="1358"/>
                      </a:lnTo>
                      <a:lnTo>
                        <a:pt x="146" y="1684"/>
                      </a:lnTo>
                      <a:lnTo>
                        <a:pt x="19" y="2028"/>
                      </a:lnTo>
                      <a:lnTo>
                        <a:pt x="1" y="2209"/>
                      </a:lnTo>
                      <a:lnTo>
                        <a:pt x="19" y="2408"/>
                      </a:lnTo>
                      <a:lnTo>
                        <a:pt x="146" y="2752"/>
                      </a:lnTo>
                      <a:lnTo>
                        <a:pt x="417" y="3006"/>
                      </a:lnTo>
                      <a:lnTo>
                        <a:pt x="779" y="3169"/>
                      </a:lnTo>
                      <a:lnTo>
                        <a:pt x="1015" y="3187"/>
                      </a:lnTo>
                      <a:lnTo>
                        <a:pt x="1214" y="3205"/>
                      </a:lnTo>
                      <a:lnTo>
                        <a:pt x="1648" y="3096"/>
                      </a:lnTo>
                      <a:lnTo>
                        <a:pt x="2245" y="2807"/>
                      </a:lnTo>
                      <a:lnTo>
                        <a:pt x="2553" y="2553"/>
                      </a:lnTo>
                      <a:lnTo>
                        <a:pt x="3006" y="2137"/>
                      </a:lnTo>
                      <a:lnTo>
                        <a:pt x="3476" y="1449"/>
                      </a:lnTo>
                      <a:lnTo>
                        <a:pt x="3657" y="960"/>
                      </a:lnTo>
                      <a:lnTo>
                        <a:pt x="3639" y="1069"/>
                      </a:lnTo>
                      <a:lnTo>
                        <a:pt x="3639" y="1196"/>
                      </a:lnTo>
                      <a:lnTo>
                        <a:pt x="3621" y="1648"/>
                      </a:lnTo>
                      <a:lnTo>
                        <a:pt x="3675" y="2553"/>
                      </a:lnTo>
                      <a:lnTo>
                        <a:pt x="3838" y="3078"/>
                      </a:lnTo>
                      <a:lnTo>
                        <a:pt x="4019" y="3531"/>
                      </a:lnTo>
                      <a:lnTo>
                        <a:pt x="4381" y="4001"/>
                      </a:lnTo>
                      <a:lnTo>
                        <a:pt x="4689" y="4200"/>
                      </a:lnTo>
                      <a:lnTo>
                        <a:pt x="4852" y="4273"/>
                      </a:lnTo>
                      <a:lnTo>
                        <a:pt x="5051" y="4345"/>
                      </a:lnTo>
                      <a:lnTo>
                        <a:pt x="5377" y="4345"/>
                      </a:lnTo>
                      <a:lnTo>
                        <a:pt x="5648" y="4255"/>
                      </a:lnTo>
                      <a:lnTo>
                        <a:pt x="5974" y="4001"/>
                      </a:lnTo>
                      <a:lnTo>
                        <a:pt x="6119" y="3766"/>
                      </a:lnTo>
                      <a:lnTo>
                        <a:pt x="5847" y="3621"/>
                      </a:lnTo>
                      <a:lnTo>
                        <a:pt x="5721" y="3838"/>
                      </a:lnTo>
                      <a:lnTo>
                        <a:pt x="5395" y="4037"/>
                      </a:lnTo>
                      <a:lnTo>
                        <a:pt x="5123" y="4037"/>
                      </a:lnTo>
                      <a:lnTo>
                        <a:pt x="4960" y="4001"/>
                      </a:lnTo>
                      <a:lnTo>
                        <a:pt x="4689" y="3874"/>
                      </a:lnTo>
                      <a:lnTo>
                        <a:pt x="4273" y="3368"/>
                      </a:lnTo>
                      <a:lnTo>
                        <a:pt x="4128" y="2988"/>
                      </a:lnTo>
                      <a:lnTo>
                        <a:pt x="3983" y="2499"/>
                      </a:lnTo>
                      <a:lnTo>
                        <a:pt x="3929" y="1648"/>
                      </a:lnTo>
                      <a:lnTo>
                        <a:pt x="3947" y="1214"/>
                      </a:lnTo>
                      <a:lnTo>
                        <a:pt x="3947" y="996"/>
                      </a:lnTo>
                      <a:lnTo>
                        <a:pt x="3947" y="779"/>
                      </a:lnTo>
                      <a:lnTo>
                        <a:pt x="4001" y="743"/>
                      </a:lnTo>
                      <a:lnTo>
                        <a:pt x="4019" y="689"/>
                      </a:lnTo>
                      <a:lnTo>
                        <a:pt x="4001" y="580"/>
                      </a:lnTo>
                      <a:lnTo>
                        <a:pt x="3874" y="508"/>
                      </a:lnTo>
                      <a:lnTo>
                        <a:pt x="3748" y="508"/>
                      </a:lnTo>
                      <a:lnTo>
                        <a:pt x="3712" y="490"/>
                      </a:lnTo>
                      <a:lnTo>
                        <a:pt x="3585" y="490"/>
                      </a:lnTo>
                      <a:lnTo>
                        <a:pt x="3422" y="526"/>
                      </a:lnTo>
                      <a:lnTo>
                        <a:pt x="3386" y="616"/>
                      </a:lnTo>
                      <a:lnTo>
                        <a:pt x="3386" y="671"/>
                      </a:lnTo>
                      <a:lnTo>
                        <a:pt x="3404" y="707"/>
                      </a:lnTo>
                      <a:lnTo>
                        <a:pt x="3223" y="1232"/>
                      </a:lnTo>
                      <a:lnTo>
                        <a:pt x="2788" y="1920"/>
                      </a:lnTo>
                      <a:lnTo>
                        <a:pt x="2336" y="2336"/>
                      </a:lnTo>
                      <a:lnTo>
                        <a:pt x="2064" y="2553"/>
                      </a:lnTo>
                      <a:lnTo>
                        <a:pt x="1558" y="2807"/>
                      </a:lnTo>
                      <a:lnTo>
                        <a:pt x="1196" y="2897"/>
                      </a:lnTo>
                      <a:lnTo>
                        <a:pt x="1033" y="2897"/>
                      </a:lnTo>
                      <a:lnTo>
                        <a:pt x="870" y="2879"/>
                      </a:lnTo>
                      <a:lnTo>
                        <a:pt x="598" y="2770"/>
                      </a:lnTo>
                      <a:lnTo>
                        <a:pt x="417" y="2589"/>
                      </a:lnTo>
                      <a:lnTo>
                        <a:pt x="309" y="2354"/>
                      </a:lnTo>
                      <a:lnTo>
                        <a:pt x="309" y="2227"/>
                      </a:lnTo>
                      <a:lnTo>
                        <a:pt x="327" y="2082"/>
                      </a:lnTo>
                      <a:lnTo>
                        <a:pt x="417" y="1811"/>
                      </a:lnTo>
                      <a:lnTo>
                        <a:pt x="761" y="1395"/>
                      </a:lnTo>
                      <a:lnTo>
                        <a:pt x="1123" y="1141"/>
                      </a:lnTo>
                      <a:lnTo>
                        <a:pt x="1648" y="852"/>
                      </a:lnTo>
                      <a:lnTo>
                        <a:pt x="2155" y="671"/>
                      </a:lnTo>
                      <a:lnTo>
                        <a:pt x="2825" y="472"/>
                      </a:lnTo>
                      <a:lnTo>
                        <a:pt x="3639" y="309"/>
                      </a:lnTo>
                      <a:lnTo>
                        <a:pt x="3585"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 name="Google Shape;492;p15"/>
                <p:cNvSpPr/>
                <p:nvPr/>
              </p:nvSpPr>
              <p:spPr>
                <a:xfrm>
                  <a:off x="6014334" y="1452458"/>
                  <a:ext cx="85137" cy="139205"/>
                </a:xfrm>
                <a:custGeom>
                  <a:avLst/>
                  <a:gdLst/>
                  <a:ahLst/>
                  <a:cxnLst/>
                  <a:rect l="l" t="t" r="r" b="b"/>
                  <a:pathLst>
                    <a:path w="2680" h="4382" extrusionOk="0">
                      <a:moveTo>
                        <a:pt x="182" y="1"/>
                      </a:moveTo>
                      <a:lnTo>
                        <a:pt x="55" y="37"/>
                      </a:lnTo>
                      <a:lnTo>
                        <a:pt x="1" y="37"/>
                      </a:lnTo>
                      <a:lnTo>
                        <a:pt x="55" y="345"/>
                      </a:lnTo>
                      <a:lnTo>
                        <a:pt x="109" y="327"/>
                      </a:lnTo>
                      <a:lnTo>
                        <a:pt x="218" y="308"/>
                      </a:lnTo>
                      <a:lnTo>
                        <a:pt x="345" y="327"/>
                      </a:lnTo>
                      <a:lnTo>
                        <a:pt x="417" y="363"/>
                      </a:lnTo>
                      <a:lnTo>
                        <a:pt x="1051" y="833"/>
                      </a:lnTo>
                      <a:lnTo>
                        <a:pt x="1702" y="1521"/>
                      </a:lnTo>
                      <a:lnTo>
                        <a:pt x="2028" y="1992"/>
                      </a:lnTo>
                      <a:lnTo>
                        <a:pt x="2137" y="2245"/>
                      </a:lnTo>
                      <a:lnTo>
                        <a:pt x="2318" y="2661"/>
                      </a:lnTo>
                      <a:lnTo>
                        <a:pt x="2372" y="3205"/>
                      </a:lnTo>
                      <a:lnTo>
                        <a:pt x="2318" y="3512"/>
                      </a:lnTo>
                      <a:lnTo>
                        <a:pt x="2263" y="3657"/>
                      </a:lnTo>
                      <a:lnTo>
                        <a:pt x="2137" y="3874"/>
                      </a:lnTo>
                      <a:lnTo>
                        <a:pt x="1811" y="4073"/>
                      </a:lnTo>
                      <a:lnTo>
                        <a:pt x="1539" y="4073"/>
                      </a:lnTo>
                      <a:lnTo>
                        <a:pt x="1376" y="4037"/>
                      </a:lnTo>
                      <a:lnTo>
                        <a:pt x="1268" y="4309"/>
                      </a:lnTo>
                      <a:lnTo>
                        <a:pt x="1467" y="4381"/>
                      </a:lnTo>
                      <a:lnTo>
                        <a:pt x="1793" y="4381"/>
                      </a:lnTo>
                      <a:lnTo>
                        <a:pt x="2064" y="4291"/>
                      </a:lnTo>
                      <a:lnTo>
                        <a:pt x="2390" y="4037"/>
                      </a:lnTo>
                      <a:lnTo>
                        <a:pt x="2535" y="3802"/>
                      </a:lnTo>
                      <a:lnTo>
                        <a:pt x="2607" y="3621"/>
                      </a:lnTo>
                      <a:lnTo>
                        <a:pt x="2680" y="3241"/>
                      </a:lnTo>
                      <a:lnTo>
                        <a:pt x="2607" y="2607"/>
                      </a:lnTo>
                      <a:lnTo>
                        <a:pt x="2426" y="2118"/>
                      </a:lnTo>
                      <a:lnTo>
                        <a:pt x="2300" y="1847"/>
                      </a:lnTo>
                      <a:lnTo>
                        <a:pt x="1956" y="1340"/>
                      </a:lnTo>
                      <a:lnTo>
                        <a:pt x="1250" y="616"/>
                      </a:lnTo>
                      <a:lnTo>
                        <a:pt x="598" y="109"/>
                      </a:lnTo>
                      <a:lnTo>
                        <a:pt x="453" y="37"/>
                      </a:lnTo>
                      <a:lnTo>
                        <a:pt x="182" y="1"/>
                      </a:ln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3" name="Google Shape;493;p15"/>
                <p:cNvSpPr/>
                <p:nvPr/>
              </p:nvSpPr>
              <p:spPr>
                <a:xfrm>
                  <a:off x="6132795" y="520400"/>
                  <a:ext cx="253028" cy="254172"/>
                </a:xfrm>
                <a:custGeom>
                  <a:avLst/>
                  <a:gdLst/>
                  <a:ahLst/>
                  <a:cxnLst/>
                  <a:rect l="l" t="t" r="r" b="b"/>
                  <a:pathLst>
                    <a:path w="7965" h="8001" extrusionOk="0">
                      <a:moveTo>
                        <a:pt x="2064" y="0"/>
                      </a:moveTo>
                      <a:lnTo>
                        <a:pt x="1231" y="181"/>
                      </a:lnTo>
                      <a:lnTo>
                        <a:pt x="815" y="398"/>
                      </a:lnTo>
                      <a:lnTo>
                        <a:pt x="598" y="634"/>
                      </a:lnTo>
                      <a:lnTo>
                        <a:pt x="254" y="1050"/>
                      </a:lnTo>
                      <a:lnTo>
                        <a:pt x="73" y="1448"/>
                      </a:lnTo>
                      <a:lnTo>
                        <a:pt x="0" y="1792"/>
                      </a:lnTo>
                      <a:lnTo>
                        <a:pt x="37" y="2118"/>
                      </a:lnTo>
                      <a:lnTo>
                        <a:pt x="163" y="2407"/>
                      </a:lnTo>
                      <a:lnTo>
                        <a:pt x="471" y="2824"/>
                      </a:lnTo>
                      <a:lnTo>
                        <a:pt x="1448" y="3493"/>
                      </a:lnTo>
                      <a:lnTo>
                        <a:pt x="2553" y="4073"/>
                      </a:lnTo>
                      <a:lnTo>
                        <a:pt x="3132" y="4453"/>
                      </a:lnTo>
                      <a:lnTo>
                        <a:pt x="3331" y="4652"/>
                      </a:lnTo>
                      <a:lnTo>
                        <a:pt x="3639" y="5086"/>
                      </a:lnTo>
                      <a:lnTo>
                        <a:pt x="4091" y="6136"/>
                      </a:lnTo>
                      <a:lnTo>
                        <a:pt x="4435" y="6933"/>
                      </a:lnTo>
                      <a:lnTo>
                        <a:pt x="4725" y="7385"/>
                      </a:lnTo>
                      <a:lnTo>
                        <a:pt x="5123" y="7747"/>
                      </a:lnTo>
                      <a:lnTo>
                        <a:pt x="5612" y="7964"/>
                      </a:lnTo>
                      <a:lnTo>
                        <a:pt x="5937" y="8000"/>
                      </a:lnTo>
                      <a:lnTo>
                        <a:pt x="6408" y="8000"/>
                      </a:lnTo>
                      <a:lnTo>
                        <a:pt x="7114" y="7838"/>
                      </a:lnTo>
                      <a:lnTo>
                        <a:pt x="7603" y="7457"/>
                      </a:lnTo>
                      <a:lnTo>
                        <a:pt x="7874" y="6933"/>
                      </a:lnTo>
                      <a:lnTo>
                        <a:pt x="7965" y="6263"/>
                      </a:lnTo>
                      <a:lnTo>
                        <a:pt x="7856" y="5485"/>
                      </a:lnTo>
                      <a:lnTo>
                        <a:pt x="7603" y="4652"/>
                      </a:lnTo>
                      <a:lnTo>
                        <a:pt x="7204" y="3801"/>
                      </a:lnTo>
                      <a:lnTo>
                        <a:pt x="6679" y="2950"/>
                      </a:lnTo>
                      <a:lnTo>
                        <a:pt x="6064" y="2136"/>
                      </a:lnTo>
                      <a:lnTo>
                        <a:pt x="5340" y="1412"/>
                      </a:lnTo>
                      <a:lnTo>
                        <a:pt x="4580" y="797"/>
                      </a:lnTo>
                      <a:lnTo>
                        <a:pt x="3765" y="344"/>
                      </a:lnTo>
                      <a:lnTo>
                        <a:pt x="2915" y="54"/>
                      </a:lnTo>
                      <a:lnTo>
                        <a:pt x="206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4" name="Google Shape;494;p15"/>
                <p:cNvSpPr/>
                <p:nvPr/>
              </p:nvSpPr>
              <p:spPr>
                <a:xfrm>
                  <a:off x="6289759" y="826861"/>
                  <a:ext cx="112171" cy="112171"/>
                </a:xfrm>
                <a:custGeom>
                  <a:avLst/>
                  <a:gdLst/>
                  <a:ahLst/>
                  <a:cxnLst/>
                  <a:rect l="l" t="t" r="r" b="b"/>
                  <a:pathLst>
                    <a:path w="3531" h="3531" extrusionOk="0">
                      <a:moveTo>
                        <a:pt x="1449" y="1"/>
                      </a:moveTo>
                      <a:lnTo>
                        <a:pt x="942" y="145"/>
                      </a:lnTo>
                      <a:lnTo>
                        <a:pt x="435" y="580"/>
                      </a:lnTo>
                      <a:lnTo>
                        <a:pt x="109" y="1159"/>
                      </a:lnTo>
                      <a:lnTo>
                        <a:pt x="1" y="1829"/>
                      </a:lnTo>
                      <a:lnTo>
                        <a:pt x="128" y="2480"/>
                      </a:lnTo>
                      <a:lnTo>
                        <a:pt x="471" y="3041"/>
                      </a:lnTo>
                      <a:lnTo>
                        <a:pt x="906" y="3331"/>
                      </a:lnTo>
                      <a:lnTo>
                        <a:pt x="1268" y="3458"/>
                      </a:lnTo>
                      <a:lnTo>
                        <a:pt x="1467" y="3494"/>
                      </a:lnTo>
                      <a:lnTo>
                        <a:pt x="1702" y="3530"/>
                      </a:lnTo>
                      <a:lnTo>
                        <a:pt x="2101" y="3530"/>
                      </a:lnTo>
                      <a:lnTo>
                        <a:pt x="2607" y="3403"/>
                      </a:lnTo>
                      <a:lnTo>
                        <a:pt x="3132" y="2969"/>
                      </a:lnTo>
                      <a:lnTo>
                        <a:pt x="3440" y="2372"/>
                      </a:lnTo>
                      <a:lnTo>
                        <a:pt x="3530" y="1684"/>
                      </a:lnTo>
                      <a:lnTo>
                        <a:pt x="3422" y="1014"/>
                      </a:lnTo>
                      <a:lnTo>
                        <a:pt x="3060" y="453"/>
                      </a:lnTo>
                      <a:lnTo>
                        <a:pt x="2625" y="163"/>
                      </a:lnTo>
                      <a:lnTo>
                        <a:pt x="2263" y="55"/>
                      </a:lnTo>
                      <a:lnTo>
                        <a:pt x="2046" y="37"/>
                      </a:lnTo>
                      <a:lnTo>
                        <a:pt x="184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grpSp>
          <p:nvGrpSpPr>
            <p:cNvPr id="495" name="Google Shape;495;p15"/>
            <p:cNvGrpSpPr/>
            <p:nvPr/>
          </p:nvGrpSpPr>
          <p:grpSpPr>
            <a:xfrm rot="-2464017">
              <a:off x="8224848" y="110644"/>
              <a:ext cx="691986" cy="1920950"/>
              <a:chOff x="5621053" y="396189"/>
              <a:chExt cx="872876" cy="2423098"/>
            </a:xfrm>
          </p:grpSpPr>
          <p:sp>
            <p:nvSpPr>
              <p:cNvPr id="496" name="Google Shape;496;p15"/>
              <p:cNvSpPr/>
              <p:nvPr/>
            </p:nvSpPr>
            <p:spPr>
              <a:xfrm>
                <a:off x="5942476" y="1646812"/>
                <a:ext cx="221960" cy="1172475"/>
              </a:xfrm>
              <a:custGeom>
                <a:avLst/>
                <a:gdLst/>
                <a:ahLst/>
                <a:cxnLst/>
                <a:rect l="l" t="t" r="r" b="b"/>
                <a:pathLst>
                  <a:path w="6987" h="36908" extrusionOk="0">
                    <a:moveTo>
                      <a:pt x="3729" y="1"/>
                    </a:moveTo>
                    <a:lnTo>
                      <a:pt x="3421" y="55"/>
                    </a:lnTo>
                    <a:lnTo>
                      <a:pt x="3494" y="598"/>
                    </a:lnTo>
                    <a:lnTo>
                      <a:pt x="3584" y="1684"/>
                    </a:lnTo>
                    <a:lnTo>
                      <a:pt x="3584" y="2770"/>
                    </a:lnTo>
                    <a:lnTo>
                      <a:pt x="3512" y="3874"/>
                    </a:lnTo>
                    <a:lnTo>
                      <a:pt x="3222" y="5594"/>
                    </a:lnTo>
                    <a:lnTo>
                      <a:pt x="2498" y="8055"/>
                    </a:lnTo>
                    <a:lnTo>
                      <a:pt x="1973" y="9395"/>
                    </a:lnTo>
                    <a:lnTo>
                      <a:pt x="1503" y="10607"/>
                    </a:lnTo>
                    <a:lnTo>
                      <a:pt x="652" y="13105"/>
                    </a:lnTo>
                    <a:lnTo>
                      <a:pt x="199" y="15042"/>
                    </a:lnTo>
                    <a:lnTo>
                      <a:pt x="36" y="16345"/>
                    </a:lnTo>
                    <a:lnTo>
                      <a:pt x="0" y="17685"/>
                    </a:lnTo>
                    <a:lnTo>
                      <a:pt x="109" y="19024"/>
                    </a:lnTo>
                    <a:lnTo>
                      <a:pt x="236" y="19712"/>
                    </a:lnTo>
                    <a:lnTo>
                      <a:pt x="471" y="20671"/>
                    </a:lnTo>
                    <a:lnTo>
                      <a:pt x="1104" y="22517"/>
                    </a:lnTo>
                    <a:lnTo>
                      <a:pt x="2371" y="25142"/>
                    </a:lnTo>
                    <a:lnTo>
                      <a:pt x="3313" y="26807"/>
                    </a:lnTo>
                    <a:lnTo>
                      <a:pt x="3747" y="27604"/>
                    </a:lnTo>
                    <a:lnTo>
                      <a:pt x="4200" y="28418"/>
                    </a:lnTo>
                    <a:lnTo>
                      <a:pt x="4797" y="29540"/>
                    </a:lnTo>
                    <a:lnTo>
                      <a:pt x="5720" y="31731"/>
                    </a:lnTo>
                    <a:lnTo>
                      <a:pt x="6335" y="33830"/>
                    </a:lnTo>
                    <a:lnTo>
                      <a:pt x="6643" y="35876"/>
                    </a:lnTo>
                    <a:lnTo>
                      <a:pt x="6697" y="36907"/>
                    </a:lnTo>
                    <a:lnTo>
                      <a:pt x="6987" y="36907"/>
                    </a:lnTo>
                    <a:lnTo>
                      <a:pt x="6951" y="35857"/>
                    </a:lnTo>
                    <a:lnTo>
                      <a:pt x="6625" y="33776"/>
                    </a:lnTo>
                    <a:lnTo>
                      <a:pt x="5991" y="31640"/>
                    </a:lnTo>
                    <a:lnTo>
                      <a:pt x="5068" y="29414"/>
                    </a:lnTo>
                    <a:lnTo>
                      <a:pt x="4471" y="28273"/>
                    </a:lnTo>
                    <a:lnTo>
                      <a:pt x="4019" y="27459"/>
                    </a:lnTo>
                    <a:lnTo>
                      <a:pt x="3566" y="26662"/>
                    </a:lnTo>
                    <a:lnTo>
                      <a:pt x="2607" y="24961"/>
                    </a:lnTo>
                    <a:lnTo>
                      <a:pt x="1376" y="22391"/>
                    </a:lnTo>
                    <a:lnTo>
                      <a:pt x="760" y="20599"/>
                    </a:lnTo>
                    <a:lnTo>
                      <a:pt x="525" y="19640"/>
                    </a:lnTo>
                    <a:lnTo>
                      <a:pt x="398" y="18988"/>
                    </a:lnTo>
                    <a:lnTo>
                      <a:pt x="290" y="17667"/>
                    </a:lnTo>
                    <a:lnTo>
                      <a:pt x="344" y="16363"/>
                    </a:lnTo>
                    <a:lnTo>
                      <a:pt x="507" y="15078"/>
                    </a:lnTo>
                    <a:lnTo>
                      <a:pt x="941" y="13160"/>
                    </a:lnTo>
                    <a:lnTo>
                      <a:pt x="1774" y="10698"/>
                    </a:lnTo>
                    <a:lnTo>
                      <a:pt x="2263" y="9503"/>
                    </a:lnTo>
                    <a:lnTo>
                      <a:pt x="2788" y="8146"/>
                    </a:lnTo>
                    <a:lnTo>
                      <a:pt x="3512" y="5648"/>
                    </a:lnTo>
                    <a:lnTo>
                      <a:pt x="3801" y="3892"/>
                    </a:lnTo>
                    <a:lnTo>
                      <a:pt x="3892" y="2770"/>
                    </a:lnTo>
                    <a:lnTo>
                      <a:pt x="3892" y="1666"/>
                    </a:lnTo>
                    <a:lnTo>
                      <a:pt x="3801" y="562"/>
                    </a:lnTo>
                    <a:lnTo>
                      <a:pt x="3729"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 name="Google Shape;497;p15"/>
              <p:cNvSpPr/>
              <p:nvPr/>
            </p:nvSpPr>
            <p:spPr>
              <a:xfrm>
                <a:off x="5948226" y="1451315"/>
                <a:ext cx="235778" cy="242100"/>
              </a:xfrm>
              <a:custGeom>
                <a:avLst/>
                <a:gdLst/>
                <a:ahLst/>
                <a:cxnLst/>
                <a:rect l="l" t="t" r="r" b="b"/>
                <a:pathLst>
                  <a:path w="7422" h="7621" extrusionOk="0">
                    <a:moveTo>
                      <a:pt x="4942" y="1"/>
                    </a:moveTo>
                    <a:lnTo>
                      <a:pt x="2009" y="91"/>
                    </a:lnTo>
                    <a:lnTo>
                      <a:pt x="1376" y="2299"/>
                    </a:lnTo>
                    <a:lnTo>
                      <a:pt x="797" y="4616"/>
                    </a:lnTo>
                    <a:lnTo>
                      <a:pt x="326" y="6191"/>
                    </a:lnTo>
                    <a:lnTo>
                      <a:pt x="0" y="7114"/>
                    </a:lnTo>
                    <a:lnTo>
                      <a:pt x="941" y="7349"/>
                    </a:lnTo>
                    <a:lnTo>
                      <a:pt x="2752" y="7621"/>
                    </a:lnTo>
                    <a:lnTo>
                      <a:pt x="4562" y="7603"/>
                    </a:lnTo>
                    <a:lnTo>
                      <a:pt x="6426" y="7277"/>
                    </a:lnTo>
                    <a:lnTo>
                      <a:pt x="7421" y="6987"/>
                    </a:lnTo>
                    <a:lnTo>
                      <a:pt x="6752" y="5286"/>
                    </a:lnTo>
                    <a:lnTo>
                      <a:pt x="5792" y="2933"/>
                    </a:lnTo>
                    <a:lnTo>
                      <a:pt x="5213" y="1105"/>
                    </a:lnTo>
                    <a:lnTo>
                      <a:pt x="4942"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8" name="Google Shape;498;p15"/>
              <p:cNvSpPr/>
              <p:nvPr/>
            </p:nvSpPr>
            <p:spPr>
              <a:xfrm>
                <a:off x="5943048" y="1450171"/>
                <a:ext cx="245563" cy="248422"/>
              </a:xfrm>
              <a:custGeom>
                <a:avLst/>
                <a:gdLst/>
                <a:ahLst/>
                <a:cxnLst/>
                <a:rect l="l" t="t" r="r" b="b"/>
                <a:pathLst>
                  <a:path w="7730" h="7820" extrusionOk="0">
                    <a:moveTo>
                      <a:pt x="5249" y="0"/>
                    </a:moveTo>
                    <a:lnTo>
                      <a:pt x="4942" y="73"/>
                    </a:lnTo>
                    <a:lnTo>
                      <a:pt x="5340" y="1575"/>
                    </a:lnTo>
                    <a:lnTo>
                      <a:pt x="6173" y="3964"/>
                    </a:lnTo>
                    <a:lnTo>
                      <a:pt x="6625" y="5050"/>
                    </a:lnTo>
                    <a:lnTo>
                      <a:pt x="7005" y="5955"/>
                    </a:lnTo>
                    <a:lnTo>
                      <a:pt x="7385" y="6915"/>
                    </a:lnTo>
                    <a:lnTo>
                      <a:pt x="6516" y="7186"/>
                    </a:lnTo>
                    <a:lnTo>
                      <a:pt x="4815" y="7476"/>
                    </a:lnTo>
                    <a:lnTo>
                      <a:pt x="3096" y="7512"/>
                    </a:lnTo>
                    <a:lnTo>
                      <a:pt x="1304" y="7277"/>
                    </a:lnTo>
                    <a:lnTo>
                      <a:pt x="362" y="7041"/>
                    </a:lnTo>
                    <a:lnTo>
                      <a:pt x="706" y="6046"/>
                    </a:lnTo>
                    <a:lnTo>
                      <a:pt x="1195" y="4326"/>
                    </a:lnTo>
                    <a:lnTo>
                      <a:pt x="1412" y="3494"/>
                    </a:lnTo>
                    <a:lnTo>
                      <a:pt x="1756" y="2082"/>
                    </a:lnTo>
                    <a:lnTo>
                      <a:pt x="2317" y="181"/>
                    </a:lnTo>
                    <a:lnTo>
                      <a:pt x="2028" y="91"/>
                    </a:lnTo>
                    <a:lnTo>
                      <a:pt x="1466" y="2009"/>
                    </a:lnTo>
                    <a:lnTo>
                      <a:pt x="1123" y="3403"/>
                    </a:lnTo>
                    <a:lnTo>
                      <a:pt x="887" y="4308"/>
                    </a:lnTo>
                    <a:lnTo>
                      <a:pt x="399" y="6046"/>
                    </a:lnTo>
                    <a:lnTo>
                      <a:pt x="18" y="7096"/>
                    </a:lnTo>
                    <a:lnTo>
                      <a:pt x="0" y="7150"/>
                    </a:lnTo>
                    <a:lnTo>
                      <a:pt x="37" y="7222"/>
                    </a:lnTo>
                    <a:lnTo>
                      <a:pt x="73" y="7277"/>
                    </a:lnTo>
                    <a:lnTo>
                      <a:pt x="127" y="7295"/>
                    </a:lnTo>
                    <a:lnTo>
                      <a:pt x="1086" y="7530"/>
                    </a:lnTo>
                    <a:lnTo>
                      <a:pt x="2896" y="7802"/>
                    </a:lnTo>
                    <a:lnTo>
                      <a:pt x="3765" y="7820"/>
                    </a:lnTo>
                    <a:lnTo>
                      <a:pt x="4725" y="7802"/>
                    </a:lnTo>
                    <a:lnTo>
                      <a:pt x="6643" y="7458"/>
                    </a:lnTo>
                    <a:lnTo>
                      <a:pt x="7621" y="7150"/>
                    </a:lnTo>
                    <a:lnTo>
                      <a:pt x="7675" y="7132"/>
                    </a:lnTo>
                    <a:lnTo>
                      <a:pt x="7711" y="7078"/>
                    </a:lnTo>
                    <a:lnTo>
                      <a:pt x="7729" y="7023"/>
                    </a:lnTo>
                    <a:lnTo>
                      <a:pt x="7729" y="6969"/>
                    </a:lnTo>
                    <a:lnTo>
                      <a:pt x="7313" y="5901"/>
                    </a:lnTo>
                    <a:lnTo>
                      <a:pt x="6915" y="4942"/>
                    </a:lnTo>
                    <a:lnTo>
                      <a:pt x="6462" y="3856"/>
                    </a:lnTo>
                    <a:lnTo>
                      <a:pt x="5630" y="1503"/>
                    </a:lnTo>
                    <a:lnTo>
                      <a:pt x="5249"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9" name="Google Shape;499;p15"/>
              <p:cNvSpPr/>
              <p:nvPr/>
            </p:nvSpPr>
            <p:spPr>
              <a:xfrm>
                <a:off x="5625627" y="400795"/>
                <a:ext cx="863695" cy="1049979"/>
              </a:xfrm>
              <a:custGeom>
                <a:avLst/>
                <a:gdLst/>
                <a:ahLst/>
                <a:cxnLst/>
                <a:rect l="l" t="t" r="r" b="b"/>
                <a:pathLst>
                  <a:path w="27188" h="33052" extrusionOk="0">
                    <a:moveTo>
                      <a:pt x="12092" y="0"/>
                    </a:moveTo>
                    <a:lnTo>
                      <a:pt x="10445" y="127"/>
                    </a:lnTo>
                    <a:lnTo>
                      <a:pt x="8943" y="417"/>
                    </a:lnTo>
                    <a:lnTo>
                      <a:pt x="7549" y="869"/>
                    </a:lnTo>
                    <a:lnTo>
                      <a:pt x="6300" y="1466"/>
                    </a:lnTo>
                    <a:lnTo>
                      <a:pt x="5160" y="2190"/>
                    </a:lnTo>
                    <a:lnTo>
                      <a:pt x="4128" y="3059"/>
                    </a:lnTo>
                    <a:lnTo>
                      <a:pt x="3241" y="4037"/>
                    </a:lnTo>
                    <a:lnTo>
                      <a:pt x="2445" y="5123"/>
                    </a:lnTo>
                    <a:lnTo>
                      <a:pt x="1775" y="6299"/>
                    </a:lnTo>
                    <a:lnTo>
                      <a:pt x="1214" y="7548"/>
                    </a:lnTo>
                    <a:lnTo>
                      <a:pt x="761" y="8887"/>
                    </a:lnTo>
                    <a:lnTo>
                      <a:pt x="417" y="10263"/>
                    </a:lnTo>
                    <a:lnTo>
                      <a:pt x="182" y="11693"/>
                    </a:lnTo>
                    <a:lnTo>
                      <a:pt x="37" y="13159"/>
                    </a:lnTo>
                    <a:lnTo>
                      <a:pt x="1" y="14662"/>
                    </a:lnTo>
                    <a:lnTo>
                      <a:pt x="55" y="16164"/>
                    </a:lnTo>
                    <a:lnTo>
                      <a:pt x="200" y="17684"/>
                    </a:lnTo>
                    <a:lnTo>
                      <a:pt x="435" y="19187"/>
                    </a:lnTo>
                    <a:lnTo>
                      <a:pt x="779" y="20671"/>
                    </a:lnTo>
                    <a:lnTo>
                      <a:pt x="1196" y="22119"/>
                    </a:lnTo>
                    <a:lnTo>
                      <a:pt x="1702" y="23531"/>
                    </a:lnTo>
                    <a:lnTo>
                      <a:pt x="2282" y="24870"/>
                    </a:lnTo>
                    <a:lnTo>
                      <a:pt x="2951" y="26173"/>
                    </a:lnTo>
                    <a:lnTo>
                      <a:pt x="3693" y="27386"/>
                    </a:lnTo>
                    <a:lnTo>
                      <a:pt x="4526" y="28508"/>
                    </a:lnTo>
                    <a:lnTo>
                      <a:pt x="5413" y="29522"/>
                    </a:lnTo>
                    <a:lnTo>
                      <a:pt x="6390" y="30445"/>
                    </a:lnTo>
                    <a:lnTo>
                      <a:pt x="7422" y="31241"/>
                    </a:lnTo>
                    <a:lnTo>
                      <a:pt x="8526" y="31893"/>
                    </a:lnTo>
                    <a:lnTo>
                      <a:pt x="9685" y="32418"/>
                    </a:lnTo>
                    <a:lnTo>
                      <a:pt x="10915" y="32780"/>
                    </a:lnTo>
                    <a:lnTo>
                      <a:pt x="11567" y="32889"/>
                    </a:lnTo>
                    <a:lnTo>
                      <a:pt x="12526" y="33015"/>
                    </a:lnTo>
                    <a:lnTo>
                      <a:pt x="14336" y="33051"/>
                    </a:lnTo>
                    <a:lnTo>
                      <a:pt x="16002" y="32852"/>
                    </a:lnTo>
                    <a:lnTo>
                      <a:pt x="17522" y="32418"/>
                    </a:lnTo>
                    <a:lnTo>
                      <a:pt x="18916" y="31803"/>
                    </a:lnTo>
                    <a:lnTo>
                      <a:pt x="20183" y="31006"/>
                    </a:lnTo>
                    <a:lnTo>
                      <a:pt x="21341" y="30047"/>
                    </a:lnTo>
                    <a:lnTo>
                      <a:pt x="22355" y="28961"/>
                    </a:lnTo>
                    <a:lnTo>
                      <a:pt x="23278" y="27748"/>
                    </a:lnTo>
                    <a:lnTo>
                      <a:pt x="24074" y="26445"/>
                    </a:lnTo>
                    <a:lnTo>
                      <a:pt x="24780" y="25087"/>
                    </a:lnTo>
                    <a:lnTo>
                      <a:pt x="25378" y="23657"/>
                    </a:lnTo>
                    <a:lnTo>
                      <a:pt x="26102" y="21485"/>
                    </a:lnTo>
                    <a:lnTo>
                      <a:pt x="26771" y="18589"/>
                    </a:lnTo>
                    <a:lnTo>
                      <a:pt x="26970" y="17214"/>
                    </a:lnTo>
                    <a:lnTo>
                      <a:pt x="27097" y="16236"/>
                    </a:lnTo>
                    <a:lnTo>
                      <a:pt x="27188" y="14354"/>
                    </a:lnTo>
                    <a:lnTo>
                      <a:pt x="27133" y="12562"/>
                    </a:lnTo>
                    <a:lnTo>
                      <a:pt x="26916" y="10879"/>
                    </a:lnTo>
                    <a:lnTo>
                      <a:pt x="26554" y="9286"/>
                    </a:lnTo>
                    <a:lnTo>
                      <a:pt x="26047" y="7820"/>
                    </a:lnTo>
                    <a:lnTo>
                      <a:pt x="25396" y="6462"/>
                    </a:lnTo>
                    <a:lnTo>
                      <a:pt x="24617" y="5213"/>
                    </a:lnTo>
                    <a:lnTo>
                      <a:pt x="23694" y="4091"/>
                    </a:lnTo>
                    <a:lnTo>
                      <a:pt x="22644" y="3095"/>
                    </a:lnTo>
                    <a:lnTo>
                      <a:pt x="21468" y="2245"/>
                    </a:lnTo>
                    <a:lnTo>
                      <a:pt x="20183" y="1503"/>
                    </a:lnTo>
                    <a:lnTo>
                      <a:pt x="18771" y="923"/>
                    </a:lnTo>
                    <a:lnTo>
                      <a:pt x="17251" y="471"/>
                    </a:lnTo>
                    <a:lnTo>
                      <a:pt x="15622" y="181"/>
                    </a:lnTo>
                    <a:lnTo>
                      <a:pt x="13884" y="36"/>
                    </a:lnTo>
                    <a:lnTo>
                      <a:pt x="12979" y="18"/>
                    </a:lnTo>
                    <a:lnTo>
                      <a:pt x="12092"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0" name="Google Shape;500;p15"/>
              <p:cNvSpPr/>
              <p:nvPr/>
            </p:nvSpPr>
            <p:spPr>
              <a:xfrm>
                <a:off x="5621053" y="396189"/>
                <a:ext cx="865982" cy="1059764"/>
              </a:xfrm>
              <a:custGeom>
                <a:avLst/>
                <a:gdLst/>
                <a:ahLst/>
                <a:cxnLst/>
                <a:rect l="l" t="t" r="r" b="b"/>
                <a:pathLst>
                  <a:path w="27260" h="33360" extrusionOk="0">
                    <a:moveTo>
                      <a:pt x="12526" y="0"/>
                    </a:moveTo>
                    <a:lnTo>
                      <a:pt x="11874" y="19"/>
                    </a:lnTo>
                    <a:lnTo>
                      <a:pt x="10607" y="127"/>
                    </a:lnTo>
                    <a:lnTo>
                      <a:pt x="9394" y="326"/>
                    </a:lnTo>
                    <a:lnTo>
                      <a:pt x="8254" y="652"/>
                    </a:lnTo>
                    <a:lnTo>
                      <a:pt x="7168" y="1068"/>
                    </a:lnTo>
                    <a:lnTo>
                      <a:pt x="6154" y="1593"/>
                    </a:lnTo>
                    <a:lnTo>
                      <a:pt x="5213" y="2209"/>
                    </a:lnTo>
                    <a:lnTo>
                      <a:pt x="4344" y="2933"/>
                    </a:lnTo>
                    <a:lnTo>
                      <a:pt x="3548" y="3747"/>
                    </a:lnTo>
                    <a:lnTo>
                      <a:pt x="2824" y="4634"/>
                    </a:lnTo>
                    <a:lnTo>
                      <a:pt x="2172" y="5630"/>
                    </a:lnTo>
                    <a:lnTo>
                      <a:pt x="1611" y="6716"/>
                    </a:lnTo>
                    <a:lnTo>
                      <a:pt x="1122" y="7874"/>
                    </a:lnTo>
                    <a:lnTo>
                      <a:pt x="706" y="9123"/>
                    </a:lnTo>
                    <a:lnTo>
                      <a:pt x="398" y="10462"/>
                    </a:lnTo>
                    <a:lnTo>
                      <a:pt x="163" y="11856"/>
                    </a:lnTo>
                    <a:lnTo>
                      <a:pt x="91" y="12598"/>
                    </a:lnTo>
                    <a:lnTo>
                      <a:pt x="18" y="13431"/>
                    </a:lnTo>
                    <a:lnTo>
                      <a:pt x="0" y="15114"/>
                    </a:lnTo>
                    <a:lnTo>
                      <a:pt x="91" y="16816"/>
                    </a:lnTo>
                    <a:lnTo>
                      <a:pt x="290" y="18499"/>
                    </a:lnTo>
                    <a:lnTo>
                      <a:pt x="616" y="20200"/>
                    </a:lnTo>
                    <a:lnTo>
                      <a:pt x="1050" y="21848"/>
                    </a:lnTo>
                    <a:lnTo>
                      <a:pt x="1611" y="23458"/>
                    </a:lnTo>
                    <a:lnTo>
                      <a:pt x="2263" y="24997"/>
                    </a:lnTo>
                    <a:lnTo>
                      <a:pt x="3023" y="26463"/>
                    </a:lnTo>
                    <a:lnTo>
                      <a:pt x="3874" y="27821"/>
                    </a:lnTo>
                    <a:lnTo>
                      <a:pt x="4833" y="29070"/>
                    </a:lnTo>
                    <a:lnTo>
                      <a:pt x="5883" y="30192"/>
                    </a:lnTo>
                    <a:lnTo>
                      <a:pt x="7023" y="31169"/>
                    </a:lnTo>
                    <a:lnTo>
                      <a:pt x="8236" y="31984"/>
                    </a:lnTo>
                    <a:lnTo>
                      <a:pt x="9557" y="32617"/>
                    </a:lnTo>
                    <a:lnTo>
                      <a:pt x="10951" y="33052"/>
                    </a:lnTo>
                    <a:lnTo>
                      <a:pt x="11675" y="33178"/>
                    </a:lnTo>
                    <a:lnTo>
                      <a:pt x="12779" y="33323"/>
                    </a:lnTo>
                    <a:lnTo>
                      <a:pt x="13829" y="33359"/>
                    </a:lnTo>
                    <a:lnTo>
                      <a:pt x="14770" y="33323"/>
                    </a:lnTo>
                    <a:lnTo>
                      <a:pt x="16562" y="33052"/>
                    </a:lnTo>
                    <a:lnTo>
                      <a:pt x="18245" y="32509"/>
                    </a:lnTo>
                    <a:lnTo>
                      <a:pt x="19802" y="31694"/>
                    </a:lnTo>
                    <a:lnTo>
                      <a:pt x="20544" y="31169"/>
                    </a:lnTo>
                    <a:lnTo>
                      <a:pt x="20997" y="30807"/>
                    </a:lnTo>
                    <a:lnTo>
                      <a:pt x="21847" y="30047"/>
                    </a:lnTo>
                    <a:lnTo>
                      <a:pt x="22607" y="29214"/>
                    </a:lnTo>
                    <a:lnTo>
                      <a:pt x="23295" y="28327"/>
                    </a:lnTo>
                    <a:lnTo>
                      <a:pt x="24218" y="26916"/>
                    </a:lnTo>
                    <a:lnTo>
                      <a:pt x="25214" y="24961"/>
                    </a:lnTo>
                    <a:lnTo>
                      <a:pt x="25974" y="23006"/>
                    </a:lnTo>
                    <a:lnTo>
                      <a:pt x="26535" y="21124"/>
                    </a:lnTo>
                    <a:lnTo>
                      <a:pt x="27096" y="18608"/>
                    </a:lnTo>
                    <a:lnTo>
                      <a:pt x="27259" y="17377"/>
                    </a:lnTo>
                    <a:lnTo>
                      <a:pt x="26970" y="17341"/>
                    </a:lnTo>
                    <a:lnTo>
                      <a:pt x="26789" y="18553"/>
                    </a:lnTo>
                    <a:lnTo>
                      <a:pt x="26246" y="21033"/>
                    </a:lnTo>
                    <a:lnTo>
                      <a:pt x="25703" y="22879"/>
                    </a:lnTo>
                    <a:lnTo>
                      <a:pt x="24942" y="24816"/>
                    </a:lnTo>
                    <a:lnTo>
                      <a:pt x="23965" y="26753"/>
                    </a:lnTo>
                    <a:lnTo>
                      <a:pt x="22752" y="28581"/>
                    </a:lnTo>
                    <a:lnTo>
                      <a:pt x="21630" y="29830"/>
                    </a:lnTo>
                    <a:lnTo>
                      <a:pt x="20816" y="30572"/>
                    </a:lnTo>
                    <a:lnTo>
                      <a:pt x="20363" y="30934"/>
                    </a:lnTo>
                    <a:lnTo>
                      <a:pt x="19911" y="31260"/>
                    </a:lnTo>
                    <a:lnTo>
                      <a:pt x="18951" y="31821"/>
                    </a:lnTo>
                    <a:lnTo>
                      <a:pt x="17974" y="32291"/>
                    </a:lnTo>
                    <a:lnTo>
                      <a:pt x="16924" y="32635"/>
                    </a:lnTo>
                    <a:lnTo>
                      <a:pt x="15838" y="32889"/>
                    </a:lnTo>
                    <a:lnTo>
                      <a:pt x="14716" y="33034"/>
                    </a:lnTo>
                    <a:lnTo>
                      <a:pt x="13557" y="33052"/>
                    </a:lnTo>
                    <a:lnTo>
                      <a:pt x="12345" y="32979"/>
                    </a:lnTo>
                    <a:lnTo>
                      <a:pt x="11729" y="32889"/>
                    </a:lnTo>
                    <a:lnTo>
                      <a:pt x="11005" y="32762"/>
                    </a:lnTo>
                    <a:lnTo>
                      <a:pt x="9648" y="32328"/>
                    </a:lnTo>
                    <a:lnTo>
                      <a:pt x="8363" y="31712"/>
                    </a:lnTo>
                    <a:lnTo>
                      <a:pt x="7168" y="30916"/>
                    </a:lnTo>
                    <a:lnTo>
                      <a:pt x="6046" y="29956"/>
                    </a:lnTo>
                    <a:lnTo>
                      <a:pt x="5014" y="28852"/>
                    </a:lnTo>
                    <a:lnTo>
                      <a:pt x="4091" y="27622"/>
                    </a:lnTo>
                    <a:lnTo>
                      <a:pt x="3240" y="26282"/>
                    </a:lnTo>
                    <a:lnTo>
                      <a:pt x="2498" y="24834"/>
                    </a:lnTo>
                    <a:lnTo>
                      <a:pt x="1865" y="23314"/>
                    </a:lnTo>
                    <a:lnTo>
                      <a:pt x="1340" y="21739"/>
                    </a:lnTo>
                    <a:lnTo>
                      <a:pt x="905" y="20110"/>
                    </a:lnTo>
                    <a:lnTo>
                      <a:pt x="579" y="18445"/>
                    </a:lnTo>
                    <a:lnTo>
                      <a:pt x="380" y="16761"/>
                    </a:lnTo>
                    <a:lnTo>
                      <a:pt x="290" y="15096"/>
                    </a:lnTo>
                    <a:lnTo>
                      <a:pt x="326" y="13449"/>
                    </a:lnTo>
                    <a:lnTo>
                      <a:pt x="380" y="12634"/>
                    </a:lnTo>
                    <a:lnTo>
                      <a:pt x="471" y="11892"/>
                    </a:lnTo>
                    <a:lnTo>
                      <a:pt x="706" y="10481"/>
                    </a:lnTo>
                    <a:lnTo>
                      <a:pt x="1032" y="9141"/>
                    </a:lnTo>
                    <a:lnTo>
                      <a:pt x="1430" y="7892"/>
                    </a:lnTo>
                    <a:lnTo>
                      <a:pt x="1937" y="6734"/>
                    </a:lnTo>
                    <a:lnTo>
                      <a:pt x="2516" y="5666"/>
                    </a:lnTo>
                    <a:lnTo>
                      <a:pt x="3186" y="4670"/>
                    </a:lnTo>
                    <a:lnTo>
                      <a:pt x="3928" y="3783"/>
                    </a:lnTo>
                    <a:lnTo>
                      <a:pt x="4742" y="2987"/>
                    </a:lnTo>
                    <a:lnTo>
                      <a:pt x="5629" y="2299"/>
                    </a:lnTo>
                    <a:lnTo>
                      <a:pt x="6607" y="1702"/>
                    </a:lnTo>
                    <a:lnTo>
                      <a:pt x="7639" y="1213"/>
                    </a:lnTo>
                    <a:lnTo>
                      <a:pt x="8743" y="815"/>
                    </a:lnTo>
                    <a:lnTo>
                      <a:pt x="9919" y="543"/>
                    </a:lnTo>
                    <a:lnTo>
                      <a:pt x="11150" y="362"/>
                    </a:lnTo>
                    <a:lnTo>
                      <a:pt x="12435" y="308"/>
                    </a:lnTo>
                    <a:lnTo>
                      <a:pt x="13105" y="308"/>
                    </a:lnTo>
                    <a:lnTo>
                      <a:pt x="13123" y="19"/>
                    </a:lnTo>
                    <a:lnTo>
                      <a:pt x="1281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1" name="Google Shape;501;p15"/>
              <p:cNvSpPr/>
              <p:nvPr/>
            </p:nvSpPr>
            <p:spPr>
              <a:xfrm>
                <a:off x="5991906" y="396761"/>
                <a:ext cx="502022" cy="1059192"/>
              </a:xfrm>
              <a:custGeom>
                <a:avLst/>
                <a:gdLst/>
                <a:ahLst/>
                <a:cxnLst/>
                <a:rect l="l" t="t" r="r" b="b"/>
                <a:pathLst>
                  <a:path w="15803" h="33342" extrusionOk="0">
                    <a:moveTo>
                      <a:pt x="1431" y="1"/>
                    </a:moveTo>
                    <a:lnTo>
                      <a:pt x="1449" y="290"/>
                    </a:lnTo>
                    <a:lnTo>
                      <a:pt x="1558" y="290"/>
                    </a:lnTo>
                    <a:lnTo>
                      <a:pt x="2390" y="308"/>
                    </a:lnTo>
                    <a:lnTo>
                      <a:pt x="4019" y="453"/>
                    </a:lnTo>
                    <a:lnTo>
                      <a:pt x="5558" y="725"/>
                    </a:lnTo>
                    <a:lnTo>
                      <a:pt x="7006" y="1123"/>
                    </a:lnTo>
                    <a:lnTo>
                      <a:pt x="8345" y="1666"/>
                    </a:lnTo>
                    <a:lnTo>
                      <a:pt x="9594" y="2317"/>
                    </a:lnTo>
                    <a:lnTo>
                      <a:pt x="10734" y="3114"/>
                    </a:lnTo>
                    <a:lnTo>
                      <a:pt x="11784" y="4037"/>
                    </a:lnTo>
                    <a:lnTo>
                      <a:pt x="12255" y="4544"/>
                    </a:lnTo>
                    <a:lnTo>
                      <a:pt x="12744" y="5141"/>
                    </a:lnTo>
                    <a:lnTo>
                      <a:pt x="13594" y="6408"/>
                    </a:lnTo>
                    <a:lnTo>
                      <a:pt x="14300" y="7784"/>
                    </a:lnTo>
                    <a:lnTo>
                      <a:pt x="14825" y="9286"/>
                    </a:lnTo>
                    <a:lnTo>
                      <a:pt x="15223" y="10915"/>
                    </a:lnTo>
                    <a:lnTo>
                      <a:pt x="15440" y="12616"/>
                    </a:lnTo>
                    <a:lnTo>
                      <a:pt x="15513" y="14426"/>
                    </a:lnTo>
                    <a:lnTo>
                      <a:pt x="15404" y="16345"/>
                    </a:lnTo>
                    <a:lnTo>
                      <a:pt x="15296" y="17323"/>
                    </a:lnTo>
                    <a:lnTo>
                      <a:pt x="15115" y="18535"/>
                    </a:lnTo>
                    <a:lnTo>
                      <a:pt x="14572" y="21015"/>
                    </a:lnTo>
                    <a:lnTo>
                      <a:pt x="14029" y="22861"/>
                    </a:lnTo>
                    <a:lnTo>
                      <a:pt x="13268" y="24798"/>
                    </a:lnTo>
                    <a:lnTo>
                      <a:pt x="12291" y="26735"/>
                    </a:lnTo>
                    <a:lnTo>
                      <a:pt x="11078" y="28563"/>
                    </a:lnTo>
                    <a:lnTo>
                      <a:pt x="9956" y="29812"/>
                    </a:lnTo>
                    <a:lnTo>
                      <a:pt x="9142" y="30554"/>
                    </a:lnTo>
                    <a:lnTo>
                      <a:pt x="8689" y="30916"/>
                    </a:lnTo>
                    <a:lnTo>
                      <a:pt x="8237" y="31242"/>
                    </a:lnTo>
                    <a:lnTo>
                      <a:pt x="7277" y="31803"/>
                    </a:lnTo>
                    <a:lnTo>
                      <a:pt x="6300" y="32273"/>
                    </a:lnTo>
                    <a:lnTo>
                      <a:pt x="5250" y="32617"/>
                    </a:lnTo>
                    <a:lnTo>
                      <a:pt x="4164" y="32871"/>
                    </a:lnTo>
                    <a:lnTo>
                      <a:pt x="3042" y="33016"/>
                    </a:lnTo>
                    <a:lnTo>
                      <a:pt x="1883" y="33034"/>
                    </a:lnTo>
                    <a:lnTo>
                      <a:pt x="671" y="32961"/>
                    </a:lnTo>
                    <a:lnTo>
                      <a:pt x="55" y="32871"/>
                    </a:lnTo>
                    <a:lnTo>
                      <a:pt x="1" y="33160"/>
                    </a:lnTo>
                    <a:lnTo>
                      <a:pt x="1105" y="33305"/>
                    </a:lnTo>
                    <a:lnTo>
                      <a:pt x="2155" y="33341"/>
                    </a:lnTo>
                    <a:lnTo>
                      <a:pt x="3096" y="33305"/>
                    </a:lnTo>
                    <a:lnTo>
                      <a:pt x="4888" y="33034"/>
                    </a:lnTo>
                    <a:lnTo>
                      <a:pt x="6571" y="32491"/>
                    </a:lnTo>
                    <a:lnTo>
                      <a:pt x="8128" y="31676"/>
                    </a:lnTo>
                    <a:lnTo>
                      <a:pt x="8870" y="31151"/>
                    </a:lnTo>
                    <a:lnTo>
                      <a:pt x="9323" y="30789"/>
                    </a:lnTo>
                    <a:lnTo>
                      <a:pt x="10173" y="30029"/>
                    </a:lnTo>
                    <a:lnTo>
                      <a:pt x="10933" y="29196"/>
                    </a:lnTo>
                    <a:lnTo>
                      <a:pt x="11621" y="28309"/>
                    </a:lnTo>
                    <a:lnTo>
                      <a:pt x="12544" y="26898"/>
                    </a:lnTo>
                    <a:lnTo>
                      <a:pt x="13540" y="24943"/>
                    </a:lnTo>
                    <a:lnTo>
                      <a:pt x="14300" y="22988"/>
                    </a:lnTo>
                    <a:lnTo>
                      <a:pt x="14861" y="21106"/>
                    </a:lnTo>
                    <a:lnTo>
                      <a:pt x="15422" y="18590"/>
                    </a:lnTo>
                    <a:lnTo>
                      <a:pt x="15585" y="17359"/>
                    </a:lnTo>
                    <a:lnTo>
                      <a:pt x="15712" y="16363"/>
                    </a:lnTo>
                    <a:lnTo>
                      <a:pt x="15802" y="14426"/>
                    </a:lnTo>
                    <a:lnTo>
                      <a:pt x="15748" y="12580"/>
                    </a:lnTo>
                    <a:lnTo>
                      <a:pt x="15513" y="10825"/>
                    </a:lnTo>
                    <a:lnTo>
                      <a:pt x="15115" y="9196"/>
                    </a:lnTo>
                    <a:lnTo>
                      <a:pt x="14572" y="7657"/>
                    </a:lnTo>
                    <a:lnTo>
                      <a:pt x="13848" y="6245"/>
                    </a:lnTo>
                    <a:lnTo>
                      <a:pt x="12979" y="4942"/>
                    </a:lnTo>
                    <a:lnTo>
                      <a:pt x="12472" y="4345"/>
                    </a:lnTo>
                    <a:lnTo>
                      <a:pt x="11983" y="3820"/>
                    </a:lnTo>
                    <a:lnTo>
                      <a:pt x="10933" y="2878"/>
                    </a:lnTo>
                    <a:lnTo>
                      <a:pt x="9757" y="2064"/>
                    </a:lnTo>
                    <a:lnTo>
                      <a:pt x="8490" y="1394"/>
                    </a:lnTo>
                    <a:lnTo>
                      <a:pt x="7114" y="833"/>
                    </a:lnTo>
                    <a:lnTo>
                      <a:pt x="5630" y="435"/>
                    </a:lnTo>
                    <a:lnTo>
                      <a:pt x="4073" y="145"/>
                    </a:lnTo>
                    <a:lnTo>
                      <a:pt x="2408"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2" name="Google Shape;502;p15"/>
              <p:cNvSpPr/>
              <p:nvPr/>
            </p:nvSpPr>
            <p:spPr>
              <a:xfrm>
                <a:off x="5900480" y="1453602"/>
                <a:ext cx="194385" cy="138062"/>
              </a:xfrm>
              <a:custGeom>
                <a:avLst/>
                <a:gdLst/>
                <a:ahLst/>
                <a:cxnLst/>
                <a:rect l="l" t="t" r="r" b="b"/>
                <a:pathLst>
                  <a:path w="6119" h="4346" extrusionOk="0">
                    <a:moveTo>
                      <a:pt x="3585" y="1"/>
                    </a:moveTo>
                    <a:lnTo>
                      <a:pt x="2752" y="182"/>
                    </a:lnTo>
                    <a:lnTo>
                      <a:pt x="2046" y="399"/>
                    </a:lnTo>
                    <a:lnTo>
                      <a:pt x="1539" y="580"/>
                    </a:lnTo>
                    <a:lnTo>
                      <a:pt x="960" y="888"/>
                    </a:lnTo>
                    <a:lnTo>
                      <a:pt x="743" y="1051"/>
                    </a:lnTo>
                    <a:lnTo>
                      <a:pt x="381" y="1358"/>
                    </a:lnTo>
                    <a:lnTo>
                      <a:pt x="146" y="1684"/>
                    </a:lnTo>
                    <a:lnTo>
                      <a:pt x="19" y="2028"/>
                    </a:lnTo>
                    <a:lnTo>
                      <a:pt x="1" y="2209"/>
                    </a:lnTo>
                    <a:lnTo>
                      <a:pt x="19" y="2408"/>
                    </a:lnTo>
                    <a:lnTo>
                      <a:pt x="146" y="2752"/>
                    </a:lnTo>
                    <a:lnTo>
                      <a:pt x="417" y="3006"/>
                    </a:lnTo>
                    <a:lnTo>
                      <a:pt x="779" y="3169"/>
                    </a:lnTo>
                    <a:lnTo>
                      <a:pt x="1015" y="3187"/>
                    </a:lnTo>
                    <a:lnTo>
                      <a:pt x="1214" y="3205"/>
                    </a:lnTo>
                    <a:lnTo>
                      <a:pt x="1648" y="3096"/>
                    </a:lnTo>
                    <a:lnTo>
                      <a:pt x="2245" y="2807"/>
                    </a:lnTo>
                    <a:lnTo>
                      <a:pt x="2553" y="2553"/>
                    </a:lnTo>
                    <a:lnTo>
                      <a:pt x="3006" y="2137"/>
                    </a:lnTo>
                    <a:lnTo>
                      <a:pt x="3476" y="1449"/>
                    </a:lnTo>
                    <a:lnTo>
                      <a:pt x="3657" y="960"/>
                    </a:lnTo>
                    <a:lnTo>
                      <a:pt x="3639" y="1069"/>
                    </a:lnTo>
                    <a:lnTo>
                      <a:pt x="3639" y="1196"/>
                    </a:lnTo>
                    <a:lnTo>
                      <a:pt x="3621" y="1648"/>
                    </a:lnTo>
                    <a:lnTo>
                      <a:pt x="3675" y="2553"/>
                    </a:lnTo>
                    <a:lnTo>
                      <a:pt x="3838" y="3078"/>
                    </a:lnTo>
                    <a:lnTo>
                      <a:pt x="4019" y="3531"/>
                    </a:lnTo>
                    <a:lnTo>
                      <a:pt x="4381" y="4001"/>
                    </a:lnTo>
                    <a:lnTo>
                      <a:pt x="4689" y="4200"/>
                    </a:lnTo>
                    <a:lnTo>
                      <a:pt x="4852" y="4273"/>
                    </a:lnTo>
                    <a:lnTo>
                      <a:pt x="5051" y="4345"/>
                    </a:lnTo>
                    <a:lnTo>
                      <a:pt x="5377" y="4345"/>
                    </a:lnTo>
                    <a:lnTo>
                      <a:pt x="5648" y="4255"/>
                    </a:lnTo>
                    <a:lnTo>
                      <a:pt x="5974" y="4001"/>
                    </a:lnTo>
                    <a:lnTo>
                      <a:pt x="6119" y="3766"/>
                    </a:lnTo>
                    <a:lnTo>
                      <a:pt x="5847" y="3621"/>
                    </a:lnTo>
                    <a:lnTo>
                      <a:pt x="5721" y="3838"/>
                    </a:lnTo>
                    <a:lnTo>
                      <a:pt x="5395" y="4037"/>
                    </a:lnTo>
                    <a:lnTo>
                      <a:pt x="5123" y="4037"/>
                    </a:lnTo>
                    <a:lnTo>
                      <a:pt x="4960" y="4001"/>
                    </a:lnTo>
                    <a:lnTo>
                      <a:pt x="4689" y="3874"/>
                    </a:lnTo>
                    <a:lnTo>
                      <a:pt x="4273" y="3368"/>
                    </a:lnTo>
                    <a:lnTo>
                      <a:pt x="4128" y="2988"/>
                    </a:lnTo>
                    <a:lnTo>
                      <a:pt x="3983" y="2499"/>
                    </a:lnTo>
                    <a:lnTo>
                      <a:pt x="3929" y="1648"/>
                    </a:lnTo>
                    <a:lnTo>
                      <a:pt x="3947" y="1214"/>
                    </a:lnTo>
                    <a:lnTo>
                      <a:pt x="3947" y="996"/>
                    </a:lnTo>
                    <a:lnTo>
                      <a:pt x="3947" y="779"/>
                    </a:lnTo>
                    <a:lnTo>
                      <a:pt x="4001" y="743"/>
                    </a:lnTo>
                    <a:lnTo>
                      <a:pt x="4019" y="689"/>
                    </a:lnTo>
                    <a:lnTo>
                      <a:pt x="4001" y="580"/>
                    </a:lnTo>
                    <a:lnTo>
                      <a:pt x="3874" y="508"/>
                    </a:lnTo>
                    <a:lnTo>
                      <a:pt x="3748" y="508"/>
                    </a:lnTo>
                    <a:lnTo>
                      <a:pt x="3712" y="490"/>
                    </a:lnTo>
                    <a:lnTo>
                      <a:pt x="3585" y="490"/>
                    </a:lnTo>
                    <a:lnTo>
                      <a:pt x="3422" y="526"/>
                    </a:lnTo>
                    <a:lnTo>
                      <a:pt x="3386" y="616"/>
                    </a:lnTo>
                    <a:lnTo>
                      <a:pt x="3386" y="671"/>
                    </a:lnTo>
                    <a:lnTo>
                      <a:pt x="3404" y="707"/>
                    </a:lnTo>
                    <a:lnTo>
                      <a:pt x="3223" y="1232"/>
                    </a:lnTo>
                    <a:lnTo>
                      <a:pt x="2788" y="1920"/>
                    </a:lnTo>
                    <a:lnTo>
                      <a:pt x="2336" y="2336"/>
                    </a:lnTo>
                    <a:lnTo>
                      <a:pt x="2064" y="2553"/>
                    </a:lnTo>
                    <a:lnTo>
                      <a:pt x="1558" y="2807"/>
                    </a:lnTo>
                    <a:lnTo>
                      <a:pt x="1196" y="2897"/>
                    </a:lnTo>
                    <a:lnTo>
                      <a:pt x="1033" y="2897"/>
                    </a:lnTo>
                    <a:lnTo>
                      <a:pt x="870" y="2879"/>
                    </a:lnTo>
                    <a:lnTo>
                      <a:pt x="598" y="2770"/>
                    </a:lnTo>
                    <a:lnTo>
                      <a:pt x="417" y="2589"/>
                    </a:lnTo>
                    <a:lnTo>
                      <a:pt x="309" y="2354"/>
                    </a:lnTo>
                    <a:lnTo>
                      <a:pt x="309" y="2227"/>
                    </a:lnTo>
                    <a:lnTo>
                      <a:pt x="327" y="2082"/>
                    </a:lnTo>
                    <a:lnTo>
                      <a:pt x="417" y="1811"/>
                    </a:lnTo>
                    <a:lnTo>
                      <a:pt x="761" y="1395"/>
                    </a:lnTo>
                    <a:lnTo>
                      <a:pt x="1123" y="1141"/>
                    </a:lnTo>
                    <a:lnTo>
                      <a:pt x="1648" y="852"/>
                    </a:lnTo>
                    <a:lnTo>
                      <a:pt x="2155" y="671"/>
                    </a:lnTo>
                    <a:lnTo>
                      <a:pt x="2825" y="472"/>
                    </a:lnTo>
                    <a:lnTo>
                      <a:pt x="3639" y="309"/>
                    </a:lnTo>
                    <a:lnTo>
                      <a:pt x="3585"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3" name="Google Shape;503;p15"/>
              <p:cNvSpPr/>
              <p:nvPr/>
            </p:nvSpPr>
            <p:spPr>
              <a:xfrm>
                <a:off x="6014334" y="1452458"/>
                <a:ext cx="85137" cy="139205"/>
              </a:xfrm>
              <a:custGeom>
                <a:avLst/>
                <a:gdLst/>
                <a:ahLst/>
                <a:cxnLst/>
                <a:rect l="l" t="t" r="r" b="b"/>
                <a:pathLst>
                  <a:path w="2680" h="4382" extrusionOk="0">
                    <a:moveTo>
                      <a:pt x="182" y="1"/>
                    </a:moveTo>
                    <a:lnTo>
                      <a:pt x="55" y="37"/>
                    </a:lnTo>
                    <a:lnTo>
                      <a:pt x="1" y="37"/>
                    </a:lnTo>
                    <a:lnTo>
                      <a:pt x="55" y="345"/>
                    </a:lnTo>
                    <a:lnTo>
                      <a:pt x="109" y="327"/>
                    </a:lnTo>
                    <a:lnTo>
                      <a:pt x="218" y="308"/>
                    </a:lnTo>
                    <a:lnTo>
                      <a:pt x="345" y="327"/>
                    </a:lnTo>
                    <a:lnTo>
                      <a:pt x="417" y="363"/>
                    </a:lnTo>
                    <a:lnTo>
                      <a:pt x="1051" y="833"/>
                    </a:lnTo>
                    <a:lnTo>
                      <a:pt x="1702" y="1521"/>
                    </a:lnTo>
                    <a:lnTo>
                      <a:pt x="2028" y="1992"/>
                    </a:lnTo>
                    <a:lnTo>
                      <a:pt x="2137" y="2245"/>
                    </a:lnTo>
                    <a:lnTo>
                      <a:pt x="2318" y="2661"/>
                    </a:lnTo>
                    <a:lnTo>
                      <a:pt x="2372" y="3205"/>
                    </a:lnTo>
                    <a:lnTo>
                      <a:pt x="2318" y="3512"/>
                    </a:lnTo>
                    <a:lnTo>
                      <a:pt x="2263" y="3657"/>
                    </a:lnTo>
                    <a:lnTo>
                      <a:pt x="2137" y="3874"/>
                    </a:lnTo>
                    <a:lnTo>
                      <a:pt x="1811" y="4073"/>
                    </a:lnTo>
                    <a:lnTo>
                      <a:pt x="1539" y="4073"/>
                    </a:lnTo>
                    <a:lnTo>
                      <a:pt x="1376" y="4037"/>
                    </a:lnTo>
                    <a:lnTo>
                      <a:pt x="1268" y="4309"/>
                    </a:lnTo>
                    <a:lnTo>
                      <a:pt x="1467" y="4381"/>
                    </a:lnTo>
                    <a:lnTo>
                      <a:pt x="1793" y="4381"/>
                    </a:lnTo>
                    <a:lnTo>
                      <a:pt x="2064" y="4291"/>
                    </a:lnTo>
                    <a:lnTo>
                      <a:pt x="2390" y="4037"/>
                    </a:lnTo>
                    <a:lnTo>
                      <a:pt x="2535" y="3802"/>
                    </a:lnTo>
                    <a:lnTo>
                      <a:pt x="2607" y="3621"/>
                    </a:lnTo>
                    <a:lnTo>
                      <a:pt x="2680" y="3241"/>
                    </a:lnTo>
                    <a:lnTo>
                      <a:pt x="2607" y="2607"/>
                    </a:lnTo>
                    <a:lnTo>
                      <a:pt x="2426" y="2118"/>
                    </a:lnTo>
                    <a:lnTo>
                      <a:pt x="2300" y="1847"/>
                    </a:lnTo>
                    <a:lnTo>
                      <a:pt x="1956" y="1340"/>
                    </a:lnTo>
                    <a:lnTo>
                      <a:pt x="1250" y="616"/>
                    </a:lnTo>
                    <a:lnTo>
                      <a:pt x="598" y="109"/>
                    </a:lnTo>
                    <a:lnTo>
                      <a:pt x="453" y="37"/>
                    </a:lnTo>
                    <a:lnTo>
                      <a:pt x="182" y="1"/>
                    </a:ln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4" name="Google Shape;504;p15"/>
              <p:cNvSpPr/>
              <p:nvPr/>
            </p:nvSpPr>
            <p:spPr>
              <a:xfrm>
                <a:off x="6132795" y="520400"/>
                <a:ext cx="253028" cy="254172"/>
              </a:xfrm>
              <a:custGeom>
                <a:avLst/>
                <a:gdLst/>
                <a:ahLst/>
                <a:cxnLst/>
                <a:rect l="l" t="t" r="r" b="b"/>
                <a:pathLst>
                  <a:path w="7965" h="8001" extrusionOk="0">
                    <a:moveTo>
                      <a:pt x="2064" y="0"/>
                    </a:moveTo>
                    <a:lnTo>
                      <a:pt x="1231" y="181"/>
                    </a:lnTo>
                    <a:lnTo>
                      <a:pt x="815" y="398"/>
                    </a:lnTo>
                    <a:lnTo>
                      <a:pt x="598" y="634"/>
                    </a:lnTo>
                    <a:lnTo>
                      <a:pt x="254" y="1050"/>
                    </a:lnTo>
                    <a:lnTo>
                      <a:pt x="73" y="1448"/>
                    </a:lnTo>
                    <a:lnTo>
                      <a:pt x="0" y="1792"/>
                    </a:lnTo>
                    <a:lnTo>
                      <a:pt x="37" y="2118"/>
                    </a:lnTo>
                    <a:lnTo>
                      <a:pt x="163" y="2407"/>
                    </a:lnTo>
                    <a:lnTo>
                      <a:pt x="471" y="2824"/>
                    </a:lnTo>
                    <a:lnTo>
                      <a:pt x="1448" y="3493"/>
                    </a:lnTo>
                    <a:lnTo>
                      <a:pt x="2553" y="4073"/>
                    </a:lnTo>
                    <a:lnTo>
                      <a:pt x="3132" y="4453"/>
                    </a:lnTo>
                    <a:lnTo>
                      <a:pt x="3331" y="4652"/>
                    </a:lnTo>
                    <a:lnTo>
                      <a:pt x="3639" y="5086"/>
                    </a:lnTo>
                    <a:lnTo>
                      <a:pt x="4091" y="6136"/>
                    </a:lnTo>
                    <a:lnTo>
                      <a:pt x="4435" y="6933"/>
                    </a:lnTo>
                    <a:lnTo>
                      <a:pt x="4725" y="7385"/>
                    </a:lnTo>
                    <a:lnTo>
                      <a:pt x="5123" y="7747"/>
                    </a:lnTo>
                    <a:lnTo>
                      <a:pt x="5612" y="7964"/>
                    </a:lnTo>
                    <a:lnTo>
                      <a:pt x="5937" y="8000"/>
                    </a:lnTo>
                    <a:lnTo>
                      <a:pt x="6408" y="8000"/>
                    </a:lnTo>
                    <a:lnTo>
                      <a:pt x="7114" y="7838"/>
                    </a:lnTo>
                    <a:lnTo>
                      <a:pt x="7603" y="7457"/>
                    </a:lnTo>
                    <a:lnTo>
                      <a:pt x="7874" y="6933"/>
                    </a:lnTo>
                    <a:lnTo>
                      <a:pt x="7965" y="6263"/>
                    </a:lnTo>
                    <a:lnTo>
                      <a:pt x="7856" y="5485"/>
                    </a:lnTo>
                    <a:lnTo>
                      <a:pt x="7603" y="4652"/>
                    </a:lnTo>
                    <a:lnTo>
                      <a:pt x="7204" y="3801"/>
                    </a:lnTo>
                    <a:lnTo>
                      <a:pt x="6679" y="2950"/>
                    </a:lnTo>
                    <a:lnTo>
                      <a:pt x="6064" y="2136"/>
                    </a:lnTo>
                    <a:lnTo>
                      <a:pt x="5340" y="1412"/>
                    </a:lnTo>
                    <a:lnTo>
                      <a:pt x="4580" y="797"/>
                    </a:lnTo>
                    <a:lnTo>
                      <a:pt x="3765" y="344"/>
                    </a:lnTo>
                    <a:lnTo>
                      <a:pt x="2915" y="54"/>
                    </a:lnTo>
                    <a:lnTo>
                      <a:pt x="206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5" name="Google Shape;505;p15"/>
              <p:cNvSpPr/>
              <p:nvPr/>
            </p:nvSpPr>
            <p:spPr>
              <a:xfrm>
                <a:off x="6289759" y="826861"/>
                <a:ext cx="112171" cy="112171"/>
              </a:xfrm>
              <a:custGeom>
                <a:avLst/>
                <a:gdLst/>
                <a:ahLst/>
                <a:cxnLst/>
                <a:rect l="l" t="t" r="r" b="b"/>
                <a:pathLst>
                  <a:path w="3531" h="3531" extrusionOk="0">
                    <a:moveTo>
                      <a:pt x="1449" y="1"/>
                    </a:moveTo>
                    <a:lnTo>
                      <a:pt x="942" y="145"/>
                    </a:lnTo>
                    <a:lnTo>
                      <a:pt x="435" y="580"/>
                    </a:lnTo>
                    <a:lnTo>
                      <a:pt x="109" y="1159"/>
                    </a:lnTo>
                    <a:lnTo>
                      <a:pt x="1" y="1829"/>
                    </a:lnTo>
                    <a:lnTo>
                      <a:pt x="128" y="2480"/>
                    </a:lnTo>
                    <a:lnTo>
                      <a:pt x="471" y="3041"/>
                    </a:lnTo>
                    <a:lnTo>
                      <a:pt x="906" y="3331"/>
                    </a:lnTo>
                    <a:lnTo>
                      <a:pt x="1268" y="3458"/>
                    </a:lnTo>
                    <a:lnTo>
                      <a:pt x="1467" y="3494"/>
                    </a:lnTo>
                    <a:lnTo>
                      <a:pt x="1702" y="3530"/>
                    </a:lnTo>
                    <a:lnTo>
                      <a:pt x="2101" y="3530"/>
                    </a:lnTo>
                    <a:lnTo>
                      <a:pt x="2607" y="3403"/>
                    </a:lnTo>
                    <a:lnTo>
                      <a:pt x="3132" y="2969"/>
                    </a:lnTo>
                    <a:lnTo>
                      <a:pt x="3440" y="2372"/>
                    </a:lnTo>
                    <a:lnTo>
                      <a:pt x="3530" y="1684"/>
                    </a:lnTo>
                    <a:lnTo>
                      <a:pt x="3422" y="1014"/>
                    </a:lnTo>
                    <a:lnTo>
                      <a:pt x="3060" y="453"/>
                    </a:lnTo>
                    <a:lnTo>
                      <a:pt x="2625" y="163"/>
                    </a:lnTo>
                    <a:lnTo>
                      <a:pt x="2263" y="55"/>
                    </a:lnTo>
                    <a:lnTo>
                      <a:pt x="2046" y="37"/>
                    </a:lnTo>
                    <a:lnTo>
                      <a:pt x="184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spTree>
    <p:extLst>
      <p:ext uri="{BB962C8B-B14F-4D97-AF65-F5344CB8AC3E}">
        <p14:creationId xmlns:p14="http://schemas.microsoft.com/office/powerpoint/2010/main" val="373445654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506"/>
        <p:cNvGrpSpPr/>
        <p:nvPr/>
      </p:nvGrpSpPr>
      <p:grpSpPr>
        <a:xfrm>
          <a:off x="0" y="0"/>
          <a:ext cx="0" cy="0"/>
          <a:chOff x="0" y="0"/>
          <a:chExt cx="0" cy="0"/>
        </a:xfrm>
      </p:grpSpPr>
      <p:grpSp>
        <p:nvGrpSpPr>
          <p:cNvPr id="507" name="Google Shape;507;p16"/>
          <p:cNvGrpSpPr/>
          <p:nvPr/>
        </p:nvGrpSpPr>
        <p:grpSpPr>
          <a:xfrm>
            <a:off x="-189464" y="391536"/>
            <a:ext cx="12570917" cy="6466477"/>
            <a:chOff x="-142098" y="293652"/>
            <a:chExt cx="9428188" cy="4849858"/>
          </a:xfrm>
        </p:grpSpPr>
        <p:grpSp>
          <p:nvGrpSpPr>
            <p:cNvPr id="508" name="Google Shape;508;p16"/>
            <p:cNvGrpSpPr/>
            <p:nvPr/>
          </p:nvGrpSpPr>
          <p:grpSpPr>
            <a:xfrm>
              <a:off x="5649275" y="293652"/>
              <a:ext cx="2963434" cy="665302"/>
              <a:chOff x="5649275" y="293652"/>
              <a:chExt cx="2963434" cy="665302"/>
            </a:xfrm>
          </p:grpSpPr>
          <p:grpSp>
            <p:nvGrpSpPr>
              <p:cNvPr id="509" name="Google Shape;509;p16"/>
              <p:cNvGrpSpPr/>
              <p:nvPr/>
            </p:nvGrpSpPr>
            <p:grpSpPr>
              <a:xfrm flipH="1">
                <a:off x="5649275" y="357003"/>
                <a:ext cx="830714" cy="355988"/>
                <a:chOff x="1925508" y="3606994"/>
                <a:chExt cx="1061479" cy="454879"/>
              </a:xfrm>
            </p:grpSpPr>
            <p:sp>
              <p:nvSpPr>
                <p:cNvPr id="510" name="Google Shape;510;p16"/>
                <p:cNvSpPr/>
                <p:nvPr/>
              </p:nvSpPr>
              <p:spPr>
                <a:xfrm>
                  <a:off x="1930114" y="3611600"/>
                  <a:ext cx="1052267" cy="445666"/>
                </a:xfrm>
                <a:custGeom>
                  <a:avLst/>
                  <a:gdLst/>
                  <a:ahLst/>
                  <a:cxnLst/>
                  <a:rect l="l" t="t" r="r" b="b"/>
                  <a:pathLst>
                    <a:path w="33124" h="14029" extrusionOk="0">
                      <a:moveTo>
                        <a:pt x="16924" y="1"/>
                      </a:moveTo>
                      <a:lnTo>
                        <a:pt x="15802" y="91"/>
                      </a:lnTo>
                      <a:lnTo>
                        <a:pt x="14770" y="344"/>
                      </a:lnTo>
                      <a:lnTo>
                        <a:pt x="13883" y="743"/>
                      </a:lnTo>
                      <a:lnTo>
                        <a:pt x="13177" y="1340"/>
                      </a:lnTo>
                      <a:lnTo>
                        <a:pt x="12688" y="2136"/>
                      </a:lnTo>
                      <a:lnTo>
                        <a:pt x="12435" y="3150"/>
                      </a:lnTo>
                      <a:lnTo>
                        <a:pt x="12417" y="3747"/>
                      </a:lnTo>
                      <a:lnTo>
                        <a:pt x="12290" y="3494"/>
                      </a:lnTo>
                      <a:lnTo>
                        <a:pt x="11928" y="3059"/>
                      </a:lnTo>
                      <a:lnTo>
                        <a:pt x="11494" y="2697"/>
                      </a:lnTo>
                      <a:lnTo>
                        <a:pt x="11005" y="2408"/>
                      </a:lnTo>
                      <a:lnTo>
                        <a:pt x="10191" y="2118"/>
                      </a:lnTo>
                      <a:lnTo>
                        <a:pt x="9014" y="2010"/>
                      </a:lnTo>
                      <a:lnTo>
                        <a:pt x="8163" y="2154"/>
                      </a:lnTo>
                      <a:lnTo>
                        <a:pt x="7638" y="2317"/>
                      </a:lnTo>
                      <a:lnTo>
                        <a:pt x="7186" y="2589"/>
                      </a:lnTo>
                      <a:lnTo>
                        <a:pt x="6788" y="2915"/>
                      </a:lnTo>
                      <a:lnTo>
                        <a:pt x="6498" y="3331"/>
                      </a:lnTo>
                      <a:lnTo>
                        <a:pt x="6317" y="3802"/>
                      </a:lnTo>
                      <a:lnTo>
                        <a:pt x="6245" y="4381"/>
                      </a:lnTo>
                      <a:lnTo>
                        <a:pt x="6335" y="5014"/>
                      </a:lnTo>
                      <a:lnTo>
                        <a:pt x="6444" y="5376"/>
                      </a:lnTo>
                      <a:lnTo>
                        <a:pt x="5991" y="5286"/>
                      </a:lnTo>
                      <a:lnTo>
                        <a:pt x="4869" y="5213"/>
                      </a:lnTo>
                      <a:lnTo>
                        <a:pt x="3656" y="5232"/>
                      </a:lnTo>
                      <a:lnTo>
                        <a:pt x="2426" y="5394"/>
                      </a:lnTo>
                      <a:lnTo>
                        <a:pt x="1321" y="5738"/>
                      </a:lnTo>
                      <a:lnTo>
                        <a:pt x="670" y="6118"/>
                      </a:lnTo>
                      <a:lnTo>
                        <a:pt x="344" y="6444"/>
                      </a:lnTo>
                      <a:lnTo>
                        <a:pt x="109" y="6824"/>
                      </a:lnTo>
                      <a:lnTo>
                        <a:pt x="0" y="7259"/>
                      </a:lnTo>
                      <a:lnTo>
                        <a:pt x="18" y="7766"/>
                      </a:lnTo>
                      <a:lnTo>
                        <a:pt x="199" y="8345"/>
                      </a:lnTo>
                      <a:lnTo>
                        <a:pt x="362" y="8671"/>
                      </a:lnTo>
                      <a:lnTo>
                        <a:pt x="489" y="8906"/>
                      </a:lnTo>
                      <a:lnTo>
                        <a:pt x="869" y="9304"/>
                      </a:lnTo>
                      <a:lnTo>
                        <a:pt x="1358" y="9648"/>
                      </a:lnTo>
                      <a:lnTo>
                        <a:pt x="1937" y="9938"/>
                      </a:lnTo>
                      <a:lnTo>
                        <a:pt x="2950" y="10263"/>
                      </a:lnTo>
                      <a:lnTo>
                        <a:pt x="4471" y="10499"/>
                      </a:lnTo>
                      <a:lnTo>
                        <a:pt x="6100" y="10517"/>
                      </a:lnTo>
                      <a:lnTo>
                        <a:pt x="7675" y="10354"/>
                      </a:lnTo>
                      <a:lnTo>
                        <a:pt x="9068" y="10028"/>
                      </a:lnTo>
                      <a:lnTo>
                        <a:pt x="10173" y="9539"/>
                      </a:lnTo>
                      <a:lnTo>
                        <a:pt x="10553" y="9250"/>
                      </a:lnTo>
                      <a:lnTo>
                        <a:pt x="10625" y="9648"/>
                      </a:lnTo>
                      <a:lnTo>
                        <a:pt x="11005" y="10426"/>
                      </a:lnTo>
                      <a:lnTo>
                        <a:pt x="11602" y="11150"/>
                      </a:lnTo>
                      <a:lnTo>
                        <a:pt x="12363" y="11838"/>
                      </a:lnTo>
                      <a:lnTo>
                        <a:pt x="13250" y="12435"/>
                      </a:lnTo>
                      <a:lnTo>
                        <a:pt x="14191" y="12960"/>
                      </a:lnTo>
                      <a:lnTo>
                        <a:pt x="15132" y="13395"/>
                      </a:lnTo>
                      <a:lnTo>
                        <a:pt x="16019" y="13702"/>
                      </a:lnTo>
                      <a:lnTo>
                        <a:pt x="16417" y="13811"/>
                      </a:lnTo>
                      <a:lnTo>
                        <a:pt x="17105" y="13938"/>
                      </a:lnTo>
                      <a:lnTo>
                        <a:pt x="18354" y="14028"/>
                      </a:lnTo>
                      <a:lnTo>
                        <a:pt x="19476" y="13883"/>
                      </a:lnTo>
                      <a:lnTo>
                        <a:pt x="20490" y="13521"/>
                      </a:lnTo>
                      <a:lnTo>
                        <a:pt x="21395" y="12960"/>
                      </a:lnTo>
                      <a:lnTo>
                        <a:pt x="22191" y="12236"/>
                      </a:lnTo>
                      <a:lnTo>
                        <a:pt x="22879" y="11331"/>
                      </a:lnTo>
                      <a:lnTo>
                        <a:pt x="23476" y="10263"/>
                      </a:lnTo>
                      <a:lnTo>
                        <a:pt x="23748" y="9684"/>
                      </a:lnTo>
                      <a:lnTo>
                        <a:pt x="24019" y="10010"/>
                      </a:lnTo>
                      <a:lnTo>
                        <a:pt x="24779" y="10571"/>
                      </a:lnTo>
                      <a:lnTo>
                        <a:pt x="25775" y="11006"/>
                      </a:lnTo>
                      <a:lnTo>
                        <a:pt x="26897" y="11313"/>
                      </a:lnTo>
                      <a:lnTo>
                        <a:pt x="28092" y="11494"/>
                      </a:lnTo>
                      <a:lnTo>
                        <a:pt x="29250" y="11530"/>
                      </a:lnTo>
                      <a:lnTo>
                        <a:pt x="30336" y="11404"/>
                      </a:lnTo>
                      <a:lnTo>
                        <a:pt x="31259" y="11132"/>
                      </a:lnTo>
                      <a:lnTo>
                        <a:pt x="31621" y="10933"/>
                      </a:lnTo>
                      <a:lnTo>
                        <a:pt x="31983" y="10698"/>
                      </a:lnTo>
                      <a:lnTo>
                        <a:pt x="32508" y="10245"/>
                      </a:lnTo>
                      <a:lnTo>
                        <a:pt x="32870" y="9811"/>
                      </a:lnTo>
                      <a:lnTo>
                        <a:pt x="33069" y="9395"/>
                      </a:lnTo>
                      <a:lnTo>
                        <a:pt x="33124" y="8996"/>
                      </a:lnTo>
                      <a:lnTo>
                        <a:pt x="33051" y="8652"/>
                      </a:lnTo>
                      <a:lnTo>
                        <a:pt x="32852" y="8345"/>
                      </a:lnTo>
                      <a:lnTo>
                        <a:pt x="32545" y="8091"/>
                      </a:lnTo>
                      <a:lnTo>
                        <a:pt x="31965" y="7820"/>
                      </a:lnTo>
                      <a:lnTo>
                        <a:pt x="30934" y="7711"/>
                      </a:lnTo>
                      <a:lnTo>
                        <a:pt x="30065" y="7856"/>
                      </a:lnTo>
                      <a:lnTo>
                        <a:pt x="29467" y="8055"/>
                      </a:lnTo>
                      <a:lnTo>
                        <a:pt x="28888" y="8363"/>
                      </a:lnTo>
                      <a:lnTo>
                        <a:pt x="28309" y="8779"/>
                      </a:lnTo>
                      <a:lnTo>
                        <a:pt x="28038" y="9033"/>
                      </a:lnTo>
                      <a:lnTo>
                        <a:pt x="28038" y="8399"/>
                      </a:lnTo>
                      <a:lnTo>
                        <a:pt x="27838" y="7168"/>
                      </a:lnTo>
                      <a:lnTo>
                        <a:pt x="27458" y="5974"/>
                      </a:lnTo>
                      <a:lnTo>
                        <a:pt x="26952" y="4815"/>
                      </a:lnTo>
                      <a:lnTo>
                        <a:pt x="26662" y="4272"/>
                      </a:lnTo>
                      <a:lnTo>
                        <a:pt x="26463" y="3928"/>
                      </a:lnTo>
                      <a:lnTo>
                        <a:pt x="25865" y="3240"/>
                      </a:lnTo>
                      <a:lnTo>
                        <a:pt x="25087" y="2589"/>
                      </a:lnTo>
                      <a:lnTo>
                        <a:pt x="24128" y="1973"/>
                      </a:lnTo>
                      <a:lnTo>
                        <a:pt x="23060" y="1430"/>
                      </a:lnTo>
                      <a:lnTo>
                        <a:pt x="21883" y="942"/>
                      </a:lnTo>
                      <a:lnTo>
                        <a:pt x="20653" y="544"/>
                      </a:lnTo>
                      <a:lnTo>
                        <a:pt x="19386" y="254"/>
                      </a:lnTo>
                      <a:lnTo>
                        <a:pt x="18137" y="55"/>
                      </a:lnTo>
                      <a:lnTo>
                        <a:pt x="16924"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1" name="Google Shape;511;p16"/>
                <p:cNvSpPr/>
                <p:nvPr/>
              </p:nvSpPr>
              <p:spPr>
                <a:xfrm>
                  <a:off x="1925508" y="3606994"/>
                  <a:ext cx="1061479" cy="454879"/>
                </a:xfrm>
                <a:custGeom>
                  <a:avLst/>
                  <a:gdLst/>
                  <a:ahLst/>
                  <a:cxnLst/>
                  <a:rect l="l" t="t" r="r" b="b"/>
                  <a:pathLst>
                    <a:path w="33414" h="14319" extrusionOk="0">
                      <a:moveTo>
                        <a:pt x="17594" y="1"/>
                      </a:moveTo>
                      <a:lnTo>
                        <a:pt x="15983" y="73"/>
                      </a:lnTo>
                      <a:lnTo>
                        <a:pt x="15277" y="236"/>
                      </a:lnTo>
                      <a:lnTo>
                        <a:pt x="14643" y="417"/>
                      </a:lnTo>
                      <a:lnTo>
                        <a:pt x="13865" y="833"/>
                      </a:lnTo>
                      <a:lnTo>
                        <a:pt x="13431" y="1177"/>
                      </a:lnTo>
                      <a:lnTo>
                        <a:pt x="13087" y="1557"/>
                      </a:lnTo>
                      <a:lnTo>
                        <a:pt x="12797" y="2010"/>
                      </a:lnTo>
                      <a:lnTo>
                        <a:pt x="12598" y="2517"/>
                      </a:lnTo>
                      <a:lnTo>
                        <a:pt x="12453" y="3078"/>
                      </a:lnTo>
                      <a:lnTo>
                        <a:pt x="12435" y="3385"/>
                      </a:lnTo>
                      <a:lnTo>
                        <a:pt x="12236" y="3150"/>
                      </a:lnTo>
                      <a:lnTo>
                        <a:pt x="11766" y="2734"/>
                      </a:lnTo>
                      <a:lnTo>
                        <a:pt x="11223" y="2426"/>
                      </a:lnTo>
                      <a:lnTo>
                        <a:pt x="10607" y="2191"/>
                      </a:lnTo>
                      <a:lnTo>
                        <a:pt x="9974" y="2064"/>
                      </a:lnTo>
                      <a:lnTo>
                        <a:pt x="9340" y="2010"/>
                      </a:lnTo>
                      <a:lnTo>
                        <a:pt x="8688" y="2064"/>
                      </a:lnTo>
                      <a:lnTo>
                        <a:pt x="8091" y="2191"/>
                      </a:lnTo>
                      <a:lnTo>
                        <a:pt x="7802" y="2299"/>
                      </a:lnTo>
                      <a:lnTo>
                        <a:pt x="7349" y="2517"/>
                      </a:lnTo>
                      <a:lnTo>
                        <a:pt x="6824" y="2951"/>
                      </a:lnTo>
                      <a:lnTo>
                        <a:pt x="6571" y="3313"/>
                      </a:lnTo>
                      <a:lnTo>
                        <a:pt x="6390" y="3693"/>
                      </a:lnTo>
                      <a:lnTo>
                        <a:pt x="6281" y="4109"/>
                      </a:lnTo>
                      <a:lnTo>
                        <a:pt x="6263" y="4815"/>
                      </a:lnTo>
                      <a:lnTo>
                        <a:pt x="6372" y="5322"/>
                      </a:lnTo>
                      <a:lnTo>
                        <a:pt x="5666" y="5232"/>
                      </a:lnTo>
                      <a:lnTo>
                        <a:pt x="3982" y="5214"/>
                      </a:lnTo>
                      <a:lnTo>
                        <a:pt x="2661" y="5377"/>
                      </a:lnTo>
                      <a:lnTo>
                        <a:pt x="1847" y="5576"/>
                      </a:lnTo>
                      <a:lnTo>
                        <a:pt x="1123" y="5883"/>
                      </a:lnTo>
                      <a:lnTo>
                        <a:pt x="543" y="6300"/>
                      </a:lnTo>
                      <a:lnTo>
                        <a:pt x="326" y="6553"/>
                      </a:lnTo>
                      <a:lnTo>
                        <a:pt x="163" y="6788"/>
                      </a:lnTo>
                      <a:lnTo>
                        <a:pt x="0" y="7313"/>
                      </a:lnTo>
                      <a:lnTo>
                        <a:pt x="18" y="7892"/>
                      </a:lnTo>
                      <a:lnTo>
                        <a:pt x="199" y="8544"/>
                      </a:lnTo>
                      <a:lnTo>
                        <a:pt x="362" y="8888"/>
                      </a:lnTo>
                      <a:lnTo>
                        <a:pt x="634" y="8743"/>
                      </a:lnTo>
                      <a:lnTo>
                        <a:pt x="489" y="8435"/>
                      </a:lnTo>
                      <a:lnTo>
                        <a:pt x="326" y="7892"/>
                      </a:lnTo>
                      <a:lnTo>
                        <a:pt x="308" y="7386"/>
                      </a:lnTo>
                      <a:lnTo>
                        <a:pt x="435" y="6933"/>
                      </a:lnTo>
                      <a:lnTo>
                        <a:pt x="561" y="6734"/>
                      </a:lnTo>
                      <a:lnTo>
                        <a:pt x="779" y="6499"/>
                      </a:lnTo>
                      <a:lnTo>
                        <a:pt x="1358" y="6101"/>
                      </a:lnTo>
                      <a:lnTo>
                        <a:pt x="2100" y="5811"/>
                      </a:lnTo>
                      <a:lnTo>
                        <a:pt x="2933" y="5630"/>
                      </a:lnTo>
                      <a:lnTo>
                        <a:pt x="4254" y="5503"/>
                      </a:lnTo>
                      <a:lnTo>
                        <a:pt x="5919" y="5558"/>
                      </a:lnTo>
                      <a:lnTo>
                        <a:pt x="6553" y="5666"/>
                      </a:lnTo>
                      <a:lnTo>
                        <a:pt x="6625" y="5666"/>
                      </a:lnTo>
                      <a:lnTo>
                        <a:pt x="6697" y="5612"/>
                      </a:lnTo>
                      <a:lnTo>
                        <a:pt x="6734" y="5539"/>
                      </a:lnTo>
                      <a:lnTo>
                        <a:pt x="6734" y="5467"/>
                      </a:lnTo>
                      <a:lnTo>
                        <a:pt x="6589" y="4978"/>
                      </a:lnTo>
                      <a:lnTo>
                        <a:pt x="6571" y="4091"/>
                      </a:lnTo>
                      <a:lnTo>
                        <a:pt x="6788" y="3530"/>
                      </a:lnTo>
                      <a:lnTo>
                        <a:pt x="7023" y="3204"/>
                      </a:lnTo>
                      <a:lnTo>
                        <a:pt x="7494" y="2788"/>
                      </a:lnTo>
                      <a:lnTo>
                        <a:pt x="7928" y="2589"/>
                      </a:lnTo>
                      <a:lnTo>
                        <a:pt x="8218" y="2480"/>
                      </a:lnTo>
                      <a:lnTo>
                        <a:pt x="8833" y="2336"/>
                      </a:lnTo>
                      <a:lnTo>
                        <a:pt x="9485" y="2318"/>
                      </a:lnTo>
                      <a:lnTo>
                        <a:pt x="10136" y="2390"/>
                      </a:lnTo>
                      <a:lnTo>
                        <a:pt x="10770" y="2553"/>
                      </a:lnTo>
                      <a:lnTo>
                        <a:pt x="11349" y="2824"/>
                      </a:lnTo>
                      <a:lnTo>
                        <a:pt x="11874" y="3204"/>
                      </a:lnTo>
                      <a:lnTo>
                        <a:pt x="12272" y="3675"/>
                      </a:lnTo>
                      <a:lnTo>
                        <a:pt x="12435" y="3947"/>
                      </a:lnTo>
                      <a:lnTo>
                        <a:pt x="12490" y="4037"/>
                      </a:lnTo>
                      <a:lnTo>
                        <a:pt x="12598" y="4037"/>
                      </a:lnTo>
                      <a:lnTo>
                        <a:pt x="12689" y="3983"/>
                      </a:lnTo>
                      <a:lnTo>
                        <a:pt x="12707" y="3892"/>
                      </a:lnTo>
                      <a:lnTo>
                        <a:pt x="12707" y="3566"/>
                      </a:lnTo>
                      <a:lnTo>
                        <a:pt x="12797" y="2951"/>
                      </a:lnTo>
                      <a:lnTo>
                        <a:pt x="12942" y="2408"/>
                      </a:lnTo>
                      <a:lnTo>
                        <a:pt x="13195" y="1919"/>
                      </a:lnTo>
                      <a:lnTo>
                        <a:pt x="13521" y="1503"/>
                      </a:lnTo>
                      <a:lnTo>
                        <a:pt x="13938" y="1141"/>
                      </a:lnTo>
                      <a:lnTo>
                        <a:pt x="14444" y="851"/>
                      </a:lnTo>
                      <a:lnTo>
                        <a:pt x="15024" y="616"/>
                      </a:lnTo>
                      <a:lnTo>
                        <a:pt x="15349" y="526"/>
                      </a:lnTo>
                      <a:lnTo>
                        <a:pt x="16073" y="363"/>
                      </a:lnTo>
                      <a:lnTo>
                        <a:pt x="17684" y="308"/>
                      </a:lnTo>
                      <a:lnTo>
                        <a:pt x="19386" y="526"/>
                      </a:lnTo>
                      <a:lnTo>
                        <a:pt x="21123" y="942"/>
                      </a:lnTo>
                      <a:lnTo>
                        <a:pt x="22771" y="1557"/>
                      </a:lnTo>
                      <a:lnTo>
                        <a:pt x="24273" y="2299"/>
                      </a:lnTo>
                      <a:lnTo>
                        <a:pt x="25504" y="3150"/>
                      </a:lnTo>
                      <a:lnTo>
                        <a:pt x="26210" y="3802"/>
                      </a:lnTo>
                      <a:lnTo>
                        <a:pt x="26554" y="4254"/>
                      </a:lnTo>
                      <a:lnTo>
                        <a:pt x="26680" y="4490"/>
                      </a:lnTo>
                      <a:lnTo>
                        <a:pt x="27024" y="5159"/>
                      </a:lnTo>
                      <a:lnTo>
                        <a:pt x="27549" y="6408"/>
                      </a:lnTo>
                      <a:lnTo>
                        <a:pt x="27875" y="7567"/>
                      </a:lnTo>
                      <a:lnTo>
                        <a:pt x="28020" y="8653"/>
                      </a:lnTo>
                      <a:lnTo>
                        <a:pt x="28038" y="9178"/>
                      </a:lnTo>
                      <a:lnTo>
                        <a:pt x="28038" y="9268"/>
                      </a:lnTo>
                      <a:lnTo>
                        <a:pt x="28128" y="9304"/>
                      </a:lnTo>
                      <a:lnTo>
                        <a:pt x="28201" y="9340"/>
                      </a:lnTo>
                      <a:lnTo>
                        <a:pt x="28291" y="9286"/>
                      </a:lnTo>
                      <a:lnTo>
                        <a:pt x="28526" y="9051"/>
                      </a:lnTo>
                      <a:lnTo>
                        <a:pt x="29051" y="8671"/>
                      </a:lnTo>
                      <a:lnTo>
                        <a:pt x="29848" y="8273"/>
                      </a:lnTo>
                      <a:lnTo>
                        <a:pt x="30879" y="8037"/>
                      </a:lnTo>
                      <a:lnTo>
                        <a:pt x="31821" y="8055"/>
                      </a:lnTo>
                      <a:lnTo>
                        <a:pt x="32219" y="8182"/>
                      </a:lnTo>
                      <a:lnTo>
                        <a:pt x="32581" y="8345"/>
                      </a:lnTo>
                      <a:lnTo>
                        <a:pt x="32943" y="8671"/>
                      </a:lnTo>
                      <a:lnTo>
                        <a:pt x="33088" y="8942"/>
                      </a:lnTo>
                      <a:lnTo>
                        <a:pt x="33106" y="9087"/>
                      </a:lnTo>
                      <a:lnTo>
                        <a:pt x="33106" y="9304"/>
                      </a:lnTo>
                      <a:lnTo>
                        <a:pt x="32961" y="9757"/>
                      </a:lnTo>
                      <a:lnTo>
                        <a:pt x="32599" y="10227"/>
                      </a:lnTo>
                      <a:lnTo>
                        <a:pt x="32038" y="10716"/>
                      </a:lnTo>
                      <a:lnTo>
                        <a:pt x="31694" y="10951"/>
                      </a:lnTo>
                      <a:lnTo>
                        <a:pt x="31350" y="11132"/>
                      </a:lnTo>
                      <a:lnTo>
                        <a:pt x="30463" y="11404"/>
                      </a:lnTo>
                      <a:lnTo>
                        <a:pt x="29413" y="11513"/>
                      </a:lnTo>
                      <a:lnTo>
                        <a:pt x="28273" y="11476"/>
                      </a:lnTo>
                      <a:lnTo>
                        <a:pt x="27115" y="11332"/>
                      </a:lnTo>
                      <a:lnTo>
                        <a:pt x="26010" y="11024"/>
                      </a:lnTo>
                      <a:lnTo>
                        <a:pt x="25033" y="10608"/>
                      </a:lnTo>
                      <a:lnTo>
                        <a:pt x="24273" y="10064"/>
                      </a:lnTo>
                      <a:lnTo>
                        <a:pt x="24019" y="9739"/>
                      </a:lnTo>
                      <a:lnTo>
                        <a:pt x="23947" y="9684"/>
                      </a:lnTo>
                      <a:lnTo>
                        <a:pt x="23875" y="9666"/>
                      </a:lnTo>
                      <a:lnTo>
                        <a:pt x="23802" y="9702"/>
                      </a:lnTo>
                      <a:lnTo>
                        <a:pt x="23748" y="9757"/>
                      </a:lnTo>
                      <a:lnTo>
                        <a:pt x="23458" y="10390"/>
                      </a:lnTo>
                      <a:lnTo>
                        <a:pt x="22825" y="11494"/>
                      </a:lnTo>
                      <a:lnTo>
                        <a:pt x="22101" y="12381"/>
                      </a:lnTo>
                      <a:lnTo>
                        <a:pt x="21304" y="13087"/>
                      </a:lnTo>
                      <a:lnTo>
                        <a:pt x="20399" y="13594"/>
                      </a:lnTo>
                      <a:lnTo>
                        <a:pt x="19422" y="13902"/>
                      </a:lnTo>
                      <a:lnTo>
                        <a:pt x="18354" y="14010"/>
                      </a:lnTo>
                      <a:lnTo>
                        <a:pt x="17214" y="13938"/>
                      </a:lnTo>
                      <a:lnTo>
                        <a:pt x="16598" y="13811"/>
                      </a:lnTo>
                      <a:lnTo>
                        <a:pt x="16182" y="13703"/>
                      </a:lnTo>
                      <a:lnTo>
                        <a:pt x="15277" y="13377"/>
                      </a:lnTo>
                      <a:lnTo>
                        <a:pt x="14336" y="12942"/>
                      </a:lnTo>
                      <a:lnTo>
                        <a:pt x="13413" y="12418"/>
                      </a:lnTo>
                      <a:lnTo>
                        <a:pt x="12562" y="11820"/>
                      </a:lnTo>
                      <a:lnTo>
                        <a:pt x="11838" y="11169"/>
                      </a:lnTo>
                      <a:lnTo>
                        <a:pt x="11259" y="10463"/>
                      </a:lnTo>
                      <a:lnTo>
                        <a:pt x="10915" y="9739"/>
                      </a:lnTo>
                      <a:lnTo>
                        <a:pt x="10861" y="9377"/>
                      </a:lnTo>
                      <a:lnTo>
                        <a:pt x="10824" y="9304"/>
                      </a:lnTo>
                      <a:lnTo>
                        <a:pt x="10752" y="9250"/>
                      </a:lnTo>
                      <a:lnTo>
                        <a:pt x="10680" y="9250"/>
                      </a:lnTo>
                      <a:lnTo>
                        <a:pt x="10607" y="9286"/>
                      </a:lnTo>
                      <a:lnTo>
                        <a:pt x="10281" y="9540"/>
                      </a:lnTo>
                      <a:lnTo>
                        <a:pt x="9322" y="9974"/>
                      </a:lnTo>
                      <a:lnTo>
                        <a:pt x="8091" y="10300"/>
                      </a:lnTo>
                      <a:lnTo>
                        <a:pt x="6679" y="10481"/>
                      </a:lnTo>
                      <a:lnTo>
                        <a:pt x="5919" y="10517"/>
                      </a:lnTo>
                      <a:lnTo>
                        <a:pt x="5919" y="10807"/>
                      </a:lnTo>
                      <a:lnTo>
                        <a:pt x="6661" y="10789"/>
                      </a:lnTo>
                      <a:lnTo>
                        <a:pt x="8037" y="10608"/>
                      </a:lnTo>
                      <a:lnTo>
                        <a:pt x="9250" y="10318"/>
                      </a:lnTo>
                      <a:lnTo>
                        <a:pt x="10227" y="9920"/>
                      </a:lnTo>
                      <a:lnTo>
                        <a:pt x="10607" y="9666"/>
                      </a:lnTo>
                      <a:lnTo>
                        <a:pt x="10716" y="10064"/>
                      </a:lnTo>
                      <a:lnTo>
                        <a:pt x="11150" y="10843"/>
                      </a:lnTo>
                      <a:lnTo>
                        <a:pt x="11802" y="11567"/>
                      </a:lnTo>
                      <a:lnTo>
                        <a:pt x="12598" y="12218"/>
                      </a:lnTo>
                      <a:lnTo>
                        <a:pt x="13467" y="12798"/>
                      </a:lnTo>
                      <a:lnTo>
                        <a:pt x="14408" y="13304"/>
                      </a:lnTo>
                      <a:lnTo>
                        <a:pt x="15766" y="13884"/>
                      </a:lnTo>
                      <a:lnTo>
                        <a:pt x="16526" y="14101"/>
                      </a:lnTo>
                      <a:lnTo>
                        <a:pt x="16997" y="14191"/>
                      </a:lnTo>
                      <a:lnTo>
                        <a:pt x="17883" y="14300"/>
                      </a:lnTo>
                      <a:lnTo>
                        <a:pt x="18318" y="14318"/>
                      </a:lnTo>
                      <a:lnTo>
                        <a:pt x="18770" y="14300"/>
                      </a:lnTo>
                      <a:lnTo>
                        <a:pt x="19639" y="14173"/>
                      </a:lnTo>
                      <a:lnTo>
                        <a:pt x="20454" y="13902"/>
                      </a:lnTo>
                      <a:lnTo>
                        <a:pt x="21214" y="13522"/>
                      </a:lnTo>
                      <a:lnTo>
                        <a:pt x="21920" y="12979"/>
                      </a:lnTo>
                      <a:lnTo>
                        <a:pt x="22571" y="12327"/>
                      </a:lnTo>
                      <a:lnTo>
                        <a:pt x="23151" y="11549"/>
                      </a:lnTo>
                      <a:lnTo>
                        <a:pt x="23694" y="10626"/>
                      </a:lnTo>
                      <a:lnTo>
                        <a:pt x="23929" y="10119"/>
                      </a:lnTo>
                      <a:lnTo>
                        <a:pt x="24237" y="10427"/>
                      </a:lnTo>
                      <a:lnTo>
                        <a:pt x="25069" y="10970"/>
                      </a:lnTo>
                      <a:lnTo>
                        <a:pt x="26101" y="11368"/>
                      </a:lnTo>
                      <a:lnTo>
                        <a:pt x="27223" y="11657"/>
                      </a:lnTo>
                      <a:lnTo>
                        <a:pt x="28400" y="11802"/>
                      </a:lnTo>
                      <a:lnTo>
                        <a:pt x="29558" y="11802"/>
                      </a:lnTo>
                      <a:lnTo>
                        <a:pt x="30608" y="11675"/>
                      </a:lnTo>
                      <a:lnTo>
                        <a:pt x="31495" y="11404"/>
                      </a:lnTo>
                      <a:lnTo>
                        <a:pt x="31857" y="11205"/>
                      </a:lnTo>
                      <a:lnTo>
                        <a:pt x="32237" y="10933"/>
                      </a:lnTo>
                      <a:lnTo>
                        <a:pt x="32852" y="10408"/>
                      </a:lnTo>
                      <a:lnTo>
                        <a:pt x="33251" y="9865"/>
                      </a:lnTo>
                      <a:lnTo>
                        <a:pt x="33414" y="9322"/>
                      </a:lnTo>
                      <a:lnTo>
                        <a:pt x="33414" y="9051"/>
                      </a:lnTo>
                      <a:lnTo>
                        <a:pt x="33377" y="8870"/>
                      </a:lnTo>
                      <a:lnTo>
                        <a:pt x="33214" y="8526"/>
                      </a:lnTo>
                      <a:lnTo>
                        <a:pt x="32925" y="8218"/>
                      </a:lnTo>
                      <a:lnTo>
                        <a:pt x="32545" y="7983"/>
                      </a:lnTo>
                      <a:lnTo>
                        <a:pt x="32309" y="7892"/>
                      </a:lnTo>
                      <a:lnTo>
                        <a:pt x="31911" y="7766"/>
                      </a:lnTo>
                      <a:lnTo>
                        <a:pt x="30952" y="7711"/>
                      </a:lnTo>
                      <a:lnTo>
                        <a:pt x="29920" y="7929"/>
                      </a:lnTo>
                      <a:lnTo>
                        <a:pt x="28852" y="8435"/>
                      </a:lnTo>
                      <a:lnTo>
                        <a:pt x="28327" y="8834"/>
                      </a:lnTo>
                      <a:lnTo>
                        <a:pt x="28309" y="8327"/>
                      </a:lnTo>
                      <a:lnTo>
                        <a:pt x="28128" y="7277"/>
                      </a:lnTo>
                      <a:lnTo>
                        <a:pt x="27784" y="6173"/>
                      </a:lnTo>
                      <a:lnTo>
                        <a:pt x="27278" y="4978"/>
                      </a:lnTo>
                      <a:lnTo>
                        <a:pt x="26952" y="4345"/>
                      </a:lnTo>
                      <a:lnTo>
                        <a:pt x="26807" y="4091"/>
                      </a:lnTo>
                      <a:lnTo>
                        <a:pt x="26409" y="3585"/>
                      </a:lnTo>
                      <a:lnTo>
                        <a:pt x="25667" y="2861"/>
                      </a:lnTo>
                      <a:lnTo>
                        <a:pt x="24345" y="1974"/>
                      </a:lnTo>
                      <a:lnTo>
                        <a:pt x="22789" y="1213"/>
                      </a:lnTo>
                      <a:lnTo>
                        <a:pt x="21087" y="616"/>
                      </a:lnTo>
                      <a:lnTo>
                        <a:pt x="19313" y="200"/>
                      </a:lnTo>
                      <a:lnTo>
                        <a:pt x="1759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 name="Google Shape;512;p16"/>
                <p:cNvSpPr/>
                <p:nvPr/>
              </p:nvSpPr>
              <p:spPr>
                <a:xfrm>
                  <a:off x="1925508" y="3606994"/>
                  <a:ext cx="1061479" cy="454879"/>
                </a:xfrm>
                <a:custGeom>
                  <a:avLst/>
                  <a:gdLst/>
                  <a:ahLst/>
                  <a:cxnLst/>
                  <a:rect l="l" t="t" r="r" b="b"/>
                  <a:pathLst>
                    <a:path w="33414" h="14319" extrusionOk="0">
                      <a:moveTo>
                        <a:pt x="16924" y="1"/>
                      </a:moveTo>
                      <a:lnTo>
                        <a:pt x="15911" y="91"/>
                      </a:lnTo>
                      <a:lnTo>
                        <a:pt x="14969" y="308"/>
                      </a:lnTo>
                      <a:lnTo>
                        <a:pt x="14119" y="670"/>
                      </a:lnTo>
                      <a:lnTo>
                        <a:pt x="13757" y="924"/>
                      </a:lnTo>
                      <a:lnTo>
                        <a:pt x="13467" y="1141"/>
                      </a:lnTo>
                      <a:lnTo>
                        <a:pt x="12996" y="1666"/>
                      </a:lnTo>
                      <a:lnTo>
                        <a:pt x="12671" y="2281"/>
                      </a:lnTo>
                      <a:lnTo>
                        <a:pt x="12471" y="2987"/>
                      </a:lnTo>
                      <a:lnTo>
                        <a:pt x="12435" y="3385"/>
                      </a:lnTo>
                      <a:lnTo>
                        <a:pt x="12236" y="3150"/>
                      </a:lnTo>
                      <a:lnTo>
                        <a:pt x="11766" y="2734"/>
                      </a:lnTo>
                      <a:lnTo>
                        <a:pt x="11223" y="2426"/>
                      </a:lnTo>
                      <a:lnTo>
                        <a:pt x="10607" y="2191"/>
                      </a:lnTo>
                      <a:lnTo>
                        <a:pt x="9974" y="2064"/>
                      </a:lnTo>
                      <a:lnTo>
                        <a:pt x="9340" y="2010"/>
                      </a:lnTo>
                      <a:lnTo>
                        <a:pt x="8688" y="2064"/>
                      </a:lnTo>
                      <a:lnTo>
                        <a:pt x="8091" y="2191"/>
                      </a:lnTo>
                      <a:lnTo>
                        <a:pt x="7802" y="2299"/>
                      </a:lnTo>
                      <a:lnTo>
                        <a:pt x="7349" y="2517"/>
                      </a:lnTo>
                      <a:lnTo>
                        <a:pt x="6824" y="2951"/>
                      </a:lnTo>
                      <a:lnTo>
                        <a:pt x="6571" y="3313"/>
                      </a:lnTo>
                      <a:lnTo>
                        <a:pt x="6390" y="3693"/>
                      </a:lnTo>
                      <a:lnTo>
                        <a:pt x="6281" y="4109"/>
                      </a:lnTo>
                      <a:lnTo>
                        <a:pt x="6263" y="4815"/>
                      </a:lnTo>
                      <a:lnTo>
                        <a:pt x="6372" y="5322"/>
                      </a:lnTo>
                      <a:lnTo>
                        <a:pt x="5666" y="5232"/>
                      </a:lnTo>
                      <a:lnTo>
                        <a:pt x="3982" y="5214"/>
                      </a:lnTo>
                      <a:lnTo>
                        <a:pt x="2661" y="5377"/>
                      </a:lnTo>
                      <a:lnTo>
                        <a:pt x="1847" y="5576"/>
                      </a:lnTo>
                      <a:lnTo>
                        <a:pt x="1123" y="5883"/>
                      </a:lnTo>
                      <a:lnTo>
                        <a:pt x="543" y="6300"/>
                      </a:lnTo>
                      <a:lnTo>
                        <a:pt x="326" y="6553"/>
                      </a:lnTo>
                      <a:lnTo>
                        <a:pt x="163" y="6788"/>
                      </a:lnTo>
                      <a:lnTo>
                        <a:pt x="0" y="7313"/>
                      </a:lnTo>
                      <a:lnTo>
                        <a:pt x="18" y="7892"/>
                      </a:lnTo>
                      <a:lnTo>
                        <a:pt x="199" y="8544"/>
                      </a:lnTo>
                      <a:lnTo>
                        <a:pt x="362" y="8888"/>
                      </a:lnTo>
                      <a:lnTo>
                        <a:pt x="525" y="9159"/>
                      </a:lnTo>
                      <a:lnTo>
                        <a:pt x="978" y="9630"/>
                      </a:lnTo>
                      <a:lnTo>
                        <a:pt x="1575" y="10010"/>
                      </a:lnTo>
                      <a:lnTo>
                        <a:pt x="2263" y="10300"/>
                      </a:lnTo>
                      <a:lnTo>
                        <a:pt x="3421" y="10626"/>
                      </a:lnTo>
                      <a:lnTo>
                        <a:pt x="5105" y="10825"/>
                      </a:lnTo>
                      <a:lnTo>
                        <a:pt x="5919" y="10807"/>
                      </a:lnTo>
                      <a:lnTo>
                        <a:pt x="6661" y="10789"/>
                      </a:lnTo>
                      <a:lnTo>
                        <a:pt x="8037" y="10608"/>
                      </a:lnTo>
                      <a:lnTo>
                        <a:pt x="9250" y="10318"/>
                      </a:lnTo>
                      <a:lnTo>
                        <a:pt x="10227" y="9920"/>
                      </a:lnTo>
                      <a:lnTo>
                        <a:pt x="10607" y="9666"/>
                      </a:lnTo>
                      <a:lnTo>
                        <a:pt x="10716" y="10064"/>
                      </a:lnTo>
                      <a:lnTo>
                        <a:pt x="11150" y="10843"/>
                      </a:lnTo>
                      <a:lnTo>
                        <a:pt x="11802" y="11567"/>
                      </a:lnTo>
                      <a:lnTo>
                        <a:pt x="12598" y="12218"/>
                      </a:lnTo>
                      <a:lnTo>
                        <a:pt x="13467" y="12798"/>
                      </a:lnTo>
                      <a:lnTo>
                        <a:pt x="14408" y="13304"/>
                      </a:lnTo>
                      <a:lnTo>
                        <a:pt x="15766" y="13884"/>
                      </a:lnTo>
                      <a:lnTo>
                        <a:pt x="16526" y="14101"/>
                      </a:lnTo>
                      <a:lnTo>
                        <a:pt x="16997" y="14191"/>
                      </a:lnTo>
                      <a:lnTo>
                        <a:pt x="17883" y="14300"/>
                      </a:lnTo>
                      <a:lnTo>
                        <a:pt x="18318" y="14318"/>
                      </a:lnTo>
                      <a:lnTo>
                        <a:pt x="18770" y="14300"/>
                      </a:lnTo>
                      <a:lnTo>
                        <a:pt x="19639" y="14173"/>
                      </a:lnTo>
                      <a:lnTo>
                        <a:pt x="20454" y="13902"/>
                      </a:lnTo>
                      <a:lnTo>
                        <a:pt x="21214" y="13522"/>
                      </a:lnTo>
                      <a:lnTo>
                        <a:pt x="21920" y="12979"/>
                      </a:lnTo>
                      <a:lnTo>
                        <a:pt x="22571" y="12327"/>
                      </a:lnTo>
                      <a:lnTo>
                        <a:pt x="23151" y="11549"/>
                      </a:lnTo>
                      <a:lnTo>
                        <a:pt x="23694" y="10626"/>
                      </a:lnTo>
                      <a:lnTo>
                        <a:pt x="23929" y="10119"/>
                      </a:lnTo>
                      <a:lnTo>
                        <a:pt x="24237" y="10427"/>
                      </a:lnTo>
                      <a:lnTo>
                        <a:pt x="25069" y="10970"/>
                      </a:lnTo>
                      <a:lnTo>
                        <a:pt x="26101" y="11368"/>
                      </a:lnTo>
                      <a:lnTo>
                        <a:pt x="27223" y="11657"/>
                      </a:lnTo>
                      <a:lnTo>
                        <a:pt x="28400" y="11802"/>
                      </a:lnTo>
                      <a:lnTo>
                        <a:pt x="29558" y="11802"/>
                      </a:lnTo>
                      <a:lnTo>
                        <a:pt x="30608" y="11675"/>
                      </a:lnTo>
                      <a:lnTo>
                        <a:pt x="31495" y="11404"/>
                      </a:lnTo>
                      <a:lnTo>
                        <a:pt x="31857" y="11205"/>
                      </a:lnTo>
                      <a:lnTo>
                        <a:pt x="32237" y="10933"/>
                      </a:lnTo>
                      <a:lnTo>
                        <a:pt x="32852" y="10408"/>
                      </a:lnTo>
                      <a:lnTo>
                        <a:pt x="33251" y="9865"/>
                      </a:lnTo>
                      <a:lnTo>
                        <a:pt x="33414" y="9322"/>
                      </a:lnTo>
                      <a:lnTo>
                        <a:pt x="33414" y="9051"/>
                      </a:lnTo>
                      <a:lnTo>
                        <a:pt x="33377" y="8870"/>
                      </a:lnTo>
                      <a:lnTo>
                        <a:pt x="33214" y="8526"/>
                      </a:lnTo>
                      <a:lnTo>
                        <a:pt x="32925" y="8218"/>
                      </a:lnTo>
                      <a:lnTo>
                        <a:pt x="32545" y="7983"/>
                      </a:lnTo>
                      <a:lnTo>
                        <a:pt x="32309" y="7892"/>
                      </a:lnTo>
                      <a:lnTo>
                        <a:pt x="31911" y="7766"/>
                      </a:lnTo>
                      <a:lnTo>
                        <a:pt x="30952" y="7711"/>
                      </a:lnTo>
                      <a:lnTo>
                        <a:pt x="29920" y="7929"/>
                      </a:lnTo>
                      <a:lnTo>
                        <a:pt x="28852" y="8435"/>
                      </a:lnTo>
                      <a:lnTo>
                        <a:pt x="28327" y="8834"/>
                      </a:lnTo>
                      <a:lnTo>
                        <a:pt x="28309" y="8327"/>
                      </a:lnTo>
                      <a:lnTo>
                        <a:pt x="28128" y="7277"/>
                      </a:lnTo>
                      <a:lnTo>
                        <a:pt x="27784" y="6173"/>
                      </a:lnTo>
                      <a:lnTo>
                        <a:pt x="27278" y="4978"/>
                      </a:lnTo>
                      <a:lnTo>
                        <a:pt x="26952" y="4345"/>
                      </a:lnTo>
                      <a:lnTo>
                        <a:pt x="26680" y="4490"/>
                      </a:lnTo>
                      <a:lnTo>
                        <a:pt x="27024" y="5159"/>
                      </a:lnTo>
                      <a:lnTo>
                        <a:pt x="27549" y="6408"/>
                      </a:lnTo>
                      <a:lnTo>
                        <a:pt x="27875" y="7567"/>
                      </a:lnTo>
                      <a:lnTo>
                        <a:pt x="28020" y="8653"/>
                      </a:lnTo>
                      <a:lnTo>
                        <a:pt x="28038" y="9178"/>
                      </a:lnTo>
                      <a:lnTo>
                        <a:pt x="28038" y="9268"/>
                      </a:lnTo>
                      <a:lnTo>
                        <a:pt x="28128" y="9304"/>
                      </a:lnTo>
                      <a:lnTo>
                        <a:pt x="28201" y="9340"/>
                      </a:lnTo>
                      <a:lnTo>
                        <a:pt x="28291" y="9286"/>
                      </a:lnTo>
                      <a:lnTo>
                        <a:pt x="28526" y="9051"/>
                      </a:lnTo>
                      <a:lnTo>
                        <a:pt x="29051" y="8671"/>
                      </a:lnTo>
                      <a:lnTo>
                        <a:pt x="29848" y="8273"/>
                      </a:lnTo>
                      <a:lnTo>
                        <a:pt x="30879" y="8037"/>
                      </a:lnTo>
                      <a:lnTo>
                        <a:pt x="31821" y="8055"/>
                      </a:lnTo>
                      <a:lnTo>
                        <a:pt x="32219" y="8182"/>
                      </a:lnTo>
                      <a:lnTo>
                        <a:pt x="32581" y="8345"/>
                      </a:lnTo>
                      <a:lnTo>
                        <a:pt x="32943" y="8671"/>
                      </a:lnTo>
                      <a:lnTo>
                        <a:pt x="33088" y="8942"/>
                      </a:lnTo>
                      <a:lnTo>
                        <a:pt x="33106" y="9087"/>
                      </a:lnTo>
                      <a:lnTo>
                        <a:pt x="33106" y="9304"/>
                      </a:lnTo>
                      <a:lnTo>
                        <a:pt x="32961" y="9757"/>
                      </a:lnTo>
                      <a:lnTo>
                        <a:pt x="32599" y="10227"/>
                      </a:lnTo>
                      <a:lnTo>
                        <a:pt x="32038" y="10716"/>
                      </a:lnTo>
                      <a:lnTo>
                        <a:pt x="31694" y="10951"/>
                      </a:lnTo>
                      <a:lnTo>
                        <a:pt x="31350" y="11132"/>
                      </a:lnTo>
                      <a:lnTo>
                        <a:pt x="30463" y="11404"/>
                      </a:lnTo>
                      <a:lnTo>
                        <a:pt x="29413" y="11513"/>
                      </a:lnTo>
                      <a:lnTo>
                        <a:pt x="28273" y="11476"/>
                      </a:lnTo>
                      <a:lnTo>
                        <a:pt x="27115" y="11332"/>
                      </a:lnTo>
                      <a:lnTo>
                        <a:pt x="26010" y="11024"/>
                      </a:lnTo>
                      <a:lnTo>
                        <a:pt x="25033" y="10608"/>
                      </a:lnTo>
                      <a:lnTo>
                        <a:pt x="24273" y="10064"/>
                      </a:lnTo>
                      <a:lnTo>
                        <a:pt x="24019" y="9739"/>
                      </a:lnTo>
                      <a:lnTo>
                        <a:pt x="23947" y="9684"/>
                      </a:lnTo>
                      <a:lnTo>
                        <a:pt x="23875" y="9666"/>
                      </a:lnTo>
                      <a:lnTo>
                        <a:pt x="23802" y="9702"/>
                      </a:lnTo>
                      <a:lnTo>
                        <a:pt x="23748" y="9757"/>
                      </a:lnTo>
                      <a:lnTo>
                        <a:pt x="23458" y="10390"/>
                      </a:lnTo>
                      <a:lnTo>
                        <a:pt x="22825" y="11494"/>
                      </a:lnTo>
                      <a:lnTo>
                        <a:pt x="22101" y="12381"/>
                      </a:lnTo>
                      <a:lnTo>
                        <a:pt x="21304" y="13087"/>
                      </a:lnTo>
                      <a:lnTo>
                        <a:pt x="20399" y="13594"/>
                      </a:lnTo>
                      <a:lnTo>
                        <a:pt x="19422" y="13902"/>
                      </a:lnTo>
                      <a:lnTo>
                        <a:pt x="18354" y="14010"/>
                      </a:lnTo>
                      <a:lnTo>
                        <a:pt x="17214" y="13938"/>
                      </a:lnTo>
                      <a:lnTo>
                        <a:pt x="16598" y="13811"/>
                      </a:lnTo>
                      <a:lnTo>
                        <a:pt x="16182" y="13703"/>
                      </a:lnTo>
                      <a:lnTo>
                        <a:pt x="15277" y="13377"/>
                      </a:lnTo>
                      <a:lnTo>
                        <a:pt x="14336" y="12942"/>
                      </a:lnTo>
                      <a:lnTo>
                        <a:pt x="13413" y="12418"/>
                      </a:lnTo>
                      <a:lnTo>
                        <a:pt x="12562" y="11820"/>
                      </a:lnTo>
                      <a:lnTo>
                        <a:pt x="11838" y="11169"/>
                      </a:lnTo>
                      <a:lnTo>
                        <a:pt x="11259" y="10463"/>
                      </a:lnTo>
                      <a:lnTo>
                        <a:pt x="10915" y="9739"/>
                      </a:lnTo>
                      <a:lnTo>
                        <a:pt x="10861" y="9377"/>
                      </a:lnTo>
                      <a:lnTo>
                        <a:pt x="10824" y="9304"/>
                      </a:lnTo>
                      <a:lnTo>
                        <a:pt x="10752" y="9250"/>
                      </a:lnTo>
                      <a:lnTo>
                        <a:pt x="10680" y="9250"/>
                      </a:lnTo>
                      <a:lnTo>
                        <a:pt x="10607" y="9286"/>
                      </a:lnTo>
                      <a:lnTo>
                        <a:pt x="10281" y="9540"/>
                      </a:lnTo>
                      <a:lnTo>
                        <a:pt x="9322" y="9974"/>
                      </a:lnTo>
                      <a:lnTo>
                        <a:pt x="8091" y="10300"/>
                      </a:lnTo>
                      <a:lnTo>
                        <a:pt x="6679" y="10481"/>
                      </a:lnTo>
                      <a:lnTo>
                        <a:pt x="5919" y="10517"/>
                      </a:lnTo>
                      <a:lnTo>
                        <a:pt x="5123" y="10517"/>
                      </a:lnTo>
                      <a:lnTo>
                        <a:pt x="3512" y="10354"/>
                      </a:lnTo>
                      <a:lnTo>
                        <a:pt x="2408" y="10046"/>
                      </a:lnTo>
                      <a:lnTo>
                        <a:pt x="1756" y="9775"/>
                      </a:lnTo>
                      <a:lnTo>
                        <a:pt x="1213" y="9413"/>
                      </a:lnTo>
                      <a:lnTo>
                        <a:pt x="779" y="8997"/>
                      </a:lnTo>
                      <a:lnTo>
                        <a:pt x="634" y="8743"/>
                      </a:lnTo>
                      <a:lnTo>
                        <a:pt x="489" y="8435"/>
                      </a:lnTo>
                      <a:lnTo>
                        <a:pt x="326" y="7892"/>
                      </a:lnTo>
                      <a:lnTo>
                        <a:pt x="308" y="7386"/>
                      </a:lnTo>
                      <a:lnTo>
                        <a:pt x="435" y="6933"/>
                      </a:lnTo>
                      <a:lnTo>
                        <a:pt x="561" y="6734"/>
                      </a:lnTo>
                      <a:lnTo>
                        <a:pt x="779" y="6499"/>
                      </a:lnTo>
                      <a:lnTo>
                        <a:pt x="1358" y="6101"/>
                      </a:lnTo>
                      <a:lnTo>
                        <a:pt x="2100" y="5811"/>
                      </a:lnTo>
                      <a:lnTo>
                        <a:pt x="2933" y="5630"/>
                      </a:lnTo>
                      <a:lnTo>
                        <a:pt x="4254" y="5503"/>
                      </a:lnTo>
                      <a:lnTo>
                        <a:pt x="5919" y="5558"/>
                      </a:lnTo>
                      <a:lnTo>
                        <a:pt x="6553" y="5666"/>
                      </a:lnTo>
                      <a:lnTo>
                        <a:pt x="6625" y="5666"/>
                      </a:lnTo>
                      <a:lnTo>
                        <a:pt x="6697" y="5612"/>
                      </a:lnTo>
                      <a:lnTo>
                        <a:pt x="6734" y="5539"/>
                      </a:lnTo>
                      <a:lnTo>
                        <a:pt x="6734" y="5467"/>
                      </a:lnTo>
                      <a:lnTo>
                        <a:pt x="6589" y="4978"/>
                      </a:lnTo>
                      <a:lnTo>
                        <a:pt x="6571" y="4091"/>
                      </a:lnTo>
                      <a:lnTo>
                        <a:pt x="6788" y="3530"/>
                      </a:lnTo>
                      <a:lnTo>
                        <a:pt x="7023" y="3204"/>
                      </a:lnTo>
                      <a:lnTo>
                        <a:pt x="7494" y="2788"/>
                      </a:lnTo>
                      <a:lnTo>
                        <a:pt x="7928" y="2589"/>
                      </a:lnTo>
                      <a:lnTo>
                        <a:pt x="8218" y="2480"/>
                      </a:lnTo>
                      <a:lnTo>
                        <a:pt x="8833" y="2336"/>
                      </a:lnTo>
                      <a:lnTo>
                        <a:pt x="9485" y="2318"/>
                      </a:lnTo>
                      <a:lnTo>
                        <a:pt x="10136" y="2390"/>
                      </a:lnTo>
                      <a:lnTo>
                        <a:pt x="10770" y="2553"/>
                      </a:lnTo>
                      <a:lnTo>
                        <a:pt x="11349" y="2824"/>
                      </a:lnTo>
                      <a:lnTo>
                        <a:pt x="11874" y="3204"/>
                      </a:lnTo>
                      <a:lnTo>
                        <a:pt x="12272" y="3675"/>
                      </a:lnTo>
                      <a:lnTo>
                        <a:pt x="12435" y="3947"/>
                      </a:lnTo>
                      <a:lnTo>
                        <a:pt x="12490" y="4037"/>
                      </a:lnTo>
                      <a:lnTo>
                        <a:pt x="12598" y="4037"/>
                      </a:lnTo>
                      <a:lnTo>
                        <a:pt x="12689" y="3983"/>
                      </a:lnTo>
                      <a:lnTo>
                        <a:pt x="12707" y="3892"/>
                      </a:lnTo>
                      <a:lnTo>
                        <a:pt x="12725" y="3440"/>
                      </a:lnTo>
                      <a:lnTo>
                        <a:pt x="12870" y="2643"/>
                      </a:lnTo>
                      <a:lnTo>
                        <a:pt x="13159" y="1974"/>
                      </a:lnTo>
                      <a:lnTo>
                        <a:pt x="13630" y="1394"/>
                      </a:lnTo>
                      <a:lnTo>
                        <a:pt x="13938" y="1159"/>
                      </a:lnTo>
                      <a:lnTo>
                        <a:pt x="14281" y="924"/>
                      </a:lnTo>
                      <a:lnTo>
                        <a:pt x="15096" y="580"/>
                      </a:lnTo>
                      <a:lnTo>
                        <a:pt x="16001" y="381"/>
                      </a:lnTo>
                      <a:lnTo>
                        <a:pt x="16978" y="308"/>
                      </a:lnTo>
                      <a:lnTo>
                        <a:pt x="18010" y="327"/>
                      </a:lnTo>
                      <a:lnTo>
                        <a:pt x="19042" y="453"/>
                      </a:lnTo>
                      <a:lnTo>
                        <a:pt x="20598" y="779"/>
                      </a:lnTo>
                      <a:lnTo>
                        <a:pt x="21558" y="1087"/>
                      </a:lnTo>
                      <a:lnTo>
                        <a:pt x="21648" y="797"/>
                      </a:lnTo>
                      <a:lnTo>
                        <a:pt x="20671" y="489"/>
                      </a:lnTo>
                      <a:lnTo>
                        <a:pt x="19078" y="164"/>
                      </a:lnTo>
                      <a:lnTo>
                        <a:pt x="17992" y="37"/>
                      </a:lnTo>
                      <a:lnTo>
                        <a:pt x="1692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13" name="Google Shape;513;p16"/>
              <p:cNvSpPr/>
              <p:nvPr/>
            </p:nvSpPr>
            <p:spPr>
              <a:xfrm>
                <a:off x="7601631" y="293652"/>
                <a:ext cx="1011079" cy="482680"/>
              </a:xfrm>
              <a:custGeom>
                <a:avLst/>
                <a:gdLst/>
                <a:ahLst/>
                <a:cxnLst/>
                <a:rect l="l" t="t" r="r" b="b"/>
                <a:pathLst>
                  <a:path w="25631" h="12236" extrusionOk="0">
                    <a:moveTo>
                      <a:pt x="12055" y="0"/>
                    </a:moveTo>
                    <a:lnTo>
                      <a:pt x="10788" y="18"/>
                    </a:lnTo>
                    <a:lnTo>
                      <a:pt x="9557" y="199"/>
                    </a:lnTo>
                    <a:lnTo>
                      <a:pt x="8381" y="525"/>
                    </a:lnTo>
                    <a:lnTo>
                      <a:pt x="7331" y="996"/>
                    </a:lnTo>
                    <a:lnTo>
                      <a:pt x="6408" y="1629"/>
                    </a:lnTo>
                    <a:lnTo>
                      <a:pt x="5684" y="2425"/>
                    </a:lnTo>
                    <a:lnTo>
                      <a:pt x="5213" y="3349"/>
                    </a:lnTo>
                    <a:lnTo>
                      <a:pt x="4996" y="4453"/>
                    </a:lnTo>
                    <a:lnTo>
                      <a:pt x="5032" y="5068"/>
                    </a:lnTo>
                    <a:lnTo>
                      <a:pt x="5032" y="5068"/>
                    </a:lnTo>
                    <a:lnTo>
                      <a:pt x="4797" y="4923"/>
                    </a:lnTo>
                    <a:lnTo>
                      <a:pt x="4308" y="4706"/>
                    </a:lnTo>
                    <a:lnTo>
                      <a:pt x="3548" y="4525"/>
                    </a:lnTo>
                    <a:lnTo>
                      <a:pt x="2552" y="4598"/>
                    </a:lnTo>
                    <a:lnTo>
                      <a:pt x="1647" y="4923"/>
                    </a:lnTo>
                    <a:lnTo>
                      <a:pt x="869" y="5503"/>
                    </a:lnTo>
                    <a:lnTo>
                      <a:pt x="308" y="6263"/>
                    </a:lnTo>
                    <a:lnTo>
                      <a:pt x="55" y="6951"/>
                    </a:lnTo>
                    <a:lnTo>
                      <a:pt x="0" y="7439"/>
                    </a:lnTo>
                    <a:lnTo>
                      <a:pt x="18" y="7964"/>
                    </a:lnTo>
                    <a:lnTo>
                      <a:pt x="145" y="8507"/>
                    </a:lnTo>
                    <a:lnTo>
                      <a:pt x="254" y="8779"/>
                    </a:lnTo>
                    <a:lnTo>
                      <a:pt x="398" y="9141"/>
                    </a:lnTo>
                    <a:lnTo>
                      <a:pt x="797" y="9738"/>
                    </a:lnTo>
                    <a:lnTo>
                      <a:pt x="1249" y="10227"/>
                    </a:lnTo>
                    <a:lnTo>
                      <a:pt x="1792" y="10589"/>
                    </a:lnTo>
                    <a:lnTo>
                      <a:pt x="2371" y="10842"/>
                    </a:lnTo>
                    <a:lnTo>
                      <a:pt x="3005" y="11005"/>
                    </a:lnTo>
                    <a:lnTo>
                      <a:pt x="4018" y="11096"/>
                    </a:lnTo>
                    <a:lnTo>
                      <a:pt x="5430" y="10933"/>
                    </a:lnTo>
                    <a:lnTo>
                      <a:pt x="6842" y="10534"/>
                    </a:lnTo>
                    <a:lnTo>
                      <a:pt x="8145" y="9955"/>
                    </a:lnTo>
                    <a:lnTo>
                      <a:pt x="9286" y="9267"/>
                    </a:lnTo>
                    <a:lnTo>
                      <a:pt x="9738" y="8905"/>
                    </a:lnTo>
                    <a:lnTo>
                      <a:pt x="9955" y="9231"/>
                    </a:lnTo>
                    <a:lnTo>
                      <a:pt x="10516" y="9847"/>
                    </a:lnTo>
                    <a:lnTo>
                      <a:pt x="11222" y="10426"/>
                    </a:lnTo>
                    <a:lnTo>
                      <a:pt x="12019" y="10933"/>
                    </a:lnTo>
                    <a:lnTo>
                      <a:pt x="12924" y="11385"/>
                    </a:lnTo>
                    <a:lnTo>
                      <a:pt x="13865" y="11729"/>
                    </a:lnTo>
                    <a:lnTo>
                      <a:pt x="14861" y="12001"/>
                    </a:lnTo>
                    <a:lnTo>
                      <a:pt x="15838" y="12182"/>
                    </a:lnTo>
                    <a:lnTo>
                      <a:pt x="16797" y="12236"/>
                    </a:lnTo>
                    <a:lnTo>
                      <a:pt x="17684" y="12182"/>
                    </a:lnTo>
                    <a:lnTo>
                      <a:pt x="18517" y="12001"/>
                    </a:lnTo>
                    <a:lnTo>
                      <a:pt x="19223" y="11693"/>
                    </a:lnTo>
                    <a:lnTo>
                      <a:pt x="19820" y="11222"/>
                    </a:lnTo>
                    <a:lnTo>
                      <a:pt x="20236" y="10607"/>
                    </a:lnTo>
                    <a:lnTo>
                      <a:pt x="20472" y="9829"/>
                    </a:lnTo>
                    <a:lnTo>
                      <a:pt x="20472" y="8869"/>
                    </a:lnTo>
                    <a:lnTo>
                      <a:pt x="20381" y="8308"/>
                    </a:lnTo>
                    <a:lnTo>
                      <a:pt x="20417" y="8362"/>
                    </a:lnTo>
                    <a:lnTo>
                      <a:pt x="20598" y="8417"/>
                    </a:lnTo>
                    <a:lnTo>
                      <a:pt x="21123" y="8399"/>
                    </a:lnTo>
                    <a:lnTo>
                      <a:pt x="22173" y="8163"/>
                    </a:lnTo>
                    <a:lnTo>
                      <a:pt x="23386" y="7711"/>
                    </a:lnTo>
                    <a:lnTo>
                      <a:pt x="24255" y="7204"/>
                    </a:lnTo>
                    <a:lnTo>
                      <a:pt x="24761" y="6824"/>
                    </a:lnTo>
                    <a:lnTo>
                      <a:pt x="25178" y="6389"/>
                    </a:lnTo>
                    <a:lnTo>
                      <a:pt x="25467" y="5901"/>
                    </a:lnTo>
                    <a:lnTo>
                      <a:pt x="25630" y="5358"/>
                    </a:lnTo>
                    <a:lnTo>
                      <a:pt x="25594" y="4760"/>
                    </a:lnTo>
                    <a:lnTo>
                      <a:pt x="25377" y="4127"/>
                    </a:lnTo>
                    <a:lnTo>
                      <a:pt x="24906" y="3439"/>
                    </a:lnTo>
                    <a:lnTo>
                      <a:pt x="24580" y="3077"/>
                    </a:lnTo>
                    <a:lnTo>
                      <a:pt x="24218" y="2733"/>
                    </a:lnTo>
                    <a:lnTo>
                      <a:pt x="23386" y="2208"/>
                    </a:lnTo>
                    <a:lnTo>
                      <a:pt x="22463" y="1864"/>
                    </a:lnTo>
                    <a:lnTo>
                      <a:pt x="21503" y="1738"/>
                    </a:lnTo>
                    <a:lnTo>
                      <a:pt x="20544" y="1864"/>
                    </a:lnTo>
                    <a:lnTo>
                      <a:pt x="19639" y="2244"/>
                    </a:lnTo>
                    <a:lnTo>
                      <a:pt x="18825" y="2914"/>
                    </a:lnTo>
                    <a:lnTo>
                      <a:pt x="18155" y="3892"/>
                    </a:lnTo>
                    <a:lnTo>
                      <a:pt x="17901" y="4507"/>
                    </a:lnTo>
                    <a:lnTo>
                      <a:pt x="17920" y="3946"/>
                    </a:lnTo>
                    <a:lnTo>
                      <a:pt x="17684" y="2950"/>
                    </a:lnTo>
                    <a:lnTo>
                      <a:pt x="17196" y="2100"/>
                    </a:lnTo>
                    <a:lnTo>
                      <a:pt x="16453" y="1376"/>
                    </a:lnTo>
                    <a:lnTo>
                      <a:pt x="15530" y="815"/>
                    </a:lnTo>
                    <a:lnTo>
                      <a:pt x="14462" y="398"/>
                    </a:lnTo>
                    <a:lnTo>
                      <a:pt x="13286" y="109"/>
                    </a:lnTo>
                    <a:lnTo>
                      <a:pt x="12055" y="0"/>
                    </a:lnTo>
                    <a:close/>
                  </a:path>
                </a:pathLst>
              </a:cu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14" name="Google Shape;514;p16"/>
              <p:cNvGrpSpPr/>
              <p:nvPr/>
            </p:nvGrpSpPr>
            <p:grpSpPr>
              <a:xfrm>
                <a:off x="6589625" y="602966"/>
                <a:ext cx="830714" cy="355988"/>
                <a:chOff x="1925508" y="3606994"/>
                <a:chExt cx="1061479" cy="454879"/>
              </a:xfrm>
            </p:grpSpPr>
            <p:sp>
              <p:nvSpPr>
                <p:cNvPr id="515" name="Google Shape;515;p16"/>
                <p:cNvSpPr/>
                <p:nvPr/>
              </p:nvSpPr>
              <p:spPr>
                <a:xfrm>
                  <a:off x="1930114" y="3611600"/>
                  <a:ext cx="1052267" cy="445666"/>
                </a:xfrm>
                <a:custGeom>
                  <a:avLst/>
                  <a:gdLst/>
                  <a:ahLst/>
                  <a:cxnLst/>
                  <a:rect l="l" t="t" r="r" b="b"/>
                  <a:pathLst>
                    <a:path w="33124" h="14029" extrusionOk="0">
                      <a:moveTo>
                        <a:pt x="16924" y="1"/>
                      </a:moveTo>
                      <a:lnTo>
                        <a:pt x="15802" y="91"/>
                      </a:lnTo>
                      <a:lnTo>
                        <a:pt x="14770" y="344"/>
                      </a:lnTo>
                      <a:lnTo>
                        <a:pt x="13883" y="743"/>
                      </a:lnTo>
                      <a:lnTo>
                        <a:pt x="13177" y="1340"/>
                      </a:lnTo>
                      <a:lnTo>
                        <a:pt x="12688" y="2136"/>
                      </a:lnTo>
                      <a:lnTo>
                        <a:pt x="12435" y="3150"/>
                      </a:lnTo>
                      <a:lnTo>
                        <a:pt x="12417" y="3747"/>
                      </a:lnTo>
                      <a:lnTo>
                        <a:pt x="12290" y="3494"/>
                      </a:lnTo>
                      <a:lnTo>
                        <a:pt x="11928" y="3059"/>
                      </a:lnTo>
                      <a:lnTo>
                        <a:pt x="11494" y="2697"/>
                      </a:lnTo>
                      <a:lnTo>
                        <a:pt x="11005" y="2408"/>
                      </a:lnTo>
                      <a:lnTo>
                        <a:pt x="10191" y="2118"/>
                      </a:lnTo>
                      <a:lnTo>
                        <a:pt x="9014" y="2010"/>
                      </a:lnTo>
                      <a:lnTo>
                        <a:pt x="8163" y="2154"/>
                      </a:lnTo>
                      <a:lnTo>
                        <a:pt x="7638" y="2317"/>
                      </a:lnTo>
                      <a:lnTo>
                        <a:pt x="7186" y="2589"/>
                      </a:lnTo>
                      <a:lnTo>
                        <a:pt x="6788" y="2915"/>
                      </a:lnTo>
                      <a:lnTo>
                        <a:pt x="6498" y="3331"/>
                      </a:lnTo>
                      <a:lnTo>
                        <a:pt x="6317" y="3802"/>
                      </a:lnTo>
                      <a:lnTo>
                        <a:pt x="6245" y="4381"/>
                      </a:lnTo>
                      <a:lnTo>
                        <a:pt x="6335" y="5014"/>
                      </a:lnTo>
                      <a:lnTo>
                        <a:pt x="6444" y="5376"/>
                      </a:lnTo>
                      <a:lnTo>
                        <a:pt x="5991" y="5286"/>
                      </a:lnTo>
                      <a:lnTo>
                        <a:pt x="4869" y="5213"/>
                      </a:lnTo>
                      <a:lnTo>
                        <a:pt x="3656" y="5232"/>
                      </a:lnTo>
                      <a:lnTo>
                        <a:pt x="2426" y="5394"/>
                      </a:lnTo>
                      <a:lnTo>
                        <a:pt x="1321" y="5738"/>
                      </a:lnTo>
                      <a:lnTo>
                        <a:pt x="670" y="6118"/>
                      </a:lnTo>
                      <a:lnTo>
                        <a:pt x="344" y="6444"/>
                      </a:lnTo>
                      <a:lnTo>
                        <a:pt x="109" y="6824"/>
                      </a:lnTo>
                      <a:lnTo>
                        <a:pt x="0" y="7259"/>
                      </a:lnTo>
                      <a:lnTo>
                        <a:pt x="18" y="7766"/>
                      </a:lnTo>
                      <a:lnTo>
                        <a:pt x="199" y="8345"/>
                      </a:lnTo>
                      <a:lnTo>
                        <a:pt x="362" y="8671"/>
                      </a:lnTo>
                      <a:lnTo>
                        <a:pt x="489" y="8906"/>
                      </a:lnTo>
                      <a:lnTo>
                        <a:pt x="869" y="9304"/>
                      </a:lnTo>
                      <a:lnTo>
                        <a:pt x="1358" y="9648"/>
                      </a:lnTo>
                      <a:lnTo>
                        <a:pt x="1937" y="9938"/>
                      </a:lnTo>
                      <a:lnTo>
                        <a:pt x="2950" y="10263"/>
                      </a:lnTo>
                      <a:lnTo>
                        <a:pt x="4471" y="10499"/>
                      </a:lnTo>
                      <a:lnTo>
                        <a:pt x="6100" y="10517"/>
                      </a:lnTo>
                      <a:lnTo>
                        <a:pt x="7675" y="10354"/>
                      </a:lnTo>
                      <a:lnTo>
                        <a:pt x="9068" y="10028"/>
                      </a:lnTo>
                      <a:lnTo>
                        <a:pt x="10173" y="9539"/>
                      </a:lnTo>
                      <a:lnTo>
                        <a:pt x="10553" y="9250"/>
                      </a:lnTo>
                      <a:lnTo>
                        <a:pt x="10625" y="9648"/>
                      </a:lnTo>
                      <a:lnTo>
                        <a:pt x="11005" y="10426"/>
                      </a:lnTo>
                      <a:lnTo>
                        <a:pt x="11602" y="11150"/>
                      </a:lnTo>
                      <a:lnTo>
                        <a:pt x="12363" y="11838"/>
                      </a:lnTo>
                      <a:lnTo>
                        <a:pt x="13250" y="12435"/>
                      </a:lnTo>
                      <a:lnTo>
                        <a:pt x="14191" y="12960"/>
                      </a:lnTo>
                      <a:lnTo>
                        <a:pt x="15132" y="13395"/>
                      </a:lnTo>
                      <a:lnTo>
                        <a:pt x="16019" y="13702"/>
                      </a:lnTo>
                      <a:lnTo>
                        <a:pt x="16417" y="13811"/>
                      </a:lnTo>
                      <a:lnTo>
                        <a:pt x="17105" y="13938"/>
                      </a:lnTo>
                      <a:lnTo>
                        <a:pt x="18354" y="14028"/>
                      </a:lnTo>
                      <a:lnTo>
                        <a:pt x="19476" y="13883"/>
                      </a:lnTo>
                      <a:lnTo>
                        <a:pt x="20490" y="13521"/>
                      </a:lnTo>
                      <a:lnTo>
                        <a:pt x="21395" y="12960"/>
                      </a:lnTo>
                      <a:lnTo>
                        <a:pt x="22191" y="12236"/>
                      </a:lnTo>
                      <a:lnTo>
                        <a:pt x="22879" y="11331"/>
                      </a:lnTo>
                      <a:lnTo>
                        <a:pt x="23476" y="10263"/>
                      </a:lnTo>
                      <a:lnTo>
                        <a:pt x="23748" y="9684"/>
                      </a:lnTo>
                      <a:lnTo>
                        <a:pt x="24019" y="10010"/>
                      </a:lnTo>
                      <a:lnTo>
                        <a:pt x="24779" y="10571"/>
                      </a:lnTo>
                      <a:lnTo>
                        <a:pt x="25775" y="11006"/>
                      </a:lnTo>
                      <a:lnTo>
                        <a:pt x="26897" y="11313"/>
                      </a:lnTo>
                      <a:lnTo>
                        <a:pt x="28092" y="11494"/>
                      </a:lnTo>
                      <a:lnTo>
                        <a:pt x="29250" y="11530"/>
                      </a:lnTo>
                      <a:lnTo>
                        <a:pt x="30336" y="11404"/>
                      </a:lnTo>
                      <a:lnTo>
                        <a:pt x="31259" y="11132"/>
                      </a:lnTo>
                      <a:lnTo>
                        <a:pt x="31621" y="10933"/>
                      </a:lnTo>
                      <a:lnTo>
                        <a:pt x="31983" y="10698"/>
                      </a:lnTo>
                      <a:lnTo>
                        <a:pt x="32508" y="10245"/>
                      </a:lnTo>
                      <a:lnTo>
                        <a:pt x="32870" y="9811"/>
                      </a:lnTo>
                      <a:lnTo>
                        <a:pt x="33069" y="9395"/>
                      </a:lnTo>
                      <a:lnTo>
                        <a:pt x="33124" y="8996"/>
                      </a:lnTo>
                      <a:lnTo>
                        <a:pt x="33051" y="8652"/>
                      </a:lnTo>
                      <a:lnTo>
                        <a:pt x="32852" y="8345"/>
                      </a:lnTo>
                      <a:lnTo>
                        <a:pt x="32545" y="8091"/>
                      </a:lnTo>
                      <a:lnTo>
                        <a:pt x="31965" y="7820"/>
                      </a:lnTo>
                      <a:lnTo>
                        <a:pt x="30934" y="7711"/>
                      </a:lnTo>
                      <a:lnTo>
                        <a:pt x="30065" y="7856"/>
                      </a:lnTo>
                      <a:lnTo>
                        <a:pt x="29467" y="8055"/>
                      </a:lnTo>
                      <a:lnTo>
                        <a:pt x="28888" y="8363"/>
                      </a:lnTo>
                      <a:lnTo>
                        <a:pt x="28309" y="8779"/>
                      </a:lnTo>
                      <a:lnTo>
                        <a:pt x="28038" y="9033"/>
                      </a:lnTo>
                      <a:lnTo>
                        <a:pt x="28038" y="8399"/>
                      </a:lnTo>
                      <a:lnTo>
                        <a:pt x="27838" y="7168"/>
                      </a:lnTo>
                      <a:lnTo>
                        <a:pt x="27458" y="5974"/>
                      </a:lnTo>
                      <a:lnTo>
                        <a:pt x="26952" y="4815"/>
                      </a:lnTo>
                      <a:lnTo>
                        <a:pt x="26662" y="4272"/>
                      </a:lnTo>
                      <a:lnTo>
                        <a:pt x="26463" y="3928"/>
                      </a:lnTo>
                      <a:lnTo>
                        <a:pt x="25865" y="3240"/>
                      </a:lnTo>
                      <a:lnTo>
                        <a:pt x="25087" y="2589"/>
                      </a:lnTo>
                      <a:lnTo>
                        <a:pt x="24128" y="1973"/>
                      </a:lnTo>
                      <a:lnTo>
                        <a:pt x="23060" y="1430"/>
                      </a:lnTo>
                      <a:lnTo>
                        <a:pt x="21883" y="942"/>
                      </a:lnTo>
                      <a:lnTo>
                        <a:pt x="20653" y="544"/>
                      </a:lnTo>
                      <a:lnTo>
                        <a:pt x="19386" y="254"/>
                      </a:lnTo>
                      <a:lnTo>
                        <a:pt x="18137" y="55"/>
                      </a:lnTo>
                      <a:lnTo>
                        <a:pt x="16924"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6" name="Google Shape;516;p16"/>
                <p:cNvSpPr/>
                <p:nvPr/>
              </p:nvSpPr>
              <p:spPr>
                <a:xfrm>
                  <a:off x="1925508" y="3606994"/>
                  <a:ext cx="1061479" cy="454879"/>
                </a:xfrm>
                <a:custGeom>
                  <a:avLst/>
                  <a:gdLst/>
                  <a:ahLst/>
                  <a:cxnLst/>
                  <a:rect l="l" t="t" r="r" b="b"/>
                  <a:pathLst>
                    <a:path w="33414" h="14319" extrusionOk="0">
                      <a:moveTo>
                        <a:pt x="17594" y="1"/>
                      </a:moveTo>
                      <a:lnTo>
                        <a:pt x="15983" y="73"/>
                      </a:lnTo>
                      <a:lnTo>
                        <a:pt x="15277" y="236"/>
                      </a:lnTo>
                      <a:lnTo>
                        <a:pt x="14643" y="417"/>
                      </a:lnTo>
                      <a:lnTo>
                        <a:pt x="13865" y="833"/>
                      </a:lnTo>
                      <a:lnTo>
                        <a:pt x="13431" y="1177"/>
                      </a:lnTo>
                      <a:lnTo>
                        <a:pt x="13087" y="1557"/>
                      </a:lnTo>
                      <a:lnTo>
                        <a:pt x="12797" y="2010"/>
                      </a:lnTo>
                      <a:lnTo>
                        <a:pt x="12598" y="2517"/>
                      </a:lnTo>
                      <a:lnTo>
                        <a:pt x="12453" y="3078"/>
                      </a:lnTo>
                      <a:lnTo>
                        <a:pt x="12435" y="3385"/>
                      </a:lnTo>
                      <a:lnTo>
                        <a:pt x="12236" y="3150"/>
                      </a:lnTo>
                      <a:lnTo>
                        <a:pt x="11766" y="2734"/>
                      </a:lnTo>
                      <a:lnTo>
                        <a:pt x="11223" y="2426"/>
                      </a:lnTo>
                      <a:lnTo>
                        <a:pt x="10607" y="2191"/>
                      </a:lnTo>
                      <a:lnTo>
                        <a:pt x="9974" y="2064"/>
                      </a:lnTo>
                      <a:lnTo>
                        <a:pt x="9340" y="2010"/>
                      </a:lnTo>
                      <a:lnTo>
                        <a:pt x="8688" y="2064"/>
                      </a:lnTo>
                      <a:lnTo>
                        <a:pt x="8091" y="2191"/>
                      </a:lnTo>
                      <a:lnTo>
                        <a:pt x="7802" y="2299"/>
                      </a:lnTo>
                      <a:lnTo>
                        <a:pt x="7349" y="2517"/>
                      </a:lnTo>
                      <a:lnTo>
                        <a:pt x="6824" y="2951"/>
                      </a:lnTo>
                      <a:lnTo>
                        <a:pt x="6571" y="3313"/>
                      </a:lnTo>
                      <a:lnTo>
                        <a:pt x="6390" y="3693"/>
                      </a:lnTo>
                      <a:lnTo>
                        <a:pt x="6281" y="4109"/>
                      </a:lnTo>
                      <a:lnTo>
                        <a:pt x="6263" y="4815"/>
                      </a:lnTo>
                      <a:lnTo>
                        <a:pt x="6372" y="5322"/>
                      </a:lnTo>
                      <a:lnTo>
                        <a:pt x="5666" y="5232"/>
                      </a:lnTo>
                      <a:lnTo>
                        <a:pt x="3982" y="5214"/>
                      </a:lnTo>
                      <a:lnTo>
                        <a:pt x="2661" y="5377"/>
                      </a:lnTo>
                      <a:lnTo>
                        <a:pt x="1847" y="5576"/>
                      </a:lnTo>
                      <a:lnTo>
                        <a:pt x="1123" y="5883"/>
                      </a:lnTo>
                      <a:lnTo>
                        <a:pt x="543" y="6300"/>
                      </a:lnTo>
                      <a:lnTo>
                        <a:pt x="326" y="6553"/>
                      </a:lnTo>
                      <a:lnTo>
                        <a:pt x="163" y="6788"/>
                      </a:lnTo>
                      <a:lnTo>
                        <a:pt x="0" y="7313"/>
                      </a:lnTo>
                      <a:lnTo>
                        <a:pt x="18" y="7892"/>
                      </a:lnTo>
                      <a:lnTo>
                        <a:pt x="199" y="8544"/>
                      </a:lnTo>
                      <a:lnTo>
                        <a:pt x="362" y="8888"/>
                      </a:lnTo>
                      <a:lnTo>
                        <a:pt x="634" y="8743"/>
                      </a:lnTo>
                      <a:lnTo>
                        <a:pt x="489" y="8435"/>
                      </a:lnTo>
                      <a:lnTo>
                        <a:pt x="326" y="7892"/>
                      </a:lnTo>
                      <a:lnTo>
                        <a:pt x="308" y="7386"/>
                      </a:lnTo>
                      <a:lnTo>
                        <a:pt x="435" y="6933"/>
                      </a:lnTo>
                      <a:lnTo>
                        <a:pt x="561" y="6734"/>
                      </a:lnTo>
                      <a:lnTo>
                        <a:pt x="779" y="6499"/>
                      </a:lnTo>
                      <a:lnTo>
                        <a:pt x="1358" y="6101"/>
                      </a:lnTo>
                      <a:lnTo>
                        <a:pt x="2100" y="5811"/>
                      </a:lnTo>
                      <a:lnTo>
                        <a:pt x="2933" y="5630"/>
                      </a:lnTo>
                      <a:lnTo>
                        <a:pt x="4254" y="5503"/>
                      </a:lnTo>
                      <a:lnTo>
                        <a:pt x="5919" y="5558"/>
                      </a:lnTo>
                      <a:lnTo>
                        <a:pt x="6553" y="5666"/>
                      </a:lnTo>
                      <a:lnTo>
                        <a:pt x="6625" y="5666"/>
                      </a:lnTo>
                      <a:lnTo>
                        <a:pt x="6697" y="5612"/>
                      </a:lnTo>
                      <a:lnTo>
                        <a:pt x="6734" y="5539"/>
                      </a:lnTo>
                      <a:lnTo>
                        <a:pt x="6734" y="5467"/>
                      </a:lnTo>
                      <a:lnTo>
                        <a:pt x="6589" y="4978"/>
                      </a:lnTo>
                      <a:lnTo>
                        <a:pt x="6571" y="4091"/>
                      </a:lnTo>
                      <a:lnTo>
                        <a:pt x="6788" y="3530"/>
                      </a:lnTo>
                      <a:lnTo>
                        <a:pt x="7023" y="3204"/>
                      </a:lnTo>
                      <a:lnTo>
                        <a:pt x="7494" y="2788"/>
                      </a:lnTo>
                      <a:lnTo>
                        <a:pt x="7928" y="2589"/>
                      </a:lnTo>
                      <a:lnTo>
                        <a:pt x="8218" y="2480"/>
                      </a:lnTo>
                      <a:lnTo>
                        <a:pt x="8833" y="2336"/>
                      </a:lnTo>
                      <a:lnTo>
                        <a:pt x="9485" y="2318"/>
                      </a:lnTo>
                      <a:lnTo>
                        <a:pt x="10136" y="2390"/>
                      </a:lnTo>
                      <a:lnTo>
                        <a:pt x="10770" y="2553"/>
                      </a:lnTo>
                      <a:lnTo>
                        <a:pt x="11349" y="2824"/>
                      </a:lnTo>
                      <a:lnTo>
                        <a:pt x="11874" y="3204"/>
                      </a:lnTo>
                      <a:lnTo>
                        <a:pt x="12272" y="3675"/>
                      </a:lnTo>
                      <a:lnTo>
                        <a:pt x="12435" y="3947"/>
                      </a:lnTo>
                      <a:lnTo>
                        <a:pt x="12490" y="4037"/>
                      </a:lnTo>
                      <a:lnTo>
                        <a:pt x="12598" y="4037"/>
                      </a:lnTo>
                      <a:lnTo>
                        <a:pt x="12689" y="3983"/>
                      </a:lnTo>
                      <a:lnTo>
                        <a:pt x="12707" y="3892"/>
                      </a:lnTo>
                      <a:lnTo>
                        <a:pt x="12707" y="3566"/>
                      </a:lnTo>
                      <a:lnTo>
                        <a:pt x="12797" y="2951"/>
                      </a:lnTo>
                      <a:lnTo>
                        <a:pt x="12942" y="2408"/>
                      </a:lnTo>
                      <a:lnTo>
                        <a:pt x="13195" y="1919"/>
                      </a:lnTo>
                      <a:lnTo>
                        <a:pt x="13521" y="1503"/>
                      </a:lnTo>
                      <a:lnTo>
                        <a:pt x="13938" y="1141"/>
                      </a:lnTo>
                      <a:lnTo>
                        <a:pt x="14444" y="851"/>
                      </a:lnTo>
                      <a:lnTo>
                        <a:pt x="15024" y="616"/>
                      </a:lnTo>
                      <a:lnTo>
                        <a:pt x="15349" y="526"/>
                      </a:lnTo>
                      <a:lnTo>
                        <a:pt x="16073" y="363"/>
                      </a:lnTo>
                      <a:lnTo>
                        <a:pt x="17684" y="308"/>
                      </a:lnTo>
                      <a:lnTo>
                        <a:pt x="19386" y="526"/>
                      </a:lnTo>
                      <a:lnTo>
                        <a:pt x="21123" y="942"/>
                      </a:lnTo>
                      <a:lnTo>
                        <a:pt x="22771" y="1557"/>
                      </a:lnTo>
                      <a:lnTo>
                        <a:pt x="24273" y="2299"/>
                      </a:lnTo>
                      <a:lnTo>
                        <a:pt x="25504" y="3150"/>
                      </a:lnTo>
                      <a:lnTo>
                        <a:pt x="26210" y="3802"/>
                      </a:lnTo>
                      <a:lnTo>
                        <a:pt x="26554" y="4254"/>
                      </a:lnTo>
                      <a:lnTo>
                        <a:pt x="26680" y="4490"/>
                      </a:lnTo>
                      <a:lnTo>
                        <a:pt x="27024" y="5159"/>
                      </a:lnTo>
                      <a:lnTo>
                        <a:pt x="27549" y="6408"/>
                      </a:lnTo>
                      <a:lnTo>
                        <a:pt x="27875" y="7567"/>
                      </a:lnTo>
                      <a:lnTo>
                        <a:pt x="28020" y="8653"/>
                      </a:lnTo>
                      <a:lnTo>
                        <a:pt x="28038" y="9178"/>
                      </a:lnTo>
                      <a:lnTo>
                        <a:pt x="28038" y="9268"/>
                      </a:lnTo>
                      <a:lnTo>
                        <a:pt x="28128" y="9304"/>
                      </a:lnTo>
                      <a:lnTo>
                        <a:pt x="28201" y="9340"/>
                      </a:lnTo>
                      <a:lnTo>
                        <a:pt x="28291" y="9286"/>
                      </a:lnTo>
                      <a:lnTo>
                        <a:pt x="28526" y="9051"/>
                      </a:lnTo>
                      <a:lnTo>
                        <a:pt x="29051" y="8671"/>
                      </a:lnTo>
                      <a:lnTo>
                        <a:pt x="29848" y="8273"/>
                      </a:lnTo>
                      <a:lnTo>
                        <a:pt x="30879" y="8037"/>
                      </a:lnTo>
                      <a:lnTo>
                        <a:pt x="31821" y="8055"/>
                      </a:lnTo>
                      <a:lnTo>
                        <a:pt x="32219" y="8182"/>
                      </a:lnTo>
                      <a:lnTo>
                        <a:pt x="32581" y="8345"/>
                      </a:lnTo>
                      <a:lnTo>
                        <a:pt x="32943" y="8671"/>
                      </a:lnTo>
                      <a:lnTo>
                        <a:pt x="33088" y="8942"/>
                      </a:lnTo>
                      <a:lnTo>
                        <a:pt x="33106" y="9087"/>
                      </a:lnTo>
                      <a:lnTo>
                        <a:pt x="33106" y="9304"/>
                      </a:lnTo>
                      <a:lnTo>
                        <a:pt x="32961" y="9757"/>
                      </a:lnTo>
                      <a:lnTo>
                        <a:pt x="32599" y="10227"/>
                      </a:lnTo>
                      <a:lnTo>
                        <a:pt x="32038" y="10716"/>
                      </a:lnTo>
                      <a:lnTo>
                        <a:pt x="31694" y="10951"/>
                      </a:lnTo>
                      <a:lnTo>
                        <a:pt x="31350" y="11132"/>
                      </a:lnTo>
                      <a:lnTo>
                        <a:pt x="30463" y="11404"/>
                      </a:lnTo>
                      <a:lnTo>
                        <a:pt x="29413" y="11513"/>
                      </a:lnTo>
                      <a:lnTo>
                        <a:pt x="28273" y="11476"/>
                      </a:lnTo>
                      <a:lnTo>
                        <a:pt x="27115" y="11332"/>
                      </a:lnTo>
                      <a:lnTo>
                        <a:pt x="26010" y="11024"/>
                      </a:lnTo>
                      <a:lnTo>
                        <a:pt x="25033" y="10608"/>
                      </a:lnTo>
                      <a:lnTo>
                        <a:pt x="24273" y="10064"/>
                      </a:lnTo>
                      <a:lnTo>
                        <a:pt x="24019" y="9739"/>
                      </a:lnTo>
                      <a:lnTo>
                        <a:pt x="23947" y="9684"/>
                      </a:lnTo>
                      <a:lnTo>
                        <a:pt x="23875" y="9666"/>
                      </a:lnTo>
                      <a:lnTo>
                        <a:pt x="23802" y="9702"/>
                      </a:lnTo>
                      <a:lnTo>
                        <a:pt x="23748" y="9757"/>
                      </a:lnTo>
                      <a:lnTo>
                        <a:pt x="23458" y="10390"/>
                      </a:lnTo>
                      <a:lnTo>
                        <a:pt x="22825" y="11494"/>
                      </a:lnTo>
                      <a:lnTo>
                        <a:pt x="22101" y="12381"/>
                      </a:lnTo>
                      <a:lnTo>
                        <a:pt x="21304" y="13087"/>
                      </a:lnTo>
                      <a:lnTo>
                        <a:pt x="20399" y="13594"/>
                      </a:lnTo>
                      <a:lnTo>
                        <a:pt x="19422" y="13902"/>
                      </a:lnTo>
                      <a:lnTo>
                        <a:pt x="18354" y="14010"/>
                      </a:lnTo>
                      <a:lnTo>
                        <a:pt x="17214" y="13938"/>
                      </a:lnTo>
                      <a:lnTo>
                        <a:pt x="16598" y="13811"/>
                      </a:lnTo>
                      <a:lnTo>
                        <a:pt x="16182" y="13703"/>
                      </a:lnTo>
                      <a:lnTo>
                        <a:pt x="15277" y="13377"/>
                      </a:lnTo>
                      <a:lnTo>
                        <a:pt x="14336" y="12942"/>
                      </a:lnTo>
                      <a:lnTo>
                        <a:pt x="13413" y="12418"/>
                      </a:lnTo>
                      <a:lnTo>
                        <a:pt x="12562" y="11820"/>
                      </a:lnTo>
                      <a:lnTo>
                        <a:pt x="11838" y="11169"/>
                      </a:lnTo>
                      <a:lnTo>
                        <a:pt x="11259" y="10463"/>
                      </a:lnTo>
                      <a:lnTo>
                        <a:pt x="10915" y="9739"/>
                      </a:lnTo>
                      <a:lnTo>
                        <a:pt x="10861" y="9377"/>
                      </a:lnTo>
                      <a:lnTo>
                        <a:pt x="10824" y="9304"/>
                      </a:lnTo>
                      <a:lnTo>
                        <a:pt x="10752" y="9250"/>
                      </a:lnTo>
                      <a:lnTo>
                        <a:pt x="10680" y="9250"/>
                      </a:lnTo>
                      <a:lnTo>
                        <a:pt x="10607" y="9286"/>
                      </a:lnTo>
                      <a:lnTo>
                        <a:pt x="10281" y="9540"/>
                      </a:lnTo>
                      <a:lnTo>
                        <a:pt x="9322" y="9974"/>
                      </a:lnTo>
                      <a:lnTo>
                        <a:pt x="8091" y="10300"/>
                      </a:lnTo>
                      <a:lnTo>
                        <a:pt x="6679" y="10481"/>
                      </a:lnTo>
                      <a:lnTo>
                        <a:pt x="5919" y="10517"/>
                      </a:lnTo>
                      <a:lnTo>
                        <a:pt x="5919" y="10807"/>
                      </a:lnTo>
                      <a:lnTo>
                        <a:pt x="6661" y="10789"/>
                      </a:lnTo>
                      <a:lnTo>
                        <a:pt x="8037" y="10608"/>
                      </a:lnTo>
                      <a:lnTo>
                        <a:pt x="9250" y="10318"/>
                      </a:lnTo>
                      <a:lnTo>
                        <a:pt x="10227" y="9920"/>
                      </a:lnTo>
                      <a:lnTo>
                        <a:pt x="10607" y="9666"/>
                      </a:lnTo>
                      <a:lnTo>
                        <a:pt x="10716" y="10064"/>
                      </a:lnTo>
                      <a:lnTo>
                        <a:pt x="11150" y="10843"/>
                      </a:lnTo>
                      <a:lnTo>
                        <a:pt x="11802" y="11567"/>
                      </a:lnTo>
                      <a:lnTo>
                        <a:pt x="12598" y="12218"/>
                      </a:lnTo>
                      <a:lnTo>
                        <a:pt x="13467" y="12798"/>
                      </a:lnTo>
                      <a:lnTo>
                        <a:pt x="14408" y="13304"/>
                      </a:lnTo>
                      <a:lnTo>
                        <a:pt x="15766" y="13884"/>
                      </a:lnTo>
                      <a:lnTo>
                        <a:pt x="16526" y="14101"/>
                      </a:lnTo>
                      <a:lnTo>
                        <a:pt x="16997" y="14191"/>
                      </a:lnTo>
                      <a:lnTo>
                        <a:pt x="17883" y="14300"/>
                      </a:lnTo>
                      <a:lnTo>
                        <a:pt x="18318" y="14318"/>
                      </a:lnTo>
                      <a:lnTo>
                        <a:pt x="18770" y="14300"/>
                      </a:lnTo>
                      <a:lnTo>
                        <a:pt x="19639" y="14173"/>
                      </a:lnTo>
                      <a:lnTo>
                        <a:pt x="20454" y="13902"/>
                      </a:lnTo>
                      <a:lnTo>
                        <a:pt x="21214" y="13522"/>
                      </a:lnTo>
                      <a:lnTo>
                        <a:pt x="21920" y="12979"/>
                      </a:lnTo>
                      <a:lnTo>
                        <a:pt x="22571" y="12327"/>
                      </a:lnTo>
                      <a:lnTo>
                        <a:pt x="23151" y="11549"/>
                      </a:lnTo>
                      <a:lnTo>
                        <a:pt x="23694" y="10626"/>
                      </a:lnTo>
                      <a:lnTo>
                        <a:pt x="23929" y="10119"/>
                      </a:lnTo>
                      <a:lnTo>
                        <a:pt x="24237" y="10427"/>
                      </a:lnTo>
                      <a:lnTo>
                        <a:pt x="25069" y="10970"/>
                      </a:lnTo>
                      <a:lnTo>
                        <a:pt x="26101" y="11368"/>
                      </a:lnTo>
                      <a:lnTo>
                        <a:pt x="27223" y="11657"/>
                      </a:lnTo>
                      <a:lnTo>
                        <a:pt x="28400" y="11802"/>
                      </a:lnTo>
                      <a:lnTo>
                        <a:pt x="29558" y="11802"/>
                      </a:lnTo>
                      <a:lnTo>
                        <a:pt x="30608" y="11675"/>
                      </a:lnTo>
                      <a:lnTo>
                        <a:pt x="31495" y="11404"/>
                      </a:lnTo>
                      <a:lnTo>
                        <a:pt x="31857" y="11205"/>
                      </a:lnTo>
                      <a:lnTo>
                        <a:pt x="32237" y="10933"/>
                      </a:lnTo>
                      <a:lnTo>
                        <a:pt x="32852" y="10408"/>
                      </a:lnTo>
                      <a:lnTo>
                        <a:pt x="33251" y="9865"/>
                      </a:lnTo>
                      <a:lnTo>
                        <a:pt x="33414" y="9322"/>
                      </a:lnTo>
                      <a:lnTo>
                        <a:pt x="33414" y="9051"/>
                      </a:lnTo>
                      <a:lnTo>
                        <a:pt x="33377" y="8870"/>
                      </a:lnTo>
                      <a:lnTo>
                        <a:pt x="33214" y="8526"/>
                      </a:lnTo>
                      <a:lnTo>
                        <a:pt x="32925" y="8218"/>
                      </a:lnTo>
                      <a:lnTo>
                        <a:pt x="32545" y="7983"/>
                      </a:lnTo>
                      <a:lnTo>
                        <a:pt x="32309" y="7892"/>
                      </a:lnTo>
                      <a:lnTo>
                        <a:pt x="31911" y="7766"/>
                      </a:lnTo>
                      <a:lnTo>
                        <a:pt x="30952" y="7711"/>
                      </a:lnTo>
                      <a:lnTo>
                        <a:pt x="29920" y="7929"/>
                      </a:lnTo>
                      <a:lnTo>
                        <a:pt x="28852" y="8435"/>
                      </a:lnTo>
                      <a:lnTo>
                        <a:pt x="28327" y="8834"/>
                      </a:lnTo>
                      <a:lnTo>
                        <a:pt x="28309" y="8327"/>
                      </a:lnTo>
                      <a:lnTo>
                        <a:pt x="28128" y="7277"/>
                      </a:lnTo>
                      <a:lnTo>
                        <a:pt x="27784" y="6173"/>
                      </a:lnTo>
                      <a:lnTo>
                        <a:pt x="27278" y="4978"/>
                      </a:lnTo>
                      <a:lnTo>
                        <a:pt x="26952" y="4345"/>
                      </a:lnTo>
                      <a:lnTo>
                        <a:pt x="26807" y="4091"/>
                      </a:lnTo>
                      <a:lnTo>
                        <a:pt x="26409" y="3585"/>
                      </a:lnTo>
                      <a:lnTo>
                        <a:pt x="25667" y="2861"/>
                      </a:lnTo>
                      <a:lnTo>
                        <a:pt x="24345" y="1974"/>
                      </a:lnTo>
                      <a:lnTo>
                        <a:pt x="22789" y="1213"/>
                      </a:lnTo>
                      <a:lnTo>
                        <a:pt x="21087" y="616"/>
                      </a:lnTo>
                      <a:lnTo>
                        <a:pt x="19313" y="200"/>
                      </a:lnTo>
                      <a:lnTo>
                        <a:pt x="1759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7" name="Google Shape;517;p16"/>
                <p:cNvSpPr/>
                <p:nvPr/>
              </p:nvSpPr>
              <p:spPr>
                <a:xfrm>
                  <a:off x="1925508" y="3606994"/>
                  <a:ext cx="1061479" cy="454879"/>
                </a:xfrm>
                <a:custGeom>
                  <a:avLst/>
                  <a:gdLst/>
                  <a:ahLst/>
                  <a:cxnLst/>
                  <a:rect l="l" t="t" r="r" b="b"/>
                  <a:pathLst>
                    <a:path w="33414" h="14319" extrusionOk="0">
                      <a:moveTo>
                        <a:pt x="16924" y="1"/>
                      </a:moveTo>
                      <a:lnTo>
                        <a:pt x="15911" y="91"/>
                      </a:lnTo>
                      <a:lnTo>
                        <a:pt x="14969" y="308"/>
                      </a:lnTo>
                      <a:lnTo>
                        <a:pt x="14119" y="670"/>
                      </a:lnTo>
                      <a:lnTo>
                        <a:pt x="13757" y="924"/>
                      </a:lnTo>
                      <a:lnTo>
                        <a:pt x="13467" y="1141"/>
                      </a:lnTo>
                      <a:lnTo>
                        <a:pt x="12996" y="1666"/>
                      </a:lnTo>
                      <a:lnTo>
                        <a:pt x="12671" y="2281"/>
                      </a:lnTo>
                      <a:lnTo>
                        <a:pt x="12471" y="2987"/>
                      </a:lnTo>
                      <a:lnTo>
                        <a:pt x="12435" y="3385"/>
                      </a:lnTo>
                      <a:lnTo>
                        <a:pt x="12236" y="3150"/>
                      </a:lnTo>
                      <a:lnTo>
                        <a:pt x="11766" y="2734"/>
                      </a:lnTo>
                      <a:lnTo>
                        <a:pt x="11223" y="2426"/>
                      </a:lnTo>
                      <a:lnTo>
                        <a:pt x="10607" y="2191"/>
                      </a:lnTo>
                      <a:lnTo>
                        <a:pt x="9974" y="2064"/>
                      </a:lnTo>
                      <a:lnTo>
                        <a:pt x="9340" y="2010"/>
                      </a:lnTo>
                      <a:lnTo>
                        <a:pt x="8688" y="2064"/>
                      </a:lnTo>
                      <a:lnTo>
                        <a:pt x="8091" y="2191"/>
                      </a:lnTo>
                      <a:lnTo>
                        <a:pt x="7802" y="2299"/>
                      </a:lnTo>
                      <a:lnTo>
                        <a:pt x="7349" y="2517"/>
                      </a:lnTo>
                      <a:lnTo>
                        <a:pt x="6824" y="2951"/>
                      </a:lnTo>
                      <a:lnTo>
                        <a:pt x="6571" y="3313"/>
                      </a:lnTo>
                      <a:lnTo>
                        <a:pt x="6390" y="3693"/>
                      </a:lnTo>
                      <a:lnTo>
                        <a:pt x="6281" y="4109"/>
                      </a:lnTo>
                      <a:lnTo>
                        <a:pt x="6263" y="4815"/>
                      </a:lnTo>
                      <a:lnTo>
                        <a:pt x="6372" y="5322"/>
                      </a:lnTo>
                      <a:lnTo>
                        <a:pt x="5666" y="5232"/>
                      </a:lnTo>
                      <a:lnTo>
                        <a:pt x="3982" y="5214"/>
                      </a:lnTo>
                      <a:lnTo>
                        <a:pt x="2661" y="5377"/>
                      </a:lnTo>
                      <a:lnTo>
                        <a:pt x="1847" y="5576"/>
                      </a:lnTo>
                      <a:lnTo>
                        <a:pt x="1123" y="5883"/>
                      </a:lnTo>
                      <a:lnTo>
                        <a:pt x="543" y="6300"/>
                      </a:lnTo>
                      <a:lnTo>
                        <a:pt x="326" y="6553"/>
                      </a:lnTo>
                      <a:lnTo>
                        <a:pt x="163" y="6788"/>
                      </a:lnTo>
                      <a:lnTo>
                        <a:pt x="0" y="7313"/>
                      </a:lnTo>
                      <a:lnTo>
                        <a:pt x="18" y="7892"/>
                      </a:lnTo>
                      <a:lnTo>
                        <a:pt x="199" y="8544"/>
                      </a:lnTo>
                      <a:lnTo>
                        <a:pt x="362" y="8888"/>
                      </a:lnTo>
                      <a:lnTo>
                        <a:pt x="525" y="9159"/>
                      </a:lnTo>
                      <a:lnTo>
                        <a:pt x="978" y="9630"/>
                      </a:lnTo>
                      <a:lnTo>
                        <a:pt x="1575" y="10010"/>
                      </a:lnTo>
                      <a:lnTo>
                        <a:pt x="2263" y="10300"/>
                      </a:lnTo>
                      <a:lnTo>
                        <a:pt x="3421" y="10626"/>
                      </a:lnTo>
                      <a:lnTo>
                        <a:pt x="5105" y="10825"/>
                      </a:lnTo>
                      <a:lnTo>
                        <a:pt x="5919" y="10807"/>
                      </a:lnTo>
                      <a:lnTo>
                        <a:pt x="6661" y="10789"/>
                      </a:lnTo>
                      <a:lnTo>
                        <a:pt x="8037" y="10608"/>
                      </a:lnTo>
                      <a:lnTo>
                        <a:pt x="9250" y="10318"/>
                      </a:lnTo>
                      <a:lnTo>
                        <a:pt x="10227" y="9920"/>
                      </a:lnTo>
                      <a:lnTo>
                        <a:pt x="10607" y="9666"/>
                      </a:lnTo>
                      <a:lnTo>
                        <a:pt x="10716" y="10064"/>
                      </a:lnTo>
                      <a:lnTo>
                        <a:pt x="11150" y="10843"/>
                      </a:lnTo>
                      <a:lnTo>
                        <a:pt x="11802" y="11567"/>
                      </a:lnTo>
                      <a:lnTo>
                        <a:pt x="12598" y="12218"/>
                      </a:lnTo>
                      <a:lnTo>
                        <a:pt x="13467" y="12798"/>
                      </a:lnTo>
                      <a:lnTo>
                        <a:pt x="14408" y="13304"/>
                      </a:lnTo>
                      <a:lnTo>
                        <a:pt x="15766" y="13884"/>
                      </a:lnTo>
                      <a:lnTo>
                        <a:pt x="16526" y="14101"/>
                      </a:lnTo>
                      <a:lnTo>
                        <a:pt x="16997" y="14191"/>
                      </a:lnTo>
                      <a:lnTo>
                        <a:pt x="17883" y="14300"/>
                      </a:lnTo>
                      <a:lnTo>
                        <a:pt x="18318" y="14318"/>
                      </a:lnTo>
                      <a:lnTo>
                        <a:pt x="18770" y="14300"/>
                      </a:lnTo>
                      <a:lnTo>
                        <a:pt x="19639" y="14173"/>
                      </a:lnTo>
                      <a:lnTo>
                        <a:pt x="20454" y="13902"/>
                      </a:lnTo>
                      <a:lnTo>
                        <a:pt x="21214" y="13522"/>
                      </a:lnTo>
                      <a:lnTo>
                        <a:pt x="21920" y="12979"/>
                      </a:lnTo>
                      <a:lnTo>
                        <a:pt x="22571" y="12327"/>
                      </a:lnTo>
                      <a:lnTo>
                        <a:pt x="23151" y="11549"/>
                      </a:lnTo>
                      <a:lnTo>
                        <a:pt x="23694" y="10626"/>
                      </a:lnTo>
                      <a:lnTo>
                        <a:pt x="23929" y="10119"/>
                      </a:lnTo>
                      <a:lnTo>
                        <a:pt x="24237" y="10427"/>
                      </a:lnTo>
                      <a:lnTo>
                        <a:pt x="25069" y="10970"/>
                      </a:lnTo>
                      <a:lnTo>
                        <a:pt x="26101" y="11368"/>
                      </a:lnTo>
                      <a:lnTo>
                        <a:pt x="27223" y="11657"/>
                      </a:lnTo>
                      <a:lnTo>
                        <a:pt x="28400" y="11802"/>
                      </a:lnTo>
                      <a:lnTo>
                        <a:pt x="29558" y="11802"/>
                      </a:lnTo>
                      <a:lnTo>
                        <a:pt x="30608" y="11675"/>
                      </a:lnTo>
                      <a:lnTo>
                        <a:pt x="31495" y="11404"/>
                      </a:lnTo>
                      <a:lnTo>
                        <a:pt x="31857" y="11205"/>
                      </a:lnTo>
                      <a:lnTo>
                        <a:pt x="32237" y="10933"/>
                      </a:lnTo>
                      <a:lnTo>
                        <a:pt x="32852" y="10408"/>
                      </a:lnTo>
                      <a:lnTo>
                        <a:pt x="33251" y="9865"/>
                      </a:lnTo>
                      <a:lnTo>
                        <a:pt x="33414" y="9322"/>
                      </a:lnTo>
                      <a:lnTo>
                        <a:pt x="33414" y="9051"/>
                      </a:lnTo>
                      <a:lnTo>
                        <a:pt x="33377" y="8870"/>
                      </a:lnTo>
                      <a:lnTo>
                        <a:pt x="33214" y="8526"/>
                      </a:lnTo>
                      <a:lnTo>
                        <a:pt x="32925" y="8218"/>
                      </a:lnTo>
                      <a:lnTo>
                        <a:pt x="32545" y="7983"/>
                      </a:lnTo>
                      <a:lnTo>
                        <a:pt x="32309" y="7892"/>
                      </a:lnTo>
                      <a:lnTo>
                        <a:pt x="31911" y="7766"/>
                      </a:lnTo>
                      <a:lnTo>
                        <a:pt x="30952" y="7711"/>
                      </a:lnTo>
                      <a:lnTo>
                        <a:pt x="29920" y="7929"/>
                      </a:lnTo>
                      <a:lnTo>
                        <a:pt x="28852" y="8435"/>
                      </a:lnTo>
                      <a:lnTo>
                        <a:pt x="28327" y="8834"/>
                      </a:lnTo>
                      <a:lnTo>
                        <a:pt x="28309" y="8327"/>
                      </a:lnTo>
                      <a:lnTo>
                        <a:pt x="28128" y="7277"/>
                      </a:lnTo>
                      <a:lnTo>
                        <a:pt x="27784" y="6173"/>
                      </a:lnTo>
                      <a:lnTo>
                        <a:pt x="27278" y="4978"/>
                      </a:lnTo>
                      <a:lnTo>
                        <a:pt x="26952" y="4345"/>
                      </a:lnTo>
                      <a:lnTo>
                        <a:pt x="26680" y="4490"/>
                      </a:lnTo>
                      <a:lnTo>
                        <a:pt x="27024" y="5159"/>
                      </a:lnTo>
                      <a:lnTo>
                        <a:pt x="27549" y="6408"/>
                      </a:lnTo>
                      <a:lnTo>
                        <a:pt x="27875" y="7567"/>
                      </a:lnTo>
                      <a:lnTo>
                        <a:pt x="28020" y="8653"/>
                      </a:lnTo>
                      <a:lnTo>
                        <a:pt x="28038" y="9178"/>
                      </a:lnTo>
                      <a:lnTo>
                        <a:pt x="28038" y="9268"/>
                      </a:lnTo>
                      <a:lnTo>
                        <a:pt x="28128" y="9304"/>
                      </a:lnTo>
                      <a:lnTo>
                        <a:pt x="28201" y="9340"/>
                      </a:lnTo>
                      <a:lnTo>
                        <a:pt x="28291" y="9286"/>
                      </a:lnTo>
                      <a:lnTo>
                        <a:pt x="28526" y="9051"/>
                      </a:lnTo>
                      <a:lnTo>
                        <a:pt x="29051" y="8671"/>
                      </a:lnTo>
                      <a:lnTo>
                        <a:pt x="29848" y="8273"/>
                      </a:lnTo>
                      <a:lnTo>
                        <a:pt x="30879" y="8037"/>
                      </a:lnTo>
                      <a:lnTo>
                        <a:pt x="31821" y="8055"/>
                      </a:lnTo>
                      <a:lnTo>
                        <a:pt x="32219" y="8182"/>
                      </a:lnTo>
                      <a:lnTo>
                        <a:pt x="32581" y="8345"/>
                      </a:lnTo>
                      <a:lnTo>
                        <a:pt x="32943" y="8671"/>
                      </a:lnTo>
                      <a:lnTo>
                        <a:pt x="33088" y="8942"/>
                      </a:lnTo>
                      <a:lnTo>
                        <a:pt x="33106" y="9087"/>
                      </a:lnTo>
                      <a:lnTo>
                        <a:pt x="33106" y="9304"/>
                      </a:lnTo>
                      <a:lnTo>
                        <a:pt x="32961" y="9757"/>
                      </a:lnTo>
                      <a:lnTo>
                        <a:pt x="32599" y="10227"/>
                      </a:lnTo>
                      <a:lnTo>
                        <a:pt x="32038" y="10716"/>
                      </a:lnTo>
                      <a:lnTo>
                        <a:pt x="31694" y="10951"/>
                      </a:lnTo>
                      <a:lnTo>
                        <a:pt x="31350" y="11132"/>
                      </a:lnTo>
                      <a:lnTo>
                        <a:pt x="30463" y="11404"/>
                      </a:lnTo>
                      <a:lnTo>
                        <a:pt x="29413" y="11513"/>
                      </a:lnTo>
                      <a:lnTo>
                        <a:pt x="28273" y="11476"/>
                      </a:lnTo>
                      <a:lnTo>
                        <a:pt x="27115" y="11332"/>
                      </a:lnTo>
                      <a:lnTo>
                        <a:pt x="26010" y="11024"/>
                      </a:lnTo>
                      <a:lnTo>
                        <a:pt x="25033" y="10608"/>
                      </a:lnTo>
                      <a:lnTo>
                        <a:pt x="24273" y="10064"/>
                      </a:lnTo>
                      <a:lnTo>
                        <a:pt x="24019" y="9739"/>
                      </a:lnTo>
                      <a:lnTo>
                        <a:pt x="23947" y="9684"/>
                      </a:lnTo>
                      <a:lnTo>
                        <a:pt x="23875" y="9666"/>
                      </a:lnTo>
                      <a:lnTo>
                        <a:pt x="23802" y="9702"/>
                      </a:lnTo>
                      <a:lnTo>
                        <a:pt x="23748" y="9757"/>
                      </a:lnTo>
                      <a:lnTo>
                        <a:pt x="23458" y="10390"/>
                      </a:lnTo>
                      <a:lnTo>
                        <a:pt x="22825" y="11494"/>
                      </a:lnTo>
                      <a:lnTo>
                        <a:pt x="22101" y="12381"/>
                      </a:lnTo>
                      <a:lnTo>
                        <a:pt x="21304" y="13087"/>
                      </a:lnTo>
                      <a:lnTo>
                        <a:pt x="20399" y="13594"/>
                      </a:lnTo>
                      <a:lnTo>
                        <a:pt x="19422" y="13902"/>
                      </a:lnTo>
                      <a:lnTo>
                        <a:pt x="18354" y="14010"/>
                      </a:lnTo>
                      <a:lnTo>
                        <a:pt x="17214" y="13938"/>
                      </a:lnTo>
                      <a:lnTo>
                        <a:pt x="16598" y="13811"/>
                      </a:lnTo>
                      <a:lnTo>
                        <a:pt x="16182" y="13703"/>
                      </a:lnTo>
                      <a:lnTo>
                        <a:pt x="15277" y="13377"/>
                      </a:lnTo>
                      <a:lnTo>
                        <a:pt x="14336" y="12942"/>
                      </a:lnTo>
                      <a:lnTo>
                        <a:pt x="13413" y="12418"/>
                      </a:lnTo>
                      <a:lnTo>
                        <a:pt x="12562" y="11820"/>
                      </a:lnTo>
                      <a:lnTo>
                        <a:pt x="11838" y="11169"/>
                      </a:lnTo>
                      <a:lnTo>
                        <a:pt x="11259" y="10463"/>
                      </a:lnTo>
                      <a:lnTo>
                        <a:pt x="10915" y="9739"/>
                      </a:lnTo>
                      <a:lnTo>
                        <a:pt x="10861" y="9377"/>
                      </a:lnTo>
                      <a:lnTo>
                        <a:pt x="10824" y="9304"/>
                      </a:lnTo>
                      <a:lnTo>
                        <a:pt x="10752" y="9250"/>
                      </a:lnTo>
                      <a:lnTo>
                        <a:pt x="10680" y="9250"/>
                      </a:lnTo>
                      <a:lnTo>
                        <a:pt x="10607" y="9286"/>
                      </a:lnTo>
                      <a:lnTo>
                        <a:pt x="10281" y="9540"/>
                      </a:lnTo>
                      <a:lnTo>
                        <a:pt x="9322" y="9974"/>
                      </a:lnTo>
                      <a:lnTo>
                        <a:pt x="8091" y="10300"/>
                      </a:lnTo>
                      <a:lnTo>
                        <a:pt x="6679" y="10481"/>
                      </a:lnTo>
                      <a:lnTo>
                        <a:pt x="5919" y="10517"/>
                      </a:lnTo>
                      <a:lnTo>
                        <a:pt x="5123" y="10517"/>
                      </a:lnTo>
                      <a:lnTo>
                        <a:pt x="3512" y="10354"/>
                      </a:lnTo>
                      <a:lnTo>
                        <a:pt x="2408" y="10046"/>
                      </a:lnTo>
                      <a:lnTo>
                        <a:pt x="1756" y="9775"/>
                      </a:lnTo>
                      <a:lnTo>
                        <a:pt x="1213" y="9413"/>
                      </a:lnTo>
                      <a:lnTo>
                        <a:pt x="779" y="8997"/>
                      </a:lnTo>
                      <a:lnTo>
                        <a:pt x="634" y="8743"/>
                      </a:lnTo>
                      <a:lnTo>
                        <a:pt x="489" y="8435"/>
                      </a:lnTo>
                      <a:lnTo>
                        <a:pt x="326" y="7892"/>
                      </a:lnTo>
                      <a:lnTo>
                        <a:pt x="308" y="7386"/>
                      </a:lnTo>
                      <a:lnTo>
                        <a:pt x="435" y="6933"/>
                      </a:lnTo>
                      <a:lnTo>
                        <a:pt x="561" y="6734"/>
                      </a:lnTo>
                      <a:lnTo>
                        <a:pt x="779" y="6499"/>
                      </a:lnTo>
                      <a:lnTo>
                        <a:pt x="1358" y="6101"/>
                      </a:lnTo>
                      <a:lnTo>
                        <a:pt x="2100" y="5811"/>
                      </a:lnTo>
                      <a:lnTo>
                        <a:pt x="2933" y="5630"/>
                      </a:lnTo>
                      <a:lnTo>
                        <a:pt x="4254" y="5503"/>
                      </a:lnTo>
                      <a:lnTo>
                        <a:pt x="5919" y="5558"/>
                      </a:lnTo>
                      <a:lnTo>
                        <a:pt x="6553" y="5666"/>
                      </a:lnTo>
                      <a:lnTo>
                        <a:pt x="6625" y="5666"/>
                      </a:lnTo>
                      <a:lnTo>
                        <a:pt x="6697" y="5612"/>
                      </a:lnTo>
                      <a:lnTo>
                        <a:pt x="6734" y="5539"/>
                      </a:lnTo>
                      <a:lnTo>
                        <a:pt x="6734" y="5467"/>
                      </a:lnTo>
                      <a:lnTo>
                        <a:pt x="6589" y="4978"/>
                      </a:lnTo>
                      <a:lnTo>
                        <a:pt x="6571" y="4091"/>
                      </a:lnTo>
                      <a:lnTo>
                        <a:pt x="6788" y="3530"/>
                      </a:lnTo>
                      <a:lnTo>
                        <a:pt x="7023" y="3204"/>
                      </a:lnTo>
                      <a:lnTo>
                        <a:pt x="7494" y="2788"/>
                      </a:lnTo>
                      <a:lnTo>
                        <a:pt x="7928" y="2589"/>
                      </a:lnTo>
                      <a:lnTo>
                        <a:pt x="8218" y="2480"/>
                      </a:lnTo>
                      <a:lnTo>
                        <a:pt x="8833" y="2336"/>
                      </a:lnTo>
                      <a:lnTo>
                        <a:pt x="9485" y="2318"/>
                      </a:lnTo>
                      <a:lnTo>
                        <a:pt x="10136" y="2390"/>
                      </a:lnTo>
                      <a:lnTo>
                        <a:pt x="10770" y="2553"/>
                      </a:lnTo>
                      <a:lnTo>
                        <a:pt x="11349" y="2824"/>
                      </a:lnTo>
                      <a:lnTo>
                        <a:pt x="11874" y="3204"/>
                      </a:lnTo>
                      <a:lnTo>
                        <a:pt x="12272" y="3675"/>
                      </a:lnTo>
                      <a:lnTo>
                        <a:pt x="12435" y="3947"/>
                      </a:lnTo>
                      <a:lnTo>
                        <a:pt x="12490" y="4037"/>
                      </a:lnTo>
                      <a:lnTo>
                        <a:pt x="12598" y="4037"/>
                      </a:lnTo>
                      <a:lnTo>
                        <a:pt x="12689" y="3983"/>
                      </a:lnTo>
                      <a:lnTo>
                        <a:pt x="12707" y="3892"/>
                      </a:lnTo>
                      <a:lnTo>
                        <a:pt x="12725" y="3440"/>
                      </a:lnTo>
                      <a:lnTo>
                        <a:pt x="12870" y="2643"/>
                      </a:lnTo>
                      <a:lnTo>
                        <a:pt x="13159" y="1974"/>
                      </a:lnTo>
                      <a:lnTo>
                        <a:pt x="13630" y="1394"/>
                      </a:lnTo>
                      <a:lnTo>
                        <a:pt x="13938" y="1159"/>
                      </a:lnTo>
                      <a:lnTo>
                        <a:pt x="14281" y="924"/>
                      </a:lnTo>
                      <a:lnTo>
                        <a:pt x="15096" y="580"/>
                      </a:lnTo>
                      <a:lnTo>
                        <a:pt x="16001" y="381"/>
                      </a:lnTo>
                      <a:lnTo>
                        <a:pt x="16978" y="308"/>
                      </a:lnTo>
                      <a:lnTo>
                        <a:pt x="18010" y="327"/>
                      </a:lnTo>
                      <a:lnTo>
                        <a:pt x="19042" y="453"/>
                      </a:lnTo>
                      <a:lnTo>
                        <a:pt x="20598" y="779"/>
                      </a:lnTo>
                      <a:lnTo>
                        <a:pt x="21558" y="1087"/>
                      </a:lnTo>
                      <a:lnTo>
                        <a:pt x="21648" y="797"/>
                      </a:lnTo>
                      <a:lnTo>
                        <a:pt x="20671" y="489"/>
                      </a:lnTo>
                      <a:lnTo>
                        <a:pt x="19078" y="164"/>
                      </a:lnTo>
                      <a:lnTo>
                        <a:pt x="17992" y="37"/>
                      </a:lnTo>
                      <a:lnTo>
                        <a:pt x="1692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sp>
          <p:nvSpPr>
            <p:cNvPr id="518" name="Google Shape;518;p16"/>
            <p:cNvSpPr/>
            <p:nvPr/>
          </p:nvSpPr>
          <p:spPr>
            <a:xfrm>
              <a:off x="-34950" y="4192797"/>
              <a:ext cx="9213888" cy="646417"/>
            </a:xfrm>
            <a:custGeom>
              <a:avLst/>
              <a:gdLst/>
              <a:ahLst/>
              <a:cxnLst/>
              <a:rect l="l" t="t" r="r" b="b"/>
              <a:pathLst>
                <a:path w="281512" h="19750" extrusionOk="0">
                  <a:moveTo>
                    <a:pt x="0" y="0"/>
                  </a:moveTo>
                  <a:lnTo>
                    <a:pt x="0" y="19750"/>
                  </a:lnTo>
                  <a:lnTo>
                    <a:pt x="281511" y="19750"/>
                  </a:lnTo>
                  <a:lnTo>
                    <a:pt x="281511" y="3229"/>
                  </a:lnTo>
                  <a:lnTo>
                    <a:pt x="281221" y="3220"/>
                  </a:lnTo>
                  <a:lnTo>
                    <a:pt x="280693" y="3141"/>
                  </a:lnTo>
                  <a:lnTo>
                    <a:pt x="280227" y="3000"/>
                  </a:lnTo>
                  <a:lnTo>
                    <a:pt x="279813" y="2806"/>
                  </a:lnTo>
                  <a:lnTo>
                    <a:pt x="279268" y="2446"/>
                  </a:lnTo>
                  <a:lnTo>
                    <a:pt x="278643" y="1856"/>
                  </a:lnTo>
                  <a:lnTo>
                    <a:pt x="278353" y="1540"/>
                  </a:lnTo>
                  <a:lnTo>
                    <a:pt x="278080" y="1249"/>
                  </a:lnTo>
                  <a:lnTo>
                    <a:pt x="277508" y="704"/>
                  </a:lnTo>
                  <a:lnTo>
                    <a:pt x="277016" y="370"/>
                  </a:lnTo>
                  <a:lnTo>
                    <a:pt x="276655" y="194"/>
                  </a:lnTo>
                  <a:lnTo>
                    <a:pt x="276241" y="70"/>
                  </a:lnTo>
                  <a:lnTo>
                    <a:pt x="275775" y="9"/>
                  </a:lnTo>
                  <a:lnTo>
                    <a:pt x="275520" y="0"/>
                  </a:lnTo>
                  <a:lnTo>
                    <a:pt x="275265" y="9"/>
                  </a:lnTo>
                  <a:lnTo>
                    <a:pt x="274799" y="70"/>
                  </a:lnTo>
                  <a:lnTo>
                    <a:pt x="274385" y="194"/>
                  </a:lnTo>
                  <a:lnTo>
                    <a:pt x="274025" y="370"/>
                  </a:lnTo>
                  <a:lnTo>
                    <a:pt x="273532" y="704"/>
                  </a:lnTo>
                  <a:lnTo>
                    <a:pt x="272960" y="1249"/>
                  </a:lnTo>
                  <a:lnTo>
                    <a:pt x="272687" y="1540"/>
                  </a:lnTo>
                  <a:lnTo>
                    <a:pt x="272397" y="1856"/>
                  </a:lnTo>
                  <a:lnTo>
                    <a:pt x="271773" y="2446"/>
                  </a:lnTo>
                  <a:lnTo>
                    <a:pt x="271227" y="2806"/>
                  </a:lnTo>
                  <a:lnTo>
                    <a:pt x="270814" y="3000"/>
                  </a:lnTo>
                  <a:lnTo>
                    <a:pt x="270347" y="3141"/>
                  </a:lnTo>
                  <a:lnTo>
                    <a:pt x="269820" y="3220"/>
                  </a:lnTo>
                  <a:lnTo>
                    <a:pt x="269529" y="3229"/>
                  </a:lnTo>
                  <a:lnTo>
                    <a:pt x="269239" y="3220"/>
                  </a:lnTo>
                  <a:lnTo>
                    <a:pt x="268711" y="3141"/>
                  </a:lnTo>
                  <a:lnTo>
                    <a:pt x="268245" y="3000"/>
                  </a:lnTo>
                  <a:lnTo>
                    <a:pt x="267831" y="2806"/>
                  </a:lnTo>
                  <a:lnTo>
                    <a:pt x="267286" y="2446"/>
                  </a:lnTo>
                  <a:lnTo>
                    <a:pt x="266661" y="1856"/>
                  </a:lnTo>
                  <a:lnTo>
                    <a:pt x="266371" y="1540"/>
                  </a:lnTo>
                  <a:lnTo>
                    <a:pt x="266098" y="1249"/>
                  </a:lnTo>
                  <a:lnTo>
                    <a:pt x="265526" y="704"/>
                  </a:lnTo>
                  <a:lnTo>
                    <a:pt x="265034" y="370"/>
                  </a:lnTo>
                  <a:lnTo>
                    <a:pt x="264673" y="194"/>
                  </a:lnTo>
                  <a:lnTo>
                    <a:pt x="264260" y="70"/>
                  </a:lnTo>
                  <a:lnTo>
                    <a:pt x="263793" y="9"/>
                  </a:lnTo>
                  <a:lnTo>
                    <a:pt x="263538" y="0"/>
                  </a:lnTo>
                  <a:lnTo>
                    <a:pt x="263283" y="9"/>
                  </a:lnTo>
                  <a:lnTo>
                    <a:pt x="262817" y="70"/>
                  </a:lnTo>
                  <a:lnTo>
                    <a:pt x="262403" y="194"/>
                  </a:lnTo>
                  <a:lnTo>
                    <a:pt x="262043" y="370"/>
                  </a:lnTo>
                  <a:lnTo>
                    <a:pt x="261550" y="704"/>
                  </a:lnTo>
                  <a:lnTo>
                    <a:pt x="260978" y="1249"/>
                  </a:lnTo>
                  <a:lnTo>
                    <a:pt x="260706" y="1540"/>
                  </a:lnTo>
                  <a:lnTo>
                    <a:pt x="260415" y="1856"/>
                  </a:lnTo>
                  <a:lnTo>
                    <a:pt x="259791" y="2446"/>
                  </a:lnTo>
                  <a:lnTo>
                    <a:pt x="259245" y="2806"/>
                  </a:lnTo>
                  <a:lnTo>
                    <a:pt x="258832" y="3000"/>
                  </a:lnTo>
                  <a:lnTo>
                    <a:pt x="258366" y="3141"/>
                  </a:lnTo>
                  <a:lnTo>
                    <a:pt x="257838" y="3220"/>
                  </a:lnTo>
                  <a:lnTo>
                    <a:pt x="257547" y="3229"/>
                  </a:lnTo>
                  <a:lnTo>
                    <a:pt x="257257" y="3220"/>
                  </a:lnTo>
                  <a:lnTo>
                    <a:pt x="256729" y="3141"/>
                  </a:lnTo>
                  <a:lnTo>
                    <a:pt x="256263" y="3000"/>
                  </a:lnTo>
                  <a:lnTo>
                    <a:pt x="255850" y="2806"/>
                  </a:lnTo>
                  <a:lnTo>
                    <a:pt x="255304" y="2446"/>
                  </a:lnTo>
                  <a:lnTo>
                    <a:pt x="254680" y="1856"/>
                  </a:lnTo>
                  <a:lnTo>
                    <a:pt x="254389" y="1540"/>
                  </a:lnTo>
                  <a:lnTo>
                    <a:pt x="254116" y="1249"/>
                  </a:lnTo>
                  <a:lnTo>
                    <a:pt x="253545" y="704"/>
                  </a:lnTo>
                  <a:lnTo>
                    <a:pt x="253052" y="370"/>
                  </a:lnTo>
                  <a:lnTo>
                    <a:pt x="252691" y="194"/>
                  </a:lnTo>
                  <a:lnTo>
                    <a:pt x="252278" y="70"/>
                  </a:lnTo>
                  <a:lnTo>
                    <a:pt x="251812" y="9"/>
                  </a:lnTo>
                  <a:lnTo>
                    <a:pt x="251557" y="0"/>
                  </a:lnTo>
                  <a:lnTo>
                    <a:pt x="251301" y="9"/>
                  </a:lnTo>
                  <a:lnTo>
                    <a:pt x="250835" y="70"/>
                  </a:lnTo>
                  <a:lnTo>
                    <a:pt x="250422" y="194"/>
                  </a:lnTo>
                  <a:lnTo>
                    <a:pt x="250061" y="370"/>
                  </a:lnTo>
                  <a:lnTo>
                    <a:pt x="249568" y="704"/>
                  </a:lnTo>
                  <a:lnTo>
                    <a:pt x="248997" y="1249"/>
                  </a:lnTo>
                  <a:lnTo>
                    <a:pt x="248724" y="1540"/>
                  </a:lnTo>
                  <a:lnTo>
                    <a:pt x="248433" y="1856"/>
                  </a:lnTo>
                  <a:lnTo>
                    <a:pt x="247809" y="2446"/>
                  </a:lnTo>
                  <a:lnTo>
                    <a:pt x="247263" y="2806"/>
                  </a:lnTo>
                  <a:lnTo>
                    <a:pt x="246850" y="3000"/>
                  </a:lnTo>
                  <a:lnTo>
                    <a:pt x="246384" y="3141"/>
                  </a:lnTo>
                  <a:lnTo>
                    <a:pt x="245856" y="3220"/>
                  </a:lnTo>
                  <a:lnTo>
                    <a:pt x="245566" y="3229"/>
                  </a:lnTo>
                  <a:lnTo>
                    <a:pt x="245275" y="3220"/>
                  </a:lnTo>
                  <a:lnTo>
                    <a:pt x="244747" y="3141"/>
                  </a:lnTo>
                  <a:lnTo>
                    <a:pt x="244281" y="3000"/>
                  </a:lnTo>
                  <a:lnTo>
                    <a:pt x="243868" y="2806"/>
                  </a:lnTo>
                  <a:lnTo>
                    <a:pt x="243322" y="2446"/>
                  </a:lnTo>
                  <a:lnTo>
                    <a:pt x="242698" y="1856"/>
                  </a:lnTo>
                  <a:lnTo>
                    <a:pt x="242407" y="1540"/>
                  </a:lnTo>
                  <a:lnTo>
                    <a:pt x="242135" y="1249"/>
                  </a:lnTo>
                  <a:lnTo>
                    <a:pt x="241563" y="704"/>
                  </a:lnTo>
                  <a:lnTo>
                    <a:pt x="241079" y="370"/>
                  </a:lnTo>
                  <a:lnTo>
                    <a:pt x="240710" y="194"/>
                  </a:lnTo>
                  <a:lnTo>
                    <a:pt x="240296" y="70"/>
                  </a:lnTo>
                  <a:lnTo>
                    <a:pt x="239839" y="9"/>
                  </a:lnTo>
                  <a:lnTo>
                    <a:pt x="239575" y="0"/>
                  </a:lnTo>
                  <a:lnTo>
                    <a:pt x="239320" y="9"/>
                  </a:lnTo>
                  <a:lnTo>
                    <a:pt x="238853" y="70"/>
                  </a:lnTo>
                  <a:lnTo>
                    <a:pt x="238449" y="194"/>
                  </a:lnTo>
                  <a:lnTo>
                    <a:pt x="238079" y="370"/>
                  </a:lnTo>
                  <a:lnTo>
                    <a:pt x="237595" y="704"/>
                  </a:lnTo>
                  <a:lnTo>
                    <a:pt x="237015" y="1249"/>
                  </a:lnTo>
                  <a:lnTo>
                    <a:pt x="236742" y="1540"/>
                  </a:lnTo>
                  <a:lnTo>
                    <a:pt x="236452" y="1856"/>
                  </a:lnTo>
                  <a:lnTo>
                    <a:pt x="235836" y="2446"/>
                  </a:lnTo>
                  <a:lnTo>
                    <a:pt x="235290" y="2806"/>
                  </a:lnTo>
                  <a:lnTo>
                    <a:pt x="234877" y="3000"/>
                  </a:lnTo>
                  <a:lnTo>
                    <a:pt x="234411" y="3141"/>
                  </a:lnTo>
                  <a:lnTo>
                    <a:pt x="233883" y="3220"/>
                  </a:lnTo>
                  <a:lnTo>
                    <a:pt x="233584" y="3229"/>
                  </a:lnTo>
                  <a:lnTo>
                    <a:pt x="233293" y="3220"/>
                  </a:lnTo>
                  <a:lnTo>
                    <a:pt x="232766" y="3141"/>
                  </a:lnTo>
                  <a:lnTo>
                    <a:pt x="232299" y="3000"/>
                  </a:lnTo>
                  <a:lnTo>
                    <a:pt x="231886" y="2806"/>
                  </a:lnTo>
                  <a:lnTo>
                    <a:pt x="231341" y="2446"/>
                  </a:lnTo>
                  <a:lnTo>
                    <a:pt x="230725" y="1856"/>
                  </a:lnTo>
                  <a:lnTo>
                    <a:pt x="230434" y="1540"/>
                  </a:lnTo>
                  <a:lnTo>
                    <a:pt x="230153" y="1249"/>
                  </a:lnTo>
                  <a:lnTo>
                    <a:pt x="229581" y="704"/>
                  </a:lnTo>
                  <a:lnTo>
                    <a:pt x="229097" y="370"/>
                  </a:lnTo>
                  <a:lnTo>
                    <a:pt x="228728" y="194"/>
                  </a:lnTo>
                  <a:lnTo>
                    <a:pt x="228323" y="70"/>
                  </a:lnTo>
                  <a:lnTo>
                    <a:pt x="227857" y="9"/>
                  </a:lnTo>
                  <a:lnTo>
                    <a:pt x="227602" y="0"/>
                  </a:lnTo>
                  <a:lnTo>
                    <a:pt x="227338" y="9"/>
                  </a:lnTo>
                  <a:lnTo>
                    <a:pt x="226880" y="70"/>
                  </a:lnTo>
                  <a:lnTo>
                    <a:pt x="226467" y="194"/>
                  </a:lnTo>
                  <a:lnTo>
                    <a:pt x="226097" y="370"/>
                  </a:lnTo>
                  <a:lnTo>
                    <a:pt x="225614" y="704"/>
                  </a:lnTo>
                  <a:lnTo>
                    <a:pt x="225042" y="1249"/>
                  </a:lnTo>
                  <a:lnTo>
                    <a:pt x="224760" y="1540"/>
                  </a:lnTo>
                  <a:lnTo>
                    <a:pt x="224479" y="1856"/>
                  </a:lnTo>
                  <a:lnTo>
                    <a:pt x="223854" y="2446"/>
                  </a:lnTo>
                  <a:lnTo>
                    <a:pt x="223309" y="2806"/>
                  </a:lnTo>
                  <a:lnTo>
                    <a:pt x="222895" y="3000"/>
                  </a:lnTo>
                  <a:lnTo>
                    <a:pt x="222429" y="3141"/>
                  </a:lnTo>
                  <a:lnTo>
                    <a:pt x="221901" y="3220"/>
                  </a:lnTo>
                  <a:lnTo>
                    <a:pt x="221611" y="3229"/>
                  </a:lnTo>
                  <a:lnTo>
                    <a:pt x="221312" y="3220"/>
                  </a:lnTo>
                  <a:lnTo>
                    <a:pt x="220784" y="3141"/>
                  </a:lnTo>
                  <a:lnTo>
                    <a:pt x="220326" y="3000"/>
                  </a:lnTo>
                  <a:lnTo>
                    <a:pt x="219913" y="2806"/>
                  </a:lnTo>
                  <a:lnTo>
                    <a:pt x="219359" y="2446"/>
                  </a:lnTo>
                  <a:lnTo>
                    <a:pt x="218743" y="1856"/>
                  </a:lnTo>
                  <a:lnTo>
                    <a:pt x="218453" y="1540"/>
                  </a:lnTo>
                  <a:lnTo>
                    <a:pt x="218180" y="1249"/>
                  </a:lnTo>
                  <a:lnTo>
                    <a:pt x="217608" y="704"/>
                  </a:lnTo>
                  <a:lnTo>
                    <a:pt x="217115" y="370"/>
                  </a:lnTo>
                  <a:lnTo>
                    <a:pt x="216746" y="194"/>
                  </a:lnTo>
                  <a:lnTo>
                    <a:pt x="216341" y="70"/>
                  </a:lnTo>
                  <a:lnTo>
                    <a:pt x="215875" y="9"/>
                  </a:lnTo>
                  <a:lnTo>
                    <a:pt x="215620" y="0"/>
                  </a:lnTo>
                  <a:lnTo>
                    <a:pt x="215365" y="9"/>
                  </a:lnTo>
                  <a:lnTo>
                    <a:pt x="214899" y="70"/>
                  </a:lnTo>
                  <a:lnTo>
                    <a:pt x="214485" y="194"/>
                  </a:lnTo>
                  <a:lnTo>
                    <a:pt x="214116" y="370"/>
                  </a:lnTo>
                  <a:lnTo>
                    <a:pt x="213632" y="704"/>
                  </a:lnTo>
                  <a:lnTo>
                    <a:pt x="213060" y="1249"/>
                  </a:lnTo>
                  <a:lnTo>
                    <a:pt x="212787" y="1540"/>
                  </a:lnTo>
                  <a:lnTo>
                    <a:pt x="212497" y="1856"/>
                  </a:lnTo>
                  <a:lnTo>
                    <a:pt x="211872" y="2446"/>
                  </a:lnTo>
                  <a:lnTo>
                    <a:pt x="211327" y="2806"/>
                  </a:lnTo>
                  <a:lnTo>
                    <a:pt x="210913" y="3000"/>
                  </a:lnTo>
                  <a:lnTo>
                    <a:pt x="210447" y="3141"/>
                  </a:lnTo>
                  <a:lnTo>
                    <a:pt x="209919" y="3220"/>
                  </a:lnTo>
                  <a:lnTo>
                    <a:pt x="209629" y="3229"/>
                  </a:lnTo>
                  <a:lnTo>
                    <a:pt x="209339" y="3220"/>
                  </a:lnTo>
                  <a:lnTo>
                    <a:pt x="208811" y="3141"/>
                  </a:lnTo>
                  <a:lnTo>
                    <a:pt x="208345" y="3000"/>
                  </a:lnTo>
                  <a:lnTo>
                    <a:pt x="207931" y="2806"/>
                  </a:lnTo>
                  <a:lnTo>
                    <a:pt x="207386" y="2446"/>
                  </a:lnTo>
                  <a:lnTo>
                    <a:pt x="206761" y="1856"/>
                  </a:lnTo>
                  <a:lnTo>
                    <a:pt x="206471" y="1540"/>
                  </a:lnTo>
                  <a:lnTo>
                    <a:pt x="206198" y="1249"/>
                  </a:lnTo>
                  <a:lnTo>
                    <a:pt x="205626" y="704"/>
                  </a:lnTo>
                  <a:lnTo>
                    <a:pt x="205134" y="370"/>
                  </a:lnTo>
                  <a:lnTo>
                    <a:pt x="204773" y="194"/>
                  </a:lnTo>
                  <a:lnTo>
                    <a:pt x="204359" y="70"/>
                  </a:lnTo>
                  <a:lnTo>
                    <a:pt x="203893" y="9"/>
                  </a:lnTo>
                  <a:lnTo>
                    <a:pt x="203638" y="0"/>
                  </a:lnTo>
                  <a:lnTo>
                    <a:pt x="203383" y="9"/>
                  </a:lnTo>
                  <a:lnTo>
                    <a:pt x="202917" y="70"/>
                  </a:lnTo>
                  <a:lnTo>
                    <a:pt x="202503" y="194"/>
                  </a:lnTo>
                  <a:lnTo>
                    <a:pt x="202143" y="370"/>
                  </a:lnTo>
                  <a:lnTo>
                    <a:pt x="201650" y="704"/>
                  </a:lnTo>
                  <a:lnTo>
                    <a:pt x="201078" y="1249"/>
                  </a:lnTo>
                  <a:lnTo>
                    <a:pt x="200805" y="1540"/>
                  </a:lnTo>
                  <a:lnTo>
                    <a:pt x="200515" y="1856"/>
                  </a:lnTo>
                  <a:lnTo>
                    <a:pt x="199890" y="2446"/>
                  </a:lnTo>
                  <a:lnTo>
                    <a:pt x="199345" y="2806"/>
                  </a:lnTo>
                  <a:lnTo>
                    <a:pt x="198932" y="3000"/>
                  </a:lnTo>
                  <a:lnTo>
                    <a:pt x="198465" y="3141"/>
                  </a:lnTo>
                  <a:lnTo>
                    <a:pt x="197946" y="3220"/>
                  </a:lnTo>
                  <a:lnTo>
                    <a:pt x="197647" y="3229"/>
                  </a:lnTo>
                  <a:lnTo>
                    <a:pt x="197357" y="3220"/>
                  </a:lnTo>
                  <a:lnTo>
                    <a:pt x="196829" y="3141"/>
                  </a:lnTo>
                  <a:lnTo>
                    <a:pt x="196363" y="3000"/>
                  </a:lnTo>
                  <a:lnTo>
                    <a:pt x="195949" y="2806"/>
                  </a:lnTo>
                  <a:lnTo>
                    <a:pt x="195404" y="2446"/>
                  </a:lnTo>
                  <a:lnTo>
                    <a:pt x="194779" y="1856"/>
                  </a:lnTo>
                  <a:lnTo>
                    <a:pt x="194489" y="1540"/>
                  </a:lnTo>
                  <a:lnTo>
                    <a:pt x="194216" y="1249"/>
                  </a:lnTo>
                  <a:lnTo>
                    <a:pt x="193644" y="704"/>
                  </a:lnTo>
                  <a:lnTo>
                    <a:pt x="193161" y="370"/>
                  </a:lnTo>
                  <a:lnTo>
                    <a:pt x="192791" y="194"/>
                  </a:lnTo>
                  <a:lnTo>
                    <a:pt x="192378" y="70"/>
                  </a:lnTo>
                  <a:lnTo>
                    <a:pt x="191920" y="9"/>
                  </a:lnTo>
                  <a:lnTo>
                    <a:pt x="191656" y="0"/>
                  </a:lnTo>
                  <a:lnTo>
                    <a:pt x="191401" y="9"/>
                  </a:lnTo>
                  <a:lnTo>
                    <a:pt x="190935" y="70"/>
                  </a:lnTo>
                  <a:lnTo>
                    <a:pt x="190530" y="194"/>
                  </a:lnTo>
                  <a:lnTo>
                    <a:pt x="190161" y="370"/>
                  </a:lnTo>
                  <a:lnTo>
                    <a:pt x="189677" y="704"/>
                  </a:lnTo>
                  <a:lnTo>
                    <a:pt x="189096" y="1249"/>
                  </a:lnTo>
                  <a:lnTo>
                    <a:pt x="188824" y="1540"/>
                  </a:lnTo>
                  <a:lnTo>
                    <a:pt x="188533" y="1856"/>
                  </a:lnTo>
                  <a:lnTo>
                    <a:pt x="187917" y="2446"/>
                  </a:lnTo>
                  <a:lnTo>
                    <a:pt x="187372" y="2806"/>
                  </a:lnTo>
                  <a:lnTo>
                    <a:pt x="186959" y="3000"/>
                  </a:lnTo>
                  <a:lnTo>
                    <a:pt x="186492" y="3141"/>
                  </a:lnTo>
                  <a:lnTo>
                    <a:pt x="185964" y="3220"/>
                  </a:lnTo>
                  <a:lnTo>
                    <a:pt x="185665" y="3229"/>
                  </a:lnTo>
                  <a:lnTo>
                    <a:pt x="185375" y="3220"/>
                  </a:lnTo>
                  <a:lnTo>
                    <a:pt x="184847" y="3141"/>
                  </a:lnTo>
                  <a:lnTo>
                    <a:pt x="184381" y="3000"/>
                  </a:lnTo>
                  <a:lnTo>
                    <a:pt x="183968" y="2806"/>
                  </a:lnTo>
                  <a:lnTo>
                    <a:pt x="183422" y="2446"/>
                  </a:lnTo>
                  <a:lnTo>
                    <a:pt x="182806" y="1856"/>
                  </a:lnTo>
                  <a:lnTo>
                    <a:pt x="182516" y="1540"/>
                  </a:lnTo>
                  <a:lnTo>
                    <a:pt x="182243" y="1249"/>
                  </a:lnTo>
                  <a:lnTo>
                    <a:pt x="181663" y="704"/>
                  </a:lnTo>
                  <a:lnTo>
                    <a:pt x="181179" y="370"/>
                  </a:lnTo>
                  <a:lnTo>
                    <a:pt x="180809" y="194"/>
                  </a:lnTo>
                  <a:lnTo>
                    <a:pt x="180405" y="70"/>
                  </a:lnTo>
                  <a:lnTo>
                    <a:pt x="179938" y="9"/>
                  </a:lnTo>
                  <a:lnTo>
                    <a:pt x="179683" y="0"/>
                  </a:lnTo>
                  <a:lnTo>
                    <a:pt x="179419" y="9"/>
                  </a:lnTo>
                  <a:lnTo>
                    <a:pt x="178962" y="70"/>
                  </a:lnTo>
                  <a:lnTo>
                    <a:pt x="178548" y="194"/>
                  </a:lnTo>
                  <a:lnTo>
                    <a:pt x="178179" y="370"/>
                  </a:lnTo>
                  <a:lnTo>
                    <a:pt x="177695" y="704"/>
                  </a:lnTo>
                  <a:lnTo>
                    <a:pt x="177123" y="1249"/>
                  </a:lnTo>
                  <a:lnTo>
                    <a:pt x="176851" y="1540"/>
                  </a:lnTo>
                  <a:lnTo>
                    <a:pt x="176560" y="1856"/>
                  </a:lnTo>
                  <a:lnTo>
                    <a:pt x="175936" y="2446"/>
                  </a:lnTo>
                  <a:lnTo>
                    <a:pt x="175390" y="2806"/>
                  </a:lnTo>
                  <a:lnTo>
                    <a:pt x="174977" y="3000"/>
                  </a:lnTo>
                  <a:lnTo>
                    <a:pt x="174511" y="3141"/>
                  </a:lnTo>
                  <a:lnTo>
                    <a:pt x="173983" y="3220"/>
                  </a:lnTo>
                  <a:lnTo>
                    <a:pt x="173692" y="3229"/>
                  </a:lnTo>
                  <a:lnTo>
                    <a:pt x="173402" y="3220"/>
                  </a:lnTo>
                  <a:lnTo>
                    <a:pt x="172874" y="3141"/>
                  </a:lnTo>
                  <a:lnTo>
                    <a:pt x="172408" y="3000"/>
                  </a:lnTo>
                  <a:lnTo>
                    <a:pt x="171995" y="2806"/>
                  </a:lnTo>
                  <a:lnTo>
                    <a:pt x="171449" y="2446"/>
                  </a:lnTo>
                  <a:lnTo>
                    <a:pt x="170824" y="1856"/>
                  </a:lnTo>
                  <a:lnTo>
                    <a:pt x="170534" y="1540"/>
                  </a:lnTo>
                  <a:lnTo>
                    <a:pt x="170261" y="1249"/>
                  </a:lnTo>
                  <a:lnTo>
                    <a:pt x="169690" y="704"/>
                  </a:lnTo>
                  <a:lnTo>
                    <a:pt x="169197" y="370"/>
                  </a:lnTo>
                  <a:lnTo>
                    <a:pt x="168836" y="194"/>
                  </a:lnTo>
                  <a:lnTo>
                    <a:pt x="168423" y="70"/>
                  </a:lnTo>
                  <a:lnTo>
                    <a:pt x="167957" y="9"/>
                  </a:lnTo>
                  <a:lnTo>
                    <a:pt x="167701" y="0"/>
                  </a:lnTo>
                  <a:lnTo>
                    <a:pt x="167446" y="9"/>
                  </a:lnTo>
                  <a:lnTo>
                    <a:pt x="166980" y="70"/>
                  </a:lnTo>
                  <a:lnTo>
                    <a:pt x="166567" y="194"/>
                  </a:lnTo>
                  <a:lnTo>
                    <a:pt x="166206" y="370"/>
                  </a:lnTo>
                  <a:lnTo>
                    <a:pt x="165713" y="704"/>
                  </a:lnTo>
                  <a:lnTo>
                    <a:pt x="165141" y="1249"/>
                  </a:lnTo>
                  <a:lnTo>
                    <a:pt x="164869" y="1540"/>
                  </a:lnTo>
                  <a:lnTo>
                    <a:pt x="164578" y="1856"/>
                  </a:lnTo>
                  <a:lnTo>
                    <a:pt x="163954" y="2446"/>
                  </a:lnTo>
                  <a:lnTo>
                    <a:pt x="163408" y="2806"/>
                  </a:lnTo>
                  <a:lnTo>
                    <a:pt x="162995" y="3000"/>
                  </a:lnTo>
                  <a:lnTo>
                    <a:pt x="162529" y="3141"/>
                  </a:lnTo>
                  <a:lnTo>
                    <a:pt x="162010" y="3220"/>
                  </a:lnTo>
                  <a:lnTo>
                    <a:pt x="161711" y="3229"/>
                  </a:lnTo>
                  <a:lnTo>
                    <a:pt x="161420" y="3220"/>
                  </a:lnTo>
                  <a:lnTo>
                    <a:pt x="160892" y="3141"/>
                  </a:lnTo>
                  <a:lnTo>
                    <a:pt x="160426" y="3000"/>
                  </a:lnTo>
                  <a:lnTo>
                    <a:pt x="160013" y="2806"/>
                  </a:lnTo>
                  <a:lnTo>
                    <a:pt x="159467" y="2446"/>
                  </a:lnTo>
                  <a:lnTo>
                    <a:pt x="158843" y="1856"/>
                  </a:lnTo>
                  <a:lnTo>
                    <a:pt x="158561" y="1540"/>
                  </a:lnTo>
                  <a:lnTo>
                    <a:pt x="158280" y="1249"/>
                  </a:lnTo>
                  <a:lnTo>
                    <a:pt x="157708" y="704"/>
                  </a:lnTo>
                  <a:lnTo>
                    <a:pt x="157224" y="370"/>
                  </a:lnTo>
                  <a:lnTo>
                    <a:pt x="156855" y="194"/>
                  </a:lnTo>
                  <a:lnTo>
                    <a:pt x="156441" y="70"/>
                  </a:lnTo>
                  <a:lnTo>
                    <a:pt x="155984" y="9"/>
                  </a:lnTo>
                  <a:lnTo>
                    <a:pt x="155728" y="0"/>
                  </a:lnTo>
                  <a:lnTo>
                    <a:pt x="155465" y="9"/>
                  </a:lnTo>
                  <a:lnTo>
                    <a:pt x="155007" y="70"/>
                  </a:lnTo>
                  <a:lnTo>
                    <a:pt x="154594" y="194"/>
                  </a:lnTo>
                  <a:lnTo>
                    <a:pt x="154224" y="370"/>
                  </a:lnTo>
                  <a:lnTo>
                    <a:pt x="153740" y="704"/>
                  </a:lnTo>
                  <a:lnTo>
                    <a:pt x="153168" y="1249"/>
                  </a:lnTo>
                  <a:lnTo>
                    <a:pt x="152887" y="1540"/>
                  </a:lnTo>
                  <a:lnTo>
                    <a:pt x="152605" y="1856"/>
                  </a:lnTo>
                  <a:lnTo>
                    <a:pt x="151981" y="2446"/>
                  </a:lnTo>
                  <a:lnTo>
                    <a:pt x="151435" y="2806"/>
                  </a:lnTo>
                  <a:lnTo>
                    <a:pt x="151022" y="3000"/>
                  </a:lnTo>
                  <a:lnTo>
                    <a:pt x="150556" y="3141"/>
                  </a:lnTo>
                  <a:lnTo>
                    <a:pt x="150028" y="3220"/>
                  </a:lnTo>
                  <a:lnTo>
                    <a:pt x="149738" y="3229"/>
                  </a:lnTo>
                  <a:lnTo>
                    <a:pt x="149438" y="3220"/>
                  </a:lnTo>
                  <a:lnTo>
                    <a:pt x="148911" y="3141"/>
                  </a:lnTo>
                  <a:lnTo>
                    <a:pt x="148453" y="3000"/>
                  </a:lnTo>
                  <a:lnTo>
                    <a:pt x="148040" y="2806"/>
                  </a:lnTo>
                  <a:lnTo>
                    <a:pt x="147494" y="2446"/>
                  </a:lnTo>
                  <a:lnTo>
                    <a:pt x="146870" y="1856"/>
                  </a:lnTo>
                  <a:lnTo>
                    <a:pt x="146579" y="1540"/>
                  </a:lnTo>
                  <a:lnTo>
                    <a:pt x="146307" y="1249"/>
                  </a:lnTo>
                  <a:lnTo>
                    <a:pt x="145735" y="704"/>
                  </a:lnTo>
                  <a:lnTo>
                    <a:pt x="145242" y="370"/>
                  </a:lnTo>
                  <a:lnTo>
                    <a:pt x="144873" y="194"/>
                  </a:lnTo>
                  <a:lnTo>
                    <a:pt x="144468" y="70"/>
                  </a:lnTo>
                  <a:lnTo>
                    <a:pt x="144002" y="9"/>
                  </a:lnTo>
                  <a:lnTo>
                    <a:pt x="143747" y="0"/>
                  </a:lnTo>
                  <a:lnTo>
                    <a:pt x="143492" y="9"/>
                  </a:lnTo>
                  <a:lnTo>
                    <a:pt x="143025" y="70"/>
                  </a:lnTo>
                  <a:lnTo>
                    <a:pt x="142612" y="194"/>
                  </a:lnTo>
                  <a:lnTo>
                    <a:pt x="142242" y="370"/>
                  </a:lnTo>
                  <a:lnTo>
                    <a:pt x="141758" y="704"/>
                  </a:lnTo>
                  <a:lnTo>
                    <a:pt x="141187" y="1249"/>
                  </a:lnTo>
                  <a:lnTo>
                    <a:pt x="140914" y="1540"/>
                  </a:lnTo>
                  <a:lnTo>
                    <a:pt x="140624" y="1856"/>
                  </a:lnTo>
                  <a:lnTo>
                    <a:pt x="139999" y="2446"/>
                  </a:lnTo>
                  <a:lnTo>
                    <a:pt x="139454" y="2806"/>
                  </a:lnTo>
                  <a:lnTo>
                    <a:pt x="139040" y="3000"/>
                  </a:lnTo>
                  <a:lnTo>
                    <a:pt x="138574" y="3141"/>
                  </a:lnTo>
                  <a:lnTo>
                    <a:pt x="138046" y="3220"/>
                  </a:lnTo>
                  <a:lnTo>
                    <a:pt x="137756" y="3229"/>
                  </a:lnTo>
                  <a:lnTo>
                    <a:pt x="137465" y="3220"/>
                  </a:lnTo>
                  <a:lnTo>
                    <a:pt x="136938" y="3141"/>
                  </a:lnTo>
                  <a:lnTo>
                    <a:pt x="136471" y="3000"/>
                  </a:lnTo>
                  <a:lnTo>
                    <a:pt x="136058" y="2806"/>
                  </a:lnTo>
                  <a:lnTo>
                    <a:pt x="135512" y="2446"/>
                  </a:lnTo>
                  <a:lnTo>
                    <a:pt x="134888" y="1856"/>
                  </a:lnTo>
                  <a:lnTo>
                    <a:pt x="134598" y="1540"/>
                  </a:lnTo>
                  <a:lnTo>
                    <a:pt x="134325" y="1249"/>
                  </a:lnTo>
                  <a:lnTo>
                    <a:pt x="133753" y="704"/>
                  </a:lnTo>
                  <a:lnTo>
                    <a:pt x="133260" y="370"/>
                  </a:lnTo>
                  <a:lnTo>
                    <a:pt x="132900" y="194"/>
                  </a:lnTo>
                  <a:lnTo>
                    <a:pt x="132486" y="70"/>
                  </a:lnTo>
                  <a:lnTo>
                    <a:pt x="132020" y="9"/>
                  </a:lnTo>
                  <a:lnTo>
                    <a:pt x="131765" y="0"/>
                  </a:lnTo>
                  <a:lnTo>
                    <a:pt x="131510" y="9"/>
                  </a:lnTo>
                  <a:lnTo>
                    <a:pt x="131043" y="70"/>
                  </a:lnTo>
                  <a:lnTo>
                    <a:pt x="130630" y="194"/>
                  </a:lnTo>
                  <a:lnTo>
                    <a:pt x="130269" y="370"/>
                  </a:lnTo>
                  <a:lnTo>
                    <a:pt x="129777" y="704"/>
                  </a:lnTo>
                  <a:lnTo>
                    <a:pt x="129205" y="1249"/>
                  </a:lnTo>
                  <a:lnTo>
                    <a:pt x="128932" y="1540"/>
                  </a:lnTo>
                  <a:lnTo>
                    <a:pt x="128642" y="1856"/>
                  </a:lnTo>
                  <a:lnTo>
                    <a:pt x="128017" y="2446"/>
                  </a:lnTo>
                  <a:lnTo>
                    <a:pt x="127472" y="2806"/>
                  </a:lnTo>
                  <a:lnTo>
                    <a:pt x="127058" y="3000"/>
                  </a:lnTo>
                  <a:lnTo>
                    <a:pt x="126592" y="3141"/>
                  </a:lnTo>
                  <a:lnTo>
                    <a:pt x="126064" y="3220"/>
                  </a:lnTo>
                  <a:lnTo>
                    <a:pt x="125774" y="3229"/>
                  </a:lnTo>
                  <a:lnTo>
                    <a:pt x="125484" y="3220"/>
                  </a:lnTo>
                  <a:lnTo>
                    <a:pt x="124956" y="3141"/>
                  </a:lnTo>
                  <a:lnTo>
                    <a:pt x="124490" y="3000"/>
                  </a:lnTo>
                  <a:lnTo>
                    <a:pt x="124076" y="2806"/>
                  </a:lnTo>
                  <a:lnTo>
                    <a:pt x="123531" y="2446"/>
                  </a:lnTo>
                  <a:lnTo>
                    <a:pt x="122906" y="1856"/>
                  </a:lnTo>
                  <a:lnTo>
                    <a:pt x="122625" y="1540"/>
                  </a:lnTo>
                  <a:lnTo>
                    <a:pt x="122343" y="1249"/>
                  </a:lnTo>
                  <a:lnTo>
                    <a:pt x="121771" y="704"/>
                  </a:lnTo>
                  <a:lnTo>
                    <a:pt x="121287" y="370"/>
                  </a:lnTo>
                  <a:lnTo>
                    <a:pt x="120918" y="194"/>
                  </a:lnTo>
                  <a:lnTo>
                    <a:pt x="120504" y="70"/>
                  </a:lnTo>
                  <a:lnTo>
                    <a:pt x="120047" y="9"/>
                  </a:lnTo>
                  <a:lnTo>
                    <a:pt x="119783" y="0"/>
                  </a:lnTo>
                  <a:lnTo>
                    <a:pt x="119528" y="9"/>
                  </a:lnTo>
                  <a:lnTo>
                    <a:pt x="119062" y="70"/>
                  </a:lnTo>
                  <a:lnTo>
                    <a:pt x="118657" y="194"/>
                  </a:lnTo>
                  <a:lnTo>
                    <a:pt x="118288" y="370"/>
                  </a:lnTo>
                  <a:lnTo>
                    <a:pt x="117804" y="704"/>
                  </a:lnTo>
                  <a:lnTo>
                    <a:pt x="117232" y="1249"/>
                  </a:lnTo>
                  <a:lnTo>
                    <a:pt x="116950" y="1540"/>
                  </a:lnTo>
                  <a:lnTo>
                    <a:pt x="116660" y="1856"/>
                  </a:lnTo>
                  <a:lnTo>
                    <a:pt x="116044" y="2446"/>
                  </a:lnTo>
                  <a:lnTo>
                    <a:pt x="115499" y="2806"/>
                  </a:lnTo>
                  <a:lnTo>
                    <a:pt x="115085" y="3000"/>
                  </a:lnTo>
                  <a:lnTo>
                    <a:pt x="114619" y="3141"/>
                  </a:lnTo>
                  <a:lnTo>
                    <a:pt x="114091" y="3220"/>
                  </a:lnTo>
                  <a:lnTo>
                    <a:pt x="113801" y="3229"/>
                  </a:lnTo>
                  <a:lnTo>
                    <a:pt x="113502" y="3220"/>
                  </a:lnTo>
                  <a:lnTo>
                    <a:pt x="112974" y="3141"/>
                  </a:lnTo>
                  <a:lnTo>
                    <a:pt x="112508" y="3000"/>
                  </a:lnTo>
                  <a:lnTo>
                    <a:pt x="112094" y="2806"/>
                  </a:lnTo>
                  <a:lnTo>
                    <a:pt x="111549" y="2446"/>
                  </a:lnTo>
                  <a:lnTo>
                    <a:pt x="110933" y="1856"/>
                  </a:lnTo>
                  <a:lnTo>
                    <a:pt x="110643" y="1540"/>
                  </a:lnTo>
                  <a:lnTo>
                    <a:pt x="110370" y="1249"/>
                  </a:lnTo>
                  <a:lnTo>
                    <a:pt x="109798" y="704"/>
                  </a:lnTo>
                  <a:lnTo>
                    <a:pt x="109306" y="370"/>
                  </a:lnTo>
                  <a:lnTo>
                    <a:pt x="108936" y="194"/>
                  </a:lnTo>
                  <a:lnTo>
                    <a:pt x="108531" y="70"/>
                  </a:lnTo>
                  <a:lnTo>
                    <a:pt x="108065" y="9"/>
                  </a:lnTo>
                  <a:lnTo>
                    <a:pt x="107810" y="0"/>
                  </a:lnTo>
                  <a:lnTo>
                    <a:pt x="107555" y="9"/>
                  </a:lnTo>
                  <a:lnTo>
                    <a:pt x="107089" y="70"/>
                  </a:lnTo>
                  <a:lnTo>
                    <a:pt x="106675" y="194"/>
                  </a:lnTo>
                  <a:lnTo>
                    <a:pt x="106306" y="370"/>
                  </a:lnTo>
                  <a:lnTo>
                    <a:pt x="105822" y="704"/>
                  </a:lnTo>
                  <a:lnTo>
                    <a:pt x="105250" y="1249"/>
                  </a:lnTo>
                  <a:lnTo>
                    <a:pt x="104977" y="1540"/>
                  </a:lnTo>
                  <a:lnTo>
                    <a:pt x="104687" y="1856"/>
                  </a:lnTo>
                  <a:lnTo>
                    <a:pt x="104062" y="2446"/>
                  </a:lnTo>
                  <a:lnTo>
                    <a:pt x="103517" y="2806"/>
                  </a:lnTo>
                  <a:lnTo>
                    <a:pt x="103104" y="3000"/>
                  </a:lnTo>
                  <a:lnTo>
                    <a:pt x="102637" y="3141"/>
                  </a:lnTo>
                  <a:lnTo>
                    <a:pt x="102109" y="3220"/>
                  </a:lnTo>
                  <a:lnTo>
                    <a:pt x="101819" y="3229"/>
                  </a:lnTo>
                  <a:lnTo>
                    <a:pt x="101529" y="3220"/>
                  </a:lnTo>
                  <a:lnTo>
                    <a:pt x="101001" y="3141"/>
                  </a:lnTo>
                  <a:lnTo>
                    <a:pt x="100535" y="3000"/>
                  </a:lnTo>
                  <a:lnTo>
                    <a:pt x="100121" y="2806"/>
                  </a:lnTo>
                  <a:lnTo>
                    <a:pt x="99576" y="2446"/>
                  </a:lnTo>
                  <a:lnTo>
                    <a:pt x="98951" y="1856"/>
                  </a:lnTo>
                  <a:lnTo>
                    <a:pt x="98661" y="1540"/>
                  </a:lnTo>
                  <a:lnTo>
                    <a:pt x="98388" y="1249"/>
                  </a:lnTo>
                  <a:lnTo>
                    <a:pt x="97816" y="704"/>
                  </a:lnTo>
                  <a:lnTo>
                    <a:pt x="97324" y="370"/>
                  </a:lnTo>
                  <a:lnTo>
                    <a:pt x="96963" y="194"/>
                  </a:lnTo>
                  <a:lnTo>
                    <a:pt x="96550" y="70"/>
                  </a:lnTo>
                  <a:lnTo>
                    <a:pt x="96083" y="9"/>
                  </a:lnTo>
                  <a:lnTo>
                    <a:pt x="95828" y="0"/>
                  </a:lnTo>
                  <a:lnTo>
                    <a:pt x="95573" y="9"/>
                  </a:lnTo>
                  <a:lnTo>
                    <a:pt x="95107" y="70"/>
                  </a:lnTo>
                  <a:lnTo>
                    <a:pt x="94693" y="194"/>
                  </a:lnTo>
                  <a:lnTo>
                    <a:pt x="94333" y="370"/>
                  </a:lnTo>
                  <a:lnTo>
                    <a:pt x="93840" y="704"/>
                  </a:lnTo>
                  <a:lnTo>
                    <a:pt x="93268" y="1249"/>
                  </a:lnTo>
                  <a:lnTo>
                    <a:pt x="92996" y="1540"/>
                  </a:lnTo>
                  <a:lnTo>
                    <a:pt x="92705" y="1856"/>
                  </a:lnTo>
                  <a:lnTo>
                    <a:pt x="92081" y="2446"/>
                  </a:lnTo>
                  <a:lnTo>
                    <a:pt x="91535" y="2806"/>
                  </a:lnTo>
                  <a:lnTo>
                    <a:pt x="91122" y="3000"/>
                  </a:lnTo>
                  <a:lnTo>
                    <a:pt x="90655" y="3141"/>
                  </a:lnTo>
                  <a:lnTo>
                    <a:pt x="90128" y="3220"/>
                  </a:lnTo>
                  <a:lnTo>
                    <a:pt x="89837" y="3229"/>
                  </a:lnTo>
                  <a:lnTo>
                    <a:pt x="89547" y="3220"/>
                  </a:lnTo>
                  <a:lnTo>
                    <a:pt x="89019" y="3141"/>
                  </a:lnTo>
                  <a:lnTo>
                    <a:pt x="88553" y="3000"/>
                  </a:lnTo>
                  <a:lnTo>
                    <a:pt x="88139" y="2806"/>
                  </a:lnTo>
                  <a:lnTo>
                    <a:pt x="87594" y="2446"/>
                  </a:lnTo>
                  <a:lnTo>
                    <a:pt x="86969" y="1856"/>
                  </a:lnTo>
                  <a:lnTo>
                    <a:pt x="86679" y="1540"/>
                  </a:lnTo>
                  <a:lnTo>
                    <a:pt x="86406" y="1249"/>
                  </a:lnTo>
                  <a:lnTo>
                    <a:pt x="85835" y="704"/>
                  </a:lnTo>
                  <a:lnTo>
                    <a:pt x="85351" y="370"/>
                  </a:lnTo>
                  <a:lnTo>
                    <a:pt x="84981" y="194"/>
                  </a:lnTo>
                  <a:lnTo>
                    <a:pt x="84568" y="70"/>
                  </a:lnTo>
                  <a:lnTo>
                    <a:pt x="84110" y="9"/>
                  </a:lnTo>
                  <a:lnTo>
                    <a:pt x="83846" y="0"/>
                  </a:lnTo>
                  <a:lnTo>
                    <a:pt x="83591" y="9"/>
                  </a:lnTo>
                  <a:lnTo>
                    <a:pt x="83125" y="70"/>
                  </a:lnTo>
                  <a:lnTo>
                    <a:pt x="82720" y="194"/>
                  </a:lnTo>
                  <a:lnTo>
                    <a:pt x="82351" y="370"/>
                  </a:lnTo>
                  <a:lnTo>
                    <a:pt x="81867" y="704"/>
                  </a:lnTo>
                  <a:lnTo>
                    <a:pt x="81286" y="1249"/>
                  </a:lnTo>
                  <a:lnTo>
                    <a:pt x="81014" y="1540"/>
                  </a:lnTo>
                  <a:lnTo>
                    <a:pt x="80723" y="1856"/>
                  </a:lnTo>
                  <a:lnTo>
                    <a:pt x="80108" y="2446"/>
                  </a:lnTo>
                  <a:lnTo>
                    <a:pt x="79562" y="2806"/>
                  </a:lnTo>
                  <a:lnTo>
                    <a:pt x="79149" y="3000"/>
                  </a:lnTo>
                  <a:lnTo>
                    <a:pt x="78682" y="3141"/>
                  </a:lnTo>
                  <a:lnTo>
                    <a:pt x="78155" y="3220"/>
                  </a:lnTo>
                  <a:lnTo>
                    <a:pt x="77864" y="3229"/>
                  </a:lnTo>
                  <a:lnTo>
                    <a:pt x="77565" y="3220"/>
                  </a:lnTo>
                  <a:lnTo>
                    <a:pt x="77037" y="3141"/>
                  </a:lnTo>
                  <a:lnTo>
                    <a:pt x="76571" y="3000"/>
                  </a:lnTo>
                  <a:lnTo>
                    <a:pt x="76158" y="2806"/>
                  </a:lnTo>
                  <a:lnTo>
                    <a:pt x="75612" y="2446"/>
                  </a:lnTo>
                  <a:lnTo>
                    <a:pt x="74996" y="1856"/>
                  </a:lnTo>
                  <a:lnTo>
                    <a:pt x="74706" y="1540"/>
                  </a:lnTo>
                  <a:lnTo>
                    <a:pt x="74433" y="1249"/>
                  </a:lnTo>
                  <a:lnTo>
                    <a:pt x="73862" y="704"/>
                  </a:lnTo>
                  <a:lnTo>
                    <a:pt x="73369" y="370"/>
                  </a:lnTo>
                  <a:lnTo>
                    <a:pt x="72999" y="194"/>
                  </a:lnTo>
                  <a:lnTo>
                    <a:pt x="72595" y="70"/>
                  </a:lnTo>
                  <a:lnTo>
                    <a:pt x="72129" y="9"/>
                  </a:lnTo>
                  <a:lnTo>
                    <a:pt x="71873" y="0"/>
                  </a:lnTo>
                  <a:lnTo>
                    <a:pt x="71610" y="9"/>
                  </a:lnTo>
                  <a:lnTo>
                    <a:pt x="71152" y="70"/>
                  </a:lnTo>
                  <a:lnTo>
                    <a:pt x="70739" y="194"/>
                  </a:lnTo>
                  <a:lnTo>
                    <a:pt x="70369" y="370"/>
                  </a:lnTo>
                  <a:lnTo>
                    <a:pt x="69885" y="704"/>
                  </a:lnTo>
                  <a:lnTo>
                    <a:pt x="69313" y="1249"/>
                  </a:lnTo>
                  <a:lnTo>
                    <a:pt x="69041" y="1540"/>
                  </a:lnTo>
                  <a:lnTo>
                    <a:pt x="68750" y="1856"/>
                  </a:lnTo>
                  <a:lnTo>
                    <a:pt x="68126" y="2446"/>
                  </a:lnTo>
                  <a:lnTo>
                    <a:pt x="67580" y="2806"/>
                  </a:lnTo>
                  <a:lnTo>
                    <a:pt x="67167" y="3000"/>
                  </a:lnTo>
                  <a:lnTo>
                    <a:pt x="66701" y="3141"/>
                  </a:lnTo>
                  <a:lnTo>
                    <a:pt x="66173" y="3220"/>
                  </a:lnTo>
                  <a:lnTo>
                    <a:pt x="65883" y="3229"/>
                  </a:lnTo>
                  <a:lnTo>
                    <a:pt x="65592" y="3220"/>
                  </a:lnTo>
                  <a:lnTo>
                    <a:pt x="65064" y="3141"/>
                  </a:lnTo>
                  <a:lnTo>
                    <a:pt x="64598" y="3000"/>
                  </a:lnTo>
                  <a:lnTo>
                    <a:pt x="64185" y="2806"/>
                  </a:lnTo>
                  <a:lnTo>
                    <a:pt x="63639" y="2446"/>
                  </a:lnTo>
                  <a:lnTo>
                    <a:pt x="63015" y="1856"/>
                  </a:lnTo>
                  <a:lnTo>
                    <a:pt x="62724" y="1540"/>
                  </a:lnTo>
                  <a:lnTo>
                    <a:pt x="62452" y="1249"/>
                  </a:lnTo>
                  <a:lnTo>
                    <a:pt x="61880" y="704"/>
                  </a:lnTo>
                  <a:lnTo>
                    <a:pt x="61387" y="370"/>
                  </a:lnTo>
                  <a:lnTo>
                    <a:pt x="61026" y="194"/>
                  </a:lnTo>
                  <a:lnTo>
                    <a:pt x="60613" y="70"/>
                  </a:lnTo>
                  <a:lnTo>
                    <a:pt x="60147" y="9"/>
                  </a:lnTo>
                  <a:lnTo>
                    <a:pt x="59892" y="0"/>
                  </a:lnTo>
                  <a:lnTo>
                    <a:pt x="59637" y="9"/>
                  </a:lnTo>
                  <a:lnTo>
                    <a:pt x="59170" y="70"/>
                  </a:lnTo>
                  <a:lnTo>
                    <a:pt x="58757" y="194"/>
                  </a:lnTo>
                  <a:lnTo>
                    <a:pt x="58396" y="370"/>
                  </a:lnTo>
                  <a:lnTo>
                    <a:pt x="57903" y="704"/>
                  </a:lnTo>
                  <a:lnTo>
                    <a:pt x="57332" y="1249"/>
                  </a:lnTo>
                  <a:lnTo>
                    <a:pt x="57059" y="1540"/>
                  </a:lnTo>
                  <a:lnTo>
                    <a:pt x="56769" y="1856"/>
                  </a:lnTo>
                  <a:lnTo>
                    <a:pt x="56144" y="2446"/>
                  </a:lnTo>
                  <a:lnTo>
                    <a:pt x="55599" y="2806"/>
                  </a:lnTo>
                  <a:lnTo>
                    <a:pt x="55185" y="3000"/>
                  </a:lnTo>
                  <a:lnTo>
                    <a:pt x="54719" y="3141"/>
                  </a:lnTo>
                  <a:lnTo>
                    <a:pt x="54191" y="3220"/>
                  </a:lnTo>
                  <a:lnTo>
                    <a:pt x="53901" y="3229"/>
                  </a:lnTo>
                  <a:lnTo>
                    <a:pt x="53610" y="3220"/>
                  </a:lnTo>
                  <a:lnTo>
                    <a:pt x="53083" y="3141"/>
                  </a:lnTo>
                  <a:lnTo>
                    <a:pt x="52616" y="3000"/>
                  </a:lnTo>
                  <a:lnTo>
                    <a:pt x="52203" y="2806"/>
                  </a:lnTo>
                  <a:lnTo>
                    <a:pt x="51657" y="2446"/>
                  </a:lnTo>
                  <a:lnTo>
                    <a:pt x="51033" y="1856"/>
                  </a:lnTo>
                  <a:lnTo>
                    <a:pt x="50743" y="1540"/>
                  </a:lnTo>
                  <a:lnTo>
                    <a:pt x="50470" y="1249"/>
                  </a:lnTo>
                  <a:lnTo>
                    <a:pt x="49898" y="704"/>
                  </a:lnTo>
                  <a:lnTo>
                    <a:pt x="49414" y="370"/>
                  </a:lnTo>
                  <a:lnTo>
                    <a:pt x="49045" y="194"/>
                  </a:lnTo>
                  <a:lnTo>
                    <a:pt x="48631" y="70"/>
                  </a:lnTo>
                  <a:lnTo>
                    <a:pt x="48174" y="9"/>
                  </a:lnTo>
                  <a:lnTo>
                    <a:pt x="47910" y="0"/>
                  </a:lnTo>
                  <a:lnTo>
                    <a:pt x="47655" y="9"/>
                  </a:lnTo>
                  <a:lnTo>
                    <a:pt x="47188" y="70"/>
                  </a:lnTo>
                  <a:lnTo>
                    <a:pt x="46784" y="194"/>
                  </a:lnTo>
                  <a:lnTo>
                    <a:pt x="46414" y="370"/>
                  </a:lnTo>
                  <a:lnTo>
                    <a:pt x="45930" y="704"/>
                  </a:lnTo>
                  <a:lnTo>
                    <a:pt x="45359" y="1249"/>
                  </a:lnTo>
                  <a:lnTo>
                    <a:pt x="45077" y="1540"/>
                  </a:lnTo>
                  <a:lnTo>
                    <a:pt x="44787" y="1856"/>
                  </a:lnTo>
                  <a:lnTo>
                    <a:pt x="44171" y="2446"/>
                  </a:lnTo>
                  <a:lnTo>
                    <a:pt x="43626" y="2806"/>
                  </a:lnTo>
                  <a:lnTo>
                    <a:pt x="43212" y="3000"/>
                  </a:lnTo>
                  <a:lnTo>
                    <a:pt x="42746" y="3141"/>
                  </a:lnTo>
                  <a:lnTo>
                    <a:pt x="42218" y="3220"/>
                  </a:lnTo>
                  <a:lnTo>
                    <a:pt x="41928" y="3229"/>
                  </a:lnTo>
                  <a:lnTo>
                    <a:pt x="41629" y="3220"/>
                  </a:lnTo>
                  <a:lnTo>
                    <a:pt x="41101" y="3141"/>
                  </a:lnTo>
                  <a:lnTo>
                    <a:pt x="40635" y="3000"/>
                  </a:lnTo>
                  <a:lnTo>
                    <a:pt x="40221" y="2806"/>
                  </a:lnTo>
                  <a:lnTo>
                    <a:pt x="39676" y="2446"/>
                  </a:lnTo>
                  <a:lnTo>
                    <a:pt x="39060" y="1856"/>
                  </a:lnTo>
                  <a:lnTo>
                    <a:pt x="38770" y="1540"/>
                  </a:lnTo>
                  <a:lnTo>
                    <a:pt x="38497" y="1249"/>
                  </a:lnTo>
                  <a:lnTo>
                    <a:pt x="37925" y="704"/>
                  </a:lnTo>
                  <a:lnTo>
                    <a:pt x="37432" y="370"/>
                  </a:lnTo>
                  <a:lnTo>
                    <a:pt x="37063" y="194"/>
                  </a:lnTo>
                  <a:lnTo>
                    <a:pt x="36658" y="70"/>
                  </a:lnTo>
                  <a:lnTo>
                    <a:pt x="36192" y="9"/>
                  </a:lnTo>
                  <a:lnTo>
                    <a:pt x="35937" y="0"/>
                  </a:lnTo>
                  <a:lnTo>
                    <a:pt x="35673" y="9"/>
                  </a:lnTo>
                  <a:lnTo>
                    <a:pt x="35215" y="70"/>
                  </a:lnTo>
                  <a:lnTo>
                    <a:pt x="34802" y="194"/>
                  </a:lnTo>
                  <a:lnTo>
                    <a:pt x="34432" y="370"/>
                  </a:lnTo>
                  <a:lnTo>
                    <a:pt x="33949" y="704"/>
                  </a:lnTo>
                  <a:lnTo>
                    <a:pt x="33377" y="1249"/>
                  </a:lnTo>
                  <a:lnTo>
                    <a:pt x="33104" y="1540"/>
                  </a:lnTo>
                  <a:lnTo>
                    <a:pt x="32814" y="1856"/>
                  </a:lnTo>
                  <a:lnTo>
                    <a:pt x="32189" y="2446"/>
                  </a:lnTo>
                  <a:lnTo>
                    <a:pt x="31644" y="2806"/>
                  </a:lnTo>
                  <a:lnTo>
                    <a:pt x="31230" y="3000"/>
                  </a:lnTo>
                  <a:lnTo>
                    <a:pt x="30764" y="3141"/>
                  </a:lnTo>
                  <a:lnTo>
                    <a:pt x="30236" y="3220"/>
                  </a:lnTo>
                  <a:lnTo>
                    <a:pt x="29946" y="3229"/>
                  </a:lnTo>
                  <a:lnTo>
                    <a:pt x="29656" y="3220"/>
                  </a:lnTo>
                  <a:lnTo>
                    <a:pt x="29128" y="3141"/>
                  </a:lnTo>
                  <a:lnTo>
                    <a:pt x="28662" y="3000"/>
                  </a:lnTo>
                  <a:lnTo>
                    <a:pt x="28248" y="2806"/>
                  </a:lnTo>
                  <a:lnTo>
                    <a:pt x="27703" y="2446"/>
                  </a:lnTo>
                  <a:lnTo>
                    <a:pt x="27078" y="1856"/>
                  </a:lnTo>
                  <a:lnTo>
                    <a:pt x="26788" y="1540"/>
                  </a:lnTo>
                  <a:lnTo>
                    <a:pt x="26515" y="1249"/>
                  </a:lnTo>
                  <a:lnTo>
                    <a:pt x="25943" y="704"/>
                  </a:lnTo>
                  <a:lnTo>
                    <a:pt x="25451" y="370"/>
                  </a:lnTo>
                  <a:lnTo>
                    <a:pt x="25090" y="194"/>
                  </a:lnTo>
                  <a:lnTo>
                    <a:pt x="24676" y="70"/>
                  </a:lnTo>
                  <a:lnTo>
                    <a:pt x="24210" y="9"/>
                  </a:lnTo>
                  <a:lnTo>
                    <a:pt x="23955" y="0"/>
                  </a:lnTo>
                  <a:lnTo>
                    <a:pt x="23700" y="9"/>
                  </a:lnTo>
                  <a:lnTo>
                    <a:pt x="23234" y="70"/>
                  </a:lnTo>
                  <a:lnTo>
                    <a:pt x="22829" y="194"/>
                  </a:lnTo>
                  <a:lnTo>
                    <a:pt x="22459" y="370"/>
                  </a:lnTo>
                  <a:lnTo>
                    <a:pt x="21967" y="704"/>
                  </a:lnTo>
                  <a:lnTo>
                    <a:pt x="21395" y="1249"/>
                  </a:lnTo>
                  <a:lnTo>
                    <a:pt x="21122" y="1540"/>
                  </a:lnTo>
                  <a:lnTo>
                    <a:pt x="20832" y="1856"/>
                  </a:lnTo>
                  <a:lnTo>
                    <a:pt x="20216" y="2446"/>
                  </a:lnTo>
                  <a:lnTo>
                    <a:pt x="19662" y="2806"/>
                  </a:lnTo>
                  <a:lnTo>
                    <a:pt x="19249" y="3000"/>
                  </a:lnTo>
                  <a:lnTo>
                    <a:pt x="18782" y="3141"/>
                  </a:lnTo>
                  <a:lnTo>
                    <a:pt x="18263" y="3220"/>
                  </a:lnTo>
                  <a:lnTo>
                    <a:pt x="17964" y="3229"/>
                  </a:lnTo>
                  <a:lnTo>
                    <a:pt x="17674" y="3220"/>
                  </a:lnTo>
                  <a:lnTo>
                    <a:pt x="17146" y="3141"/>
                  </a:lnTo>
                  <a:lnTo>
                    <a:pt x="16680" y="3000"/>
                  </a:lnTo>
                  <a:lnTo>
                    <a:pt x="16266" y="2806"/>
                  </a:lnTo>
                  <a:lnTo>
                    <a:pt x="15721" y="2446"/>
                  </a:lnTo>
                  <a:lnTo>
                    <a:pt x="15096" y="1856"/>
                  </a:lnTo>
                  <a:lnTo>
                    <a:pt x="14815" y="1540"/>
                  </a:lnTo>
                  <a:lnTo>
                    <a:pt x="14533" y="1249"/>
                  </a:lnTo>
                  <a:lnTo>
                    <a:pt x="13961" y="704"/>
                  </a:lnTo>
                  <a:lnTo>
                    <a:pt x="13478" y="370"/>
                  </a:lnTo>
                  <a:lnTo>
                    <a:pt x="13108" y="194"/>
                  </a:lnTo>
                  <a:lnTo>
                    <a:pt x="12695" y="70"/>
                  </a:lnTo>
                  <a:lnTo>
                    <a:pt x="12237" y="9"/>
                  </a:lnTo>
                  <a:lnTo>
                    <a:pt x="11982" y="0"/>
                  </a:lnTo>
                  <a:lnTo>
                    <a:pt x="11718" y="9"/>
                  </a:lnTo>
                  <a:lnTo>
                    <a:pt x="11261" y="70"/>
                  </a:lnTo>
                  <a:lnTo>
                    <a:pt x="10847" y="194"/>
                  </a:lnTo>
                  <a:lnTo>
                    <a:pt x="10478" y="370"/>
                  </a:lnTo>
                  <a:lnTo>
                    <a:pt x="9994" y="704"/>
                  </a:lnTo>
                  <a:lnTo>
                    <a:pt x="9422" y="1249"/>
                  </a:lnTo>
                  <a:lnTo>
                    <a:pt x="9141" y="1540"/>
                  </a:lnTo>
                  <a:lnTo>
                    <a:pt x="8859" y="1856"/>
                  </a:lnTo>
                  <a:lnTo>
                    <a:pt x="8234" y="2446"/>
                  </a:lnTo>
                  <a:lnTo>
                    <a:pt x="7689" y="2806"/>
                  </a:lnTo>
                  <a:lnTo>
                    <a:pt x="7275" y="3000"/>
                  </a:lnTo>
                  <a:lnTo>
                    <a:pt x="6809" y="3141"/>
                  </a:lnTo>
                  <a:lnTo>
                    <a:pt x="6281" y="3220"/>
                  </a:lnTo>
                  <a:lnTo>
                    <a:pt x="5991" y="3229"/>
                  </a:lnTo>
                  <a:lnTo>
                    <a:pt x="5692" y="3220"/>
                  </a:lnTo>
                  <a:lnTo>
                    <a:pt x="5173" y="3141"/>
                  </a:lnTo>
                  <a:lnTo>
                    <a:pt x="4707" y="3000"/>
                  </a:lnTo>
                  <a:lnTo>
                    <a:pt x="4293" y="2806"/>
                  </a:lnTo>
                  <a:lnTo>
                    <a:pt x="3748" y="2446"/>
                  </a:lnTo>
                  <a:lnTo>
                    <a:pt x="3123" y="1856"/>
                  </a:lnTo>
                  <a:lnTo>
                    <a:pt x="2833" y="1540"/>
                  </a:lnTo>
                  <a:lnTo>
                    <a:pt x="2560" y="1249"/>
                  </a:lnTo>
                  <a:lnTo>
                    <a:pt x="1988" y="704"/>
                  </a:lnTo>
                  <a:lnTo>
                    <a:pt x="1496" y="370"/>
                  </a:lnTo>
                  <a:lnTo>
                    <a:pt x="1135" y="194"/>
                  </a:lnTo>
                  <a:lnTo>
                    <a:pt x="722" y="70"/>
                  </a:lnTo>
                  <a:lnTo>
                    <a:pt x="255" y="9"/>
                  </a:lnTo>
                  <a:lnTo>
                    <a:pt x="0" y="0"/>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9" name="Google Shape;519;p16"/>
            <p:cNvSpPr/>
            <p:nvPr/>
          </p:nvSpPr>
          <p:spPr>
            <a:xfrm>
              <a:off x="-34937" y="4497093"/>
              <a:ext cx="9213888" cy="646417"/>
            </a:xfrm>
            <a:custGeom>
              <a:avLst/>
              <a:gdLst/>
              <a:ahLst/>
              <a:cxnLst/>
              <a:rect l="l" t="t" r="r" b="b"/>
              <a:pathLst>
                <a:path w="281512" h="19750" extrusionOk="0">
                  <a:moveTo>
                    <a:pt x="0" y="0"/>
                  </a:moveTo>
                  <a:lnTo>
                    <a:pt x="0" y="19750"/>
                  </a:lnTo>
                  <a:lnTo>
                    <a:pt x="281511" y="19750"/>
                  </a:lnTo>
                  <a:lnTo>
                    <a:pt x="281511" y="3229"/>
                  </a:lnTo>
                  <a:lnTo>
                    <a:pt x="281221" y="3220"/>
                  </a:lnTo>
                  <a:lnTo>
                    <a:pt x="280693" y="3141"/>
                  </a:lnTo>
                  <a:lnTo>
                    <a:pt x="280227" y="3000"/>
                  </a:lnTo>
                  <a:lnTo>
                    <a:pt x="279813" y="2806"/>
                  </a:lnTo>
                  <a:lnTo>
                    <a:pt x="279268" y="2446"/>
                  </a:lnTo>
                  <a:lnTo>
                    <a:pt x="278643" y="1856"/>
                  </a:lnTo>
                  <a:lnTo>
                    <a:pt x="278353" y="1540"/>
                  </a:lnTo>
                  <a:lnTo>
                    <a:pt x="278080" y="1249"/>
                  </a:lnTo>
                  <a:lnTo>
                    <a:pt x="277508" y="704"/>
                  </a:lnTo>
                  <a:lnTo>
                    <a:pt x="277016" y="370"/>
                  </a:lnTo>
                  <a:lnTo>
                    <a:pt x="276655" y="194"/>
                  </a:lnTo>
                  <a:lnTo>
                    <a:pt x="276241" y="70"/>
                  </a:lnTo>
                  <a:lnTo>
                    <a:pt x="275775" y="9"/>
                  </a:lnTo>
                  <a:lnTo>
                    <a:pt x="275520" y="0"/>
                  </a:lnTo>
                  <a:lnTo>
                    <a:pt x="275265" y="9"/>
                  </a:lnTo>
                  <a:lnTo>
                    <a:pt x="274799" y="70"/>
                  </a:lnTo>
                  <a:lnTo>
                    <a:pt x="274385" y="194"/>
                  </a:lnTo>
                  <a:lnTo>
                    <a:pt x="274025" y="370"/>
                  </a:lnTo>
                  <a:lnTo>
                    <a:pt x="273532" y="704"/>
                  </a:lnTo>
                  <a:lnTo>
                    <a:pt x="272960" y="1249"/>
                  </a:lnTo>
                  <a:lnTo>
                    <a:pt x="272687" y="1540"/>
                  </a:lnTo>
                  <a:lnTo>
                    <a:pt x="272397" y="1856"/>
                  </a:lnTo>
                  <a:lnTo>
                    <a:pt x="271773" y="2446"/>
                  </a:lnTo>
                  <a:lnTo>
                    <a:pt x="271227" y="2806"/>
                  </a:lnTo>
                  <a:lnTo>
                    <a:pt x="270814" y="3000"/>
                  </a:lnTo>
                  <a:lnTo>
                    <a:pt x="270347" y="3141"/>
                  </a:lnTo>
                  <a:lnTo>
                    <a:pt x="269820" y="3220"/>
                  </a:lnTo>
                  <a:lnTo>
                    <a:pt x="269529" y="3229"/>
                  </a:lnTo>
                  <a:lnTo>
                    <a:pt x="269239" y="3220"/>
                  </a:lnTo>
                  <a:lnTo>
                    <a:pt x="268711" y="3141"/>
                  </a:lnTo>
                  <a:lnTo>
                    <a:pt x="268245" y="3000"/>
                  </a:lnTo>
                  <a:lnTo>
                    <a:pt x="267831" y="2806"/>
                  </a:lnTo>
                  <a:lnTo>
                    <a:pt x="267286" y="2446"/>
                  </a:lnTo>
                  <a:lnTo>
                    <a:pt x="266661" y="1856"/>
                  </a:lnTo>
                  <a:lnTo>
                    <a:pt x="266371" y="1540"/>
                  </a:lnTo>
                  <a:lnTo>
                    <a:pt x="266098" y="1249"/>
                  </a:lnTo>
                  <a:lnTo>
                    <a:pt x="265526" y="704"/>
                  </a:lnTo>
                  <a:lnTo>
                    <a:pt x="265034" y="370"/>
                  </a:lnTo>
                  <a:lnTo>
                    <a:pt x="264673" y="194"/>
                  </a:lnTo>
                  <a:lnTo>
                    <a:pt x="264260" y="70"/>
                  </a:lnTo>
                  <a:lnTo>
                    <a:pt x="263793" y="9"/>
                  </a:lnTo>
                  <a:lnTo>
                    <a:pt x="263538" y="0"/>
                  </a:lnTo>
                  <a:lnTo>
                    <a:pt x="263283" y="9"/>
                  </a:lnTo>
                  <a:lnTo>
                    <a:pt x="262817" y="70"/>
                  </a:lnTo>
                  <a:lnTo>
                    <a:pt x="262403" y="194"/>
                  </a:lnTo>
                  <a:lnTo>
                    <a:pt x="262043" y="370"/>
                  </a:lnTo>
                  <a:lnTo>
                    <a:pt x="261550" y="704"/>
                  </a:lnTo>
                  <a:lnTo>
                    <a:pt x="260978" y="1249"/>
                  </a:lnTo>
                  <a:lnTo>
                    <a:pt x="260706" y="1540"/>
                  </a:lnTo>
                  <a:lnTo>
                    <a:pt x="260415" y="1856"/>
                  </a:lnTo>
                  <a:lnTo>
                    <a:pt x="259791" y="2446"/>
                  </a:lnTo>
                  <a:lnTo>
                    <a:pt x="259245" y="2806"/>
                  </a:lnTo>
                  <a:lnTo>
                    <a:pt x="258832" y="3000"/>
                  </a:lnTo>
                  <a:lnTo>
                    <a:pt x="258366" y="3141"/>
                  </a:lnTo>
                  <a:lnTo>
                    <a:pt x="257838" y="3220"/>
                  </a:lnTo>
                  <a:lnTo>
                    <a:pt x="257547" y="3229"/>
                  </a:lnTo>
                  <a:lnTo>
                    <a:pt x="257257" y="3220"/>
                  </a:lnTo>
                  <a:lnTo>
                    <a:pt x="256729" y="3141"/>
                  </a:lnTo>
                  <a:lnTo>
                    <a:pt x="256263" y="3000"/>
                  </a:lnTo>
                  <a:lnTo>
                    <a:pt x="255850" y="2806"/>
                  </a:lnTo>
                  <a:lnTo>
                    <a:pt x="255304" y="2446"/>
                  </a:lnTo>
                  <a:lnTo>
                    <a:pt x="254680" y="1856"/>
                  </a:lnTo>
                  <a:lnTo>
                    <a:pt x="254389" y="1540"/>
                  </a:lnTo>
                  <a:lnTo>
                    <a:pt x="254116" y="1249"/>
                  </a:lnTo>
                  <a:lnTo>
                    <a:pt x="253545" y="704"/>
                  </a:lnTo>
                  <a:lnTo>
                    <a:pt x="253052" y="370"/>
                  </a:lnTo>
                  <a:lnTo>
                    <a:pt x="252691" y="194"/>
                  </a:lnTo>
                  <a:lnTo>
                    <a:pt x="252278" y="70"/>
                  </a:lnTo>
                  <a:lnTo>
                    <a:pt x="251812" y="9"/>
                  </a:lnTo>
                  <a:lnTo>
                    <a:pt x="251557" y="0"/>
                  </a:lnTo>
                  <a:lnTo>
                    <a:pt x="251301" y="9"/>
                  </a:lnTo>
                  <a:lnTo>
                    <a:pt x="250835" y="70"/>
                  </a:lnTo>
                  <a:lnTo>
                    <a:pt x="250422" y="194"/>
                  </a:lnTo>
                  <a:lnTo>
                    <a:pt x="250061" y="370"/>
                  </a:lnTo>
                  <a:lnTo>
                    <a:pt x="249568" y="704"/>
                  </a:lnTo>
                  <a:lnTo>
                    <a:pt x="248997" y="1249"/>
                  </a:lnTo>
                  <a:lnTo>
                    <a:pt x="248724" y="1540"/>
                  </a:lnTo>
                  <a:lnTo>
                    <a:pt x="248433" y="1856"/>
                  </a:lnTo>
                  <a:lnTo>
                    <a:pt x="247809" y="2446"/>
                  </a:lnTo>
                  <a:lnTo>
                    <a:pt x="247263" y="2806"/>
                  </a:lnTo>
                  <a:lnTo>
                    <a:pt x="246850" y="3000"/>
                  </a:lnTo>
                  <a:lnTo>
                    <a:pt x="246384" y="3141"/>
                  </a:lnTo>
                  <a:lnTo>
                    <a:pt x="245856" y="3220"/>
                  </a:lnTo>
                  <a:lnTo>
                    <a:pt x="245566" y="3229"/>
                  </a:lnTo>
                  <a:lnTo>
                    <a:pt x="245275" y="3220"/>
                  </a:lnTo>
                  <a:lnTo>
                    <a:pt x="244747" y="3141"/>
                  </a:lnTo>
                  <a:lnTo>
                    <a:pt x="244281" y="3000"/>
                  </a:lnTo>
                  <a:lnTo>
                    <a:pt x="243868" y="2806"/>
                  </a:lnTo>
                  <a:lnTo>
                    <a:pt x="243322" y="2446"/>
                  </a:lnTo>
                  <a:lnTo>
                    <a:pt x="242698" y="1856"/>
                  </a:lnTo>
                  <a:lnTo>
                    <a:pt x="242407" y="1540"/>
                  </a:lnTo>
                  <a:lnTo>
                    <a:pt x="242135" y="1249"/>
                  </a:lnTo>
                  <a:lnTo>
                    <a:pt x="241563" y="704"/>
                  </a:lnTo>
                  <a:lnTo>
                    <a:pt x="241079" y="370"/>
                  </a:lnTo>
                  <a:lnTo>
                    <a:pt x="240710" y="194"/>
                  </a:lnTo>
                  <a:lnTo>
                    <a:pt x="240296" y="70"/>
                  </a:lnTo>
                  <a:lnTo>
                    <a:pt x="239839" y="9"/>
                  </a:lnTo>
                  <a:lnTo>
                    <a:pt x="239575" y="0"/>
                  </a:lnTo>
                  <a:lnTo>
                    <a:pt x="239320" y="9"/>
                  </a:lnTo>
                  <a:lnTo>
                    <a:pt x="238853" y="70"/>
                  </a:lnTo>
                  <a:lnTo>
                    <a:pt x="238449" y="194"/>
                  </a:lnTo>
                  <a:lnTo>
                    <a:pt x="238079" y="370"/>
                  </a:lnTo>
                  <a:lnTo>
                    <a:pt x="237595" y="704"/>
                  </a:lnTo>
                  <a:lnTo>
                    <a:pt x="237015" y="1249"/>
                  </a:lnTo>
                  <a:lnTo>
                    <a:pt x="236742" y="1540"/>
                  </a:lnTo>
                  <a:lnTo>
                    <a:pt x="236452" y="1856"/>
                  </a:lnTo>
                  <a:lnTo>
                    <a:pt x="235836" y="2446"/>
                  </a:lnTo>
                  <a:lnTo>
                    <a:pt x="235290" y="2806"/>
                  </a:lnTo>
                  <a:lnTo>
                    <a:pt x="234877" y="3000"/>
                  </a:lnTo>
                  <a:lnTo>
                    <a:pt x="234411" y="3141"/>
                  </a:lnTo>
                  <a:lnTo>
                    <a:pt x="233883" y="3220"/>
                  </a:lnTo>
                  <a:lnTo>
                    <a:pt x="233584" y="3229"/>
                  </a:lnTo>
                  <a:lnTo>
                    <a:pt x="233293" y="3220"/>
                  </a:lnTo>
                  <a:lnTo>
                    <a:pt x="232766" y="3141"/>
                  </a:lnTo>
                  <a:lnTo>
                    <a:pt x="232299" y="3000"/>
                  </a:lnTo>
                  <a:lnTo>
                    <a:pt x="231886" y="2806"/>
                  </a:lnTo>
                  <a:lnTo>
                    <a:pt x="231341" y="2446"/>
                  </a:lnTo>
                  <a:lnTo>
                    <a:pt x="230725" y="1856"/>
                  </a:lnTo>
                  <a:lnTo>
                    <a:pt x="230434" y="1540"/>
                  </a:lnTo>
                  <a:lnTo>
                    <a:pt x="230153" y="1249"/>
                  </a:lnTo>
                  <a:lnTo>
                    <a:pt x="229581" y="704"/>
                  </a:lnTo>
                  <a:lnTo>
                    <a:pt x="229097" y="370"/>
                  </a:lnTo>
                  <a:lnTo>
                    <a:pt x="228728" y="194"/>
                  </a:lnTo>
                  <a:lnTo>
                    <a:pt x="228323" y="70"/>
                  </a:lnTo>
                  <a:lnTo>
                    <a:pt x="227857" y="9"/>
                  </a:lnTo>
                  <a:lnTo>
                    <a:pt x="227602" y="0"/>
                  </a:lnTo>
                  <a:lnTo>
                    <a:pt x="227338" y="9"/>
                  </a:lnTo>
                  <a:lnTo>
                    <a:pt x="226880" y="70"/>
                  </a:lnTo>
                  <a:lnTo>
                    <a:pt x="226467" y="194"/>
                  </a:lnTo>
                  <a:lnTo>
                    <a:pt x="226097" y="370"/>
                  </a:lnTo>
                  <a:lnTo>
                    <a:pt x="225614" y="704"/>
                  </a:lnTo>
                  <a:lnTo>
                    <a:pt x="225042" y="1249"/>
                  </a:lnTo>
                  <a:lnTo>
                    <a:pt x="224760" y="1540"/>
                  </a:lnTo>
                  <a:lnTo>
                    <a:pt x="224479" y="1856"/>
                  </a:lnTo>
                  <a:lnTo>
                    <a:pt x="223854" y="2446"/>
                  </a:lnTo>
                  <a:lnTo>
                    <a:pt x="223309" y="2806"/>
                  </a:lnTo>
                  <a:lnTo>
                    <a:pt x="222895" y="3000"/>
                  </a:lnTo>
                  <a:lnTo>
                    <a:pt x="222429" y="3141"/>
                  </a:lnTo>
                  <a:lnTo>
                    <a:pt x="221901" y="3220"/>
                  </a:lnTo>
                  <a:lnTo>
                    <a:pt x="221611" y="3229"/>
                  </a:lnTo>
                  <a:lnTo>
                    <a:pt x="221312" y="3220"/>
                  </a:lnTo>
                  <a:lnTo>
                    <a:pt x="220784" y="3141"/>
                  </a:lnTo>
                  <a:lnTo>
                    <a:pt x="220326" y="3000"/>
                  </a:lnTo>
                  <a:lnTo>
                    <a:pt x="219913" y="2806"/>
                  </a:lnTo>
                  <a:lnTo>
                    <a:pt x="219359" y="2446"/>
                  </a:lnTo>
                  <a:lnTo>
                    <a:pt x="218743" y="1856"/>
                  </a:lnTo>
                  <a:lnTo>
                    <a:pt x="218453" y="1540"/>
                  </a:lnTo>
                  <a:lnTo>
                    <a:pt x="218180" y="1249"/>
                  </a:lnTo>
                  <a:lnTo>
                    <a:pt x="217608" y="704"/>
                  </a:lnTo>
                  <a:lnTo>
                    <a:pt x="217115" y="370"/>
                  </a:lnTo>
                  <a:lnTo>
                    <a:pt x="216746" y="194"/>
                  </a:lnTo>
                  <a:lnTo>
                    <a:pt x="216341" y="70"/>
                  </a:lnTo>
                  <a:lnTo>
                    <a:pt x="215875" y="9"/>
                  </a:lnTo>
                  <a:lnTo>
                    <a:pt x="215620" y="0"/>
                  </a:lnTo>
                  <a:lnTo>
                    <a:pt x="215365" y="9"/>
                  </a:lnTo>
                  <a:lnTo>
                    <a:pt x="214899" y="70"/>
                  </a:lnTo>
                  <a:lnTo>
                    <a:pt x="214485" y="194"/>
                  </a:lnTo>
                  <a:lnTo>
                    <a:pt x="214116" y="370"/>
                  </a:lnTo>
                  <a:lnTo>
                    <a:pt x="213632" y="704"/>
                  </a:lnTo>
                  <a:lnTo>
                    <a:pt x="213060" y="1249"/>
                  </a:lnTo>
                  <a:lnTo>
                    <a:pt x="212787" y="1540"/>
                  </a:lnTo>
                  <a:lnTo>
                    <a:pt x="212497" y="1856"/>
                  </a:lnTo>
                  <a:lnTo>
                    <a:pt x="211872" y="2446"/>
                  </a:lnTo>
                  <a:lnTo>
                    <a:pt x="211327" y="2806"/>
                  </a:lnTo>
                  <a:lnTo>
                    <a:pt x="210913" y="3000"/>
                  </a:lnTo>
                  <a:lnTo>
                    <a:pt x="210447" y="3141"/>
                  </a:lnTo>
                  <a:lnTo>
                    <a:pt x="209919" y="3220"/>
                  </a:lnTo>
                  <a:lnTo>
                    <a:pt x="209629" y="3229"/>
                  </a:lnTo>
                  <a:lnTo>
                    <a:pt x="209339" y="3220"/>
                  </a:lnTo>
                  <a:lnTo>
                    <a:pt x="208811" y="3141"/>
                  </a:lnTo>
                  <a:lnTo>
                    <a:pt x="208345" y="3000"/>
                  </a:lnTo>
                  <a:lnTo>
                    <a:pt x="207931" y="2806"/>
                  </a:lnTo>
                  <a:lnTo>
                    <a:pt x="207386" y="2446"/>
                  </a:lnTo>
                  <a:lnTo>
                    <a:pt x="206761" y="1856"/>
                  </a:lnTo>
                  <a:lnTo>
                    <a:pt x="206471" y="1540"/>
                  </a:lnTo>
                  <a:lnTo>
                    <a:pt x="206198" y="1249"/>
                  </a:lnTo>
                  <a:lnTo>
                    <a:pt x="205626" y="704"/>
                  </a:lnTo>
                  <a:lnTo>
                    <a:pt x="205134" y="370"/>
                  </a:lnTo>
                  <a:lnTo>
                    <a:pt x="204773" y="194"/>
                  </a:lnTo>
                  <a:lnTo>
                    <a:pt x="204359" y="70"/>
                  </a:lnTo>
                  <a:lnTo>
                    <a:pt x="203893" y="9"/>
                  </a:lnTo>
                  <a:lnTo>
                    <a:pt x="203638" y="0"/>
                  </a:lnTo>
                  <a:lnTo>
                    <a:pt x="203383" y="9"/>
                  </a:lnTo>
                  <a:lnTo>
                    <a:pt x="202917" y="70"/>
                  </a:lnTo>
                  <a:lnTo>
                    <a:pt x="202503" y="194"/>
                  </a:lnTo>
                  <a:lnTo>
                    <a:pt x="202143" y="370"/>
                  </a:lnTo>
                  <a:lnTo>
                    <a:pt x="201650" y="704"/>
                  </a:lnTo>
                  <a:lnTo>
                    <a:pt x="201078" y="1249"/>
                  </a:lnTo>
                  <a:lnTo>
                    <a:pt x="200805" y="1540"/>
                  </a:lnTo>
                  <a:lnTo>
                    <a:pt x="200515" y="1856"/>
                  </a:lnTo>
                  <a:lnTo>
                    <a:pt x="199890" y="2446"/>
                  </a:lnTo>
                  <a:lnTo>
                    <a:pt x="199345" y="2806"/>
                  </a:lnTo>
                  <a:lnTo>
                    <a:pt x="198932" y="3000"/>
                  </a:lnTo>
                  <a:lnTo>
                    <a:pt x="198465" y="3141"/>
                  </a:lnTo>
                  <a:lnTo>
                    <a:pt x="197946" y="3220"/>
                  </a:lnTo>
                  <a:lnTo>
                    <a:pt x="197647" y="3229"/>
                  </a:lnTo>
                  <a:lnTo>
                    <a:pt x="197357" y="3220"/>
                  </a:lnTo>
                  <a:lnTo>
                    <a:pt x="196829" y="3141"/>
                  </a:lnTo>
                  <a:lnTo>
                    <a:pt x="196363" y="3000"/>
                  </a:lnTo>
                  <a:lnTo>
                    <a:pt x="195949" y="2806"/>
                  </a:lnTo>
                  <a:lnTo>
                    <a:pt x="195404" y="2446"/>
                  </a:lnTo>
                  <a:lnTo>
                    <a:pt x="194779" y="1856"/>
                  </a:lnTo>
                  <a:lnTo>
                    <a:pt x="194489" y="1540"/>
                  </a:lnTo>
                  <a:lnTo>
                    <a:pt x="194216" y="1249"/>
                  </a:lnTo>
                  <a:lnTo>
                    <a:pt x="193644" y="704"/>
                  </a:lnTo>
                  <a:lnTo>
                    <a:pt x="193161" y="370"/>
                  </a:lnTo>
                  <a:lnTo>
                    <a:pt x="192791" y="194"/>
                  </a:lnTo>
                  <a:lnTo>
                    <a:pt x="192378" y="70"/>
                  </a:lnTo>
                  <a:lnTo>
                    <a:pt x="191920" y="9"/>
                  </a:lnTo>
                  <a:lnTo>
                    <a:pt x="191656" y="0"/>
                  </a:lnTo>
                  <a:lnTo>
                    <a:pt x="191401" y="9"/>
                  </a:lnTo>
                  <a:lnTo>
                    <a:pt x="190935" y="70"/>
                  </a:lnTo>
                  <a:lnTo>
                    <a:pt x="190530" y="194"/>
                  </a:lnTo>
                  <a:lnTo>
                    <a:pt x="190161" y="370"/>
                  </a:lnTo>
                  <a:lnTo>
                    <a:pt x="189677" y="704"/>
                  </a:lnTo>
                  <a:lnTo>
                    <a:pt x="189096" y="1249"/>
                  </a:lnTo>
                  <a:lnTo>
                    <a:pt x="188824" y="1540"/>
                  </a:lnTo>
                  <a:lnTo>
                    <a:pt x="188533" y="1856"/>
                  </a:lnTo>
                  <a:lnTo>
                    <a:pt x="187917" y="2446"/>
                  </a:lnTo>
                  <a:lnTo>
                    <a:pt x="187372" y="2806"/>
                  </a:lnTo>
                  <a:lnTo>
                    <a:pt x="186959" y="3000"/>
                  </a:lnTo>
                  <a:lnTo>
                    <a:pt x="186492" y="3141"/>
                  </a:lnTo>
                  <a:lnTo>
                    <a:pt x="185964" y="3220"/>
                  </a:lnTo>
                  <a:lnTo>
                    <a:pt x="185665" y="3229"/>
                  </a:lnTo>
                  <a:lnTo>
                    <a:pt x="185375" y="3220"/>
                  </a:lnTo>
                  <a:lnTo>
                    <a:pt x="184847" y="3141"/>
                  </a:lnTo>
                  <a:lnTo>
                    <a:pt x="184381" y="3000"/>
                  </a:lnTo>
                  <a:lnTo>
                    <a:pt x="183968" y="2806"/>
                  </a:lnTo>
                  <a:lnTo>
                    <a:pt x="183422" y="2446"/>
                  </a:lnTo>
                  <a:lnTo>
                    <a:pt x="182806" y="1856"/>
                  </a:lnTo>
                  <a:lnTo>
                    <a:pt x="182516" y="1540"/>
                  </a:lnTo>
                  <a:lnTo>
                    <a:pt x="182243" y="1249"/>
                  </a:lnTo>
                  <a:lnTo>
                    <a:pt x="181663" y="704"/>
                  </a:lnTo>
                  <a:lnTo>
                    <a:pt x="181179" y="370"/>
                  </a:lnTo>
                  <a:lnTo>
                    <a:pt x="180809" y="194"/>
                  </a:lnTo>
                  <a:lnTo>
                    <a:pt x="180405" y="70"/>
                  </a:lnTo>
                  <a:lnTo>
                    <a:pt x="179938" y="9"/>
                  </a:lnTo>
                  <a:lnTo>
                    <a:pt x="179683" y="0"/>
                  </a:lnTo>
                  <a:lnTo>
                    <a:pt x="179419" y="9"/>
                  </a:lnTo>
                  <a:lnTo>
                    <a:pt x="178962" y="70"/>
                  </a:lnTo>
                  <a:lnTo>
                    <a:pt x="178548" y="194"/>
                  </a:lnTo>
                  <a:lnTo>
                    <a:pt x="178179" y="370"/>
                  </a:lnTo>
                  <a:lnTo>
                    <a:pt x="177695" y="704"/>
                  </a:lnTo>
                  <a:lnTo>
                    <a:pt x="177123" y="1249"/>
                  </a:lnTo>
                  <a:lnTo>
                    <a:pt x="176851" y="1540"/>
                  </a:lnTo>
                  <a:lnTo>
                    <a:pt x="176560" y="1856"/>
                  </a:lnTo>
                  <a:lnTo>
                    <a:pt x="175936" y="2446"/>
                  </a:lnTo>
                  <a:lnTo>
                    <a:pt x="175390" y="2806"/>
                  </a:lnTo>
                  <a:lnTo>
                    <a:pt x="174977" y="3000"/>
                  </a:lnTo>
                  <a:lnTo>
                    <a:pt x="174511" y="3141"/>
                  </a:lnTo>
                  <a:lnTo>
                    <a:pt x="173983" y="3220"/>
                  </a:lnTo>
                  <a:lnTo>
                    <a:pt x="173692" y="3229"/>
                  </a:lnTo>
                  <a:lnTo>
                    <a:pt x="173402" y="3220"/>
                  </a:lnTo>
                  <a:lnTo>
                    <a:pt x="172874" y="3141"/>
                  </a:lnTo>
                  <a:lnTo>
                    <a:pt x="172408" y="3000"/>
                  </a:lnTo>
                  <a:lnTo>
                    <a:pt x="171995" y="2806"/>
                  </a:lnTo>
                  <a:lnTo>
                    <a:pt x="171449" y="2446"/>
                  </a:lnTo>
                  <a:lnTo>
                    <a:pt x="170824" y="1856"/>
                  </a:lnTo>
                  <a:lnTo>
                    <a:pt x="170534" y="1540"/>
                  </a:lnTo>
                  <a:lnTo>
                    <a:pt x="170261" y="1249"/>
                  </a:lnTo>
                  <a:lnTo>
                    <a:pt x="169690" y="704"/>
                  </a:lnTo>
                  <a:lnTo>
                    <a:pt x="169197" y="370"/>
                  </a:lnTo>
                  <a:lnTo>
                    <a:pt x="168836" y="194"/>
                  </a:lnTo>
                  <a:lnTo>
                    <a:pt x="168423" y="70"/>
                  </a:lnTo>
                  <a:lnTo>
                    <a:pt x="167957" y="9"/>
                  </a:lnTo>
                  <a:lnTo>
                    <a:pt x="167701" y="0"/>
                  </a:lnTo>
                  <a:lnTo>
                    <a:pt x="167446" y="9"/>
                  </a:lnTo>
                  <a:lnTo>
                    <a:pt x="166980" y="70"/>
                  </a:lnTo>
                  <a:lnTo>
                    <a:pt x="166567" y="194"/>
                  </a:lnTo>
                  <a:lnTo>
                    <a:pt x="166206" y="370"/>
                  </a:lnTo>
                  <a:lnTo>
                    <a:pt x="165713" y="704"/>
                  </a:lnTo>
                  <a:lnTo>
                    <a:pt x="165141" y="1249"/>
                  </a:lnTo>
                  <a:lnTo>
                    <a:pt x="164869" y="1540"/>
                  </a:lnTo>
                  <a:lnTo>
                    <a:pt x="164578" y="1856"/>
                  </a:lnTo>
                  <a:lnTo>
                    <a:pt x="163954" y="2446"/>
                  </a:lnTo>
                  <a:lnTo>
                    <a:pt x="163408" y="2806"/>
                  </a:lnTo>
                  <a:lnTo>
                    <a:pt x="162995" y="3000"/>
                  </a:lnTo>
                  <a:lnTo>
                    <a:pt x="162529" y="3141"/>
                  </a:lnTo>
                  <a:lnTo>
                    <a:pt x="162010" y="3220"/>
                  </a:lnTo>
                  <a:lnTo>
                    <a:pt x="161711" y="3229"/>
                  </a:lnTo>
                  <a:lnTo>
                    <a:pt x="161420" y="3220"/>
                  </a:lnTo>
                  <a:lnTo>
                    <a:pt x="160892" y="3141"/>
                  </a:lnTo>
                  <a:lnTo>
                    <a:pt x="160426" y="3000"/>
                  </a:lnTo>
                  <a:lnTo>
                    <a:pt x="160013" y="2806"/>
                  </a:lnTo>
                  <a:lnTo>
                    <a:pt x="159467" y="2446"/>
                  </a:lnTo>
                  <a:lnTo>
                    <a:pt x="158843" y="1856"/>
                  </a:lnTo>
                  <a:lnTo>
                    <a:pt x="158561" y="1540"/>
                  </a:lnTo>
                  <a:lnTo>
                    <a:pt x="158280" y="1249"/>
                  </a:lnTo>
                  <a:lnTo>
                    <a:pt x="157708" y="704"/>
                  </a:lnTo>
                  <a:lnTo>
                    <a:pt x="157224" y="370"/>
                  </a:lnTo>
                  <a:lnTo>
                    <a:pt x="156855" y="194"/>
                  </a:lnTo>
                  <a:lnTo>
                    <a:pt x="156441" y="70"/>
                  </a:lnTo>
                  <a:lnTo>
                    <a:pt x="155984" y="9"/>
                  </a:lnTo>
                  <a:lnTo>
                    <a:pt x="155728" y="0"/>
                  </a:lnTo>
                  <a:lnTo>
                    <a:pt x="155465" y="9"/>
                  </a:lnTo>
                  <a:lnTo>
                    <a:pt x="155007" y="70"/>
                  </a:lnTo>
                  <a:lnTo>
                    <a:pt x="154594" y="194"/>
                  </a:lnTo>
                  <a:lnTo>
                    <a:pt x="154224" y="370"/>
                  </a:lnTo>
                  <a:lnTo>
                    <a:pt x="153740" y="704"/>
                  </a:lnTo>
                  <a:lnTo>
                    <a:pt x="153168" y="1249"/>
                  </a:lnTo>
                  <a:lnTo>
                    <a:pt x="152887" y="1540"/>
                  </a:lnTo>
                  <a:lnTo>
                    <a:pt x="152605" y="1856"/>
                  </a:lnTo>
                  <a:lnTo>
                    <a:pt x="151981" y="2446"/>
                  </a:lnTo>
                  <a:lnTo>
                    <a:pt x="151435" y="2806"/>
                  </a:lnTo>
                  <a:lnTo>
                    <a:pt x="151022" y="3000"/>
                  </a:lnTo>
                  <a:lnTo>
                    <a:pt x="150556" y="3141"/>
                  </a:lnTo>
                  <a:lnTo>
                    <a:pt x="150028" y="3220"/>
                  </a:lnTo>
                  <a:lnTo>
                    <a:pt x="149738" y="3229"/>
                  </a:lnTo>
                  <a:lnTo>
                    <a:pt x="149438" y="3220"/>
                  </a:lnTo>
                  <a:lnTo>
                    <a:pt x="148911" y="3141"/>
                  </a:lnTo>
                  <a:lnTo>
                    <a:pt x="148453" y="3000"/>
                  </a:lnTo>
                  <a:lnTo>
                    <a:pt x="148040" y="2806"/>
                  </a:lnTo>
                  <a:lnTo>
                    <a:pt x="147494" y="2446"/>
                  </a:lnTo>
                  <a:lnTo>
                    <a:pt x="146870" y="1856"/>
                  </a:lnTo>
                  <a:lnTo>
                    <a:pt x="146579" y="1540"/>
                  </a:lnTo>
                  <a:lnTo>
                    <a:pt x="146307" y="1249"/>
                  </a:lnTo>
                  <a:lnTo>
                    <a:pt x="145735" y="704"/>
                  </a:lnTo>
                  <a:lnTo>
                    <a:pt x="145242" y="370"/>
                  </a:lnTo>
                  <a:lnTo>
                    <a:pt x="144873" y="194"/>
                  </a:lnTo>
                  <a:lnTo>
                    <a:pt x="144468" y="70"/>
                  </a:lnTo>
                  <a:lnTo>
                    <a:pt x="144002" y="9"/>
                  </a:lnTo>
                  <a:lnTo>
                    <a:pt x="143747" y="0"/>
                  </a:lnTo>
                  <a:lnTo>
                    <a:pt x="143492" y="9"/>
                  </a:lnTo>
                  <a:lnTo>
                    <a:pt x="143025" y="70"/>
                  </a:lnTo>
                  <a:lnTo>
                    <a:pt x="142612" y="194"/>
                  </a:lnTo>
                  <a:lnTo>
                    <a:pt x="142242" y="370"/>
                  </a:lnTo>
                  <a:lnTo>
                    <a:pt x="141758" y="704"/>
                  </a:lnTo>
                  <a:lnTo>
                    <a:pt x="141187" y="1249"/>
                  </a:lnTo>
                  <a:lnTo>
                    <a:pt x="140914" y="1540"/>
                  </a:lnTo>
                  <a:lnTo>
                    <a:pt x="140624" y="1856"/>
                  </a:lnTo>
                  <a:lnTo>
                    <a:pt x="139999" y="2446"/>
                  </a:lnTo>
                  <a:lnTo>
                    <a:pt x="139454" y="2806"/>
                  </a:lnTo>
                  <a:lnTo>
                    <a:pt x="139040" y="3000"/>
                  </a:lnTo>
                  <a:lnTo>
                    <a:pt x="138574" y="3141"/>
                  </a:lnTo>
                  <a:lnTo>
                    <a:pt x="138046" y="3220"/>
                  </a:lnTo>
                  <a:lnTo>
                    <a:pt x="137756" y="3229"/>
                  </a:lnTo>
                  <a:lnTo>
                    <a:pt x="137465" y="3220"/>
                  </a:lnTo>
                  <a:lnTo>
                    <a:pt x="136938" y="3141"/>
                  </a:lnTo>
                  <a:lnTo>
                    <a:pt x="136471" y="3000"/>
                  </a:lnTo>
                  <a:lnTo>
                    <a:pt x="136058" y="2806"/>
                  </a:lnTo>
                  <a:lnTo>
                    <a:pt x="135512" y="2446"/>
                  </a:lnTo>
                  <a:lnTo>
                    <a:pt x="134888" y="1856"/>
                  </a:lnTo>
                  <a:lnTo>
                    <a:pt x="134598" y="1540"/>
                  </a:lnTo>
                  <a:lnTo>
                    <a:pt x="134325" y="1249"/>
                  </a:lnTo>
                  <a:lnTo>
                    <a:pt x="133753" y="704"/>
                  </a:lnTo>
                  <a:lnTo>
                    <a:pt x="133260" y="370"/>
                  </a:lnTo>
                  <a:lnTo>
                    <a:pt x="132900" y="194"/>
                  </a:lnTo>
                  <a:lnTo>
                    <a:pt x="132486" y="70"/>
                  </a:lnTo>
                  <a:lnTo>
                    <a:pt x="132020" y="9"/>
                  </a:lnTo>
                  <a:lnTo>
                    <a:pt x="131765" y="0"/>
                  </a:lnTo>
                  <a:lnTo>
                    <a:pt x="131510" y="9"/>
                  </a:lnTo>
                  <a:lnTo>
                    <a:pt x="131043" y="70"/>
                  </a:lnTo>
                  <a:lnTo>
                    <a:pt x="130630" y="194"/>
                  </a:lnTo>
                  <a:lnTo>
                    <a:pt x="130269" y="370"/>
                  </a:lnTo>
                  <a:lnTo>
                    <a:pt x="129777" y="704"/>
                  </a:lnTo>
                  <a:lnTo>
                    <a:pt x="129205" y="1249"/>
                  </a:lnTo>
                  <a:lnTo>
                    <a:pt x="128932" y="1540"/>
                  </a:lnTo>
                  <a:lnTo>
                    <a:pt x="128642" y="1856"/>
                  </a:lnTo>
                  <a:lnTo>
                    <a:pt x="128017" y="2446"/>
                  </a:lnTo>
                  <a:lnTo>
                    <a:pt x="127472" y="2806"/>
                  </a:lnTo>
                  <a:lnTo>
                    <a:pt x="127058" y="3000"/>
                  </a:lnTo>
                  <a:lnTo>
                    <a:pt x="126592" y="3141"/>
                  </a:lnTo>
                  <a:lnTo>
                    <a:pt x="126064" y="3220"/>
                  </a:lnTo>
                  <a:lnTo>
                    <a:pt x="125774" y="3229"/>
                  </a:lnTo>
                  <a:lnTo>
                    <a:pt x="125484" y="3220"/>
                  </a:lnTo>
                  <a:lnTo>
                    <a:pt x="124956" y="3141"/>
                  </a:lnTo>
                  <a:lnTo>
                    <a:pt x="124490" y="3000"/>
                  </a:lnTo>
                  <a:lnTo>
                    <a:pt x="124076" y="2806"/>
                  </a:lnTo>
                  <a:lnTo>
                    <a:pt x="123531" y="2446"/>
                  </a:lnTo>
                  <a:lnTo>
                    <a:pt x="122906" y="1856"/>
                  </a:lnTo>
                  <a:lnTo>
                    <a:pt x="122625" y="1540"/>
                  </a:lnTo>
                  <a:lnTo>
                    <a:pt x="122343" y="1249"/>
                  </a:lnTo>
                  <a:lnTo>
                    <a:pt x="121771" y="704"/>
                  </a:lnTo>
                  <a:lnTo>
                    <a:pt x="121287" y="370"/>
                  </a:lnTo>
                  <a:lnTo>
                    <a:pt x="120918" y="194"/>
                  </a:lnTo>
                  <a:lnTo>
                    <a:pt x="120504" y="70"/>
                  </a:lnTo>
                  <a:lnTo>
                    <a:pt x="120047" y="9"/>
                  </a:lnTo>
                  <a:lnTo>
                    <a:pt x="119783" y="0"/>
                  </a:lnTo>
                  <a:lnTo>
                    <a:pt x="119528" y="9"/>
                  </a:lnTo>
                  <a:lnTo>
                    <a:pt x="119062" y="70"/>
                  </a:lnTo>
                  <a:lnTo>
                    <a:pt x="118657" y="194"/>
                  </a:lnTo>
                  <a:lnTo>
                    <a:pt x="118288" y="370"/>
                  </a:lnTo>
                  <a:lnTo>
                    <a:pt x="117804" y="704"/>
                  </a:lnTo>
                  <a:lnTo>
                    <a:pt x="117232" y="1249"/>
                  </a:lnTo>
                  <a:lnTo>
                    <a:pt x="116950" y="1540"/>
                  </a:lnTo>
                  <a:lnTo>
                    <a:pt x="116660" y="1856"/>
                  </a:lnTo>
                  <a:lnTo>
                    <a:pt x="116044" y="2446"/>
                  </a:lnTo>
                  <a:lnTo>
                    <a:pt x="115499" y="2806"/>
                  </a:lnTo>
                  <a:lnTo>
                    <a:pt x="115085" y="3000"/>
                  </a:lnTo>
                  <a:lnTo>
                    <a:pt x="114619" y="3141"/>
                  </a:lnTo>
                  <a:lnTo>
                    <a:pt x="114091" y="3220"/>
                  </a:lnTo>
                  <a:lnTo>
                    <a:pt x="113801" y="3229"/>
                  </a:lnTo>
                  <a:lnTo>
                    <a:pt x="113502" y="3220"/>
                  </a:lnTo>
                  <a:lnTo>
                    <a:pt x="112974" y="3141"/>
                  </a:lnTo>
                  <a:lnTo>
                    <a:pt x="112508" y="3000"/>
                  </a:lnTo>
                  <a:lnTo>
                    <a:pt x="112094" y="2806"/>
                  </a:lnTo>
                  <a:lnTo>
                    <a:pt x="111549" y="2446"/>
                  </a:lnTo>
                  <a:lnTo>
                    <a:pt x="110933" y="1856"/>
                  </a:lnTo>
                  <a:lnTo>
                    <a:pt x="110643" y="1540"/>
                  </a:lnTo>
                  <a:lnTo>
                    <a:pt x="110370" y="1249"/>
                  </a:lnTo>
                  <a:lnTo>
                    <a:pt x="109798" y="704"/>
                  </a:lnTo>
                  <a:lnTo>
                    <a:pt x="109306" y="370"/>
                  </a:lnTo>
                  <a:lnTo>
                    <a:pt x="108936" y="194"/>
                  </a:lnTo>
                  <a:lnTo>
                    <a:pt x="108531" y="70"/>
                  </a:lnTo>
                  <a:lnTo>
                    <a:pt x="108065" y="9"/>
                  </a:lnTo>
                  <a:lnTo>
                    <a:pt x="107810" y="0"/>
                  </a:lnTo>
                  <a:lnTo>
                    <a:pt x="107555" y="9"/>
                  </a:lnTo>
                  <a:lnTo>
                    <a:pt x="107089" y="70"/>
                  </a:lnTo>
                  <a:lnTo>
                    <a:pt x="106675" y="194"/>
                  </a:lnTo>
                  <a:lnTo>
                    <a:pt x="106306" y="370"/>
                  </a:lnTo>
                  <a:lnTo>
                    <a:pt x="105822" y="704"/>
                  </a:lnTo>
                  <a:lnTo>
                    <a:pt x="105250" y="1249"/>
                  </a:lnTo>
                  <a:lnTo>
                    <a:pt x="104977" y="1540"/>
                  </a:lnTo>
                  <a:lnTo>
                    <a:pt x="104687" y="1856"/>
                  </a:lnTo>
                  <a:lnTo>
                    <a:pt x="104062" y="2446"/>
                  </a:lnTo>
                  <a:lnTo>
                    <a:pt x="103517" y="2806"/>
                  </a:lnTo>
                  <a:lnTo>
                    <a:pt x="103104" y="3000"/>
                  </a:lnTo>
                  <a:lnTo>
                    <a:pt x="102637" y="3141"/>
                  </a:lnTo>
                  <a:lnTo>
                    <a:pt x="102109" y="3220"/>
                  </a:lnTo>
                  <a:lnTo>
                    <a:pt x="101819" y="3229"/>
                  </a:lnTo>
                  <a:lnTo>
                    <a:pt x="101529" y="3220"/>
                  </a:lnTo>
                  <a:lnTo>
                    <a:pt x="101001" y="3141"/>
                  </a:lnTo>
                  <a:lnTo>
                    <a:pt x="100535" y="3000"/>
                  </a:lnTo>
                  <a:lnTo>
                    <a:pt x="100121" y="2806"/>
                  </a:lnTo>
                  <a:lnTo>
                    <a:pt x="99576" y="2446"/>
                  </a:lnTo>
                  <a:lnTo>
                    <a:pt x="98951" y="1856"/>
                  </a:lnTo>
                  <a:lnTo>
                    <a:pt x="98661" y="1540"/>
                  </a:lnTo>
                  <a:lnTo>
                    <a:pt x="98388" y="1249"/>
                  </a:lnTo>
                  <a:lnTo>
                    <a:pt x="97816" y="704"/>
                  </a:lnTo>
                  <a:lnTo>
                    <a:pt x="97324" y="370"/>
                  </a:lnTo>
                  <a:lnTo>
                    <a:pt x="96963" y="194"/>
                  </a:lnTo>
                  <a:lnTo>
                    <a:pt x="96550" y="70"/>
                  </a:lnTo>
                  <a:lnTo>
                    <a:pt x="96083" y="9"/>
                  </a:lnTo>
                  <a:lnTo>
                    <a:pt x="95828" y="0"/>
                  </a:lnTo>
                  <a:lnTo>
                    <a:pt x="95573" y="9"/>
                  </a:lnTo>
                  <a:lnTo>
                    <a:pt x="95107" y="70"/>
                  </a:lnTo>
                  <a:lnTo>
                    <a:pt x="94693" y="194"/>
                  </a:lnTo>
                  <a:lnTo>
                    <a:pt x="94333" y="370"/>
                  </a:lnTo>
                  <a:lnTo>
                    <a:pt x="93840" y="704"/>
                  </a:lnTo>
                  <a:lnTo>
                    <a:pt x="93268" y="1249"/>
                  </a:lnTo>
                  <a:lnTo>
                    <a:pt x="92996" y="1540"/>
                  </a:lnTo>
                  <a:lnTo>
                    <a:pt x="92705" y="1856"/>
                  </a:lnTo>
                  <a:lnTo>
                    <a:pt x="92081" y="2446"/>
                  </a:lnTo>
                  <a:lnTo>
                    <a:pt x="91535" y="2806"/>
                  </a:lnTo>
                  <a:lnTo>
                    <a:pt x="91122" y="3000"/>
                  </a:lnTo>
                  <a:lnTo>
                    <a:pt x="90655" y="3141"/>
                  </a:lnTo>
                  <a:lnTo>
                    <a:pt x="90128" y="3220"/>
                  </a:lnTo>
                  <a:lnTo>
                    <a:pt x="89837" y="3229"/>
                  </a:lnTo>
                  <a:lnTo>
                    <a:pt x="89547" y="3220"/>
                  </a:lnTo>
                  <a:lnTo>
                    <a:pt x="89019" y="3141"/>
                  </a:lnTo>
                  <a:lnTo>
                    <a:pt x="88553" y="3000"/>
                  </a:lnTo>
                  <a:lnTo>
                    <a:pt x="88139" y="2806"/>
                  </a:lnTo>
                  <a:lnTo>
                    <a:pt x="87594" y="2446"/>
                  </a:lnTo>
                  <a:lnTo>
                    <a:pt x="86969" y="1856"/>
                  </a:lnTo>
                  <a:lnTo>
                    <a:pt x="86679" y="1540"/>
                  </a:lnTo>
                  <a:lnTo>
                    <a:pt x="86406" y="1249"/>
                  </a:lnTo>
                  <a:lnTo>
                    <a:pt x="85835" y="704"/>
                  </a:lnTo>
                  <a:lnTo>
                    <a:pt x="85351" y="370"/>
                  </a:lnTo>
                  <a:lnTo>
                    <a:pt x="84981" y="194"/>
                  </a:lnTo>
                  <a:lnTo>
                    <a:pt x="84568" y="70"/>
                  </a:lnTo>
                  <a:lnTo>
                    <a:pt x="84110" y="9"/>
                  </a:lnTo>
                  <a:lnTo>
                    <a:pt x="83846" y="0"/>
                  </a:lnTo>
                  <a:lnTo>
                    <a:pt x="83591" y="9"/>
                  </a:lnTo>
                  <a:lnTo>
                    <a:pt x="83125" y="70"/>
                  </a:lnTo>
                  <a:lnTo>
                    <a:pt x="82720" y="194"/>
                  </a:lnTo>
                  <a:lnTo>
                    <a:pt x="82351" y="370"/>
                  </a:lnTo>
                  <a:lnTo>
                    <a:pt x="81867" y="704"/>
                  </a:lnTo>
                  <a:lnTo>
                    <a:pt x="81286" y="1249"/>
                  </a:lnTo>
                  <a:lnTo>
                    <a:pt x="81014" y="1540"/>
                  </a:lnTo>
                  <a:lnTo>
                    <a:pt x="80723" y="1856"/>
                  </a:lnTo>
                  <a:lnTo>
                    <a:pt x="80108" y="2446"/>
                  </a:lnTo>
                  <a:lnTo>
                    <a:pt x="79562" y="2806"/>
                  </a:lnTo>
                  <a:lnTo>
                    <a:pt x="79149" y="3000"/>
                  </a:lnTo>
                  <a:lnTo>
                    <a:pt x="78682" y="3141"/>
                  </a:lnTo>
                  <a:lnTo>
                    <a:pt x="78155" y="3220"/>
                  </a:lnTo>
                  <a:lnTo>
                    <a:pt x="77864" y="3229"/>
                  </a:lnTo>
                  <a:lnTo>
                    <a:pt x="77565" y="3220"/>
                  </a:lnTo>
                  <a:lnTo>
                    <a:pt x="77037" y="3141"/>
                  </a:lnTo>
                  <a:lnTo>
                    <a:pt x="76571" y="3000"/>
                  </a:lnTo>
                  <a:lnTo>
                    <a:pt x="76158" y="2806"/>
                  </a:lnTo>
                  <a:lnTo>
                    <a:pt x="75612" y="2446"/>
                  </a:lnTo>
                  <a:lnTo>
                    <a:pt x="74996" y="1856"/>
                  </a:lnTo>
                  <a:lnTo>
                    <a:pt x="74706" y="1540"/>
                  </a:lnTo>
                  <a:lnTo>
                    <a:pt x="74433" y="1249"/>
                  </a:lnTo>
                  <a:lnTo>
                    <a:pt x="73862" y="704"/>
                  </a:lnTo>
                  <a:lnTo>
                    <a:pt x="73369" y="370"/>
                  </a:lnTo>
                  <a:lnTo>
                    <a:pt x="72999" y="194"/>
                  </a:lnTo>
                  <a:lnTo>
                    <a:pt x="72595" y="70"/>
                  </a:lnTo>
                  <a:lnTo>
                    <a:pt x="72129" y="9"/>
                  </a:lnTo>
                  <a:lnTo>
                    <a:pt x="71873" y="0"/>
                  </a:lnTo>
                  <a:lnTo>
                    <a:pt x="71610" y="9"/>
                  </a:lnTo>
                  <a:lnTo>
                    <a:pt x="71152" y="70"/>
                  </a:lnTo>
                  <a:lnTo>
                    <a:pt x="70739" y="194"/>
                  </a:lnTo>
                  <a:lnTo>
                    <a:pt x="70369" y="370"/>
                  </a:lnTo>
                  <a:lnTo>
                    <a:pt x="69885" y="704"/>
                  </a:lnTo>
                  <a:lnTo>
                    <a:pt x="69313" y="1249"/>
                  </a:lnTo>
                  <a:lnTo>
                    <a:pt x="69041" y="1540"/>
                  </a:lnTo>
                  <a:lnTo>
                    <a:pt x="68750" y="1856"/>
                  </a:lnTo>
                  <a:lnTo>
                    <a:pt x="68126" y="2446"/>
                  </a:lnTo>
                  <a:lnTo>
                    <a:pt x="67580" y="2806"/>
                  </a:lnTo>
                  <a:lnTo>
                    <a:pt x="67167" y="3000"/>
                  </a:lnTo>
                  <a:lnTo>
                    <a:pt x="66701" y="3141"/>
                  </a:lnTo>
                  <a:lnTo>
                    <a:pt x="66173" y="3220"/>
                  </a:lnTo>
                  <a:lnTo>
                    <a:pt x="65883" y="3229"/>
                  </a:lnTo>
                  <a:lnTo>
                    <a:pt x="65592" y="3220"/>
                  </a:lnTo>
                  <a:lnTo>
                    <a:pt x="65064" y="3141"/>
                  </a:lnTo>
                  <a:lnTo>
                    <a:pt x="64598" y="3000"/>
                  </a:lnTo>
                  <a:lnTo>
                    <a:pt x="64185" y="2806"/>
                  </a:lnTo>
                  <a:lnTo>
                    <a:pt x="63639" y="2446"/>
                  </a:lnTo>
                  <a:lnTo>
                    <a:pt x="63015" y="1856"/>
                  </a:lnTo>
                  <a:lnTo>
                    <a:pt x="62724" y="1540"/>
                  </a:lnTo>
                  <a:lnTo>
                    <a:pt x="62452" y="1249"/>
                  </a:lnTo>
                  <a:lnTo>
                    <a:pt x="61880" y="704"/>
                  </a:lnTo>
                  <a:lnTo>
                    <a:pt x="61387" y="370"/>
                  </a:lnTo>
                  <a:lnTo>
                    <a:pt x="61026" y="194"/>
                  </a:lnTo>
                  <a:lnTo>
                    <a:pt x="60613" y="70"/>
                  </a:lnTo>
                  <a:lnTo>
                    <a:pt x="60147" y="9"/>
                  </a:lnTo>
                  <a:lnTo>
                    <a:pt x="59892" y="0"/>
                  </a:lnTo>
                  <a:lnTo>
                    <a:pt x="59637" y="9"/>
                  </a:lnTo>
                  <a:lnTo>
                    <a:pt x="59170" y="70"/>
                  </a:lnTo>
                  <a:lnTo>
                    <a:pt x="58757" y="194"/>
                  </a:lnTo>
                  <a:lnTo>
                    <a:pt x="58396" y="370"/>
                  </a:lnTo>
                  <a:lnTo>
                    <a:pt x="57903" y="704"/>
                  </a:lnTo>
                  <a:lnTo>
                    <a:pt x="57332" y="1249"/>
                  </a:lnTo>
                  <a:lnTo>
                    <a:pt x="57059" y="1540"/>
                  </a:lnTo>
                  <a:lnTo>
                    <a:pt x="56769" y="1856"/>
                  </a:lnTo>
                  <a:lnTo>
                    <a:pt x="56144" y="2446"/>
                  </a:lnTo>
                  <a:lnTo>
                    <a:pt x="55599" y="2806"/>
                  </a:lnTo>
                  <a:lnTo>
                    <a:pt x="55185" y="3000"/>
                  </a:lnTo>
                  <a:lnTo>
                    <a:pt x="54719" y="3141"/>
                  </a:lnTo>
                  <a:lnTo>
                    <a:pt x="54191" y="3220"/>
                  </a:lnTo>
                  <a:lnTo>
                    <a:pt x="53901" y="3229"/>
                  </a:lnTo>
                  <a:lnTo>
                    <a:pt x="53610" y="3220"/>
                  </a:lnTo>
                  <a:lnTo>
                    <a:pt x="53083" y="3141"/>
                  </a:lnTo>
                  <a:lnTo>
                    <a:pt x="52616" y="3000"/>
                  </a:lnTo>
                  <a:lnTo>
                    <a:pt x="52203" y="2806"/>
                  </a:lnTo>
                  <a:lnTo>
                    <a:pt x="51657" y="2446"/>
                  </a:lnTo>
                  <a:lnTo>
                    <a:pt x="51033" y="1856"/>
                  </a:lnTo>
                  <a:lnTo>
                    <a:pt x="50743" y="1540"/>
                  </a:lnTo>
                  <a:lnTo>
                    <a:pt x="50470" y="1249"/>
                  </a:lnTo>
                  <a:lnTo>
                    <a:pt x="49898" y="704"/>
                  </a:lnTo>
                  <a:lnTo>
                    <a:pt x="49414" y="370"/>
                  </a:lnTo>
                  <a:lnTo>
                    <a:pt x="49045" y="194"/>
                  </a:lnTo>
                  <a:lnTo>
                    <a:pt x="48631" y="70"/>
                  </a:lnTo>
                  <a:lnTo>
                    <a:pt x="48174" y="9"/>
                  </a:lnTo>
                  <a:lnTo>
                    <a:pt x="47910" y="0"/>
                  </a:lnTo>
                  <a:lnTo>
                    <a:pt x="47655" y="9"/>
                  </a:lnTo>
                  <a:lnTo>
                    <a:pt x="47188" y="70"/>
                  </a:lnTo>
                  <a:lnTo>
                    <a:pt x="46784" y="194"/>
                  </a:lnTo>
                  <a:lnTo>
                    <a:pt x="46414" y="370"/>
                  </a:lnTo>
                  <a:lnTo>
                    <a:pt x="45930" y="704"/>
                  </a:lnTo>
                  <a:lnTo>
                    <a:pt x="45359" y="1249"/>
                  </a:lnTo>
                  <a:lnTo>
                    <a:pt x="45077" y="1540"/>
                  </a:lnTo>
                  <a:lnTo>
                    <a:pt x="44787" y="1856"/>
                  </a:lnTo>
                  <a:lnTo>
                    <a:pt x="44171" y="2446"/>
                  </a:lnTo>
                  <a:lnTo>
                    <a:pt x="43626" y="2806"/>
                  </a:lnTo>
                  <a:lnTo>
                    <a:pt x="43212" y="3000"/>
                  </a:lnTo>
                  <a:lnTo>
                    <a:pt x="42746" y="3141"/>
                  </a:lnTo>
                  <a:lnTo>
                    <a:pt x="42218" y="3220"/>
                  </a:lnTo>
                  <a:lnTo>
                    <a:pt x="41928" y="3229"/>
                  </a:lnTo>
                  <a:lnTo>
                    <a:pt x="41629" y="3220"/>
                  </a:lnTo>
                  <a:lnTo>
                    <a:pt x="41101" y="3141"/>
                  </a:lnTo>
                  <a:lnTo>
                    <a:pt x="40635" y="3000"/>
                  </a:lnTo>
                  <a:lnTo>
                    <a:pt x="40221" y="2806"/>
                  </a:lnTo>
                  <a:lnTo>
                    <a:pt x="39676" y="2446"/>
                  </a:lnTo>
                  <a:lnTo>
                    <a:pt x="39060" y="1856"/>
                  </a:lnTo>
                  <a:lnTo>
                    <a:pt x="38770" y="1540"/>
                  </a:lnTo>
                  <a:lnTo>
                    <a:pt x="38497" y="1249"/>
                  </a:lnTo>
                  <a:lnTo>
                    <a:pt x="37925" y="704"/>
                  </a:lnTo>
                  <a:lnTo>
                    <a:pt x="37432" y="370"/>
                  </a:lnTo>
                  <a:lnTo>
                    <a:pt x="37063" y="194"/>
                  </a:lnTo>
                  <a:lnTo>
                    <a:pt x="36658" y="70"/>
                  </a:lnTo>
                  <a:lnTo>
                    <a:pt x="36192" y="9"/>
                  </a:lnTo>
                  <a:lnTo>
                    <a:pt x="35937" y="0"/>
                  </a:lnTo>
                  <a:lnTo>
                    <a:pt x="35673" y="9"/>
                  </a:lnTo>
                  <a:lnTo>
                    <a:pt x="35215" y="70"/>
                  </a:lnTo>
                  <a:lnTo>
                    <a:pt x="34802" y="194"/>
                  </a:lnTo>
                  <a:lnTo>
                    <a:pt x="34432" y="370"/>
                  </a:lnTo>
                  <a:lnTo>
                    <a:pt x="33949" y="704"/>
                  </a:lnTo>
                  <a:lnTo>
                    <a:pt x="33377" y="1249"/>
                  </a:lnTo>
                  <a:lnTo>
                    <a:pt x="33104" y="1540"/>
                  </a:lnTo>
                  <a:lnTo>
                    <a:pt x="32814" y="1856"/>
                  </a:lnTo>
                  <a:lnTo>
                    <a:pt x="32189" y="2446"/>
                  </a:lnTo>
                  <a:lnTo>
                    <a:pt x="31644" y="2806"/>
                  </a:lnTo>
                  <a:lnTo>
                    <a:pt x="31230" y="3000"/>
                  </a:lnTo>
                  <a:lnTo>
                    <a:pt x="30764" y="3141"/>
                  </a:lnTo>
                  <a:lnTo>
                    <a:pt x="30236" y="3220"/>
                  </a:lnTo>
                  <a:lnTo>
                    <a:pt x="29946" y="3229"/>
                  </a:lnTo>
                  <a:lnTo>
                    <a:pt x="29656" y="3220"/>
                  </a:lnTo>
                  <a:lnTo>
                    <a:pt x="29128" y="3141"/>
                  </a:lnTo>
                  <a:lnTo>
                    <a:pt x="28662" y="3000"/>
                  </a:lnTo>
                  <a:lnTo>
                    <a:pt x="28248" y="2806"/>
                  </a:lnTo>
                  <a:lnTo>
                    <a:pt x="27703" y="2446"/>
                  </a:lnTo>
                  <a:lnTo>
                    <a:pt x="27078" y="1856"/>
                  </a:lnTo>
                  <a:lnTo>
                    <a:pt x="26788" y="1540"/>
                  </a:lnTo>
                  <a:lnTo>
                    <a:pt x="26515" y="1249"/>
                  </a:lnTo>
                  <a:lnTo>
                    <a:pt x="25943" y="704"/>
                  </a:lnTo>
                  <a:lnTo>
                    <a:pt x="25451" y="370"/>
                  </a:lnTo>
                  <a:lnTo>
                    <a:pt x="25090" y="194"/>
                  </a:lnTo>
                  <a:lnTo>
                    <a:pt x="24676" y="70"/>
                  </a:lnTo>
                  <a:lnTo>
                    <a:pt x="24210" y="9"/>
                  </a:lnTo>
                  <a:lnTo>
                    <a:pt x="23955" y="0"/>
                  </a:lnTo>
                  <a:lnTo>
                    <a:pt x="23700" y="9"/>
                  </a:lnTo>
                  <a:lnTo>
                    <a:pt x="23234" y="70"/>
                  </a:lnTo>
                  <a:lnTo>
                    <a:pt x="22829" y="194"/>
                  </a:lnTo>
                  <a:lnTo>
                    <a:pt x="22459" y="370"/>
                  </a:lnTo>
                  <a:lnTo>
                    <a:pt x="21967" y="704"/>
                  </a:lnTo>
                  <a:lnTo>
                    <a:pt x="21395" y="1249"/>
                  </a:lnTo>
                  <a:lnTo>
                    <a:pt x="21122" y="1540"/>
                  </a:lnTo>
                  <a:lnTo>
                    <a:pt x="20832" y="1856"/>
                  </a:lnTo>
                  <a:lnTo>
                    <a:pt x="20216" y="2446"/>
                  </a:lnTo>
                  <a:lnTo>
                    <a:pt x="19662" y="2806"/>
                  </a:lnTo>
                  <a:lnTo>
                    <a:pt x="19249" y="3000"/>
                  </a:lnTo>
                  <a:lnTo>
                    <a:pt x="18782" y="3141"/>
                  </a:lnTo>
                  <a:lnTo>
                    <a:pt x="18263" y="3220"/>
                  </a:lnTo>
                  <a:lnTo>
                    <a:pt x="17964" y="3229"/>
                  </a:lnTo>
                  <a:lnTo>
                    <a:pt x="17674" y="3220"/>
                  </a:lnTo>
                  <a:lnTo>
                    <a:pt x="17146" y="3141"/>
                  </a:lnTo>
                  <a:lnTo>
                    <a:pt x="16680" y="3000"/>
                  </a:lnTo>
                  <a:lnTo>
                    <a:pt x="16266" y="2806"/>
                  </a:lnTo>
                  <a:lnTo>
                    <a:pt x="15721" y="2446"/>
                  </a:lnTo>
                  <a:lnTo>
                    <a:pt x="15096" y="1856"/>
                  </a:lnTo>
                  <a:lnTo>
                    <a:pt x="14815" y="1540"/>
                  </a:lnTo>
                  <a:lnTo>
                    <a:pt x="14533" y="1249"/>
                  </a:lnTo>
                  <a:lnTo>
                    <a:pt x="13961" y="704"/>
                  </a:lnTo>
                  <a:lnTo>
                    <a:pt x="13478" y="370"/>
                  </a:lnTo>
                  <a:lnTo>
                    <a:pt x="13108" y="194"/>
                  </a:lnTo>
                  <a:lnTo>
                    <a:pt x="12695" y="70"/>
                  </a:lnTo>
                  <a:lnTo>
                    <a:pt x="12237" y="9"/>
                  </a:lnTo>
                  <a:lnTo>
                    <a:pt x="11982" y="0"/>
                  </a:lnTo>
                  <a:lnTo>
                    <a:pt x="11718" y="9"/>
                  </a:lnTo>
                  <a:lnTo>
                    <a:pt x="11261" y="70"/>
                  </a:lnTo>
                  <a:lnTo>
                    <a:pt x="10847" y="194"/>
                  </a:lnTo>
                  <a:lnTo>
                    <a:pt x="10478" y="370"/>
                  </a:lnTo>
                  <a:lnTo>
                    <a:pt x="9994" y="704"/>
                  </a:lnTo>
                  <a:lnTo>
                    <a:pt x="9422" y="1249"/>
                  </a:lnTo>
                  <a:lnTo>
                    <a:pt x="9141" y="1540"/>
                  </a:lnTo>
                  <a:lnTo>
                    <a:pt x="8859" y="1856"/>
                  </a:lnTo>
                  <a:lnTo>
                    <a:pt x="8234" y="2446"/>
                  </a:lnTo>
                  <a:lnTo>
                    <a:pt x="7689" y="2806"/>
                  </a:lnTo>
                  <a:lnTo>
                    <a:pt x="7275" y="3000"/>
                  </a:lnTo>
                  <a:lnTo>
                    <a:pt x="6809" y="3141"/>
                  </a:lnTo>
                  <a:lnTo>
                    <a:pt x="6281" y="3220"/>
                  </a:lnTo>
                  <a:lnTo>
                    <a:pt x="5991" y="3229"/>
                  </a:lnTo>
                  <a:lnTo>
                    <a:pt x="5692" y="3220"/>
                  </a:lnTo>
                  <a:lnTo>
                    <a:pt x="5173" y="3141"/>
                  </a:lnTo>
                  <a:lnTo>
                    <a:pt x="4707" y="3000"/>
                  </a:lnTo>
                  <a:lnTo>
                    <a:pt x="4293" y="2806"/>
                  </a:lnTo>
                  <a:lnTo>
                    <a:pt x="3748" y="2446"/>
                  </a:lnTo>
                  <a:lnTo>
                    <a:pt x="3123" y="1856"/>
                  </a:lnTo>
                  <a:lnTo>
                    <a:pt x="2833" y="1540"/>
                  </a:lnTo>
                  <a:lnTo>
                    <a:pt x="2560" y="1249"/>
                  </a:lnTo>
                  <a:lnTo>
                    <a:pt x="1988" y="704"/>
                  </a:lnTo>
                  <a:lnTo>
                    <a:pt x="1496" y="370"/>
                  </a:lnTo>
                  <a:lnTo>
                    <a:pt x="1135" y="194"/>
                  </a:lnTo>
                  <a:lnTo>
                    <a:pt x="722" y="70"/>
                  </a:lnTo>
                  <a:lnTo>
                    <a:pt x="255" y="9"/>
                  </a:lnTo>
                  <a:lnTo>
                    <a:pt x="0" y="0"/>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20" name="Google Shape;520;p16"/>
            <p:cNvGrpSpPr/>
            <p:nvPr/>
          </p:nvGrpSpPr>
          <p:grpSpPr>
            <a:xfrm flipH="1">
              <a:off x="-142098" y="1387899"/>
              <a:ext cx="731688" cy="1342774"/>
              <a:chOff x="4699890" y="2448370"/>
              <a:chExt cx="872304" cy="1600828"/>
            </a:xfrm>
          </p:grpSpPr>
          <p:sp>
            <p:nvSpPr>
              <p:cNvPr id="521" name="Google Shape;521;p16"/>
              <p:cNvSpPr/>
              <p:nvPr/>
            </p:nvSpPr>
            <p:spPr>
              <a:xfrm>
                <a:off x="4886779" y="2742759"/>
                <a:ext cx="679094" cy="1300117"/>
              </a:xfrm>
              <a:custGeom>
                <a:avLst/>
                <a:gdLst/>
                <a:ahLst/>
                <a:cxnLst/>
                <a:rect l="l" t="t" r="r" b="b"/>
                <a:pathLst>
                  <a:path w="21377" h="40926" extrusionOk="0">
                    <a:moveTo>
                      <a:pt x="1629" y="1"/>
                    </a:moveTo>
                    <a:lnTo>
                      <a:pt x="0" y="272"/>
                    </a:lnTo>
                    <a:lnTo>
                      <a:pt x="109" y="761"/>
                    </a:lnTo>
                    <a:lnTo>
                      <a:pt x="489" y="1684"/>
                    </a:lnTo>
                    <a:lnTo>
                      <a:pt x="1285" y="2897"/>
                    </a:lnTo>
                    <a:lnTo>
                      <a:pt x="1882" y="3639"/>
                    </a:lnTo>
                    <a:lnTo>
                      <a:pt x="2244" y="4073"/>
                    </a:lnTo>
                    <a:lnTo>
                      <a:pt x="2570" y="4490"/>
                    </a:lnTo>
                    <a:lnTo>
                      <a:pt x="2987" y="5105"/>
                    </a:lnTo>
                    <a:lnTo>
                      <a:pt x="3765" y="6336"/>
                    </a:lnTo>
                    <a:lnTo>
                      <a:pt x="4489" y="7712"/>
                    </a:lnTo>
                    <a:lnTo>
                      <a:pt x="5213" y="9250"/>
                    </a:lnTo>
                    <a:lnTo>
                      <a:pt x="5575" y="10137"/>
                    </a:lnTo>
                    <a:lnTo>
                      <a:pt x="6064" y="11332"/>
                    </a:lnTo>
                    <a:lnTo>
                      <a:pt x="6987" y="13848"/>
                    </a:lnTo>
                    <a:lnTo>
                      <a:pt x="7874" y="16545"/>
                    </a:lnTo>
                    <a:lnTo>
                      <a:pt x="8743" y="19441"/>
                    </a:lnTo>
                    <a:lnTo>
                      <a:pt x="9141" y="20961"/>
                    </a:lnTo>
                    <a:lnTo>
                      <a:pt x="9521" y="22319"/>
                    </a:lnTo>
                    <a:lnTo>
                      <a:pt x="10353" y="25106"/>
                    </a:lnTo>
                    <a:lnTo>
                      <a:pt x="11331" y="27930"/>
                    </a:lnTo>
                    <a:lnTo>
                      <a:pt x="12471" y="30717"/>
                    </a:lnTo>
                    <a:lnTo>
                      <a:pt x="13811" y="33396"/>
                    </a:lnTo>
                    <a:lnTo>
                      <a:pt x="14969" y="35297"/>
                    </a:lnTo>
                    <a:lnTo>
                      <a:pt x="15820" y="36491"/>
                    </a:lnTo>
                    <a:lnTo>
                      <a:pt x="16743" y="37632"/>
                    </a:lnTo>
                    <a:lnTo>
                      <a:pt x="17720" y="38681"/>
                    </a:lnTo>
                    <a:lnTo>
                      <a:pt x="18770" y="39659"/>
                    </a:lnTo>
                    <a:lnTo>
                      <a:pt x="19892" y="40528"/>
                    </a:lnTo>
                    <a:lnTo>
                      <a:pt x="20490" y="40926"/>
                    </a:lnTo>
                    <a:lnTo>
                      <a:pt x="21377" y="39532"/>
                    </a:lnTo>
                    <a:lnTo>
                      <a:pt x="20834" y="39170"/>
                    </a:lnTo>
                    <a:lnTo>
                      <a:pt x="19784" y="38356"/>
                    </a:lnTo>
                    <a:lnTo>
                      <a:pt x="18806" y="37451"/>
                    </a:lnTo>
                    <a:lnTo>
                      <a:pt x="17901" y="36455"/>
                    </a:lnTo>
                    <a:lnTo>
                      <a:pt x="16634" y="34826"/>
                    </a:lnTo>
                    <a:lnTo>
                      <a:pt x="15168" y="32437"/>
                    </a:lnTo>
                    <a:lnTo>
                      <a:pt x="13901" y="29885"/>
                    </a:lnTo>
                    <a:lnTo>
                      <a:pt x="12815" y="27206"/>
                    </a:lnTo>
                    <a:lnTo>
                      <a:pt x="11892" y="24509"/>
                    </a:lnTo>
                    <a:lnTo>
                      <a:pt x="11096" y="21830"/>
                    </a:lnTo>
                    <a:lnTo>
                      <a:pt x="10734" y="20545"/>
                    </a:lnTo>
                    <a:lnTo>
                      <a:pt x="10317" y="18988"/>
                    </a:lnTo>
                    <a:lnTo>
                      <a:pt x="9448" y="16038"/>
                    </a:lnTo>
                    <a:lnTo>
                      <a:pt x="8543" y="13305"/>
                    </a:lnTo>
                    <a:lnTo>
                      <a:pt x="7602" y="10716"/>
                    </a:lnTo>
                    <a:lnTo>
                      <a:pt x="7113" y="9504"/>
                    </a:lnTo>
                    <a:lnTo>
                      <a:pt x="6715" y="8580"/>
                    </a:lnTo>
                    <a:lnTo>
                      <a:pt x="5955" y="6933"/>
                    </a:lnTo>
                    <a:lnTo>
                      <a:pt x="5177" y="5503"/>
                    </a:lnTo>
                    <a:lnTo>
                      <a:pt x="4344" y="4164"/>
                    </a:lnTo>
                    <a:lnTo>
                      <a:pt x="3892" y="3530"/>
                    </a:lnTo>
                    <a:lnTo>
                      <a:pt x="3548" y="3060"/>
                    </a:lnTo>
                    <a:lnTo>
                      <a:pt x="3168" y="2589"/>
                    </a:lnTo>
                    <a:lnTo>
                      <a:pt x="2643" y="1956"/>
                    </a:lnTo>
                    <a:lnTo>
                      <a:pt x="1991" y="996"/>
                    </a:lnTo>
                    <a:lnTo>
                      <a:pt x="1701" y="327"/>
                    </a:lnTo>
                    <a:lnTo>
                      <a:pt x="1629"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2" name="Google Shape;522;p16"/>
              <p:cNvSpPr/>
              <p:nvPr/>
            </p:nvSpPr>
            <p:spPr>
              <a:xfrm>
                <a:off x="4882172" y="2741615"/>
                <a:ext cx="690022" cy="1307582"/>
              </a:xfrm>
              <a:custGeom>
                <a:avLst/>
                <a:gdLst/>
                <a:ahLst/>
                <a:cxnLst/>
                <a:rect l="l" t="t" r="r" b="b"/>
                <a:pathLst>
                  <a:path w="21721" h="41161" extrusionOk="0">
                    <a:moveTo>
                      <a:pt x="1919" y="1"/>
                    </a:moveTo>
                    <a:lnTo>
                      <a:pt x="1611" y="55"/>
                    </a:lnTo>
                    <a:lnTo>
                      <a:pt x="1702" y="399"/>
                    </a:lnTo>
                    <a:lnTo>
                      <a:pt x="2009" y="1087"/>
                    </a:lnTo>
                    <a:lnTo>
                      <a:pt x="2661" y="2082"/>
                    </a:lnTo>
                    <a:lnTo>
                      <a:pt x="3186" y="2716"/>
                    </a:lnTo>
                    <a:lnTo>
                      <a:pt x="3566" y="3186"/>
                    </a:lnTo>
                    <a:lnTo>
                      <a:pt x="3910" y="3657"/>
                    </a:lnTo>
                    <a:lnTo>
                      <a:pt x="4362" y="4290"/>
                    </a:lnTo>
                    <a:lnTo>
                      <a:pt x="5195" y="5612"/>
                    </a:lnTo>
                    <a:lnTo>
                      <a:pt x="5973" y="7042"/>
                    </a:lnTo>
                    <a:lnTo>
                      <a:pt x="6734" y="8671"/>
                    </a:lnTo>
                    <a:lnTo>
                      <a:pt x="7114" y="9594"/>
                    </a:lnTo>
                    <a:lnTo>
                      <a:pt x="7602" y="10825"/>
                    </a:lnTo>
                    <a:lnTo>
                      <a:pt x="8544" y="13395"/>
                    </a:lnTo>
                    <a:lnTo>
                      <a:pt x="9449" y="16128"/>
                    </a:lnTo>
                    <a:lnTo>
                      <a:pt x="10317" y="19060"/>
                    </a:lnTo>
                    <a:lnTo>
                      <a:pt x="10734" y="20617"/>
                    </a:lnTo>
                    <a:lnTo>
                      <a:pt x="11096" y="21902"/>
                    </a:lnTo>
                    <a:lnTo>
                      <a:pt x="11874" y="24563"/>
                    </a:lnTo>
                    <a:lnTo>
                      <a:pt x="12797" y="27260"/>
                    </a:lnTo>
                    <a:lnTo>
                      <a:pt x="13883" y="29921"/>
                    </a:lnTo>
                    <a:lnTo>
                      <a:pt x="15150" y="32491"/>
                    </a:lnTo>
                    <a:lnTo>
                      <a:pt x="16598" y="34880"/>
                    </a:lnTo>
                    <a:lnTo>
                      <a:pt x="17847" y="36509"/>
                    </a:lnTo>
                    <a:lnTo>
                      <a:pt x="18752" y="37505"/>
                    </a:lnTo>
                    <a:lnTo>
                      <a:pt x="19730" y="38410"/>
                    </a:lnTo>
                    <a:lnTo>
                      <a:pt x="20761" y="39242"/>
                    </a:lnTo>
                    <a:lnTo>
                      <a:pt x="21304" y="39622"/>
                    </a:lnTo>
                    <a:lnTo>
                      <a:pt x="20580" y="40745"/>
                    </a:lnTo>
                    <a:lnTo>
                      <a:pt x="20001" y="40346"/>
                    </a:lnTo>
                    <a:lnTo>
                      <a:pt x="18897" y="39478"/>
                    </a:lnTo>
                    <a:lnTo>
                      <a:pt x="17865" y="38518"/>
                    </a:lnTo>
                    <a:lnTo>
                      <a:pt x="16906" y="37468"/>
                    </a:lnTo>
                    <a:lnTo>
                      <a:pt x="16019" y="36346"/>
                    </a:lnTo>
                    <a:lnTo>
                      <a:pt x="15186" y="35152"/>
                    </a:lnTo>
                    <a:lnTo>
                      <a:pt x="14046" y="33269"/>
                    </a:lnTo>
                    <a:lnTo>
                      <a:pt x="12725" y="30608"/>
                    </a:lnTo>
                    <a:lnTo>
                      <a:pt x="11584" y="27839"/>
                    </a:lnTo>
                    <a:lnTo>
                      <a:pt x="10625" y="25052"/>
                    </a:lnTo>
                    <a:lnTo>
                      <a:pt x="9811" y="22300"/>
                    </a:lnTo>
                    <a:lnTo>
                      <a:pt x="9449" y="20961"/>
                    </a:lnTo>
                    <a:lnTo>
                      <a:pt x="9032" y="19422"/>
                    </a:lnTo>
                    <a:lnTo>
                      <a:pt x="8163" y="16526"/>
                    </a:lnTo>
                    <a:lnTo>
                      <a:pt x="7277" y="13829"/>
                    </a:lnTo>
                    <a:lnTo>
                      <a:pt x="6353" y="11313"/>
                    </a:lnTo>
                    <a:lnTo>
                      <a:pt x="5865" y="10101"/>
                    </a:lnTo>
                    <a:lnTo>
                      <a:pt x="5503" y="9232"/>
                    </a:lnTo>
                    <a:lnTo>
                      <a:pt x="4779" y="7675"/>
                    </a:lnTo>
                    <a:lnTo>
                      <a:pt x="4037" y="6300"/>
                    </a:lnTo>
                    <a:lnTo>
                      <a:pt x="3258" y="5051"/>
                    </a:lnTo>
                    <a:lnTo>
                      <a:pt x="2824" y="4453"/>
                    </a:lnTo>
                    <a:lnTo>
                      <a:pt x="2516" y="4037"/>
                    </a:lnTo>
                    <a:lnTo>
                      <a:pt x="2172" y="3621"/>
                    </a:lnTo>
                    <a:lnTo>
                      <a:pt x="2136" y="3566"/>
                    </a:lnTo>
                    <a:lnTo>
                      <a:pt x="1557" y="2861"/>
                    </a:lnTo>
                    <a:lnTo>
                      <a:pt x="779" y="1648"/>
                    </a:lnTo>
                    <a:lnTo>
                      <a:pt x="398" y="761"/>
                    </a:lnTo>
                    <a:lnTo>
                      <a:pt x="290" y="290"/>
                    </a:lnTo>
                    <a:lnTo>
                      <a:pt x="0" y="345"/>
                    </a:lnTo>
                    <a:lnTo>
                      <a:pt x="109" y="851"/>
                    </a:lnTo>
                    <a:lnTo>
                      <a:pt x="489" y="1775"/>
                    </a:lnTo>
                    <a:lnTo>
                      <a:pt x="1303" y="3023"/>
                    </a:lnTo>
                    <a:lnTo>
                      <a:pt x="1901" y="3766"/>
                    </a:lnTo>
                    <a:lnTo>
                      <a:pt x="1955" y="3802"/>
                    </a:lnTo>
                    <a:lnTo>
                      <a:pt x="2281" y="4218"/>
                    </a:lnTo>
                    <a:lnTo>
                      <a:pt x="2589" y="4616"/>
                    </a:lnTo>
                    <a:lnTo>
                      <a:pt x="3005" y="5214"/>
                    </a:lnTo>
                    <a:lnTo>
                      <a:pt x="3783" y="6463"/>
                    </a:lnTo>
                    <a:lnTo>
                      <a:pt x="4507" y="7802"/>
                    </a:lnTo>
                    <a:lnTo>
                      <a:pt x="5213" y="9340"/>
                    </a:lnTo>
                    <a:lnTo>
                      <a:pt x="5593" y="10227"/>
                    </a:lnTo>
                    <a:lnTo>
                      <a:pt x="6064" y="11422"/>
                    </a:lnTo>
                    <a:lnTo>
                      <a:pt x="6987" y="13938"/>
                    </a:lnTo>
                    <a:lnTo>
                      <a:pt x="7874" y="16635"/>
                    </a:lnTo>
                    <a:lnTo>
                      <a:pt x="8725" y="19513"/>
                    </a:lnTo>
                    <a:lnTo>
                      <a:pt x="9141" y="21033"/>
                    </a:lnTo>
                    <a:lnTo>
                      <a:pt x="9521" y="22391"/>
                    </a:lnTo>
                    <a:lnTo>
                      <a:pt x="10354" y="25196"/>
                    </a:lnTo>
                    <a:lnTo>
                      <a:pt x="11331" y="28020"/>
                    </a:lnTo>
                    <a:lnTo>
                      <a:pt x="12489" y="30826"/>
                    </a:lnTo>
                    <a:lnTo>
                      <a:pt x="13829" y="33523"/>
                    </a:lnTo>
                    <a:lnTo>
                      <a:pt x="15005" y="35441"/>
                    </a:lnTo>
                    <a:lnTo>
                      <a:pt x="15856" y="36636"/>
                    </a:lnTo>
                    <a:lnTo>
                      <a:pt x="16779" y="37776"/>
                    </a:lnTo>
                    <a:lnTo>
                      <a:pt x="17757" y="38826"/>
                    </a:lnTo>
                    <a:lnTo>
                      <a:pt x="18825" y="39803"/>
                    </a:lnTo>
                    <a:lnTo>
                      <a:pt x="19947" y="40690"/>
                    </a:lnTo>
                    <a:lnTo>
                      <a:pt x="20544" y="41088"/>
                    </a:lnTo>
                    <a:lnTo>
                      <a:pt x="20671" y="41161"/>
                    </a:lnTo>
                    <a:lnTo>
                      <a:pt x="21721" y="39532"/>
                    </a:lnTo>
                    <a:lnTo>
                      <a:pt x="21594" y="39441"/>
                    </a:lnTo>
                    <a:lnTo>
                      <a:pt x="21051" y="39079"/>
                    </a:lnTo>
                    <a:lnTo>
                      <a:pt x="20019" y="38265"/>
                    </a:lnTo>
                    <a:lnTo>
                      <a:pt x="19042" y="37360"/>
                    </a:lnTo>
                    <a:lnTo>
                      <a:pt x="18137" y="36382"/>
                    </a:lnTo>
                    <a:lnTo>
                      <a:pt x="16888" y="34771"/>
                    </a:lnTo>
                    <a:lnTo>
                      <a:pt x="15440" y="32382"/>
                    </a:lnTo>
                    <a:lnTo>
                      <a:pt x="14173" y="29830"/>
                    </a:lnTo>
                    <a:lnTo>
                      <a:pt x="13105" y="27187"/>
                    </a:lnTo>
                    <a:lnTo>
                      <a:pt x="12182" y="24490"/>
                    </a:lnTo>
                    <a:lnTo>
                      <a:pt x="11385" y="21830"/>
                    </a:lnTo>
                    <a:lnTo>
                      <a:pt x="11041" y="20526"/>
                    </a:lnTo>
                    <a:lnTo>
                      <a:pt x="10607" y="18970"/>
                    </a:lnTo>
                    <a:lnTo>
                      <a:pt x="9738" y="16038"/>
                    </a:lnTo>
                    <a:lnTo>
                      <a:pt x="8833" y="13286"/>
                    </a:lnTo>
                    <a:lnTo>
                      <a:pt x="7892" y="10716"/>
                    </a:lnTo>
                    <a:lnTo>
                      <a:pt x="7385" y="9485"/>
                    </a:lnTo>
                    <a:lnTo>
                      <a:pt x="7005" y="8544"/>
                    </a:lnTo>
                    <a:lnTo>
                      <a:pt x="6245" y="6915"/>
                    </a:lnTo>
                    <a:lnTo>
                      <a:pt x="5467" y="5449"/>
                    </a:lnTo>
                    <a:lnTo>
                      <a:pt x="4616" y="4128"/>
                    </a:lnTo>
                    <a:lnTo>
                      <a:pt x="4163" y="3476"/>
                    </a:lnTo>
                    <a:lnTo>
                      <a:pt x="3801" y="3005"/>
                    </a:lnTo>
                    <a:lnTo>
                      <a:pt x="3421" y="2535"/>
                    </a:lnTo>
                    <a:lnTo>
                      <a:pt x="2914" y="1919"/>
                    </a:lnTo>
                    <a:lnTo>
                      <a:pt x="2281" y="960"/>
                    </a:lnTo>
                    <a:lnTo>
                      <a:pt x="1991" y="327"/>
                    </a:lnTo>
                    <a:lnTo>
                      <a:pt x="1919"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3" name="Google Shape;523;p16"/>
              <p:cNvSpPr/>
              <p:nvPr/>
            </p:nvSpPr>
            <p:spPr>
              <a:xfrm>
                <a:off x="5154706" y="2922754"/>
                <a:ext cx="136314" cy="174817"/>
              </a:xfrm>
              <a:custGeom>
                <a:avLst/>
                <a:gdLst/>
                <a:ahLst/>
                <a:cxnLst/>
                <a:rect l="l" t="t" r="r" b="b"/>
                <a:pathLst>
                  <a:path w="4291" h="5503" extrusionOk="0">
                    <a:moveTo>
                      <a:pt x="4291" y="0"/>
                    </a:moveTo>
                    <a:lnTo>
                      <a:pt x="3784" y="55"/>
                    </a:lnTo>
                    <a:lnTo>
                      <a:pt x="2879" y="254"/>
                    </a:lnTo>
                    <a:lnTo>
                      <a:pt x="2137" y="525"/>
                    </a:lnTo>
                    <a:lnTo>
                      <a:pt x="1521" y="869"/>
                    </a:lnTo>
                    <a:lnTo>
                      <a:pt x="1033" y="1285"/>
                    </a:lnTo>
                    <a:lnTo>
                      <a:pt x="652" y="1738"/>
                    </a:lnTo>
                    <a:lnTo>
                      <a:pt x="272" y="2444"/>
                    </a:lnTo>
                    <a:lnTo>
                      <a:pt x="19" y="3439"/>
                    </a:lnTo>
                    <a:lnTo>
                      <a:pt x="1" y="4344"/>
                    </a:lnTo>
                    <a:lnTo>
                      <a:pt x="146" y="5358"/>
                    </a:lnTo>
                    <a:lnTo>
                      <a:pt x="200" y="5503"/>
                    </a:lnTo>
                    <a:lnTo>
                      <a:pt x="327" y="5503"/>
                    </a:lnTo>
                    <a:lnTo>
                      <a:pt x="1141" y="5358"/>
                    </a:lnTo>
                    <a:lnTo>
                      <a:pt x="1865" y="5068"/>
                    </a:lnTo>
                    <a:lnTo>
                      <a:pt x="2643" y="4562"/>
                    </a:lnTo>
                    <a:lnTo>
                      <a:pt x="3367" y="3747"/>
                    </a:lnTo>
                    <a:lnTo>
                      <a:pt x="3802" y="2896"/>
                    </a:lnTo>
                    <a:lnTo>
                      <a:pt x="4037" y="2227"/>
                    </a:lnTo>
                    <a:lnTo>
                      <a:pt x="4200" y="1430"/>
                    </a:lnTo>
                    <a:lnTo>
                      <a:pt x="4291" y="507"/>
                    </a:lnTo>
                    <a:lnTo>
                      <a:pt x="4291"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4" name="Google Shape;524;p16"/>
              <p:cNvSpPr/>
              <p:nvPr/>
            </p:nvSpPr>
            <p:spPr>
              <a:xfrm>
                <a:off x="5149528" y="2917576"/>
                <a:ext cx="146671" cy="185173"/>
              </a:xfrm>
              <a:custGeom>
                <a:avLst/>
                <a:gdLst/>
                <a:ahLst/>
                <a:cxnLst/>
                <a:rect l="l" t="t" r="r" b="b"/>
                <a:pathLst>
                  <a:path w="4617" h="5829" extrusionOk="0">
                    <a:moveTo>
                      <a:pt x="4616" y="0"/>
                    </a:moveTo>
                    <a:lnTo>
                      <a:pt x="4454" y="19"/>
                    </a:lnTo>
                    <a:lnTo>
                      <a:pt x="3874" y="73"/>
                    </a:lnTo>
                    <a:lnTo>
                      <a:pt x="2843" y="308"/>
                    </a:lnTo>
                    <a:lnTo>
                      <a:pt x="2390" y="489"/>
                    </a:lnTo>
                    <a:lnTo>
                      <a:pt x="2082" y="634"/>
                    </a:lnTo>
                    <a:lnTo>
                      <a:pt x="1539" y="960"/>
                    </a:lnTo>
                    <a:lnTo>
                      <a:pt x="1069" y="1358"/>
                    </a:lnTo>
                    <a:lnTo>
                      <a:pt x="689" y="1829"/>
                    </a:lnTo>
                    <a:lnTo>
                      <a:pt x="526" y="2082"/>
                    </a:lnTo>
                    <a:lnTo>
                      <a:pt x="363" y="2390"/>
                    </a:lnTo>
                    <a:lnTo>
                      <a:pt x="146" y="3005"/>
                    </a:lnTo>
                    <a:lnTo>
                      <a:pt x="1" y="3928"/>
                    </a:lnTo>
                    <a:lnTo>
                      <a:pt x="128" y="5431"/>
                    </a:lnTo>
                    <a:lnTo>
                      <a:pt x="218" y="5720"/>
                    </a:lnTo>
                    <a:lnTo>
                      <a:pt x="254" y="5829"/>
                    </a:lnTo>
                    <a:lnTo>
                      <a:pt x="562" y="5829"/>
                    </a:lnTo>
                    <a:lnTo>
                      <a:pt x="1503" y="5612"/>
                    </a:lnTo>
                    <a:lnTo>
                      <a:pt x="2300" y="5268"/>
                    </a:lnTo>
                    <a:lnTo>
                      <a:pt x="2698" y="4978"/>
                    </a:lnTo>
                    <a:lnTo>
                      <a:pt x="2517" y="4743"/>
                    </a:lnTo>
                    <a:lnTo>
                      <a:pt x="2209" y="4960"/>
                    </a:lnTo>
                    <a:lnTo>
                      <a:pt x="1576" y="5268"/>
                    </a:lnTo>
                    <a:lnTo>
                      <a:pt x="779" y="5485"/>
                    </a:lnTo>
                    <a:lnTo>
                      <a:pt x="472" y="5521"/>
                    </a:lnTo>
                    <a:lnTo>
                      <a:pt x="363" y="5050"/>
                    </a:lnTo>
                    <a:lnTo>
                      <a:pt x="327" y="3729"/>
                    </a:lnTo>
                    <a:lnTo>
                      <a:pt x="544" y="2715"/>
                    </a:lnTo>
                    <a:lnTo>
                      <a:pt x="797" y="2227"/>
                    </a:lnTo>
                    <a:lnTo>
                      <a:pt x="942" y="1991"/>
                    </a:lnTo>
                    <a:lnTo>
                      <a:pt x="1286" y="1575"/>
                    </a:lnTo>
                    <a:lnTo>
                      <a:pt x="1720" y="1195"/>
                    </a:lnTo>
                    <a:lnTo>
                      <a:pt x="2227" y="887"/>
                    </a:lnTo>
                    <a:lnTo>
                      <a:pt x="2499" y="761"/>
                    </a:lnTo>
                    <a:lnTo>
                      <a:pt x="2897" y="616"/>
                    </a:lnTo>
                    <a:lnTo>
                      <a:pt x="3802" y="399"/>
                    </a:lnTo>
                    <a:lnTo>
                      <a:pt x="4309" y="326"/>
                    </a:lnTo>
                    <a:lnTo>
                      <a:pt x="4291" y="978"/>
                    </a:lnTo>
                    <a:lnTo>
                      <a:pt x="4110" y="2154"/>
                    </a:lnTo>
                    <a:lnTo>
                      <a:pt x="3947" y="2679"/>
                    </a:lnTo>
                    <a:lnTo>
                      <a:pt x="4236" y="2788"/>
                    </a:lnTo>
                    <a:lnTo>
                      <a:pt x="4417" y="2209"/>
                    </a:lnTo>
                    <a:lnTo>
                      <a:pt x="4598" y="887"/>
                    </a:lnTo>
                    <a:lnTo>
                      <a:pt x="4616" y="163"/>
                    </a:lnTo>
                    <a:lnTo>
                      <a:pt x="4616" y="0"/>
                    </a:lnTo>
                    <a:close/>
                  </a:path>
                </a:pathLst>
              </a:custGeom>
              <a:solidFill>
                <a:srgbClr val="0C0C0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16"/>
              <p:cNvSpPr/>
              <p:nvPr/>
            </p:nvSpPr>
            <p:spPr>
              <a:xfrm>
                <a:off x="5149528" y="2917576"/>
                <a:ext cx="146671" cy="185173"/>
              </a:xfrm>
              <a:custGeom>
                <a:avLst/>
                <a:gdLst/>
                <a:ahLst/>
                <a:cxnLst/>
                <a:rect l="l" t="t" r="r" b="b"/>
                <a:pathLst>
                  <a:path w="4617" h="5829" extrusionOk="0">
                    <a:moveTo>
                      <a:pt x="4616" y="0"/>
                    </a:moveTo>
                    <a:lnTo>
                      <a:pt x="4454" y="19"/>
                    </a:lnTo>
                    <a:lnTo>
                      <a:pt x="3874" y="73"/>
                    </a:lnTo>
                    <a:lnTo>
                      <a:pt x="2843" y="308"/>
                    </a:lnTo>
                    <a:lnTo>
                      <a:pt x="2390" y="489"/>
                    </a:lnTo>
                    <a:lnTo>
                      <a:pt x="2499" y="761"/>
                    </a:lnTo>
                    <a:lnTo>
                      <a:pt x="2897" y="616"/>
                    </a:lnTo>
                    <a:lnTo>
                      <a:pt x="3802" y="399"/>
                    </a:lnTo>
                    <a:lnTo>
                      <a:pt x="4309" y="326"/>
                    </a:lnTo>
                    <a:lnTo>
                      <a:pt x="4291" y="978"/>
                    </a:lnTo>
                    <a:lnTo>
                      <a:pt x="4110" y="2154"/>
                    </a:lnTo>
                    <a:lnTo>
                      <a:pt x="3947" y="2679"/>
                    </a:lnTo>
                    <a:lnTo>
                      <a:pt x="3838" y="3005"/>
                    </a:lnTo>
                    <a:lnTo>
                      <a:pt x="3549" y="3584"/>
                    </a:lnTo>
                    <a:lnTo>
                      <a:pt x="3187" y="4109"/>
                    </a:lnTo>
                    <a:lnTo>
                      <a:pt x="2752" y="4544"/>
                    </a:lnTo>
                    <a:lnTo>
                      <a:pt x="2517" y="4743"/>
                    </a:lnTo>
                    <a:lnTo>
                      <a:pt x="2209" y="4960"/>
                    </a:lnTo>
                    <a:lnTo>
                      <a:pt x="1576" y="5268"/>
                    </a:lnTo>
                    <a:lnTo>
                      <a:pt x="779" y="5485"/>
                    </a:lnTo>
                    <a:lnTo>
                      <a:pt x="472" y="5521"/>
                    </a:lnTo>
                    <a:lnTo>
                      <a:pt x="363" y="5050"/>
                    </a:lnTo>
                    <a:lnTo>
                      <a:pt x="327" y="3729"/>
                    </a:lnTo>
                    <a:lnTo>
                      <a:pt x="544" y="2715"/>
                    </a:lnTo>
                    <a:lnTo>
                      <a:pt x="797" y="2227"/>
                    </a:lnTo>
                    <a:lnTo>
                      <a:pt x="526" y="2082"/>
                    </a:lnTo>
                    <a:lnTo>
                      <a:pt x="363" y="2390"/>
                    </a:lnTo>
                    <a:lnTo>
                      <a:pt x="146" y="3005"/>
                    </a:lnTo>
                    <a:lnTo>
                      <a:pt x="1" y="3928"/>
                    </a:lnTo>
                    <a:lnTo>
                      <a:pt x="128" y="5431"/>
                    </a:lnTo>
                    <a:lnTo>
                      <a:pt x="218" y="5720"/>
                    </a:lnTo>
                    <a:lnTo>
                      <a:pt x="254" y="5829"/>
                    </a:lnTo>
                    <a:lnTo>
                      <a:pt x="562" y="5829"/>
                    </a:lnTo>
                    <a:lnTo>
                      <a:pt x="1503" y="5612"/>
                    </a:lnTo>
                    <a:lnTo>
                      <a:pt x="2300" y="5268"/>
                    </a:lnTo>
                    <a:lnTo>
                      <a:pt x="2698" y="4978"/>
                    </a:lnTo>
                    <a:lnTo>
                      <a:pt x="2969" y="4779"/>
                    </a:lnTo>
                    <a:lnTo>
                      <a:pt x="3422" y="4308"/>
                    </a:lnTo>
                    <a:lnTo>
                      <a:pt x="3802" y="3747"/>
                    </a:lnTo>
                    <a:lnTo>
                      <a:pt x="4110" y="3132"/>
                    </a:lnTo>
                    <a:lnTo>
                      <a:pt x="4236" y="2788"/>
                    </a:lnTo>
                    <a:lnTo>
                      <a:pt x="4417" y="2209"/>
                    </a:lnTo>
                    <a:lnTo>
                      <a:pt x="4598" y="887"/>
                    </a:lnTo>
                    <a:lnTo>
                      <a:pt x="4616" y="163"/>
                    </a:lnTo>
                    <a:lnTo>
                      <a:pt x="4616" y="0"/>
                    </a:lnTo>
                    <a:close/>
                  </a:path>
                </a:pathLst>
              </a:custGeom>
              <a:solidFill>
                <a:srgbClr val="0C0C0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 name="Google Shape;526;p16"/>
              <p:cNvSpPr/>
              <p:nvPr/>
            </p:nvSpPr>
            <p:spPr>
              <a:xfrm>
                <a:off x="4703925" y="2452976"/>
                <a:ext cx="418060" cy="415169"/>
              </a:xfrm>
              <a:custGeom>
                <a:avLst/>
                <a:gdLst/>
                <a:ahLst/>
                <a:cxnLst/>
                <a:rect l="l" t="t" r="r" b="b"/>
                <a:pathLst>
                  <a:path w="13160" h="13069" extrusionOk="0">
                    <a:moveTo>
                      <a:pt x="6661" y="0"/>
                    </a:moveTo>
                    <a:lnTo>
                      <a:pt x="6064" y="181"/>
                    </a:lnTo>
                    <a:lnTo>
                      <a:pt x="5611" y="525"/>
                    </a:lnTo>
                    <a:lnTo>
                      <a:pt x="5304" y="996"/>
                    </a:lnTo>
                    <a:lnTo>
                      <a:pt x="5123" y="1575"/>
                    </a:lnTo>
                    <a:lnTo>
                      <a:pt x="5050" y="2245"/>
                    </a:lnTo>
                    <a:lnTo>
                      <a:pt x="5104" y="2951"/>
                    </a:lnTo>
                    <a:lnTo>
                      <a:pt x="5285" y="3675"/>
                    </a:lnTo>
                    <a:lnTo>
                      <a:pt x="5412" y="4019"/>
                    </a:lnTo>
                    <a:lnTo>
                      <a:pt x="5412" y="4019"/>
                    </a:lnTo>
                    <a:lnTo>
                      <a:pt x="5177" y="3729"/>
                    </a:lnTo>
                    <a:lnTo>
                      <a:pt x="4598" y="3204"/>
                    </a:lnTo>
                    <a:lnTo>
                      <a:pt x="3910" y="2788"/>
                    </a:lnTo>
                    <a:lnTo>
                      <a:pt x="3186" y="2498"/>
                    </a:lnTo>
                    <a:lnTo>
                      <a:pt x="2444" y="2317"/>
                    </a:lnTo>
                    <a:lnTo>
                      <a:pt x="1738" y="2299"/>
                    </a:lnTo>
                    <a:lnTo>
                      <a:pt x="1086" y="2444"/>
                    </a:lnTo>
                    <a:lnTo>
                      <a:pt x="561" y="2770"/>
                    </a:lnTo>
                    <a:lnTo>
                      <a:pt x="362" y="3005"/>
                    </a:lnTo>
                    <a:lnTo>
                      <a:pt x="127" y="3349"/>
                    </a:lnTo>
                    <a:lnTo>
                      <a:pt x="0" y="4001"/>
                    </a:lnTo>
                    <a:lnTo>
                      <a:pt x="199" y="4616"/>
                    </a:lnTo>
                    <a:lnTo>
                      <a:pt x="634" y="5195"/>
                    </a:lnTo>
                    <a:lnTo>
                      <a:pt x="941" y="5467"/>
                    </a:lnTo>
                    <a:lnTo>
                      <a:pt x="1285" y="5738"/>
                    </a:lnTo>
                    <a:lnTo>
                      <a:pt x="2027" y="6154"/>
                    </a:lnTo>
                    <a:lnTo>
                      <a:pt x="2860" y="6390"/>
                    </a:lnTo>
                    <a:lnTo>
                      <a:pt x="3729" y="6444"/>
                    </a:lnTo>
                    <a:lnTo>
                      <a:pt x="4163" y="6390"/>
                    </a:lnTo>
                    <a:lnTo>
                      <a:pt x="3548" y="6571"/>
                    </a:lnTo>
                    <a:lnTo>
                      <a:pt x="2950" y="6752"/>
                    </a:lnTo>
                    <a:lnTo>
                      <a:pt x="2607" y="6897"/>
                    </a:lnTo>
                    <a:lnTo>
                      <a:pt x="1937" y="7295"/>
                    </a:lnTo>
                    <a:lnTo>
                      <a:pt x="1303" y="7838"/>
                    </a:lnTo>
                    <a:lnTo>
                      <a:pt x="778" y="8453"/>
                    </a:lnTo>
                    <a:lnTo>
                      <a:pt x="435" y="9105"/>
                    </a:lnTo>
                    <a:lnTo>
                      <a:pt x="308" y="9793"/>
                    </a:lnTo>
                    <a:lnTo>
                      <a:pt x="471" y="10444"/>
                    </a:lnTo>
                    <a:lnTo>
                      <a:pt x="978" y="11042"/>
                    </a:lnTo>
                    <a:lnTo>
                      <a:pt x="1412" y="11313"/>
                    </a:lnTo>
                    <a:lnTo>
                      <a:pt x="1774" y="11476"/>
                    </a:lnTo>
                    <a:lnTo>
                      <a:pt x="2444" y="11566"/>
                    </a:lnTo>
                    <a:lnTo>
                      <a:pt x="3041" y="11404"/>
                    </a:lnTo>
                    <a:lnTo>
                      <a:pt x="3602" y="11078"/>
                    </a:lnTo>
                    <a:lnTo>
                      <a:pt x="4380" y="10354"/>
                    </a:lnTo>
                    <a:lnTo>
                      <a:pt x="5231" y="9268"/>
                    </a:lnTo>
                    <a:lnTo>
                      <a:pt x="5611" y="8833"/>
                    </a:lnTo>
                    <a:lnTo>
                      <a:pt x="5485" y="9014"/>
                    </a:lnTo>
                    <a:lnTo>
                      <a:pt x="5304" y="9358"/>
                    </a:lnTo>
                    <a:lnTo>
                      <a:pt x="5159" y="9919"/>
                    </a:lnTo>
                    <a:lnTo>
                      <a:pt x="5249" y="10698"/>
                    </a:lnTo>
                    <a:lnTo>
                      <a:pt x="5575" y="11458"/>
                    </a:lnTo>
                    <a:lnTo>
                      <a:pt x="6100" y="12128"/>
                    </a:lnTo>
                    <a:lnTo>
                      <a:pt x="6770" y="12652"/>
                    </a:lnTo>
                    <a:lnTo>
                      <a:pt x="7530" y="12978"/>
                    </a:lnTo>
                    <a:lnTo>
                      <a:pt x="8326" y="13069"/>
                    </a:lnTo>
                    <a:lnTo>
                      <a:pt x="8724" y="12978"/>
                    </a:lnTo>
                    <a:lnTo>
                      <a:pt x="9141" y="12833"/>
                    </a:lnTo>
                    <a:lnTo>
                      <a:pt x="9738" y="12417"/>
                    </a:lnTo>
                    <a:lnTo>
                      <a:pt x="10064" y="11874"/>
                    </a:lnTo>
                    <a:lnTo>
                      <a:pt x="10154" y="11277"/>
                    </a:lnTo>
                    <a:lnTo>
                      <a:pt x="10028" y="10607"/>
                    </a:lnTo>
                    <a:lnTo>
                      <a:pt x="9720" y="9956"/>
                    </a:lnTo>
                    <a:lnTo>
                      <a:pt x="9231" y="9322"/>
                    </a:lnTo>
                    <a:lnTo>
                      <a:pt x="8598" y="8743"/>
                    </a:lnTo>
                    <a:lnTo>
                      <a:pt x="8236" y="8507"/>
                    </a:lnTo>
                    <a:lnTo>
                      <a:pt x="9014" y="8797"/>
                    </a:lnTo>
                    <a:lnTo>
                      <a:pt x="10173" y="9051"/>
                    </a:lnTo>
                    <a:lnTo>
                      <a:pt x="10915" y="9105"/>
                    </a:lnTo>
                    <a:lnTo>
                      <a:pt x="11584" y="9014"/>
                    </a:lnTo>
                    <a:lnTo>
                      <a:pt x="12182" y="8797"/>
                    </a:lnTo>
                    <a:lnTo>
                      <a:pt x="12652" y="8417"/>
                    </a:lnTo>
                    <a:lnTo>
                      <a:pt x="12996" y="7856"/>
                    </a:lnTo>
                    <a:lnTo>
                      <a:pt x="13123" y="7494"/>
                    </a:lnTo>
                    <a:lnTo>
                      <a:pt x="13159" y="7096"/>
                    </a:lnTo>
                    <a:lnTo>
                      <a:pt x="12978" y="6335"/>
                    </a:lnTo>
                    <a:lnTo>
                      <a:pt x="12526" y="5666"/>
                    </a:lnTo>
                    <a:lnTo>
                      <a:pt x="11874" y="5123"/>
                    </a:lnTo>
                    <a:lnTo>
                      <a:pt x="11114" y="4725"/>
                    </a:lnTo>
                    <a:lnTo>
                      <a:pt x="10299" y="4489"/>
                    </a:lnTo>
                    <a:lnTo>
                      <a:pt x="9503" y="4471"/>
                    </a:lnTo>
                    <a:lnTo>
                      <a:pt x="8815" y="4706"/>
                    </a:lnTo>
                    <a:lnTo>
                      <a:pt x="8543" y="4942"/>
                    </a:lnTo>
                    <a:lnTo>
                      <a:pt x="8543" y="4942"/>
                    </a:lnTo>
                    <a:lnTo>
                      <a:pt x="8815" y="4670"/>
                    </a:lnTo>
                    <a:lnTo>
                      <a:pt x="9177" y="3982"/>
                    </a:lnTo>
                    <a:lnTo>
                      <a:pt x="9322" y="3204"/>
                    </a:lnTo>
                    <a:lnTo>
                      <a:pt x="9286" y="2390"/>
                    </a:lnTo>
                    <a:lnTo>
                      <a:pt x="9068" y="1611"/>
                    </a:lnTo>
                    <a:lnTo>
                      <a:pt x="8670" y="905"/>
                    </a:lnTo>
                    <a:lnTo>
                      <a:pt x="8127" y="362"/>
                    </a:lnTo>
                    <a:lnTo>
                      <a:pt x="7421" y="37"/>
                    </a:lnTo>
                    <a:lnTo>
                      <a:pt x="7023"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 name="Google Shape;527;p16"/>
              <p:cNvSpPr/>
              <p:nvPr/>
            </p:nvSpPr>
            <p:spPr>
              <a:xfrm>
                <a:off x="4711390" y="2448370"/>
                <a:ext cx="415169" cy="424382"/>
              </a:xfrm>
              <a:custGeom>
                <a:avLst/>
                <a:gdLst/>
                <a:ahLst/>
                <a:cxnLst/>
                <a:rect l="l" t="t" r="r" b="b"/>
                <a:pathLst>
                  <a:path w="13069" h="13359" extrusionOk="0">
                    <a:moveTo>
                      <a:pt x="6517" y="1"/>
                    </a:moveTo>
                    <a:lnTo>
                      <a:pt x="6046" y="73"/>
                    </a:lnTo>
                    <a:lnTo>
                      <a:pt x="5612" y="272"/>
                    </a:lnTo>
                    <a:lnTo>
                      <a:pt x="5268" y="562"/>
                    </a:lnTo>
                    <a:lnTo>
                      <a:pt x="5123" y="761"/>
                    </a:lnTo>
                    <a:lnTo>
                      <a:pt x="4960" y="1014"/>
                    </a:lnTo>
                    <a:lnTo>
                      <a:pt x="4743" y="1630"/>
                    </a:lnTo>
                    <a:lnTo>
                      <a:pt x="4670" y="2354"/>
                    </a:lnTo>
                    <a:lnTo>
                      <a:pt x="4725" y="3150"/>
                    </a:lnTo>
                    <a:lnTo>
                      <a:pt x="4815" y="3548"/>
                    </a:lnTo>
                    <a:lnTo>
                      <a:pt x="4507" y="3277"/>
                    </a:lnTo>
                    <a:lnTo>
                      <a:pt x="3765" y="2824"/>
                    </a:lnTo>
                    <a:lnTo>
                      <a:pt x="2969" y="2480"/>
                    </a:lnTo>
                    <a:lnTo>
                      <a:pt x="2154" y="2317"/>
                    </a:lnTo>
                    <a:lnTo>
                      <a:pt x="1756" y="2299"/>
                    </a:lnTo>
                    <a:lnTo>
                      <a:pt x="1448" y="2299"/>
                    </a:lnTo>
                    <a:lnTo>
                      <a:pt x="942" y="2408"/>
                    </a:lnTo>
                    <a:lnTo>
                      <a:pt x="507" y="2607"/>
                    </a:lnTo>
                    <a:lnTo>
                      <a:pt x="145" y="2878"/>
                    </a:lnTo>
                    <a:lnTo>
                      <a:pt x="0" y="3059"/>
                    </a:lnTo>
                    <a:lnTo>
                      <a:pt x="236" y="3240"/>
                    </a:lnTo>
                    <a:lnTo>
                      <a:pt x="399" y="3059"/>
                    </a:lnTo>
                    <a:lnTo>
                      <a:pt x="761" y="2806"/>
                    </a:lnTo>
                    <a:lnTo>
                      <a:pt x="1358" y="2607"/>
                    </a:lnTo>
                    <a:lnTo>
                      <a:pt x="1738" y="2589"/>
                    </a:lnTo>
                    <a:lnTo>
                      <a:pt x="1756" y="2589"/>
                    </a:lnTo>
                    <a:lnTo>
                      <a:pt x="2209" y="2625"/>
                    </a:lnTo>
                    <a:lnTo>
                      <a:pt x="3132" y="2860"/>
                    </a:lnTo>
                    <a:lnTo>
                      <a:pt x="4019" y="3295"/>
                    </a:lnTo>
                    <a:lnTo>
                      <a:pt x="4761" y="3892"/>
                    </a:lnTo>
                    <a:lnTo>
                      <a:pt x="5050" y="4254"/>
                    </a:lnTo>
                    <a:lnTo>
                      <a:pt x="5141" y="4327"/>
                    </a:lnTo>
                    <a:lnTo>
                      <a:pt x="5250" y="4290"/>
                    </a:lnTo>
                    <a:lnTo>
                      <a:pt x="5322" y="4218"/>
                    </a:lnTo>
                    <a:lnTo>
                      <a:pt x="5322" y="4109"/>
                    </a:lnTo>
                    <a:lnTo>
                      <a:pt x="5159" y="3657"/>
                    </a:lnTo>
                    <a:lnTo>
                      <a:pt x="4996" y="2752"/>
                    </a:lnTo>
                    <a:lnTo>
                      <a:pt x="4996" y="1919"/>
                    </a:lnTo>
                    <a:lnTo>
                      <a:pt x="5195" y="1213"/>
                    </a:lnTo>
                    <a:lnTo>
                      <a:pt x="5376" y="924"/>
                    </a:lnTo>
                    <a:lnTo>
                      <a:pt x="5485" y="761"/>
                    </a:lnTo>
                    <a:lnTo>
                      <a:pt x="5793" y="525"/>
                    </a:lnTo>
                    <a:lnTo>
                      <a:pt x="6136" y="363"/>
                    </a:lnTo>
                    <a:lnTo>
                      <a:pt x="6553" y="290"/>
                    </a:lnTo>
                    <a:lnTo>
                      <a:pt x="6770" y="290"/>
                    </a:lnTo>
                    <a:lnTo>
                      <a:pt x="7096" y="326"/>
                    </a:lnTo>
                    <a:lnTo>
                      <a:pt x="7693" y="562"/>
                    </a:lnTo>
                    <a:lnTo>
                      <a:pt x="8200" y="996"/>
                    </a:lnTo>
                    <a:lnTo>
                      <a:pt x="8598" y="1593"/>
                    </a:lnTo>
                    <a:lnTo>
                      <a:pt x="8743" y="1955"/>
                    </a:lnTo>
                    <a:lnTo>
                      <a:pt x="8870" y="2372"/>
                    </a:lnTo>
                    <a:lnTo>
                      <a:pt x="8960" y="3222"/>
                    </a:lnTo>
                    <a:lnTo>
                      <a:pt x="8815" y="3983"/>
                    </a:lnTo>
                    <a:lnTo>
                      <a:pt x="8508" y="4652"/>
                    </a:lnTo>
                    <a:lnTo>
                      <a:pt x="8272" y="4906"/>
                    </a:lnTo>
                    <a:lnTo>
                      <a:pt x="8236" y="4942"/>
                    </a:lnTo>
                    <a:lnTo>
                      <a:pt x="8200" y="4978"/>
                    </a:lnTo>
                    <a:lnTo>
                      <a:pt x="8164" y="5014"/>
                    </a:lnTo>
                    <a:lnTo>
                      <a:pt x="8164" y="5141"/>
                    </a:lnTo>
                    <a:lnTo>
                      <a:pt x="8200" y="5177"/>
                    </a:lnTo>
                    <a:lnTo>
                      <a:pt x="8236" y="5213"/>
                    </a:lnTo>
                    <a:lnTo>
                      <a:pt x="8345" y="5232"/>
                    </a:lnTo>
                    <a:lnTo>
                      <a:pt x="8399" y="5195"/>
                    </a:lnTo>
                    <a:lnTo>
                      <a:pt x="8435" y="5159"/>
                    </a:lnTo>
                    <a:lnTo>
                      <a:pt x="8471" y="5141"/>
                    </a:lnTo>
                    <a:lnTo>
                      <a:pt x="8743" y="4942"/>
                    </a:lnTo>
                    <a:lnTo>
                      <a:pt x="9413" y="4761"/>
                    </a:lnTo>
                    <a:lnTo>
                      <a:pt x="10155" y="4797"/>
                    </a:lnTo>
                    <a:lnTo>
                      <a:pt x="10879" y="5032"/>
                    </a:lnTo>
                    <a:lnTo>
                      <a:pt x="11223" y="5195"/>
                    </a:lnTo>
                    <a:lnTo>
                      <a:pt x="11530" y="5376"/>
                    </a:lnTo>
                    <a:lnTo>
                      <a:pt x="12128" y="5865"/>
                    </a:lnTo>
                    <a:lnTo>
                      <a:pt x="12562" y="6480"/>
                    </a:lnTo>
                    <a:lnTo>
                      <a:pt x="12743" y="7023"/>
                    </a:lnTo>
                    <a:lnTo>
                      <a:pt x="12761" y="7404"/>
                    </a:lnTo>
                    <a:lnTo>
                      <a:pt x="12725" y="7603"/>
                    </a:lnTo>
                    <a:lnTo>
                      <a:pt x="12598" y="8019"/>
                    </a:lnTo>
                    <a:lnTo>
                      <a:pt x="12254" y="8490"/>
                    </a:lnTo>
                    <a:lnTo>
                      <a:pt x="11965" y="8743"/>
                    </a:lnTo>
                    <a:lnTo>
                      <a:pt x="11784" y="8833"/>
                    </a:lnTo>
                    <a:lnTo>
                      <a:pt x="11458" y="8978"/>
                    </a:lnTo>
                    <a:lnTo>
                      <a:pt x="10643" y="9087"/>
                    </a:lnTo>
                    <a:lnTo>
                      <a:pt x="9702" y="9014"/>
                    </a:lnTo>
                    <a:lnTo>
                      <a:pt x="8634" y="8725"/>
                    </a:lnTo>
                    <a:lnTo>
                      <a:pt x="8055" y="8508"/>
                    </a:lnTo>
                    <a:lnTo>
                      <a:pt x="7946" y="8490"/>
                    </a:lnTo>
                    <a:lnTo>
                      <a:pt x="7874" y="8580"/>
                    </a:lnTo>
                    <a:lnTo>
                      <a:pt x="7838" y="8689"/>
                    </a:lnTo>
                    <a:lnTo>
                      <a:pt x="7928" y="8779"/>
                    </a:lnTo>
                    <a:lnTo>
                      <a:pt x="8254" y="8996"/>
                    </a:lnTo>
                    <a:lnTo>
                      <a:pt x="8833" y="9503"/>
                    </a:lnTo>
                    <a:lnTo>
                      <a:pt x="9286" y="10082"/>
                    </a:lnTo>
                    <a:lnTo>
                      <a:pt x="9612" y="10698"/>
                    </a:lnTo>
                    <a:lnTo>
                      <a:pt x="9702" y="10987"/>
                    </a:lnTo>
                    <a:lnTo>
                      <a:pt x="9775" y="11349"/>
                    </a:lnTo>
                    <a:lnTo>
                      <a:pt x="9702" y="11965"/>
                    </a:lnTo>
                    <a:lnTo>
                      <a:pt x="9376" y="12472"/>
                    </a:lnTo>
                    <a:lnTo>
                      <a:pt x="8815" y="12834"/>
                    </a:lnTo>
                    <a:lnTo>
                      <a:pt x="8453" y="12978"/>
                    </a:lnTo>
                    <a:lnTo>
                      <a:pt x="8236" y="13033"/>
                    </a:lnTo>
                    <a:lnTo>
                      <a:pt x="7820" y="13051"/>
                    </a:lnTo>
                    <a:lnTo>
                      <a:pt x="7204" y="12942"/>
                    </a:lnTo>
                    <a:lnTo>
                      <a:pt x="6426" y="12544"/>
                    </a:lnTo>
                    <a:lnTo>
                      <a:pt x="5793" y="11965"/>
                    </a:lnTo>
                    <a:lnTo>
                      <a:pt x="5539" y="11621"/>
                    </a:lnTo>
                    <a:lnTo>
                      <a:pt x="5340" y="11277"/>
                    </a:lnTo>
                    <a:lnTo>
                      <a:pt x="5105" y="10589"/>
                    </a:lnTo>
                    <a:lnTo>
                      <a:pt x="5087" y="9938"/>
                    </a:lnTo>
                    <a:lnTo>
                      <a:pt x="5304" y="9340"/>
                    </a:lnTo>
                    <a:lnTo>
                      <a:pt x="5503" y="9087"/>
                    </a:lnTo>
                    <a:lnTo>
                      <a:pt x="5539" y="8978"/>
                    </a:lnTo>
                    <a:lnTo>
                      <a:pt x="5485" y="8870"/>
                    </a:lnTo>
                    <a:lnTo>
                      <a:pt x="5376" y="8815"/>
                    </a:lnTo>
                    <a:lnTo>
                      <a:pt x="5268" y="8888"/>
                    </a:lnTo>
                    <a:lnTo>
                      <a:pt x="4960" y="9232"/>
                    </a:lnTo>
                    <a:lnTo>
                      <a:pt x="4616" y="9648"/>
                    </a:lnTo>
                    <a:lnTo>
                      <a:pt x="4290" y="10064"/>
                    </a:lnTo>
                    <a:lnTo>
                      <a:pt x="3548" y="10879"/>
                    </a:lnTo>
                    <a:lnTo>
                      <a:pt x="2933" y="11313"/>
                    </a:lnTo>
                    <a:lnTo>
                      <a:pt x="2480" y="11512"/>
                    </a:lnTo>
                    <a:lnTo>
                      <a:pt x="2010" y="11549"/>
                    </a:lnTo>
                    <a:lnTo>
                      <a:pt x="1503" y="11458"/>
                    </a:lnTo>
                    <a:lnTo>
                      <a:pt x="1249" y="11313"/>
                    </a:lnTo>
                    <a:lnTo>
                      <a:pt x="1105" y="11585"/>
                    </a:lnTo>
                    <a:lnTo>
                      <a:pt x="1394" y="11730"/>
                    </a:lnTo>
                    <a:lnTo>
                      <a:pt x="1973" y="11856"/>
                    </a:lnTo>
                    <a:lnTo>
                      <a:pt x="2498" y="11820"/>
                    </a:lnTo>
                    <a:lnTo>
                      <a:pt x="3005" y="11621"/>
                    </a:lnTo>
                    <a:lnTo>
                      <a:pt x="3675" y="11168"/>
                    </a:lnTo>
                    <a:lnTo>
                      <a:pt x="4471" y="10318"/>
                    </a:lnTo>
                    <a:lnTo>
                      <a:pt x="4815" y="9901"/>
                    </a:lnTo>
                    <a:lnTo>
                      <a:pt x="4779" y="10119"/>
                    </a:lnTo>
                    <a:lnTo>
                      <a:pt x="4815" y="10589"/>
                    </a:lnTo>
                    <a:lnTo>
                      <a:pt x="4924" y="11060"/>
                    </a:lnTo>
                    <a:lnTo>
                      <a:pt x="5141" y="11549"/>
                    </a:lnTo>
                    <a:lnTo>
                      <a:pt x="5286" y="11784"/>
                    </a:lnTo>
                    <a:lnTo>
                      <a:pt x="5521" y="12092"/>
                    </a:lnTo>
                    <a:lnTo>
                      <a:pt x="6082" y="12653"/>
                    </a:lnTo>
                    <a:lnTo>
                      <a:pt x="6770" y="13087"/>
                    </a:lnTo>
                    <a:lnTo>
                      <a:pt x="7512" y="13322"/>
                    </a:lnTo>
                    <a:lnTo>
                      <a:pt x="7910" y="13359"/>
                    </a:lnTo>
                    <a:lnTo>
                      <a:pt x="8218" y="13340"/>
                    </a:lnTo>
                    <a:lnTo>
                      <a:pt x="8526" y="13268"/>
                    </a:lnTo>
                    <a:lnTo>
                      <a:pt x="8960" y="13105"/>
                    </a:lnTo>
                    <a:lnTo>
                      <a:pt x="9612" y="12653"/>
                    </a:lnTo>
                    <a:lnTo>
                      <a:pt x="9992" y="12055"/>
                    </a:lnTo>
                    <a:lnTo>
                      <a:pt x="10064" y="11331"/>
                    </a:lnTo>
                    <a:lnTo>
                      <a:pt x="9992" y="10915"/>
                    </a:lnTo>
                    <a:lnTo>
                      <a:pt x="9847" y="10444"/>
                    </a:lnTo>
                    <a:lnTo>
                      <a:pt x="9250" y="9521"/>
                    </a:lnTo>
                    <a:lnTo>
                      <a:pt x="8833" y="9105"/>
                    </a:lnTo>
                    <a:lnTo>
                      <a:pt x="9304" y="9232"/>
                    </a:lnTo>
                    <a:lnTo>
                      <a:pt x="10173" y="9377"/>
                    </a:lnTo>
                    <a:lnTo>
                      <a:pt x="10951" y="9377"/>
                    </a:lnTo>
                    <a:lnTo>
                      <a:pt x="11639" y="9232"/>
                    </a:lnTo>
                    <a:lnTo>
                      <a:pt x="11929" y="9105"/>
                    </a:lnTo>
                    <a:lnTo>
                      <a:pt x="12128" y="8996"/>
                    </a:lnTo>
                    <a:lnTo>
                      <a:pt x="12472" y="8707"/>
                    </a:lnTo>
                    <a:lnTo>
                      <a:pt x="12761" y="8345"/>
                    </a:lnTo>
                    <a:lnTo>
                      <a:pt x="12960" y="7910"/>
                    </a:lnTo>
                    <a:lnTo>
                      <a:pt x="13033" y="7657"/>
                    </a:lnTo>
                    <a:lnTo>
                      <a:pt x="13069" y="7277"/>
                    </a:lnTo>
                    <a:lnTo>
                      <a:pt x="12906" y="6517"/>
                    </a:lnTo>
                    <a:lnTo>
                      <a:pt x="12472" y="5811"/>
                    </a:lnTo>
                    <a:lnTo>
                      <a:pt x="11802" y="5195"/>
                    </a:lnTo>
                    <a:lnTo>
                      <a:pt x="11367" y="4924"/>
                    </a:lnTo>
                    <a:lnTo>
                      <a:pt x="11078" y="4779"/>
                    </a:lnTo>
                    <a:lnTo>
                      <a:pt x="10462" y="4562"/>
                    </a:lnTo>
                    <a:lnTo>
                      <a:pt x="9811" y="4453"/>
                    </a:lnTo>
                    <a:lnTo>
                      <a:pt x="9195" y="4489"/>
                    </a:lnTo>
                    <a:lnTo>
                      <a:pt x="8906" y="4562"/>
                    </a:lnTo>
                    <a:lnTo>
                      <a:pt x="8906" y="4562"/>
                    </a:lnTo>
                    <a:lnTo>
                      <a:pt x="9033" y="4272"/>
                    </a:lnTo>
                    <a:lnTo>
                      <a:pt x="9214" y="3639"/>
                    </a:lnTo>
                    <a:lnTo>
                      <a:pt x="9250" y="2933"/>
                    </a:lnTo>
                    <a:lnTo>
                      <a:pt x="9141" y="2227"/>
                    </a:lnTo>
                    <a:lnTo>
                      <a:pt x="9033" y="1865"/>
                    </a:lnTo>
                    <a:lnTo>
                      <a:pt x="8870" y="1449"/>
                    </a:lnTo>
                    <a:lnTo>
                      <a:pt x="8417" y="779"/>
                    </a:lnTo>
                    <a:lnTo>
                      <a:pt x="7838" y="290"/>
                    </a:lnTo>
                    <a:lnTo>
                      <a:pt x="7150" y="37"/>
                    </a:lnTo>
                    <a:lnTo>
                      <a:pt x="6788"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 name="Google Shape;528;p16"/>
              <p:cNvSpPr/>
              <p:nvPr/>
            </p:nvSpPr>
            <p:spPr>
              <a:xfrm>
                <a:off x="4699890" y="2448370"/>
                <a:ext cx="426669" cy="368026"/>
              </a:xfrm>
              <a:custGeom>
                <a:avLst/>
                <a:gdLst/>
                <a:ahLst/>
                <a:cxnLst/>
                <a:rect l="l" t="t" r="r" b="b"/>
                <a:pathLst>
                  <a:path w="13431" h="11585" extrusionOk="0">
                    <a:moveTo>
                      <a:pt x="6879" y="1"/>
                    </a:moveTo>
                    <a:lnTo>
                      <a:pt x="6408" y="73"/>
                    </a:lnTo>
                    <a:lnTo>
                      <a:pt x="5974" y="272"/>
                    </a:lnTo>
                    <a:lnTo>
                      <a:pt x="5630" y="562"/>
                    </a:lnTo>
                    <a:lnTo>
                      <a:pt x="5485" y="743"/>
                    </a:lnTo>
                    <a:lnTo>
                      <a:pt x="5322" y="1014"/>
                    </a:lnTo>
                    <a:lnTo>
                      <a:pt x="5105" y="1630"/>
                    </a:lnTo>
                    <a:lnTo>
                      <a:pt x="5032" y="2354"/>
                    </a:lnTo>
                    <a:lnTo>
                      <a:pt x="5087" y="3150"/>
                    </a:lnTo>
                    <a:lnTo>
                      <a:pt x="5177" y="3548"/>
                    </a:lnTo>
                    <a:lnTo>
                      <a:pt x="4869" y="3277"/>
                    </a:lnTo>
                    <a:lnTo>
                      <a:pt x="4127" y="2824"/>
                    </a:lnTo>
                    <a:lnTo>
                      <a:pt x="3331" y="2480"/>
                    </a:lnTo>
                    <a:lnTo>
                      <a:pt x="2516" y="2317"/>
                    </a:lnTo>
                    <a:lnTo>
                      <a:pt x="2118" y="2299"/>
                    </a:lnTo>
                    <a:lnTo>
                      <a:pt x="1810" y="2299"/>
                    </a:lnTo>
                    <a:lnTo>
                      <a:pt x="1304" y="2408"/>
                    </a:lnTo>
                    <a:lnTo>
                      <a:pt x="869" y="2607"/>
                    </a:lnTo>
                    <a:lnTo>
                      <a:pt x="507" y="2878"/>
                    </a:lnTo>
                    <a:lnTo>
                      <a:pt x="362" y="3059"/>
                    </a:lnTo>
                    <a:lnTo>
                      <a:pt x="218" y="3277"/>
                    </a:lnTo>
                    <a:lnTo>
                      <a:pt x="37" y="3693"/>
                    </a:lnTo>
                    <a:lnTo>
                      <a:pt x="0" y="4073"/>
                    </a:lnTo>
                    <a:lnTo>
                      <a:pt x="37" y="4435"/>
                    </a:lnTo>
                    <a:lnTo>
                      <a:pt x="254" y="4942"/>
                    </a:lnTo>
                    <a:lnTo>
                      <a:pt x="724" y="5503"/>
                    </a:lnTo>
                    <a:lnTo>
                      <a:pt x="978" y="5738"/>
                    </a:lnTo>
                    <a:lnTo>
                      <a:pt x="1213" y="5919"/>
                    </a:lnTo>
                    <a:lnTo>
                      <a:pt x="1720" y="6245"/>
                    </a:lnTo>
                    <a:lnTo>
                      <a:pt x="2281" y="6499"/>
                    </a:lnTo>
                    <a:lnTo>
                      <a:pt x="2878" y="6661"/>
                    </a:lnTo>
                    <a:lnTo>
                      <a:pt x="3186" y="6698"/>
                    </a:lnTo>
                    <a:lnTo>
                      <a:pt x="3114" y="6734"/>
                    </a:lnTo>
                    <a:lnTo>
                      <a:pt x="3023" y="6752"/>
                    </a:lnTo>
                    <a:lnTo>
                      <a:pt x="2553" y="6951"/>
                    </a:lnTo>
                    <a:lnTo>
                      <a:pt x="1629" y="7585"/>
                    </a:lnTo>
                    <a:lnTo>
                      <a:pt x="869" y="8399"/>
                    </a:lnTo>
                    <a:lnTo>
                      <a:pt x="471" y="9069"/>
                    </a:lnTo>
                    <a:lnTo>
                      <a:pt x="326" y="9539"/>
                    </a:lnTo>
                    <a:lnTo>
                      <a:pt x="308" y="9775"/>
                    </a:lnTo>
                    <a:lnTo>
                      <a:pt x="290" y="9974"/>
                    </a:lnTo>
                    <a:lnTo>
                      <a:pt x="381" y="10426"/>
                    </a:lnTo>
                    <a:lnTo>
                      <a:pt x="616" y="10897"/>
                    </a:lnTo>
                    <a:lnTo>
                      <a:pt x="1105" y="11368"/>
                    </a:lnTo>
                    <a:lnTo>
                      <a:pt x="1467" y="11585"/>
                    </a:lnTo>
                    <a:lnTo>
                      <a:pt x="1611" y="11313"/>
                    </a:lnTo>
                    <a:lnTo>
                      <a:pt x="1358" y="11168"/>
                    </a:lnTo>
                    <a:lnTo>
                      <a:pt x="960" y="10843"/>
                    </a:lnTo>
                    <a:lnTo>
                      <a:pt x="706" y="10444"/>
                    </a:lnTo>
                    <a:lnTo>
                      <a:pt x="598" y="10028"/>
                    </a:lnTo>
                    <a:lnTo>
                      <a:pt x="598" y="9793"/>
                    </a:lnTo>
                    <a:lnTo>
                      <a:pt x="634" y="9594"/>
                    </a:lnTo>
                    <a:lnTo>
                      <a:pt x="761" y="9159"/>
                    </a:lnTo>
                    <a:lnTo>
                      <a:pt x="1123" y="8544"/>
                    </a:lnTo>
                    <a:lnTo>
                      <a:pt x="1847" y="7802"/>
                    </a:lnTo>
                    <a:lnTo>
                      <a:pt x="2697" y="7223"/>
                    </a:lnTo>
                    <a:lnTo>
                      <a:pt x="3132" y="7042"/>
                    </a:lnTo>
                    <a:lnTo>
                      <a:pt x="3403" y="6951"/>
                    </a:lnTo>
                    <a:lnTo>
                      <a:pt x="3693" y="6879"/>
                    </a:lnTo>
                    <a:lnTo>
                      <a:pt x="4019" y="6788"/>
                    </a:lnTo>
                    <a:lnTo>
                      <a:pt x="4345" y="6680"/>
                    </a:lnTo>
                    <a:lnTo>
                      <a:pt x="4435" y="6607"/>
                    </a:lnTo>
                    <a:lnTo>
                      <a:pt x="4435" y="6499"/>
                    </a:lnTo>
                    <a:lnTo>
                      <a:pt x="4381" y="6408"/>
                    </a:lnTo>
                    <a:lnTo>
                      <a:pt x="4254" y="6390"/>
                    </a:lnTo>
                    <a:lnTo>
                      <a:pt x="3838" y="6444"/>
                    </a:lnTo>
                    <a:lnTo>
                      <a:pt x="3005" y="6390"/>
                    </a:lnTo>
                    <a:lnTo>
                      <a:pt x="2209" y="6155"/>
                    </a:lnTo>
                    <a:lnTo>
                      <a:pt x="1485" y="5756"/>
                    </a:lnTo>
                    <a:lnTo>
                      <a:pt x="1177" y="5503"/>
                    </a:lnTo>
                    <a:lnTo>
                      <a:pt x="833" y="5195"/>
                    </a:lnTo>
                    <a:lnTo>
                      <a:pt x="417" y="4616"/>
                    </a:lnTo>
                    <a:lnTo>
                      <a:pt x="290" y="4073"/>
                    </a:lnTo>
                    <a:lnTo>
                      <a:pt x="417" y="3530"/>
                    </a:lnTo>
                    <a:lnTo>
                      <a:pt x="598" y="3240"/>
                    </a:lnTo>
                    <a:lnTo>
                      <a:pt x="761" y="3059"/>
                    </a:lnTo>
                    <a:lnTo>
                      <a:pt x="1123" y="2806"/>
                    </a:lnTo>
                    <a:lnTo>
                      <a:pt x="1720" y="2607"/>
                    </a:lnTo>
                    <a:lnTo>
                      <a:pt x="2100" y="2589"/>
                    </a:lnTo>
                    <a:lnTo>
                      <a:pt x="2118" y="2589"/>
                    </a:lnTo>
                    <a:lnTo>
                      <a:pt x="2571" y="2625"/>
                    </a:lnTo>
                    <a:lnTo>
                      <a:pt x="3494" y="2860"/>
                    </a:lnTo>
                    <a:lnTo>
                      <a:pt x="4381" y="3295"/>
                    </a:lnTo>
                    <a:lnTo>
                      <a:pt x="5123" y="3892"/>
                    </a:lnTo>
                    <a:lnTo>
                      <a:pt x="5412" y="4254"/>
                    </a:lnTo>
                    <a:lnTo>
                      <a:pt x="5503" y="4327"/>
                    </a:lnTo>
                    <a:lnTo>
                      <a:pt x="5612" y="4290"/>
                    </a:lnTo>
                    <a:lnTo>
                      <a:pt x="5684" y="4218"/>
                    </a:lnTo>
                    <a:lnTo>
                      <a:pt x="5684" y="4109"/>
                    </a:lnTo>
                    <a:lnTo>
                      <a:pt x="5521" y="3657"/>
                    </a:lnTo>
                    <a:lnTo>
                      <a:pt x="5358" y="2752"/>
                    </a:lnTo>
                    <a:lnTo>
                      <a:pt x="5358" y="1919"/>
                    </a:lnTo>
                    <a:lnTo>
                      <a:pt x="5557" y="1213"/>
                    </a:lnTo>
                    <a:lnTo>
                      <a:pt x="5738" y="924"/>
                    </a:lnTo>
                    <a:lnTo>
                      <a:pt x="5847" y="761"/>
                    </a:lnTo>
                    <a:lnTo>
                      <a:pt x="6155" y="525"/>
                    </a:lnTo>
                    <a:lnTo>
                      <a:pt x="6498" y="363"/>
                    </a:lnTo>
                    <a:lnTo>
                      <a:pt x="6915" y="290"/>
                    </a:lnTo>
                    <a:lnTo>
                      <a:pt x="7132" y="290"/>
                    </a:lnTo>
                    <a:lnTo>
                      <a:pt x="7458" y="326"/>
                    </a:lnTo>
                    <a:lnTo>
                      <a:pt x="8055" y="562"/>
                    </a:lnTo>
                    <a:lnTo>
                      <a:pt x="8562" y="996"/>
                    </a:lnTo>
                    <a:lnTo>
                      <a:pt x="8960" y="1593"/>
                    </a:lnTo>
                    <a:lnTo>
                      <a:pt x="9105" y="1955"/>
                    </a:lnTo>
                    <a:lnTo>
                      <a:pt x="9232" y="2372"/>
                    </a:lnTo>
                    <a:lnTo>
                      <a:pt x="9322" y="3222"/>
                    </a:lnTo>
                    <a:lnTo>
                      <a:pt x="9177" y="3983"/>
                    </a:lnTo>
                    <a:lnTo>
                      <a:pt x="8870" y="4652"/>
                    </a:lnTo>
                    <a:lnTo>
                      <a:pt x="8634" y="4906"/>
                    </a:lnTo>
                    <a:lnTo>
                      <a:pt x="8598" y="4942"/>
                    </a:lnTo>
                    <a:lnTo>
                      <a:pt x="8562" y="4978"/>
                    </a:lnTo>
                    <a:lnTo>
                      <a:pt x="8526" y="5014"/>
                    </a:lnTo>
                    <a:lnTo>
                      <a:pt x="8526" y="5141"/>
                    </a:lnTo>
                    <a:lnTo>
                      <a:pt x="8562" y="5177"/>
                    </a:lnTo>
                    <a:lnTo>
                      <a:pt x="8598" y="5213"/>
                    </a:lnTo>
                    <a:lnTo>
                      <a:pt x="8707" y="5232"/>
                    </a:lnTo>
                    <a:lnTo>
                      <a:pt x="8761" y="5195"/>
                    </a:lnTo>
                    <a:lnTo>
                      <a:pt x="8797" y="5159"/>
                    </a:lnTo>
                    <a:lnTo>
                      <a:pt x="8833" y="5141"/>
                    </a:lnTo>
                    <a:lnTo>
                      <a:pt x="9105" y="4942"/>
                    </a:lnTo>
                    <a:lnTo>
                      <a:pt x="9775" y="4761"/>
                    </a:lnTo>
                    <a:lnTo>
                      <a:pt x="10517" y="4797"/>
                    </a:lnTo>
                    <a:lnTo>
                      <a:pt x="11241" y="5032"/>
                    </a:lnTo>
                    <a:lnTo>
                      <a:pt x="11585" y="5195"/>
                    </a:lnTo>
                    <a:lnTo>
                      <a:pt x="11892" y="5376"/>
                    </a:lnTo>
                    <a:lnTo>
                      <a:pt x="12490" y="5865"/>
                    </a:lnTo>
                    <a:lnTo>
                      <a:pt x="12924" y="6480"/>
                    </a:lnTo>
                    <a:lnTo>
                      <a:pt x="13105" y="7023"/>
                    </a:lnTo>
                    <a:lnTo>
                      <a:pt x="13123" y="7404"/>
                    </a:lnTo>
                    <a:lnTo>
                      <a:pt x="13087" y="7603"/>
                    </a:lnTo>
                    <a:lnTo>
                      <a:pt x="12960" y="8019"/>
                    </a:lnTo>
                    <a:lnTo>
                      <a:pt x="12616" y="8490"/>
                    </a:lnTo>
                    <a:lnTo>
                      <a:pt x="12327" y="8743"/>
                    </a:lnTo>
                    <a:lnTo>
                      <a:pt x="12146" y="8833"/>
                    </a:lnTo>
                    <a:lnTo>
                      <a:pt x="11820" y="8978"/>
                    </a:lnTo>
                    <a:lnTo>
                      <a:pt x="11005" y="9087"/>
                    </a:lnTo>
                    <a:lnTo>
                      <a:pt x="10064" y="9014"/>
                    </a:lnTo>
                    <a:lnTo>
                      <a:pt x="8996" y="8725"/>
                    </a:lnTo>
                    <a:lnTo>
                      <a:pt x="8417" y="8508"/>
                    </a:lnTo>
                    <a:lnTo>
                      <a:pt x="8308" y="8490"/>
                    </a:lnTo>
                    <a:lnTo>
                      <a:pt x="8236" y="8580"/>
                    </a:lnTo>
                    <a:lnTo>
                      <a:pt x="8200" y="8689"/>
                    </a:lnTo>
                    <a:lnTo>
                      <a:pt x="8290" y="8779"/>
                    </a:lnTo>
                    <a:lnTo>
                      <a:pt x="8616" y="8996"/>
                    </a:lnTo>
                    <a:lnTo>
                      <a:pt x="9195" y="9503"/>
                    </a:lnTo>
                    <a:lnTo>
                      <a:pt x="9648" y="10082"/>
                    </a:lnTo>
                    <a:lnTo>
                      <a:pt x="9974" y="10698"/>
                    </a:lnTo>
                    <a:lnTo>
                      <a:pt x="10064" y="10987"/>
                    </a:lnTo>
                    <a:lnTo>
                      <a:pt x="10354" y="10915"/>
                    </a:lnTo>
                    <a:lnTo>
                      <a:pt x="10209" y="10444"/>
                    </a:lnTo>
                    <a:lnTo>
                      <a:pt x="9612" y="9521"/>
                    </a:lnTo>
                    <a:lnTo>
                      <a:pt x="9195" y="9105"/>
                    </a:lnTo>
                    <a:lnTo>
                      <a:pt x="9666" y="9232"/>
                    </a:lnTo>
                    <a:lnTo>
                      <a:pt x="10535" y="9377"/>
                    </a:lnTo>
                    <a:lnTo>
                      <a:pt x="11313" y="9377"/>
                    </a:lnTo>
                    <a:lnTo>
                      <a:pt x="12001" y="9232"/>
                    </a:lnTo>
                    <a:lnTo>
                      <a:pt x="12291" y="9105"/>
                    </a:lnTo>
                    <a:lnTo>
                      <a:pt x="12490" y="8996"/>
                    </a:lnTo>
                    <a:lnTo>
                      <a:pt x="12834" y="8707"/>
                    </a:lnTo>
                    <a:lnTo>
                      <a:pt x="13123" y="8345"/>
                    </a:lnTo>
                    <a:lnTo>
                      <a:pt x="13322" y="7910"/>
                    </a:lnTo>
                    <a:lnTo>
                      <a:pt x="13395" y="7657"/>
                    </a:lnTo>
                    <a:lnTo>
                      <a:pt x="13431" y="7277"/>
                    </a:lnTo>
                    <a:lnTo>
                      <a:pt x="13268" y="6517"/>
                    </a:lnTo>
                    <a:lnTo>
                      <a:pt x="12834" y="5811"/>
                    </a:lnTo>
                    <a:lnTo>
                      <a:pt x="12164" y="5195"/>
                    </a:lnTo>
                    <a:lnTo>
                      <a:pt x="11729" y="4924"/>
                    </a:lnTo>
                    <a:lnTo>
                      <a:pt x="11440" y="4779"/>
                    </a:lnTo>
                    <a:lnTo>
                      <a:pt x="10824" y="4562"/>
                    </a:lnTo>
                    <a:lnTo>
                      <a:pt x="10173" y="4453"/>
                    </a:lnTo>
                    <a:lnTo>
                      <a:pt x="9557" y="4489"/>
                    </a:lnTo>
                    <a:lnTo>
                      <a:pt x="9268" y="4562"/>
                    </a:lnTo>
                    <a:lnTo>
                      <a:pt x="9268" y="4562"/>
                    </a:lnTo>
                    <a:lnTo>
                      <a:pt x="9395" y="4272"/>
                    </a:lnTo>
                    <a:lnTo>
                      <a:pt x="9576" y="3639"/>
                    </a:lnTo>
                    <a:lnTo>
                      <a:pt x="9612" y="2933"/>
                    </a:lnTo>
                    <a:lnTo>
                      <a:pt x="9503" y="2227"/>
                    </a:lnTo>
                    <a:lnTo>
                      <a:pt x="9395" y="1865"/>
                    </a:lnTo>
                    <a:lnTo>
                      <a:pt x="9232" y="1449"/>
                    </a:lnTo>
                    <a:lnTo>
                      <a:pt x="8779" y="779"/>
                    </a:lnTo>
                    <a:lnTo>
                      <a:pt x="8200" y="290"/>
                    </a:lnTo>
                    <a:lnTo>
                      <a:pt x="7530" y="37"/>
                    </a:lnTo>
                    <a:lnTo>
                      <a:pt x="7150"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 name="Google Shape;529;p16"/>
              <p:cNvSpPr/>
              <p:nvPr/>
            </p:nvSpPr>
            <p:spPr>
              <a:xfrm>
                <a:off x="4852851" y="2595580"/>
                <a:ext cx="112139" cy="112139"/>
              </a:xfrm>
              <a:custGeom>
                <a:avLst/>
                <a:gdLst/>
                <a:ahLst/>
                <a:cxnLst/>
                <a:rect l="l" t="t" r="r" b="b"/>
                <a:pathLst>
                  <a:path w="3530" h="3530" extrusionOk="0">
                    <a:moveTo>
                      <a:pt x="1484" y="0"/>
                    </a:moveTo>
                    <a:lnTo>
                      <a:pt x="1140" y="109"/>
                    </a:lnTo>
                    <a:lnTo>
                      <a:pt x="815" y="254"/>
                    </a:lnTo>
                    <a:lnTo>
                      <a:pt x="308" y="742"/>
                    </a:lnTo>
                    <a:lnTo>
                      <a:pt x="36" y="1358"/>
                    </a:lnTo>
                    <a:lnTo>
                      <a:pt x="0" y="2046"/>
                    </a:lnTo>
                    <a:lnTo>
                      <a:pt x="109" y="2389"/>
                    </a:lnTo>
                    <a:lnTo>
                      <a:pt x="254" y="2733"/>
                    </a:lnTo>
                    <a:lnTo>
                      <a:pt x="742" y="3222"/>
                    </a:lnTo>
                    <a:lnTo>
                      <a:pt x="1358" y="3512"/>
                    </a:lnTo>
                    <a:lnTo>
                      <a:pt x="2045" y="3530"/>
                    </a:lnTo>
                    <a:lnTo>
                      <a:pt x="2389" y="3439"/>
                    </a:lnTo>
                    <a:lnTo>
                      <a:pt x="2733" y="3276"/>
                    </a:lnTo>
                    <a:lnTo>
                      <a:pt x="3222" y="2806"/>
                    </a:lnTo>
                    <a:lnTo>
                      <a:pt x="3512" y="2172"/>
                    </a:lnTo>
                    <a:lnTo>
                      <a:pt x="3530" y="1484"/>
                    </a:lnTo>
                    <a:lnTo>
                      <a:pt x="3439" y="1141"/>
                    </a:lnTo>
                    <a:lnTo>
                      <a:pt x="3276" y="815"/>
                    </a:lnTo>
                    <a:lnTo>
                      <a:pt x="2806" y="308"/>
                    </a:lnTo>
                    <a:lnTo>
                      <a:pt x="2190" y="36"/>
                    </a:lnTo>
                    <a:lnTo>
                      <a:pt x="14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 name="Google Shape;530;p16"/>
              <p:cNvSpPr/>
              <p:nvPr/>
            </p:nvSpPr>
            <p:spPr>
              <a:xfrm>
                <a:off x="4848245" y="2590974"/>
                <a:ext cx="121924" cy="117889"/>
              </a:xfrm>
              <a:custGeom>
                <a:avLst/>
                <a:gdLst/>
                <a:ahLst/>
                <a:cxnLst/>
                <a:rect l="l" t="t" r="r" b="b"/>
                <a:pathLst>
                  <a:path w="3838" h="3711" extrusionOk="0">
                    <a:moveTo>
                      <a:pt x="1593" y="0"/>
                    </a:moveTo>
                    <a:lnTo>
                      <a:pt x="1231" y="109"/>
                    </a:lnTo>
                    <a:lnTo>
                      <a:pt x="869" y="272"/>
                    </a:lnTo>
                    <a:lnTo>
                      <a:pt x="326" y="797"/>
                    </a:lnTo>
                    <a:lnTo>
                      <a:pt x="37" y="1467"/>
                    </a:lnTo>
                    <a:lnTo>
                      <a:pt x="0" y="2227"/>
                    </a:lnTo>
                    <a:lnTo>
                      <a:pt x="109" y="2589"/>
                    </a:lnTo>
                    <a:lnTo>
                      <a:pt x="399" y="2498"/>
                    </a:lnTo>
                    <a:lnTo>
                      <a:pt x="290" y="2172"/>
                    </a:lnTo>
                    <a:lnTo>
                      <a:pt x="326" y="1539"/>
                    </a:lnTo>
                    <a:lnTo>
                      <a:pt x="580" y="978"/>
                    </a:lnTo>
                    <a:lnTo>
                      <a:pt x="1032" y="525"/>
                    </a:lnTo>
                    <a:lnTo>
                      <a:pt x="1340" y="399"/>
                    </a:lnTo>
                    <a:lnTo>
                      <a:pt x="1647" y="308"/>
                    </a:lnTo>
                    <a:lnTo>
                      <a:pt x="2281" y="326"/>
                    </a:lnTo>
                    <a:lnTo>
                      <a:pt x="2589" y="435"/>
                    </a:lnTo>
                    <a:lnTo>
                      <a:pt x="2878" y="580"/>
                    </a:lnTo>
                    <a:lnTo>
                      <a:pt x="3295" y="1050"/>
                    </a:lnTo>
                    <a:lnTo>
                      <a:pt x="3439" y="1340"/>
                    </a:lnTo>
                    <a:lnTo>
                      <a:pt x="3530" y="1648"/>
                    </a:lnTo>
                    <a:lnTo>
                      <a:pt x="3512" y="2281"/>
                    </a:lnTo>
                    <a:lnTo>
                      <a:pt x="3403" y="2589"/>
                    </a:lnTo>
                    <a:lnTo>
                      <a:pt x="3240" y="2878"/>
                    </a:lnTo>
                    <a:lnTo>
                      <a:pt x="2788" y="3295"/>
                    </a:lnTo>
                    <a:lnTo>
                      <a:pt x="2498" y="3439"/>
                    </a:lnTo>
                    <a:lnTo>
                      <a:pt x="2589" y="3711"/>
                    </a:lnTo>
                    <a:lnTo>
                      <a:pt x="2951" y="3566"/>
                    </a:lnTo>
                    <a:lnTo>
                      <a:pt x="3494" y="3041"/>
                    </a:lnTo>
                    <a:lnTo>
                      <a:pt x="3675" y="2715"/>
                    </a:lnTo>
                    <a:lnTo>
                      <a:pt x="3801" y="2353"/>
                    </a:lnTo>
                    <a:lnTo>
                      <a:pt x="3838" y="1593"/>
                    </a:lnTo>
                    <a:lnTo>
                      <a:pt x="3711" y="1231"/>
                    </a:lnTo>
                    <a:lnTo>
                      <a:pt x="3566" y="887"/>
                    </a:lnTo>
                    <a:lnTo>
                      <a:pt x="3041" y="344"/>
                    </a:lnTo>
                    <a:lnTo>
                      <a:pt x="2715" y="163"/>
                    </a:lnTo>
                    <a:lnTo>
                      <a:pt x="2353" y="19"/>
                    </a:lnTo>
                    <a:lnTo>
                      <a:pt x="1593"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 name="Google Shape;531;p16"/>
              <p:cNvSpPr/>
              <p:nvPr/>
            </p:nvSpPr>
            <p:spPr>
              <a:xfrm>
                <a:off x="4848245" y="2594437"/>
                <a:ext cx="82246" cy="118461"/>
              </a:xfrm>
              <a:custGeom>
                <a:avLst/>
                <a:gdLst/>
                <a:ahLst/>
                <a:cxnLst/>
                <a:rect l="l" t="t" r="r" b="b"/>
                <a:pathLst>
                  <a:path w="2589" h="3729" extrusionOk="0">
                    <a:moveTo>
                      <a:pt x="1231" y="0"/>
                    </a:moveTo>
                    <a:lnTo>
                      <a:pt x="869" y="163"/>
                    </a:lnTo>
                    <a:lnTo>
                      <a:pt x="326" y="688"/>
                    </a:lnTo>
                    <a:lnTo>
                      <a:pt x="37" y="1358"/>
                    </a:lnTo>
                    <a:lnTo>
                      <a:pt x="0" y="2118"/>
                    </a:lnTo>
                    <a:lnTo>
                      <a:pt x="109" y="2480"/>
                    </a:lnTo>
                    <a:lnTo>
                      <a:pt x="236" y="2769"/>
                    </a:lnTo>
                    <a:lnTo>
                      <a:pt x="598" y="3222"/>
                    </a:lnTo>
                    <a:lnTo>
                      <a:pt x="1068" y="3548"/>
                    </a:lnTo>
                    <a:lnTo>
                      <a:pt x="1629" y="3711"/>
                    </a:lnTo>
                    <a:lnTo>
                      <a:pt x="1919" y="3729"/>
                    </a:lnTo>
                    <a:lnTo>
                      <a:pt x="2263" y="3711"/>
                    </a:lnTo>
                    <a:lnTo>
                      <a:pt x="2589" y="3602"/>
                    </a:lnTo>
                    <a:lnTo>
                      <a:pt x="2498" y="3330"/>
                    </a:lnTo>
                    <a:lnTo>
                      <a:pt x="2172" y="3421"/>
                    </a:lnTo>
                    <a:lnTo>
                      <a:pt x="1539" y="3403"/>
                    </a:lnTo>
                    <a:lnTo>
                      <a:pt x="978" y="3149"/>
                    </a:lnTo>
                    <a:lnTo>
                      <a:pt x="525" y="2679"/>
                    </a:lnTo>
                    <a:lnTo>
                      <a:pt x="399" y="2389"/>
                    </a:lnTo>
                    <a:lnTo>
                      <a:pt x="290" y="2063"/>
                    </a:lnTo>
                    <a:lnTo>
                      <a:pt x="326" y="1430"/>
                    </a:lnTo>
                    <a:lnTo>
                      <a:pt x="580" y="869"/>
                    </a:lnTo>
                    <a:lnTo>
                      <a:pt x="1032" y="416"/>
                    </a:lnTo>
                    <a:lnTo>
                      <a:pt x="1340" y="290"/>
                    </a:lnTo>
                    <a:lnTo>
                      <a:pt x="1231"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32" name="Google Shape;532;p16"/>
            <p:cNvGrpSpPr/>
            <p:nvPr/>
          </p:nvGrpSpPr>
          <p:grpSpPr>
            <a:xfrm>
              <a:off x="8554402" y="2138862"/>
              <a:ext cx="731688" cy="1342774"/>
              <a:chOff x="4699890" y="2448370"/>
              <a:chExt cx="872304" cy="1600828"/>
            </a:xfrm>
          </p:grpSpPr>
          <p:sp>
            <p:nvSpPr>
              <p:cNvPr id="533" name="Google Shape;533;p16"/>
              <p:cNvSpPr/>
              <p:nvPr/>
            </p:nvSpPr>
            <p:spPr>
              <a:xfrm>
                <a:off x="4886779" y="2742759"/>
                <a:ext cx="679094" cy="1300117"/>
              </a:xfrm>
              <a:custGeom>
                <a:avLst/>
                <a:gdLst/>
                <a:ahLst/>
                <a:cxnLst/>
                <a:rect l="l" t="t" r="r" b="b"/>
                <a:pathLst>
                  <a:path w="21377" h="40926" extrusionOk="0">
                    <a:moveTo>
                      <a:pt x="1629" y="1"/>
                    </a:moveTo>
                    <a:lnTo>
                      <a:pt x="0" y="272"/>
                    </a:lnTo>
                    <a:lnTo>
                      <a:pt x="109" y="761"/>
                    </a:lnTo>
                    <a:lnTo>
                      <a:pt x="489" y="1684"/>
                    </a:lnTo>
                    <a:lnTo>
                      <a:pt x="1285" y="2897"/>
                    </a:lnTo>
                    <a:lnTo>
                      <a:pt x="1882" y="3639"/>
                    </a:lnTo>
                    <a:lnTo>
                      <a:pt x="2244" y="4073"/>
                    </a:lnTo>
                    <a:lnTo>
                      <a:pt x="2570" y="4490"/>
                    </a:lnTo>
                    <a:lnTo>
                      <a:pt x="2987" y="5105"/>
                    </a:lnTo>
                    <a:lnTo>
                      <a:pt x="3765" y="6336"/>
                    </a:lnTo>
                    <a:lnTo>
                      <a:pt x="4489" y="7712"/>
                    </a:lnTo>
                    <a:lnTo>
                      <a:pt x="5213" y="9250"/>
                    </a:lnTo>
                    <a:lnTo>
                      <a:pt x="5575" y="10137"/>
                    </a:lnTo>
                    <a:lnTo>
                      <a:pt x="6064" y="11332"/>
                    </a:lnTo>
                    <a:lnTo>
                      <a:pt x="6987" y="13848"/>
                    </a:lnTo>
                    <a:lnTo>
                      <a:pt x="7874" y="16545"/>
                    </a:lnTo>
                    <a:lnTo>
                      <a:pt x="8743" y="19441"/>
                    </a:lnTo>
                    <a:lnTo>
                      <a:pt x="9141" y="20961"/>
                    </a:lnTo>
                    <a:lnTo>
                      <a:pt x="9521" y="22319"/>
                    </a:lnTo>
                    <a:lnTo>
                      <a:pt x="10353" y="25106"/>
                    </a:lnTo>
                    <a:lnTo>
                      <a:pt x="11331" y="27930"/>
                    </a:lnTo>
                    <a:lnTo>
                      <a:pt x="12471" y="30717"/>
                    </a:lnTo>
                    <a:lnTo>
                      <a:pt x="13811" y="33396"/>
                    </a:lnTo>
                    <a:lnTo>
                      <a:pt x="14969" y="35297"/>
                    </a:lnTo>
                    <a:lnTo>
                      <a:pt x="15820" y="36491"/>
                    </a:lnTo>
                    <a:lnTo>
                      <a:pt x="16743" y="37632"/>
                    </a:lnTo>
                    <a:lnTo>
                      <a:pt x="17720" y="38681"/>
                    </a:lnTo>
                    <a:lnTo>
                      <a:pt x="18770" y="39659"/>
                    </a:lnTo>
                    <a:lnTo>
                      <a:pt x="19892" y="40528"/>
                    </a:lnTo>
                    <a:lnTo>
                      <a:pt x="20490" y="40926"/>
                    </a:lnTo>
                    <a:lnTo>
                      <a:pt x="21377" y="39532"/>
                    </a:lnTo>
                    <a:lnTo>
                      <a:pt x="20834" y="39170"/>
                    </a:lnTo>
                    <a:lnTo>
                      <a:pt x="19784" y="38356"/>
                    </a:lnTo>
                    <a:lnTo>
                      <a:pt x="18806" y="37451"/>
                    </a:lnTo>
                    <a:lnTo>
                      <a:pt x="17901" y="36455"/>
                    </a:lnTo>
                    <a:lnTo>
                      <a:pt x="16634" y="34826"/>
                    </a:lnTo>
                    <a:lnTo>
                      <a:pt x="15168" y="32437"/>
                    </a:lnTo>
                    <a:lnTo>
                      <a:pt x="13901" y="29885"/>
                    </a:lnTo>
                    <a:lnTo>
                      <a:pt x="12815" y="27206"/>
                    </a:lnTo>
                    <a:lnTo>
                      <a:pt x="11892" y="24509"/>
                    </a:lnTo>
                    <a:lnTo>
                      <a:pt x="11096" y="21830"/>
                    </a:lnTo>
                    <a:lnTo>
                      <a:pt x="10734" y="20545"/>
                    </a:lnTo>
                    <a:lnTo>
                      <a:pt x="10317" y="18988"/>
                    </a:lnTo>
                    <a:lnTo>
                      <a:pt x="9448" y="16038"/>
                    </a:lnTo>
                    <a:lnTo>
                      <a:pt x="8543" y="13305"/>
                    </a:lnTo>
                    <a:lnTo>
                      <a:pt x="7602" y="10716"/>
                    </a:lnTo>
                    <a:lnTo>
                      <a:pt x="7113" y="9504"/>
                    </a:lnTo>
                    <a:lnTo>
                      <a:pt x="6715" y="8580"/>
                    </a:lnTo>
                    <a:lnTo>
                      <a:pt x="5955" y="6933"/>
                    </a:lnTo>
                    <a:lnTo>
                      <a:pt x="5177" y="5503"/>
                    </a:lnTo>
                    <a:lnTo>
                      <a:pt x="4344" y="4164"/>
                    </a:lnTo>
                    <a:lnTo>
                      <a:pt x="3892" y="3530"/>
                    </a:lnTo>
                    <a:lnTo>
                      <a:pt x="3548" y="3060"/>
                    </a:lnTo>
                    <a:lnTo>
                      <a:pt x="3168" y="2589"/>
                    </a:lnTo>
                    <a:lnTo>
                      <a:pt x="2643" y="1956"/>
                    </a:lnTo>
                    <a:lnTo>
                      <a:pt x="1991" y="996"/>
                    </a:lnTo>
                    <a:lnTo>
                      <a:pt x="1701" y="327"/>
                    </a:lnTo>
                    <a:lnTo>
                      <a:pt x="1629"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 name="Google Shape;534;p16"/>
              <p:cNvSpPr/>
              <p:nvPr/>
            </p:nvSpPr>
            <p:spPr>
              <a:xfrm>
                <a:off x="4882172" y="2741615"/>
                <a:ext cx="690022" cy="1307582"/>
              </a:xfrm>
              <a:custGeom>
                <a:avLst/>
                <a:gdLst/>
                <a:ahLst/>
                <a:cxnLst/>
                <a:rect l="l" t="t" r="r" b="b"/>
                <a:pathLst>
                  <a:path w="21721" h="41161" extrusionOk="0">
                    <a:moveTo>
                      <a:pt x="1919" y="1"/>
                    </a:moveTo>
                    <a:lnTo>
                      <a:pt x="1611" y="55"/>
                    </a:lnTo>
                    <a:lnTo>
                      <a:pt x="1702" y="399"/>
                    </a:lnTo>
                    <a:lnTo>
                      <a:pt x="2009" y="1087"/>
                    </a:lnTo>
                    <a:lnTo>
                      <a:pt x="2661" y="2082"/>
                    </a:lnTo>
                    <a:lnTo>
                      <a:pt x="3186" y="2716"/>
                    </a:lnTo>
                    <a:lnTo>
                      <a:pt x="3566" y="3186"/>
                    </a:lnTo>
                    <a:lnTo>
                      <a:pt x="3910" y="3657"/>
                    </a:lnTo>
                    <a:lnTo>
                      <a:pt x="4362" y="4290"/>
                    </a:lnTo>
                    <a:lnTo>
                      <a:pt x="5195" y="5612"/>
                    </a:lnTo>
                    <a:lnTo>
                      <a:pt x="5973" y="7042"/>
                    </a:lnTo>
                    <a:lnTo>
                      <a:pt x="6734" y="8671"/>
                    </a:lnTo>
                    <a:lnTo>
                      <a:pt x="7114" y="9594"/>
                    </a:lnTo>
                    <a:lnTo>
                      <a:pt x="7602" y="10825"/>
                    </a:lnTo>
                    <a:lnTo>
                      <a:pt x="8544" y="13395"/>
                    </a:lnTo>
                    <a:lnTo>
                      <a:pt x="9449" y="16128"/>
                    </a:lnTo>
                    <a:lnTo>
                      <a:pt x="10317" y="19060"/>
                    </a:lnTo>
                    <a:lnTo>
                      <a:pt x="10734" y="20617"/>
                    </a:lnTo>
                    <a:lnTo>
                      <a:pt x="11096" y="21902"/>
                    </a:lnTo>
                    <a:lnTo>
                      <a:pt x="11874" y="24563"/>
                    </a:lnTo>
                    <a:lnTo>
                      <a:pt x="12797" y="27260"/>
                    </a:lnTo>
                    <a:lnTo>
                      <a:pt x="13883" y="29921"/>
                    </a:lnTo>
                    <a:lnTo>
                      <a:pt x="15150" y="32491"/>
                    </a:lnTo>
                    <a:lnTo>
                      <a:pt x="16598" y="34880"/>
                    </a:lnTo>
                    <a:lnTo>
                      <a:pt x="17847" y="36509"/>
                    </a:lnTo>
                    <a:lnTo>
                      <a:pt x="18752" y="37505"/>
                    </a:lnTo>
                    <a:lnTo>
                      <a:pt x="19730" y="38410"/>
                    </a:lnTo>
                    <a:lnTo>
                      <a:pt x="20761" y="39242"/>
                    </a:lnTo>
                    <a:lnTo>
                      <a:pt x="21304" y="39622"/>
                    </a:lnTo>
                    <a:lnTo>
                      <a:pt x="20580" y="40745"/>
                    </a:lnTo>
                    <a:lnTo>
                      <a:pt x="20001" y="40346"/>
                    </a:lnTo>
                    <a:lnTo>
                      <a:pt x="18897" y="39478"/>
                    </a:lnTo>
                    <a:lnTo>
                      <a:pt x="17865" y="38518"/>
                    </a:lnTo>
                    <a:lnTo>
                      <a:pt x="16906" y="37468"/>
                    </a:lnTo>
                    <a:lnTo>
                      <a:pt x="16019" y="36346"/>
                    </a:lnTo>
                    <a:lnTo>
                      <a:pt x="15186" y="35152"/>
                    </a:lnTo>
                    <a:lnTo>
                      <a:pt x="14046" y="33269"/>
                    </a:lnTo>
                    <a:lnTo>
                      <a:pt x="12725" y="30608"/>
                    </a:lnTo>
                    <a:lnTo>
                      <a:pt x="11584" y="27839"/>
                    </a:lnTo>
                    <a:lnTo>
                      <a:pt x="10625" y="25052"/>
                    </a:lnTo>
                    <a:lnTo>
                      <a:pt x="9811" y="22300"/>
                    </a:lnTo>
                    <a:lnTo>
                      <a:pt x="9449" y="20961"/>
                    </a:lnTo>
                    <a:lnTo>
                      <a:pt x="9032" y="19422"/>
                    </a:lnTo>
                    <a:lnTo>
                      <a:pt x="8163" y="16526"/>
                    </a:lnTo>
                    <a:lnTo>
                      <a:pt x="7277" y="13829"/>
                    </a:lnTo>
                    <a:lnTo>
                      <a:pt x="6353" y="11313"/>
                    </a:lnTo>
                    <a:lnTo>
                      <a:pt x="5865" y="10101"/>
                    </a:lnTo>
                    <a:lnTo>
                      <a:pt x="5503" y="9232"/>
                    </a:lnTo>
                    <a:lnTo>
                      <a:pt x="4779" y="7675"/>
                    </a:lnTo>
                    <a:lnTo>
                      <a:pt x="4037" y="6300"/>
                    </a:lnTo>
                    <a:lnTo>
                      <a:pt x="3258" y="5051"/>
                    </a:lnTo>
                    <a:lnTo>
                      <a:pt x="2824" y="4453"/>
                    </a:lnTo>
                    <a:lnTo>
                      <a:pt x="2516" y="4037"/>
                    </a:lnTo>
                    <a:lnTo>
                      <a:pt x="2172" y="3621"/>
                    </a:lnTo>
                    <a:lnTo>
                      <a:pt x="2136" y="3566"/>
                    </a:lnTo>
                    <a:lnTo>
                      <a:pt x="1557" y="2861"/>
                    </a:lnTo>
                    <a:lnTo>
                      <a:pt x="779" y="1648"/>
                    </a:lnTo>
                    <a:lnTo>
                      <a:pt x="398" y="761"/>
                    </a:lnTo>
                    <a:lnTo>
                      <a:pt x="290" y="290"/>
                    </a:lnTo>
                    <a:lnTo>
                      <a:pt x="0" y="345"/>
                    </a:lnTo>
                    <a:lnTo>
                      <a:pt x="109" y="851"/>
                    </a:lnTo>
                    <a:lnTo>
                      <a:pt x="489" y="1775"/>
                    </a:lnTo>
                    <a:lnTo>
                      <a:pt x="1303" y="3023"/>
                    </a:lnTo>
                    <a:lnTo>
                      <a:pt x="1901" y="3766"/>
                    </a:lnTo>
                    <a:lnTo>
                      <a:pt x="1955" y="3802"/>
                    </a:lnTo>
                    <a:lnTo>
                      <a:pt x="2281" y="4218"/>
                    </a:lnTo>
                    <a:lnTo>
                      <a:pt x="2589" y="4616"/>
                    </a:lnTo>
                    <a:lnTo>
                      <a:pt x="3005" y="5214"/>
                    </a:lnTo>
                    <a:lnTo>
                      <a:pt x="3783" y="6463"/>
                    </a:lnTo>
                    <a:lnTo>
                      <a:pt x="4507" y="7802"/>
                    </a:lnTo>
                    <a:lnTo>
                      <a:pt x="5213" y="9340"/>
                    </a:lnTo>
                    <a:lnTo>
                      <a:pt x="5593" y="10227"/>
                    </a:lnTo>
                    <a:lnTo>
                      <a:pt x="6064" y="11422"/>
                    </a:lnTo>
                    <a:lnTo>
                      <a:pt x="6987" y="13938"/>
                    </a:lnTo>
                    <a:lnTo>
                      <a:pt x="7874" y="16635"/>
                    </a:lnTo>
                    <a:lnTo>
                      <a:pt x="8725" y="19513"/>
                    </a:lnTo>
                    <a:lnTo>
                      <a:pt x="9141" y="21033"/>
                    </a:lnTo>
                    <a:lnTo>
                      <a:pt x="9521" y="22391"/>
                    </a:lnTo>
                    <a:lnTo>
                      <a:pt x="10354" y="25196"/>
                    </a:lnTo>
                    <a:lnTo>
                      <a:pt x="11331" y="28020"/>
                    </a:lnTo>
                    <a:lnTo>
                      <a:pt x="12489" y="30826"/>
                    </a:lnTo>
                    <a:lnTo>
                      <a:pt x="13829" y="33523"/>
                    </a:lnTo>
                    <a:lnTo>
                      <a:pt x="15005" y="35441"/>
                    </a:lnTo>
                    <a:lnTo>
                      <a:pt x="15856" y="36636"/>
                    </a:lnTo>
                    <a:lnTo>
                      <a:pt x="16779" y="37776"/>
                    </a:lnTo>
                    <a:lnTo>
                      <a:pt x="17757" y="38826"/>
                    </a:lnTo>
                    <a:lnTo>
                      <a:pt x="18825" y="39803"/>
                    </a:lnTo>
                    <a:lnTo>
                      <a:pt x="19947" y="40690"/>
                    </a:lnTo>
                    <a:lnTo>
                      <a:pt x="20544" y="41088"/>
                    </a:lnTo>
                    <a:lnTo>
                      <a:pt x="20671" y="41161"/>
                    </a:lnTo>
                    <a:lnTo>
                      <a:pt x="21721" y="39532"/>
                    </a:lnTo>
                    <a:lnTo>
                      <a:pt x="21594" y="39441"/>
                    </a:lnTo>
                    <a:lnTo>
                      <a:pt x="21051" y="39079"/>
                    </a:lnTo>
                    <a:lnTo>
                      <a:pt x="20019" y="38265"/>
                    </a:lnTo>
                    <a:lnTo>
                      <a:pt x="19042" y="37360"/>
                    </a:lnTo>
                    <a:lnTo>
                      <a:pt x="18137" y="36382"/>
                    </a:lnTo>
                    <a:lnTo>
                      <a:pt x="16888" y="34771"/>
                    </a:lnTo>
                    <a:lnTo>
                      <a:pt x="15440" y="32382"/>
                    </a:lnTo>
                    <a:lnTo>
                      <a:pt x="14173" y="29830"/>
                    </a:lnTo>
                    <a:lnTo>
                      <a:pt x="13105" y="27187"/>
                    </a:lnTo>
                    <a:lnTo>
                      <a:pt x="12182" y="24490"/>
                    </a:lnTo>
                    <a:lnTo>
                      <a:pt x="11385" y="21830"/>
                    </a:lnTo>
                    <a:lnTo>
                      <a:pt x="11041" y="20526"/>
                    </a:lnTo>
                    <a:lnTo>
                      <a:pt x="10607" y="18970"/>
                    </a:lnTo>
                    <a:lnTo>
                      <a:pt x="9738" y="16038"/>
                    </a:lnTo>
                    <a:lnTo>
                      <a:pt x="8833" y="13286"/>
                    </a:lnTo>
                    <a:lnTo>
                      <a:pt x="7892" y="10716"/>
                    </a:lnTo>
                    <a:lnTo>
                      <a:pt x="7385" y="9485"/>
                    </a:lnTo>
                    <a:lnTo>
                      <a:pt x="7005" y="8544"/>
                    </a:lnTo>
                    <a:lnTo>
                      <a:pt x="6245" y="6915"/>
                    </a:lnTo>
                    <a:lnTo>
                      <a:pt x="5467" y="5449"/>
                    </a:lnTo>
                    <a:lnTo>
                      <a:pt x="4616" y="4128"/>
                    </a:lnTo>
                    <a:lnTo>
                      <a:pt x="4163" y="3476"/>
                    </a:lnTo>
                    <a:lnTo>
                      <a:pt x="3801" y="3005"/>
                    </a:lnTo>
                    <a:lnTo>
                      <a:pt x="3421" y="2535"/>
                    </a:lnTo>
                    <a:lnTo>
                      <a:pt x="2914" y="1919"/>
                    </a:lnTo>
                    <a:lnTo>
                      <a:pt x="2281" y="960"/>
                    </a:lnTo>
                    <a:lnTo>
                      <a:pt x="1991" y="327"/>
                    </a:lnTo>
                    <a:lnTo>
                      <a:pt x="1919"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16"/>
              <p:cNvSpPr/>
              <p:nvPr/>
            </p:nvSpPr>
            <p:spPr>
              <a:xfrm>
                <a:off x="5154706" y="2922754"/>
                <a:ext cx="136314" cy="174817"/>
              </a:xfrm>
              <a:custGeom>
                <a:avLst/>
                <a:gdLst/>
                <a:ahLst/>
                <a:cxnLst/>
                <a:rect l="l" t="t" r="r" b="b"/>
                <a:pathLst>
                  <a:path w="4291" h="5503" extrusionOk="0">
                    <a:moveTo>
                      <a:pt x="4291" y="0"/>
                    </a:moveTo>
                    <a:lnTo>
                      <a:pt x="3784" y="55"/>
                    </a:lnTo>
                    <a:lnTo>
                      <a:pt x="2879" y="254"/>
                    </a:lnTo>
                    <a:lnTo>
                      <a:pt x="2137" y="525"/>
                    </a:lnTo>
                    <a:lnTo>
                      <a:pt x="1521" y="869"/>
                    </a:lnTo>
                    <a:lnTo>
                      <a:pt x="1033" y="1285"/>
                    </a:lnTo>
                    <a:lnTo>
                      <a:pt x="652" y="1738"/>
                    </a:lnTo>
                    <a:lnTo>
                      <a:pt x="272" y="2444"/>
                    </a:lnTo>
                    <a:lnTo>
                      <a:pt x="19" y="3439"/>
                    </a:lnTo>
                    <a:lnTo>
                      <a:pt x="1" y="4344"/>
                    </a:lnTo>
                    <a:lnTo>
                      <a:pt x="146" y="5358"/>
                    </a:lnTo>
                    <a:lnTo>
                      <a:pt x="200" y="5503"/>
                    </a:lnTo>
                    <a:lnTo>
                      <a:pt x="327" y="5503"/>
                    </a:lnTo>
                    <a:lnTo>
                      <a:pt x="1141" y="5358"/>
                    </a:lnTo>
                    <a:lnTo>
                      <a:pt x="1865" y="5068"/>
                    </a:lnTo>
                    <a:lnTo>
                      <a:pt x="2643" y="4562"/>
                    </a:lnTo>
                    <a:lnTo>
                      <a:pt x="3367" y="3747"/>
                    </a:lnTo>
                    <a:lnTo>
                      <a:pt x="3802" y="2896"/>
                    </a:lnTo>
                    <a:lnTo>
                      <a:pt x="4037" y="2227"/>
                    </a:lnTo>
                    <a:lnTo>
                      <a:pt x="4200" y="1430"/>
                    </a:lnTo>
                    <a:lnTo>
                      <a:pt x="4291" y="507"/>
                    </a:lnTo>
                    <a:lnTo>
                      <a:pt x="4291"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16"/>
              <p:cNvSpPr/>
              <p:nvPr/>
            </p:nvSpPr>
            <p:spPr>
              <a:xfrm>
                <a:off x="5149528" y="2917576"/>
                <a:ext cx="146671" cy="185173"/>
              </a:xfrm>
              <a:custGeom>
                <a:avLst/>
                <a:gdLst/>
                <a:ahLst/>
                <a:cxnLst/>
                <a:rect l="l" t="t" r="r" b="b"/>
                <a:pathLst>
                  <a:path w="4617" h="5829" extrusionOk="0">
                    <a:moveTo>
                      <a:pt x="4616" y="0"/>
                    </a:moveTo>
                    <a:lnTo>
                      <a:pt x="4454" y="19"/>
                    </a:lnTo>
                    <a:lnTo>
                      <a:pt x="3874" y="73"/>
                    </a:lnTo>
                    <a:lnTo>
                      <a:pt x="2843" y="308"/>
                    </a:lnTo>
                    <a:lnTo>
                      <a:pt x="2390" y="489"/>
                    </a:lnTo>
                    <a:lnTo>
                      <a:pt x="2082" y="634"/>
                    </a:lnTo>
                    <a:lnTo>
                      <a:pt x="1539" y="960"/>
                    </a:lnTo>
                    <a:lnTo>
                      <a:pt x="1069" y="1358"/>
                    </a:lnTo>
                    <a:lnTo>
                      <a:pt x="689" y="1829"/>
                    </a:lnTo>
                    <a:lnTo>
                      <a:pt x="526" y="2082"/>
                    </a:lnTo>
                    <a:lnTo>
                      <a:pt x="363" y="2390"/>
                    </a:lnTo>
                    <a:lnTo>
                      <a:pt x="146" y="3005"/>
                    </a:lnTo>
                    <a:lnTo>
                      <a:pt x="1" y="3928"/>
                    </a:lnTo>
                    <a:lnTo>
                      <a:pt x="128" y="5431"/>
                    </a:lnTo>
                    <a:lnTo>
                      <a:pt x="218" y="5720"/>
                    </a:lnTo>
                    <a:lnTo>
                      <a:pt x="254" y="5829"/>
                    </a:lnTo>
                    <a:lnTo>
                      <a:pt x="562" y="5829"/>
                    </a:lnTo>
                    <a:lnTo>
                      <a:pt x="1503" y="5612"/>
                    </a:lnTo>
                    <a:lnTo>
                      <a:pt x="2300" y="5268"/>
                    </a:lnTo>
                    <a:lnTo>
                      <a:pt x="2698" y="4978"/>
                    </a:lnTo>
                    <a:lnTo>
                      <a:pt x="2517" y="4743"/>
                    </a:lnTo>
                    <a:lnTo>
                      <a:pt x="2209" y="4960"/>
                    </a:lnTo>
                    <a:lnTo>
                      <a:pt x="1576" y="5268"/>
                    </a:lnTo>
                    <a:lnTo>
                      <a:pt x="779" y="5485"/>
                    </a:lnTo>
                    <a:lnTo>
                      <a:pt x="472" y="5521"/>
                    </a:lnTo>
                    <a:lnTo>
                      <a:pt x="363" y="5050"/>
                    </a:lnTo>
                    <a:lnTo>
                      <a:pt x="327" y="3729"/>
                    </a:lnTo>
                    <a:lnTo>
                      <a:pt x="544" y="2715"/>
                    </a:lnTo>
                    <a:lnTo>
                      <a:pt x="797" y="2227"/>
                    </a:lnTo>
                    <a:lnTo>
                      <a:pt x="942" y="1991"/>
                    </a:lnTo>
                    <a:lnTo>
                      <a:pt x="1286" y="1575"/>
                    </a:lnTo>
                    <a:lnTo>
                      <a:pt x="1720" y="1195"/>
                    </a:lnTo>
                    <a:lnTo>
                      <a:pt x="2227" y="887"/>
                    </a:lnTo>
                    <a:lnTo>
                      <a:pt x="2499" y="761"/>
                    </a:lnTo>
                    <a:lnTo>
                      <a:pt x="2897" y="616"/>
                    </a:lnTo>
                    <a:lnTo>
                      <a:pt x="3802" y="399"/>
                    </a:lnTo>
                    <a:lnTo>
                      <a:pt x="4309" y="326"/>
                    </a:lnTo>
                    <a:lnTo>
                      <a:pt x="4291" y="978"/>
                    </a:lnTo>
                    <a:lnTo>
                      <a:pt x="4110" y="2154"/>
                    </a:lnTo>
                    <a:lnTo>
                      <a:pt x="3947" y="2679"/>
                    </a:lnTo>
                    <a:lnTo>
                      <a:pt x="4236" y="2788"/>
                    </a:lnTo>
                    <a:lnTo>
                      <a:pt x="4417" y="2209"/>
                    </a:lnTo>
                    <a:lnTo>
                      <a:pt x="4598" y="887"/>
                    </a:lnTo>
                    <a:lnTo>
                      <a:pt x="4616" y="163"/>
                    </a:lnTo>
                    <a:lnTo>
                      <a:pt x="4616" y="0"/>
                    </a:lnTo>
                    <a:close/>
                  </a:path>
                </a:pathLst>
              </a:custGeom>
              <a:solidFill>
                <a:srgbClr val="0C0C0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 name="Google Shape;537;p16"/>
              <p:cNvSpPr/>
              <p:nvPr/>
            </p:nvSpPr>
            <p:spPr>
              <a:xfrm>
                <a:off x="5149528" y="2917576"/>
                <a:ext cx="146671" cy="185173"/>
              </a:xfrm>
              <a:custGeom>
                <a:avLst/>
                <a:gdLst/>
                <a:ahLst/>
                <a:cxnLst/>
                <a:rect l="l" t="t" r="r" b="b"/>
                <a:pathLst>
                  <a:path w="4617" h="5829" extrusionOk="0">
                    <a:moveTo>
                      <a:pt x="4616" y="0"/>
                    </a:moveTo>
                    <a:lnTo>
                      <a:pt x="4454" y="19"/>
                    </a:lnTo>
                    <a:lnTo>
                      <a:pt x="3874" y="73"/>
                    </a:lnTo>
                    <a:lnTo>
                      <a:pt x="2843" y="308"/>
                    </a:lnTo>
                    <a:lnTo>
                      <a:pt x="2390" y="489"/>
                    </a:lnTo>
                    <a:lnTo>
                      <a:pt x="2499" y="761"/>
                    </a:lnTo>
                    <a:lnTo>
                      <a:pt x="2897" y="616"/>
                    </a:lnTo>
                    <a:lnTo>
                      <a:pt x="3802" y="399"/>
                    </a:lnTo>
                    <a:lnTo>
                      <a:pt x="4309" y="326"/>
                    </a:lnTo>
                    <a:lnTo>
                      <a:pt x="4291" y="978"/>
                    </a:lnTo>
                    <a:lnTo>
                      <a:pt x="4110" y="2154"/>
                    </a:lnTo>
                    <a:lnTo>
                      <a:pt x="3947" y="2679"/>
                    </a:lnTo>
                    <a:lnTo>
                      <a:pt x="3838" y="3005"/>
                    </a:lnTo>
                    <a:lnTo>
                      <a:pt x="3549" y="3584"/>
                    </a:lnTo>
                    <a:lnTo>
                      <a:pt x="3187" y="4109"/>
                    </a:lnTo>
                    <a:lnTo>
                      <a:pt x="2752" y="4544"/>
                    </a:lnTo>
                    <a:lnTo>
                      <a:pt x="2517" y="4743"/>
                    </a:lnTo>
                    <a:lnTo>
                      <a:pt x="2209" y="4960"/>
                    </a:lnTo>
                    <a:lnTo>
                      <a:pt x="1576" y="5268"/>
                    </a:lnTo>
                    <a:lnTo>
                      <a:pt x="779" y="5485"/>
                    </a:lnTo>
                    <a:lnTo>
                      <a:pt x="472" y="5521"/>
                    </a:lnTo>
                    <a:lnTo>
                      <a:pt x="363" y="5050"/>
                    </a:lnTo>
                    <a:lnTo>
                      <a:pt x="327" y="3729"/>
                    </a:lnTo>
                    <a:lnTo>
                      <a:pt x="544" y="2715"/>
                    </a:lnTo>
                    <a:lnTo>
                      <a:pt x="797" y="2227"/>
                    </a:lnTo>
                    <a:lnTo>
                      <a:pt x="526" y="2082"/>
                    </a:lnTo>
                    <a:lnTo>
                      <a:pt x="363" y="2390"/>
                    </a:lnTo>
                    <a:lnTo>
                      <a:pt x="146" y="3005"/>
                    </a:lnTo>
                    <a:lnTo>
                      <a:pt x="1" y="3928"/>
                    </a:lnTo>
                    <a:lnTo>
                      <a:pt x="128" y="5431"/>
                    </a:lnTo>
                    <a:lnTo>
                      <a:pt x="218" y="5720"/>
                    </a:lnTo>
                    <a:lnTo>
                      <a:pt x="254" y="5829"/>
                    </a:lnTo>
                    <a:lnTo>
                      <a:pt x="562" y="5829"/>
                    </a:lnTo>
                    <a:lnTo>
                      <a:pt x="1503" y="5612"/>
                    </a:lnTo>
                    <a:lnTo>
                      <a:pt x="2300" y="5268"/>
                    </a:lnTo>
                    <a:lnTo>
                      <a:pt x="2698" y="4978"/>
                    </a:lnTo>
                    <a:lnTo>
                      <a:pt x="2969" y="4779"/>
                    </a:lnTo>
                    <a:lnTo>
                      <a:pt x="3422" y="4308"/>
                    </a:lnTo>
                    <a:lnTo>
                      <a:pt x="3802" y="3747"/>
                    </a:lnTo>
                    <a:lnTo>
                      <a:pt x="4110" y="3132"/>
                    </a:lnTo>
                    <a:lnTo>
                      <a:pt x="4236" y="2788"/>
                    </a:lnTo>
                    <a:lnTo>
                      <a:pt x="4417" y="2209"/>
                    </a:lnTo>
                    <a:lnTo>
                      <a:pt x="4598" y="887"/>
                    </a:lnTo>
                    <a:lnTo>
                      <a:pt x="4616" y="163"/>
                    </a:lnTo>
                    <a:lnTo>
                      <a:pt x="4616" y="0"/>
                    </a:lnTo>
                    <a:close/>
                  </a:path>
                </a:pathLst>
              </a:custGeom>
              <a:solidFill>
                <a:srgbClr val="0C0C0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 name="Google Shape;538;p16"/>
              <p:cNvSpPr/>
              <p:nvPr/>
            </p:nvSpPr>
            <p:spPr>
              <a:xfrm>
                <a:off x="4703925" y="2452976"/>
                <a:ext cx="418060" cy="415169"/>
              </a:xfrm>
              <a:custGeom>
                <a:avLst/>
                <a:gdLst/>
                <a:ahLst/>
                <a:cxnLst/>
                <a:rect l="l" t="t" r="r" b="b"/>
                <a:pathLst>
                  <a:path w="13160" h="13069" extrusionOk="0">
                    <a:moveTo>
                      <a:pt x="6661" y="0"/>
                    </a:moveTo>
                    <a:lnTo>
                      <a:pt x="6064" y="181"/>
                    </a:lnTo>
                    <a:lnTo>
                      <a:pt x="5611" y="525"/>
                    </a:lnTo>
                    <a:lnTo>
                      <a:pt x="5304" y="996"/>
                    </a:lnTo>
                    <a:lnTo>
                      <a:pt x="5123" y="1575"/>
                    </a:lnTo>
                    <a:lnTo>
                      <a:pt x="5050" y="2245"/>
                    </a:lnTo>
                    <a:lnTo>
                      <a:pt x="5104" y="2951"/>
                    </a:lnTo>
                    <a:lnTo>
                      <a:pt x="5285" y="3675"/>
                    </a:lnTo>
                    <a:lnTo>
                      <a:pt x="5412" y="4019"/>
                    </a:lnTo>
                    <a:lnTo>
                      <a:pt x="5412" y="4019"/>
                    </a:lnTo>
                    <a:lnTo>
                      <a:pt x="5177" y="3729"/>
                    </a:lnTo>
                    <a:lnTo>
                      <a:pt x="4598" y="3204"/>
                    </a:lnTo>
                    <a:lnTo>
                      <a:pt x="3910" y="2788"/>
                    </a:lnTo>
                    <a:lnTo>
                      <a:pt x="3186" y="2498"/>
                    </a:lnTo>
                    <a:lnTo>
                      <a:pt x="2444" y="2317"/>
                    </a:lnTo>
                    <a:lnTo>
                      <a:pt x="1738" y="2299"/>
                    </a:lnTo>
                    <a:lnTo>
                      <a:pt x="1086" y="2444"/>
                    </a:lnTo>
                    <a:lnTo>
                      <a:pt x="561" y="2770"/>
                    </a:lnTo>
                    <a:lnTo>
                      <a:pt x="362" y="3005"/>
                    </a:lnTo>
                    <a:lnTo>
                      <a:pt x="127" y="3349"/>
                    </a:lnTo>
                    <a:lnTo>
                      <a:pt x="0" y="4001"/>
                    </a:lnTo>
                    <a:lnTo>
                      <a:pt x="199" y="4616"/>
                    </a:lnTo>
                    <a:lnTo>
                      <a:pt x="634" y="5195"/>
                    </a:lnTo>
                    <a:lnTo>
                      <a:pt x="941" y="5467"/>
                    </a:lnTo>
                    <a:lnTo>
                      <a:pt x="1285" y="5738"/>
                    </a:lnTo>
                    <a:lnTo>
                      <a:pt x="2027" y="6154"/>
                    </a:lnTo>
                    <a:lnTo>
                      <a:pt x="2860" y="6390"/>
                    </a:lnTo>
                    <a:lnTo>
                      <a:pt x="3729" y="6444"/>
                    </a:lnTo>
                    <a:lnTo>
                      <a:pt x="4163" y="6390"/>
                    </a:lnTo>
                    <a:lnTo>
                      <a:pt x="3548" y="6571"/>
                    </a:lnTo>
                    <a:lnTo>
                      <a:pt x="2950" y="6752"/>
                    </a:lnTo>
                    <a:lnTo>
                      <a:pt x="2607" y="6897"/>
                    </a:lnTo>
                    <a:lnTo>
                      <a:pt x="1937" y="7295"/>
                    </a:lnTo>
                    <a:lnTo>
                      <a:pt x="1303" y="7838"/>
                    </a:lnTo>
                    <a:lnTo>
                      <a:pt x="778" y="8453"/>
                    </a:lnTo>
                    <a:lnTo>
                      <a:pt x="435" y="9105"/>
                    </a:lnTo>
                    <a:lnTo>
                      <a:pt x="308" y="9793"/>
                    </a:lnTo>
                    <a:lnTo>
                      <a:pt x="471" y="10444"/>
                    </a:lnTo>
                    <a:lnTo>
                      <a:pt x="978" y="11042"/>
                    </a:lnTo>
                    <a:lnTo>
                      <a:pt x="1412" y="11313"/>
                    </a:lnTo>
                    <a:lnTo>
                      <a:pt x="1774" y="11476"/>
                    </a:lnTo>
                    <a:lnTo>
                      <a:pt x="2444" y="11566"/>
                    </a:lnTo>
                    <a:lnTo>
                      <a:pt x="3041" y="11404"/>
                    </a:lnTo>
                    <a:lnTo>
                      <a:pt x="3602" y="11078"/>
                    </a:lnTo>
                    <a:lnTo>
                      <a:pt x="4380" y="10354"/>
                    </a:lnTo>
                    <a:lnTo>
                      <a:pt x="5231" y="9268"/>
                    </a:lnTo>
                    <a:lnTo>
                      <a:pt x="5611" y="8833"/>
                    </a:lnTo>
                    <a:lnTo>
                      <a:pt x="5485" y="9014"/>
                    </a:lnTo>
                    <a:lnTo>
                      <a:pt x="5304" y="9358"/>
                    </a:lnTo>
                    <a:lnTo>
                      <a:pt x="5159" y="9919"/>
                    </a:lnTo>
                    <a:lnTo>
                      <a:pt x="5249" y="10698"/>
                    </a:lnTo>
                    <a:lnTo>
                      <a:pt x="5575" y="11458"/>
                    </a:lnTo>
                    <a:lnTo>
                      <a:pt x="6100" y="12128"/>
                    </a:lnTo>
                    <a:lnTo>
                      <a:pt x="6770" y="12652"/>
                    </a:lnTo>
                    <a:lnTo>
                      <a:pt x="7530" y="12978"/>
                    </a:lnTo>
                    <a:lnTo>
                      <a:pt x="8326" y="13069"/>
                    </a:lnTo>
                    <a:lnTo>
                      <a:pt x="8724" y="12978"/>
                    </a:lnTo>
                    <a:lnTo>
                      <a:pt x="9141" y="12833"/>
                    </a:lnTo>
                    <a:lnTo>
                      <a:pt x="9738" y="12417"/>
                    </a:lnTo>
                    <a:lnTo>
                      <a:pt x="10064" y="11874"/>
                    </a:lnTo>
                    <a:lnTo>
                      <a:pt x="10154" y="11277"/>
                    </a:lnTo>
                    <a:lnTo>
                      <a:pt x="10028" y="10607"/>
                    </a:lnTo>
                    <a:lnTo>
                      <a:pt x="9720" y="9956"/>
                    </a:lnTo>
                    <a:lnTo>
                      <a:pt x="9231" y="9322"/>
                    </a:lnTo>
                    <a:lnTo>
                      <a:pt x="8598" y="8743"/>
                    </a:lnTo>
                    <a:lnTo>
                      <a:pt x="8236" y="8507"/>
                    </a:lnTo>
                    <a:lnTo>
                      <a:pt x="9014" y="8797"/>
                    </a:lnTo>
                    <a:lnTo>
                      <a:pt x="10173" y="9051"/>
                    </a:lnTo>
                    <a:lnTo>
                      <a:pt x="10915" y="9105"/>
                    </a:lnTo>
                    <a:lnTo>
                      <a:pt x="11584" y="9014"/>
                    </a:lnTo>
                    <a:lnTo>
                      <a:pt x="12182" y="8797"/>
                    </a:lnTo>
                    <a:lnTo>
                      <a:pt x="12652" y="8417"/>
                    </a:lnTo>
                    <a:lnTo>
                      <a:pt x="12996" y="7856"/>
                    </a:lnTo>
                    <a:lnTo>
                      <a:pt x="13123" y="7494"/>
                    </a:lnTo>
                    <a:lnTo>
                      <a:pt x="13159" y="7096"/>
                    </a:lnTo>
                    <a:lnTo>
                      <a:pt x="12978" y="6335"/>
                    </a:lnTo>
                    <a:lnTo>
                      <a:pt x="12526" y="5666"/>
                    </a:lnTo>
                    <a:lnTo>
                      <a:pt x="11874" y="5123"/>
                    </a:lnTo>
                    <a:lnTo>
                      <a:pt x="11114" y="4725"/>
                    </a:lnTo>
                    <a:lnTo>
                      <a:pt x="10299" y="4489"/>
                    </a:lnTo>
                    <a:lnTo>
                      <a:pt x="9503" y="4471"/>
                    </a:lnTo>
                    <a:lnTo>
                      <a:pt x="8815" y="4706"/>
                    </a:lnTo>
                    <a:lnTo>
                      <a:pt x="8543" y="4942"/>
                    </a:lnTo>
                    <a:lnTo>
                      <a:pt x="8543" y="4942"/>
                    </a:lnTo>
                    <a:lnTo>
                      <a:pt x="8815" y="4670"/>
                    </a:lnTo>
                    <a:lnTo>
                      <a:pt x="9177" y="3982"/>
                    </a:lnTo>
                    <a:lnTo>
                      <a:pt x="9322" y="3204"/>
                    </a:lnTo>
                    <a:lnTo>
                      <a:pt x="9286" y="2390"/>
                    </a:lnTo>
                    <a:lnTo>
                      <a:pt x="9068" y="1611"/>
                    </a:lnTo>
                    <a:lnTo>
                      <a:pt x="8670" y="905"/>
                    </a:lnTo>
                    <a:lnTo>
                      <a:pt x="8127" y="362"/>
                    </a:lnTo>
                    <a:lnTo>
                      <a:pt x="7421" y="37"/>
                    </a:lnTo>
                    <a:lnTo>
                      <a:pt x="702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 name="Google Shape;539;p16"/>
              <p:cNvSpPr/>
              <p:nvPr/>
            </p:nvSpPr>
            <p:spPr>
              <a:xfrm>
                <a:off x="4711390" y="2448370"/>
                <a:ext cx="415169" cy="424382"/>
              </a:xfrm>
              <a:custGeom>
                <a:avLst/>
                <a:gdLst/>
                <a:ahLst/>
                <a:cxnLst/>
                <a:rect l="l" t="t" r="r" b="b"/>
                <a:pathLst>
                  <a:path w="13069" h="13359" extrusionOk="0">
                    <a:moveTo>
                      <a:pt x="6517" y="1"/>
                    </a:moveTo>
                    <a:lnTo>
                      <a:pt x="6046" y="73"/>
                    </a:lnTo>
                    <a:lnTo>
                      <a:pt x="5612" y="272"/>
                    </a:lnTo>
                    <a:lnTo>
                      <a:pt x="5268" y="562"/>
                    </a:lnTo>
                    <a:lnTo>
                      <a:pt x="5123" y="761"/>
                    </a:lnTo>
                    <a:lnTo>
                      <a:pt x="4960" y="1014"/>
                    </a:lnTo>
                    <a:lnTo>
                      <a:pt x="4743" y="1630"/>
                    </a:lnTo>
                    <a:lnTo>
                      <a:pt x="4670" y="2354"/>
                    </a:lnTo>
                    <a:lnTo>
                      <a:pt x="4725" y="3150"/>
                    </a:lnTo>
                    <a:lnTo>
                      <a:pt x="4815" y="3548"/>
                    </a:lnTo>
                    <a:lnTo>
                      <a:pt x="4507" y="3277"/>
                    </a:lnTo>
                    <a:lnTo>
                      <a:pt x="3765" y="2824"/>
                    </a:lnTo>
                    <a:lnTo>
                      <a:pt x="2969" y="2480"/>
                    </a:lnTo>
                    <a:lnTo>
                      <a:pt x="2154" y="2317"/>
                    </a:lnTo>
                    <a:lnTo>
                      <a:pt x="1756" y="2299"/>
                    </a:lnTo>
                    <a:lnTo>
                      <a:pt x="1448" y="2299"/>
                    </a:lnTo>
                    <a:lnTo>
                      <a:pt x="942" y="2408"/>
                    </a:lnTo>
                    <a:lnTo>
                      <a:pt x="507" y="2607"/>
                    </a:lnTo>
                    <a:lnTo>
                      <a:pt x="145" y="2878"/>
                    </a:lnTo>
                    <a:lnTo>
                      <a:pt x="0" y="3059"/>
                    </a:lnTo>
                    <a:lnTo>
                      <a:pt x="236" y="3240"/>
                    </a:lnTo>
                    <a:lnTo>
                      <a:pt x="399" y="3059"/>
                    </a:lnTo>
                    <a:lnTo>
                      <a:pt x="761" y="2806"/>
                    </a:lnTo>
                    <a:lnTo>
                      <a:pt x="1358" y="2607"/>
                    </a:lnTo>
                    <a:lnTo>
                      <a:pt x="1738" y="2589"/>
                    </a:lnTo>
                    <a:lnTo>
                      <a:pt x="1756" y="2589"/>
                    </a:lnTo>
                    <a:lnTo>
                      <a:pt x="2209" y="2625"/>
                    </a:lnTo>
                    <a:lnTo>
                      <a:pt x="3132" y="2860"/>
                    </a:lnTo>
                    <a:lnTo>
                      <a:pt x="4019" y="3295"/>
                    </a:lnTo>
                    <a:lnTo>
                      <a:pt x="4761" y="3892"/>
                    </a:lnTo>
                    <a:lnTo>
                      <a:pt x="5050" y="4254"/>
                    </a:lnTo>
                    <a:lnTo>
                      <a:pt x="5141" y="4327"/>
                    </a:lnTo>
                    <a:lnTo>
                      <a:pt x="5250" y="4290"/>
                    </a:lnTo>
                    <a:lnTo>
                      <a:pt x="5322" y="4218"/>
                    </a:lnTo>
                    <a:lnTo>
                      <a:pt x="5322" y="4109"/>
                    </a:lnTo>
                    <a:lnTo>
                      <a:pt x="5159" y="3657"/>
                    </a:lnTo>
                    <a:lnTo>
                      <a:pt x="4996" y="2752"/>
                    </a:lnTo>
                    <a:lnTo>
                      <a:pt x="4996" y="1919"/>
                    </a:lnTo>
                    <a:lnTo>
                      <a:pt x="5195" y="1213"/>
                    </a:lnTo>
                    <a:lnTo>
                      <a:pt x="5376" y="924"/>
                    </a:lnTo>
                    <a:lnTo>
                      <a:pt x="5485" y="761"/>
                    </a:lnTo>
                    <a:lnTo>
                      <a:pt x="5793" y="525"/>
                    </a:lnTo>
                    <a:lnTo>
                      <a:pt x="6136" y="363"/>
                    </a:lnTo>
                    <a:lnTo>
                      <a:pt x="6553" y="290"/>
                    </a:lnTo>
                    <a:lnTo>
                      <a:pt x="6770" y="290"/>
                    </a:lnTo>
                    <a:lnTo>
                      <a:pt x="7096" y="326"/>
                    </a:lnTo>
                    <a:lnTo>
                      <a:pt x="7693" y="562"/>
                    </a:lnTo>
                    <a:lnTo>
                      <a:pt x="8200" y="996"/>
                    </a:lnTo>
                    <a:lnTo>
                      <a:pt x="8598" y="1593"/>
                    </a:lnTo>
                    <a:lnTo>
                      <a:pt x="8743" y="1955"/>
                    </a:lnTo>
                    <a:lnTo>
                      <a:pt x="8870" y="2372"/>
                    </a:lnTo>
                    <a:lnTo>
                      <a:pt x="8960" y="3222"/>
                    </a:lnTo>
                    <a:lnTo>
                      <a:pt x="8815" y="3983"/>
                    </a:lnTo>
                    <a:lnTo>
                      <a:pt x="8508" y="4652"/>
                    </a:lnTo>
                    <a:lnTo>
                      <a:pt x="8272" y="4906"/>
                    </a:lnTo>
                    <a:lnTo>
                      <a:pt x="8236" y="4942"/>
                    </a:lnTo>
                    <a:lnTo>
                      <a:pt x="8200" y="4978"/>
                    </a:lnTo>
                    <a:lnTo>
                      <a:pt x="8164" y="5014"/>
                    </a:lnTo>
                    <a:lnTo>
                      <a:pt x="8164" y="5141"/>
                    </a:lnTo>
                    <a:lnTo>
                      <a:pt x="8200" y="5177"/>
                    </a:lnTo>
                    <a:lnTo>
                      <a:pt x="8236" y="5213"/>
                    </a:lnTo>
                    <a:lnTo>
                      <a:pt x="8345" y="5232"/>
                    </a:lnTo>
                    <a:lnTo>
                      <a:pt x="8399" y="5195"/>
                    </a:lnTo>
                    <a:lnTo>
                      <a:pt x="8435" y="5159"/>
                    </a:lnTo>
                    <a:lnTo>
                      <a:pt x="8471" y="5141"/>
                    </a:lnTo>
                    <a:lnTo>
                      <a:pt x="8743" y="4942"/>
                    </a:lnTo>
                    <a:lnTo>
                      <a:pt x="9413" y="4761"/>
                    </a:lnTo>
                    <a:lnTo>
                      <a:pt x="10155" y="4797"/>
                    </a:lnTo>
                    <a:lnTo>
                      <a:pt x="10879" y="5032"/>
                    </a:lnTo>
                    <a:lnTo>
                      <a:pt x="11223" y="5195"/>
                    </a:lnTo>
                    <a:lnTo>
                      <a:pt x="11530" y="5376"/>
                    </a:lnTo>
                    <a:lnTo>
                      <a:pt x="12128" y="5865"/>
                    </a:lnTo>
                    <a:lnTo>
                      <a:pt x="12562" y="6480"/>
                    </a:lnTo>
                    <a:lnTo>
                      <a:pt x="12743" y="7023"/>
                    </a:lnTo>
                    <a:lnTo>
                      <a:pt x="12761" y="7404"/>
                    </a:lnTo>
                    <a:lnTo>
                      <a:pt x="12725" y="7603"/>
                    </a:lnTo>
                    <a:lnTo>
                      <a:pt x="12598" y="8019"/>
                    </a:lnTo>
                    <a:lnTo>
                      <a:pt x="12254" y="8490"/>
                    </a:lnTo>
                    <a:lnTo>
                      <a:pt x="11965" y="8743"/>
                    </a:lnTo>
                    <a:lnTo>
                      <a:pt x="11784" y="8833"/>
                    </a:lnTo>
                    <a:lnTo>
                      <a:pt x="11458" y="8978"/>
                    </a:lnTo>
                    <a:lnTo>
                      <a:pt x="10643" y="9087"/>
                    </a:lnTo>
                    <a:lnTo>
                      <a:pt x="9702" y="9014"/>
                    </a:lnTo>
                    <a:lnTo>
                      <a:pt x="8634" y="8725"/>
                    </a:lnTo>
                    <a:lnTo>
                      <a:pt x="8055" y="8508"/>
                    </a:lnTo>
                    <a:lnTo>
                      <a:pt x="7946" y="8490"/>
                    </a:lnTo>
                    <a:lnTo>
                      <a:pt x="7874" y="8580"/>
                    </a:lnTo>
                    <a:lnTo>
                      <a:pt x="7838" y="8689"/>
                    </a:lnTo>
                    <a:lnTo>
                      <a:pt x="7928" y="8779"/>
                    </a:lnTo>
                    <a:lnTo>
                      <a:pt x="8254" y="8996"/>
                    </a:lnTo>
                    <a:lnTo>
                      <a:pt x="8833" y="9503"/>
                    </a:lnTo>
                    <a:lnTo>
                      <a:pt x="9286" y="10082"/>
                    </a:lnTo>
                    <a:lnTo>
                      <a:pt x="9612" y="10698"/>
                    </a:lnTo>
                    <a:lnTo>
                      <a:pt x="9702" y="10987"/>
                    </a:lnTo>
                    <a:lnTo>
                      <a:pt x="9775" y="11349"/>
                    </a:lnTo>
                    <a:lnTo>
                      <a:pt x="9702" y="11965"/>
                    </a:lnTo>
                    <a:lnTo>
                      <a:pt x="9376" y="12472"/>
                    </a:lnTo>
                    <a:lnTo>
                      <a:pt x="8815" y="12834"/>
                    </a:lnTo>
                    <a:lnTo>
                      <a:pt x="8453" y="12978"/>
                    </a:lnTo>
                    <a:lnTo>
                      <a:pt x="8236" y="13033"/>
                    </a:lnTo>
                    <a:lnTo>
                      <a:pt x="7820" y="13051"/>
                    </a:lnTo>
                    <a:lnTo>
                      <a:pt x="7204" y="12942"/>
                    </a:lnTo>
                    <a:lnTo>
                      <a:pt x="6426" y="12544"/>
                    </a:lnTo>
                    <a:lnTo>
                      <a:pt x="5793" y="11965"/>
                    </a:lnTo>
                    <a:lnTo>
                      <a:pt x="5539" y="11621"/>
                    </a:lnTo>
                    <a:lnTo>
                      <a:pt x="5340" y="11277"/>
                    </a:lnTo>
                    <a:lnTo>
                      <a:pt x="5105" y="10589"/>
                    </a:lnTo>
                    <a:lnTo>
                      <a:pt x="5087" y="9938"/>
                    </a:lnTo>
                    <a:lnTo>
                      <a:pt x="5304" y="9340"/>
                    </a:lnTo>
                    <a:lnTo>
                      <a:pt x="5503" y="9087"/>
                    </a:lnTo>
                    <a:lnTo>
                      <a:pt x="5539" y="8978"/>
                    </a:lnTo>
                    <a:lnTo>
                      <a:pt x="5485" y="8870"/>
                    </a:lnTo>
                    <a:lnTo>
                      <a:pt x="5376" y="8815"/>
                    </a:lnTo>
                    <a:lnTo>
                      <a:pt x="5268" y="8888"/>
                    </a:lnTo>
                    <a:lnTo>
                      <a:pt x="4960" y="9232"/>
                    </a:lnTo>
                    <a:lnTo>
                      <a:pt x="4616" y="9648"/>
                    </a:lnTo>
                    <a:lnTo>
                      <a:pt x="4290" y="10064"/>
                    </a:lnTo>
                    <a:lnTo>
                      <a:pt x="3548" y="10879"/>
                    </a:lnTo>
                    <a:lnTo>
                      <a:pt x="2933" y="11313"/>
                    </a:lnTo>
                    <a:lnTo>
                      <a:pt x="2480" y="11512"/>
                    </a:lnTo>
                    <a:lnTo>
                      <a:pt x="2010" y="11549"/>
                    </a:lnTo>
                    <a:lnTo>
                      <a:pt x="1503" y="11458"/>
                    </a:lnTo>
                    <a:lnTo>
                      <a:pt x="1249" y="11313"/>
                    </a:lnTo>
                    <a:lnTo>
                      <a:pt x="1105" y="11585"/>
                    </a:lnTo>
                    <a:lnTo>
                      <a:pt x="1394" y="11730"/>
                    </a:lnTo>
                    <a:lnTo>
                      <a:pt x="1973" y="11856"/>
                    </a:lnTo>
                    <a:lnTo>
                      <a:pt x="2498" y="11820"/>
                    </a:lnTo>
                    <a:lnTo>
                      <a:pt x="3005" y="11621"/>
                    </a:lnTo>
                    <a:lnTo>
                      <a:pt x="3675" y="11168"/>
                    </a:lnTo>
                    <a:lnTo>
                      <a:pt x="4471" y="10318"/>
                    </a:lnTo>
                    <a:lnTo>
                      <a:pt x="4815" y="9901"/>
                    </a:lnTo>
                    <a:lnTo>
                      <a:pt x="4779" y="10119"/>
                    </a:lnTo>
                    <a:lnTo>
                      <a:pt x="4815" y="10589"/>
                    </a:lnTo>
                    <a:lnTo>
                      <a:pt x="4924" y="11060"/>
                    </a:lnTo>
                    <a:lnTo>
                      <a:pt x="5141" y="11549"/>
                    </a:lnTo>
                    <a:lnTo>
                      <a:pt x="5286" y="11784"/>
                    </a:lnTo>
                    <a:lnTo>
                      <a:pt x="5521" y="12092"/>
                    </a:lnTo>
                    <a:lnTo>
                      <a:pt x="6082" y="12653"/>
                    </a:lnTo>
                    <a:lnTo>
                      <a:pt x="6770" y="13087"/>
                    </a:lnTo>
                    <a:lnTo>
                      <a:pt x="7512" y="13322"/>
                    </a:lnTo>
                    <a:lnTo>
                      <a:pt x="7910" y="13359"/>
                    </a:lnTo>
                    <a:lnTo>
                      <a:pt x="8218" y="13340"/>
                    </a:lnTo>
                    <a:lnTo>
                      <a:pt x="8526" y="13268"/>
                    </a:lnTo>
                    <a:lnTo>
                      <a:pt x="8960" y="13105"/>
                    </a:lnTo>
                    <a:lnTo>
                      <a:pt x="9612" y="12653"/>
                    </a:lnTo>
                    <a:lnTo>
                      <a:pt x="9992" y="12055"/>
                    </a:lnTo>
                    <a:lnTo>
                      <a:pt x="10064" y="11331"/>
                    </a:lnTo>
                    <a:lnTo>
                      <a:pt x="9992" y="10915"/>
                    </a:lnTo>
                    <a:lnTo>
                      <a:pt x="9847" y="10444"/>
                    </a:lnTo>
                    <a:lnTo>
                      <a:pt x="9250" y="9521"/>
                    </a:lnTo>
                    <a:lnTo>
                      <a:pt x="8833" y="9105"/>
                    </a:lnTo>
                    <a:lnTo>
                      <a:pt x="9304" y="9232"/>
                    </a:lnTo>
                    <a:lnTo>
                      <a:pt x="10173" y="9377"/>
                    </a:lnTo>
                    <a:lnTo>
                      <a:pt x="10951" y="9377"/>
                    </a:lnTo>
                    <a:lnTo>
                      <a:pt x="11639" y="9232"/>
                    </a:lnTo>
                    <a:lnTo>
                      <a:pt x="11929" y="9105"/>
                    </a:lnTo>
                    <a:lnTo>
                      <a:pt x="12128" y="8996"/>
                    </a:lnTo>
                    <a:lnTo>
                      <a:pt x="12472" y="8707"/>
                    </a:lnTo>
                    <a:lnTo>
                      <a:pt x="12761" y="8345"/>
                    </a:lnTo>
                    <a:lnTo>
                      <a:pt x="12960" y="7910"/>
                    </a:lnTo>
                    <a:lnTo>
                      <a:pt x="13033" y="7657"/>
                    </a:lnTo>
                    <a:lnTo>
                      <a:pt x="13069" y="7277"/>
                    </a:lnTo>
                    <a:lnTo>
                      <a:pt x="12906" y="6517"/>
                    </a:lnTo>
                    <a:lnTo>
                      <a:pt x="12472" y="5811"/>
                    </a:lnTo>
                    <a:lnTo>
                      <a:pt x="11802" y="5195"/>
                    </a:lnTo>
                    <a:lnTo>
                      <a:pt x="11367" y="4924"/>
                    </a:lnTo>
                    <a:lnTo>
                      <a:pt x="11078" y="4779"/>
                    </a:lnTo>
                    <a:lnTo>
                      <a:pt x="10462" y="4562"/>
                    </a:lnTo>
                    <a:lnTo>
                      <a:pt x="9811" y="4453"/>
                    </a:lnTo>
                    <a:lnTo>
                      <a:pt x="9195" y="4489"/>
                    </a:lnTo>
                    <a:lnTo>
                      <a:pt x="8906" y="4562"/>
                    </a:lnTo>
                    <a:lnTo>
                      <a:pt x="8906" y="4562"/>
                    </a:lnTo>
                    <a:lnTo>
                      <a:pt x="9033" y="4272"/>
                    </a:lnTo>
                    <a:lnTo>
                      <a:pt x="9214" y="3639"/>
                    </a:lnTo>
                    <a:lnTo>
                      <a:pt x="9250" y="2933"/>
                    </a:lnTo>
                    <a:lnTo>
                      <a:pt x="9141" y="2227"/>
                    </a:lnTo>
                    <a:lnTo>
                      <a:pt x="9033" y="1865"/>
                    </a:lnTo>
                    <a:lnTo>
                      <a:pt x="8870" y="1449"/>
                    </a:lnTo>
                    <a:lnTo>
                      <a:pt x="8417" y="779"/>
                    </a:lnTo>
                    <a:lnTo>
                      <a:pt x="7838" y="290"/>
                    </a:lnTo>
                    <a:lnTo>
                      <a:pt x="7150" y="37"/>
                    </a:lnTo>
                    <a:lnTo>
                      <a:pt x="6788"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 name="Google Shape;540;p16"/>
              <p:cNvSpPr/>
              <p:nvPr/>
            </p:nvSpPr>
            <p:spPr>
              <a:xfrm>
                <a:off x="4699890" y="2448370"/>
                <a:ext cx="426669" cy="368026"/>
              </a:xfrm>
              <a:custGeom>
                <a:avLst/>
                <a:gdLst/>
                <a:ahLst/>
                <a:cxnLst/>
                <a:rect l="l" t="t" r="r" b="b"/>
                <a:pathLst>
                  <a:path w="13431" h="11585" extrusionOk="0">
                    <a:moveTo>
                      <a:pt x="6879" y="1"/>
                    </a:moveTo>
                    <a:lnTo>
                      <a:pt x="6408" y="73"/>
                    </a:lnTo>
                    <a:lnTo>
                      <a:pt x="5974" y="272"/>
                    </a:lnTo>
                    <a:lnTo>
                      <a:pt x="5630" y="562"/>
                    </a:lnTo>
                    <a:lnTo>
                      <a:pt x="5485" y="743"/>
                    </a:lnTo>
                    <a:lnTo>
                      <a:pt x="5322" y="1014"/>
                    </a:lnTo>
                    <a:lnTo>
                      <a:pt x="5105" y="1630"/>
                    </a:lnTo>
                    <a:lnTo>
                      <a:pt x="5032" y="2354"/>
                    </a:lnTo>
                    <a:lnTo>
                      <a:pt x="5087" y="3150"/>
                    </a:lnTo>
                    <a:lnTo>
                      <a:pt x="5177" y="3548"/>
                    </a:lnTo>
                    <a:lnTo>
                      <a:pt x="4869" y="3277"/>
                    </a:lnTo>
                    <a:lnTo>
                      <a:pt x="4127" y="2824"/>
                    </a:lnTo>
                    <a:lnTo>
                      <a:pt x="3331" y="2480"/>
                    </a:lnTo>
                    <a:lnTo>
                      <a:pt x="2516" y="2317"/>
                    </a:lnTo>
                    <a:lnTo>
                      <a:pt x="2118" y="2299"/>
                    </a:lnTo>
                    <a:lnTo>
                      <a:pt x="1810" y="2299"/>
                    </a:lnTo>
                    <a:lnTo>
                      <a:pt x="1304" y="2408"/>
                    </a:lnTo>
                    <a:lnTo>
                      <a:pt x="869" y="2607"/>
                    </a:lnTo>
                    <a:lnTo>
                      <a:pt x="507" y="2878"/>
                    </a:lnTo>
                    <a:lnTo>
                      <a:pt x="362" y="3059"/>
                    </a:lnTo>
                    <a:lnTo>
                      <a:pt x="218" y="3277"/>
                    </a:lnTo>
                    <a:lnTo>
                      <a:pt x="37" y="3693"/>
                    </a:lnTo>
                    <a:lnTo>
                      <a:pt x="0" y="4073"/>
                    </a:lnTo>
                    <a:lnTo>
                      <a:pt x="37" y="4435"/>
                    </a:lnTo>
                    <a:lnTo>
                      <a:pt x="254" y="4942"/>
                    </a:lnTo>
                    <a:lnTo>
                      <a:pt x="724" y="5503"/>
                    </a:lnTo>
                    <a:lnTo>
                      <a:pt x="978" y="5738"/>
                    </a:lnTo>
                    <a:lnTo>
                      <a:pt x="1213" y="5919"/>
                    </a:lnTo>
                    <a:lnTo>
                      <a:pt x="1720" y="6245"/>
                    </a:lnTo>
                    <a:lnTo>
                      <a:pt x="2281" y="6499"/>
                    </a:lnTo>
                    <a:lnTo>
                      <a:pt x="2878" y="6661"/>
                    </a:lnTo>
                    <a:lnTo>
                      <a:pt x="3186" y="6698"/>
                    </a:lnTo>
                    <a:lnTo>
                      <a:pt x="3114" y="6734"/>
                    </a:lnTo>
                    <a:lnTo>
                      <a:pt x="3023" y="6752"/>
                    </a:lnTo>
                    <a:lnTo>
                      <a:pt x="2553" y="6951"/>
                    </a:lnTo>
                    <a:lnTo>
                      <a:pt x="1629" y="7585"/>
                    </a:lnTo>
                    <a:lnTo>
                      <a:pt x="869" y="8399"/>
                    </a:lnTo>
                    <a:lnTo>
                      <a:pt x="471" y="9069"/>
                    </a:lnTo>
                    <a:lnTo>
                      <a:pt x="326" y="9539"/>
                    </a:lnTo>
                    <a:lnTo>
                      <a:pt x="308" y="9775"/>
                    </a:lnTo>
                    <a:lnTo>
                      <a:pt x="290" y="9974"/>
                    </a:lnTo>
                    <a:lnTo>
                      <a:pt x="381" y="10426"/>
                    </a:lnTo>
                    <a:lnTo>
                      <a:pt x="616" y="10897"/>
                    </a:lnTo>
                    <a:lnTo>
                      <a:pt x="1105" y="11368"/>
                    </a:lnTo>
                    <a:lnTo>
                      <a:pt x="1467" y="11585"/>
                    </a:lnTo>
                    <a:lnTo>
                      <a:pt x="1611" y="11313"/>
                    </a:lnTo>
                    <a:lnTo>
                      <a:pt x="1358" y="11168"/>
                    </a:lnTo>
                    <a:lnTo>
                      <a:pt x="960" y="10843"/>
                    </a:lnTo>
                    <a:lnTo>
                      <a:pt x="706" y="10444"/>
                    </a:lnTo>
                    <a:lnTo>
                      <a:pt x="598" y="10028"/>
                    </a:lnTo>
                    <a:lnTo>
                      <a:pt x="598" y="9793"/>
                    </a:lnTo>
                    <a:lnTo>
                      <a:pt x="634" y="9594"/>
                    </a:lnTo>
                    <a:lnTo>
                      <a:pt x="761" y="9159"/>
                    </a:lnTo>
                    <a:lnTo>
                      <a:pt x="1123" y="8544"/>
                    </a:lnTo>
                    <a:lnTo>
                      <a:pt x="1847" y="7802"/>
                    </a:lnTo>
                    <a:lnTo>
                      <a:pt x="2697" y="7223"/>
                    </a:lnTo>
                    <a:lnTo>
                      <a:pt x="3132" y="7042"/>
                    </a:lnTo>
                    <a:lnTo>
                      <a:pt x="3403" y="6951"/>
                    </a:lnTo>
                    <a:lnTo>
                      <a:pt x="3693" y="6879"/>
                    </a:lnTo>
                    <a:lnTo>
                      <a:pt x="4019" y="6788"/>
                    </a:lnTo>
                    <a:lnTo>
                      <a:pt x="4345" y="6680"/>
                    </a:lnTo>
                    <a:lnTo>
                      <a:pt x="4435" y="6607"/>
                    </a:lnTo>
                    <a:lnTo>
                      <a:pt x="4435" y="6499"/>
                    </a:lnTo>
                    <a:lnTo>
                      <a:pt x="4381" y="6408"/>
                    </a:lnTo>
                    <a:lnTo>
                      <a:pt x="4254" y="6390"/>
                    </a:lnTo>
                    <a:lnTo>
                      <a:pt x="3838" y="6444"/>
                    </a:lnTo>
                    <a:lnTo>
                      <a:pt x="3005" y="6390"/>
                    </a:lnTo>
                    <a:lnTo>
                      <a:pt x="2209" y="6155"/>
                    </a:lnTo>
                    <a:lnTo>
                      <a:pt x="1485" y="5756"/>
                    </a:lnTo>
                    <a:lnTo>
                      <a:pt x="1177" y="5503"/>
                    </a:lnTo>
                    <a:lnTo>
                      <a:pt x="833" y="5195"/>
                    </a:lnTo>
                    <a:lnTo>
                      <a:pt x="417" y="4616"/>
                    </a:lnTo>
                    <a:lnTo>
                      <a:pt x="290" y="4073"/>
                    </a:lnTo>
                    <a:lnTo>
                      <a:pt x="417" y="3530"/>
                    </a:lnTo>
                    <a:lnTo>
                      <a:pt x="598" y="3240"/>
                    </a:lnTo>
                    <a:lnTo>
                      <a:pt x="761" y="3059"/>
                    </a:lnTo>
                    <a:lnTo>
                      <a:pt x="1123" y="2806"/>
                    </a:lnTo>
                    <a:lnTo>
                      <a:pt x="1720" y="2607"/>
                    </a:lnTo>
                    <a:lnTo>
                      <a:pt x="2100" y="2589"/>
                    </a:lnTo>
                    <a:lnTo>
                      <a:pt x="2118" y="2589"/>
                    </a:lnTo>
                    <a:lnTo>
                      <a:pt x="2571" y="2625"/>
                    </a:lnTo>
                    <a:lnTo>
                      <a:pt x="3494" y="2860"/>
                    </a:lnTo>
                    <a:lnTo>
                      <a:pt x="4381" y="3295"/>
                    </a:lnTo>
                    <a:lnTo>
                      <a:pt x="5123" y="3892"/>
                    </a:lnTo>
                    <a:lnTo>
                      <a:pt x="5412" y="4254"/>
                    </a:lnTo>
                    <a:lnTo>
                      <a:pt x="5503" y="4327"/>
                    </a:lnTo>
                    <a:lnTo>
                      <a:pt x="5612" y="4290"/>
                    </a:lnTo>
                    <a:lnTo>
                      <a:pt x="5684" y="4218"/>
                    </a:lnTo>
                    <a:lnTo>
                      <a:pt x="5684" y="4109"/>
                    </a:lnTo>
                    <a:lnTo>
                      <a:pt x="5521" y="3657"/>
                    </a:lnTo>
                    <a:lnTo>
                      <a:pt x="5358" y="2752"/>
                    </a:lnTo>
                    <a:lnTo>
                      <a:pt x="5358" y="1919"/>
                    </a:lnTo>
                    <a:lnTo>
                      <a:pt x="5557" y="1213"/>
                    </a:lnTo>
                    <a:lnTo>
                      <a:pt x="5738" y="924"/>
                    </a:lnTo>
                    <a:lnTo>
                      <a:pt x="5847" y="761"/>
                    </a:lnTo>
                    <a:lnTo>
                      <a:pt x="6155" y="525"/>
                    </a:lnTo>
                    <a:lnTo>
                      <a:pt x="6498" y="363"/>
                    </a:lnTo>
                    <a:lnTo>
                      <a:pt x="6915" y="290"/>
                    </a:lnTo>
                    <a:lnTo>
                      <a:pt x="7132" y="290"/>
                    </a:lnTo>
                    <a:lnTo>
                      <a:pt x="7458" y="326"/>
                    </a:lnTo>
                    <a:lnTo>
                      <a:pt x="8055" y="562"/>
                    </a:lnTo>
                    <a:lnTo>
                      <a:pt x="8562" y="996"/>
                    </a:lnTo>
                    <a:lnTo>
                      <a:pt x="8960" y="1593"/>
                    </a:lnTo>
                    <a:lnTo>
                      <a:pt x="9105" y="1955"/>
                    </a:lnTo>
                    <a:lnTo>
                      <a:pt x="9232" y="2372"/>
                    </a:lnTo>
                    <a:lnTo>
                      <a:pt x="9322" y="3222"/>
                    </a:lnTo>
                    <a:lnTo>
                      <a:pt x="9177" y="3983"/>
                    </a:lnTo>
                    <a:lnTo>
                      <a:pt x="8870" y="4652"/>
                    </a:lnTo>
                    <a:lnTo>
                      <a:pt x="8634" y="4906"/>
                    </a:lnTo>
                    <a:lnTo>
                      <a:pt x="8598" y="4942"/>
                    </a:lnTo>
                    <a:lnTo>
                      <a:pt x="8562" y="4978"/>
                    </a:lnTo>
                    <a:lnTo>
                      <a:pt x="8526" y="5014"/>
                    </a:lnTo>
                    <a:lnTo>
                      <a:pt x="8526" y="5141"/>
                    </a:lnTo>
                    <a:lnTo>
                      <a:pt x="8562" y="5177"/>
                    </a:lnTo>
                    <a:lnTo>
                      <a:pt x="8598" y="5213"/>
                    </a:lnTo>
                    <a:lnTo>
                      <a:pt x="8707" y="5232"/>
                    </a:lnTo>
                    <a:lnTo>
                      <a:pt x="8761" y="5195"/>
                    </a:lnTo>
                    <a:lnTo>
                      <a:pt x="8797" y="5159"/>
                    </a:lnTo>
                    <a:lnTo>
                      <a:pt x="8833" y="5141"/>
                    </a:lnTo>
                    <a:lnTo>
                      <a:pt x="9105" y="4942"/>
                    </a:lnTo>
                    <a:lnTo>
                      <a:pt x="9775" y="4761"/>
                    </a:lnTo>
                    <a:lnTo>
                      <a:pt x="10517" y="4797"/>
                    </a:lnTo>
                    <a:lnTo>
                      <a:pt x="11241" y="5032"/>
                    </a:lnTo>
                    <a:lnTo>
                      <a:pt x="11585" y="5195"/>
                    </a:lnTo>
                    <a:lnTo>
                      <a:pt x="11892" y="5376"/>
                    </a:lnTo>
                    <a:lnTo>
                      <a:pt x="12490" y="5865"/>
                    </a:lnTo>
                    <a:lnTo>
                      <a:pt x="12924" y="6480"/>
                    </a:lnTo>
                    <a:lnTo>
                      <a:pt x="13105" y="7023"/>
                    </a:lnTo>
                    <a:lnTo>
                      <a:pt x="13123" y="7404"/>
                    </a:lnTo>
                    <a:lnTo>
                      <a:pt x="13087" y="7603"/>
                    </a:lnTo>
                    <a:lnTo>
                      <a:pt x="12960" y="8019"/>
                    </a:lnTo>
                    <a:lnTo>
                      <a:pt x="12616" y="8490"/>
                    </a:lnTo>
                    <a:lnTo>
                      <a:pt x="12327" y="8743"/>
                    </a:lnTo>
                    <a:lnTo>
                      <a:pt x="12146" y="8833"/>
                    </a:lnTo>
                    <a:lnTo>
                      <a:pt x="11820" y="8978"/>
                    </a:lnTo>
                    <a:lnTo>
                      <a:pt x="11005" y="9087"/>
                    </a:lnTo>
                    <a:lnTo>
                      <a:pt x="10064" y="9014"/>
                    </a:lnTo>
                    <a:lnTo>
                      <a:pt x="8996" y="8725"/>
                    </a:lnTo>
                    <a:lnTo>
                      <a:pt x="8417" y="8508"/>
                    </a:lnTo>
                    <a:lnTo>
                      <a:pt x="8308" y="8490"/>
                    </a:lnTo>
                    <a:lnTo>
                      <a:pt x="8236" y="8580"/>
                    </a:lnTo>
                    <a:lnTo>
                      <a:pt x="8200" y="8689"/>
                    </a:lnTo>
                    <a:lnTo>
                      <a:pt x="8290" y="8779"/>
                    </a:lnTo>
                    <a:lnTo>
                      <a:pt x="8616" y="8996"/>
                    </a:lnTo>
                    <a:lnTo>
                      <a:pt x="9195" y="9503"/>
                    </a:lnTo>
                    <a:lnTo>
                      <a:pt x="9648" y="10082"/>
                    </a:lnTo>
                    <a:lnTo>
                      <a:pt x="9974" y="10698"/>
                    </a:lnTo>
                    <a:lnTo>
                      <a:pt x="10064" y="10987"/>
                    </a:lnTo>
                    <a:lnTo>
                      <a:pt x="10354" y="10915"/>
                    </a:lnTo>
                    <a:lnTo>
                      <a:pt x="10209" y="10444"/>
                    </a:lnTo>
                    <a:lnTo>
                      <a:pt x="9612" y="9521"/>
                    </a:lnTo>
                    <a:lnTo>
                      <a:pt x="9195" y="9105"/>
                    </a:lnTo>
                    <a:lnTo>
                      <a:pt x="9666" y="9232"/>
                    </a:lnTo>
                    <a:lnTo>
                      <a:pt x="10535" y="9377"/>
                    </a:lnTo>
                    <a:lnTo>
                      <a:pt x="11313" y="9377"/>
                    </a:lnTo>
                    <a:lnTo>
                      <a:pt x="12001" y="9232"/>
                    </a:lnTo>
                    <a:lnTo>
                      <a:pt x="12291" y="9105"/>
                    </a:lnTo>
                    <a:lnTo>
                      <a:pt x="12490" y="8996"/>
                    </a:lnTo>
                    <a:lnTo>
                      <a:pt x="12834" y="8707"/>
                    </a:lnTo>
                    <a:lnTo>
                      <a:pt x="13123" y="8345"/>
                    </a:lnTo>
                    <a:lnTo>
                      <a:pt x="13322" y="7910"/>
                    </a:lnTo>
                    <a:lnTo>
                      <a:pt x="13395" y="7657"/>
                    </a:lnTo>
                    <a:lnTo>
                      <a:pt x="13431" y="7277"/>
                    </a:lnTo>
                    <a:lnTo>
                      <a:pt x="13268" y="6517"/>
                    </a:lnTo>
                    <a:lnTo>
                      <a:pt x="12834" y="5811"/>
                    </a:lnTo>
                    <a:lnTo>
                      <a:pt x="12164" y="5195"/>
                    </a:lnTo>
                    <a:lnTo>
                      <a:pt x="11729" y="4924"/>
                    </a:lnTo>
                    <a:lnTo>
                      <a:pt x="11440" y="4779"/>
                    </a:lnTo>
                    <a:lnTo>
                      <a:pt x="10824" y="4562"/>
                    </a:lnTo>
                    <a:lnTo>
                      <a:pt x="10173" y="4453"/>
                    </a:lnTo>
                    <a:lnTo>
                      <a:pt x="9557" y="4489"/>
                    </a:lnTo>
                    <a:lnTo>
                      <a:pt x="9268" y="4562"/>
                    </a:lnTo>
                    <a:lnTo>
                      <a:pt x="9268" y="4562"/>
                    </a:lnTo>
                    <a:lnTo>
                      <a:pt x="9395" y="4272"/>
                    </a:lnTo>
                    <a:lnTo>
                      <a:pt x="9576" y="3639"/>
                    </a:lnTo>
                    <a:lnTo>
                      <a:pt x="9612" y="2933"/>
                    </a:lnTo>
                    <a:lnTo>
                      <a:pt x="9503" y="2227"/>
                    </a:lnTo>
                    <a:lnTo>
                      <a:pt x="9395" y="1865"/>
                    </a:lnTo>
                    <a:lnTo>
                      <a:pt x="9232" y="1449"/>
                    </a:lnTo>
                    <a:lnTo>
                      <a:pt x="8779" y="779"/>
                    </a:lnTo>
                    <a:lnTo>
                      <a:pt x="8200" y="290"/>
                    </a:lnTo>
                    <a:lnTo>
                      <a:pt x="7530" y="37"/>
                    </a:lnTo>
                    <a:lnTo>
                      <a:pt x="7150"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1" name="Google Shape;541;p16"/>
              <p:cNvSpPr/>
              <p:nvPr/>
            </p:nvSpPr>
            <p:spPr>
              <a:xfrm>
                <a:off x="4852851" y="2595580"/>
                <a:ext cx="112139" cy="112139"/>
              </a:xfrm>
              <a:custGeom>
                <a:avLst/>
                <a:gdLst/>
                <a:ahLst/>
                <a:cxnLst/>
                <a:rect l="l" t="t" r="r" b="b"/>
                <a:pathLst>
                  <a:path w="3530" h="3530" extrusionOk="0">
                    <a:moveTo>
                      <a:pt x="1484" y="0"/>
                    </a:moveTo>
                    <a:lnTo>
                      <a:pt x="1140" y="109"/>
                    </a:lnTo>
                    <a:lnTo>
                      <a:pt x="815" y="254"/>
                    </a:lnTo>
                    <a:lnTo>
                      <a:pt x="308" y="742"/>
                    </a:lnTo>
                    <a:lnTo>
                      <a:pt x="36" y="1358"/>
                    </a:lnTo>
                    <a:lnTo>
                      <a:pt x="0" y="2046"/>
                    </a:lnTo>
                    <a:lnTo>
                      <a:pt x="109" y="2389"/>
                    </a:lnTo>
                    <a:lnTo>
                      <a:pt x="254" y="2733"/>
                    </a:lnTo>
                    <a:lnTo>
                      <a:pt x="742" y="3222"/>
                    </a:lnTo>
                    <a:lnTo>
                      <a:pt x="1358" y="3512"/>
                    </a:lnTo>
                    <a:lnTo>
                      <a:pt x="2045" y="3530"/>
                    </a:lnTo>
                    <a:lnTo>
                      <a:pt x="2389" y="3439"/>
                    </a:lnTo>
                    <a:lnTo>
                      <a:pt x="2733" y="3276"/>
                    </a:lnTo>
                    <a:lnTo>
                      <a:pt x="3222" y="2806"/>
                    </a:lnTo>
                    <a:lnTo>
                      <a:pt x="3512" y="2172"/>
                    </a:lnTo>
                    <a:lnTo>
                      <a:pt x="3530" y="1484"/>
                    </a:lnTo>
                    <a:lnTo>
                      <a:pt x="3439" y="1141"/>
                    </a:lnTo>
                    <a:lnTo>
                      <a:pt x="3276" y="815"/>
                    </a:lnTo>
                    <a:lnTo>
                      <a:pt x="2806" y="308"/>
                    </a:lnTo>
                    <a:lnTo>
                      <a:pt x="2190" y="36"/>
                    </a:lnTo>
                    <a:lnTo>
                      <a:pt x="1484"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2" name="Google Shape;542;p16"/>
              <p:cNvSpPr/>
              <p:nvPr/>
            </p:nvSpPr>
            <p:spPr>
              <a:xfrm>
                <a:off x="4848245" y="2590974"/>
                <a:ext cx="121924" cy="117889"/>
              </a:xfrm>
              <a:custGeom>
                <a:avLst/>
                <a:gdLst/>
                <a:ahLst/>
                <a:cxnLst/>
                <a:rect l="l" t="t" r="r" b="b"/>
                <a:pathLst>
                  <a:path w="3838" h="3711" extrusionOk="0">
                    <a:moveTo>
                      <a:pt x="1593" y="0"/>
                    </a:moveTo>
                    <a:lnTo>
                      <a:pt x="1231" y="109"/>
                    </a:lnTo>
                    <a:lnTo>
                      <a:pt x="869" y="272"/>
                    </a:lnTo>
                    <a:lnTo>
                      <a:pt x="326" y="797"/>
                    </a:lnTo>
                    <a:lnTo>
                      <a:pt x="37" y="1467"/>
                    </a:lnTo>
                    <a:lnTo>
                      <a:pt x="0" y="2227"/>
                    </a:lnTo>
                    <a:lnTo>
                      <a:pt x="109" y="2589"/>
                    </a:lnTo>
                    <a:lnTo>
                      <a:pt x="399" y="2498"/>
                    </a:lnTo>
                    <a:lnTo>
                      <a:pt x="290" y="2172"/>
                    </a:lnTo>
                    <a:lnTo>
                      <a:pt x="326" y="1539"/>
                    </a:lnTo>
                    <a:lnTo>
                      <a:pt x="580" y="978"/>
                    </a:lnTo>
                    <a:lnTo>
                      <a:pt x="1032" y="525"/>
                    </a:lnTo>
                    <a:lnTo>
                      <a:pt x="1340" y="399"/>
                    </a:lnTo>
                    <a:lnTo>
                      <a:pt x="1647" y="308"/>
                    </a:lnTo>
                    <a:lnTo>
                      <a:pt x="2281" y="326"/>
                    </a:lnTo>
                    <a:lnTo>
                      <a:pt x="2589" y="435"/>
                    </a:lnTo>
                    <a:lnTo>
                      <a:pt x="2878" y="580"/>
                    </a:lnTo>
                    <a:lnTo>
                      <a:pt x="3295" y="1050"/>
                    </a:lnTo>
                    <a:lnTo>
                      <a:pt x="3439" y="1340"/>
                    </a:lnTo>
                    <a:lnTo>
                      <a:pt x="3530" y="1648"/>
                    </a:lnTo>
                    <a:lnTo>
                      <a:pt x="3512" y="2281"/>
                    </a:lnTo>
                    <a:lnTo>
                      <a:pt x="3403" y="2589"/>
                    </a:lnTo>
                    <a:lnTo>
                      <a:pt x="3240" y="2878"/>
                    </a:lnTo>
                    <a:lnTo>
                      <a:pt x="2788" y="3295"/>
                    </a:lnTo>
                    <a:lnTo>
                      <a:pt x="2498" y="3439"/>
                    </a:lnTo>
                    <a:lnTo>
                      <a:pt x="2589" y="3711"/>
                    </a:lnTo>
                    <a:lnTo>
                      <a:pt x="2951" y="3566"/>
                    </a:lnTo>
                    <a:lnTo>
                      <a:pt x="3494" y="3041"/>
                    </a:lnTo>
                    <a:lnTo>
                      <a:pt x="3675" y="2715"/>
                    </a:lnTo>
                    <a:lnTo>
                      <a:pt x="3801" y="2353"/>
                    </a:lnTo>
                    <a:lnTo>
                      <a:pt x="3838" y="1593"/>
                    </a:lnTo>
                    <a:lnTo>
                      <a:pt x="3711" y="1231"/>
                    </a:lnTo>
                    <a:lnTo>
                      <a:pt x="3566" y="887"/>
                    </a:lnTo>
                    <a:lnTo>
                      <a:pt x="3041" y="344"/>
                    </a:lnTo>
                    <a:lnTo>
                      <a:pt x="2715" y="163"/>
                    </a:lnTo>
                    <a:lnTo>
                      <a:pt x="2353" y="19"/>
                    </a:lnTo>
                    <a:lnTo>
                      <a:pt x="1593"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 name="Google Shape;543;p16"/>
              <p:cNvSpPr/>
              <p:nvPr/>
            </p:nvSpPr>
            <p:spPr>
              <a:xfrm>
                <a:off x="4848245" y="2594437"/>
                <a:ext cx="82246" cy="118461"/>
              </a:xfrm>
              <a:custGeom>
                <a:avLst/>
                <a:gdLst/>
                <a:ahLst/>
                <a:cxnLst/>
                <a:rect l="l" t="t" r="r" b="b"/>
                <a:pathLst>
                  <a:path w="2589" h="3729" extrusionOk="0">
                    <a:moveTo>
                      <a:pt x="1231" y="0"/>
                    </a:moveTo>
                    <a:lnTo>
                      <a:pt x="869" y="163"/>
                    </a:lnTo>
                    <a:lnTo>
                      <a:pt x="326" y="688"/>
                    </a:lnTo>
                    <a:lnTo>
                      <a:pt x="37" y="1358"/>
                    </a:lnTo>
                    <a:lnTo>
                      <a:pt x="0" y="2118"/>
                    </a:lnTo>
                    <a:lnTo>
                      <a:pt x="109" y="2480"/>
                    </a:lnTo>
                    <a:lnTo>
                      <a:pt x="236" y="2769"/>
                    </a:lnTo>
                    <a:lnTo>
                      <a:pt x="598" y="3222"/>
                    </a:lnTo>
                    <a:lnTo>
                      <a:pt x="1068" y="3548"/>
                    </a:lnTo>
                    <a:lnTo>
                      <a:pt x="1629" y="3711"/>
                    </a:lnTo>
                    <a:lnTo>
                      <a:pt x="1919" y="3729"/>
                    </a:lnTo>
                    <a:lnTo>
                      <a:pt x="2263" y="3711"/>
                    </a:lnTo>
                    <a:lnTo>
                      <a:pt x="2589" y="3602"/>
                    </a:lnTo>
                    <a:lnTo>
                      <a:pt x="2498" y="3330"/>
                    </a:lnTo>
                    <a:lnTo>
                      <a:pt x="2172" y="3421"/>
                    </a:lnTo>
                    <a:lnTo>
                      <a:pt x="1539" y="3403"/>
                    </a:lnTo>
                    <a:lnTo>
                      <a:pt x="978" y="3149"/>
                    </a:lnTo>
                    <a:lnTo>
                      <a:pt x="525" y="2679"/>
                    </a:lnTo>
                    <a:lnTo>
                      <a:pt x="399" y="2389"/>
                    </a:lnTo>
                    <a:lnTo>
                      <a:pt x="290" y="2063"/>
                    </a:lnTo>
                    <a:lnTo>
                      <a:pt x="326" y="1430"/>
                    </a:lnTo>
                    <a:lnTo>
                      <a:pt x="580" y="869"/>
                    </a:lnTo>
                    <a:lnTo>
                      <a:pt x="1032" y="416"/>
                    </a:lnTo>
                    <a:lnTo>
                      <a:pt x="1340" y="290"/>
                    </a:lnTo>
                    <a:lnTo>
                      <a:pt x="1231"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sp>
        <p:nvSpPr>
          <p:cNvPr id="544" name="Google Shape;544;p16"/>
          <p:cNvSpPr txBox="1">
            <a:spLocks noGrp="1"/>
          </p:cNvSpPr>
          <p:nvPr>
            <p:ph type="title"/>
          </p:nvPr>
        </p:nvSpPr>
        <p:spPr>
          <a:xfrm>
            <a:off x="960000" y="716367"/>
            <a:ext cx="6683600" cy="625200"/>
          </a:xfrm>
          <a:prstGeom prst="rect">
            <a:avLst/>
          </a:prstGeom>
        </p:spPr>
        <p:txBody>
          <a:bodyPr spcFirstLastPara="1" wrap="square" lIns="91425" tIns="91425" rIns="91425" bIns="91425" anchor="ctr" anchorCtr="0">
            <a:noAutofit/>
          </a:bodyPr>
          <a:lstStyle>
            <a:lvl1pPr lvl="0" rtl="0">
              <a:spcBef>
                <a:spcPts val="0"/>
              </a:spcBef>
              <a:spcAft>
                <a:spcPts val="0"/>
              </a:spcAft>
              <a:buSzPts val="4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19722214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545"/>
        <p:cNvGrpSpPr/>
        <p:nvPr/>
      </p:nvGrpSpPr>
      <p:grpSpPr>
        <a:xfrm>
          <a:off x="0" y="0"/>
          <a:ext cx="0" cy="0"/>
          <a:chOff x="0" y="0"/>
          <a:chExt cx="0" cy="0"/>
        </a:xfrm>
      </p:grpSpPr>
      <p:grpSp>
        <p:nvGrpSpPr>
          <p:cNvPr id="546" name="Google Shape;546;p17"/>
          <p:cNvGrpSpPr/>
          <p:nvPr/>
        </p:nvGrpSpPr>
        <p:grpSpPr>
          <a:xfrm>
            <a:off x="-642832" y="-155480"/>
            <a:ext cx="13272151" cy="7697832"/>
            <a:chOff x="-482124" y="-116610"/>
            <a:chExt cx="9954113" cy="5773374"/>
          </a:xfrm>
        </p:grpSpPr>
        <p:grpSp>
          <p:nvGrpSpPr>
            <p:cNvPr id="547" name="Google Shape;547;p17"/>
            <p:cNvGrpSpPr/>
            <p:nvPr/>
          </p:nvGrpSpPr>
          <p:grpSpPr>
            <a:xfrm>
              <a:off x="5317525" y="-116610"/>
              <a:ext cx="4154464" cy="1277042"/>
              <a:chOff x="5317525" y="-116610"/>
              <a:chExt cx="4154464" cy="1277042"/>
            </a:xfrm>
          </p:grpSpPr>
          <p:grpSp>
            <p:nvGrpSpPr>
              <p:cNvPr id="548" name="Google Shape;548;p17"/>
              <p:cNvGrpSpPr/>
              <p:nvPr/>
            </p:nvGrpSpPr>
            <p:grpSpPr>
              <a:xfrm flipH="1">
                <a:off x="5317525" y="183628"/>
                <a:ext cx="830714" cy="355988"/>
                <a:chOff x="1925508" y="3606994"/>
                <a:chExt cx="1061479" cy="454879"/>
              </a:xfrm>
            </p:grpSpPr>
            <p:sp>
              <p:nvSpPr>
                <p:cNvPr id="549" name="Google Shape;549;p17"/>
                <p:cNvSpPr/>
                <p:nvPr/>
              </p:nvSpPr>
              <p:spPr>
                <a:xfrm>
                  <a:off x="1930114" y="3611600"/>
                  <a:ext cx="1052267" cy="445666"/>
                </a:xfrm>
                <a:custGeom>
                  <a:avLst/>
                  <a:gdLst/>
                  <a:ahLst/>
                  <a:cxnLst/>
                  <a:rect l="l" t="t" r="r" b="b"/>
                  <a:pathLst>
                    <a:path w="33124" h="14029" extrusionOk="0">
                      <a:moveTo>
                        <a:pt x="16924" y="1"/>
                      </a:moveTo>
                      <a:lnTo>
                        <a:pt x="15802" y="91"/>
                      </a:lnTo>
                      <a:lnTo>
                        <a:pt x="14770" y="344"/>
                      </a:lnTo>
                      <a:lnTo>
                        <a:pt x="13883" y="743"/>
                      </a:lnTo>
                      <a:lnTo>
                        <a:pt x="13177" y="1340"/>
                      </a:lnTo>
                      <a:lnTo>
                        <a:pt x="12688" y="2136"/>
                      </a:lnTo>
                      <a:lnTo>
                        <a:pt x="12435" y="3150"/>
                      </a:lnTo>
                      <a:lnTo>
                        <a:pt x="12417" y="3747"/>
                      </a:lnTo>
                      <a:lnTo>
                        <a:pt x="12290" y="3494"/>
                      </a:lnTo>
                      <a:lnTo>
                        <a:pt x="11928" y="3059"/>
                      </a:lnTo>
                      <a:lnTo>
                        <a:pt x="11494" y="2697"/>
                      </a:lnTo>
                      <a:lnTo>
                        <a:pt x="11005" y="2408"/>
                      </a:lnTo>
                      <a:lnTo>
                        <a:pt x="10191" y="2118"/>
                      </a:lnTo>
                      <a:lnTo>
                        <a:pt x="9014" y="2010"/>
                      </a:lnTo>
                      <a:lnTo>
                        <a:pt x="8163" y="2154"/>
                      </a:lnTo>
                      <a:lnTo>
                        <a:pt x="7638" y="2317"/>
                      </a:lnTo>
                      <a:lnTo>
                        <a:pt x="7186" y="2589"/>
                      </a:lnTo>
                      <a:lnTo>
                        <a:pt x="6788" y="2915"/>
                      </a:lnTo>
                      <a:lnTo>
                        <a:pt x="6498" y="3331"/>
                      </a:lnTo>
                      <a:lnTo>
                        <a:pt x="6317" y="3802"/>
                      </a:lnTo>
                      <a:lnTo>
                        <a:pt x="6245" y="4381"/>
                      </a:lnTo>
                      <a:lnTo>
                        <a:pt x="6335" y="5014"/>
                      </a:lnTo>
                      <a:lnTo>
                        <a:pt x="6444" y="5376"/>
                      </a:lnTo>
                      <a:lnTo>
                        <a:pt x="5991" y="5286"/>
                      </a:lnTo>
                      <a:lnTo>
                        <a:pt x="4869" y="5213"/>
                      </a:lnTo>
                      <a:lnTo>
                        <a:pt x="3656" y="5232"/>
                      </a:lnTo>
                      <a:lnTo>
                        <a:pt x="2426" y="5394"/>
                      </a:lnTo>
                      <a:lnTo>
                        <a:pt x="1321" y="5738"/>
                      </a:lnTo>
                      <a:lnTo>
                        <a:pt x="670" y="6118"/>
                      </a:lnTo>
                      <a:lnTo>
                        <a:pt x="344" y="6444"/>
                      </a:lnTo>
                      <a:lnTo>
                        <a:pt x="109" y="6824"/>
                      </a:lnTo>
                      <a:lnTo>
                        <a:pt x="0" y="7259"/>
                      </a:lnTo>
                      <a:lnTo>
                        <a:pt x="18" y="7766"/>
                      </a:lnTo>
                      <a:lnTo>
                        <a:pt x="199" y="8345"/>
                      </a:lnTo>
                      <a:lnTo>
                        <a:pt x="362" y="8671"/>
                      </a:lnTo>
                      <a:lnTo>
                        <a:pt x="489" y="8906"/>
                      </a:lnTo>
                      <a:lnTo>
                        <a:pt x="869" y="9304"/>
                      </a:lnTo>
                      <a:lnTo>
                        <a:pt x="1358" y="9648"/>
                      </a:lnTo>
                      <a:lnTo>
                        <a:pt x="1937" y="9938"/>
                      </a:lnTo>
                      <a:lnTo>
                        <a:pt x="2950" y="10263"/>
                      </a:lnTo>
                      <a:lnTo>
                        <a:pt x="4471" y="10499"/>
                      </a:lnTo>
                      <a:lnTo>
                        <a:pt x="6100" y="10517"/>
                      </a:lnTo>
                      <a:lnTo>
                        <a:pt x="7675" y="10354"/>
                      </a:lnTo>
                      <a:lnTo>
                        <a:pt x="9068" y="10028"/>
                      </a:lnTo>
                      <a:lnTo>
                        <a:pt x="10173" y="9539"/>
                      </a:lnTo>
                      <a:lnTo>
                        <a:pt x="10553" y="9250"/>
                      </a:lnTo>
                      <a:lnTo>
                        <a:pt x="10625" y="9648"/>
                      </a:lnTo>
                      <a:lnTo>
                        <a:pt x="11005" y="10426"/>
                      </a:lnTo>
                      <a:lnTo>
                        <a:pt x="11602" y="11150"/>
                      </a:lnTo>
                      <a:lnTo>
                        <a:pt x="12363" y="11838"/>
                      </a:lnTo>
                      <a:lnTo>
                        <a:pt x="13250" y="12435"/>
                      </a:lnTo>
                      <a:lnTo>
                        <a:pt x="14191" y="12960"/>
                      </a:lnTo>
                      <a:lnTo>
                        <a:pt x="15132" y="13395"/>
                      </a:lnTo>
                      <a:lnTo>
                        <a:pt x="16019" y="13702"/>
                      </a:lnTo>
                      <a:lnTo>
                        <a:pt x="16417" y="13811"/>
                      </a:lnTo>
                      <a:lnTo>
                        <a:pt x="17105" y="13938"/>
                      </a:lnTo>
                      <a:lnTo>
                        <a:pt x="18354" y="14028"/>
                      </a:lnTo>
                      <a:lnTo>
                        <a:pt x="19476" y="13883"/>
                      </a:lnTo>
                      <a:lnTo>
                        <a:pt x="20490" y="13521"/>
                      </a:lnTo>
                      <a:lnTo>
                        <a:pt x="21395" y="12960"/>
                      </a:lnTo>
                      <a:lnTo>
                        <a:pt x="22191" y="12236"/>
                      </a:lnTo>
                      <a:lnTo>
                        <a:pt x="22879" y="11331"/>
                      </a:lnTo>
                      <a:lnTo>
                        <a:pt x="23476" y="10263"/>
                      </a:lnTo>
                      <a:lnTo>
                        <a:pt x="23748" y="9684"/>
                      </a:lnTo>
                      <a:lnTo>
                        <a:pt x="24019" y="10010"/>
                      </a:lnTo>
                      <a:lnTo>
                        <a:pt x="24779" y="10571"/>
                      </a:lnTo>
                      <a:lnTo>
                        <a:pt x="25775" y="11006"/>
                      </a:lnTo>
                      <a:lnTo>
                        <a:pt x="26897" y="11313"/>
                      </a:lnTo>
                      <a:lnTo>
                        <a:pt x="28092" y="11494"/>
                      </a:lnTo>
                      <a:lnTo>
                        <a:pt x="29250" y="11530"/>
                      </a:lnTo>
                      <a:lnTo>
                        <a:pt x="30336" y="11404"/>
                      </a:lnTo>
                      <a:lnTo>
                        <a:pt x="31259" y="11132"/>
                      </a:lnTo>
                      <a:lnTo>
                        <a:pt x="31621" y="10933"/>
                      </a:lnTo>
                      <a:lnTo>
                        <a:pt x="31983" y="10698"/>
                      </a:lnTo>
                      <a:lnTo>
                        <a:pt x="32508" y="10245"/>
                      </a:lnTo>
                      <a:lnTo>
                        <a:pt x="32870" y="9811"/>
                      </a:lnTo>
                      <a:lnTo>
                        <a:pt x="33069" y="9395"/>
                      </a:lnTo>
                      <a:lnTo>
                        <a:pt x="33124" y="8996"/>
                      </a:lnTo>
                      <a:lnTo>
                        <a:pt x="33051" y="8652"/>
                      </a:lnTo>
                      <a:lnTo>
                        <a:pt x="32852" y="8345"/>
                      </a:lnTo>
                      <a:lnTo>
                        <a:pt x="32545" y="8091"/>
                      </a:lnTo>
                      <a:lnTo>
                        <a:pt x="31965" y="7820"/>
                      </a:lnTo>
                      <a:lnTo>
                        <a:pt x="30934" y="7711"/>
                      </a:lnTo>
                      <a:lnTo>
                        <a:pt x="30065" y="7856"/>
                      </a:lnTo>
                      <a:lnTo>
                        <a:pt x="29467" y="8055"/>
                      </a:lnTo>
                      <a:lnTo>
                        <a:pt x="28888" y="8363"/>
                      </a:lnTo>
                      <a:lnTo>
                        <a:pt x="28309" y="8779"/>
                      </a:lnTo>
                      <a:lnTo>
                        <a:pt x="28038" y="9033"/>
                      </a:lnTo>
                      <a:lnTo>
                        <a:pt x="28038" y="8399"/>
                      </a:lnTo>
                      <a:lnTo>
                        <a:pt x="27838" y="7168"/>
                      </a:lnTo>
                      <a:lnTo>
                        <a:pt x="27458" y="5974"/>
                      </a:lnTo>
                      <a:lnTo>
                        <a:pt x="26952" y="4815"/>
                      </a:lnTo>
                      <a:lnTo>
                        <a:pt x="26662" y="4272"/>
                      </a:lnTo>
                      <a:lnTo>
                        <a:pt x="26463" y="3928"/>
                      </a:lnTo>
                      <a:lnTo>
                        <a:pt x="25865" y="3240"/>
                      </a:lnTo>
                      <a:lnTo>
                        <a:pt x="25087" y="2589"/>
                      </a:lnTo>
                      <a:lnTo>
                        <a:pt x="24128" y="1973"/>
                      </a:lnTo>
                      <a:lnTo>
                        <a:pt x="23060" y="1430"/>
                      </a:lnTo>
                      <a:lnTo>
                        <a:pt x="21883" y="942"/>
                      </a:lnTo>
                      <a:lnTo>
                        <a:pt x="20653" y="544"/>
                      </a:lnTo>
                      <a:lnTo>
                        <a:pt x="19386" y="254"/>
                      </a:lnTo>
                      <a:lnTo>
                        <a:pt x="18137" y="55"/>
                      </a:lnTo>
                      <a:lnTo>
                        <a:pt x="16924"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 name="Google Shape;550;p17"/>
                <p:cNvSpPr/>
                <p:nvPr/>
              </p:nvSpPr>
              <p:spPr>
                <a:xfrm>
                  <a:off x="1925508" y="3606994"/>
                  <a:ext cx="1061479" cy="454879"/>
                </a:xfrm>
                <a:custGeom>
                  <a:avLst/>
                  <a:gdLst/>
                  <a:ahLst/>
                  <a:cxnLst/>
                  <a:rect l="l" t="t" r="r" b="b"/>
                  <a:pathLst>
                    <a:path w="33414" h="14319" extrusionOk="0">
                      <a:moveTo>
                        <a:pt x="17594" y="1"/>
                      </a:moveTo>
                      <a:lnTo>
                        <a:pt x="15983" y="73"/>
                      </a:lnTo>
                      <a:lnTo>
                        <a:pt x="15277" y="236"/>
                      </a:lnTo>
                      <a:lnTo>
                        <a:pt x="14643" y="417"/>
                      </a:lnTo>
                      <a:lnTo>
                        <a:pt x="13865" y="833"/>
                      </a:lnTo>
                      <a:lnTo>
                        <a:pt x="13431" y="1177"/>
                      </a:lnTo>
                      <a:lnTo>
                        <a:pt x="13087" y="1557"/>
                      </a:lnTo>
                      <a:lnTo>
                        <a:pt x="12797" y="2010"/>
                      </a:lnTo>
                      <a:lnTo>
                        <a:pt x="12598" y="2517"/>
                      </a:lnTo>
                      <a:lnTo>
                        <a:pt x="12453" y="3078"/>
                      </a:lnTo>
                      <a:lnTo>
                        <a:pt x="12435" y="3385"/>
                      </a:lnTo>
                      <a:lnTo>
                        <a:pt x="12236" y="3150"/>
                      </a:lnTo>
                      <a:lnTo>
                        <a:pt x="11766" y="2734"/>
                      </a:lnTo>
                      <a:lnTo>
                        <a:pt x="11223" y="2426"/>
                      </a:lnTo>
                      <a:lnTo>
                        <a:pt x="10607" y="2191"/>
                      </a:lnTo>
                      <a:lnTo>
                        <a:pt x="9974" y="2064"/>
                      </a:lnTo>
                      <a:lnTo>
                        <a:pt x="9340" y="2010"/>
                      </a:lnTo>
                      <a:lnTo>
                        <a:pt x="8688" y="2064"/>
                      </a:lnTo>
                      <a:lnTo>
                        <a:pt x="8091" y="2191"/>
                      </a:lnTo>
                      <a:lnTo>
                        <a:pt x="7802" y="2299"/>
                      </a:lnTo>
                      <a:lnTo>
                        <a:pt x="7349" y="2517"/>
                      </a:lnTo>
                      <a:lnTo>
                        <a:pt x="6824" y="2951"/>
                      </a:lnTo>
                      <a:lnTo>
                        <a:pt x="6571" y="3313"/>
                      </a:lnTo>
                      <a:lnTo>
                        <a:pt x="6390" y="3693"/>
                      </a:lnTo>
                      <a:lnTo>
                        <a:pt x="6281" y="4109"/>
                      </a:lnTo>
                      <a:lnTo>
                        <a:pt x="6263" y="4815"/>
                      </a:lnTo>
                      <a:lnTo>
                        <a:pt x="6372" y="5322"/>
                      </a:lnTo>
                      <a:lnTo>
                        <a:pt x="5666" y="5232"/>
                      </a:lnTo>
                      <a:lnTo>
                        <a:pt x="3982" y="5214"/>
                      </a:lnTo>
                      <a:lnTo>
                        <a:pt x="2661" y="5377"/>
                      </a:lnTo>
                      <a:lnTo>
                        <a:pt x="1847" y="5576"/>
                      </a:lnTo>
                      <a:lnTo>
                        <a:pt x="1123" y="5883"/>
                      </a:lnTo>
                      <a:lnTo>
                        <a:pt x="543" y="6300"/>
                      </a:lnTo>
                      <a:lnTo>
                        <a:pt x="326" y="6553"/>
                      </a:lnTo>
                      <a:lnTo>
                        <a:pt x="163" y="6788"/>
                      </a:lnTo>
                      <a:lnTo>
                        <a:pt x="0" y="7313"/>
                      </a:lnTo>
                      <a:lnTo>
                        <a:pt x="18" y="7892"/>
                      </a:lnTo>
                      <a:lnTo>
                        <a:pt x="199" y="8544"/>
                      </a:lnTo>
                      <a:lnTo>
                        <a:pt x="362" y="8888"/>
                      </a:lnTo>
                      <a:lnTo>
                        <a:pt x="634" y="8743"/>
                      </a:lnTo>
                      <a:lnTo>
                        <a:pt x="489" y="8435"/>
                      </a:lnTo>
                      <a:lnTo>
                        <a:pt x="326" y="7892"/>
                      </a:lnTo>
                      <a:lnTo>
                        <a:pt x="308" y="7386"/>
                      </a:lnTo>
                      <a:lnTo>
                        <a:pt x="435" y="6933"/>
                      </a:lnTo>
                      <a:lnTo>
                        <a:pt x="561" y="6734"/>
                      </a:lnTo>
                      <a:lnTo>
                        <a:pt x="779" y="6499"/>
                      </a:lnTo>
                      <a:lnTo>
                        <a:pt x="1358" y="6101"/>
                      </a:lnTo>
                      <a:lnTo>
                        <a:pt x="2100" y="5811"/>
                      </a:lnTo>
                      <a:lnTo>
                        <a:pt x="2933" y="5630"/>
                      </a:lnTo>
                      <a:lnTo>
                        <a:pt x="4254" y="5503"/>
                      </a:lnTo>
                      <a:lnTo>
                        <a:pt x="5919" y="5558"/>
                      </a:lnTo>
                      <a:lnTo>
                        <a:pt x="6553" y="5666"/>
                      </a:lnTo>
                      <a:lnTo>
                        <a:pt x="6625" y="5666"/>
                      </a:lnTo>
                      <a:lnTo>
                        <a:pt x="6697" y="5612"/>
                      </a:lnTo>
                      <a:lnTo>
                        <a:pt x="6734" y="5539"/>
                      </a:lnTo>
                      <a:lnTo>
                        <a:pt x="6734" y="5467"/>
                      </a:lnTo>
                      <a:lnTo>
                        <a:pt x="6589" y="4978"/>
                      </a:lnTo>
                      <a:lnTo>
                        <a:pt x="6571" y="4091"/>
                      </a:lnTo>
                      <a:lnTo>
                        <a:pt x="6788" y="3530"/>
                      </a:lnTo>
                      <a:lnTo>
                        <a:pt x="7023" y="3204"/>
                      </a:lnTo>
                      <a:lnTo>
                        <a:pt x="7494" y="2788"/>
                      </a:lnTo>
                      <a:lnTo>
                        <a:pt x="7928" y="2589"/>
                      </a:lnTo>
                      <a:lnTo>
                        <a:pt x="8218" y="2480"/>
                      </a:lnTo>
                      <a:lnTo>
                        <a:pt x="8833" y="2336"/>
                      </a:lnTo>
                      <a:lnTo>
                        <a:pt x="9485" y="2318"/>
                      </a:lnTo>
                      <a:lnTo>
                        <a:pt x="10136" y="2390"/>
                      </a:lnTo>
                      <a:lnTo>
                        <a:pt x="10770" y="2553"/>
                      </a:lnTo>
                      <a:lnTo>
                        <a:pt x="11349" y="2824"/>
                      </a:lnTo>
                      <a:lnTo>
                        <a:pt x="11874" y="3204"/>
                      </a:lnTo>
                      <a:lnTo>
                        <a:pt x="12272" y="3675"/>
                      </a:lnTo>
                      <a:lnTo>
                        <a:pt x="12435" y="3947"/>
                      </a:lnTo>
                      <a:lnTo>
                        <a:pt x="12490" y="4037"/>
                      </a:lnTo>
                      <a:lnTo>
                        <a:pt x="12598" y="4037"/>
                      </a:lnTo>
                      <a:lnTo>
                        <a:pt x="12689" y="3983"/>
                      </a:lnTo>
                      <a:lnTo>
                        <a:pt x="12707" y="3892"/>
                      </a:lnTo>
                      <a:lnTo>
                        <a:pt x="12707" y="3566"/>
                      </a:lnTo>
                      <a:lnTo>
                        <a:pt x="12797" y="2951"/>
                      </a:lnTo>
                      <a:lnTo>
                        <a:pt x="12942" y="2408"/>
                      </a:lnTo>
                      <a:lnTo>
                        <a:pt x="13195" y="1919"/>
                      </a:lnTo>
                      <a:lnTo>
                        <a:pt x="13521" y="1503"/>
                      </a:lnTo>
                      <a:lnTo>
                        <a:pt x="13938" y="1141"/>
                      </a:lnTo>
                      <a:lnTo>
                        <a:pt x="14444" y="851"/>
                      </a:lnTo>
                      <a:lnTo>
                        <a:pt x="15024" y="616"/>
                      </a:lnTo>
                      <a:lnTo>
                        <a:pt x="15349" y="526"/>
                      </a:lnTo>
                      <a:lnTo>
                        <a:pt x="16073" y="363"/>
                      </a:lnTo>
                      <a:lnTo>
                        <a:pt x="17684" y="308"/>
                      </a:lnTo>
                      <a:lnTo>
                        <a:pt x="19386" y="526"/>
                      </a:lnTo>
                      <a:lnTo>
                        <a:pt x="21123" y="942"/>
                      </a:lnTo>
                      <a:lnTo>
                        <a:pt x="22771" y="1557"/>
                      </a:lnTo>
                      <a:lnTo>
                        <a:pt x="24273" y="2299"/>
                      </a:lnTo>
                      <a:lnTo>
                        <a:pt x="25504" y="3150"/>
                      </a:lnTo>
                      <a:lnTo>
                        <a:pt x="26210" y="3802"/>
                      </a:lnTo>
                      <a:lnTo>
                        <a:pt x="26554" y="4254"/>
                      </a:lnTo>
                      <a:lnTo>
                        <a:pt x="26680" y="4490"/>
                      </a:lnTo>
                      <a:lnTo>
                        <a:pt x="27024" y="5159"/>
                      </a:lnTo>
                      <a:lnTo>
                        <a:pt x="27549" y="6408"/>
                      </a:lnTo>
                      <a:lnTo>
                        <a:pt x="27875" y="7567"/>
                      </a:lnTo>
                      <a:lnTo>
                        <a:pt x="28020" y="8653"/>
                      </a:lnTo>
                      <a:lnTo>
                        <a:pt x="28038" y="9178"/>
                      </a:lnTo>
                      <a:lnTo>
                        <a:pt x="28038" y="9268"/>
                      </a:lnTo>
                      <a:lnTo>
                        <a:pt x="28128" y="9304"/>
                      </a:lnTo>
                      <a:lnTo>
                        <a:pt x="28201" y="9340"/>
                      </a:lnTo>
                      <a:lnTo>
                        <a:pt x="28291" y="9286"/>
                      </a:lnTo>
                      <a:lnTo>
                        <a:pt x="28526" y="9051"/>
                      </a:lnTo>
                      <a:lnTo>
                        <a:pt x="29051" y="8671"/>
                      </a:lnTo>
                      <a:lnTo>
                        <a:pt x="29848" y="8273"/>
                      </a:lnTo>
                      <a:lnTo>
                        <a:pt x="30879" y="8037"/>
                      </a:lnTo>
                      <a:lnTo>
                        <a:pt x="31821" y="8055"/>
                      </a:lnTo>
                      <a:lnTo>
                        <a:pt x="32219" y="8182"/>
                      </a:lnTo>
                      <a:lnTo>
                        <a:pt x="32581" y="8345"/>
                      </a:lnTo>
                      <a:lnTo>
                        <a:pt x="32943" y="8671"/>
                      </a:lnTo>
                      <a:lnTo>
                        <a:pt x="33088" y="8942"/>
                      </a:lnTo>
                      <a:lnTo>
                        <a:pt x="33106" y="9087"/>
                      </a:lnTo>
                      <a:lnTo>
                        <a:pt x="33106" y="9304"/>
                      </a:lnTo>
                      <a:lnTo>
                        <a:pt x="32961" y="9757"/>
                      </a:lnTo>
                      <a:lnTo>
                        <a:pt x="32599" y="10227"/>
                      </a:lnTo>
                      <a:lnTo>
                        <a:pt x="32038" y="10716"/>
                      </a:lnTo>
                      <a:lnTo>
                        <a:pt x="31694" y="10951"/>
                      </a:lnTo>
                      <a:lnTo>
                        <a:pt x="31350" y="11132"/>
                      </a:lnTo>
                      <a:lnTo>
                        <a:pt x="30463" y="11404"/>
                      </a:lnTo>
                      <a:lnTo>
                        <a:pt x="29413" y="11513"/>
                      </a:lnTo>
                      <a:lnTo>
                        <a:pt x="28273" y="11476"/>
                      </a:lnTo>
                      <a:lnTo>
                        <a:pt x="27115" y="11332"/>
                      </a:lnTo>
                      <a:lnTo>
                        <a:pt x="26010" y="11024"/>
                      </a:lnTo>
                      <a:lnTo>
                        <a:pt x="25033" y="10608"/>
                      </a:lnTo>
                      <a:lnTo>
                        <a:pt x="24273" y="10064"/>
                      </a:lnTo>
                      <a:lnTo>
                        <a:pt x="24019" y="9739"/>
                      </a:lnTo>
                      <a:lnTo>
                        <a:pt x="23947" y="9684"/>
                      </a:lnTo>
                      <a:lnTo>
                        <a:pt x="23875" y="9666"/>
                      </a:lnTo>
                      <a:lnTo>
                        <a:pt x="23802" y="9702"/>
                      </a:lnTo>
                      <a:lnTo>
                        <a:pt x="23748" y="9757"/>
                      </a:lnTo>
                      <a:lnTo>
                        <a:pt x="23458" y="10390"/>
                      </a:lnTo>
                      <a:lnTo>
                        <a:pt x="22825" y="11494"/>
                      </a:lnTo>
                      <a:lnTo>
                        <a:pt x="22101" y="12381"/>
                      </a:lnTo>
                      <a:lnTo>
                        <a:pt x="21304" y="13087"/>
                      </a:lnTo>
                      <a:lnTo>
                        <a:pt x="20399" y="13594"/>
                      </a:lnTo>
                      <a:lnTo>
                        <a:pt x="19422" y="13902"/>
                      </a:lnTo>
                      <a:lnTo>
                        <a:pt x="18354" y="14010"/>
                      </a:lnTo>
                      <a:lnTo>
                        <a:pt x="17214" y="13938"/>
                      </a:lnTo>
                      <a:lnTo>
                        <a:pt x="16598" y="13811"/>
                      </a:lnTo>
                      <a:lnTo>
                        <a:pt x="16182" y="13703"/>
                      </a:lnTo>
                      <a:lnTo>
                        <a:pt x="15277" y="13377"/>
                      </a:lnTo>
                      <a:lnTo>
                        <a:pt x="14336" y="12942"/>
                      </a:lnTo>
                      <a:lnTo>
                        <a:pt x="13413" y="12418"/>
                      </a:lnTo>
                      <a:lnTo>
                        <a:pt x="12562" y="11820"/>
                      </a:lnTo>
                      <a:lnTo>
                        <a:pt x="11838" y="11169"/>
                      </a:lnTo>
                      <a:lnTo>
                        <a:pt x="11259" y="10463"/>
                      </a:lnTo>
                      <a:lnTo>
                        <a:pt x="10915" y="9739"/>
                      </a:lnTo>
                      <a:lnTo>
                        <a:pt x="10861" y="9377"/>
                      </a:lnTo>
                      <a:lnTo>
                        <a:pt x="10824" y="9304"/>
                      </a:lnTo>
                      <a:lnTo>
                        <a:pt x="10752" y="9250"/>
                      </a:lnTo>
                      <a:lnTo>
                        <a:pt x="10680" y="9250"/>
                      </a:lnTo>
                      <a:lnTo>
                        <a:pt x="10607" y="9286"/>
                      </a:lnTo>
                      <a:lnTo>
                        <a:pt x="10281" y="9540"/>
                      </a:lnTo>
                      <a:lnTo>
                        <a:pt x="9322" y="9974"/>
                      </a:lnTo>
                      <a:lnTo>
                        <a:pt x="8091" y="10300"/>
                      </a:lnTo>
                      <a:lnTo>
                        <a:pt x="6679" y="10481"/>
                      </a:lnTo>
                      <a:lnTo>
                        <a:pt x="5919" y="10517"/>
                      </a:lnTo>
                      <a:lnTo>
                        <a:pt x="5919" y="10807"/>
                      </a:lnTo>
                      <a:lnTo>
                        <a:pt x="6661" y="10789"/>
                      </a:lnTo>
                      <a:lnTo>
                        <a:pt x="8037" y="10608"/>
                      </a:lnTo>
                      <a:lnTo>
                        <a:pt x="9250" y="10318"/>
                      </a:lnTo>
                      <a:lnTo>
                        <a:pt x="10227" y="9920"/>
                      </a:lnTo>
                      <a:lnTo>
                        <a:pt x="10607" y="9666"/>
                      </a:lnTo>
                      <a:lnTo>
                        <a:pt x="10716" y="10064"/>
                      </a:lnTo>
                      <a:lnTo>
                        <a:pt x="11150" y="10843"/>
                      </a:lnTo>
                      <a:lnTo>
                        <a:pt x="11802" y="11567"/>
                      </a:lnTo>
                      <a:lnTo>
                        <a:pt x="12598" y="12218"/>
                      </a:lnTo>
                      <a:lnTo>
                        <a:pt x="13467" y="12798"/>
                      </a:lnTo>
                      <a:lnTo>
                        <a:pt x="14408" y="13304"/>
                      </a:lnTo>
                      <a:lnTo>
                        <a:pt x="15766" y="13884"/>
                      </a:lnTo>
                      <a:lnTo>
                        <a:pt x="16526" y="14101"/>
                      </a:lnTo>
                      <a:lnTo>
                        <a:pt x="16997" y="14191"/>
                      </a:lnTo>
                      <a:lnTo>
                        <a:pt x="17883" y="14300"/>
                      </a:lnTo>
                      <a:lnTo>
                        <a:pt x="18318" y="14318"/>
                      </a:lnTo>
                      <a:lnTo>
                        <a:pt x="18770" y="14300"/>
                      </a:lnTo>
                      <a:lnTo>
                        <a:pt x="19639" y="14173"/>
                      </a:lnTo>
                      <a:lnTo>
                        <a:pt x="20454" y="13902"/>
                      </a:lnTo>
                      <a:lnTo>
                        <a:pt x="21214" y="13522"/>
                      </a:lnTo>
                      <a:lnTo>
                        <a:pt x="21920" y="12979"/>
                      </a:lnTo>
                      <a:lnTo>
                        <a:pt x="22571" y="12327"/>
                      </a:lnTo>
                      <a:lnTo>
                        <a:pt x="23151" y="11549"/>
                      </a:lnTo>
                      <a:lnTo>
                        <a:pt x="23694" y="10626"/>
                      </a:lnTo>
                      <a:lnTo>
                        <a:pt x="23929" y="10119"/>
                      </a:lnTo>
                      <a:lnTo>
                        <a:pt x="24237" y="10427"/>
                      </a:lnTo>
                      <a:lnTo>
                        <a:pt x="25069" y="10970"/>
                      </a:lnTo>
                      <a:lnTo>
                        <a:pt x="26101" y="11368"/>
                      </a:lnTo>
                      <a:lnTo>
                        <a:pt x="27223" y="11657"/>
                      </a:lnTo>
                      <a:lnTo>
                        <a:pt x="28400" y="11802"/>
                      </a:lnTo>
                      <a:lnTo>
                        <a:pt x="29558" y="11802"/>
                      </a:lnTo>
                      <a:lnTo>
                        <a:pt x="30608" y="11675"/>
                      </a:lnTo>
                      <a:lnTo>
                        <a:pt x="31495" y="11404"/>
                      </a:lnTo>
                      <a:lnTo>
                        <a:pt x="31857" y="11205"/>
                      </a:lnTo>
                      <a:lnTo>
                        <a:pt x="32237" y="10933"/>
                      </a:lnTo>
                      <a:lnTo>
                        <a:pt x="32852" y="10408"/>
                      </a:lnTo>
                      <a:lnTo>
                        <a:pt x="33251" y="9865"/>
                      </a:lnTo>
                      <a:lnTo>
                        <a:pt x="33414" y="9322"/>
                      </a:lnTo>
                      <a:lnTo>
                        <a:pt x="33414" y="9051"/>
                      </a:lnTo>
                      <a:lnTo>
                        <a:pt x="33377" y="8870"/>
                      </a:lnTo>
                      <a:lnTo>
                        <a:pt x="33214" y="8526"/>
                      </a:lnTo>
                      <a:lnTo>
                        <a:pt x="32925" y="8218"/>
                      </a:lnTo>
                      <a:lnTo>
                        <a:pt x="32545" y="7983"/>
                      </a:lnTo>
                      <a:lnTo>
                        <a:pt x="32309" y="7892"/>
                      </a:lnTo>
                      <a:lnTo>
                        <a:pt x="31911" y="7766"/>
                      </a:lnTo>
                      <a:lnTo>
                        <a:pt x="30952" y="7711"/>
                      </a:lnTo>
                      <a:lnTo>
                        <a:pt x="29920" y="7929"/>
                      </a:lnTo>
                      <a:lnTo>
                        <a:pt x="28852" y="8435"/>
                      </a:lnTo>
                      <a:lnTo>
                        <a:pt x="28327" y="8834"/>
                      </a:lnTo>
                      <a:lnTo>
                        <a:pt x="28309" y="8327"/>
                      </a:lnTo>
                      <a:lnTo>
                        <a:pt x="28128" y="7277"/>
                      </a:lnTo>
                      <a:lnTo>
                        <a:pt x="27784" y="6173"/>
                      </a:lnTo>
                      <a:lnTo>
                        <a:pt x="27278" y="4978"/>
                      </a:lnTo>
                      <a:lnTo>
                        <a:pt x="26952" y="4345"/>
                      </a:lnTo>
                      <a:lnTo>
                        <a:pt x="26807" y="4091"/>
                      </a:lnTo>
                      <a:lnTo>
                        <a:pt x="26409" y="3585"/>
                      </a:lnTo>
                      <a:lnTo>
                        <a:pt x="25667" y="2861"/>
                      </a:lnTo>
                      <a:lnTo>
                        <a:pt x="24345" y="1974"/>
                      </a:lnTo>
                      <a:lnTo>
                        <a:pt x="22789" y="1213"/>
                      </a:lnTo>
                      <a:lnTo>
                        <a:pt x="21087" y="616"/>
                      </a:lnTo>
                      <a:lnTo>
                        <a:pt x="19313" y="200"/>
                      </a:lnTo>
                      <a:lnTo>
                        <a:pt x="1759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 name="Google Shape;551;p17"/>
                <p:cNvSpPr/>
                <p:nvPr/>
              </p:nvSpPr>
              <p:spPr>
                <a:xfrm>
                  <a:off x="1925508" y="3606994"/>
                  <a:ext cx="1061479" cy="454879"/>
                </a:xfrm>
                <a:custGeom>
                  <a:avLst/>
                  <a:gdLst/>
                  <a:ahLst/>
                  <a:cxnLst/>
                  <a:rect l="l" t="t" r="r" b="b"/>
                  <a:pathLst>
                    <a:path w="33414" h="14319" extrusionOk="0">
                      <a:moveTo>
                        <a:pt x="16924" y="1"/>
                      </a:moveTo>
                      <a:lnTo>
                        <a:pt x="15911" y="91"/>
                      </a:lnTo>
                      <a:lnTo>
                        <a:pt x="14969" y="308"/>
                      </a:lnTo>
                      <a:lnTo>
                        <a:pt x="14119" y="670"/>
                      </a:lnTo>
                      <a:lnTo>
                        <a:pt x="13757" y="924"/>
                      </a:lnTo>
                      <a:lnTo>
                        <a:pt x="13467" y="1141"/>
                      </a:lnTo>
                      <a:lnTo>
                        <a:pt x="12996" y="1666"/>
                      </a:lnTo>
                      <a:lnTo>
                        <a:pt x="12671" y="2281"/>
                      </a:lnTo>
                      <a:lnTo>
                        <a:pt x="12471" y="2987"/>
                      </a:lnTo>
                      <a:lnTo>
                        <a:pt x="12435" y="3385"/>
                      </a:lnTo>
                      <a:lnTo>
                        <a:pt x="12236" y="3150"/>
                      </a:lnTo>
                      <a:lnTo>
                        <a:pt x="11766" y="2734"/>
                      </a:lnTo>
                      <a:lnTo>
                        <a:pt x="11223" y="2426"/>
                      </a:lnTo>
                      <a:lnTo>
                        <a:pt x="10607" y="2191"/>
                      </a:lnTo>
                      <a:lnTo>
                        <a:pt x="9974" y="2064"/>
                      </a:lnTo>
                      <a:lnTo>
                        <a:pt x="9340" y="2010"/>
                      </a:lnTo>
                      <a:lnTo>
                        <a:pt x="8688" y="2064"/>
                      </a:lnTo>
                      <a:lnTo>
                        <a:pt x="8091" y="2191"/>
                      </a:lnTo>
                      <a:lnTo>
                        <a:pt x="7802" y="2299"/>
                      </a:lnTo>
                      <a:lnTo>
                        <a:pt x="7349" y="2517"/>
                      </a:lnTo>
                      <a:lnTo>
                        <a:pt x="6824" y="2951"/>
                      </a:lnTo>
                      <a:lnTo>
                        <a:pt x="6571" y="3313"/>
                      </a:lnTo>
                      <a:lnTo>
                        <a:pt x="6390" y="3693"/>
                      </a:lnTo>
                      <a:lnTo>
                        <a:pt x="6281" y="4109"/>
                      </a:lnTo>
                      <a:lnTo>
                        <a:pt x="6263" y="4815"/>
                      </a:lnTo>
                      <a:lnTo>
                        <a:pt x="6372" y="5322"/>
                      </a:lnTo>
                      <a:lnTo>
                        <a:pt x="5666" y="5232"/>
                      </a:lnTo>
                      <a:lnTo>
                        <a:pt x="3982" y="5214"/>
                      </a:lnTo>
                      <a:lnTo>
                        <a:pt x="2661" y="5377"/>
                      </a:lnTo>
                      <a:lnTo>
                        <a:pt x="1847" y="5576"/>
                      </a:lnTo>
                      <a:lnTo>
                        <a:pt x="1123" y="5883"/>
                      </a:lnTo>
                      <a:lnTo>
                        <a:pt x="543" y="6300"/>
                      </a:lnTo>
                      <a:lnTo>
                        <a:pt x="326" y="6553"/>
                      </a:lnTo>
                      <a:lnTo>
                        <a:pt x="163" y="6788"/>
                      </a:lnTo>
                      <a:lnTo>
                        <a:pt x="0" y="7313"/>
                      </a:lnTo>
                      <a:lnTo>
                        <a:pt x="18" y="7892"/>
                      </a:lnTo>
                      <a:lnTo>
                        <a:pt x="199" y="8544"/>
                      </a:lnTo>
                      <a:lnTo>
                        <a:pt x="362" y="8888"/>
                      </a:lnTo>
                      <a:lnTo>
                        <a:pt x="525" y="9159"/>
                      </a:lnTo>
                      <a:lnTo>
                        <a:pt x="978" y="9630"/>
                      </a:lnTo>
                      <a:lnTo>
                        <a:pt x="1575" y="10010"/>
                      </a:lnTo>
                      <a:lnTo>
                        <a:pt x="2263" y="10300"/>
                      </a:lnTo>
                      <a:lnTo>
                        <a:pt x="3421" y="10626"/>
                      </a:lnTo>
                      <a:lnTo>
                        <a:pt x="5105" y="10825"/>
                      </a:lnTo>
                      <a:lnTo>
                        <a:pt x="5919" y="10807"/>
                      </a:lnTo>
                      <a:lnTo>
                        <a:pt x="6661" y="10789"/>
                      </a:lnTo>
                      <a:lnTo>
                        <a:pt x="8037" y="10608"/>
                      </a:lnTo>
                      <a:lnTo>
                        <a:pt x="9250" y="10318"/>
                      </a:lnTo>
                      <a:lnTo>
                        <a:pt x="10227" y="9920"/>
                      </a:lnTo>
                      <a:lnTo>
                        <a:pt x="10607" y="9666"/>
                      </a:lnTo>
                      <a:lnTo>
                        <a:pt x="10716" y="10064"/>
                      </a:lnTo>
                      <a:lnTo>
                        <a:pt x="11150" y="10843"/>
                      </a:lnTo>
                      <a:lnTo>
                        <a:pt x="11802" y="11567"/>
                      </a:lnTo>
                      <a:lnTo>
                        <a:pt x="12598" y="12218"/>
                      </a:lnTo>
                      <a:lnTo>
                        <a:pt x="13467" y="12798"/>
                      </a:lnTo>
                      <a:lnTo>
                        <a:pt x="14408" y="13304"/>
                      </a:lnTo>
                      <a:lnTo>
                        <a:pt x="15766" y="13884"/>
                      </a:lnTo>
                      <a:lnTo>
                        <a:pt x="16526" y="14101"/>
                      </a:lnTo>
                      <a:lnTo>
                        <a:pt x="16997" y="14191"/>
                      </a:lnTo>
                      <a:lnTo>
                        <a:pt x="17883" y="14300"/>
                      </a:lnTo>
                      <a:lnTo>
                        <a:pt x="18318" y="14318"/>
                      </a:lnTo>
                      <a:lnTo>
                        <a:pt x="18770" y="14300"/>
                      </a:lnTo>
                      <a:lnTo>
                        <a:pt x="19639" y="14173"/>
                      </a:lnTo>
                      <a:lnTo>
                        <a:pt x="20454" y="13902"/>
                      </a:lnTo>
                      <a:lnTo>
                        <a:pt x="21214" y="13522"/>
                      </a:lnTo>
                      <a:lnTo>
                        <a:pt x="21920" y="12979"/>
                      </a:lnTo>
                      <a:lnTo>
                        <a:pt x="22571" y="12327"/>
                      </a:lnTo>
                      <a:lnTo>
                        <a:pt x="23151" y="11549"/>
                      </a:lnTo>
                      <a:lnTo>
                        <a:pt x="23694" y="10626"/>
                      </a:lnTo>
                      <a:lnTo>
                        <a:pt x="23929" y="10119"/>
                      </a:lnTo>
                      <a:lnTo>
                        <a:pt x="24237" y="10427"/>
                      </a:lnTo>
                      <a:lnTo>
                        <a:pt x="25069" y="10970"/>
                      </a:lnTo>
                      <a:lnTo>
                        <a:pt x="26101" y="11368"/>
                      </a:lnTo>
                      <a:lnTo>
                        <a:pt x="27223" y="11657"/>
                      </a:lnTo>
                      <a:lnTo>
                        <a:pt x="28400" y="11802"/>
                      </a:lnTo>
                      <a:lnTo>
                        <a:pt x="29558" y="11802"/>
                      </a:lnTo>
                      <a:lnTo>
                        <a:pt x="30608" y="11675"/>
                      </a:lnTo>
                      <a:lnTo>
                        <a:pt x="31495" y="11404"/>
                      </a:lnTo>
                      <a:lnTo>
                        <a:pt x="31857" y="11205"/>
                      </a:lnTo>
                      <a:lnTo>
                        <a:pt x="32237" y="10933"/>
                      </a:lnTo>
                      <a:lnTo>
                        <a:pt x="32852" y="10408"/>
                      </a:lnTo>
                      <a:lnTo>
                        <a:pt x="33251" y="9865"/>
                      </a:lnTo>
                      <a:lnTo>
                        <a:pt x="33414" y="9322"/>
                      </a:lnTo>
                      <a:lnTo>
                        <a:pt x="33414" y="9051"/>
                      </a:lnTo>
                      <a:lnTo>
                        <a:pt x="33377" y="8870"/>
                      </a:lnTo>
                      <a:lnTo>
                        <a:pt x="33214" y="8526"/>
                      </a:lnTo>
                      <a:lnTo>
                        <a:pt x="32925" y="8218"/>
                      </a:lnTo>
                      <a:lnTo>
                        <a:pt x="32545" y="7983"/>
                      </a:lnTo>
                      <a:lnTo>
                        <a:pt x="32309" y="7892"/>
                      </a:lnTo>
                      <a:lnTo>
                        <a:pt x="31911" y="7766"/>
                      </a:lnTo>
                      <a:lnTo>
                        <a:pt x="30952" y="7711"/>
                      </a:lnTo>
                      <a:lnTo>
                        <a:pt x="29920" y="7929"/>
                      </a:lnTo>
                      <a:lnTo>
                        <a:pt x="28852" y="8435"/>
                      </a:lnTo>
                      <a:lnTo>
                        <a:pt x="28327" y="8834"/>
                      </a:lnTo>
                      <a:lnTo>
                        <a:pt x="28309" y="8327"/>
                      </a:lnTo>
                      <a:lnTo>
                        <a:pt x="28128" y="7277"/>
                      </a:lnTo>
                      <a:lnTo>
                        <a:pt x="27784" y="6173"/>
                      </a:lnTo>
                      <a:lnTo>
                        <a:pt x="27278" y="4978"/>
                      </a:lnTo>
                      <a:lnTo>
                        <a:pt x="26952" y="4345"/>
                      </a:lnTo>
                      <a:lnTo>
                        <a:pt x="26680" y="4490"/>
                      </a:lnTo>
                      <a:lnTo>
                        <a:pt x="27024" y="5159"/>
                      </a:lnTo>
                      <a:lnTo>
                        <a:pt x="27549" y="6408"/>
                      </a:lnTo>
                      <a:lnTo>
                        <a:pt x="27875" y="7567"/>
                      </a:lnTo>
                      <a:lnTo>
                        <a:pt x="28020" y="8653"/>
                      </a:lnTo>
                      <a:lnTo>
                        <a:pt x="28038" y="9178"/>
                      </a:lnTo>
                      <a:lnTo>
                        <a:pt x="28038" y="9268"/>
                      </a:lnTo>
                      <a:lnTo>
                        <a:pt x="28128" y="9304"/>
                      </a:lnTo>
                      <a:lnTo>
                        <a:pt x="28201" y="9340"/>
                      </a:lnTo>
                      <a:lnTo>
                        <a:pt x="28291" y="9286"/>
                      </a:lnTo>
                      <a:lnTo>
                        <a:pt x="28526" y="9051"/>
                      </a:lnTo>
                      <a:lnTo>
                        <a:pt x="29051" y="8671"/>
                      </a:lnTo>
                      <a:lnTo>
                        <a:pt x="29848" y="8273"/>
                      </a:lnTo>
                      <a:lnTo>
                        <a:pt x="30879" y="8037"/>
                      </a:lnTo>
                      <a:lnTo>
                        <a:pt x="31821" y="8055"/>
                      </a:lnTo>
                      <a:lnTo>
                        <a:pt x="32219" y="8182"/>
                      </a:lnTo>
                      <a:lnTo>
                        <a:pt x="32581" y="8345"/>
                      </a:lnTo>
                      <a:lnTo>
                        <a:pt x="32943" y="8671"/>
                      </a:lnTo>
                      <a:lnTo>
                        <a:pt x="33088" y="8942"/>
                      </a:lnTo>
                      <a:lnTo>
                        <a:pt x="33106" y="9087"/>
                      </a:lnTo>
                      <a:lnTo>
                        <a:pt x="33106" y="9304"/>
                      </a:lnTo>
                      <a:lnTo>
                        <a:pt x="32961" y="9757"/>
                      </a:lnTo>
                      <a:lnTo>
                        <a:pt x="32599" y="10227"/>
                      </a:lnTo>
                      <a:lnTo>
                        <a:pt x="32038" y="10716"/>
                      </a:lnTo>
                      <a:lnTo>
                        <a:pt x="31694" y="10951"/>
                      </a:lnTo>
                      <a:lnTo>
                        <a:pt x="31350" y="11132"/>
                      </a:lnTo>
                      <a:lnTo>
                        <a:pt x="30463" y="11404"/>
                      </a:lnTo>
                      <a:lnTo>
                        <a:pt x="29413" y="11513"/>
                      </a:lnTo>
                      <a:lnTo>
                        <a:pt x="28273" y="11476"/>
                      </a:lnTo>
                      <a:lnTo>
                        <a:pt x="27115" y="11332"/>
                      </a:lnTo>
                      <a:lnTo>
                        <a:pt x="26010" y="11024"/>
                      </a:lnTo>
                      <a:lnTo>
                        <a:pt x="25033" y="10608"/>
                      </a:lnTo>
                      <a:lnTo>
                        <a:pt x="24273" y="10064"/>
                      </a:lnTo>
                      <a:lnTo>
                        <a:pt x="24019" y="9739"/>
                      </a:lnTo>
                      <a:lnTo>
                        <a:pt x="23947" y="9684"/>
                      </a:lnTo>
                      <a:lnTo>
                        <a:pt x="23875" y="9666"/>
                      </a:lnTo>
                      <a:lnTo>
                        <a:pt x="23802" y="9702"/>
                      </a:lnTo>
                      <a:lnTo>
                        <a:pt x="23748" y="9757"/>
                      </a:lnTo>
                      <a:lnTo>
                        <a:pt x="23458" y="10390"/>
                      </a:lnTo>
                      <a:lnTo>
                        <a:pt x="22825" y="11494"/>
                      </a:lnTo>
                      <a:lnTo>
                        <a:pt x="22101" y="12381"/>
                      </a:lnTo>
                      <a:lnTo>
                        <a:pt x="21304" y="13087"/>
                      </a:lnTo>
                      <a:lnTo>
                        <a:pt x="20399" y="13594"/>
                      </a:lnTo>
                      <a:lnTo>
                        <a:pt x="19422" y="13902"/>
                      </a:lnTo>
                      <a:lnTo>
                        <a:pt x="18354" y="14010"/>
                      </a:lnTo>
                      <a:lnTo>
                        <a:pt x="17214" y="13938"/>
                      </a:lnTo>
                      <a:lnTo>
                        <a:pt x="16598" y="13811"/>
                      </a:lnTo>
                      <a:lnTo>
                        <a:pt x="16182" y="13703"/>
                      </a:lnTo>
                      <a:lnTo>
                        <a:pt x="15277" y="13377"/>
                      </a:lnTo>
                      <a:lnTo>
                        <a:pt x="14336" y="12942"/>
                      </a:lnTo>
                      <a:lnTo>
                        <a:pt x="13413" y="12418"/>
                      </a:lnTo>
                      <a:lnTo>
                        <a:pt x="12562" y="11820"/>
                      </a:lnTo>
                      <a:lnTo>
                        <a:pt x="11838" y="11169"/>
                      </a:lnTo>
                      <a:lnTo>
                        <a:pt x="11259" y="10463"/>
                      </a:lnTo>
                      <a:lnTo>
                        <a:pt x="10915" y="9739"/>
                      </a:lnTo>
                      <a:lnTo>
                        <a:pt x="10861" y="9377"/>
                      </a:lnTo>
                      <a:lnTo>
                        <a:pt x="10824" y="9304"/>
                      </a:lnTo>
                      <a:lnTo>
                        <a:pt x="10752" y="9250"/>
                      </a:lnTo>
                      <a:lnTo>
                        <a:pt x="10680" y="9250"/>
                      </a:lnTo>
                      <a:lnTo>
                        <a:pt x="10607" y="9286"/>
                      </a:lnTo>
                      <a:lnTo>
                        <a:pt x="10281" y="9540"/>
                      </a:lnTo>
                      <a:lnTo>
                        <a:pt x="9322" y="9974"/>
                      </a:lnTo>
                      <a:lnTo>
                        <a:pt x="8091" y="10300"/>
                      </a:lnTo>
                      <a:lnTo>
                        <a:pt x="6679" y="10481"/>
                      </a:lnTo>
                      <a:lnTo>
                        <a:pt x="5919" y="10517"/>
                      </a:lnTo>
                      <a:lnTo>
                        <a:pt x="5123" y="10517"/>
                      </a:lnTo>
                      <a:lnTo>
                        <a:pt x="3512" y="10354"/>
                      </a:lnTo>
                      <a:lnTo>
                        <a:pt x="2408" y="10046"/>
                      </a:lnTo>
                      <a:lnTo>
                        <a:pt x="1756" y="9775"/>
                      </a:lnTo>
                      <a:lnTo>
                        <a:pt x="1213" y="9413"/>
                      </a:lnTo>
                      <a:lnTo>
                        <a:pt x="779" y="8997"/>
                      </a:lnTo>
                      <a:lnTo>
                        <a:pt x="634" y="8743"/>
                      </a:lnTo>
                      <a:lnTo>
                        <a:pt x="489" y="8435"/>
                      </a:lnTo>
                      <a:lnTo>
                        <a:pt x="326" y="7892"/>
                      </a:lnTo>
                      <a:lnTo>
                        <a:pt x="308" y="7386"/>
                      </a:lnTo>
                      <a:lnTo>
                        <a:pt x="435" y="6933"/>
                      </a:lnTo>
                      <a:lnTo>
                        <a:pt x="561" y="6734"/>
                      </a:lnTo>
                      <a:lnTo>
                        <a:pt x="779" y="6499"/>
                      </a:lnTo>
                      <a:lnTo>
                        <a:pt x="1358" y="6101"/>
                      </a:lnTo>
                      <a:lnTo>
                        <a:pt x="2100" y="5811"/>
                      </a:lnTo>
                      <a:lnTo>
                        <a:pt x="2933" y="5630"/>
                      </a:lnTo>
                      <a:lnTo>
                        <a:pt x="4254" y="5503"/>
                      </a:lnTo>
                      <a:lnTo>
                        <a:pt x="5919" y="5558"/>
                      </a:lnTo>
                      <a:lnTo>
                        <a:pt x="6553" y="5666"/>
                      </a:lnTo>
                      <a:lnTo>
                        <a:pt x="6625" y="5666"/>
                      </a:lnTo>
                      <a:lnTo>
                        <a:pt x="6697" y="5612"/>
                      </a:lnTo>
                      <a:lnTo>
                        <a:pt x="6734" y="5539"/>
                      </a:lnTo>
                      <a:lnTo>
                        <a:pt x="6734" y="5467"/>
                      </a:lnTo>
                      <a:lnTo>
                        <a:pt x="6589" y="4978"/>
                      </a:lnTo>
                      <a:lnTo>
                        <a:pt x="6571" y="4091"/>
                      </a:lnTo>
                      <a:lnTo>
                        <a:pt x="6788" y="3530"/>
                      </a:lnTo>
                      <a:lnTo>
                        <a:pt x="7023" y="3204"/>
                      </a:lnTo>
                      <a:lnTo>
                        <a:pt x="7494" y="2788"/>
                      </a:lnTo>
                      <a:lnTo>
                        <a:pt x="7928" y="2589"/>
                      </a:lnTo>
                      <a:lnTo>
                        <a:pt x="8218" y="2480"/>
                      </a:lnTo>
                      <a:lnTo>
                        <a:pt x="8833" y="2336"/>
                      </a:lnTo>
                      <a:lnTo>
                        <a:pt x="9485" y="2318"/>
                      </a:lnTo>
                      <a:lnTo>
                        <a:pt x="10136" y="2390"/>
                      </a:lnTo>
                      <a:lnTo>
                        <a:pt x="10770" y="2553"/>
                      </a:lnTo>
                      <a:lnTo>
                        <a:pt x="11349" y="2824"/>
                      </a:lnTo>
                      <a:lnTo>
                        <a:pt x="11874" y="3204"/>
                      </a:lnTo>
                      <a:lnTo>
                        <a:pt x="12272" y="3675"/>
                      </a:lnTo>
                      <a:lnTo>
                        <a:pt x="12435" y="3947"/>
                      </a:lnTo>
                      <a:lnTo>
                        <a:pt x="12490" y="4037"/>
                      </a:lnTo>
                      <a:lnTo>
                        <a:pt x="12598" y="4037"/>
                      </a:lnTo>
                      <a:lnTo>
                        <a:pt x="12689" y="3983"/>
                      </a:lnTo>
                      <a:lnTo>
                        <a:pt x="12707" y="3892"/>
                      </a:lnTo>
                      <a:lnTo>
                        <a:pt x="12725" y="3440"/>
                      </a:lnTo>
                      <a:lnTo>
                        <a:pt x="12870" y="2643"/>
                      </a:lnTo>
                      <a:lnTo>
                        <a:pt x="13159" y="1974"/>
                      </a:lnTo>
                      <a:lnTo>
                        <a:pt x="13630" y="1394"/>
                      </a:lnTo>
                      <a:lnTo>
                        <a:pt x="13938" y="1159"/>
                      </a:lnTo>
                      <a:lnTo>
                        <a:pt x="14281" y="924"/>
                      </a:lnTo>
                      <a:lnTo>
                        <a:pt x="15096" y="580"/>
                      </a:lnTo>
                      <a:lnTo>
                        <a:pt x="16001" y="381"/>
                      </a:lnTo>
                      <a:lnTo>
                        <a:pt x="16978" y="308"/>
                      </a:lnTo>
                      <a:lnTo>
                        <a:pt x="18010" y="327"/>
                      </a:lnTo>
                      <a:lnTo>
                        <a:pt x="19042" y="453"/>
                      </a:lnTo>
                      <a:lnTo>
                        <a:pt x="20598" y="779"/>
                      </a:lnTo>
                      <a:lnTo>
                        <a:pt x="21558" y="1087"/>
                      </a:lnTo>
                      <a:lnTo>
                        <a:pt x="21648" y="797"/>
                      </a:lnTo>
                      <a:lnTo>
                        <a:pt x="20671" y="489"/>
                      </a:lnTo>
                      <a:lnTo>
                        <a:pt x="19078" y="164"/>
                      </a:lnTo>
                      <a:lnTo>
                        <a:pt x="17992" y="37"/>
                      </a:lnTo>
                      <a:lnTo>
                        <a:pt x="1692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52" name="Google Shape;552;p17"/>
              <p:cNvSpPr/>
              <p:nvPr/>
            </p:nvSpPr>
            <p:spPr>
              <a:xfrm>
                <a:off x="5841531" y="677752"/>
                <a:ext cx="1011079" cy="482680"/>
              </a:xfrm>
              <a:custGeom>
                <a:avLst/>
                <a:gdLst/>
                <a:ahLst/>
                <a:cxnLst/>
                <a:rect l="l" t="t" r="r" b="b"/>
                <a:pathLst>
                  <a:path w="25631" h="12236" extrusionOk="0">
                    <a:moveTo>
                      <a:pt x="12055" y="0"/>
                    </a:moveTo>
                    <a:lnTo>
                      <a:pt x="10788" y="18"/>
                    </a:lnTo>
                    <a:lnTo>
                      <a:pt x="9557" y="199"/>
                    </a:lnTo>
                    <a:lnTo>
                      <a:pt x="8381" y="525"/>
                    </a:lnTo>
                    <a:lnTo>
                      <a:pt x="7331" y="996"/>
                    </a:lnTo>
                    <a:lnTo>
                      <a:pt x="6408" y="1629"/>
                    </a:lnTo>
                    <a:lnTo>
                      <a:pt x="5684" y="2425"/>
                    </a:lnTo>
                    <a:lnTo>
                      <a:pt x="5213" y="3349"/>
                    </a:lnTo>
                    <a:lnTo>
                      <a:pt x="4996" y="4453"/>
                    </a:lnTo>
                    <a:lnTo>
                      <a:pt x="5032" y="5068"/>
                    </a:lnTo>
                    <a:lnTo>
                      <a:pt x="5032" y="5068"/>
                    </a:lnTo>
                    <a:lnTo>
                      <a:pt x="4797" y="4923"/>
                    </a:lnTo>
                    <a:lnTo>
                      <a:pt x="4308" y="4706"/>
                    </a:lnTo>
                    <a:lnTo>
                      <a:pt x="3548" y="4525"/>
                    </a:lnTo>
                    <a:lnTo>
                      <a:pt x="2552" y="4598"/>
                    </a:lnTo>
                    <a:lnTo>
                      <a:pt x="1647" y="4923"/>
                    </a:lnTo>
                    <a:lnTo>
                      <a:pt x="869" y="5503"/>
                    </a:lnTo>
                    <a:lnTo>
                      <a:pt x="308" y="6263"/>
                    </a:lnTo>
                    <a:lnTo>
                      <a:pt x="55" y="6951"/>
                    </a:lnTo>
                    <a:lnTo>
                      <a:pt x="0" y="7439"/>
                    </a:lnTo>
                    <a:lnTo>
                      <a:pt x="18" y="7964"/>
                    </a:lnTo>
                    <a:lnTo>
                      <a:pt x="145" y="8507"/>
                    </a:lnTo>
                    <a:lnTo>
                      <a:pt x="254" y="8779"/>
                    </a:lnTo>
                    <a:lnTo>
                      <a:pt x="398" y="9141"/>
                    </a:lnTo>
                    <a:lnTo>
                      <a:pt x="797" y="9738"/>
                    </a:lnTo>
                    <a:lnTo>
                      <a:pt x="1249" y="10227"/>
                    </a:lnTo>
                    <a:lnTo>
                      <a:pt x="1792" y="10589"/>
                    </a:lnTo>
                    <a:lnTo>
                      <a:pt x="2371" y="10842"/>
                    </a:lnTo>
                    <a:lnTo>
                      <a:pt x="3005" y="11005"/>
                    </a:lnTo>
                    <a:lnTo>
                      <a:pt x="4018" y="11096"/>
                    </a:lnTo>
                    <a:lnTo>
                      <a:pt x="5430" y="10933"/>
                    </a:lnTo>
                    <a:lnTo>
                      <a:pt x="6842" y="10534"/>
                    </a:lnTo>
                    <a:lnTo>
                      <a:pt x="8145" y="9955"/>
                    </a:lnTo>
                    <a:lnTo>
                      <a:pt x="9286" y="9267"/>
                    </a:lnTo>
                    <a:lnTo>
                      <a:pt x="9738" y="8905"/>
                    </a:lnTo>
                    <a:lnTo>
                      <a:pt x="9955" y="9231"/>
                    </a:lnTo>
                    <a:lnTo>
                      <a:pt x="10516" y="9847"/>
                    </a:lnTo>
                    <a:lnTo>
                      <a:pt x="11222" y="10426"/>
                    </a:lnTo>
                    <a:lnTo>
                      <a:pt x="12019" y="10933"/>
                    </a:lnTo>
                    <a:lnTo>
                      <a:pt x="12924" y="11385"/>
                    </a:lnTo>
                    <a:lnTo>
                      <a:pt x="13865" y="11729"/>
                    </a:lnTo>
                    <a:lnTo>
                      <a:pt x="14861" y="12001"/>
                    </a:lnTo>
                    <a:lnTo>
                      <a:pt x="15838" y="12182"/>
                    </a:lnTo>
                    <a:lnTo>
                      <a:pt x="16797" y="12236"/>
                    </a:lnTo>
                    <a:lnTo>
                      <a:pt x="17684" y="12182"/>
                    </a:lnTo>
                    <a:lnTo>
                      <a:pt x="18517" y="12001"/>
                    </a:lnTo>
                    <a:lnTo>
                      <a:pt x="19223" y="11693"/>
                    </a:lnTo>
                    <a:lnTo>
                      <a:pt x="19820" y="11222"/>
                    </a:lnTo>
                    <a:lnTo>
                      <a:pt x="20236" y="10607"/>
                    </a:lnTo>
                    <a:lnTo>
                      <a:pt x="20472" y="9829"/>
                    </a:lnTo>
                    <a:lnTo>
                      <a:pt x="20472" y="8869"/>
                    </a:lnTo>
                    <a:lnTo>
                      <a:pt x="20381" y="8308"/>
                    </a:lnTo>
                    <a:lnTo>
                      <a:pt x="20417" y="8362"/>
                    </a:lnTo>
                    <a:lnTo>
                      <a:pt x="20598" y="8417"/>
                    </a:lnTo>
                    <a:lnTo>
                      <a:pt x="21123" y="8399"/>
                    </a:lnTo>
                    <a:lnTo>
                      <a:pt x="22173" y="8163"/>
                    </a:lnTo>
                    <a:lnTo>
                      <a:pt x="23386" y="7711"/>
                    </a:lnTo>
                    <a:lnTo>
                      <a:pt x="24255" y="7204"/>
                    </a:lnTo>
                    <a:lnTo>
                      <a:pt x="24761" y="6824"/>
                    </a:lnTo>
                    <a:lnTo>
                      <a:pt x="25178" y="6389"/>
                    </a:lnTo>
                    <a:lnTo>
                      <a:pt x="25467" y="5901"/>
                    </a:lnTo>
                    <a:lnTo>
                      <a:pt x="25630" y="5358"/>
                    </a:lnTo>
                    <a:lnTo>
                      <a:pt x="25594" y="4760"/>
                    </a:lnTo>
                    <a:lnTo>
                      <a:pt x="25377" y="4127"/>
                    </a:lnTo>
                    <a:lnTo>
                      <a:pt x="24906" y="3439"/>
                    </a:lnTo>
                    <a:lnTo>
                      <a:pt x="24580" y="3077"/>
                    </a:lnTo>
                    <a:lnTo>
                      <a:pt x="24218" y="2733"/>
                    </a:lnTo>
                    <a:lnTo>
                      <a:pt x="23386" y="2208"/>
                    </a:lnTo>
                    <a:lnTo>
                      <a:pt x="22463" y="1864"/>
                    </a:lnTo>
                    <a:lnTo>
                      <a:pt x="21503" y="1738"/>
                    </a:lnTo>
                    <a:lnTo>
                      <a:pt x="20544" y="1864"/>
                    </a:lnTo>
                    <a:lnTo>
                      <a:pt x="19639" y="2244"/>
                    </a:lnTo>
                    <a:lnTo>
                      <a:pt x="18825" y="2914"/>
                    </a:lnTo>
                    <a:lnTo>
                      <a:pt x="18155" y="3892"/>
                    </a:lnTo>
                    <a:lnTo>
                      <a:pt x="17901" y="4507"/>
                    </a:lnTo>
                    <a:lnTo>
                      <a:pt x="17920" y="3946"/>
                    </a:lnTo>
                    <a:lnTo>
                      <a:pt x="17684" y="2950"/>
                    </a:lnTo>
                    <a:lnTo>
                      <a:pt x="17196" y="2100"/>
                    </a:lnTo>
                    <a:lnTo>
                      <a:pt x="16453" y="1376"/>
                    </a:lnTo>
                    <a:lnTo>
                      <a:pt x="15530" y="815"/>
                    </a:lnTo>
                    <a:lnTo>
                      <a:pt x="14462" y="398"/>
                    </a:lnTo>
                    <a:lnTo>
                      <a:pt x="13286" y="109"/>
                    </a:lnTo>
                    <a:lnTo>
                      <a:pt x="12055" y="0"/>
                    </a:lnTo>
                    <a:close/>
                  </a:path>
                </a:pathLst>
              </a:cu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53" name="Google Shape;553;p17"/>
              <p:cNvGrpSpPr/>
              <p:nvPr/>
            </p:nvGrpSpPr>
            <p:grpSpPr>
              <a:xfrm>
                <a:off x="7104525" y="541428"/>
                <a:ext cx="830714" cy="355988"/>
                <a:chOff x="1925508" y="3606994"/>
                <a:chExt cx="1061479" cy="454879"/>
              </a:xfrm>
            </p:grpSpPr>
            <p:sp>
              <p:nvSpPr>
                <p:cNvPr id="554" name="Google Shape;554;p17"/>
                <p:cNvSpPr/>
                <p:nvPr/>
              </p:nvSpPr>
              <p:spPr>
                <a:xfrm>
                  <a:off x="1930114" y="3611600"/>
                  <a:ext cx="1052267" cy="445666"/>
                </a:xfrm>
                <a:custGeom>
                  <a:avLst/>
                  <a:gdLst/>
                  <a:ahLst/>
                  <a:cxnLst/>
                  <a:rect l="l" t="t" r="r" b="b"/>
                  <a:pathLst>
                    <a:path w="33124" h="14029" extrusionOk="0">
                      <a:moveTo>
                        <a:pt x="16924" y="1"/>
                      </a:moveTo>
                      <a:lnTo>
                        <a:pt x="15802" y="91"/>
                      </a:lnTo>
                      <a:lnTo>
                        <a:pt x="14770" y="344"/>
                      </a:lnTo>
                      <a:lnTo>
                        <a:pt x="13883" y="743"/>
                      </a:lnTo>
                      <a:lnTo>
                        <a:pt x="13177" y="1340"/>
                      </a:lnTo>
                      <a:lnTo>
                        <a:pt x="12688" y="2136"/>
                      </a:lnTo>
                      <a:lnTo>
                        <a:pt x="12435" y="3150"/>
                      </a:lnTo>
                      <a:lnTo>
                        <a:pt x="12417" y="3747"/>
                      </a:lnTo>
                      <a:lnTo>
                        <a:pt x="12290" y="3494"/>
                      </a:lnTo>
                      <a:lnTo>
                        <a:pt x="11928" y="3059"/>
                      </a:lnTo>
                      <a:lnTo>
                        <a:pt x="11494" y="2697"/>
                      </a:lnTo>
                      <a:lnTo>
                        <a:pt x="11005" y="2408"/>
                      </a:lnTo>
                      <a:lnTo>
                        <a:pt x="10191" y="2118"/>
                      </a:lnTo>
                      <a:lnTo>
                        <a:pt x="9014" y="2010"/>
                      </a:lnTo>
                      <a:lnTo>
                        <a:pt x="8163" y="2154"/>
                      </a:lnTo>
                      <a:lnTo>
                        <a:pt x="7638" y="2317"/>
                      </a:lnTo>
                      <a:lnTo>
                        <a:pt x="7186" y="2589"/>
                      </a:lnTo>
                      <a:lnTo>
                        <a:pt x="6788" y="2915"/>
                      </a:lnTo>
                      <a:lnTo>
                        <a:pt x="6498" y="3331"/>
                      </a:lnTo>
                      <a:lnTo>
                        <a:pt x="6317" y="3802"/>
                      </a:lnTo>
                      <a:lnTo>
                        <a:pt x="6245" y="4381"/>
                      </a:lnTo>
                      <a:lnTo>
                        <a:pt x="6335" y="5014"/>
                      </a:lnTo>
                      <a:lnTo>
                        <a:pt x="6444" y="5376"/>
                      </a:lnTo>
                      <a:lnTo>
                        <a:pt x="5991" y="5286"/>
                      </a:lnTo>
                      <a:lnTo>
                        <a:pt x="4869" y="5213"/>
                      </a:lnTo>
                      <a:lnTo>
                        <a:pt x="3656" y="5232"/>
                      </a:lnTo>
                      <a:lnTo>
                        <a:pt x="2426" y="5394"/>
                      </a:lnTo>
                      <a:lnTo>
                        <a:pt x="1321" y="5738"/>
                      </a:lnTo>
                      <a:lnTo>
                        <a:pt x="670" y="6118"/>
                      </a:lnTo>
                      <a:lnTo>
                        <a:pt x="344" y="6444"/>
                      </a:lnTo>
                      <a:lnTo>
                        <a:pt x="109" y="6824"/>
                      </a:lnTo>
                      <a:lnTo>
                        <a:pt x="0" y="7259"/>
                      </a:lnTo>
                      <a:lnTo>
                        <a:pt x="18" y="7766"/>
                      </a:lnTo>
                      <a:lnTo>
                        <a:pt x="199" y="8345"/>
                      </a:lnTo>
                      <a:lnTo>
                        <a:pt x="362" y="8671"/>
                      </a:lnTo>
                      <a:lnTo>
                        <a:pt x="489" y="8906"/>
                      </a:lnTo>
                      <a:lnTo>
                        <a:pt x="869" y="9304"/>
                      </a:lnTo>
                      <a:lnTo>
                        <a:pt x="1358" y="9648"/>
                      </a:lnTo>
                      <a:lnTo>
                        <a:pt x="1937" y="9938"/>
                      </a:lnTo>
                      <a:lnTo>
                        <a:pt x="2950" y="10263"/>
                      </a:lnTo>
                      <a:lnTo>
                        <a:pt x="4471" y="10499"/>
                      </a:lnTo>
                      <a:lnTo>
                        <a:pt x="6100" y="10517"/>
                      </a:lnTo>
                      <a:lnTo>
                        <a:pt x="7675" y="10354"/>
                      </a:lnTo>
                      <a:lnTo>
                        <a:pt x="9068" y="10028"/>
                      </a:lnTo>
                      <a:lnTo>
                        <a:pt x="10173" y="9539"/>
                      </a:lnTo>
                      <a:lnTo>
                        <a:pt x="10553" y="9250"/>
                      </a:lnTo>
                      <a:lnTo>
                        <a:pt x="10625" y="9648"/>
                      </a:lnTo>
                      <a:lnTo>
                        <a:pt x="11005" y="10426"/>
                      </a:lnTo>
                      <a:lnTo>
                        <a:pt x="11602" y="11150"/>
                      </a:lnTo>
                      <a:lnTo>
                        <a:pt x="12363" y="11838"/>
                      </a:lnTo>
                      <a:lnTo>
                        <a:pt x="13250" y="12435"/>
                      </a:lnTo>
                      <a:lnTo>
                        <a:pt x="14191" y="12960"/>
                      </a:lnTo>
                      <a:lnTo>
                        <a:pt x="15132" y="13395"/>
                      </a:lnTo>
                      <a:lnTo>
                        <a:pt x="16019" y="13702"/>
                      </a:lnTo>
                      <a:lnTo>
                        <a:pt x="16417" y="13811"/>
                      </a:lnTo>
                      <a:lnTo>
                        <a:pt x="17105" y="13938"/>
                      </a:lnTo>
                      <a:lnTo>
                        <a:pt x="18354" y="14028"/>
                      </a:lnTo>
                      <a:lnTo>
                        <a:pt x="19476" y="13883"/>
                      </a:lnTo>
                      <a:lnTo>
                        <a:pt x="20490" y="13521"/>
                      </a:lnTo>
                      <a:lnTo>
                        <a:pt x="21395" y="12960"/>
                      </a:lnTo>
                      <a:lnTo>
                        <a:pt x="22191" y="12236"/>
                      </a:lnTo>
                      <a:lnTo>
                        <a:pt x="22879" y="11331"/>
                      </a:lnTo>
                      <a:lnTo>
                        <a:pt x="23476" y="10263"/>
                      </a:lnTo>
                      <a:lnTo>
                        <a:pt x="23748" y="9684"/>
                      </a:lnTo>
                      <a:lnTo>
                        <a:pt x="24019" y="10010"/>
                      </a:lnTo>
                      <a:lnTo>
                        <a:pt x="24779" y="10571"/>
                      </a:lnTo>
                      <a:lnTo>
                        <a:pt x="25775" y="11006"/>
                      </a:lnTo>
                      <a:lnTo>
                        <a:pt x="26897" y="11313"/>
                      </a:lnTo>
                      <a:lnTo>
                        <a:pt x="28092" y="11494"/>
                      </a:lnTo>
                      <a:lnTo>
                        <a:pt x="29250" y="11530"/>
                      </a:lnTo>
                      <a:lnTo>
                        <a:pt x="30336" y="11404"/>
                      </a:lnTo>
                      <a:lnTo>
                        <a:pt x="31259" y="11132"/>
                      </a:lnTo>
                      <a:lnTo>
                        <a:pt x="31621" y="10933"/>
                      </a:lnTo>
                      <a:lnTo>
                        <a:pt x="31983" y="10698"/>
                      </a:lnTo>
                      <a:lnTo>
                        <a:pt x="32508" y="10245"/>
                      </a:lnTo>
                      <a:lnTo>
                        <a:pt x="32870" y="9811"/>
                      </a:lnTo>
                      <a:lnTo>
                        <a:pt x="33069" y="9395"/>
                      </a:lnTo>
                      <a:lnTo>
                        <a:pt x="33124" y="8996"/>
                      </a:lnTo>
                      <a:lnTo>
                        <a:pt x="33051" y="8652"/>
                      </a:lnTo>
                      <a:lnTo>
                        <a:pt x="32852" y="8345"/>
                      </a:lnTo>
                      <a:lnTo>
                        <a:pt x="32545" y="8091"/>
                      </a:lnTo>
                      <a:lnTo>
                        <a:pt x="31965" y="7820"/>
                      </a:lnTo>
                      <a:lnTo>
                        <a:pt x="30934" y="7711"/>
                      </a:lnTo>
                      <a:lnTo>
                        <a:pt x="30065" y="7856"/>
                      </a:lnTo>
                      <a:lnTo>
                        <a:pt x="29467" y="8055"/>
                      </a:lnTo>
                      <a:lnTo>
                        <a:pt x="28888" y="8363"/>
                      </a:lnTo>
                      <a:lnTo>
                        <a:pt x="28309" y="8779"/>
                      </a:lnTo>
                      <a:lnTo>
                        <a:pt x="28038" y="9033"/>
                      </a:lnTo>
                      <a:lnTo>
                        <a:pt x="28038" y="8399"/>
                      </a:lnTo>
                      <a:lnTo>
                        <a:pt x="27838" y="7168"/>
                      </a:lnTo>
                      <a:lnTo>
                        <a:pt x="27458" y="5974"/>
                      </a:lnTo>
                      <a:lnTo>
                        <a:pt x="26952" y="4815"/>
                      </a:lnTo>
                      <a:lnTo>
                        <a:pt x="26662" y="4272"/>
                      </a:lnTo>
                      <a:lnTo>
                        <a:pt x="26463" y="3928"/>
                      </a:lnTo>
                      <a:lnTo>
                        <a:pt x="25865" y="3240"/>
                      </a:lnTo>
                      <a:lnTo>
                        <a:pt x="25087" y="2589"/>
                      </a:lnTo>
                      <a:lnTo>
                        <a:pt x="24128" y="1973"/>
                      </a:lnTo>
                      <a:lnTo>
                        <a:pt x="23060" y="1430"/>
                      </a:lnTo>
                      <a:lnTo>
                        <a:pt x="21883" y="942"/>
                      </a:lnTo>
                      <a:lnTo>
                        <a:pt x="20653" y="544"/>
                      </a:lnTo>
                      <a:lnTo>
                        <a:pt x="19386" y="254"/>
                      </a:lnTo>
                      <a:lnTo>
                        <a:pt x="18137" y="55"/>
                      </a:lnTo>
                      <a:lnTo>
                        <a:pt x="16924"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 name="Google Shape;555;p17"/>
                <p:cNvSpPr/>
                <p:nvPr/>
              </p:nvSpPr>
              <p:spPr>
                <a:xfrm>
                  <a:off x="1925508" y="3606994"/>
                  <a:ext cx="1061479" cy="454879"/>
                </a:xfrm>
                <a:custGeom>
                  <a:avLst/>
                  <a:gdLst/>
                  <a:ahLst/>
                  <a:cxnLst/>
                  <a:rect l="l" t="t" r="r" b="b"/>
                  <a:pathLst>
                    <a:path w="33414" h="14319" extrusionOk="0">
                      <a:moveTo>
                        <a:pt x="17594" y="1"/>
                      </a:moveTo>
                      <a:lnTo>
                        <a:pt x="15983" y="73"/>
                      </a:lnTo>
                      <a:lnTo>
                        <a:pt x="15277" y="236"/>
                      </a:lnTo>
                      <a:lnTo>
                        <a:pt x="14643" y="417"/>
                      </a:lnTo>
                      <a:lnTo>
                        <a:pt x="13865" y="833"/>
                      </a:lnTo>
                      <a:lnTo>
                        <a:pt x="13431" y="1177"/>
                      </a:lnTo>
                      <a:lnTo>
                        <a:pt x="13087" y="1557"/>
                      </a:lnTo>
                      <a:lnTo>
                        <a:pt x="12797" y="2010"/>
                      </a:lnTo>
                      <a:lnTo>
                        <a:pt x="12598" y="2517"/>
                      </a:lnTo>
                      <a:lnTo>
                        <a:pt x="12453" y="3078"/>
                      </a:lnTo>
                      <a:lnTo>
                        <a:pt x="12435" y="3385"/>
                      </a:lnTo>
                      <a:lnTo>
                        <a:pt x="12236" y="3150"/>
                      </a:lnTo>
                      <a:lnTo>
                        <a:pt x="11766" y="2734"/>
                      </a:lnTo>
                      <a:lnTo>
                        <a:pt x="11223" y="2426"/>
                      </a:lnTo>
                      <a:lnTo>
                        <a:pt x="10607" y="2191"/>
                      </a:lnTo>
                      <a:lnTo>
                        <a:pt x="9974" y="2064"/>
                      </a:lnTo>
                      <a:lnTo>
                        <a:pt x="9340" y="2010"/>
                      </a:lnTo>
                      <a:lnTo>
                        <a:pt x="8688" y="2064"/>
                      </a:lnTo>
                      <a:lnTo>
                        <a:pt x="8091" y="2191"/>
                      </a:lnTo>
                      <a:lnTo>
                        <a:pt x="7802" y="2299"/>
                      </a:lnTo>
                      <a:lnTo>
                        <a:pt x="7349" y="2517"/>
                      </a:lnTo>
                      <a:lnTo>
                        <a:pt x="6824" y="2951"/>
                      </a:lnTo>
                      <a:lnTo>
                        <a:pt x="6571" y="3313"/>
                      </a:lnTo>
                      <a:lnTo>
                        <a:pt x="6390" y="3693"/>
                      </a:lnTo>
                      <a:lnTo>
                        <a:pt x="6281" y="4109"/>
                      </a:lnTo>
                      <a:lnTo>
                        <a:pt x="6263" y="4815"/>
                      </a:lnTo>
                      <a:lnTo>
                        <a:pt x="6372" y="5322"/>
                      </a:lnTo>
                      <a:lnTo>
                        <a:pt x="5666" y="5232"/>
                      </a:lnTo>
                      <a:lnTo>
                        <a:pt x="3982" y="5214"/>
                      </a:lnTo>
                      <a:lnTo>
                        <a:pt x="2661" y="5377"/>
                      </a:lnTo>
                      <a:lnTo>
                        <a:pt x="1847" y="5576"/>
                      </a:lnTo>
                      <a:lnTo>
                        <a:pt x="1123" y="5883"/>
                      </a:lnTo>
                      <a:lnTo>
                        <a:pt x="543" y="6300"/>
                      </a:lnTo>
                      <a:lnTo>
                        <a:pt x="326" y="6553"/>
                      </a:lnTo>
                      <a:lnTo>
                        <a:pt x="163" y="6788"/>
                      </a:lnTo>
                      <a:lnTo>
                        <a:pt x="0" y="7313"/>
                      </a:lnTo>
                      <a:lnTo>
                        <a:pt x="18" y="7892"/>
                      </a:lnTo>
                      <a:lnTo>
                        <a:pt x="199" y="8544"/>
                      </a:lnTo>
                      <a:lnTo>
                        <a:pt x="362" y="8888"/>
                      </a:lnTo>
                      <a:lnTo>
                        <a:pt x="634" y="8743"/>
                      </a:lnTo>
                      <a:lnTo>
                        <a:pt x="489" y="8435"/>
                      </a:lnTo>
                      <a:lnTo>
                        <a:pt x="326" y="7892"/>
                      </a:lnTo>
                      <a:lnTo>
                        <a:pt x="308" y="7386"/>
                      </a:lnTo>
                      <a:lnTo>
                        <a:pt x="435" y="6933"/>
                      </a:lnTo>
                      <a:lnTo>
                        <a:pt x="561" y="6734"/>
                      </a:lnTo>
                      <a:lnTo>
                        <a:pt x="779" y="6499"/>
                      </a:lnTo>
                      <a:lnTo>
                        <a:pt x="1358" y="6101"/>
                      </a:lnTo>
                      <a:lnTo>
                        <a:pt x="2100" y="5811"/>
                      </a:lnTo>
                      <a:lnTo>
                        <a:pt x="2933" y="5630"/>
                      </a:lnTo>
                      <a:lnTo>
                        <a:pt x="4254" y="5503"/>
                      </a:lnTo>
                      <a:lnTo>
                        <a:pt x="5919" y="5558"/>
                      </a:lnTo>
                      <a:lnTo>
                        <a:pt x="6553" y="5666"/>
                      </a:lnTo>
                      <a:lnTo>
                        <a:pt x="6625" y="5666"/>
                      </a:lnTo>
                      <a:lnTo>
                        <a:pt x="6697" y="5612"/>
                      </a:lnTo>
                      <a:lnTo>
                        <a:pt x="6734" y="5539"/>
                      </a:lnTo>
                      <a:lnTo>
                        <a:pt x="6734" y="5467"/>
                      </a:lnTo>
                      <a:lnTo>
                        <a:pt x="6589" y="4978"/>
                      </a:lnTo>
                      <a:lnTo>
                        <a:pt x="6571" y="4091"/>
                      </a:lnTo>
                      <a:lnTo>
                        <a:pt x="6788" y="3530"/>
                      </a:lnTo>
                      <a:lnTo>
                        <a:pt x="7023" y="3204"/>
                      </a:lnTo>
                      <a:lnTo>
                        <a:pt x="7494" y="2788"/>
                      </a:lnTo>
                      <a:lnTo>
                        <a:pt x="7928" y="2589"/>
                      </a:lnTo>
                      <a:lnTo>
                        <a:pt x="8218" y="2480"/>
                      </a:lnTo>
                      <a:lnTo>
                        <a:pt x="8833" y="2336"/>
                      </a:lnTo>
                      <a:lnTo>
                        <a:pt x="9485" y="2318"/>
                      </a:lnTo>
                      <a:lnTo>
                        <a:pt x="10136" y="2390"/>
                      </a:lnTo>
                      <a:lnTo>
                        <a:pt x="10770" y="2553"/>
                      </a:lnTo>
                      <a:lnTo>
                        <a:pt x="11349" y="2824"/>
                      </a:lnTo>
                      <a:lnTo>
                        <a:pt x="11874" y="3204"/>
                      </a:lnTo>
                      <a:lnTo>
                        <a:pt x="12272" y="3675"/>
                      </a:lnTo>
                      <a:lnTo>
                        <a:pt x="12435" y="3947"/>
                      </a:lnTo>
                      <a:lnTo>
                        <a:pt x="12490" y="4037"/>
                      </a:lnTo>
                      <a:lnTo>
                        <a:pt x="12598" y="4037"/>
                      </a:lnTo>
                      <a:lnTo>
                        <a:pt x="12689" y="3983"/>
                      </a:lnTo>
                      <a:lnTo>
                        <a:pt x="12707" y="3892"/>
                      </a:lnTo>
                      <a:lnTo>
                        <a:pt x="12707" y="3566"/>
                      </a:lnTo>
                      <a:lnTo>
                        <a:pt x="12797" y="2951"/>
                      </a:lnTo>
                      <a:lnTo>
                        <a:pt x="12942" y="2408"/>
                      </a:lnTo>
                      <a:lnTo>
                        <a:pt x="13195" y="1919"/>
                      </a:lnTo>
                      <a:lnTo>
                        <a:pt x="13521" y="1503"/>
                      </a:lnTo>
                      <a:lnTo>
                        <a:pt x="13938" y="1141"/>
                      </a:lnTo>
                      <a:lnTo>
                        <a:pt x="14444" y="851"/>
                      </a:lnTo>
                      <a:lnTo>
                        <a:pt x="15024" y="616"/>
                      </a:lnTo>
                      <a:lnTo>
                        <a:pt x="15349" y="526"/>
                      </a:lnTo>
                      <a:lnTo>
                        <a:pt x="16073" y="363"/>
                      </a:lnTo>
                      <a:lnTo>
                        <a:pt x="17684" y="308"/>
                      </a:lnTo>
                      <a:lnTo>
                        <a:pt x="19386" y="526"/>
                      </a:lnTo>
                      <a:lnTo>
                        <a:pt x="21123" y="942"/>
                      </a:lnTo>
                      <a:lnTo>
                        <a:pt x="22771" y="1557"/>
                      </a:lnTo>
                      <a:lnTo>
                        <a:pt x="24273" y="2299"/>
                      </a:lnTo>
                      <a:lnTo>
                        <a:pt x="25504" y="3150"/>
                      </a:lnTo>
                      <a:lnTo>
                        <a:pt x="26210" y="3802"/>
                      </a:lnTo>
                      <a:lnTo>
                        <a:pt x="26554" y="4254"/>
                      </a:lnTo>
                      <a:lnTo>
                        <a:pt x="26680" y="4490"/>
                      </a:lnTo>
                      <a:lnTo>
                        <a:pt x="27024" y="5159"/>
                      </a:lnTo>
                      <a:lnTo>
                        <a:pt x="27549" y="6408"/>
                      </a:lnTo>
                      <a:lnTo>
                        <a:pt x="27875" y="7567"/>
                      </a:lnTo>
                      <a:lnTo>
                        <a:pt x="28020" y="8653"/>
                      </a:lnTo>
                      <a:lnTo>
                        <a:pt x="28038" y="9178"/>
                      </a:lnTo>
                      <a:lnTo>
                        <a:pt x="28038" y="9268"/>
                      </a:lnTo>
                      <a:lnTo>
                        <a:pt x="28128" y="9304"/>
                      </a:lnTo>
                      <a:lnTo>
                        <a:pt x="28201" y="9340"/>
                      </a:lnTo>
                      <a:lnTo>
                        <a:pt x="28291" y="9286"/>
                      </a:lnTo>
                      <a:lnTo>
                        <a:pt x="28526" y="9051"/>
                      </a:lnTo>
                      <a:lnTo>
                        <a:pt x="29051" y="8671"/>
                      </a:lnTo>
                      <a:lnTo>
                        <a:pt x="29848" y="8273"/>
                      </a:lnTo>
                      <a:lnTo>
                        <a:pt x="30879" y="8037"/>
                      </a:lnTo>
                      <a:lnTo>
                        <a:pt x="31821" y="8055"/>
                      </a:lnTo>
                      <a:lnTo>
                        <a:pt x="32219" y="8182"/>
                      </a:lnTo>
                      <a:lnTo>
                        <a:pt x="32581" y="8345"/>
                      </a:lnTo>
                      <a:lnTo>
                        <a:pt x="32943" y="8671"/>
                      </a:lnTo>
                      <a:lnTo>
                        <a:pt x="33088" y="8942"/>
                      </a:lnTo>
                      <a:lnTo>
                        <a:pt x="33106" y="9087"/>
                      </a:lnTo>
                      <a:lnTo>
                        <a:pt x="33106" y="9304"/>
                      </a:lnTo>
                      <a:lnTo>
                        <a:pt x="32961" y="9757"/>
                      </a:lnTo>
                      <a:lnTo>
                        <a:pt x="32599" y="10227"/>
                      </a:lnTo>
                      <a:lnTo>
                        <a:pt x="32038" y="10716"/>
                      </a:lnTo>
                      <a:lnTo>
                        <a:pt x="31694" y="10951"/>
                      </a:lnTo>
                      <a:lnTo>
                        <a:pt x="31350" y="11132"/>
                      </a:lnTo>
                      <a:lnTo>
                        <a:pt x="30463" y="11404"/>
                      </a:lnTo>
                      <a:lnTo>
                        <a:pt x="29413" y="11513"/>
                      </a:lnTo>
                      <a:lnTo>
                        <a:pt x="28273" y="11476"/>
                      </a:lnTo>
                      <a:lnTo>
                        <a:pt x="27115" y="11332"/>
                      </a:lnTo>
                      <a:lnTo>
                        <a:pt x="26010" y="11024"/>
                      </a:lnTo>
                      <a:lnTo>
                        <a:pt x="25033" y="10608"/>
                      </a:lnTo>
                      <a:lnTo>
                        <a:pt x="24273" y="10064"/>
                      </a:lnTo>
                      <a:lnTo>
                        <a:pt x="24019" y="9739"/>
                      </a:lnTo>
                      <a:lnTo>
                        <a:pt x="23947" y="9684"/>
                      </a:lnTo>
                      <a:lnTo>
                        <a:pt x="23875" y="9666"/>
                      </a:lnTo>
                      <a:lnTo>
                        <a:pt x="23802" y="9702"/>
                      </a:lnTo>
                      <a:lnTo>
                        <a:pt x="23748" y="9757"/>
                      </a:lnTo>
                      <a:lnTo>
                        <a:pt x="23458" y="10390"/>
                      </a:lnTo>
                      <a:lnTo>
                        <a:pt x="22825" y="11494"/>
                      </a:lnTo>
                      <a:lnTo>
                        <a:pt x="22101" y="12381"/>
                      </a:lnTo>
                      <a:lnTo>
                        <a:pt x="21304" y="13087"/>
                      </a:lnTo>
                      <a:lnTo>
                        <a:pt x="20399" y="13594"/>
                      </a:lnTo>
                      <a:lnTo>
                        <a:pt x="19422" y="13902"/>
                      </a:lnTo>
                      <a:lnTo>
                        <a:pt x="18354" y="14010"/>
                      </a:lnTo>
                      <a:lnTo>
                        <a:pt x="17214" y="13938"/>
                      </a:lnTo>
                      <a:lnTo>
                        <a:pt x="16598" y="13811"/>
                      </a:lnTo>
                      <a:lnTo>
                        <a:pt x="16182" y="13703"/>
                      </a:lnTo>
                      <a:lnTo>
                        <a:pt x="15277" y="13377"/>
                      </a:lnTo>
                      <a:lnTo>
                        <a:pt x="14336" y="12942"/>
                      </a:lnTo>
                      <a:lnTo>
                        <a:pt x="13413" y="12418"/>
                      </a:lnTo>
                      <a:lnTo>
                        <a:pt x="12562" y="11820"/>
                      </a:lnTo>
                      <a:lnTo>
                        <a:pt x="11838" y="11169"/>
                      </a:lnTo>
                      <a:lnTo>
                        <a:pt x="11259" y="10463"/>
                      </a:lnTo>
                      <a:lnTo>
                        <a:pt x="10915" y="9739"/>
                      </a:lnTo>
                      <a:lnTo>
                        <a:pt x="10861" y="9377"/>
                      </a:lnTo>
                      <a:lnTo>
                        <a:pt x="10824" y="9304"/>
                      </a:lnTo>
                      <a:lnTo>
                        <a:pt x="10752" y="9250"/>
                      </a:lnTo>
                      <a:lnTo>
                        <a:pt x="10680" y="9250"/>
                      </a:lnTo>
                      <a:lnTo>
                        <a:pt x="10607" y="9286"/>
                      </a:lnTo>
                      <a:lnTo>
                        <a:pt x="10281" y="9540"/>
                      </a:lnTo>
                      <a:lnTo>
                        <a:pt x="9322" y="9974"/>
                      </a:lnTo>
                      <a:lnTo>
                        <a:pt x="8091" y="10300"/>
                      </a:lnTo>
                      <a:lnTo>
                        <a:pt x="6679" y="10481"/>
                      </a:lnTo>
                      <a:lnTo>
                        <a:pt x="5919" y="10517"/>
                      </a:lnTo>
                      <a:lnTo>
                        <a:pt x="5919" y="10807"/>
                      </a:lnTo>
                      <a:lnTo>
                        <a:pt x="6661" y="10789"/>
                      </a:lnTo>
                      <a:lnTo>
                        <a:pt x="8037" y="10608"/>
                      </a:lnTo>
                      <a:lnTo>
                        <a:pt x="9250" y="10318"/>
                      </a:lnTo>
                      <a:lnTo>
                        <a:pt x="10227" y="9920"/>
                      </a:lnTo>
                      <a:lnTo>
                        <a:pt x="10607" y="9666"/>
                      </a:lnTo>
                      <a:lnTo>
                        <a:pt x="10716" y="10064"/>
                      </a:lnTo>
                      <a:lnTo>
                        <a:pt x="11150" y="10843"/>
                      </a:lnTo>
                      <a:lnTo>
                        <a:pt x="11802" y="11567"/>
                      </a:lnTo>
                      <a:lnTo>
                        <a:pt x="12598" y="12218"/>
                      </a:lnTo>
                      <a:lnTo>
                        <a:pt x="13467" y="12798"/>
                      </a:lnTo>
                      <a:lnTo>
                        <a:pt x="14408" y="13304"/>
                      </a:lnTo>
                      <a:lnTo>
                        <a:pt x="15766" y="13884"/>
                      </a:lnTo>
                      <a:lnTo>
                        <a:pt x="16526" y="14101"/>
                      </a:lnTo>
                      <a:lnTo>
                        <a:pt x="16997" y="14191"/>
                      </a:lnTo>
                      <a:lnTo>
                        <a:pt x="17883" y="14300"/>
                      </a:lnTo>
                      <a:lnTo>
                        <a:pt x="18318" y="14318"/>
                      </a:lnTo>
                      <a:lnTo>
                        <a:pt x="18770" y="14300"/>
                      </a:lnTo>
                      <a:lnTo>
                        <a:pt x="19639" y="14173"/>
                      </a:lnTo>
                      <a:lnTo>
                        <a:pt x="20454" y="13902"/>
                      </a:lnTo>
                      <a:lnTo>
                        <a:pt x="21214" y="13522"/>
                      </a:lnTo>
                      <a:lnTo>
                        <a:pt x="21920" y="12979"/>
                      </a:lnTo>
                      <a:lnTo>
                        <a:pt x="22571" y="12327"/>
                      </a:lnTo>
                      <a:lnTo>
                        <a:pt x="23151" y="11549"/>
                      </a:lnTo>
                      <a:lnTo>
                        <a:pt x="23694" y="10626"/>
                      </a:lnTo>
                      <a:lnTo>
                        <a:pt x="23929" y="10119"/>
                      </a:lnTo>
                      <a:lnTo>
                        <a:pt x="24237" y="10427"/>
                      </a:lnTo>
                      <a:lnTo>
                        <a:pt x="25069" y="10970"/>
                      </a:lnTo>
                      <a:lnTo>
                        <a:pt x="26101" y="11368"/>
                      </a:lnTo>
                      <a:lnTo>
                        <a:pt x="27223" y="11657"/>
                      </a:lnTo>
                      <a:lnTo>
                        <a:pt x="28400" y="11802"/>
                      </a:lnTo>
                      <a:lnTo>
                        <a:pt x="29558" y="11802"/>
                      </a:lnTo>
                      <a:lnTo>
                        <a:pt x="30608" y="11675"/>
                      </a:lnTo>
                      <a:lnTo>
                        <a:pt x="31495" y="11404"/>
                      </a:lnTo>
                      <a:lnTo>
                        <a:pt x="31857" y="11205"/>
                      </a:lnTo>
                      <a:lnTo>
                        <a:pt x="32237" y="10933"/>
                      </a:lnTo>
                      <a:lnTo>
                        <a:pt x="32852" y="10408"/>
                      </a:lnTo>
                      <a:lnTo>
                        <a:pt x="33251" y="9865"/>
                      </a:lnTo>
                      <a:lnTo>
                        <a:pt x="33414" y="9322"/>
                      </a:lnTo>
                      <a:lnTo>
                        <a:pt x="33414" y="9051"/>
                      </a:lnTo>
                      <a:lnTo>
                        <a:pt x="33377" y="8870"/>
                      </a:lnTo>
                      <a:lnTo>
                        <a:pt x="33214" y="8526"/>
                      </a:lnTo>
                      <a:lnTo>
                        <a:pt x="32925" y="8218"/>
                      </a:lnTo>
                      <a:lnTo>
                        <a:pt x="32545" y="7983"/>
                      </a:lnTo>
                      <a:lnTo>
                        <a:pt x="32309" y="7892"/>
                      </a:lnTo>
                      <a:lnTo>
                        <a:pt x="31911" y="7766"/>
                      </a:lnTo>
                      <a:lnTo>
                        <a:pt x="30952" y="7711"/>
                      </a:lnTo>
                      <a:lnTo>
                        <a:pt x="29920" y="7929"/>
                      </a:lnTo>
                      <a:lnTo>
                        <a:pt x="28852" y="8435"/>
                      </a:lnTo>
                      <a:lnTo>
                        <a:pt x="28327" y="8834"/>
                      </a:lnTo>
                      <a:lnTo>
                        <a:pt x="28309" y="8327"/>
                      </a:lnTo>
                      <a:lnTo>
                        <a:pt x="28128" y="7277"/>
                      </a:lnTo>
                      <a:lnTo>
                        <a:pt x="27784" y="6173"/>
                      </a:lnTo>
                      <a:lnTo>
                        <a:pt x="27278" y="4978"/>
                      </a:lnTo>
                      <a:lnTo>
                        <a:pt x="26952" y="4345"/>
                      </a:lnTo>
                      <a:lnTo>
                        <a:pt x="26807" y="4091"/>
                      </a:lnTo>
                      <a:lnTo>
                        <a:pt x="26409" y="3585"/>
                      </a:lnTo>
                      <a:lnTo>
                        <a:pt x="25667" y="2861"/>
                      </a:lnTo>
                      <a:lnTo>
                        <a:pt x="24345" y="1974"/>
                      </a:lnTo>
                      <a:lnTo>
                        <a:pt x="22789" y="1213"/>
                      </a:lnTo>
                      <a:lnTo>
                        <a:pt x="21087" y="616"/>
                      </a:lnTo>
                      <a:lnTo>
                        <a:pt x="19313" y="200"/>
                      </a:lnTo>
                      <a:lnTo>
                        <a:pt x="1759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 name="Google Shape;556;p17"/>
                <p:cNvSpPr/>
                <p:nvPr/>
              </p:nvSpPr>
              <p:spPr>
                <a:xfrm>
                  <a:off x="1925508" y="3606994"/>
                  <a:ext cx="1061479" cy="454879"/>
                </a:xfrm>
                <a:custGeom>
                  <a:avLst/>
                  <a:gdLst/>
                  <a:ahLst/>
                  <a:cxnLst/>
                  <a:rect l="l" t="t" r="r" b="b"/>
                  <a:pathLst>
                    <a:path w="33414" h="14319" extrusionOk="0">
                      <a:moveTo>
                        <a:pt x="16924" y="1"/>
                      </a:moveTo>
                      <a:lnTo>
                        <a:pt x="15911" y="91"/>
                      </a:lnTo>
                      <a:lnTo>
                        <a:pt x="14969" y="308"/>
                      </a:lnTo>
                      <a:lnTo>
                        <a:pt x="14119" y="670"/>
                      </a:lnTo>
                      <a:lnTo>
                        <a:pt x="13757" y="924"/>
                      </a:lnTo>
                      <a:lnTo>
                        <a:pt x="13467" y="1141"/>
                      </a:lnTo>
                      <a:lnTo>
                        <a:pt x="12996" y="1666"/>
                      </a:lnTo>
                      <a:lnTo>
                        <a:pt x="12671" y="2281"/>
                      </a:lnTo>
                      <a:lnTo>
                        <a:pt x="12471" y="2987"/>
                      </a:lnTo>
                      <a:lnTo>
                        <a:pt x="12435" y="3385"/>
                      </a:lnTo>
                      <a:lnTo>
                        <a:pt x="12236" y="3150"/>
                      </a:lnTo>
                      <a:lnTo>
                        <a:pt x="11766" y="2734"/>
                      </a:lnTo>
                      <a:lnTo>
                        <a:pt x="11223" y="2426"/>
                      </a:lnTo>
                      <a:lnTo>
                        <a:pt x="10607" y="2191"/>
                      </a:lnTo>
                      <a:lnTo>
                        <a:pt x="9974" y="2064"/>
                      </a:lnTo>
                      <a:lnTo>
                        <a:pt x="9340" y="2010"/>
                      </a:lnTo>
                      <a:lnTo>
                        <a:pt x="8688" y="2064"/>
                      </a:lnTo>
                      <a:lnTo>
                        <a:pt x="8091" y="2191"/>
                      </a:lnTo>
                      <a:lnTo>
                        <a:pt x="7802" y="2299"/>
                      </a:lnTo>
                      <a:lnTo>
                        <a:pt x="7349" y="2517"/>
                      </a:lnTo>
                      <a:lnTo>
                        <a:pt x="6824" y="2951"/>
                      </a:lnTo>
                      <a:lnTo>
                        <a:pt x="6571" y="3313"/>
                      </a:lnTo>
                      <a:lnTo>
                        <a:pt x="6390" y="3693"/>
                      </a:lnTo>
                      <a:lnTo>
                        <a:pt x="6281" y="4109"/>
                      </a:lnTo>
                      <a:lnTo>
                        <a:pt x="6263" y="4815"/>
                      </a:lnTo>
                      <a:lnTo>
                        <a:pt x="6372" y="5322"/>
                      </a:lnTo>
                      <a:lnTo>
                        <a:pt x="5666" y="5232"/>
                      </a:lnTo>
                      <a:lnTo>
                        <a:pt x="3982" y="5214"/>
                      </a:lnTo>
                      <a:lnTo>
                        <a:pt x="2661" y="5377"/>
                      </a:lnTo>
                      <a:lnTo>
                        <a:pt x="1847" y="5576"/>
                      </a:lnTo>
                      <a:lnTo>
                        <a:pt x="1123" y="5883"/>
                      </a:lnTo>
                      <a:lnTo>
                        <a:pt x="543" y="6300"/>
                      </a:lnTo>
                      <a:lnTo>
                        <a:pt x="326" y="6553"/>
                      </a:lnTo>
                      <a:lnTo>
                        <a:pt x="163" y="6788"/>
                      </a:lnTo>
                      <a:lnTo>
                        <a:pt x="0" y="7313"/>
                      </a:lnTo>
                      <a:lnTo>
                        <a:pt x="18" y="7892"/>
                      </a:lnTo>
                      <a:lnTo>
                        <a:pt x="199" y="8544"/>
                      </a:lnTo>
                      <a:lnTo>
                        <a:pt x="362" y="8888"/>
                      </a:lnTo>
                      <a:lnTo>
                        <a:pt x="525" y="9159"/>
                      </a:lnTo>
                      <a:lnTo>
                        <a:pt x="978" y="9630"/>
                      </a:lnTo>
                      <a:lnTo>
                        <a:pt x="1575" y="10010"/>
                      </a:lnTo>
                      <a:lnTo>
                        <a:pt x="2263" y="10300"/>
                      </a:lnTo>
                      <a:lnTo>
                        <a:pt x="3421" y="10626"/>
                      </a:lnTo>
                      <a:lnTo>
                        <a:pt x="5105" y="10825"/>
                      </a:lnTo>
                      <a:lnTo>
                        <a:pt x="5919" y="10807"/>
                      </a:lnTo>
                      <a:lnTo>
                        <a:pt x="6661" y="10789"/>
                      </a:lnTo>
                      <a:lnTo>
                        <a:pt x="8037" y="10608"/>
                      </a:lnTo>
                      <a:lnTo>
                        <a:pt x="9250" y="10318"/>
                      </a:lnTo>
                      <a:lnTo>
                        <a:pt x="10227" y="9920"/>
                      </a:lnTo>
                      <a:lnTo>
                        <a:pt x="10607" y="9666"/>
                      </a:lnTo>
                      <a:lnTo>
                        <a:pt x="10716" y="10064"/>
                      </a:lnTo>
                      <a:lnTo>
                        <a:pt x="11150" y="10843"/>
                      </a:lnTo>
                      <a:lnTo>
                        <a:pt x="11802" y="11567"/>
                      </a:lnTo>
                      <a:lnTo>
                        <a:pt x="12598" y="12218"/>
                      </a:lnTo>
                      <a:lnTo>
                        <a:pt x="13467" y="12798"/>
                      </a:lnTo>
                      <a:lnTo>
                        <a:pt x="14408" y="13304"/>
                      </a:lnTo>
                      <a:lnTo>
                        <a:pt x="15766" y="13884"/>
                      </a:lnTo>
                      <a:lnTo>
                        <a:pt x="16526" y="14101"/>
                      </a:lnTo>
                      <a:lnTo>
                        <a:pt x="16997" y="14191"/>
                      </a:lnTo>
                      <a:lnTo>
                        <a:pt x="17883" y="14300"/>
                      </a:lnTo>
                      <a:lnTo>
                        <a:pt x="18318" y="14318"/>
                      </a:lnTo>
                      <a:lnTo>
                        <a:pt x="18770" y="14300"/>
                      </a:lnTo>
                      <a:lnTo>
                        <a:pt x="19639" y="14173"/>
                      </a:lnTo>
                      <a:lnTo>
                        <a:pt x="20454" y="13902"/>
                      </a:lnTo>
                      <a:lnTo>
                        <a:pt x="21214" y="13522"/>
                      </a:lnTo>
                      <a:lnTo>
                        <a:pt x="21920" y="12979"/>
                      </a:lnTo>
                      <a:lnTo>
                        <a:pt x="22571" y="12327"/>
                      </a:lnTo>
                      <a:lnTo>
                        <a:pt x="23151" y="11549"/>
                      </a:lnTo>
                      <a:lnTo>
                        <a:pt x="23694" y="10626"/>
                      </a:lnTo>
                      <a:lnTo>
                        <a:pt x="23929" y="10119"/>
                      </a:lnTo>
                      <a:lnTo>
                        <a:pt x="24237" y="10427"/>
                      </a:lnTo>
                      <a:lnTo>
                        <a:pt x="25069" y="10970"/>
                      </a:lnTo>
                      <a:lnTo>
                        <a:pt x="26101" y="11368"/>
                      </a:lnTo>
                      <a:lnTo>
                        <a:pt x="27223" y="11657"/>
                      </a:lnTo>
                      <a:lnTo>
                        <a:pt x="28400" y="11802"/>
                      </a:lnTo>
                      <a:lnTo>
                        <a:pt x="29558" y="11802"/>
                      </a:lnTo>
                      <a:lnTo>
                        <a:pt x="30608" y="11675"/>
                      </a:lnTo>
                      <a:lnTo>
                        <a:pt x="31495" y="11404"/>
                      </a:lnTo>
                      <a:lnTo>
                        <a:pt x="31857" y="11205"/>
                      </a:lnTo>
                      <a:lnTo>
                        <a:pt x="32237" y="10933"/>
                      </a:lnTo>
                      <a:lnTo>
                        <a:pt x="32852" y="10408"/>
                      </a:lnTo>
                      <a:lnTo>
                        <a:pt x="33251" y="9865"/>
                      </a:lnTo>
                      <a:lnTo>
                        <a:pt x="33414" y="9322"/>
                      </a:lnTo>
                      <a:lnTo>
                        <a:pt x="33414" y="9051"/>
                      </a:lnTo>
                      <a:lnTo>
                        <a:pt x="33377" y="8870"/>
                      </a:lnTo>
                      <a:lnTo>
                        <a:pt x="33214" y="8526"/>
                      </a:lnTo>
                      <a:lnTo>
                        <a:pt x="32925" y="8218"/>
                      </a:lnTo>
                      <a:lnTo>
                        <a:pt x="32545" y="7983"/>
                      </a:lnTo>
                      <a:lnTo>
                        <a:pt x="32309" y="7892"/>
                      </a:lnTo>
                      <a:lnTo>
                        <a:pt x="31911" y="7766"/>
                      </a:lnTo>
                      <a:lnTo>
                        <a:pt x="30952" y="7711"/>
                      </a:lnTo>
                      <a:lnTo>
                        <a:pt x="29920" y="7929"/>
                      </a:lnTo>
                      <a:lnTo>
                        <a:pt x="28852" y="8435"/>
                      </a:lnTo>
                      <a:lnTo>
                        <a:pt x="28327" y="8834"/>
                      </a:lnTo>
                      <a:lnTo>
                        <a:pt x="28309" y="8327"/>
                      </a:lnTo>
                      <a:lnTo>
                        <a:pt x="28128" y="7277"/>
                      </a:lnTo>
                      <a:lnTo>
                        <a:pt x="27784" y="6173"/>
                      </a:lnTo>
                      <a:lnTo>
                        <a:pt x="27278" y="4978"/>
                      </a:lnTo>
                      <a:lnTo>
                        <a:pt x="26952" y="4345"/>
                      </a:lnTo>
                      <a:lnTo>
                        <a:pt x="26680" y="4490"/>
                      </a:lnTo>
                      <a:lnTo>
                        <a:pt x="27024" y="5159"/>
                      </a:lnTo>
                      <a:lnTo>
                        <a:pt x="27549" y="6408"/>
                      </a:lnTo>
                      <a:lnTo>
                        <a:pt x="27875" y="7567"/>
                      </a:lnTo>
                      <a:lnTo>
                        <a:pt x="28020" y="8653"/>
                      </a:lnTo>
                      <a:lnTo>
                        <a:pt x="28038" y="9178"/>
                      </a:lnTo>
                      <a:lnTo>
                        <a:pt x="28038" y="9268"/>
                      </a:lnTo>
                      <a:lnTo>
                        <a:pt x="28128" y="9304"/>
                      </a:lnTo>
                      <a:lnTo>
                        <a:pt x="28201" y="9340"/>
                      </a:lnTo>
                      <a:lnTo>
                        <a:pt x="28291" y="9286"/>
                      </a:lnTo>
                      <a:lnTo>
                        <a:pt x="28526" y="9051"/>
                      </a:lnTo>
                      <a:lnTo>
                        <a:pt x="29051" y="8671"/>
                      </a:lnTo>
                      <a:lnTo>
                        <a:pt x="29848" y="8273"/>
                      </a:lnTo>
                      <a:lnTo>
                        <a:pt x="30879" y="8037"/>
                      </a:lnTo>
                      <a:lnTo>
                        <a:pt x="31821" y="8055"/>
                      </a:lnTo>
                      <a:lnTo>
                        <a:pt x="32219" y="8182"/>
                      </a:lnTo>
                      <a:lnTo>
                        <a:pt x="32581" y="8345"/>
                      </a:lnTo>
                      <a:lnTo>
                        <a:pt x="32943" y="8671"/>
                      </a:lnTo>
                      <a:lnTo>
                        <a:pt x="33088" y="8942"/>
                      </a:lnTo>
                      <a:lnTo>
                        <a:pt x="33106" y="9087"/>
                      </a:lnTo>
                      <a:lnTo>
                        <a:pt x="33106" y="9304"/>
                      </a:lnTo>
                      <a:lnTo>
                        <a:pt x="32961" y="9757"/>
                      </a:lnTo>
                      <a:lnTo>
                        <a:pt x="32599" y="10227"/>
                      </a:lnTo>
                      <a:lnTo>
                        <a:pt x="32038" y="10716"/>
                      </a:lnTo>
                      <a:lnTo>
                        <a:pt x="31694" y="10951"/>
                      </a:lnTo>
                      <a:lnTo>
                        <a:pt x="31350" y="11132"/>
                      </a:lnTo>
                      <a:lnTo>
                        <a:pt x="30463" y="11404"/>
                      </a:lnTo>
                      <a:lnTo>
                        <a:pt x="29413" y="11513"/>
                      </a:lnTo>
                      <a:lnTo>
                        <a:pt x="28273" y="11476"/>
                      </a:lnTo>
                      <a:lnTo>
                        <a:pt x="27115" y="11332"/>
                      </a:lnTo>
                      <a:lnTo>
                        <a:pt x="26010" y="11024"/>
                      </a:lnTo>
                      <a:lnTo>
                        <a:pt x="25033" y="10608"/>
                      </a:lnTo>
                      <a:lnTo>
                        <a:pt x="24273" y="10064"/>
                      </a:lnTo>
                      <a:lnTo>
                        <a:pt x="24019" y="9739"/>
                      </a:lnTo>
                      <a:lnTo>
                        <a:pt x="23947" y="9684"/>
                      </a:lnTo>
                      <a:lnTo>
                        <a:pt x="23875" y="9666"/>
                      </a:lnTo>
                      <a:lnTo>
                        <a:pt x="23802" y="9702"/>
                      </a:lnTo>
                      <a:lnTo>
                        <a:pt x="23748" y="9757"/>
                      </a:lnTo>
                      <a:lnTo>
                        <a:pt x="23458" y="10390"/>
                      </a:lnTo>
                      <a:lnTo>
                        <a:pt x="22825" y="11494"/>
                      </a:lnTo>
                      <a:lnTo>
                        <a:pt x="22101" y="12381"/>
                      </a:lnTo>
                      <a:lnTo>
                        <a:pt x="21304" y="13087"/>
                      </a:lnTo>
                      <a:lnTo>
                        <a:pt x="20399" y="13594"/>
                      </a:lnTo>
                      <a:lnTo>
                        <a:pt x="19422" y="13902"/>
                      </a:lnTo>
                      <a:lnTo>
                        <a:pt x="18354" y="14010"/>
                      </a:lnTo>
                      <a:lnTo>
                        <a:pt x="17214" y="13938"/>
                      </a:lnTo>
                      <a:lnTo>
                        <a:pt x="16598" y="13811"/>
                      </a:lnTo>
                      <a:lnTo>
                        <a:pt x="16182" y="13703"/>
                      </a:lnTo>
                      <a:lnTo>
                        <a:pt x="15277" y="13377"/>
                      </a:lnTo>
                      <a:lnTo>
                        <a:pt x="14336" y="12942"/>
                      </a:lnTo>
                      <a:lnTo>
                        <a:pt x="13413" y="12418"/>
                      </a:lnTo>
                      <a:lnTo>
                        <a:pt x="12562" y="11820"/>
                      </a:lnTo>
                      <a:lnTo>
                        <a:pt x="11838" y="11169"/>
                      </a:lnTo>
                      <a:lnTo>
                        <a:pt x="11259" y="10463"/>
                      </a:lnTo>
                      <a:lnTo>
                        <a:pt x="10915" y="9739"/>
                      </a:lnTo>
                      <a:lnTo>
                        <a:pt x="10861" y="9377"/>
                      </a:lnTo>
                      <a:lnTo>
                        <a:pt x="10824" y="9304"/>
                      </a:lnTo>
                      <a:lnTo>
                        <a:pt x="10752" y="9250"/>
                      </a:lnTo>
                      <a:lnTo>
                        <a:pt x="10680" y="9250"/>
                      </a:lnTo>
                      <a:lnTo>
                        <a:pt x="10607" y="9286"/>
                      </a:lnTo>
                      <a:lnTo>
                        <a:pt x="10281" y="9540"/>
                      </a:lnTo>
                      <a:lnTo>
                        <a:pt x="9322" y="9974"/>
                      </a:lnTo>
                      <a:lnTo>
                        <a:pt x="8091" y="10300"/>
                      </a:lnTo>
                      <a:lnTo>
                        <a:pt x="6679" y="10481"/>
                      </a:lnTo>
                      <a:lnTo>
                        <a:pt x="5919" y="10517"/>
                      </a:lnTo>
                      <a:lnTo>
                        <a:pt x="5123" y="10517"/>
                      </a:lnTo>
                      <a:lnTo>
                        <a:pt x="3512" y="10354"/>
                      </a:lnTo>
                      <a:lnTo>
                        <a:pt x="2408" y="10046"/>
                      </a:lnTo>
                      <a:lnTo>
                        <a:pt x="1756" y="9775"/>
                      </a:lnTo>
                      <a:lnTo>
                        <a:pt x="1213" y="9413"/>
                      </a:lnTo>
                      <a:lnTo>
                        <a:pt x="779" y="8997"/>
                      </a:lnTo>
                      <a:lnTo>
                        <a:pt x="634" y="8743"/>
                      </a:lnTo>
                      <a:lnTo>
                        <a:pt x="489" y="8435"/>
                      </a:lnTo>
                      <a:lnTo>
                        <a:pt x="326" y="7892"/>
                      </a:lnTo>
                      <a:lnTo>
                        <a:pt x="308" y="7386"/>
                      </a:lnTo>
                      <a:lnTo>
                        <a:pt x="435" y="6933"/>
                      </a:lnTo>
                      <a:lnTo>
                        <a:pt x="561" y="6734"/>
                      </a:lnTo>
                      <a:lnTo>
                        <a:pt x="779" y="6499"/>
                      </a:lnTo>
                      <a:lnTo>
                        <a:pt x="1358" y="6101"/>
                      </a:lnTo>
                      <a:lnTo>
                        <a:pt x="2100" y="5811"/>
                      </a:lnTo>
                      <a:lnTo>
                        <a:pt x="2933" y="5630"/>
                      </a:lnTo>
                      <a:lnTo>
                        <a:pt x="4254" y="5503"/>
                      </a:lnTo>
                      <a:lnTo>
                        <a:pt x="5919" y="5558"/>
                      </a:lnTo>
                      <a:lnTo>
                        <a:pt x="6553" y="5666"/>
                      </a:lnTo>
                      <a:lnTo>
                        <a:pt x="6625" y="5666"/>
                      </a:lnTo>
                      <a:lnTo>
                        <a:pt x="6697" y="5612"/>
                      </a:lnTo>
                      <a:lnTo>
                        <a:pt x="6734" y="5539"/>
                      </a:lnTo>
                      <a:lnTo>
                        <a:pt x="6734" y="5467"/>
                      </a:lnTo>
                      <a:lnTo>
                        <a:pt x="6589" y="4978"/>
                      </a:lnTo>
                      <a:lnTo>
                        <a:pt x="6571" y="4091"/>
                      </a:lnTo>
                      <a:lnTo>
                        <a:pt x="6788" y="3530"/>
                      </a:lnTo>
                      <a:lnTo>
                        <a:pt x="7023" y="3204"/>
                      </a:lnTo>
                      <a:lnTo>
                        <a:pt x="7494" y="2788"/>
                      </a:lnTo>
                      <a:lnTo>
                        <a:pt x="7928" y="2589"/>
                      </a:lnTo>
                      <a:lnTo>
                        <a:pt x="8218" y="2480"/>
                      </a:lnTo>
                      <a:lnTo>
                        <a:pt x="8833" y="2336"/>
                      </a:lnTo>
                      <a:lnTo>
                        <a:pt x="9485" y="2318"/>
                      </a:lnTo>
                      <a:lnTo>
                        <a:pt x="10136" y="2390"/>
                      </a:lnTo>
                      <a:lnTo>
                        <a:pt x="10770" y="2553"/>
                      </a:lnTo>
                      <a:lnTo>
                        <a:pt x="11349" y="2824"/>
                      </a:lnTo>
                      <a:lnTo>
                        <a:pt x="11874" y="3204"/>
                      </a:lnTo>
                      <a:lnTo>
                        <a:pt x="12272" y="3675"/>
                      </a:lnTo>
                      <a:lnTo>
                        <a:pt x="12435" y="3947"/>
                      </a:lnTo>
                      <a:lnTo>
                        <a:pt x="12490" y="4037"/>
                      </a:lnTo>
                      <a:lnTo>
                        <a:pt x="12598" y="4037"/>
                      </a:lnTo>
                      <a:lnTo>
                        <a:pt x="12689" y="3983"/>
                      </a:lnTo>
                      <a:lnTo>
                        <a:pt x="12707" y="3892"/>
                      </a:lnTo>
                      <a:lnTo>
                        <a:pt x="12725" y="3440"/>
                      </a:lnTo>
                      <a:lnTo>
                        <a:pt x="12870" y="2643"/>
                      </a:lnTo>
                      <a:lnTo>
                        <a:pt x="13159" y="1974"/>
                      </a:lnTo>
                      <a:lnTo>
                        <a:pt x="13630" y="1394"/>
                      </a:lnTo>
                      <a:lnTo>
                        <a:pt x="13938" y="1159"/>
                      </a:lnTo>
                      <a:lnTo>
                        <a:pt x="14281" y="924"/>
                      </a:lnTo>
                      <a:lnTo>
                        <a:pt x="15096" y="580"/>
                      </a:lnTo>
                      <a:lnTo>
                        <a:pt x="16001" y="381"/>
                      </a:lnTo>
                      <a:lnTo>
                        <a:pt x="16978" y="308"/>
                      </a:lnTo>
                      <a:lnTo>
                        <a:pt x="18010" y="327"/>
                      </a:lnTo>
                      <a:lnTo>
                        <a:pt x="19042" y="453"/>
                      </a:lnTo>
                      <a:lnTo>
                        <a:pt x="20598" y="779"/>
                      </a:lnTo>
                      <a:lnTo>
                        <a:pt x="21558" y="1087"/>
                      </a:lnTo>
                      <a:lnTo>
                        <a:pt x="21648" y="797"/>
                      </a:lnTo>
                      <a:lnTo>
                        <a:pt x="20671" y="489"/>
                      </a:lnTo>
                      <a:lnTo>
                        <a:pt x="19078" y="164"/>
                      </a:lnTo>
                      <a:lnTo>
                        <a:pt x="17992" y="37"/>
                      </a:lnTo>
                      <a:lnTo>
                        <a:pt x="1692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57" name="Google Shape;557;p17"/>
              <p:cNvGrpSpPr/>
              <p:nvPr/>
            </p:nvGrpSpPr>
            <p:grpSpPr>
              <a:xfrm flipH="1">
                <a:off x="8347841" y="183627"/>
                <a:ext cx="1124148" cy="632259"/>
                <a:chOff x="389676" y="3721420"/>
                <a:chExt cx="1478364" cy="831483"/>
              </a:xfrm>
            </p:grpSpPr>
            <p:sp>
              <p:nvSpPr>
                <p:cNvPr id="558" name="Google Shape;558;p17"/>
                <p:cNvSpPr/>
                <p:nvPr/>
              </p:nvSpPr>
              <p:spPr>
                <a:xfrm>
                  <a:off x="395426" y="3726027"/>
                  <a:ext cx="1467436" cy="821698"/>
                </a:xfrm>
                <a:custGeom>
                  <a:avLst/>
                  <a:gdLst/>
                  <a:ahLst/>
                  <a:cxnLst/>
                  <a:rect l="l" t="t" r="r" b="b"/>
                  <a:pathLst>
                    <a:path w="46193" h="25866" extrusionOk="0">
                      <a:moveTo>
                        <a:pt x="22354" y="0"/>
                      </a:moveTo>
                      <a:lnTo>
                        <a:pt x="20218" y="218"/>
                      </a:lnTo>
                      <a:lnTo>
                        <a:pt x="19169" y="417"/>
                      </a:lnTo>
                      <a:lnTo>
                        <a:pt x="18589" y="543"/>
                      </a:lnTo>
                      <a:lnTo>
                        <a:pt x="17467" y="869"/>
                      </a:lnTo>
                      <a:lnTo>
                        <a:pt x="16417" y="1268"/>
                      </a:lnTo>
                      <a:lnTo>
                        <a:pt x="15440" y="1756"/>
                      </a:lnTo>
                      <a:lnTo>
                        <a:pt x="14535" y="2299"/>
                      </a:lnTo>
                      <a:lnTo>
                        <a:pt x="13720" y="2915"/>
                      </a:lnTo>
                      <a:lnTo>
                        <a:pt x="12996" y="3602"/>
                      </a:lnTo>
                      <a:lnTo>
                        <a:pt x="12363" y="4345"/>
                      </a:lnTo>
                      <a:lnTo>
                        <a:pt x="11838" y="5159"/>
                      </a:lnTo>
                      <a:lnTo>
                        <a:pt x="11422" y="6010"/>
                      </a:lnTo>
                      <a:lnTo>
                        <a:pt x="11132" y="6933"/>
                      </a:lnTo>
                      <a:lnTo>
                        <a:pt x="10951" y="7910"/>
                      </a:lnTo>
                      <a:lnTo>
                        <a:pt x="10897" y="8924"/>
                      </a:lnTo>
                      <a:lnTo>
                        <a:pt x="10987" y="9992"/>
                      </a:lnTo>
                      <a:lnTo>
                        <a:pt x="11204" y="11096"/>
                      </a:lnTo>
                      <a:lnTo>
                        <a:pt x="11585" y="12254"/>
                      </a:lnTo>
                      <a:lnTo>
                        <a:pt x="11838" y="12852"/>
                      </a:lnTo>
                      <a:lnTo>
                        <a:pt x="11458" y="12580"/>
                      </a:lnTo>
                      <a:lnTo>
                        <a:pt x="10607" y="12146"/>
                      </a:lnTo>
                      <a:lnTo>
                        <a:pt x="9666" y="11838"/>
                      </a:lnTo>
                      <a:lnTo>
                        <a:pt x="8670" y="11621"/>
                      </a:lnTo>
                      <a:lnTo>
                        <a:pt x="7639" y="11512"/>
                      </a:lnTo>
                      <a:lnTo>
                        <a:pt x="6589" y="11530"/>
                      </a:lnTo>
                      <a:lnTo>
                        <a:pt x="5539" y="11639"/>
                      </a:lnTo>
                      <a:lnTo>
                        <a:pt x="4507" y="11874"/>
                      </a:lnTo>
                      <a:lnTo>
                        <a:pt x="3548" y="12200"/>
                      </a:lnTo>
                      <a:lnTo>
                        <a:pt x="2643" y="12616"/>
                      </a:lnTo>
                      <a:lnTo>
                        <a:pt x="1828" y="13159"/>
                      </a:lnTo>
                      <a:lnTo>
                        <a:pt x="1141" y="13793"/>
                      </a:lnTo>
                      <a:lnTo>
                        <a:pt x="598" y="14535"/>
                      </a:lnTo>
                      <a:lnTo>
                        <a:pt x="199" y="15368"/>
                      </a:lnTo>
                      <a:lnTo>
                        <a:pt x="0" y="16291"/>
                      </a:lnTo>
                      <a:lnTo>
                        <a:pt x="0" y="17323"/>
                      </a:lnTo>
                      <a:lnTo>
                        <a:pt x="91" y="17884"/>
                      </a:lnTo>
                      <a:lnTo>
                        <a:pt x="199" y="18372"/>
                      </a:lnTo>
                      <a:lnTo>
                        <a:pt x="543" y="19241"/>
                      </a:lnTo>
                      <a:lnTo>
                        <a:pt x="1014" y="19983"/>
                      </a:lnTo>
                      <a:lnTo>
                        <a:pt x="1593" y="20617"/>
                      </a:lnTo>
                      <a:lnTo>
                        <a:pt x="2263" y="21142"/>
                      </a:lnTo>
                      <a:lnTo>
                        <a:pt x="3023" y="21558"/>
                      </a:lnTo>
                      <a:lnTo>
                        <a:pt x="3838" y="21848"/>
                      </a:lnTo>
                      <a:lnTo>
                        <a:pt x="4688" y="22047"/>
                      </a:lnTo>
                      <a:lnTo>
                        <a:pt x="5575" y="22155"/>
                      </a:lnTo>
                      <a:lnTo>
                        <a:pt x="6498" y="22155"/>
                      </a:lnTo>
                      <a:lnTo>
                        <a:pt x="7403" y="22065"/>
                      </a:lnTo>
                      <a:lnTo>
                        <a:pt x="8290" y="21902"/>
                      </a:lnTo>
                      <a:lnTo>
                        <a:pt x="9141" y="21648"/>
                      </a:lnTo>
                      <a:lnTo>
                        <a:pt x="9955" y="21305"/>
                      </a:lnTo>
                      <a:lnTo>
                        <a:pt x="10698" y="20888"/>
                      </a:lnTo>
                      <a:lnTo>
                        <a:pt x="11367" y="20400"/>
                      </a:lnTo>
                      <a:lnTo>
                        <a:pt x="11657" y="20128"/>
                      </a:lnTo>
                      <a:lnTo>
                        <a:pt x="12001" y="20653"/>
                      </a:lnTo>
                      <a:lnTo>
                        <a:pt x="12906" y="21648"/>
                      </a:lnTo>
                      <a:lnTo>
                        <a:pt x="14010" y="22590"/>
                      </a:lnTo>
                      <a:lnTo>
                        <a:pt x="15277" y="23440"/>
                      </a:lnTo>
                      <a:lnTo>
                        <a:pt x="16689" y="24183"/>
                      </a:lnTo>
                      <a:lnTo>
                        <a:pt x="18173" y="24816"/>
                      </a:lnTo>
                      <a:lnTo>
                        <a:pt x="19712" y="25323"/>
                      </a:lnTo>
                      <a:lnTo>
                        <a:pt x="21250" y="25685"/>
                      </a:lnTo>
                      <a:lnTo>
                        <a:pt x="22771" y="25866"/>
                      </a:lnTo>
                      <a:lnTo>
                        <a:pt x="24237" y="25866"/>
                      </a:lnTo>
                      <a:lnTo>
                        <a:pt x="25594" y="25667"/>
                      </a:lnTo>
                      <a:lnTo>
                        <a:pt x="26807" y="25250"/>
                      </a:lnTo>
                      <a:lnTo>
                        <a:pt x="27857" y="24581"/>
                      </a:lnTo>
                      <a:lnTo>
                        <a:pt x="28472" y="23929"/>
                      </a:lnTo>
                      <a:lnTo>
                        <a:pt x="28834" y="23404"/>
                      </a:lnTo>
                      <a:lnTo>
                        <a:pt x="29106" y="22807"/>
                      </a:lnTo>
                      <a:lnTo>
                        <a:pt x="29323" y="22155"/>
                      </a:lnTo>
                      <a:lnTo>
                        <a:pt x="29468" y="21413"/>
                      </a:lnTo>
                      <a:lnTo>
                        <a:pt x="29522" y="20599"/>
                      </a:lnTo>
                      <a:lnTo>
                        <a:pt x="29522" y="20164"/>
                      </a:lnTo>
                      <a:lnTo>
                        <a:pt x="29884" y="20562"/>
                      </a:lnTo>
                      <a:lnTo>
                        <a:pt x="30771" y="21268"/>
                      </a:lnTo>
                      <a:lnTo>
                        <a:pt x="31803" y="21866"/>
                      </a:lnTo>
                      <a:lnTo>
                        <a:pt x="32943" y="22372"/>
                      </a:lnTo>
                      <a:lnTo>
                        <a:pt x="34156" y="22753"/>
                      </a:lnTo>
                      <a:lnTo>
                        <a:pt x="35459" y="23042"/>
                      </a:lnTo>
                      <a:lnTo>
                        <a:pt x="36780" y="23205"/>
                      </a:lnTo>
                      <a:lnTo>
                        <a:pt x="38120" y="23241"/>
                      </a:lnTo>
                      <a:lnTo>
                        <a:pt x="39423" y="23151"/>
                      </a:lnTo>
                      <a:lnTo>
                        <a:pt x="40708" y="22916"/>
                      </a:lnTo>
                      <a:lnTo>
                        <a:pt x="41903" y="22554"/>
                      </a:lnTo>
                      <a:lnTo>
                        <a:pt x="43025" y="22029"/>
                      </a:lnTo>
                      <a:lnTo>
                        <a:pt x="44002" y="21377"/>
                      </a:lnTo>
                      <a:lnTo>
                        <a:pt x="44835" y="20562"/>
                      </a:lnTo>
                      <a:lnTo>
                        <a:pt x="45505" y="19585"/>
                      </a:lnTo>
                      <a:lnTo>
                        <a:pt x="45975" y="18445"/>
                      </a:lnTo>
                      <a:lnTo>
                        <a:pt x="46102" y="17811"/>
                      </a:lnTo>
                      <a:lnTo>
                        <a:pt x="46174" y="17413"/>
                      </a:lnTo>
                      <a:lnTo>
                        <a:pt x="46192" y="16725"/>
                      </a:lnTo>
                      <a:lnTo>
                        <a:pt x="46138" y="16146"/>
                      </a:lnTo>
                      <a:lnTo>
                        <a:pt x="45975" y="15639"/>
                      </a:lnTo>
                      <a:lnTo>
                        <a:pt x="45740" y="15241"/>
                      </a:lnTo>
                      <a:lnTo>
                        <a:pt x="45450" y="14933"/>
                      </a:lnTo>
                      <a:lnTo>
                        <a:pt x="45088" y="14716"/>
                      </a:lnTo>
                      <a:lnTo>
                        <a:pt x="44672" y="14571"/>
                      </a:lnTo>
                      <a:lnTo>
                        <a:pt x="43984" y="14499"/>
                      </a:lnTo>
                      <a:lnTo>
                        <a:pt x="42989" y="14698"/>
                      </a:lnTo>
                      <a:lnTo>
                        <a:pt x="41975" y="15187"/>
                      </a:lnTo>
                      <a:lnTo>
                        <a:pt x="41016" y="15947"/>
                      </a:lnTo>
                      <a:lnTo>
                        <a:pt x="40599" y="16417"/>
                      </a:lnTo>
                      <a:lnTo>
                        <a:pt x="40599" y="16417"/>
                      </a:lnTo>
                      <a:lnTo>
                        <a:pt x="41106" y="15838"/>
                      </a:lnTo>
                      <a:lnTo>
                        <a:pt x="42174" y="14951"/>
                      </a:lnTo>
                      <a:lnTo>
                        <a:pt x="42898" y="14282"/>
                      </a:lnTo>
                      <a:lnTo>
                        <a:pt x="43314" y="13775"/>
                      </a:lnTo>
                      <a:lnTo>
                        <a:pt x="43658" y="13178"/>
                      </a:lnTo>
                      <a:lnTo>
                        <a:pt x="43894" y="12417"/>
                      </a:lnTo>
                      <a:lnTo>
                        <a:pt x="43966" y="11983"/>
                      </a:lnTo>
                      <a:lnTo>
                        <a:pt x="44038" y="11331"/>
                      </a:lnTo>
                      <a:lnTo>
                        <a:pt x="43912" y="10010"/>
                      </a:lnTo>
                      <a:lnTo>
                        <a:pt x="43495" y="8761"/>
                      </a:lnTo>
                      <a:lnTo>
                        <a:pt x="42862" y="7603"/>
                      </a:lnTo>
                      <a:lnTo>
                        <a:pt x="42464" y="7096"/>
                      </a:lnTo>
                      <a:lnTo>
                        <a:pt x="42192" y="6788"/>
                      </a:lnTo>
                      <a:lnTo>
                        <a:pt x="41613" y="6281"/>
                      </a:lnTo>
                      <a:lnTo>
                        <a:pt x="40979" y="5847"/>
                      </a:lnTo>
                      <a:lnTo>
                        <a:pt x="40292" y="5521"/>
                      </a:lnTo>
                      <a:lnTo>
                        <a:pt x="39586" y="5286"/>
                      </a:lnTo>
                      <a:lnTo>
                        <a:pt x="38862" y="5159"/>
                      </a:lnTo>
                      <a:lnTo>
                        <a:pt x="38138" y="5105"/>
                      </a:lnTo>
                      <a:lnTo>
                        <a:pt x="37414" y="5159"/>
                      </a:lnTo>
                      <a:lnTo>
                        <a:pt x="36708" y="5304"/>
                      </a:lnTo>
                      <a:lnTo>
                        <a:pt x="36020" y="5539"/>
                      </a:lnTo>
                      <a:lnTo>
                        <a:pt x="35386" y="5865"/>
                      </a:lnTo>
                      <a:lnTo>
                        <a:pt x="34807" y="6299"/>
                      </a:lnTo>
                      <a:lnTo>
                        <a:pt x="34282" y="6806"/>
                      </a:lnTo>
                      <a:lnTo>
                        <a:pt x="33848" y="7422"/>
                      </a:lnTo>
                      <a:lnTo>
                        <a:pt x="33504" y="8075"/>
                      </a:lnTo>
                      <a:lnTo>
                        <a:pt x="33558" y="7530"/>
                      </a:lnTo>
                      <a:lnTo>
                        <a:pt x="33522" y="6824"/>
                      </a:lnTo>
                      <a:lnTo>
                        <a:pt x="33395" y="6136"/>
                      </a:lnTo>
                      <a:lnTo>
                        <a:pt x="33196" y="5467"/>
                      </a:lnTo>
                      <a:lnTo>
                        <a:pt x="32744" y="4507"/>
                      </a:lnTo>
                      <a:lnTo>
                        <a:pt x="31893" y="3313"/>
                      </a:lnTo>
                      <a:lnTo>
                        <a:pt x="30825" y="2281"/>
                      </a:lnTo>
                      <a:lnTo>
                        <a:pt x="29631" y="1449"/>
                      </a:lnTo>
                      <a:lnTo>
                        <a:pt x="28327" y="815"/>
                      </a:lnTo>
                      <a:lnTo>
                        <a:pt x="27676" y="598"/>
                      </a:lnTo>
                      <a:lnTo>
                        <a:pt x="26644" y="344"/>
                      </a:lnTo>
                      <a:lnTo>
                        <a:pt x="24508" y="37"/>
                      </a:lnTo>
                      <a:lnTo>
                        <a:pt x="2235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17"/>
                <p:cNvSpPr/>
                <p:nvPr/>
              </p:nvSpPr>
              <p:spPr>
                <a:xfrm>
                  <a:off x="389676" y="3734636"/>
                  <a:ext cx="1478364" cy="818267"/>
                </a:xfrm>
                <a:custGeom>
                  <a:avLst/>
                  <a:gdLst/>
                  <a:ahLst/>
                  <a:cxnLst/>
                  <a:rect l="l" t="t" r="r" b="b"/>
                  <a:pathLst>
                    <a:path w="46537" h="25758" extrusionOk="0">
                      <a:moveTo>
                        <a:pt x="19331" y="1"/>
                      </a:moveTo>
                      <a:lnTo>
                        <a:pt x="18680" y="146"/>
                      </a:lnTo>
                      <a:lnTo>
                        <a:pt x="17431" y="526"/>
                      </a:lnTo>
                      <a:lnTo>
                        <a:pt x="16254" y="997"/>
                      </a:lnTo>
                      <a:lnTo>
                        <a:pt x="15186" y="1558"/>
                      </a:lnTo>
                      <a:lnTo>
                        <a:pt x="14227" y="2209"/>
                      </a:lnTo>
                      <a:lnTo>
                        <a:pt x="13358" y="2933"/>
                      </a:lnTo>
                      <a:lnTo>
                        <a:pt x="12616" y="3730"/>
                      </a:lnTo>
                      <a:lnTo>
                        <a:pt x="12019" y="4598"/>
                      </a:lnTo>
                      <a:lnTo>
                        <a:pt x="11766" y="5069"/>
                      </a:lnTo>
                      <a:lnTo>
                        <a:pt x="11566" y="5449"/>
                      </a:lnTo>
                      <a:lnTo>
                        <a:pt x="11259" y="6264"/>
                      </a:lnTo>
                      <a:lnTo>
                        <a:pt x="11060" y="7114"/>
                      </a:lnTo>
                      <a:lnTo>
                        <a:pt x="10951" y="7983"/>
                      </a:lnTo>
                      <a:lnTo>
                        <a:pt x="10933" y="8888"/>
                      </a:lnTo>
                      <a:lnTo>
                        <a:pt x="11023" y="9793"/>
                      </a:lnTo>
                      <a:lnTo>
                        <a:pt x="11223" y="10734"/>
                      </a:lnTo>
                      <a:lnTo>
                        <a:pt x="11494" y="11694"/>
                      </a:lnTo>
                      <a:lnTo>
                        <a:pt x="11675" y="12164"/>
                      </a:lnTo>
                      <a:lnTo>
                        <a:pt x="11204" y="11893"/>
                      </a:lnTo>
                      <a:lnTo>
                        <a:pt x="10118" y="11477"/>
                      </a:lnTo>
                      <a:lnTo>
                        <a:pt x="8960" y="11205"/>
                      </a:lnTo>
                      <a:lnTo>
                        <a:pt x="7729" y="11096"/>
                      </a:lnTo>
                      <a:lnTo>
                        <a:pt x="6480" y="11133"/>
                      </a:lnTo>
                      <a:lnTo>
                        <a:pt x="5231" y="11314"/>
                      </a:lnTo>
                      <a:lnTo>
                        <a:pt x="4037" y="11640"/>
                      </a:lnTo>
                      <a:lnTo>
                        <a:pt x="2933" y="12128"/>
                      </a:lnTo>
                      <a:lnTo>
                        <a:pt x="2426" y="12436"/>
                      </a:lnTo>
                      <a:lnTo>
                        <a:pt x="2064" y="12653"/>
                      </a:lnTo>
                      <a:lnTo>
                        <a:pt x="1448" y="13178"/>
                      </a:lnTo>
                      <a:lnTo>
                        <a:pt x="942" y="13739"/>
                      </a:lnTo>
                      <a:lnTo>
                        <a:pt x="543" y="14355"/>
                      </a:lnTo>
                      <a:lnTo>
                        <a:pt x="254" y="15024"/>
                      </a:lnTo>
                      <a:lnTo>
                        <a:pt x="73" y="15730"/>
                      </a:lnTo>
                      <a:lnTo>
                        <a:pt x="0" y="16472"/>
                      </a:lnTo>
                      <a:lnTo>
                        <a:pt x="55" y="17233"/>
                      </a:lnTo>
                      <a:lnTo>
                        <a:pt x="127" y="17631"/>
                      </a:lnTo>
                      <a:lnTo>
                        <a:pt x="199" y="18011"/>
                      </a:lnTo>
                      <a:lnTo>
                        <a:pt x="435" y="18699"/>
                      </a:lnTo>
                      <a:lnTo>
                        <a:pt x="761" y="19332"/>
                      </a:lnTo>
                      <a:lnTo>
                        <a:pt x="1159" y="19911"/>
                      </a:lnTo>
                      <a:lnTo>
                        <a:pt x="1647" y="20436"/>
                      </a:lnTo>
                      <a:lnTo>
                        <a:pt x="2209" y="20889"/>
                      </a:lnTo>
                      <a:lnTo>
                        <a:pt x="2824" y="21269"/>
                      </a:lnTo>
                      <a:lnTo>
                        <a:pt x="3530" y="21577"/>
                      </a:lnTo>
                      <a:lnTo>
                        <a:pt x="3910" y="21703"/>
                      </a:lnTo>
                      <a:lnTo>
                        <a:pt x="4417" y="21848"/>
                      </a:lnTo>
                      <a:lnTo>
                        <a:pt x="5467" y="22011"/>
                      </a:lnTo>
                      <a:lnTo>
                        <a:pt x="6535" y="22047"/>
                      </a:lnTo>
                      <a:lnTo>
                        <a:pt x="7602" y="21957"/>
                      </a:lnTo>
                      <a:lnTo>
                        <a:pt x="8670" y="21739"/>
                      </a:lnTo>
                      <a:lnTo>
                        <a:pt x="9666" y="21414"/>
                      </a:lnTo>
                      <a:lnTo>
                        <a:pt x="10607" y="20961"/>
                      </a:lnTo>
                      <a:lnTo>
                        <a:pt x="11440" y="20418"/>
                      </a:lnTo>
                      <a:lnTo>
                        <a:pt x="11802" y="20092"/>
                      </a:lnTo>
                      <a:lnTo>
                        <a:pt x="12236" y="20690"/>
                      </a:lnTo>
                      <a:lnTo>
                        <a:pt x="13322" y="21812"/>
                      </a:lnTo>
                      <a:lnTo>
                        <a:pt x="14643" y="22826"/>
                      </a:lnTo>
                      <a:lnTo>
                        <a:pt x="16146" y="23731"/>
                      </a:lnTo>
                      <a:lnTo>
                        <a:pt x="17793" y="24491"/>
                      </a:lnTo>
                      <a:lnTo>
                        <a:pt x="19494" y="25088"/>
                      </a:lnTo>
                      <a:lnTo>
                        <a:pt x="21214" y="25504"/>
                      </a:lnTo>
                      <a:lnTo>
                        <a:pt x="22915" y="25740"/>
                      </a:lnTo>
                      <a:lnTo>
                        <a:pt x="23730" y="25758"/>
                      </a:lnTo>
                      <a:lnTo>
                        <a:pt x="24400" y="25740"/>
                      </a:lnTo>
                      <a:lnTo>
                        <a:pt x="25648" y="25577"/>
                      </a:lnTo>
                      <a:lnTo>
                        <a:pt x="26228" y="25414"/>
                      </a:lnTo>
                      <a:lnTo>
                        <a:pt x="26861" y="25197"/>
                      </a:lnTo>
                      <a:lnTo>
                        <a:pt x="27802" y="24672"/>
                      </a:lnTo>
                      <a:lnTo>
                        <a:pt x="28382" y="24183"/>
                      </a:lnTo>
                      <a:lnTo>
                        <a:pt x="28907" y="23586"/>
                      </a:lnTo>
                      <a:lnTo>
                        <a:pt x="29341" y="22844"/>
                      </a:lnTo>
                      <a:lnTo>
                        <a:pt x="29649" y="21957"/>
                      </a:lnTo>
                      <a:lnTo>
                        <a:pt x="29830" y="20889"/>
                      </a:lnTo>
                      <a:lnTo>
                        <a:pt x="29848" y="20273"/>
                      </a:lnTo>
                      <a:lnTo>
                        <a:pt x="30336" y="20726"/>
                      </a:lnTo>
                      <a:lnTo>
                        <a:pt x="31495" y="21504"/>
                      </a:lnTo>
                      <a:lnTo>
                        <a:pt x="32816" y="22156"/>
                      </a:lnTo>
                      <a:lnTo>
                        <a:pt x="34282" y="22645"/>
                      </a:lnTo>
                      <a:lnTo>
                        <a:pt x="35839" y="22970"/>
                      </a:lnTo>
                      <a:lnTo>
                        <a:pt x="37432" y="23115"/>
                      </a:lnTo>
                      <a:lnTo>
                        <a:pt x="39043" y="23079"/>
                      </a:lnTo>
                      <a:lnTo>
                        <a:pt x="40617" y="22862"/>
                      </a:lnTo>
                      <a:lnTo>
                        <a:pt x="41360" y="22663"/>
                      </a:lnTo>
                      <a:lnTo>
                        <a:pt x="41884" y="22518"/>
                      </a:lnTo>
                      <a:lnTo>
                        <a:pt x="42844" y="22120"/>
                      </a:lnTo>
                      <a:lnTo>
                        <a:pt x="43713" y="21631"/>
                      </a:lnTo>
                      <a:lnTo>
                        <a:pt x="44455" y="21070"/>
                      </a:lnTo>
                      <a:lnTo>
                        <a:pt x="45106" y="20418"/>
                      </a:lnTo>
                      <a:lnTo>
                        <a:pt x="45631" y="19694"/>
                      </a:lnTo>
                      <a:lnTo>
                        <a:pt x="46048" y="18898"/>
                      </a:lnTo>
                      <a:lnTo>
                        <a:pt x="46337" y="18029"/>
                      </a:lnTo>
                      <a:lnTo>
                        <a:pt x="46428" y="17558"/>
                      </a:lnTo>
                      <a:lnTo>
                        <a:pt x="46500" y="17160"/>
                      </a:lnTo>
                      <a:lnTo>
                        <a:pt x="46536" y="16454"/>
                      </a:lnTo>
                      <a:lnTo>
                        <a:pt x="46464" y="15875"/>
                      </a:lnTo>
                      <a:lnTo>
                        <a:pt x="46337" y="15404"/>
                      </a:lnTo>
                      <a:lnTo>
                        <a:pt x="46048" y="14861"/>
                      </a:lnTo>
                      <a:lnTo>
                        <a:pt x="45559" y="14427"/>
                      </a:lnTo>
                      <a:lnTo>
                        <a:pt x="45324" y="14300"/>
                      </a:lnTo>
                      <a:lnTo>
                        <a:pt x="45070" y="14192"/>
                      </a:lnTo>
                      <a:lnTo>
                        <a:pt x="44491" y="14101"/>
                      </a:lnTo>
                      <a:lnTo>
                        <a:pt x="43876" y="14119"/>
                      </a:lnTo>
                      <a:lnTo>
                        <a:pt x="43224" y="14264"/>
                      </a:lnTo>
                      <a:lnTo>
                        <a:pt x="42898" y="14391"/>
                      </a:lnTo>
                      <a:lnTo>
                        <a:pt x="42898" y="14391"/>
                      </a:lnTo>
                      <a:lnTo>
                        <a:pt x="43152" y="14155"/>
                      </a:lnTo>
                      <a:lnTo>
                        <a:pt x="43604" y="13631"/>
                      </a:lnTo>
                      <a:lnTo>
                        <a:pt x="43966" y="12979"/>
                      </a:lnTo>
                      <a:lnTo>
                        <a:pt x="44219" y="12201"/>
                      </a:lnTo>
                      <a:lnTo>
                        <a:pt x="44310" y="11730"/>
                      </a:lnTo>
                      <a:lnTo>
                        <a:pt x="44364" y="11078"/>
                      </a:lnTo>
                      <a:lnTo>
                        <a:pt x="44238" y="9775"/>
                      </a:lnTo>
                      <a:lnTo>
                        <a:pt x="43839" y="8472"/>
                      </a:lnTo>
                      <a:lnTo>
                        <a:pt x="43188" y="7277"/>
                      </a:lnTo>
                      <a:lnTo>
                        <a:pt x="42753" y="6716"/>
                      </a:lnTo>
                      <a:lnTo>
                        <a:pt x="42482" y="6409"/>
                      </a:lnTo>
                      <a:lnTo>
                        <a:pt x="41866" y="5865"/>
                      </a:lnTo>
                      <a:lnTo>
                        <a:pt x="41179" y="5413"/>
                      </a:lnTo>
                      <a:lnTo>
                        <a:pt x="40436" y="5069"/>
                      </a:lnTo>
                      <a:lnTo>
                        <a:pt x="39676" y="4834"/>
                      </a:lnTo>
                      <a:lnTo>
                        <a:pt x="38862" y="4707"/>
                      </a:lnTo>
                      <a:lnTo>
                        <a:pt x="38047" y="4689"/>
                      </a:lnTo>
                      <a:lnTo>
                        <a:pt x="37233" y="4798"/>
                      </a:lnTo>
                      <a:lnTo>
                        <a:pt x="36834" y="4906"/>
                      </a:lnTo>
                      <a:lnTo>
                        <a:pt x="36346" y="5051"/>
                      </a:lnTo>
                      <a:lnTo>
                        <a:pt x="35495" y="5467"/>
                      </a:lnTo>
                      <a:lnTo>
                        <a:pt x="34753" y="6010"/>
                      </a:lnTo>
                      <a:lnTo>
                        <a:pt x="34138" y="6698"/>
                      </a:lnTo>
                      <a:lnTo>
                        <a:pt x="33884" y="7096"/>
                      </a:lnTo>
                      <a:lnTo>
                        <a:pt x="33848" y="6481"/>
                      </a:lnTo>
                      <a:lnTo>
                        <a:pt x="33558" y="5232"/>
                      </a:lnTo>
                      <a:lnTo>
                        <a:pt x="33287" y="4617"/>
                      </a:lnTo>
                      <a:lnTo>
                        <a:pt x="33088" y="4236"/>
                      </a:lnTo>
                      <a:lnTo>
                        <a:pt x="32617" y="3512"/>
                      </a:lnTo>
                      <a:lnTo>
                        <a:pt x="32056" y="2825"/>
                      </a:lnTo>
                      <a:lnTo>
                        <a:pt x="31422" y="2173"/>
                      </a:lnTo>
                      <a:lnTo>
                        <a:pt x="30717" y="1594"/>
                      </a:lnTo>
                      <a:lnTo>
                        <a:pt x="29956" y="1087"/>
                      </a:lnTo>
                      <a:lnTo>
                        <a:pt x="29160" y="653"/>
                      </a:lnTo>
                      <a:lnTo>
                        <a:pt x="28327" y="309"/>
                      </a:lnTo>
                      <a:lnTo>
                        <a:pt x="27893" y="182"/>
                      </a:lnTo>
                      <a:lnTo>
                        <a:pt x="27802" y="472"/>
                      </a:lnTo>
                      <a:lnTo>
                        <a:pt x="28219" y="598"/>
                      </a:lnTo>
                      <a:lnTo>
                        <a:pt x="29033" y="924"/>
                      </a:lnTo>
                      <a:lnTo>
                        <a:pt x="29812" y="1340"/>
                      </a:lnTo>
                      <a:lnTo>
                        <a:pt x="30536" y="1847"/>
                      </a:lnTo>
                      <a:lnTo>
                        <a:pt x="31223" y="2390"/>
                      </a:lnTo>
                      <a:lnTo>
                        <a:pt x="31839" y="3006"/>
                      </a:lnTo>
                      <a:lnTo>
                        <a:pt x="32364" y="3675"/>
                      </a:lnTo>
                      <a:lnTo>
                        <a:pt x="32834" y="4381"/>
                      </a:lnTo>
                      <a:lnTo>
                        <a:pt x="33015" y="4761"/>
                      </a:lnTo>
                      <a:lnTo>
                        <a:pt x="33178" y="5141"/>
                      </a:lnTo>
                      <a:lnTo>
                        <a:pt x="33432" y="5902"/>
                      </a:lnTo>
                      <a:lnTo>
                        <a:pt x="33558" y="6662"/>
                      </a:lnTo>
                      <a:lnTo>
                        <a:pt x="33576" y="7422"/>
                      </a:lnTo>
                      <a:lnTo>
                        <a:pt x="33522" y="7802"/>
                      </a:lnTo>
                      <a:lnTo>
                        <a:pt x="33323" y="8400"/>
                      </a:lnTo>
                      <a:lnTo>
                        <a:pt x="33178" y="9033"/>
                      </a:lnTo>
                      <a:lnTo>
                        <a:pt x="33196" y="9160"/>
                      </a:lnTo>
                      <a:lnTo>
                        <a:pt x="33287" y="9214"/>
                      </a:lnTo>
                      <a:lnTo>
                        <a:pt x="33414" y="9214"/>
                      </a:lnTo>
                      <a:lnTo>
                        <a:pt x="33468" y="9124"/>
                      </a:lnTo>
                      <a:lnTo>
                        <a:pt x="33703" y="8508"/>
                      </a:lnTo>
                      <a:lnTo>
                        <a:pt x="33830" y="7893"/>
                      </a:lnTo>
                      <a:lnTo>
                        <a:pt x="34047" y="7404"/>
                      </a:lnTo>
                      <a:lnTo>
                        <a:pt x="34644" y="6535"/>
                      </a:lnTo>
                      <a:lnTo>
                        <a:pt x="35441" y="5865"/>
                      </a:lnTo>
                      <a:lnTo>
                        <a:pt x="36382" y="5359"/>
                      </a:lnTo>
                      <a:lnTo>
                        <a:pt x="36907" y="5196"/>
                      </a:lnTo>
                      <a:lnTo>
                        <a:pt x="37287" y="5087"/>
                      </a:lnTo>
                      <a:lnTo>
                        <a:pt x="38065" y="4997"/>
                      </a:lnTo>
                      <a:lnTo>
                        <a:pt x="38844" y="5015"/>
                      </a:lnTo>
                      <a:lnTo>
                        <a:pt x="39604" y="5123"/>
                      </a:lnTo>
                      <a:lnTo>
                        <a:pt x="40328" y="5359"/>
                      </a:lnTo>
                      <a:lnTo>
                        <a:pt x="41034" y="5684"/>
                      </a:lnTo>
                      <a:lnTo>
                        <a:pt x="41667" y="6101"/>
                      </a:lnTo>
                      <a:lnTo>
                        <a:pt x="42265" y="6626"/>
                      </a:lnTo>
                      <a:lnTo>
                        <a:pt x="42518" y="6915"/>
                      </a:lnTo>
                      <a:lnTo>
                        <a:pt x="42934" y="7440"/>
                      </a:lnTo>
                      <a:lnTo>
                        <a:pt x="43568" y="8599"/>
                      </a:lnTo>
                      <a:lnTo>
                        <a:pt x="43948" y="9829"/>
                      </a:lnTo>
                      <a:lnTo>
                        <a:pt x="44057" y="11078"/>
                      </a:lnTo>
                      <a:lnTo>
                        <a:pt x="44002" y="11694"/>
                      </a:lnTo>
                      <a:lnTo>
                        <a:pt x="43912" y="12255"/>
                      </a:lnTo>
                      <a:lnTo>
                        <a:pt x="43550" y="13160"/>
                      </a:lnTo>
                      <a:lnTo>
                        <a:pt x="43025" y="13848"/>
                      </a:lnTo>
                      <a:lnTo>
                        <a:pt x="42409" y="14427"/>
                      </a:lnTo>
                      <a:lnTo>
                        <a:pt x="42065" y="14717"/>
                      </a:lnTo>
                      <a:lnTo>
                        <a:pt x="41703" y="15006"/>
                      </a:lnTo>
                      <a:lnTo>
                        <a:pt x="40998" y="15658"/>
                      </a:lnTo>
                      <a:lnTo>
                        <a:pt x="40672" y="16038"/>
                      </a:lnTo>
                      <a:lnTo>
                        <a:pt x="40654" y="16038"/>
                      </a:lnTo>
                      <a:lnTo>
                        <a:pt x="40654" y="16056"/>
                      </a:lnTo>
                      <a:lnTo>
                        <a:pt x="40636" y="16092"/>
                      </a:lnTo>
                      <a:lnTo>
                        <a:pt x="40636" y="16219"/>
                      </a:lnTo>
                      <a:lnTo>
                        <a:pt x="40672" y="16255"/>
                      </a:lnTo>
                      <a:lnTo>
                        <a:pt x="40726" y="16291"/>
                      </a:lnTo>
                      <a:lnTo>
                        <a:pt x="40853" y="16273"/>
                      </a:lnTo>
                      <a:lnTo>
                        <a:pt x="40889" y="16237"/>
                      </a:lnTo>
                      <a:lnTo>
                        <a:pt x="40907" y="16219"/>
                      </a:lnTo>
                      <a:lnTo>
                        <a:pt x="41142" y="15947"/>
                      </a:lnTo>
                      <a:lnTo>
                        <a:pt x="41649" y="15477"/>
                      </a:lnTo>
                      <a:lnTo>
                        <a:pt x="42482" y="14898"/>
                      </a:lnTo>
                      <a:lnTo>
                        <a:pt x="43351" y="14536"/>
                      </a:lnTo>
                      <a:lnTo>
                        <a:pt x="43930" y="14409"/>
                      </a:lnTo>
                      <a:lnTo>
                        <a:pt x="44473" y="14391"/>
                      </a:lnTo>
                      <a:lnTo>
                        <a:pt x="44962" y="14481"/>
                      </a:lnTo>
                      <a:lnTo>
                        <a:pt x="45197" y="14572"/>
                      </a:lnTo>
                      <a:lnTo>
                        <a:pt x="45505" y="14753"/>
                      </a:lnTo>
                      <a:lnTo>
                        <a:pt x="45957" y="15278"/>
                      </a:lnTo>
                      <a:lnTo>
                        <a:pt x="46192" y="16020"/>
                      </a:lnTo>
                      <a:lnTo>
                        <a:pt x="46210" y="16961"/>
                      </a:lnTo>
                      <a:lnTo>
                        <a:pt x="46138" y="17504"/>
                      </a:lnTo>
                      <a:lnTo>
                        <a:pt x="46048" y="17938"/>
                      </a:lnTo>
                      <a:lnTo>
                        <a:pt x="45776" y="18771"/>
                      </a:lnTo>
                      <a:lnTo>
                        <a:pt x="45378" y="19531"/>
                      </a:lnTo>
                      <a:lnTo>
                        <a:pt x="44871" y="20219"/>
                      </a:lnTo>
                      <a:lnTo>
                        <a:pt x="44256" y="20853"/>
                      </a:lnTo>
                      <a:lnTo>
                        <a:pt x="43532" y="21377"/>
                      </a:lnTo>
                      <a:lnTo>
                        <a:pt x="42699" y="21848"/>
                      </a:lnTo>
                      <a:lnTo>
                        <a:pt x="41776" y="22228"/>
                      </a:lnTo>
                      <a:lnTo>
                        <a:pt x="41287" y="22373"/>
                      </a:lnTo>
                      <a:lnTo>
                        <a:pt x="40527" y="22572"/>
                      </a:lnTo>
                      <a:lnTo>
                        <a:pt x="38952" y="22789"/>
                      </a:lnTo>
                      <a:lnTo>
                        <a:pt x="37323" y="22789"/>
                      </a:lnTo>
                      <a:lnTo>
                        <a:pt x="35712" y="22626"/>
                      </a:lnTo>
                      <a:lnTo>
                        <a:pt x="34138" y="22264"/>
                      </a:lnTo>
                      <a:lnTo>
                        <a:pt x="32671" y="21758"/>
                      </a:lnTo>
                      <a:lnTo>
                        <a:pt x="31368" y="21070"/>
                      </a:lnTo>
                      <a:lnTo>
                        <a:pt x="30264" y="20255"/>
                      </a:lnTo>
                      <a:lnTo>
                        <a:pt x="29812" y="19803"/>
                      </a:lnTo>
                      <a:lnTo>
                        <a:pt x="29739" y="19748"/>
                      </a:lnTo>
                      <a:lnTo>
                        <a:pt x="29649" y="19767"/>
                      </a:lnTo>
                      <a:lnTo>
                        <a:pt x="29558" y="19821"/>
                      </a:lnTo>
                      <a:lnTo>
                        <a:pt x="29540" y="19911"/>
                      </a:lnTo>
                      <a:lnTo>
                        <a:pt x="29558" y="20400"/>
                      </a:lnTo>
                      <a:lnTo>
                        <a:pt x="29468" y="21341"/>
                      </a:lnTo>
                      <a:lnTo>
                        <a:pt x="29269" y="22174"/>
                      </a:lnTo>
                      <a:lnTo>
                        <a:pt x="28943" y="22916"/>
                      </a:lnTo>
                      <a:lnTo>
                        <a:pt x="28526" y="23586"/>
                      </a:lnTo>
                      <a:lnTo>
                        <a:pt x="27983" y="24147"/>
                      </a:lnTo>
                      <a:lnTo>
                        <a:pt x="27332" y="24617"/>
                      </a:lnTo>
                      <a:lnTo>
                        <a:pt x="26572" y="24979"/>
                      </a:lnTo>
                      <a:lnTo>
                        <a:pt x="26137" y="25124"/>
                      </a:lnTo>
                      <a:lnTo>
                        <a:pt x="25739" y="25233"/>
                      </a:lnTo>
                      <a:lnTo>
                        <a:pt x="24852" y="25396"/>
                      </a:lnTo>
                      <a:lnTo>
                        <a:pt x="23458" y="25468"/>
                      </a:lnTo>
                      <a:lnTo>
                        <a:pt x="21449" y="25269"/>
                      </a:lnTo>
                      <a:lnTo>
                        <a:pt x="19368" y="24762"/>
                      </a:lnTo>
                      <a:lnTo>
                        <a:pt x="17359" y="24002"/>
                      </a:lnTo>
                      <a:lnTo>
                        <a:pt x="15458" y="23007"/>
                      </a:lnTo>
                      <a:lnTo>
                        <a:pt x="13793" y="21830"/>
                      </a:lnTo>
                      <a:lnTo>
                        <a:pt x="12761" y="20834"/>
                      </a:lnTo>
                      <a:lnTo>
                        <a:pt x="12200" y="20147"/>
                      </a:lnTo>
                      <a:lnTo>
                        <a:pt x="11965" y="19785"/>
                      </a:lnTo>
                      <a:lnTo>
                        <a:pt x="11910" y="19730"/>
                      </a:lnTo>
                      <a:lnTo>
                        <a:pt x="11856" y="19712"/>
                      </a:lnTo>
                      <a:lnTo>
                        <a:pt x="11784" y="19712"/>
                      </a:lnTo>
                      <a:lnTo>
                        <a:pt x="11729" y="19748"/>
                      </a:lnTo>
                      <a:lnTo>
                        <a:pt x="11385" y="20074"/>
                      </a:lnTo>
                      <a:lnTo>
                        <a:pt x="10571" y="20635"/>
                      </a:lnTo>
                      <a:lnTo>
                        <a:pt x="9666" y="21088"/>
                      </a:lnTo>
                      <a:lnTo>
                        <a:pt x="8688" y="21432"/>
                      </a:lnTo>
                      <a:lnTo>
                        <a:pt x="7657" y="21649"/>
                      </a:lnTo>
                      <a:lnTo>
                        <a:pt x="6589" y="21739"/>
                      </a:lnTo>
                      <a:lnTo>
                        <a:pt x="5521" y="21721"/>
                      </a:lnTo>
                      <a:lnTo>
                        <a:pt x="4489" y="21558"/>
                      </a:lnTo>
                      <a:lnTo>
                        <a:pt x="4000" y="21414"/>
                      </a:lnTo>
                      <a:lnTo>
                        <a:pt x="3638" y="21305"/>
                      </a:lnTo>
                      <a:lnTo>
                        <a:pt x="2987" y="20997"/>
                      </a:lnTo>
                      <a:lnTo>
                        <a:pt x="2390" y="20635"/>
                      </a:lnTo>
                      <a:lnTo>
                        <a:pt x="1865" y="20219"/>
                      </a:lnTo>
                      <a:lnTo>
                        <a:pt x="1412" y="19730"/>
                      </a:lnTo>
                      <a:lnTo>
                        <a:pt x="1014" y="19187"/>
                      </a:lnTo>
                      <a:lnTo>
                        <a:pt x="724" y="18590"/>
                      </a:lnTo>
                      <a:lnTo>
                        <a:pt x="489" y="17920"/>
                      </a:lnTo>
                      <a:lnTo>
                        <a:pt x="417" y="17576"/>
                      </a:lnTo>
                      <a:lnTo>
                        <a:pt x="344" y="17196"/>
                      </a:lnTo>
                      <a:lnTo>
                        <a:pt x="308" y="16472"/>
                      </a:lnTo>
                      <a:lnTo>
                        <a:pt x="362" y="15784"/>
                      </a:lnTo>
                      <a:lnTo>
                        <a:pt x="543" y="15115"/>
                      </a:lnTo>
                      <a:lnTo>
                        <a:pt x="815" y="14499"/>
                      </a:lnTo>
                      <a:lnTo>
                        <a:pt x="1195" y="13920"/>
                      </a:lnTo>
                      <a:lnTo>
                        <a:pt x="1666" y="13377"/>
                      </a:lnTo>
                      <a:lnTo>
                        <a:pt x="2245" y="12907"/>
                      </a:lnTo>
                      <a:lnTo>
                        <a:pt x="2571" y="12689"/>
                      </a:lnTo>
                      <a:lnTo>
                        <a:pt x="3095" y="12364"/>
                      </a:lnTo>
                      <a:lnTo>
                        <a:pt x="4236" y="11893"/>
                      </a:lnTo>
                      <a:lnTo>
                        <a:pt x="5467" y="11567"/>
                      </a:lnTo>
                      <a:lnTo>
                        <a:pt x="6734" y="11404"/>
                      </a:lnTo>
                      <a:lnTo>
                        <a:pt x="8019" y="11404"/>
                      </a:lnTo>
                      <a:lnTo>
                        <a:pt x="9268" y="11567"/>
                      </a:lnTo>
                      <a:lnTo>
                        <a:pt x="10426" y="11893"/>
                      </a:lnTo>
                      <a:lnTo>
                        <a:pt x="11476" y="12382"/>
                      </a:lnTo>
                      <a:lnTo>
                        <a:pt x="11928" y="12689"/>
                      </a:lnTo>
                      <a:lnTo>
                        <a:pt x="12019" y="12726"/>
                      </a:lnTo>
                      <a:lnTo>
                        <a:pt x="12109" y="12689"/>
                      </a:lnTo>
                      <a:lnTo>
                        <a:pt x="12164" y="12617"/>
                      </a:lnTo>
                      <a:lnTo>
                        <a:pt x="12146" y="12508"/>
                      </a:lnTo>
                      <a:lnTo>
                        <a:pt x="11947" y="12020"/>
                      </a:lnTo>
                      <a:lnTo>
                        <a:pt x="11603" y="11024"/>
                      </a:lnTo>
                      <a:lnTo>
                        <a:pt x="11385" y="10065"/>
                      </a:lnTo>
                      <a:lnTo>
                        <a:pt x="11259" y="9124"/>
                      </a:lnTo>
                      <a:lnTo>
                        <a:pt x="11241" y="8200"/>
                      </a:lnTo>
                      <a:lnTo>
                        <a:pt x="11331" y="7295"/>
                      </a:lnTo>
                      <a:lnTo>
                        <a:pt x="11530" y="6445"/>
                      </a:lnTo>
                      <a:lnTo>
                        <a:pt x="11838" y="5594"/>
                      </a:lnTo>
                      <a:lnTo>
                        <a:pt x="12037" y="5196"/>
                      </a:lnTo>
                      <a:lnTo>
                        <a:pt x="12272" y="4761"/>
                      </a:lnTo>
                      <a:lnTo>
                        <a:pt x="12870" y="3911"/>
                      </a:lnTo>
                      <a:lnTo>
                        <a:pt x="13594" y="3132"/>
                      </a:lnTo>
                      <a:lnTo>
                        <a:pt x="14426" y="2426"/>
                      </a:lnTo>
                      <a:lnTo>
                        <a:pt x="15367" y="1811"/>
                      </a:lnTo>
                      <a:lnTo>
                        <a:pt x="16399" y="1268"/>
                      </a:lnTo>
                      <a:lnTo>
                        <a:pt x="17540" y="797"/>
                      </a:lnTo>
                      <a:lnTo>
                        <a:pt x="18752" y="435"/>
                      </a:lnTo>
                      <a:lnTo>
                        <a:pt x="19386" y="291"/>
                      </a:lnTo>
                      <a:lnTo>
                        <a:pt x="19331"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 name="Google Shape;560;p17"/>
                <p:cNvSpPr/>
                <p:nvPr/>
              </p:nvSpPr>
              <p:spPr>
                <a:xfrm>
                  <a:off x="389676" y="3721420"/>
                  <a:ext cx="1478364" cy="831483"/>
                </a:xfrm>
                <a:custGeom>
                  <a:avLst/>
                  <a:gdLst/>
                  <a:ahLst/>
                  <a:cxnLst/>
                  <a:rect l="l" t="t" r="r" b="b"/>
                  <a:pathLst>
                    <a:path w="46537" h="26174" extrusionOk="0">
                      <a:moveTo>
                        <a:pt x="22644" y="1"/>
                      </a:moveTo>
                      <a:lnTo>
                        <a:pt x="20436" y="200"/>
                      </a:lnTo>
                      <a:lnTo>
                        <a:pt x="19331" y="417"/>
                      </a:lnTo>
                      <a:lnTo>
                        <a:pt x="18680" y="562"/>
                      </a:lnTo>
                      <a:lnTo>
                        <a:pt x="17431" y="942"/>
                      </a:lnTo>
                      <a:lnTo>
                        <a:pt x="16254" y="1413"/>
                      </a:lnTo>
                      <a:lnTo>
                        <a:pt x="15186" y="1974"/>
                      </a:lnTo>
                      <a:lnTo>
                        <a:pt x="14227" y="2625"/>
                      </a:lnTo>
                      <a:lnTo>
                        <a:pt x="13358" y="3349"/>
                      </a:lnTo>
                      <a:lnTo>
                        <a:pt x="12616" y="4146"/>
                      </a:lnTo>
                      <a:lnTo>
                        <a:pt x="12019" y="5014"/>
                      </a:lnTo>
                      <a:lnTo>
                        <a:pt x="11766" y="5485"/>
                      </a:lnTo>
                      <a:lnTo>
                        <a:pt x="11566" y="5865"/>
                      </a:lnTo>
                      <a:lnTo>
                        <a:pt x="11259" y="6680"/>
                      </a:lnTo>
                      <a:lnTo>
                        <a:pt x="11060" y="7530"/>
                      </a:lnTo>
                      <a:lnTo>
                        <a:pt x="10951" y="8399"/>
                      </a:lnTo>
                      <a:lnTo>
                        <a:pt x="10933" y="9304"/>
                      </a:lnTo>
                      <a:lnTo>
                        <a:pt x="11023" y="10209"/>
                      </a:lnTo>
                      <a:lnTo>
                        <a:pt x="11223" y="11150"/>
                      </a:lnTo>
                      <a:lnTo>
                        <a:pt x="11494" y="12110"/>
                      </a:lnTo>
                      <a:lnTo>
                        <a:pt x="11675" y="12580"/>
                      </a:lnTo>
                      <a:lnTo>
                        <a:pt x="11204" y="12309"/>
                      </a:lnTo>
                      <a:lnTo>
                        <a:pt x="10118" y="11893"/>
                      </a:lnTo>
                      <a:lnTo>
                        <a:pt x="8960" y="11621"/>
                      </a:lnTo>
                      <a:lnTo>
                        <a:pt x="7729" y="11512"/>
                      </a:lnTo>
                      <a:lnTo>
                        <a:pt x="6480" y="11549"/>
                      </a:lnTo>
                      <a:lnTo>
                        <a:pt x="5231" y="11730"/>
                      </a:lnTo>
                      <a:lnTo>
                        <a:pt x="4037" y="12056"/>
                      </a:lnTo>
                      <a:lnTo>
                        <a:pt x="2933" y="12544"/>
                      </a:lnTo>
                      <a:lnTo>
                        <a:pt x="2426" y="12852"/>
                      </a:lnTo>
                      <a:lnTo>
                        <a:pt x="2064" y="13069"/>
                      </a:lnTo>
                      <a:lnTo>
                        <a:pt x="1448" y="13594"/>
                      </a:lnTo>
                      <a:lnTo>
                        <a:pt x="942" y="14155"/>
                      </a:lnTo>
                      <a:lnTo>
                        <a:pt x="543" y="14771"/>
                      </a:lnTo>
                      <a:lnTo>
                        <a:pt x="254" y="15440"/>
                      </a:lnTo>
                      <a:lnTo>
                        <a:pt x="73" y="16146"/>
                      </a:lnTo>
                      <a:lnTo>
                        <a:pt x="0" y="16888"/>
                      </a:lnTo>
                      <a:lnTo>
                        <a:pt x="55" y="17649"/>
                      </a:lnTo>
                      <a:lnTo>
                        <a:pt x="127" y="18047"/>
                      </a:lnTo>
                      <a:lnTo>
                        <a:pt x="199" y="18427"/>
                      </a:lnTo>
                      <a:lnTo>
                        <a:pt x="435" y="19115"/>
                      </a:lnTo>
                      <a:lnTo>
                        <a:pt x="761" y="19748"/>
                      </a:lnTo>
                      <a:lnTo>
                        <a:pt x="1159" y="20327"/>
                      </a:lnTo>
                      <a:lnTo>
                        <a:pt x="1647" y="20852"/>
                      </a:lnTo>
                      <a:lnTo>
                        <a:pt x="2209" y="21305"/>
                      </a:lnTo>
                      <a:lnTo>
                        <a:pt x="2824" y="21685"/>
                      </a:lnTo>
                      <a:lnTo>
                        <a:pt x="3530" y="21993"/>
                      </a:lnTo>
                      <a:lnTo>
                        <a:pt x="3910" y="22119"/>
                      </a:lnTo>
                      <a:lnTo>
                        <a:pt x="4417" y="22264"/>
                      </a:lnTo>
                      <a:lnTo>
                        <a:pt x="5467" y="22427"/>
                      </a:lnTo>
                      <a:lnTo>
                        <a:pt x="6535" y="22463"/>
                      </a:lnTo>
                      <a:lnTo>
                        <a:pt x="7602" y="22373"/>
                      </a:lnTo>
                      <a:lnTo>
                        <a:pt x="8670" y="22155"/>
                      </a:lnTo>
                      <a:lnTo>
                        <a:pt x="9666" y="21830"/>
                      </a:lnTo>
                      <a:lnTo>
                        <a:pt x="10607" y="21377"/>
                      </a:lnTo>
                      <a:lnTo>
                        <a:pt x="11440" y="20834"/>
                      </a:lnTo>
                      <a:lnTo>
                        <a:pt x="11802" y="20508"/>
                      </a:lnTo>
                      <a:lnTo>
                        <a:pt x="12236" y="21106"/>
                      </a:lnTo>
                      <a:lnTo>
                        <a:pt x="13322" y="22228"/>
                      </a:lnTo>
                      <a:lnTo>
                        <a:pt x="14643" y="23242"/>
                      </a:lnTo>
                      <a:lnTo>
                        <a:pt x="16146" y="24147"/>
                      </a:lnTo>
                      <a:lnTo>
                        <a:pt x="17793" y="24907"/>
                      </a:lnTo>
                      <a:lnTo>
                        <a:pt x="19494" y="25504"/>
                      </a:lnTo>
                      <a:lnTo>
                        <a:pt x="21214" y="25920"/>
                      </a:lnTo>
                      <a:lnTo>
                        <a:pt x="22915" y="26156"/>
                      </a:lnTo>
                      <a:lnTo>
                        <a:pt x="23730" y="26174"/>
                      </a:lnTo>
                      <a:lnTo>
                        <a:pt x="24400" y="26156"/>
                      </a:lnTo>
                      <a:lnTo>
                        <a:pt x="25648" y="25993"/>
                      </a:lnTo>
                      <a:lnTo>
                        <a:pt x="26228" y="25830"/>
                      </a:lnTo>
                      <a:lnTo>
                        <a:pt x="26861" y="25613"/>
                      </a:lnTo>
                      <a:lnTo>
                        <a:pt x="27802" y="25088"/>
                      </a:lnTo>
                      <a:lnTo>
                        <a:pt x="28382" y="24599"/>
                      </a:lnTo>
                      <a:lnTo>
                        <a:pt x="28907" y="24002"/>
                      </a:lnTo>
                      <a:lnTo>
                        <a:pt x="29341" y="23260"/>
                      </a:lnTo>
                      <a:lnTo>
                        <a:pt x="29649" y="22373"/>
                      </a:lnTo>
                      <a:lnTo>
                        <a:pt x="29830" y="21305"/>
                      </a:lnTo>
                      <a:lnTo>
                        <a:pt x="29848" y="20689"/>
                      </a:lnTo>
                      <a:lnTo>
                        <a:pt x="30336" y="21142"/>
                      </a:lnTo>
                      <a:lnTo>
                        <a:pt x="31495" y="21920"/>
                      </a:lnTo>
                      <a:lnTo>
                        <a:pt x="32816" y="22572"/>
                      </a:lnTo>
                      <a:lnTo>
                        <a:pt x="34282" y="23061"/>
                      </a:lnTo>
                      <a:lnTo>
                        <a:pt x="35839" y="23386"/>
                      </a:lnTo>
                      <a:lnTo>
                        <a:pt x="37432" y="23531"/>
                      </a:lnTo>
                      <a:lnTo>
                        <a:pt x="39043" y="23495"/>
                      </a:lnTo>
                      <a:lnTo>
                        <a:pt x="40617" y="23278"/>
                      </a:lnTo>
                      <a:lnTo>
                        <a:pt x="41360" y="23079"/>
                      </a:lnTo>
                      <a:lnTo>
                        <a:pt x="41884" y="22934"/>
                      </a:lnTo>
                      <a:lnTo>
                        <a:pt x="42844" y="22536"/>
                      </a:lnTo>
                      <a:lnTo>
                        <a:pt x="43713" y="22047"/>
                      </a:lnTo>
                      <a:lnTo>
                        <a:pt x="44455" y="21486"/>
                      </a:lnTo>
                      <a:lnTo>
                        <a:pt x="45106" y="20834"/>
                      </a:lnTo>
                      <a:lnTo>
                        <a:pt x="45631" y="20110"/>
                      </a:lnTo>
                      <a:lnTo>
                        <a:pt x="46048" y="19314"/>
                      </a:lnTo>
                      <a:lnTo>
                        <a:pt x="46337" y="18445"/>
                      </a:lnTo>
                      <a:lnTo>
                        <a:pt x="46428" y="17974"/>
                      </a:lnTo>
                      <a:lnTo>
                        <a:pt x="46500" y="17576"/>
                      </a:lnTo>
                      <a:lnTo>
                        <a:pt x="46536" y="16870"/>
                      </a:lnTo>
                      <a:lnTo>
                        <a:pt x="46464" y="16291"/>
                      </a:lnTo>
                      <a:lnTo>
                        <a:pt x="46337" y="15820"/>
                      </a:lnTo>
                      <a:lnTo>
                        <a:pt x="46048" y="15277"/>
                      </a:lnTo>
                      <a:lnTo>
                        <a:pt x="45559" y="14843"/>
                      </a:lnTo>
                      <a:lnTo>
                        <a:pt x="45324" y="14716"/>
                      </a:lnTo>
                      <a:lnTo>
                        <a:pt x="45070" y="14608"/>
                      </a:lnTo>
                      <a:lnTo>
                        <a:pt x="44491" y="14517"/>
                      </a:lnTo>
                      <a:lnTo>
                        <a:pt x="43876" y="14535"/>
                      </a:lnTo>
                      <a:lnTo>
                        <a:pt x="43224" y="14680"/>
                      </a:lnTo>
                      <a:lnTo>
                        <a:pt x="42898" y="14807"/>
                      </a:lnTo>
                      <a:lnTo>
                        <a:pt x="42898" y="14807"/>
                      </a:lnTo>
                      <a:lnTo>
                        <a:pt x="43152" y="14571"/>
                      </a:lnTo>
                      <a:lnTo>
                        <a:pt x="43604" y="14047"/>
                      </a:lnTo>
                      <a:lnTo>
                        <a:pt x="43966" y="13395"/>
                      </a:lnTo>
                      <a:lnTo>
                        <a:pt x="44219" y="12617"/>
                      </a:lnTo>
                      <a:lnTo>
                        <a:pt x="44310" y="12146"/>
                      </a:lnTo>
                      <a:lnTo>
                        <a:pt x="44002" y="12110"/>
                      </a:lnTo>
                      <a:lnTo>
                        <a:pt x="43912" y="12671"/>
                      </a:lnTo>
                      <a:lnTo>
                        <a:pt x="43550" y="13576"/>
                      </a:lnTo>
                      <a:lnTo>
                        <a:pt x="43025" y="14264"/>
                      </a:lnTo>
                      <a:lnTo>
                        <a:pt x="42409" y="14843"/>
                      </a:lnTo>
                      <a:lnTo>
                        <a:pt x="42065" y="15133"/>
                      </a:lnTo>
                      <a:lnTo>
                        <a:pt x="41703" y="15422"/>
                      </a:lnTo>
                      <a:lnTo>
                        <a:pt x="40998" y="16074"/>
                      </a:lnTo>
                      <a:lnTo>
                        <a:pt x="40654" y="16472"/>
                      </a:lnTo>
                      <a:lnTo>
                        <a:pt x="40636" y="16508"/>
                      </a:lnTo>
                      <a:lnTo>
                        <a:pt x="40636" y="16635"/>
                      </a:lnTo>
                      <a:lnTo>
                        <a:pt x="40672" y="16671"/>
                      </a:lnTo>
                      <a:lnTo>
                        <a:pt x="40726" y="16707"/>
                      </a:lnTo>
                      <a:lnTo>
                        <a:pt x="40853" y="16689"/>
                      </a:lnTo>
                      <a:lnTo>
                        <a:pt x="40889" y="16653"/>
                      </a:lnTo>
                      <a:lnTo>
                        <a:pt x="41124" y="16381"/>
                      </a:lnTo>
                      <a:lnTo>
                        <a:pt x="41649" y="15893"/>
                      </a:lnTo>
                      <a:lnTo>
                        <a:pt x="42482" y="15314"/>
                      </a:lnTo>
                      <a:lnTo>
                        <a:pt x="43351" y="14952"/>
                      </a:lnTo>
                      <a:lnTo>
                        <a:pt x="43912" y="14825"/>
                      </a:lnTo>
                      <a:lnTo>
                        <a:pt x="44455" y="14807"/>
                      </a:lnTo>
                      <a:lnTo>
                        <a:pt x="44962" y="14897"/>
                      </a:lnTo>
                      <a:lnTo>
                        <a:pt x="45197" y="14988"/>
                      </a:lnTo>
                      <a:lnTo>
                        <a:pt x="45505" y="15169"/>
                      </a:lnTo>
                      <a:lnTo>
                        <a:pt x="45957" y="15694"/>
                      </a:lnTo>
                      <a:lnTo>
                        <a:pt x="46192" y="16436"/>
                      </a:lnTo>
                      <a:lnTo>
                        <a:pt x="46210" y="17377"/>
                      </a:lnTo>
                      <a:lnTo>
                        <a:pt x="46138" y="17920"/>
                      </a:lnTo>
                      <a:lnTo>
                        <a:pt x="46048" y="18354"/>
                      </a:lnTo>
                      <a:lnTo>
                        <a:pt x="45776" y="19187"/>
                      </a:lnTo>
                      <a:lnTo>
                        <a:pt x="45378" y="19947"/>
                      </a:lnTo>
                      <a:lnTo>
                        <a:pt x="44871" y="20635"/>
                      </a:lnTo>
                      <a:lnTo>
                        <a:pt x="44256" y="21269"/>
                      </a:lnTo>
                      <a:lnTo>
                        <a:pt x="43532" y="21793"/>
                      </a:lnTo>
                      <a:lnTo>
                        <a:pt x="42699" y="22264"/>
                      </a:lnTo>
                      <a:lnTo>
                        <a:pt x="41776" y="22644"/>
                      </a:lnTo>
                      <a:lnTo>
                        <a:pt x="41287" y="22789"/>
                      </a:lnTo>
                      <a:lnTo>
                        <a:pt x="40527" y="22988"/>
                      </a:lnTo>
                      <a:lnTo>
                        <a:pt x="38952" y="23205"/>
                      </a:lnTo>
                      <a:lnTo>
                        <a:pt x="37323" y="23205"/>
                      </a:lnTo>
                      <a:lnTo>
                        <a:pt x="35712" y="23042"/>
                      </a:lnTo>
                      <a:lnTo>
                        <a:pt x="34138" y="22680"/>
                      </a:lnTo>
                      <a:lnTo>
                        <a:pt x="32671" y="22174"/>
                      </a:lnTo>
                      <a:lnTo>
                        <a:pt x="31368" y="21486"/>
                      </a:lnTo>
                      <a:lnTo>
                        <a:pt x="30264" y="20671"/>
                      </a:lnTo>
                      <a:lnTo>
                        <a:pt x="29812" y="20219"/>
                      </a:lnTo>
                      <a:lnTo>
                        <a:pt x="29739" y="20164"/>
                      </a:lnTo>
                      <a:lnTo>
                        <a:pt x="29649" y="20183"/>
                      </a:lnTo>
                      <a:lnTo>
                        <a:pt x="29558" y="20237"/>
                      </a:lnTo>
                      <a:lnTo>
                        <a:pt x="29540" y="20327"/>
                      </a:lnTo>
                      <a:lnTo>
                        <a:pt x="29558" y="20816"/>
                      </a:lnTo>
                      <a:lnTo>
                        <a:pt x="29468" y="21757"/>
                      </a:lnTo>
                      <a:lnTo>
                        <a:pt x="29269" y="22590"/>
                      </a:lnTo>
                      <a:lnTo>
                        <a:pt x="28943" y="23332"/>
                      </a:lnTo>
                      <a:lnTo>
                        <a:pt x="28526" y="24002"/>
                      </a:lnTo>
                      <a:lnTo>
                        <a:pt x="27983" y="24563"/>
                      </a:lnTo>
                      <a:lnTo>
                        <a:pt x="27332" y="25033"/>
                      </a:lnTo>
                      <a:lnTo>
                        <a:pt x="26572" y="25395"/>
                      </a:lnTo>
                      <a:lnTo>
                        <a:pt x="26137" y="25540"/>
                      </a:lnTo>
                      <a:lnTo>
                        <a:pt x="25739" y="25649"/>
                      </a:lnTo>
                      <a:lnTo>
                        <a:pt x="24852" y="25812"/>
                      </a:lnTo>
                      <a:lnTo>
                        <a:pt x="23458" y="25884"/>
                      </a:lnTo>
                      <a:lnTo>
                        <a:pt x="21449" y="25685"/>
                      </a:lnTo>
                      <a:lnTo>
                        <a:pt x="19368" y="25178"/>
                      </a:lnTo>
                      <a:lnTo>
                        <a:pt x="17359" y="24418"/>
                      </a:lnTo>
                      <a:lnTo>
                        <a:pt x="15458" y="23423"/>
                      </a:lnTo>
                      <a:lnTo>
                        <a:pt x="13793" y="22246"/>
                      </a:lnTo>
                      <a:lnTo>
                        <a:pt x="12761" y="21250"/>
                      </a:lnTo>
                      <a:lnTo>
                        <a:pt x="12200" y="20563"/>
                      </a:lnTo>
                      <a:lnTo>
                        <a:pt x="11965" y="20201"/>
                      </a:lnTo>
                      <a:lnTo>
                        <a:pt x="11910" y="20146"/>
                      </a:lnTo>
                      <a:lnTo>
                        <a:pt x="11856" y="20128"/>
                      </a:lnTo>
                      <a:lnTo>
                        <a:pt x="11784" y="20128"/>
                      </a:lnTo>
                      <a:lnTo>
                        <a:pt x="11729" y="20164"/>
                      </a:lnTo>
                      <a:lnTo>
                        <a:pt x="11385" y="20490"/>
                      </a:lnTo>
                      <a:lnTo>
                        <a:pt x="10571" y="21051"/>
                      </a:lnTo>
                      <a:lnTo>
                        <a:pt x="9666" y="21504"/>
                      </a:lnTo>
                      <a:lnTo>
                        <a:pt x="8688" y="21848"/>
                      </a:lnTo>
                      <a:lnTo>
                        <a:pt x="7657" y="22065"/>
                      </a:lnTo>
                      <a:lnTo>
                        <a:pt x="6589" y="22155"/>
                      </a:lnTo>
                      <a:lnTo>
                        <a:pt x="5521" y="22137"/>
                      </a:lnTo>
                      <a:lnTo>
                        <a:pt x="4489" y="21974"/>
                      </a:lnTo>
                      <a:lnTo>
                        <a:pt x="4000" y="21830"/>
                      </a:lnTo>
                      <a:lnTo>
                        <a:pt x="3638" y="21721"/>
                      </a:lnTo>
                      <a:lnTo>
                        <a:pt x="2987" y="21413"/>
                      </a:lnTo>
                      <a:lnTo>
                        <a:pt x="2390" y="21051"/>
                      </a:lnTo>
                      <a:lnTo>
                        <a:pt x="1865" y="20635"/>
                      </a:lnTo>
                      <a:lnTo>
                        <a:pt x="1412" y="20146"/>
                      </a:lnTo>
                      <a:lnTo>
                        <a:pt x="1014" y="19603"/>
                      </a:lnTo>
                      <a:lnTo>
                        <a:pt x="724" y="19006"/>
                      </a:lnTo>
                      <a:lnTo>
                        <a:pt x="489" y="18336"/>
                      </a:lnTo>
                      <a:lnTo>
                        <a:pt x="417" y="17992"/>
                      </a:lnTo>
                      <a:lnTo>
                        <a:pt x="344" y="17612"/>
                      </a:lnTo>
                      <a:lnTo>
                        <a:pt x="308" y="16888"/>
                      </a:lnTo>
                      <a:lnTo>
                        <a:pt x="362" y="16200"/>
                      </a:lnTo>
                      <a:lnTo>
                        <a:pt x="543" y="15531"/>
                      </a:lnTo>
                      <a:lnTo>
                        <a:pt x="815" y="14915"/>
                      </a:lnTo>
                      <a:lnTo>
                        <a:pt x="1195" y="14336"/>
                      </a:lnTo>
                      <a:lnTo>
                        <a:pt x="1666" y="13793"/>
                      </a:lnTo>
                      <a:lnTo>
                        <a:pt x="2245" y="13323"/>
                      </a:lnTo>
                      <a:lnTo>
                        <a:pt x="2571" y="13105"/>
                      </a:lnTo>
                      <a:lnTo>
                        <a:pt x="3095" y="12780"/>
                      </a:lnTo>
                      <a:lnTo>
                        <a:pt x="4236" y="12309"/>
                      </a:lnTo>
                      <a:lnTo>
                        <a:pt x="5467" y="11983"/>
                      </a:lnTo>
                      <a:lnTo>
                        <a:pt x="6734" y="11820"/>
                      </a:lnTo>
                      <a:lnTo>
                        <a:pt x="8019" y="11820"/>
                      </a:lnTo>
                      <a:lnTo>
                        <a:pt x="9268" y="11983"/>
                      </a:lnTo>
                      <a:lnTo>
                        <a:pt x="10426" y="12309"/>
                      </a:lnTo>
                      <a:lnTo>
                        <a:pt x="11476" y="12798"/>
                      </a:lnTo>
                      <a:lnTo>
                        <a:pt x="11928" y="13105"/>
                      </a:lnTo>
                      <a:lnTo>
                        <a:pt x="12019" y="13142"/>
                      </a:lnTo>
                      <a:lnTo>
                        <a:pt x="12109" y="13105"/>
                      </a:lnTo>
                      <a:lnTo>
                        <a:pt x="12164" y="13033"/>
                      </a:lnTo>
                      <a:lnTo>
                        <a:pt x="12146" y="12924"/>
                      </a:lnTo>
                      <a:lnTo>
                        <a:pt x="11947" y="12436"/>
                      </a:lnTo>
                      <a:lnTo>
                        <a:pt x="11603" y="11440"/>
                      </a:lnTo>
                      <a:lnTo>
                        <a:pt x="11385" y="10481"/>
                      </a:lnTo>
                      <a:lnTo>
                        <a:pt x="11259" y="9540"/>
                      </a:lnTo>
                      <a:lnTo>
                        <a:pt x="11241" y="8616"/>
                      </a:lnTo>
                      <a:lnTo>
                        <a:pt x="11331" y="7711"/>
                      </a:lnTo>
                      <a:lnTo>
                        <a:pt x="11530" y="6861"/>
                      </a:lnTo>
                      <a:lnTo>
                        <a:pt x="11838" y="6010"/>
                      </a:lnTo>
                      <a:lnTo>
                        <a:pt x="12037" y="5612"/>
                      </a:lnTo>
                      <a:lnTo>
                        <a:pt x="12272" y="5177"/>
                      </a:lnTo>
                      <a:lnTo>
                        <a:pt x="12870" y="4327"/>
                      </a:lnTo>
                      <a:lnTo>
                        <a:pt x="13594" y="3548"/>
                      </a:lnTo>
                      <a:lnTo>
                        <a:pt x="14426" y="2842"/>
                      </a:lnTo>
                      <a:lnTo>
                        <a:pt x="15367" y="2227"/>
                      </a:lnTo>
                      <a:lnTo>
                        <a:pt x="16399" y="1684"/>
                      </a:lnTo>
                      <a:lnTo>
                        <a:pt x="17540" y="1213"/>
                      </a:lnTo>
                      <a:lnTo>
                        <a:pt x="18752" y="851"/>
                      </a:lnTo>
                      <a:lnTo>
                        <a:pt x="19386" y="707"/>
                      </a:lnTo>
                      <a:lnTo>
                        <a:pt x="20472" y="507"/>
                      </a:lnTo>
                      <a:lnTo>
                        <a:pt x="22662" y="308"/>
                      </a:lnTo>
                      <a:lnTo>
                        <a:pt x="24798" y="345"/>
                      </a:lnTo>
                      <a:lnTo>
                        <a:pt x="26843" y="634"/>
                      </a:lnTo>
                      <a:lnTo>
                        <a:pt x="27802" y="888"/>
                      </a:lnTo>
                      <a:lnTo>
                        <a:pt x="28219" y="1014"/>
                      </a:lnTo>
                      <a:lnTo>
                        <a:pt x="29033" y="1340"/>
                      </a:lnTo>
                      <a:lnTo>
                        <a:pt x="29812" y="1756"/>
                      </a:lnTo>
                      <a:lnTo>
                        <a:pt x="30536" y="2263"/>
                      </a:lnTo>
                      <a:lnTo>
                        <a:pt x="31223" y="2806"/>
                      </a:lnTo>
                      <a:lnTo>
                        <a:pt x="31839" y="3422"/>
                      </a:lnTo>
                      <a:lnTo>
                        <a:pt x="32364" y="4091"/>
                      </a:lnTo>
                      <a:lnTo>
                        <a:pt x="32834" y="4797"/>
                      </a:lnTo>
                      <a:lnTo>
                        <a:pt x="33015" y="5177"/>
                      </a:lnTo>
                      <a:lnTo>
                        <a:pt x="33178" y="5557"/>
                      </a:lnTo>
                      <a:lnTo>
                        <a:pt x="33432" y="6318"/>
                      </a:lnTo>
                      <a:lnTo>
                        <a:pt x="33558" y="7078"/>
                      </a:lnTo>
                      <a:lnTo>
                        <a:pt x="33576" y="7838"/>
                      </a:lnTo>
                      <a:lnTo>
                        <a:pt x="33522" y="8218"/>
                      </a:lnTo>
                      <a:lnTo>
                        <a:pt x="33323" y="8816"/>
                      </a:lnTo>
                      <a:lnTo>
                        <a:pt x="33178" y="9449"/>
                      </a:lnTo>
                      <a:lnTo>
                        <a:pt x="33196" y="9576"/>
                      </a:lnTo>
                      <a:lnTo>
                        <a:pt x="33287" y="9630"/>
                      </a:lnTo>
                      <a:lnTo>
                        <a:pt x="33414" y="9630"/>
                      </a:lnTo>
                      <a:lnTo>
                        <a:pt x="33468" y="9540"/>
                      </a:lnTo>
                      <a:lnTo>
                        <a:pt x="33703" y="8924"/>
                      </a:lnTo>
                      <a:lnTo>
                        <a:pt x="33830" y="8309"/>
                      </a:lnTo>
                      <a:lnTo>
                        <a:pt x="34047" y="7820"/>
                      </a:lnTo>
                      <a:lnTo>
                        <a:pt x="34644" y="6951"/>
                      </a:lnTo>
                      <a:lnTo>
                        <a:pt x="35441" y="6281"/>
                      </a:lnTo>
                      <a:lnTo>
                        <a:pt x="36382" y="5775"/>
                      </a:lnTo>
                      <a:lnTo>
                        <a:pt x="36907" y="5612"/>
                      </a:lnTo>
                      <a:lnTo>
                        <a:pt x="37287" y="5503"/>
                      </a:lnTo>
                      <a:lnTo>
                        <a:pt x="38065" y="5413"/>
                      </a:lnTo>
                      <a:lnTo>
                        <a:pt x="38844" y="5431"/>
                      </a:lnTo>
                      <a:lnTo>
                        <a:pt x="39604" y="5539"/>
                      </a:lnTo>
                      <a:lnTo>
                        <a:pt x="40328" y="5775"/>
                      </a:lnTo>
                      <a:lnTo>
                        <a:pt x="41034" y="6100"/>
                      </a:lnTo>
                      <a:lnTo>
                        <a:pt x="41667" y="6517"/>
                      </a:lnTo>
                      <a:lnTo>
                        <a:pt x="42265" y="7042"/>
                      </a:lnTo>
                      <a:lnTo>
                        <a:pt x="42518" y="7331"/>
                      </a:lnTo>
                      <a:lnTo>
                        <a:pt x="42753" y="7132"/>
                      </a:lnTo>
                      <a:lnTo>
                        <a:pt x="42482" y="6825"/>
                      </a:lnTo>
                      <a:lnTo>
                        <a:pt x="41866" y="6281"/>
                      </a:lnTo>
                      <a:lnTo>
                        <a:pt x="41179" y="5829"/>
                      </a:lnTo>
                      <a:lnTo>
                        <a:pt x="40436" y="5485"/>
                      </a:lnTo>
                      <a:lnTo>
                        <a:pt x="39676" y="5250"/>
                      </a:lnTo>
                      <a:lnTo>
                        <a:pt x="38862" y="5123"/>
                      </a:lnTo>
                      <a:lnTo>
                        <a:pt x="38047" y="5105"/>
                      </a:lnTo>
                      <a:lnTo>
                        <a:pt x="37233" y="5214"/>
                      </a:lnTo>
                      <a:lnTo>
                        <a:pt x="36834" y="5322"/>
                      </a:lnTo>
                      <a:lnTo>
                        <a:pt x="36346" y="5467"/>
                      </a:lnTo>
                      <a:lnTo>
                        <a:pt x="35495" y="5883"/>
                      </a:lnTo>
                      <a:lnTo>
                        <a:pt x="34753" y="6426"/>
                      </a:lnTo>
                      <a:lnTo>
                        <a:pt x="34138" y="7114"/>
                      </a:lnTo>
                      <a:lnTo>
                        <a:pt x="33884" y="7512"/>
                      </a:lnTo>
                      <a:lnTo>
                        <a:pt x="33848" y="6897"/>
                      </a:lnTo>
                      <a:lnTo>
                        <a:pt x="33558" y="5648"/>
                      </a:lnTo>
                      <a:lnTo>
                        <a:pt x="33287" y="5033"/>
                      </a:lnTo>
                      <a:lnTo>
                        <a:pt x="33088" y="4652"/>
                      </a:lnTo>
                      <a:lnTo>
                        <a:pt x="32617" y="3928"/>
                      </a:lnTo>
                      <a:lnTo>
                        <a:pt x="32056" y="3241"/>
                      </a:lnTo>
                      <a:lnTo>
                        <a:pt x="31422" y="2589"/>
                      </a:lnTo>
                      <a:lnTo>
                        <a:pt x="30717" y="2010"/>
                      </a:lnTo>
                      <a:lnTo>
                        <a:pt x="29956" y="1503"/>
                      </a:lnTo>
                      <a:lnTo>
                        <a:pt x="29160" y="1069"/>
                      </a:lnTo>
                      <a:lnTo>
                        <a:pt x="28327" y="725"/>
                      </a:lnTo>
                      <a:lnTo>
                        <a:pt x="27893" y="598"/>
                      </a:lnTo>
                      <a:lnTo>
                        <a:pt x="26916" y="345"/>
                      </a:lnTo>
                      <a:lnTo>
                        <a:pt x="24834" y="55"/>
                      </a:lnTo>
                      <a:lnTo>
                        <a:pt x="2264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61" name="Google Shape;561;p17"/>
              <p:cNvSpPr/>
              <p:nvPr/>
            </p:nvSpPr>
            <p:spPr>
              <a:xfrm flipH="1">
                <a:off x="7295529" y="-116610"/>
                <a:ext cx="1011079" cy="482680"/>
              </a:xfrm>
              <a:custGeom>
                <a:avLst/>
                <a:gdLst/>
                <a:ahLst/>
                <a:cxnLst/>
                <a:rect l="l" t="t" r="r" b="b"/>
                <a:pathLst>
                  <a:path w="25631" h="12236" extrusionOk="0">
                    <a:moveTo>
                      <a:pt x="12055" y="0"/>
                    </a:moveTo>
                    <a:lnTo>
                      <a:pt x="10788" y="18"/>
                    </a:lnTo>
                    <a:lnTo>
                      <a:pt x="9557" y="199"/>
                    </a:lnTo>
                    <a:lnTo>
                      <a:pt x="8381" y="525"/>
                    </a:lnTo>
                    <a:lnTo>
                      <a:pt x="7331" y="996"/>
                    </a:lnTo>
                    <a:lnTo>
                      <a:pt x="6408" y="1629"/>
                    </a:lnTo>
                    <a:lnTo>
                      <a:pt x="5684" y="2425"/>
                    </a:lnTo>
                    <a:lnTo>
                      <a:pt x="5213" y="3349"/>
                    </a:lnTo>
                    <a:lnTo>
                      <a:pt x="4996" y="4453"/>
                    </a:lnTo>
                    <a:lnTo>
                      <a:pt x="5032" y="5068"/>
                    </a:lnTo>
                    <a:lnTo>
                      <a:pt x="5032" y="5068"/>
                    </a:lnTo>
                    <a:lnTo>
                      <a:pt x="4797" y="4923"/>
                    </a:lnTo>
                    <a:lnTo>
                      <a:pt x="4308" y="4706"/>
                    </a:lnTo>
                    <a:lnTo>
                      <a:pt x="3548" y="4525"/>
                    </a:lnTo>
                    <a:lnTo>
                      <a:pt x="2552" y="4598"/>
                    </a:lnTo>
                    <a:lnTo>
                      <a:pt x="1647" y="4923"/>
                    </a:lnTo>
                    <a:lnTo>
                      <a:pt x="869" y="5503"/>
                    </a:lnTo>
                    <a:lnTo>
                      <a:pt x="308" y="6263"/>
                    </a:lnTo>
                    <a:lnTo>
                      <a:pt x="55" y="6951"/>
                    </a:lnTo>
                    <a:lnTo>
                      <a:pt x="0" y="7439"/>
                    </a:lnTo>
                    <a:lnTo>
                      <a:pt x="18" y="7964"/>
                    </a:lnTo>
                    <a:lnTo>
                      <a:pt x="145" y="8507"/>
                    </a:lnTo>
                    <a:lnTo>
                      <a:pt x="254" y="8779"/>
                    </a:lnTo>
                    <a:lnTo>
                      <a:pt x="398" y="9141"/>
                    </a:lnTo>
                    <a:lnTo>
                      <a:pt x="797" y="9738"/>
                    </a:lnTo>
                    <a:lnTo>
                      <a:pt x="1249" y="10227"/>
                    </a:lnTo>
                    <a:lnTo>
                      <a:pt x="1792" y="10589"/>
                    </a:lnTo>
                    <a:lnTo>
                      <a:pt x="2371" y="10842"/>
                    </a:lnTo>
                    <a:lnTo>
                      <a:pt x="3005" y="11005"/>
                    </a:lnTo>
                    <a:lnTo>
                      <a:pt x="4018" y="11096"/>
                    </a:lnTo>
                    <a:lnTo>
                      <a:pt x="5430" y="10933"/>
                    </a:lnTo>
                    <a:lnTo>
                      <a:pt x="6842" y="10534"/>
                    </a:lnTo>
                    <a:lnTo>
                      <a:pt x="8145" y="9955"/>
                    </a:lnTo>
                    <a:lnTo>
                      <a:pt x="9286" y="9267"/>
                    </a:lnTo>
                    <a:lnTo>
                      <a:pt x="9738" y="8905"/>
                    </a:lnTo>
                    <a:lnTo>
                      <a:pt x="9955" y="9231"/>
                    </a:lnTo>
                    <a:lnTo>
                      <a:pt x="10516" y="9847"/>
                    </a:lnTo>
                    <a:lnTo>
                      <a:pt x="11222" y="10426"/>
                    </a:lnTo>
                    <a:lnTo>
                      <a:pt x="12019" y="10933"/>
                    </a:lnTo>
                    <a:lnTo>
                      <a:pt x="12924" y="11385"/>
                    </a:lnTo>
                    <a:lnTo>
                      <a:pt x="13865" y="11729"/>
                    </a:lnTo>
                    <a:lnTo>
                      <a:pt x="14861" y="12001"/>
                    </a:lnTo>
                    <a:lnTo>
                      <a:pt x="15838" y="12182"/>
                    </a:lnTo>
                    <a:lnTo>
                      <a:pt x="16797" y="12236"/>
                    </a:lnTo>
                    <a:lnTo>
                      <a:pt x="17684" y="12182"/>
                    </a:lnTo>
                    <a:lnTo>
                      <a:pt x="18517" y="12001"/>
                    </a:lnTo>
                    <a:lnTo>
                      <a:pt x="19223" y="11693"/>
                    </a:lnTo>
                    <a:lnTo>
                      <a:pt x="19820" y="11222"/>
                    </a:lnTo>
                    <a:lnTo>
                      <a:pt x="20236" y="10607"/>
                    </a:lnTo>
                    <a:lnTo>
                      <a:pt x="20472" y="9829"/>
                    </a:lnTo>
                    <a:lnTo>
                      <a:pt x="20472" y="8869"/>
                    </a:lnTo>
                    <a:lnTo>
                      <a:pt x="20381" y="8308"/>
                    </a:lnTo>
                    <a:lnTo>
                      <a:pt x="20417" y="8362"/>
                    </a:lnTo>
                    <a:lnTo>
                      <a:pt x="20598" y="8417"/>
                    </a:lnTo>
                    <a:lnTo>
                      <a:pt x="21123" y="8399"/>
                    </a:lnTo>
                    <a:lnTo>
                      <a:pt x="22173" y="8163"/>
                    </a:lnTo>
                    <a:lnTo>
                      <a:pt x="23386" y="7711"/>
                    </a:lnTo>
                    <a:lnTo>
                      <a:pt x="24255" y="7204"/>
                    </a:lnTo>
                    <a:lnTo>
                      <a:pt x="24761" y="6824"/>
                    </a:lnTo>
                    <a:lnTo>
                      <a:pt x="25178" y="6389"/>
                    </a:lnTo>
                    <a:lnTo>
                      <a:pt x="25467" y="5901"/>
                    </a:lnTo>
                    <a:lnTo>
                      <a:pt x="25630" y="5358"/>
                    </a:lnTo>
                    <a:lnTo>
                      <a:pt x="25594" y="4760"/>
                    </a:lnTo>
                    <a:lnTo>
                      <a:pt x="25377" y="4127"/>
                    </a:lnTo>
                    <a:lnTo>
                      <a:pt x="24906" y="3439"/>
                    </a:lnTo>
                    <a:lnTo>
                      <a:pt x="24580" y="3077"/>
                    </a:lnTo>
                    <a:lnTo>
                      <a:pt x="24218" y="2733"/>
                    </a:lnTo>
                    <a:lnTo>
                      <a:pt x="23386" y="2208"/>
                    </a:lnTo>
                    <a:lnTo>
                      <a:pt x="22463" y="1864"/>
                    </a:lnTo>
                    <a:lnTo>
                      <a:pt x="21503" y="1738"/>
                    </a:lnTo>
                    <a:lnTo>
                      <a:pt x="20544" y="1864"/>
                    </a:lnTo>
                    <a:lnTo>
                      <a:pt x="19639" y="2244"/>
                    </a:lnTo>
                    <a:lnTo>
                      <a:pt x="18825" y="2914"/>
                    </a:lnTo>
                    <a:lnTo>
                      <a:pt x="18155" y="3892"/>
                    </a:lnTo>
                    <a:lnTo>
                      <a:pt x="17901" y="4507"/>
                    </a:lnTo>
                    <a:lnTo>
                      <a:pt x="17920" y="3946"/>
                    </a:lnTo>
                    <a:lnTo>
                      <a:pt x="17684" y="2950"/>
                    </a:lnTo>
                    <a:lnTo>
                      <a:pt x="17196" y="2100"/>
                    </a:lnTo>
                    <a:lnTo>
                      <a:pt x="16453" y="1376"/>
                    </a:lnTo>
                    <a:lnTo>
                      <a:pt x="15530" y="815"/>
                    </a:lnTo>
                    <a:lnTo>
                      <a:pt x="14462" y="398"/>
                    </a:lnTo>
                    <a:lnTo>
                      <a:pt x="13286" y="109"/>
                    </a:lnTo>
                    <a:lnTo>
                      <a:pt x="12055" y="0"/>
                    </a:lnTo>
                    <a:close/>
                  </a:path>
                </a:pathLst>
              </a:cu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62" name="Google Shape;562;p17"/>
            <p:cNvGrpSpPr/>
            <p:nvPr/>
          </p:nvGrpSpPr>
          <p:grpSpPr>
            <a:xfrm>
              <a:off x="-482124" y="4053616"/>
              <a:ext cx="2235066" cy="1603147"/>
              <a:chOff x="389676" y="1789416"/>
              <a:chExt cx="2235066" cy="1603147"/>
            </a:xfrm>
          </p:grpSpPr>
          <p:sp>
            <p:nvSpPr>
              <p:cNvPr id="563" name="Google Shape;563;p17"/>
              <p:cNvSpPr/>
              <p:nvPr/>
            </p:nvSpPr>
            <p:spPr>
              <a:xfrm>
                <a:off x="394854" y="1794023"/>
                <a:ext cx="2224710" cy="1593934"/>
              </a:xfrm>
              <a:custGeom>
                <a:avLst/>
                <a:gdLst/>
                <a:ahLst/>
                <a:cxnLst/>
                <a:rect l="l" t="t" r="r" b="b"/>
                <a:pathLst>
                  <a:path w="70031" h="50175" extrusionOk="0">
                    <a:moveTo>
                      <a:pt x="34047" y="0"/>
                    </a:moveTo>
                    <a:lnTo>
                      <a:pt x="32418" y="37"/>
                    </a:lnTo>
                    <a:lnTo>
                      <a:pt x="31603" y="109"/>
                    </a:lnTo>
                    <a:lnTo>
                      <a:pt x="30644" y="199"/>
                    </a:lnTo>
                    <a:lnTo>
                      <a:pt x="28780" y="507"/>
                    </a:lnTo>
                    <a:lnTo>
                      <a:pt x="26988" y="942"/>
                    </a:lnTo>
                    <a:lnTo>
                      <a:pt x="25286" y="1485"/>
                    </a:lnTo>
                    <a:lnTo>
                      <a:pt x="23639" y="2154"/>
                    </a:lnTo>
                    <a:lnTo>
                      <a:pt x="22083" y="2933"/>
                    </a:lnTo>
                    <a:lnTo>
                      <a:pt x="20598" y="3801"/>
                    </a:lnTo>
                    <a:lnTo>
                      <a:pt x="19168" y="4779"/>
                    </a:lnTo>
                    <a:lnTo>
                      <a:pt x="17811" y="5847"/>
                    </a:lnTo>
                    <a:lnTo>
                      <a:pt x="16508" y="7005"/>
                    </a:lnTo>
                    <a:lnTo>
                      <a:pt x="15277" y="8236"/>
                    </a:lnTo>
                    <a:lnTo>
                      <a:pt x="14100" y="9557"/>
                    </a:lnTo>
                    <a:lnTo>
                      <a:pt x="12453" y="11639"/>
                    </a:lnTo>
                    <a:lnTo>
                      <a:pt x="10444" y="14662"/>
                    </a:lnTo>
                    <a:lnTo>
                      <a:pt x="8634" y="17865"/>
                    </a:lnTo>
                    <a:lnTo>
                      <a:pt x="7023" y="21232"/>
                    </a:lnTo>
                    <a:lnTo>
                      <a:pt x="5575" y="24725"/>
                    </a:lnTo>
                    <a:lnTo>
                      <a:pt x="4290" y="28273"/>
                    </a:lnTo>
                    <a:lnTo>
                      <a:pt x="3150" y="31839"/>
                    </a:lnTo>
                    <a:lnTo>
                      <a:pt x="2118" y="35387"/>
                    </a:lnTo>
                    <a:lnTo>
                      <a:pt x="760" y="40599"/>
                    </a:lnTo>
                    <a:lnTo>
                      <a:pt x="0" y="43876"/>
                    </a:lnTo>
                    <a:lnTo>
                      <a:pt x="36" y="43930"/>
                    </a:lnTo>
                    <a:lnTo>
                      <a:pt x="634" y="44437"/>
                    </a:lnTo>
                    <a:lnTo>
                      <a:pt x="2046" y="45324"/>
                    </a:lnTo>
                    <a:lnTo>
                      <a:pt x="3837" y="46138"/>
                    </a:lnTo>
                    <a:lnTo>
                      <a:pt x="5412" y="46717"/>
                    </a:lnTo>
                    <a:lnTo>
                      <a:pt x="7313" y="47315"/>
                    </a:lnTo>
                    <a:lnTo>
                      <a:pt x="9593" y="47894"/>
                    </a:lnTo>
                    <a:lnTo>
                      <a:pt x="12254" y="48455"/>
                    </a:lnTo>
                    <a:lnTo>
                      <a:pt x="15367" y="48962"/>
                    </a:lnTo>
                    <a:lnTo>
                      <a:pt x="18951" y="49396"/>
                    </a:lnTo>
                    <a:lnTo>
                      <a:pt x="23006" y="49758"/>
                    </a:lnTo>
                    <a:lnTo>
                      <a:pt x="27603" y="50012"/>
                    </a:lnTo>
                    <a:lnTo>
                      <a:pt x="32744" y="50156"/>
                    </a:lnTo>
                    <a:lnTo>
                      <a:pt x="35549" y="50174"/>
                    </a:lnTo>
                    <a:lnTo>
                      <a:pt x="38373" y="50156"/>
                    </a:lnTo>
                    <a:lnTo>
                      <a:pt x="43477" y="50012"/>
                    </a:lnTo>
                    <a:lnTo>
                      <a:pt x="48002" y="49758"/>
                    </a:lnTo>
                    <a:lnTo>
                      <a:pt x="51984" y="49396"/>
                    </a:lnTo>
                    <a:lnTo>
                      <a:pt x="55460" y="48962"/>
                    </a:lnTo>
                    <a:lnTo>
                      <a:pt x="58446" y="48455"/>
                    </a:lnTo>
                    <a:lnTo>
                      <a:pt x="60998" y="47894"/>
                    </a:lnTo>
                    <a:lnTo>
                      <a:pt x="63134" y="47315"/>
                    </a:lnTo>
                    <a:lnTo>
                      <a:pt x="64908" y="46717"/>
                    </a:lnTo>
                    <a:lnTo>
                      <a:pt x="66338" y="46138"/>
                    </a:lnTo>
                    <a:lnTo>
                      <a:pt x="67931" y="45324"/>
                    </a:lnTo>
                    <a:lnTo>
                      <a:pt x="69162" y="44437"/>
                    </a:lnTo>
                    <a:lnTo>
                      <a:pt x="69632" y="43930"/>
                    </a:lnTo>
                    <a:lnTo>
                      <a:pt x="69650" y="43876"/>
                    </a:lnTo>
                    <a:lnTo>
                      <a:pt x="69777" y="42916"/>
                    </a:lnTo>
                    <a:lnTo>
                      <a:pt x="69958" y="40998"/>
                    </a:lnTo>
                    <a:lnTo>
                      <a:pt x="70030" y="39079"/>
                    </a:lnTo>
                    <a:lnTo>
                      <a:pt x="70012" y="37178"/>
                    </a:lnTo>
                    <a:lnTo>
                      <a:pt x="69886" y="35296"/>
                    </a:lnTo>
                    <a:lnTo>
                      <a:pt x="69668" y="33414"/>
                    </a:lnTo>
                    <a:lnTo>
                      <a:pt x="69343" y="31531"/>
                    </a:lnTo>
                    <a:lnTo>
                      <a:pt x="68908" y="29649"/>
                    </a:lnTo>
                    <a:lnTo>
                      <a:pt x="68655" y="28707"/>
                    </a:lnTo>
                    <a:lnTo>
                      <a:pt x="68184" y="27241"/>
                    </a:lnTo>
                    <a:lnTo>
                      <a:pt x="67044" y="24327"/>
                    </a:lnTo>
                    <a:lnTo>
                      <a:pt x="65686" y="21485"/>
                    </a:lnTo>
                    <a:lnTo>
                      <a:pt x="64130" y="18734"/>
                    </a:lnTo>
                    <a:lnTo>
                      <a:pt x="62374" y="16092"/>
                    </a:lnTo>
                    <a:lnTo>
                      <a:pt x="60437" y="13558"/>
                    </a:lnTo>
                    <a:lnTo>
                      <a:pt x="58319" y="11186"/>
                    </a:lnTo>
                    <a:lnTo>
                      <a:pt x="56057" y="8996"/>
                    </a:lnTo>
                    <a:lnTo>
                      <a:pt x="53632" y="6987"/>
                    </a:lnTo>
                    <a:lnTo>
                      <a:pt x="51061" y="5177"/>
                    </a:lnTo>
                    <a:lnTo>
                      <a:pt x="48364" y="3620"/>
                    </a:lnTo>
                    <a:lnTo>
                      <a:pt x="45541" y="2299"/>
                    </a:lnTo>
                    <a:lnTo>
                      <a:pt x="42608" y="1267"/>
                    </a:lnTo>
                    <a:lnTo>
                      <a:pt x="39568" y="507"/>
                    </a:lnTo>
                    <a:lnTo>
                      <a:pt x="37233" y="181"/>
                    </a:lnTo>
                    <a:lnTo>
                      <a:pt x="35640" y="37"/>
                    </a:lnTo>
                    <a:lnTo>
                      <a:pt x="3404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17"/>
              <p:cNvSpPr/>
              <p:nvPr/>
            </p:nvSpPr>
            <p:spPr>
              <a:xfrm>
                <a:off x="709384" y="1794594"/>
                <a:ext cx="1712364" cy="830339"/>
              </a:xfrm>
              <a:custGeom>
                <a:avLst/>
                <a:gdLst/>
                <a:ahLst/>
                <a:cxnLst/>
                <a:rect l="l" t="t" r="r" b="b"/>
                <a:pathLst>
                  <a:path w="53903" h="26138" extrusionOk="0">
                    <a:moveTo>
                      <a:pt x="22969" y="0"/>
                    </a:moveTo>
                    <a:lnTo>
                      <a:pt x="21702" y="91"/>
                    </a:lnTo>
                    <a:lnTo>
                      <a:pt x="20761" y="181"/>
                    </a:lnTo>
                    <a:lnTo>
                      <a:pt x="18951" y="471"/>
                    </a:lnTo>
                    <a:lnTo>
                      <a:pt x="17214" y="887"/>
                    </a:lnTo>
                    <a:lnTo>
                      <a:pt x="15530" y="1412"/>
                    </a:lnTo>
                    <a:lnTo>
                      <a:pt x="13937" y="2046"/>
                    </a:lnTo>
                    <a:lnTo>
                      <a:pt x="12399" y="2788"/>
                    </a:lnTo>
                    <a:lnTo>
                      <a:pt x="10933" y="3639"/>
                    </a:lnTo>
                    <a:lnTo>
                      <a:pt x="9539" y="4562"/>
                    </a:lnTo>
                    <a:lnTo>
                      <a:pt x="8200" y="5593"/>
                    </a:lnTo>
                    <a:lnTo>
                      <a:pt x="6933" y="6698"/>
                    </a:lnTo>
                    <a:lnTo>
                      <a:pt x="5720" y="7874"/>
                    </a:lnTo>
                    <a:lnTo>
                      <a:pt x="4561" y="9141"/>
                    </a:lnTo>
                    <a:lnTo>
                      <a:pt x="2914" y="11132"/>
                    </a:lnTo>
                    <a:lnTo>
                      <a:pt x="923" y="14028"/>
                    </a:lnTo>
                    <a:lnTo>
                      <a:pt x="0" y="15567"/>
                    </a:lnTo>
                    <a:lnTo>
                      <a:pt x="380" y="15693"/>
                    </a:lnTo>
                    <a:lnTo>
                      <a:pt x="1195" y="15856"/>
                    </a:lnTo>
                    <a:lnTo>
                      <a:pt x="2480" y="15983"/>
                    </a:lnTo>
                    <a:lnTo>
                      <a:pt x="5086" y="15856"/>
                    </a:lnTo>
                    <a:lnTo>
                      <a:pt x="6408" y="15675"/>
                    </a:lnTo>
                    <a:lnTo>
                      <a:pt x="7331" y="15549"/>
                    </a:lnTo>
                    <a:lnTo>
                      <a:pt x="9249" y="15205"/>
                    </a:lnTo>
                    <a:lnTo>
                      <a:pt x="10715" y="15078"/>
                    </a:lnTo>
                    <a:lnTo>
                      <a:pt x="11657" y="15096"/>
                    </a:lnTo>
                    <a:lnTo>
                      <a:pt x="12562" y="15241"/>
                    </a:lnTo>
                    <a:lnTo>
                      <a:pt x="13431" y="15567"/>
                    </a:lnTo>
                    <a:lnTo>
                      <a:pt x="13847" y="15820"/>
                    </a:lnTo>
                    <a:lnTo>
                      <a:pt x="14263" y="16092"/>
                    </a:lnTo>
                    <a:lnTo>
                      <a:pt x="15023" y="16761"/>
                    </a:lnTo>
                    <a:lnTo>
                      <a:pt x="16055" y="17884"/>
                    </a:lnTo>
                    <a:lnTo>
                      <a:pt x="17340" y="19513"/>
                    </a:lnTo>
                    <a:lnTo>
                      <a:pt x="18372" y="20689"/>
                    </a:lnTo>
                    <a:lnTo>
                      <a:pt x="19132" y="21377"/>
                    </a:lnTo>
                    <a:lnTo>
                      <a:pt x="19567" y="21685"/>
                    </a:lnTo>
                    <a:lnTo>
                      <a:pt x="20091" y="22010"/>
                    </a:lnTo>
                    <a:lnTo>
                      <a:pt x="21159" y="22463"/>
                    </a:lnTo>
                    <a:lnTo>
                      <a:pt x="22191" y="22680"/>
                    </a:lnTo>
                    <a:lnTo>
                      <a:pt x="23205" y="22662"/>
                    </a:lnTo>
                    <a:lnTo>
                      <a:pt x="24182" y="22445"/>
                    </a:lnTo>
                    <a:lnTo>
                      <a:pt x="25123" y="22047"/>
                    </a:lnTo>
                    <a:lnTo>
                      <a:pt x="26028" y="21449"/>
                    </a:lnTo>
                    <a:lnTo>
                      <a:pt x="26879" y="20689"/>
                    </a:lnTo>
                    <a:lnTo>
                      <a:pt x="27277" y="20255"/>
                    </a:lnTo>
                    <a:lnTo>
                      <a:pt x="27712" y="19802"/>
                    </a:lnTo>
                    <a:lnTo>
                      <a:pt x="28454" y="18789"/>
                    </a:lnTo>
                    <a:lnTo>
                      <a:pt x="29467" y="17069"/>
                    </a:lnTo>
                    <a:lnTo>
                      <a:pt x="30753" y="14680"/>
                    </a:lnTo>
                    <a:lnTo>
                      <a:pt x="31839" y="13087"/>
                    </a:lnTo>
                    <a:lnTo>
                      <a:pt x="32671" y="12182"/>
                    </a:lnTo>
                    <a:lnTo>
                      <a:pt x="33142" y="11820"/>
                    </a:lnTo>
                    <a:lnTo>
                      <a:pt x="33359" y="11657"/>
                    </a:lnTo>
                    <a:lnTo>
                      <a:pt x="33757" y="11458"/>
                    </a:lnTo>
                    <a:lnTo>
                      <a:pt x="34119" y="11386"/>
                    </a:lnTo>
                    <a:lnTo>
                      <a:pt x="34445" y="11404"/>
                    </a:lnTo>
                    <a:lnTo>
                      <a:pt x="34879" y="11585"/>
                    </a:lnTo>
                    <a:lnTo>
                      <a:pt x="35368" y="12110"/>
                    </a:lnTo>
                    <a:lnTo>
                      <a:pt x="35784" y="12834"/>
                    </a:lnTo>
                    <a:lnTo>
                      <a:pt x="36110" y="13666"/>
                    </a:lnTo>
                    <a:lnTo>
                      <a:pt x="36508" y="14969"/>
                    </a:lnTo>
                    <a:lnTo>
                      <a:pt x="36726" y="15675"/>
                    </a:lnTo>
                    <a:lnTo>
                      <a:pt x="37214" y="17015"/>
                    </a:lnTo>
                    <a:lnTo>
                      <a:pt x="38011" y="19205"/>
                    </a:lnTo>
                    <a:lnTo>
                      <a:pt x="38608" y="20671"/>
                    </a:lnTo>
                    <a:lnTo>
                      <a:pt x="39332" y="22083"/>
                    </a:lnTo>
                    <a:lnTo>
                      <a:pt x="40165" y="23368"/>
                    </a:lnTo>
                    <a:lnTo>
                      <a:pt x="41160" y="24490"/>
                    </a:lnTo>
                    <a:lnTo>
                      <a:pt x="42029" y="25160"/>
                    </a:lnTo>
                    <a:lnTo>
                      <a:pt x="42681" y="25540"/>
                    </a:lnTo>
                    <a:lnTo>
                      <a:pt x="43025" y="25685"/>
                    </a:lnTo>
                    <a:lnTo>
                      <a:pt x="43441" y="25848"/>
                    </a:lnTo>
                    <a:lnTo>
                      <a:pt x="44255" y="26065"/>
                    </a:lnTo>
                    <a:lnTo>
                      <a:pt x="45088" y="26137"/>
                    </a:lnTo>
                    <a:lnTo>
                      <a:pt x="45884" y="26083"/>
                    </a:lnTo>
                    <a:lnTo>
                      <a:pt x="46681" y="25920"/>
                    </a:lnTo>
                    <a:lnTo>
                      <a:pt x="47441" y="25667"/>
                    </a:lnTo>
                    <a:lnTo>
                      <a:pt x="48563" y="25124"/>
                    </a:lnTo>
                    <a:lnTo>
                      <a:pt x="49939" y="24110"/>
                    </a:lnTo>
                    <a:lnTo>
                      <a:pt x="51188" y="22879"/>
                    </a:lnTo>
                    <a:lnTo>
                      <a:pt x="52256" y="21522"/>
                    </a:lnTo>
                    <a:lnTo>
                      <a:pt x="53125" y="20092"/>
                    </a:lnTo>
                    <a:lnTo>
                      <a:pt x="53468" y="19386"/>
                    </a:lnTo>
                    <a:lnTo>
                      <a:pt x="53704" y="18807"/>
                    </a:lnTo>
                    <a:lnTo>
                      <a:pt x="53903" y="18209"/>
                    </a:lnTo>
                    <a:lnTo>
                      <a:pt x="53233" y="17178"/>
                    </a:lnTo>
                    <a:lnTo>
                      <a:pt x="51821" y="15187"/>
                    </a:lnTo>
                    <a:lnTo>
                      <a:pt x="50301" y="13268"/>
                    </a:lnTo>
                    <a:lnTo>
                      <a:pt x="48672" y="11458"/>
                    </a:lnTo>
                    <a:lnTo>
                      <a:pt x="46952" y="9720"/>
                    </a:lnTo>
                    <a:lnTo>
                      <a:pt x="45142" y="8109"/>
                    </a:lnTo>
                    <a:lnTo>
                      <a:pt x="43242" y="6607"/>
                    </a:lnTo>
                    <a:lnTo>
                      <a:pt x="41251" y="5231"/>
                    </a:lnTo>
                    <a:lnTo>
                      <a:pt x="39187" y="4001"/>
                    </a:lnTo>
                    <a:lnTo>
                      <a:pt x="37051" y="2915"/>
                    </a:lnTo>
                    <a:lnTo>
                      <a:pt x="34843" y="1973"/>
                    </a:lnTo>
                    <a:lnTo>
                      <a:pt x="32581" y="1213"/>
                    </a:lnTo>
                    <a:lnTo>
                      <a:pt x="30246" y="616"/>
                    </a:lnTo>
                    <a:lnTo>
                      <a:pt x="27875" y="218"/>
                    </a:lnTo>
                    <a:lnTo>
                      <a:pt x="25431"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 name="Google Shape;565;p17"/>
              <p:cNvSpPr/>
              <p:nvPr/>
            </p:nvSpPr>
            <p:spPr>
              <a:xfrm>
                <a:off x="839885" y="2590974"/>
                <a:ext cx="227169" cy="362848"/>
              </a:xfrm>
              <a:custGeom>
                <a:avLst/>
                <a:gdLst/>
                <a:ahLst/>
                <a:cxnLst/>
                <a:rect l="l" t="t" r="r" b="b"/>
                <a:pathLst>
                  <a:path w="7151" h="11422" extrusionOk="0">
                    <a:moveTo>
                      <a:pt x="3585" y="0"/>
                    </a:moveTo>
                    <a:lnTo>
                      <a:pt x="3205" y="19"/>
                    </a:lnTo>
                    <a:lnTo>
                      <a:pt x="2517" y="254"/>
                    </a:lnTo>
                    <a:lnTo>
                      <a:pt x="1865" y="688"/>
                    </a:lnTo>
                    <a:lnTo>
                      <a:pt x="1304" y="1304"/>
                    </a:lnTo>
                    <a:lnTo>
                      <a:pt x="815" y="2064"/>
                    </a:lnTo>
                    <a:lnTo>
                      <a:pt x="435" y="2987"/>
                    </a:lnTo>
                    <a:lnTo>
                      <a:pt x="164" y="4001"/>
                    </a:lnTo>
                    <a:lnTo>
                      <a:pt x="19" y="5123"/>
                    </a:lnTo>
                    <a:lnTo>
                      <a:pt x="1" y="5720"/>
                    </a:lnTo>
                    <a:lnTo>
                      <a:pt x="19" y="6299"/>
                    </a:lnTo>
                    <a:lnTo>
                      <a:pt x="164" y="7422"/>
                    </a:lnTo>
                    <a:lnTo>
                      <a:pt x="435" y="8435"/>
                    </a:lnTo>
                    <a:lnTo>
                      <a:pt x="815" y="9358"/>
                    </a:lnTo>
                    <a:lnTo>
                      <a:pt x="1304" y="10119"/>
                    </a:lnTo>
                    <a:lnTo>
                      <a:pt x="1865" y="10752"/>
                    </a:lnTo>
                    <a:lnTo>
                      <a:pt x="2517" y="11168"/>
                    </a:lnTo>
                    <a:lnTo>
                      <a:pt x="3205" y="11404"/>
                    </a:lnTo>
                    <a:lnTo>
                      <a:pt x="3585" y="11422"/>
                    </a:lnTo>
                    <a:lnTo>
                      <a:pt x="3947" y="11404"/>
                    </a:lnTo>
                    <a:lnTo>
                      <a:pt x="4653" y="11168"/>
                    </a:lnTo>
                    <a:lnTo>
                      <a:pt x="5286" y="10752"/>
                    </a:lnTo>
                    <a:lnTo>
                      <a:pt x="5865" y="10119"/>
                    </a:lnTo>
                    <a:lnTo>
                      <a:pt x="6336" y="9358"/>
                    </a:lnTo>
                    <a:lnTo>
                      <a:pt x="6734" y="8435"/>
                    </a:lnTo>
                    <a:lnTo>
                      <a:pt x="7006" y="7422"/>
                    </a:lnTo>
                    <a:lnTo>
                      <a:pt x="7151" y="6299"/>
                    </a:lnTo>
                    <a:lnTo>
                      <a:pt x="7151" y="5720"/>
                    </a:lnTo>
                    <a:lnTo>
                      <a:pt x="7151" y="5123"/>
                    </a:lnTo>
                    <a:lnTo>
                      <a:pt x="7006" y="4001"/>
                    </a:lnTo>
                    <a:lnTo>
                      <a:pt x="6734" y="2987"/>
                    </a:lnTo>
                    <a:lnTo>
                      <a:pt x="6336" y="2064"/>
                    </a:lnTo>
                    <a:lnTo>
                      <a:pt x="5865" y="1304"/>
                    </a:lnTo>
                    <a:lnTo>
                      <a:pt x="5286" y="688"/>
                    </a:lnTo>
                    <a:lnTo>
                      <a:pt x="4653" y="254"/>
                    </a:lnTo>
                    <a:lnTo>
                      <a:pt x="3947" y="19"/>
                    </a:lnTo>
                    <a:lnTo>
                      <a:pt x="3585"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 name="Google Shape;566;p17"/>
              <p:cNvSpPr/>
              <p:nvPr/>
            </p:nvSpPr>
            <p:spPr>
              <a:xfrm>
                <a:off x="772061" y="2394905"/>
                <a:ext cx="67855" cy="106389"/>
              </a:xfrm>
              <a:custGeom>
                <a:avLst/>
                <a:gdLst/>
                <a:ahLst/>
                <a:cxnLst/>
                <a:rect l="l" t="t" r="r" b="b"/>
                <a:pathLst>
                  <a:path w="2136" h="3349" extrusionOk="0">
                    <a:moveTo>
                      <a:pt x="1068" y="0"/>
                    </a:moveTo>
                    <a:lnTo>
                      <a:pt x="851" y="18"/>
                    </a:lnTo>
                    <a:lnTo>
                      <a:pt x="471" y="272"/>
                    </a:lnTo>
                    <a:lnTo>
                      <a:pt x="163" y="742"/>
                    </a:lnTo>
                    <a:lnTo>
                      <a:pt x="0" y="1340"/>
                    </a:lnTo>
                    <a:lnTo>
                      <a:pt x="0" y="1684"/>
                    </a:lnTo>
                    <a:lnTo>
                      <a:pt x="0" y="2009"/>
                    </a:lnTo>
                    <a:lnTo>
                      <a:pt x="163" y="2625"/>
                    </a:lnTo>
                    <a:lnTo>
                      <a:pt x="471" y="3077"/>
                    </a:lnTo>
                    <a:lnTo>
                      <a:pt x="851" y="3331"/>
                    </a:lnTo>
                    <a:lnTo>
                      <a:pt x="1068" y="3349"/>
                    </a:lnTo>
                    <a:lnTo>
                      <a:pt x="1285" y="3331"/>
                    </a:lnTo>
                    <a:lnTo>
                      <a:pt x="1665" y="3077"/>
                    </a:lnTo>
                    <a:lnTo>
                      <a:pt x="1955" y="2625"/>
                    </a:lnTo>
                    <a:lnTo>
                      <a:pt x="2118" y="2009"/>
                    </a:lnTo>
                    <a:lnTo>
                      <a:pt x="2136" y="1684"/>
                    </a:lnTo>
                    <a:lnTo>
                      <a:pt x="2118" y="1340"/>
                    </a:lnTo>
                    <a:lnTo>
                      <a:pt x="1955" y="742"/>
                    </a:lnTo>
                    <a:lnTo>
                      <a:pt x="1665" y="272"/>
                    </a:lnTo>
                    <a:lnTo>
                      <a:pt x="1285" y="18"/>
                    </a:lnTo>
                    <a:lnTo>
                      <a:pt x="106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 name="Google Shape;567;p17"/>
              <p:cNvSpPr/>
              <p:nvPr/>
            </p:nvSpPr>
            <p:spPr>
              <a:xfrm>
                <a:off x="899131" y="2427657"/>
                <a:ext cx="90887" cy="122527"/>
              </a:xfrm>
              <a:custGeom>
                <a:avLst/>
                <a:gdLst/>
                <a:ahLst/>
                <a:cxnLst/>
                <a:rect l="l" t="t" r="r" b="b"/>
                <a:pathLst>
                  <a:path w="2861" h="3857" extrusionOk="0">
                    <a:moveTo>
                      <a:pt x="1430" y="1"/>
                    </a:moveTo>
                    <a:lnTo>
                      <a:pt x="1141" y="37"/>
                    </a:lnTo>
                    <a:lnTo>
                      <a:pt x="616" y="327"/>
                    </a:lnTo>
                    <a:lnTo>
                      <a:pt x="236" y="852"/>
                    </a:lnTo>
                    <a:lnTo>
                      <a:pt x="18" y="1539"/>
                    </a:lnTo>
                    <a:lnTo>
                      <a:pt x="0" y="1938"/>
                    </a:lnTo>
                    <a:lnTo>
                      <a:pt x="18" y="2336"/>
                    </a:lnTo>
                    <a:lnTo>
                      <a:pt x="236" y="3024"/>
                    </a:lnTo>
                    <a:lnTo>
                      <a:pt x="616" y="3549"/>
                    </a:lnTo>
                    <a:lnTo>
                      <a:pt x="1141" y="3838"/>
                    </a:lnTo>
                    <a:lnTo>
                      <a:pt x="1430" y="3856"/>
                    </a:lnTo>
                    <a:lnTo>
                      <a:pt x="1720" y="3838"/>
                    </a:lnTo>
                    <a:lnTo>
                      <a:pt x="2227" y="3549"/>
                    </a:lnTo>
                    <a:lnTo>
                      <a:pt x="2625" y="3024"/>
                    </a:lnTo>
                    <a:lnTo>
                      <a:pt x="2842" y="2336"/>
                    </a:lnTo>
                    <a:lnTo>
                      <a:pt x="2860" y="1938"/>
                    </a:lnTo>
                    <a:lnTo>
                      <a:pt x="2842" y="1539"/>
                    </a:lnTo>
                    <a:lnTo>
                      <a:pt x="2625" y="852"/>
                    </a:lnTo>
                    <a:lnTo>
                      <a:pt x="2227" y="327"/>
                    </a:lnTo>
                    <a:lnTo>
                      <a:pt x="1720" y="37"/>
                    </a:lnTo>
                    <a:lnTo>
                      <a:pt x="1430"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8" name="Google Shape;568;p17"/>
              <p:cNvSpPr/>
              <p:nvPr/>
            </p:nvSpPr>
            <p:spPr>
              <a:xfrm>
                <a:off x="389676" y="1789416"/>
                <a:ext cx="2222423" cy="1603147"/>
              </a:xfrm>
              <a:custGeom>
                <a:avLst/>
                <a:gdLst/>
                <a:ahLst/>
                <a:cxnLst/>
                <a:rect l="l" t="t" r="r" b="b"/>
                <a:pathLst>
                  <a:path w="69959" h="50465" extrusionOk="0">
                    <a:moveTo>
                      <a:pt x="33305" y="1"/>
                    </a:moveTo>
                    <a:lnTo>
                      <a:pt x="31766" y="91"/>
                    </a:lnTo>
                    <a:lnTo>
                      <a:pt x="30898" y="182"/>
                    </a:lnTo>
                    <a:lnTo>
                      <a:pt x="29196" y="453"/>
                    </a:lnTo>
                    <a:lnTo>
                      <a:pt x="27549" y="815"/>
                    </a:lnTo>
                    <a:lnTo>
                      <a:pt x="25956" y="1286"/>
                    </a:lnTo>
                    <a:lnTo>
                      <a:pt x="24400" y="1865"/>
                    </a:lnTo>
                    <a:lnTo>
                      <a:pt x="22879" y="2553"/>
                    </a:lnTo>
                    <a:lnTo>
                      <a:pt x="21413" y="3349"/>
                    </a:lnTo>
                    <a:lnTo>
                      <a:pt x="20001" y="4236"/>
                    </a:lnTo>
                    <a:lnTo>
                      <a:pt x="18607" y="5250"/>
                    </a:lnTo>
                    <a:lnTo>
                      <a:pt x="17268" y="6372"/>
                    </a:lnTo>
                    <a:lnTo>
                      <a:pt x="15983" y="7603"/>
                    </a:lnTo>
                    <a:lnTo>
                      <a:pt x="14716" y="8924"/>
                    </a:lnTo>
                    <a:lnTo>
                      <a:pt x="13503" y="10372"/>
                    </a:lnTo>
                    <a:lnTo>
                      <a:pt x="12327" y="11929"/>
                    </a:lnTo>
                    <a:lnTo>
                      <a:pt x="11186" y="13612"/>
                    </a:lnTo>
                    <a:lnTo>
                      <a:pt x="10082" y="15386"/>
                    </a:lnTo>
                    <a:lnTo>
                      <a:pt x="9557" y="16327"/>
                    </a:lnTo>
                    <a:lnTo>
                      <a:pt x="8707" y="17884"/>
                    </a:lnTo>
                    <a:lnTo>
                      <a:pt x="7132" y="21124"/>
                    </a:lnTo>
                    <a:lnTo>
                      <a:pt x="5720" y="24490"/>
                    </a:lnTo>
                    <a:lnTo>
                      <a:pt x="4453" y="27947"/>
                    </a:lnTo>
                    <a:lnTo>
                      <a:pt x="3313" y="31459"/>
                    </a:lnTo>
                    <a:lnTo>
                      <a:pt x="2263" y="35025"/>
                    </a:lnTo>
                    <a:lnTo>
                      <a:pt x="851" y="40419"/>
                    </a:lnTo>
                    <a:lnTo>
                      <a:pt x="18" y="43984"/>
                    </a:lnTo>
                    <a:lnTo>
                      <a:pt x="0" y="44057"/>
                    </a:lnTo>
                    <a:lnTo>
                      <a:pt x="37" y="44111"/>
                    </a:lnTo>
                    <a:lnTo>
                      <a:pt x="109" y="44202"/>
                    </a:lnTo>
                    <a:lnTo>
                      <a:pt x="779" y="44781"/>
                    </a:lnTo>
                    <a:lnTo>
                      <a:pt x="2263" y="45686"/>
                    </a:lnTo>
                    <a:lnTo>
                      <a:pt x="4109" y="46518"/>
                    </a:lnTo>
                    <a:lnTo>
                      <a:pt x="5684" y="47098"/>
                    </a:lnTo>
                    <a:lnTo>
                      <a:pt x="7602" y="47677"/>
                    </a:lnTo>
                    <a:lnTo>
                      <a:pt x="9883" y="48256"/>
                    </a:lnTo>
                    <a:lnTo>
                      <a:pt x="12562" y="48799"/>
                    </a:lnTo>
                    <a:lnTo>
                      <a:pt x="15675" y="49288"/>
                    </a:lnTo>
                    <a:lnTo>
                      <a:pt x="19223" y="49722"/>
                    </a:lnTo>
                    <a:lnTo>
                      <a:pt x="23277" y="50066"/>
                    </a:lnTo>
                    <a:lnTo>
                      <a:pt x="27839" y="50319"/>
                    </a:lnTo>
                    <a:lnTo>
                      <a:pt x="32925" y="50446"/>
                    </a:lnTo>
                    <a:lnTo>
                      <a:pt x="35712" y="50464"/>
                    </a:lnTo>
                    <a:lnTo>
                      <a:pt x="38500" y="50446"/>
                    </a:lnTo>
                    <a:lnTo>
                      <a:pt x="43568" y="50319"/>
                    </a:lnTo>
                    <a:lnTo>
                      <a:pt x="48075" y="50066"/>
                    </a:lnTo>
                    <a:lnTo>
                      <a:pt x="52039" y="49722"/>
                    </a:lnTo>
                    <a:lnTo>
                      <a:pt x="55514" y="49288"/>
                    </a:lnTo>
                    <a:lnTo>
                      <a:pt x="58501" y="48781"/>
                    </a:lnTo>
                    <a:lnTo>
                      <a:pt x="61053" y="48238"/>
                    </a:lnTo>
                    <a:lnTo>
                      <a:pt x="63207" y="47677"/>
                    </a:lnTo>
                    <a:lnTo>
                      <a:pt x="64999" y="47080"/>
                    </a:lnTo>
                    <a:lnTo>
                      <a:pt x="66447" y="46500"/>
                    </a:lnTo>
                    <a:lnTo>
                      <a:pt x="68076" y="45686"/>
                    </a:lnTo>
                    <a:lnTo>
                      <a:pt x="69361" y="44763"/>
                    </a:lnTo>
                    <a:lnTo>
                      <a:pt x="69904" y="44183"/>
                    </a:lnTo>
                    <a:lnTo>
                      <a:pt x="69958" y="44093"/>
                    </a:lnTo>
                    <a:lnTo>
                      <a:pt x="69687" y="43948"/>
                    </a:lnTo>
                    <a:lnTo>
                      <a:pt x="69650" y="44002"/>
                    </a:lnTo>
                    <a:lnTo>
                      <a:pt x="69144" y="44527"/>
                    </a:lnTo>
                    <a:lnTo>
                      <a:pt x="67895" y="45414"/>
                    </a:lnTo>
                    <a:lnTo>
                      <a:pt x="66266" y="46211"/>
                    </a:lnTo>
                    <a:lnTo>
                      <a:pt x="64836" y="46790"/>
                    </a:lnTo>
                    <a:lnTo>
                      <a:pt x="63062" y="47369"/>
                    </a:lnTo>
                    <a:lnTo>
                      <a:pt x="60926" y="47930"/>
                    </a:lnTo>
                    <a:lnTo>
                      <a:pt x="58374" y="48473"/>
                    </a:lnTo>
                    <a:lnTo>
                      <a:pt x="55405" y="48980"/>
                    </a:lnTo>
                    <a:lnTo>
                      <a:pt x="51948" y="49414"/>
                    </a:lnTo>
                    <a:lnTo>
                      <a:pt x="48002" y="49758"/>
                    </a:lnTo>
                    <a:lnTo>
                      <a:pt x="43532" y="50012"/>
                    </a:lnTo>
                    <a:lnTo>
                      <a:pt x="38482" y="50157"/>
                    </a:lnTo>
                    <a:lnTo>
                      <a:pt x="33088" y="50157"/>
                    </a:lnTo>
                    <a:lnTo>
                      <a:pt x="28237" y="50030"/>
                    </a:lnTo>
                    <a:lnTo>
                      <a:pt x="23875" y="49795"/>
                    </a:lnTo>
                    <a:lnTo>
                      <a:pt x="19983" y="49469"/>
                    </a:lnTo>
                    <a:lnTo>
                      <a:pt x="16526" y="49071"/>
                    </a:lnTo>
                    <a:lnTo>
                      <a:pt x="13485" y="48618"/>
                    </a:lnTo>
                    <a:lnTo>
                      <a:pt x="10824" y="48111"/>
                    </a:lnTo>
                    <a:lnTo>
                      <a:pt x="8526" y="47568"/>
                    </a:lnTo>
                    <a:lnTo>
                      <a:pt x="6571" y="47025"/>
                    </a:lnTo>
                    <a:lnTo>
                      <a:pt x="4942" y="46464"/>
                    </a:lnTo>
                    <a:lnTo>
                      <a:pt x="2987" y="45668"/>
                    </a:lnTo>
                    <a:lnTo>
                      <a:pt x="1322" y="44763"/>
                    </a:lnTo>
                    <a:lnTo>
                      <a:pt x="471" y="44129"/>
                    </a:lnTo>
                    <a:lnTo>
                      <a:pt x="326" y="43984"/>
                    </a:lnTo>
                    <a:lnTo>
                      <a:pt x="942" y="41324"/>
                    </a:lnTo>
                    <a:lnTo>
                      <a:pt x="2516" y="35115"/>
                    </a:lnTo>
                    <a:lnTo>
                      <a:pt x="4055" y="29993"/>
                    </a:lnTo>
                    <a:lnTo>
                      <a:pt x="5268" y="26499"/>
                    </a:lnTo>
                    <a:lnTo>
                      <a:pt x="6643" y="22988"/>
                    </a:lnTo>
                    <a:lnTo>
                      <a:pt x="8218" y="19513"/>
                    </a:lnTo>
                    <a:lnTo>
                      <a:pt x="10010" y="16164"/>
                    </a:lnTo>
                    <a:lnTo>
                      <a:pt x="12019" y="12960"/>
                    </a:lnTo>
                    <a:lnTo>
                      <a:pt x="13684" y="10734"/>
                    </a:lnTo>
                    <a:lnTo>
                      <a:pt x="14879" y="9304"/>
                    </a:lnTo>
                    <a:lnTo>
                      <a:pt x="16146" y="7965"/>
                    </a:lnTo>
                    <a:lnTo>
                      <a:pt x="17467" y="6716"/>
                    </a:lnTo>
                    <a:lnTo>
                      <a:pt x="18861" y="5539"/>
                    </a:lnTo>
                    <a:lnTo>
                      <a:pt x="20327" y="4471"/>
                    </a:lnTo>
                    <a:lnTo>
                      <a:pt x="21866" y="3512"/>
                    </a:lnTo>
                    <a:lnTo>
                      <a:pt x="23495" y="2643"/>
                    </a:lnTo>
                    <a:lnTo>
                      <a:pt x="25178" y="1919"/>
                    </a:lnTo>
                    <a:lnTo>
                      <a:pt x="26970" y="1304"/>
                    </a:lnTo>
                    <a:lnTo>
                      <a:pt x="28834" y="833"/>
                    </a:lnTo>
                    <a:lnTo>
                      <a:pt x="30771" y="507"/>
                    </a:lnTo>
                    <a:lnTo>
                      <a:pt x="31784" y="399"/>
                    </a:lnTo>
                    <a:lnTo>
                      <a:pt x="32617" y="344"/>
                    </a:lnTo>
                    <a:lnTo>
                      <a:pt x="34264" y="290"/>
                    </a:lnTo>
                    <a:lnTo>
                      <a:pt x="35893" y="344"/>
                    </a:lnTo>
                    <a:lnTo>
                      <a:pt x="37486" y="489"/>
                    </a:lnTo>
                    <a:lnTo>
                      <a:pt x="39079" y="706"/>
                    </a:lnTo>
                    <a:lnTo>
                      <a:pt x="40636" y="1014"/>
                    </a:lnTo>
                    <a:lnTo>
                      <a:pt x="42916" y="1630"/>
                    </a:lnTo>
                    <a:lnTo>
                      <a:pt x="45867" y="2697"/>
                    </a:lnTo>
                    <a:lnTo>
                      <a:pt x="48690" y="4055"/>
                    </a:lnTo>
                    <a:lnTo>
                      <a:pt x="51387" y="5666"/>
                    </a:lnTo>
                    <a:lnTo>
                      <a:pt x="53957" y="7512"/>
                    </a:lnTo>
                    <a:lnTo>
                      <a:pt x="56365" y="9539"/>
                    </a:lnTo>
                    <a:lnTo>
                      <a:pt x="58609" y="11766"/>
                    </a:lnTo>
                    <a:lnTo>
                      <a:pt x="60691" y="14155"/>
                    </a:lnTo>
                    <a:lnTo>
                      <a:pt x="62591" y="16653"/>
                    </a:lnTo>
                    <a:lnTo>
                      <a:pt x="64311" y="19259"/>
                    </a:lnTo>
                    <a:lnTo>
                      <a:pt x="65831" y="21956"/>
                    </a:lnTo>
                    <a:lnTo>
                      <a:pt x="67134" y="24708"/>
                    </a:lnTo>
                    <a:lnTo>
                      <a:pt x="68220" y="27495"/>
                    </a:lnTo>
                    <a:lnTo>
                      <a:pt x="68673" y="28907"/>
                    </a:lnTo>
                    <a:lnTo>
                      <a:pt x="68963" y="28816"/>
                    </a:lnTo>
                    <a:lnTo>
                      <a:pt x="68474" y="27296"/>
                    </a:lnTo>
                    <a:lnTo>
                      <a:pt x="67315" y="24345"/>
                    </a:lnTo>
                    <a:lnTo>
                      <a:pt x="65940" y="21468"/>
                    </a:lnTo>
                    <a:lnTo>
                      <a:pt x="64383" y="18698"/>
                    </a:lnTo>
                    <a:lnTo>
                      <a:pt x="62609" y="16056"/>
                    </a:lnTo>
                    <a:lnTo>
                      <a:pt x="60673" y="13558"/>
                    </a:lnTo>
                    <a:lnTo>
                      <a:pt x="58573" y="11205"/>
                    </a:lnTo>
                    <a:lnTo>
                      <a:pt x="56310" y="9015"/>
                    </a:lnTo>
                    <a:lnTo>
                      <a:pt x="55116" y="8001"/>
                    </a:lnTo>
                    <a:lnTo>
                      <a:pt x="53776" y="6933"/>
                    </a:lnTo>
                    <a:lnTo>
                      <a:pt x="51043" y="5032"/>
                    </a:lnTo>
                    <a:lnTo>
                      <a:pt x="48238" y="3422"/>
                    </a:lnTo>
                    <a:lnTo>
                      <a:pt x="45342" y="2118"/>
                    </a:lnTo>
                    <a:lnTo>
                      <a:pt x="42391" y="1123"/>
                    </a:lnTo>
                    <a:lnTo>
                      <a:pt x="39405" y="435"/>
                    </a:lnTo>
                    <a:lnTo>
                      <a:pt x="36364" y="55"/>
                    </a:lnTo>
                    <a:lnTo>
                      <a:pt x="33305"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17"/>
              <p:cNvSpPr/>
              <p:nvPr/>
            </p:nvSpPr>
            <p:spPr>
              <a:xfrm>
                <a:off x="2571214" y="2704829"/>
                <a:ext cx="53528" cy="483597"/>
              </a:xfrm>
              <a:custGeom>
                <a:avLst/>
                <a:gdLst/>
                <a:ahLst/>
                <a:cxnLst/>
                <a:rect l="l" t="t" r="r" b="b"/>
                <a:pathLst>
                  <a:path w="1685" h="15223" extrusionOk="0">
                    <a:moveTo>
                      <a:pt x="291" y="0"/>
                    </a:moveTo>
                    <a:lnTo>
                      <a:pt x="1" y="73"/>
                    </a:lnTo>
                    <a:lnTo>
                      <a:pt x="254" y="996"/>
                    </a:lnTo>
                    <a:lnTo>
                      <a:pt x="689" y="2842"/>
                    </a:lnTo>
                    <a:lnTo>
                      <a:pt x="997" y="4688"/>
                    </a:lnTo>
                    <a:lnTo>
                      <a:pt x="1232" y="6553"/>
                    </a:lnTo>
                    <a:lnTo>
                      <a:pt x="1359" y="8435"/>
                    </a:lnTo>
                    <a:lnTo>
                      <a:pt x="1377" y="10336"/>
                    </a:lnTo>
                    <a:lnTo>
                      <a:pt x="1304" y="12254"/>
                    </a:lnTo>
                    <a:lnTo>
                      <a:pt x="1123" y="14191"/>
                    </a:lnTo>
                    <a:lnTo>
                      <a:pt x="997" y="15186"/>
                    </a:lnTo>
                    <a:lnTo>
                      <a:pt x="1304" y="15223"/>
                    </a:lnTo>
                    <a:lnTo>
                      <a:pt x="1431" y="14227"/>
                    </a:lnTo>
                    <a:lnTo>
                      <a:pt x="1612" y="12272"/>
                    </a:lnTo>
                    <a:lnTo>
                      <a:pt x="1684" y="10336"/>
                    </a:lnTo>
                    <a:lnTo>
                      <a:pt x="1648" y="8435"/>
                    </a:lnTo>
                    <a:lnTo>
                      <a:pt x="1521" y="6535"/>
                    </a:lnTo>
                    <a:lnTo>
                      <a:pt x="1304" y="4652"/>
                    </a:lnTo>
                    <a:lnTo>
                      <a:pt x="978" y="2788"/>
                    </a:lnTo>
                    <a:lnTo>
                      <a:pt x="544" y="923"/>
                    </a:lnTo>
                    <a:lnTo>
                      <a:pt x="291" y="0"/>
                    </a:ln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sp>
        <p:nvSpPr>
          <p:cNvPr id="570" name="Google Shape;570;p17"/>
          <p:cNvSpPr txBox="1">
            <a:spLocks noGrp="1"/>
          </p:cNvSpPr>
          <p:nvPr>
            <p:ph type="title"/>
          </p:nvPr>
        </p:nvSpPr>
        <p:spPr>
          <a:xfrm>
            <a:off x="960000" y="716367"/>
            <a:ext cx="6683600" cy="625200"/>
          </a:xfrm>
          <a:prstGeom prst="rect">
            <a:avLst/>
          </a:prstGeom>
        </p:spPr>
        <p:txBody>
          <a:bodyPr spcFirstLastPara="1" wrap="square" lIns="91425" tIns="91425" rIns="91425" bIns="91425" anchor="ctr" anchorCtr="0">
            <a:noAutofit/>
          </a:bodyPr>
          <a:lstStyle>
            <a:lvl1pPr lvl="0" rtl="0">
              <a:spcBef>
                <a:spcPts val="0"/>
              </a:spcBef>
              <a:spcAft>
                <a:spcPts val="0"/>
              </a:spcAft>
              <a:buSzPts val="4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72242696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571"/>
        <p:cNvGrpSpPr/>
        <p:nvPr/>
      </p:nvGrpSpPr>
      <p:grpSpPr>
        <a:xfrm>
          <a:off x="0" y="0"/>
          <a:ext cx="0" cy="0"/>
          <a:chOff x="0" y="0"/>
          <a:chExt cx="0" cy="0"/>
        </a:xfrm>
      </p:grpSpPr>
      <p:grpSp>
        <p:nvGrpSpPr>
          <p:cNvPr id="572" name="Google Shape;572;p18"/>
          <p:cNvGrpSpPr/>
          <p:nvPr/>
        </p:nvGrpSpPr>
        <p:grpSpPr>
          <a:xfrm>
            <a:off x="-415391" y="-165547"/>
            <a:ext cx="13044709" cy="7123691"/>
            <a:chOff x="-311543" y="-124160"/>
            <a:chExt cx="9783532" cy="5342768"/>
          </a:xfrm>
        </p:grpSpPr>
        <p:grpSp>
          <p:nvGrpSpPr>
            <p:cNvPr id="573" name="Google Shape;573;p18"/>
            <p:cNvGrpSpPr/>
            <p:nvPr/>
          </p:nvGrpSpPr>
          <p:grpSpPr>
            <a:xfrm>
              <a:off x="7104525" y="-124160"/>
              <a:ext cx="2367465" cy="1014027"/>
              <a:chOff x="7135375" y="-116610"/>
              <a:chExt cx="2367465" cy="1014027"/>
            </a:xfrm>
          </p:grpSpPr>
          <p:grpSp>
            <p:nvGrpSpPr>
              <p:cNvPr id="574" name="Google Shape;574;p18"/>
              <p:cNvGrpSpPr/>
              <p:nvPr/>
            </p:nvGrpSpPr>
            <p:grpSpPr>
              <a:xfrm>
                <a:off x="7135375" y="541428"/>
                <a:ext cx="830714" cy="355988"/>
                <a:chOff x="1925508" y="3606994"/>
                <a:chExt cx="1061479" cy="454879"/>
              </a:xfrm>
            </p:grpSpPr>
            <p:sp>
              <p:nvSpPr>
                <p:cNvPr id="575" name="Google Shape;575;p18"/>
                <p:cNvSpPr/>
                <p:nvPr/>
              </p:nvSpPr>
              <p:spPr>
                <a:xfrm>
                  <a:off x="1930114" y="3611600"/>
                  <a:ext cx="1052267" cy="445666"/>
                </a:xfrm>
                <a:custGeom>
                  <a:avLst/>
                  <a:gdLst/>
                  <a:ahLst/>
                  <a:cxnLst/>
                  <a:rect l="l" t="t" r="r" b="b"/>
                  <a:pathLst>
                    <a:path w="33124" h="14029" extrusionOk="0">
                      <a:moveTo>
                        <a:pt x="16924" y="1"/>
                      </a:moveTo>
                      <a:lnTo>
                        <a:pt x="15802" y="91"/>
                      </a:lnTo>
                      <a:lnTo>
                        <a:pt x="14770" y="344"/>
                      </a:lnTo>
                      <a:lnTo>
                        <a:pt x="13883" y="743"/>
                      </a:lnTo>
                      <a:lnTo>
                        <a:pt x="13177" y="1340"/>
                      </a:lnTo>
                      <a:lnTo>
                        <a:pt x="12688" y="2136"/>
                      </a:lnTo>
                      <a:lnTo>
                        <a:pt x="12435" y="3150"/>
                      </a:lnTo>
                      <a:lnTo>
                        <a:pt x="12417" y="3747"/>
                      </a:lnTo>
                      <a:lnTo>
                        <a:pt x="12290" y="3494"/>
                      </a:lnTo>
                      <a:lnTo>
                        <a:pt x="11928" y="3059"/>
                      </a:lnTo>
                      <a:lnTo>
                        <a:pt x="11494" y="2697"/>
                      </a:lnTo>
                      <a:lnTo>
                        <a:pt x="11005" y="2408"/>
                      </a:lnTo>
                      <a:lnTo>
                        <a:pt x="10191" y="2118"/>
                      </a:lnTo>
                      <a:lnTo>
                        <a:pt x="9014" y="2010"/>
                      </a:lnTo>
                      <a:lnTo>
                        <a:pt x="8163" y="2154"/>
                      </a:lnTo>
                      <a:lnTo>
                        <a:pt x="7638" y="2317"/>
                      </a:lnTo>
                      <a:lnTo>
                        <a:pt x="7186" y="2589"/>
                      </a:lnTo>
                      <a:lnTo>
                        <a:pt x="6788" y="2915"/>
                      </a:lnTo>
                      <a:lnTo>
                        <a:pt x="6498" y="3331"/>
                      </a:lnTo>
                      <a:lnTo>
                        <a:pt x="6317" y="3802"/>
                      </a:lnTo>
                      <a:lnTo>
                        <a:pt x="6245" y="4381"/>
                      </a:lnTo>
                      <a:lnTo>
                        <a:pt x="6335" y="5014"/>
                      </a:lnTo>
                      <a:lnTo>
                        <a:pt x="6444" y="5376"/>
                      </a:lnTo>
                      <a:lnTo>
                        <a:pt x="5991" y="5286"/>
                      </a:lnTo>
                      <a:lnTo>
                        <a:pt x="4869" y="5213"/>
                      </a:lnTo>
                      <a:lnTo>
                        <a:pt x="3656" y="5232"/>
                      </a:lnTo>
                      <a:lnTo>
                        <a:pt x="2426" y="5394"/>
                      </a:lnTo>
                      <a:lnTo>
                        <a:pt x="1321" y="5738"/>
                      </a:lnTo>
                      <a:lnTo>
                        <a:pt x="670" y="6118"/>
                      </a:lnTo>
                      <a:lnTo>
                        <a:pt x="344" y="6444"/>
                      </a:lnTo>
                      <a:lnTo>
                        <a:pt x="109" y="6824"/>
                      </a:lnTo>
                      <a:lnTo>
                        <a:pt x="0" y="7259"/>
                      </a:lnTo>
                      <a:lnTo>
                        <a:pt x="18" y="7766"/>
                      </a:lnTo>
                      <a:lnTo>
                        <a:pt x="199" y="8345"/>
                      </a:lnTo>
                      <a:lnTo>
                        <a:pt x="362" y="8671"/>
                      </a:lnTo>
                      <a:lnTo>
                        <a:pt x="489" y="8906"/>
                      </a:lnTo>
                      <a:lnTo>
                        <a:pt x="869" y="9304"/>
                      </a:lnTo>
                      <a:lnTo>
                        <a:pt x="1358" y="9648"/>
                      </a:lnTo>
                      <a:lnTo>
                        <a:pt x="1937" y="9938"/>
                      </a:lnTo>
                      <a:lnTo>
                        <a:pt x="2950" y="10263"/>
                      </a:lnTo>
                      <a:lnTo>
                        <a:pt x="4471" y="10499"/>
                      </a:lnTo>
                      <a:lnTo>
                        <a:pt x="6100" y="10517"/>
                      </a:lnTo>
                      <a:lnTo>
                        <a:pt x="7675" y="10354"/>
                      </a:lnTo>
                      <a:lnTo>
                        <a:pt x="9068" y="10028"/>
                      </a:lnTo>
                      <a:lnTo>
                        <a:pt x="10173" y="9539"/>
                      </a:lnTo>
                      <a:lnTo>
                        <a:pt x="10553" y="9250"/>
                      </a:lnTo>
                      <a:lnTo>
                        <a:pt x="10625" y="9648"/>
                      </a:lnTo>
                      <a:lnTo>
                        <a:pt x="11005" y="10426"/>
                      </a:lnTo>
                      <a:lnTo>
                        <a:pt x="11602" y="11150"/>
                      </a:lnTo>
                      <a:lnTo>
                        <a:pt x="12363" y="11838"/>
                      </a:lnTo>
                      <a:lnTo>
                        <a:pt x="13250" y="12435"/>
                      </a:lnTo>
                      <a:lnTo>
                        <a:pt x="14191" y="12960"/>
                      </a:lnTo>
                      <a:lnTo>
                        <a:pt x="15132" y="13395"/>
                      </a:lnTo>
                      <a:lnTo>
                        <a:pt x="16019" y="13702"/>
                      </a:lnTo>
                      <a:lnTo>
                        <a:pt x="16417" y="13811"/>
                      </a:lnTo>
                      <a:lnTo>
                        <a:pt x="17105" y="13938"/>
                      </a:lnTo>
                      <a:lnTo>
                        <a:pt x="18354" y="14028"/>
                      </a:lnTo>
                      <a:lnTo>
                        <a:pt x="19476" y="13883"/>
                      </a:lnTo>
                      <a:lnTo>
                        <a:pt x="20490" y="13521"/>
                      </a:lnTo>
                      <a:lnTo>
                        <a:pt x="21395" y="12960"/>
                      </a:lnTo>
                      <a:lnTo>
                        <a:pt x="22191" y="12236"/>
                      </a:lnTo>
                      <a:lnTo>
                        <a:pt x="22879" y="11331"/>
                      </a:lnTo>
                      <a:lnTo>
                        <a:pt x="23476" y="10263"/>
                      </a:lnTo>
                      <a:lnTo>
                        <a:pt x="23748" y="9684"/>
                      </a:lnTo>
                      <a:lnTo>
                        <a:pt x="24019" y="10010"/>
                      </a:lnTo>
                      <a:lnTo>
                        <a:pt x="24779" y="10571"/>
                      </a:lnTo>
                      <a:lnTo>
                        <a:pt x="25775" y="11006"/>
                      </a:lnTo>
                      <a:lnTo>
                        <a:pt x="26897" y="11313"/>
                      </a:lnTo>
                      <a:lnTo>
                        <a:pt x="28092" y="11494"/>
                      </a:lnTo>
                      <a:lnTo>
                        <a:pt x="29250" y="11530"/>
                      </a:lnTo>
                      <a:lnTo>
                        <a:pt x="30336" y="11404"/>
                      </a:lnTo>
                      <a:lnTo>
                        <a:pt x="31259" y="11132"/>
                      </a:lnTo>
                      <a:lnTo>
                        <a:pt x="31621" y="10933"/>
                      </a:lnTo>
                      <a:lnTo>
                        <a:pt x="31983" y="10698"/>
                      </a:lnTo>
                      <a:lnTo>
                        <a:pt x="32508" y="10245"/>
                      </a:lnTo>
                      <a:lnTo>
                        <a:pt x="32870" y="9811"/>
                      </a:lnTo>
                      <a:lnTo>
                        <a:pt x="33069" y="9395"/>
                      </a:lnTo>
                      <a:lnTo>
                        <a:pt x="33124" y="8996"/>
                      </a:lnTo>
                      <a:lnTo>
                        <a:pt x="33051" y="8652"/>
                      </a:lnTo>
                      <a:lnTo>
                        <a:pt x="32852" y="8345"/>
                      </a:lnTo>
                      <a:lnTo>
                        <a:pt x="32545" y="8091"/>
                      </a:lnTo>
                      <a:lnTo>
                        <a:pt x="31965" y="7820"/>
                      </a:lnTo>
                      <a:lnTo>
                        <a:pt x="30934" y="7711"/>
                      </a:lnTo>
                      <a:lnTo>
                        <a:pt x="30065" y="7856"/>
                      </a:lnTo>
                      <a:lnTo>
                        <a:pt x="29467" y="8055"/>
                      </a:lnTo>
                      <a:lnTo>
                        <a:pt x="28888" y="8363"/>
                      </a:lnTo>
                      <a:lnTo>
                        <a:pt x="28309" y="8779"/>
                      </a:lnTo>
                      <a:lnTo>
                        <a:pt x="28038" y="9033"/>
                      </a:lnTo>
                      <a:lnTo>
                        <a:pt x="28038" y="8399"/>
                      </a:lnTo>
                      <a:lnTo>
                        <a:pt x="27838" y="7168"/>
                      </a:lnTo>
                      <a:lnTo>
                        <a:pt x="27458" y="5974"/>
                      </a:lnTo>
                      <a:lnTo>
                        <a:pt x="26952" y="4815"/>
                      </a:lnTo>
                      <a:lnTo>
                        <a:pt x="26662" y="4272"/>
                      </a:lnTo>
                      <a:lnTo>
                        <a:pt x="26463" y="3928"/>
                      </a:lnTo>
                      <a:lnTo>
                        <a:pt x="25865" y="3240"/>
                      </a:lnTo>
                      <a:lnTo>
                        <a:pt x="25087" y="2589"/>
                      </a:lnTo>
                      <a:lnTo>
                        <a:pt x="24128" y="1973"/>
                      </a:lnTo>
                      <a:lnTo>
                        <a:pt x="23060" y="1430"/>
                      </a:lnTo>
                      <a:lnTo>
                        <a:pt x="21883" y="942"/>
                      </a:lnTo>
                      <a:lnTo>
                        <a:pt x="20653" y="544"/>
                      </a:lnTo>
                      <a:lnTo>
                        <a:pt x="19386" y="254"/>
                      </a:lnTo>
                      <a:lnTo>
                        <a:pt x="18137" y="55"/>
                      </a:lnTo>
                      <a:lnTo>
                        <a:pt x="16924"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6" name="Google Shape;576;p18"/>
                <p:cNvSpPr/>
                <p:nvPr/>
              </p:nvSpPr>
              <p:spPr>
                <a:xfrm>
                  <a:off x="1925508" y="3606994"/>
                  <a:ext cx="1061479" cy="454879"/>
                </a:xfrm>
                <a:custGeom>
                  <a:avLst/>
                  <a:gdLst/>
                  <a:ahLst/>
                  <a:cxnLst/>
                  <a:rect l="l" t="t" r="r" b="b"/>
                  <a:pathLst>
                    <a:path w="33414" h="14319" extrusionOk="0">
                      <a:moveTo>
                        <a:pt x="17594" y="1"/>
                      </a:moveTo>
                      <a:lnTo>
                        <a:pt x="15983" y="73"/>
                      </a:lnTo>
                      <a:lnTo>
                        <a:pt x="15277" y="236"/>
                      </a:lnTo>
                      <a:lnTo>
                        <a:pt x="14643" y="417"/>
                      </a:lnTo>
                      <a:lnTo>
                        <a:pt x="13865" y="833"/>
                      </a:lnTo>
                      <a:lnTo>
                        <a:pt x="13431" y="1177"/>
                      </a:lnTo>
                      <a:lnTo>
                        <a:pt x="13087" y="1557"/>
                      </a:lnTo>
                      <a:lnTo>
                        <a:pt x="12797" y="2010"/>
                      </a:lnTo>
                      <a:lnTo>
                        <a:pt x="12598" y="2517"/>
                      </a:lnTo>
                      <a:lnTo>
                        <a:pt x="12453" y="3078"/>
                      </a:lnTo>
                      <a:lnTo>
                        <a:pt x="12435" y="3385"/>
                      </a:lnTo>
                      <a:lnTo>
                        <a:pt x="12236" y="3150"/>
                      </a:lnTo>
                      <a:lnTo>
                        <a:pt x="11766" y="2734"/>
                      </a:lnTo>
                      <a:lnTo>
                        <a:pt x="11223" y="2426"/>
                      </a:lnTo>
                      <a:lnTo>
                        <a:pt x="10607" y="2191"/>
                      </a:lnTo>
                      <a:lnTo>
                        <a:pt x="9974" y="2064"/>
                      </a:lnTo>
                      <a:lnTo>
                        <a:pt x="9340" y="2010"/>
                      </a:lnTo>
                      <a:lnTo>
                        <a:pt x="8688" y="2064"/>
                      </a:lnTo>
                      <a:lnTo>
                        <a:pt x="8091" y="2191"/>
                      </a:lnTo>
                      <a:lnTo>
                        <a:pt x="7802" y="2299"/>
                      </a:lnTo>
                      <a:lnTo>
                        <a:pt x="7349" y="2517"/>
                      </a:lnTo>
                      <a:lnTo>
                        <a:pt x="6824" y="2951"/>
                      </a:lnTo>
                      <a:lnTo>
                        <a:pt x="6571" y="3313"/>
                      </a:lnTo>
                      <a:lnTo>
                        <a:pt x="6390" y="3693"/>
                      </a:lnTo>
                      <a:lnTo>
                        <a:pt x="6281" y="4109"/>
                      </a:lnTo>
                      <a:lnTo>
                        <a:pt x="6263" y="4815"/>
                      </a:lnTo>
                      <a:lnTo>
                        <a:pt x="6372" y="5322"/>
                      </a:lnTo>
                      <a:lnTo>
                        <a:pt x="5666" y="5232"/>
                      </a:lnTo>
                      <a:lnTo>
                        <a:pt x="3982" y="5214"/>
                      </a:lnTo>
                      <a:lnTo>
                        <a:pt x="2661" y="5377"/>
                      </a:lnTo>
                      <a:lnTo>
                        <a:pt x="1847" y="5576"/>
                      </a:lnTo>
                      <a:lnTo>
                        <a:pt x="1123" y="5883"/>
                      </a:lnTo>
                      <a:lnTo>
                        <a:pt x="543" y="6300"/>
                      </a:lnTo>
                      <a:lnTo>
                        <a:pt x="326" y="6553"/>
                      </a:lnTo>
                      <a:lnTo>
                        <a:pt x="163" y="6788"/>
                      </a:lnTo>
                      <a:lnTo>
                        <a:pt x="0" y="7313"/>
                      </a:lnTo>
                      <a:lnTo>
                        <a:pt x="18" y="7892"/>
                      </a:lnTo>
                      <a:lnTo>
                        <a:pt x="199" y="8544"/>
                      </a:lnTo>
                      <a:lnTo>
                        <a:pt x="362" y="8888"/>
                      </a:lnTo>
                      <a:lnTo>
                        <a:pt x="634" y="8743"/>
                      </a:lnTo>
                      <a:lnTo>
                        <a:pt x="489" y="8435"/>
                      </a:lnTo>
                      <a:lnTo>
                        <a:pt x="326" y="7892"/>
                      </a:lnTo>
                      <a:lnTo>
                        <a:pt x="308" y="7386"/>
                      </a:lnTo>
                      <a:lnTo>
                        <a:pt x="435" y="6933"/>
                      </a:lnTo>
                      <a:lnTo>
                        <a:pt x="561" y="6734"/>
                      </a:lnTo>
                      <a:lnTo>
                        <a:pt x="779" y="6499"/>
                      </a:lnTo>
                      <a:lnTo>
                        <a:pt x="1358" y="6101"/>
                      </a:lnTo>
                      <a:lnTo>
                        <a:pt x="2100" y="5811"/>
                      </a:lnTo>
                      <a:lnTo>
                        <a:pt x="2933" y="5630"/>
                      </a:lnTo>
                      <a:lnTo>
                        <a:pt x="4254" y="5503"/>
                      </a:lnTo>
                      <a:lnTo>
                        <a:pt x="5919" y="5558"/>
                      </a:lnTo>
                      <a:lnTo>
                        <a:pt x="6553" y="5666"/>
                      </a:lnTo>
                      <a:lnTo>
                        <a:pt x="6625" y="5666"/>
                      </a:lnTo>
                      <a:lnTo>
                        <a:pt x="6697" y="5612"/>
                      </a:lnTo>
                      <a:lnTo>
                        <a:pt x="6734" y="5539"/>
                      </a:lnTo>
                      <a:lnTo>
                        <a:pt x="6734" y="5467"/>
                      </a:lnTo>
                      <a:lnTo>
                        <a:pt x="6589" y="4978"/>
                      </a:lnTo>
                      <a:lnTo>
                        <a:pt x="6571" y="4091"/>
                      </a:lnTo>
                      <a:lnTo>
                        <a:pt x="6788" y="3530"/>
                      </a:lnTo>
                      <a:lnTo>
                        <a:pt x="7023" y="3204"/>
                      </a:lnTo>
                      <a:lnTo>
                        <a:pt x="7494" y="2788"/>
                      </a:lnTo>
                      <a:lnTo>
                        <a:pt x="7928" y="2589"/>
                      </a:lnTo>
                      <a:lnTo>
                        <a:pt x="8218" y="2480"/>
                      </a:lnTo>
                      <a:lnTo>
                        <a:pt x="8833" y="2336"/>
                      </a:lnTo>
                      <a:lnTo>
                        <a:pt x="9485" y="2318"/>
                      </a:lnTo>
                      <a:lnTo>
                        <a:pt x="10136" y="2390"/>
                      </a:lnTo>
                      <a:lnTo>
                        <a:pt x="10770" y="2553"/>
                      </a:lnTo>
                      <a:lnTo>
                        <a:pt x="11349" y="2824"/>
                      </a:lnTo>
                      <a:lnTo>
                        <a:pt x="11874" y="3204"/>
                      </a:lnTo>
                      <a:lnTo>
                        <a:pt x="12272" y="3675"/>
                      </a:lnTo>
                      <a:lnTo>
                        <a:pt x="12435" y="3947"/>
                      </a:lnTo>
                      <a:lnTo>
                        <a:pt x="12490" y="4037"/>
                      </a:lnTo>
                      <a:lnTo>
                        <a:pt x="12598" y="4037"/>
                      </a:lnTo>
                      <a:lnTo>
                        <a:pt x="12689" y="3983"/>
                      </a:lnTo>
                      <a:lnTo>
                        <a:pt x="12707" y="3892"/>
                      </a:lnTo>
                      <a:lnTo>
                        <a:pt x="12707" y="3566"/>
                      </a:lnTo>
                      <a:lnTo>
                        <a:pt x="12797" y="2951"/>
                      </a:lnTo>
                      <a:lnTo>
                        <a:pt x="12942" y="2408"/>
                      </a:lnTo>
                      <a:lnTo>
                        <a:pt x="13195" y="1919"/>
                      </a:lnTo>
                      <a:lnTo>
                        <a:pt x="13521" y="1503"/>
                      </a:lnTo>
                      <a:lnTo>
                        <a:pt x="13938" y="1141"/>
                      </a:lnTo>
                      <a:lnTo>
                        <a:pt x="14444" y="851"/>
                      </a:lnTo>
                      <a:lnTo>
                        <a:pt x="15024" y="616"/>
                      </a:lnTo>
                      <a:lnTo>
                        <a:pt x="15349" y="526"/>
                      </a:lnTo>
                      <a:lnTo>
                        <a:pt x="16073" y="363"/>
                      </a:lnTo>
                      <a:lnTo>
                        <a:pt x="17684" y="308"/>
                      </a:lnTo>
                      <a:lnTo>
                        <a:pt x="19386" y="526"/>
                      </a:lnTo>
                      <a:lnTo>
                        <a:pt x="21123" y="942"/>
                      </a:lnTo>
                      <a:lnTo>
                        <a:pt x="22771" y="1557"/>
                      </a:lnTo>
                      <a:lnTo>
                        <a:pt x="24273" y="2299"/>
                      </a:lnTo>
                      <a:lnTo>
                        <a:pt x="25504" y="3150"/>
                      </a:lnTo>
                      <a:lnTo>
                        <a:pt x="26210" y="3802"/>
                      </a:lnTo>
                      <a:lnTo>
                        <a:pt x="26554" y="4254"/>
                      </a:lnTo>
                      <a:lnTo>
                        <a:pt x="26680" y="4490"/>
                      </a:lnTo>
                      <a:lnTo>
                        <a:pt x="27024" y="5159"/>
                      </a:lnTo>
                      <a:lnTo>
                        <a:pt x="27549" y="6408"/>
                      </a:lnTo>
                      <a:lnTo>
                        <a:pt x="27875" y="7567"/>
                      </a:lnTo>
                      <a:lnTo>
                        <a:pt x="28020" y="8653"/>
                      </a:lnTo>
                      <a:lnTo>
                        <a:pt x="28038" y="9178"/>
                      </a:lnTo>
                      <a:lnTo>
                        <a:pt x="28038" y="9268"/>
                      </a:lnTo>
                      <a:lnTo>
                        <a:pt x="28128" y="9304"/>
                      </a:lnTo>
                      <a:lnTo>
                        <a:pt x="28201" y="9340"/>
                      </a:lnTo>
                      <a:lnTo>
                        <a:pt x="28291" y="9286"/>
                      </a:lnTo>
                      <a:lnTo>
                        <a:pt x="28526" y="9051"/>
                      </a:lnTo>
                      <a:lnTo>
                        <a:pt x="29051" y="8671"/>
                      </a:lnTo>
                      <a:lnTo>
                        <a:pt x="29848" y="8273"/>
                      </a:lnTo>
                      <a:lnTo>
                        <a:pt x="30879" y="8037"/>
                      </a:lnTo>
                      <a:lnTo>
                        <a:pt x="31821" y="8055"/>
                      </a:lnTo>
                      <a:lnTo>
                        <a:pt x="32219" y="8182"/>
                      </a:lnTo>
                      <a:lnTo>
                        <a:pt x="32581" y="8345"/>
                      </a:lnTo>
                      <a:lnTo>
                        <a:pt x="32943" y="8671"/>
                      </a:lnTo>
                      <a:lnTo>
                        <a:pt x="33088" y="8942"/>
                      </a:lnTo>
                      <a:lnTo>
                        <a:pt x="33106" y="9087"/>
                      </a:lnTo>
                      <a:lnTo>
                        <a:pt x="33106" y="9304"/>
                      </a:lnTo>
                      <a:lnTo>
                        <a:pt x="32961" y="9757"/>
                      </a:lnTo>
                      <a:lnTo>
                        <a:pt x="32599" y="10227"/>
                      </a:lnTo>
                      <a:lnTo>
                        <a:pt x="32038" y="10716"/>
                      </a:lnTo>
                      <a:lnTo>
                        <a:pt x="31694" y="10951"/>
                      </a:lnTo>
                      <a:lnTo>
                        <a:pt x="31350" y="11132"/>
                      </a:lnTo>
                      <a:lnTo>
                        <a:pt x="30463" y="11404"/>
                      </a:lnTo>
                      <a:lnTo>
                        <a:pt x="29413" y="11513"/>
                      </a:lnTo>
                      <a:lnTo>
                        <a:pt x="28273" y="11476"/>
                      </a:lnTo>
                      <a:lnTo>
                        <a:pt x="27115" y="11332"/>
                      </a:lnTo>
                      <a:lnTo>
                        <a:pt x="26010" y="11024"/>
                      </a:lnTo>
                      <a:lnTo>
                        <a:pt x="25033" y="10608"/>
                      </a:lnTo>
                      <a:lnTo>
                        <a:pt x="24273" y="10064"/>
                      </a:lnTo>
                      <a:lnTo>
                        <a:pt x="24019" y="9739"/>
                      </a:lnTo>
                      <a:lnTo>
                        <a:pt x="23947" y="9684"/>
                      </a:lnTo>
                      <a:lnTo>
                        <a:pt x="23875" y="9666"/>
                      </a:lnTo>
                      <a:lnTo>
                        <a:pt x="23802" y="9702"/>
                      </a:lnTo>
                      <a:lnTo>
                        <a:pt x="23748" y="9757"/>
                      </a:lnTo>
                      <a:lnTo>
                        <a:pt x="23458" y="10390"/>
                      </a:lnTo>
                      <a:lnTo>
                        <a:pt x="22825" y="11494"/>
                      </a:lnTo>
                      <a:lnTo>
                        <a:pt x="22101" y="12381"/>
                      </a:lnTo>
                      <a:lnTo>
                        <a:pt x="21304" y="13087"/>
                      </a:lnTo>
                      <a:lnTo>
                        <a:pt x="20399" y="13594"/>
                      </a:lnTo>
                      <a:lnTo>
                        <a:pt x="19422" y="13902"/>
                      </a:lnTo>
                      <a:lnTo>
                        <a:pt x="18354" y="14010"/>
                      </a:lnTo>
                      <a:lnTo>
                        <a:pt x="17214" y="13938"/>
                      </a:lnTo>
                      <a:lnTo>
                        <a:pt x="16598" y="13811"/>
                      </a:lnTo>
                      <a:lnTo>
                        <a:pt x="16182" y="13703"/>
                      </a:lnTo>
                      <a:lnTo>
                        <a:pt x="15277" y="13377"/>
                      </a:lnTo>
                      <a:lnTo>
                        <a:pt x="14336" y="12942"/>
                      </a:lnTo>
                      <a:lnTo>
                        <a:pt x="13413" y="12418"/>
                      </a:lnTo>
                      <a:lnTo>
                        <a:pt x="12562" y="11820"/>
                      </a:lnTo>
                      <a:lnTo>
                        <a:pt x="11838" y="11169"/>
                      </a:lnTo>
                      <a:lnTo>
                        <a:pt x="11259" y="10463"/>
                      </a:lnTo>
                      <a:lnTo>
                        <a:pt x="10915" y="9739"/>
                      </a:lnTo>
                      <a:lnTo>
                        <a:pt x="10861" y="9377"/>
                      </a:lnTo>
                      <a:lnTo>
                        <a:pt x="10824" y="9304"/>
                      </a:lnTo>
                      <a:lnTo>
                        <a:pt x="10752" y="9250"/>
                      </a:lnTo>
                      <a:lnTo>
                        <a:pt x="10680" y="9250"/>
                      </a:lnTo>
                      <a:lnTo>
                        <a:pt x="10607" y="9286"/>
                      </a:lnTo>
                      <a:lnTo>
                        <a:pt x="10281" y="9540"/>
                      </a:lnTo>
                      <a:lnTo>
                        <a:pt x="9322" y="9974"/>
                      </a:lnTo>
                      <a:lnTo>
                        <a:pt x="8091" y="10300"/>
                      </a:lnTo>
                      <a:lnTo>
                        <a:pt x="6679" y="10481"/>
                      </a:lnTo>
                      <a:lnTo>
                        <a:pt x="5919" y="10517"/>
                      </a:lnTo>
                      <a:lnTo>
                        <a:pt x="5919" y="10807"/>
                      </a:lnTo>
                      <a:lnTo>
                        <a:pt x="6661" y="10789"/>
                      </a:lnTo>
                      <a:lnTo>
                        <a:pt x="8037" y="10608"/>
                      </a:lnTo>
                      <a:lnTo>
                        <a:pt x="9250" y="10318"/>
                      </a:lnTo>
                      <a:lnTo>
                        <a:pt x="10227" y="9920"/>
                      </a:lnTo>
                      <a:lnTo>
                        <a:pt x="10607" y="9666"/>
                      </a:lnTo>
                      <a:lnTo>
                        <a:pt x="10716" y="10064"/>
                      </a:lnTo>
                      <a:lnTo>
                        <a:pt x="11150" y="10843"/>
                      </a:lnTo>
                      <a:lnTo>
                        <a:pt x="11802" y="11567"/>
                      </a:lnTo>
                      <a:lnTo>
                        <a:pt x="12598" y="12218"/>
                      </a:lnTo>
                      <a:lnTo>
                        <a:pt x="13467" y="12798"/>
                      </a:lnTo>
                      <a:lnTo>
                        <a:pt x="14408" y="13304"/>
                      </a:lnTo>
                      <a:lnTo>
                        <a:pt x="15766" y="13884"/>
                      </a:lnTo>
                      <a:lnTo>
                        <a:pt x="16526" y="14101"/>
                      </a:lnTo>
                      <a:lnTo>
                        <a:pt x="16997" y="14191"/>
                      </a:lnTo>
                      <a:lnTo>
                        <a:pt x="17883" y="14300"/>
                      </a:lnTo>
                      <a:lnTo>
                        <a:pt x="18318" y="14318"/>
                      </a:lnTo>
                      <a:lnTo>
                        <a:pt x="18770" y="14300"/>
                      </a:lnTo>
                      <a:lnTo>
                        <a:pt x="19639" y="14173"/>
                      </a:lnTo>
                      <a:lnTo>
                        <a:pt x="20454" y="13902"/>
                      </a:lnTo>
                      <a:lnTo>
                        <a:pt x="21214" y="13522"/>
                      </a:lnTo>
                      <a:lnTo>
                        <a:pt x="21920" y="12979"/>
                      </a:lnTo>
                      <a:lnTo>
                        <a:pt x="22571" y="12327"/>
                      </a:lnTo>
                      <a:lnTo>
                        <a:pt x="23151" y="11549"/>
                      </a:lnTo>
                      <a:lnTo>
                        <a:pt x="23694" y="10626"/>
                      </a:lnTo>
                      <a:lnTo>
                        <a:pt x="23929" y="10119"/>
                      </a:lnTo>
                      <a:lnTo>
                        <a:pt x="24237" y="10427"/>
                      </a:lnTo>
                      <a:lnTo>
                        <a:pt x="25069" y="10970"/>
                      </a:lnTo>
                      <a:lnTo>
                        <a:pt x="26101" y="11368"/>
                      </a:lnTo>
                      <a:lnTo>
                        <a:pt x="27223" y="11657"/>
                      </a:lnTo>
                      <a:lnTo>
                        <a:pt x="28400" y="11802"/>
                      </a:lnTo>
                      <a:lnTo>
                        <a:pt x="29558" y="11802"/>
                      </a:lnTo>
                      <a:lnTo>
                        <a:pt x="30608" y="11675"/>
                      </a:lnTo>
                      <a:lnTo>
                        <a:pt x="31495" y="11404"/>
                      </a:lnTo>
                      <a:lnTo>
                        <a:pt x="31857" y="11205"/>
                      </a:lnTo>
                      <a:lnTo>
                        <a:pt x="32237" y="10933"/>
                      </a:lnTo>
                      <a:lnTo>
                        <a:pt x="32852" y="10408"/>
                      </a:lnTo>
                      <a:lnTo>
                        <a:pt x="33251" y="9865"/>
                      </a:lnTo>
                      <a:lnTo>
                        <a:pt x="33414" y="9322"/>
                      </a:lnTo>
                      <a:lnTo>
                        <a:pt x="33414" y="9051"/>
                      </a:lnTo>
                      <a:lnTo>
                        <a:pt x="33377" y="8870"/>
                      </a:lnTo>
                      <a:lnTo>
                        <a:pt x="33214" y="8526"/>
                      </a:lnTo>
                      <a:lnTo>
                        <a:pt x="32925" y="8218"/>
                      </a:lnTo>
                      <a:lnTo>
                        <a:pt x="32545" y="7983"/>
                      </a:lnTo>
                      <a:lnTo>
                        <a:pt x="32309" y="7892"/>
                      </a:lnTo>
                      <a:lnTo>
                        <a:pt x="31911" y="7766"/>
                      </a:lnTo>
                      <a:lnTo>
                        <a:pt x="30952" y="7711"/>
                      </a:lnTo>
                      <a:lnTo>
                        <a:pt x="29920" y="7929"/>
                      </a:lnTo>
                      <a:lnTo>
                        <a:pt x="28852" y="8435"/>
                      </a:lnTo>
                      <a:lnTo>
                        <a:pt x="28327" y="8834"/>
                      </a:lnTo>
                      <a:lnTo>
                        <a:pt x="28309" y="8327"/>
                      </a:lnTo>
                      <a:lnTo>
                        <a:pt x="28128" y="7277"/>
                      </a:lnTo>
                      <a:lnTo>
                        <a:pt x="27784" y="6173"/>
                      </a:lnTo>
                      <a:lnTo>
                        <a:pt x="27278" y="4978"/>
                      </a:lnTo>
                      <a:lnTo>
                        <a:pt x="26952" y="4345"/>
                      </a:lnTo>
                      <a:lnTo>
                        <a:pt x="26807" y="4091"/>
                      </a:lnTo>
                      <a:lnTo>
                        <a:pt x="26409" y="3585"/>
                      </a:lnTo>
                      <a:lnTo>
                        <a:pt x="25667" y="2861"/>
                      </a:lnTo>
                      <a:lnTo>
                        <a:pt x="24345" y="1974"/>
                      </a:lnTo>
                      <a:lnTo>
                        <a:pt x="22789" y="1213"/>
                      </a:lnTo>
                      <a:lnTo>
                        <a:pt x="21087" y="616"/>
                      </a:lnTo>
                      <a:lnTo>
                        <a:pt x="19313" y="200"/>
                      </a:lnTo>
                      <a:lnTo>
                        <a:pt x="1759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7" name="Google Shape;577;p18"/>
                <p:cNvSpPr/>
                <p:nvPr/>
              </p:nvSpPr>
              <p:spPr>
                <a:xfrm>
                  <a:off x="1925508" y="3606994"/>
                  <a:ext cx="1061479" cy="454879"/>
                </a:xfrm>
                <a:custGeom>
                  <a:avLst/>
                  <a:gdLst/>
                  <a:ahLst/>
                  <a:cxnLst/>
                  <a:rect l="l" t="t" r="r" b="b"/>
                  <a:pathLst>
                    <a:path w="33414" h="14319" extrusionOk="0">
                      <a:moveTo>
                        <a:pt x="16924" y="1"/>
                      </a:moveTo>
                      <a:lnTo>
                        <a:pt x="15911" y="91"/>
                      </a:lnTo>
                      <a:lnTo>
                        <a:pt x="14969" y="308"/>
                      </a:lnTo>
                      <a:lnTo>
                        <a:pt x="14119" y="670"/>
                      </a:lnTo>
                      <a:lnTo>
                        <a:pt x="13757" y="924"/>
                      </a:lnTo>
                      <a:lnTo>
                        <a:pt x="13467" y="1141"/>
                      </a:lnTo>
                      <a:lnTo>
                        <a:pt x="12996" y="1666"/>
                      </a:lnTo>
                      <a:lnTo>
                        <a:pt x="12671" y="2281"/>
                      </a:lnTo>
                      <a:lnTo>
                        <a:pt x="12471" y="2987"/>
                      </a:lnTo>
                      <a:lnTo>
                        <a:pt x="12435" y="3385"/>
                      </a:lnTo>
                      <a:lnTo>
                        <a:pt x="12236" y="3150"/>
                      </a:lnTo>
                      <a:lnTo>
                        <a:pt x="11766" y="2734"/>
                      </a:lnTo>
                      <a:lnTo>
                        <a:pt x="11223" y="2426"/>
                      </a:lnTo>
                      <a:lnTo>
                        <a:pt x="10607" y="2191"/>
                      </a:lnTo>
                      <a:lnTo>
                        <a:pt x="9974" y="2064"/>
                      </a:lnTo>
                      <a:lnTo>
                        <a:pt x="9340" y="2010"/>
                      </a:lnTo>
                      <a:lnTo>
                        <a:pt x="8688" y="2064"/>
                      </a:lnTo>
                      <a:lnTo>
                        <a:pt x="8091" y="2191"/>
                      </a:lnTo>
                      <a:lnTo>
                        <a:pt x="7802" y="2299"/>
                      </a:lnTo>
                      <a:lnTo>
                        <a:pt x="7349" y="2517"/>
                      </a:lnTo>
                      <a:lnTo>
                        <a:pt x="6824" y="2951"/>
                      </a:lnTo>
                      <a:lnTo>
                        <a:pt x="6571" y="3313"/>
                      </a:lnTo>
                      <a:lnTo>
                        <a:pt x="6390" y="3693"/>
                      </a:lnTo>
                      <a:lnTo>
                        <a:pt x="6281" y="4109"/>
                      </a:lnTo>
                      <a:lnTo>
                        <a:pt x="6263" y="4815"/>
                      </a:lnTo>
                      <a:lnTo>
                        <a:pt x="6372" y="5322"/>
                      </a:lnTo>
                      <a:lnTo>
                        <a:pt x="5666" y="5232"/>
                      </a:lnTo>
                      <a:lnTo>
                        <a:pt x="3982" y="5214"/>
                      </a:lnTo>
                      <a:lnTo>
                        <a:pt x="2661" y="5377"/>
                      </a:lnTo>
                      <a:lnTo>
                        <a:pt x="1847" y="5576"/>
                      </a:lnTo>
                      <a:lnTo>
                        <a:pt x="1123" y="5883"/>
                      </a:lnTo>
                      <a:lnTo>
                        <a:pt x="543" y="6300"/>
                      </a:lnTo>
                      <a:lnTo>
                        <a:pt x="326" y="6553"/>
                      </a:lnTo>
                      <a:lnTo>
                        <a:pt x="163" y="6788"/>
                      </a:lnTo>
                      <a:lnTo>
                        <a:pt x="0" y="7313"/>
                      </a:lnTo>
                      <a:lnTo>
                        <a:pt x="18" y="7892"/>
                      </a:lnTo>
                      <a:lnTo>
                        <a:pt x="199" y="8544"/>
                      </a:lnTo>
                      <a:lnTo>
                        <a:pt x="362" y="8888"/>
                      </a:lnTo>
                      <a:lnTo>
                        <a:pt x="525" y="9159"/>
                      </a:lnTo>
                      <a:lnTo>
                        <a:pt x="978" y="9630"/>
                      </a:lnTo>
                      <a:lnTo>
                        <a:pt x="1575" y="10010"/>
                      </a:lnTo>
                      <a:lnTo>
                        <a:pt x="2263" y="10300"/>
                      </a:lnTo>
                      <a:lnTo>
                        <a:pt x="3421" y="10626"/>
                      </a:lnTo>
                      <a:lnTo>
                        <a:pt x="5105" y="10825"/>
                      </a:lnTo>
                      <a:lnTo>
                        <a:pt x="5919" y="10807"/>
                      </a:lnTo>
                      <a:lnTo>
                        <a:pt x="6661" y="10789"/>
                      </a:lnTo>
                      <a:lnTo>
                        <a:pt x="8037" y="10608"/>
                      </a:lnTo>
                      <a:lnTo>
                        <a:pt x="9250" y="10318"/>
                      </a:lnTo>
                      <a:lnTo>
                        <a:pt x="10227" y="9920"/>
                      </a:lnTo>
                      <a:lnTo>
                        <a:pt x="10607" y="9666"/>
                      </a:lnTo>
                      <a:lnTo>
                        <a:pt x="10716" y="10064"/>
                      </a:lnTo>
                      <a:lnTo>
                        <a:pt x="11150" y="10843"/>
                      </a:lnTo>
                      <a:lnTo>
                        <a:pt x="11802" y="11567"/>
                      </a:lnTo>
                      <a:lnTo>
                        <a:pt x="12598" y="12218"/>
                      </a:lnTo>
                      <a:lnTo>
                        <a:pt x="13467" y="12798"/>
                      </a:lnTo>
                      <a:lnTo>
                        <a:pt x="14408" y="13304"/>
                      </a:lnTo>
                      <a:lnTo>
                        <a:pt x="15766" y="13884"/>
                      </a:lnTo>
                      <a:lnTo>
                        <a:pt x="16526" y="14101"/>
                      </a:lnTo>
                      <a:lnTo>
                        <a:pt x="16997" y="14191"/>
                      </a:lnTo>
                      <a:lnTo>
                        <a:pt x="17883" y="14300"/>
                      </a:lnTo>
                      <a:lnTo>
                        <a:pt x="18318" y="14318"/>
                      </a:lnTo>
                      <a:lnTo>
                        <a:pt x="18770" y="14300"/>
                      </a:lnTo>
                      <a:lnTo>
                        <a:pt x="19639" y="14173"/>
                      </a:lnTo>
                      <a:lnTo>
                        <a:pt x="20454" y="13902"/>
                      </a:lnTo>
                      <a:lnTo>
                        <a:pt x="21214" y="13522"/>
                      </a:lnTo>
                      <a:lnTo>
                        <a:pt x="21920" y="12979"/>
                      </a:lnTo>
                      <a:lnTo>
                        <a:pt x="22571" y="12327"/>
                      </a:lnTo>
                      <a:lnTo>
                        <a:pt x="23151" y="11549"/>
                      </a:lnTo>
                      <a:lnTo>
                        <a:pt x="23694" y="10626"/>
                      </a:lnTo>
                      <a:lnTo>
                        <a:pt x="23929" y="10119"/>
                      </a:lnTo>
                      <a:lnTo>
                        <a:pt x="24237" y="10427"/>
                      </a:lnTo>
                      <a:lnTo>
                        <a:pt x="25069" y="10970"/>
                      </a:lnTo>
                      <a:lnTo>
                        <a:pt x="26101" y="11368"/>
                      </a:lnTo>
                      <a:lnTo>
                        <a:pt x="27223" y="11657"/>
                      </a:lnTo>
                      <a:lnTo>
                        <a:pt x="28400" y="11802"/>
                      </a:lnTo>
                      <a:lnTo>
                        <a:pt x="29558" y="11802"/>
                      </a:lnTo>
                      <a:lnTo>
                        <a:pt x="30608" y="11675"/>
                      </a:lnTo>
                      <a:lnTo>
                        <a:pt x="31495" y="11404"/>
                      </a:lnTo>
                      <a:lnTo>
                        <a:pt x="31857" y="11205"/>
                      </a:lnTo>
                      <a:lnTo>
                        <a:pt x="32237" y="10933"/>
                      </a:lnTo>
                      <a:lnTo>
                        <a:pt x="32852" y="10408"/>
                      </a:lnTo>
                      <a:lnTo>
                        <a:pt x="33251" y="9865"/>
                      </a:lnTo>
                      <a:lnTo>
                        <a:pt x="33414" y="9322"/>
                      </a:lnTo>
                      <a:lnTo>
                        <a:pt x="33414" y="9051"/>
                      </a:lnTo>
                      <a:lnTo>
                        <a:pt x="33377" y="8870"/>
                      </a:lnTo>
                      <a:lnTo>
                        <a:pt x="33214" y="8526"/>
                      </a:lnTo>
                      <a:lnTo>
                        <a:pt x="32925" y="8218"/>
                      </a:lnTo>
                      <a:lnTo>
                        <a:pt x="32545" y="7983"/>
                      </a:lnTo>
                      <a:lnTo>
                        <a:pt x="32309" y="7892"/>
                      </a:lnTo>
                      <a:lnTo>
                        <a:pt x="31911" y="7766"/>
                      </a:lnTo>
                      <a:lnTo>
                        <a:pt x="30952" y="7711"/>
                      </a:lnTo>
                      <a:lnTo>
                        <a:pt x="29920" y="7929"/>
                      </a:lnTo>
                      <a:lnTo>
                        <a:pt x="28852" y="8435"/>
                      </a:lnTo>
                      <a:lnTo>
                        <a:pt x="28327" y="8834"/>
                      </a:lnTo>
                      <a:lnTo>
                        <a:pt x="28309" y="8327"/>
                      </a:lnTo>
                      <a:lnTo>
                        <a:pt x="28128" y="7277"/>
                      </a:lnTo>
                      <a:lnTo>
                        <a:pt x="27784" y="6173"/>
                      </a:lnTo>
                      <a:lnTo>
                        <a:pt x="27278" y="4978"/>
                      </a:lnTo>
                      <a:lnTo>
                        <a:pt x="26952" y="4345"/>
                      </a:lnTo>
                      <a:lnTo>
                        <a:pt x="26680" y="4490"/>
                      </a:lnTo>
                      <a:lnTo>
                        <a:pt x="27024" y="5159"/>
                      </a:lnTo>
                      <a:lnTo>
                        <a:pt x="27549" y="6408"/>
                      </a:lnTo>
                      <a:lnTo>
                        <a:pt x="27875" y="7567"/>
                      </a:lnTo>
                      <a:lnTo>
                        <a:pt x="28020" y="8653"/>
                      </a:lnTo>
                      <a:lnTo>
                        <a:pt x="28038" y="9178"/>
                      </a:lnTo>
                      <a:lnTo>
                        <a:pt x="28038" y="9268"/>
                      </a:lnTo>
                      <a:lnTo>
                        <a:pt x="28128" y="9304"/>
                      </a:lnTo>
                      <a:lnTo>
                        <a:pt x="28201" y="9340"/>
                      </a:lnTo>
                      <a:lnTo>
                        <a:pt x="28291" y="9286"/>
                      </a:lnTo>
                      <a:lnTo>
                        <a:pt x="28526" y="9051"/>
                      </a:lnTo>
                      <a:lnTo>
                        <a:pt x="29051" y="8671"/>
                      </a:lnTo>
                      <a:lnTo>
                        <a:pt x="29848" y="8273"/>
                      </a:lnTo>
                      <a:lnTo>
                        <a:pt x="30879" y="8037"/>
                      </a:lnTo>
                      <a:lnTo>
                        <a:pt x="31821" y="8055"/>
                      </a:lnTo>
                      <a:lnTo>
                        <a:pt x="32219" y="8182"/>
                      </a:lnTo>
                      <a:lnTo>
                        <a:pt x="32581" y="8345"/>
                      </a:lnTo>
                      <a:lnTo>
                        <a:pt x="32943" y="8671"/>
                      </a:lnTo>
                      <a:lnTo>
                        <a:pt x="33088" y="8942"/>
                      </a:lnTo>
                      <a:lnTo>
                        <a:pt x="33106" y="9087"/>
                      </a:lnTo>
                      <a:lnTo>
                        <a:pt x="33106" y="9304"/>
                      </a:lnTo>
                      <a:lnTo>
                        <a:pt x="32961" y="9757"/>
                      </a:lnTo>
                      <a:lnTo>
                        <a:pt x="32599" y="10227"/>
                      </a:lnTo>
                      <a:lnTo>
                        <a:pt x="32038" y="10716"/>
                      </a:lnTo>
                      <a:lnTo>
                        <a:pt x="31694" y="10951"/>
                      </a:lnTo>
                      <a:lnTo>
                        <a:pt x="31350" y="11132"/>
                      </a:lnTo>
                      <a:lnTo>
                        <a:pt x="30463" y="11404"/>
                      </a:lnTo>
                      <a:lnTo>
                        <a:pt x="29413" y="11513"/>
                      </a:lnTo>
                      <a:lnTo>
                        <a:pt x="28273" y="11476"/>
                      </a:lnTo>
                      <a:lnTo>
                        <a:pt x="27115" y="11332"/>
                      </a:lnTo>
                      <a:lnTo>
                        <a:pt x="26010" y="11024"/>
                      </a:lnTo>
                      <a:lnTo>
                        <a:pt x="25033" y="10608"/>
                      </a:lnTo>
                      <a:lnTo>
                        <a:pt x="24273" y="10064"/>
                      </a:lnTo>
                      <a:lnTo>
                        <a:pt x="24019" y="9739"/>
                      </a:lnTo>
                      <a:lnTo>
                        <a:pt x="23947" y="9684"/>
                      </a:lnTo>
                      <a:lnTo>
                        <a:pt x="23875" y="9666"/>
                      </a:lnTo>
                      <a:lnTo>
                        <a:pt x="23802" y="9702"/>
                      </a:lnTo>
                      <a:lnTo>
                        <a:pt x="23748" y="9757"/>
                      </a:lnTo>
                      <a:lnTo>
                        <a:pt x="23458" y="10390"/>
                      </a:lnTo>
                      <a:lnTo>
                        <a:pt x="22825" y="11494"/>
                      </a:lnTo>
                      <a:lnTo>
                        <a:pt x="22101" y="12381"/>
                      </a:lnTo>
                      <a:lnTo>
                        <a:pt x="21304" y="13087"/>
                      </a:lnTo>
                      <a:lnTo>
                        <a:pt x="20399" y="13594"/>
                      </a:lnTo>
                      <a:lnTo>
                        <a:pt x="19422" y="13902"/>
                      </a:lnTo>
                      <a:lnTo>
                        <a:pt x="18354" y="14010"/>
                      </a:lnTo>
                      <a:lnTo>
                        <a:pt x="17214" y="13938"/>
                      </a:lnTo>
                      <a:lnTo>
                        <a:pt x="16598" y="13811"/>
                      </a:lnTo>
                      <a:lnTo>
                        <a:pt x="16182" y="13703"/>
                      </a:lnTo>
                      <a:lnTo>
                        <a:pt x="15277" y="13377"/>
                      </a:lnTo>
                      <a:lnTo>
                        <a:pt x="14336" y="12942"/>
                      </a:lnTo>
                      <a:lnTo>
                        <a:pt x="13413" y="12418"/>
                      </a:lnTo>
                      <a:lnTo>
                        <a:pt x="12562" y="11820"/>
                      </a:lnTo>
                      <a:lnTo>
                        <a:pt x="11838" y="11169"/>
                      </a:lnTo>
                      <a:lnTo>
                        <a:pt x="11259" y="10463"/>
                      </a:lnTo>
                      <a:lnTo>
                        <a:pt x="10915" y="9739"/>
                      </a:lnTo>
                      <a:lnTo>
                        <a:pt x="10861" y="9377"/>
                      </a:lnTo>
                      <a:lnTo>
                        <a:pt x="10824" y="9304"/>
                      </a:lnTo>
                      <a:lnTo>
                        <a:pt x="10752" y="9250"/>
                      </a:lnTo>
                      <a:lnTo>
                        <a:pt x="10680" y="9250"/>
                      </a:lnTo>
                      <a:lnTo>
                        <a:pt x="10607" y="9286"/>
                      </a:lnTo>
                      <a:lnTo>
                        <a:pt x="10281" y="9540"/>
                      </a:lnTo>
                      <a:lnTo>
                        <a:pt x="9322" y="9974"/>
                      </a:lnTo>
                      <a:lnTo>
                        <a:pt x="8091" y="10300"/>
                      </a:lnTo>
                      <a:lnTo>
                        <a:pt x="6679" y="10481"/>
                      </a:lnTo>
                      <a:lnTo>
                        <a:pt x="5919" y="10517"/>
                      </a:lnTo>
                      <a:lnTo>
                        <a:pt x="5123" y="10517"/>
                      </a:lnTo>
                      <a:lnTo>
                        <a:pt x="3512" y="10354"/>
                      </a:lnTo>
                      <a:lnTo>
                        <a:pt x="2408" y="10046"/>
                      </a:lnTo>
                      <a:lnTo>
                        <a:pt x="1756" y="9775"/>
                      </a:lnTo>
                      <a:lnTo>
                        <a:pt x="1213" y="9413"/>
                      </a:lnTo>
                      <a:lnTo>
                        <a:pt x="779" y="8997"/>
                      </a:lnTo>
                      <a:lnTo>
                        <a:pt x="634" y="8743"/>
                      </a:lnTo>
                      <a:lnTo>
                        <a:pt x="489" y="8435"/>
                      </a:lnTo>
                      <a:lnTo>
                        <a:pt x="326" y="7892"/>
                      </a:lnTo>
                      <a:lnTo>
                        <a:pt x="308" y="7386"/>
                      </a:lnTo>
                      <a:lnTo>
                        <a:pt x="435" y="6933"/>
                      </a:lnTo>
                      <a:lnTo>
                        <a:pt x="561" y="6734"/>
                      </a:lnTo>
                      <a:lnTo>
                        <a:pt x="779" y="6499"/>
                      </a:lnTo>
                      <a:lnTo>
                        <a:pt x="1358" y="6101"/>
                      </a:lnTo>
                      <a:lnTo>
                        <a:pt x="2100" y="5811"/>
                      </a:lnTo>
                      <a:lnTo>
                        <a:pt x="2933" y="5630"/>
                      </a:lnTo>
                      <a:lnTo>
                        <a:pt x="4254" y="5503"/>
                      </a:lnTo>
                      <a:lnTo>
                        <a:pt x="5919" y="5558"/>
                      </a:lnTo>
                      <a:lnTo>
                        <a:pt x="6553" y="5666"/>
                      </a:lnTo>
                      <a:lnTo>
                        <a:pt x="6625" y="5666"/>
                      </a:lnTo>
                      <a:lnTo>
                        <a:pt x="6697" y="5612"/>
                      </a:lnTo>
                      <a:lnTo>
                        <a:pt x="6734" y="5539"/>
                      </a:lnTo>
                      <a:lnTo>
                        <a:pt x="6734" y="5467"/>
                      </a:lnTo>
                      <a:lnTo>
                        <a:pt x="6589" y="4978"/>
                      </a:lnTo>
                      <a:lnTo>
                        <a:pt x="6571" y="4091"/>
                      </a:lnTo>
                      <a:lnTo>
                        <a:pt x="6788" y="3530"/>
                      </a:lnTo>
                      <a:lnTo>
                        <a:pt x="7023" y="3204"/>
                      </a:lnTo>
                      <a:lnTo>
                        <a:pt x="7494" y="2788"/>
                      </a:lnTo>
                      <a:lnTo>
                        <a:pt x="7928" y="2589"/>
                      </a:lnTo>
                      <a:lnTo>
                        <a:pt x="8218" y="2480"/>
                      </a:lnTo>
                      <a:lnTo>
                        <a:pt x="8833" y="2336"/>
                      </a:lnTo>
                      <a:lnTo>
                        <a:pt x="9485" y="2318"/>
                      </a:lnTo>
                      <a:lnTo>
                        <a:pt x="10136" y="2390"/>
                      </a:lnTo>
                      <a:lnTo>
                        <a:pt x="10770" y="2553"/>
                      </a:lnTo>
                      <a:lnTo>
                        <a:pt x="11349" y="2824"/>
                      </a:lnTo>
                      <a:lnTo>
                        <a:pt x="11874" y="3204"/>
                      </a:lnTo>
                      <a:lnTo>
                        <a:pt x="12272" y="3675"/>
                      </a:lnTo>
                      <a:lnTo>
                        <a:pt x="12435" y="3947"/>
                      </a:lnTo>
                      <a:lnTo>
                        <a:pt x="12490" y="4037"/>
                      </a:lnTo>
                      <a:lnTo>
                        <a:pt x="12598" y="4037"/>
                      </a:lnTo>
                      <a:lnTo>
                        <a:pt x="12689" y="3983"/>
                      </a:lnTo>
                      <a:lnTo>
                        <a:pt x="12707" y="3892"/>
                      </a:lnTo>
                      <a:lnTo>
                        <a:pt x="12725" y="3440"/>
                      </a:lnTo>
                      <a:lnTo>
                        <a:pt x="12870" y="2643"/>
                      </a:lnTo>
                      <a:lnTo>
                        <a:pt x="13159" y="1974"/>
                      </a:lnTo>
                      <a:lnTo>
                        <a:pt x="13630" y="1394"/>
                      </a:lnTo>
                      <a:lnTo>
                        <a:pt x="13938" y="1159"/>
                      </a:lnTo>
                      <a:lnTo>
                        <a:pt x="14281" y="924"/>
                      </a:lnTo>
                      <a:lnTo>
                        <a:pt x="15096" y="580"/>
                      </a:lnTo>
                      <a:lnTo>
                        <a:pt x="16001" y="381"/>
                      </a:lnTo>
                      <a:lnTo>
                        <a:pt x="16978" y="308"/>
                      </a:lnTo>
                      <a:lnTo>
                        <a:pt x="18010" y="327"/>
                      </a:lnTo>
                      <a:lnTo>
                        <a:pt x="19042" y="453"/>
                      </a:lnTo>
                      <a:lnTo>
                        <a:pt x="20598" y="779"/>
                      </a:lnTo>
                      <a:lnTo>
                        <a:pt x="21558" y="1087"/>
                      </a:lnTo>
                      <a:lnTo>
                        <a:pt x="21648" y="797"/>
                      </a:lnTo>
                      <a:lnTo>
                        <a:pt x="20671" y="489"/>
                      </a:lnTo>
                      <a:lnTo>
                        <a:pt x="19078" y="164"/>
                      </a:lnTo>
                      <a:lnTo>
                        <a:pt x="17992" y="37"/>
                      </a:lnTo>
                      <a:lnTo>
                        <a:pt x="1692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78" name="Google Shape;578;p18"/>
              <p:cNvGrpSpPr/>
              <p:nvPr/>
            </p:nvGrpSpPr>
            <p:grpSpPr>
              <a:xfrm flipH="1">
                <a:off x="8378691" y="183627"/>
                <a:ext cx="1124148" cy="632259"/>
                <a:chOff x="389676" y="3721420"/>
                <a:chExt cx="1478364" cy="831483"/>
              </a:xfrm>
            </p:grpSpPr>
            <p:sp>
              <p:nvSpPr>
                <p:cNvPr id="579" name="Google Shape;579;p18"/>
                <p:cNvSpPr/>
                <p:nvPr/>
              </p:nvSpPr>
              <p:spPr>
                <a:xfrm>
                  <a:off x="395426" y="3726027"/>
                  <a:ext cx="1467436" cy="821698"/>
                </a:xfrm>
                <a:custGeom>
                  <a:avLst/>
                  <a:gdLst/>
                  <a:ahLst/>
                  <a:cxnLst/>
                  <a:rect l="l" t="t" r="r" b="b"/>
                  <a:pathLst>
                    <a:path w="46193" h="25866" extrusionOk="0">
                      <a:moveTo>
                        <a:pt x="22354" y="0"/>
                      </a:moveTo>
                      <a:lnTo>
                        <a:pt x="20218" y="218"/>
                      </a:lnTo>
                      <a:lnTo>
                        <a:pt x="19169" y="417"/>
                      </a:lnTo>
                      <a:lnTo>
                        <a:pt x="18589" y="543"/>
                      </a:lnTo>
                      <a:lnTo>
                        <a:pt x="17467" y="869"/>
                      </a:lnTo>
                      <a:lnTo>
                        <a:pt x="16417" y="1268"/>
                      </a:lnTo>
                      <a:lnTo>
                        <a:pt x="15440" y="1756"/>
                      </a:lnTo>
                      <a:lnTo>
                        <a:pt x="14535" y="2299"/>
                      </a:lnTo>
                      <a:lnTo>
                        <a:pt x="13720" y="2915"/>
                      </a:lnTo>
                      <a:lnTo>
                        <a:pt x="12996" y="3602"/>
                      </a:lnTo>
                      <a:lnTo>
                        <a:pt x="12363" y="4345"/>
                      </a:lnTo>
                      <a:lnTo>
                        <a:pt x="11838" y="5159"/>
                      </a:lnTo>
                      <a:lnTo>
                        <a:pt x="11422" y="6010"/>
                      </a:lnTo>
                      <a:lnTo>
                        <a:pt x="11132" y="6933"/>
                      </a:lnTo>
                      <a:lnTo>
                        <a:pt x="10951" y="7910"/>
                      </a:lnTo>
                      <a:lnTo>
                        <a:pt x="10897" y="8924"/>
                      </a:lnTo>
                      <a:lnTo>
                        <a:pt x="10987" y="9992"/>
                      </a:lnTo>
                      <a:lnTo>
                        <a:pt x="11204" y="11096"/>
                      </a:lnTo>
                      <a:lnTo>
                        <a:pt x="11585" y="12254"/>
                      </a:lnTo>
                      <a:lnTo>
                        <a:pt x="11838" y="12852"/>
                      </a:lnTo>
                      <a:lnTo>
                        <a:pt x="11458" y="12580"/>
                      </a:lnTo>
                      <a:lnTo>
                        <a:pt x="10607" y="12146"/>
                      </a:lnTo>
                      <a:lnTo>
                        <a:pt x="9666" y="11838"/>
                      </a:lnTo>
                      <a:lnTo>
                        <a:pt x="8670" y="11621"/>
                      </a:lnTo>
                      <a:lnTo>
                        <a:pt x="7639" y="11512"/>
                      </a:lnTo>
                      <a:lnTo>
                        <a:pt x="6589" y="11530"/>
                      </a:lnTo>
                      <a:lnTo>
                        <a:pt x="5539" y="11639"/>
                      </a:lnTo>
                      <a:lnTo>
                        <a:pt x="4507" y="11874"/>
                      </a:lnTo>
                      <a:lnTo>
                        <a:pt x="3548" y="12200"/>
                      </a:lnTo>
                      <a:lnTo>
                        <a:pt x="2643" y="12616"/>
                      </a:lnTo>
                      <a:lnTo>
                        <a:pt x="1828" y="13159"/>
                      </a:lnTo>
                      <a:lnTo>
                        <a:pt x="1141" y="13793"/>
                      </a:lnTo>
                      <a:lnTo>
                        <a:pt x="598" y="14535"/>
                      </a:lnTo>
                      <a:lnTo>
                        <a:pt x="199" y="15368"/>
                      </a:lnTo>
                      <a:lnTo>
                        <a:pt x="0" y="16291"/>
                      </a:lnTo>
                      <a:lnTo>
                        <a:pt x="0" y="17323"/>
                      </a:lnTo>
                      <a:lnTo>
                        <a:pt x="91" y="17884"/>
                      </a:lnTo>
                      <a:lnTo>
                        <a:pt x="199" y="18372"/>
                      </a:lnTo>
                      <a:lnTo>
                        <a:pt x="543" y="19241"/>
                      </a:lnTo>
                      <a:lnTo>
                        <a:pt x="1014" y="19983"/>
                      </a:lnTo>
                      <a:lnTo>
                        <a:pt x="1593" y="20617"/>
                      </a:lnTo>
                      <a:lnTo>
                        <a:pt x="2263" y="21142"/>
                      </a:lnTo>
                      <a:lnTo>
                        <a:pt x="3023" y="21558"/>
                      </a:lnTo>
                      <a:lnTo>
                        <a:pt x="3838" y="21848"/>
                      </a:lnTo>
                      <a:lnTo>
                        <a:pt x="4688" y="22047"/>
                      </a:lnTo>
                      <a:lnTo>
                        <a:pt x="5575" y="22155"/>
                      </a:lnTo>
                      <a:lnTo>
                        <a:pt x="6498" y="22155"/>
                      </a:lnTo>
                      <a:lnTo>
                        <a:pt x="7403" y="22065"/>
                      </a:lnTo>
                      <a:lnTo>
                        <a:pt x="8290" y="21902"/>
                      </a:lnTo>
                      <a:lnTo>
                        <a:pt x="9141" y="21648"/>
                      </a:lnTo>
                      <a:lnTo>
                        <a:pt x="9955" y="21305"/>
                      </a:lnTo>
                      <a:lnTo>
                        <a:pt x="10698" y="20888"/>
                      </a:lnTo>
                      <a:lnTo>
                        <a:pt x="11367" y="20400"/>
                      </a:lnTo>
                      <a:lnTo>
                        <a:pt x="11657" y="20128"/>
                      </a:lnTo>
                      <a:lnTo>
                        <a:pt x="12001" y="20653"/>
                      </a:lnTo>
                      <a:lnTo>
                        <a:pt x="12906" y="21648"/>
                      </a:lnTo>
                      <a:lnTo>
                        <a:pt x="14010" y="22590"/>
                      </a:lnTo>
                      <a:lnTo>
                        <a:pt x="15277" y="23440"/>
                      </a:lnTo>
                      <a:lnTo>
                        <a:pt x="16689" y="24183"/>
                      </a:lnTo>
                      <a:lnTo>
                        <a:pt x="18173" y="24816"/>
                      </a:lnTo>
                      <a:lnTo>
                        <a:pt x="19712" y="25323"/>
                      </a:lnTo>
                      <a:lnTo>
                        <a:pt x="21250" y="25685"/>
                      </a:lnTo>
                      <a:lnTo>
                        <a:pt x="22771" y="25866"/>
                      </a:lnTo>
                      <a:lnTo>
                        <a:pt x="24237" y="25866"/>
                      </a:lnTo>
                      <a:lnTo>
                        <a:pt x="25594" y="25667"/>
                      </a:lnTo>
                      <a:lnTo>
                        <a:pt x="26807" y="25250"/>
                      </a:lnTo>
                      <a:lnTo>
                        <a:pt x="27857" y="24581"/>
                      </a:lnTo>
                      <a:lnTo>
                        <a:pt x="28472" y="23929"/>
                      </a:lnTo>
                      <a:lnTo>
                        <a:pt x="28834" y="23404"/>
                      </a:lnTo>
                      <a:lnTo>
                        <a:pt x="29106" y="22807"/>
                      </a:lnTo>
                      <a:lnTo>
                        <a:pt x="29323" y="22155"/>
                      </a:lnTo>
                      <a:lnTo>
                        <a:pt x="29468" y="21413"/>
                      </a:lnTo>
                      <a:lnTo>
                        <a:pt x="29522" y="20599"/>
                      </a:lnTo>
                      <a:lnTo>
                        <a:pt x="29522" y="20164"/>
                      </a:lnTo>
                      <a:lnTo>
                        <a:pt x="29884" y="20562"/>
                      </a:lnTo>
                      <a:lnTo>
                        <a:pt x="30771" y="21268"/>
                      </a:lnTo>
                      <a:lnTo>
                        <a:pt x="31803" y="21866"/>
                      </a:lnTo>
                      <a:lnTo>
                        <a:pt x="32943" y="22372"/>
                      </a:lnTo>
                      <a:lnTo>
                        <a:pt x="34156" y="22753"/>
                      </a:lnTo>
                      <a:lnTo>
                        <a:pt x="35459" y="23042"/>
                      </a:lnTo>
                      <a:lnTo>
                        <a:pt x="36780" y="23205"/>
                      </a:lnTo>
                      <a:lnTo>
                        <a:pt x="38120" y="23241"/>
                      </a:lnTo>
                      <a:lnTo>
                        <a:pt x="39423" y="23151"/>
                      </a:lnTo>
                      <a:lnTo>
                        <a:pt x="40708" y="22916"/>
                      </a:lnTo>
                      <a:lnTo>
                        <a:pt x="41903" y="22554"/>
                      </a:lnTo>
                      <a:lnTo>
                        <a:pt x="43025" y="22029"/>
                      </a:lnTo>
                      <a:lnTo>
                        <a:pt x="44002" y="21377"/>
                      </a:lnTo>
                      <a:lnTo>
                        <a:pt x="44835" y="20562"/>
                      </a:lnTo>
                      <a:lnTo>
                        <a:pt x="45505" y="19585"/>
                      </a:lnTo>
                      <a:lnTo>
                        <a:pt x="45975" y="18445"/>
                      </a:lnTo>
                      <a:lnTo>
                        <a:pt x="46102" y="17811"/>
                      </a:lnTo>
                      <a:lnTo>
                        <a:pt x="46174" y="17413"/>
                      </a:lnTo>
                      <a:lnTo>
                        <a:pt x="46192" y="16725"/>
                      </a:lnTo>
                      <a:lnTo>
                        <a:pt x="46138" y="16146"/>
                      </a:lnTo>
                      <a:lnTo>
                        <a:pt x="45975" y="15639"/>
                      </a:lnTo>
                      <a:lnTo>
                        <a:pt x="45740" y="15241"/>
                      </a:lnTo>
                      <a:lnTo>
                        <a:pt x="45450" y="14933"/>
                      </a:lnTo>
                      <a:lnTo>
                        <a:pt x="45088" y="14716"/>
                      </a:lnTo>
                      <a:lnTo>
                        <a:pt x="44672" y="14571"/>
                      </a:lnTo>
                      <a:lnTo>
                        <a:pt x="43984" y="14499"/>
                      </a:lnTo>
                      <a:lnTo>
                        <a:pt x="42989" y="14698"/>
                      </a:lnTo>
                      <a:lnTo>
                        <a:pt x="41975" y="15187"/>
                      </a:lnTo>
                      <a:lnTo>
                        <a:pt x="41016" y="15947"/>
                      </a:lnTo>
                      <a:lnTo>
                        <a:pt x="40599" y="16417"/>
                      </a:lnTo>
                      <a:lnTo>
                        <a:pt x="40599" y="16417"/>
                      </a:lnTo>
                      <a:lnTo>
                        <a:pt x="41106" y="15838"/>
                      </a:lnTo>
                      <a:lnTo>
                        <a:pt x="42174" y="14951"/>
                      </a:lnTo>
                      <a:lnTo>
                        <a:pt x="42898" y="14282"/>
                      </a:lnTo>
                      <a:lnTo>
                        <a:pt x="43314" y="13775"/>
                      </a:lnTo>
                      <a:lnTo>
                        <a:pt x="43658" y="13178"/>
                      </a:lnTo>
                      <a:lnTo>
                        <a:pt x="43894" y="12417"/>
                      </a:lnTo>
                      <a:lnTo>
                        <a:pt x="43966" y="11983"/>
                      </a:lnTo>
                      <a:lnTo>
                        <a:pt x="44038" y="11331"/>
                      </a:lnTo>
                      <a:lnTo>
                        <a:pt x="43912" y="10010"/>
                      </a:lnTo>
                      <a:lnTo>
                        <a:pt x="43495" y="8761"/>
                      </a:lnTo>
                      <a:lnTo>
                        <a:pt x="42862" y="7603"/>
                      </a:lnTo>
                      <a:lnTo>
                        <a:pt x="42464" y="7096"/>
                      </a:lnTo>
                      <a:lnTo>
                        <a:pt x="42192" y="6788"/>
                      </a:lnTo>
                      <a:lnTo>
                        <a:pt x="41613" y="6281"/>
                      </a:lnTo>
                      <a:lnTo>
                        <a:pt x="40979" y="5847"/>
                      </a:lnTo>
                      <a:lnTo>
                        <a:pt x="40292" y="5521"/>
                      </a:lnTo>
                      <a:lnTo>
                        <a:pt x="39586" y="5286"/>
                      </a:lnTo>
                      <a:lnTo>
                        <a:pt x="38862" y="5159"/>
                      </a:lnTo>
                      <a:lnTo>
                        <a:pt x="38138" y="5105"/>
                      </a:lnTo>
                      <a:lnTo>
                        <a:pt x="37414" y="5159"/>
                      </a:lnTo>
                      <a:lnTo>
                        <a:pt x="36708" y="5304"/>
                      </a:lnTo>
                      <a:lnTo>
                        <a:pt x="36020" y="5539"/>
                      </a:lnTo>
                      <a:lnTo>
                        <a:pt x="35386" y="5865"/>
                      </a:lnTo>
                      <a:lnTo>
                        <a:pt x="34807" y="6299"/>
                      </a:lnTo>
                      <a:lnTo>
                        <a:pt x="34282" y="6806"/>
                      </a:lnTo>
                      <a:lnTo>
                        <a:pt x="33848" y="7422"/>
                      </a:lnTo>
                      <a:lnTo>
                        <a:pt x="33504" y="8075"/>
                      </a:lnTo>
                      <a:lnTo>
                        <a:pt x="33558" y="7530"/>
                      </a:lnTo>
                      <a:lnTo>
                        <a:pt x="33522" y="6824"/>
                      </a:lnTo>
                      <a:lnTo>
                        <a:pt x="33395" y="6136"/>
                      </a:lnTo>
                      <a:lnTo>
                        <a:pt x="33196" y="5467"/>
                      </a:lnTo>
                      <a:lnTo>
                        <a:pt x="32744" y="4507"/>
                      </a:lnTo>
                      <a:lnTo>
                        <a:pt x="31893" y="3313"/>
                      </a:lnTo>
                      <a:lnTo>
                        <a:pt x="30825" y="2281"/>
                      </a:lnTo>
                      <a:lnTo>
                        <a:pt x="29631" y="1449"/>
                      </a:lnTo>
                      <a:lnTo>
                        <a:pt x="28327" y="815"/>
                      </a:lnTo>
                      <a:lnTo>
                        <a:pt x="27676" y="598"/>
                      </a:lnTo>
                      <a:lnTo>
                        <a:pt x="26644" y="344"/>
                      </a:lnTo>
                      <a:lnTo>
                        <a:pt x="24508" y="37"/>
                      </a:lnTo>
                      <a:lnTo>
                        <a:pt x="2235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0" name="Google Shape;580;p18"/>
                <p:cNvSpPr/>
                <p:nvPr/>
              </p:nvSpPr>
              <p:spPr>
                <a:xfrm>
                  <a:off x="389676" y="3734636"/>
                  <a:ext cx="1478364" cy="818267"/>
                </a:xfrm>
                <a:custGeom>
                  <a:avLst/>
                  <a:gdLst/>
                  <a:ahLst/>
                  <a:cxnLst/>
                  <a:rect l="l" t="t" r="r" b="b"/>
                  <a:pathLst>
                    <a:path w="46537" h="25758" extrusionOk="0">
                      <a:moveTo>
                        <a:pt x="19331" y="1"/>
                      </a:moveTo>
                      <a:lnTo>
                        <a:pt x="18680" y="146"/>
                      </a:lnTo>
                      <a:lnTo>
                        <a:pt x="17431" y="526"/>
                      </a:lnTo>
                      <a:lnTo>
                        <a:pt x="16254" y="997"/>
                      </a:lnTo>
                      <a:lnTo>
                        <a:pt x="15186" y="1558"/>
                      </a:lnTo>
                      <a:lnTo>
                        <a:pt x="14227" y="2209"/>
                      </a:lnTo>
                      <a:lnTo>
                        <a:pt x="13358" y="2933"/>
                      </a:lnTo>
                      <a:lnTo>
                        <a:pt x="12616" y="3730"/>
                      </a:lnTo>
                      <a:lnTo>
                        <a:pt x="12019" y="4598"/>
                      </a:lnTo>
                      <a:lnTo>
                        <a:pt x="11766" y="5069"/>
                      </a:lnTo>
                      <a:lnTo>
                        <a:pt x="11566" y="5449"/>
                      </a:lnTo>
                      <a:lnTo>
                        <a:pt x="11259" y="6264"/>
                      </a:lnTo>
                      <a:lnTo>
                        <a:pt x="11060" y="7114"/>
                      </a:lnTo>
                      <a:lnTo>
                        <a:pt x="10951" y="7983"/>
                      </a:lnTo>
                      <a:lnTo>
                        <a:pt x="10933" y="8888"/>
                      </a:lnTo>
                      <a:lnTo>
                        <a:pt x="11023" y="9793"/>
                      </a:lnTo>
                      <a:lnTo>
                        <a:pt x="11223" y="10734"/>
                      </a:lnTo>
                      <a:lnTo>
                        <a:pt x="11494" y="11694"/>
                      </a:lnTo>
                      <a:lnTo>
                        <a:pt x="11675" y="12164"/>
                      </a:lnTo>
                      <a:lnTo>
                        <a:pt x="11204" y="11893"/>
                      </a:lnTo>
                      <a:lnTo>
                        <a:pt x="10118" y="11477"/>
                      </a:lnTo>
                      <a:lnTo>
                        <a:pt x="8960" y="11205"/>
                      </a:lnTo>
                      <a:lnTo>
                        <a:pt x="7729" y="11096"/>
                      </a:lnTo>
                      <a:lnTo>
                        <a:pt x="6480" y="11133"/>
                      </a:lnTo>
                      <a:lnTo>
                        <a:pt x="5231" y="11314"/>
                      </a:lnTo>
                      <a:lnTo>
                        <a:pt x="4037" y="11640"/>
                      </a:lnTo>
                      <a:lnTo>
                        <a:pt x="2933" y="12128"/>
                      </a:lnTo>
                      <a:lnTo>
                        <a:pt x="2426" y="12436"/>
                      </a:lnTo>
                      <a:lnTo>
                        <a:pt x="2064" y="12653"/>
                      </a:lnTo>
                      <a:lnTo>
                        <a:pt x="1448" y="13178"/>
                      </a:lnTo>
                      <a:lnTo>
                        <a:pt x="942" y="13739"/>
                      </a:lnTo>
                      <a:lnTo>
                        <a:pt x="543" y="14355"/>
                      </a:lnTo>
                      <a:lnTo>
                        <a:pt x="254" y="15024"/>
                      </a:lnTo>
                      <a:lnTo>
                        <a:pt x="73" y="15730"/>
                      </a:lnTo>
                      <a:lnTo>
                        <a:pt x="0" y="16472"/>
                      </a:lnTo>
                      <a:lnTo>
                        <a:pt x="55" y="17233"/>
                      </a:lnTo>
                      <a:lnTo>
                        <a:pt x="127" y="17631"/>
                      </a:lnTo>
                      <a:lnTo>
                        <a:pt x="199" y="18011"/>
                      </a:lnTo>
                      <a:lnTo>
                        <a:pt x="435" y="18699"/>
                      </a:lnTo>
                      <a:lnTo>
                        <a:pt x="761" y="19332"/>
                      </a:lnTo>
                      <a:lnTo>
                        <a:pt x="1159" y="19911"/>
                      </a:lnTo>
                      <a:lnTo>
                        <a:pt x="1647" y="20436"/>
                      </a:lnTo>
                      <a:lnTo>
                        <a:pt x="2209" y="20889"/>
                      </a:lnTo>
                      <a:lnTo>
                        <a:pt x="2824" y="21269"/>
                      </a:lnTo>
                      <a:lnTo>
                        <a:pt x="3530" y="21577"/>
                      </a:lnTo>
                      <a:lnTo>
                        <a:pt x="3910" y="21703"/>
                      </a:lnTo>
                      <a:lnTo>
                        <a:pt x="4417" y="21848"/>
                      </a:lnTo>
                      <a:lnTo>
                        <a:pt x="5467" y="22011"/>
                      </a:lnTo>
                      <a:lnTo>
                        <a:pt x="6535" y="22047"/>
                      </a:lnTo>
                      <a:lnTo>
                        <a:pt x="7602" y="21957"/>
                      </a:lnTo>
                      <a:lnTo>
                        <a:pt x="8670" y="21739"/>
                      </a:lnTo>
                      <a:lnTo>
                        <a:pt x="9666" y="21414"/>
                      </a:lnTo>
                      <a:lnTo>
                        <a:pt x="10607" y="20961"/>
                      </a:lnTo>
                      <a:lnTo>
                        <a:pt x="11440" y="20418"/>
                      </a:lnTo>
                      <a:lnTo>
                        <a:pt x="11802" y="20092"/>
                      </a:lnTo>
                      <a:lnTo>
                        <a:pt x="12236" y="20690"/>
                      </a:lnTo>
                      <a:lnTo>
                        <a:pt x="13322" y="21812"/>
                      </a:lnTo>
                      <a:lnTo>
                        <a:pt x="14643" y="22826"/>
                      </a:lnTo>
                      <a:lnTo>
                        <a:pt x="16146" y="23731"/>
                      </a:lnTo>
                      <a:lnTo>
                        <a:pt x="17793" y="24491"/>
                      </a:lnTo>
                      <a:lnTo>
                        <a:pt x="19494" y="25088"/>
                      </a:lnTo>
                      <a:lnTo>
                        <a:pt x="21214" y="25504"/>
                      </a:lnTo>
                      <a:lnTo>
                        <a:pt x="22915" y="25740"/>
                      </a:lnTo>
                      <a:lnTo>
                        <a:pt x="23730" y="25758"/>
                      </a:lnTo>
                      <a:lnTo>
                        <a:pt x="24400" y="25740"/>
                      </a:lnTo>
                      <a:lnTo>
                        <a:pt x="25648" y="25577"/>
                      </a:lnTo>
                      <a:lnTo>
                        <a:pt x="26228" y="25414"/>
                      </a:lnTo>
                      <a:lnTo>
                        <a:pt x="26861" y="25197"/>
                      </a:lnTo>
                      <a:lnTo>
                        <a:pt x="27802" y="24672"/>
                      </a:lnTo>
                      <a:lnTo>
                        <a:pt x="28382" y="24183"/>
                      </a:lnTo>
                      <a:lnTo>
                        <a:pt x="28907" y="23586"/>
                      </a:lnTo>
                      <a:lnTo>
                        <a:pt x="29341" y="22844"/>
                      </a:lnTo>
                      <a:lnTo>
                        <a:pt x="29649" y="21957"/>
                      </a:lnTo>
                      <a:lnTo>
                        <a:pt x="29830" y="20889"/>
                      </a:lnTo>
                      <a:lnTo>
                        <a:pt x="29848" y="20273"/>
                      </a:lnTo>
                      <a:lnTo>
                        <a:pt x="30336" y="20726"/>
                      </a:lnTo>
                      <a:lnTo>
                        <a:pt x="31495" y="21504"/>
                      </a:lnTo>
                      <a:lnTo>
                        <a:pt x="32816" y="22156"/>
                      </a:lnTo>
                      <a:lnTo>
                        <a:pt x="34282" y="22645"/>
                      </a:lnTo>
                      <a:lnTo>
                        <a:pt x="35839" y="22970"/>
                      </a:lnTo>
                      <a:lnTo>
                        <a:pt x="37432" y="23115"/>
                      </a:lnTo>
                      <a:lnTo>
                        <a:pt x="39043" y="23079"/>
                      </a:lnTo>
                      <a:lnTo>
                        <a:pt x="40617" y="22862"/>
                      </a:lnTo>
                      <a:lnTo>
                        <a:pt x="41360" y="22663"/>
                      </a:lnTo>
                      <a:lnTo>
                        <a:pt x="41884" y="22518"/>
                      </a:lnTo>
                      <a:lnTo>
                        <a:pt x="42844" y="22120"/>
                      </a:lnTo>
                      <a:lnTo>
                        <a:pt x="43713" y="21631"/>
                      </a:lnTo>
                      <a:lnTo>
                        <a:pt x="44455" y="21070"/>
                      </a:lnTo>
                      <a:lnTo>
                        <a:pt x="45106" y="20418"/>
                      </a:lnTo>
                      <a:lnTo>
                        <a:pt x="45631" y="19694"/>
                      </a:lnTo>
                      <a:lnTo>
                        <a:pt x="46048" y="18898"/>
                      </a:lnTo>
                      <a:lnTo>
                        <a:pt x="46337" y="18029"/>
                      </a:lnTo>
                      <a:lnTo>
                        <a:pt x="46428" y="17558"/>
                      </a:lnTo>
                      <a:lnTo>
                        <a:pt x="46500" y="17160"/>
                      </a:lnTo>
                      <a:lnTo>
                        <a:pt x="46536" y="16454"/>
                      </a:lnTo>
                      <a:lnTo>
                        <a:pt x="46464" y="15875"/>
                      </a:lnTo>
                      <a:lnTo>
                        <a:pt x="46337" y="15404"/>
                      </a:lnTo>
                      <a:lnTo>
                        <a:pt x="46048" y="14861"/>
                      </a:lnTo>
                      <a:lnTo>
                        <a:pt x="45559" y="14427"/>
                      </a:lnTo>
                      <a:lnTo>
                        <a:pt x="45324" y="14300"/>
                      </a:lnTo>
                      <a:lnTo>
                        <a:pt x="45070" y="14192"/>
                      </a:lnTo>
                      <a:lnTo>
                        <a:pt x="44491" y="14101"/>
                      </a:lnTo>
                      <a:lnTo>
                        <a:pt x="43876" y="14119"/>
                      </a:lnTo>
                      <a:lnTo>
                        <a:pt x="43224" y="14264"/>
                      </a:lnTo>
                      <a:lnTo>
                        <a:pt x="42898" y="14391"/>
                      </a:lnTo>
                      <a:lnTo>
                        <a:pt x="42898" y="14391"/>
                      </a:lnTo>
                      <a:lnTo>
                        <a:pt x="43152" y="14155"/>
                      </a:lnTo>
                      <a:lnTo>
                        <a:pt x="43604" y="13631"/>
                      </a:lnTo>
                      <a:lnTo>
                        <a:pt x="43966" y="12979"/>
                      </a:lnTo>
                      <a:lnTo>
                        <a:pt x="44219" y="12201"/>
                      </a:lnTo>
                      <a:lnTo>
                        <a:pt x="44310" y="11730"/>
                      </a:lnTo>
                      <a:lnTo>
                        <a:pt x="44364" y="11078"/>
                      </a:lnTo>
                      <a:lnTo>
                        <a:pt x="44238" y="9775"/>
                      </a:lnTo>
                      <a:lnTo>
                        <a:pt x="43839" y="8472"/>
                      </a:lnTo>
                      <a:lnTo>
                        <a:pt x="43188" y="7277"/>
                      </a:lnTo>
                      <a:lnTo>
                        <a:pt x="42753" y="6716"/>
                      </a:lnTo>
                      <a:lnTo>
                        <a:pt x="42482" y="6409"/>
                      </a:lnTo>
                      <a:lnTo>
                        <a:pt x="41866" y="5865"/>
                      </a:lnTo>
                      <a:lnTo>
                        <a:pt x="41179" y="5413"/>
                      </a:lnTo>
                      <a:lnTo>
                        <a:pt x="40436" y="5069"/>
                      </a:lnTo>
                      <a:lnTo>
                        <a:pt x="39676" y="4834"/>
                      </a:lnTo>
                      <a:lnTo>
                        <a:pt x="38862" y="4707"/>
                      </a:lnTo>
                      <a:lnTo>
                        <a:pt x="38047" y="4689"/>
                      </a:lnTo>
                      <a:lnTo>
                        <a:pt x="37233" y="4798"/>
                      </a:lnTo>
                      <a:lnTo>
                        <a:pt x="36834" y="4906"/>
                      </a:lnTo>
                      <a:lnTo>
                        <a:pt x="36346" y="5051"/>
                      </a:lnTo>
                      <a:lnTo>
                        <a:pt x="35495" y="5467"/>
                      </a:lnTo>
                      <a:lnTo>
                        <a:pt x="34753" y="6010"/>
                      </a:lnTo>
                      <a:lnTo>
                        <a:pt x="34138" y="6698"/>
                      </a:lnTo>
                      <a:lnTo>
                        <a:pt x="33884" y="7096"/>
                      </a:lnTo>
                      <a:lnTo>
                        <a:pt x="33848" y="6481"/>
                      </a:lnTo>
                      <a:lnTo>
                        <a:pt x="33558" y="5232"/>
                      </a:lnTo>
                      <a:lnTo>
                        <a:pt x="33287" y="4617"/>
                      </a:lnTo>
                      <a:lnTo>
                        <a:pt x="33088" y="4236"/>
                      </a:lnTo>
                      <a:lnTo>
                        <a:pt x="32617" y="3512"/>
                      </a:lnTo>
                      <a:lnTo>
                        <a:pt x="32056" y="2825"/>
                      </a:lnTo>
                      <a:lnTo>
                        <a:pt x="31422" y="2173"/>
                      </a:lnTo>
                      <a:lnTo>
                        <a:pt x="30717" y="1594"/>
                      </a:lnTo>
                      <a:lnTo>
                        <a:pt x="29956" y="1087"/>
                      </a:lnTo>
                      <a:lnTo>
                        <a:pt x="29160" y="653"/>
                      </a:lnTo>
                      <a:lnTo>
                        <a:pt x="28327" y="309"/>
                      </a:lnTo>
                      <a:lnTo>
                        <a:pt x="27893" y="182"/>
                      </a:lnTo>
                      <a:lnTo>
                        <a:pt x="27802" y="472"/>
                      </a:lnTo>
                      <a:lnTo>
                        <a:pt x="28219" y="598"/>
                      </a:lnTo>
                      <a:lnTo>
                        <a:pt x="29033" y="924"/>
                      </a:lnTo>
                      <a:lnTo>
                        <a:pt x="29812" y="1340"/>
                      </a:lnTo>
                      <a:lnTo>
                        <a:pt x="30536" y="1847"/>
                      </a:lnTo>
                      <a:lnTo>
                        <a:pt x="31223" y="2390"/>
                      </a:lnTo>
                      <a:lnTo>
                        <a:pt x="31839" y="3006"/>
                      </a:lnTo>
                      <a:lnTo>
                        <a:pt x="32364" y="3675"/>
                      </a:lnTo>
                      <a:lnTo>
                        <a:pt x="32834" y="4381"/>
                      </a:lnTo>
                      <a:lnTo>
                        <a:pt x="33015" y="4761"/>
                      </a:lnTo>
                      <a:lnTo>
                        <a:pt x="33178" y="5141"/>
                      </a:lnTo>
                      <a:lnTo>
                        <a:pt x="33432" y="5902"/>
                      </a:lnTo>
                      <a:lnTo>
                        <a:pt x="33558" y="6662"/>
                      </a:lnTo>
                      <a:lnTo>
                        <a:pt x="33576" y="7422"/>
                      </a:lnTo>
                      <a:lnTo>
                        <a:pt x="33522" y="7802"/>
                      </a:lnTo>
                      <a:lnTo>
                        <a:pt x="33323" y="8400"/>
                      </a:lnTo>
                      <a:lnTo>
                        <a:pt x="33178" y="9033"/>
                      </a:lnTo>
                      <a:lnTo>
                        <a:pt x="33196" y="9160"/>
                      </a:lnTo>
                      <a:lnTo>
                        <a:pt x="33287" y="9214"/>
                      </a:lnTo>
                      <a:lnTo>
                        <a:pt x="33414" y="9214"/>
                      </a:lnTo>
                      <a:lnTo>
                        <a:pt x="33468" y="9124"/>
                      </a:lnTo>
                      <a:lnTo>
                        <a:pt x="33703" y="8508"/>
                      </a:lnTo>
                      <a:lnTo>
                        <a:pt x="33830" y="7893"/>
                      </a:lnTo>
                      <a:lnTo>
                        <a:pt x="34047" y="7404"/>
                      </a:lnTo>
                      <a:lnTo>
                        <a:pt x="34644" y="6535"/>
                      </a:lnTo>
                      <a:lnTo>
                        <a:pt x="35441" y="5865"/>
                      </a:lnTo>
                      <a:lnTo>
                        <a:pt x="36382" y="5359"/>
                      </a:lnTo>
                      <a:lnTo>
                        <a:pt x="36907" y="5196"/>
                      </a:lnTo>
                      <a:lnTo>
                        <a:pt x="37287" y="5087"/>
                      </a:lnTo>
                      <a:lnTo>
                        <a:pt x="38065" y="4997"/>
                      </a:lnTo>
                      <a:lnTo>
                        <a:pt x="38844" y="5015"/>
                      </a:lnTo>
                      <a:lnTo>
                        <a:pt x="39604" y="5123"/>
                      </a:lnTo>
                      <a:lnTo>
                        <a:pt x="40328" y="5359"/>
                      </a:lnTo>
                      <a:lnTo>
                        <a:pt x="41034" y="5684"/>
                      </a:lnTo>
                      <a:lnTo>
                        <a:pt x="41667" y="6101"/>
                      </a:lnTo>
                      <a:lnTo>
                        <a:pt x="42265" y="6626"/>
                      </a:lnTo>
                      <a:lnTo>
                        <a:pt x="42518" y="6915"/>
                      </a:lnTo>
                      <a:lnTo>
                        <a:pt x="42934" y="7440"/>
                      </a:lnTo>
                      <a:lnTo>
                        <a:pt x="43568" y="8599"/>
                      </a:lnTo>
                      <a:lnTo>
                        <a:pt x="43948" y="9829"/>
                      </a:lnTo>
                      <a:lnTo>
                        <a:pt x="44057" y="11078"/>
                      </a:lnTo>
                      <a:lnTo>
                        <a:pt x="44002" y="11694"/>
                      </a:lnTo>
                      <a:lnTo>
                        <a:pt x="43912" y="12255"/>
                      </a:lnTo>
                      <a:lnTo>
                        <a:pt x="43550" y="13160"/>
                      </a:lnTo>
                      <a:lnTo>
                        <a:pt x="43025" y="13848"/>
                      </a:lnTo>
                      <a:lnTo>
                        <a:pt x="42409" y="14427"/>
                      </a:lnTo>
                      <a:lnTo>
                        <a:pt x="42065" y="14717"/>
                      </a:lnTo>
                      <a:lnTo>
                        <a:pt x="41703" y="15006"/>
                      </a:lnTo>
                      <a:lnTo>
                        <a:pt x="40998" y="15658"/>
                      </a:lnTo>
                      <a:lnTo>
                        <a:pt x="40672" y="16038"/>
                      </a:lnTo>
                      <a:lnTo>
                        <a:pt x="40654" y="16038"/>
                      </a:lnTo>
                      <a:lnTo>
                        <a:pt x="40654" y="16056"/>
                      </a:lnTo>
                      <a:lnTo>
                        <a:pt x="40636" y="16092"/>
                      </a:lnTo>
                      <a:lnTo>
                        <a:pt x="40636" y="16219"/>
                      </a:lnTo>
                      <a:lnTo>
                        <a:pt x="40672" y="16255"/>
                      </a:lnTo>
                      <a:lnTo>
                        <a:pt x="40726" y="16291"/>
                      </a:lnTo>
                      <a:lnTo>
                        <a:pt x="40853" y="16273"/>
                      </a:lnTo>
                      <a:lnTo>
                        <a:pt x="40889" y="16237"/>
                      </a:lnTo>
                      <a:lnTo>
                        <a:pt x="40907" y="16219"/>
                      </a:lnTo>
                      <a:lnTo>
                        <a:pt x="41142" y="15947"/>
                      </a:lnTo>
                      <a:lnTo>
                        <a:pt x="41649" y="15477"/>
                      </a:lnTo>
                      <a:lnTo>
                        <a:pt x="42482" y="14898"/>
                      </a:lnTo>
                      <a:lnTo>
                        <a:pt x="43351" y="14536"/>
                      </a:lnTo>
                      <a:lnTo>
                        <a:pt x="43930" y="14409"/>
                      </a:lnTo>
                      <a:lnTo>
                        <a:pt x="44473" y="14391"/>
                      </a:lnTo>
                      <a:lnTo>
                        <a:pt x="44962" y="14481"/>
                      </a:lnTo>
                      <a:lnTo>
                        <a:pt x="45197" y="14572"/>
                      </a:lnTo>
                      <a:lnTo>
                        <a:pt x="45505" y="14753"/>
                      </a:lnTo>
                      <a:lnTo>
                        <a:pt x="45957" y="15278"/>
                      </a:lnTo>
                      <a:lnTo>
                        <a:pt x="46192" y="16020"/>
                      </a:lnTo>
                      <a:lnTo>
                        <a:pt x="46210" y="16961"/>
                      </a:lnTo>
                      <a:lnTo>
                        <a:pt x="46138" y="17504"/>
                      </a:lnTo>
                      <a:lnTo>
                        <a:pt x="46048" y="17938"/>
                      </a:lnTo>
                      <a:lnTo>
                        <a:pt x="45776" y="18771"/>
                      </a:lnTo>
                      <a:lnTo>
                        <a:pt x="45378" y="19531"/>
                      </a:lnTo>
                      <a:lnTo>
                        <a:pt x="44871" y="20219"/>
                      </a:lnTo>
                      <a:lnTo>
                        <a:pt x="44256" y="20853"/>
                      </a:lnTo>
                      <a:lnTo>
                        <a:pt x="43532" y="21377"/>
                      </a:lnTo>
                      <a:lnTo>
                        <a:pt x="42699" y="21848"/>
                      </a:lnTo>
                      <a:lnTo>
                        <a:pt x="41776" y="22228"/>
                      </a:lnTo>
                      <a:lnTo>
                        <a:pt x="41287" y="22373"/>
                      </a:lnTo>
                      <a:lnTo>
                        <a:pt x="40527" y="22572"/>
                      </a:lnTo>
                      <a:lnTo>
                        <a:pt x="38952" y="22789"/>
                      </a:lnTo>
                      <a:lnTo>
                        <a:pt x="37323" y="22789"/>
                      </a:lnTo>
                      <a:lnTo>
                        <a:pt x="35712" y="22626"/>
                      </a:lnTo>
                      <a:lnTo>
                        <a:pt x="34138" y="22264"/>
                      </a:lnTo>
                      <a:lnTo>
                        <a:pt x="32671" y="21758"/>
                      </a:lnTo>
                      <a:lnTo>
                        <a:pt x="31368" y="21070"/>
                      </a:lnTo>
                      <a:lnTo>
                        <a:pt x="30264" y="20255"/>
                      </a:lnTo>
                      <a:lnTo>
                        <a:pt x="29812" y="19803"/>
                      </a:lnTo>
                      <a:lnTo>
                        <a:pt x="29739" y="19748"/>
                      </a:lnTo>
                      <a:lnTo>
                        <a:pt x="29649" y="19767"/>
                      </a:lnTo>
                      <a:lnTo>
                        <a:pt x="29558" y="19821"/>
                      </a:lnTo>
                      <a:lnTo>
                        <a:pt x="29540" y="19911"/>
                      </a:lnTo>
                      <a:lnTo>
                        <a:pt x="29558" y="20400"/>
                      </a:lnTo>
                      <a:lnTo>
                        <a:pt x="29468" y="21341"/>
                      </a:lnTo>
                      <a:lnTo>
                        <a:pt x="29269" y="22174"/>
                      </a:lnTo>
                      <a:lnTo>
                        <a:pt x="28943" y="22916"/>
                      </a:lnTo>
                      <a:lnTo>
                        <a:pt x="28526" y="23586"/>
                      </a:lnTo>
                      <a:lnTo>
                        <a:pt x="27983" y="24147"/>
                      </a:lnTo>
                      <a:lnTo>
                        <a:pt x="27332" y="24617"/>
                      </a:lnTo>
                      <a:lnTo>
                        <a:pt x="26572" y="24979"/>
                      </a:lnTo>
                      <a:lnTo>
                        <a:pt x="26137" y="25124"/>
                      </a:lnTo>
                      <a:lnTo>
                        <a:pt x="25739" y="25233"/>
                      </a:lnTo>
                      <a:lnTo>
                        <a:pt x="24852" y="25396"/>
                      </a:lnTo>
                      <a:lnTo>
                        <a:pt x="23458" y="25468"/>
                      </a:lnTo>
                      <a:lnTo>
                        <a:pt x="21449" y="25269"/>
                      </a:lnTo>
                      <a:lnTo>
                        <a:pt x="19368" y="24762"/>
                      </a:lnTo>
                      <a:lnTo>
                        <a:pt x="17359" y="24002"/>
                      </a:lnTo>
                      <a:lnTo>
                        <a:pt x="15458" y="23007"/>
                      </a:lnTo>
                      <a:lnTo>
                        <a:pt x="13793" y="21830"/>
                      </a:lnTo>
                      <a:lnTo>
                        <a:pt x="12761" y="20834"/>
                      </a:lnTo>
                      <a:lnTo>
                        <a:pt x="12200" y="20147"/>
                      </a:lnTo>
                      <a:lnTo>
                        <a:pt x="11965" y="19785"/>
                      </a:lnTo>
                      <a:lnTo>
                        <a:pt x="11910" y="19730"/>
                      </a:lnTo>
                      <a:lnTo>
                        <a:pt x="11856" y="19712"/>
                      </a:lnTo>
                      <a:lnTo>
                        <a:pt x="11784" y="19712"/>
                      </a:lnTo>
                      <a:lnTo>
                        <a:pt x="11729" y="19748"/>
                      </a:lnTo>
                      <a:lnTo>
                        <a:pt x="11385" y="20074"/>
                      </a:lnTo>
                      <a:lnTo>
                        <a:pt x="10571" y="20635"/>
                      </a:lnTo>
                      <a:lnTo>
                        <a:pt x="9666" y="21088"/>
                      </a:lnTo>
                      <a:lnTo>
                        <a:pt x="8688" y="21432"/>
                      </a:lnTo>
                      <a:lnTo>
                        <a:pt x="7657" y="21649"/>
                      </a:lnTo>
                      <a:lnTo>
                        <a:pt x="6589" y="21739"/>
                      </a:lnTo>
                      <a:lnTo>
                        <a:pt x="5521" y="21721"/>
                      </a:lnTo>
                      <a:lnTo>
                        <a:pt x="4489" y="21558"/>
                      </a:lnTo>
                      <a:lnTo>
                        <a:pt x="4000" y="21414"/>
                      </a:lnTo>
                      <a:lnTo>
                        <a:pt x="3638" y="21305"/>
                      </a:lnTo>
                      <a:lnTo>
                        <a:pt x="2987" y="20997"/>
                      </a:lnTo>
                      <a:lnTo>
                        <a:pt x="2390" y="20635"/>
                      </a:lnTo>
                      <a:lnTo>
                        <a:pt x="1865" y="20219"/>
                      </a:lnTo>
                      <a:lnTo>
                        <a:pt x="1412" y="19730"/>
                      </a:lnTo>
                      <a:lnTo>
                        <a:pt x="1014" y="19187"/>
                      </a:lnTo>
                      <a:lnTo>
                        <a:pt x="724" y="18590"/>
                      </a:lnTo>
                      <a:lnTo>
                        <a:pt x="489" y="17920"/>
                      </a:lnTo>
                      <a:lnTo>
                        <a:pt x="417" y="17576"/>
                      </a:lnTo>
                      <a:lnTo>
                        <a:pt x="344" y="17196"/>
                      </a:lnTo>
                      <a:lnTo>
                        <a:pt x="308" y="16472"/>
                      </a:lnTo>
                      <a:lnTo>
                        <a:pt x="362" y="15784"/>
                      </a:lnTo>
                      <a:lnTo>
                        <a:pt x="543" y="15115"/>
                      </a:lnTo>
                      <a:lnTo>
                        <a:pt x="815" y="14499"/>
                      </a:lnTo>
                      <a:lnTo>
                        <a:pt x="1195" y="13920"/>
                      </a:lnTo>
                      <a:lnTo>
                        <a:pt x="1666" y="13377"/>
                      </a:lnTo>
                      <a:lnTo>
                        <a:pt x="2245" y="12907"/>
                      </a:lnTo>
                      <a:lnTo>
                        <a:pt x="2571" y="12689"/>
                      </a:lnTo>
                      <a:lnTo>
                        <a:pt x="3095" y="12364"/>
                      </a:lnTo>
                      <a:lnTo>
                        <a:pt x="4236" y="11893"/>
                      </a:lnTo>
                      <a:lnTo>
                        <a:pt x="5467" y="11567"/>
                      </a:lnTo>
                      <a:lnTo>
                        <a:pt x="6734" y="11404"/>
                      </a:lnTo>
                      <a:lnTo>
                        <a:pt x="8019" y="11404"/>
                      </a:lnTo>
                      <a:lnTo>
                        <a:pt x="9268" y="11567"/>
                      </a:lnTo>
                      <a:lnTo>
                        <a:pt x="10426" y="11893"/>
                      </a:lnTo>
                      <a:lnTo>
                        <a:pt x="11476" y="12382"/>
                      </a:lnTo>
                      <a:lnTo>
                        <a:pt x="11928" y="12689"/>
                      </a:lnTo>
                      <a:lnTo>
                        <a:pt x="12019" y="12726"/>
                      </a:lnTo>
                      <a:lnTo>
                        <a:pt x="12109" y="12689"/>
                      </a:lnTo>
                      <a:lnTo>
                        <a:pt x="12164" y="12617"/>
                      </a:lnTo>
                      <a:lnTo>
                        <a:pt x="12146" y="12508"/>
                      </a:lnTo>
                      <a:lnTo>
                        <a:pt x="11947" y="12020"/>
                      </a:lnTo>
                      <a:lnTo>
                        <a:pt x="11603" y="11024"/>
                      </a:lnTo>
                      <a:lnTo>
                        <a:pt x="11385" y="10065"/>
                      </a:lnTo>
                      <a:lnTo>
                        <a:pt x="11259" y="9124"/>
                      </a:lnTo>
                      <a:lnTo>
                        <a:pt x="11241" y="8200"/>
                      </a:lnTo>
                      <a:lnTo>
                        <a:pt x="11331" y="7295"/>
                      </a:lnTo>
                      <a:lnTo>
                        <a:pt x="11530" y="6445"/>
                      </a:lnTo>
                      <a:lnTo>
                        <a:pt x="11838" y="5594"/>
                      </a:lnTo>
                      <a:lnTo>
                        <a:pt x="12037" y="5196"/>
                      </a:lnTo>
                      <a:lnTo>
                        <a:pt x="12272" y="4761"/>
                      </a:lnTo>
                      <a:lnTo>
                        <a:pt x="12870" y="3911"/>
                      </a:lnTo>
                      <a:lnTo>
                        <a:pt x="13594" y="3132"/>
                      </a:lnTo>
                      <a:lnTo>
                        <a:pt x="14426" y="2426"/>
                      </a:lnTo>
                      <a:lnTo>
                        <a:pt x="15367" y="1811"/>
                      </a:lnTo>
                      <a:lnTo>
                        <a:pt x="16399" y="1268"/>
                      </a:lnTo>
                      <a:lnTo>
                        <a:pt x="17540" y="797"/>
                      </a:lnTo>
                      <a:lnTo>
                        <a:pt x="18752" y="435"/>
                      </a:lnTo>
                      <a:lnTo>
                        <a:pt x="19386" y="291"/>
                      </a:lnTo>
                      <a:lnTo>
                        <a:pt x="19331"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1" name="Google Shape;581;p18"/>
                <p:cNvSpPr/>
                <p:nvPr/>
              </p:nvSpPr>
              <p:spPr>
                <a:xfrm>
                  <a:off x="389676" y="3721420"/>
                  <a:ext cx="1478364" cy="831483"/>
                </a:xfrm>
                <a:custGeom>
                  <a:avLst/>
                  <a:gdLst/>
                  <a:ahLst/>
                  <a:cxnLst/>
                  <a:rect l="l" t="t" r="r" b="b"/>
                  <a:pathLst>
                    <a:path w="46537" h="26174" extrusionOk="0">
                      <a:moveTo>
                        <a:pt x="22644" y="1"/>
                      </a:moveTo>
                      <a:lnTo>
                        <a:pt x="20436" y="200"/>
                      </a:lnTo>
                      <a:lnTo>
                        <a:pt x="19331" y="417"/>
                      </a:lnTo>
                      <a:lnTo>
                        <a:pt x="18680" y="562"/>
                      </a:lnTo>
                      <a:lnTo>
                        <a:pt x="17431" y="942"/>
                      </a:lnTo>
                      <a:lnTo>
                        <a:pt x="16254" y="1413"/>
                      </a:lnTo>
                      <a:lnTo>
                        <a:pt x="15186" y="1974"/>
                      </a:lnTo>
                      <a:lnTo>
                        <a:pt x="14227" y="2625"/>
                      </a:lnTo>
                      <a:lnTo>
                        <a:pt x="13358" y="3349"/>
                      </a:lnTo>
                      <a:lnTo>
                        <a:pt x="12616" y="4146"/>
                      </a:lnTo>
                      <a:lnTo>
                        <a:pt x="12019" y="5014"/>
                      </a:lnTo>
                      <a:lnTo>
                        <a:pt x="11766" y="5485"/>
                      </a:lnTo>
                      <a:lnTo>
                        <a:pt x="11566" y="5865"/>
                      </a:lnTo>
                      <a:lnTo>
                        <a:pt x="11259" y="6680"/>
                      </a:lnTo>
                      <a:lnTo>
                        <a:pt x="11060" y="7530"/>
                      </a:lnTo>
                      <a:lnTo>
                        <a:pt x="10951" y="8399"/>
                      </a:lnTo>
                      <a:lnTo>
                        <a:pt x="10933" y="9304"/>
                      </a:lnTo>
                      <a:lnTo>
                        <a:pt x="11023" y="10209"/>
                      </a:lnTo>
                      <a:lnTo>
                        <a:pt x="11223" y="11150"/>
                      </a:lnTo>
                      <a:lnTo>
                        <a:pt x="11494" y="12110"/>
                      </a:lnTo>
                      <a:lnTo>
                        <a:pt x="11675" y="12580"/>
                      </a:lnTo>
                      <a:lnTo>
                        <a:pt x="11204" y="12309"/>
                      </a:lnTo>
                      <a:lnTo>
                        <a:pt x="10118" y="11893"/>
                      </a:lnTo>
                      <a:lnTo>
                        <a:pt x="8960" y="11621"/>
                      </a:lnTo>
                      <a:lnTo>
                        <a:pt x="7729" y="11512"/>
                      </a:lnTo>
                      <a:lnTo>
                        <a:pt x="6480" y="11549"/>
                      </a:lnTo>
                      <a:lnTo>
                        <a:pt x="5231" y="11730"/>
                      </a:lnTo>
                      <a:lnTo>
                        <a:pt x="4037" y="12056"/>
                      </a:lnTo>
                      <a:lnTo>
                        <a:pt x="2933" y="12544"/>
                      </a:lnTo>
                      <a:lnTo>
                        <a:pt x="2426" y="12852"/>
                      </a:lnTo>
                      <a:lnTo>
                        <a:pt x="2064" y="13069"/>
                      </a:lnTo>
                      <a:lnTo>
                        <a:pt x="1448" y="13594"/>
                      </a:lnTo>
                      <a:lnTo>
                        <a:pt x="942" y="14155"/>
                      </a:lnTo>
                      <a:lnTo>
                        <a:pt x="543" y="14771"/>
                      </a:lnTo>
                      <a:lnTo>
                        <a:pt x="254" y="15440"/>
                      </a:lnTo>
                      <a:lnTo>
                        <a:pt x="73" y="16146"/>
                      </a:lnTo>
                      <a:lnTo>
                        <a:pt x="0" y="16888"/>
                      </a:lnTo>
                      <a:lnTo>
                        <a:pt x="55" y="17649"/>
                      </a:lnTo>
                      <a:lnTo>
                        <a:pt x="127" y="18047"/>
                      </a:lnTo>
                      <a:lnTo>
                        <a:pt x="199" y="18427"/>
                      </a:lnTo>
                      <a:lnTo>
                        <a:pt x="435" y="19115"/>
                      </a:lnTo>
                      <a:lnTo>
                        <a:pt x="761" y="19748"/>
                      </a:lnTo>
                      <a:lnTo>
                        <a:pt x="1159" y="20327"/>
                      </a:lnTo>
                      <a:lnTo>
                        <a:pt x="1647" y="20852"/>
                      </a:lnTo>
                      <a:lnTo>
                        <a:pt x="2209" y="21305"/>
                      </a:lnTo>
                      <a:lnTo>
                        <a:pt x="2824" y="21685"/>
                      </a:lnTo>
                      <a:lnTo>
                        <a:pt x="3530" y="21993"/>
                      </a:lnTo>
                      <a:lnTo>
                        <a:pt x="3910" y="22119"/>
                      </a:lnTo>
                      <a:lnTo>
                        <a:pt x="4417" y="22264"/>
                      </a:lnTo>
                      <a:lnTo>
                        <a:pt x="5467" y="22427"/>
                      </a:lnTo>
                      <a:lnTo>
                        <a:pt x="6535" y="22463"/>
                      </a:lnTo>
                      <a:lnTo>
                        <a:pt x="7602" y="22373"/>
                      </a:lnTo>
                      <a:lnTo>
                        <a:pt x="8670" y="22155"/>
                      </a:lnTo>
                      <a:lnTo>
                        <a:pt x="9666" y="21830"/>
                      </a:lnTo>
                      <a:lnTo>
                        <a:pt x="10607" y="21377"/>
                      </a:lnTo>
                      <a:lnTo>
                        <a:pt x="11440" y="20834"/>
                      </a:lnTo>
                      <a:lnTo>
                        <a:pt x="11802" y="20508"/>
                      </a:lnTo>
                      <a:lnTo>
                        <a:pt x="12236" y="21106"/>
                      </a:lnTo>
                      <a:lnTo>
                        <a:pt x="13322" y="22228"/>
                      </a:lnTo>
                      <a:lnTo>
                        <a:pt x="14643" y="23242"/>
                      </a:lnTo>
                      <a:lnTo>
                        <a:pt x="16146" y="24147"/>
                      </a:lnTo>
                      <a:lnTo>
                        <a:pt x="17793" y="24907"/>
                      </a:lnTo>
                      <a:lnTo>
                        <a:pt x="19494" y="25504"/>
                      </a:lnTo>
                      <a:lnTo>
                        <a:pt x="21214" y="25920"/>
                      </a:lnTo>
                      <a:lnTo>
                        <a:pt x="22915" y="26156"/>
                      </a:lnTo>
                      <a:lnTo>
                        <a:pt x="23730" y="26174"/>
                      </a:lnTo>
                      <a:lnTo>
                        <a:pt x="24400" y="26156"/>
                      </a:lnTo>
                      <a:lnTo>
                        <a:pt x="25648" y="25993"/>
                      </a:lnTo>
                      <a:lnTo>
                        <a:pt x="26228" y="25830"/>
                      </a:lnTo>
                      <a:lnTo>
                        <a:pt x="26861" y="25613"/>
                      </a:lnTo>
                      <a:lnTo>
                        <a:pt x="27802" y="25088"/>
                      </a:lnTo>
                      <a:lnTo>
                        <a:pt x="28382" y="24599"/>
                      </a:lnTo>
                      <a:lnTo>
                        <a:pt x="28907" y="24002"/>
                      </a:lnTo>
                      <a:lnTo>
                        <a:pt x="29341" y="23260"/>
                      </a:lnTo>
                      <a:lnTo>
                        <a:pt x="29649" y="22373"/>
                      </a:lnTo>
                      <a:lnTo>
                        <a:pt x="29830" y="21305"/>
                      </a:lnTo>
                      <a:lnTo>
                        <a:pt x="29848" y="20689"/>
                      </a:lnTo>
                      <a:lnTo>
                        <a:pt x="30336" y="21142"/>
                      </a:lnTo>
                      <a:lnTo>
                        <a:pt x="31495" y="21920"/>
                      </a:lnTo>
                      <a:lnTo>
                        <a:pt x="32816" y="22572"/>
                      </a:lnTo>
                      <a:lnTo>
                        <a:pt x="34282" y="23061"/>
                      </a:lnTo>
                      <a:lnTo>
                        <a:pt x="35839" y="23386"/>
                      </a:lnTo>
                      <a:lnTo>
                        <a:pt x="37432" y="23531"/>
                      </a:lnTo>
                      <a:lnTo>
                        <a:pt x="39043" y="23495"/>
                      </a:lnTo>
                      <a:lnTo>
                        <a:pt x="40617" y="23278"/>
                      </a:lnTo>
                      <a:lnTo>
                        <a:pt x="41360" y="23079"/>
                      </a:lnTo>
                      <a:lnTo>
                        <a:pt x="41884" y="22934"/>
                      </a:lnTo>
                      <a:lnTo>
                        <a:pt x="42844" y="22536"/>
                      </a:lnTo>
                      <a:lnTo>
                        <a:pt x="43713" y="22047"/>
                      </a:lnTo>
                      <a:lnTo>
                        <a:pt x="44455" y="21486"/>
                      </a:lnTo>
                      <a:lnTo>
                        <a:pt x="45106" y="20834"/>
                      </a:lnTo>
                      <a:lnTo>
                        <a:pt x="45631" y="20110"/>
                      </a:lnTo>
                      <a:lnTo>
                        <a:pt x="46048" y="19314"/>
                      </a:lnTo>
                      <a:lnTo>
                        <a:pt x="46337" y="18445"/>
                      </a:lnTo>
                      <a:lnTo>
                        <a:pt x="46428" y="17974"/>
                      </a:lnTo>
                      <a:lnTo>
                        <a:pt x="46500" y="17576"/>
                      </a:lnTo>
                      <a:lnTo>
                        <a:pt x="46536" y="16870"/>
                      </a:lnTo>
                      <a:lnTo>
                        <a:pt x="46464" y="16291"/>
                      </a:lnTo>
                      <a:lnTo>
                        <a:pt x="46337" y="15820"/>
                      </a:lnTo>
                      <a:lnTo>
                        <a:pt x="46048" y="15277"/>
                      </a:lnTo>
                      <a:lnTo>
                        <a:pt x="45559" y="14843"/>
                      </a:lnTo>
                      <a:lnTo>
                        <a:pt x="45324" y="14716"/>
                      </a:lnTo>
                      <a:lnTo>
                        <a:pt x="45070" y="14608"/>
                      </a:lnTo>
                      <a:lnTo>
                        <a:pt x="44491" y="14517"/>
                      </a:lnTo>
                      <a:lnTo>
                        <a:pt x="43876" y="14535"/>
                      </a:lnTo>
                      <a:lnTo>
                        <a:pt x="43224" y="14680"/>
                      </a:lnTo>
                      <a:lnTo>
                        <a:pt x="42898" y="14807"/>
                      </a:lnTo>
                      <a:lnTo>
                        <a:pt x="42898" y="14807"/>
                      </a:lnTo>
                      <a:lnTo>
                        <a:pt x="43152" y="14571"/>
                      </a:lnTo>
                      <a:lnTo>
                        <a:pt x="43604" y="14047"/>
                      </a:lnTo>
                      <a:lnTo>
                        <a:pt x="43966" y="13395"/>
                      </a:lnTo>
                      <a:lnTo>
                        <a:pt x="44219" y="12617"/>
                      </a:lnTo>
                      <a:lnTo>
                        <a:pt x="44310" y="12146"/>
                      </a:lnTo>
                      <a:lnTo>
                        <a:pt x="44002" y="12110"/>
                      </a:lnTo>
                      <a:lnTo>
                        <a:pt x="43912" y="12671"/>
                      </a:lnTo>
                      <a:lnTo>
                        <a:pt x="43550" y="13576"/>
                      </a:lnTo>
                      <a:lnTo>
                        <a:pt x="43025" y="14264"/>
                      </a:lnTo>
                      <a:lnTo>
                        <a:pt x="42409" y="14843"/>
                      </a:lnTo>
                      <a:lnTo>
                        <a:pt x="42065" y="15133"/>
                      </a:lnTo>
                      <a:lnTo>
                        <a:pt x="41703" y="15422"/>
                      </a:lnTo>
                      <a:lnTo>
                        <a:pt x="40998" y="16074"/>
                      </a:lnTo>
                      <a:lnTo>
                        <a:pt x="40654" y="16472"/>
                      </a:lnTo>
                      <a:lnTo>
                        <a:pt x="40636" y="16508"/>
                      </a:lnTo>
                      <a:lnTo>
                        <a:pt x="40636" y="16635"/>
                      </a:lnTo>
                      <a:lnTo>
                        <a:pt x="40672" y="16671"/>
                      </a:lnTo>
                      <a:lnTo>
                        <a:pt x="40726" y="16707"/>
                      </a:lnTo>
                      <a:lnTo>
                        <a:pt x="40853" y="16689"/>
                      </a:lnTo>
                      <a:lnTo>
                        <a:pt x="40889" y="16653"/>
                      </a:lnTo>
                      <a:lnTo>
                        <a:pt x="41124" y="16381"/>
                      </a:lnTo>
                      <a:lnTo>
                        <a:pt x="41649" y="15893"/>
                      </a:lnTo>
                      <a:lnTo>
                        <a:pt x="42482" y="15314"/>
                      </a:lnTo>
                      <a:lnTo>
                        <a:pt x="43351" y="14952"/>
                      </a:lnTo>
                      <a:lnTo>
                        <a:pt x="43912" y="14825"/>
                      </a:lnTo>
                      <a:lnTo>
                        <a:pt x="44455" y="14807"/>
                      </a:lnTo>
                      <a:lnTo>
                        <a:pt x="44962" y="14897"/>
                      </a:lnTo>
                      <a:lnTo>
                        <a:pt x="45197" y="14988"/>
                      </a:lnTo>
                      <a:lnTo>
                        <a:pt x="45505" y="15169"/>
                      </a:lnTo>
                      <a:lnTo>
                        <a:pt x="45957" y="15694"/>
                      </a:lnTo>
                      <a:lnTo>
                        <a:pt x="46192" y="16436"/>
                      </a:lnTo>
                      <a:lnTo>
                        <a:pt x="46210" y="17377"/>
                      </a:lnTo>
                      <a:lnTo>
                        <a:pt x="46138" y="17920"/>
                      </a:lnTo>
                      <a:lnTo>
                        <a:pt x="46048" y="18354"/>
                      </a:lnTo>
                      <a:lnTo>
                        <a:pt x="45776" y="19187"/>
                      </a:lnTo>
                      <a:lnTo>
                        <a:pt x="45378" y="19947"/>
                      </a:lnTo>
                      <a:lnTo>
                        <a:pt x="44871" y="20635"/>
                      </a:lnTo>
                      <a:lnTo>
                        <a:pt x="44256" y="21269"/>
                      </a:lnTo>
                      <a:lnTo>
                        <a:pt x="43532" y="21793"/>
                      </a:lnTo>
                      <a:lnTo>
                        <a:pt x="42699" y="22264"/>
                      </a:lnTo>
                      <a:lnTo>
                        <a:pt x="41776" y="22644"/>
                      </a:lnTo>
                      <a:lnTo>
                        <a:pt x="41287" y="22789"/>
                      </a:lnTo>
                      <a:lnTo>
                        <a:pt x="40527" y="22988"/>
                      </a:lnTo>
                      <a:lnTo>
                        <a:pt x="38952" y="23205"/>
                      </a:lnTo>
                      <a:lnTo>
                        <a:pt x="37323" y="23205"/>
                      </a:lnTo>
                      <a:lnTo>
                        <a:pt x="35712" y="23042"/>
                      </a:lnTo>
                      <a:lnTo>
                        <a:pt x="34138" y="22680"/>
                      </a:lnTo>
                      <a:lnTo>
                        <a:pt x="32671" y="22174"/>
                      </a:lnTo>
                      <a:lnTo>
                        <a:pt x="31368" y="21486"/>
                      </a:lnTo>
                      <a:lnTo>
                        <a:pt x="30264" y="20671"/>
                      </a:lnTo>
                      <a:lnTo>
                        <a:pt x="29812" y="20219"/>
                      </a:lnTo>
                      <a:lnTo>
                        <a:pt x="29739" y="20164"/>
                      </a:lnTo>
                      <a:lnTo>
                        <a:pt x="29649" y="20183"/>
                      </a:lnTo>
                      <a:lnTo>
                        <a:pt x="29558" y="20237"/>
                      </a:lnTo>
                      <a:lnTo>
                        <a:pt x="29540" y="20327"/>
                      </a:lnTo>
                      <a:lnTo>
                        <a:pt x="29558" y="20816"/>
                      </a:lnTo>
                      <a:lnTo>
                        <a:pt x="29468" y="21757"/>
                      </a:lnTo>
                      <a:lnTo>
                        <a:pt x="29269" y="22590"/>
                      </a:lnTo>
                      <a:lnTo>
                        <a:pt x="28943" y="23332"/>
                      </a:lnTo>
                      <a:lnTo>
                        <a:pt x="28526" y="24002"/>
                      </a:lnTo>
                      <a:lnTo>
                        <a:pt x="27983" y="24563"/>
                      </a:lnTo>
                      <a:lnTo>
                        <a:pt x="27332" y="25033"/>
                      </a:lnTo>
                      <a:lnTo>
                        <a:pt x="26572" y="25395"/>
                      </a:lnTo>
                      <a:lnTo>
                        <a:pt x="26137" y="25540"/>
                      </a:lnTo>
                      <a:lnTo>
                        <a:pt x="25739" y="25649"/>
                      </a:lnTo>
                      <a:lnTo>
                        <a:pt x="24852" y="25812"/>
                      </a:lnTo>
                      <a:lnTo>
                        <a:pt x="23458" y="25884"/>
                      </a:lnTo>
                      <a:lnTo>
                        <a:pt x="21449" y="25685"/>
                      </a:lnTo>
                      <a:lnTo>
                        <a:pt x="19368" y="25178"/>
                      </a:lnTo>
                      <a:lnTo>
                        <a:pt x="17359" y="24418"/>
                      </a:lnTo>
                      <a:lnTo>
                        <a:pt x="15458" y="23423"/>
                      </a:lnTo>
                      <a:lnTo>
                        <a:pt x="13793" y="22246"/>
                      </a:lnTo>
                      <a:lnTo>
                        <a:pt x="12761" y="21250"/>
                      </a:lnTo>
                      <a:lnTo>
                        <a:pt x="12200" y="20563"/>
                      </a:lnTo>
                      <a:lnTo>
                        <a:pt x="11965" y="20201"/>
                      </a:lnTo>
                      <a:lnTo>
                        <a:pt x="11910" y="20146"/>
                      </a:lnTo>
                      <a:lnTo>
                        <a:pt x="11856" y="20128"/>
                      </a:lnTo>
                      <a:lnTo>
                        <a:pt x="11784" y="20128"/>
                      </a:lnTo>
                      <a:lnTo>
                        <a:pt x="11729" y="20164"/>
                      </a:lnTo>
                      <a:lnTo>
                        <a:pt x="11385" y="20490"/>
                      </a:lnTo>
                      <a:lnTo>
                        <a:pt x="10571" y="21051"/>
                      </a:lnTo>
                      <a:lnTo>
                        <a:pt x="9666" y="21504"/>
                      </a:lnTo>
                      <a:lnTo>
                        <a:pt x="8688" y="21848"/>
                      </a:lnTo>
                      <a:lnTo>
                        <a:pt x="7657" y="22065"/>
                      </a:lnTo>
                      <a:lnTo>
                        <a:pt x="6589" y="22155"/>
                      </a:lnTo>
                      <a:lnTo>
                        <a:pt x="5521" y="22137"/>
                      </a:lnTo>
                      <a:lnTo>
                        <a:pt x="4489" y="21974"/>
                      </a:lnTo>
                      <a:lnTo>
                        <a:pt x="4000" y="21830"/>
                      </a:lnTo>
                      <a:lnTo>
                        <a:pt x="3638" y="21721"/>
                      </a:lnTo>
                      <a:lnTo>
                        <a:pt x="2987" y="21413"/>
                      </a:lnTo>
                      <a:lnTo>
                        <a:pt x="2390" y="21051"/>
                      </a:lnTo>
                      <a:lnTo>
                        <a:pt x="1865" y="20635"/>
                      </a:lnTo>
                      <a:lnTo>
                        <a:pt x="1412" y="20146"/>
                      </a:lnTo>
                      <a:lnTo>
                        <a:pt x="1014" y="19603"/>
                      </a:lnTo>
                      <a:lnTo>
                        <a:pt x="724" y="19006"/>
                      </a:lnTo>
                      <a:lnTo>
                        <a:pt x="489" y="18336"/>
                      </a:lnTo>
                      <a:lnTo>
                        <a:pt x="417" y="17992"/>
                      </a:lnTo>
                      <a:lnTo>
                        <a:pt x="344" y="17612"/>
                      </a:lnTo>
                      <a:lnTo>
                        <a:pt x="308" y="16888"/>
                      </a:lnTo>
                      <a:lnTo>
                        <a:pt x="362" y="16200"/>
                      </a:lnTo>
                      <a:lnTo>
                        <a:pt x="543" y="15531"/>
                      </a:lnTo>
                      <a:lnTo>
                        <a:pt x="815" y="14915"/>
                      </a:lnTo>
                      <a:lnTo>
                        <a:pt x="1195" y="14336"/>
                      </a:lnTo>
                      <a:lnTo>
                        <a:pt x="1666" y="13793"/>
                      </a:lnTo>
                      <a:lnTo>
                        <a:pt x="2245" y="13323"/>
                      </a:lnTo>
                      <a:lnTo>
                        <a:pt x="2571" y="13105"/>
                      </a:lnTo>
                      <a:lnTo>
                        <a:pt x="3095" y="12780"/>
                      </a:lnTo>
                      <a:lnTo>
                        <a:pt x="4236" y="12309"/>
                      </a:lnTo>
                      <a:lnTo>
                        <a:pt x="5467" y="11983"/>
                      </a:lnTo>
                      <a:lnTo>
                        <a:pt x="6734" y="11820"/>
                      </a:lnTo>
                      <a:lnTo>
                        <a:pt x="8019" y="11820"/>
                      </a:lnTo>
                      <a:lnTo>
                        <a:pt x="9268" y="11983"/>
                      </a:lnTo>
                      <a:lnTo>
                        <a:pt x="10426" y="12309"/>
                      </a:lnTo>
                      <a:lnTo>
                        <a:pt x="11476" y="12798"/>
                      </a:lnTo>
                      <a:lnTo>
                        <a:pt x="11928" y="13105"/>
                      </a:lnTo>
                      <a:lnTo>
                        <a:pt x="12019" y="13142"/>
                      </a:lnTo>
                      <a:lnTo>
                        <a:pt x="12109" y="13105"/>
                      </a:lnTo>
                      <a:lnTo>
                        <a:pt x="12164" y="13033"/>
                      </a:lnTo>
                      <a:lnTo>
                        <a:pt x="12146" y="12924"/>
                      </a:lnTo>
                      <a:lnTo>
                        <a:pt x="11947" y="12436"/>
                      </a:lnTo>
                      <a:lnTo>
                        <a:pt x="11603" y="11440"/>
                      </a:lnTo>
                      <a:lnTo>
                        <a:pt x="11385" y="10481"/>
                      </a:lnTo>
                      <a:lnTo>
                        <a:pt x="11259" y="9540"/>
                      </a:lnTo>
                      <a:lnTo>
                        <a:pt x="11241" y="8616"/>
                      </a:lnTo>
                      <a:lnTo>
                        <a:pt x="11331" y="7711"/>
                      </a:lnTo>
                      <a:lnTo>
                        <a:pt x="11530" y="6861"/>
                      </a:lnTo>
                      <a:lnTo>
                        <a:pt x="11838" y="6010"/>
                      </a:lnTo>
                      <a:lnTo>
                        <a:pt x="12037" y="5612"/>
                      </a:lnTo>
                      <a:lnTo>
                        <a:pt x="12272" y="5177"/>
                      </a:lnTo>
                      <a:lnTo>
                        <a:pt x="12870" y="4327"/>
                      </a:lnTo>
                      <a:lnTo>
                        <a:pt x="13594" y="3548"/>
                      </a:lnTo>
                      <a:lnTo>
                        <a:pt x="14426" y="2842"/>
                      </a:lnTo>
                      <a:lnTo>
                        <a:pt x="15367" y="2227"/>
                      </a:lnTo>
                      <a:lnTo>
                        <a:pt x="16399" y="1684"/>
                      </a:lnTo>
                      <a:lnTo>
                        <a:pt x="17540" y="1213"/>
                      </a:lnTo>
                      <a:lnTo>
                        <a:pt x="18752" y="851"/>
                      </a:lnTo>
                      <a:lnTo>
                        <a:pt x="19386" y="707"/>
                      </a:lnTo>
                      <a:lnTo>
                        <a:pt x="20472" y="507"/>
                      </a:lnTo>
                      <a:lnTo>
                        <a:pt x="22662" y="308"/>
                      </a:lnTo>
                      <a:lnTo>
                        <a:pt x="24798" y="345"/>
                      </a:lnTo>
                      <a:lnTo>
                        <a:pt x="26843" y="634"/>
                      </a:lnTo>
                      <a:lnTo>
                        <a:pt x="27802" y="888"/>
                      </a:lnTo>
                      <a:lnTo>
                        <a:pt x="28219" y="1014"/>
                      </a:lnTo>
                      <a:lnTo>
                        <a:pt x="29033" y="1340"/>
                      </a:lnTo>
                      <a:lnTo>
                        <a:pt x="29812" y="1756"/>
                      </a:lnTo>
                      <a:lnTo>
                        <a:pt x="30536" y="2263"/>
                      </a:lnTo>
                      <a:lnTo>
                        <a:pt x="31223" y="2806"/>
                      </a:lnTo>
                      <a:lnTo>
                        <a:pt x="31839" y="3422"/>
                      </a:lnTo>
                      <a:lnTo>
                        <a:pt x="32364" y="4091"/>
                      </a:lnTo>
                      <a:lnTo>
                        <a:pt x="32834" y="4797"/>
                      </a:lnTo>
                      <a:lnTo>
                        <a:pt x="33015" y="5177"/>
                      </a:lnTo>
                      <a:lnTo>
                        <a:pt x="33178" y="5557"/>
                      </a:lnTo>
                      <a:lnTo>
                        <a:pt x="33432" y="6318"/>
                      </a:lnTo>
                      <a:lnTo>
                        <a:pt x="33558" y="7078"/>
                      </a:lnTo>
                      <a:lnTo>
                        <a:pt x="33576" y="7838"/>
                      </a:lnTo>
                      <a:lnTo>
                        <a:pt x="33522" y="8218"/>
                      </a:lnTo>
                      <a:lnTo>
                        <a:pt x="33323" y="8816"/>
                      </a:lnTo>
                      <a:lnTo>
                        <a:pt x="33178" y="9449"/>
                      </a:lnTo>
                      <a:lnTo>
                        <a:pt x="33196" y="9576"/>
                      </a:lnTo>
                      <a:lnTo>
                        <a:pt x="33287" y="9630"/>
                      </a:lnTo>
                      <a:lnTo>
                        <a:pt x="33414" y="9630"/>
                      </a:lnTo>
                      <a:lnTo>
                        <a:pt x="33468" y="9540"/>
                      </a:lnTo>
                      <a:lnTo>
                        <a:pt x="33703" y="8924"/>
                      </a:lnTo>
                      <a:lnTo>
                        <a:pt x="33830" y="8309"/>
                      </a:lnTo>
                      <a:lnTo>
                        <a:pt x="34047" y="7820"/>
                      </a:lnTo>
                      <a:lnTo>
                        <a:pt x="34644" y="6951"/>
                      </a:lnTo>
                      <a:lnTo>
                        <a:pt x="35441" y="6281"/>
                      </a:lnTo>
                      <a:lnTo>
                        <a:pt x="36382" y="5775"/>
                      </a:lnTo>
                      <a:lnTo>
                        <a:pt x="36907" y="5612"/>
                      </a:lnTo>
                      <a:lnTo>
                        <a:pt x="37287" y="5503"/>
                      </a:lnTo>
                      <a:lnTo>
                        <a:pt x="38065" y="5413"/>
                      </a:lnTo>
                      <a:lnTo>
                        <a:pt x="38844" y="5431"/>
                      </a:lnTo>
                      <a:lnTo>
                        <a:pt x="39604" y="5539"/>
                      </a:lnTo>
                      <a:lnTo>
                        <a:pt x="40328" y="5775"/>
                      </a:lnTo>
                      <a:lnTo>
                        <a:pt x="41034" y="6100"/>
                      </a:lnTo>
                      <a:lnTo>
                        <a:pt x="41667" y="6517"/>
                      </a:lnTo>
                      <a:lnTo>
                        <a:pt x="42265" y="7042"/>
                      </a:lnTo>
                      <a:lnTo>
                        <a:pt x="42518" y="7331"/>
                      </a:lnTo>
                      <a:lnTo>
                        <a:pt x="42753" y="7132"/>
                      </a:lnTo>
                      <a:lnTo>
                        <a:pt x="42482" y="6825"/>
                      </a:lnTo>
                      <a:lnTo>
                        <a:pt x="41866" y="6281"/>
                      </a:lnTo>
                      <a:lnTo>
                        <a:pt x="41179" y="5829"/>
                      </a:lnTo>
                      <a:lnTo>
                        <a:pt x="40436" y="5485"/>
                      </a:lnTo>
                      <a:lnTo>
                        <a:pt x="39676" y="5250"/>
                      </a:lnTo>
                      <a:lnTo>
                        <a:pt x="38862" y="5123"/>
                      </a:lnTo>
                      <a:lnTo>
                        <a:pt x="38047" y="5105"/>
                      </a:lnTo>
                      <a:lnTo>
                        <a:pt x="37233" y="5214"/>
                      </a:lnTo>
                      <a:lnTo>
                        <a:pt x="36834" y="5322"/>
                      </a:lnTo>
                      <a:lnTo>
                        <a:pt x="36346" y="5467"/>
                      </a:lnTo>
                      <a:lnTo>
                        <a:pt x="35495" y="5883"/>
                      </a:lnTo>
                      <a:lnTo>
                        <a:pt x="34753" y="6426"/>
                      </a:lnTo>
                      <a:lnTo>
                        <a:pt x="34138" y="7114"/>
                      </a:lnTo>
                      <a:lnTo>
                        <a:pt x="33884" y="7512"/>
                      </a:lnTo>
                      <a:lnTo>
                        <a:pt x="33848" y="6897"/>
                      </a:lnTo>
                      <a:lnTo>
                        <a:pt x="33558" y="5648"/>
                      </a:lnTo>
                      <a:lnTo>
                        <a:pt x="33287" y="5033"/>
                      </a:lnTo>
                      <a:lnTo>
                        <a:pt x="33088" y="4652"/>
                      </a:lnTo>
                      <a:lnTo>
                        <a:pt x="32617" y="3928"/>
                      </a:lnTo>
                      <a:lnTo>
                        <a:pt x="32056" y="3241"/>
                      </a:lnTo>
                      <a:lnTo>
                        <a:pt x="31422" y="2589"/>
                      </a:lnTo>
                      <a:lnTo>
                        <a:pt x="30717" y="2010"/>
                      </a:lnTo>
                      <a:lnTo>
                        <a:pt x="29956" y="1503"/>
                      </a:lnTo>
                      <a:lnTo>
                        <a:pt x="29160" y="1069"/>
                      </a:lnTo>
                      <a:lnTo>
                        <a:pt x="28327" y="725"/>
                      </a:lnTo>
                      <a:lnTo>
                        <a:pt x="27893" y="598"/>
                      </a:lnTo>
                      <a:lnTo>
                        <a:pt x="26916" y="345"/>
                      </a:lnTo>
                      <a:lnTo>
                        <a:pt x="24834" y="55"/>
                      </a:lnTo>
                      <a:lnTo>
                        <a:pt x="2264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82" name="Google Shape;582;p18"/>
              <p:cNvSpPr/>
              <p:nvPr/>
            </p:nvSpPr>
            <p:spPr>
              <a:xfrm flipH="1">
                <a:off x="7326379" y="-116610"/>
                <a:ext cx="1011079" cy="482680"/>
              </a:xfrm>
              <a:custGeom>
                <a:avLst/>
                <a:gdLst/>
                <a:ahLst/>
                <a:cxnLst/>
                <a:rect l="l" t="t" r="r" b="b"/>
                <a:pathLst>
                  <a:path w="25631" h="12236" extrusionOk="0">
                    <a:moveTo>
                      <a:pt x="12055" y="0"/>
                    </a:moveTo>
                    <a:lnTo>
                      <a:pt x="10788" y="18"/>
                    </a:lnTo>
                    <a:lnTo>
                      <a:pt x="9557" y="199"/>
                    </a:lnTo>
                    <a:lnTo>
                      <a:pt x="8381" y="525"/>
                    </a:lnTo>
                    <a:lnTo>
                      <a:pt x="7331" y="996"/>
                    </a:lnTo>
                    <a:lnTo>
                      <a:pt x="6408" y="1629"/>
                    </a:lnTo>
                    <a:lnTo>
                      <a:pt x="5684" y="2425"/>
                    </a:lnTo>
                    <a:lnTo>
                      <a:pt x="5213" y="3349"/>
                    </a:lnTo>
                    <a:lnTo>
                      <a:pt x="4996" y="4453"/>
                    </a:lnTo>
                    <a:lnTo>
                      <a:pt x="5032" y="5068"/>
                    </a:lnTo>
                    <a:lnTo>
                      <a:pt x="5032" y="5068"/>
                    </a:lnTo>
                    <a:lnTo>
                      <a:pt x="4797" y="4923"/>
                    </a:lnTo>
                    <a:lnTo>
                      <a:pt x="4308" y="4706"/>
                    </a:lnTo>
                    <a:lnTo>
                      <a:pt x="3548" y="4525"/>
                    </a:lnTo>
                    <a:lnTo>
                      <a:pt x="2552" y="4598"/>
                    </a:lnTo>
                    <a:lnTo>
                      <a:pt x="1647" y="4923"/>
                    </a:lnTo>
                    <a:lnTo>
                      <a:pt x="869" y="5503"/>
                    </a:lnTo>
                    <a:lnTo>
                      <a:pt x="308" y="6263"/>
                    </a:lnTo>
                    <a:lnTo>
                      <a:pt x="55" y="6951"/>
                    </a:lnTo>
                    <a:lnTo>
                      <a:pt x="0" y="7439"/>
                    </a:lnTo>
                    <a:lnTo>
                      <a:pt x="18" y="7964"/>
                    </a:lnTo>
                    <a:lnTo>
                      <a:pt x="145" y="8507"/>
                    </a:lnTo>
                    <a:lnTo>
                      <a:pt x="254" y="8779"/>
                    </a:lnTo>
                    <a:lnTo>
                      <a:pt x="398" y="9141"/>
                    </a:lnTo>
                    <a:lnTo>
                      <a:pt x="797" y="9738"/>
                    </a:lnTo>
                    <a:lnTo>
                      <a:pt x="1249" y="10227"/>
                    </a:lnTo>
                    <a:lnTo>
                      <a:pt x="1792" y="10589"/>
                    </a:lnTo>
                    <a:lnTo>
                      <a:pt x="2371" y="10842"/>
                    </a:lnTo>
                    <a:lnTo>
                      <a:pt x="3005" y="11005"/>
                    </a:lnTo>
                    <a:lnTo>
                      <a:pt x="4018" y="11096"/>
                    </a:lnTo>
                    <a:lnTo>
                      <a:pt x="5430" y="10933"/>
                    </a:lnTo>
                    <a:lnTo>
                      <a:pt x="6842" y="10534"/>
                    </a:lnTo>
                    <a:lnTo>
                      <a:pt x="8145" y="9955"/>
                    </a:lnTo>
                    <a:lnTo>
                      <a:pt x="9286" y="9267"/>
                    </a:lnTo>
                    <a:lnTo>
                      <a:pt x="9738" y="8905"/>
                    </a:lnTo>
                    <a:lnTo>
                      <a:pt x="9955" y="9231"/>
                    </a:lnTo>
                    <a:lnTo>
                      <a:pt x="10516" y="9847"/>
                    </a:lnTo>
                    <a:lnTo>
                      <a:pt x="11222" y="10426"/>
                    </a:lnTo>
                    <a:lnTo>
                      <a:pt x="12019" y="10933"/>
                    </a:lnTo>
                    <a:lnTo>
                      <a:pt x="12924" y="11385"/>
                    </a:lnTo>
                    <a:lnTo>
                      <a:pt x="13865" y="11729"/>
                    </a:lnTo>
                    <a:lnTo>
                      <a:pt x="14861" y="12001"/>
                    </a:lnTo>
                    <a:lnTo>
                      <a:pt x="15838" y="12182"/>
                    </a:lnTo>
                    <a:lnTo>
                      <a:pt x="16797" y="12236"/>
                    </a:lnTo>
                    <a:lnTo>
                      <a:pt x="17684" y="12182"/>
                    </a:lnTo>
                    <a:lnTo>
                      <a:pt x="18517" y="12001"/>
                    </a:lnTo>
                    <a:lnTo>
                      <a:pt x="19223" y="11693"/>
                    </a:lnTo>
                    <a:lnTo>
                      <a:pt x="19820" y="11222"/>
                    </a:lnTo>
                    <a:lnTo>
                      <a:pt x="20236" y="10607"/>
                    </a:lnTo>
                    <a:lnTo>
                      <a:pt x="20472" y="9829"/>
                    </a:lnTo>
                    <a:lnTo>
                      <a:pt x="20472" y="8869"/>
                    </a:lnTo>
                    <a:lnTo>
                      <a:pt x="20381" y="8308"/>
                    </a:lnTo>
                    <a:lnTo>
                      <a:pt x="20417" y="8362"/>
                    </a:lnTo>
                    <a:lnTo>
                      <a:pt x="20598" y="8417"/>
                    </a:lnTo>
                    <a:lnTo>
                      <a:pt x="21123" y="8399"/>
                    </a:lnTo>
                    <a:lnTo>
                      <a:pt x="22173" y="8163"/>
                    </a:lnTo>
                    <a:lnTo>
                      <a:pt x="23386" y="7711"/>
                    </a:lnTo>
                    <a:lnTo>
                      <a:pt x="24255" y="7204"/>
                    </a:lnTo>
                    <a:lnTo>
                      <a:pt x="24761" y="6824"/>
                    </a:lnTo>
                    <a:lnTo>
                      <a:pt x="25178" y="6389"/>
                    </a:lnTo>
                    <a:lnTo>
                      <a:pt x="25467" y="5901"/>
                    </a:lnTo>
                    <a:lnTo>
                      <a:pt x="25630" y="5358"/>
                    </a:lnTo>
                    <a:lnTo>
                      <a:pt x="25594" y="4760"/>
                    </a:lnTo>
                    <a:lnTo>
                      <a:pt x="25377" y="4127"/>
                    </a:lnTo>
                    <a:lnTo>
                      <a:pt x="24906" y="3439"/>
                    </a:lnTo>
                    <a:lnTo>
                      <a:pt x="24580" y="3077"/>
                    </a:lnTo>
                    <a:lnTo>
                      <a:pt x="24218" y="2733"/>
                    </a:lnTo>
                    <a:lnTo>
                      <a:pt x="23386" y="2208"/>
                    </a:lnTo>
                    <a:lnTo>
                      <a:pt x="22463" y="1864"/>
                    </a:lnTo>
                    <a:lnTo>
                      <a:pt x="21503" y="1738"/>
                    </a:lnTo>
                    <a:lnTo>
                      <a:pt x="20544" y="1864"/>
                    </a:lnTo>
                    <a:lnTo>
                      <a:pt x="19639" y="2244"/>
                    </a:lnTo>
                    <a:lnTo>
                      <a:pt x="18825" y="2914"/>
                    </a:lnTo>
                    <a:lnTo>
                      <a:pt x="18155" y="3892"/>
                    </a:lnTo>
                    <a:lnTo>
                      <a:pt x="17901" y="4507"/>
                    </a:lnTo>
                    <a:lnTo>
                      <a:pt x="17920" y="3946"/>
                    </a:lnTo>
                    <a:lnTo>
                      <a:pt x="17684" y="2950"/>
                    </a:lnTo>
                    <a:lnTo>
                      <a:pt x="17196" y="2100"/>
                    </a:lnTo>
                    <a:lnTo>
                      <a:pt x="16453" y="1376"/>
                    </a:lnTo>
                    <a:lnTo>
                      <a:pt x="15530" y="815"/>
                    </a:lnTo>
                    <a:lnTo>
                      <a:pt x="14462" y="398"/>
                    </a:lnTo>
                    <a:lnTo>
                      <a:pt x="13286" y="109"/>
                    </a:lnTo>
                    <a:lnTo>
                      <a:pt x="12055" y="0"/>
                    </a:lnTo>
                    <a:close/>
                  </a:path>
                </a:pathLst>
              </a:cu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83" name="Google Shape;583;p18"/>
            <p:cNvSpPr/>
            <p:nvPr/>
          </p:nvSpPr>
          <p:spPr>
            <a:xfrm>
              <a:off x="8485109" y="4577614"/>
              <a:ext cx="723696" cy="640993"/>
            </a:xfrm>
            <a:custGeom>
              <a:avLst/>
              <a:gdLst/>
              <a:ahLst/>
              <a:cxnLst/>
              <a:rect l="l" t="t" r="r" b="b"/>
              <a:pathLst>
                <a:path w="26138" h="23151" extrusionOk="0">
                  <a:moveTo>
                    <a:pt x="16472" y="1"/>
                  </a:moveTo>
                  <a:lnTo>
                    <a:pt x="15983" y="55"/>
                  </a:lnTo>
                  <a:lnTo>
                    <a:pt x="15530" y="254"/>
                  </a:lnTo>
                  <a:lnTo>
                    <a:pt x="15114" y="544"/>
                  </a:lnTo>
                  <a:lnTo>
                    <a:pt x="14752" y="924"/>
                  </a:lnTo>
                  <a:lnTo>
                    <a:pt x="14462" y="1376"/>
                  </a:lnTo>
                  <a:lnTo>
                    <a:pt x="14281" y="1865"/>
                  </a:lnTo>
                  <a:lnTo>
                    <a:pt x="14245" y="2118"/>
                  </a:lnTo>
                  <a:lnTo>
                    <a:pt x="14209" y="2625"/>
                  </a:lnTo>
                  <a:lnTo>
                    <a:pt x="14390" y="3621"/>
                  </a:lnTo>
                  <a:lnTo>
                    <a:pt x="14987" y="5069"/>
                  </a:lnTo>
                  <a:lnTo>
                    <a:pt x="15512" y="5974"/>
                  </a:lnTo>
                  <a:lnTo>
                    <a:pt x="15766" y="6426"/>
                  </a:lnTo>
                  <a:lnTo>
                    <a:pt x="16236" y="7385"/>
                  </a:lnTo>
                  <a:lnTo>
                    <a:pt x="16562" y="8363"/>
                  </a:lnTo>
                  <a:lnTo>
                    <a:pt x="16634" y="9377"/>
                  </a:lnTo>
                  <a:lnTo>
                    <a:pt x="16544" y="9883"/>
                  </a:lnTo>
                  <a:lnTo>
                    <a:pt x="16490" y="10064"/>
                  </a:lnTo>
                  <a:lnTo>
                    <a:pt x="16327" y="10444"/>
                  </a:lnTo>
                  <a:lnTo>
                    <a:pt x="16073" y="10734"/>
                  </a:lnTo>
                  <a:lnTo>
                    <a:pt x="15748" y="10915"/>
                  </a:lnTo>
                  <a:lnTo>
                    <a:pt x="15567" y="10951"/>
                  </a:lnTo>
                  <a:lnTo>
                    <a:pt x="15349" y="10933"/>
                  </a:lnTo>
                  <a:lnTo>
                    <a:pt x="14987" y="10770"/>
                  </a:lnTo>
                  <a:lnTo>
                    <a:pt x="14535" y="10318"/>
                  </a:lnTo>
                  <a:lnTo>
                    <a:pt x="14318" y="9938"/>
                  </a:lnTo>
                  <a:lnTo>
                    <a:pt x="12544" y="6879"/>
                  </a:lnTo>
                  <a:lnTo>
                    <a:pt x="10770" y="3802"/>
                  </a:lnTo>
                  <a:lnTo>
                    <a:pt x="10498" y="3349"/>
                  </a:lnTo>
                  <a:lnTo>
                    <a:pt x="9829" y="2444"/>
                  </a:lnTo>
                  <a:lnTo>
                    <a:pt x="9250" y="1901"/>
                  </a:lnTo>
                  <a:lnTo>
                    <a:pt x="8815" y="1630"/>
                  </a:lnTo>
                  <a:lnTo>
                    <a:pt x="8363" y="1467"/>
                  </a:lnTo>
                  <a:lnTo>
                    <a:pt x="7874" y="1430"/>
                  </a:lnTo>
                  <a:lnTo>
                    <a:pt x="7602" y="1467"/>
                  </a:lnTo>
                  <a:lnTo>
                    <a:pt x="7313" y="1539"/>
                  </a:lnTo>
                  <a:lnTo>
                    <a:pt x="6806" y="1847"/>
                  </a:lnTo>
                  <a:lnTo>
                    <a:pt x="6444" y="2281"/>
                  </a:lnTo>
                  <a:lnTo>
                    <a:pt x="6209" y="2842"/>
                  </a:lnTo>
                  <a:lnTo>
                    <a:pt x="6064" y="3476"/>
                  </a:lnTo>
                  <a:lnTo>
                    <a:pt x="6046" y="4146"/>
                  </a:lnTo>
                  <a:lnTo>
                    <a:pt x="6118" y="4815"/>
                  </a:lnTo>
                  <a:lnTo>
                    <a:pt x="6281" y="5485"/>
                  </a:lnTo>
                  <a:lnTo>
                    <a:pt x="6390" y="5793"/>
                  </a:lnTo>
                  <a:lnTo>
                    <a:pt x="6752" y="6643"/>
                  </a:lnTo>
                  <a:lnTo>
                    <a:pt x="7747" y="8218"/>
                  </a:lnTo>
                  <a:lnTo>
                    <a:pt x="8978" y="9594"/>
                  </a:lnTo>
                  <a:lnTo>
                    <a:pt x="10444" y="10734"/>
                  </a:lnTo>
                  <a:lnTo>
                    <a:pt x="11241" y="11205"/>
                  </a:lnTo>
                  <a:lnTo>
                    <a:pt x="11910" y="11549"/>
                  </a:lnTo>
                  <a:lnTo>
                    <a:pt x="12815" y="12182"/>
                  </a:lnTo>
                  <a:lnTo>
                    <a:pt x="13214" y="12743"/>
                  </a:lnTo>
                  <a:lnTo>
                    <a:pt x="13322" y="13087"/>
                  </a:lnTo>
                  <a:lnTo>
                    <a:pt x="13340" y="13268"/>
                  </a:lnTo>
                  <a:lnTo>
                    <a:pt x="13304" y="13648"/>
                  </a:lnTo>
                  <a:lnTo>
                    <a:pt x="13105" y="14155"/>
                  </a:lnTo>
                  <a:lnTo>
                    <a:pt x="12580" y="14698"/>
                  </a:lnTo>
                  <a:lnTo>
                    <a:pt x="11874" y="15042"/>
                  </a:lnTo>
                  <a:lnTo>
                    <a:pt x="11494" y="15114"/>
                  </a:lnTo>
                  <a:lnTo>
                    <a:pt x="11114" y="15114"/>
                  </a:lnTo>
                  <a:lnTo>
                    <a:pt x="10372" y="14988"/>
                  </a:lnTo>
                  <a:lnTo>
                    <a:pt x="9666" y="14698"/>
                  </a:lnTo>
                  <a:lnTo>
                    <a:pt x="8978" y="14318"/>
                  </a:lnTo>
                  <a:lnTo>
                    <a:pt x="8670" y="14101"/>
                  </a:lnTo>
                  <a:lnTo>
                    <a:pt x="7874" y="13521"/>
                  </a:lnTo>
                  <a:lnTo>
                    <a:pt x="6281" y="12327"/>
                  </a:lnTo>
                  <a:lnTo>
                    <a:pt x="5430" y="11838"/>
                  </a:lnTo>
                  <a:lnTo>
                    <a:pt x="4996" y="11621"/>
                  </a:lnTo>
                  <a:lnTo>
                    <a:pt x="4037" y="11295"/>
                  </a:lnTo>
                  <a:lnTo>
                    <a:pt x="3077" y="11168"/>
                  </a:lnTo>
                  <a:lnTo>
                    <a:pt x="2100" y="11259"/>
                  </a:lnTo>
                  <a:lnTo>
                    <a:pt x="1647" y="11422"/>
                  </a:lnTo>
                  <a:lnTo>
                    <a:pt x="1412" y="11530"/>
                  </a:lnTo>
                  <a:lnTo>
                    <a:pt x="1014" y="11802"/>
                  </a:lnTo>
                  <a:lnTo>
                    <a:pt x="652" y="12146"/>
                  </a:lnTo>
                  <a:lnTo>
                    <a:pt x="362" y="12544"/>
                  </a:lnTo>
                  <a:lnTo>
                    <a:pt x="145" y="12997"/>
                  </a:lnTo>
                  <a:lnTo>
                    <a:pt x="18" y="13467"/>
                  </a:lnTo>
                  <a:lnTo>
                    <a:pt x="0" y="13938"/>
                  </a:lnTo>
                  <a:lnTo>
                    <a:pt x="91" y="14408"/>
                  </a:lnTo>
                  <a:lnTo>
                    <a:pt x="181" y="14626"/>
                  </a:lnTo>
                  <a:lnTo>
                    <a:pt x="290" y="14825"/>
                  </a:lnTo>
                  <a:lnTo>
                    <a:pt x="579" y="15169"/>
                  </a:lnTo>
                  <a:lnTo>
                    <a:pt x="1104" y="15585"/>
                  </a:lnTo>
                  <a:lnTo>
                    <a:pt x="1955" y="15965"/>
                  </a:lnTo>
                  <a:lnTo>
                    <a:pt x="2896" y="16218"/>
                  </a:lnTo>
                  <a:lnTo>
                    <a:pt x="3349" y="16309"/>
                  </a:lnTo>
                  <a:lnTo>
                    <a:pt x="4471" y="16544"/>
                  </a:lnTo>
                  <a:lnTo>
                    <a:pt x="6679" y="17069"/>
                  </a:lnTo>
                  <a:lnTo>
                    <a:pt x="9883" y="18028"/>
                  </a:lnTo>
                  <a:lnTo>
                    <a:pt x="14082" y="19567"/>
                  </a:lnTo>
                  <a:lnTo>
                    <a:pt x="18191" y="21323"/>
                  </a:lnTo>
                  <a:lnTo>
                    <a:pt x="20255" y="22264"/>
                  </a:lnTo>
                  <a:lnTo>
                    <a:pt x="20924" y="22572"/>
                  </a:lnTo>
                  <a:lnTo>
                    <a:pt x="22010" y="22970"/>
                  </a:lnTo>
                  <a:lnTo>
                    <a:pt x="22861" y="23151"/>
                  </a:lnTo>
                  <a:lnTo>
                    <a:pt x="23513" y="23060"/>
                  </a:lnTo>
                  <a:lnTo>
                    <a:pt x="24001" y="22716"/>
                  </a:lnTo>
                  <a:lnTo>
                    <a:pt x="24418" y="22101"/>
                  </a:lnTo>
                  <a:lnTo>
                    <a:pt x="24924" y="20671"/>
                  </a:lnTo>
                  <a:lnTo>
                    <a:pt x="25286" y="19259"/>
                  </a:lnTo>
                  <a:lnTo>
                    <a:pt x="25522" y="18264"/>
                  </a:lnTo>
                  <a:lnTo>
                    <a:pt x="25884" y="16218"/>
                  </a:lnTo>
                  <a:lnTo>
                    <a:pt x="26083" y="14137"/>
                  </a:lnTo>
                  <a:lnTo>
                    <a:pt x="26137" y="12073"/>
                  </a:lnTo>
                  <a:lnTo>
                    <a:pt x="26083" y="11024"/>
                  </a:lnTo>
                  <a:lnTo>
                    <a:pt x="26047" y="10372"/>
                  </a:lnTo>
                  <a:lnTo>
                    <a:pt x="25866" y="9377"/>
                  </a:lnTo>
                  <a:lnTo>
                    <a:pt x="25612" y="8761"/>
                  </a:lnTo>
                  <a:lnTo>
                    <a:pt x="25449" y="8490"/>
                  </a:lnTo>
                  <a:lnTo>
                    <a:pt x="25250" y="8218"/>
                  </a:lnTo>
                  <a:lnTo>
                    <a:pt x="24725" y="7784"/>
                  </a:lnTo>
                  <a:lnTo>
                    <a:pt x="24110" y="7548"/>
                  </a:lnTo>
                  <a:lnTo>
                    <a:pt x="23458" y="7530"/>
                  </a:lnTo>
                  <a:lnTo>
                    <a:pt x="23151" y="7639"/>
                  </a:lnTo>
                  <a:lnTo>
                    <a:pt x="22952" y="7747"/>
                  </a:lnTo>
                  <a:lnTo>
                    <a:pt x="22626" y="8037"/>
                  </a:lnTo>
                  <a:lnTo>
                    <a:pt x="22300" y="8580"/>
                  </a:lnTo>
                  <a:lnTo>
                    <a:pt x="22083" y="9503"/>
                  </a:lnTo>
                  <a:lnTo>
                    <a:pt x="22028" y="10499"/>
                  </a:lnTo>
                  <a:lnTo>
                    <a:pt x="22028" y="10969"/>
                  </a:lnTo>
                  <a:lnTo>
                    <a:pt x="22010" y="11440"/>
                  </a:lnTo>
                  <a:lnTo>
                    <a:pt x="21757" y="12417"/>
                  </a:lnTo>
                  <a:lnTo>
                    <a:pt x="21413" y="13033"/>
                  </a:lnTo>
                  <a:lnTo>
                    <a:pt x="21105" y="13340"/>
                  </a:lnTo>
                  <a:lnTo>
                    <a:pt x="20761" y="13558"/>
                  </a:lnTo>
                  <a:lnTo>
                    <a:pt x="20345" y="13612"/>
                  </a:lnTo>
                  <a:lnTo>
                    <a:pt x="20128" y="13594"/>
                  </a:lnTo>
                  <a:lnTo>
                    <a:pt x="19947" y="13540"/>
                  </a:lnTo>
                  <a:lnTo>
                    <a:pt x="19639" y="13377"/>
                  </a:lnTo>
                  <a:lnTo>
                    <a:pt x="19277" y="12997"/>
                  </a:lnTo>
                  <a:lnTo>
                    <a:pt x="18988" y="12309"/>
                  </a:lnTo>
                  <a:lnTo>
                    <a:pt x="18825" y="11530"/>
                  </a:lnTo>
                  <a:lnTo>
                    <a:pt x="18788" y="11150"/>
                  </a:lnTo>
                  <a:lnTo>
                    <a:pt x="18499" y="6969"/>
                  </a:lnTo>
                  <a:lnTo>
                    <a:pt x="18191" y="2806"/>
                  </a:lnTo>
                  <a:lnTo>
                    <a:pt x="18155" y="2444"/>
                  </a:lnTo>
                  <a:lnTo>
                    <a:pt x="18046" y="1702"/>
                  </a:lnTo>
                  <a:lnTo>
                    <a:pt x="17829" y="1014"/>
                  </a:lnTo>
                  <a:lnTo>
                    <a:pt x="17431" y="435"/>
                  </a:lnTo>
                  <a:lnTo>
                    <a:pt x="17159" y="236"/>
                  </a:lnTo>
                  <a:lnTo>
                    <a:pt x="16924" y="109"/>
                  </a:lnTo>
                  <a:lnTo>
                    <a:pt x="16472" y="1"/>
                  </a:lnTo>
                  <a:close/>
                </a:path>
              </a:pathLst>
            </a:custGeom>
            <a:solidFill>
              <a:schemeClr val="dk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4" name="Google Shape;584;p18"/>
            <p:cNvSpPr/>
            <p:nvPr/>
          </p:nvSpPr>
          <p:spPr>
            <a:xfrm rot="1965349">
              <a:off x="-160750" y="1173679"/>
              <a:ext cx="725067" cy="770493"/>
            </a:xfrm>
            <a:custGeom>
              <a:avLst/>
              <a:gdLst/>
              <a:ahLst/>
              <a:cxnLst/>
              <a:rect l="l" t="t" r="r" b="b"/>
              <a:pathLst>
                <a:path w="22825" h="24255" extrusionOk="0">
                  <a:moveTo>
                    <a:pt x="17431" y="1"/>
                  </a:moveTo>
                  <a:lnTo>
                    <a:pt x="16942" y="91"/>
                  </a:lnTo>
                  <a:lnTo>
                    <a:pt x="16472" y="344"/>
                  </a:lnTo>
                  <a:lnTo>
                    <a:pt x="16055" y="706"/>
                  </a:lnTo>
                  <a:lnTo>
                    <a:pt x="15494" y="1394"/>
                  </a:lnTo>
                  <a:lnTo>
                    <a:pt x="14969" y="2372"/>
                  </a:lnTo>
                  <a:lnTo>
                    <a:pt x="14806" y="2806"/>
                  </a:lnTo>
                  <a:lnTo>
                    <a:pt x="14607" y="3458"/>
                  </a:lnTo>
                  <a:lnTo>
                    <a:pt x="14481" y="4797"/>
                  </a:lnTo>
                  <a:lnTo>
                    <a:pt x="14462" y="6155"/>
                  </a:lnTo>
                  <a:lnTo>
                    <a:pt x="14354" y="7494"/>
                  </a:lnTo>
                  <a:lnTo>
                    <a:pt x="14209" y="8146"/>
                  </a:lnTo>
                  <a:lnTo>
                    <a:pt x="13956" y="8960"/>
                  </a:lnTo>
                  <a:lnTo>
                    <a:pt x="13250" y="10517"/>
                  </a:lnTo>
                  <a:lnTo>
                    <a:pt x="12852" y="11241"/>
                  </a:lnTo>
                  <a:lnTo>
                    <a:pt x="12200" y="8073"/>
                  </a:lnTo>
                  <a:lnTo>
                    <a:pt x="11422" y="4489"/>
                  </a:lnTo>
                  <a:lnTo>
                    <a:pt x="11313" y="4091"/>
                  </a:lnTo>
                  <a:lnTo>
                    <a:pt x="11114" y="3729"/>
                  </a:lnTo>
                  <a:lnTo>
                    <a:pt x="10933" y="3530"/>
                  </a:lnTo>
                  <a:lnTo>
                    <a:pt x="10553" y="3349"/>
                  </a:lnTo>
                  <a:lnTo>
                    <a:pt x="10191" y="3440"/>
                  </a:lnTo>
                  <a:lnTo>
                    <a:pt x="9829" y="3711"/>
                  </a:lnTo>
                  <a:lnTo>
                    <a:pt x="9358" y="4345"/>
                  </a:lnTo>
                  <a:lnTo>
                    <a:pt x="8978" y="5286"/>
                  </a:lnTo>
                  <a:lnTo>
                    <a:pt x="8924" y="5630"/>
                  </a:lnTo>
                  <a:lnTo>
                    <a:pt x="8942" y="6082"/>
                  </a:lnTo>
                  <a:lnTo>
                    <a:pt x="9141" y="6933"/>
                  </a:lnTo>
                  <a:lnTo>
                    <a:pt x="9684" y="8164"/>
                  </a:lnTo>
                  <a:lnTo>
                    <a:pt x="10118" y="8960"/>
                  </a:lnTo>
                  <a:lnTo>
                    <a:pt x="10553" y="9757"/>
                  </a:lnTo>
                  <a:lnTo>
                    <a:pt x="11005" y="11024"/>
                  </a:lnTo>
                  <a:lnTo>
                    <a:pt x="11114" y="11892"/>
                  </a:lnTo>
                  <a:lnTo>
                    <a:pt x="11078" y="12327"/>
                  </a:lnTo>
                  <a:lnTo>
                    <a:pt x="11023" y="12580"/>
                  </a:lnTo>
                  <a:lnTo>
                    <a:pt x="10842" y="13033"/>
                  </a:lnTo>
                  <a:lnTo>
                    <a:pt x="10571" y="13431"/>
                  </a:lnTo>
                  <a:lnTo>
                    <a:pt x="10209" y="13721"/>
                  </a:lnTo>
                  <a:lnTo>
                    <a:pt x="9974" y="13811"/>
                  </a:lnTo>
                  <a:lnTo>
                    <a:pt x="9738" y="13865"/>
                  </a:lnTo>
                  <a:lnTo>
                    <a:pt x="9304" y="13829"/>
                  </a:lnTo>
                  <a:lnTo>
                    <a:pt x="8906" y="13630"/>
                  </a:lnTo>
                  <a:lnTo>
                    <a:pt x="8562" y="13322"/>
                  </a:lnTo>
                  <a:lnTo>
                    <a:pt x="8127" y="12689"/>
                  </a:lnTo>
                  <a:lnTo>
                    <a:pt x="7765" y="11675"/>
                  </a:lnTo>
                  <a:lnTo>
                    <a:pt x="7675" y="11168"/>
                  </a:lnTo>
                  <a:lnTo>
                    <a:pt x="7602" y="10662"/>
                  </a:lnTo>
                  <a:lnTo>
                    <a:pt x="7331" y="9612"/>
                  </a:lnTo>
                  <a:lnTo>
                    <a:pt x="7005" y="8924"/>
                  </a:lnTo>
                  <a:lnTo>
                    <a:pt x="6716" y="8544"/>
                  </a:lnTo>
                  <a:lnTo>
                    <a:pt x="6372" y="8272"/>
                  </a:lnTo>
                  <a:lnTo>
                    <a:pt x="5955" y="8109"/>
                  </a:lnTo>
                  <a:lnTo>
                    <a:pt x="5702" y="8091"/>
                  </a:lnTo>
                  <a:lnTo>
                    <a:pt x="5467" y="8091"/>
                  </a:lnTo>
                  <a:lnTo>
                    <a:pt x="5032" y="8254"/>
                  </a:lnTo>
                  <a:lnTo>
                    <a:pt x="4688" y="8544"/>
                  </a:lnTo>
                  <a:lnTo>
                    <a:pt x="4435" y="8942"/>
                  </a:lnTo>
                  <a:lnTo>
                    <a:pt x="4254" y="9413"/>
                  </a:lnTo>
                  <a:lnTo>
                    <a:pt x="4182" y="9938"/>
                  </a:lnTo>
                  <a:lnTo>
                    <a:pt x="4218" y="10444"/>
                  </a:lnTo>
                  <a:lnTo>
                    <a:pt x="4363" y="10951"/>
                  </a:lnTo>
                  <a:lnTo>
                    <a:pt x="4471" y="11168"/>
                  </a:lnTo>
                  <a:lnTo>
                    <a:pt x="4725" y="11603"/>
                  </a:lnTo>
                  <a:lnTo>
                    <a:pt x="5412" y="12327"/>
                  </a:lnTo>
                  <a:lnTo>
                    <a:pt x="6607" y="13286"/>
                  </a:lnTo>
                  <a:lnTo>
                    <a:pt x="7385" y="13938"/>
                  </a:lnTo>
                  <a:lnTo>
                    <a:pt x="7729" y="14318"/>
                  </a:lnTo>
                  <a:lnTo>
                    <a:pt x="8290" y="15205"/>
                  </a:lnTo>
                  <a:lnTo>
                    <a:pt x="8526" y="15929"/>
                  </a:lnTo>
                  <a:lnTo>
                    <a:pt x="8562" y="16418"/>
                  </a:lnTo>
                  <a:lnTo>
                    <a:pt x="8507" y="16888"/>
                  </a:lnTo>
                  <a:lnTo>
                    <a:pt x="8326" y="17323"/>
                  </a:lnTo>
                  <a:lnTo>
                    <a:pt x="8182" y="17522"/>
                  </a:lnTo>
                  <a:lnTo>
                    <a:pt x="8019" y="17685"/>
                  </a:lnTo>
                  <a:lnTo>
                    <a:pt x="7657" y="17938"/>
                  </a:lnTo>
                  <a:lnTo>
                    <a:pt x="7240" y="18101"/>
                  </a:lnTo>
                  <a:lnTo>
                    <a:pt x="6806" y="18155"/>
                  </a:lnTo>
                  <a:lnTo>
                    <a:pt x="6100" y="18083"/>
                  </a:lnTo>
                  <a:lnTo>
                    <a:pt x="5231" y="17721"/>
                  </a:lnTo>
                  <a:lnTo>
                    <a:pt x="4869" y="17431"/>
                  </a:lnTo>
                  <a:lnTo>
                    <a:pt x="4544" y="17105"/>
                  </a:lnTo>
                  <a:lnTo>
                    <a:pt x="4019" y="16345"/>
                  </a:lnTo>
                  <a:lnTo>
                    <a:pt x="3421" y="15096"/>
                  </a:lnTo>
                  <a:lnTo>
                    <a:pt x="3095" y="14209"/>
                  </a:lnTo>
                  <a:lnTo>
                    <a:pt x="2860" y="13648"/>
                  </a:lnTo>
                  <a:lnTo>
                    <a:pt x="2335" y="12924"/>
                  </a:lnTo>
                  <a:lnTo>
                    <a:pt x="1883" y="12598"/>
                  </a:lnTo>
                  <a:lnTo>
                    <a:pt x="1611" y="12526"/>
                  </a:lnTo>
                  <a:lnTo>
                    <a:pt x="1430" y="12508"/>
                  </a:lnTo>
                  <a:lnTo>
                    <a:pt x="1086" y="12562"/>
                  </a:lnTo>
                  <a:lnTo>
                    <a:pt x="634" y="12834"/>
                  </a:lnTo>
                  <a:lnTo>
                    <a:pt x="181" y="13413"/>
                  </a:lnTo>
                  <a:lnTo>
                    <a:pt x="0" y="14155"/>
                  </a:lnTo>
                  <a:lnTo>
                    <a:pt x="37" y="14517"/>
                  </a:lnTo>
                  <a:lnTo>
                    <a:pt x="109" y="14879"/>
                  </a:lnTo>
                  <a:lnTo>
                    <a:pt x="417" y="15531"/>
                  </a:lnTo>
                  <a:lnTo>
                    <a:pt x="1104" y="16418"/>
                  </a:lnTo>
                  <a:lnTo>
                    <a:pt x="1647" y="16942"/>
                  </a:lnTo>
                  <a:lnTo>
                    <a:pt x="2426" y="17721"/>
                  </a:lnTo>
                  <a:lnTo>
                    <a:pt x="4182" y="19694"/>
                  </a:lnTo>
                  <a:lnTo>
                    <a:pt x="5593" y="21232"/>
                  </a:lnTo>
                  <a:lnTo>
                    <a:pt x="6571" y="22173"/>
                  </a:lnTo>
                  <a:lnTo>
                    <a:pt x="7566" y="22970"/>
                  </a:lnTo>
                  <a:lnTo>
                    <a:pt x="8580" y="23585"/>
                  </a:lnTo>
                  <a:lnTo>
                    <a:pt x="9087" y="23802"/>
                  </a:lnTo>
                  <a:lnTo>
                    <a:pt x="9557" y="23947"/>
                  </a:lnTo>
                  <a:lnTo>
                    <a:pt x="10625" y="24146"/>
                  </a:lnTo>
                  <a:lnTo>
                    <a:pt x="12399" y="24255"/>
                  </a:lnTo>
                  <a:lnTo>
                    <a:pt x="16182" y="24020"/>
                  </a:lnTo>
                  <a:lnTo>
                    <a:pt x="18336" y="23947"/>
                  </a:lnTo>
                  <a:lnTo>
                    <a:pt x="18752" y="23947"/>
                  </a:lnTo>
                  <a:lnTo>
                    <a:pt x="19603" y="23839"/>
                  </a:lnTo>
                  <a:lnTo>
                    <a:pt x="20381" y="23585"/>
                  </a:lnTo>
                  <a:lnTo>
                    <a:pt x="20816" y="23241"/>
                  </a:lnTo>
                  <a:lnTo>
                    <a:pt x="21033" y="22934"/>
                  </a:lnTo>
                  <a:lnTo>
                    <a:pt x="21105" y="22753"/>
                  </a:lnTo>
                  <a:lnTo>
                    <a:pt x="21160" y="22499"/>
                  </a:lnTo>
                  <a:lnTo>
                    <a:pt x="21142" y="22047"/>
                  </a:lnTo>
                  <a:lnTo>
                    <a:pt x="20942" y="21649"/>
                  </a:lnTo>
                  <a:lnTo>
                    <a:pt x="20617" y="21287"/>
                  </a:lnTo>
                  <a:lnTo>
                    <a:pt x="20200" y="20997"/>
                  </a:lnTo>
                  <a:lnTo>
                    <a:pt x="19712" y="20780"/>
                  </a:lnTo>
                  <a:lnTo>
                    <a:pt x="19169" y="20635"/>
                  </a:lnTo>
                  <a:lnTo>
                    <a:pt x="18644" y="20599"/>
                  </a:lnTo>
                  <a:lnTo>
                    <a:pt x="18372" y="20617"/>
                  </a:lnTo>
                  <a:lnTo>
                    <a:pt x="17359" y="20816"/>
                  </a:lnTo>
                  <a:lnTo>
                    <a:pt x="15820" y="21178"/>
                  </a:lnTo>
                  <a:lnTo>
                    <a:pt x="15060" y="21214"/>
                  </a:lnTo>
                  <a:lnTo>
                    <a:pt x="14571" y="21160"/>
                  </a:lnTo>
                  <a:lnTo>
                    <a:pt x="14318" y="21087"/>
                  </a:lnTo>
                  <a:lnTo>
                    <a:pt x="14499" y="20762"/>
                  </a:lnTo>
                  <a:lnTo>
                    <a:pt x="15024" y="20291"/>
                  </a:lnTo>
                  <a:lnTo>
                    <a:pt x="15711" y="19983"/>
                  </a:lnTo>
                  <a:lnTo>
                    <a:pt x="16472" y="19839"/>
                  </a:lnTo>
                  <a:lnTo>
                    <a:pt x="16834" y="19839"/>
                  </a:lnTo>
                  <a:lnTo>
                    <a:pt x="17594" y="19875"/>
                  </a:lnTo>
                  <a:lnTo>
                    <a:pt x="18716" y="19965"/>
                  </a:lnTo>
                  <a:lnTo>
                    <a:pt x="19440" y="19947"/>
                  </a:lnTo>
                  <a:lnTo>
                    <a:pt x="19820" y="19893"/>
                  </a:lnTo>
                  <a:lnTo>
                    <a:pt x="20182" y="19802"/>
                  </a:lnTo>
                  <a:lnTo>
                    <a:pt x="20852" y="19440"/>
                  </a:lnTo>
                  <a:lnTo>
                    <a:pt x="21377" y="18915"/>
                  </a:lnTo>
                  <a:lnTo>
                    <a:pt x="21576" y="18409"/>
                  </a:lnTo>
                  <a:lnTo>
                    <a:pt x="21612" y="18065"/>
                  </a:lnTo>
                  <a:lnTo>
                    <a:pt x="21594" y="17884"/>
                  </a:lnTo>
                  <a:lnTo>
                    <a:pt x="21540" y="17666"/>
                  </a:lnTo>
                  <a:lnTo>
                    <a:pt x="21341" y="17286"/>
                  </a:lnTo>
                  <a:lnTo>
                    <a:pt x="21033" y="16997"/>
                  </a:lnTo>
                  <a:lnTo>
                    <a:pt x="20653" y="16798"/>
                  </a:lnTo>
                  <a:lnTo>
                    <a:pt x="19983" y="16599"/>
                  </a:lnTo>
                  <a:lnTo>
                    <a:pt x="19024" y="16617"/>
                  </a:lnTo>
                  <a:lnTo>
                    <a:pt x="18571" y="16725"/>
                  </a:lnTo>
                  <a:lnTo>
                    <a:pt x="17702" y="17051"/>
                  </a:lnTo>
                  <a:lnTo>
                    <a:pt x="16399" y="17558"/>
                  </a:lnTo>
                  <a:lnTo>
                    <a:pt x="15530" y="17721"/>
                  </a:lnTo>
                  <a:lnTo>
                    <a:pt x="15078" y="17703"/>
                  </a:lnTo>
                  <a:lnTo>
                    <a:pt x="15060" y="17485"/>
                  </a:lnTo>
                  <a:lnTo>
                    <a:pt x="15114" y="17069"/>
                  </a:lnTo>
                  <a:lnTo>
                    <a:pt x="15368" y="16508"/>
                  </a:lnTo>
                  <a:lnTo>
                    <a:pt x="15947" y="15875"/>
                  </a:lnTo>
                  <a:lnTo>
                    <a:pt x="16725" y="15422"/>
                  </a:lnTo>
                  <a:lnTo>
                    <a:pt x="17123" y="15277"/>
                  </a:lnTo>
                  <a:lnTo>
                    <a:pt x="17974" y="15078"/>
                  </a:lnTo>
                  <a:lnTo>
                    <a:pt x="19693" y="14915"/>
                  </a:lnTo>
                  <a:lnTo>
                    <a:pt x="20544" y="14734"/>
                  </a:lnTo>
                  <a:lnTo>
                    <a:pt x="20961" y="14626"/>
                  </a:lnTo>
                  <a:lnTo>
                    <a:pt x="21757" y="14209"/>
                  </a:lnTo>
                  <a:lnTo>
                    <a:pt x="22390" y="13630"/>
                  </a:lnTo>
                  <a:lnTo>
                    <a:pt x="22698" y="13087"/>
                  </a:lnTo>
                  <a:lnTo>
                    <a:pt x="22807" y="12689"/>
                  </a:lnTo>
                  <a:lnTo>
                    <a:pt x="22825" y="12472"/>
                  </a:lnTo>
                  <a:lnTo>
                    <a:pt x="22807" y="12218"/>
                  </a:lnTo>
                  <a:lnTo>
                    <a:pt x="22662" y="11748"/>
                  </a:lnTo>
                  <a:lnTo>
                    <a:pt x="22409" y="11331"/>
                  </a:lnTo>
                  <a:lnTo>
                    <a:pt x="22047" y="10987"/>
                  </a:lnTo>
                  <a:lnTo>
                    <a:pt x="21594" y="10716"/>
                  </a:lnTo>
                  <a:lnTo>
                    <a:pt x="21105" y="10517"/>
                  </a:lnTo>
                  <a:lnTo>
                    <a:pt x="20580" y="10426"/>
                  </a:lnTo>
                  <a:lnTo>
                    <a:pt x="20056" y="10426"/>
                  </a:lnTo>
                  <a:lnTo>
                    <a:pt x="19802" y="10463"/>
                  </a:lnTo>
                  <a:lnTo>
                    <a:pt x="19295" y="10589"/>
                  </a:lnTo>
                  <a:lnTo>
                    <a:pt x="18390" y="11042"/>
                  </a:lnTo>
                  <a:lnTo>
                    <a:pt x="17159" y="12019"/>
                  </a:lnTo>
                  <a:lnTo>
                    <a:pt x="16417" y="12779"/>
                  </a:lnTo>
                  <a:lnTo>
                    <a:pt x="16997" y="11494"/>
                  </a:lnTo>
                  <a:lnTo>
                    <a:pt x="17558" y="9920"/>
                  </a:lnTo>
                  <a:lnTo>
                    <a:pt x="17829" y="9141"/>
                  </a:lnTo>
                  <a:lnTo>
                    <a:pt x="18318" y="7566"/>
                  </a:lnTo>
                  <a:lnTo>
                    <a:pt x="18499" y="6752"/>
                  </a:lnTo>
                  <a:lnTo>
                    <a:pt x="18662" y="6064"/>
                  </a:lnTo>
                  <a:lnTo>
                    <a:pt x="18933" y="4562"/>
                  </a:lnTo>
                  <a:lnTo>
                    <a:pt x="19060" y="3023"/>
                  </a:lnTo>
                  <a:lnTo>
                    <a:pt x="18951" y="1901"/>
                  </a:lnTo>
                  <a:lnTo>
                    <a:pt x="18770" y="1195"/>
                  </a:lnTo>
                  <a:lnTo>
                    <a:pt x="18626" y="851"/>
                  </a:lnTo>
                  <a:lnTo>
                    <a:pt x="18463" y="562"/>
                  </a:lnTo>
                  <a:lnTo>
                    <a:pt x="18119" y="218"/>
                  </a:lnTo>
                  <a:lnTo>
                    <a:pt x="17829" y="73"/>
                  </a:lnTo>
                  <a:lnTo>
                    <a:pt x="17666" y="19"/>
                  </a:lnTo>
                  <a:lnTo>
                    <a:pt x="17431" y="1"/>
                  </a:lnTo>
                  <a:close/>
                </a:path>
              </a:pathLst>
            </a:custGeom>
            <a:solidFill>
              <a:schemeClr val="accen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85" name="Google Shape;585;p18"/>
          <p:cNvSpPr txBox="1">
            <a:spLocks noGrp="1"/>
          </p:cNvSpPr>
          <p:nvPr>
            <p:ph type="title"/>
          </p:nvPr>
        </p:nvSpPr>
        <p:spPr>
          <a:xfrm>
            <a:off x="960000" y="716367"/>
            <a:ext cx="6683600" cy="625200"/>
          </a:xfrm>
          <a:prstGeom prst="rect">
            <a:avLst/>
          </a:prstGeom>
        </p:spPr>
        <p:txBody>
          <a:bodyPr spcFirstLastPara="1" wrap="square" lIns="91425" tIns="91425" rIns="91425" bIns="91425" anchor="ctr" anchorCtr="0">
            <a:noAutofit/>
          </a:bodyPr>
          <a:lstStyle>
            <a:lvl1pPr lvl="0" rtl="0">
              <a:spcBef>
                <a:spcPts val="0"/>
              </a:spcBef>
              <a:spcAft>
                <a:spcPts val="0"/>
              </a:spcAft>
              <a:buSzPts val="4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22171062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586"/>
        <p:cNvGrpSpPr/>
        <p:nvPr/>
      </p:nvGrpSpPr>
      <p:grpSpPr>
        <a:xfrm>
          <a:off x="0" y="0"/>
          <a:ext cx="0" cy="0"/>
          <a:chOff x="0" y="0"/>
          <a:chExt cx="0" cy="0"/>
        </a:xfrm>
      </p:grpSpPr>
      <p:grpSp>
        <p:nvGrpSpPr>
          <p:cNvPr id="587" name="Google Shape;587;p19"/>
          <p:cNvGrpSpPr/>
          <p:nvPr/>
        </p:nvGrpSpPr>
        <p:grpSpPr>
          <a:xfrm>
            <a:off x="-46600" y="5802434"/>
            <a:ext cx="12285200" cy="1514613"/>
            <a:chOff x="-34950" y="4351825"/>
            <a:chExt cx="9213900" cy="1135960"/>
          </a:xfrm>
        </p:grpSpPr>
        <p:sp>
          <p:nvSpPr>
            <p:cNvPr id="588" name="Google Shape;588;p19"/>
            <p:cNvSpPr/>
            <p:nvPr/>
          </p:nvSpPr>
          <p:spPr>
            <a:xfrm>
              <a:off x="-34950" y="4351825"/>
              <a:ext cx="9213888" cy="646417"/>
            </a:xfrm>
            <a:custGeom>
              <a:avLst/>
              <a:gdLst/>
              <a:ahLst/>
              <a:cxnLst/>
              <a:rect l="l" t="t" r="r" b="b"/>
              <a:pathLst>
                <a:path w="281512" h="19750" extrusionOk="0">
                  <a:moveTo>
                    <a:pt x="0" y="0"/>
                  </a:moveTo>
                  <a:lnTo>
                    <a:pt x="0" y="19750"/>
                  </a:lnTo>
                  <a:lnTo>
                    <a:pt x="281511" y="19750"/>
                  </a:lnTo>
                  <a:lnTo>
                    <a:pt x="281511" y="3229"/>
                  </a:lnTo>
                  <a:lnTo>
                    <a:pt x="281221" y="3220"/>
                  </a:lnTo>
                  <a:lnTo>
                    <a:pt x="280693" y="3141"/>
                  </a:lnTo>
                  <a:lnTo>
                    <a:pt x="280227" y="3000"/>
                  </a:lnTo>
                  <a:lnTo>
                    <a:pt x="279813" y="2806"/>
                  </a:lnTo>
                  <a:lnTo>
                    <a:pt x="279268" y="2446"/>
                  </a:lnTo>
                  <a:lnTo>
                    <a:pt x="278643" y="1856"/>
                  </a:lnTo>
                  <a:lnTo>
                    <a:pt x="278353" y="1540"/>
                  </a:lnTo>
                  <a:lnTo>
                    <a:pt x="278080" y="1249"/>
                  </a:lnTo>
                  <a:lnTo>
                    <a:pt x="277508" y="704"/>
                  </a:lnTo>
                  <a:lnTo>
                    <a:pt x="277016" y="370"/>
                  </a:lnTo>
                  <a:lnTo>
                    <a:pt x="276655" y="194"/>
                  </a:lnTo>
                  <a:lnTo>
                    <a:pt x="276241" y="70"/>
                  </a:lnTo>
                  <a:lnTo>
                    <a:pt x="275775" y="9"/>
                  </a:lnTo>
                  <a:lnTo>
                    <a:pt x="275520" y="0"/>
                  </a:lnTo>
                  <a:lnTo>
                    <a:pt x="275265" y="9"/>
                  </a:lnTo>
                  <a:lnTo>
                    <a:pt x="274799" y="70"/>
                  </a:lnTo>
                  <a:lnTo>
                    <a:pt x="274385" y="194"/>
                  </a:lnTo>
                  <a:lnTo>
                    <a:pt x="274025" y="370"/>
                  </a:lnTo>
                  <a:lnTo>
                    <a:pt x="273532" y="704"/>
                  </a:lnTo>
                  <a:lnTo>
                    <a:pt x="272960" y="1249"/>
                  </a:lnTo>
                  <a:lnTo>
                    <a:pt x="272687" y="1540"/>
                  </a:lnTo>
                  <a:lnTo>
                    <a:pt x="272397" y="1856"/>
                  </a:lnTo>
                  <a:lnTo>
                    <a:pt x="271773" y="2446"/>
                  </a:lnTo>
                  <a:lnTo>
                    <a:pt x="271227" y="2806"/>
                  </a:lnTo>
                  <a:lnTo>
                    <a:pt x="270814" y="3000"/>
                  </a:lnTo>
                  <a:lnTo>
                    <a:pt x="270347" y="3141"/>
                  </a:lnTo>
                  <a:lnTo>
                    <a:pt x="269820" y="3220"/>
                  </a:lnTo>
                  <a:lnTo>
                    <a:pt x="269529" y="3229"/>
                  </a:lnTo>
                  <a:lnTo>
                    <a:pt x="269239" y="3220"/>
                  </a:lnTo>
                  <a:lnTo>
                    <a:pt x="268711" y="3141"/>
                  </a:lnTo>
                  <a:lnTo>
                    <a:pt x="268245" y="3000"/>
                  </a:lnTo>
                  <a:lnTo>
                    <a:pt x="267831" y="2806"/>
                  </a:lnTo>
                  <a:lnTo>
                    <a:pt x="267286" y="2446"/>
                  </a:lnTo>
                  <a:lnTo>
                    <a:pt x="266661" y="1856"/>
                  </a:lnTo>
                  <a:lnTo>
                    <a:pt x="266371" y="1540"/>
                  </a:lnTo>
                  <a:lnTo>
                    <a:pt x="266098" y="1249"/>
                  </a:lnTo>
                  <a:lnTo>
                    <a:pt x="265526" y="704"/>
                  </a:lnTo>
                  <a:lnTo>
                    <a:pt x="265034" y="370"/>
                  </a:lnTo>
                  <a:lnTo>
                    <a:pt x="264673" y="194"/>
                  </a:lnTo>
                  <a:lnTo>
                    <a:pt x="264260" y="70"/>
                  </a:lnTo>
                  <a:lnTo>
                    <a:pt x="263793" y="9"/>
                  </a:lnTo>
                  <a:lnTo>
                    <a:pt x="263538" y="0"/>
                  </a:lnTo>
                  <a:lnTo>
                    <a:pt x="263283" y="9"/>
                  </a:lnTo>
                  <a:lnTo>
                    <a:pt x="262817" y="70"/>
                  </a:lnTo>
                  <a:lnTo>
                    <a:pt x="262403" y="194"/>
                  </a:lnTo>
                  <a:lnTo>
                    <a:pt x="262043" y="370"/>
                  </a:lnTo>
                  <a:lnTo>
                    <a:pt x="261550" y="704"/>
                  </a:lnTo>
                  <a:lnTo>
                    <a:pt x="260978" y="1249"/>
                  </a:lnTo>
                  <a:lnTo>
                    <a:pt x="260706" y="1540"/>
                  </a:lnTo>
                  <a:lnTo>
                    <a:pt x="260415" y="1856"/>
                  </a:lnTo>
                  <a:lnTo>
                    <a:pt x="259791" y="2446"/>
                  </a:lnTo>
                  <a:lnTo>
                    <a:pt x="259245" y="2806"/>
                  </a:lnTo>
                  <a:lnTo>
                    <a:pt x="258832" y="3000"/>
                  </a:lnTo>
                  <a:lnTo>
                    <a:pt x="258366" y="3141"/>
                  </a:lnTo>
                  <a:lnTo>
                    <a:pt x="257838" y="3220"/>
                  </a:lnTo>
                  <a:lnTo>
                    <a:pt x="257547" y="3229"/>
                  </a:lnTo>
                  <a:lnTo>
                    <a:pt x="257257" y="3220"/>
                  </a:lnTo>
                  <a:lnTo>
                    <a:pt x="256729" y="3141"/>
                  </a:lnTo>
                  <a:lnTo>
                    <a:pt x="256263" y="3000"/>
                  </a:lnTo>
                  <a:lnTo>
                    <a:pt x="255850" y="2806"/>
                  </a:lnTo>
                  <a:lnTo>
                    <a:pt x="255304" y="2446"/>
                  </a:lnTo>
                  <a:lnTo>
                    <a:pt x="254680" y="1856"/>
                  </a:lnTo>
                  <a:lnTo>
                    <a:pt x="254389" y="1540"/>
                  </a:lnTo>
                  <a:lnTo>
                    <a:pt x="254116" y="1249"/>
                  </a:lnTo>
                  <a:lnTo>
                    <a:pt x="253545" y="704"/>
                  </a:lnTo>
                  <a:lnTo>
                    <a:pt x="253052" y="370"/>
                  </a:lnTo>
                  <a:lnTo>
                    <a:pt x="252691" y="194"/>
                  </a:lnTo>
                  <a:lnTo>
                    <a:pt x="252278" y="70"/>
                  </a:lnTo>
                  <a:lnTo>
                    <a:pt x="251812" y="9"/>
                  </a:lnTo>
                  <a:lnTo>
                    <a:pt x="251557" y="0"/>
                  </a:lnTo>
                  <a:lnTo>
                    <a:pt x="251301" y="9"/>
                  </a:lnTo>
                  <a:lnTo>
                    <a:pt x="250835" y="70"/>
                  </a:lnTo>
                  <a:lnTo>
                    <a:pt x="250422" y="194"/>
                  </a:lnTo>
                  <a:lnTo>
                    <a:pt x="250061" y="370"/>
                  </a:lnTo>
                  <a:lnTo>
                    <a:pt x="249568" y="704"/>
                  </a:lnTo>
                  <a:lnTo>
                    <a:pt x="248997" y="1249"/>
                  </a:lnTo>
                  <a:lnTo>
                    <a:pt x="248724" y="1540"/>
                  </a:lnTo>
                  <a:lnTo>
                    <a:pt x="248433" y="1856"/>
                  </a:lnTo>
                  <a:lnTo>
                    <a:pt x="247809" y="2446"/>
                  </a:lnTo>
                  <a:lnTo>
                    <a:pt x="247263" y="2806"/>
                  </a:lnTo>
                  <a:lnTo>
                    <a:pt x="246850" y="3000"/>
                  </a:lnTo>
                  <a:lnTo>
                    <a:pt x="246384" y="3141"/>
                  </a:lnTo>
                  <a:lnTo>
                    <a:pt x="245856" y="3220"/>
                  </a:lnTo>
                  <a:lnTo>
                    <a:pt x="245566" y="3229"/>
                  </a:lnTo>
                  <a:lnTo>
                    <a:pt x="245275" y="3220"/>
                  </a:lnTo>
                  <a:lnTo>
                    <a:pt x="244747" y="3141"/>
                  </a:lnTo>
                  <a:lnTo>
                    <a:pt x="244281" y="3000"/>
                  </a:lnTo>
                  <a:lnTo>
                    <a:pt x="243868" y="2806"/>
                  </a:lnTo>
                  <a:lnTo>
                    <a:pt x="243322" y="2446"/>
                  </a:lnTo>
                  <a:lnTo>
                    <a:pt x="242698" y="1856"/>
                  </a:lnTo>
                  <a:lnTo>
                    <a:pt x="242407" y="1540"/>
                  </a:lnTo>
                  <a:lnTo>
                    <a:pt x="242135" y="1249"/>
                  </a:lnTo>
                  <a:lnTo>
                    <a:pt x="241563" y="704"/>
                  </a:lnTo>
                  <a:lnTo>
                    <a:pt x="241079" y="370"/>
                  </a:lnTo>
                  <a:lnTo>
                    <a:pt x="240710" y="194"/>
                  </a:lnTo>
                  <a:lnTo>
                    <a:pt x="240296" y="70"/>
                  </a:lnTo>
                  <a:lnTo>
                    <a:pt x="239839" y="9"/>
                  </a:lnTo>
                  <a:lnTo>
                    <a:pt x="239575" y="0"/>
                  </a:lnTo>
                  <a:lnTo>
                    <a:pt x="239320" y="9"/>
                  </a:lnTo>
                  <a:lnTo>
                    <a:pt x="238853" y="70"/>
                  </a:lnTo>
                  <a:lnTo>
                    <a:pt x="238449" y="194"/>
                  </a:lnTo>
                  <a:lnTo>
                    <a:pt x="238079" y="370"/>
                  </a:lnTo>
                  <a:lnTo>
                    <a:pt x="237595" y="704"/>
                  </a:lnTo>
                  <a:lnTo>
                    <a:pt x="237015" y="1249"/>
                  </a:lnTo>
                  <a:lnTo>
                    <a:pt x="236742" y="1540"/>
                  </a:lnTo>
                  <a:lnTo>
                    <a:pt x="236452" y="1856"/>
                  </a:lnTo>
                  <a:lnTo>
                    <a:pt x="235836" y="2446"/>
                  </a:lnTo>
                  <a:lnTo>
                    <a:pt x="235290" y="2806"/>
                  </a:lnTo>
                  <a:lnTo>
                    <a:pt x="234877" y="3000"/>
                  </a:lnTo>
                  <a:lnTo>
                    <a:pt x="234411" y="3141"/>
                  </a:lnTo>
                  <a:lnTo>
                    <a:pt x="233883" y="3220"/>
                  </a:lnTo>
                  <a:lnTo>
                    <a:pt x="233584" y="3229"/>
                  </a:lnTo>
                  <a:lnTo>
                    <a:pt x="233293" y="3220"/>
                  </a:lnTo>
                  <a:lnTo>
                    <a:pt x="232766" y="3141"/>
                  </a:lnTo>
                  <a:lnTo>
                    <a:pt x="232299" y="3000"/>
                  </a:lnTo>
                  <a:lnTo>
                    <a:pt x="231886" y="2806"/>
                  </a:lnTo>
                  <a:lnTo>
                    <a:pt x="231341" y="2446"/>
                  </a:lnTo>
                  <a:lnTo>
                    <a:pt x="230725" y="1856"/>
                  </a:lnTo>
                  <a:lnTo>
                    <a:pt x="230434" y="1540"/>
                  </a:lnTo>
                  <a:lnTo>
                    <a:pt x="230153" y="1249"/>
                  </a:lnTo>
                  <a:lnTo>
                    <a:pt x="229581" y="704"/>
                  </a:lnTo>
                  <a:lnTo>
                    <a:pt x="229097" y="370"/>
                  </a:lnTo>
                  <a:lnTo>
                    <a:pt x="228728" y="194"/>
                  </a:lnTo>
                  <a:lnTo>
                    <a:pt x="228323" y="70"/>
                  </a:lnTo>
                  <a:lnTo>
                    <a:pt x="227857" y="9"/>
                  </a:lnTo>
                  <a:lnTo>
                    <a:pt x="227602" y="0"/>
                  </a:lnTo>
                  <a:lnTo>
                    <a:pt x="227338" y="9"/>
                  </a:lnTo>
                  <a:lnTo>
                    <a:pt x="226880" y="70"/>
                  </a:lnTo>
                  <a:lnTo>
                    <a:pt x="226467" y="194"/>
                  </a:lnTo>
                  <a:lnTo>
                    <a:pt x="226097" y="370"/>
                  </a:lnTo>
                  <a:lnTo>
                    <a:pt x="225614" y="704"/>
                  </a:lnTo>
                  <a:lnTo>
                    <a:pt x="225042" y="1249"/>
                  </a:lnTo>
                  <a:lnTo>
                    <a:pt x="224760" y="1540"/>
                  </a:lnTo>
                  <a:lnTo>
                    <a:pt x="224479" y="1856"/>
                  </a:lnTo>
                  <a:lnTo>
                    <a:pt x="223854" y="2446"/>
                  </a:lnTo>
                  <a:lnTo>
                    <a:pt x="223309" y="2806"/>
                  </a:lnTo>
                  <a:lnTo>
                    <a:pt x="222895" y="3000"/>
                  </a:lnTo>
                  <a:lnTo>
                    <a:pt x="222429" y="3141"/>
                  </a:lnTo>
                  <a:lnTo>
                    <a:pt x="221901" y="3220"/>
                  </a:lnTo>
                  <a:lnTo>
                    <a:pt x="221611" y="3229"/>
                  </a:lnTo>
                  <a:lnTo>
                    <a:pt x="221312" y="3220"/>
                  </a:lnTo>
                  <a:lnTo>
                    <a:pt x="220784" y="3141"/>
                  </a:lnTo>
                  <a:lnTo>
                    <a:pt x="220326" y="3000"/>
                  </a:lnTo>
                  <a:lnTo>
                    <a:pt x="219913" y="2806"/>
                  </a:lnTo>
                  <a:lnTo>
                    <a:pt x="219359" y="2446"/>
                  </a:lnTo>
                  <a:lnTo>
                    <a:pt x="218743" y="1856"/>
                  </a:lnTo>
                  <a:lnTo>
                    <a:pt x="218453" y="1540"/>
                  </a:lnTo>
                  <a:lnTo>
                    <a:pt x="218180" y="1249"/>
                  </a:lnTo>
                  <a:lnTo>
                    <a:pt x="217608" y="704"/>
                  </a:lnTo>
                  <a:lnTo>
                    <a:pt x="217115" y="370"/>
                  </a:lnTo>
                  <a:lnTo>
                    <a:pt x="216746" y="194"/>
                  </a:lnTo>
                  <a:lnTo>
                    <a:pt x="216341" y="70"/>
                  </a:lnTo>
                  <a:lnTo>
                    <a:pt x="215875" y="9"/>
                  </a:lnTo>
                  <a:lnTo>
                    <a:pt x="215620" y="0"/>
                  </a:lnTo>
                  <a:lnTo>
                    <a:pt x="215365" y="9"/>
                  </a:lnTo>
                  <a:lnTo>
                    <a:pt x="214899" y="70"/>
                  </a:lnTo>
                  <a:lnTo>
                    <a:pt x="214485" y="194"/>
                  </a:lnTo>
                  <a:lnTo>
                    <a:pt x="214116" y="370"/>
                  </a:lnTo>
                  <a:lnTo>
                    <a:pt x="213632" y="704"/>
                  </a:lnTo>
                  <a:lnTo>
                    <a:pt x="213060" y="1249"/>
                  </a:lnTo>
                  <a:lnTo>
                    <a:pt x="212787" y="1540"/>
                  </a:lnTo>
                  <a:lnTo>
                    <a:pt x="212497" y="1856"/>
                  </a:lnTo>
                  <a:lnTo>
                    <a:pt x="211872" y="2446"/>
                  </a:lnTo>
                  <a:lnTo>
                    <a:pt x="211327" y="2806"/>
                  </a:lnTo>
                  <a:lnTo>
                    <a:pt x="210913" y="3000"/>
                  </a:lnTo>
                  <a:lnTo>
                    <a:pt x="210447" y="3141"/>
                  </a:lnTo>
                  <a:lnTo>
                    <a:pt x="209919" y="3220"/>
                  </a:lnTo>
                  <a:lnTo>
                    <a:pt x="209629" y="3229"/>
                  </a:lnTo>
                  <a:lnTo>
                    <a:pt x="209339" y="3220"/>
                  </a:lnTo>
                  <a:lnTo>
                    <a:pt x="208811" y="3141"/>
                  </a:lnTo>
                  <a:lnTo>
                    <a:pt x="208345" y="3000"/>
                  </a:lnTo>
                  <a:lnTo>
                    <a:pt x="207931" y="2806"/>
                  </a:lnTo>
                  <a:lnTo>
                    <a:pt x="207386" y="2446"/>
                  </a:lnTo>
                  <a:lnTo>
                    <a:pt x="206761" y="1856"/>
                  </a:lnTo>
                  <a:lnTo>
                    <a:pt x="206471" y="1540"/>
                  </a:lnTo>
                  <a:lnTo>
                    <a:pt x="206198" y="1249"/>
                  </a:lnTo>
                  <a:lnTo>
                    <a:pt x="205626" y="704"/>
                  </a:lnTo>
                  <a:lnTo>
                    <a:pt x="205134" y="370"/>
                  </a:lnTo>
                  <a:lnTo>
                    <a:pt x="204773" y="194"/>
                  </a:lnTo>
                  <a:lnTo>
                    <a:pt x="204359" y="70"/>
                  </a:lnTo>
                  <a:lnTo>
                    <a:pt x="203893" y="9"/>
                  </a:lnTo>
                  <a:lnTo>
                    <a:pt x="203638" y="0"/>
                  </a:lnTo>
                  <a:lnTo>
                    <a:pt x="203383" y="9"/>
                  </a:lnTo>
                  <a:lnTo>
                    <a:pt x="202917" y="70"/>
                  </a:lnTo>
                  <a:lnTo>
                    <a:pt x="202503" y="194"/>
                  </a:lnTo>
                  <a:lnTo>
                    <a:pt x="202143" y="370"/>
                  </a:lnTo>
                  <a:lnTo>
                    <a:pt x="201650" y="704"/>
                  </a:lnTo>
                  <a:lnTo>
                    <a:pt x="201078" y="1249"/>
                  </a:lnTo>
                  <a:lnTo>
                    <a:pt x="200805" y="1540"/>
                  </a:lnTo>
                  <a:lnTo>
                    <a:pt x="200515" y="1856"/>
                  </a:lnTo>
                  <a:lnTo>
                    <a:pt x="199890" y="2446"/>
                  </a:lnTo>
                  <a:lnTo>
                    <a:pt x="199345" y="2806"/>
                  </a:lnTo>
                  <a:lnTo>
                    <a:pt x="198932" y="3000"/>
                  </a:lnTo>
                  <a:lnTo>
                    <a:pt x="198465" y="3141"/>
                  </a:lnTo>
                  <a:lnTo>
                    <a:pt x="197946" y="3220"/>
                  </a:lnTo>
                  <a:lnTo>
                    <a:pt x="197647" y="3229"/>
                  </a:lnTo>
                  <a:lnTo>
                    <a:pt x="197357" y="3220"/>
                  </a:lnTo>
                  <a:lnTo>
                    <a:pt x="196829" y="3141"/>
                  </a:lnTo>
                  <a:lnTo>
                    <a:pt x="196363" y="3000"/>
                  </a:lnTo>
                  <a:lnTo>
                    <a:pt x="195949" y="2806"/>
                  </a:lnTo>
                  <a:lnTo>
                    <a:pt x="195404" y="2446"/>
                  </a:lnTo>
                  <a:lnTo>
                    <a:pt x="194779" y="1856"/>
                  </a:lnTo>
                  <a:lnTo>
                    <a:pt x="194489" y="1540"/>
                  </a:lnTo>
                  <a:lnTo>
                    <a:pt x="194216" y="1249"/>
                  </a:lnTo>
                  <a:lnTo>
                    <a:pt x="193644" y="704"/>
                  </a:lnTo>
                  <a:lnTo>
                    <a:pt x="193161" y="370"/>
                  </a:lnTo>
                  <a:lnTo>
                    <a:pt x="192791" y="194"/>
                  </a:lnTo>
                  <a:lnTo>
                    <a:pt x="192378" y="70"/>
                  </a:lnTo>
                  <a:lnTo>
                    <a:pt x="191920" y="9"/>
                  </a:lnTo>
                  <a:lnTo>
                    <a:pt x="191656" y="0"/>
                  </a:lnTo>
                  <a:lnTo>
                    <a:pt x="191401" y="9"/>
                  </a:lnTo>
                  <a:lnTo>
                    <a:pt x="190935" y="70"/>
                  </a:lnTo>
                  <a:lnTo>
                    <a:pt x="190530" y="194"/>
                  </a:lnTo>
                  <a:lnTo>
                    <a:pt x="190161" y="370"/>
                  </a:lnTo>
                  <a:lnTo>
                    <a:pt x="189677" y="704"/>
                  </a:lnTo>
                  <a:lnTo>
                    <a:pt x="189096" y="1249"/>
                  </a:lnTo>
                  <a:lnTo>
                    <a:pt x="188824" y="1540"/>
                  </a:lnTo>
                  <a:lnTo>
                    <a:pt x="188533" y="1856"/>
                  </a:lnTo>
                  <a:lnTo>
                    <a:pt x="187917" y="2446"/>
                  </a:lnTo>
                  <a:lnTo>
                    <a:pt x="187372" y="2806"/>
                  </a:lnTo>
                  <a:lnTo>
                    <a:pt x="186959" y="3000"/>
                  </a:lnTo>
                  <a:lnTo>
                    <a:pt x="186492" y="3141"/>
                  </a:lnTo>
                  <a:lnTo>
                    <a:pt x="185964" y="3220"/>
                  </a:lnTo>
                  <a:lnTo>
                    <a:pt x="185665" y="3229"/>
                  </a:lnTo>
                  <a:lnTo>
                    <a:pt x="185375" y="3220"/>
                  </a:lnTo>
                  <a:lnTo>
                    <a:pt x="184847" y="3141"/>
                  </a:lnTo>
                  <a:lnTo>
                    <a:pt x="184381" y="3000"/>
                  </a:lnTo>
                  <a:lnTo>
                    <a:pt x="183968" y="2806"/>
                  </a:lnTo>
                  <a:lnTo>
                    <a:pt x="183422" y="2446"/>
                  </a:lnTo>
                  <a:lnTo>
                    <a:pt x="182806" y="1856"/>
                  </a:lnTo>
                  <a:lnTo>
                    <a:pt x="182516" y="1540"/>
                  </a:lnTo>
                  <a:lnTo>
                    <a:pt x="182243" y="1249"/>
                  </a:lnTo>
                  <a:lnTo>
                    <a:pt x="181663" y="704"/>
                  </a:lnTo>
                  <a:lnTo>
                    <a:pt x="181179" y="370"/>
                  </a:lnTo>
                  <a:lnTo>
                    <a:pt x="180809" y="194"/>
                  </a:lnTo>
                  <a:lnTo>
                    <a:pt x="180405" y="70"/>
                  </a:lnTo>
                  <a:lnTo>
                    <a:pt x="179938" y="9"/>
                  </a:lnTo>
                  <a:lnTo>
                    <a:pt x="179683" y="0"/>
                  </a:lnTo>
                  <a:lnTo>
                    <a:pt x="179419" y="9"/>
                  </a:lnTo>
                  <a:lnTo>
                    <a:pt x="178962" y="70"/>
                  </a:lnTo>
                  <a:lnTo>
                    <a:pt x="178548" y="194"/>
                  </a:lnTo>
                  <a:lnTo>
                    <a:pt x="178179" y="370"/>
                  </a:lnTo>
                  <a:lnTo>
                    <a:pt x="177695" y="704"/>
                  </a:lnTo>
                  <a:lnTo>
                    <a:pt x="177123" y="1249"/>
                  </a:lnTo>
                  <a:lnTo>
                    <a:pt x="176851" y="1540"/>
                  </a:lnTo>
                  <a:lnTo>
                    <a:pt x="176560" y="1856"/>
                  </a:lnTo>
                  <a:lnTo>
                    <a:pt x="175936" y="2446"/>
                  </a:lnTo>
                  <a:lnTo>
                    <a:pt x="175390" y="2806"/>
                  </a:lnTo>
                  <a:lnTo>
                    <a:pt x="174977" y="3000"/>
                  </a:lnTo>
                  <a:lnTo>
                    <a:pt x="174511" y="3141"/>
                  </a:lnTo>
                  <a:lnTo>
                    <a:pt x="173983" y="3220"/>
                  </a:lnTo>
                  <a:lnTo>
                    <a:pt x="173692" y="3229"/>
                  </a:lnTo>
                  <a:lnTo>
                    <a:pt x="173402" y="3220"/>
                  </a:lnTo>
                  <a:lnTo>
                    <a:pt x="172874" y="3141"/>
                  </a:lnTo>
                  <a:lnTo>
                    <a:pt x="172408" y="3000"/>
                  </a:lnTo>
                  <a:lnTo>
                    <a:pt x="171995" y="2806"/>
                  </a:lnTo>
                  <a:lnTo>
                    <a:pt x="171449" y="2446"/>
                  </a:lnTo>
                  <a:lnTo>
                    <a:pt x="170824" y="1856"/>
                  </a:lnTo>
                  <a:lnTo>
                    <a:pt x="170534" y="1540"/>
                  </a:lnTo>
                  <a:lnTo>
                    <a:pt x="170261" y="1249"/>
                  </a:lnTo>
                  <a:lnTo>
                    <a:pt x="169690" y="704"/>
                  </a:lnTo>
                  <a:lnTo>
                    <a:pt x="169197" y="370"/>
                  </a:lnTo>
                  <a:lnTo>
                    <a:pt x="168836" y="194"/>
                  </a:lnTo>
                  <a:lnTo>
                    <a:pt x="168423" y="70"/>
                  </a:lnTo>
                  <a:lnTo>
                    <a:pt x="167957" y="9"/>
                  </a:lnTo>
                  <a:lnTo>
                    <a:pt x="167701" y="0"/>
                  </a:lnTo>
                  <a:lnTo>
                    <a:pt x="167446" y="9"/>
                  </a:lnTo>
                  <a:lnTo>
                    <a:pt x="166980" y="70"/>
                  </a:lnTo>
                  <a:lnTo>
                    <a:pt x="166567" y="194"/>
                  </a:lnTo>
                  <a:lnTo>
                    <a:pt x="166206" y="370"/>
                  </a:lnTo>
                  <a:lnTo>
                    <a:pt x="165713" y="704"/>
                  </a:lnTo>
                  <a:lnTo>
                    <a:pt x="165141" y="1249"/>
                  </a:lnTo>
                  <a:lnTo>
                    <a:pt x="164869" y="1540"/>
                  </a:lnTo>
                  <a:lnTo>
                    <a:pt x="164578" y="1856"/>
                  </a:lnTo>
                  <a:lnTo>
                    <a:pt x="163954" y="2446"/>
                  </a:lnTo>
                  <a:lnTo>
                    <a:pt x="163408" y="2806"/>
                  </a:lnTo>
                  <a:lnTo>
                    <a:pt x="162995" y="3000"/>
                  </a:lnTo>
                  <a:lnTo>
                    <a:pt x="162529" y="3141"/>
                  </a:lnTo>
                  <a:lnTo>
                    <a:pt x="162010" y="3220"/>
                  </a:lnTo>
                  <a:lnTo>
                    <a:pt x="161711" y="3229"/>
                  </a:lnTo>
                  <a:lnTo>
                    <a:pt x="161420" y="3220"/>
                  </a:lnTo>
                  <a:lnTo>
                    <a:pt x="160892" y="3141"/>
                  </a:lnTo>
                  <a:lnTo>
                    <a:pt x="160426" y="3000"/>
                  </a:lnTo>
                  <a:lnTo>
                    <a:pt x="160013" y="2806"/>
                  </a:lnTo>
                  <a:lnTo>
                    <a:pt x="159467" y="2446"/>
                  </a:lnTo>
                  <a:lnTo>
                    <a:pt x="158843" y="1856"/>
                  </a:lnTo>
                  <a:lnTo>
                    <a:pt x="158561" y="1540"/>
                  </a:lnTo>
                  <a:lnTo>
                    <a:pt x="158280" y="1249"/>
                  </a:lnTo>
                  <a:lnTo>
                    <a:pt x="157708" y="704"/>
                  </a:lnTo>
                  <a:lnTo>
                    <a:pt x="157224" y="370"/>
                  </a:lnTo>
                  <a:lnTo>
                    <a:pt x="156855" y="194"/>
                  </a:lnTo>
                  <a:lnTo>
                    <a:pt x="156441" y="70"/>
                  </a:lnTo>
                  <a:lnTo>
                    <a:pt x="155984" y="9"/>
                  </a:lnTo>
                  <a:lnTo>
                    <a:pt x="155728" y="0"/>
                  </a:lnTo>
                  <a:lnTo>
                    <a:pt x="155465" y="9"/>
                  </a:lnTo>
                  <a:lnTo>
                    <a:pt x="155007" y="70"/>
                  </a:lnTo>
                  <a:lnTo>
                    <a:pt x="154594" y="194"/>
                  </a:lnTo>
                  <a:lnTo>
                    <a:pt x="154224" y="370"/>
                  </a:lnTo>
                  <a:lnTo>
                    <a:pt x="153740" y="704"/>
                  </a:lnTo>
                  <a:lnTo>
                    <a:pt x="153168" y="1249"/>
                  </a:lnTo>
                  <a:lnTo>
                    <a:pt x="152887" y="1540"/>
                  </a:lnTo>
                  <a:lnTo>
                    <a:pt x="152605" y="1856"/>
                  </a:lnTo>
                  <a:lnTo>
                    <a:pt x="151981" y="2446"/>
                  </a:lnTo>
                  <a:lnTo>
                    <a:pt x="151435" y="2806"/>
                  </a:lnTo>
                  <a:lnTo>
                    <a:pt x="151022" y="3000"/>
                  </a:lnTo>
                  <a:lnTo>
                    <a:pt x="150556" y="3141"/>
                  </a:lnTo>
                  <a:lnTo>
                    <a:pt x="150028" y="3220"/>
                  </a:lnTo>
                  <a:lnTo>
                    <a:pt x="149738" y="3229"/>
                  </a:lnTo>
                  <a:lnTo>
                    <a:pt x="149438" y="3220"/>
                  </a:lnTo>
                  <a:lnTo>
                    <a:pt x="148911" y="3141"/>
                  </a:lnTo>
                  <a:lnTo>
                    <a:pt x="148453" y="3000"/>
                  </a:lnTo>
                  <a:lnTo>
                    <a:pt x="148040" y="2806"/>
                  </a:lnTo>
                  <a:lnTo>
                    <a:pt x="147494" y="2446"/>
                  </a:lnTo>
                  <a:lnTo>
                    <a:pt x="146870" y="1856"/>
                  </a:lnTo>
                  <a:lnTo>
                    <a:pt x="146579" y="1540"/>
                  </a:lnTo>
                  <a:lnTo>
                    <a:pt x="146307" y="1249"/>
                  </a:lnTo>
                  <a:lnTo>
                    <a:pt x="145735" y="704"/>
                  </a:lnTo>
                  <a:lnTo>
                    <a:pt x="145242" y="370"/>
                  </a:lnTo>
                  <a:lnTo>
                    <a:pt x="144873" y="194"/>
                  </a:lnTo>
                  <a:lnTo>
                    <a:pt x="144468" y="70"/>
                  </a:lnTo>
                  <a:lnTo>
                    <a:pt x="144002" y="9"/>
                  </a:lnTo>
                  <a:lnTo>
                    <a:pt x="143747" y="0"/>
                  </a:lnTo>
                  <a:lnTo>
                    <a:pt x="143492" y="9"/>
                  </a:lnTo>
                  <a:lnTo>
                    <a:pt x="143025" y="70"/>
                  </a:lnTo>
                  <a:lnTo>
                    <a:pt x="142612" y="194"/>
                  </a:lnTo>
                  <a:lnTo>
                    <a:pt x="142242" y="370"/>
                  </a:lnTo>
                  <a:lnTo>
                    <a:pt x="141758" y="704"/>
                  </a:lnTo>
                  <a:lnTo>
                    <a:pt x="141187" y="1249"/>
                  </a:lnTo>
                  <a:lnTo>
                    <a:pt x="140914" y="1540"/>
                  </a:lnTo>
                  <a:lnTo>
                    <a:pt x="140624" y="1856"/>
                  </a:lnTo>
                  <a:lnTo>
                    <a:pt x="139999" y="2446"/>
                  </a:lnTo>
                  <a:lnTo>
                    <a:pt x="139454" y="2806"/>
                  </a:lnTo>
                  <a:lnTo>
                    <a:pt x="139040" y="3000"/>
                  </a:lnTo>
                  <a:lnTo>
                    <a:pt x="138574" y="3141"/>
                  </a:lnTo>
                  <a:lnTo>
                    <a:pt x="138046" y="3220"/>
                  </a:lnTo>
                  <a:lnTo>
                    <a:pt x="137756" y="3229"/>
                  </a:lnTo>
                  <a:lnTo>
                    <a:pt x="137465" y="3220"/>
                  </a:lnTo>
                  <a:lnTo>
                    <a:pt x="136938" y="3141"/>
                  </a:lnTo>
                  <a:lnTo>
                    <a:pt x="136471" y="3000"/>
                  </a:lnTo>
                  <a:lnTo>
                    <a:pt x="136058" y="2806"/>
                  </a:lnTo>
                  <a:lnTo>
                    <a:pt x="135512" y="2446"/>
                  </a:lnTo>
                  <a:lnTo>
                    <a:pt x="134888" y="1856"/>
                  </a:lnTo>
                  <a:lnTo>
                    <a:pt x="134598" y="1540"/>
                  </a:lnTo>
                  <a:lnTo>
                    <a:pt x="134325" y="1249"/>
                  </a:lnTo>
                  <a:lnTo>
                    <a:pt x="133753" y="704"/>
                  </a:lnTo>
                  <a:lnTo>
                    <a:pt x="133260" y="370"/>
                  </a:lnTo>
                  <a:lnTo>
                    <a:pt x="132900" y="194"/>
                  </a:lnTo>
                  <a:lnTo>
                    <a:pt x="132486" y="70"/>
                  </a:lnTo>
                  <a:lnTo>
                    <a:pt x="132020" y="9"/>
                  </a:lnTo>
                  <a:lnTo>
                    <a:pt x="131765" y="0"/>
                  </a:lnTo>
                  <a:lnTo>
                    <a:pt x="131510" y="9"/>
                  </a:lnTo>
                  <a:lnTo>
                    <a:pt x="131043" y="70"/>
                  </a:lnTo>
                  <a:lnTo>
                    <a:pt x="130630" y="194"/>
                  </a:lnTo>
                  <a:lnTo>
                    <a:pt x="130269" y="370"/>
                  </a:lnTo>
                  <a:lnTo>
                    <a:pt x="129777" y="704"/>
                  </a:lnTo>
                  <a:lnTo>
                    <a:pt x="129205" y="1249"/>
                  </a:lnTo>
                  <a:lnTo>
                    <a:pt x="128932" y="1540"/>
                  </a:lnTo>
                  <a:lnTo>
                    <a:pt x="128642" y="1856"/>
                  </a:lnTo>
                  <a:lnTo>
                    <a:pt x="128017" y="2446"/>
                  </a:lnTo>
                  <a:lnTo>
                    <a:pt x="127472" y="2806"/>
                  </a:lnTo>
                  <a:lnTo>
                    <a:pt x="127058" y="3000"/>
                  </a:lnTo>
                  <a:lnTo>
                    <a:pt x="126592" y="3141"/>
                  </a:lnTo>
                  <a:lnTo>
                    <a:pt x="126064" y="3220"/>
                  </a:lnTo>
                  <a:lnTo>
                    <a:pt x="125774" y="3229"/>
                  </a:lnTo>
                  <a:lnTo>
                    <a:pt x="125484" y="3220"/>
                  </a:lnTo>
                  <a:lnTo>
                    <a:pt x="124956" y="3141"/>
                  </a:lnTo>
                  <a:lnTo>
                    <a:pt x="124490" y="3000"/>
                  </a:lnTo>
                  <a:lnTo>
                    <a:pt x="124076" y="2806"/>
                  </a:lnTo>
                  <a:lnTo>
                    <a:pt x="123531" y="2446"/>
                  </a:lnTo>
                  <a:lnTo>
                    <a:pt x="122906" y="1856"/>
                  </a:lnTo>
                  <a:lnTo>
                    <a:pt x="122625" y="1540"/>
                  </a:lnTo>
                  <a:lnTo>
                    <a:pt x="122343" y="1249"/>
                  </a:lnTo>
                  <a:lnTo>
                    <a:pt x="121771" y="704"/>
                  </a:lnTo>
                  <a:lnTo>
                    <a:pt x="121287" y="370"/>
                  </a:lnTo>
                  <a:lnTo>
                    <a:pt x="120918" y="194"/>
                  </a:lnTo>
                  <a:lnTo>
                    <a:pt x="120504" y="70"/>
                  </a:lnTo>
                  <a:lnTo>
                    <a:pt x="120047" y="9"/>
                  </a:lnTo>
                  <a:lnTo>
                    <a:pt x="119783" y="0"/>
                  </a:lnTo>
                  <a:lnTo>
                    <a:pt x="119528" y="9"/>
                  </a:lnTo>
                  <a:lnTo>
                    <a:pt x="119062" y="70"/>
                  </a:lnTo>
                  <a:lnTo>
                    <a:pt x="118657" y="194"/>
                  </a:lnTo>
                  <a:lnTo>
                    <a:pt x="118288" y="370"/>
                  </a:lnTo>
                  <a:lnTo>
                    <a:pt x="117804" y="704"/>
                  </a:lnTo>
                  <a:lnTo>
                    <a:pt x="117232" y="1249"/>
                  </a:lnTo>
                  <a:lnTo>
                    <a:pt x="116950" y="1540"/>
                  </a:lnTo>
                  <a:lnTo>
                    <a:pt x="116660" y="1856"/>
                  </a:lnTo>
                  <a:lnTo>
                    <a:pt x="116044" y="2446"/>
                  </a:lnTo>
                  <a:lnTo>
                    <a:pt x="115499" y="2806"/>
                  </a:lnTo>
                  <a:lnTo>
                    <a:pt x="115085" y="3000"/>
                  </a:lnTo>
                  <a:lnTo>
                    <a:pt x="114619" y="3141"/>
                  </a:lnTo>
                  <a:lnTo>
                    <a:pt x="114091" y="3220"/>
                  </a:lnTo>
                  <a:lnTo>
                    <a:pt x="113801" y="3229"/>
                  </a:lnTo>
                  <a:lnTo>
                    <a:pt x="113502" y="3220"/>
                  </a:lnTo>
                  <a:lnTo>
                    <a:pt x="112974" y="3141"/>
                  </a:lnTo>
                  <a:lnTo>
                    <a:pt x="112508" y="3000"/>
                  </a:lnTo>
                  <a:lnTo>
                    <a:pt x="112094" y="2806"/>
                  </a:lnTo>
                  <a:lnTo>
                    <a:pt x="111549" y="2446"/>
                  </a:lnTo>
                  <a:lnTo>
                    <a:pt x="110933" y="1856"/>
                  </a:lnTo>
                  <a:lnTo>
                    <a:pt x="110643" y="1540"/>
                  </a:lnTo>
                  <a:lnTo>
                    <a:pt x="110370" y="1249"/>
                  </a:lnTo>
                  <a:lnTo>
                    <a:pt x="109798" y="704"/>
                  </a:lnTo>
                  <a:lnTo>
                    <a:pt x="109306" y="370"/>
                  </a:lnTo>
                  <a:lnTo>
                    <a:pt x="108936" y="194"/>
                  </a:lnTo>
                  <a:lnTo>
                    <a:pt x="108531" y="70"/>
                  </a:lnTo>
                  <a:lnTo>
                    <a:pt x="108065" y="9"/>
                  </a:lnTo>
                  <a:lnTo>
                    <a:pt x="107810" y="0"/>
                  </a:lnTo>
                  <a:lnTo>
                    <a:pt x="107555" y="9"/>
                  </a:lnTo>
                  <a:lnTo>
                    <a:pt x="107089" y="70"/>
                  </a:lnTo>
                  <a:lnTo>
                    <a:pt x="106675" y="194"/>
                  </a:lnTo>
                  <a:lnTo>
                    <a:pt x="106306" y="370"/>
                  </a:lnTo>
                  <a:lnTo>
                    <a:pt x="105822" y="704"/>
                  </a:lnTo>
                  <a:lnTo>
                    <a:pt x="105250" y="1249"/>
                  </a:lnTo>
                  <a:lnTo>
                    <a:pt x="104977" y="1540"/>
                  </a:lnTo>
                  <a:lnTo>
                    <a:pt x="104687" y="1856"/>
                  </a:lnTo>
                  <a:lnTo>
                    <a:pt x="104062" y="2446"/>
                  </a:lnTo>
                  <a:lnTo>
                    <a:pt x="103517" y="2806"/>
                  </a:lnTo>
                  <a:lnTo>
                    <a:pt x="103104" y="3000"/>
                  </a:lnTo>
                  <a:lnTo>
                    <a:pt x="102637" y="3141"/>
                  </a:lnTo>
                  <a:lnTo>
                    <a:pt x="102109" y="3220"/>
                  </a:lnTo>
                  <a:lnTo>
                    <a:pt x="101819" y="3229"/>
                  </a:lnTo>
                  <a:lnTo>
                    <a:pt x="101529" y="3220"/>
                  </a:lnTo>
                  <a:lnTo>
                    <a:pt x="101001" y="3141"/>
                  </a:lnTo>
                  <a:lnTo>
                    <a:pt x="100535" y="3000"/>
                  </a:lnTo>
                  <a:lnTo>
                    <a:pt x="100121" y="2806"/>
                  </a:lnTo>
                  <a:lnTo>
                    <a:pt x="99576" y="2446"/>
                  </a:lnTo>
                  <a:lnTo>
                    <a:pt x="98951" y="1856"/>
                  </a:lnTo>
                  <a:lnTo>
                    <a:pt x="98661" y="1540"/>
                  </a:lnTo>
                  <a:lnTo>
                    <a:pt x="98388" y="1249"/>
                  </a:lnTo>
                  <a:lnTo>
                    <a:pt x="97816" y="704"/>
                  </a:lnTo>
                  <a:lnTo>
                    <a:pt x="97324" y="370"/>
                  </a:lnTo>
                  <a:lnTo>
                    <a:pt x="96963" y="194"/>
                  </a:lnTo>
                  <a:lnTo>
                    <a:pt x="96550" y="70"/>
                  </a:lnTo>
                  <a:lnTo>
                    <a:pt x="96083" y="9"/>
                  </a:lnTo>
                  <a:lnTo>
                    <a:pt x="95828" y="0"/>
                  </a:lnTo>
                  <a:lnTo>
                    <a:pt x="95573" y="9"/>
                  </a:lnTo>
                  <a:lnTo>
                    <a:pt x="95107" y="70"/>
                  </a:lnTo>
                  <a:lnTo>
                    <a:pt x="94693" y="194"/>
                  </a:lnTo>
                  <a:lnTo>
                    <a:pt x="94333" y="370"/>
                  </a:lnTo>
                  <a:lnTo>
                    <a:pt x="93840" y="704"/>
                  </a:lnTo>
                  <a:lnTo>
                    <a:pt x="93268" y="1249"/>
                  </a:lnTo>
                  <a:lnTo>
                    <a:pt x="92996" y="1540"/>
                  </a:lnTo>
                  <a:lnTo>
                    <a:pt x="92705" y="1856"/>
                  </a:lnTo>
                  <a:lnTo>
                    <a:pt x="92081" y="2446"/>
                  </a:lnTo>
                  <a:lnTo>
                    <a:pt x="91535" y="2806"/>
                  </a:lnTo>
                  <a:lnTo>
                    <a:pt x="91122" y="3000"/>
                  </a:lnTo>
                  <a:lnTo>
                    <a:pt x="90655" y="3141"/>
                  </a:lnTo>
                  <a:lnTo>
                    <a:pt x="90128" y="3220"/>
                  </a:lnTo>
                  <a:lnTo>
                    <a:pt x="89837" y="3229"/>
                  </a:lnTo>
                  <a:lnTo>
                    <a:pt x="89547" y="3220"/>
                  </a:lnTo>
                  <a:lnTo>
                    <a:pt x="89019" y="3141"/>
                  </a:lnTo>
                  <a:lnTo>
                    <a:pt x="88553" y="3000"/>
                  </a:lnTo>
                  <a:lnTo>
                    <a:pt x="88139" y="2806"/>
                  </a:lnTo>
                  <a:lnTo>
                    <a:pt x="87594" y="2446"/>
                  </a:lnTo>
                  <a:lnTo>
                    <a:pt x="86969" y="1856"/>
                  </a:lnTo>
                  <a:lnTo>
                    <a:pt x="86679" y="1540"/>
                  </a:lnTo>
                  <a:lnTo>
                    <a:pt x="86406" y="1249"/>
                  </a:lnTo>
                  <a:lnTo>
                    <a:pt x="85835" y="704"/>
                  </a:lnTo>
                  <a:lnTo>
                    <a:pt x="85351" y="370"/>
                  </a:lnTo>
                  <a:lnTo>
                    <a:pt x="84981" y="194"/>
                  </a:lnTo>
                  <a:lnTo>
                    <a:pt x="84568" y="70"/>
                  </a:lnTo>
                  <a:lnTo>
                    <a:pt x="84110" y="9"/>
                  </a:lnTo>
                  <a:lnTo>
                    <a:pt x="83846" y="0"/>
                  </a:lnTo>
                  <a:lnTo>
                    <a:pt x="83591" y="9"/>
                  </a:lnTo>
                  <a:lnTo>
                    <a:pt x="83125" y="70"/>
                  </a:lnTo>
                  <a:lnTo>
                    <a:pt x="82720" y="194"/>
                  </a:lnTo>
                  <a:lnTo>
                    <a:pt x="82351" y="370"/>
                  </a:lnTo>
                  <a:lnTo>
                    <a:pt x="81867" y="704"/>
                  </a:lnTo>
                  <a:lnTo>
                    <a:pt x="81286" y="1249"/>
                  </a:lnTo>
                  <a:lnTo>
                    <a:pt x="81014" y="1540"/>
                  </a:lnTo>
                  <a:lnTo>
                    <a:pt x="80723" y="1856"/>
                  </a:lnTo>
                  <a:lnTo>
                    <a:pt x="80108" y="2446"/>
                  </a:lnTo>
                  <a:lnTo>
                    <a:pt x="79562" y="2806"/>
                  </a:lnTo>
                  <a:lnTo>
                    <a:pt x="79149" y="3000"/>
                  </a:lnTo>
                  <a:lnTo>
                    <a:pt x="78682" y="3141"/>
                  </a:lnTo>
                  <a:lnTo>
                    <a:pt x="78155" y="3220"/>
                  </a:lnTo>
                  <a:lnTo>
                    <a:pt x="77864" y="3229"/>
                  </a:lnTo>
                  <a:lnTo>
                    <a:pt x="77565" y="3220"/>
                  </a:lnTo>
                  <a:lnTo>
                    <a:pt x="77037" y="3141"/>
                  </a:lnTo>
                  <a:lnTo>
                    <a:pt x="76571" y="3000"/>
                  </a:lnTo>
                  <a:lnTo>
                    <a:pt x="76158" y="2806"/>
                  </a:lnTo>
                  <a:lnTo>
                    <a:pt x="75612" y="2446"/>
                  </a:lnTo>
                  <a:lnTo>
                    <a:pt x="74996" y="1856"/>
                  </a:lnTo>
                  <a:lnTo>
                    <a:pt x="74706" y="1540"/>
                  </a:lnTo>
                  <a:lnTo>
                    <a:pt x="74433" y="1249"/>
                  </a:lnTo>
                  <a:lnTo>
                    <a:pt x="73862" y="704"/>
                  </a:lnTo>
                  <a:lnTo>
                    <a:pt x="73369" y="370"/>
                  </a:lnTo>
                  <a:lnTo>
                    <a:pt x="72999" y="194"/>
                  </a:lnTo>
                  <a:lnTo>
                    <a:pt x="72595" y="70"/>
                  </a:lnTo>
                  <a:lnTo>
                    <a:pt x="72129" y="9"/>
                  </a:lnTo>
                  <a:lnTo>
                    <a:pt x="71873" y="0"/>
                  </a:lnTo>
                  <a:lnTo>
                    <a:pt x="71610" y="9"/>
                  </a:lnTo>
                  <a:lnTo>
                    <a:pt x="71152" y="70"/>
                  </a:lnTo>
                  <a:lnTo>
                    <a:pt x="70739" y="194"/>
                  </a:lnTo>
                  <a:lnTo>
                    <a:pt x="70369" y="370"/>
                  </a:lnTo>
                  <a:lnTo>
                    <a:pt x="69885" y="704"/>
                  </a:lnTo>
                  <a:lnTo>
                    <a:pt x="69313" y="1249"/>
                  </a:lnTo>
                  <a:lnTo>
                    <a:pt x="69041" y="1540"/>
                  </a:lnTo>
                  <a:lnTo>
                    <a:pt x="68750" y="1856"/>
                  </a:lnTo>
                  <a:lnTo>
                    <a:pt x="68126" y="2446"/>
                  </a:lnTo>
                  <a:lnTo>
                    <a:pt x="67580" y="2806"/>
                  </a:lnTo>
                  <a:lnTo>
                    <a:pt x="67167" y="3000"/>
                  </a:lnTo>
                  <a:lnTo>
                    <a:pt x="66701" y="3141"/>
                  </a:lnTo>
                  <a:lnTo>
                    <a:pt x="66173" y="3220"/>
                  </a:lnTo>
                  <a:lnTo>
                    <a:pt x="65883" y="3229"/>
                  </a:lnTo>
                  <a:lnTo>
                    <a:pt x="65592" y="3220"/>
                  </a:lnTo>
                  <a:lnTo>
                    <a:pt x="65064" y="3141"/>
                  </a:lnTo>
                  <a:lnTo>
                    <a:pt x="64598" y="3000"/>
                  </a:lnTo>
                  <a:lnTo>
                    <a:pt x="64185" y="2806"/>
                  </a:lnTo>
                  <a:lnTo>
                    <a:pt x="63639" y="2446"/>
                  </a:lnTo>
                  <a:lnTo>
                    <a:pt x="63015" y="1856"/>
                  </a:lnTo>
                  <a:lnTo>
                    <a:pt x="62724" y="1540"/>
                  </a:lnTo>
                  <a:lnTo>
                    <a:pt x="62452" y="1249"/>
                  </a:lnTo>
                  <a:lnTo>
                    <a:pt x="61880" y="704"/>
                  </a:lnTo>
                  <a:lnTo>
                    <a:pt x="61387" y="370"/>
                  </a:lnTo>
                  <a:lnTo>
                    <a:pt x="61026" y="194"/>
                  </a:lnTo>
                  <a:lnTo>
                    <a:pt x="60613" y="70"/>
                  </a:lnTo>
                  <a:lnTo>
                    <a:pt x="60147" y="9"/>
                  </a:lnTo>
                  <a:lnTo>
                    <a:pt x="59892" y="0"/>
                  </a:lnTo>
                  <a:lnTo>
                    <a:pt x="59637" y="9"/>
                  </a:lnTo>
                  <a:lnTo>
                    <a:pt x="59170" y="70"/>
                  </a:lnTo>
                  <a:lnTo>
                    <a:pt x="58757" y="194"/>
                  </a:lnTo>
                  <a:lnTo>
                    <a:pt x="58396" y="370"/>
                  </a:lnTo>
                  <a:lnTo>
                    <a:pt x="57903" y="704"/>
                  </a:lnTo>
                  <a:lnTo>
                    <a:pt x="57332" y="1249"/>
                  </a:lnTo>
                  <a:lnTo>
                    <a:pt x="57059" y="1540"/>
                  </a:lnTo>
                  <a:lnTo>
                    <a:pt x="56769" y="1856"/>
                  </a:lnTo>
                  <a:lnTo>
                    <a:pt x="56144" y="2446"/>
                  </a:lnTo>
                  <a:lnTo>
                    <a:pt x="55599" y="2806"/>
                  </a:lnTo>
                  <a:lnTo>
                    <a:pt x="55185" y="3000"/>
                  </a:lnTo>
                  <a:lnTo>
                    <a:pt x="54719" y="3141"/>
                  </a:lnTo>
                  <a:lnTo>
                    <a:pt x="54191" y="3220"/>
                  </a:lnTo>
                  <a:lnTo>
                    <a:pt x="53901" y="3229"/>
                  </a:lnTo>
                  <a:lnTo>
                    <a:pt x="53610" y="3220"/>
                  </a:lnTo>
                  <a:lnTo>
                    <a:pt x="53083" y="3141"/>
                  </a:lnTo>
                  <a:lnTo>
                    <a:pt x="52616" y="3000"/>
                  </a:lnTo>
                  <a:lnTo>
                    <a:pt x="52203" y="2806"/>
                  </a:lnTo>
                  <a:lnTo>
                    <a:pt x="51657" y="2446"/>
                  </a:lnTo>
                  <a:lnTo>
                    <a:pt x="51033" y="1856"/>
                  </a:lnTo>
                  <a:lnTo>
                    <a:pt x="50743" y="1540"/>
                  </a:lnTo>
                  <a:lnTo>
                    <a:pt x="50470" y="1249"/>
                  </a:lnTo>
                  <a:lnTo>
                    <a:pt x="49898" y="704"/>
                  </a:lnTo>
                  <a:lnTo>
                    <a:pt x="49414" y="370"/>
                  </a:lnTo>
                  <a:lnTo>
                    <a:pt x="49045" y="194"/>
                  </a:lnTo>
                  <a:lnTo>
                    <a:pt x="48631" y="70"/>
                  </a:lnTo>
                  <a:lnTo>
                    <a:pt x="48174" y="9"/>
                  </a:lnTo>
                  <a:lnTo>
                    <a:pt x="47910" y="0"/>
                  </a:lnTo>
                  <a:lnTo>
                    <a:pt x="47655" y="9"/>
                  </a:lnTo>
                  <a:lnTo>
                    <a:pt x="47188" y="70"/>
                  </a:lnTo>
                  <a:lnTo>
                    <a:pt x="46784" y="194"/>
                  </a:lnTo>
                  <a:lnTo>
                    <a:pt x="46414" y="370"/>
                  </a:lnTo>
                  <a:lnTo>
                    <a:pt x="45930" y="704"/>
                  </a:lnTo>
                  <a:lnTo>
                    <a:pt x="45359" y="1249"/>
                  </a:lnTo>
                  <a:lnTo>
                    <a:pt x="45077" y="1540"/>
                  </a:lnTo>
                  <a:lnTo>
                    <a:pt x="44787" y="1856"/>
                  </a:lnTo>
                  <a:lnTo>
                    <a:pt x="44171" y="2446"/>
                  </a:lnTo>
                  <a:lnTo>
                    <a:pt x="43626" y="2806"/>
                  </a:lnTo>
                  <a:lnTo>
                    <a:pt x="43212" y="3000"/>
                  </a:lnTo>
                  <a:lnTo>
                    <a:pt x="42746" y="3141"/>
                  </a:lnTo>
                  <a:lnTo>
                    <a:pt x="42218" y="3220"/>
                  </a:lnTo>
                  <a:lnTo>
                    <a:pt x="41928" y="3229"/>
                  </a:lnTo>
                  <a:lnTo>
                    <a:pt x="41629" y="3220"/>
                  </a:lnTo>
                  <a:lnTo>
                    <a:pt x="41101" y="3141"/>
                  </a:lnTo>
                  <a:lnTo>
                    <a:pt x="40635" y="3000"/>
                  </a:lnTo>
                  <a:lnTo>
                    <a:pt x="40221" y="2806"/>
                  </a:lnTo>
                  <a:lnTo>
                    <a:pt x="39676" y="2446"/>
                  </a:lnTo>
                  <a:lnTo>
                    <a:pt x="39060" y="1856"/>
                  </a:lnTo>
                  <a:lnTo>
                    <a:pt x="38770" y="1540"/>
                  </a:lnTo>
                  <a:lnTo>
                    <a:pt x="38497" y="1249"/>
                  </a:lnTo>
                  <a:lnTo>
                    <a:pt x="37925" y="704"/>
                  </a:lnTo>
                  <a:lnTo>
                    <a:pt x="37432" y="370"/>
                  </a:lnTo>
                  <a:lnTo>
                    <a:pt x="37063" y="194"/>
                  </a:lnTo>
                  <a:lnTo>
                    <a:pt x="36658" y="70"/>
                  </a:lnTo>
                  <a:lnTo>
                    <a:pt x="36192" y="9"/>
                  </a:lnTo>
                  <a:lnTo>
                    <a:pt x="35937" y="0"/>
                  </a:lnTo>
                  <a:lnTo>
                    <a:pt x="35673" y="9"/>
                  </a:lnTo>
                  <a:lnTo>
                    <a:pt x="35215" y="70"/>
                  </a:lnTo>
                  <a:lnTo>
                    <a:pt x="34802" y="194"/>
                  </a:lnTo>
                  <a:lnTo>
                    <a:pt x="34432" y="370"/>
                  </a:lnTo>
                  <a:lnTo>
                    <a:pt x="33949" y="704"/>
                  </a:lnTo>
                  <a:lnTo>
                    <a:pt x="33377" y="1249"/>
                  </a:lnTo>
                  <a:lnTo>
                    <a:pt x="33104" y="1540"/>
                  </a:lnTo>
                  <a:lnTo>
                    <a:pt x="32814" y="1856"/>
                  </a:lnTo>
                  <a:lnTo>
                    <a:pt x="32189" y="2446"/>
                  </a:lnTo>
                  <a:lnTo>
                    <a:pt x="31644" y="2806"/>
                  </a:lnTo>
                  <a:lnTo>
                    <a:pt x="31230" y="3000"/>
                  </a:lnTo>
                  <a:lnTo>
                    <a:pt x="30764" y="3141"/>
                  </a:lnTo>
                  <a:lnTo>
                    <a:pt x="30236" y="3220"/>
                  </a:lnTo>
                  <a:lnTo>
                    <a:pt x="29946" y="3229"/>
                  </a:lnTo>
                  <a:lnTo>
                    <a:pt x="29656" y="3220"/>
                  </a:lnTo>
                  <a:lnTo>
                    <a:pt x="29128" y="3141"/>
                  </a:lnTo>
                  <a:lnTo>
                    <a:pt x="28662" y="3000"/>
                  </a:lnTo>
                  <a:lnTo>
                    <a:pt x="28248" y="2806"/>
                  </a:lnTo>
                  <a:lnTo>
                    <a:pt x="27703" y="2446"/>
                  </a:lnTo>
                  <a:lnTo>
                    <a:pt x="27078" y="1856"/>
                  </a:lnTo>
                  <a:lnTo>
                    <a:pt x="26788" y="1540"/>
                  </a:lnTo>
                  <a:lnTo>
                    <a:pt x="26515" y="1249"/>
                  </a:lnTo>
                  <a:lnTo>
                    <a:pt x="25943" y="704"/>
                  </a:lnTo>
                  <a:lnTo>
                    <a:pt x="25451" y="370"/>
                  </a:lnTo>
                  <a:lnTo>
                    <a:pt x="25090" y="194"/>
                  </a:lnTo>
                  <a:lnTo>
                    <a:pt x="24676" y="70"/>
                  </a:lnTo>
                  <a:lnTo>
                    <a:pt x="24210" y="9"/>
                  </a:lnTo>
                  <a:lnTo>
                    <a:pt x="23955" y="0"/>
                  </a:lnTo>
                  <a:lnTo>
                    <a:pt x="23700" y="9"/>
                  </a:lnTo>
                  <a:lnTo>
                    <a:pt x="23234" y="70"/>
                  </a:lnTo>
                  <a:lnTo>
                    <a:pt x="22829" y="194"/>
                  </a:lnTo>
                  <a:lnTo>
                    <a:pt x="22459" y="370"/>
                  </a:lnTo>
                  <a:lnTo>
                    <a:pt x="21967" y="704"/>
                  </a:lnTo>
                  <a:lnTo>
                    <a:pt x="21395" y="1249"/>
                  </a:lnTo>
                  <a:lnTo>
                    <a:pt x="21122" y="1540"/>
                  </a:lnTo>
                  <a:lnTo>
                    <a:pt x="20832" y="1856"/>
                  </a:lnTo>
                  <a:lnTo>
                    <a:pt x="20216" y="2446"/>
                  </a:lnTo>
                  <a:lnTo>
                    <a:pt x="19662" y="2806"/>
                  </a:lnTo>
                  <a:lnTo>
                    <a:pt x="19249" y="3000"/>
                  </a:lnTo>
                  <a:lnTo>
                    <a:pt x="18782" y="3141"/>
                  </a:lnTo>
                  <a:lnTo>
                    <a:pt x="18263" y="3220"/>
                  </a:lnTo>
                  <a:lnTo>
                    <a:pt x="17964" y="3229"/>
                  </a:lnTo>
                  <a:lnTo>
                    <a:pt x="17674" y="3220"/>
                  </a:lnTo>
                  <a:lnTo>
                    <a:pt x="17146" y="3141"/>
                  </a:lnTo>
                  <a:lnTo>
                    <a:pt x="16680" y="3000"/>
                  </a:lnTo>
                  <a:lnTo>
                    <a:pt x="16266" y="2806"/>
                  </a:lnTo>
                  <a:lnTo>
                    <a:pt x="15721" y="2446"/>
                  </a:lnTo>
                  <a:lnTo>
                    <a:pt x="15096" y="1856"/>
                  </a:lnTo>
                  <a:lnTo>
                    <a:pt x="14815" y="1540"/>
                  </a:lnTo>
                  <a:lnTo>
                    <a:pt x="14533" y="1249"/>
                  </a:lnTo>
                  <a:lnTo>
                    <a:pt x="13961" y="704"/>
                  </a:lnTo>
                  <a:lnTo>
                    <a:pt x="13478" y="370"/>
                  </a:lnTo>
                  <a:lnTo>
                    <a:pt x="13108" y="194"/>
                  </a:lnTo>
                  <a:lnTo>
                    <a:pt x="12695" y="70"/>
                  </a:lnTo>
                  <a:lnTo>
                    <a:pt x="12237" y="9"/>
                  </a:lnTo>
                  <a:lnTo>
                    <a:pt x="11982" y="0"/>
                  </a:lnTo>
                  <a:lnTo>
                    <a:pt x="11718" y="9"/>
                  </a:lnTo>
                  <a:lnTo>
                    <a:pt x="11261" y="70"/>
                  </a:lnTo>
                  <a:lnTo>
                    <a:pt x="10847" y="194"/>
                  </a:lnTo>
                  <a:lnTo>
                    <a:pt x="10478" y="370"/>
                  </a:lnTo>
                  <a:lnTo>
                    <a:pt x="9994" y="704"/>
                  </a:lnTo>
                  <a:lnTo>
                    <a:pt x="9422" y="1249"/>
                  </a:lnTo>
                  <a:lnTo>
                    <a:pt x="9141" y="1540"/>
                  </a:lnTo>
                  <a:lnTo>
                    <a:pt x="8859" y="1856"/>
                  </a:lnTo>
                  <a:lnTo>
                    <a:pt x="8234" y="2446"/>
                  </a:lnTo>
                  <a:lnTo>
                    <a:pt x="7689" y="2806"/>
                  </a:lnTo>
                  <a:lnTo>
                    <a:pt x="7275" y="3000"/>
                  </a:lnTo>
                  <a:lnTo>
                    <a:pt x="6809" y="3141"/>
                  </a:lnTo>
                  <a:lnTo>
                    <a:pt x="6281" y="3220"/>
                  </a:lnTo>
                  <a:lnTo>
                    <a:pt x="5991" y="3229"/>
                  </a:lnTo>
                  <a:lnTo>
                    <a:pt x="5692" y="3220"/>
                  </a:lnTo>
                  <a:lnTo>
                    <a:pt x="5173" y="3141"/>
                  </a:lnTo>
                  <a:lnTo>
                    <a:pt x="4707" y="3000"/>
                  </a:lnTo>
                  <a:lnTo>
                    <a:pt x="4293" y="2806"/>
                  </a:lnTo>
                  <a:lnTo>
                    <a:pt x="3748" y="2446"/>
                  </a:lnTo>
                  <a:lnTo>
                    <a:pt x="3123" y="1856"/>
                  </a:lnTo>
                  <a:lnTo>
                    <a:pt x="2833" y="1540"/>
                  </a:lnTo>
                  <a:lnTo>
                    <a:pt x="2560" y="1249"/>
                  </a:lnTo>
                  <a:lnTo>
                    <a:pt x="1988" y="704"/>
                  </a:lnTo>
                  <a:lnTo>
                    <a:pt x="1496" y="370"/>
                  </a:lnTo>
                  <a:lnTo>
                    <a:pt x="1135" y="194"/>
                  </a:lnTo>
                  <a:lnTo>
                    <a:pt x="722" y="70"/>
                  </a:lnTo>
                  <a:lnTo>
                    <a:pt x="255" y="9"/>
                  </a:lnTo>
                  <a:lnTo>
                    <a:pt x="0"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9" name="Google Shape;589;p19"/>
            <p:cNvSpPr/>
            <p:nvPr/>
          </p:nvSpPr>
          <p:spPr>
            <a:xfrm>
              <a:off x="-34950" y="4586597"/>
              <a:ext cx="9213888" cy="646417"/>
            </a:xfrm>
            <a:custGeom>
              <a:avLst/>
              <a:gdLst/>
              <a:ahLst/>
              <a:cxnLst/>
              <a:rect l="l" t="t" r="r" b="b"/>
              <a:pathLst>
                <a:path w="281512" h="19750" extrusionOk="0">
                  <a:moveTo>
                    <a:pt x="0" y="0"/>
                  </a:moveTo>
                  <a:lnTo>
                    <a:pt x="0" y="19750"/>
                  </a:lnTo>
                  <a:lnTo>
                    <a:pt x="281511" y="19750"/>
                  </a:lnTo>
                  <a:lnTo>
                    <a:pt x="281511" y="3229"/>
                  </a:lnTo>
                  <a:lnTo>
                    <a:pt x="281221" y="3220"/>
                  </a:lnTo>
                  <a:lnTo>
                    <a:pt x="280693" y="3141"/>
                  </a:lnTo>
                  <a:lnTo>
                    <a:pt x="280227" y="3000"/>
                  </a:lnTo>
                  <a:lnTo>
                    <a:pt x="279813" y="2806"/>
                  </a:lnTo>
                  <a:lnTo>
                    <a:pt x="279268" y="2446"/>
                  </a:lnTo>
                  <a:lnTo>
                    <a:pt x="278643" y="1856"/>
                  </a:lnTo>
                  <a:lnTo>
                    <a:pt x="278353" y="1540"/>
                  </a:lnTo>
                  <a:lnTo>
                    <a:pt x="278080" y="1249"/>
                  </a:lnTo>
                  <a:lnTo>
                    <a:pt x="277508" y="704"/>
                  </a:lnTo>
                  <a:lnTo>
                    <a:pt x="277016" y="370"/>
                  </a:lnTo>
                  <a:lnTo>
                    <a:pt x="276655" y="194"/>
                  </a:lnTo>
                  <a:lnTo>
                    <a:pt x="276241" y="70"/>
                  </a:lnTo>
                  <a:lnTo>
                    <a:pt x="275775" y="9"/>
                  </a:lnTo>
                  <a:lnTo>
                    <a:pt x="275520" y="0"/>
                  </a:lnTo>
                  <a:lnTo>
                    <a:pt x="275265" y="9"/>
                  </a:lnTo>
                  <a:lnTo>
                    <a:pt x="274799" y="70"/>
                  </a:lnTo>
                  <a:lnTo>
                    <a:pt x="274385" y="194"/>
                  </a:lnTo>
                  <a:lnTo>
                    <a:pt x="274025" y="370"/>
                  </a:lnTo>
                  <a:lnTo>
                    <a:pt x="273532" y="704"/>
                  </a:lnTo>
                  <a:lnTo>
                    <a:pt x="272960" y="1249"/>
                  </a:lnTo>
                  <a:lnTo>
                    <a:pt x="272687" y="1540"/>
                  </a:lnTo>
                  <a:lnTo>
                    <a:pt x="272397" y="1856"/>
                  </a:lnTo>
                  <a:lnTo>
                    <a:pt x="271773" y="2446"/>
                  </a:lnTo>
                  <a:lnTo>
                    <a:pt x="271227" y="2806"/>
                  </a:lnTo>
                  <a:lnTo>
                    <a:pt x="270814" y="3000"/>
                  </a:lnTo>
                  <a:lnTo>
                    <a:pt x="270347" y="3141"/>
                  </a:lnTo>
                  <a:lnTo>
                    <a:pt x="269820" y="3220"/>
                  </a:lnTo>
                  <a:lnTo>
                    <a:pt x="269529" y="3229"/>
                  </a:lnTo>
                  <a:lnTo>
                    <a:pt x="269239" y="3220"/>
                  </a:lnTo>
                  <a:lnTo>
                    <a:pt x="268711" y="3141"/>
                  </a:lnTo>
                  <a:lnTo>
                    <a:pt x="268245" y="3000"/>
                  </a:lnTo>
                  <a:lnTo>
                    <a:pt x="267831" y="2806"/>
                  </a:lnTo>
                  <a:lnTo>
                    <a:pt x="267286" y="2446"/>
                  </a:lnTo>
                  <a:lnTo>
                    <a:pt x="266661" y="1856"/>
                  </a:lnTo>
                  <a:lnTo>
                    <a:pt x="266371" y="1540"/>
                  </a:lnTo>
                  <a:lnTo>
                    <a:pt x="266098" y="1249"/>
                  </a:lnTo>
                  <a:lnTo>
                    <a:pt x="265526" y="704"/>
                  </a:lnTo>
                  <a:lnTo>
                    <a:pt x="265034" y="370"/>
                  </a:lnTo>
                  <a:lnTo>
                    <a:pt x="264673" y="194"/>
                  </a:lnTo>
                  <a:lnTo>
                    <a:pt x="264260" y="70"/>
                  </a:lnTo>
                  <a:lnTo>
                    <a:pt x="263793" y="9"/>
                  </a:lnTo>
                  <a:lnTo>
                    <a:pt x="263538" y="0"/>
                  </a:lnTo>
                  <a:lnTo>
                    <a:pt x="263283" y="9"/>
                  </a:lnTo>
                  <a:lnTo>
                    <a:pt x="262817" y="70"/>
                  </a:lnTo>
                  <a:lnTo>
                    <a:pt x="262403" y="194"/>
                  </a:lnTo>
                  <a:lnTo>
                    <a:pt x="262043" y="370"/>
                  </a:lnTo>
                  <a:lnTo>
                    <a:pt x="261550" y="704"/>
                  </a:lnTo>
                  <a:lnTo>
                    <a:pt x="260978" y="1249"/>
                  </a:lnTo>
                  <a:lnTo>
                    <a:pt x="260706" y="1540"/>
                  </a:lnTo>
                  <a:lnTo>
                    <a:pt x="260415" y="1856"/>
                  </a:lnTo>
                  <a:lnTo>
                    <a:pt x="259791" y="2446"/>
                  </a:lnTo>
                  <a:lnTo>
                    <a:pt x="259245" y="2806"/>
                  </a:lnTo>
                  <a:lnTo>
                    <a:pt x="258832" y="3000"/>
                  </a:lnTo>
                  <a:lnTo>
                    <a:pt x="258366" y="3141"/>
                  </a:lnTo>
                  <a:lnTo>
                    <a:pt x="257838" y="3220"/>
                  </a:lnTo>
                  <a:lnTo>
                    <a:pt x="257547" y="3229"/>
                  </a:lnTo>
                  <a:lnTo>
                    <a:pt x="257257" y="3220"/>
                  </a:lnTo>
                  <a:lnTo>
                    <a:pt x="256729" y="3141"/>
                  </a:lnTo>
                  <a:lnTo>
                    <a:pt x="256263" y="3000"/>
                  </a:lnTo>
                  <a:lnTo>
                    <a:pt x="255850" y="2806"/>
                  </a:lnTo>
                  <a:lnTo>
                    <a:pt x="255304" y="2446"/>
                  </a:lnTo>
                  <a:lnTo>
                    <a:pt x="254680" y="1856"/>
                  </a:lnTo>
                  <a:lnTo>
                    <a:pt x="254389" y="1540"/>
                  </a:lnTo>
                  <a:lnTo>
                    <a:pt x="254116" y="1249"/>
                  </a:lnTo>
                  <a:lnTo>
                    <a:pt x="253545" y="704"/>
                  </a:lnTo>
                  <a:lnTo>
                    <a:pt x="253052" y="370"/>
                  </a:lnTo>
                  <a:lnTo>
                    <a:pt x="252691" y="194"/>
                  </a:lnTo>
                  <a:lnTo>
                    <a:pt x="252278" y="70"/>
                  </a:lnTo>
                  <a:lnTo>
                    <a:pt x="251812" y="9"/>
                  </a:lnTo>
                  <a:lnTo>
                    <a:pt x="251557" y="0"/>
                  </a:lnTo>
                  <a:lnTo>
                    <a:pt x="251301" y="9"/>
                  </a:lnTo>
                  <a:lnTo>
                    <a:pt x="250835" y="70"/>
                  </a:lnTo>
                  <a:lnTo>
                    <a:pt x="250422" y="194"/>
                  </a:lnTo>
                  <a:lnTo>
                    <a:pt x="250061" y="370"/>
                  </a:lnTo>
                  <a:lnTo>
                    <a:pt x="249568" y="704"/>
                  </a:lnTo>
                  <a:lnTo>
                    <a:pt x="248997" y="1249"/>
                  </a:lnTo>
                  <a:lnTo>
                    <a:pt x="248724" y="1540"/>
                  </a:lnTo>
                  <a:lnTo>
                    <a:pt x="248433" y="1856"/>
                  </a:lnTo>
                  <a:lnTo>
                    <a:pt x="247809" y="2446"/>
                  </a:lnTo>
                  <a:lnTo>
                    <a:pt x="247263" y="2806"/>
                  </a:lnTo>
                  <a:lnTo>
                    <a:pt x="246850" y="3000"/>
                  </a:lnTo>
                  <a:lnTo>
                    <a:pt x="246384" y="3141"/>
                  </a:lnTo>
                  <a:lnTo>
                    <a:pt x="245856" y="3220"/>
                  </a:lnTo>
                  <a:lnTo>
                    <a:pt x="245566" y="3229"/>
                  </a:lnTo>
                  <a:lnTo>
                    <a:pt x="245275" y="3220"/>
                  </a:lnTo>
                  <a:lnTo>
                    <a:pt x="244747" y="3141"/>
                  </a:lnTo>
                  <a:lnTo>
                    <a:pt x="244281" y="3000"/>
                  </a:lnTo>
                  <a:lnTo>
                    <a:pt x="243868" y="2806"/>
                  </a:lnTo>
                  <a:lnTo>
                    <a:pt x="243322" y="2446"/>
                  </a:lnTo>
                  <a:lnTo>
                    <a:pt x="242698" y="1856"/>
                  </a:lnTo>
                  <a:lnTo>
                    <a:pt x="242407" y="1540"/>
                  </a:lnTo>
                  <a:lnTo>
                    <a:pt x="242135" y="1249"/>
                  </a:lnTo>
                  <a:lnTo>
                    <a:pt x="241563" y="704"/>
                  </a:lnTo>
                  <a:lnTo>
                    <a:pt x="241079" y="370"/>
                  </a:lnTo>
                  <a:lnTo>
                    <a:pt x="240710" y="194"/>
                  </a:lnTo>
                  <a:lnTo>
                    <a:pt x="240296" y="70"/>
                  </a:lnTo>
                  <a:lnTo>
                    <a:pt x="239839" y="9"/>
                  </a:lnTo>
                  <a:lnTo>
                    <a:pt x="239575" y="0"/>
                  </a:lnTo>
                  <a:lnTo>
                    <a:pt x="239320" y="9"/>
                  </a:lnTo>
                  <a:lnTo>
                    <a:pt x="238853" y="70"/>
                  </a:lnTo>
                  <a:lnTo>
                    <a:pt x="238449" y="194"/>
                  </a:lnTo>
                  <a:lnTo>
                    <a:pt x="238079" y="370"/>
                  </a:lnTo>
                  <a:lnTo>
                    <a:pt x="237595" y="704"/>
                  </a:lnTo>
                  <a:lnTo>
                    <a:pt x="237015" y="1249"/>
                  </a:lnTo>
                  <a:lnTo>
                    <a:pt x="236742" y="1540"/>
                  </a:lnTo>
                  <a:lnTo>
                    <a:pt x="236452" y="1856"/>
                  </a:lnTo>
                  <a:lnTo>
                    <a:pt x="235836" y="2446"/>
                  </a:lnTo>
                  <a:lnTo>
                    <a:pt x="235290" y="2806"/>
                  </a:lnTo>
                  <a:lnTo>
                    <a:pt x="234877" y="3000"/>
                  </a:lnTo>
                  <a:lnTo>
                    <a:pt x="234411" y="3141"/>
                  </a:lnTo>
                  <a:lnTo>
                    <a:pt x="233883" y="3220"/>
                  </a:lnTo>
                  <a:lnTo>
                    <a:pt x="233584" y="3229"/>
                  </a:lnTo>
                  <a:lnTo>
                    <a:pt x="233293" y="3220"/>
                  </a:lnTo>
                  <a:lnTo>
                    <a:pt x="232766" y="3141"/>
                  </a:lnTo>
                  <a:lnTo>
                    <a:pt x="232299" y="3000"/>
                  </a:lnTo>
                  <a:lnTo>
                    <a:pt x="231886" y="2806"/>
                  </a:lnTo>
                  <a:lnTo>
                    <a:pt x="231341" y="2446"/>
                  </a:lnTo>
                  <a:lnTo>
                    <a:pt x="230725" y="1856"/>
                  </a:lnTo>
                  <a:lnTo>
                    <a:pt x="230434" y="1540"/>
                  </a:lnTo>
                  <a:lnTo>
                    <a:pt x="230153" y="1249"/>
                  </a:lnTo>
                  <a:lnTo>
                    <a:pt x="229581" y="704"/>
                  </a:lnTo>
                  <a:lnTo>
                    <a:pt x="229097" y="370"/>
                  </a:lnTo>
                  <a:lnTo>
                    <a:pt x="228728" y="194"/>
                  </a:lnTo>
                  <a:lnTo>
                    <a:pt x="228323" y="70"/>
                  </a:lnTo>
                  <a:lnTo>
                    <a:pt x="227857" y="9"/>
                  </a:lnTo>
                  <a:lnTo>
                    <a:pt x="227602" y="0"/>
                  </a:lnTo>
                  <a:lnTo>
                    <a:pt x="227338" y="9"/>
                  </a:lnTo>
                  <a:lnTo>
                    <a:pt x="226880" y="70"/>
                  </a:lnTo>
                  <a:lnTo>
                    <a:pt x="226467" y="194"/>
                  </a:lnTo>
                  <a:lnTo>
                    <a:pt x="226097" y="370"/>
                  </a:lnTo>
                  <a:lnTo>
                    <a:pt x="225614" y="704"/>
                  </a:lnTo>
                  <a:lnTo>
                    <a:pt x="225042" y="1249"/>
                  </a:lnTo>
                  <a:lnTo>
                    <a:pt x="224760" y="1540"/>
                  </a:lnTo>
                  <a:lnTo>
                    <a:pt x="224479" y="1856"/>
                  </a:lnTo>
                  <a:lnTo>
                    <a:pt x="223854" y="2446"/>
                  </a:lnTo>
                  <a:lnTo>
                    <a:pt x="223309" y="2806"/>
                  </a:lnTo>
                  <a:lnTo>
                    <a:pt x="222895" y="3000"/>
                  </a:lnTo>
                  <a:lnTo>
                    <a:pt x="222429" y="3141"/>
                  </a:lnTo>
                  <a:lnTo>
                    <a:pt x="221901" y="3220"/>
                  </a:lnTo>
                  <a:lnTo>
                    <a:pt x="221611" y="3229"/>
                  </a:lnTo>
                  <a:lnTo>
                    <a:pt x="221312" y="3220"/>
                  </a:lnTo>
                  <a:lnTo>
                    <a:pt x="220784" y="3141"/>
                  </a:lnTo>
                  <a:lnTo>
                    <a:pt x="220326" y="3000"/>
                  </a:lnTo>
                  <a:lnTo>
                    <a:pt x="219913" y="2806"/>
                  </a:lnTo>
                  <a:lnTo>
                    <a:pt x="219359" y="2446"/>
                  </a:lnTo>
                  <a:lnTo>
                    <a:pt x="218743" y="1856"/>
                  </a:lnTo>
                  <a:lnTo>
                    <a:pt x="218453" y="1540"/>
                  </a:lnTo>
                  <a:lnTo>
                    <a:pt x="218180" y="1249"/>
                  </a:lnTo>
                  <a:lnTo>
                    <a:pt x="217608" y="704"/>
                  </a:lnTo>
                  <a:lnTo>
                    <a:pt x="217115" y="370"/>
                  </a:lnTo>
                  <a:lnTo>
                    <a:pt x="216746" y="194"/>
                  </a:lnTo>
                  <a:lnTo>
                    <a:pt x="216341" y="70"/>
                  </a:lnTo>
                  <a:lnTo>
                    <a:pt x="215875" y="9"/>
                  </a:lnTo>
                  <a:lnTo>
                    <a:pt x="215620" y="0"/>
                  </a:lnTo>
                  <a:lnTo>
                    <a:pt x="215365" y="9"/>
                  </a:lnTo>
                  <a:lnTo>
                    <a:pt x="214899" y="70"/>
                  </a:lnTo>
                  <a:lnTo>
                    <a:pt x="214485" y="194"/>
                  </a:lnTo>
                  <a:lnTo>
                    <a:pt x="214116" y="370"/>
                  </a:lnTo>
                  <a:lnTo>
                    <a:pt x="213632" y="704"/>
                  </a:lnTo>
                  <a:lnTo>
                    <a:pt x="213060" y="1249"/>
                  </a:lnTo>
                  <a:lnTo>
                    <a:pt x="212787" y="1540"/>
                  </a:lnTo>
                  <a:lnTo>
                    <a:pt x="212497" y="1856"/>
                  </a:lnTo>
                  <a:lnTo>
                    <a:pt x="211872" y="2446"/>
                  </a:lnTo>
                  <a:lnTo>
                    <a:pt x="211327" y="2806"/>
                  </a:lnTo>
                  <a:lnTo>
                    <a:pt x="210913" y="3000"/>
                  </a:lnTo>
                  <a:lnTo>
                    <a:pt x="210447" y="3141"/>
                  </a:lnTo>
                  <a:lnTo>
                    <a:pt x="209919" y="3220"/>
                  </a:lnTo>
                  <a:lnTo>
                    <a:pt x="209629" y="3229"/>
                  </a:lnTo>
                  <a:lnTo>
                    <a:pt x="209339" y="3220"/>
                  </a:lnTo>
                  <a:lnTo>
                    <a:pt x="208811" y="3141"/>
                  </a:lnTo>
                  <a:lnTo>
                    <a:pt x="208345" y="3000"/>
                  </a:lnTo>
                  <a:lnTo>
                    <a:pt x="207931" y="2806"/>
                  </a:lnTo>
                  <a:lnTo>
                    <a:pt x="207386" y="2446"/>
                  </a:lnTo>
                  <a:lnTo>
                    <a:pt x="206761" y="1856"/>
                  </a:lnTo>
                  <a:lnTo>
                    <a:pt x="206471" y="1540"/>
                  </a:lnTo>
                  <a:lnTo>
                    <a:pt x="206198" y="1249"/>
                  </a:lnTo>
                  <a:lnTo>
                    <a:pt x="205626" y="704"/>
                  </a:lnTo>
                  <a:lnTo>
                    <a:pt x="205134" y="370"/>
                  </a:lnTo>
                  <a:lnTo>
                    <a:pt x="204773" y="194"/>
                  </a:lnTo>
                  <a:lnTo>
                    <a:pt x="204359" y="70"/>
                  </a:lnTo>
                  <a:lnTo>
                    <a:pt x="203893" y="9"/>
                  </a:lnTo>
                  <a:lnTo>
                    <a:pt x="203638" y="0"/>
                  </a:lnTo>
                  <a:lnTo>
                    <a:pt x="203383" y="9"/>
                  </a:lnTo>
                  <a:lnTo>
                    <a:pt x="202917" y="70"/>
                  </a:lnTo>
                  <a:lnTo>
                    <a:pt x="202503" y="194"/>
                  </a:lnTo>
                  <a:lnTo>
                    <a:pt x="202143" y="370"/>
                  </a:lnTo>
                  <a:lnTo>
                    <a:pt x="201650" y="704"/>
                  </a:lnTo>
                  <a:lnTo>
                    <a:pt x="201078" y="1249"/>
                  </a:lnTo>
                  <a:lnTo>
                    <a:pt x="200805" y="1540"/>
                  </a:lnTo>
                  <a:lnTo>
                    <a:pt x="200515" y="1856"/>
                  </a:lnTo>
                  <a:lnTo>
                    <a:pt x="199890" y="2446"/>
                  </a:lnTo>
                  <a:lnTo>
                    <a:pt x="199345" y="2806"/>
                  </a:lnTo>
                  <a:lnTo>
                    <a:pt x="198932" y="3000"/>
                  </a:lnTo>
                  <a:lnTo>
                    <a:pt x="198465" y="3141"/>
                  </a:lnTo>
                  <a:lnTo>
                    <a:pt x="197946" y="3220"/>
                  </a:lnTo>
                  <a:lnTo>
                    <a:pt x="197647" y="3229"/>
                  </a:lnTo>
                  <a:lnTo>
                    <a:pt x="197357" y="3220"/>
                  </a:lnTo>
                  <a:lnTo>
                    <a:pt x="196829" y="3141"/>
                  </a:lnTo>
                  <a:lnTo>
                    <a:pt x="196363" y="3000"/>
                  </a:lnTo>
                  <a:lnTo>
                    <a:pt x="195949" y="2806"/>
                  </a:lnTo>
                  <a:lnTo>
                    <a:pt x="195404" y="2446"/>
                  </a:lnTo>
                  <a:lnTo>
                    <a:pt x="194779" y="1856"/>
                  </a:lnTo>
                  <a:lnTo>
                    <a:pt x="194489" y="1540"/>
                  </a:lnTo>
                  <a:lnTo>
                    <a:pt x="194216" y="1249"/>
                  </a:lnTo>
                  <a:lnTo>
                    <a:pt x="193644" y="704"/>
                  </a:lnTo>
                  <a:lnTo>
                    <a:pt x="193161" y="370"/>
                  </a:lnTo>
                  <a:lnTo>
                    <a:pt x="192791" y="194"/>
                  </a:lnTo>
                  <a:lnTo>
                    <a:pt x="192378" y="70"/>
                  </a:lnTo>
                  <a:lnTo>
                    <a:pt x="191920" y="9"/>
                  </a:lnTo>
                  <a:lnTo>
                    <a:pt x="191656" y="0"/>
                  </a:lnTo>
                  <a:lnTo>
                    <a:pt x="191401" y="9"/>
                  </a:lnTo>
                  <a:lnTo>
                    <a:pt x="190935" y="70"/>
                  </a:lnTo>
                  <a:lnTo>
                    <a:pt x="190530" y="194"/>
                  </a:lnTo>
                  <a:lnTo>
                    <a:pt x="190161" y="370"/>
                  </a:lnTo>
                  <a:lnTo>
                    <a:pt x="189677" y="704"/>
                  </a:lnTo>
                  <a:lnTo>
                    <a:pt x="189096" y="1249"/>
                  </a:lnTo>
                  <a:lnTo>
                    <a:pt x="188824" y="1540"/>
                  </a:lnTo>
                  <a:lnTo>
                    <a:pt x="188533" y="1856"/>
                  </a:lnTo>
                  <a:lnTo>
                    <a:pt x="187917" y="2446"/>
                  </a:lnTo>
                  <a:lnTo>
                    <a:pt x="187372" y="2806"/>
                  </a:lnTo>
                  <a:lnTo>
                    <a:pt x="186959" y="3000"/>
                  </a:lnTo>
                  <a:lnTo>
                    <a:pt x="186492" y="3141"/>
                  </a:lnTo>
                  <a:lnTo>
                    <a:pt x="185964" y="3220"/>
                  </a:lnTo>
                  <a:lnTo>
                    <a:pt x="185665" y="3229"/>
                  </a:lnTo>
                  <a:lnTo>
                    <a:pt x="185375" y="3220"/>
                  </a:lnTo>
                  <a:lnTo>
                    <a:pt x="184847" y="3141"/>
                  </a:lnTo>
                  <a:lnTo>
                    <a:pt x="184381" y="3000"/>
                  </a:lnTo>
                  <a:lnTo>
                    <a:pt x="183968" y="2806"/>
                  </a:lnTo>
                  <a:lnTo>
                    <a:pt x="183422" y="2446"/>
                  </a:lnTo>
                  <a:lnTo>
                    <a:pt x="182806" y="1856"/>
                  </a:lnTo>
                  <a:lnTo>
                    <a:pt x="182516" y="1540"/>
                  </a:lnTo>
                  <a:lnTo>
                    <a:pt x="182243" y="1249"/>
                  </a:lnTo>
                  <a:lnTo>
                    <a:pt x="181663" y="704"/>
                  </a:lnTo>
                  <a:lnTo>
                    <a:pt x="181179" y="370"/>
                  </a:lnTo>
                  <a:lnTo>
                    <a:pt x="180809" y="194"/>
                  </a:lnTo>
                  <a:lnTo>
                    <a:pt x="180405" y="70"/>
                  </a:lnTo>
                  <a:lnTo>
                    <a:pt x="179938" y="9"/>
                  </a:lnTo>
                  <a:lnTo>
                    <a:pt x="179683" y="0"/>
                  </a:lnTo>
                  <a:lnTo>
                    <a:pt x="179419" y="9"/>
                  </a:lnTo>
                  <a:lnTo>
                    <a:pt x="178962" y="70"/>
                  </a:lnTo>
                  <a:lnTo>
                    <a:pt x="178548" y="194"/>
                  </a:lnTo>
                  <a:lnTo>
                    <a:pt x="178179" y="370"/>
                  </a:lnTo>
                  <a:lnTo>
                    <a:pt x="177695" y="704"/>
                  </a:lnTo>
                  <a:lnTo>
                    <a:pt x="177123" y="1249"/>
                  </a:lnTo>
                  <a:lnTo>
                    <a:pt x="176851" y="1540"/>
                  </a:lnTo>
                  <a:lnTo>
                    <a:pt x="176560" y="1856"/>
                  </a:lnTo>
                  <a:lnTo>
                    <a:pt x="175936" y="2446"/>
                  </a:lnTo>
                  <a:lnTo>
                    <a:pt x="175390" y="2806"/>
                  </a:lnTo>
                  <a:lnTo>
                    <a:pt x="174977" y="3000"/>
                  </a:lnTo>
                  <a:lnTo>
                    <a:pt x="174511" y="3141"/>
                  </a:lnTo>
                  <a:lnTo>
                    <a:pt x="173983" y="3220"/>
                  </a:lnTo>
                  <a:lnTo>
                    <a:pt x="173692" y="3229"/>
                  </a:lnTo>
                  <a:lnTo>
                    <a:pt x="173402" y="3220"/>
                  </a:lnTo>
                  <a:lnTo>
                    <a:pt x="172874" y="3141"/>
                  </a:lnTo>
                  <a:lnTo>
                    <a:pt x="172408" y="3000"/>
                  </a:lnTo>
                  <a:lnTo>
                    <a:pt x="171995" y="2806"/>
                  </a:lnTo>
                  <a:lnTo>
                    <a:pt x="171449" y="2446"/>
                  </a:lnTo>
                  <a:lnTo>
                    <a:pt x="170824" y="1856"/>
                  </a:lnTo>
                  <a:lnTo>
                    <a:pt x="170534" y="1540"/>
                  </a:lnTo>
                  <a:lnTo>
                    <a:pt x="170261" y="1249"/>
                  </a:lnTo>
                  <a:lnTo>
                    <a:pt x="169690" y="704"/>
                  </a:lnTo>
                  <a:lnTo>
                    <a:pt x="169197" y="370"/>
                  </a:lnTo>
                  <a:lnTo>
                    <a:pt x="168836" y="194"/>
                  </a:lnTo>
                  <a:lnTo>
                    <a:pt x="168423" y="70"/>
                  </a:lnTo>
                  <a:lnTo>
                    <a:pt x="167957" y="9"/>
                  </a:lnTo>
                  <a:lnTo>
                    <a:pt x="167701" y="0"/>
                  </a:lnTo>
                  <a:lnTo>
                    <a:pt x="167446" y="9"/>
                  </a:lnTo>
                  <a:lnTo>
                    <a:pt x="166980" y="70"/>
                  </a:lnTo>
                  <a:lnTo>
                    <a:pt x="166567" y="194"/>
                  </a:lnTo>
                  <a:lnTo>
                    <a:pt x="166206" y="370"/>
                  </a:lnTo>
                  <a:lnTo>
                    <a:pt x="165713" y="704"/>
                  </a:lnTo>
                  <a:lnTo>
                    <a:pt x="165141" y="1249"/>
                  </a:lnTo>
                  <a:lnTo>
                    <a:pt x="164869" y="1540"/>
                  </a:lnTo>
                  <a:lnTo>
                    <a:pt x="164578" y="1856"/>
                  </a:lnTo>
                  <a:lnTo>
                    <a:pt x="163954" y="2446"/>
                  </a:lnTo>
                  <a:lnTo>
                    <a:pt x="163408" y="2806"/>
                  </a:lnTo>
                  <a:lnTo>
                    <a:pt x="162995" y="3000"/>
                  </a:lnTo>
                  <a:lnTo>
                    <a:pt x="162529" y="3141"/>
                  </a:lnTo>
                  <a:lnTo>
                    <a:pt x="162010" y="3220"/>
                  </a:lnTo>
                  <a:lnTo>
                    <a:pt x="161711" y="3229"/>
                  </a:lnTo>
                  <a:lnTo>
                    <a:pt x="161420" y="3220"/>
                  </a:lnTo>
                  <a:lnTo>
                    <a:pt x="160892" y="3141"/>
                  </a:lnTo>
                  <a:lnTo>
                    <a:pt x="160426" y="3000"/>
                  </a:lnTo>
                  <a:lnTo>
                    <a:pt x="160013" y="2806"/>
                  </a:lnTo>
                  <a:lnTo>
                    <a:pt x="159467" y="2446"/>
                  </a:lnTo>
                  <a:lnTo>
                    <a:pt x="158843" y="1856"/>
                  </a:lnTo>
                  <a:lnTo>
                    <a:pt x="158561" y="1540"/>
                  </a:lnTo>
                  <a:lnTo>
                    <a:pt x="158280" y="1249"/>
                  </a:lnTo>
                  <a:lnTo>
                    <a:pt x="157708" y="704"/>
                  </a:lnTo>
                  <a:lnTo>
                    <a:pt x="157224" y="370"/>
                  </a:lnTo>
                  <a:lnTo>
                    <a:pt x="156855" y="194"/>
                  </a:lnTo>
                  <a:lnTo>
                    <a:pt x="156441" y="70"/>
                  </a:lnTo>
                  <a:lnTo>
                    <a:pt x="155984" y="9"/>
                  </a:lnTo>
                  <a:lnTo>
                    <a:pt x="155728" y="0"/>
                  </a:lnTo>
                  <a:lnTo>
                    <a:pt x="155465" y="9"/>
                  </a:lnTo>
                  <a:lnTo>
                    <a:pt x="155007" y="70"/>
                  </a:lnTo>
                  <a:lnTo>
                    <a:pt x="154594" y="194"/>
                  </a:lnTo>
                  <a:lnTo>
                    <a:pt x="154224" y="370"/>
                  </a:lnTo>
                  <a:lnTo>
                    <a:pt x="153740" y="704"/>
                  </a:lnTo>
                  <a:lnTo>
                    <a:pt x="153168" y="1249"/>
                  </a:lnTo>
                  <a:lnTo>
                    <a:pt x="152887" y="1540"/>
                  </a:lnTo>
                  <a:lnTo>
                    <a:pt x="152605" y="1856"/>
                  </a:lnTo>
                  <a:lnTo>
                    <a:pt x="151981" y="2446"/>
                  </a:lnTo>
                  <a:lnTo>
                    <a:pt x="151435" y="2806"/>
                  </a:lnTo>
                  <a:lnTo>
                    <a:pt x="151022" y="3000"/>
                  </a:lnTo>
                  <a:lnTo>
                    <a:pt x="150556" y="3141"/>
                  </a:lnTo>
                  <a:lnTo>
                    <a:pt x="150028" y="3220"/>
                  </a:lnTo>
                  <a:lnTo>
                    <a:pt x="149738" y="3229"/>
                  </a:lnTo>
                  <a:lnTo>
                    <a:pt x="149438" y="3220"/>
                  </a:lnTo>
                  <a:lnTo>
                    <a:pt x="148911" y="3141"/>
                  </a:lnTo>
                  <a:lnTo>
                    <a:pt x="148453" y="3000"/>
                  </a:lnTo>
                  <a:lnTo>
                    <a:pt x="148040" y="2806"/>
                  </a:lnTo>
                  <a:lnTo>
                    <a:pt x="147494" y="2446"/>
                  </a:lnTo>
                  <a:lnTo>
                    <a:pt x="146870" y="1856"/>
                  </a:lnTo>
                  <a:lnTo>
                    <a:pt x="146579" y="1540"/>
                  </a:lnTo>
                  <a:lnTo>
                    <a:pt x="146307" y="1249"/>
                  </a:lnTo>
                  <a:lnTo>
                    <a:pt x="145735" y="704"/>
                  </a:lnTo>
                  <a:lnTo>
                    <a:pt x="145242" y="370"/>
                  </a:lnTo>
                  <a:lnTo>
                    <a:pt x="144873" y="194"/>
                  </a:lnTo>
                  <a:lnTo>
                    <a:pt x="144468" y="70"/>
                  </a:lnTo>
                  <a:lnTo>
                    <a:pt x="144002" y="9"/>
                  </a:lnTo>
                  <a:lnTo>
                    <a:pt x="143747" y="0"/>
                  </a:lnTo>
                  <a:lnTo>
                    <a:pt x="143492" y="9"/>
                  </a:lnTo>
                  <a:lnTo>
                    <a:pt x="143025" y="70"/>
                  </a:lnTo>
                  <a:lnTo>
                    <a:pt x="142612" y="194"/>
                  </a:lnTo>
                  <a:lnTo>
                    <a:pt x="142242" y="370"/>
                  </a:lnTo>
                  <a:lnTo>
                    <a:pt x="141758" y="704"/>
                  </a:lnTo>
                  <a:lnTo>
                    <a:pt x="141187" y="1249"/>
                  </a:lnTo>
                  <a:lnTo>
                    <a:pt x="140914" y="1540"/>
                  </a:lnTo>
                  <a:lnTo>
                    <a:pt x="140624" y="1856"/>
                  </a:lnTo>
                  <a:lnTo>
                    <a:pt x="139999" y="2446"/>
                  </a:lnTo>
                  <a:lnTo>
                    <a:pt x="139454" y="2806"/>
                  </a:lnTo>
                  <a:lnTo>
                    <a:pt x="139040" y="3000"/>
                  </a:lnTo>
                  <a:lnTo>
                    <a:pt x="138574" y="3141"/>
                  </a:lnTo>
                  <a:lnTo>
                    <a:pt x="138046" y="3220"/>
                  </a:lnTo>
                  <a:lnTo>
                    <a:pt x="137756" y="3229"/>
                  </a:lnTo>
                  <a:lnTo>
                    <a:pt x="137465" y="3220"/>
                  </a:lnTo>
                  <a:lnTo>
                    <a:pt x="136938" y="3141"/>
                  </a:lnTo>
                  <a:lnTo>
                    <a:pt x="136471" y="3000"/>
                  </a:lnTo>
                  <a:lnTo>
                    <a:pt x="136058" y="2806"/>
                  </a:lnTo>
                  <a:lnTo>
                    <a:pt x="135512" y="2446"/>
                  </a:lnTo>
                  <a:lnTo>
                    <a:pt x="134888" y="1856"/>
                  </a:lnTo>
                  <a:lnTo>
                    <a:pt x="134598" y="1540"/>
                  </a:lnTo>
                  <a:lnTo>
                    <a:pt x="134325" y="1249"/>
                  </a:lnTo>
                  <a:lnTo>
                    <a:pt x="133753" y="704"/>
                  </a:lnTo>
                  <a:lnTo>
                    <a:pt x="133260" y="370"/>
                  </a:lnTo>
                  <a:lnTo>
                    <a:pt x="132900" y="194"/>
                  </a:lnTo>
                  <a:lnTo>
                    <a:pt x="132486" y="70"/>
                  </a:lnTo>
                  <a:lnTo>
                    <a:pt x="132020" y="9"/>
                  </a:lnTo>
                  <a:lnTo>
                    <a:pt x="131765" y="0"/>
                  </a:lnTo>
                  <a:lnTo>
                    <a:pt x="131510" y="9"/>
                  </a:lnTo>
                  <a:lnTo>
                    <a:pt x="131043" y="70"/>
                  </a:lnTo>
                  <a:lnTo>
                    <a:pt x="130630" y="194"/>
                  </a:lnTo>
                  <a:lnTo>
                    <a:pt x="130269" y="370"/>
                  </a:lnTo>
                  <a:lnTo>
                    <a:pt x="129777" y="704"/>
                  </a:lnTo>
                  <a:lnTo>
                    <a:pt x="129205" y="1249"/>
                  </a:lnTo>
                  <a:lnTo>
                    <a:pt x="128932" y="1540"/>
                  </a:lnTo>
                  <a:lnTo>
                    <a:pt x="128642" y="1856"/>
                  </a:lnTo>
                  <a:lnTo>
                    <a:pt x="128017" y="2446"/>
                  </a:lnTo>
                  <a:lnTo>
                    <a:pt x="127472" y="2806"/>
                  </a:lnTo>
                  <a:lnTo>
                    <a:pt x="127058" y="3000"/>
                  </a:lnTo>
                  <a:lnTo>
                    <a:pt x="126592" y="3141"/>
                  </a:lnTo>
                  <a:lnTo>
                    <a:pt x="126064" y="3220"/>
                  </a:lnTo>
                  <a:lnTo>
                    <a:pt x="125774" y="3229"/>
                  </a:lnTo>
                  <a:lnTo>
                    <a:pt x="125484" y="3220"/>
                  </a:lnTo>
                  <a:lnTo>
                    <a:pt x="124956" y="3141"/>
                  </a:lnTo>
                  <a:lnTo>
                    <a:pt x="124490" y="3000"/>
                  </a:lnTo>
                  <a:lnTo>
                    <a:pt x="124076" y="2806"/>
                  </a:lnTo>
                  <a:lnTo>
                    <a:pt x="123531" y="2446"/>
                  </a:lnTo>
                  <a:lnTo>
                    <a:pt x="122906" y="1856"/>
                  </a:lnTo>
                  <a:lnTo>
                    <a:pt x="122625" y="1540"/>
                  </a:lnTo>
                  <a:lnTo>
                    <a:pt x="122343" y="1249"/>
                  </a:lnTo>
                  <a:lnTo>
                    <a:pt x="121771" y="704"/>
                  </a:lnTo>
                  <a:lnTo>
                    <a:pt x="121287" y="370"/>
                  </a:lnTo>
                  <a:lnTo>
                    <a:pt x="120918" y="194"/>
                  </a:lnTo>
                  <a:lnTo>
                    <a:pt x="120504" y="70"/>
                  </a:lnTo>
                  <a:lnTo>
                    <a:pt x="120047" y="9"/>
                  </a:lnTo>
                  <a:lnTo>
                    <a:pt x="119783" y="0"/>
                  </a:lnTo>
                  <a:lnTo>
                    <a:pt x="119528" y="9"/>
                  </a:lnTo>
                  <a:lnTo>
                    <a:pt x="119062" y="70"/>
                  </a:lnTo>
                  <a:lnTo>
                    <a:pt x="118657" y="194"/>
                  </a:lnTo>
                  <a:lnTo>
                    <a:pt x="118288" y="370"/>
                  </a:lnTo>
                  <a:lnTo>
                    <a:pt x="117804" y="704"/>
                  </a:lnTo>
                  <a:lnTo>
                    <a:pt x="117232" y="1249"/>
                  </a:lnTo>
                  <a:lnTo>
                    <a:pt x="116950" y="1540"/>
                  </a:lnTo>
                  <a:lnTo>
                    <a:pt x="116660" y="1856"/>
                  </a:lnTo>
                  <a:lnTo>
                    <a:pt x="116044" y="2446"/>
                  </a:lnTo>
                  <a:lnTo>
                    <a:pt x="115499" y="2806"/>
                  </a:lnTo>
                  <a:lnTo>
                    <a:pt x="115085" y="3000"/>
                  </a:lnTo>
                  <a:lnTo>
                    <a:pt x="114619" y="3141"/>
                  </a:lnTo>
                  <a:lnTo>
                    <a:pt x="114091" y="3220"/>
                  </a:lnTo>
                  <a:lnTo>
                    <a:pt x="113801" y="3229"/>
                  </a:lnTo>
                  <a:lnTo>
                    <a:pt x="113502" y="3220"/>
                  </a:lnTo>
                  <a:lnTo>
                    <a:pt x="112974" y="3141"/>
                  </a:lnTo>
                  <a:lnTo>
                    <a:pt x="112508" y="3000"/>
                  </a:lnTo>
                  <a:lnTo>
                    <a:pt x="112094" y="2806"/>
                  </a:lnTo>
                  <a:lnTo>
                    <a:pt x="111549" y="2446"/>
                  </a:lnTo>
                  <a:lnTo>
                    <a:pt x="110933" y="1856"/>
                  </a:lnTo>
                  <a:lnTo>
                    <a:pt x="110643" y="1540"/>
                  </a:lnTo>
                  <a:lnTo>
                    <a:pt x="110370" y="1249"/>
                  </a:lnTo>
                  <a:lnTo>
                    <a:pt x="109798" y="704"/>
                  </a:lnTo>
                  <a:lnTo>
                    <a:pt x="109306" y="370"/>
                  </a:lnTo>
                  <a:lnTo>
                    <a:pt x="108936" y="194"/>
                  </a:lnTo>
                  <a:lnTo>
                    <a:pt x="108531" y="70"/>
                  </a:lnTo>
                  <a:lnTo>
                    <a:pt x="108065" y="9"/>
                  </a:lnTo>
                  <a:lnTo>
                    <a:pt x="107810" y="0"/>
                  </a:lnTo>
                  <a:lnTo>
                    <a:pt x="107555" y="9"/>
                  </a:lnTo>
                  <a:lnTo>
                    <a:pt x="107089" y="70"/>
                  </a:lnTo>
                  <a:lnTo>
                    <a:pt x="106675" y="194"/>
                  </a:lnTo>
                  <a:lnTo>
                    <a:pt x="106306" y="370"/>
                  </a:lnTo>
                  <a:lnTo>
                    <a:pt x="105822" y="704"/>
                  </a:lnTo>
                  <a:lnTo>
                    <a:pt x="105250" y="1249"/>
                  </a:lnTo>
                  <a:lnTo>
                    <a:pt x="104977" y="1540"/>
                  </a:lnTo>
                  <a:lnTo>
                    <a:pt x="104687" y="1856"/>
                  </a:lnTo>
                  <a:lnTo>
                    <a:pt x="104062" y="2446"/>
                  </a:lnTo>
                  <a:lnTo>
                    <a:pt x="103517" y="2806"/>
                  </a:lnTo>
                  <a:lnTo>
                    <a:pt x="103104" y="3000"/>
                  </a:lnTo>
                  <a:lnTo>
                    <a:pt x="102637" y="3141"/>
                  </a:lnTo>
                  <a:lnTo>
                    <a:pt x="102109" y="3220"/>
                  </a:lnTo>
                  <a:lnTo>
                    <a:pt x="101819" y="3229"/>
                  </a:lnTo>
                  <a:lnTo>
                    <a:pt x="101529" y="3220"/>
                  </a:lnTo>
                  <a:lnTo>
                    <a:pt x="101001" y="3141"/>
                  </a:lnTo>
                  <a:lnTo>
                    <a:pt x="100535" y="3000"/>
                  </a:lnTo>
                  <a:lnTo>
                    <a:pt x="100121" y="2806"/>
                  </a:lnTo>
                  <a:lnTo>
                    <a:pt x="99576" y="2446"/>
                  </a:lnTo>
                  <a:lnTo>
                    <a:pt x="98951" y="1856"/>
                  </a:lnTo>
                  <a:lnTo>
                    <a:pt x="98661" y="1540"/>
                  </a:lnTo>
                  <a:lnTo>
                    <a:pt x="98388" y="1249"/>
                  </a:lnTo>
                  <a:lnTo>
                    <a:pt x="97816" y="704"/>
                  </a:lnTo>
                  <a:lnTo>
                    <a:pt x="97324" y="370"/>
                  </a:lnTo>
                  <a:lnTo>
                    <a:pt x="96963" y="194"/>
                  </a:lnTo>
                  <a:lnTo>
                    <a:pt x="96550" y="70"/>
                  </a:lnTo>
                  <a:lnTo>
                    <a:pt x="96083" y="9"/>
                  </a:lnTo>
                  <a:lnTo>
                    <a:pt x="95828" y="0"/>
                  </a:lnTo>
                  <a:lnTo>
                    <a:pt x="95573" y="9"/>
                  </a:lnTo>
                  <a:lnTo>
                    <a:pt x="95107" y="70"/>
                  </a:lnTo>
                  <a:lnTo>
                    <a:pt x="94693" y="194"/>
                  </a:lnTo>
                  <a:lnTo>
                    <a:pt x="94333" y="370"/>
                  </a:lnTo>
                  <a:lnTo>
                    <a:pt x="93840" y="704"/>
                  </a:lnTo>
                  <a:lnTo>
                    <a:pt x="93268" y="1249"/>
                  </a:lnTo>
                  <a:lnTo>
                    <a:pt x="92996" y="1540"/>
                  </a:lnTo>
                  <a:lnTo>
                    <a:pt x="92705" y="1856"/>
                  </a:lnTo>
                  <a:lnTo>
                    <a:pt x="92081" y="2446"/>
                  </a:lnTo>
                  <a:lnTo>
                    <a:pt x="91535" y="2806"/>
                  </a:lnTo>
                  <a:lnTo>
                    <a:pt x="91122" y="3000"/>
                  </a:lnTo>
                  <a:lnTo>
                    <a:pt x="90655" y="3141"/>
                  </a:lnTo>
                  <a:lnTo>
                    <a:pt x="90128" y="3220"/>
                  </a:lnTo>
                  <a:lnTo>
                    <a:pt x="89837" y="3229"/>
                  </a:lnTo>
                  <a:lnTo>
                    <a:pt x="89547" y="3220"/>
                  </a:lnTo>
                  <a:lnTo>
                    <a:pt x="89019" y="3141"/>
                  </a:lnTo>
                  <a:lnTo>
                    <a:pt x="88553" y="3000"/>
                  </a:lnTo>
                  <a:lnTo>
                    <a:pt x="88139" y="2806"/>
                  </a:lnTo>
                  <a:lnTo>
                    <a:pt x="87594" y="2446"/>
                  </a:lnTo>
                  <a:lnTo>
                    <a:pt x="86969" y="1856"/>
                  </a:lnTo>
                  <a:lnTo>
                    <a:pt x="86679" y="1540"/>
                  </a:lnTo>
                  <a:lnTo>
                    <a:pt x="86406" y="1249"/>
                  </a:lnTo>
                  <a:lnTo>
                    <a:pt x="85835" y="704"/>
                  </a:lnTo>
                  <a:lnTo>
                    <a:pt x="85351" y="370"/>
                  </a:lnTo>
                  <a:lnTo>
                    <a:pt x="84981" y="194"/>
                  </a:lnTo>
                  <a:lnTo>
                    <a:pt x="84568" y="70"/>
                  </a:lnTo>
                  <a:lnTo>
                    <a:pt x="84110" y="9"/>
                  </a:lnTo>
                  <a:lnTo>
                    <a:pt x="83846" y="0"/>
                  </a:lnTo>
                  <a:lnTo>
                    <a:pt x="83591" y="9"/>
                  </a:lnTo>
                  <a:lnTo>
                    <a:pt x="83125" y="70"/>
                  </a:lnTo>
                  <a:lnTo>
                    <a:pt x="82720" y="194"/>
                  </a:lnTo>
                  <a:lnTo>
                    <a:pt x="82351" y="370"/>
                  </a:lnTo>
                  <a:lnTo>
                    <a:pt x="81867" y="704"/>
                  </a:lnTo>
                  <a:lnTo>
                    <a:pt x="81286" y="1249"/>
                  </a:lnTo>
                  <a:lnTo>
                    <a:pt x="81014" y="1540"/>
                  </a:lnTo>
                  <a:lnTo>
                    <a:pt x="80723" y="1856"/>
                  </a:lnTo>
                  <a:lnTo>
                    <a:pt x="80108" y="2446"/>
                  </a:lnTo>
                  <a:lnTo>
                    <a:pt x="79562" y="2806"/>
                  </a:lnTo>
                  <a:lnTo>
                    <a:pt x="79149" y="3000"/>
                  </a:lnTo>
                  <a:lnTo>
                    <a:pt x="78682" y="3141"/>
                  </a:lnTo>
                  <a:lnTo>
                    <a:pt x="78155" y="3220"/>
                  </a:lnTo>
                  <a:lnTo>
                    <a:pt x="77864" y="3229"/>
                  </a:lnTo>
                  <a:lnTo>
                    <a:pt x="77565" y="3220"/>
                  </a:lnTo>
                  <a:lnTo>
                    <a:pt x="77037" y="3141"/>
                  </a:lnTo>
                  <a:lnTo>
                    <a:pt x="76571" y="3000"/>
                  </a:lnTo>
                  <a:lnTo>
                    <a:pt x="76158" y="2806"/>
                  </a:lnTo>
                  <a:lnTo>
                    <a:pt x="75612" y="2446"/>
                  </a:lnTo>
                  <a:lnTo>
                    <a:pt x="74996" y="1856"/>
                  </a:lnTo>
                  <a:lnTo>
                    <a:pt x="74706" y="1540"/>
                  </a:lnTo>
                  <a:lnTo>
                    <a:pt x="74433" y="1249"/>
                  </a:lnTo>
                  <a:lnTo>
                    <a:pt x="73862" y="704"/>
                  </a:lnTo>
                  <a:lnTo>
                    <a:pt x="73369" y="370"/>
                  </a:lnTo>
                  <a:lnTo>
                    <a:pt x="72999" y="194"/>
                  </a:lnTo>
                  <a:lnTo>
                    <a:pt x="72595" y="70"/>
                  </a:lnTo>
                  <a:lnTo>
                    <a:pt x="72129" y="9"/>
                  </a:lnTo>
                  <a:lnTo>
                    <a:pt x="71873" y="0"/>
                  </a:lnTo>
                  <a:lnTo>
                    <a:pt x="71610" y="9"/>
                  </a:lnTo>
                  <a:lnTo>
                    <a:pt x="71152" y="70"/>
                  </a:lnTo>
                  <a:lnTo>
                    <a:pt x="70739" y="194"/>
                  </a:lnTo>
                  <a:lnTo>
                    <a:pt x="70369" y="370"/>
                  </a:lnTo>
                  <a:lnTo>
                    <a:pt x="69885" y="704"/>
                  </a:lnTo>
                  <a:lnTo>
                    <a:pt x="69313" y="1249"/>
                  </a:lnTo>
                  <a:lnTo>
                    <a:pt x="69041" y="1540"/>
                  </a:lnTo>
                  <a:lnTo>
                    <a:pt x="68750" y="1856"/>
                  </a:lnTo>
                  <a:lnTo>
                    <a:pt x="68126" y="2446"/>
                  </a:lnTo>
                  <a:lnTo>
                    <a:pt x="67580" y="2806"/>
                  </a:lnTo>
                  <a:lnTo>
                    <a:pt x="67167" y="3000"/>
                  </a:lnTo>
                  <a:lnTo>
                    <a:pt x="66701" y="3141"/>
                  </a:lnTo>
                  <a:lnTo>
                    <a:pt x="66173" y="3220"/>
                  </a:lnTo>
                  <a:lnTo>
                    <a:pt x="65883" y="3229"/>
                  </a:lnTo>
                  <a:lnTo>
                    <a:pt x="65592" y="3220"/>
                  </a:lnTo>
                  <a:lnTo>
                    <a:pt x="65064" y="3141"/>
                  </a:lnTo>
                  <a:lnTo>
                    <a:pt x="64598" y="3000"/>
                  </a:lnTo>
                  <a:lnTo>
                    <a:pt x="64185" y="2806"/>
                  </a:lnTo>
                  <a:lnTo>
                    <a:pt x="63639" y="2446"/>
                  </a:lnTo>
                  <a:lnTo>
                    <a:pt x="63015" y="1856"/>
                  </a:lnTo>
                  <a:lnTo>
                    <a:pt x="62724" y="1540"/>
                  </a:lnTo>
                  <a:lnTo>
                    <a:pt x="62452" y="1249"/>
                  </a:lnTo>
                  <a:lnTo>
                    <a:pt x="61880" y="704"/>
                  </a:lnTo>
                  <a:lnTo>
                    <a:pt x="61387" y="370"/>
                  </a:lnTo>
                  <a:lnTo>
                    <a:pt x="61026" y="194"/>
                  </a:lnTo>
                  <a:lnTo>
                    <a:pt x="60613" y="70"/>
                  </a:lnTo>
                  <a:lnTo>
                    <a:pt x="60147" y="9"/>
                  </a:lnTo>
                  <a:lnTo>
                    <a:pt x="59892" y="0"/>
                  </a:lnTo>
                  <a:lnTo>
                    <a:pt x="59637" y="9"/>
                  </a:lnTo>
                  <a:lnTo>
                    <a:pt x="59170" y="70"/>
                  </a:lnTo>
                  <a:lnTo>
                    <a:pt x="58757" y="194"/>
                  </a:lnTo>
                  <a:lnTo>
                    <a:pt x="58396" y="370"/>
                  </a:lnTo>
                  <a:lnTo>
                    <a:pt x="57903" y="704"/>
                  </a:lnTo>
                  <a:lnTo>
                    <a:pt x="57332" y="1249"/>
                  </a:lnTo>
                  <a:lnTo>
                    <a:pt x="57059" y="1540"/>
                  </a:lnTo>
                  <a:lnTo>
                    <a:pt x="56769" y="1856"/>
                  </a:lnTo>
                  <a:lnTo>
                    <a:pt x="56144" y="2446"/>
                  </a:lnTo>
                  <a:lnTo>
                    <a:pt x="55599" y="2806"/>
                  </a:lnTo>
                  <a:lnTo>
                    <a:pt x="55185" y="3000"/>
                  </a:lnTo>
                  <a:lnTo>
                    <a:pt x="54719" y="3141"/>
                  </a:lnTo>
                  <a:lnTo>
                    <a:pt x="54191" y="3220"/>
                  </a:lnTo>
                  <a:lnTo>
                    <a:pt x="53901" y="3229"/>
                  </a:lnTo>
                  <a:lnTo>
                    <a:pt x="53610" y="3220"/>
                  </a:lnTo>
                  <a:lnTo>
                    <a:pt x="53083" y="3141"/>
                  </a:lnTo>
                  <a:lnTo>
                    <a:pt x="52616" y="3000"/>
                  </a:lnTo>
                  <a:lnTo>
                    <a:pt x="52203" y="2806"/>
                  </a:lnTo>
                  <a:lnTo>
                    <a:pt x="51657" y="2446"/>
                  </a:lnTo>
                  <a:lnTo>
                    <a:pt x="51033" y="1856"/>
                  </a:lnTo>
                  <a:lnTo>
                    <a:pt x="50743" y="1540"/>
                  </a:lnTo>
                  <a:lnTo>
                    <a:pt x="50470" y="1249"/>
                  </a:lnTo>
                  <a:lnTo>
                    <a:pt x="49898" y="704"/>
                  </a:lnTo>
                  <a:lnTo>
                    <a:pt x="49414" y="370"/>
                  </a:lnTo>
                  <a:lnTo>
                    <a:pt x="49045" y="194"/>
                  </a:lnTo>
                  <a:lnTo>
                    <a:pt x="48631" y="70"/>
                  </a:lnTo>
                  <a:lnTo>
                    <a:pt x="48174" y="9"/>
                  </a:lnTo>
                  <a:lnTo>
                    <a:pt x="47910" y="0"/>
                  </a:lnTo>
                  <a:lnTo>
                    <a:pt x="47655" y="9"/>
                  </a:lnTo>
                  <a:lnTo>
                    <a:pt x="47188" y="70"/>
                  </a:lnTo>
                  <a:lnTo>
                    <a:pt x="46784" y="194"/>
                  </a:lnTo>
                  <a:lnTo>
                    <a:pt x="46414" y="370"/>
                  </a:lnTo>
                  <a:lnTo>
                    <a:pt x="45930" y="704"/>
                  </a:lnTo>
                  <a:lnTo>
                    <a:pt x="45359" y="1249"/>
                  </a:lnTo>
                  <a:lnTo>
                    <a:pt x="45077" y="1540"/>
                  </a:lnTo>
                  <a:lnTo>
                    <a:pt x="44787" y="1856"/>
                  </a:lnTo>
                  <a:lnTo>
                    <a:pt x="44171" y="2446"/>
                  </a:lnTo>
                  <a:lnTo>
                    <a:pt x="43626" y="2806"/>
                  </a:lnTo>
                  <a:lnTo>
                    <a:pt x="43212" y="3000"/>
                  </a:lnTo>
                  <a:lnTo>
                    <a:pt x="42746" y="3141"/>
                  </a:lnTo>
                  <a:lnTo>
                    <a:pt x="42218" y="3220"/>
                  </a:lnTo>
                  <a:lnTo>
                    <a:pt x="41928" y="3229"/>
                  </a:lnTo>
                  <a:lnTo>
                    <a:pt x="41629" y="3220"/>
                  </a:lnTo>
                  <a:lnTo>
                    <a:pt x="41101" y="3141"/>
                  </a:lnTo>
                  <a:lnTo>
                    <a:pt x="40635" y="3000"/>
                  </a:lnTo>
                  <a:lnTo>
                    <a:pt x="40221" y="2806"/>
                  </a:lnTo>
                  <a:lnTo>
                    <a:pt x="39676" y="2446"/>
                  </a:lnTo>
                  <a:lnTo>
                    <a:pt x="39060" y="1856"/>
                  </a:lnTo>
                  <a:lnTo>
                    <a:pt x="38770" y="1540"/>
                  </a:lnTo>
                  <a:lnTo>
                    <a:pt x="38497" y="1249"/>
                  </a:lnTo>
                  <a:lnTo>
                    <a:pt x="37925" y="704"/>
                  </a:lnTo>
                  <a:lnTo>
                    <a:pt x="37432" y="370"/>
                  </a:lnTo>
                  <a:lnTo>
                    <a:pt x="37063" y="194"/>
                  </a:lnTo>
                  <a:lnTo>
                    <a:pt x="36658" y="70"/>
                  </a:lnTo>
                  <a:lnTo>
                    <a:pt x="36192" y="9"/>
                  </a:lnTo>
                  <a:lnTo>
                    <a:pt x="35937" y="0"/>
                  </a:lnTo>
                  <a:lnTo>
                    <a:pt x="35673" y="9"/>
                  </a:lnTo>
                  <a:lnTo>
                    <a:pt x="35215" y="70"/>
                  </a:lnTo>
                  <a:lnTo>
                    <a:pt x="34802" y="194"/>
                  </a:lnTo>
                  <a:lnTo>
                    <a:pt x="34432" y="370"/>
                  </a:lnTo>
                  <a:lnTo>
                    <a:pt x="33949" y="704"/>
                  </a:lnTo>
                  <a:lnTo>
                    <a:pt x="33377" y="1249"/>
                  </a:lnTo>
                  <a:lnTo>
                    <a:pt x="33104" y="1540"/>
                  </a:lnTo>
                  <a:lnTo>
                    <a:pt x="32814" y="1856"/>
                  </a:lnTo>
                  <a:lnTo>
                    <a:pt x="32189" y="2446"/>
                  </a:lnTo>
                  <a:lnTo>
                    <a:pt x="31644" y="2806"/>
                  </a:lnTo>
                  <a:lnTo>
                    <a:pt x="31230" y="3000"/>
                  </a:lnTo>
                  <a:lnTo>
                    <a:pt x="30764" y="3141"/>
                  </a:lnTo>
                  <a:lnTo>
                    <a:pt x="30236" y="3220"/>
                  </a:lnTo>
                  <a:lnTo>
                    <a:pt x="29946" y="3229"/>
                  </a:lnTo>
                  <a:lnTo>
                    <a:pt x="29656" y="3220"/>
                  </a:lnTo>
                  <a:lnTo>
                    <a:pt x="29128" y="3141"/>
                  </a:lnTo>
                  <a:lnTo>
                    <a:pt x="28662" y="3000"/>
                  </a:lnTo>
                  <a:lnTo>
                    <a:pt x="28248" y="2806"/>
                  </a:lnTo>
                  <a:lnTo>
                    <a:pt x="27703" y="2446"/>
                  </a:lnTo>
                  <a:lnTo>
                    <a:pt x="27078" y="1856"/>
                  </a:lnTo>
                  <a:lnTo>
                    <a:pt x="26788" y="1540"/>
                  </a:lnTo>
                  <a:lnTo>
                    <a:pt x="26515" y="1249"/>
                  </a:lnTo>
                  <a:lnTo>
                    <a:pt x="25943" y="704"/>
                  </a:lnTo>
                  <a:lnTo>
                    <a:pt x="25451" y="370"/>
                  </a:lnTo>
                  <a:lnTo>
                    <a:pt x="25090" y="194"/>
                  </a:lnTo>
                  <a:lnTo>
                    <a:pt x="24676" y="70"/>
                  </a:lnTo>
                  <a:lnTo>
                    <a:pt x="24210" y="9"/>
                  </a:lnTo>
                  <a:lnTo>
                    <a:pt x="23955" y="0"/>
                  </a:lnTo>
                  <a:lnTo>
                    <a:pt x="23700" y="9"/>
                  </a:lnTo>
                  <a:lnTo>
                    <a:pt x="23234" y="70"/>
                  </a:lnTo>
                  <a:lnTo>
                    <a:pt x="22829" y="194"/>
                  </a:lnTo>
                  <a:lnTo>
                    <a:pt x="22459" y="370"/>
                  </a:lnTo>
                  <a:lnTo>
                    <a:pt x="21967" y="704"/>
                  </a:lnTo>
                  <a:lnTo>
                    <a:pt x="21395" y="1249"/>
                  </a:lnTo>
                  <a:lnTo>
                    <a:pt x="21122" y="1540"/>
                  </a:lnTo>
                  <a:lnTo>
                    <a:pt x="20832" y="1856"/>
                  </a:lnTo>
                  <a:lnTo>
                    <a:pt x="20216" y="2446"/>
                  </a:lnTo>
                  <a:lnTo>
                    <a:pt x="19662" y="2806"/>
                  </a:lnTo>
                  <a:lnTo>
                    <a:pt x="19249" y="3000"/>
                  </a:lnTo>
                  <a:lnTo>
                    <a:pt x="18782" y="3141"/>
                  </a:lnTo>
                  <a:lnTo>
                    <a:pt x="18263" y="3220"/>
                  </a:lnTo>
                  <a:lnTo>
                    <a:pt x="17964" y="3229"/>
                  </a:lnTo>
                  <a:lnTo>
                    <a:pt x="17674" y="3220"/>
                  </a:lnTo>
                  <a:lnTo>
                    <a:pt x="17146" y="3141"/>
                  </a:lnTo>
                  <a:lnTo>
                    <a:pt x="16680" y="3000"/>
                  </a:lnTo>
                  <a:lnTo>
                    <a:pt x="16266" y="2806"/>
                  </a:lnTo>
                  <a:lnTo>
                    <a:pt x="15721" y="2446"/>
                  </a:lnTo>
                  <a:lnTo>
                    <a:pt x="15096" y="1856"/>
                  </a:lnTo>
                  <a:lnTo>
                    <a:pt x="14815" y="1540"/>
                  </a:lnTo>
                  <a:lnTo>
                    <a:pt x="14533" y="1249"/>
                  </a:lnTo>
                  <a:lnTo>
                    <a:pt x="13961" y="704"/>
                  </a:lnTo>
                  <a:lnTo>
                    <a:pt x="13478" y="370"/>
                  </a:lnTo>
                  <a:lnTo>
                    <a:pt x="13108" y="194"/>
                  </a:lnTo>
                  <a:lnTo>
                    <a:pt x="12695" y="70"/>
                  </a:lnTo>
                  <a:lnTo>
                    <a:pt x="12237" y="9"/>
                  </a:lnTo>
                  <a:lnTo>
                    <a:pt x="11982" y="0"/>
                  </a:lnTo>
                  <a:lnTo>
                    <a:pt x="11718" y="9"/>
                  </a:lnTo>
                  <a:lnTo>
                    <a:pt x="11261" y="70"/>
                  </a:lnTo>
                  <a:lnTo>
                    <a:pt x="10847" y="194"/>
                  </a:lnTo>
                  <a:lnTo>
                    <a:pt x="10478" y="370"/>
                  </a:lnTo>
                  <a:lnTo>
                    <a:pt x="9994" y="704"/>
                  </a:lnTo>
                  <a:lnTo>
                    <a:pt x="9422" y="1249"/>
                  </a:lnTo>
                  <a:lnTo>
                    <a:pt x="9141" y="1540"/>
                  </a:lnTo>
                  <a:lnTo>
                    <a:pt x="8859" y="1856"/>
                  </a:lnTo>
                  <a:lnTo>
                    <a:pt x="8234" y="2446"/>
                  </a:lnTo>
                  <a:lnTo>
                    <a:pt x="7689" y="2806"/>
                  </a:lnTo>
                  <a:lnTo>
                    <a:pt x="7275" y="3000"/>
                  </a:lnTo>
                  <a:lnTo>
                    <a:pt x="6809" y="3141"/>
                  </a:lnTo>
                  <a:lnTo>
                    <a:pt x="6281" y="3220"/>
                  </a:lnTo>
                  <a:lnTo>
                    <a:pt x="5991" y="3229"/>
                  </a:lnTo>
                  <a:lnTo>
                    <a:pt x="5692" y="3220"/>
                  </a:lnTo>
                  <a:lnTo>
                    <a:pt x="5173" y="3141"/>
                  </a:lnTo>
                  <a:lnTo>
                    <a:pt x="4707" y="3000"/>
                  </a:lnTo>
                  <a:lnTo>
                    <a:pt x="4293" y="2806"/>
                  </a:lnTo>
                  <a:lnTo>
                    <a:pt x="3748" y="2446"/>
                  </a:lnTo>
                  <a:lnTo>
                    <a:pt x="3123" y="1856"/>
                  </a:lnTo>
                  <a:lnTo>
                    <a:pt x="2833" y="1540"/>
                  </a:lnTo>
                  <a:lnTo>
                    <a:pt x="2560" y="1249"/>
                  </a:lnTo>
                  <a:lnTo>
                    <a:pt x="1988" y="704"/>
                  </a:lnTo>
                  <a:lnTo>
                    <a:pt x="1496" y="370"/>
                  </a:lnTo>
                  <a:lnTo>
                    <a:pt x="1135" y="194"/>
                  </a:lnTo>
                  <a:lnTo>
                    <a:pt x="722" y="70"/>
                  </a:lnTo>
                  <a:lnTo>
                    <a:pt x="255" y="9"/>
                  </a:lnTo>
                  <a:lnTo>
                    <a:pt x="0" y="0"/>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0" name="Google Shape;590;p19"/>
            <p:cNvSpPr/>
            <p:nvPr/>
          </p:nvSpPr>
          <p:spPr>
            <a:xfrm>
              <a:off x="-34937" y="4841368"/>
              <a:ext cx="9213888" cy="646417"/>
            </a:xfrm>
            <a:custGeom>
              <a:avLst/>
              <a:gdLst/>
              <a:ahLst/>
              <a:cxnLst/>
              <a:rect l="l" t="t" r="r" b="b"/>
              <a:pathLst>
                <a:path w="281512" h="19750" extrusionOk="0">
                  <a:moveTo>
                    <a:pt x="0" y="0"/>
                  </a:moveTo>
                  <a:lnTo>
                    <a:pt x="0" y="19750"/>
                  </a:lnTo>
                  <a:lnTo>
                    <a:pt x="281511" y="19750"/>
                  </a:lnTo>
                  <a:lnTo>
                    <a:pt x="281511" y="3229"/>
                  </a:lnTo>
                  <a:lnTo>
                    <a:pt x="281221" y="3220"/>
                  </a:lnTo>
                  <a:lnTo>
                    <a:pt x="280693" y="3141"/>
                  </a:lnTo>
                  <a:lnTo>
                    <a:pt x="280227" y="3000"/>
                  </a:lnTo>
                  <a:lnTo>
                    <a:pt x="279813" y="2806"/>
                  </a:lnTo>
                  <a:lnTo>
                    <a:pt x="279268" y="2446"/>
                  </a:lnTo>
                  <a:lnTo>
                    <a:pt x="278643" y="1856"/>
                  </a:lnTo>
                  <a:lnTo>
                    <a:pt x="278353" y="1540"/>
                  </a:lnTo>
                  <a:lnTo>
                    <a:pt x="278080" y="1249"/>
                  </a:lnTo>
                  <a:lnTo>
                    <a:pt x="277508" y="704"/>
                  </a:lnTo>
                  <a:lnTo>
                    <a:pt x="277016" y="370"/>
                  </a:lnTo>
                  <a:lnTo>
                    <a:pt x="276655" y="194"/>
                  </a:lnTo>
                  <a:lnTo>
                    <a:pt x="276241" y="70"/>
                  </a:lnTo>
                  <a:lnTo>
                    <a:pt x="275775" y="9"/>
                  </a:lnTo>
                  <a:lnTo>
                    <a:pt x="275520" y="0"/>
                  </a:lnTo>
                  <a:lnTo>
                    <a:pt x="275265" y="9"/>
                  </a:lnTo>
                  <a:lnTo>
                    <a:pt x="274799" y="70"/>
                  </a:lnTo>
                  <a:lnTo>
                    <a:pt x="274385" y="194"/>
                  </a:lnTo>
                  <a:lnTo>
                    <a:pt x="274025" y="370"/>
                  </a:lnTo>
                  <a:lnTo>
                    <a:pt x="273532" y="704"/>
                  </a:lnTo>
                  <a:lnTo>
                    <a:pt x="272960" y="1249"/>
                  </a:lnTo>
                  <a:lnTo>
                    <a:pt x="272687" y="1540"/>
                  </a:lnTo>
                  <a:lnTo>
                    <a:pt x="272397" y="1856"/>
                  </a:lnTo>
                  <a:lnTo>
                    <a:pt x="271773" y="2446"/>
                  </a:lnTo>
                  <a:lnTo>
                    <a:pt x="271227" y="2806"/>
                  </a:lnTo>
                  <a:lnTo>
                    <a:pt x="270814" y="3000"/>
                  </a:lnTo>
                  <a:lnTo>
                    <a:pt x="270347" y="3141"/>
                  </a:lnTo>
                  <a:lnTo>
                    <a:pt x="269820" y="3220"/>
                  </a:lnTo>
                  <a:lnTo>
                    <a:pt x="269529" y="3229"/>
                  </a:lnTo>
                  <a:lnTo>
                    <a:pt x="269239" y="3220"/>
                  </a:lnTo>
                  <a:lnTo>
                    <a:pt x="268711" y="3141"/>
                  </a:lnTo>
                  <a:lnTo>
                    <a:pt x="268245" y="3000"/>
                  </a:lnTo>
                  <a:lnTo>
                    <a:pt x="267831" y="2806"/>
                  </a:lnTo>
                  <a:lnTo>
                    <a:pt x="267286" y="2446"/>
                  </a:lnTo>
                  <a:lnTo>
                    <a:pt x="266661" y="1856"/>
                  </a:lnTo>
                  <a:lnTo>
                    <a:pt x="266371" y="1540"/>
                  </a:lnTo>
                  <a:lnTo>
                    <a:pt x="266098" y="1249"/>
                  </a:lnTo>
                  <a:lnTo>
                    <a:pt x="265526" y="704"/>
                  </a:lnTo>
                  <a:lnTo>
                    <a:pt x="265034" y="370"/>
                  </a:lnTo>
                  <a:lnTo>
                    <a:pt x="264673" y="194"/>
                  </a:lnTo>
                  <a:lnTo>
                    <a:pt x="264260" y="70"/>
                  </a:lnTo>
                  <a:lnTo>
                    <a:pt x="263793" y="9"/>
                  </a:lnTo>
                  <a:lnTo>
                    <a:pt x="263538" y="0"/>
                  </a:lnTo>
                  <a:lnTo>
                    <a:pt x="263283" y="9"/>
                  </a:lnTo>
                  <a:lnTo>
                    <a:pt x="262817" y="70"/>
                  </a:lnTo>
                  <a:lnTo>
                    <a:pt x="262403" y="194"/>
                  </a:lnTo>
                  <a:lnTo>
                    <a:pt x="262043" y="370"/>
                  </a:lnTo>
                  <a:lnTo>
                    <a:pt x="261550" y="704"/>
                  </a:lnTo>
                  <a:lnTo>
                    <a:pt x="260978" y="1249"/>
                  </a:lnTo>
                  <a:lnTo>
                    <a:pt x="260706" y="1540"/>
                  </a:lnTo>
                  <a:lnTo>
                    <a:pt x="260415" y="1856"/>
                  </a:lnTo>
                  <a:lnTo>
                    <a:pt x="259791" y="2446"/>
                  </a:lnTo>
                  <a:lnTo>
                    <a:pt x="259245" y="2806"/>
                  </a:lnTo>
                  <a:lnTo>
                    <a:pt x="258832" y="3000"/>
                  </a:lnTo>
                  <a:lnTo>
                    <a:pt x="258366" y="3141"/>
                  </a:lnTo>
                  <a:lnTo>
                    <a:pt x="257838" y="3220"/>
                  </a:lnTo>
                  <a:lnTo>
                    <a:pt x="257547" y="3229"/>
                  </a:lnTo>
                  <a:lnTo>
                    <a:pt x="257257" y="3220"/>
                  </a:lnTo>
                  <a:lnTo>
                    <a:pt x="256729" y="3141"/>
                  </a:lnTo>
                  <a:lnTo>
                    <a:pt x="256263" y="3000"/>
                  </a:lnTo>
                  <a:lnTo>
                    <a:pt x="255850" y="2806"/>
                  </a:lnTo>
                  <a:lnTo>
                    <a:pt x="255304" y="2446"/>
                  </a:lnTo>
                  <a:lnTo>
                    <a:pt x="254680" y="1856"/>
                  </a:lnTo>
                  <a:lnTo>
                    <a:pt x="254389" y="1540"/>
                  </a:lnTo>
                  <a:lnTo>
                    <a:pt x="254116" y="1249"/>
                  </a:lnTo>
                  <a:lnTo>
                    <a:pt x="253545" y="704"/>
                  </a:lnTo>
                  <a:lnTo>
                    <a:pt x="253052" y="370"/>
                  </a:lnTo>
                  <a:lnTo>
                    <a:pt x="252691" y="194"/>
                  </a:lnTo>
                  <a:lnTo>
                    <a:pt x="252278" y="70"/>
                  </a:lnTo>
                  <a:lnTo>
                    <a:pt x="251812" y="9"/>
                  </a:lnTo>
                  <a:lnTo>
                    <a:pt x="251557" y="0"/>
                  </a:lnTo>
                  <a:lnTo>
                    <a:pt x="251301" y="9"/>
                  </a:lnTo>
                  <a:lnTo>
                    <a:pt x="250835" y="70"/>
                  </a:lnTo>
                  <a:lnTo>
                    <a:pt x="250422" y="194"/>
                  </a:lnTo>
                  <a:lnTo>
                    <a:pt x="250061" y="370"/>
                  </a:lnTo>
                  <a:lnTo>
                    <a:pt x="249568" y="704"/>
                  </a:lnTo>
                  <a:lnTo>
                    <a:pt x="248997" y="1249"/>
                  </a:lnTo>
                  <a:lnTo>
                    <a:pt x="248724" y="1540"/>
                  </a:lnTo>
                  <a:lnTo>
                    <a:pt x="248433" y="1856"/>
                  </a:lnTo>
                  <a:lnTo>
                    <a:pt x="247809" y="2446"/>
                  </a:lnTo>
                  <a:lnTo>
                    <a:pt x="247263" y="2806"/>
                  </a:lnTo>
                  <a:lnTo>
                    <a:pt x="246850" y="3000"/>
                  </a:lnTo>
                  <a:lnTo>
                    <a:pt x="246384" y="3141"/>
                  </a:lnTo>
                  <a:lnTo>
                    <a:pt x="245856" y="3220"/>
                  </a:lnTo>
                  <a:lnTo>
                    <a:pt x="245566" y="3229"/>
                  </a:lnTo>
                  <a:lnTo>
                    <a:pt x="245275" y="3220"/>
                  </a:lnTo>
                  <a:lnTo>
                    <a:pt x="244747" y="3141"/>
                  </a:lnTo>
                  <a:lnTo>
                    <a:pt x="244281" y="3000"/>
                  </a:lnTo>
                  <a:lnTo>
                    <a:pt x="243868" y="2806"/>
                  </a:lnTo>
                  <a:lnTo>
                    <a:pt x="243322" y="2446"/>
                  </a:lnTo>
                  <a:lnTo>
                    <a:pt x="242698" y="1856"/>
                  </a:lnTo>
                  <a:lnTo>
                    <a:pt x="242407" y="1540"/>
                  </a:lnTo>
                  <a:lnTo>
                    <a:pt x="242135" y="1249"/>
                  </a:lnTo>
                  <a:lnTo>
                    <a:pt x="241563" y="704"/>
                  </a:lnTo>
                  <a:lnTo>
                    <a:pt x="241079" y="370"/>
                  </a:lnTo>
                  <a:lnTo>
                    <a:pt x="240710" y="194"/>
                  </a:lnTo>
                  <a:lnTo>
                    <a:pt x="240296" y="70"/>
                  </a:lnTo>
                  <a:lnTo>
                    <a:pt x="239839" y="9"/>
                  </a:lnTo>
                  <a:lnTo>
                    <a:pt x="239575" y="0"/>
                  </a:lnTo>
                  <a:lnTo>
                    <a:pt x="239320" y="9"/>
                  </a:lnTo>
                  <a:lnTo>
                    <a:pt x="238853" y="70"/>
                  </a:lnTo>
                  <a:lnTo>
                    <a:pt x="238449" y="194"/>
                  </a:lnTo>
                  <a:lnTo>
                    <a:pt x="238079" y="370"/>
                  </a:lnTo>
                  <a:lnTo>
                    <a:pt x="237595" y="704"/>
                  </a:lnTo>
                  <a:lnTo>
                    <a:pt x="237015" y="1249"/>
                  </a:lnTo>
                  <a:lnTo>
                    <a:pt x="236742" y="1540"/>
                  </a:lnTo>
                  <a:lnTo>
                    <a:pt x="236452" y="1856"/>
                  </a:lnTo>
                  <a:lnTo>
                    <a:pt x="235836" y="2446"/>
                  </a:lnTo>
                  <a:lnTo>
                    <a:pt x="235290" y="2806"/>
                  </a:lnTo>
                  <a:lnTo>
                    <a:pt x="234877" y="3000"/>
                  </a:lnTo>
                  <a:lnTo>
                    <a:pt x="234411" y="3141"/>
                  </a:lnTo>
                  <a:lnTo>
                    <a:pt x="233883" y="3220"/>
                  </a:lnTo>
                  <a:lnTo>
                    <a:pt x="233584" y="3229"/>
                  </a:lnTo>
                  <a:lnTo>
                    <a:pt x="233293" y="3220"/>
                  </a:lnTo>
                  <a:lnTo>
                    <a:pt x="232766" y="3141"/>
                  </a:lnTo>
                  <a:lnTo>
                    <a:pt x="232299" y="3000"/>
                  </a:lnTo>
                  <a:lnTo>
                    <a:pt x="231886" y="2806"/>
                  </a:lnTo>
                  <a:lnTo>
                    <a:pt x="231341" y="2446"/>
                  </a:lnTo>
                  <a:lnTo>
                    <a:pt x="230725" y="1856"/>
                  </a:lnTo>
                  <a:lnTo>
                    <a:pt x="230434" y="1540"/>
                  </a:lnTo>
                  <a:lnTo>
                    <a:pt x="230153" y="1249"/>
                  </a:lnTo>
                  <a:lnTo>
                    <a:pt x="229581" y="704"/>
                  </a:lnTo>
                  <a:lnTo>
                    <a:pt x="229097" y="370"/>
                  </a:lnTo>
                  <a:lnTo>
                    <a:pt x="228728" y="194"/>
                  </a:lnTo>
                  <a:lnTo>
                    <a:pt x="228323" y="70"/>
                  </a:lnTo>
                  <a:lnTo>
                    <a:pt x="227857" y="9"/>
                  </a:lnTo>
                  <a:lnTo>
                    <a:pt x="227602" y="0"/>
                  </a:lnTo>
                  <a:lnTo>
                    <a:pt x="227338" y="9"/>
                  </a:lnTo>
                  <a:lnTo>
                    <a:pt x="226880" y="70"/>
                  </a:lnTo>
                  <a:lnTo>
                    <a:pt x="226467" y="194"/>
                  </a:lnTo>
                  <a:lnTo>
                    <a:pt x="226097" y="370"/>
                  </a:lnTo>
                  <a:lnTo>
                    <a:pt x="225614" y="704"/>
                  </a:lnTo>
                  <a:lnTo>
                    <a:pt x="225042" y="1249"/>
                  </a:lnTo>
                  <a:lnTo>
                    <a:pt x="224760" y="1540"/>
                  </a:lnTo>
                  <a:lnTo>
                    <a:pt x="224479" y="1856"/>
                  </a:lnTo>
                  <a:lnTo>
                    <a:pt x="223854" y="2446"/>
                  </a:lnTo>
                  <a:lnTo>
                    <a:pt x="223309" y="2806"/>
                  </a:lnTo>
                  <a:lnTo>
                    <a:pt x="222895" y="3000"/>
                  </a:lnTo>
                  <a:lnTo>
                    <a:pt x="222429" y="3141"/>
                  </a:lnTo>
                  <a:lnTo>
                    <a:pt x="221901" y="3220"/>
                  </a:lnTo>
                  <a:lnTo>
                    <a:pt x="221611" y="3229"/>
                  </a:lnTo>
                  <a:lnTo>
                    <a:pt x="221312" y="3220"/>
                  </a:lnTo>
                  <a:lnTo>
                    <a:pt x="220784" y="3141"/>
                  </a:lnTo>
                  <a:lnTo>
                    <a:pt x="220326" y="3000"/>
                  </a:lnTo>
                  <a:lnTo>
                    <a:pt x="219913" y="2806"/>
                  </a:lnTo>
                  <a:lnTo>
                    <a:pt x="219359" y="2446"/>
                  </a:lnTo>
                  <a:lnTo>
                    <a:pt x="218743" y="1856"/>
                  </a:lnTo>
                  <a:lnTo>
                    <a:pt x="218453" y="1540"/>
                  </a:lnTo>
                  <a:lnTo>
                    <a:pt x="218180" y="1249"/>
                  </a:lnTo>
                  <a:lnTo>
                    <a:pt x="217608" y="704"/>
                  </a:lnTo>
                  <a:lnTo>
                    <a:pt x="217115" y="370"/>
                  </a:lnTo>
                  <a:lnTo>
                    <a:pt x="216746" y="194"/>
                  </a:lnTo>
                  <a:lnTo>
                    <a:pt x="216341" y="70"/>
                  </a:lnTo>
                  <a:lnTo>
                    <a:pt x="215875" y="9"/>
                  </a:lnTo>
                  <a:lnTo>
                    <a:pt x="215620" y="0"/>
                  </a:lnTo>
                  <a:lnTo>
                    <a:pt x="215365" y="9"/>
                  </a:lnTo>
                  <a:lnTo>
                    <a:pt x="214899" y="70"/>
                  </a:lnTo>
                  <a:lnTo>
                    <a:pt x="214485" y="194"/>
                  </a:lnTo>
                  <a:lnTo>
                    <a:pt x="214116" y="370"/>
                  </a:lnTo>
                  <a:lnTo>
                    <a:pt x="213632" y="704"/>
                  </a:lnTo>
                  <a:lnTo>
                    <a:pt x="213060" y="1249"/>
                  </a:lnTo>
                  <a:lnTo>
                    <a:pt x="212787" y="1540"/>
                  </a:lnTo>
                  <a:lnTo>
                    <a:pt x="212497" y="1856"/>
                  </a:lnTo>
                  <a:lnTo>
                    <a:pt x="211872" y="2446"/>
                  </a:lnTo>
                  <a:lnTo>
                    <a:pt x="211327" y="2806"/>
                  </a:lnTo>
                  <a:lnTo>
                    <a:pt x="210913" y="3000"/>
                  </a:lnTo>
                  <a:lnTo>
                    <a:pt x="210447" y="3141"/>
                  </a:lnTo>
                  <a:lnTo>
                    <a:pt x="209919" y="3220"/>
                  </a:lnTo>
                  <a:lnTo>
                    <a:pt x="209629" y="3229"/>
                  </a:lnTo>
                  <a:lnTo>
                    <a:pt x="209339" y="3220"/>
                  </a:lnTo>
                  <a:lnTo>
                    <a:pt x="208811" y="3141"/>
                  </a:lnTo>
                  <a:lnTo>
                    <a:pt x="208345" y="3000"/>
                  </a:lnTo>
                  <a:lnTo>
                    <a:pt x="207931" y="2806"/>
                  </a:lnTo>
                  <a:lnTo>
                    <a:pt x="207386" y="2446"/>
                  </a:lnTo>
                  <a:lnTo>
                    <a:pt x="206761" y="1856"/>
                  </a:lnTo>
                  <a:lnTo>
                    <a:pt x="206471" y="1540"/>
                  </a:lnTo>
                  <a:lnTo>
                    <a:pt x="206198" y="1249"/>
                  </a:lnTo>
                  <a:lnTo>
                    <a:pt x="205626" y="704"/>
                  </a:lnTo>
                  <a:lnTo>
                    <a:pt x="205134" y="370"/>
                  </a:lnTo>
                  <a:lnTo>
                    <a:pt x="204773" y="194"/>
                  </a:lnTo>
                  <a:lnTo>
                    <a:pt x="204359" y="70"/>
                  </a:lnTo>
                  <a:lnTo>
                    <a:pt x="203893" y="9"/>
                  </a:lnTo>
                  <a:lnTo>
                    <a:pt x="203638" y="0"/>
                  </a:lnTo>
                  <a:lnTo>
                    <a:pt x="203383" y="9"/>
                  </a:lnTo>
                  <a:lnTo>
                    <a:pt x="202917" y="70"/>
                  </a:lnTo>
                  <a:lnTo>
                    <a:pt x="202503" y="194"/>
                  </a:lnTo>
                  <a:lnTo>
                    <a:pt x="202143" y="370"/>
                  </a:lnTo>
                  <a:lnTo>
                    <a:pt x="201650" y="704"/>
                  </a:lnTo>
                  <a:lnTo>
                    <a:pt x="201078" y="1249"/>
                  </a:lnTo>
                  <a:lnTo>
                    <a:pt x="200805" y="1540"/>
                  </a:lnTo>
                  <a:lnTo>
                    <a:pt x="200515" y="1856"/>
                  </a:lnTo>
                  <a:lnTo>
                    <a:pt x="199890" y="2446"/>
                  </a:lnTo>
                  <a:lnTo>
                    <a:pt x="199345" y="2806"/>
                  </a:lnTo>
                  <a:lnTo>
                    <a:pt x="198932" y="3000"/>
                  </a:lnTo>
                  <a:lnTo>
                    <a:pt x="198465" y="3141"/>
                  </a:lnTo>
                  <a:lnTo>
                    <a:pt x="197946" y="3220"/>
                  </a:lnTo>
                  <a:lnTo>
                    <a:pt x="197647" y="3229"/>
                  </a:lnTo>
                  <a:lnTo>
                    <a:pt x="197357" y="3220"/>
                  </a:lnTo>
                  <a:lnTo>
                    <a:pt x="196829" y="3141"/>
                  </a:lnTo>
                  <a:lnTo>
                    <a:pt x="196363" y="3000"/>
                  </a:lnTo>
                  <a:lnTo>
                    <a:pt x="195949" y="2806"/>
                  </a:lnTo>
                  <a:lnTo>
                    <a:pt x="195404" y="2446"/>
                  </a:lnTo>
                  <a:lnTo>
                    <a:pt x="194779" y="1856"/>
                  </a:lnTo>
                  <a:lnTo>
                    <a:pt x="194489" y="1540"/>
                  </a:lnTo>
                  <a:lnTo>
                    <a:pt x="194216" y="1249"/>
                  </a:lnTo>
                  <a:lnTo>
                    <a:pt x="193644" y="704"/>
                  </a:lnTo>
                  <a:lnTo>
                    <a:pt x="193161" y="370"/>
                  </a:lnTo>
                  <a:lnTo>
                    <a:pt x="192791" y="194"/>
                  </a:lnTo>
                  <a:lnTo>
                    <a:pt x="192378" y="70"/>
                  </a:lnTo>
                  <a:lnTo>
                    <a:pt x="191920" y="9"/>
                  </a:lnTo>
                  <a:lnTo>
                    <a:pt x="191656" y="0"/>
                  </a:lnTo>
                  <a:lnTo>
                    <a:pt x="191401" y="9"/>
                  </a:lnTo>
                  <a:lnTo>
                    <a:pt x="190935" y="70"/>
                  </a:lnTo>
                  <a:lnTo>
                    <a:pt x="190530" y="194"/>
                  </a:lnTo>
                  <a:lnTo>
                    <a:pt x="190161" y="370"/>
                  </a:lnTo>
                  <a:lnTo>
                    <a:pt x="189677" y="704"/>
                  </a:lnTo>
                  <a:lnTo>
                    <a:pt x="189096" y="1249"/>
                  </a:lnTo>
                  <a:lnTo>
                    <a:pt x="188824" y="1540"/>
                  </a:lnTo>
                  <a:lnTo>
                    <a:pt x="188533" y="1856"/>
                  </a:lnTo>
                  <a:lnTo>
                    <a:pt x="187917" y="2446"/>
                  </a:lnTo>
                  <a:lnTo>
                    <a:pt x="187372" y="2806"/>
                  </a:lnTo>
                  <a:lnTo>
                    <a:pt x="186959" y="3000"/>
                  </a:lnTo>
                  <a:lnTo>
                    <a:pt x="186492" y="3141"/>
                  </a:lnTo>
                  <a:lnTo>
                    <a:pt x="185964" y="3220"/>
                  </a:lnTo>
                  <a:lnTo>
                    <a:pt x="185665" y="3229"/>
                  </a:lnTo>
                  <a:lnTo>
                    <a:pt x="185375" y="3220"/>
                  </a:lnTo>
                  <a:lnTo>
                    <a:pt x="184847" y="3141"/>
                  </a:lnTo>
                  <a:lnTo>
                    <a:pt x="184381" y="3000"/>
                  </a:lnTo>
                  <a:lnTo>
                    <a:pt x="183968" y="2806"/>
                  </a:lnTo>
                  <a:lnTo>
                    <a:pt x="183422" y="2446"/>
                  </a:lnTo>
                  <a:lnTo>
                    <a:pt x="182806" y="1856"/>
                  </a:lnTo>
                  <a:lnTo>
                    <a:pt x="182516" y="1540"/>
                  </a:lnTo>
                  <a:lnTo>
                    <a:pt x="182243" y="1249"/>
                  </a:lnTo>
                  <a:lnTo>
                    <a:pt x="181663" y="704"/>
                  </a:lnTo>
                  <a:lnTo>
                    <a:pt x="181179" y="370"/>
                  </a:lnTo>
                  <a:lnTo>
                    <a:pt x="180809" y="194"/>
                  </a:lnTo>
                  <a:lnTo>
                    <a:pt x="180405" y="70"/>
                  </a:lnTo>
                  <a:lnTo>
                    <a:pt x="179938" y="9"/>
                  </a:lnTo>
                  <a:lnTo>
                    <a:pt x="179683" y="0"/>
                  </a:lnTo>
                  <a:lnTo>
                    <a:pt x="179419" y="9"/>
                  </a:lnTo>
                  <a:lnTo>
                    <a:pt x="178962" y="70"/>
                  </a:lnTo>
                  <a:lnTo>
                    <a:pt x="178548" y="194"/>
                  </a:lnTo>
                  <a:lnTo>
                    <a:pt x="178179" y="370"/>
                  </a:lnTo>
                  <a:lnTo>
                    <a:pt x="177695" y="704"/>
                  </a:lnTo>
                  <a:lnTo>
                    <a:pt x="177123" y="1249"/>
                  </a:lnTo>
                  <a:lnTo>
                    <a:pt x="176851" y="1540"/>
                  </a:lnTo>
                  <a:lnTo>
                    <a:pt x="176560" y="1856"/>
                  </a:lnTo>
                  <a:lnTo>
                    <a:pt x="175936" y="2446"/>
                  </a:lnTo>
                  <a:lnTo>
                    <a:pt x="175390" y="2806"/>
                  </a:lnTo>
                  <a:lnTo>
                    <a:pt x="174977" y="3000"/>
                  </a:lnTo>
                  <a:lnTo>
                    <a:pt x="174511" y="3141"/>
                  </a:lnTo>
                  <a:lnTo>
                    <a:pt x="173983" y="3220"/>
                  </a:lnTo>
                  <a:lnTo>
                    <a:pt x="173692" y="3229"/>
                  </a:lnTo>
                  <a:lnTo>
                    <a:pt x="173402" y="3220"/>
                  </a:lnTo>
                  <a:lnTo>
                    <a:pt x="172874" y="3141"/>
                  </a:lnTo>
                  <a:lnTo>
                    <a:pt x="172408" y="3000"/>
                  </a:lnTo>
                  <a:lnTo>
                    <a:pt x="171995" y="2806"/>
                  </a:lnTo>
                  <a:lnTo>
                    <a:pt x="171449" y="2446"/>
                  </a:lnTo>
                  <a:lnTo>
                    <a:pt x="170824" y="1856"/>
                  </a:lnTo>
                  <a:lnTo>
                    <a:pt x="170534" y="1540"/>
                  </a:lnTo>
                  <a:lnTo>
                    <a:pt x="170261" y="1249"/>
                  </a:lnTo>
                  <a:lnTo>
                    <a:pt x="169690" y="704"/>
                  </a:lnTo>
                  <a:lnTo>
                    <a:pt x="169197" y="370"/>
                  </a:lnTo>
                  <a:lnTo>
                    <a:pt x="168836" y="194"/>
                  </a:lnTo>
                  <a:lnTo>
                    <a:pt x="168423" y="70"/>
                  </a:lnTo>
                  <a:lnTo>
                    <a:pt x="167957" y="9"/>
                  </a:lnTo>
                  <a:lnTo>
                    <a:pt x="167701" y="0"/>
                  </a:lnTo>
                  <a:lnTo>
                    <a:pt x="167446" y="9"/>
                  </a:lnTo>
                  <a:lnTo>
                    <a:pt x="166980" y="70"/>
                  </a:lnTo>
                  <a:lnTo>
                    <a:pt x="166567" y="194"/>
                  </a:lnTo>
                  <a:lnTo>
                    <a:pt x="166206" y="370"/>
                  </a:lnTo>
                  <a:lnTo>
                    <a:pt x="165713" y="704"/>
                  </a:lnTo>
                  <a:lnTo>
                    <a:pt x="165141" y="1249"/>
                  </a:lnTo>
                  <a:lnTo>
                    <a:pt x="164869" y="1540"/>
                  </a:lnTo>
                  <a:lnTo>
                    <a:pt x="164578" y="1856"/>
                  </a:lnTo>
                  <a:lnTo>
                    <a:pt x="163954" y="2446"/>
                  </a:lnTo>
                  <a:lnTo>
                    <a:pt x="163408" y="2806"/>
                  </a:lnTo>
                  <a:lnTo>
                    <a:pt x="162995" y="3000"/>
                  </a:lnTo>
                  <a:lnTo>
                    <a:pt x="162529" y="3141"/>
                  </a:lnTo>
                  <a:lnTo>
                    <a:pt x="162010" y="3220"/>
                  </a:lnTo>
                  <a:lnTo>
                    <a:pt x="161711" y="3229"/>
                  </a:lnTo>
                  <a:lnTo>
                    <a:pt x="161420" y="3220"/>
                  </a:lnTo>
                  <a:lnTo>
                    <a:pt x="160892" y="3141"/>
                  </a:lnTo>
                  <a:lnTo>
                    <a:pt x="160426" y="3000"/>
                  </a:lnTo>
                  <a:lnTo>
                    <a:pt x="160013" y="2806"/>
                  </a:lnTo>
                  <a:lnTo>
                    <a:pt x="159467" y="2446"/>
                  </a:lnTo>
                  <a:lnTo>
                    <a:pt x="158843" y="1856"/>
                  </a:lnTo>
                  <a:lnTo>
                    <a:pt x="158561" y="1540"/>
                  </a:lnTo>
                  <a:lnTo>
                    <a:pt x="158280" y="1249"/>
                  </a:lnTo>
                  <a:lnTo>
                    <a:pt x="157708" y="704"/>
                  </a:lnTo>
                  <a:lnTo>
                    <a:pt x="157224" y="370"/>
                  </a:lnTo>
                  <a:lnTo>
                    <a:pt x="156855" y="194"/>
                  </a:lnTo>
                  <a:lnTo>
                    <a:pt x="156441" y="70"/>
                  </a:lnTo>
                  <a:lnTo>
                    <a:pt x="155984" y="9"/>
                  </a:lnTo>
                  <a:lnTo>
                    <a:pt x="155728" y="0"/>
                  </a:lnTo>
                  <a:lnTo>
                    <a:pt x="155465" y="9"/>
                  </a:lnTo>
                  <a:lnTo>
                    <a:pt x="155007" y="70"/>
                  </a:lnTo>
                  <a:lnTo>
                    <a:pt x="154594" y="194"/>
                  </a:lnTo>
                  <a:lnTo>
                    <a:pt x="154224" y="370"/>
                  </a:lnTo>
                  <a:lnTo>
                    <a:pt x="153740" y="704"/>
                  </a:lnTo>
                  <a:lnTo>
                    <a:pt x="153168" y="1249"/>
                  </a:lnTo>
                  <a:lnTo>
                    <a:pt x="152887" y="1540"/>
                  </a:lnTo>
                  <a:lnTo>
                    <a:pt x="152605" y="1856"/>
                  </a:lnTo>
                  <a:lnTo>
                    <a:pt x="151981" y="2446"/>
                  </a:lnTo>
                  <a:lnTo>
                    <a:pt x="151435" y="2806"/>
                  </a:lnTo>
                  <a:lnTo>
                    <a:pt x="151022" y="3000"/>
                  </a:lnTo>
                  <a:lnTo>
                    <a:pt x="150556" y="3141"/>
                  </a:lnTo>
                  <a:lnTo>
                    <a:pt x="150028" y="3220"/>
                  </a:lnTo>
                  <a:lnTo>
                    <a:pt x="149738" y="3229"/>
                  </a:lnTo>
                  <a:lnTo>
                    <a:pt x="149438" y="3220"/>
                  </a:lnTo>
                  <a:lnTo>
                    <a:pt x="148911" y="3141"/>
                  </a:lnTo>
                  <a:lnTo>
                    <a:pt x="148453" y="3000"/>
                  </a:lnTo>
                  <a:lnTo>
                    <a:pt x="148040" y="2806"/>
                  </a:lnTo>
                  <a:lnTo>
                    <a:pt x="147494" y="2446"/>
                  </a:lnTo>
                  <a:lnTo>
                    <a:pt x="146870" y="1856"/>
                  </a:lnTo>
                  <a:lnTo>
                    <a:pt x="146579" y="1540"/>
                  </a:lnTo>
                  <a:lnTo>
                    <a:pt x="146307" y="1249"/>
                  </a:lnTo>
                  <a:lnTo>
                    <a:pt x="145735" y="704"/>
                  </a:lnTo>
                  <a:lnTo>
                    <a:pt x="145242" y="370"/>
                  </a:lnTo>
                  <a:lnTo>
                    <a:pt x="144873" y="194"/>
                  </a:lnTo>
                  <a:lnTo>
                    <a:pt x="144468" y="70"/>
                  </a:lnTo>
                  <a:lnTo>
                    <a:pt x="144002" y="9"/>
                  </a:lnTo>
                  <a:lnTo>
                    <a:pt x="143747" y="0"/>
                  </a:lnTo>
                  <a:lnTo>
                    <a:pt x="143492" y="9"/>
                  </a:lnTo>
                  <a:lnTo>
                    <a:pt x="143025" y="70"/>
                  </a:lnTo>
                  <a:lnTo>
                    <a:pt x="142612" y="194"/>
                  </a:lnTo>
                  <a:lnTo>
                    <a:pt x="142242" y="370"/>
                  </a:lnTo>
                  <a:lnTo>
                    <a:pt x="141758" y="704"/>
                  </a:lnTo>
                  <a:lnTo>
                    <a:pt x="141187" y="1249"/>
                  </a:lnTo>
                  <a:lnTo>
                    <a:pt x="140914" y="1540"/>
                  </a:lnTo>
                  <a:lnTo>
                    <a:pt x="140624" y="1856"/>
                  </a:lnTo>
                  <a:lnTo>
                    <a:pt x="139999" y="2446"/>
                  </a:lnTo>
                  <a:lnTo>
                    <a:pt x="139454" y="2806"/>
                  </a:lnTo>
                  <a:lnTo>
                    <a:pt x="139040" y="3000"/>
                  </a:lnTo>
                  <a:lnTo>
                    <a:pt x="138574" y="3141"/>
                  </a:lnTo>
                  <a:lnTo>
                    <a:pt x="138046" y="3220"/>
                  </a:lnTo>
                  <a:lnTo>
                    <a:pt x="137756" y="3229"/>
                  </a:lnTo>
                  <a:lnTo>
                    <a:pt x="137465" y="3220"/>
                  </a:lnTo>
                  <a:lnTo>
                    <a:pt x="136938" y="3141"/>
                  </a:lnTo>
                  <a:lnTo>
                    <a:pt x="136471" y="3000"/>
                  </a:lnTo>
                  <a:lnTo>
                    <a:pt x="136058" y="2806"/>
                  </a:lnTo>
                  <a:lnTo>
                    <a:pt x="135512" y="2446"/>
                  </a:lnTo>
                  <a:lnTo>
                    <a:pt x="134888" y="1856"/>
                  </a:lnTo>
                  <a:lnTo>
                    <a:pt x="134598" y="1540"/>
                  </a:lnTo>
                  <a:lnTo>
                    <a:pt x="134325" y="1249"/>
                  </a:lnTo>
                  <a:lnTo>
                    <a:pt x="133753" y="704"/>
                  </a:lnTo>
                  <a:lnTo>
                    <a:pt x="133260" y="370"/>
                  </a:lnTo>
                  <a:lnTo>
                    <a:pt x="132900" y="194"/>
                  </a:lnTo>
                  <a:lnTo>
                    <a:pt x="132486" y="70"/>
                  </a:lnTo>
                  <a:lnTo>
                    <a:pt x="132020" y="9"/>
                  </a:lnTo>
                  <a:lnTo>
                    <a:pt x="131765" y="0"/>
                  </a:lnTo>
                  <a:lnTo>
                    <a:pt x="131510" y="9"/>
                  </a:lnTo>
                  <a:lnTo>
                    <a:pt x="131043" y="70"/>
                  </a:lnTo>
                  <a:lnTo>
                    <a:pt x="130630" y="194"/>
                  </a:lnTo>
                  <a:lnTo>
                    <a:pt x="130269" y="370"/>
                  </a:lnTo>
                  <a:lnTo>
                    <a:pt x="129777" y="704"/>
                  </a:lnTo>
                  <a:lnTo>
                    <a:pt x="129205" y="1249"/>
                  </a:lnTo>
                  <a:lnTo>
                    <a:pt x="128932" y="1540"/>
                  </a:lnTo>
                  <a:lnTo>
                    <a:pt x="128642" y="1856"/>
                  </a:lnTo>
                  <a:lnTo>
                    <a:pt x="128017" y="2446"/>
                  </a:lnTo>
                  <a:lnTo>
                    <a:pt x="127472" y="2806"/>
                  </a:lnTo>
                  <a:lnTo>
                    <a:pt x="127058" y="3000"/>
                  </a:lnTo>
                  <a:lnTo>
                    <a:pt x="126592" y="3141"/>
                  </a:lnTo>
                  <a:lnTo>
                    <a:pt x="126064" y="3220"/>
                  </a:lnTo>
                  <a:lnTo>
                    <a:pt x="125774" y="3229"/>
                  </a:lnTo>
                  <a:lnTo>
                    <a:pt x="125484" y="3220"/>
                  </a:lnTo>
                  <a:lnTo>
                    <a:pt x="124956" y="3141"/>
                  </a:lnTo>
                  <a:lnTo>
                    <a:pt x="124490" y="3000"/>
                  </a:lnTo>
                  <a:lnTo>
                    <a:pt x="124076" y="2806"/>
                  </a:lnTo>
                  <a:lnTo>
                    <a:pt x="123531" y="2446"/>
                  </a:lnTo>
                  <a:lnTo>
                    <a:pt x="122906" y="1856"/>
                  </a:lnTo>
                  <a:lnTo>
                    <a:pt x="122625" y="1540"/>
                  </a:lnTo>
                  <a:lnTo>
                    <a:pt x="122343" y="1249"/>
                  </a:lnTo>
                  <a:lnTo>
                    <a:pt x="121771" y="704"/>
                  </a:lnTo>
                  <a:lnTo>
                    <a:pt x="121287" y="370"/>
                  </a:lnTo>
                  <a:lnTo>
                    <a:pt x="120918" y="194"/>
                  </a:lnTo>
                  <a:lnTo>
                    <a:pt x="120504" y="70"/>
                  </a:lnTo>
                  <a:lnTo>
                    <a:pt x="120047" y="9"/>
                  </a:lnTo>
                  <a:lnTo>
                    <a:pt x="119783" y="0"/>
                  </a:lnTo>
                  <a:lnTo>
                    <a:pt x="119528" y="9"/>
                  </a:lnTo>
                  <a:lnTo>
                    <a:pt x="119062" y="70"/>
                  </a:lnTo>
                  <a:lnTo>
                    <a:pt x="118657" y="194"/>
                  </a:lnTo>
                  <a:lnTo>
                    <a:pt x="118288" y="370"/>
                  </a:lnTo>
                  <a:lnTo>
                    <a:pt x="117804" y="704"/>
                  </a:lnTo>
                  <a:lnTo>
                    <a:pt x="117232" y="1249"/>
                  </a:lnTo>
                  <a:lnTo>
                    <a:pt x="116950" y="1540"/>
                  </a:lnTo>
                  <a:lnTo>
                    <a:pt x="116660" y="1856"/>
                  </a:lnTo>
                  <a:lnTo>
                    <a:pt x="116044" y="2446"/>
                  </a:lnTo>
                  <a:lnTo>
                    <a:pt x="115499" y="2806"/>
                  </a:lnTo>
                  <a:lnTo>
                    <a:pt x="115085" y="3000"/>
                  </a:lnTo>
                  <a:lnTo>
                    <a:pt x="114619" y="3141"/>
                  </a:lnTo>
                  <a:lnTo>
                    <a:pt x="114091" y="3220"/>
                  </a:lnTo>
                  <a:lnTo>
                    <a:pt x="113801" y="3229"/>
                  </a:lnTo>
                  <a:lnTo>
                    <a:pt x="113502" y="3220"/>
                  </a:lnTo>
                  <a:lnTo>
                    <a:pt x="112974" y="3141"/>
                  </a:lnTo>
                  <a:lnTo>
                    <a:pt x="112508" y="3000"/>
                  </a:lnTo>
                  <a:lnTo>
                    <a:pt x="112094" y="2806"/>
                  </a:lnTo>
                  <a:lnTo>
                    <a:pt x="111549" y="2446"/>
                  </a:lnTo>
                  <a:lnTo>
                    <a:pt x="110933" y="1856"/>
                  </a:lnTo>
                  <a:lnTo>
                    <a:pt x="110643" y="1540"/>
                  </a:lnTo>
                  <a:lnTo>
                    <a:pt x="110370" y="1249"/>
                  </a:lnTo>
                  <a:lnTo>
                    <a:pt x="109798" y="704"/>
                  </a:lnTo>
                  <a:lnTo>
                    <a:pt x="109306" y="370"/>
                  </a:lnTo>
                  <a:lnTo>
                    <a:pt x="108936" y="194"/>
                  </a:lnTo>
                  <a:lnTo>
                    <a:pt x="108531" y="70"/>
                  </a:lnTo>
                  <a:lnTo>
                    <a:pt x="108065" y="9"/>
                  </a:lnTo>
                  <a:lnTo>
                    <a:pt x="107810" y="0"/>
                  </a:lnTo>
                  <a:lnTo>
                    <a:pt x="107555" y="9"/>
                  </a:lnTo>
                  <a:lnTo>
                    <a:pt x="107089" y="70"/>
                  </a:lnTo>
                  <a:lnTo>
                    <a:pt x="106675" y="194"/>
                  </a:lnTo>
                  <a:lnTo>
                    <a:pt x="106306" y="370"/>
                  </a:lnTo>
                  <a:lnTo>
                    <a:pt x="105822" y="704"/>
                  </a:lnTo>
                  <a:lnTo>
                    <a:pt x="105250" y="1249"/>
                  </a:lnTo>
                  <a:lnTo>
                    <a:pt x="104977" y="1540"/>
                  </a:lnTo>
                  <a:lnTo>
                    <a:pt x="104687" y="1856"/>
                  </a:lnTo>
                  <a:lnTo>
                    <a:pt x="104062" y="2446"/>
                  </a:lnTo>
                  <a:lnTo>
                    <a:pt x="103517" y="2806"/>
                  </a:lnTo>
                  <a:lnTo>
                    <a:pt x="103104" y="3000"/>
                  </a:lnTo>
                  <a:lnTo>
                    <a:pt x="102637" y="3141"/>
                  </a:lnTo>
                  <a:lnTo>
                    <a:pt x="102109" y="3220"/>
                  </a:lnTo>
                  <a:lnTo>
                    <a:pt x="101819" y="3229"/>
                  </a:lnTo>
                  <a:lnTo>
                    <a:pt x="101529" y="3220"/>
                  </a:lnTo>
                  <a:lnTo>
                    <a:pt x="101001" y="3141"/>
                  </a:lnTo>
                  <a:lnTo>
                    <a:pt x="100535" y="3000"/>
                  </a:lnTo>
                  <a:lnTo>
                    <a:pt x="100121" y="2806"/>
                  </a:lnTo>
                  <a:lnTo>
                    <a:pt x="99576" y="2446"/>
                  </a:lnTo>
                  <a:lnTo>
                    <a:pt x="98951" y="1856"/>
                  </a:lnTo>
                  <a:lnTo>
                    <a:pt x="98661" y="1540"/>
                  </a:lnTo>
                  <a:lnTo>
                    <a:pt x="98388" y="1249"/>
                  </a:lnTo>
                  <a:lnTo>
                    <a:pt x="97816" y="704"/>
                  </a:lnTo>
                  <a:lnTo>
                    <a:pt x="97324" y="370"/>
                  </a:lnTo>
                  <a:lnTo>
                    <a:pt x="96963" y="194"/>
                  </a:lnTo>
                  <a:lnTo>
                    <a:pt x="96550" y="70"/>
                  </a:lnTo>
                  <a:lnTo>
                    <a:pt x="96083" y="9"/>
                  </a:lnTo>
                  <a:lnTo>
                    <a:pt x="95828" y="0"/>
                  </a:lnTo>
                  <a:lnTo>
                    <a:pt x="95573" y="9"/>
                  </a:lnTo>
                  <a:lnTo>
                    <a:pt x="95107" y="70"/>
                  </a:lnTo>
                  <a:lnTo>
                    <a:pt x="94693" y="194"/>
                  </a:lnTo>
                  <a:lnTo>
                    <a:pt x="94333" y="370"/>
                  </a:lnTo>
                  <a:lnTo>
                    <a:pt x="93840" y="704"/>
                  </a:lnTo>
                  <a:lnTo>
                    <a:pt x="93268" y="1249"/>
                  </a:lnTo>
                  <a:lnTo>
                    <a:pt x="92996" y="1540"/>
                  </a:lnTo>
                  <a:lnTo>
                    <a:pt x="92705" y="1856"/>
                  </a:lnTo>
                  <a:lnTo>
                    <a:pt x="92081" y="2446"/>
                  </a:lnTo>
                  <a:lnTo>
                    <a:pt x="91535" y="2806"/>
                  </a:lnTo>
                  <a:lnTo>
                    <a:pt x="91122" y="3000"/>
                  </a:lnTo>
                  <a:lnTo>
                    <a:pt x="90655" y="3141"/>
                  </a:lnTo>
                  <a:lnTo>
                    <a:pt x="90128" y="3220"/>
                  </a:lnTo>
                  <a:lnTo>
                    <a:pt x="89837" y="3229"/>
                  </a:lnTo>
                  <a:lnTo>
                    <a:pt x="89547" y="3220"/>
                  </a:lnTo>
                  <a:lnTo>
                    <a:pt x="89019" y="3141"/>
                  </a:lnTo>
                  <a:lnTo>
                    <a:pt x="88553" y="3000"/>
                  </a:lnTo>
                  <a:lnTo>
                    <a:pt x="88139" y="2806"/>
                  </a:lnTo>
                  <a:lnTo>
                    <a:pt x="87594" y="2446"/>
                  </a:lnTo>
                  <a:lnTo>
                    <a:pt x="86969" y="1856"/>
                  </a:lnTo>
                  <a:lnTo>
                    <a:pt x="86679" y="1540"/>
                  </a:lnTo>
                  <a:lnTo>
                    <a:pt x="86406" y="1249"/>
                  </a:lnTo>
                  <a:lnTo>
                    <a:pt x="85835" y="704"/>
                  </a:lnTo>
                  <a:lnTo>
                    <a:pt x="85351" y="370"/>
                  </a:lnTo>
                  <a:lnTo>
                    <a:pt x="84981" y="194"/>
                  </a:lnTo>
                  <a:lnTo>
                    <a:pt x="84568" y="70"/>
                  </a:lnTo>
                  <a:lnTo>
                    <a:pt x="84110" y="9"/>
                  </a:lnTo>
                  <a:lnTo>
                    <a:pt x="83846" y="0"/>
                  </a:lnTo>
                  <a:lnTo>
                    <a:pt x="83591" y="9"/>
                  </a:lnTo>
                  <a:lnTo>
                    <a:pt x="83125" y="70"/>
                  </a:lnTo>
                  <a:lnTo>
                    <a:pt x="82720" y="194"/>
                  </a:lnTo>
                  <a:lnTo>
                    <a:pt x="82351" y="370"/>
                  </a:lnTo>
                  <a:lnTo>
                    <a:pt x="81867" y="704"/>
                  </a:lnTo>
                  <a:lnTo>
                    <a:pt x="81286" y="1249"/>
                  </a:lnTo>
                  <a:lnTo>
                    <a:pt x="81014" y="1540"/>
                  </a:lnTo>
                  <a:lnTo>
                    <a:pt x="80723" y="1856"/>
                  </a:lnTo>
                  <a:lnTo>
                    <a:pt x="80108" y="2446"/>
                  </a:lnTo>
                  <a:lnTo>
                    <a:pt x="79562" y="2806"/>
                  </a:lnTo>
                  <a:lnTo>
                    <a:pt x="79149" y="3000"/>
                  </a:lnTo>
                  <a:lnTo>
                    <a:pt x="78682" y="3141"/>
                  </a:lnTo>
                  <a:lnTo>
                    <a:pt x="78155" y="3220"/>
                  </a:lnTo>
                  <a:lnTo>
                    <a:pt x="77864" y="3229"/>
                  </a:lnTo>
                  <a:lnTo>
                    <a:pt x="77565" y="3220"/>
                  </a:lnTo>
                  <a:lnTo>
                    <a:pt x="77037" y="3141"/>
                  </a:lnTo>
                  <a:lnTo>
                    <a:pt x="76571" y="3000"/>
                  </a:lnTo>
                  <a:lnTo>
                    <a:pt x="76158" y="2806"/>
                  </a:lnTo>
                  <a:lnTo>
                    <a:pt x="75612" y="2446"/>
                  </a:lnTo>
                  <a:lnTo>
                    <a:pt x="74996" y="1856"/>
                  </a:lnTo>
                  <a:lnTo>
                    <a:pt x="74706" y="1540"/>
                  </a:lnTo>
                  <a:lnTo>
                    <a:pt x="74433" y="1249"/>
                  </a:lnTo>
                  <a:lnTo>
                    <a:pt x="73862" y="704"/>
                  </a:lnTo>
                  <a:lnTo>
                    <a:pt x="73369" y="370"/>
                  </a:lnTo>
                  <a:lnTo>
                    <a:pt x="72999" y="194"/>
                  </a:lnTo>
                  <a:lnTo>
                    <a:pt x="72595" y="70"/>
                  </a:lnTo>
                  <a:lnTo>
                    <a:pt x="72129" y="9"/>
                  </a:lnTo>
                  <a:lnTo>
                    <a:pt x="71873" y="0"/>
                  </a:lnTo>
                  <a:lnTo>
                    <a:pt x="71610" y="9"/>
                  </a:lnTo>
                  <a:lnTo>
                    <a:pt x="71152" y="70"/>
                  </a:lnTo>
                  <a:lnTo>
                    <a:pt x="70739" y="194"/>
                  </a:lnTo>
                  <a:lnTo>
                    <a:pt x="70369" y="370"/>
                  </a:lnTo>
                  <a:lnTo>
                    <a:pt x="69885" y="704"/>
                  </a:lnTo>
                  <a:lnTo>
                    <a:pt x="69313" y="1249"/>
                  </a:lnTo>
                  <a:lnTo>
                    <a:pt x="69041" y="1540"/>
                  </a:lnTo>
                  <a:lnTo>
                    <a:pt x="68750" y="1856"/>
                  </a:lnTo>
                  <a:lnTo>
                    <a:pt x="68126" y="2446"/>
                  </a:lnTo>
                  <a:lnTo>
                    <a:pt x="67580" y="2806"/>
                  </a:lnTo>
                  <a:lnTo>
                    <a:pt x="67167" y="3000"/>
                  </a:lnTo>
                  <a:lnTo>
                    <a:pt x="66701" y="3141"/>
                  </a:lnTo>
                  <a:lnTo>
                    <a:pt x="66173" y="3220"/>
                  </a:lnTo>
                  <a:lnTo>
                    <a:pt x="65883" y="3229"/>
                  </a:lnTo>
                  <a:lnTo>
                    <a:pt x="65592" y="3220"/>
                  </a:lnTo>
                  <a:lnTo>
                    <a:pt x="65064" y="3141"/>
                  </a:lnTo>
                  <a:lnTo>
                    <a:pt x="64598" y="3000"/>
                  </a:lnTo>
                  <a:lnTo>
                    <a:pt x="64185" y="2806"/>
                  </a:lnTo>
                  <a:lnTo>
                    <a:pt x="63639" y="2446"/>
                  </a:lnTo>
                  <a:lnTo>
                    <a:pt x="63015" y="1856"/>
                  </a:lnTo>
                  <a:lnTo>
                    <a:pt x="62724" y="1540"/>
                  </a:lnTo>
                  <a:lnTo>
                    <a:pt x="62452" y="1249"/>
                  </a:lnTo>
                  <a:lnTo>
                    <a:pt x="61880" y="704"/>
                  </a:lnTo>
                  <a:lnTo>
                    <a:pt x="61387" y="370"/>
                  </a:lnTo>
                  <a:lnTo>
                    <a:pt x="61026" y="194"/>
                  </a:lnTo>
                  <a:lnTo>
                    <a:pt x="60613" y="70"/>
                  </a:lnTo>
                  <a:lnTo>
                    <a:pt x="60147" y="9"/>
                  </a:lnTo>
                  <a:lnTo>
                    <a:pt x="59892" y="0"/>
                  </a:lnTo>
                  <a:lnTo>
                    <a:pt x="59637" y="9"/>
                  </a:lnTo>
                  <a:lnTo>
                    <a:pt x="59170" y="70"/>
                  </a:lnTo>
                  <a:lnTo>
                    <a:pt x="58757" y="194"/>
                  </a:lnTo>
                  <a:lnTo>
                    <a:pt x="58396" y="370"/>
                  </a:lnTo>
                  <a:lnTo>
                    <a:pt x="57903" y="704"/>
                  </a:lnTo>
                  <a:lnTo>
                    <a:pt x="57332" y="1249"/>
                  </a:lnTo>
                  <a:lnTo>
                    <a:pt x="57059" y="1540"/>
                  </a:lnTo>
                  <a:lnTo>
                    <a:pt x="56769" y="1856"/>
                  </a:lnTo>
                  <a:lnTo>
                    <a:pt x="56144" y="2446"/>
                  </a:lnTo>
                  <a:lnTo>
                    <a:pt x="55599" y="2806"/>
                  </a:lnTo>
                  <a:lnTo>
                    <a:pt x="55185" y="3000"/>
                  </a:lnTo>
                  <a:lnTo>
                    <a:pt x="54719" y="3141"/>
                  </a:lnTo>
                  <a:lnTo>
                    <a:pt x="54191" y="3220"/>
                  </a:lnTo>
                  <a:lnTo>
                    <a:pt x="53901" y="3229"/>
                  </a:lnTo>
                  <a:lnTo>
                    <a:pt x="53610" y="3220"/>
                  </a:lnTo>
                  <a:lnTo>
                    <a:pt x="53083" y="3141"/>
                  </a:lnTo>
                  <a:lnTo>
                    <a:pt x="52616" y="3000"/>
                  </a:lnTo>
                  <a:lnTo>
                    <a:pt x="52203" y="2806"/>
                  </a:lnTo>
                  <a:lnTo>
                    <a:pt x="51657" y="2446"/>
                  </a:lnTo>
                  <a:lnTo>
                    <a:pt x="51033" y="1856"/>
                  </a:lnTo>
                  <a:lnTo>
                    <a:pt x="50743" y="1540"/>
                  </a:lnTo>
                  <a:lnTo>
                    <a:pt x="50470" y="1249"/>
                  </a:lnTo>
                  <a:lnTo>
                    <a:pt x="49898" y="704"/>
                  </a:lnTo>
                  <a:lnTo>
                    <a:pt x="49414" y="370"/>
                  </a:lnTo>
                  <a:lnTo>
                    <a:pt x="49045" y="194"/>
                  </a:lnTo>
                  <a:lnTo>
                    <a:pt x="48631" y="70"/>
                  </a:lnTo>
                  <a:lnTo>
                    <a:pt x="48174" y="9"/>
                  </a:lnTo>
                  <a:lnTo>
                    <a:pt x="47910" y="0"/>
                  </a:lnTo>
                  <a:lnTo>
                    <a:pt x="47655" y="9"/>
                  </a:lnTo>
                  <a:lnTo>
                    <a:pt x="47188" y="70"/>
                  </a:lnTo>
                  <a:lnTo>
                    <a:pt x="46784" y="194"/>
                  </a:lnTo>
                  <a:lnTo>
                    <a:pt x="46414" y="370"/>
                  </a:lnTo>
                  <a:lnTo>
                    <a:pt x="45930" y="704"/>
                  </a:lnTo>
                  <a:lnTo>
                    <a:pt x="45359" y="1249"/>
                  </a:lnTo>
                  <a:lnTo>
                    <a:pt x="45077" y="1540"/>
                  </a:lnTo>
                  <a:lnTo>
                    <a:pt x="44787" y="1856"/>
                  </a:lnTo>
                  <a:lnTo>
                    <a:pt x="44171" y="2446"/>
                  </a:lnTo>
                  <a:lnTo>
                    <a:pt x="43626" y="2806"/>
                  </a:lnTo>
                  <a:lnTo>
                    <a:pt x="43212" y="3000"/>
                  </a:lnTo>
                  <a:lnTo>
                    <a:pt x="42746" y="3141"/>
                  </a:lnTo>
                  <a:lnTo>
                    <a:pt x="42218" y="3220"/>
                  </a:lnTo>
                  <a:lnTo>
                    <a:pt x="41928" y="3229"/>
                  </a:lnTo>
                  <a:lnTo>
                    <a:pt x="41629" y="3220"/>
                  </a:lnTo>
                  <a:lnTo>
                    <a:pt x="41101" y="3141"/>
                  </a:lnTo>
                  <a:lnTo>
                    <a:pt x="40635" y="3000"/>
                  </a:lnTo>
                  <a:lnTo>
                    <a:pt x="40221" y="2806"/>
                  </a:lnTo>
                  <a:lnTo>
                    <a:pt x="39676" y="2446"/>
                  </a:lnTo>
                  <a:lnTo>
                    <a:pt x="39060" y="1856"/>
                  </a:lnTo>
                  <a:lnTo>
                    <a:pt x="38770" y="1540"/>
                  </a:lnTo>
                  <a:lnTo>
                    <a:pt x="38497" y="1249"/>
                  </a:lnTo>
                  <a:lnTo>
                    <a:pt x="37925" y="704"/>
                  </a:lnTo>
                  <a:lnTo>
                    <a:pt x="37432" y="370"/>
                  </a:lnTo>
                  <a:lnTo>
                    <a:pt x="37063" y="194"/>
                  </a:lnTo>
                  <a:lnTo>
                    <a:pt x="36658" y="70"/>
                  </a:lnTo>
                  <a:lnTo>
                    <a:pt x="36192" y="9"/>
                  </a:lnTo>
                  <a:lnTo>
                    <a:pt x="35937" y="0"/>
                  </a:lnTo>
                  <a:lnTo>
                    <a:pt x="35673" y="9"/>
                  </a:lnTo>
                  <a:lnTo>
                    <a:pt x="35215" y="70"/>
                  </a:lnTo>
                  <a:lnTo>
                    <a:pt x="34802" y="194"/>
                  </a:lnTo>
                  <a:lnTo>
                    <a:pt x="34432" y="370"/>
                  </a:lnTo>
                  <a:lnTo>
                    <a:pt x="33949" y="704"/>
                  </a:lnTo>
                  <a:lnTo>
                    <a:pt x="33377" y="1249"/>
                  </a:lnTo>
                  <a:lnTo>
                    <a:pt x="33104" y="1540"/>
                  </a:lnTo>
                  <a:lnTo>
                    <a:pt x="32814" y="1856"/>
                  </a:lnTo>
                  <a:lnTo>
                    <a:pt x="32189" y="2446"/>
                  </a:lnTo>
                  <a:lnTo>
                    <a:pt x="31644" y="2806"/>
                  </a:lnTo>
                  <a:lnTo>
                    <a:pt x="31230" y="3000"/>
                  </a:lnTo>
                  <a:lnTo>
                    <a:pt x="30764" y="3141"/>
                  </a:lnTo>
                  <a:lnTo>
                    <a:pt x="30236" y="3220"/>
                  </a:lnTo>
                  <a:lnTo>
                    <a:pt x="29946" y="3229"/>
                  </a:lnTo>
                  <a:lnTo>
                    <a:pt x="29656" y="3220"/>
                  </a:lnTo>
                  <a:lnTo>
                    <a:pt x="29128" y="3141"/>
                  </a:lnTo>
                  <a:lnTo>
                    <a:pt x="28662" y="3000"/>
                  </a:lnTo>
                  <a:lnTo>
                    <a:pt x="28248" y="2806"/>
                  </a:lnTo>
                  <a:lnTo>
                    <a:pt x="27703" y="2446"/>
                  </a:lnTo>
                  <a:lnTo>
                    <a:pt x="27078" y="1856"/>
                  </a:lnTo>
                  <a:lnTo>
                    <a:pt x="26788" y="1540"/>
                  </a:lnTo>
                  <a:lnTo>
                    <a:pt x="26515" y="1249"/>
                  </a:lnTo>
                  <a:lnTo>
                    <a:pt x="25943" y="704"/>
                  </a:lnTo>
                  <a:lnTo>
                    <a:pt x="25451" y="370"/>
                  </a:lnTo>
                  <a:lnTo>
                    <a:pt x="25090" y="194"/>
                  </a:lnTo>
                  <a:lnTo>
                    <a:pt x="24676" y="70"/>
                  </a:lnTo>
                  <a:lnTo>
                    <a:pt x="24210" y="9"/>
                  </a:lnTo>
                  <a:lnTo>
                    <a:pt x="23955" y="0"/>
                  </a:lnTo>
                  <a:lnTo>
                    <a:pt x="23700" y="9"/>
                  </a:lnTo>
                  <a:lnTo>
                    <a:pt x="23234" y="70"/>
                  </a:lnTo>
                  <a:lnTo>
                    <a:pt x="22829" y="194"/>
                  </a:lnTo>
                  <a:lnTo>
                    <a:pt x="22459" y="370"/>
                  </a:lnTo>
                  <a:lnTo>
                    <a:pt x="21967" y="704"/>
                  </a:lnTo>
                  <a:lnTo>
                    <a:pt x="21395" y="1249"/>
                  </a:lnTo>
                  <a:lnTo>
                    <a:pt x="21122" y="1540"/>
                  </a:lnTo>
                  <a:lnTo>
                    <a:pt x="20832" y="1856"/>
                  </a:lnTo>
                  <a:lnTo>
                    <a:pt x="20216" y="2446"/>
                  </a:lnTo>
                  <a:lnTo>
                    <a:pt x="19662" y="2806"/>
                  </a:lnTo>
                  <a:lnTo>
                    <a:pt x="19249" y="3000"/>
                  </a:lnTo>
                  <a:lnTo>
                    <a:pt x="18782" y="3141"/>
                  </a:lnTo>
                  <a:lnTo>
                    <a:pt x="18263" y="3220"/>
                  </a:lnTo>
                  <a:lnTo>
                    <a:pt x="17964" y="3229"/>
                  </a:lnTo>
                  <a:lnTo>
                    <a:pt x="17674" y="3220"/>
                  </a:lnTo>
                  <a:lnTo>
                    <a:pt x="17146" y="3141"/>
                  </a:lnTo>
                  <a:lnTo>
                    <a:pt x="16680" y="3000"/>
                  </a:lnTo>
                  <a:lnTo>
                    <a:pt x="16266" y="2806"/>
                  </a:lnTo>
                  <a:lnTo>
                    <a:pt x="15721" y="2446"/>
                  </a:lnTo>
                  <a:lnTo>
                    <a:pt x="15096" y="1856"/>
                  </a:lnTo>
                  <a:lnTo>
                    <a:pt x="14815" y="1540"/>
                  </a:lnTo>
                  <a:lnTo>
                    <a:pt x="14533" y="1249"/>
                  </a:lnTo>
                  <a:lnTo>
                    <a:pt x="13961" y="704"/>
                  </a:lnTo>
                  <a:lnTo>
                    <a:pt x="13478" y="370"/>
                  </a:lnTo>
                  <a:lnTo>
                    <a:pt x="13108" y="194"/>
                  </a:lnTo>
                  <a:lnTo>
                    <a:pt x="12695" y="70"/>
                  </a:lnTo>
                  <a:lnTo>
                    <a:pt x="12237" y="9"/>
                  </a:lnTo>
                  <a:lnTo>
                    <a:pt x="11982" y="0"/>
                  </a:lnTo>
                  <a:lnTo>
                    <a:pt x="11718" y="9"/>
                  </a:lnTo>
                  <a:lnTo>
                    <a:pt x="11261" y="70"/>
                  </a:lnTo>
                  <a:lnTo>
                    <a:pt x="10847" y="194"/>
                  </a:lnTo>
                  <a:lnTo>
                    <a:pt x="10478" y="370"/>
                  </a:lnTo>
                  <a:lnTo>
                    <a:pt x="9994" y="704"/>
                  </a:lnTo>
                  <a:lnTo>
                    <a:pt x="9422" y="1249"/>
                  </a:lnTo>
                  <a:lnTo>
                    <a:pt x="9141" y="1540"/>
                  </a:lnTo>
                  <a:lnTo>
                    <a:pt x="8859" y="1856"/>
                  </a:lnTo>
                  <a:lnTo>
                    <a:pt x="8234" y="2446"/>
                  </a:lnTo>
                  <a:lnTo>
                    <a:pt x="7689" y="2806"/>
                  </a:lnTo>
                  <a:lnTo>
                    <a:pt x="7275" y="3000"/>
                  </a:lnTo>
                  <a:lnTo>
                    <a:pt x="6809" y="3141"/>
                  </a:lnTo>
                  <a:lnTo>
                    <a:pt x="6281" y="3220"/>
                  </a:lnTo>
                  <a:lnTo>
                    <a:pt x="5991" y="3229"/>
                  </a:lnTo>
                  <a:lnTo>
                    <a:pt x="5692" y="3220"/>
                  </a:lnTo>
                  <a:lnTo>
                    <a:pt x="5173" y="3141"/>
                  </a:lnTo>
                  <a:lnTo>
                    <a:pt x="4707" y="3000"/>
                  </a:lnTo>
                  <a:lnTo>
                    <a:pt x="4293" y="2806"/>
                  </a:lnTo>
                  <a:lnTo>
                    <a:pt x="3748" y="2446"/>
                  </a:lnTo>
                  <a:lnTo>
                    <a:pt x="3123" y="1856"/>
                  </a:lnTo>
                  <a:lnTo>
                    <a:pt x="2833" y="1540"/>
                  </a:lnTo>
                  <a:lnTo>
                    <a:pt x="2560" y="1249"/>
                  </a:lnTo>
                  <a:lnTo>
                    <a:pt x="1988" y="704"/>
                  </a:lnTo>
                  <a:lnTo>
                    <a:pt x="1496" y="370"/>
                  </a:lnTo>
                  <a:lnTo>
                    <a:pt x="1135" y="194"/>
                  </a:lnTo>
                  <a:lnTo>
                    <a:pt x="722" y="70"/>
                  </a:lnTo>
                  <a:lnTo>
                    <a:pt x="255" y="9"/>
                  </a:lnTo>
                  <a:lnTo>
                    <a:pt x="0" y="0"/>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91" name="Google Shape;591;p19"/>
          <p:cNvSpPr txBox="1">
            <a:spLocks noGrp="1"/>
          </p:cNvSpPr>
          <p:nvPr>
            <p:ph type="title"/>
          </p:nvPr>
        </p:nvSpPr>
        <p:spPr>
          <a:xfrm>
            <a:off x="960000" y="716367"/>
            <a:ext cx="6683600" cy="625200"/>
          </a:xfrm>
          <a:prstGeom prst="rect">
            <a:avLst/>
          </a:prstGeom>
        </p:spPr>
        <p:txBody>
          <a:bodyPr spcFirstLastPara="1" wrap="square" lIns="91425" tIns="91425" rIns="91425" bIns="91425" anchor="ctr" anchorCtr="0">
            <a:noAutofit/>
          </a:bodyPr>
          <a:lstStyle>
            <a:lvl1pPr lvl="0" rtl="0">
              <a:spcBef>
                <a:spcPts val="0"/>
              </a:spcBef>
              <a:spcAft>
                <a:spcPts val="0"/>
              </a:spcAft>
              <a:buSzPts val="4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76287641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92"/>
        <p:cNvGrpSpPr/>
        <p:nvPr/>
      </p:nvGrpSpPr>
      <p:grpSpPr>
        <a:xfrm>
          <a:off x="0" y="0"/>
          <a:ext cx="0" cy="0"/>
          <a:chOff x="0" y="0"/>
          <a:chExt cx="0" cy="0"/>
        </a:xfrm>
      </p:grpSpPr>
      <p:sp>
        <p:nvSpPr>
          <p:cNvPr id="593" name="Google Shape;593;p20"/>
          <p:cNvSpPr txBox="1">
            <a:spLocks noGrp="1"/>
          </p:cNvSpPr>
          <p:nvPr>
            <p:ph type="title"/>
          </p:nvPr>
        </p:nvSpPr>
        <p:spPr>
          <a:xfrm>
            <a:off x="953467" y="4523600"/>
            <a:ext cx="5707600" cy="709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Char char="-"/>
              <a:defRPr sz="4000"/>
            </a:lvl1pPr>
            <a:lvl2pPr lvl="1" algn="ctr" rtl="0">
              <a:spcBef>
                <a:spcPts val="0"/>
              </a:spcBef>
              <a:spcAft>
                <a:spcPts val="0"/>
              </a:spcAft>
              <a:buSzPts val="3000"/>
              <a:buChar char="-"/>
              <a:defRPr sz="4000"/>
            </a:lvl2pPr>
            <a:lvl3pPr lvl="2" algn="ctr" rtl="0">
              <a:spcBef>
                <a:spcPts val="0"/>
              </a:spcBef>
              <a:spcAft>
                <a:spcPts val="0"/>
              </a:spcAft>
              <a:buSzPts val="3000"/>
              <a:buChar char="-"/>
              <a:defRPr sz="4000"/>
            </a:lvl3pPr>
            <a:lvl4pPr lvl="3" algn="ctr" rtl="0">
              <a:spcBef>
                <a:spcPts val="0"/>
              </a:spcBef>
              <a:spcAft>
                <a:spcPts val="0"/>
              </a:spcAft>
              <a:buSzPts val="3000"/>
              <a:buChar char="-"/>
              <a:defRPr sz="4000"/>
            </a:lvl4pPr>
            <a:lvl5pPr lvl="4" algn="ctr" rtl="0">
              <a:spcBef>
                <a:spcPts val="0"/>
              </a:spcBef>
              <a:spcAft>
                <a:spcPts val="0"/>
              </a:spcAft>
              <a:buSzPts val="3000"/>
              <a:buChar char="-"/>
              <a:defRPr sz="4000"/>
            </a:lvl5pPr>
            <a:lvl6pPr lvl="5" algn="ctr" rtl="0">
              <a:spcBef>
                <a:spcPts val="0"/>
              </a:spcBef>
              <a:spcAft>
                <a:spcPts val="0"/>
              </a:spcAft>
              <a:buSzPts val="3000"/>
              <a:buChar char="-"/>
              <a:defRPr sz="4000"/>
            </a:lvl6pPr>
            <a:lvl7pPr lvl="6" algn="ctr" rtl="0">
              <a:spcBef>
                <a:spcPts val="0"/>
              </a:spcBef>
              <a:spcAft>
                <a:spcPts val="0"/>
              </a:spcAft>
              <a:buSzPts val="3000"/>
              <a:buChar char="-"/>
              <a:defRPr sz="4000"/>
            </a:lvl7pPr>
            <a:lvl8pPr lvl="7" algn="ctr" rtl="0">
              <a:spcBef>
                <a:spcPts val="0"/>
              </a:spcBef>
              <a:spcAft>
                <a:spcPts val="0"/>
              </a:spcAft>
              <a:buSzPts val="3000"/>
              <a:buChar char="-"/>
              <a:defRPr sz="4000"/>
            </a:lvl8pPr>
            <a:lvl9pPr lvl="8" algn="ctr" rtl="0">
              <a:spcBef>
                <a:spcPts val="0"/>
              </a:spcBef>
              <a:spcAft>
                <a:spcPts val="0"/>
              </a:spcAft>
              <a:buSzPts val="3000"/>
              <a:buChar char="-"/>
              <a:defRPr sz="4000"/>
            </a:lvl9pPr>
          </a:lstStyle>
          <a:p>
            <a:endParaRPr/>
          </a:p>
        </p:txBody>
      </p:sp>
      <p:sp>
        <p:nvSpPr>
          <p:cNvPr id="594" name="Google Shape;594;p20"/>
          <p:cNvSpPr txBox="1">
            <a:spLocks noGrp="1"/>
          </p:cNvSpPr>
          <p:nvPr>
            <p:ph type="subTitle" idx="1"/>
          </p:nvPr>
        </p:nvSpPr>
        <p:spPr>
          <a:xfrm>
            <a:off x="953467" y="1584133"/>
            <a:ext cx="8303600" cy="232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33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grpSp>
        <p:nvGrpSpPr>
          <p:cNvPr id="595" name="Google Shape;595;p20"/>
          <p:cNvGrpSpPr/>
          <p:nvPr/>
        </p:nvGrpSpPr>
        <p:grpSpPr>
          <a:xfrm>
            <a:off x="-676409" y="-78388"/>
            <a:ext cx="4696605" cy="7246685"/>
            <a:chOff x="-507307" y="-58791"/>
            <a:chExt cx="3522454" cy="5435014"/>
          </a:xfrm>
        </p:grpSpPr>
        <p:grpSp>
          <p:nvGrpSpPr>
            <p:cNvPr id="596" name="Google Shape;596;p20"/>
            <p:cNvGrpSpPr/>
            <p:nvPr/>
          </p:nvGrpSpPr>
          <p:grpSpPr>
            <a:xfrm>
              <a:off x="-507307" y="-58791"/>
              <a:ext cx="3522454" cy="1204098"/>
              <a:chOff x="-507307" y="-58791"/>
              <a:chExt cx="3522454" cy="1204098"/>
            </a:xfrm>
          </p:grpSpPr>
          <p:sp>
            <p:nvSpPr>
              <p:cNvPr id="597" name="Google Shape;597;p20"/>
              <p:cNvSpPr/>
              <p:nvPr/>
            </p:nvSpPr>
            <p:spPr>
              <a:xfrm>
                <a:off x="244276" y="-58791"/>
                <a:ext cx="1234508" cy="691269"/>
              </a:xfrm>
              <a:custGeom>
                <a:avLst/>
                <a:gdLst/>
                <a:ahLst/>
                <a:cxnLst/>
                <a:rect l="l" t="t" r="r" b="b"/>
                <a:pathLst>
                  <a:path w="46193" h="25866" extrusionOk="0">
                    <a:moveTo>
                      <a:pt x="22354" y="0"/>
                    </a:moveTo>
                    <a:lnTo>
                      <a:pt x="20218" y="218"/>
                    </a:lnTo>
                    <a:lnTo>
                      <a:pt x="19169" y="417"/>
                    </a:lnTo>
                    <a:lnTo>
                      <a:pt x="18589" y="543"/>
                    </a:lnTo>
                    <a:lnTo>
                      <a:pt x="17467" y="869"/>
                    </a:lnTo>
                    <a:lnTo>
                      <a:pt x="16417" y="1268"/>
                    </a:lnTo>
                    <a:lnTo>
                      <a:pt x="15440" y="1756"/>
                    </a:lnTo>
                    <a:lnTo>
                      <a:pt x="14535" y="2299"/>
                    </a:lnTo>
                    <a:lnTo>
                      <a:pt x="13720" y="2915"/>
                    </a:lnTo>
                    <a:lnTo>
                      <a:pt x="12996" y="3602"/>
                    </a:lnTo>
                    <a:lnTo>
                      <a:pt x="12363" y="4345"/>
                    </a:lnTo>
                    <a:lnTo>
                      <a:pt x="11838" y="5159"/>
                    </a:lnTo>
                    <a:lnTo>
                      <a:pt x="11422" y="6010"/>
                    </a:lnTo>
                    <a:lnTo>
                      <a:pt x="11132" y="6933"/>
                    </a:lnTo>
                    <a:lnTo>
                      <a:pt x="10951" y="7910"/>
                    </a:lnTo>
                    <a:lnTo>
                      <a:pt x="10897" y="8924"/>
                    </a:lnTo>
                    <a:lnTo>
                      <a:pt x="10987" y="9992"/>
                    </a:lnTo>
                    <a:lnTo>
                      <a:pt x="11204" y="11096"/>
                    </a:lnTo>
                    <a:lnTo>
                      <a:pt x="11585" y="12254"/>
                    </a:lnTo>
                    <a:lnTo>
                      <a:pt x="11838" y="12852"/>
                    </a:lnTo>
                    <a:lnTo>
                      <a:pt x="11458" y="12580"/>
                    </a:lnTo>
                    <a:lnTo>
                      <a:pt x="10607" y="12146"/>
                    </a:lnTo>
                    <a:lnTo>
                      <a:pt x="9666" y="11838"/>
                    </a:lnTo>
                    <a:lnTo>
                      <a:pt x="8670" y="11621"/>
                    </a:lnTo>
                    <a:lnTo>
                      <a:pt x="7639" y="11512"/>
                    </a:lnTo>
                    <a:lnTo>
                      <a:pt x="6589" y="11530"/>
                    </a:lnTo>
                    <a:lnTo>
                      <a:pt x="5539" y="11639"/>
                    </a:lnTo>
                    <a:lnTo>
                      <a:pt x="4507" y="11874"/>
                    </a:lnTo>
                    <a:lnTo>
                      <a:pt x="3548" y="12200"/>
                    </a:lnTo>
                    <a:lnTo>
                      <a:pt x="2643" y="12616"/>
                    </a:lnTo>
                    <a:lnTo>
                      <a:pt x="1828" y="13159"/>
                    </a:lnTo>
                    <a:lnTo>
                      <a:pt x="1141" y="13793"/>
                    </a:lnTo>
                    <a:lnTo>
                      <a:pt x="598" y="14535"/>
                    </a:lnTo>
                    <a:lnTo>
                      <a:pt x="199" y="15368"/>
                    </a:lnTo>
                    <a:lnTo>
                      <a:pt x="0" y="16291"/>
                    </a:lnTo>
                    <a:lnTo>
                      <a:pt x="0" y="17323"/>
                    </a:lnTo>
                    <a:lnTo>
                      <a:pt x="91" y="17884"/>
                    </a:lnTo>
                    <a:lnTo>
                      <a:pt x="199" y="18372"/>
                    </a:lnTo>
                    <a:lnTo>
                      <a:pt x="543" y="19241"/>
                    </a:lnTo>
                    <a:lnTo>
                      <a:pt x="1014" y="19983"/>
                    </a:lnTo>
                    <a:lnTo>
                      <a:pt x="1593" y="20617"/>
                    </a:lnTo>
                    <a:lnTo>
                      <a:pt x="2263" y="21142"/>
                    </a:lnTo>
                    <a:lnTo>
                      <a:pt x="3023" y="21558"/>
                    </a:lnTo>
                    <a:lnTo>
                      <a:pt x="3838" y="21848"/>
                    </a:lnTo>
                    <a:lnTo>
                      <a:pt x="4688" y="22047"/>
                    </a:lnTo>
                    <a:lnTo>
                      <a:pt x="5575" y="22155"/>
                    </a:lnTo>
                    <a:lnTo>
                      <a:pt x="6498" y="22155"/>
                    </a:lnTo>
                    <a:lnTo>
                      <a:pt x="7403" y="22065"/>
                    </a:lnTo>
                    <a:lnTo>
                      <a:pt x="8290" y="21902"/>
                    </a:lnTo>
                    <a:lnTo>
                      <a:pt x="9141" y="21648"/>
                    </a:lnTo>
                    <a:lnTo>
                      <a:pt x="9955" y="21305"/>
                    </a:lnTo>
                    <a:lnTo>
                      <a:pt x="10698" y="20888"/>
                    </a:lnTo>
                    <a:lnTo>
                      <a:pt x="11367" y="20400"/>
                    </a:lnTo>
                    <a:lnTo>
                      <a:pt x="11657" y="20128"/>
                    </a:lnTo>
                    <a:lnTo>
                      <a:pt x="12001" y="20653"/>
                    </a:lnTo>
                    <a:lnTo>
                      <a:pt x="12906" y="21648"/>
                    </a:lnTo>
                    <a:lnTo>
                      <a:pt x="14010" y="22590"/>
                    </a:lnTo>
                    <a:lnTo>
                      <a:pt x="15277" y="23440"/>
                    </a:lnTo>
                    <a:lnTo>
                      <a:pt x="16689" y="24183"/>
                    </a:lnTo>
                    <a:lnTo>
                      <a:pt x="18173" y="24816"/>
                    </a:lnTo>
                    <a:lnTo>
                      <a:pt x="19712" y="25323"/>
                    </a:lnTo>
                    <a:lnTo>
                      <a:pt x="21250" y="25685"/>
                    </a:lnTo>
                    <a:lnTo>
                      <a:pt x="22771" y="25866"/>
                    </a:lnTo>
                    <a:lnTo>
                      <a:pt x="24237" y="25866"/>
                    </a:lnTo>
                    <a:lnTo>
                      <a:pt x="25594" y="25667"/>
                    </a:lnTo>
                    <a:lnTo>
                      <a:pt x="26807" y="25250"/>
                    </a:lnTo>
                    <a:lnTo>
                      <a:pt x="27857" y="24581"/>
                    </a:lnTo>
                    <a:lnTo>
                      <a:pt x="28472" y="23929"/>
                    </a:lnTo>
                    <a:lnTo>
                      <a:pt x="28834" y="23404"/>
                    </a:lnTo>
                    <a:lnTo>
                      <a:pt x="29106" y="22807"/>
                    </a:lnTo>
                    <a:lnTo>
                      <a:pt x="29323" y="22155"/>
                    </a:lnTo>
                    <a:lnTo>
                      <a:pt x="29468" y="21413"/>
                    </a:lnTo>
                    <a:lnTo>
                      <a:pt x="29522" y="20599"/>
                    </a:lnTo>
                    <a:lnTo>
                      <a:pt x="29522" y="20164"/>
                    </a:lnTo>
                    <a:lnTo>
                      <a:pt x="29884" y="20562"/>
                    </a:lnTo>
                    <a:lnTo>
                      <a:pt x="30771" y="21268"/>
                    </a:lnTo>
                    <a:lnTo>
                      <a:pt x="31803" y="21866"/>
                    </a:lnTo>
                    <a:lnTo>
                      <a:pt x="32943" y="22372"/>
                    </a:lnTo>
                    <a:lnTo>
                      <a:pt x="34156" y="22753"/>
                    </a:lnTo>
                    <a:lnTo>
                      <a:pt x="35459" y="23042"/>
                    </a:lnTo>
                    <a:lnTo>
                      <a:pt x="36780" y="23205"/>
                    </a:lnTo>
                    <a:lnTo>
                      <a:pt x="38120" y="23241"/>
                    </a:lnTo>
                    <a:lnTo>
                      <a:pt x="39423" y="23151"/>
                    </a:lnTo>
                    <a:lnTo>
                      <a:pt x="40708" y="22916"/>
                    </a:lnTo>
                    <a:lnTo>
                      <a:pt x="41903" y="22554"/>
                    </a:lnTo>
                    <a:lnTo>
                      <a:pt x="43025" y="22029"/>
                    </a:lnTo>
                    <a:lnTo>
                      <a:pt x="44002" y="21377"/>
                    </a:lnTo>
                    <a:lnTo>
                      <a:pt x="44835" y="20562"/>
                    </a:lnTo>
                    <a:lnTo>
                      <a:pt x="45505" y="19585"/>
                    </a:lnTo>
                    <a:lnTo>
                      <a:pt x="45975" y="18445"/>
                    </a:lnTo>
                    <a:lnTo>
                      <a:pt x="46102" y="17811"/>
                    </a:lnTo>
                    <a:lnTo>
                      <a:pt x="46174" y="17413"/>
                    </a:lnTo>
                    <a:lnTo>
                      <a:pt x="46192" y="16725"/>
                    </a:lnTo>
                    <a:lnTo>
                      <a:pt x="46138" y="16146"/>
                    </a:lnTo>
                    <a:lnTo>
                      <a:pt x="45975" y="15639"/>
                    </a:lnTo>
                    <a:lnTo>
                      <a:pt x="45740" y="15241"/>
                    </a:lnTo>
                    <a:lnTo>
                      <a:pt x="45450" y="14933"/>
                    </a:lnTo>
                    <a:lnTo>
                      <a:pt x="45088" y="14716"/>
                    </a:lnTo>
                    <a:lnTo>
                      <a:pt x="44672" y="14571"/>
                    </a:lnTo>
                    <a:lnTo>
                      <a:pt x="43984" y="14499"/>
                    </a:lnTo>
                    <a:lnTo>
                      <a:pt x="42989" y="14698"/>
                    </a:lnTo>
                    <a:lnTo>
                      <a:pt x="41975" y="15187"/>
                    </a:lnTo>
                    <a:lnTo>
                      <a:pt x="41016" y="15947"/>
                    </a:lnTo>
                    <a:lnTo>
                      <a:pt x="40599" y="16417"/>
                    </a:lnTo>
                    <a:lnTo>
                      <a:pt x="40599" y="16417"/>
                    </a:lnTo>
                    <a:lnTo>
                      <a:pt x="41106" y="15838"/>
                    </a:lnTo>
                    <a:lnTo>
                      <a:pt x="42174" y="14951"/>
                    </a:lnTo>
                    <a:lnTo>
                      <a:pt x="42898" y="14282"/>
                    </a:lnTo>
                    <a:lnTo>
                      <a:pt x="43314" y="13775"/>
                    </a:lnTo>
                    <a:lnTo>
                      <a:pt x="43658" y="13178"/>
                    </a:lnTo>
                    <a:lnTo>
                      <a:pt x="43894" y="12417"/>
                    </a:lnTo>
                    <a:lnTo>
                      <a:pt x="43966" y="11983"/>
                    </a:lnTo>
                    <a:lnTo>
                      <a:pt x="44038" y="11331"/>
                    </a:lnTo>
                    <a:lnTo>
                      <a:pt x="43912" y="10010"/>
                    </a:lnTo>
                    <a:lnTo>
                      <a:pt x="43495" y="8761"/>
                    </a:lnTo>
                    <a:lnTo>
                      <a:pt x="42862" y="7603"/>
                    </a:lnTo>
                    <a:lnTo>
                      <a:pt x="42464" y="7096"/>
                    </a:lnTo>
                    <a:lnTo>
                      <a:pt x="42192" y="6788"/>
                    </a:lnTo>
                    <a:lnTo>
                      <a:pt x="41613" y="6281"/>
                    </a:lnTo>
                    <a:lnTo>
                      <a:pt x="40979" y="5847"/>
                    </a:lnTo>
                    <a:lnTo>
                      <a:pt x="40292" y="5521"/>
                    </a:lnTo>
                    <a:lnTo>
                      <a:pt x="39586" y="5286"/>
                    </a:lnTo>
                    <a:lnTo>
                      <a:pt x="38862" y="5159"/>
                    </a:lnTo>
                    <a:lnTo>
                      <a:pt x="38138" y="5105"/>
                    </a:lnTo>
                    <a:lnTo>
                      <a:pt x="37414" y="5159"/>
                    </a:lnTo>
                    <a:lnTo>
                      <a:pt x="36708" y="5304"/>
                    </a:lnTo>
                    <a:lnTo>
                      <a:pt x="36020" y="5539"/>
                    </a:lnTo>
                    <a:lnTo>
                      <a:pt x="35386" y="5865"/>
                    </a:lnTo>
                    <a:lnTo>
                      <a:pt x="34807" y="6299"/>
                    </a:lnTo>
                    <a:lnTo>
                      <a:pt x="34282" y="6806"/>
                    </a:lnTo>
                    <a:lnTo>
                      <a:pt x="33848" y="7422"/>
                    </a:lnTo>
                    <a:lnTo>
                      <a:pt x="33504" y="8075"/>
                    </a:lnTo>
                    <a:lnTo>
                      <a:pt x="33558" y="7530"/>
                    </a:lnTo>
                    <a:lnTo>
                      <a:pt x="33522" y="6824"/>
                    </a:lnTo>
                    <a:lnTo>
                      <a:pt x="33395" y="6136"/>
                    </a:lnTo>
                    <a:lnTo>
                      <a:pt x="33196" y="5467"/>
                    </a:lnTo>
                    <a:lnTo>
                      <a:pt x="32744" y="4507"/>
                    </a:lnTo>
                    <a:lnTo>
                      <a:pt x="31893" y="3313"/>
                    </a:lnTo>
                    <a:lnTo>
                      <a:pt x="30825" y="2281"/>
                    </a:lnTo>
                    <a:lnTo>
                      <a:pt x="29631" y="1449"/>
                    </a:lnTo>
                    <a:lnTo>
                      <a:pt x="28327" y="815"/>
                    </a:lnTo>
                    <a:lnTo>
                      <a:pt x="27676" y="598"/>
                    </a:lnTo>
                    <a:lnTo>
                      <a:pt x="26644" y="344"/>
                    </a:lnTo>
                    <a:lnTo>
                      <a:pt x="24508" y="37"/>
                    </a:lnTo>
                    <a:lnTo>
                      <a:pt x="22354" y="0"/>
                    </a:lnTo>
                    <a:close/>
                  </a:path>
                </a:pathLst>
              </a:cu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8" name="Google Shape;598;p20"/>
              <p:cNvSpPr/>
              <p:nvPr/>
            </p:nvSpPr>
            <p:spPr>
              <a:xfrm>
                <a:off x="2004068" y="128577"/>
                <a:ext cx="1011079" cy="482680"/>
              </a:xfrm>
              <a:custGeom>
                <a:avLst/>
                <a:gdLst/>
                <a:ahLst/>
                <a:cxnLst/>
                <a:rect l="l" t="t" r="r" b="b"/>
                <a:pathLst>
                  <a:path w="25631" h="12236" extrusionOk="0">
                    <a:moveTo>
                      <a:pt x="12055" y="0"/>
                    </a:moveTo>
                    <a:lnTo>
                      <a:pt x="10788" y="18"/>
                    </a:lnTo>
                    <a:lnTo>
                      <a:pt x="9557" y="199"/>
                    </a:lnTo>
                    <a:lnTo>
                      <a:pt x="8381" y="525"/>
                    </a:lnTo>
                    <a:lnTo>
                      <a:pt x="7331" y="996"/>
                    </a:lnTo>
                    <a:lnTo>
                      <a:pt x="6408" y="1629"/>
                    </a:lnTo>
                    <a:lnTo>
                      <a:pt x="5684" y="2425"/>
                    </a:lnTo>
                    <a:lnTo>
                      <a:pt x="5213" y="3349"/>
                    </a:lnTo>
                    <a:lnTo>
                      <a:pt x="4996" y="4453"/>
                    </a:lnTo>
                    <a:lnTo>
                      <a:pt x="5032" y="5068"/>
                    </a:lnTo>
                    <a:lnTo>
                      <a:pt x="5032" y="5068"/>
                    </a:lnTo>
                    <a:lnTo>
                      <a:pt x="4797" y="4923"/>
                    </a:lnTo>
                    <a:lnTo>
                      <a:pt x="4308" y="4706"/>
                    </a:lnTo>
                    <a:lnTo>
                      <a:pt x="3548" y="4525"/>
                    </a:lnTo>
                    <a:lnTo>
                      <a:pt x="2552" y="4598"/>
                    </a:lnTo>
                    <a:lnTo>
                      <a:pt x="1647" y="4923"/>
                    </a:lnTo>
                    <a:lnTo>
                      <a:pt x="869" y="5503"/>
                    </a:lnTo>
                    <a:lnTo>
                      <a:pt x="308" y="6263"/>
                    </a:lnTo>
                    <a:lnTo>
                      <a:pt x="55" y="6951"/>
                    </a:lnTo>
                    <a:lnTo>
                      <a:pt x="0" y="7439"/>
                    </a:lnTo>
                    <a:lnTo>
                      <a:pt x="18" y="7964"/>
                    </a:lnTo>
                    <a:lnTo>
                      <a:pt x="145" y="8507"/>
                    </a:lnTo>
                    <a:lnTo>
                      <a:pt x="254" y="8779"/>
                    </a:lnTo>
                    <a:lnTo>
                      <a:pt x="398" y="9141"/>
                    </a:lnTo>
                    <a:lnTo>
                      <a:pt x="797" y="9738"/>
                    </a:lnTo>
                    <a:lnTo>
                      <a:pt x="1249" y="10227"/>
                    </a:lnTo>
                    <a:lnTo>
                      <a:pt x="1792" y="10589"/>
                    </a:lnTo>
                    <a:lnTo>
                      <a:pt x="2371" y="10842"/>
                    </a:lnTo>
                    <a:lnTo>
                      <a:pt x="3005" y="11005"/>
                    </a:lnTo>
                    <a:lnTo>
                      <a:pt x="4018" y="11096"/>
                    </a:lnTo>
                    <a:lnTo>
                      <a:pt x="5430" y="10933"/>
                    </a:lnTo>
                    <a:lnTo>
                      <a:pt x="6842" y="10534"/>
                    </a:lnTo>
                    <a:lnTo>
                      <a:pt x="8145" y="9955"/>
                    </a:lnTo>
                    <a:lnTo>
                      <a:pt x="9286" y="9267"/>
                    </a:lnTo>
                    <a:lnTo>
                      <a:pt x="9738" y="8905"/>
                    </a:lnTo>
                    <a:lnTo>
                      <a:pt x="9955" y="9231"/>
                    </a:lnTo>
                    <a:lnTo>
                      <a:pt x="10516" y="9847"/>
                    </a:lnTo>
                    <a:lnTo>
                      <a:pt x="11222" y="10426"/>
                    </a:lnTo>
                    <a:lnTo>
                      <a:pt x="12019" y="10933"/>
                    </a:lnTo>
                    <a:lnTo>
                      <a:pt x="12924" y="11385"/>
                    </a:lnTo>
                    <a:lnTo>
                      <a:pt x="13865" y="11729"/>
                    </a:lnTo>
                    <a:lnTo>
                      <a:pt x="14861" y="12001"/>
                    </a:lnTo>
                    <a:lnTo>
                      <a:pt x="15838" y="12182"/>
                    </a:lnTo>
                    <a:lnTo>
                      <a:pt x="16797" y="12236"/>
                    </a:lnTo>
                    <a:lnTo>
                      <a:pt x="17684" y="12182"/>
                    </a:lnTo>
                    <a:lnTo>
                      <a:pt x="18517" y="12001"/>
                    </a:lnTo>
                    <a:lnTo>
                      <a:pt x="19223" y="11693"/>
                    </a:lnTo>
                    <a:lnTo>
                      <a:pt x="19820" y="11222"/>
                    </a:lnTo>
                    <a:lnTo>
                      <a:pt x="20236" y="10607"/>
                    </a:lnTo>
                    <a:lnTo>
                      <a:pt x="20472" y="9829"/>
                    </a:lnTo>
                    <a:lnTo>
                      <a:pt x="20472" y="8869"/>
                    </a:lnTo>
                    <a:lnTo>
                      <a:pt x="20381" y="8308"/>
                    </a:lnTo>
                    <a:lnTo>
                      <a:pt x="20417" y="8362"/>
                    </a:lnTo>
                    <a:lnTo>
                      <a:pt x="20598" y="8417"/>
                    </a:lnTo>
                    <a:lnTo>
                      <a:pt x="21123" y="8399"/>
                    </a:lnTo>
                    <a:lnTo>
                      <a:pt x="22173" y="8163"/>
                    </a:lnTo>
                    <a:lnTo>
                      <a:pt x="23386" y="7711"/>
                    </a:lnTo>
                    <a:lnTo>
                      <a:pt x="24255" y="7204"/>
                    </a:lnTo>
                    <a:lnTo>
                      <a:pt x="24761" y="6824"/>
                    </a:lnTo>
                    <a:lnTo>
                      <a:pt x="25178" y="6389"/>
                    </a:lnTo>
                    <a:lnTo>
                      <a:pt x="25467" y="5901"/>
                    </a:lnTo>
                    <a:lnTo>
                      <a:pt x="25630" y="5358"/>
                    </a:lnTo>
                    <a:lnTo>
                      <a:pt x="25594" y="4760"/>
                    </a:lnTo>
                    <a:lnTo>
                      <a:pt x="25377" y="4127"/>
                    </a:lnTo>
                    <a:lnTo>
                      <a:pt x="24906" y="3439"/>
                    </a:lnTo>
                    <a:lnTo>
                      <a:pt x="24580" y="3077"/>
                    </a:lnTo>
                    <a:lnTo>
                      <a:pt x="24218" y="2733"/>
                    </a:lnTo>
                    <a:lnTo>
                      <a:pt x="23386" y="2208"/>
                    </a:lnTo>
                    <a:lnTo>
                      <a:pt x="22463" y="1864"/>
                    </a:lnTo>
                    <a:lnTo>
                      <a:pt x="21503" y="1738"/>
                    </a:lnTo>
                    <a:lnTo>
                      <a:pt x="20544" y="1864"/>
                    </a:lnTo>
                    <a:lnTo>
                      <a:pt x="19639" y="2244"/>
                    </a:lnTo>
                    <a:lnTo>
                      <a:pt x="18825" y="2914"/>
                    </a:lnTo>
                    <a:lnTo>
                      <a:pt x="18155" y="3892"/>
                    </a:lnTo>
                    <a:lnTo>
                      <a:pt x="17901" y="4507"/>
                    </a:lnTo>
                    <a:lnTo>
                      <a:pt x="17920" y="3946"/>
                    </a:lnTo>
                    <a:lnTo>
                      <a:pt x="17684" y="2950"/>
                    </a:lnTo>
                    <a:lnTo>
                      <a:pt x="17196" y="2100"/>
                    </a:lnTo>
                    <a:lnTo>
                      <a:pt x="16453" y="1376"/>
                    </a:lnTo>
                    <a:lnTo>
                      <a:pt x="15530" y="815"/>
                    </a:lnTo>
                    <a:lnTo>
                      <a:pt x="14462" y="398"/>
                    </a:lnTo>
                    <a:lnTo>
                      <a:pt x="13286" y="109"/>
                    </a:lnTo>
                    <a:lnTo>
                      <a:pt x="12055" y="0"/>
                    </a:lnTo>
                    <a:close/>
                  </a:path>
                </a:pathLst>
              </a:cu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99" name="Google Shape;599;p20"/>
              <p:cNvGrpSpPr/>
              <p:nvPr/>
            </p:nvGrpSpPr>
            <p:grpSpPr>
              <a:xfrm flipH="1">
                <a:off x="1208725" y="662616"/>
                <a:ext cx="830714" cy="355988"/>
                <a:chOff x="1925508" y="3606994"/>
                <a:chExt cx="1061479" cy="454879"/>
              </a:xfrm>
            </p:grpSpPr>
            <p:sp>
              <p:nvSpPr>
                <p:cNvPr id="600" name="Google Shape;600;p20"/>
                <p:cNvSpPr/>
                <p:nvPr/>
              </p:nvSpPr>
              <p:spPr>
                <a:xfrm>
                  <a:off x="1930114" y="3611600"/>
                  <a:ext cx="1052267" cy="445666"/>
                </a:xfrm>
                <a:custGeom>
                  <a:avLst/>
                  <a:gdLst/>
                  <a:ahLst/>
                  <a:cxnLst/>
                  <a:rect l="l" t="t" r="r" b="b"/>
                  <a:pathLst>
                    <a:path w="33124" h="14029" extrusionOk="0">
                      <a:moveTo>
                        <a:pt x="16924" y="1"/>
                      </a:moveTo>
                      <a:lnTo>
                        <a:pt x="15802" y="91"/>
                      </a:lnTo>
                      <a:lnTo>
                        <a:pt x="14770" y="344"/>
                      </a:lnTo>
                      <a:lnTo>
                        <a:pt x="13883" y="743"/>
                      </a:lnTo>
                      <a:lnTo>
                        <a:pt x="13177" y="1340"/>
                      </a:lnTo>
                      <a:lnTo>
                        <a:pt x="12688" y="2136"/>
                      </a:lnTo>
                      <a:lnTo>
                        <a:pt x="12435" y="3150"/>
                      </a:lnTo>
                      <a:lnTo>
                        <a:pt x="12417" y="3747"/>
                      </a:lnTo>
                      <a:lnTo>
                        <a:pt x="12290" y="3494"/>
                      </a:lnTo>
                      <a:lnTo>
                        <a:pt x="11928" y="3059"/>
                      </a:lnTo>
                      <a:lnTo>
                        <a:pt x="11494" y="2697"/>
                      </a:lnTo>
                      <a:lnTo>
                        <a:pt x="11005" y="2408"/>
                      </a:lnTo>
                      <a:lnTo>
                        <a:pt x="10191" y="2118"/>
                      </a:lnTo>
                      <a:lnTo>
                        <a:pt x="9014" y="2010"/>
                      </a:lnTo>
                      <a:lnTo>
                        <a:pt x="8163" y="2154"/>
                      </a:lnTo>
                      <a:lnTo>
                        <a:pt x="7638" y="2317"/>
                      </a:lnTo>
                      <a:lnTo>
                        <a:pt x="7186" y="2589"/>
                      </a:lnTo>
                      <a:lnTo>
                        <a:pt x="6788" y="2915"/>
                      </a:lnTo>
                      <a:lnTo>
                        <a:pt x="6498" y="3331"/>
                      </a:lnTo>
                      <a:lnTo>
                        <a:pt x="6317" y="3802"/>
                      </a:lnTo>
                      <a:lnTo>
                        <a:pt x="6245" y="4381"/>
                      </a:lnTo>
                      <a:lnTo>
                        <a:pt x="6335" y="5014"/>
                      </a:lnTo>
                      <a:lnTo>
                        <a:pt x="6444" y="5376"/>
                      </a:lnTo>
                      <a:lnTo>
                        <a:pt x="5991" y="5286"/>
                      </a:lnTo>
                      <a:lnTo>
                        <a:pt x="4869" y="5213"/>
                      </a:lnTo>
                      <a:lnTo>
                        <a:pt x="3656" y="5232"/>
                      </a:lnTo>
                      <a:lnTo>
                        <a:pt x="2426" y="5394"/>
                      </a:lnTo>
                      <a:lnTo>
                        <a:pt x="1321" y="5738"/>
                      </a:lnTo>
                      <a:lnTo>
                        <a:pt x="670" y="6118"/>
                      </a:lnTo>
                      <a:lnTo>
                        <a:pt x="344" y="6444"/>
                      </a:lnTo>
                      <a:lnTo>
                        <a:pt x="109" y="6824"/>
                      </a:lnTo>
                      <a:lnTo>
                        <a:pt x="0" y="7259"/>
                      </a:lnTo>
                      <a:lnTo>
                        <a:pt x="18" y="7766"/>
                      </a:lnTo>
                      <a:lnTo>
                        <a:pt x="199" y="8345"/>
                      </a:lnTo>
                      <a:lnTo>
                        <a:pt x="362" y="8671"/>
                      </a:lnTo>
                      <a:lnTo>
                        <a:pt x="489" y="8906"/>
                      </a:lnTo>
                      <a:lnTo>
                        <a:pt x="869" y="9304"/>
                      </a:lnTo>
                      <a:lnTo>
                        <a:pt x="1358" y="9648"/>
                      </a:lnTo>
                      <a:lnTo>
                        <a:pt x="1937" y="9938"/>
                      </a:lnTo>
                      <a:lnTo>
                        <a:pt x="2950" y="10263"/>
                      </a:lnTo>
                      <a:lnTo>
                        <a:pt x="4471" y="10499"/>
                      </a:lnTo>
                      <a:lnTo>
                        <a:pt x="6100" y="10517"/>
                      </a:lnTo>
                      <a:lnTo>
                        <a:pt x="7675" y="10354"/>
                      </a:lnTo>
                      <a:lnTo>
                        <a:pt x="9068" y="10028"/>
                      </a:lnTo>
                      <a:lnTo>
                        <a:pt x="10173" y="9539"/>
                      </a:lnTo>
                      <a:lnTo>
                        <a:pt x="10553" y="9250"/>
                      </a:lnTo>
                      <a:lnTo>
                        <a:pt x="10625" y="9648"/>
                      </a:lnTo>
                      <a:lnTo>
                        <a:pt x="11005" y="10426"/>
                      </a:lnTo>
                      <a:lnTo>
                        <a:pt x="11602" y="11150"/>
                      </a:lnTo>
                      <a:lnTo>
                        <a:pt x="12363" y="11838"/>
                      </a:lnTo>
                      <a:lnTo>
                        <a:pt x="13250" y="12435"/>
                      </a:lnTo>
                      <a:lnTo>
                        <a:pt x="14191" y="12960"/>
                      </a:lnTo>
                      <a:lnTo>
                        <a:pt x="15132" y="13395"/>
                      </a:lnTo>
                      <a:lnTo>
                        <a:pt x="16019" y="13702"/>
                      </a:lnTo>
                      <a:lnTo>
                        <a:pt x="16417" y="13811"/>
                      </a:lnTo>
                      <a:lnTo>
                        <a:pt x="17105" y="13938"/>
                      </a:lnTo>
                      <a:lnTo>
                        <a:pt x="18354" y="14028"/>
                      </a:lnTo>
                      <a:lnTo>
                        <a:pt x="19476" y="13883"/>
                      </a:lnTo>
                      <a:lnTo>
                        <a:pt x="20490" y="13521"/>
                      </a:lnTo>
                      <a:lnTo>
                        <a:pt x="21395" y="12960"/>
                      </a:lnTo>
                      <a:lnTo>
                        <a:pt x="22191" y="12236"/>
                      </a:lnTo>
                      <a:lnTo>
                        <a:pt x="22879" y="11331"/>
                      </a:lnTo>
                      <a:lnTo>
                        <a:pt x="23476" y="10263"/>
                      </a:lnTo>
                      <a:lnTo>
                        <a:pt x="23748" y="9684"/>
                      </a:lnTo>
                      <a:lnTo>
                        <a:pt x="24019" y="10010"/>
                      </a:lnTo>
                      <a:lnTo>
                        <a:pt x="24779" y="10571"/>
                      </a:lnTo>
                      <a:lnTo>
                        <a:pt x="25775" y="11006"/>
                      </a:lnTo>
                      <a:lnTo>
                        <a:pt x="26897" y="11313"/>
                      </a:lnTo>
                      <a:lnTo>
                        <a:pt x="28092" y="11494"/>
                      </a:lnTo>
                      <a:lnTo>
                        <a:pt x="29250" y="11530"/>
                      </a:lnTo>
                      <a:lnTo>
                        <a:pt x="30336" y="11404"/>
                      </a:lnTo>
                      <a:lnTo>
                        <a:pt x="31259" y="11132"/>
                      </a:lnTo>
                      <a:lnTo>
                        <a:pt x="31621" y="10933"/>
                      </a:lnTo>
                      <a:lnTo>
                        <a:pt x="31983" y="10698"/>
                      </a:lnTo>
                      <a:lnTo>
                        <a:pt x="32508" y="10245"/>
                      </a:lnTo>
                      <a:lnTo>
                        <a:pt x="32870" y="9811"/>
                      </a:lnTo>
                      <a:lnTo>
                        <a:pt x="33069" y="9395"/>
                      </a:lnTo>
                      <a:lnTo>
                        <a:pt x="33124" y="8996"/>
                      </a:lnTo>
                      <a:lnTo>
                        <a:pt x="33051" y="8652"/>
                      </a:lnTo>
                      <a:lnTo>
                        <a:pt x="32852" y="8345"/>
                      </a:lnTo>
                      <a:lnTo>
                        <a:pt x="32545" y="8091"/>
                      </a:lnTo>
                      <a:lnTo>
                        <a:pt x="31965" y="7820"/>
                      </a:lnTo>
                      <a:lnTo>
                        <a:pt x="30934" y="7711"/>
                      </a:lnTo>
                      <a:lnTo>
                        <a:pt x="30065" y="7856"/>
                      </a:lnTo>
                      <a:lnTo>
                        <a:pt x="29467" y="8055"/>
                      </a:lnTo>
                      <a:lnTo>
                        <a:pt x="28888" y="8363"/>
                      </a:lnTo>
                      <a:lnTo>
                        <a:pt x="28309" y="8779"/>
                      </a:lnTo>
                      <a:lnTo>
                        <a:pt x="28038" y="9033"/>
                      </a:lnTo>
                      <a:lnTo>
                        <a:pt x="28038" y="8399"/>
                      </a:lnTo>
                      <a:lnTo>
                        <a:pt x="27838" y="7168"/>
                      </a:lnTo>
                      <a:lnTo>
                        <a:pt x="27458" y="5974"/>
                      </a:lnTo>
                      <a:lnTo>
                        <a:pt x="26952" y="4815"/>
                      </a:lnTo>
                      <a:lnTo>
                        <a:pt x="26662" y="4272"/>
                      </a:lnTo>
                      <a:lnTo>
                        <a:pt x="26463" y="3928"/>
                      </a:lnTo>
                      <a:lnTo>
                        <a:pt x="25865" y="3240"/>
                      </a:lnTo>
                      <a:lnTo>
                        <a:pt x="25087" y="2589"/>
                      </a:lnTo>
                      <a:lnTo>
                        <a:pt x="24128" y="1973"/>
                      </a:lnTo>
                      <a:lnTo>
                        <a:pt x="23060" y="1430"/>
                      </a:lnTo>
                      <a:lnTo>
                        <a:pt x="21883" y="942"/>
                      </a:lnTo>
                      <a:lnTo>
                        <a:pt x="20653" y="544"/>
                      </a:lnTo>
                      <a:lnTo>
                        <a:pt x="19386" y="254"/>
                      </a:lnTo>
                      <a:lnTo>
                        <a:pt x="18137" y="55"/>
                      </a:lnTo>
                      <a:lnTo>
                        <a:pt x="16924"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 name="Google Shape;601;p20"/>
                <p:cNvSpPr/>
                <p:nvPr/>
              </p:nvSpPr>
              <p:spPr>
                <a:xfrm>
                  <a:off x="1925508" y="3606994"/>
                  <a:ext cx="1061479" cy="454879"/>
                </a:xfrm>
                <a:custGeom>
                  <a:avLst/>
                  <a:gdLst/>
                  <a:ahLst/>
                  <a:cxnLst/>
                  <a:rect l="l" t="t" r="r" b="b"/>
                  <a:pathLst>
                    <a:path w="33414" h="14319" extrusionOk="0">
                      <a:moveTo>
                        <a:pt x="17594" y="1"/>
                      </a:moveTo>
                      <a:lnTo>
                        <a:pt x="15983" y="73"/>
                      </a:lnTo>
                      <a:lnTo>
                        <a:pt x="15277" y="236"/>
                      </a:lnTo>
                      <a:lnTo>
                        <a:pt x="14643" y="417"/>
                      </a:lnTo>
                      <a:lnTo>
                        <a:pt x="13865" y="833"/>
                      </a:lnTo>
                      <a:lnTo>
                        <a:pt x="13431" y="1177"/>
                      </a:lnTo>
                      <a:lnTo>
                        <a:pt x="13087" y="1557"/>
                      </a:lnTo>
                      <a:lnTo>
                        <a:pt x="12797" y="2010"/>
                      </a:lnTo>
                      <a:lnTo>
                        <a:pt x="12598" y="2517"/>
                      </a:lnTo>
                      <a:lnTo>
                        <a:pt x="12453" y="3078"/>
                      </a:lnTo>
                      <a:lnTo>
                        <a:pt x="12435" y="3385"/>
                      </a:lnTo>
                      <a:lnTo>
                        <a:pt x="12236" y="3150"/>
                      </a:lnTo>
                      <a:lnTo>
                        <a:pt x="11766" y="2734"/>
                      </a:lnTo>
                      <a:lnTo>
                        <a:pt x="11223" y="2426"/>
                      </a:lnTo>
                      <a:lnTo>
                        <a:pt x="10607" y="2191"/>
                      </a:lnTo>
                      <a:lnTo>
                        <a:pt x="9974" y="2064"/>
                      </a:lnTo>
                      <a:lnTo>
                        <a:pt x="9340" y="2010"/>
                      </a:lnTo>
                      <a:lnTo>
                        <a:pt x="8688" y="2064"/>
                      </a:lnTo>
                      <a:lnTo>
                        <a:pt x="8091" y="2191"/>
                      </a:lnTo>
                      <a:lnTo>
                        <a:pt x="7802" y="2299"/>
                      </a:lnTo>
                      <a:lnTo>
                        <a:pt x="7349" y="2517"/>
                      </a:lnTo>
                      <a:lnTo>
                        <a:pt x="6824" y="2951"/>
                      </a:lnTo>
                      <a:lnTo>
                        <a:pt x="6571" y="3313"/>
                      </a:lnTo>
                      <a:lnTo>
                        <a:pt x="6390" y="3693"/>
                      </a:lnTo>
                      <a:lnTo>
                        <a:pt x="6281" y="4109"/>
                      </a:lnTo>
                      <a:lnTo>
                        <a:pt x="6263" y="4815"/>
                      </a:lnTo>
                      <a:lnTo>
                        <a:pt x="6372" y="5322"/>
                      </a:lnTo>
                      <a:lnTo>
                        <a:pt x="5666" y="5232"/>
                      </a:lnTo>
                      <a:lnTo>
                        <a:pt x="3982" y="5214"/>
                      </a:lnTo>
                      <a:lnTo>
                        <a:pt x="2661" y="5377"/>
                      </a:lnTo>
                      <a:lnTo>
                        <a:pt x="1847" y="5576"/>
                      </a:lnTo>
                      <a:lnTo>
                        <a:pt x="1123" y="5883"/>
                      </a:lnTo>
                      <a:lnTo>
                        <a:pt x="543" y="6300"/>
                      </a:lnTo>
                      <a:lnTo>
                        <a:pt x="326" y="6553"/>
                      </a:lnTo>
                      <a:lnTo>
                        <a:pt x="163" y="6788"/>
                      </a:lnTo>
                      <a:lnTo>
                        <a:pt x="0" y="7313"/>
                      </a:lnTo>
                      <a:lnTo>
                        <a:pt x="18" y="7892"/>
                      </a:lnTo>
                      <a:lnTo>
                        <a:pt x="199" y="8544"/>
                      </a:lnTo>
                      <a:lnTo>
                        <a:pt x="362" y="8888"/>
                      </a:lnTo>
                      <a:lnTo>
                        <a:pt x="634" y="8743"/>
                      </a:lnTo>
                      <a:lnTo>
                        <a:pt x="489" y="8435"/>
                      </a:lnTo>
                      <a:lnTo>
                        <a:pt x="326" y="7892"/>
                      </a:lnTo>
                      <a:lnTo>
                        <a:pt x="308" y="7386"/>
                      </a:lnTo>
                      <a:lnTo>
                        <a:pt x="435" y="6933"/>
                      </a:lnTo>
                      <a:lnTo>
                        <a:pt x="561" y="6734"/>
                      </a:lnTo>
                      <a:lnTo>
                        <a:pt x="779" y="6499"/>
                      </a:lnTo>
                      <a:lnTo>
                        <a:pt x="1358" y="6101"/>
                      </a:lnTo>
                      <a:lnTo>
                        <a:pt x="2100" y="5811"/>
                      </a:lnTo>
                      <a:lnTo>
                        <a:pt x="2933" y="5630"/>
                      </a:lnTo>
                      <a:lnTo>
                        <a:pt x="4254" y="5503"/>
                      </a:lnTo>
                      <a:lnTo>
                        <a:pt x="5919" y="5558"/>
                      </a:lnTo>
                      <a:lnTo>
                        <a:pt x="6553" y="5666"/>
                      </a:lnTo>
                      <a:lnTo>
                        <a:pt x="6625" y="5666"/>
                      </a:lnTo>
                      <a:lnTo>
                        <a:pt x="6697" y="5612"/>
                      </a:lnTo>
                      <a:lnTo>
                        <a:pt x="6734" y="5539"/>
                      </a:lnTo>
                      <a:lnTo>
                        <a:pt x="6734" y="5467"/>
                      </a:lnTo>
                      <a:lnTo>
                        <a:pt x="6589" y="4978"/>
                      </a:lnTo>
                      <a:lnTo>
                        <a:pt x="6571" y="4091"/>
                      </a:lnTo>
                      <a:lnTo>
                        <a:pt x="6788" y="3530"/>
                      </a:lnTo>
                      <a:lnTo>
                        <a:pt x="7023" y="3204"/>
                      </a:lnTo>
                      <a:lnTo>
                        <a:pt x="7494" y="2788"/>
                      </a:lnTo>
                      <a:lnTo>
                        <a:pt x="7928" y="2589"/>
                      </a:lnTo>
                      <a:lnTo>
                        <a:pt x="8218" y="2480"/>
                      </a:lnTo>
                      <a:lnTo>
                        <a:pt x="8833" y="2336"/>
                      </a:lnTo>
                      <a:lnTo>
                        <a:pt x="9485" y="2318"/>
                      </a:lnTo>
                      <a:lnTo>
                        <a:pt x="10136" y="2390"/>
                      </a:lnTo>
                      <a:lnTo>
                        <a:pt x="10770" y="2553"/>
                      </a:lnTo>
                      <a:lnTo>
                        <a:pt x="11349" y="2824"/>
                      </a:lnTo>
                      <a:lnTo>
                        <a:pt x="11874" y="3204"/>
                      </a:lnTo>
                      <a:lnTo>
                        <a:pt x="12272" y="3675"/>
                      </a:lnTo>
                      <a:lnTo>
                        <a:pt x="12435" y="3947"/>
                      </a:lnTo>
                      <a:lnTo>
                        <a:pt x="12490" y="4037"/>
                      </a:lnTo>
                      <a:lnTo>
                        <a:pt x="12598" y="4037"/>
                      </a:lnTo>
                      <a:lnTo>
                        <a:pt x="12689" y="3983"/>
                      </a:lnTo>
                      <a:lnTo>
                        <a:pt x="12707" y="3892"/>
                      </a:lnTo>
                      <a:lnTo>
                        <a:pt x="12707" y="3566"/>
                      </a:lnTo>
                      <a:lnTo>
                        <a:pt x="12797" y="2951"/>
                      </a:lnTo>
                      <a:lnTo>
                        <a:pt x="12942" y="2408"/>
                      </a:lnTo>
                      <a:lnTo>
                        <a:pt x="13195" y="1919"/>
                      </a:lnTo>
                      <a:lnTo>
                        <a:pt x="13521" y="1503"/>
                      </a:lnTo>
                      <a:lnTo>
                        <a:pt x="13938" y="1141"/>
                      </a:lnTo>
                      <a:lnTo>
                        <a:pt x="14444" y="851"/>
                      </a:lnTo>
                      <a:lnTo>
                        <a:pt x="15024" y="616"/>
                      </a:lnTo>
                      <a:lnTo>
                        <a:pt x="15349" y="526"/>
                      </a:lnTo>
                      <a:lnTo>
                        <a:pt x="16073" y="363"/>
                      </a:lnTo>
                      <a:lnTo>
                        <a:pt x="17684" y="308"/>
                      </a:lnTo>
                      <a:lnTo>
                        <a:pt x="19386" y="526"/>
                      </a:lnTo>
                      <a:lnTo>
                        <a:pt x="21123" y="942"/>
                      </a:lnTo>
                      <a:lnTo>
                        <a:pt x="22771" y="1557"/>
                      </a:lnTo>
                      <a:lnTo>
                        <a:pt x="24273" y="2299"/>
                      </a:lnTo>
                      <a:lnTo>
                        <a:pt x="25504" y="3150"/>
                      </a:lnTo>
                      <a:lnTo>
                        <a:pt x="26210" y="3802"/>
                      </a:lnTo>
                      <a:lnTo>
                        <a:pt x="26554" y="4254"/>
                      </a:lnTo>
                      <a:lnTo>
                        <a:pt x="26680" y="4490"/>
                      </a:lnTo>
                      <a:lnTo>
                        <a:pt x="27024" y="5159"/>
                      </a:lnTo>
                      <a:lnTo>
                        <a:pt x="27549" y="6408"/>
                      </a:lnTo>
                      <a:lnTo>
                        <a:pt x="27875" y="7567"/>
                      </a:lnTo>
                      <a:lnTo>
                        <a:pt x="28020" y="8653"/>
                      </a:lnTo>
                      <a:lnTo>
                        <a:pt x="28038" y="9178"/>
                      </a:lnTo>
                      <a:lnTo>
                        <a:pt x="28038" y="9268"/>
                      </a:lnTo>
                      <a:lnTo>
                        <a:pt x="28128" y="9304"/>
                      </a:lnTo>
                      <a:lnTo>
                        <a:pt x="28201" y="9340"/>
                      </a:lnTo>
                      <a:lnTo>
                        <a:pt x="28291" y="9286"/>
                      </a:lnTo>
                      <a:lnTo>
                        <a:pt x="28526" y="9051"/>
                      </a:lnTo>
                      <a:lnTo>
                        <a:pt x="29051" y="8671"/>
                      </a:lnTo>
                      <a:lnTo>
                        <a:pt x="29848" y="8273"/>
                      </a:lnTo>
                      <a:lnTo>
                        <a:pt x="30879" y="8037"/>
                      </a:lnTo>
                      <a:lnTo>
                        <a:pt x="31821" y="8055"/>
                      </a:lnTo>
                      <a:lnTo>
                        <a:pt x="32219" y="8182"/>
                      </a:lnTo>
                      <a:lnTo>
                        <a:pt x="32581" y="8345"/>
                      </a:lnTo>
                      <a:lnTo>
                        <a:pt x="32943" y="8671"/>
                      </a:lnTo>
                      <a:lnTo>
                        <a:pt x="33088" y="8942"/>
                      </a:lnTo>
                      <a:lnTo>
                        <a:pt x="33106" y="9087"/>
                      </a:lnTo>
                      <a:lnTo>
                        <a:pt x="33106" y="9304"/>
                      </a:lnTo>
                      <a:lnTo>
                        <a:pt x="32961" y="9757"/>
                      </a:lnTo>
                      <a:lnTo>
                        <a:pt x="32599" y="10227"/>
                      </a:lnTo>
                      <a:lnTo>
                        <a:pt x="32038" y="10716"/>
                      </a:lnTo>
                      <a:lnTo>
                        <a:pt x="31694" y="10951"/>
                      </a:lnTo>
                      <a:lnTo>
                        <a:pt x="31350" y="11132"/>
                      </a:lnTo>
                      <a:lnTo>
                        <a:pt x="30463" y="11404"/>
                      </a:lnTo>
                      <a:lnTo>
                        <a:pt x="29413" y="11513"/>
                      </a:lnTo>
                      <a:lnTo>
                        <a:pt x="28273" y="11476"/>
                      </a:lnTo>
                      <a:lnTo>
                        <a:pt x="27115" y="11332"/>
                      </a:lnTo>
                      <a:lnTo>
                        <a:pt x="26010" y="11024"/>
                      </a:lnTo>
                      <a:lnTo>
                        <a:pt x="25033" y="10608"/>
                      </a:lnTo>
                      <a:lnTo>
                        <a:pt x="24273" y="10064"/>
                      </a:lnTo>
                      <a:lnTo>
                        <a:pt x="24019" y="9739"/>
                      </a:lnTo>
                      <a:lnTo>
                        <a:pt x="23947" y="9684"/>
                      </a:lnTo>
                      <a:lnTo>
                        <a:pt x="23875" y="9666"/>
                      </a:lnTo>
                      <a:lnTo>
                        <a:pt x="23802" y="9702"/>
                      </a:lnTo>
                      <a:lnTo>
                        <a:pt x="23748" y="9757"/>
                      </a:lnTo>
                      <a:lnTo>
                        <a:pt x="23458" y="10390"/>
                      </a:lnTo>
                      <a:lnTo>
                        <a:pt x="22825" y="11494"/>
                      </a:lnTo>
                      <a:lnTo>
                        <a:pt x="22101" y="12381"/>
                      </a:lnTo>
                      <a:lnTo>
                        <a:pt x="21304" y="13087"/>
                      </a:lnTo>
                      <a:lnTo>
                        <a:pt x="20399" y="13594"/>
                      </a:lnTo>
                      <a:lnTo>
                        <a:pt x="19422" y="13902"/>
                      </a:lnTo>
                      <a:lnTo>
                        <a:pt x="18354" y="14010"/>
                      </a:lnTo>
                      <a:lnTo>
                        <a:pt x="17214" y="13938"/>
                      </a:lnTo>
                      <a:lnTo>
                        <a:pt x="16598" y="13811"/>
                      </a:lnTo>
                      <a:lnTo>
                        <a:pt x="16182" y="13703"/>
                      </a:lnTo>
                      <a:lnTo>
                        <a:pt x="15277" y="13377"/>
                      </a:lnTo>
                      <a:lnTo>
                        <a:pt x="14336" y="12942"/>
                      </a:lnTo>
                      <a:lnTo>
                        <a:pt x="13413" y="12418"/>
                      </a:lnTo>
                      <a:lnTo>
                        <a:pt x="12562" y="11820"/>
                      </a:lnTo>
                      <a:lnTo>
                        <a:pt x="11838" y="11169"/>
                      </a:lnTo>
                      <a:lnTo>
                        <a:pt x="11259" y="10463"/>
                      </a:lnTo>
                      <a:lnTo>
                        <a:pt x="10915" y="9739"/>
                      </a:lnTo>
                      <a:lnTo>
                        <a:pt x="10861" y="9377"/>
                      </a:lnTo>
                      <a:lnTo>
                        <a:pt x="10824" y="9304"/>
                      </a:lnTo>
                      <a:lnTo>
                        <a:pt x="10752" y="9250"/>
                      </a:lnTo>
                      <a:lnTo>
                        <a:pt x="10680" y="9250"/>
                      </a:lnTo>
                      <a:lnTo>
                        <a:pt x="10607" y="9286"/>
                      </a:lnTo>
                      <a:lnTo>
                        <a:pt x="10281" y="9540"/>
                      </a:lnTo>
                      <a:lnTo>
                        <a:pt x="9322" y="9974"/>
                      </a:lnTo>
                      <a:lnTo>
                        <a:pt x="8091" y="10300"/>
                      </a:lnTo>
                      <a:lnTo>
                        <a:pt x="6679" y="10481"/>
                      </a:lnTo>
                      <a:lnTo>
                        <a:pt x="5919" y="10517"/>
                      </a:lnTo>
                      <a:lnTo>
                        <a:pt x="5919" y="10807"/>
                      </a:lnTo>
                      <a:lnTo>
                        <a:pt x="6661" y="10789"/>
                      </a:lnTo>
                      <a:lnTo>
                        <a:pt x="8037" y="10608"/>
                      </a:lnTo>
                      <a:lnTo>
                        <a:pt x="9250" y="10318"/>
                      </a:lnTo>
                      <a:lnTo>
                        <a:pt x="10227" y="9920"/>
                      </a:lnTo>
                      <a:lnTo>
                        <a:pt x="10607" y="9666"/>
                      </a:lnTo>
                      <a:lnTo>
                        <a:pt x="10716" y="10064"/>
                      </a:lnTo>
                      <a:lnTo>
                        <a:pt x="11150" y="10843"/>
                      </a:lnTo>
                      <a:lnTo>
                        <a:pt x="11802" y="11567"/>
                      </a:lnTo>
                      <a:lnTo>
                        <a:pt x="12598" y="12218"/>
                      </a:lnTo>
                      <a:lnTo>
                        <a:pt x="13467" y="12798"/>
                      </a:lnTo>
                      <a:lnTo>
                        <a:pt x="14408" y="13304"/>
                      </a:lnTo>
                      <a:lnTo>
                        <a:pt x="15766" y="13884"/>
                      </a:lnTo>
                      <a:lnTo>
                        <a:pt x="16526" y="14101"/>
                      </a:lnTo>
                      <a:lnTo>
                        <a:pt x="16997" y="14191"/>
                      </a:lnTo>
                      <a:lnTo>
                        <a:pt x="17883" y="14300"/>
                      </a:lnTo>
                      <a:lnTo>
                        <a:pt x="18318" y="14318"/>
                      </a:lnTo>
                      <a:lnTo>
                        <a:pt x="18770" y="14300"/>
                      </a:lnTo>
                      <a:lnTo>
                        <a:pt x="19639" y="14173"/>
                      </a:lnTo>
                      <a:lnTo>
                        <a:pt x="20454" y="13902"/>
                      </a:lnTo>
                      <a:lnTo>
                        <a:pt x="21214" y="13522"/>
                      </a:lnTo>
                      <a:lnTo>
                        <a:pt x="21920" y="12979"/>
                      </a:lnTo>
                      <a:lnTo>
                        <a:pt x="22571" y="12327"/>
                      </a:lnTo>
                      <a:lnTo>
                        <a:pt x="23151" y="11549"/>
                      </a:lnTo>
                      <a:lnTo>
                        <a:pt x="23694" y="10626"/>
                      </a:lnTo>
                      <a:lnTo>
                        <a:pt x="23929" y="10119"/>
                      </a:lnTo>
                      <a:lnTo>
                        <a:pt x="24237" y="10427"/>
                      </a:lnTo>
                      <a:lnTo>
                        <a:pt x="25069" y="10970"/>
                      </a:lnTo>
                      <a:lnTo>
                        <a:pt x="26101" y="11368"/>
                      </a:lnTo>
                      <a:lnTo>
                        <a:pt x="27223" y="11657"/>
                      </a:lnTo>
                      <a:lnTo>
                        <a:pt x="28400" y="11802"/>
                      </a:lnTo>
                      <a:lnTo>
                        <a:pt x="29558" y="11802"/>
                      </a:lnTo>
                      <a:lnTo>
                        <a:pt x="30608" y="11675"/>
                      </a:lnTo>
                      <a:lnTo>
                        <a:pt x="31495" y="11404"/>
                      </a:lnTo>
                      <a:lnTo>
                        <a:pt x="31857" y="11205"/>
                      </a:lnTo>
                      <a:lnTo>
                        <a:pt x="32237" y="10933"/>
                      </a:lnTo>
                      <a:lnTo>
                        <a:pt x="32852" y="10408"/>
                      </a:lnTo>
                      <a:lnTo>
                        <a:pt x="33251" y="9865"/>
                      </a:lnTo>
                      <a:lnTo>
                        <a:pt x="33414" y="9322"/>
                      </a:lnTo>
                      <a:lnTo>
                        <a:pt x="33414" y="9051"/>
                      </a:lnTo>
                      <a:lnTo>
                        <a:pt x="33377" y="8870"/>
                      </a:lnTo>
                      <a:lnTo>
                        <a:pt x="33214" y="8526"/>
                      </a:lnTo>
                      <a:lnTo>
                        <a:pt x="32925" y="8218"/>
                      </a:lnTo>
                      <a:lnTo>
                        <a:pt x="32545" y="7983"/>
                      </a:lnTo>
                      <a:lnTo>
                        <a:pt x="32309" y="7892"/>
                      </a:lnTo>
                      <a:lnTo>
                        <a:pt x="31911" y="7766"/>
                      </a:lnTo>
                      <a:lnTo>
                        <a:pt x="30952" y="7711"/>
                      </a:lnTo>
                      <a:lnTo>
                        <a:pt x="29920" y="7929"/>
                      </a:lnTo>
                      <a:lnTo>
                        <a:pt x="28852" y="8435"/>
                      </a:lnTo>
                      <a:lnTo>
                        <a:pt x="28327" y="8834"/>
                      </a:lnTo>
                      <a:lnTo>
                        <a:pt x="28309" y="8327"/>
                      </a:lnTo>
                      <a:lnTo>
                        <a:pt x="28128" y="7277"/>
                      </a:lnTo>
                      <a:lnTo>
                        <a:pt x="27784" y="6173"/>
                      </a:lnTo>
                      <a:lnTo>
                        <a:pt x="27278" y="4978"/>
                      </a:lnTo>
                      <a:lnTo>
                        <a:pt x="26952" y="4345"/>
                      </a:lnTo>
                      <a:lnTo>
                        <a:pt x="26807" y="4091"/>
                      </a:lnTo>
                      <a:lnTo>
                        <a:pt x="26409" y="3585"/>
                      </a:lnTo>
                      <a:lnTo>
                        <a:pt x="25667" y="2861"/>
                      </a:lnTo>
                      <a:lnTo>
                        <a:pt x="24345" y="1974"/>
                      </a:lnTo>
                      <a:lnTo>
                        <a:pt x="22789" y="1213"/>
                      </a:lnTo>
                      <a:lnTo>
                        <a:pt x="21087" y="616"/>
                      </a:lnTo>
                      <a:lnTo>
                        <a:pt x="19313" y="200"/>
                      </a:lnTo>
                      <a:lnTo>
                        <a:pt x="1759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20"/>
                <p:cNvSpPr/>
                <p:nvPr/>
              </p:nvSpPr>
              <p:spPr>
                <a:xfrm>
                  <a:off x="1925508" y="3606994"/>
                  <a:ext cx="1061479" cy="454879"/>
                </a:xfrm>
                <a:custGeom>
                  <a:avLst/>
                  <a:gdLst/>
                  <a:ahLst/>
                  <a:cxnLst/>
                  <a:rect l="l" t="t" r="r" b="b"/>
                  <a:pathLst>
                    <a:path w="33414" h="14319" extrusionOk="0">
                      <a:moveTo>
                        <a:pt x="16924" y="1"/>
                      </a:moveTo>
                      <a:lnTo>
                        <a:pt x="15911" y="91"/>
                      </a:lnTo>
                      <a:lnTo>
                        <a:pt x="14969" y="308"/>
                      </a:lnTo>
                      <a:lnTo>
                        <a:pt x="14119" y="670"/>
                      </a:lnTo>
                      <a:lnTo>
                        <a:pt x="13757" y="924"/>
                      </a:lnTo>
                      <a:lnTo>
                        <a:pt x="13467" y="1141"/>
                      </a:lnTo>
                      <a:lnTo>
                        <a:pt x="12996" y="1666"/>
                      </a:lnTo>
                      <a:lnTo>
                        <a:pt x="12671" y="2281"/>
                      </a:lnTo>
                      <a:lnTo>
                        <a:pt x="12471" y="2987"/>
                      </a:lnTo>
                      <a:lnTo>
                        <a:pt x="12435" y="3385"/>
                      </a:lnTo>
                      <a:lnTo>
                        <a:pt x="12236" y="3150"/>
                      </a:lnTo>
                      <a:lnTo>
                        <a:pt x="11766" y="2734"/>
                      </a:lnTo>
                      <a:lnTo>
                        <a:pt x="11223" y="2426"/>
                      </a:lnTo>
                      <a:lnTo>
                        <a:pt x="10607" y="2191"/>
                      </a:lnTo>
                      <a:lnTo>
                        <a:pt x="9974" y="2064"/>
                      </a:lnTo>
                      <a:lnTo>
                        <a:pt x="9340" y="2010"/>
                      </a:lnTo>
                      <a:lnTo>
                        <a:pt x="8688" y="2064"/>
                      </a:lnTo>
                      <a:lnTo>
                        <a:pt x="8091" y="2191"/>
                      </a:lnTo>
                      <a:lnTo>
                        <a:pt x="7802" y="2299"/>
                      </a:lnTo>
                      <a:lnTo>
                        <a:pt x="7349" y="2517"/>
                      </a:lnTo>
                      <a:lnTo>
                        <a:pt x="6824" y="2951"/>
                      </a:lnTo>
                      <a:lnTo>
                        <a:pt x="6571" y="3313"/>
                      </a:lnTo>
                      <a:lnTo>
                        <a:pt x="6390" y="3693"/>
                      </a:lnTo>
                      <a:lnTo>
                        <a:pt x="6281" y="4109"/>
                      </a:lnTo>
                      <a:lnTo>
                        <a:pt x="6263" y="4815"/>
                      </a:lnTo>
                      <a:lnTo>
                        <a:pt x="6372" y="5322"/>
                      </a:lnTo>
                      <a:lnTo>
                        <a:pt x="5666" y="5232"/>
                      </a:lnTo>
                      <a:lnTo>
                        <a:pt x="3982" y="5214"/>
                      </a:lnTo>
                      <a:lnTo>
                        <a:pt x="2661" y="5377"/>
                      </a:lnTo>
                      <a:lnTo>
                        <a:pt x="1847" y="5576"/>
                      </a:lnTo>
                      <a:lnTo>
                        <a:pt x="1123" y="5883"/>
                      </a:lnTo>
                      <a:lnTo>
                        <a:pt x="543" y="6300"/>
                      </a:lnTo>
                      <a:lnTo>
                        <a:pt x="326" y="6553"/>
                      </a:lnTo>
                      <a:lnTo>
                        <a:pt x="163" y="6788"/>
                      </a:lnTo>
                      <a:lnTo>
                        <a:pt x="0" y="7313"/>
                      </a:lnTo>
                      <a:lnTo>
                        <a:pt x="18" y="7892"/>
                      </a:lnTo>
                      <a:lnTo>
                        <a:pt x="199" y="8544"/>
                      </a:lnTo>
                      <a:lnTo>
                        <a:pt x="362" y="8888"/>
                      </a:lnTo>
                      <a:lnTo>
                        <a:pt x="525" y="9159"/>
                      </a:lnTo>
                      <a:lnTo>
                        <a:pt x="978" y="9630"/>
                      </a:lnTo>
                      <a:lnTo>
                        <a:pt x="1575" y="10010"/>
                      </a:lnTo>
                      <a:lnTo>
                        <a:pt x="2263" y="10300"/>
                      </a:lnTo>
                      <a:lnTo>
                        <a:pt x="3421" y="10626"/>
                      </a:lnTo>
                      <a:lnTo>
                        <a:pt x="5105" y="10825"/>
                      </a:lnTo>
                      <a:lnTo>
                        <a:pt x="5919" y="10807"/>
                      </a:lnTo>
                      <a:lnTo>
                        <a:pt x="6661" y="10789"/>
                      </a:lnTo>
                      <a:lnTo>
                        <a:pt x="8037" y="10608"/>
                      </a:lnTo>
                      <a:lnTo>
                        <a:pt x="9250" y="10318"/>
                      </a:lnTo>
                      <a:lnTo>
                        <a:pt x="10227" y="9920"/>
                      </a:lnTo>
                      <a:lnTo>
                        <a:pt x="10607" y="9666"/>
                      </a:lnTo>
                      <a:lnTo>
                        <a:pt x="10716" y="10064"/>
                      </a:lnTo>
                      <a:lnTo>
                        <a:pt x="11150" y="10843"/>
                      </a:lnTo>
                      <a:lnTo>
                        <a:pt x="11802" y="11567"/>
                      </a:lnTo>
                      <a:lnTo>
                        <a:pt x="12598" y="12218"/>
                      </a:lnTo>
                      <a:lnTo>
                        <a:pt x="13467" y="12798"/>
                      </a:lnTo>
                      <a:lnTo>
                        <a:pt x="14408" y="13304"/>
                      </a:lnTo>
                      <a:lnTo>
                        <a:pt x="15766" y="13884"/>
                      </a:lnTo>
                      <a:lnTo>
                        <a:pt x="16526" y="14101"/>
                      </a:lnTo>
                      <a:lnTo>
                        <a:pt x="16997" y="14191"/>
                      </a:lnTo>
                      <a:lnTo>
                        <a:pt x="17883" y="14300"/>
                      </a:lnTo>
                      <a:lnTo>
                        <a:pt x="18318" y="14318"/>
                      </a:lnTo>
                      <a:lnTo>
                        <a:pt x="18770" y="14300"/>
                      </a:lnTo>
                      <a:lnTo>
                        <a:pt x="19639" y="14173"/>
                      </a:lnTo>
                      <a:lnTo>
                        <a:pt x="20454" y="13902"/>
                      </a:lnTo>
                      <a:lnTo>
                        <a:pt x="21214" y="13522"/>
                      </a:lnTo>
                      <a:lnTo>
                        <a:pt x="21920" y="12979"/>
                      </a:lnTo>
                      <a:lnTo>
                        <a:pt x="22571" y="12327"/>
                      </a:lnTo>
                      <a:lnTo>
                        <a:pt x="23151" y="11549"/>
                      </a:lnTo>
                      <a:lnTo>
                        <a:pt x="23694" y="10626"/>
                      </a:lnTo>
                      <a:lnTo>
                        <a:pt x="23929" y="10119"/>
                      </a:lnTo>
                      <a:lnTo>
                        <a:pt x="24237" y="10427"/>
                      </a:lnTo>
                      <a:lnTo>
                        <a:pt x="25069" y="10970"/>
                      </a:lnTo>
                      <a:lnTo>
                        <a:pt x="26101" y="11368"/>
                      </a:lnTo>
                      <a:lnTo>
                        <a:pt x="27223" y="11657"/>
                      </a:lnTo>
                      <a:lnTo>
                        <a:pt x="28400" y="11802"/>
                      </a:lnTo>
                      <a:lnTo>
                        <a:pt x="29558" y="11802"/>
                      </a:lnTo>
                      <a:lnTo>
                        <a:pt x="30608" y="11675"/>
                      </a:lnTo>
                      <a:lnTo>
                        <a:pt x="31495" y="11404"/>
                      </a:lnTo>
                      <a:lnTo>
                        <a:pt x="31857" y="11205"/>
                      </a:lnTo>
                      <a:lnTo>
                        <a:pt x="32237" y="10933"/>
                      </a:lnTo>
                      <a:lnTo>
                        <a:pt x="32852" y="10408"/>
                      </a:lnTo>
                      <a:lnTo>
                        <a:pt x="33251" y="9865"/>
                      </a:lnTo>
                      <a:lnTo>
                        <a:pt x="33414" y="9322"/>
                      </a:lnTo>
                      <a:lnTo>
                        <a:pt x="33414" y="9051"/>
                      </a:lnTo>
                      <a:lnTo>
                        <a:pt x="33377" y="8870"/>
                      </a:lnTo>
                      <a:lnTo>
                        <a:pt x="33214" y="8526"/>
                      </a:lnTo>
                      <a:lnTo>
                        <a:pt x="32925" y="8218"/>
                      </a:lnTo>
                      <a:lnTo>
                        <a:pt x="32545" y="7983"/>
                      </a:lnTo>
                      <a:lnTo>
                        <a:pt x="32309" y="7892"/>
                      </a:lnTo>
                      <a:lnTo>
                        <a:pt x="31911" y="7766"/>
                      </a:lnTo>
                      <a:lnTo>
                        <a:pt x="30952" y="7711"/>
                      </a:lnTo>
                      <a:lnTo>
                        <a:pt x="29920" y="7929"/>
                      </a:lnTo>
                      <a:lnTo>
                        <a:pt x="28852" y="8435"/>
                      </a:lnTo>
                      <a:lnTo>
                        <a:pt x="28327" y="8834"/>
                      </a:lnTo>
                      <a:lnTo>
                        <a:pt x="28309" y="8327"/>
                      </a:lnTo>
                      <a:lnTo>
                        <a:pt x="28128" y="7277"/>
                      </a:lnTo>
                      <a:lnTo>
                        <a:pt x="27784" y="6173"/>
                      </a:lnTo>
                      <a:lnTo>
                        <a:pt x="27278" y="4978"/>
                      </a:lnTo>
                      <a:lnTo>
                        <a:pt x="26952" y="4345"/>
                      </a:lnTo>
                      <a:lnTo>
                        <a:pt x="26680" y="4490"/>
                      </a:lnTo>
                      <a:lnTo>
                        <a:pt x="27024" y="5159"/>
                      </a:lnTo>
                      <a:lnTo>
                        <a:pt x="27549" y="6408"/>
                      </a:lnTo>
                      <a:lnTo>
                        <a:pt x="27875" y="7567"/>
                      </a:lnTo>
                      <a:lnTo>
                        <a:pt x="28020" y="8653"/>
                      </a:lnTo>
                      <a:lnTo>
                        <a:pt x="28038" y="9178"/>
                      </a:lnTo>
                      <a:lnTo>
                        <a:pt x="28038" y="9268"/>
                      </a:lnTo>
                      <a:lnTo>
                        <a:pt x="28128" y="9304"/>
                      </a:lnTo>
                      <a:lnTo>
                        <a:pt x="28201" y="9340"/>
                      </a:lnTo>
                      <a:lnTo>
                        <a:pt x="28291" y="9286"/>
                      </a:lnTo>
                      <a:lnTo>
                        <a:pt x="28526" y="9051"/>
                      </a:lnTo>
                      <a:lnTo>
                        <a:pt x="29051" y="8671"/>
                      </a:lnTo>
                      <a:lnTo>
                        <a:pt x="29848" y="8273"/>
                      </a:lnTo>
                      <a:lnTo>
                        <a:pt x="30879" y="8037"/>
                      </a:lnTo>
                      <a:lnTo>
                        <a:pt x="31821" y="8055"/>
                      </a:lnTo>
                      <a:lnTo>
                        <a:pt x="32219" y="8182"/>
                      </a:lnTo>
                      <a:lnTo>
                        <a:pt x="32581" y="8345"/>
                      </a:lnTo>
                      <a:lnTo>
                        <a:pt x="32943" y="8671"/>
                      </a:lnTo>
                      <a:lnTo>
                        <a:pt x="33088" y="8942"/>
                      </a:lnTo>
                      <a:lnTo>
                        <a:pt x="33106" y="9087"/>
                      </a:lnTo>
                      <a:lnTo>
                        <a:pt x="33106" y="9304"/>
                      </a:lnTo>
                      <a:lnTo>
                        <a:pt x="32961" y="9757"/>
                      </a:lnTo>
                      <a:lnTo>
                        <a:pt x="32599" y="10227"/>
                      </a:lnTo>
                      <a:lnTo>
                        <a:pt x="32038" y="10716"/>
                      </a:lnTo>
                      <a:lnTo>
                        <a:pt x="31694" y="10951"/>
                      </a:lnTo>
                      <a:lnTo>
                        <a:pt x="31350" y="11132"/>
                      </a:lnTo>
                      <a:lnTo>
                        <a:pt x="30463" y="11404"/>
                      </a:lnTo>
                      <a:lnTo>
                        <a:pt x="29413" y="11513"/>
                      </a:lnTo>
                      <a:lnTo>
                        <a:pt x="28273" y="11476"/>
                      </a:lnTo>
                      <a:lnTo>
                        <a:pt x="27115" y="11332"/>
                      </a:lnTo>
                      <a:lnTo>
                        <a:pt x="26010" y="11024"/>
                      </a:lnTo>
                      <a:lnTo>
                        <a:pt x="25033" y="10608"/>
                      </a:lnTo>
                      <a:lnTo>
                        <a:pt x="24273" y="10064"/>
                      </a:lnTo>
                      <a:lnTo>
                        <a:pt x="24019" y="9739"/>
                      </a:lnTo>
                      <a:lnTo>
                        <a:pt x="23947" y="9684"/>
                      </a:lnTo>
                      <a:lnTo>
                        <a:pt x="23875" y="9666"/>
                      </a:lnTo>
                      <a:lnTo>
                        <a:pt x="23802" y="9702"/>
                      </a:lnTo>
                      <a:lnTo>
                        <a:pt x="23748" y="9757"/>
                      </a:lnTo>
                      <a:lnTo>
                        <a:pt x="23458" y="10390"/>
                      </a:lnTo>
                      <a:lnTo>
                        <a:pt x="22825" y="11494"/>
                      </a:lnTo>
                      <a:lnTo>
                        <a:pt x="22101" y="12381"/>
                      </a:lnTo>
                      <a:lnTo>
                        <a:pt x="21304" y="13087"/>
                      </a:lnTo>
                      <a:lnTo>
                        <a:pt x="20399" y="13594"/>
                      </a:lnTo>
                      <a:lnTo>
                        <a:pt x="19422" y="13902"/>
                      </a:lnTo>
                      <a:lnTo>
                        <a:pt x="18354" y="14010"/>
                      </a:lnTo>
                      <a:lnTo>
                        <a:pt x="17214" y="13938"/>
                      </a:lnTo>
                      <a:lnTo>
                        <a:pt x="16598" y="13811"/>
                      </a:lnTo>
                      <a:lnTo>
                        <a:pt x="16182" y="13703"/>
                      </a:lnTo>
                      <a:lnTo>
                        <a:pt x="15277" y="13377"/>
                      </a:lnTo>
                      <a:lnTo>
                        <a:pt x="14336" y="12942"/>
                      </a:lnTo>
                      <a:lnTo>
                        <a:pt x="13413" y="12418"/>
                      </a:lnTo>
                      <a:lnTo>
                        <a:pt x="12562" y="11820"/>
                      </a:lnTo>
                      <a:lnTo>
                        <a:pt x="11838" y="11169"/>
                      </a:lnTo>
                      <a:lnTo>
                        <a:pt x="11259" y="10463"/>
                      </a:lnTo>
                      <a:lnTo>
                        <a:pt x="10915" y="9739"/>
                      </a:lnTo>
                      <a:lnTo>
                        <a:pt x="10861" y="9377"/>
                      </a:lnTo>
                      <a:lnTo>
                        <a:pt x="10824" y="9304"/>
                      </a:lnTo>
                      <a:lnTo>
                        <a:pt x="10752" y="9250"/>
                      </a:lnTo>
                      <a:lnTo>
                        <a:pt x="10680" y="9250"/>
                      </a:lnTo>
                      <a:lnTo>
                        <a:pt x="10607" y="9286"/>
                      </a:lnTo>
                      <a:lnTo>
                        <a:pt x="10281" y="9540"/>
                      </a:lnTo>
                      <a:lnTo>
                        <a:pt x="9322" y="9974"/>
                      </a:lnTo>
                      <a:lnTo>
                        <a:pt x="8091" y="10300"/>
                      </a:lnTo>
                      <a:lnTo>
                        <a:pt x="6679" y="10481"/>
                      </a:lnTo>
                      <a:lnTo>
                        <a:pt x="5919" y="10517"/>
                      </a:lnTo>
                      <a:lnTo>
                        <a:pt x="5123" y="10517"/>
                      </a:lnTo>
                      <a:lnTo>
                        <a:pt x="3512" y="10354"/>
                      </a:lnTo>
                      <a:lnTo>
                        <a:pt x="2408" y="10046"/>
                      </a:lnTo>
                      <a:lnTo>
                        <a:pt x="1756" y="9775"/>
                      </a:lnTo>
                      <a:lnTo>
                        <a:pt x="1213" y="9413"/>
                      </a:lnTo>
                      <a:lnTo>
                        <a:pt x="779" y="8997"/>
                      </a:lnTo>
                      <a:lnTo>
                        <a:pt x="634" y="8743"/>
                      </a:lnTo>
                      <a:lnTo>
                        <a:pt x="489" y="8435"/>
                      </a:lnTo>
                      <a:lnTo>
                        <a:pt x="326" y="7892"/>
                      </a:lnTo>
                      <a:lnTo>
                        <a:pt x="308" y="7386"/>
                      </a:lnTo>
                      <a:lnTo>
                        <a:pt x="435" y="6933"/>
                      </a:lnTo>
                      <a:lnTo>
                        <a:pt x="561" y="6734"/>
                      </a:lnTo>
                      <a:lnTo>
                        <a:pt x="779" y="6499"/>
                      </a:lnTo>
                      <a:lnTo>
                        <a:pt x="1358" y="6101"/>
                      </a:lnTo>
                      <a:lnTo>
                        <a:pt x="2100" y="5811"/>
                      </a:lnTo>
                      <a:lnTo>
                        <a:pt x="2933" y="5630"/>
                      </a:lnTo>
                      <a:lnTo>
                        <a:pt x="4254" y="5503"/>
                      </a:lnTo>
                      <a:lnTo>
                        <a:pt x="5919" y="5558"/>
                      </a:lnTo>
                      <a:lnTo>
                        <a:pt x="6553" y="5666"/>
                      </a:lnTo>
                      <a:lnTo>
                        <a:pt x="6625" y="5666"/>
                      </a:lnTo>
                      <a:lnTo>
                        <a:pt x="6697" y="5612"/>
                      </a:lnTo>
                      <a:lnTo>
                        <a:pt x="6734" y="5539"/>
                      </a:lnTo>
                      <a:lnTo>
                        <a:pt x="6734" y="5467"/>
                      </a:lnTo>
                      <a:lnTo>
                        <a:pt x="6589" y="4978"/>
                      </a:lnTo>
                      <a:lnTo>
                        <a:pt x="6571" y="4091"/>
                      </a:lnTo>
                      <a:lnTo>
                        <a:pt x="6788" y="3530"/>
                      </a:lnTo>
                      <a:lnTo>
                        <a:pt x="7023" y="3204"/>
                      </a:lnTo>
                      <a:lnTo>
                        <a:pt x="7494" y="2788"/>
                      </a:lnTo>
                      <a:lnTo>
                        <a:pt x="7928" y="2589"/>
                      </a:lnTo>
                      <a:lnTo>
                        <a:pt x="8218" y="2480"/>
                      </a:lnTo>
                      <a:lnTo>
                        <a:pt x="8833" y="2336"/>
                      </a:lnTo>
                      <a:lnTo>
                        <a:pt x="9485" y="2318"/>
                      </a:lnTo>
                      <a:lnTo>
                        <a:pt x="10136" y="2390"/>
                      </a:lnTo>
                      <a:lnTo>
                        <a:pt x="10770" y="2553"/>
                      </a:lnTo>
                      <a:lnTo>
                        <a:pt x="11349" y="2824"/>
                      </a:lnTo>
                      <a:lnTo>
                        <a:pt x="11874" y="3204"/>
                      </a:lnTo>
                      <a:lnTo>
                        <a:pt x="12272" y="3675"/>
                      </a:lnTo>
                      <a:lnTo>
                        <a:pt x="12435" y="3947"/>
                      </a:lnTo>
                      <a:lnTo>
                        <a:pt x="12490" y="4037"/>
                      </a:lnTo>
                      <a:lnTo>
                        <a:pt x="12598" y="4037"/>
                      </a:lnTo>
                      <a:lnTo>
                        <a:pt x="12689" y="3983"/>
                      </a:lnTo>
                      <a:lnTo>
                        <a:pt x="12707" y="3892"/>
                      </a:lnTo>
                      <a:lnTo>
                        <a:pt x="12725" y="3440"/>
                      </a:lnTo>
                      <a:lnTo>
                        <a:pt x="12870" y="2643"/>
                      </a:lnTo>
                      <a:lnTo>
                        <a:pt x="13159" y="1974"/>
                      </a:lnTo>
                      <a:lnTo>
                        <a:pt x="13630" y="1394"/>
                      </a:lnTo>
                      <a:lnTo>
                        <a:pt x="13938" y="1159"/>
                      </a:lnTo>
                      <a:lnTo>
                        <a:pt x="14281" y="924"/>
                      </a:lnTo>
                      <a:lnTo>
                        <a:pt x="15096" y="580"/>
                      </a:lnTo>
                      <a:lnTo>
                        <a:pt x="16001" y="381"/>
                      </a:lnTo>
                      <a:lnTo>
                        <a:pt x="16978" y="308"/>
                      </a:lnTo>
                      <a:lnTo>
                        <a:pt x="18010" y="327"/>
                      </a:lnTo>
                      <a:lnTo>
                        <a:pt x="19042" y="453"/>
                      </a:lnTo>
                      <a:lnTo>
                        <a:pt x="20598" y="779"/>
                      </a:lnTo>
                      <a:lnTo>
                        <a:pt x="21558" y="1087"/>
                      </a:lnTo>
                      <a:lnTo>
                        <a:pt x="21648" y="797"/>
                      </a:lnTo>
                      <a:lnTo>
                        <a:pt x="20671" y="489"/>
                      </a:lnTo>
                      <a:lnTo>
                        <a:pt x="19078" y="164"/>
                      </a:lnTo>
                      <a:lnTo>
                        <a:pt x="17992" y="37"/>
                      </a:lnTo>
                      <a:lnTo>
                        <a:pt x="1692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03" name="Google Shape;603;p20"/>
              <p:cNvSpPr/>
              <p:nvPr/>
            </p:nvSpPr>
            <p:spPr>
              <a:xfrm flipH="1">
                <a:off x="-507307" y="662627"/>
                <a:ext cx="1011079" cy="482680"/>
              </a:xfrm>
              <a:custGeom>
                <a:avLst/>
                <a:gdLst/>
                <a:ahLst/>
                <a:cxnLst/>
                <a:rect l="l" t="t" r="r" b="b"/>
                <a:pathLst>
                  <a:path w="25631" h="12236" extrusionOk="0">
                    <a:moveTo>
                      <a:pt x="12055" y="0"/>
                    </a:moveTo>
                    <a:lnTo>
                      <a:pt x="10788" y="18"/>
                    </a:lnTo>
                    <a:lnTo>
                      <a:pt x="9557" y="199"/>
                    </a:lnTo>
                    <a:lnTo>
                      <a:pt x="8381" y="525"/>
                    </a:lnTo>
                    <a:lnTo>
                      <a:pt x="7331" y="996"/>
                    </a:lnTo>
                    <a:lnTo>
                      <a:pt x="6408" y="1629"/>
                    </a:lnTo>
                    <a:lnTo>
                      <a:pt x="5684" y="2425"/>
                    </a:lnTo>
                    <a:lnTo>
                      <a:pt x="5213" y="3349"/>
                    </a:lnTo>
                    <a:lnTo>
                      <a:pt x="4996" y="4453"/>
                    </a:lnTo>
                    <a:lnTo>
                      <a:pt x="5032" y="5068"/>
                    </a:lnTo>
                    <a:lnTo>
                      <a:pt x="5032" y="5068"/>
                    </a:lnTo>
                    <a:lnTo>
                      <a:pt x="4797" y="4923"/>
                    </a:lnTo>
                    <a:lnTo>
                      <a:pt x="4308" y="4706"/>
                    </a:lnTo>
                    <a:lnTo>
                      <a:pt x="3548" y="4525"/>
                    </a:lnTo>
                    <a:lnTo>
                      <a:pt x="2552" y="4598"/>
                    </a:lnTo>
                    <a:lnTo>
                      <a:pt x="1647" y="4923"/>
                    </a:lnTo>
                    <a:lnTo>
                      <a:pt x="869" y="5503"/>
                    </a:lnTo>
                    <a:lnTo>
                      <a:pt x="308" y="6263"/>
                    </a:lnTo>
                    <a:lnTo>
                      <a:pt x="55" y="6951"/>
                    </a:lnTo>
                    <a:lnTo>
                      <a:pt x="0" y="7439"/>
                    </a:lnTo>
                    <a:lnTo>
                      <a:pt x="18" y="7964"/>
                    </a:lnTo>
                    <a:lnTo>
                      <a:pt x="145" y="8507"/>
                    </a:lnTo>
                    <a:lnTo>
                      <a:pt x="254" y="8779"/>
                    </a:lnTo>
                    <a:lnTo>
                      <a:pt x="398" y="9141"/>
                    </a:lnTo>
                    <a:lnTo>
                      <a:pt x="797" y="9738"/>
                    </a:lnTo>
                    <a:lnTo>
                      <a:pt x="1249" y="10227"/>
                    </a:lnTo>
                    <a:lnTo>
                      <a:pt x="1792" y="10589"/>
                    </a:lnTo>
                    <a:lnTo>
                      <a:pt x="2371" y="10842"/>
                    </a:lnTo>
                    <a:lnTo>
                      <a:pt x="3005" y="11005"/>
                    </a:lnTo>
                    <a:lnTo>
                      <a:pt x="4018" y="11096"/>
                    </a:lnTo>
                    <a:lnTo>
                      <a:pt x="5430" y="10933"/>
                    </a:lnTo>
                    <a:lnTo>
                      <a:pt x="6842" y="10534"/>
                    </a:lnTo>
                    <a:lnTo>
                      <a:pt x="8145" y="9955"/>
                    </a:lnTo>
                    <a:lnTo>
                      <a:pt x="9286" y="9267"/>
                    </a:lnTo>
                    <a:lnTo>
                      <a:pt x="9738" y="8905"/>
                    </a:lnTo>
                    <a:lnTo>
                      <a:pt x="9955" y="9231"/>
                    </a:lnTo>
                    <a:lnTo>
                      <a:pt x="10516" y="9847"/>
                    </a:lnTo>
                    <a:lnTo>
                      <a:pt x="11222" y="10426"/>
                    </a:lnTo>
                    <a:lnTo>
                      <a:pt x="12019" y="10933"/>
                    </a:lnTo>
                    <a:lnTo>
                      <a:pt x="12924" y="11385"/>
                    </a:lnTo>
                    <a:lnTo>
                      <a:pt x="13865" y="11729"/>
                    </a:lnTo>
                    <a:lnTo>
                      <a:pt x="14861" y="12001"/>
                    </a:lnTo>
                    <a:lnTo>
                      <a:pt x="15838" y="12182"/>
                    </a:lnTo>
                    <a:lnTo>
                      <a:pt x="16797" y="12236"/>
                    </a:lnTo>
                    <a:lnTo>
                      <a:pt x="17684" y="12182"/>
                    </a:lnTo>
                    <a:lnTo>
                      <a:pt x="18517" y="12001"/>
                    </a:lnTo>
                    <a:lnTo>
                      <a:pt x="19223" y="11693"/>
                    </a:lnTo>
                    <a:lnTo>
                      <a:pt x="19820" y="11222"/>
                    </a:lnTo>
                    <a:lnTo>
                      <a:pt x="20236" y="10607"/>
                    </a:lnTo>
                    <a:lnTo>
                      <a:pt x="20472" y="9829"/>
                    </a:lnTo>
                    <a:lnTo>
                      <a:pt x="20472" y="8869"/>
                    </a:lnTo>
                    <a:lnTo>
                      <a:pt x="20381" y="8308"/>
                    </a:lnTo>
                    <a:lnTo>
                      <a:pt x="20417" y="8362"/>
                    </a:lnTo>
                    <a:lnTo>
                      <a:pt x="20598" y="8417"/>
                    </a:lnTo>
                    <a:lnTo>
                      <a:pt x="21123" y="8399"/>
                    </a:lnTo>
                    <a:lnTo>
                      <a:pt x="22173" y="8163"/>
                    </a:lnTo>
                    <a:lnTo>
                      <a:pt x="23386" y="7711"/>
                    </a:lnTo>
                    <a:lnTo>
                      <a:pt x="24255" y="7204"/>
                    </a:lnTo>
                    <a:lnTo>
                      <a:pt x="24761" y="6824"/>
                    </a:lnTo>
                    <a:lnTo>
                      <a:pt x="25178" y="6389"/>
                    </a:lnTo>
                    <a:lnTo>
                      <a:pt x="25467" y="5901"/>
                    </a:lnTo>
                    <a:lnTo>
                      <a:pt x="25630" y="5358"/>
                    </a:lnTo>
                    <a:lnTo>
                      <a:pt x="25594" y="4760"/>
                    </a:lnTo>
                    <a:lnTo>
                      <a:pt x="25377" y="4127"/>
                    </a:lnTo>
                    <a:lnTo>
                      <a:pt x="24906" y="3439"/>
                    </a:lnTo>
                    <a:lnTo>
                      <a:pt x="24580" y="3077"/>
                    </a:lnTo>
                    <a:lnTo>
                      <a:pt x="24218" y="2733"/>
                    </a:lnTo>
                    <a:lnTo>
                      <a:pt x="23386" y="2208"/>
                    </a:lnTo>
                    <a:lnTo>
                      <a:pt x="22463" y="1864"/>
                    </a:lnTo>
                    <a:lnTo>
                      <a:pt x="21503" y="1738"/>
                    </a:lnTo>
                    <a:lnTo>
                      <a:pt x="20544" y="1864"/>
                    </a:lnTo>
                    <a:lnTo>
                      <a:pt x="19639" y="2244"/>
                    </a:lnTo>
                    <a:lnTo>
                      <a:pt x="18825" y="2914"/>
                    </a:lnTo>
                    <a:lnTo>
                      <a:pt x="18155" y="3892"/>
                    </a:lnTo>
                    <a:lnTo>
                      <a:pt x="17901" y="4507"/>
                    </a:lnTo>
                    <a:lnTo>
                      <a:pt x="17920" y="3946"/>
                    </a:lnTo>
                    <a:lnTo>
                      <a:pt x="17684" y="2950"/>
                    </a:lnTo>
                    <a:lnTo>
                      <a:pt x="17196" y="2100"/>
                    </a:lnTo>
                    <a:lnTo>
                      <a:pt x="16453" y="1376"/>
                    </a:lnTo>
                    <a:lnTo>
                      <a:pt x="15530" y="815"/>
                    </a:lnTo>
                    <a:lnTo>
                      <a:pt x="14462" y="398"/>
                    </a:lnTo>
                    <a:lnTo>
                      <a:pt x="13286" y="109"/>
                    </a:lnTo>
                    <a:lnTo>
                      <a:pt x="12055" y="0"/>
                    </a:lnTo>
                    <a:close/>
                  </a:path>
                </a:pathLst>
              </a:cu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04" name="Google Shape;604;p20"/>
            <p:cNvGrpSpPr/>
            <p:nvPr/>
          </p:nvGrpSpPr>
          <p:grpSpPr>
            <a:xfrm>
              <a:off x="-320647" y="2830210"/>
              <a:ext cx="1673250" cy="2546013"/>
              <a:chOff x="-320647" y="2830210"/>
              <a:chExt cx="1673250" cy="2546013"/>
            </a:xfrm>
          </p:grpSpPr>
          <p:grpSp>
            <p:nvGrpSpPr>
              <p:cNvPr id="605" name="Google Shape;605;p20"/>
              <p:cNvGrpSpPr/>
              <p:nvPr/>
            </p:nvGrpSpPr>
            <p:grpSpPr>
              <a:xfrm rot="448858">
                <a:off x="13316" y="2867077"/>
                <a:ext cx="691882" cy="1920661"/>
                <a:chOff x="5621053" y="396189"/>
                <a:chExt cx="872876" cy="2423098"/>
              </a:xfrm>
            </p:grpSpPr>
            <p:sp>
              <p:nvSpPr>
                <p:cNvPr id="606" name="Google Shape;606;p20"/>
                <p:cNvSpPr/>
                <p:nvPr/>
              </p:nvSpPr>
              <p:spPr>
                <a:xfrm>
                  <a:off x="5942476" y="1646812"/>
                  <a:ext cx="221960" cy="1172475"/>
                </a:xfrm>
                <a:custGeom>
                  <a:avLst/>
                  <a:gdLst/>
                  <a:ahLst/>
                  <a:cxnLst/>
                  <a:rect l="l" t="t" r="r" b="b"/>
                  <a:pathLst>
                    <a:path w="6987" h="36908" extrusionOk="0">
                      <a:moveTo>
                        <a:pt x="3729" y="1"/>
                      </a:moveTo>
                      <a:lnTo>
                        <a:pt x="3421" y="55"/>
                      </a:lnTo>
                      <a:lnTo>
                        <a:pt x="3494" y="598"/>
                      </a:lnTo>
                      <a:lnTo>
                        <a:pt x="3584" y="1684"/>
                      </a:lnTo>
                      <a:lnTo>
                        <a:pt x="3584" y="2770"/>
                      </a:lnTo>
                      <a:lnTo>
                        <a:pt x="3512" y="3874"/>
                      </a:lnTo>
                      <a:lnTo>
                        <a:pt x="3222" y="5594"/>
                      </a:lnTo>
                      <a:lnTo>
                        <a:pt x="2498" y="8055"/>
                      </a:lnTo>
                      <a:lnTo>
                        <a:pt x="1973" y="9395"/>
                      </a:lnTo>
                      <a:lnTo>
                        <a:pt x="1503" y="10607"/>
                      </a:lnTo>
                      <a:lnTo>
                        <a:pt x="652" y="13105"/>
                      </a:lnTo>
                      <a:lnTo>
                        <a:pt x="199" y="15042"/>
                      </a:lnTo>
                      <a:lnTo>
                        <a:pt x="36" y="16345"/>
                      </a:lnTo>
                      <a:lnTo>
                        <a:pt x="0" y="17685"/>
                      </a:lnTo>
                      <a:lnTo>
                        <a:pt x="109" y="19024"/>
                      </a:lnTo>
                      <a:lnTo>
                        <a:pt x="236" y="19712"/>
                      </a:lnTo>
                      <a:lnTo>
                        <a:pt x="471" y="20671"/>
                      </a:lnTo>
                      <a:lnTo>
                        <a:pt x="1104" y="22517"/>
                      </a:lnTo>
                      <a:lnTo>
                        <a:pt x="2371" y="25142"/>
                      </a:lnTo>
                      <a:lnTo>
                        <a:pt x="3313" y="26807"/>
                      </a:lnTo>
                      <a:lnTo>
                        <a:pt x="3747" y="27604"/>
                      </a:lnTo>
                      <a:lnTo>
                        <a:pt x="4200" y="28418"/>
                      </a:lnTo>
                      <a:lnTo>
                        <a:pt x="4797" y="29540"/>
                      </a:lnTo>
                      <a:lnTo>
                        <a:pt x="5720" y="31731"/>
                      </a:lnTo>
                      <a:lnTo>
                        <a:pt x="6335" y="33830"/>
                      </a:lnTo>
                      <a:lnTo>
                        <a:pt x="6643" y="35876"/>
                      </a:lnTo>
                      <a:lnTo>
                        <a:pt x="6697" y="36907"/>
                      </a:lnTo>
                      <a:lnTo>
                        <a:pt x="6987" y="36907"/>
                      </a:lnTo>
                      <a:lnTo>
                        <a:pt x="6951" y="35857"/>
                      </a:lnTo>
                      <a:lnTo>
                        <a:pt x="6625" y="33776"/>
                      </a:lnTo>
                      <a:lnTo>
                        <a:pt x="5991" y="31640"/>
                      </a:lnTo>
                      <a:lnTo>
                        <a:pt x="5068" y="29414"/>
                      </a:lnTo>
                      <a:lnTo>
                        <a:pt x="4471" y="28273"/>
                      </a:lnTo>
                      <a:lnTo>
                        <a:pt x="4019" y="27459"/>
                      </a:lnTo>
                      <a:lnTo>
                        <a:pt x="3566" y="26662"/>
                      </a:lnTo>
                      <a:lnTo>
                        <a:pt x="2607" y="24961"/>
                      </a:lnTo>
                      <a:lnTo>
                        <a:pt x="1376" y="22391"/>
                      </a:lnTo>
                      <a:lnTo>
                        <a:pt x="760" y="20599"/>
                      </a:lnTo>
                      <a:lnTo>
                        <a:pt x="525" y="19640"/>
                      </a:lnTo>
                      <a:lnTo>
                        <a:pt x="398" y="18988"/>
                      </a:lnTo>
                      <a:lnTo>
                        <a:pt x="290" y="17667"/>
                      </a:lnTo>
                      <a:lnTo>
                        <a:pt x="344" y="16363"/>
                      </a:lnTo>
                      <a:lnTo>
                        <a:pt x="507" y="15078"/>
                      </a:lnTo>
                      <a:lnTo>
                        <a:pt x="941" y="13160"/>
                      </a:lnTo>
                      <a:lnTo>
                        <a:pt x="1774" y="10698"/>
                      </a:lnTo>
                      <a:lnTo>
                        <a:pt x="2263" y="9503"/>
                      </a:lnTo>
                      <a:lnTo>
                        <a:pt x="2788" y="8146"/>
                      </a:lnTo>
                      <a:lnTo>
                        <a:pt x="3512" y="5648"/>
                      </a:lnTo>
                      <a:lnTo>
                        <a:pt x="3801" y="3892"/>
                      </a:lnTo>
                      <a:lnTo>
                        <a:pt x="3892" y="2770"/>
                      </a:lnTo>
                      <a:lnTo>
                        <a:pt x="3892" y="1666"/>
                      </a:lnTo>
                      <a:lnTo>
                        <a:pt x="3801" y="562"/>
                      </a:lnTo>
                      <a:lnTo>
                        <a:pt x="3729"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 name="Google Shape;607;p20"/>
                <p:cNvSpPr/>
                <p:nvPr/>
              </p:nvSpPr>
              <p:spPr>
                <a:xfrm>
                  <a:off x="5948226" y="1451315"/>
                  <a:ext cx="235778" cy="242100"/>
                </a:xfrm>
                <a:custGeom>
                  <a:avLst/>
                  <a:gdLst/>
                  <a:ahLst/>
                  <a:cxnLst/>
                  <a:rect l="l" t="t" r="r" b="b"/>
                  <a:pathLst>
                    <a:path w="7422" h="7621" extrusionOk="0">
                      <a:moveTo>
                        <a:pt x="4942" y="1"/>
                      </a:moveTo>
                      <a:lnTo>
                        <a:pt x="2009" y="91"/>
                      </a:lnTo>
                      <a:lnTo>
                        <a:pt x="1376" y="2299"/>
                      </a:lnTo>
                      <a:lnTo>
                        <a:pt x="797" y="4616"/>
                      </a:lnTo>
                      <a:lnTo>
                        <a:pt x="326" y="6191"/>
                      </a:lnTo>
                      <a:lnTo>
                        <a:pt x="0" y="7114"/>
                      </a:lnTo>
                      <a:lnTo>
                        <a:pt x="941" y="7349"/>
                      </a:lnTo>
                      <a:lnTo>
                        <a:pt x="2752" y="7621"/>
                      </a:lnTo>
                      <a:lnTo>
                        <a:pt x="4562" y="7603"/>
                      </a:lnTo>
                      <a:lnTo>
                        <a:pt x="6426" y="7277"/>
                      </a:lnTo>
                      <a:lnTo>
                        <a:pt x="7421" y="6987"/>
                      </a:lnTo>
                      <a:lnTo>
                        <a:pt x="6752" y="5286"/>
                      </a:lnTo>
                      <a:lnTo>
                        <a:pt x="5792" y="2933"/>
                      </a:lnTo>
                      <a:lnTo>
                        <a:pt x="5213" y="1105"/>
                      </a:lnTo>
                      <a:lnTo>
                        <a:pt x="4942"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 name="Google Shape;608;p20"/>
                <p:cNvSpPr/>
                <p:nvPr/>
              </p:nvSpPr>
              <p:spPr>
                <a:xfrm>
                  <a:off x="5943048" y="1450171"/>
                  <a:ext cx="245563" cy="248422"/>
                </a:xfrm>
                <a:custGeom>
                  <a:avLst/>
                  <a:gdLst/>
                  <a:ahLst/>
                  <a:cxnLst/>
                  <a:rect l="l" t="t" r="r" b="b"/>
                  <a:pathLst>
                    <a:path w="7730" h="7820" extrusionOk="0">
                      <a:moveTo>
                        <a:pt x="5249" y="0"/>
                      </a:moveTo>
                      <a:lnTo>
                        <a:pt x="4942" y="73"/>
                      </a:lnTo>
                      <a:lnTo>
                        <a:pt x="5340" y="1575"/>
                      </a:lnTo>
                      <a:lnTo>
                        <a:pt x="6173" y="3964"/>
                      </a:lnTo>
                      <a:lnTo>
                        <a:pt x="6625" y="5050"/>
                      </a:lnTo>
                      <a:lnTo>
                        <a:pt x="7005" y="5955"/>
                      </a:lnTo>
                      <a:lnTo>
                        <a:pt x="7385" y="6915"/>
                      </a:lnTo>
                      <a:lnTo>
                        <a:pt x="6516" y="7186"/>
                      </a:lnTo>
                      <a:lnTo>
                        <a:pt x="4815" y="7476"/>
                      </a:lnTo>
                      <a:lnTo>
                        <a:pt x="3096" y="7512"/>
                      </a:lnTo>
                      <a:lnTo>
                        <a:pt x="1304" y="7277"/>
                      </a:lnTo>
                      <a:lnTo>
                        <a:pt x="362" y="7041"/>
                      </a:lnTo>
                      <a:lnTo>
                        <a:pt x="706" y="6046"/>
                      </a:lnTo>
                      <a:lnTo>
                        <a:pt x="1195" y="4326"/>
                      </a:lnTo>
                      <a:lnTo>
                        <a:pt x="1412" y="3494"/>
                      </a:lnTo>
                      <a:lnTo>
                        <a:pt x="1756" y="2082"/>
                      </a:lnTo>
                      <a:lnTo>
                        <a:pt x="2317" y="181"/>
                      </a:lnTo>
                      <a:lnTo>
                        <a:pt x="2028" y="91"/>
                      </a:lnTo>
                      <a:lnTo>
                        <a:pt x="1466" y="2009"/>
                      </a:lnTo>
                      <a:lnTo>
                        <a:pt x="1123" y="3403"/>
                      </a:lnTo>
                      <a:lnTo>
                        <a:pt x="887" y="4308"/>
                      </a:lnTo>
                      <a:lnTo>
                        <a:pt x="399" y="6046"/>
                      </a:lnTo>
                      <a:lnTo>
                        <a:pt x="18" y="7096"/>
                      </a:lnTo>
                      <a:lnTo>
                        <a:pt x="0" y="7150"/>
                      </a:lnTo>
                      <a:lnTo>
                        <a:pt x="37" y="7222"/>
                      </a:lnTo>
                      <a:lnTo>
                        <a:pt x="73" y="7277"/>
                      </a:lnTo>
                      <a:lnTo>
                        <a:pt x="127" y="7295"/>
                      </a:lnTo>
                      <a:lnTo>
                        <a:pt x="1086" y="7530"/>
                      </a:lnTo>
                      <a:lnTo>
                        <a:pt x="2896" y="7802"/>
                      </a:lnTo>
                      <a:lnTo>
                        <a:pt x="3765" y="7820"/>
                      </a:lnTo>
                      <a:lnTo>
                        <a:pt x="4725" y="7802"/>
                      </a:lnTo>
                      <a:lnTo>
                        <a:pt x="6643" y="7458"/>
                      </a:lnTo>
                      <a:lnTo>
                        <a:pt x="7621" y="7150"/>
                      </a:lnTo>
                      <a:lnTo>
                        <a:pt x="7675" y="7132"/>
                      </a:lnTo>
                      <a:lnTo>
                        <a:pt x="7711" y="7078"/>
                      </a:lnTo>
                      <a:lnTo>
                        <a:pt x="7729" y="7023"/>
                      </a:lnTo>
                      <a:lnTo>
                        <a:pt x="7729" y="6969"/>
                      </a:lnTo>
                      <a:lnTo>
                        <a:pt x="7313" y="5901"/>
                      </a:lnTo>
                      <a:lnTo>
                        <a:pt x="6915" y="4942"/>
                      </a:lnTo>
                      <a:lnTo>
                        <a:pt x="6462" y="3856"/>
                      </a:lnTo>
                      <a:lnTo>
                        <a:pt x="5630" y="1503"/>
                      </a:lnTo>
                      <a:lnTo>
                        <a:pt x="5249"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 name="Google Shape;609;p20"/>
                <p:cNvSpPr/>
                <p:nvPr/>
              </p:nvSpPr>
              <p:spPr>
                <a:xfrm>
                  <a:off x="5625627" y="400795"/>
                  <a:ext cx="863695" cy="1049979"/>
                </a:xfrm>
                <a:custGeom>
                  <a:avLst/>
                  <a:gdLst/>
                  <a:ahLst/>
                  <a:cxnLst/>
                  <a:rect l="l" t="t" r="r" b="b"/>
                  <a:pathLst>
                    <a:path w="27188" h="33052" extrusionOk="0">
                      <a:moveTo>
                        <a:pt x="12092" y="0"/>
                      </a:moveTo>
                      <a:lnTo>
                        <a:pt x="10445" y="127"/>
                      </a:lnTo>
                      <a:lnTo>
                        <a:pt x="8943" y="417"/>
                      </a:lnTo>
                      <a:lnTo>
                        <a:pt x="7549" y="869"/>
                      </a:lnTo>
                      <a:lnTo>
                        <a:pt x="6300" y="1466"/>
                      </a:lnTo>
                      <a:lnTo>
                        <a:pt x="5160" y="2190"/>
                      </a:lnTo>
                      <a:lnTo>
                        <a:pt x="4128" y="3059"/>
                      </a:lnTo>
                      <a:lnTo>
                        <a:pt x="3241" y="4037"/>
                      </a:lnTo>
                      <a:lnTo>
                        <a:pt x="2445" y="5123"/>
                      </a:lnTo>
                      <a:lnTo>
                        <a:pt x="1775" y="6299"/>
                      </a:lnTo>
                      <a:lnTo>
                        <a:pt x="1214" y="7548"/>
                      </a:lnTo>
                      <a:lnTo>
                        <a:pt x="761" y="8887"/>
                      </a:lnTo>
                      <a:lnTo>
                        <a:pt x="417" y="10263"/>
                      </a:lnTo>
                      <a:lnTo>
                        <a:pt x="182" y="11693"/>
                      </a:lnTo>
                      <a:lnTo>
                        <a:pt x="37" y="13159"/>
                      </a:lnTo>
                      <a:lnTo>
                        <a:pt x="1" y="14662"/>
                      </a:lnTo>
                      <a:lnTo>
                        <a:pt x="55" y="16164"/>
                      </a:lnTo>
                      <a:lnTo>
                        <a:pt x="200" y="17684"/>
                      </a:lnTo>
                      <a:lnTo>
                        <a:pt x="435" y="19187"/>
                      </a:lnTo>
                      <a:lnTo>
                        <a:pt x="779" y="20671"/>
                      </a:lnTo>
                      <a:lnTo>
                        <a:pt x="1196" y="22119"/>
                      </a:lnTo>
                      <a:lnTo>
                        <a:pt x="1702" y="23531"/>
                      </a:lnTo>
                      <a:lnTo>
                        <a:pt x="2282" y="24870"/>
                      </a:lnTo>
                      <a:lnTo>
                        <a:pt x="2951" y="26173"/>
                      </a:lnTo>
                      <a:lnTo>
                        <a:pt x="3693" y="27386"/>
                      </a:lnTo>
                      <a:lnTo>
                        <a:pt x="4526" y="28508"/>
                      </a:lnTo>
                      <a:lnTo>
                        <a:pt x="5413" y="29522"/>
                      </a:lnTo>
                      <a:lnTo>
                        <a:pt x="6390" y="30445"/>
                      </a:lnTo>
                      <a:lnTo>
                        <a:pt x="7422" y="31241"/>
                      </a:lnTo>
                      <a:lnTo>
                        <a:pt x="8526" y="31893"/>
                      </a:lnTo>
                      <a:lnTo>
                        <a:pt x="9685" y="32418"/>
                      </a:lnTo>
                      <a:lnTo>
                        <a:pt x="10915" y="32780"/>
                      </a:lnTo>
                      <a:lnTo>
                        <a:pt x="11567" y="32889"/>
                      </a:lnTo>
                      <a:lnTo>
                        <a:pt x="12526" y="33015"/>
                      </a:lnTo>
                      <a:lnTo>
                        <a:pt x="14336" y="33051"/>
                      </a:lnTo>
                      <a:lnTo>
                        <a:pt x="16002" y="32852"/>
                      </a:lnTo>
                      <a:lnTo>
                        <a:pt x="17522" y="32418"/>
                      </a:lnTo>
                      <a:lnTo>
                        <a:pt x="18916" y="31803"/>
                      </a:lnTo>
                      <a:lnTo>
                        <a:pt x="20183" y="31006"/>
                      </a:lnTo>
                      <a:lnTo>
                        <a:pt x="21341" y="30047"/>
                      </a:lnTo>
                      <a:lnTo>
                        <a:pt x="22355" y="28961"/>
                      </a:lnTo>
                      <a:lnTo>
                        <a:pt x="23278" y="27748"/>
                      </a:lnTo>
                      <a:lnTo>
                        <a:pt x="24074" y="26445"/>
                      </a:lnTo>
                      <a:lnTo>
                        <a:pt x="24780" y="25087"/>
                      </a:lnTo>
                      <a:lnTo>
                        <a:pt x="25378" y="23657"/>
                      </a:lnTo>
                      <a:lnTo>
                        <a:pt x="26102" y="21485"/>
                      </a:lnTo>
                      <a:lnTo>
                        <a:pt x="26771" y="18589"/>
                      </a:lnTo>
                      <a:lnTo>
                        <a:pt x="26970" y="17214"/>
                      </a:lnTo>
                      <a:lnTo>
                        <a:pt x="27097" y="16236"/>
                      </a:lnTo>
                      <a:lnTo>
                        <a:pt x="27188" y="14354"/>
                      </a:lnTo>
                      <a:lnTo>
                        <a:pt x="27133" y="12562"/>
                      </a:lnTo>
                      <a:lnTo>
                        <a:pt x="26916" y="10879"/>
                      </a:lnTo>
                      <a:lnTo>
                        <a:pt x="26554" y="9286"/>
                      </a:lnTo>
                      <a:lnTo>
                        <a:pt x="26047" y="7820"/>
                      </a:lnTo>
                      <a:lnTo>
                        <a:pt x="25396" y="6462"/>
                      </a:lnTo>
                      <a:lnTo>
                        <a:pt x="24617" y="5213"/>
                      </a:lnTo>
                      <a:lnTo>
                        <a:pt x="23694" y="4091"/>
                      </a:lnTo>
                      <a:lnTo>
                        <a:pt x="22644" y="3095"/>
                      </a:lnTo>
                      <a:lnTo>
                        <a:pt x="21468" y="2245"/>
                      </a:lnTo>
                      <a:lnTo>
                        <a:pt x="20183" y="1503"/>
                      </a:lnTo>
                      <a:lnTo>
                        <a:pt x="18771" y="923"/>
                      </a:lnTo>
                      <a:lnTo>
                        <a:pt x="17251" y="471"/>
                      </a:lnTo>
                      <a:lnTo>
                        <a:pt x="15622" y="181"/>
                      </a:lnTo>
                      <a:lnTo>
                        <a:pt x="13884" y="36"/>
                      </a:lnTo>
                      <a:lnTo>
                        <a:pt x="12979" y="18"/>
                      </a:lnTo>
                      <a:lnTo>
                        <a:pt x="12092"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 name="Google Shape;610;p20"/>
                <p:cNvSpPr/>
                <p:nvPr/>
              </p:nvSpPr>
              <p:spPr>
                <a:xfrm>
                  <a:off x="5621053" y="396189"/>
                  <a:ext cx="865982" cy="1059764"/>
                </a:xfrm>
                <a:custGeom>
                  <a:avLst/>
                  <a:gdLst/>
                  <a:ahLst/>
                  <a:cxnLst/>
                  <a:rect l="l" t="t" r="r" b="b"/>
                  <a:pathLst>
                    <a:path w="27260" h="33360" extrusionOk="0">
                      <a:moveTo>
                        <a:pt x="12526" y="0"/>
                      </a:moveTo>
                      <a:lnTo>
                        <a:pt x="11874" y="19"/>
                      </a:lnTo>
                      <a:lnTo>
                        <a:pt x="10607" y="127"/>
                      </a:lnTo>
                      <a:lnTo>
                        <a:pt x="9394" y="326"/>
                      </a:lnTo>
                      <a:lnTo>
                        <a:pt x="8254" y="652"/>
                      </a:lnTo>
                      <a:lnTo>
                        <a:pt x="7168" y="1068"/>
                      </a:lnTo>
                      <a:lnTo>
                        <a:pt x="6154" y="1593"/>
                      </a:lnTo>
                      <a:lnTo>
                        <a:pt x="5213" y="2209"/>
                      </a:lnTo>
                      <a:lnTo>
                        <a:pt x="4344" y="2933"/>
                      </a:lnTo>
                      <a:lnTo>
                        <a:pt x="3548" y="3747"/>
                      </a:lnTo>
                      <a:lnTo>
                        <a:pt x="2824" y="4634"/>
                      </a:lnTo>
                      <a:lnTo>
                        <a:pt x="2172" y="5630"/>
                      </a:lnTo>
                      <a:lnTo>
                        <a:pt x="1611" y="6716"/>
                      </a:lnTo>
                      <a:lnTo>
                        <a:pt x="1122" y="7874"/>
                      </a:lnTo>
                      <a:lnTo>
                        <a:pt x="706" y="9123"/>
                      </a:lnTo>
                      <a:lnTo>
                        <a:pt x="398" y="10462"/>
                      </a:lnTo>
                      <a:lnTo>
                        <a:pt x="163" y="11856"/>
                      </a:lnTo>
                      <a:lnTo>
                        <a:pt x="91" y="12598"/>
                      </a:lnTo>
                      <a:lnTo>
                        <a:pt x="18" y="13431"/>
                      </a:lnTo>
                      <a:lnTo>
                        <a:pt x="0" y="15114"/>
                      </a:lnTo>
                      <a:lnTo>
                        <a:pt x="91" y="16816"/>
                      </a:lnTo>
                      <a:lnTo>
                        <a:pt x="290" y="18499"/>
                      </a:lnTo>
                      <a:lnTo>
                        <a:pt x="616" y="20200"/>
                      </a:lnTo>
                      <a:lnTo>
                        <a:pt x="1050" y="21848"/>
                      </a:lnTo>
                      <a:lnTo>
                        <a:pt x="1611" y="23458"/>
                      </a:lnTo>
                      <a:lnTo>
                        <a:pt x="2263" y="24997"/>
                      </a:lnTo>
                      <a:lnTo>
                        <a:pt x="3023" y="26463"/>
                      </a:lnTo>
                      <a:lnTo>
                        <a:pt x="3874" y="27821"/>
                      </a:lnTo>
                      <a:lnTo>
                        <a:pt x="4833" y="29070"/>
                      </a:lnTo>
                      <a:lnTo>
                        <a:pt x="5883" y="30192"/>
                      </a:lnTo>
                      <a:lnTo>
                        <a:pt x="7023" y="31169"/>
                      </a:lnTo>
                      <a:lnTo>
                        <a:pt x="8236" y="31984"/>
                      </a:lnTo>
                      <a:lnTo>
                        <a:pt x="9557" y="32617"/>
                      </a:lnTo>
                      <a:lnTo>
                        <a:pt x="10951" y="33052"/>
                      </a:lnTo>
                      <a:lnTo>
                        <a:pt x="11675" y="33178"/>
                      </a:lnTo>
                      <a:lnTo>
                        <a:pt x="12779" y="33323"/>
                      </a:lnTo>
                      <a:lnTo>
                        <a:pt x="13829" y="33359"/>
                      </a:lnTo>
                      <a:lnTo>
                        <a:pt x="14770" y="33323"/>
                      </a:lnTo>
                      <a:lnTo>
                        <a:pt x="16562" y="33052"/>
                      </a:lnTo>
                      <a:lnTo>
                        <a:pt x="18245" y="32509"/>
                      </a:lnTo>
                      <a:lnTo>
                        <a:pt x="19802" y="31694"/>
                      </a:lnTo>
                      <a:lnTo>
                        <a:pt x="20544" y="31169"/>
                      </a:lnTo>
                      <a:lnTo>
                        <a:pt x="20997" y="30807"/>
                      </a:lnTo>
                      <a:lnTo>
                        <a:pt x="21847" y="30047"/>
                      </a:lnTo>
                      <a:lnTo>
                        <a:pt x="22607" y="29214"/>
                      </a:lnTo>
                      <a:lnTo>
                        <a:pt x="23295" y="28327"/>
                      </a:lnTo>
                      <a:lnTo>
                        <a:pt x="24218" y="26916"/>
                      </a:lnTo>
                      <a:lnTo>
                        <a:pt x="25214" y="24961"/>
                      </a:lnTo>
                      <a:lnTo>
                        <a:pt x="25974" y="23006"/>
                      </a:lnTo>
                      <a:lnTo>
                        <a:pt x="26535" y="21124"/>
                      </a:lnTo>
                      <a:lnTo>
                        <a:pt x="27096" y="18608"/>
                      </a:lnTo>
                      <a:lnTo>
                        <a:pt x="27259" y="17377"/>
                      </a:lnTo>
                      <a:lnTo>
                        <a:pt x="26970" y="17341"/>
                      </a:lnTo>
                      <a:lnTo>
                        <a:pt x="26789" y="18553"/>
                      </a:lnTo>
                      <a:lnTo>
                        <a:pt x="26246" y="21033"/>
                      </a:lnTo>
                      <a:lnTo>
                        <a:pt x="25703" y="22879"/>
                      </a:lnTo>
                      <a:lnTo>
                        <a:pt x="24942" y="24816"/>
                      </a:lnTo>
                      <a:lnTo>
                        <a:pt x="23965" y="26753"/>
                      </a:lnTo>
                      <a:lnTo>
                        <a:pt x="22752" y="28581"/>
                      </a:lnTo>
                      <a:lnTo>
                        <a:pt x="21630" y="29830"/>
                      </a:lnTo>
                      <a:lnTo>
                        <a:pt x="20816" y="30572"/>
                      </a:lnTo>
                      <a:lnTo>
                        <a:pt x="20363" y="30934"/>
                      </a:lnTo>
                      <a:lnTo>
                        <a:pt x="19911" y="31260"/>
                      </a:lnTo>
                      <a:lnTo>
                        <a:pt x="18951" y="31821"/>
                      </a:lnTo>
                      <a:lnTo>
                        <a:pt x="17974" y="32291"/>
                      </a:lnTo>
                      <a:lnTo>
                        <a:pt x="16924" y="32635"/>
                      </a:lnTo>
                      <a:lnTo>
                        <a:pt x="15838" y="32889"/>
                      </a:lnTo>
                      <a:lnTo>
                        <a:pt x="14716" y="33034"/>
                      </a:lnTo>
                      <a:lnTo>
                        <a:pt x="13557" y="33052"/>
                      </a:lnTo>
                      <a:lnTo>
                        <a:pt x="12345" y="32979"/>
                      </a:lnTo>
                      <a:lnTo>
                        <a:pt x="11729" y="32889"/>
                      </a:lnTo>
                      <a:lnTo>
                        <a:pt x="11005" y="32762"/>
                      </a:lnTo>
                      <a:lnTo>
                        <a:pt x="9648" y="32328"/>
                      </a:lnTo>
                      <a:lnTo>
                        <a:pt x="8363" y="31712"/>
                      </a:lnTo>
                      <a:lnTo>
                        <a:pt x="7168" y="30916"/>
                      </a:lnTo>
                      <a:lnTo>
                        <a:pt x="6046" y="29956"/>
                      </a:lnTo>
                      <a:lnTo>
                        <a:pt x="5014" y="28852"/>
                      </a:lnTo>
                      <a:lnTo>
                        <a:pt x="4091" y="27622"/>
                      </a:lnTo>
                      <a:lnTo>
                        <a:pt x="3240" y="26282"/>
                      </a:lnTo>
                      <a:lnTo>
                        <a:pt x="2498" y="24834"/>
                      </a:lnTo>
                      <a:lnTo>
                        <a:pt x="1865" y="23314"/>
                      </a:lnTo>
                      <a:lnTo>
                        <a:pt x="1340" y="21739"/>
                      </a:lnTo>
                      <a:lnTo>
                        <a:pt x="905" y="20110"/>
                      </a:lnTo>
                      <a:lnTo>
                        <a:pt x="579" y="18445"/>
                      </a:lnTo>
                      <a:lnTo>
                        <a:pt x="380" y="16761"/>
                      </a:lnTo>
                      <a:lnTo>
                        <a:pt x="290" y="15096"/>
                      </a:lnTo>
                      <a:lnTo>
                        <a:pt x="326" y="13449"/>
                      </a:lnTo>
                      <a:lnTo>
                        <a:pt x="380" y="12634"/>
                      </a:lnTo>
                      <a:lnTo>
                        <a:pt x="471" y="11892"/>
                      </a:lnTo>
                      <a:lnTo>
                        <a:pt x="706" y="10481"/>
                      </a:lnTo>
                      <a:lnTo>
                        <a:pt x="1032" y="9141"/>
                      </a:lnTo>
                      <a:lnTo>
                        <a:pt x="1430" y="7892"/>
                      </a:lnTo>
                      <a:lnTo>
                        <a:pt x="1937" y="6734"/>
                      </a:lnTo>
                      <a:lnTo>
                        <a:pt x="2516" y="5666"/>
                      </a:lnTo>
                      <a:lnTo>
                        <a:pt x="3186" y="4670"/>
                      </a:lnTo>
                      <a:lnTo>
                        <a:pt x="3928" y="3783"/>
                      </a:lnTo>
                      <a:lnTo>
                        <a:pt x="4742" y="2987"/>
                      </a:lnTo>
                      <a:lnTo>
                        <a:pt x="5629" y="2299"/>
                      </a:lnTo>
                      <a:lnTo>
                        <a:pt x="6607" y="1702"/>
                      </a:lnTo>
                      <a:lnTo>
                        <a:pt x="7639" y="1213"/>
                      </a:lnTo>
                      <a:lnTo>
                        <a:pt x="8743" y="815"/>
                      </a:lnTo>
                      <a:lnTo>
                        <a:pt x="9919" y="543"/>
                      </a:lnTo>
                      <a:lnTo>
                        <a:pt x="11150" y="362"/>
                      </a:lnTo>
                      <a:lnTo>
                        <a:pt x="12435" y="308"/>
                      </a:lnTo>
                      <a:lnTo>
                        <a:pt x="13105" y="308"/>
                      </a:lnTo>
                      <a:lnTo>
                        <a:pt x="13123" y="19"/>
                      </a:lnTo>
                      <a:lnTo>
                        <a:pt x="1281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1" name="Google Shape;611;p20"/>
                <p:cNvSpPr/>
                <p:nvPr/>
              </p:nvSpPr>
              <p:spPr>
                <a:xfrm>
                  <a:off x="5991906" y="396761"/>
                  <a:ext cx="502022" cy="1059192"/>
                </a:xfrm>
                <a:custGeom>
                  <a:avLst/>
                  <a:gdLst/>
                  <a:ahLst/>
                  <a:cxnLst/>
                  <a:rect l="l" t="t" r="r" b="b"/>
                  <a:pathLst>
                    <a:path w="15803" h="33342" extrusionOk="0">
                      <a:moveTo>
                        <a:pt x="1431" y="1"/>
                      </a:moveTo>
                      <a:lnTo>
                        <a:pt x="1449" y="290"/>
                      </a:lnTo>
                      <a:lnTo>
                        <a:pt x="1558" y="290"/>
                      </a:lnTo>
                      <a:lnTo>
                        <a:pt x="2390" y="308"/>
                      </a:lnTo>
                      <a:lnTo>
                        <a:pt x="4019" y="453"/>
                      </a:lnTo>
                      <a:lnTo>
                        <a:pt x="5558" y="725"/>
                      </a:lnTo>
                      <a:lnTo>
                        <a:pt x="7006" y="1123"/>
                      </a:lnTo>
                      <a:lnTo>
                        <a:pt x="8345" y="1666"/>
                      </a:lnTo>
                      <a:lnTo>
                        <a:pt x="9594" y="2317"/>
                      </a:lnTo>
                      <a:lnTo>
                        <a:pt x="10734" y="3114"/>
                      </a:lnTo>
                      <a:lnTo>
                        <a:pt x="11784" y="4037"/>
                      </a:lnTo>
                      <a:lnTo>
                        <a:pt x="12255" y="4544"/>
                      </a:lnTo>
                      <a:lnTo>
                        <a:pt x="12744" y="5141"/>
                      </a:lnTo>
                      <a:lnTo>
                        <a:pt x="13594" y="6408"/>
                      </a:lnTo>
                      <a:lnTo>
                        <a:pt x="14300" y="7784"/>
                      </a:lnTo>
                      <a:lnTo>
                        <a:pt x="14825" y="9286"/>
                      </a:lnTo>
                      <a:lnTo>
                        <a:pt x="15223" y="10915"/>
                      </a:lnTo>
                      <a:lnTo>
                        <a:pt x="15440" y="12616"/>
                      </a:lnTo>
                      <a:lnTo>
                        <a:pt x="15513" y="14426"/>
                      </a:lnTo>
                      <a:lnTo>
                        <a:pt x="15404" y="16345"/>
                      </a:lnTo>
                      <a:lnTo>
                        <a:pt x="15296" y="17323"/>
                      </a:lnTo>
                      <a:lnTo>
                        <a:pt x="15115" y="18535"/>
                      </a:lnTo>
                      <a:lnTo>
                        <a:pt x="14572" y="21015"/>
                      </a:lnTo>
                      <a:lnTo>
                        <a:pt x="14029" y="22861"/>
                      </a:lnTo>
                      <a:lnTo>
                        <a:pt x="13268" y="24798"/>
                      </a:lnTo>
                      <a:lnTo>
                        <a:pt x="12291" y="26735"/>
                      </a:lnTo>
                      <a:lnTo>
                        <a:pt x="11078" y="28563"/>
                      </a:lnTo>
                      <a:lnTo>
                        <a:pt x="9956" y="29812"/>
                      </a:lnTo>
                      <a:lnTo>
                        <a:pt x="9142" y="30554"/>
                      </a:lnTo>
                      <a:lnTo>
                        <a:pt x="8689" y="30916"/>
                      </a:lnTo>
                      <a:lnTo>
                        <a:pt x="8237" y="31242"/>
                      </a:lnTo>
                      <a:lnTo>
                        <a:pt x="7277" y="31803"/>
                      </a:lnTo>
                      <a:lnTo>
                        <a:pt x="6300" y="32273"/>
                      </a:lnTo>
                      <a:lnTo>
                        <a:pt x="5250" y="32617"/>
                      </a:lnTo>
                      <a:lnTo>
                        <a:pt x="4164" y="32871"/>
                      </a:lnTo>
                      <a:lnTo>
                        <a:pt x="3042" y="33016"/>
                      </a:lnTo>
                      <a:lnTo>
                        <a:pt x="1883" y="33034"/>
                      </a:lnTo>
                      <a:lnTo>
                        <a:pt x="671" y="32961"/>
                      </a:lnTo>
                      <a:lnTo>
                        <a:pt x="55" y="32871"/>
                      </a:lnTo>
                      <a:lnTo>
                        <a:pt x="1" y="33160"/>
                      </a:lnTo>
                      <a:lnTo>
                        <a:pt x="1105" y="33305"/>
                      </a:lnTo>
                      <a:lnTo>
                        <a:pt x="2155" y="33341"/>
                      </a:lnTo>
                      <a:lnTo>
                        <a:pt x="3096" y="33305"/>
                      </a:lnTo>
                      <a:lnTo>
                        <a:pt x="4888" y="33034"/>
                      </a:lnTo>
                      <a:lnTo>
                        <a:pt x="6571" y="32491"/>
                      </a:lnTo>
                      <a:lnTo>
                        <a:pt x="8128" y="31676"/>
                      </a:lnTo>
                      <a:lnTo>
                        <a:pt x="8870" y="31151"/>
                      </a:lnTo>
                      <a:lnTo>
                        <a:pt x="9323" y="30789"/>
                      </a:lnTo>
                      <a:lnTo>
                        <a:pt x="10173" y="30029"/>
                      </a:lnTo>
                      <a:lnTo>
                        <a:pt x="10933" y="29196"/>
                      </a:lnTo>
                      <a:lnTo>
                        <a:pt x="11621" y="28309"/>
                      </a:lnTo>
                      <a:lnTo>
                        <a:pt x="12544" y="26898"/>
                      </a:lnTo>
                      <a:lnTo>
                        <a:pt x="13540" y="24943"/>
                      </a:lnTo>
                      <a:lnTo>
                        <a:pt x="14300" y="22988"/>
                      </a:lnTo>
                      <a:lnTo>
                        <a:pt x="14861" y="21106"/>
                      </a:lnTo>
                      <a:lnTo>
                        <a:pt x="15422" y="18590"/>
                      </a:lnTo>
                      <a:lnTo>
                        <a:pt x="15585" y="17359"/>
                      </a:lnTo>
                      <a:lnTo>
                        <a:pt x="15712" y="16363"/>
                      </a:lnTo>
                      <a:lnTo>
                        <a:pt x="15802" y="14426"/>
                      </a:lnTo>
                      <a:lnTo>
                        <a:pt x="15748" y="12580"/>
                      </a:lnTo>
                      <a:lnTo>
                        <a:pt x="15513" y="10825"/>
                      </a:lnTo>
                      <a:lnTo>
                        <a:pt x="15115" y="9196"/>
                      </a:lnTo>
                      <a:lnTo>
                        <a:pt x="14572" y="7657"/>
                      </a:lnTo>
                      <a:lnTo>
                        <a:pt x="13848" y="6245"/>
                      </a:lnTo>
                      <a:lnTo>
                        <a:pt x="12979" y="4942"/>
                      </a:lnTo>
                      <a:lnTo>
                        <a:pt x="12472" y="4345"/>
                      </a:lnTo>
                      <a:lnTo>
                        <a:pt x="11983" y="3820"/>
                      </a:lnTo>
                      <a:lnTo>
                        <a:pt x="10933" y="2878"/>
                      </a:lnTo>
                      <a:lnTo>
                        <a:pt x="9757" y="2064"/>
                      </a:lnTo>
                      <a:lnTo>
                        <a:pt x="8490" y="1394"/>
                      </a:lnTo>
                      <a:lnTo>
                        <a:pt x="7114" y="833"/>
                      </a:lnTo>
                      <a:lnTo>
                        <a:pt x="5630" y="435"/>
                      </a:lnTo>
                      <a:lnTo>
                        <a:pt x="4073" y="145"/>
                      </a:lnTo>
                      <a:lnTo>
                        <a:pt x="2408"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2" name="Google Shape;612;p20"/>
                <p:cNvSpPr/>
                <p:nvPr/>
              </p:nvSpPr>
              <p:spPr>
                <a:xfrm>
                  <a:off x="5900480" y="1453602"/>
                  <a:ext cx="194385" cy="138062"/>
                </a:xfrm>
                <a:custGeom>
                  <a:avLst/>
                  <a:gdLst/>
                  <a:ahLst/>
                  <a:cxnLst/>
                  <a:rect l="l" t="t" r="r" b="b"/>
                  <a:pathLst>
                    <a:path w="6119" h="4346" extrusionOk="0">
                      <a:moveTo>
                        <a:pt x="3585" y="1"/>
                      </a:moveTo>
                      <a:lnTo>
                        <a:pt x="2752" y="182"/>
                      </a:lnTo>
                      <a:lnTo>
                        <a:pt x="2046" y="399"/>
                      </a:lnTo>
                      <a:lnTo>
                        <a:pt x="1539" y="580"/>
                      </a:lnTo>
                      <a:lnTo>
                        <a:pt x="960" y="888"/>
                      </a:lnTo>
                      <a:lnTo>
                        <a:pt x="743" y="1051"/>
                      </a:lnTo>
                      <a:lnTo>
                        <a:pt x="381" y="1358"/>
                      </a:lnTo>
                      <a:lnTo>
                        <a:pt x="146" y="1684"/>
                      </a:lnTo>
                      <a:lnTo>
                        <a:pt x="19" y="2028"/>
                      </a:lnTo>
                      <a:lnTo>
                        <a:pt x="1" y="2209"/>
                      </a:lnTo>
                      <a:lnTo>
                        <a:pt x="19" y="2408"/>
                      </a:lnTo>
                      <a:lnTo>
                        <a:pt x="146" y="2752"/>
                      </a:lnTo>
                      <a:lnTo>
                        <a:pt x="417" y="3006"/>
                      </a:lnTo>
                      <a:lnTo>
                        <a:pt x="779" y="3169"/>
                      </a:lnTo>
                      <a:lnTo>
                        <a:pt x="1015" y="3187"/>
                      </a:lnTo>
                      <a:lnTo>
                        <a:pt x="1214" y="3205"/>
                      </a:lnTo>
                      <a:lnTo>
                        <a:pt x="1648" y="3096"/>
                      </a:lnTo>
                      <a:lnTo>
                        <a:pt x="2245" y="2807"/>
                      </a:lnTo>
                      <a:lnTo>
                        <a:pt x="2553" y="2553"/>
                      </a:lnTo>
                      <a:lnTo>
                        <a:pt x="3006" y="2137"/>
                      </a:lnTo>
                      <a:lnTo>
                        <a:pt x="3476" y="1449"/>
                      </a:lnTo>
                      <a:lnTo>
                        <a:pt x="3657" y="960"/>
                      </a:lnTo>
                      <a:lnTo>
                        <a:pt x="3639" y="1069"/>
                      </a:lnTo>
                      <a:lnTo>
                        <a:pt x="3639" y="1196"/>
                      </a:lnTo>
                      <a:lnTo>
                        <a:pt x="3621" y="1648"/>
                      </a:lnTo>
                      <a:lnTo>
                        <a:pt x="3675" y="2553"/>
                      </a:lnTo>
                      <a:lnTo>
                        <a:pt x="3838" y="3078"/>
                      </a:lnTo>
                      <a:lnTo>
                        <a:pt x="4019" y="3531"/>
                      </a:lnTo>
                      <a:lnTo>
                        <a:pt x="4381" y="4001"/>
                      </a:lnTo>
                      <a:lnTo>
                        <a:pt x="4689" y="4200"/>
                      </a:lnTo>
                      <a:lnTo>
                        <a:pt x="4852" y="4273"/>
                      </a:lnTo>
                      <a:lnTo>
                        <a:pt x="5051" y="4345"/>
                      </a:lnTo>
                      <a:lnTo>
                        <a:pt x="5377" y="4345"/>
                      </a:lnTo>
                      <a:lnTo>
                        <a:pt x="5648" y="4255"/>
                      </a:lnTo>
                      <a:lnTo>
                        <a:pt x="5974" y="4001"/>
                      </a:lnTo>
                      <a:lnTo>
                        <a:pt x="6119" y="3766"/>
                      </a:lnTo>
                      <a:lnTo>
                        <a:pt x="5847" y="3621"/>
                      </a:lnTo>
                      <a:lnTo>
                        <a:pt x="5721" y="3838"/>
                      </a:lnTo>
                      <a:lnTo>
                        <a:pt x="5395" y="4037"/>
                      </a:lnTo>
                      <a:lnTo>
                        <a:pt x="5123" y="4037"/>
                      </a:lnTo>
                      <a:lnTo>
                        <a:pt x="4960" y="4001"/>
                      </a:lnTo>
                      <a:lnTo>
                        <a:pt x="4689" y="3874"/>
                      </a:lnTo>
                      <a:lnTo>
                        <a:pt x="4273" y="3368"/>
                      </a:lnTo>
                      <a:lnTo>
                        <a:pt x="4128" y="2988"/>
                      </a:lnTo>
                      <a:lnTo>
                        <a:pt x="3983" y="2499"/>
                      </a:lnTo>
                      <a:lnTo>
                        <a:pt x="3929" y="1648"/>
                      </a:lnTo>
                      <a:lnTo>
                        <a:pt x="3947" y="1214"/>
                      </a:lnTo>
                      <a:lnTo>
                        <a:pt x="3947" y="996"/>
                      </a:lnTo>
                      <a:lnTo>
                        <a:pt x="3947" y="779"/>
                      </a:lnTo>
                      <a:lnTo>
                        <a:pt x="4001" y="743"/>
                      </a:lnTo>
                      <a:lnTo>
                        <a:pt x="4019" y="689"/>
                      </a:lnTo>
                      <a:lnTo>
                        <a:pt x="4001" y="580"/>
                      </a:lnTo>
                      <a:lnTo>
                        <a:pt x="3874" y="508"/>
                      </a:lnTo>
                      <a:lnTo>
                        <a:pt x="3748" y="508"/>
                      </a:lnTo>
                      <a:lnTo>
                        <a:pt x="3712" y="490"/>
                      </a:lnTo>
                      <a:lnTo>
                        <a:pt x="3585" y="490"/>
                      </a:lnTo>
                      <a:lnTo>
                        <a:pt x="3422" y="526"/>
                      </a:lnTo>
                      <a:lnTo>
                        <a:pt x="3386" y="616"/>
                      </a:lnTo>
                      <a:lnTo>
                        <a:pt x="3386" y="671"/>
                      </a:lnTo>
                      <a:lnTo>
                        <a:pt x="3404" y="707"/>
                      </a:lnTo>
                      <a:lnTo>
                        <a:pt x="3223" y="1232"/>
                      </a:lnTo>
                      <a:lnTo>
                        <a:pt x="2788" y="1920"/>
                      </a:lnTo>
                      <a:lnTo>
                        <a:pt x="2336" y="2336"/>
                      </a:lnTo>
                      <a:lnTo>
                        <a:pt x="2064" y="2553"/>
                      </a:lnTo>
                      <a:lnTo>
                        <a:pt x="1558" y="2807"/>
                      </a:lnTo>
                      <a:lnTo>
                        <a:pt x="1196" y="2897"/>
                      </a:lnTo>
                      <a:lnTo>
                        <a:pt x="1033" y="2897"/>
                      </a:lnTo>
                      <a:lnTo>
                        <a:pt x="870" y="2879"/>
                      </a:lnTo>
                      <a:lnTo>
                        <a:pt x="598" y="2770"/>
                      </a:lnTo>
                      <a:lnTo>
                        <a:pt x="417" y="2589"/>
                      </a:lnTo>
                      <a:lnTo>
                        <a:pt x="309" y="2354"/>
                      </a:lnTo>
                      <a:lnTo>
                        <a:pt x="309" y="2227"/>
                      </a:lnTo>
                      <a:lnTo>
                        <a:pt x="327" y="2082"/>
                      </a:lnTo>
                      <a:lnTo>
                        <a:pt x="417" y="1811"/>
                      </a:lnTo>
                      <a:lnTo>
                        <a:pt x="761" y="1395"/>
                      </a:lnTo>
                      <a:lnTo>
                        <a:pt x="1123" y="1141"/>
                      </a:lnTo>
                      <a:lnTo>
                        <a:pt x="1648" y="852"/>
                      </a:lnTo>
                      <a:lnTo>
                        <a:pt x="2155" y="671"/>
                      </a:lnTo>
                      <a:lnTo>
                        <a:pt x="2825" y="472"/>
                      </a:lnTo>
                      <a:lnTo>
                        <a:pt x="3639" y="309"/>
                      </a:lnTo>
                      <a:lnTo>
                        <a:pt x="3585"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 name="Google Shape;613;p20"/>
                <p:cNvSpPr/>
                <p:nvPr/>
              </p:nvSpPr>
              <p:spPr>
                <a:xfrm>
                  <a:off x="6014334" y="1452458"/>
                  <a:ext cx="85137" cy="139205"/>
                </a:xfrm>
                <a:custGeom>
                  <a:avLst/>
                  <a:gdLst/>
                  <a:ahLst/>
                  <a:cxnLst/>
                  <a:rect l="l" t="t" r="r" b="b"/>
                  <a:pathLst>
                    <a:path w="2680" h="4382" extrusionOk="0">
                      <a:moveTo>
                        <a:pt x="182" y="1"/>
                      </a:moveTo>
                      <a:lnTo>
                        <a:pt x="55" y="37"/>
                      </a:lnTo>
                      <a:lnTo>
                        <a:pt x="1" y="37"/>
                      </a:lnTo>
                      <a:lnTo>
                        <a:pt x="55" y="345"/>
                      </a:lnTo>
                      <a:lnTo>
                        <a:pt x="109" y="327"/>
                      </a:lnTo>
                      <a:lnTo>
                        <a:pt x="218" y="308"/>
                      </a:lnTo>
                      <a:lnTo>
                        <a:pt x="345" y="327"/>
                      </a:lnTo>
                      <a:lnTo>
                        <a:pt x="417" y="363"/>
                      </a:lnTo>
                      <a:lnTo>
                        <a:pt x="1051" y="833"/>
                      </a:lnTo>
                      <a:lnTo>
                        <a:pt x="1702" y="1521"/>
                      </a:lnTo>
                      <a:lnTo>
                        <a:pt x="2028" y="1992"/>
                      </a:lnTo>
                      <a:lnTo>
                        <a:pt x="2137" y="2245"/>
                      </a:lnTo>
                      <a:lnTo>
                        <a:pt x="2318" y="2661"/>
                      </a:lnTo>
                      <a:lnTo>
                        <a:pt x="2372" y="3205"/>
                      </a:lnTo>
                      <a:lnTo>
                        <a:pt x="2318" y="3512"/>
                      </a:lnTo>
                      <a:lnTo>
                        <a:pt x="2263" y="3657"/>
                      </a:lnTo>
                      <a:lnTo>
                        <a:pt x="2137" y="3874"/>
                      </a:lnTo>
                      <a:lnTo>
                        <a:pt x="1811" y="4073"/>
                      </a:lnTo>
                      <a:lnTo>
                        <a:pt x="1539" y="4073"/>
                      </a:lnTo>
                      <a:lnTo>
                        <a:pt x="1376" y="4037"/>
                      </a:lnTo>
                      <a:lnTo>
                        <a:pt x="1268" y="4309"/>
                      </a:lnTo>
                      <a:lnTo>
                        <a:pt x="1467" y="4381"/>
                      </a:lnTo>
                      <a:lnTo>
                        <a:pt x="1793" y="4381"/>
                      </a:lnTo>
                      <a:lnTo>
                        <a:pt x="2064" y="4291"/>
                      </a:lnTo>
                      <a:lnTo>
                        <a:pt x="2390" y="4037"/>
                      </a:lnTo>
                      <a:lnTo>
                        <a:pt x="2535" y="3802"/>
                      </a:lnTo>
                      <a:lnTo>
                        <a:pt x="2607" y="3621"/>
                      </a:lnTo>
                      <a:lnTo>
                        <a:pt x="2680" y="3241"/>
                      </a:lnTo>
                      <a:lnTo>
                        <a:pt x="2607" y="2607"/>
                      </a:lnTo>
                      <a:lnTo>
                        <a:pt x="2426" y="2118"/>
                      </a:lnTo>
                      <a:lnTo>
                        <a:pt x="2300" y="1847"/>
                      </a:lnTo>
                      <a:lnTo>
                        <a:pt x="1956" y="1340"/>
                      </a:lnTo>
                      <a:lnTo>
                        <a:pt x="1250" y="616"/>
                      </a:lnTo>
                      <a:lnTo>
                        <a:pt x="598" y="109"/>
                      </a:lnTo>
                      <a:lnTo>
                        <a:pt x="453" y="37"/>
                      </a:lnTo>
                      <a:lnTo>
                        <a:pt x="182" y="1"/>
                      </a:ln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4" name="Google Shape;614;p20"/>
                <p:cNvSpPr/>
                <p:nvPr/>
              </p:nvSpPr>
              <p:spPr>
                <a:xfrm>
                  <a:off x="6132795" y="520400"/>
                  <a:ext cx="253028" cy="254172"/>
                </a:xfrm>
                <a:custGeom>
                  <a:avLst/>
                  <a:gdLst/>
                  <a:ahLst/>
                  <a:cxnLst/>
                  <a:rect l="l" t="t" r="r" b="b"/>
                  <a:pathLst>
                    <a:path w="7965" h="8001" extrusionOk="0">
                      <a:moveTo>
                        <a:pt x="2064" y="0"/>
                      </a:moveTo>
                      <a:lnTo>
                        <a:pt x="1231" y="181"/>
                      </a:lnTo>
                      <a:lnTo>
                        <a:pt x="815" y="398"/>
                      </a:lnTo>
                      <a:lnTo>
                        <a:pt x="598" y="634"/>
                      </a:lnTo>
                      <a:lnTo>
                        <a:pt x="254" y="1050"/>
                      </a:lnTo>
                      <a:lnTo>
                        <a:pt x="73" y="1448"/>
                      </a:lnTo>
                      <a:lnTo>
                        <a:pt x="0" y="1792"/>
                      </a:lnTo>
                      <a:lnTo>
                        <a:pt x="37" y="2118"/>
                      </a:lnTo>
                      <a:lnTo>
                        <a:pt x="163" y="2407"/>
                      </a:lnTo>
                      <a:lnTo>
                        <a:pt x="471" y="2824"/>
                      </a:lnTo>
                      <a:lnTo>
                        <a:pt x="1448" y="3493"/>
                      </a:lnTo>
                      <a:lnTo>
                        <a:pt x="2553" y="4073"/>
                      </a:lnTo>
                      <a:lnTo>
                        <a:pt x="3132" y="4453"/>
                      </a:lnTo>
                      <a:lnTo>
                        <a:pt x="3331" y="4652"/>
                      </a:lnTo>
                      <a:lnTo>
                        <a:pt x="3639" y="5086"/>
                      </a:lnTo>
                      <a:lnTo>
                        <a:pt x="4091" y="6136"/>
                      </a:lnTo>
                      <a:lnTo>
                        <a:pt x="4435" y="6933"/>
                      </a:lnTo>
                      <a:lnTo>
                        <a:pt x="4725" y="7385"/>
                      </a:lnTo>
                      <a:lnTo>
                        <a:pt x="5123" y="7747"/>
                      </a:lnTo>
                      <a:lnTo>
                        <a:pt x="5612" y="7964"/>
                      </a:lnTo>
                      <a:lnTo>
                        <a:pt x="5937" y="8000"/>
                      </a:lnTo>
                      <a:lnTo>
                        <a:pt x="6408" y="8000"/>
                      </a:lnTo>
                      <a:lnTo>
                        <a:pt x="7114" y="7838"/>
                      </a:lnTo>
                      <a:lnTo>
                        <a:pt x="7603" y="7457"/>
                      </a:lnTo>
                      <a:lnTo>
                        <a:pt x="7874" y="6933"/>
                      </a:lnTo>
                      <a:lnTo>
                        <a:pt x="7965" y="6263"/>
                      </a:lnTo>
                      <a:lnTo>
                        <a:pt x="7856" y="5485"/>
                      </a:lnTo>
                      <a:lnTo>
                        <a:pt x="7603" y="4652"/>
                      </a:lnTo>
                      <a:lnTo>
                        <a:pt x="7204" y="3801"/>
                      </a:lnTo>
                      <a:lnTo>
                        <a:pt x="6679" y="2950"/>
                      </a:lnTo>
                      <a:lnTo>
                        <a:pt x="6064" y="2136"/>
                      </a:lnTo>
                      <a:lnTo>
                        <a:pt x="5340" y="1412"/>
                      </a:lnTo>
                      <a:lnTo>
                        <a:pt x="4580" y="797"/>
                      </a:lnTo>
                      <a:lnTo>
                        <a:pt x="3765" y="344"/>
                      </a:lnTo>
                      <a:lnTo>
                        <a:pt x="2915" y="54"/>
                      </a:lnTo>
                      <a:lnTo>
                        <a:pt x="206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5" name="Google Shape;615;p20"/>
                <p:cNvSpPr/>
                <p:nvPr/>
              </p:nvSpPr>
              <p:spPr>
                <a:xfrm>
                  <a:off x="6289759" y="826861"/>
                  <a:ext cx="112171" cy="112171"/>
                </a:xfrm>
                <a:custGeom>
                  <a:avLst/>
                  <a:gdLst/>
                  <a:ahLst/>
                  <a:cxnLst/>
                  <a:rect l="l" t="t" r="r" b="b"/>
                  <a:pathLst>
                    <a:path w="3531" h="3531" extrusionOk="0">
                      <a:moveTo>
                        <a:pt x="1449" y="1"/>
                      </a:moveTo>
                      <a:lnTo>
                        <a:pt x="942" y="145"/>
                      </a:lnTo>
                      <a:lnTo>
                        <a:pt x="435" y="580"/>
                      </a:lnTo>
                      <a:lnTo>
                        <a:pt x="109" y="1159"/>
                      </a:lnTo>
                      <a:lnTo>
                        <a:pt x="1" y="1829"/>
                      </a:lnTo>
                      <a:lnTo>
                        <a:pt x="128" y="2480"/>
                      </a:lnTo>
                      <a:lnTo>
                        <a:pt x="471" y="3041"/>
                      </a:lnTo>
                      <a:lnTo>
                        <a:pt x="906" y="3331"/>
                      </a:lnTo>
                      <a:lnTo>
                        <a:pt x="1268" y="3458"/>
                      </a:lnTo>
                      <a:lnTo>
                        <a:pt x="1467" y="3494"/>
                      </a:lnTo>
                      <a:lnTo>
                        <a:pt x="1702" y="3530"/>
                      </a:lnTo>
                      <a:lnTo>
                        <a:pt x="2101" y="3530"/>
                      </a:lnTo>
                      <a:lnTo>
                        <a:pt x="2607" y="3403"/>
                      </a:lnTo>
                      <a:lnTo>
                        <a:pt x="3132" y="2969"/>
                      </a:lnTo>
                      <a:lnTo>
                        <a:pt x="3440" y="2372"/>
                      </a:lnTo>
                      <a:lnTo>
                        <a:pt x="3530" y="1684"/>
                      </a:lnTo>
                      <a:lnTo>
                        <a:pt x="3422" y="1014"/>
                      </a:lnTo>
                      <a:lnTo>
                        <a:pt x="3060" y="453"/>
                      </a:lnTo>
                      <a:lnTo>
                        <a:pt x="2625" y="163"/>
                      </a:lnTo>
                      <a:lnTo>
                        <a:pt x="2263" y="55"/>
                      </a:lnTo>
                      <a:lnTo>
                        <a:pt x="2046" y="37"/>
                      </a:lnTo>
                      <a:lnTo>
                        <a:pt x="184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16" name="Google Shape;616;p20"/>
              <p:cNvSpPr/>
              <p:nvPr/>
            </p:nvSpPr>
            <p:spPr>
              <a:xfrm rot="-1719391">
                <a:off x="-180294" y="4440951"/>
                <a:ext cx="725124" cy="770554"/>
              </a:xfrm>
              <a:custGeom>
                <a:avLst/>
                <a:gdLst/>
                <a:ahLst/>
                <a:cxnLst/>
                <a:rect l="l" t="t" r="r" b="b"/>
                <a:pathLst>
                  <a:path w="22825" h="24255" extrusionOk="0">
                    <a:moveTo>
                      <a:pt x="17431" y="1"/>
                    </a:moveTo>
                    <a:lnTo>
                      <a:pt x="16942" y="91"/>
                    </a:lnTo>
                    <a:lnTo>
                      <a:pt x="16472" y="344"/>
                    </a:lnTo>
                    <a:lnTo>
                      <a:pt x="16055" y="706"/>
                    </a:lnTo>
                    <a:lnTo>
                      <a:pt x="15494" y="1394"/>
                    </a:lnTo>
                    <a:lnTo>
                      <a:pt x="14969" y="2372"/>
                    </a:lnTo>
                    <a:lnTo>
                      <a:pt x="14806" y="2806"/>
                    </a:lnTo>
                    <a:lnTo>
                      <a:pt x="14607" y="3458"/>
                    </a:lnTo>
                    <a:lnTo>
                      <a:pt x="14481" y="4797"/>
                    </a:lnTo>
                    <a:lnTo>
                      <a:pt x="14462" y="6155"/>
                    </a:lnTo>
                    <a:lnTo>
                      <a:pt x="14354" y="7494"/>
                    </a:lnTo>
                    <a:lnTo>
                      <a:pt x="14209" y="8146"/>
                    </a:lnTo>
                    <a:lnTo>
                      <a:pt x="13956" y="8960"/>
                    </a:lnTo>
                    <a:lnTo>
                      <a:pt x="13250" y="10517"/>
                    </a:lnTo>
                    <a:lnTo>
                      <a:pt x="12852" y="11241"/>
                    </a:lnTo>
                    <a:lnTo>
                      <a:pt x="12200" y="8073"/>
                    </a:lnTo>
                    <a:lnTo>
                      <a:pt x="11422" y="4489"/>
                    </a:lnTo>
                    <a:lnTo>
                      <a:pt x="11313" y="4091"/>
                    </a:lnTo>
                    <a:lnTo>
                      <a:pt x="11114" y="3729"/>
                    </a:lnTo>
                    <a:lnTo>
                      <a:pt x="10933" y="3530"/>
                    </a:lnTo>
                    <a:lnTo>
                      <a:pt x="10553" y="3349"/>
                    </a:lnTo>
                    <a:lnTo>
                      <a:pt x="10191" y="3440"/>
                    </a:lnTo>
                    <a:lnTo>
                      <a:pt x="9829" y="3711"/>
                    </a:lnTo>
                    <a:lnTo>
                      <a:pt x="9358" y="4345"/>
                    </a:lnTo>
                    <a:lnTo>
                      <a:pt x="8978" y="5286"/>
                    </a:lnTo>
                    <a:lnTo>
                      <a:pt x="8924" y="5630"/>
                    </a:lnTo>
                    <a:lnTo>
                      <a:pt x="8942" y="6082"/>
                    </a:lnTo>
                    <a:lnTo>
                      <a:pt x="9141" y="6933"/>
                    </a:lnTo>
                    <a:lnTo>
                      <a:pt x="9684" y="8164"/>
                    </a:lnTo>
                    <a:lnTo>
                      <a:pt x="10118" y="8960"/>
                    </a:lnTo>
                    <a:lnTo>
                      <a:pt x="10553" y="9757"/>
                    </a:lnTo>
                    <a:lnTo>
                      <a:pt x="11005" y="11024"/>
                    </a:lnTo>
                    <a:lnTo>
                      <a:pt x="11114" y="11892"/>
                    </a:lnTo>
                    <a:lnTo>
                      <a:pt x="11078" y="12327"/>
                    </a:lnTo>
                    <a:lnTo>
                      <a:pt x="11023" y="12580"/>
                    </a:lnTo>
                    <a:lnTo>
                      <a:pt x="10842" y="13033"/>
                    </a:lnTo>
                    <a:lnTo>
                      <a:pt x="10571" y="13431"/>
                    </a:lnTo>
                    <a:lnTo>
                      <a:pt x="10209" y="13721"/>
                    </a:lnTo>
                    <a:lnTo>
                      <a:pt x="9974" y="13811"/>
                    </a:lnTo>
                    <a:lnTo>
                      <a:pt x="9738" y="13865"/>
                    </a:lnTo>
                    <a:lnTo>
                      <a:pt x="9304" y="13829"/>
                    </a:lnTo>
                    <a:lnTo>
                      <a:pt x="8906" y="13630"/>
                    </a:lnTo>
                    <a:lnTo>
                      <a:pt x="8562" y="13322"/>
                    </a:lnTo>
                    <a:lnTo>
                      <a:pt x="8127" y="12689"/>
                    </a:lnTo>
                    <a:lnTo>
                      <a:pt x="7765" y="11675"/>
                    </a:lnTo>
                    <a:lnTo>
                      <a:pt x="7675" y="11168"/>
                    </a:lnTo>
                    <a:lnTo>
                      <a:pt x="7602" y="10662"/>
                    </a:lnTo>
                    <a:lnTo>
                      <a:pt x="7331" y="9612"/>
                    </a:lnTo>
                    <a:lnTo>
                      <a:pt x="7005" y="8924"/>
                    </a:lnTo>
                    <a:lnTo>
                      <a:pt x="6716" y="8544"/>
                    </a:lnTo>
                    <a:lnTo>
                      <a:pt x="6372" y="8272"/>
                    </a:lnTo>
                    <a:lnTo>
                      <a:pt x="5955" y="8109"/>
                    </a:lnTo>
                    <a:lnTo>
                      <a:pt x="5702" y="8091"/>
                    </a:lnTo>
                    <a:lnTo>
                      <a:pt x="5467" y="8091"/>
                    </a:lnTo>
                    <a:lnTo>
                      <a:pt x="5032" y="8254"/>
                    </a:lnTo>
                    <a:lnTo>
                      <a:pt x="4688" y="8544"/>
                    </a:lnTo>
                    <a:lnTo>
                      <a:pt x="4435" y="8942"/>
                    </a:lnTo>
                    <a:lnTo>
                      <a:pt x="4254" y="9413"/>
                    </a:lnTo>
                    <a:lnTo>
                      <a:pt x="4182" y="9938"/>
                    </a:lnTo>
                    <a:lnTo>
                      <a:pt x="4218" y="10444"/>
                    </a:lnTo>
                    <a:lnTo>
                      <a:pt x="4363" y="10951"/>
                    </a:lnTo>
                    <a:lnTo>
                      <a:pt x="4471" y="11168"/>
                    </a:lnTo>
                    <a:lnTo>
                      <a:pt x="4725" y="11603"/>
                    </a:lnTo>
                    <a:lnTo>
                      <a:pt x="5412" y="12327"/>
                    </a:lnTo>
                    <a:lnTo>
                      <a:pt x="6607" y="13286"/>
                    </a:lnTo>
                    <a:lnTo>
                      <a:pt x="7385" y="13938"/>
                    </a:lnTo>
                    <a:lnTo>
                      <a:pt x="7729" y="14318"/>
                    </a:lnTo>
                    <a:lnTo>
                      <a:pt x="8290" y="15205"/>
                    </a:lnTo>
                    <a:lnTo>
                      <a:pt x="8526" y="15929"/>
                    </a:lnTo>
                    <a:lnTo>
                      <a:pt x="8562" y="16418"/>
                    </a:lnTo>
                    <a:lnTo>
                      <a:pt x="8507" y="16888"/>
                    </a:lnTo>
                    <a:lnTo>
                      <a:pt x="8326" y="17323"/>
                    </a:lnTo>
                    <a:lnTo>
                      <a:pt x="8182" y="17522"/>
                    </a:lnTo>
                    <a:lnTo>
                      <a:pt x="8019" y="17685"/>
                    </a:lnTo>
                    <a:lnTo>
                      <a:pt x="7657" y="17938"/>
                    </a:lnTo>
                    <a:lnTo>
                      <a:pt x="7240" y="18101"/>
                    </a:lnTo>
                    <a:lnTo>
                      <a:pt x="6806" y="18155"/>
                    </a:lnTo>
                    <a:lnTo>
                      <a:pt x="6100" y="18083"/>
                    </a:lnTo>
                    <a:lnTo>
                      <a:pt x="5231" y="17721"/>
                    </a:lnTo>
                    <a:lnTo>
                      <a:pt x="4869" y="17431"/>
                    </a:lnTo>
                    <a:lnTo>
                      <a:pt x="4544" y="17105"/>
                    </a:lnTo>
                    <a:lnTo>
                      <a:pt x="4019" y="16345"/>
                    </a:lnTo>
                    <a:lnTo>
                      <a:pt x="3421" y="15096"/>
                    </a:lnTo>
                    <a:lnTo>
                      <a:pt x="3095" y="14209"/>
                    </a:lnTo>
                    <a:lnTo>
                      <a:pt x="2860" y="13648"/>
                    </a:lnTo>
                    <a:lnTo>
                      <a:pt x="2335" y="12924"/>
                    </a:lnTo>
                    <a:lnTo>
                      <a:pt x="1883" y="12598"/>
                    </a:lnTo>
                    <a:lnTo>
                      <a:pt x="1611" y="12526"/>
                    </a:lnTo>
                    <a:lnTo>
                      <a:pt x="1430" y="12508"/>
                    </a:lnTo>
                    <a:lnTo>
                      <a:pt x="1086" y="12562"/>
                    </a:lnTo>
                    <a:lnTo>
                      <a:pt x="634" y="12834"/>
                    </a:lnTo>
                    <a:lnTo>
                      <a:pt x="181" y="13413"/>
                    </a:lnTo>
                    <a:lnTo>
                      <a:pt x="0" y="14155"/>
                    </a:lnTo>
                    <a:lnTo>
                      <a:pt x="37" y="14517"/>
                    </a:lnTo>
                    <a:lnTo>
                      <a:pt x="109" y="14879"/>
                    </a:lnTo>
                    <a:lnTo>
                      <a:pt x="417" y="15531"/>
                    </a:lnTo>
                    <a:lnTo>
                      <a:pt x="1104" y="16418"/>
                    </a:lnTo>
                    <a:lnTo>
                      <a:pt x="1647" y="16942"/>
                    </a:lnTo>
                    <a:lnTo>
                      <a:pt x="2426" y="17721"/>
                    </a:lnTo>
                    <a:lnTo>
                      <a:pt x="4182" y="19694"/>
                    </a:lnTo>
                    <a:lnTo>
                      <a:pt x="5593" y="21232"/>
                    </a:lnTo>
                    <a:lnTo>
                      <a:pt x="6571" y="22173"/>
                    </a:lnTo>
                    <a:lnTo>
                      <a:pt x="7566" y="22970"/>
                    </a:lnTo>
                    <a:lnTo>
                      <a:pt x="8580" y="23585"/>
                    </a:lnTo>
                    <a:lnTo>
                      <a:pt x="9087" y="23802"/>
                    </a:lnTo>
                    <a:lnTo>
                      <a:pt x="9557" y="23947"/>
                    </a:lnTo>
                    <a:lnTo>
                      <a:pt x="10625" y="24146"/>
                    </a:lnTo>
                    <a:lnTo>
                      <a:pt x="12399" y="24255"/>
                    </a:lnTo>
                    <a:lnTo>
                      <a:pt x="16182" y="24020"/>
                    </a:lnTo>
                    <a:lnTo>
                      <a:pt x="18336" y="23947"/>
                    </a:lnTo>
                    <a:lnTo>
                      <a:pt x="18752" y="23947"/>
                    </a:lnTo>
                    <a:lnTo>
                      <a:pt x="19603" y="23839"/>
                    </a:lnTo>
                    <a:lnTo>
                      <a:pt x="20381" y="23585"/>
                    </a:lnTo>
                    <a:lnTo>
                      <a:pt x="20816" y="23241"/>
                    </a:lnTo>
                    <a:lnTo>
                      <a:pt x="21033" y="22934"/>
                    </a:lnTo>
                    <a:lnTo>
                      <a:pt x="21105" y="22753"/>
                    </a:lnTo>
                    <a:lnTo>
                      <a:pt x="21160" y="22499"/>
                    </a:lnTo>
                    <a:lnTo>
                      <a:pt x="21142" y="22047"/>
                    </a:lnTo>
                    <a:lnTo>
                      <a:pt x="20942" y="21649"/>
                    </a:lnTo>
                    <a:lnTo>
                      <a:pt x="20617" y="21287"/>
                    </a:lnTo>
                    <a:lnTo>
                      <a:pt x="20200" y="20997"/>
                    </a:lnTo>
                    <a:lnTo>
                      <a:pt x="19712" y="20780"/>
                    </a:lnTo>
                    <a:lnTo>
                      <a:pt x="19169" y="20635"/>
                    </a:lnTo>
                    <a:lnTo>
                      <a:pt x="18644" y="20599"/>
                    </a:lnTo>
                    <a:lnTo>
                      <a:pt x="18372" y="20617"/>
                    </a:lnTo>
                    <a:lnTo>
                      <a:pt x="17359" y="20816"/>
                    </a:lnTo>
                    <a:lnTo>
                      <a:pt x="15820" y="21178"/>
                    </a:lnTo>
                    <a:lnTo>
                      <a:pt x="15060" y="21214"/>
                    </a:lnTo>
                    <a:lnTo>
                      <a:pt x="14571" y="21160"/>
                    </a:lnTo>
                    <a:lnTo>
                      <a:pt x="14318" y="21087"/>
                    </a:lnTo>
                    <a:lnTo>
                      <a:pt x="14499" y="20762"/>
                    </a:lnTo>
                    <a:lnTo>
                      <a:pt x="15024" y="20291"/>
                    </a:lnTo>
                    <a:lnTo>
                      <a:pt x="15711" y="19983"/>
                    </a:lnTo>
                    <a:lnTo>
                      <a:pt x="16472" y="19839"/>
                    </a:lnTo>
                    <a:lnTo>
                      <a:pt x="16834" y="19839"/>
                    </a:lnTo>
                    <a:lnTo>
                      <a:pt x="17594" y="19875"/>
                    </a:lnTo>
                    <a:lnTo>
                      <a:pt x="18716" y="19965"/>
                    </a:lnTo>
                    <a:lnTo>
                      <a:pt x="19440" y="19947"/>
                    </a:lnTo>
                    <a:lnTo>
                      <a:pt x="19820" y="19893"/>
                    </a:lnTo>
                    <a:lnTo>
                      <a:pt x="20182" y="19802"/>
                    </a:lnTo>
                    <a:lnTo>
                      <a:pt x="20852" y="19440"/>
                    </a:lnTo>
                    <a:lnTo>
                      <a:pt x="21377" y="18915"/>
                    </a:lnTo>
                    <a:lnTo>
                      <a:pt x="21576" y="18409"/>
                    </a:lnTo>
                    <a:lnTo>
                      <a:pt x="21612" y="18065"/>
                    </a:lnTo>
                    <a:lnTo>
                      <a:pt x="21594" y="17884"/>
                    </a:lnTo>
                    <a:lnTo>
                      <a:pt x="21540" y="17666"/>
                    </a:lnTo>
                    <a:lnTo>
                      <a:pt x="21341" y="17286"/>
                    </a:lnTo>
                    <a:lnTo>
                      <a:pt x="21033" y="16997"/>
                    </a:lnTo>
                    <a:lnTo>
                      <a:pt x="20653" y="16798"/>
                    </a:lnTo>
                    <a:lnTo>
                      <a:pt x="19983" y="16599"/>
                    </a:lnTo>
                    <a:lnTo>
                      <a:pt x="19024" y="16617"/>
                    </a:lnTo>
                    <a:lnTo>
                      <a:pt x="18571" y="16725"/>
                    </a:lnTo>
                    <a:lnTo>
                      <a:pt x="17702" y="17051"/>
                    </a:lnTo>
                    <a:lnTo>
                      <a:pt x="16399" y="17558"/>
                    </a:lnTo>
                    <a:lnTo>
                      <a:pt x="15530" y="17721"/>
                    </a:lnTo>
                    <a:lnTo>
                      <a:pt x="15078" y="17703"/>
                    </a:lnTo>
                    <a:lnTo>
                      <a:pt x="15060" y="17485"/>
                    </a:lnTo>
                    <a:lnTo>
                      <a:pt x="15114" y="17069"/>
                    </a:lnTo>
                    <a:lnTo>
                      <a:pt x="15368" y="16508"/>
                    </a:lnTo>
                    <a:lnTo>
                      <a:pt x="15947" y="15875"/>
                    </a:lnTo>
                    <a:lnTo>
                      <a:pt x="16725" y="15422"/>
                    </a:lnTo>
                    <a:lnTo>
                      <a:pt x="17123" y="15277"/>
                    </a:lnTo>
                    <a:lnTo>
                      <a:pt x="17974" y="15078"/>
                    </a:lnTo>
                    <a:lnTo>
                      <a:pt x="19693" y="14915"/>
                    </a:lnTo>
                    <a:lnTo>
                      <a:pt x="20544" y="14734"/>
                    </a:lnTo>
                    <a:lnTo>
                      <a:pt x="20961" y="14626"/>
                    </a:lnTo>
                    <a:lnTo>
                      <a:pt x="21757" y="14209"/>
                    </a:lnTo>
                    <a:lnTo>
                      <a:pt x="22390" y="13630"/>
                    </a:lnTo>
                    <a:lnTo>
                      <a:pt x="22698" y="13087"/>
                    </a:lnTo>
                    <a:lnTo>
                      <a:pt x="22807" y="12689"/>
                    </a:lnTo>
                    <a:lnTo>
                      <a:pt x="22825" y="12472"/>
                    </a:lnTo>
                    <a:lnTo>
                      <a:pt x="22807" y="12218"/>
                    </a:lnTo>
                    <a:lnTo>
                      <a:pt x="22662" y="11748"/>
                    </a:lnTo>
                    <a:lnTo>
                      <a:pt x="22409" y="11331"/>
                    </a:lnTo>
                    <a:lnTo>
                      <a:pt x="22047" y="10987"/>
                    </a:lnTo>
                    <a:lnTo>
                      <a:pt x="21594" y="10716"/>
                    </a:lnTo>
                    <a:lnTo>
                      <a:pt x="21105" y="10517"/>
                    </a:lnTo>
                    <a:lnTo>
                      <a:pt x="20580" y="10426"/>
                    </a:lnTo>
                    <a:lnTo>
                      <a:pt x="20056" y="10426"/>
                    </a:lnTo>
                    <a:lnTo>
                      <a:pt x="19802" y="10463"/>
                    </a:lnTo>
                    <a:lnTo>
                      <a:pt x="19295" y="10589"/>
                    </a:lnTo>
                    <a:lnTo>
                      <a:pt x="18390" y="11042"/>
                    </a:lnTo>
                    <a:lnTo>
                      <a:pt x="17159" y="12019"/>
                    </a:lnTo>
                    <a:lnTo>
                      <a:pt x="16417" y="12779"/>
                    </a:lnTo>
                    <a:lnTo>
                      <a:pt x="16997" y="11494"/>
                    </a:lnTo>
                    <a:lnTo>
                      <a:pt x="17558" y="9920"/>
                    </a:lnTo>
                    <a:lnTo>
                      <a:pt x="17829" y="9141"/>
                    </a:lnTo>
                    <a:lnTo>
                      <a:pt x="18318" y="7566"/>
                    </a:lnTo>
                    <a:lnTo>
                      <a:pt x="18499" y="6752"/>
                    </a:lnTo>
                    <a:lnTo>
                      <a:pt x="18662" y="6064"/>
                    </a:lnTo>
                    <a:lnTo>
                      <a:pt x="18933" y="4562"/>
                    </a:lnTo>
                    <a:lnTo>
                      <a:pt x="19060" y="3023"/>
                    </a:lnTo>
                    <a:lnTo>
                      <a:pt x="18951" y="1901"/>
                    </a:lnTo>
                    <a:lnTo>
                      <a:pt x="18770" y="1195"/>
                    </a:lnTo>
                    <a:lnTo>
                      <a:pt x="18626" y="851"/>
                    </a:lnTo>
                    <a:lnTo>
                      <a:pt x="18463" y="562"/>
                    </a:lnTo>
                    <a:lnTo>
                      <a:pt x="18119" y="218"/>
                    </a:lnTo>
                    <a:lnTo>
                      <a:pt x="17829" y="73"/>
                    </a:lnTo>
                    <a:lnTo>
                      <a:pt x="17666" y="19"/>
                    </a:lnTo>
                    <a:lnTo>
                      <a:pt x="17431" y="1"/>
                    </a:lnTo>
                    <a:close/>
                  </a:path>
                </a:pathLst>
              </a:custGeom>
              <a:solidFill>
                <a:schemeClr val="accen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7" name="Google Shape;617;p20"/>
              <p:cNvSpPr/>
              <p:nvPr/>
            </p:nvSpPr>
            <p:spPr>
              <a:xfrm rot="1030112" flipH="1">
                <a:off x="550464" y="4642734"/>
                <a:ext cx="723661" cy="640963"/>
              </a:xfrm>
              <a:custGeom>
                <a:avLst/>
                <a:gdLst/>
                <a:ahLst/>
                <a:cxnLst/>
                <a:rect l="l" t="t" r="r" b="b"/>
                <a:pathLst>
                  <a:path w="26138" h="23151" extrusionOk="0">
                    <a:moveTo>
                      <a:pt x="16472" y="1"/>
                    </a:moveTo>
                    <a:lnTo>
                      <a:pt x="15983" y="55"/>
                    </a:lnTo>
                    <a:lnTo>
                      <a:pt x="15530" y="254"/>
                    </a:lnTo>
                    <a:lnTo>
                      <a:pt x="15114" y="544"/>
                    </a:lnTo>
                    <a:lnTo>
                      <a:pt x="14752" y="924"/>
                    </a:lnTo>
                    <a:lnTo>
                      <a:pt x="14462" y="1376"/>
                    </a:lnTo>
                    <a:lnTo>
                      <a:pt x="14281" y="1865"/>
                    </a:lnTo>
                    <a:lnTo>
                      <a:pt x="14245" y="2118"/>
                    </a:lnTo>
                    <a:lnTo>
                      <a:pt x="14209" y="2625"/>
                    </a:lnTo>
                    <a:lnTo>
                      <a:pt x="14390" y="3621"/>
                    </a:lnTo>
                    <a:lnTo>
                      <a:pt x="14987" y="5069"/>
                    </a:lnTo>
                    <a:lnTo>
                      <a:pt x="15512" y="5974"/>
                    </a:lnTo>
                    <a:lnTo>
                      <a:pt x="15766" y="6426"/>
                    </a:lnTo>
                    <a:lnTo>
                      <a:pt x="16236" y="7385"/>
                    </a:lnTo>
                    <a:lnTo>
                      <a:pt x="16562" y="8363"/>
                    </a:lnTo>
                    <a:lnTo>
                      <a:pt x="16634" y="9377"/>
                    </a:lnTo>
                    <a:lnTo>
                      <a:pt x="16544" y="9883"/>
                    </a:lnTo>
                    <a:lnTo>
                      <a:pt x="16490" y="10064"/>
                    </a:lnTo>
                    <a:lnTo>
                      <a:pt x="16327" y="10444"/>
                    </a:lnTo>
                    <a:lnTo>
                      <a:pt x="16073" y="10734"/>
                    </a:lnTo>
                    <a:lnTo>
                      <a:pt x="15748" y="10915"/>
                    </a:lnTo>
                    <a:lnTo>
                      <a:pt x="15567" y="10951"/>
                    </a:lnTo>
                    <a:lnTo>
                      <a:pt x="15349" y="10933"/>
                    </a:lnTo>
                    <a:lnTo>
                      <a:pt x="14987" y="10770"/>
                    </a:lnTo>
                    <a:lnTo>
                      <a:pt x="14535" y="10318"/>
                    </a:lnTo>
                    <a:lnTo>
                      <a:pt x="14318" y="9938"/>
                    </a:lnTo>
                    <a:lnTo>
                      <a:pt x="12544" y="6879"/>
                    </a:lnTo>
                    <a:lnTo>
                      <a:pt x="10770" y="3802"/>
                    </a:lnTo>
                    <a:lnTo>
                      <a:pt x="10498" y="3349"/>
                    </a:lnTo>
                    <a:lnTo>
                      <a:pt x="9829" y="2444"/>
                    </a:lnTo>
                    <a:lnTo>
                      <a:pt x="9250" y="1901"/>
                    </a:lnTo>
                    <a:lnTo>
                      <a:pt x="8815" y="1630"/>
                    </a:lnTo>
                    <a:lnTo>
                      <a:pt x="8363" y="1467"/>
                    </a:lnTo>
                    <a:lnTo>
                      <a:pt x="7874" y="1430"/>
                    </a:lnTo>
                    <a:lnTo>
                      <a:pt x="7602" y="1467"/>
                    </a:lnTo>
                    <a:lnTo>
                      <a:pt x="7313" y="1539"/>
                    </a:lnTo>
                    <a:lnTo>
                      <a:pt x="6806" y="1847"/>
                    </a:lnTo>
                    <a:lnTo>
                      <a:pt x="6444" y="2281"/>
                    </a:lnTo>
                    <a:lnTo>
                      <a:pt x="6209" y="2842"/>
                    </a:lnTo>
                    <a:lnTo>
                      <a:pt x="6064" y="3476"/>
                    </a:lnTo>
                    <a:lnTo>
                      <a:pt x="6046" y="4146"/>
                    </a:lnTo>
                    <a:lnTo>
                      <a:pt x="6118" y="4815"/>
                    </a:lnTo>
                    <a:lnTo>
                      <a:pt x="6281" y="5485"/>
                    </a:lnTo>
                    <a:lnTo>
                      <a:pt x="6390" y="5793"/>
                    </a:lnTo>
                    <a:lnTo>
                      <a:pt x="6752" y="6643"/>
                    </a:lnTo>
                    <a:lnTo>
                      <a:pt x="7747" y="8218"/>
                    </a:lnTo>
                    <a:lnTo>
                      <a:pt x="8978" y="9594"/>
                    </a:lnTo>
                    <a:lnTo>
                      <a:pt x="10444" y="10734"/>
                    </a:lnTo>
                    <a:lnTo>
                      <a:pt x="11241" y="11205"/>
                    </a:lnTo>
                    <a:lnTo>
                      <a:pt x="11910" y="11549"/>
                    </a:lnTo>
                    <a:lnTo>
                      <a:pt x="12815" y="12182"/>
                    </a:lnTo>
                    <a:lnTo>
                      <a:pt x="13214" y="12743"/>
                    </a:lnTo>
                    <a:lnTo>
                      <a:pt x="13322" y="13087"/>
                    </a:lnTo>
                    <a:lnTo>
                      <a:pt x="13340" y="13268"/>
                    </a:lnTo>
                    <a:lnTo>
                      <a:pt x="13304" y="13648"/>
                    </a:lnTo>
                    <a:lnTo>
                      <a:pt x="13105" y="14155"/>
                    </a:lnTo>
                    <a:lnTo>
                      <a:pt x="12580" y="14698"/>
                    </a:lnTo>
                    <a:lnTo>
                      <a:pt x="11874" y="15042"/>
                    </a:lnTo>
                    <a:lnTo>
                      <a:pt x="11494" y="15114"/>
                    </a:lnTo>
                    <a:lnTo>
                      <a:pt x="11114" y="15114"/>
                    </a:lnTo>
                    <a:lnTo>
                      <a:pt x="10372" y="14988"/>
                    </a:lnTo>
                    <a:lnTo>
                      <a:pt x="9666" y="14698"/>
                    </a:lnTo>
                    <a:lnTo>
                      <a:pt x="8978" y="14318"/>
                    </a:lnTo>
                    <a:lnTo>
                      <a:pt x="8670" y="14101"/>
                    </a:lnTo>
                    <a:lnTo>
                      <a:pt x="7874" y="13521"/>
                    </a:lnTo>
                    <a:lnTo>
                      <a:pt x="6281" y="12327"/>
                    </a:lnTo>
                    <a:lnTo>
                      <a:pt x="5430" y="11838"/>
                    </a:lnTo>
                    <a:lnTo>
                      <a:pt x="4996" y="11621"/>
                    </a:lnTo>
                    <a:lnTo>
                      <a:pt x="4037" y="11295"/>
                    </a:lnTo>
                    <a:lnTo>
                      <a:pt x="3077" y="11168"/>
                    </a:lnTo>
                    <a:lnTo>
                      <a:pt x="2100" y="11259"/>
                    </a:lnTo>
                    <a:lnTo>
                      <a:pt x="1647" y="11422"/>
                    </a:lnTo>
                    <a:lnTo>
                      <a:pt x="1412" y="11530"/>
                    </a:lnTo>
                    <a:lnTo>
                      <a:pt x="1014" y="11802"/>
                    </a:lnTo>
                    <a:lnTo>
                      <a:pt x="652" y="12146"/>
                    </a:lnTo>
                    <a:lnTo>
                      <a:pt x="362" y="12544"/>
                    </a:lnTo>
                    <a:lnTo>
                      <a:pt x="145" y="12997"/>
                    </a:lnTo>
                    <a:lnTo>
                      <a:pt x="18" y="13467"/>
                    </a:lnTo>
                    <a:lnTo>
                      <a:pt x="0" y="13938"/>
                    </a:lnTo>
                    <a:lnTo>
                      <a:pt x="91" y="14408"/>
                    </a:lnTo>
                    <a:lnTo>
                      <a:pt x="181" y="14626"/>
                    </a:lnTo>
                    <a:lnTo>
                      <a:pt x="290" y="14825"/>
                    </a:lnTo>
                    <a:lnTo>
                      <a:pt x="579" y="15169"/>
                    </a:lnTo>
                    <a:lnTo>
                      <a:pt x="1104" y="15585"/>
                    </a:lnTo>
                    <a:lnTo>
                      <a:pt x="1955" y="15965"/>
                    </a:lnTo>
                    <a:lnTo>
                      <a:pt x="2896" y="16218"/>
                    </a:lnTo>
                    <a:lnTo>
                      <a:pt x="3349" y="16309"/>
                    </a:lnTo>
                    <a:lnTo>
                      <a:pt x="4471" y="16544"/>
                    </a:lnTo>
                    <a:lnTo>
                      <a:pt x="6679" y="17069"/>
                    </a:lnTo>
                    <a:lnTo>
                      <a:pt x="9883" y="18028"/>
                    </a:lnTo>
                    <a:lnTo>
                      <a:pt x="14082" y="19567"/>
                    </a:lnTo>
                    <a:lnTo>
                      <a:pt x="18191" y="21323"/>
                    </a:lnTo>
                    <a:lnTo>
                      <a:pt x="20255" y="22264"/>
                    </a:lnTo>
                    <a:lnTo>
                      <a:pt x="20924" y="22572"/>
                    </a:lnTo>
                    <a:lnTo>
                      <a:pt x="22010" y="22970"/>
                    </a:lnTo>
                    <a:lnTo>
                      <a:pt x="22861" y="23151"/>
                    </a:lnTo>
                    <a:lnTo>
                      <a:pt x="23513" y="23060"/>
                    </a:lnTo>
                    <a:lnTo>
                      <a:pt x="24001" y="22716"/>
                    </a:lnTo>
                    <a:lnTo>
                      <a:pt x="24418" y="22101"/>
                    </a:lnTo>
                    <a:lnTo>
                      <a:pt x="24924" y="20671"/>
                    </a:lnTo>
                    <a:lnTo>
                      <a:pt x="25286" y="19259"/>
                    </a:lnTo>
                    <a:lnTo>
                      <a:pt x="25522" y="18264"/>
                    </a:lnTo>
                    <a:lnTo>
                      <a:pt x="25884" y="16218"/>
                    </a:lnTo>
                    <a:lnTo>
                      <a:pt x="26083" y="14137"/>
                    </a:lnTo>
                    <a:lnTo>
                      <a:pt x="26137" y="12073"/>
                    </a:lnTo>
                    <a:lnTo>
                      <a:pt x="26083" y="11024"/>
                    </a:lnTo>
                    <a:lnTo>
                      <a:pt x="26047" y="10372"/>
                    </a:lnTo>
                    <a:lnTo>
                      <a:pt x="25866" y="9377"/>
                    </a:lnTo>
                    <a:lnTo>
                      <a:pt x="25612" y="8761"/>
                    </a:lnTo>
                    <a:lnTo>
                      <a:pt x="25449" y="8490"/>
                    </a:lnTo>
                    <a:lnTo>
                      <a:pt x="25250" y="8218"/>
                    </a:lnTo>
                    <a:lnTo>
                      <a:pt x="24725" y="7784"/>
                    </a:lnTo>
                    <a:lnTo>
                      <a:pt x="24110" y="7548"/>
                    </a:lnTo>
                    <a:lnTo>
                      <a:pt x="23458" y="7530"/>
                    </a:lnTo>
                    <a:lnTo>
                      <a:pt x="23151" y="7639"/>
                    </a:lnTo>
                    <a:lnTo>
                      <a:pt x="22952" y="7747"/>
                    </a:lnTo>
                    <a:lnTo>
                      <a:pt x="22626" y="8037"/>
                    </a:lnTo>
                    <a:lnTo>
                      <a:pt x="22300" y="8580"/>
                    </a:lnTo>
                    <a:lnTo>
                      <a:pt x="22083" y="9503"/>
                    </a:lnTo>
                    <a:lnTo>
                      <a:pt x="22028" y="10499"/>
                    </a:lnTo>
                    <a:lnTo>
                      <a:pt x="22028" y="10969"/>
                    </a:lnTo>
                    <a:lnTo>
                      <a:pt x="22010" y="11440"/>
                    </a:lnTo>
                    <a:lnTo>
                      <a:pt x="21757" y="12417"/>
                    </a:lnTo>
                    <a:lnTo>
                      <a:pt x="21413" y="13033"/>
                    </a:lnTo>
                    <a:lnTo>
                      <a:pt x="21105" y="13340"/>
                    </a:lnTo>
                    <a:lnTo>
                      <a:pt x="20761" y="13558"/>
                    </a:lnTo>
                    <a:lnTo>
                      <a:pt x="20345" y="13612"/>
                    </a:lnTo>
                    <a:lnTo>
                      <a:pt x="20128" y="13594"/>
                    </a:lnTo>
                    <a:lnTo>
                      <a:pt x="19947" y="13540"/>
                    </a:lnTo>
                    <a:lnTo>
                      <a:pt x="19639" y="13377"/>
                    </a:lnTo>
                    <a:lnTo>
                      <a:pt x="19277" y="12997"/>
                    </a:lnTo>
                    <a:lnTo>
                      <a:pt x="18988" y="12309"/>
                    </a:lnTo>
                    <a:lnTo>
                      <a:pt x="18825" y="11530"/>
                    </a:lnTo>
                    <a:lnTo>
                      <a:pt x="18788" y="11150"/>
                    </a:lnTo>
                    <a:lnTo>
                      <a:pt x="18499" y="6969"/>
                    </a:lnTo>
                    <a:lnTo>
                      <a:pt x="18191" y="2806"/>
                    </a:lnTo>
                    <a:lnTo>
                      <a:pt x="18155" y="2444"/>
                    </a:lnTo>
                    <a:lnTo>
                      <a:pt x="18046" y="1702"/>
                    </a:lnTo>
                    <a:lnTo>
                      <a:pt x="17829" y="1014"/>
                    </a:lnTo>
                    <a:lnTo>
                      <a:pt x="17431" y="435"/>
                    </a:lnTo>
                    <a:lnTo>
                      <a:pt x="17159" y="236"/>
                    </a:lnTo>
                    <a:lnTo>
                      <a:pt x="16924" y="109"/>
                    </a:lnTo>
                    <a:lnTo>
                      <a:pt x="16472" y="1"/>
                    </a:lnTo>
                    <a:close/>
                  </a:path>
                </a:pathLst>
              </a:custGeom>
              <a:solidFill>
                <a:schemeClr val="dk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spTree>
    <p:extLst>
      <p:ext uri="{BB962C8B-B14F-4D97-AF65-F5344CB8AC3E}">
        <p14:creationId xmlns:p14="http://schemas.microsoft.com/office/powerpoint/2010/main" val="354120269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618"/>
        <p:cNvGrpSpPr/>
        <p:nvPr/>
      </p:nvGrpSpPr>
      <p:grpSpPr>
        <a:xfrm>
          <a:off x="0" y="0"/>
          <a:ext cx="0" cy="0"/>
          <a:chOff x="0" y="0"/>
          <a:chExt cx="0" cy="0"/>
        </a:xfrm>
      </p:grpSpPr>
      <p:sp>
        <p:nvSpPr>
          <p:cNvPr id="619" name="Google Shape;619;p21"/>
          <p:cNvSpPr txBox="1">
            <a:spLocks noGrp="1"/>
          </p:cNvSpPr>
          <p:nvPr>
            <p:ph type="title"/>
          </p:nvPr>
        </p:nvSpPr>
        <p:spPr>
          <a:xfrm>
            <a:off x="2526867" y="1624567"/>
            <a:ext cx="7138000" cy="2470800"/>
          </a:xfrm>
          <a:prstGeom prst="rect">
            <a:avLst/>
          </a:prstGeom>
        </p:spPr>
        <p:txBody>
          <a:bodyPr spcFirstLastPara="1" wrap="square" lIns="91425" tIns="91425" rIns="91425" bIns="91425" anchor="ctr" anchorCtr="0">
            <a:noAutofit/>
          </a:bodyPr>
          <a:lstStyle>
            <a:lvl1pPr lvl="0" algn="ctr" rtl="0">
              <a:lnSpc>
                <a:spcPct val="70000"/>
              </a:lnSpc>
              <a:spcBef>
                <a:spcPts val="0"/>
              </a:spcBef>
              <a:spcAft>
                <a:spcPts val="0"/>
              </a:spcAft>
              <a:buSzPts val="6000"/>
              <a:buNone/>
              <a:defRPr sz="14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endParaRPr/>
          </a:p>
        </p:txBody>
      </p:sp>
      <p:sp>
        <p:nvSpPr>
          <p:cNvPr id="620" name="Google Shape;620;p21"/>
          <p:cNvSpPr txBox="1">
            <a:spLocks noGrp="1"/>
          </p:cNvSpPr>
          <p:nvPr>
            <p:ph type="subTitle" idx="1"/>
          </p:nvPr>
        </p:nvSpPr>
        <p:spPr>
          <a:xfrm>
            <a:off x="3061833" y="3568600"/>
            <a:ext cx="6068400" cy="166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grpSp>
        <p:nvGrpSpPr>
          <p:cNvPr id="621" name="Google Shape;621;p21"/>
          <p:cNvGrpSpPr/>
          <p:nvPr/>
        </p:nvGrpSpPr>
        <p:grpSpPr>
          <a:xfrm>
            <a:off x="-191333" y="284755"/>
            <a:ext cx="12757241" cy="7101264"/>
            <a:chOff x="-143500" y="213566"/>
            <a:chExt cx="9567931" cy="5325948"/>
          </a:xfrm>
        </p:grpSpPr>
        <p:grpSp>
          <p:nvGrpSpPr>
            <p:cNvPr id="622" name="Google Shape;622;p21"/>
            <p:cNvGrpSpPr/>
            <p:nvPr/>
          </p:nvGrpSpPr>
          <p:grpSpPr>
            <a:xfrm>
              <a:off x="281937" y="213566"/>
              <a:ext cx="1836902" cy="843795"/>
              <a:chOff x="281937" y="213566"/>
              <a:chExt cx="1836902" cy="843795"/>
            </a:xfrm>
          </p:grpSpPr>
          <p:grpSp>
            <p:nvGrpSpPr>
              <p:cNvPr id="623" name="Google Shape;623;p21"/>
              <p:cNvGrpSpPr/>
              <p:nvPr/>
            </p:nvGrpSpPr>
            <p:grpSpPr>
              <a:xfrm flipH="1">
                <a:off x="281937" y="425102"/>
                <a:ext cx="1124148" cy="632259"/>
                <a:chOff x="389676" y="3721420"/>
                <a:chExt cx="1478364" cy="831483"/>
              </a:xfrm>
            </p:grpSpPr>
            <p:sp>
              <p:nvSpPr>
                <p:cNvPr id="624" name="Google Shape;624;p21"/>
                <p:cNvSpPr/>
                <p:nvPr/>
              </p:nvSpPr>
              <p:spPr>
                <a:xfrm>
                  <a:off x="395426" y="3726027"/>
                  <a:ext cx="1467436" cy="821698"/>
                </a:xfrm>
                <a:custGeom>
                  <a:avLst/>
                  <a:gdLst/>
                  <a:ahLst/>
                  <a:cxnLst/>
                  <a:rect l="l" t="t" r="r" b="b"/>
                  <a:pathLst>
                    <a:path w="46193" h="25866" extrusionOk="0">
                      <a:moveTo>
                        <a:pt x="22354" y="0"/>
                      </a:moveTo>
                      <a:lnTo>
                        <a:pt x="20218" y="218"/>
                      </a:lnTo>
                      <a:lnTo>
                        <a:pt x="19169" y="417"/>
                      </a:lnTo>
                      <a:lnTo>
                        <a:pt x="18589" y="543"/>
                      </a:lnTo>
                      <a:lnTo>
                        <a:pt x="17467" y="869"/>
                      </a:lnTo>
                      <a:lnTo>
                        <a:pt x="16417" y="1268"/>
                      </a:lnTo>
                      <a:lnTo>
                        <a:pt x="15440" y="1756"/>
                      </a:lnTo>
                      <a:lnTo>
                        <a:pt x="14535" y="2299"/>
                      </a:lnTo>
                      <a:lnTo>
                        <a:pt x="13720" y="2915"/>
                      </a:lnTo>
                      <a:lnTo>
                        <a:pt x="12996" y="3602"/>
                      </a:lnTo>
                      <a:lnTo>
                        <a:pt x="12363" y="4345"/>
                      </a:lnTo>
                      <a:lnTo>
                        <a:pt x="11838" y="5159"/>
                      </a:lnTo>
                      <a:lnTo>
                        <a:pt x="11422" y="6010"/>
                      </a:lnTo>
                      <a:lnTo>
                        <a:pt x="11132" y="6933"/>
                      </a:lnTo>
                      <a:lnTo>
                        <a:pt x="10951" y="7910"/>
                      </a:lnTo>
                      <a:lnTo>
                        <a:pt x="10897" y="8924"/>
                      </a:lnTo>
                      <a:lnTo>
                        <a:pt x="10987" y="9992"/>
                      </a:lnTo>
                      <a:lnTo>
                        <a:pt x="11204" y="11096"/>
                      </a:lnTo>
                      <a:lnTo>
                        <a:pt x="11585" y="12254"/>
                      </a:lnTo>
                      <a:lnTo>
                        <a:pt x="11838" y="12852"/>
                      </a:lnTo>
                      <a:lnTo>
                        <a:pt x="11458" y="12580"/>
                      </a:lnTo>
                      <a:lnTo>
                        <a:pt x="10607" y="12146"/>
                      </a:lnTo>
                      <a:lnTo>
                        <a:pt x="9666" y="11838"/>
                      </a:lnTo>
                      <a:lnTo>
                        <a:pt x="8670" y="11621"/>
                      </a:lnTo>
                      <a:lnTo>
                        <a:pt x="7639" y="11512"/>
                      </a:lnTo>
                      <a:lnTo>
                        <a:pt x="6589" y="11530"/>
                      </a:lnTo>
                      <a:lnTo>
                        <a:pt x="5539" y="11639"/>
                      </a:lnTo>
                      <a:lnTo>
                        <a:pt x="4507" y="11874"/>
                      </a:lnTo>
                      <a:lnTo>
                        <a:pt x="3548" y="12200"/>
                      </a:lnTo>
                      <a:lnTo>
                        <a:pt x="2643" y="12616"/>
                      </a:lnTo>
                      <a:lnTo>
                        <a:pt x="1828" y="13159"/>
                      </a:lnTo>
                      <a:lnTo>
                        <a:pt x="1141" y="13793"/>
                      </a:lnTo>
                      <a:lnTo>
                        <a:pt x="598" y="14535"/>
                      </a:lnTo>
                      <a:lnTo>
                        <a:pt x="199" y="15368"/>
                      </a:lnTo>
                      <a:lnTo>
                        <a:pt x="0" y="16291"/>
                      </a:lnTo>
                      <a:lnTo>
                        <a:pt x="0" y="17323"/>
                      </a:lnTo>
                      <a:lnTo>
                        <a:pt x="91" y="17884"/>
                      </a:lnTo>
                      <a:lnTo>
                        <a:pt x="199" y="18372"/>
                      </a:lnTo>
                      <a:lnTo>
                        <a:pt x="543" y="19241"/>
                      </a:lnTo>
                      <a:lnTo>
                        <a:pt x="1014" y="19983"/>
                      </a:lnTo>
                      <a:lnTo>
                        <a:pt x="1593" y="20617"/>
                      </a:lnTo>
                      <a:lnTo>
                        <a:pt x="2263" y="21142"/>
                      </a:lnTo>
                      <a:lnTo>
                        <a:pt x="3023" y="21558"/>
                      </a:lnTo>
                      <a:lnTo>
                        <a:pt x="3838" y="21848"/>
                      </a:lnTo>
                      <a:lnTo>
                        <a:pt x="4688" y="22047"/>
                      </a:lnTo>
                      <a:lnTo>
                        <a:pt x="5575" y="22155"/>
                      </a:lnTo>
                      <a:lnTo>
                        <a:pt x="6498" y="22155"/>
                      </a:lnTo>
                      <a:lnTo>
                        <a:pt x="7403" y="22065"/>
                      </a:lnTo>
                      <a:lnTo>
                        <a:pt x="8290" y="21902"/>
                      </a:lnTo>
                      <a:lnTo>
                        <a:pt x="9141" y="21648"/>
                      </a:lnTo>
                      <a:lnTo>
                        <a:pt x="9955" y="21305"/>
                      </a:lnTo>
                      <a:lnTo>
                        <a:pt x="10698" y="20888"/>
                      </a:lnTo>
                      <a:lnTo>
                        <a:pt x="11367" y="20400"/>
                      </a:lnTo>
                      <a:lnTo>
                        <a:pt x="11657" y="20128"/>
                      </a:lnTo>
                      <a:lnTo>
                        <a:pt x="12001" y="20653"/>
                      </a:lnTo>
                      <a:lnTo>
                        <a:pt x="12906" y="21648"/>
                      </a:lnTo>
                      <a:lnTo>
                        <a:pt x="14010" y="22590"/>
                      </a:lnTo>
                      <a:lnTo>
                        <a:pt x="15277" y="23440"/>
                      </a:lnTo>
                      <a:lnTo>
                        <a:pt x="16689" y="24183"/>
                      </a:lnTo>
                      <a:lnTo>
                        <a:pt x="18173" y="24816"/>
                      </a:lnTo>
                      <a:lnTo>
                        <a:pt x="19712" y="25323"/>
                      </a:lnTo>
                      <a:lnTo>
                        <a:pt x="21250" y="25685"/>
                      </a:lnTo>
                      <a:lnTo>
                        <a:pt x="22771" y="25866"/>
                      </a:lnTo>
                      <a:lnTo>
                        <a:pt x="24237" y="25866"/>
                      </a:lnTo>
                      <a:lnTo>
                        <a:pt x="25594" y="25667"/>
                      </a:lnTo>
                      <a:lnTo>
                        <a:pt x="26807" y="25250"/>
                      </a:lnTo>
                      <a:lnTo>
                        <a:pt x="27857" y="24581"/>
                      </a:lnTo>
                      <a:lnTo>
                        <a:pt x="28472" y="23929"/>
                      </a:lnTo>
                      <a:lnTo>
                        <a:pt x="28834" y="23404"/>
                      </a:lnTo>
                      <a:lnTo>
                        <a:pt x="29106" y="22807"/>
                      </a:lnTo>
                      <a:lnTo>
                        <a:pt x="29323" y="22155"/>
                      </a:lnTo>
                      <a:lnTo>
                        <a:pt x="29468" y="21413"/>
                      </a:lnTo>
                      <a:lnTo>
                        <a:pt x="29522" y="20599"/>
                      </a:lnTo>
                      <a:lnTo>
                        <a:pt x="29522" y="20164"/>
                      </a:lnTo>
                      <a:lnTo>
                        <a:pt x="29884" y="20562"/>
                      </a:lnTo>
                      <a:lnTo>
                        <a:pt x="30771" y="21268"/>
                      </a:lnTo>
                      <a:lnTo>
                        <a:pt x="31803" y="21866"/>
                      </a:lnTo>
                      <a:lnTo>
                        <a:pt x="32943" y="22372"/>
                      </a:lnTo>
                      <a:lnTo>
                        <a:pt x="34156" y="22753"/>
                      </a:lnTo>
                      <a:lnTo>
                        <a:pt x="35459" y="23042"/>
                      </a:lnTo>
                      <a:lnTo>
                        <a:pt x="36780" y="23205"/>
                      </a:lnTo>
                      <a:lnTo>
                        <a:pt x="38120" y="23241"/>
                      </a:lnTo>
                      <a:lnTo>
                        <a:pt x="39423" y="23151"/>
                      </a:lnTo>
                      <a:lnTo>
                        <a:pt x="40708" y="22916"/>
                      </a:lnTo>
                      <a:lnTo>
                        <a:pt x="41903" y="22554"/>
                      </a:lnTo>
                      <a:lnTo>
                        <a:pt x="43025" y="22029"/>
                      </a:lnTo>
                      <a:lnTo>
                        <a:pt x="44002" y="21377"/>
                      </a:lnTo>
                      <a:lnTo>
                        <a:pt x="44835" y="20562"/>
                      </a:lnTo>
                      <a:lnTo>
                        <a:pt x="45505" y="19585"/>
                      </a:lnTo>
                      <a:lnTo>
                        <a:pt x="45975" y="18445"/>
                      </a:lnTo>
                      <a:lnTo>
                        <a:pt x="46102" y="17811"/>
                      </a:lnTo>
                      <a:lnTo>
                        <a:pt x="46174" y="17413"/>
                      </a:lnTo>
                      <a:lnTo>
                        <a:pt x="46192" y="16725"/>
                      </a:lnTo>
                      <a:lnTo>
                        <a:pt x="46138" y="16146"/>
                      </a:lnTo>
                      <a:lnTo>
                        <a:pt x="45975" y="15639"/>
                      </a:lnTo>
                      <a:lnTo>
                        <a:pt x="45740" y="15241"/>
                      </a:lnTo>
                      <a:lnTo>
                        <a:pt x="45450" y="14933"/>
                      </a:lnTo>
                      <a:lnTo>
                        <a:pt x="45088" y="14716"/>
                      </a:lnTo>
                      <a:lnTo>
                        <a:pt x="44672" y="14571"/>
                      </a:lnTo>
                      <a:lnTo>
                        <a:pt x="43984" y="14499"/>
                      </a:lnTo>
                      <a:lnTo>
                        <a:pt x="42989" y="14698"/>
                      </a:lnTo>
                      <a:lnTo>
                        <a:pt x="41975" y="15187"/>
                      </a:lnTo>
                      <a:lnTo>
                        <a:pt x="41016" y="15947"/>
                      </a:lnTo>
                      <a:lnTo>
                        <a:pt x="40599" y="16417"/>
                      </a:lnTo>
                      <a:lnTo>
                        <a:pt x="40599" y="16417"/>
                      </a:lnTo>
                      <a:lnTo>
                        <a:pt x="41106" y="15838"/>
                      </a:lnTo>
                      <a:lnTo>
                        <a:pt x="42174" y="14951"/>
                      </a:lnTo>
                      <a:lnTo>
                        <a:pt x="42898" y="14282"/>
                      </a:lnTo>
                      <a:lnTo>
                        <a:pt x="43314" y="13775"/>
                      </a:lnTo>
                      <a:lnTo>
                        <a:pt x="43658" y="13178"/>
                      </a:lnTo>
                      <a:lnTo>
                        <a:pt x="43894" y="12417"/>
                      </a:lnTo>
                      <a:lnTo>
                        <a:pt x="43966" y="11983"/>
                      </a:lnTo>
                      <a:lnTo>
                        <a:pt x="44038" y="11331"/>
                      </a:lnTo>
                      <a:lnTo>
                        <a:pt x="43912" y="10010"/>
                      </a:lnTo>
                      <a:lnTo>
                        <a:pt x="43495" y="8761"/>
                      </a:lnTo>
                      <a:lnTo>
                        <a:pt x="42862" y="7603"/>
                      </a:lnTo>
                      <a:lnTo>
                        <a:pt x="42464" y="7096"/>
                      </a:lnTo>
                      <a:lnTo>
                        <a:pt x="42192" y="6788"/>
                      </a:lnTo>
                      <a:lnTo>
                        <a:pt x="41613" y="6281"/>
                      </a:lnTo>
                      <a:lnTo>
                        <a:pt x="40979" y="5847"/>
                      </a:lnTo>
                      <a:lnTo>
                        <a:pt x="40292" y="5521"/>
                      </a:lnTo>
                      <a:lnTo>
                        <a:pt x="39586" y="5286"/>
                      </a:lnTo>
                      <a:lnTo>
                        <a:pt x="38862" y="5159"/>
                      </a:lnTo>
                      <a:lnTo>
                        <a:pt x="38138" y="5105"/>
                      </a:lnTo>
                      <a:lnTo>
                        <a:pt x="37414" y="5159"/>
                      </a:lnTo>
                      <a:lnTo>
                        <a:pt x="36708" y="5304"/>
                      </a:lnTo>
                      <a:lnTo>
                        <a:pt x="36020" y="5539"/>
                      </a:lnTo>
                      <a:lnTo>
                        <a:pt x="35386" y="5865"/>
                      </a:lnTo>
                      <a:lnTo>
                        <a:pt x="34807" y="6299"/>
                      </a:lnTo>
                      <a:lnTo>
                        <a:pt x="34282" y="6806"/>
                      </a:lnTo>
                      <a:lnTo>
                        <a:pt x="33848" y="7422"/>
                      </a:lnTo>
                      <a:lnTo>
                        <a:pt x="33504" y="8075"/>
                      </a:lnTo>
                      <a:lnTo>
                        <a:pt x="33558" y="7530"/>
                      </a:lnTo>
                      <a:lnTo>
                        <a:pt x="33522" y="6824"/>
                      </a:lnTo>
                      <a:lnTo>
                        <a:pt x="33395" y="6136"/>
                      </a:lnTo>
                      <a:lnTo>
                        <a:pt x="33196" y="5467"/>
                      </a:lnTo>
                      <a:lnTo>
                        <a:pt x="32744" y="4507"/>
                      </a:lnTo>
                      <a:lnTo>
                        <a:pt x="31893" y="3313"/>
                      </a:lnTo>
                      <a:lnTo>
                        <a:pt x="30825" y="2281"/>
                      </a:lnTo>
                      <a:lnTo>
                        <a:pt x="29631" y="1449"/>
                      </a:lnTo>
                      <a:lnTo>
                        <a:pt x="28327" y="815"/>
                      </a:lnTo>
                      <a:lnTo>
                        <a:pt x="27676" y="598"/>
                      </a:lnTo>
                      <a:lnTo>
                        <a:pt x="26644" y="344"/>
                      </a:lnTo>
                      <a:lnTo>
                        <a:pt x="24508" y="37"/>
                      </a:lnTo>
                      <a:lnTo>
                        <a:pt x="2235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5" name="Google Shape;625;p21"/>
                <p:cNvSpPr/>
                <p:nvPr/>
              </p:nvSpPr>
              <p:spPr>
                <a:xfrm>
                  <a:off x="389676" y="3734636"/>
                  <a:ext cx="1478364" cy="818267"/>
                </a:xfrm>
                <a:custGeom>
                  <a:avLst/>
                  <a:gdLst/>
                  <a:ahLst/>
                  <a:cxnLst/>
                  <a:rect l="l" t="t" r="r" b="b"/>
                  <a:pathLst>
                    <a:path w="46537" h="25758" extrusionOk="0">
                      <a:moveTo>
                        <a:pt x="19331" y="1"/>
                      </a:moveTo>
                      <a:lnTo>
                        <a:pt x="18680" y="146"/>
                      </a:lnTo>
                      <a:lnTo>
                        <a:pt x="17431" y="526"/>
                      </a:lnTo>
                      <a:lnTo>
                        <a:pt x="16254" y="997"/>
                      </a:lnTo>
                      <a:lnTo>
                        <a:pt x="15186" y="1558"/>
                      </a:lnTo>
                      <a:lnTo>
                        <a:pt x="14227" y="2209"/>
                      </a:lnTo>
                      <a:lnTo>
                        <a:pt x="13358" y="2933"/>
                      </a:lnTo>
                      <a:lnTo>
                        <a:pt x="12616" y="3730"/>
                      </a:lnTo>
                      <a:lnTo>
                        <a:pt x="12019" y="4598"/>
                      </a:lnTo>
                      <a:lnTo>
                        <a:pt x="11766" y="5069"/>
                      </a:lnTo>
                      <a:lnTo>
                        <a:pt x="11566" y="5449"/>
                      </a:lnTo>
                      <a:lnTo>
                        <a:pt x="11259" y="6264"/>
                      </a:lnTo>
                      <a:lnTo>
                        <a:pt x="11060" y="7114"/>
                      </a:lnTo>
                      <a:lnTo>
                        <a:pt x="10951" y="7983"/>
                      </a:lnTo>
                      <a:lnTo>
                        <a:pt x="10933" y="8888"/>
                      </a:lnTo>
                      <a:lnTo>
                        <a:pt x="11023" y="9793"/>
                      </a:lnTo>
                      <a:lnTo>
                        <a:pt x="11223" y="10734"/>
                      </a:lnTo>
                      <a:lnTo>
                        <a:pt x="11494" y="11694"/>
                      </a:lnTo>
                      <a:lnTo>
                        <a:pt x="11675" y="12164"/>
                      </a:lnTo>
                      <a:lnTo>
                        <a:pt x="11204" y="11893"/>
                      </a:lnTo>
                      <a:lnTo>
                        <a:pt x="10118" y="11477"/>
                      </a:lnTo>
                      <a:lnTo>
                        <a:pt x="8960" y="11205"/>
                      </a:lnTo>
                      <a:lnTo>
                        <a:pt x="7729" y="11096"/>
                      </a:lnTo>
                      <a:lnTo>
                        <a:pt x="6480" y="11133"/>
                      </a:lnTo>
                      <a:lnTo>
                        <a:pt x="5231" y="11314"/>
                      </a:lnTo>
                      <a:lnTo>
                        <a:pt x="4037" y="11640"/>
                      </a:lnTo>
                      <a:lnTo>
                        <a:pt x="2933" y="12128"/>
                      </a:lnTo>
                      <a:lnTo>
                        <a:pt x="2426" y="12436"/>
                      </a:lnTo>
                      <a:lnTo>
                        <a:pt x="2064" y="12653"/>
                      </a:lnTo>
                      <a:lnTo>
                        <a:pt x="1448" y="13178"/>
                      </a:lnTo>
                      <a:lnTo>
                        <a:pt x="942" y="13739"/>
                      </a:lnTo>
                      <a:lnTo>
                        <a:pt x="543" y="14355"/>
                      </a:lnTo>
                      <a:lnTo>
                        <a:pt x="254" y="15024"/>
                      </a:lnTo>
                      <a:lnTo>
                        <a:pt x="73" y="15730"/>
                      </a:lnTo>
                      <a:lnTo>
                        <a:pt x="0" y="16472"/>
                      </a:lnTo>
                      <a:lnTo>
                        <a:pt x="55" y="17233"/>
                      </a:lnTo>
                      <a:lnTo>
                        <a:pt x="127" y="17631"/>
                      </a:lnTo>
                      <a:lnTo>
                        <a:pt x="199" y="18011"/>
                      </a:lnTo>
                      <a:lnTo>
                        <a:pt x="435" y="18699"/>
                      </a:lnTo>
                      <a:lnTo>
                        <a:pt x="761" y="19332"/>
                      </a:lnTo>
                      <a:lnTo>
                        <a:pt x="1159" y="19911"/>
                      </a:lnTo>
                      <a:lnTo>
                        <a:pt x="1647" y="20436"/>
                      </a:lnTo>
                      <a:lnTo>
                        <a:pt x="2209" y="20889"/>
                      </a:lnTo>
                      <a:lnTo>
                        <a:pt x="2824" y="21269"/>
                      </a:lnTo>
                      <a:lnTo>
                        <a:pt x="3530" y="21577"/>
                      </a:lnTo>
                      <a:lnTo>
                        <a:pt x="3910" y="21703"/>
                      </a:lnTo>
                      <a:lnTo>
                        <a:pt x="4417" y="21848"/>
                      </a:lnTo>
                      <a:lnTo>
                        <a:pt x="5467" y="22011"/>
                      </a:lnTo>
                      <a:lnTo>
                        <a:pt x="6535" y="22047"/>
                      </a:lnTo>
                      <a:lnTo>
                        <a:pt x="7602" y="21957"/>
                      </a:lnTo>
                      <a:lnTo>
                        <a:pt x="8670" y="21739"/>
                      </a:lnTo>
                      <a:lnTo>
                        <a:pt x="9666" y="21414"/>
                      </a:lnTo>
                      <a:lnTo>
                        <a:pt x="10607" y="20961"/>
                      </a:lnTo>
                      <a:lnTo>
                        <a:pt x="11440" y="20418"/>
                      </a:lnTo>
                      <a:lnTo>
                        <a:pt x="11802" y="20092"/>
                      </a:lnTo>
                      <a:lnTo>
                        <a:pt x="12236" y="20690"/>
                      </a:lnTo>
                      <a:lnTo>
                        <a:pt x="13322" y="21812"/>
                      </a:lnTo>
                      <a:lnTo>
                        <a:pt x="14643" y="22826"/>
                      </a:lnTo>
                      <a:lnTo>
                        <a:pt x="16146" y="23731"/>
                      </a:lnTo>
                      <a:lnTo>
                        <a:pt x="17793" y="24491"/>
                      </a:lnTo>
                      <a:lnTo>
                        <a:pt x="19494" y="25088"/>
                      </a:lnTo>
                      <a:lnTo>
                        <a:pt x="21214" y="25504"/>
                      </a:lnTo>
                      <a:lnTo>
                        <a:pt x="22915" y="25740"/>
                      </a:lnTo>
                      <a:lnTo>
                        <a:pt x="23730" y="25758"/>
                      </a:lnTo>
                      <a:lnTo>
                        <a:pt x="24400" y="25740"/>
                      </a:lnTo>
                      <a:lnTo>
                        <a:pt x="25648" y="25577"/>
                      </a:lnTo>
                      <a:lnTo>
                        <a:pt x="26228" y="25414"/>
                      </a:lnTo>
                      <a:lnTo>
                        <a:pt x="26861" y="25197"/>
                      </a:lnTo>
                      <a:lnTo>
                        <a:pt x="27802" y="24672"/>
                      </a:lnTo>
                      <a:lnTo>
                        <a:pt x="28382" y="24183"/>
                      </a:lnTo>
                      <a:lnTo>
                        <a:pt x="28907" y="23586"/>
                      </a:lnTo>
                      <a:lnTo>
                        <a:pt x="29341" y="22844"/>
                      </a:lnTo>
                      <a:lnTo>
                        <a:pt x="29649" y="21957"/>
                      </a:lnTo>
                      <a:lnTo>
                        <a:pt x="29830" y="20889"/>
                      </a:lnTo>
                      <a:lnTo>
                        <a:pt x="29848" y="20273"/>
                      </a:lnTo>
                      <a:lnTo>
                        <a:pt x="30336" y="20726"/>
                      </a:lnTo>
                      <a:lnTo>
                        <a:pt x="31495" y="21504"/>
                      </a:lnTo>
                      <a:lnTo>
                        <a:pt x="32816" y="22156"/>
                      </a:lnTo>
                      <a:lnTo>
                        <a:pt x="34282" y="22645"/>
                      </a:lnTo>
                      <a:lnTo>
                        <a:pt x="35839" y="22970"/>
                      </a:lnTo>
                      <a:lnTo>
                        <a:pt x="37432" y="23115"/>
                      </a:lnTo>
                      <a:lnTo>
                        <a:pt x="39043" y="23079"/>
                      </a:lnTo>
                      <a:lnTo>
                        <a:pt x="40617" y="22862"/>
                      </a:lnTo>
                      <a:lnTo>
                        <a:pt x="41360" y="22663"/>
                      </a:lnTo>
                      <a:lnTo>
                        <a:pt x="41884" y="22518"/>
                      </a:lnTo>
                      <a:lnTo>
                        <a:pt x="42844" y="22120"/>
                      </a:lnTo>
                      <a:lnTo>
                        <a:pt x="43713" y="21631"/>
                      </a:lnTo>
                      <a:lnTo>
                        <a:pt x="44455" y="21070"/>
                      </a:lnTo>
                      <a:lnTo>
                        <a:pt x="45106" y="20418"/>
                      </a:lnTo>
                      <a:lnTo>
                        <a:pt x="45631" y="19694"/>
                      </a:lnTo>
                      <a:lnTo>
                        <a:pt x="46048" y="18898"/>
                      </a:lnTo>
                      <a:lnTo>
                        <a:pt x="46337" y="18029"/>
                      </a:lnTo>
                      <a:lnTo>
                        <a:pt x="46428" y="17558"/>
                      </a:lnTo>
                      <a:lnTo>
                        <a:pt x="46500" y="17160"/>
                      </a:lnTo>
                      <a:lnTo>
                        <a:pt x="46536" y="16454"/>
                      </a:lnTo>
                      <a:lnTo>
                        <a:pt x="46464" y="15875"/>
                      </a:lnTo>
                      <a:lnTo>
                        <a:pt x="46337" y="15404"/>
                      </a:lnTo>
                      <a:lnTo>
                        <a:pt x="46048" y="14861"/>
                      </a:lnTo>
                      <a:lnTo>
                        <a:pt x="45559" y="14427"/>
                      </a:lnTo>
                      <a:lnTo>
                        <a:pt x="45324" y="14300"/>
                      </a:lnTo>
                      <a:lnTo>
                        <a:pt x="45070" y="14192"/>
                      </a:lnTo>
                      <a:lnTo>
                        <a:pt x="44491" y="14101"/>
                      </a:lnTo>
                      <a:lnTo>
                        <a:pt x="43876" y="14119"/>
                      </a:lnTo>
                      <a:lnTo>
                        <a:pt x="43224" y="14264"/>
                      </a:lnTo>
                      <a:lnTo>
                        <a:pt x="42898" y="14391"/>
                      </a:lnTo>
                      <a:lnTo>
                        <a:pt x="42898" y="14391"/>
                      </a:lnTo>
                      <a:lnTo>
                        <a:pt x="43152" y="14155"/>
                      </a:lnTo>
                      <a:lnTo>
                        <a:pt x="43604" y="13631"/>
                      </a:lnTo>
                      <a:lnTo>
                        <a:pt x="43966" y="12979"/>
                      </a:lnTo>
                      <a:lnTo>
                        <a:pt x="44219" y="12201"/>
                      </a:lnTo>
                      <a:lnTo>
                        <a:pt x="44310" y="11730"/>
                      </a:lnTo>
                      <a:lnTo>
                        <a:pt x="44364" y="11078"/>
                      </a:lnTo>
                      <a:lnTo>
                        <a:pt x="44238" y="9775"/>
                      </a:lnTo>
                      <a:lnTo>
                        <a:pt x="43839" y="8472"/>
                      </a:lnTo>
                      <a:lnTo>
                        <a:pt x="43188" y="7277"/>
                      </a:lnTo>
                      <a:lnTo>
                        <a:pt x="42753" y="6716"/>
                      </a:lnTo>
                      <a:lnTo>
                        <a:pt x="42482" y="6409"/>
                      </a:lnTo>
                      <a:lnTo>
                        <a:pt x="41866" y="5865"/>
                      </a:lnTo>
                      <a:lnTo>
                        <a:pt x="41179" y="5413"/>
                      </a:lnTo>
                      <a:lnTo>
                        <a:pt x="40436" y="5069"/>
                      </a:lnTo>
                      <a:lnTo>
                        <a:pt x="39676" y="4834"/>
                      </a:lnTo>
                      <a:lnTo>
                        <a:pt x="38862" y="4707"/>
                      </a:lnTo>
                      <a:lnTo>
                        <a:pt x="38047" y="4689"/>
                      </a:lnTo>
                      <a:lnTo>
                        <a:pt x="37233" y="4798"/>
                      </a:lnTo>
                      <a:lnTo>
                        <a:pt x="36834" y="4906"/>
                      </a:lnTo>
                      <a:lnTo>
                        <a:pt x="36346" y="5051"/>
                      </a:lnTo>
                      <a:lnTo>
                        <a:pt x="35495" y="5467"/>
                      </a:lnTo>
                      <a:lnTo>
                        <a:pt x="34753" y="6010"/>
                      </a:lnTo>
                      <a:lnTo>
                        <a:pt x="34138" y="6698"/>
                      </a:lnTo>
                      <a:lnTo>
                        <a:pt x="33884" y="7096"/>
                      </a:lnTo>
                      <a:lnTo>
                        <a:pt x="33848" y="6481"/>
                      </a:lnTo>
                      <a:lnTo>
                        <a:pt x="33558" y="5232"/>
                      </a:lnTo>
                      <a:lnTo>
                        <a:pt x="33287" y="4617"/>
                      </a:lnTo>
                      <a:lnTo>
                        <a:pt x="33088" y="4236"/>
                      </a:lnTo>
                      <a:lnTo>
                        <a:pt x="32617" y="3512"/>
                      </a:lnTo>
                      <a:lnTo>
                        <a:pt x="32056" y="2825"/>
                      </a:lnTo>
                      <a:lnTo>
                        <a:pt x="31422" y="2173"/>
                      </a:lnTo>
                      <a:lnTo>
                        <a:pt x="30717" y="1594"/>
                      </a:lnTo>
                      <a:lnTo>
                        <a:pt x="29956" y="1087"/>
                      </a:lnTo>
                      <a:lnTo>
                        <a:pt x="29160" y="653"/>
                      </a:lnTo>
                      <a:lnTo>
                        <a:pt x="28327" y="309"/>
                      </a:lnTo>
                      <a:lnTo>
                        <a:pt x="27893" y="182"/>
                      </a:lnTo>
                      <a:lnTo>
                        <a:pt x="27802" y="472"/>
                      </a:lnTo>
                      <a:lnTo>
                        <a:pt x="28219" y="598"/>
                      </a:lnTo>
                      <a:lnTo>
                        <a:pt x="29033" y="924"/>
                      </a:lnTo>
                      <a:lnTo>
                        <a:pt x="29812" y="1340"/>
                      </a:lnTo>
                      <a:lnTo>
                        <a:pt x="30536" y="1847"/>
                      </a:lnTo>
                      <a:lnTo>
                        <a:pt x="31223" y="2390"/>
                      </a:lnTo>
                      <a:lnTo>
                        <a:pt x="31839" y="3006"/>
                      </a:lnTo>
                      <a:lnTo>
                        <a:pt x="32364" y="3675"/>
                      </a:lnTo>
                      <a:lnTo>
                        <a:pt x="32834" y="4381"/>
                      </a:lnTo>
                      <a:lnTo>
                        <a:pt x="33015" y="4761"/>
                      </a:lnTo>
                      <a:lnTo>
                        <a:pt x="33178" y="5141"/>
                      </a:lnTo>
                      <a:lnTo>
                        <a:pt x="33432" y="5902"/>
                      </a:lnTo>
                      <a:lnTo>
                        <a:pt x="33558" y="6662"/>
                      </a:lnTo>
                      <a:lnTo>
                        <a:pt x="33576" y="7422"/>
                      </a:lnTo>
                      <a:lnTo>
                        <a:pt x="33522" y="7802"/>
                      </a:lnTo>
                      <a:lnTo>
                        <a:pt x="33323" y="8400"/>
                      </a:lnTo>
                      <a:lnTo>
                        <a:pt x="33178" y="9033"/>
                      </a:lnTo>
                      <a:lnTo>
                        <a:pt x="33196" y="9160"/>
                      </a:lnTo>
                      <a:lnTo>
                        <a:pt x="33287" y="9214"/>
                      </a:lnTo>
                      <a:lnTo>
                        <a:pt x="33414" y="9214"/>
                      </a:lnTo>
                      <a:lnTo>
                        <a:pt x="33468" y="9124"/>
                      </a:lnTo>
                      <a:lnTo>
                        <a:pt x="33703" y="8508"/>
                      </a:lnTo>
                      <a:lnTo>
                        <a:pt x="33830" y="7893"/>
                      </a:lnTo>
                      <a:lnTo>
                        <a:pt x="34047" y="7404"/>
                      </a:lnTo>
                      <a:lnTo>
                        <a:pt x="34644" y="6535"/>
                      </a:lnTo>
                      <a:lnTo>
                        <a:pt x="35441" y="5865"/>
                      </a:lnTo>
                      <a:lnTo>
                        <a:pt x="36382" y="5359"/>
                      </a:lnTo>
                      <a:lnTo>
                        <a:pt x="36907" y="5196"/>
                      </a:lnTo>
                      <a:lnTo>
                        <a:pt x="37287" y="5087"/>
                      </a:lnTo>
                      <a:lnTo>
                        <a:pt x="38065" y="4997"/>
                      </a:lnTo>
                      <a:lnTo>
                        <a:pt x="38844" y="5015"/>
                      </a:lnTo>
                      <a:lnTo>
                        <a:pt x="39604" y="5123"/>
                      </a:lnTo>
                      <a:lnTo>
                        <a:pt x="40328" y="5359"/>
                      </a:lnTo>
                      <a:lnTo>
                        <a:pt x="41034" y="5684"/>
                      </a:lnTo>
                      <a:lnTo>
                        <a:pt x="41667" y="6101"/>
                      </a:lnTo>
                      <a:lnTo>
                        <a:pt x="42265" y="6626"/>
                      </a:lnTo>
                      <a:lnTo>
                        <a:pt x="42518" y="6915"/>
                      </a:lnTo>
                      <a:lnTo>
                        <a:pt x="42934" y="7440"/>
                      </a:lnTo>
                      <a:lnTo>
                        <a:pt x="43568" y="8599"/>
                      </a:lnTo>
                      <a:lnTo>
                        <a:pt x="43948" y="9829"/>
                      </a:lnTo>
                      <a:lnTo>
                        <a:pt x="44057" y="11078"/>
                      </a:lnTo>
                      <a:lnTo>
                        <a:pt x="44002" y="11694"/>
                      </a:lnTo>
                      <a:lnTo>
                        <a:pt x="43912" y="12255"/>
                      </a:lnTo>
                      <a:lnTo>
                        <a:pt x="43550" y="13160"/>
                      </a:lnTo>
                      <a:lnTo>
                        <a:pt x="43025" y="13848"/>
                      </a:lnTo>
                      <a:lnTo>
                        <a:pt x="42409" y="14427"/>
                      </a:lnTo>
                      <a:lnTo>
                        <a:pt x="42065" y="14717"/>
                      </a:lnTo>
                      <a:lnTo>
                        <a:pt x="41703" y="15006"/>
                      </a:lnTo>
                      <a:lnTo>
                        <a:pt x="40998" y="15658"/>
                      </a:lnTo>
                      <a:lnTo>
                        <a:pt x="40672" y="16038"/>
                      </a:lnTo>
                      <a:lnTo>
                        <a:pt x="40654" y="16038"/>
                      </a:lnTo>
                      <a:lnTo>
                        <a:pt x="40654" y="16056"/>
                      </a:lnTo>
                      <a:lnTo>
                        <a:pt x="40636" y="16092"/>
                      </a:lnTo>
                      <a:lnTo>
                        <a:pt x="40636" y="16219"/>
                      </a:lnTo>
                      <a:lnTo>
                        <a:pt x="40672" y="16255"/>
                      </a:lnTo>
                      <a:lnTo>
                        <a:pt x="40726" y="16291"/>
                      </a:lnTo>
                      <a:lnTo>
                        <a:pt x="40853" y="16273"/>
                      </a:lnTo>
                      <a:lnTo>
                        <a:pt x="40889" y="16237"/>
                      </a:lnTo>
                      <a:lnTo>
                        <a:pt x="40907" y="16219"/>
                      </a:lnTo>
                      <a:lnTo>
                        <a:pt x="41142" y="15947"/>
                      </a:lnTo>
                      <a:lnTo>
                        <a:pt x="41649" y="15477"/>
                      </a:lnTo>
                      <a:lnTo>
                        <a:pt x="42482" y="14898"/>
                      </a:lnTo>
                      <a:lnTo>
                        <a:pt x="43351" y="14536"/>
                      </a:lnTo>
                      <a:lnTo>
                        <a:pt x="43930" y="14409"/>
                      </a:lnTo>
                      <a:lnTo>
                        <a:pt x="44473" y="14391"/>
                      </a:lnTo>
                      <a:lnTo>
                        <a:pt x="44962" y="14481"/>
                      </a:lnTo>
                      <a:lnTo>
                        <a:pt x="45197" y="14572"/>
                      </a:lnTo>
                      <a:lnTo>
                        <a:pt x="45505" y="14753"/>
                      </a:lnTo>
                      <a:lnTo>
                        <a:pt x="45957" y="15278"/>
                      </a:lnTo>
                      <a:lnTo>
                        <a:pt x="46192" y="16020"/>
                      </a:lnTo>
                      <a:lnTo>
                        <a:pt x="46210" y="16961"/>
                      </a:lnTo>
                      <a:lnTo>
                        <a:pt x="46138" y="17504"/>
                      </a:lnTo>
                      <a:lnTo>
                        <a:pt x="46048" y="17938"/>
                      </a:lnTo>
                      <a:lnTo>
                        <a:pt x="45776" y="18771"/>
                      </a:lnTo>
                      <a:lnTo>
                        <a:pt x="45378" y="19531"/>
                      </a:lnTo>
                      <a:lnTo>
                        <a:pt x="44871" y="20219"/>
                      </a:lnTo>
                      <a:lnTo>
                        <a:pt x="44256" y="20853"/>
                      </a:lnTo>
                      <a:lnTo>
                        <a:pt x="43532" y="21377"/>
                      </a:lnTo>
                      <a:lnTo>
                        <a:pt x="42699" y="21848"/>
                      </a:lnTo>
                      <a:lnTo>
                        <a:pt x="41776" y="22228"/>
                      </a:lnTo>
                      <a:lnTo>
                        <a:pt x="41287" y="22373"/>
                      </a:lnTo>
                      <a:lnTo>
                        <a:pt x="40527" y="22572"/>
                      </a:lnTo>
                      <a:lnTo>
                        <a:pt x="38952" y="22789"/>
                      </a:lnTo>
                      <a:lnTo>
                        <a:pt x="37323" y="22789"/>
                      </a:lnTo>
                      <a:lnTo>
                        <a:pt x="35712" y="22626"/>
                      </a:lnTo>
                      <a:lnTo>
                        <a:pt x="34138" y="22264"/>
                      </a:lnTo>
                      <a:lnTo>
                        <a:pt x="32671" y="21758"/>
                      </a:lnTo>
                      <a:lnTo>
                        <a:pt x="31368" y="21070"/>
                      </a:lnTo>
                      <a:lnTo>
                        <a:pt x="30264" y="20255"/>
                      </a:lnTo>
                      <a:lnTo>
                        <a:pt x="29812" y="19803"/>
                      </a:lnTo>
                      <a:lnTo>
                        <a:pt x="29739" y="19748"/>
                      </a:lnTo>
                      <a:lnTo>
                        <a:pt x="29649" y="19767"/>
                      </a:lnTo>
                      <a:lnTo>
                        <a:pt x="29558" y="19821"/>
                      </a:lnTo>
                      <a:lnTo>
                        <a:pt x="29540" y="19911"/>
                      </a:lnTo>
                      <a:lnTo>
                        <a:pt x="29558" y="20400"/>
                      </a:lnTo>
                      <a:lnTo>
                        <a:pt x="29468" y="21341"/>
                      </a:lnTo>
                      <a:lnTo>
                        <a:pt x="29269" y="22174"/>
                      </a:lnTo>
                      <a:lnTo>
                        <a:pt x="28943" y="22916"/>
                      </a:lnTo>
                      <a:lnTo>
                        <a:pt x="28526" y="23586"/>
                      </a:lnTo>
                      <a:lnTo>
                        <a:pt x="27983" y="24147"/>
                      </a:lnTo>
                      <a:lnTo>
                        <a:pt x="27332" y="24617"/>
                      </a:lnTo>
                      <a:lnTo>
                        <a:pt x="26572" y="24979"/>
                      </a:lnTo>
                      <a:lnTo>
                        <a:pt x="26137" y="25124"/>
                      </a:lnTo>
                      <a:lnTo>
                        <a:pt x="25739" y="25233"/>
                      </a:lnTo>
                      <a:lnTo>
                        <a:pt x="24852" y="25396"/>
                      </a:lnTo>
                      <a:lnTo>
                        <a:pt x="23458" y="25468"/>
                      </a:lnTo>
                      <a:lnTo>
                        <a:pt x="21449" y="25269"/>
                      </a:lnTo>
                      <a:lnTo>
                        <a:pt x="19368" y="24762"/>
                      </a:lnTo>
                      <a:lnTo>
                        <a:pt x="17359" y="24002"/>
                      </a:lnTo>
                      <a:lnTo>
                        <a:pt x="15458" y="23007"/>
                      </a:lnTo>
                      <a:lnTo>
                        <a:pt x="13793" y="21830"/>
                      </a:lnTo>
                      <a:lnTo>
                        <a:pt x="12761" y="20834"/>
                      </a:lnTo>
                      <a:lnTo>
                        <a:pt x="12200" y="20147"/>
                      </a:lnTo>
                      <a:lnTo>
                        <a:pt x="11965" y="19785"/>
                      </a:lnTo>
                      <a:lnTo>
                        <a:pt x="11910" y="19730"/>
                      </a:lnTo>
                      <a:lnTo>
                        <a:pt x="11856" y="19712"/>
                      </a:lnTo>
                      <a:lnTo>
                        <a:pt x="11784" y="19712"/>
                      </a:lnTo>
                      <a:lnTo>
                        <a:pt x="11729" y="19748"/>
                      </a:lnTo>
                      <a:lnTo>
                        <a:pt x="11385" y="20074"/>
                      </a:lnTo>
                      <a:lnTo>
                        <a:pt x="10571" y="20635"/>
                      </a:lnTo>
                      <a:lnTo>
                        <a:pt x="9666" y="21088"/>
                      </a:lnTo>
                      <a:lnTo>
                        <a:pt x="8688" y="21432"/>
                      </a:lnTo>
                      <a:lnTo>
                        <a:pt x="7657" y="21649"/>
                      </a:lnTo>
                      <a:lnTo>
                        <a:pt x="6589" y="21739"/>
                      </a:lnTo>
                      <a:lnTo>
                        <a:pt x="5521" y="21721"/>
                      </a:lnTo>
                      <a:lnTo>
                        <a:pt x="4489" y="21558"/>
                      </a:lnTo>
                      <a:lnTo>
                        <a:pt x="4000" y="21414"/>
                      </a:lnTo>
                      <a:lnTo>
                        <a:pt x="3638" y="21305"/>
                      </a:lnTo>
                      <a:lnTo>
                        <a:pt x="2987" y="20997"/>
                      </a:lnTo>
                      <a:lnTo>
                        <a:pt x="2390" y="20635"/>
                      </a:lnTo>
                      <a:lnTo>
                        <a:pt x="1865" y="20219"/>
                      </a:lnTo>
                      <a:lnTo>
                        <a:pt x="1412" y="19730"/>
                      </a:lnTo>
                      <a:lnTo>
                        <a:pt x="1014" y="19187"/>
                      </a:lnTo>
                      <a:lnTo>
                        <a:pt x="724" y="18590"/>
                      </a:lnTo>
                      <a:lnTo>
                        <a:pt x="489" y="17920"/>
                      </a:lnTo>
                      <a:lnTo>
                        <a:pt x="417" y="17576"/>
                      </a:lnTo>
                      <a:lnTo>
                        <a:pt x="344" y="17196"/>
                      </a:lnTo>
                      <a:lnTo>
                        <a:pt x="308" y="16472"/>
                      </a:lnTo>
                      <a:lnTo>
                        <a:pt x="362" y="15784"/>
                      </a:lnTo>
                      <a:lnTo>
                        <a:pt x="543" y="15115"/>
                      </a:lnTo>
                      <a:lnTo>
                        <a:pt x="815" y="14499"/>
                      </a:lnTo>
                      <a:lnTo>
                        <a:pt x="1195" y="13920"/>
                      </a:lnTo>
                      <a:lnTo>
                        <a:pt x="1666" y="13377"/>
                      </a:lnTo>
                      <a:lnTo>
                        <a:pt x="2245" y="12907"/>
                      </a:lnTo>
                      <a:lnTo>
                        <a:pt x="2571" y="12689"/>
                      </a:lnTo>
                      <a:lnTo>
                        <a:pt x="3095" y="12364"/>
                      </a:lnTo>
                      <a:lnTo>
                        <a:pt x="4236" y="11893"/>
                      </a:lnTo>
                      <a:lnTo>
                        <a:pt x="5467" y="11567"/>
                      </a:lnTo>
                      <a:lnTo>
                        <a:pt x="6734" y="11404"/>
                      </a:lnTo>
                      <a:lnTo>
                        <a:pt x="8019" y="11404"/>
                      </a:lnTo>
                      <a:lnTo>
                        <a:pt x="9268" y="11567"/>
                      </a:lnTo>
                      <a:lnTo>
                        <a:pt x="10426" y="11893"/>
                      </a:lnTo>
                      <a:lnTo>
                        <a:pt x="11476" y="12382"/>
                      </a:lnTo>
                      <a:lnTo>
                        <a:pt x="11928" y="12689"/>
                      </a:lnTo>
                      <a:lnTo>
                        <a:pt x="12019" y="12726"/>
                      </a:lnTo>
                      <a:lnTo>
                        <a:pt x="12109" y="12689"/>
                      </a:lnTo>
                      <a:lnTo>
                        <a:pt x="12164" y="12617"/>
                      </a:lnTo>
                      <a:lnTo>
                        <a:pt x="12146" y="12508"/>
                      </a:lnTo>
                      <a:lnTo>
                        <a:pt x="11947" y="12020"/>
                      </a:lnTo>
                      <a:lnTo>
                        <a:pt x="11603" y="11024"/>
                      </a:lnTo>
                      <a:lnTo>
                        <a:pt x="11385" y="10065"/>
                      </a:lnTo>
                      <a:lnTo>
                        <a:pt x="11259" y="9124"/>
                      </a:lnTo>
                      <a:lnTo>
                        <a:pt x="11241" y="8200"/>
                      </a:lnTo>
                      <a:lnTo>
                        <a:pt x="11331" y="7295"/>
                      </a:lnTo>
                      <a:lnTo>
                        <a:pt x="11530" y="6445"/>
                      </a:lnTo>
                      <a:lnTo>
                        <a:pt x="11838" y="5594"/>
                      </a:lnTo>
                      <a:lnTo>
                        <a:pt x="12037" y="5196"/>
                      </a:lnTo>
                      <a:lnTo>
                        <a:pt x="12272" y="4761"/>
                      </a:lnTo>
                      <a:lnTo>
                        <a:pt x="12870" y="3911"/>
                      </a:lnTo>
                      <a:lnTo>
                        <a:pt x="13594" y="3132"/>
                      </a:lnTo>
                      <a:lnTo>
                        <a:pt x="14426" y="2426"/>
                      </a:lnTo>
                      <a:lnTo>
                        <a:pt x="15367" y="1811"/>
                      </a:lnTo>
                      <a:lnTo>
                        <a:pt x="16399" y="1268"/>
                      </a:lnTo>
                      <a:lnTo>
                        <a:pt x="17540" y="797"/>
                      </a:lnTo>
                      <a:lnTo>
                        <a:pt x="18752" y="435"/>
                      </a:lnTo>
                      <a:lnTo>
                        <a:pt x="19386" y="291"/>
                      </a:lnTo>
                      <a:lnTo>
                        <a:pt x="19331"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6" name="Google Shape;626;p21"/>
                <p:cNvSpPr/>
                <p:nvPr/>
              </p:nvSpPr>
              <p:spPr>
                <a:xfrm>
                  <a:off x="389676" y="3721420"/>
                  <a:ext cx="1478364" cy="831483"/>
                </a:xfrm>
                <a:custGeom>
                  <a:avLst/>
                  <a:gdLst/>
                  <a:ahLst/>
                  <a:cxnLst/>
                  <a:rect l="l" t="t" r="r" b="b"/>
                  <a:pathLst>
                    <a:path w="46537" h="26174" extrusionOk="0">
                      <a:moveTo>
                        <a:pt x="22644" y="1"/>
                      </a:moveTo>
                      <a:lnTo>
                        <a:pt x="20436" y="200"/>
                      </a:lnTo>
                      <a:lnTo>
                        <a:pt x="19331" y="417"/>
                      </a:lnTo>
                      <a:lnTo>
                        <a:pt x="18680" y="562"/>
                      </a:lnTo>
                      <a:lnTo>
                        <a:pt x="17431" y="942"/>
                      </a:lnTo>
                      <a:lnTo>
                        <a:pt x="16254" y="1413"/>
                      </a:lnTo>
                      <a:lnTo>
                        <a:pt x="15186" y="1974"/>
                      </a:lnTo>
                      <a:lnTo>
                        <a:pt x="14227" y="2625"/>
                      </a:lnTo>
                      <a:lnTo>
                        <a:pt x="13358" y="3349"/>
                      </a:lnTo>
                      <a:lnTo>
                        <a:pt x="12616" y="4146"/>
                      </a:lnTo>
                      <a:lnTo>
                        <a:pt x="12019" y="5014"/>
                      </a:lnTo>
                      <a:lnTo>
                        <a:pt x="11766" y="5485"/>
                      </a:lnTo>
                      <a:lnTo>
                        <a:pt x="11566" y="5865"/>
                      </a:lnTo>
                      <a:lnTo>
                        <a:pt x="11259" y="6680"/>
                      </a:lnTo>
                      <a:lnTo>
                        <a:pt x="11060" y="7530"/>
                      </a:lnTo>
                      <a:lnTo>
                        <a:pt x="10951" y="8399"/>
                      </a:lnTo>
                      <a:lnTo>
                        <a:pt x="10933" y="9304"/>
                      </a:lnTo>
                      <a:lnTo>
                        <a:pt x="11023" y="10209"/>
                      </a:lnTo>
                      <a:lnTo>
                        <a:pt x="11223" y="11150"/>
                      </a:lnTo>
                      <a:lnTo>
                        <a:pt x="11494" y="12110"/>
                      </a:lnTo>
                      <a:lnTo>
                        <a:pt x="11675" y="12580"/>
                      </a:lnTo>
                      <a:lnTo>
                        <a:pt x="11204" y="12309"/>
                      </a:lnTo>
                      <a:lnTo>
                        <a:pt x="10118" y="11893"/>
                      </a:lnTo>
                      <a:lnTo>
                        <a:pt x="8960" y="11621"/>
                      </a:lnTo>
                      <a:lnTo>
                        <a:pt x="7729" y="11512"/>
                      </a:lnTo>
                      <a:lnTo>
                        <a:pt x="6480" y="11549"/>
                      </a:lnTo>
                      <a:lnTo>
                        <a:pt x="5231" y="11730"/>
                      </a:lnTo>
                      <a:lnTo>
                        <a:pt x="4037" y="12056"/>
                      </a:lnTo>
                      <a:lnTo>
                        <a:pt x="2933" y="12544"/>
                      </a:lnTo>
                      <a:lnTo>
                        <a:pt x="2426" y="12852"/>
                      </a:lnTo>
                      <a:lnTo>
                        <a:pt x="2064" y="13069"/>
                      </a:lnTo>
                      <a:lnTo>
                        <a:pt x="1448" y="13594"/>
                      </a:lnTo>
                      <a:lnTo>
                        <a:pt x="942" y="14155"/>
                      </a:lnTo>
                      <a:lnTo>
                        <a:pt x="543" y="14771"/>
                      </a:lnTo>
                      <a:lnTo>
                        <a:pt x="254" y="15440"/>
                      </a:lnTo>
                      <a:lnTo>
                        <a:pt x="73" y="16146"/>
                      </a:lnTo>
                      <a:lnTo>
                        <a:pt x="0" y="16888"/>
                      </a:lnTo>
                      <a:lnTo>
                        <a:pt x="55" y="17649"/>
                      </a:lnTo>
                      <a:lnTo>
                        <a:pt x="127" y="18047"/>
                      </a:lnTo>
                      <a:lnTo>
                        <a:pt x="199" y="18427"/>
                      </a:lnTo>
                      <a:lnTo>
                        <a:pt x="435" y="19115"/>
                      </a:lnTo>
                      <a:lnTo>
                        <a:pt x="761" y="19748"/>
                      </a:lnTo>
                      <a:lnTo>
                        <a:pt x="1159" y="20327"/>
                      </a:lnTo>
                      <a:lnTo>
                        <a:pt x="1647" y="20852"/>
                      </a:lnTo>
                      <a:lnTo>
                        <a:pt x="2209" y="21305"/>
                      </a:lnTo>
                      <a:lnTo>
                        <a:pt x="2824" y="21685"/>
                      </a:lnTo>
                      <a:lnTo>
                        <a:pt x="3530" y="21993"/>
                      </a:lnTo>
                      <a:lnTo>
                        <a:pt x="3910" y="22119"/>
                      </a:lnTo>
                      <a:lnTo>
                        <a:pt x="4417" y="22264"/>
                      </a:lnTo>
                      <a:lnTo>
                        <a:pt x="5467" y="22427"/>
                      </a:lnTo>
                      <a:lnTo>
                        <a:pt x="6535" y="22463"/>
                      </a:lnTo>
                      <a:lnTo>
                        <a:pt x="7602" y="22373"/>
                      </a:lnTo>
                      <a:lnTo>
                        <a:pt x="8670" y="22155"/>
                      </a:lnTo>
                      <a:lnTo>
                        <a:pt x="9666" y="21830"/>
                      </a:lnTo>
                      <a:lnTo>
                        <a:pt x="10607" y="21377"/>
                      </a:lnTo>
                      <a:lnTo>
                        <a:pt x="11440" y="20834"/>
                      </a:lnTo>
                      <a:lnTo>
                        <a:pt x="11802" y="20508"/>
                      </a:lnTo>
                      <a:lnTo>
                        <a:pt x="12236" y="21106"/>
                      </a:lnTo>
                      <a:lnTo>
                        <a:pt x="13322" y="22228"/>
                      </a:lnTo>
                      <a:lnTo>
                        <a:pt x="14643" y="23242"/>
                      </a:lnTo>
                      <a:lnTo>
                        <a:pt x="16146" y="24147"/>
                      </a:lnTo>
                      <a:lnTo>
                        <a:pt x="17793" y="24907"/>
                      </a:lnTo>
                      <a:lnTo>
                        <a:pt x="19494" y="25504"/>
                      </a:lnTo>
                      <a:lnTo>
                        <a:pt x="21214" y="25920"/>
                      </a:lnTo>
                      <a:lnTo>
                        <a:pt x="22915" y="26156"/>
                      </a:lnTo>
                      <a:lnTo>
                        <a:pt x="23730" y="26174"/>
                      </a:lnTo>
                      <a:lnTo>
                        <a:pt x="24400" y="26156"/>
                      </a:lnTo>
                      <a:lnTo>
                        <a:pt x="25648" y="25993"/>
                      </a:lnTo>
                      <a:lnTo>
                        <a:pt x="26228" y="25830"/>
                      </a:lnTo>
                      <a:lnTo>
                        <a:pt x="26861" y="25613"/>
                      </a:lnTo>
                      <a:lnTo>
                        <a:pt x="27802" y="25088"/>
                      </a:lnTo>
                      <a:lnTo>
                        <a:pt x="28382" y="24599"/>
                      </a:lnTo>
                      <a:lnTo>
                        <a:pt x="28907" y="24002"/>
                      </a:lnTo>
                      <a:lnTo>
                        <a:pt x="29341" y="23260"/>
                      </a:lnTo>
                      <a:lnTo>
                        <a:pt x="29649" y="22373"/>
                      </a:lnTo>
                      <a:lnTo>
                        <a:pt x="29830" y="21305"/>
                      </a:lnTo>
                      <a:lnTo>
                        <a:pt x="29848" y="20689"/>
                      </a:lnTo>
                      <a:lnTo>
                        <a:pt x="30336" y="21142"/>
                      </a:lnTo>
                      <a:lnTo>
                        <a:pt x="31495" y="21920"/>
                      </a:lnTo>
                      <a:lnTo>
                        <a:pt x="32816" y="22572"/>
                      </a:lnTo>
                      <a:lnTo>
                        <a:pt x="34282" y="23061"/>
                      </a:lnTo>
                      <a:lnTo>
                        <a:pt x="35839" y="23386"/>
                      </a:lnTo>
                      <a:lnTo>
                        <a:pt x="37432" y="23531"/>
                      </a:lnTo>
                      <a:lnTo>
                        <a:pt x="39043" y="23495"/>
                      </a:lnTo>
                      <a:lnTo>
                        <a:pt x="40617" y="23278"/>
                      </a:lnTo>
                      <a:lnTo>
                        <a:pt x="41360" y="23079"/>
                      </a:lnTo>
                      <a:lnTo>
                        <a:pt x="41884" y="22934"/>
                      </a:lnTo>
                      <a:lnTo>
                        <a:pt x="42844" y="22536"/>
                      </a:lnTo>
                      <a:lnTo>
                        <a:pt x="43713" y="22047"/>
                      </a:lnTo>
                      <a:lnTo>
                        <a:pt x="44455" y="21486"/>
                      </a:lnTo>
                      <a:lnTo>
                        <a:pt x="45106" y="20834"/>
                      </a:lnTo>
                      <a:lnTo>
                        <a:pt x="45631" y="20110"/>
                      </a:lnTo>
                      <a:lnTo>
                        <a:pt x="46048" y="19314"/>
                      </a:lnTo>
                      <a:lnTo>
                        <a:pt x="46337" y="18445"/>
                      </a:lnTo>
                      <a:lnTo>
                        <a:pt x="46428" y="17974"/>
                      </a:lnTo>
                      <a:lnTo>
                        <a:pt x="46500" y="17576"/>
                      </a:lnTo>
                      <a:lnTo>
                        <a:pt x="46536" y="16870"/>
                      </a:lnTo>
                      <a:lnTo>
                        <a:pt x="46464" y="16291"/>
                      </a:lnTo>
                      <a:lnTo>
                        <a:pt x="46337" y="15820"/>
                      </a:lnTo>
                      <a:lnTo>
                        <a:pt x="46048" y="15277"/>
                      </a:lnTo>
                      <a:lnTo>
                        <a:pt x="45559" y="14843"/>
                      </a:lnTo>
                      <a:lnTo>
                        <a:pt x="45324" y="14716"/>
                      </a:lnTo>
                      <a:lnTo>
                        <a:pt x="45070" y="14608"/>
                      </a:lnTo>
                      <a:lnTo>
                        <a:pt x="44491" y="14517"/>
                      </a:lnTo>
                      <a:lnTo>
                        <a:pt x="43876" y="14535"/>
                      </a:lnTo>
                      <a:lnTo>
                        <a:pt x="43224" y="14680"/>
                      </a:lnTo>
                      <a:lnTo>
                        <a:pt x="42898" y="14807"/>
                      </a:lnTo>
                      <a:lnTo>
                        <a:pt x="42898" y="14807"/>
                      </a:lnTo>
                      <a:lnTo>
                        <a:pt x="43152" y="14571"/>
                      </a:lnTo>
                      <a:lnTo>
                        <a:pt x="43604" y="14047"/>
                      </a:lnTo>
                      <a:lnTo>
                        <a:pt x="43966" y="13395"/>
                      </a:lnTo>
                      <a:lnTo>
                        <a:pt x="44219" y="12617"/>
                      </a:lnTo>
                      <a:lnTo>
                        <a:pt x="44310" y="12146"/>
                      </a:lnTo>
                      <a:lnTo>
                        <a:pt x="44002" y="12110"/>
                      </a:lnTo>
                      <a:lnTo>
                        <a:pt x="43912" y="12671"/>
                      </a:lnTo>
                      <a:lnTo>
                        <a:pt x="43550" y="13576"/>
                      </a:lnTo>
                      <a:lnTo>
                        <a:pt x="43025" y="14264"/>
                      </a:lnTo>
                      <a:lnTo>
                        <a:pt x="42409" y="14843"/>
                      </a:lnTo>
                      <a:lnTo>
                        <a:pt x="42065" y="15133"/>
                      </a:lnTo>
                      <a:lnTo>
                        <a:pt x="41703" y="15422"/>
                      </a:lnTo>
                      <a:lnTo>
                        <a:pt x="40998" y="16074"/>
                      </a:lnTo>
                      <a:lnTo>
                        <a:pt x="40654" y="16472"/>
                      </a:lnTo>
                      <a:lnTo>
                        <a:pt x="40636" y="16508"/>
                      </a:lnTo>
                      <a:lnTo>
                        <a:pt x="40636" y="16635"/>
                      </a:lnTo>
                      <a:lnTo>
                        <a:pt x="40672" y="16671"/>
                      </a:lnTo>
                      <a:lnTo>
                        <a:pt x="40726" y="16707"/>
                      </a:lnTo>
                      <a:lnTo>
                        <a:pt x="40853" y="16689"/>
                      </a:lnTo>
                      <a:lnTo>
                        <a:pt x="40889" y="16653"/>
                      </a:lnTo>
                      <a:lnTo>
                        <a:pt x="41124" y="16381"/>
                      </a:lnTo>
                      <a:lnTo>
                        <a:pt x="41649" y="15893"/>
                      </a:lnTo>
                      <a:lnTo>
                        <a:pt x="42482" y="15314"/>
                      </a:lnTo>
                      <a:lnTo>
                        <a:pt x="43351" y="14952"/>
                      </a:lnTo>
                      <a:lnTo>
                        <a:pt x="43912" y="14825"/>
                      </a:lnTo>
                      <a:lnTo>
                        <a:pt x="44455" y="14807"/>
                      </a:lnTo>
                      <a:lnTo>
                        <a:pt x="44962" y="14897"/>
                      </a:lnTo>
                      <a:lnTo>
                        <a:pt x="45197" y="14988"/>
                      </a:lnTo>
                      <a:lnTo>
                        <a:pt x="45505" y="15169"/>
                      </a:lnTo>
                      <a:lnTo>
                        <a:pt x="45957" y="15694"/>
                      </a:lnTo>
                      <a:lnTo>
                        <a:pt x="46192" y="16436"/>
                      </a:lnTo>
                      <a:lnTo>
                        <a:pt x="46210" y="17377"/>
                      </a:lnTo>
                      <a:lnTo>
                        <a:pt x="46138" y="17920"/>
                      </a:lnTo>
                      <a:lnTo>
                        <a:pt x="46048" y="18354"/>
                      </a:lnTo>
                      <a:lnTo>
                        <a:pt x="45776" y="19187"/>
                      </a:lnTo>
                      <a:lnTo>
                        <a:pt x="45378" y="19947"/>
                      </a:lnTo>
                      <a:lnTo>
                        <a:pt x="44871" y="20635"/>
                      </a:lnTo>
                      <a:lnTo>
                        <a:pt x="44256" y="21269"/>
                      </a:lnTo>
                      <a:lnTo>
                        <a:pt x="43532" y="21793"/>
                      </a:lnTo>
                      <a:lnTo>
                        <a:pt x="42699" y="22264"/>
                      </a:lnTo>
                      <a:lnTo>
                        <a:pt x="41776" y="22644"/>
                      </a:lnTo>
                      <a:lnTo>
                        <a:pt x="41287" y="22789"/>
                      </a:lnTo>
                      <a:lnTo>
                        <a:pt x="40527" y="22988"/>
                      </a:lnTo>
                      <a:lnTo>
                        <a:pt x="38952" y="23205"/>
                      </a:lnTo>
                      <a:lnTo>
                        <a:pt x="37323" y="23205"/>
                      </a:lnTo>
                      <a:lnTo>
                        <a:pt x="35712" y="23042"/>
                      </a:lnTo>
                      <a:lnTo>
                        <a:pt x="34138" y="22680"/>
                      </a:lnTo>
                      <a:lnTo>
                        <a:pt x="32671" y="22174"/>
                      </a:lnTo>
                      <a:lnTo>
                        <a:pt x="31368" y="21486"/>
                      </a:lnTo>
                      <a:lnTo>
                        <a:pt x="30264" y="20671"/>
                      </a:lnTo>
                      <a:lnTo>
                        <a:pt x="29812" y="20219"/>
                      </a:lnTo>
                      <a:lnTo>
                        <a:pt x="29739" y="20164"/>
                      </a:lnTo>
                      <a:lnTo>
                        <a:pt x="29649" y="20183"/>
                      </a:lnTo>
                      <a:lnTo>
                        <a:pt x="29558" y="20237"/>
                      </a:lnTo>
                      <a:lnTo>
                        <a:pt x="29540" y="20327"/>
                      </a:lnTo>
                      <a:lnTo>
                        <a:pt x="29558" y="20816"/>
                      </a:lnTo>
                      <a:lnTo>
                        <a:pt x="29468" y="21757"/>
                      </a:lnTo>
                      <a:lnTo>
                        <a:pt x="29269" y="22590"/>
                      </a:lnTo>
                      <a:lnTo>
                        <a:pt x="28943" y="23332"/>
                      </a:lnTo>
                      <a:lnTo>
                        <a:pt x="28526" y="24002"/>
                      </a:lnTo>
                      <a:lnTo>
                        <a:pt x="27983" y="24563"/>
                      </a:lnTo>
                      <a:lnTo>
                        <a:pt x="27332" y="25033"/>
                      </a:lnTo>
                      <a:lnTo>
                        <a:pt x="26572" y="25395"/>
                      </a:lnTo>
                      <a:lnTo>
                        <a:pt x="26137" y="25540"/>
                      </a:lnTo>
                      <a:lnTo>
                        <a:pt x="25739" y="25649"/>
                      </a:lnTo>
                      <a:lnTo>
                        <a:pt x="24852" y="25812"/>
                      </a:lnTo>
                      <a:lnTo>
                        <a:pt x="23458" y="25884"/>
                      </a:lnTo>
                      <a:lnTo>
                        <a:pt x="21449" y="25685"/>
                      </a:lnTo>
                      <a:lnTo>
                        <a:pt x="19368" y="25178"/>
                      </a:lnTo>
                      <a:lnTo>
                        <a:pt x="17359" y="24418"/>
                      </a:lnTo>
                      <a:lnTo>
                        <a:pt x="15458" y="23423"/>
                      </a:lnTo>
                      <a:lnTo>
                        <a:pt x="13793" y="22246"/>
                      </a:lnTo>
                      <a:lnTo>
                        <a:pt x="12761" y="21250"/>
                      </a:lnTo>
                      <a:lnTo>
                        <a:pt x="12200" y="20563"/>
                      </a:lnTo>
                      <a:lnTo>
                        <a:pt x="11965" y="20201"/>
                      </a:lnTo>
                      <a:lnTo>
                        <a:pt x="11910" y="20146"/>
                      </a:lnTo>
                      <a:lnTo>
                        <a:pt x="11856" y="20128"/>
                      </a:lnTo>
                      <a:lnTo>
                        <a:pt x="11784" y="20128"/>
                      </a:lnTo>
                      <a:lnTo>
                        <a:pt x="11729" y="20164"/>
                      </a:lnTo>
                      <a:lnTo>
                        <a:pt x="11385" y="20490"/>
                      </a:lnTo>
                      <a:lnTo>
                        <a:pt x="10571" y="21051"/>
                      </a:lnTo>
                      <a:lnTo>
                        <a:pt x="9666" y="21504"/>
                      </a:lnTo>
                      <a:lnTo>
                        <a:pt x="8688" y="21848"/>
                      </a:lnTo>
                      <a:lnTo>
                        <a:pt x="7657" y="22065"/>
                      </a:lnTo>
                      <a:lnTo>
                        <a:pt x="6589" y="22155"/>
                      </a:lnTo>
                      <a:lnTo>
                        <a:pt x="5521" y="22137"/>
                      </a:lnTo>
                      <a:lnTo>
                        <a:pt x="4489" y="21974"/>
                      </a:lnTo>
                      <a:lnTo>
                        <a:pt x="4000" y="21830"/>
                      </a:lnTo>
                      <a:lnTo>
                        <a:pt x="3638" y="21721"/>
                      </a:lnTo>
                      <a:lnTo>
                        <a:pt x="2987" y="21413"/>
                      </a:lnTo>
                      <a:lnTo>
                        <a:pt x="2390" y="21051"/>
                      </a:lnTo>
                      <a:lnTo>
                        <a:pt x="1865" y="20635"/>
                      </a:lnTo>
                      <a:lnTo>
                        <a:pt x="1412" y="20146"/>
                      </a:lnTo>
                      <a:lnTo>
                        <a:pt x="1014" y="19603"/>
                      </a:lnTo>
                      <a:lnTo>
                        <a:pt x="724" y="19006"/>
                      </a:lnTo>
                      <a:lnTo>
                        <a:pt x="489" y="18336"/>
                      </a:lnTo>
                      <a:lnTo>
                        <a:pt x="417" y="17992"/>
                      </a:lnTo>
                      <a:lnTo>
                        <a:pt x="344" y="17612"/>
                      </a:lnTo>
                      <a:lnTo>
                        <a:pt x="308" y="16888"/>
                      </a:lnTo>
                      <a:lnTo>
                        <a:pt x="362" y="16200"/>
                      </a:lnTo>
                      <a:lnTo>
                        <a:pt x="543" y="15531"/>
                      </a:lnTo>
                      <a:lnTo>
                        <a:pt x="815" y="14915"/>
                      </a:lnTo>
                      <a:lnTo>
                        <a:pt x="1195" y="14336"/>
                      </a:lnTo>
                      <a:lnTo>
                        <a:pt x="1666" y="13793"/>
                      </a:lnTo>
                      <a:lnTo>
                        <a:pt x="2245" y="13323"/>
                      </a:lnTo>
                      <a:lnTo>
                        <a:pt x="2571" y="13105"/>
                      </a:lnTo>
                      <a:lnTo>
                        <a:pt x="3095" y="12780"/>
                      </a:lnTo>
                      <a:lnTo>
                        <a:pt x="4236" y="12309"/>
                      </a:lnTo>
                      <a:lnTo>
                        <a:pt x="5467" y="11983"/>
                      </a:lnTo>
                      <a:lnTo>
                        <a:pt x="6734" y="11820"/>
                      </a:lnTo>
                      <a:lnTo>
                        <a:pt x="8019" y="11820"/>
                      </a:lnTo>
                      <a:lnTo>
                        <a:pt x="9268" y="11983"/>
                      </a:lnTo>
                      <a:lnTo>
                        <a:pt x="10426" y="12309"/>
                      </a:lnTo>
                      <a:lnTo>
                        <a:pt x="11476" y="12798"/>
                      </a:lnTo>
                      <a:lnTo>
                        <a:pt x="11928" y="13105"/>
                      </a:lnTo>
                      <a:lnTo>
                        <a:pt x="12019" y="13142"/>
                      </a:lnTo>
                      <a:lnTo>
                        <a:pt x="12109" y="13105"/>
                      </a:lnTo>
                      <a:lnTo>
                        <a:pt x="12164" y="13033"/>
                      </a:lnTo>
                      <a:lnTo>
                        <a:pt x="12146" y="12924"/>
                      </a:lnTo>
                      <a:lnTo>
                        <a:pt x="11947" y="12436"/>
                      </a:lnTo>
                      <a:lnTo>
                        <a:pt x="11603" y="11440"/>
                      </a:lnTo>
                      <a:lnTo>
                        <a:pt x="11385" y="10481"/>
                      </a:lnTo>
                      <a:lnTo>
                        <a:pt x="11259" y="9540"/>
                      </a:lnTo>
                      <a:lnTo>
                        <a:pt x="11241" y="8616"/>
                      </a:lnTo>
                      <a:lnTo>
                        <a:pt x="11331" y="7711"/>
                      </a:lnTo>
                      <a:lnTo>
                        <a:pt x="11530" y="6861"/>
                      </a:lnTo>
                      <a:lnTo>
                        <a:pt x="11838" y="6010"/>
                      </a:lnTo>
                      <a:lnTo>
                        <a:pt x="12037" y="5612"/>
                      </a:lnTo>
                      <a:lnTo>
                        <a:pt x="12272" y="5177"/>
                      </a:lnTo>
                      <a:lnTo>
                        <a:pt x="12870" y="4327"/>
                      </a:lnTo>
                      <a:lnTo>
                        <a:pt x="13594" y="3548"/>
                      </a:lnTo>
                      <a:lnTo>
                        <a:pt x="14426" y="2842"/>
                      </a:lnTo>
                      <a:lnTo>
                        <a:pt x="15367" y="2227"/>
                      </a:lnTo>
                      <a:lnTo>
                        <a:pt x="16399" y="1684"/>
                      </a:lnTo>
                      <a:lnTo>
                        <a:pt x="17540" y="1213"/>
                      </a:lnTo>
                      <a:lnTo>
                        <a:pt x="18752" y="851"/>
                      </a:lnTo>
                      <a:lnTo>
                        <a:pt x="19386" y="707"/>
                      </a:lnTo>
                      <a:lnTo>
                        <a:pt x="20472" y="507"/>
                      </a:lnTo>
                      <a:lnTo>
                        <a:pt x="22662" y="308"/>
                      </a:lnTo>
                      <a:lnTo>
                        <a:pt x="24798" y="345"/>
                      </a:lnTo>
                      <a:lnTo>
                        <a:pt x="26843" y="634"/>
                      </a:lnTo>
                      <a:lnTo>
                        <a:pt x="27802" y="888"/>
                      </a:lnTo>
                      <a:lnTo>
                        <a:pt x="28219" y="1014"/>
                      </a:lnTo>
                      <a:lnTo>
                        <a:pt x="29033" y="1340"/>
                      </a:lnTo>
                      <a:lnTo>
                        <a:pt x="29812" y="1756"/>
                      </a:lnTo>
                      <a:lnTo>
                        <a:pt x="30536" y="2263"/>
                      </a:lnTo>
                      <a:lnTo>
                        <a:pt x="31223" y="2806"/>
                      </a:lnTo>
                      <a:lnTo>
                        <a:pt x="31839" y="3422"/>
                      </a:lnTo>
                      <a:lnTo>
                        <a:pt x="32364" y="4091"/>
                      </a:lnTo>
                      <a:lnTo>
                        <a:pt x="32834" y="4797"/>
                      </a:lnTo>
                      <a:lnTo>
                        <a:pt x="33015" y="5177"/>
                      </a:lnTo>
                      <a:lnTo>
                        <a:pt x="33178" y="5557"/>
                      </a:lnTo>
                      <a:lnTo>
                        <a:pt x="33432" y="6318"/>
                      </a:lnTo>
                      <a:lnTo>
                        <a:pt x="33558" y="7078"/>
                      </a:lnTo>
                      <a:lnTo>
                        <a:pt x="33576" y="7838"/>
                      </a:lnTo>
                      <a:lnTo>
                        <a:pt x="33522" y="8218"/>
                      </a:lnTo>
                      <a:lnTo>
                        <a:pt x="33323" y="8816"/>
                      </a:lnTo>
                      <a:lnTo>
                        <a:pt x="33178" y="9449"/>
                      </a:lnTo>
                      <a:lnTo>
                        <a:pt x="33196" y="9576"/>
                      </a:lnTo>
                      <a:lnTo>
                        <a:pt x="33287" y="9630"/>
                      </a:lnTo>
                      <a:lnTo>
                        <a:pt x="33414" y="9630"/>
                      </a:lnTo>
                      <a:lnTo>
                        <a:pt x="33468" y="9540"/>
                      </a:lnTo>
                      <a:lnTo>
                        <a:pt x="33703" y="8924"/>
                      </a:lnTo>
                      <a:lnTo>
                        <a:pt x="33830" y="8309"/>
                      </a:lnTo>
                      <a:lnTo>
                        <a:pt x="34047" y="7820"/>
                      </a:lnTo>
                      <a:lnTo>
                        <a:pt x="34644" y="6951"/>
                      </a:lnTo>
                      <a:lnTo>
                        <a:pt x="35441" y="6281"/>
                      </a:lnTo>
                      <a:lnTo>
                        <a:pt x="36382" y="5775"/>
                      </a:lnTo>
                      <a:lnTo>
                        <a:pt x="36907" y="5612"/>
                      </a:lnTo>
                      <a:lnTo>
                        <a:pt x="37287" y="5503"/>
                      </a:lnTo>
                      <a:lnTo>
                        <a:pt x="38065" y="5413"/>
                      </a:lnTo>
                      <a:lnTo>
                        <a:pt x="38844" y="5431"/>
                      </a:lnTo>
                      <a:lnTo>
                        <a:pt x="39604" y="5539"/>
                      </a:lnTo>
                      <a:lnTo>
                        <a:pt x="40328" y="5775"/>
                      </a:lnTo>
                      <a:lnTo>
                        <a:pt x="41034" y="6100"/>
                      </a:lnTo>
                      <a:lnTo>
                        <a:pt x="41667" y="6517"/>
                      </a:lnTo>
                      <a:lnTo>
                        <a:pt x="42265" y="7042"/>
                      </a:lnTo>
                      <a:lnTo>
                        <a:pt x="42518" y="7331"/>
                      </a:lnTo>
                      <a:lnTo>
                        <a:pt x="42753" y="7132"/>
                      </a:lnTo>
                      <a:lnTo>
                        <a:pt x="42482" y="6825"/>
                      </a:lnTo>
                      <a:lnTo>
                        <a:pt x="41866" y="6281"/>
                      </a:lnTo>
                      <a:lnTo>
                        <a:pt x="41179" y="5829"/>
                      </a:lnTo>
                      <a:lnTo>
                        <a:pt x="40436" y="5485"/>
                      </a:lnTo>
                      <a:lnTo>
                        <a:pt x="39676" y="5250"/>
                      </a:lnTo>
                      <a:lnTo>
                        <a:pt x="38862" y="5123"/>
                      </a:lnTo>
                      <a:lnTo>
                        <a:pt x="38047" y="5105"/>
                      </a:lnTo>
                      <a:lnTo>
                        <a:pt x="37233" y="5214"/>
                      </a:lnTo>
                      <a:lnTo>
                        <a:pt x="36834" y="5322"/>
                      </a:lnTo>
                      <a:lnTo>
                        <a:pt x="36346" y="5467"/>
                      </a:lnTo>
                      <a:lnTo>
                        <a:pt x="35495" y="5883"/>
                      </a:lnTo>
                      <a:lnTo>
                        <a:pt x="34753" y="6426"/>
                      </a:lnTo>
                      <a:lnTo>
                        <a:pt x="34138" y="7114"/>
                      </a:lnTo>
                      <a:lnTo>
                        <a:pt x="33884" y="7512"/>
                      </a:lnTo>
                      <a:lnTo>
                        <a:pt x="33848" y="6897"/>
                      </a:lnTo>
                      <a:lnTo>
                        <a:pt x="33558" y="5648"/>
                      </a:lnTo>
                      <a:lnTo>
                        <a:pt x="33287" y="5033"/>
                      </a:lnTo>
                      <a:lnTo>
                        <a:pt x="33088" y="4652"/>
                      </a:lnTo>
                      <a:lnTo>
                        <a:pt x="32617" y="3928"/>
                      </a:lnTo>
                      <a:lnTo>
                        <a:pt x="32056" y="3241"/>
                      </a:lnTo>
                      <a:lnTo>
                        <a:pt x="31422" y="2589"/>
                      </a:lnTo>
                      <a:lnTo>
                        <a:pt x="30717" y="2010"/>
                      </a:lnTo>
                      <a:lnTo>
                        <a:pt x="29956" y="1503"/>
                      </a:lnTo>
                      <a:lnTo>
                        <a:pt x="29160" y="1069"/>
                      </a:lnTo>
                      <a:lnTo>
                        <a:pt x="28327" y="725"/>
                      </a:lnTo>
                      <a:lnTo>
                        <a:pt x="27893" y="598"/>
                      </a:lnTo>
                      <a:lnTo>
                        <a:pt x="26916" y="345"/>
                      </a:lnTo>
                      <a:lnTo>
                        <a:pt x="24834" y="55"/>
                      </a:lnTo>
                      <a:lnTo>
                        <a:pt x="2264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27" name="Google Shape;627;p21"/>
              <p:cNvGrpSpPr/>
              <p:nvPr/>
            </p:nvGrpSpPr>
            <p:grpSpPr>
              <a:xfrm flipH="1">
                <a:off x="1288125" y="213566"/>
                <a:ext cx="830714" cy="355988"/>
                <a:chOff x="1925508" y="3606994"/>
                <a:chExt cx="1061479" cy="454879"/>
              </a:xfrm>
            </p:grpSpPr>
            <p:sp>
              <p:nvSpPr>
                <p:cNvPr id="628" name="Google Shape;628;p21"/>
                <p:cNvSpPr/>
                <p:nvPr/>
              </p:nvSpPr>
              <p:spPr>
                <a:xfrm>
                  <a:off x="1930114" y="3611600"/>
                  <a:ext cx="1052267" cy="445666"/>
                </a:xfrm>
                <a:custGeom>
                  <a:avLst/>
                  <a:gdLst/>
                  <a:ahLst/>
                  <a:cxnLst/>
                  <a:rect l="l" t="t" r="r" b="b"/>
                  <a:pathLst>
                    <a:path w="33124" h="14029" extrusionOk="0">
                      <a:moveTo>
                        <a:pt x="16924" y="1"/>
                      </a:moveTo>
                      <a:lnTo>
                        <a:pt x="15802" y="91"/>
                      </a:lnTo>
                      <a:lnTo>
                        <a:pt x="14770" y="344"/>
                      </a:lnTo>
                      <a:lnTo>
                        <a:pt x="13883" y="743"/>
                      </a:lnTo>
                      <a:lnTo>
                        <a:pt x="13177" y="1340"/>
                      </a:lnTo>
                      <a:lnTo>
                        <a:pt x="12688" y="2136"/>
                      </a:lnTo>
                      <a:lnTo>
                        <a:pt x="12435" y="3150"/>
                      </a:lnTo>
                      <a:lnTo>
                        <a:pt x="12417" y="3747"/>
                      </a:lnTo>
                      <a:lnTo>
                        <a:pt x="12290" y="3494"/>
                      </a:lnTo>
                      <a:lnTo>
                        <a:pt x="11928" y="3059"/>
                      </a:lnTo>
                      <a:lnTo>
                        <a:pt x="11494" y="2697"/>
                      </a:lnTo>
                      <a:lnTo>
                        <a:pt x="11005" y="2408"/>
                      </a:lnTo>
                      <a:lnTo>
                        <a:pt x="10191" y="2118"/>
                      </a:lnTo>
                      <a:lnTo>
                        <a:pt x="9014" y="2010"/>
                      </a:lnTo>
                      <a:lnTo>
                        <a:pt x="8163" y="2154"/>
                      </a:lnTo>
                      <a:lnTo>
                        <a:pt x="7638" y="2317"/>
                      </a:lnTo>
                      <a:lnTo>
                        <a:pt x="7186" y="2589"/>
                      </a:lnTo>
                      <a:lnTo>
                        <a:pt x="6788" y="2915"/>
                      </a:lnTo>
                      <a:lnTo>
                        <a:pt x="6498" y="3331"/>
                      </a:lnTo>
                      <a:lnTo>
                        <a:pt x="6317" y="3802"/>
                      </a:lnTo>
                      <a:lnTo>
                        <a:pt x="6245" y="4381"/>
                      </a:lnTo>
                      <a:lnTo>
                        <a:pt x="6335" y="5014"/>
                      </a:lnTo>
                      <a:lnTo>
                        <a:pt x="6444" y="5376"/>
                      </a:lnTo>
                      <a:lnTo>
                        <a:pt x="5991" y="5286"/>
                      </a:lnTo>
                      <a:lnTo>
                        <a:pt x="4869" y="5213"/>
                      </a:lnTo>
                      <a:lnTo>
                        <a:pt x="3656" y="5232"/>
                      </a:lnTo>
                      <a:lnTo>
                        <a:pt x="2426" y="5394"/>
                      </a:lnTo>
                      <a:lnTo>
                        <a:pt x="1321" y="5738"/>
                      </a:lnTo>
                      <a:lnTo>
                        <a:pt x="670" y="6118"/>
                      </a:lnTo>
                      <a:lnTo>
                        <a:pt x="344" y="6444"/>
                      </a:lnTo>
                      <a:lnTo>
                        <a:pt x="109" y="6824"/>
                      </a:lnTo>
                      <a:lnTo>
                        <a:pt x="0" y="7259"/>
                      </a:lnTo>
                      <a:lnTo>
                        <a:pt x="18" y="7766"/>
                      </a:lnTo>
                      <a:lnTo>
                        <a:pt x="199" y="8345"/>
                      </a:lnTo>
                      <a:lnTo>
                        <a:pt x="362" y="8671"/>
                      </a:lnTo>
                      <a:lnTo>
                        <a:pt x="489" y="8906"/>
                      </a:lnTo>
                      <a:lnTo>
                        <a:pt x="869" y="9304"/>
                      </a:lnTo>
                      <a:lnTo>
                        <a:pt x="1358" y="9648"/>
                      </a:lnTo>
                      <a:lnTo>
                        <a:pt x="1937" y="9938"/>
                      </a:lnTo>
                      <a:lnTo>
                        <a:pt x="2950" y="10263"/>
                      </a:lnTo>
                      <a:lnTo>
                        <a:pt x="4471" y="10499"/>
                      </a:lnTo>
                      <a:lnTo>
                        <a:pt x="6100" y="10517"/>
                      </a:lnTo>
                      <a:lnTo>
                        <a:pt x="7675" y="10354"/>
                      </a:lnTo>
                      <a:lnTo>
                        <a:pt x="9068" y="10028"/>
                      </a:lnTo>
                      <a:lnTo>
                        <a:pt x="10173" y="9539"/>
                      </a:lnTo>
                      <a:lnTo>
                        <a:pt x="10553" y="9250"/>
                      </a:lnTo>
                      <a:lnTo>
                        <a:pt x="10625" y="9648"/>
                      </a:lnTo>
                      <a:lnTo>
                        <a:pt x="11005" y="10426"/>
                      </a:lnTo>
                      <a:lnTo>
                        <a:pt x="11602" y="11150"/>
                      </a:lnTo>
                      <a:lnTo>
                        <a:pt x="12363" y="11838"/>
                      </a:lnTo>
                      <a:lnTo>
                        <a:pt x="13250" y="12435"/>
                      </a:lnTo>
                      <a:lnTo>
                        <a:pt x="14191" y="12960"/>
                      </a:lnTo>
                      <a:lnTo>
                        <a:pt x="15132" y="13395"/>
                      </a:lnTo>
                      <a:lnTo>
                        <a:pt x="16019" y="13702"/>
                      </a:lnTo>
                      <a:lnTo>
                        <a:pt x="16417" y="13811"/>
                      </a:lnTo>
                      <a:lnTo>
                        <a:pt x="17105" y="13938"/>
                      </a:lnTo>
                      <a:lnTo>
                        <a:pt x="18354" y="14028"/>
                      </a:lnTo>
                      <a:lnTo>
                        <a:pt x="19476" y="13883"/>
                      </a:lnTo>
                      <a:lnTo>
                        <a:pt x="20490" y="13521"/>
                      </a:lnTo>
                      <a:lnTo>
                        <a:pt x="21395" y="12960"/>
                      </a:lnTo>
                      <a:lnTo>
                        <a:pt x="22191" y="12236"/>
                      </a:lnTo>
                      <a:lnTo>
                        <a:pt x="22879" y="11331"/>
                      </a:lnTo>
                      <a:lnTo>
                        <a:pt x="23476" y="10263"/>
                      </a:lnTo>
                      <a:lnTo>
                        <a:pt x="23748" y="9684"/>
                      </a:lnTo>
                      <a:lnTo>
                        <a:pt x="24019" y="10010"/>
                      </a:lnTo>
                      <a:lnTo>
                        <a:pt x="24779" y="10571"/>
                      </a:lnTo>
                      <a:lnTo>
                        <a:pt x="25775" y="11006"/>
                      </a:lnTo>
                      <a:lnTo>
                        <a:pt x="26897" y="11313"/>
                      </a:lnTo>
                      <a:lnTo>
                        <a:pt x="28092" y="11494"/>
                      </a:lnTo>
                      <a:lnTo>
                        <a:pt x="29250" y="11530"/>
                      </a:lnTo>
                      <a:lnTo>
                        <a:pt x="30336" y="11404"/>
                      </a:lnTo>
                      <a:lnTo>
                        <a:pt x="31259" y="11132"/>
                      </a:lnTo>
                      <a:lnTo>
                        <a:pt x="31621" y="10933"/>
                      </a:lnTo>
                      <a:lnTo>
                        <a:pt x="31983" y="10698"/>
                      </a:lnTo>
                      <a:lnTo>
                        <a:pt x="32508" y="10245"/>
                      </a:lnTo>
                      <a:lnTo>
                        <a:pt x="32870" y="9811"/>
                      </a:lnTo>
                      <a:lnTo>
                        <a:pt x="33069" y="9395"/>
                      </a:lnTo>
                      <a:lnTo>
                        <a:pt x="33124" y="8996"/>
                      </a:lnTo>
                      <a:lnTo>
                        <a:pt x="33051" y="8652"/>
                      </a:lnTo>
                      <a:lnTo>
                        <a:pt x="32852" y="8345"/>
                      </a:lnTo>
                      <a:lnTo>
                        <a:pt x="32545" y="8091"/>
                      </a:lnTo>
                      <a:lnTo>
                        <a:pt x="31965" y="7820"/>
                      </a:lnTo>
                      <a:lnTo>
                        <a:pt x="30934" y="7711"/>
                      </a:lnTo>
                      <a:lnTo>
                        <a:pt x="30065" y="7856"/>
                      </a:lnTo>
                      <a:lnTo>
                        <a:pt x="29467" y="8055"/>
                      </a:lnTo>
                      <a:lnTo>
                        <a:pt x="28888" y="8363"/>
                      </a:lnTo>
                      <a:lnTo>
                        <a:pt x="28309" y="8779"/>
                      </a:lnTo>
                      <a:lnTo>
                        <a:pt x="28038" y="9033"/>
                      </a:lnTo>
                      <a:lnTo>
                        <a:pt x="28038" y="8399"/>
                      </a:lnTo>
                      <a:lnTo>
                        <a:pt x="27838" y="7168"/>
                      </a:lnTo>
                      <a:lnTo>
                        <a:pt x="27458" y="5974"/>
                      </a:lnTo>
                      <a:lnTo>
                        <a:pt x="26952" y="4815"/>
                      </a:lnTo>
                      <a:lnTo>
                        <a:pt x="26662" y="4272"/>
                      </a:lnTo>
                      <a:lnTo>
                        <a:pt x="26463" y="3928"/>
                      </a:lnTo>
                      <a:lnTo>
                        <a:pt x="25865" y="3240"/>
                      </a:lnTo>
                      <a:lnTo>
                        <a:pt x="25087" y="2589"/>
                      </a:lnTo>
                      <a:lnTo>
                        <a:pt x="24128" y="1973"/>
                      </a:lnTo>
                      <a:lnTo>
                        <a:pt x="23060" y="1430"/>
                      </a:lnTo>
                      <a:lnTo>
                        <a:pt x="21883" y="942"/>
                      </a:lnTo>
                      <a:lnTo>
                        <a:pt x="20653" y="544"/>
                      </a:lnTo>
                      <a:lnTo>
                        <a:pt x="19386" y="254"/>
                      </a:lnTo>
                      <a:lnTo>
                        <a:pt x="18137" y="55"/>
                      </a:lnTo>
                      <a:lnTo>
                        <a:pt x="16924"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9" name="Google Shape;629;p21"/>
                <p:cNvSpPr/>
                <p:nvPr/>
              </p:nvSpPr>
              <p:spPr>
                <a:xfrm>
                  <a:off x="1925508" y="3606994"/>
                  <a:ext cx="1061479" cy="454879"/>
                </a:xfrm>
                <a:custGeom>
                  <a:avLst/>
                  <a:gdLst/>
                  <a:ahLst/>
                  <a:cxnLst/>
                  <a:rect l="l" t="t" r="r" b="b"/>
                  <a:pathLst>
                    <a:path w="33414" h="14319" extrusionOk="0">
                      <a:moveTo>
                        <a:pt x="17594" y="1"/>
                      </a:moveTo>
                      <a:lnTo>
                        <a:pt x="15983" y="73"/>
                      </a:lnTo>
                      <a:lnTo>
                        <a:pt x="15277" y="236"/>
                      </a:lnTo>
                      <a:lnTo>
                        <a:pt x="14643" y="417"/>
                      </a:lnTo>
                      <a:lnTo>
                        <a:pt x="13865" y="833"/>
                      </a:lnTo>
                      <a:lnTo>
                        <a:pt x="13431" y="1177"/>
                      </a:lnTo>
                      <a:lnTo>
                        <a:pt x="13087" y="1557"/>
                      </a:lnTo>
                      <a:lnTo>
                        <a:pt x="12797" y="2010"/>
                      </a:lnTo>
                      <a:lnTo>
                        <a:pt x="12598" y="2517"/>
                      </a:lnTo>
                      <a:lnTo>
                        <a:pt x="12453" y="3078"/>
                      </a:lnTo>
                      <a:lnTo>
                        <a:pt x="12435" y="3385"/>
                      </a:lnTo>
                      <a:lnTo>
                        <a:pt x="12236" y="3150"/>
                      </a:lnTo>
                      <a:lnTo>
                        <a:pt x="11766" y="2734"/>
                      </a:lnTo>
                      <a:lnTo>
                        <a:pt x="11223" y="2426"/>
                      </a:lnTo>
                      <a:lnTo>
                        <a:pt x="10607" y="2191"/>
                      </a:lnTo>
                      <a:lnTo>
                        <a:pt x="9974" y="2064"/>
                      </a:lnTo>
                      <a:lnTo>
                        <a:pt x="9340" y="2010"/>
                      </a:lnTo>
                      <a:lnTo>
                        <a:pt x="8688" y="2064"/>
                      </a:lnTo>
                      <a:lnTo>
                        <a:pt x="8091" y="2191"/>
                      </a:lnTo>
                      <a:lnTo>
                        <a:pt x="7802" y="2299"/>
                      </a:lnTo>
                      <a:lnTo>
                        <a:pt x="7349" y="2517"/>
                      </a:lnTo>
                      <a:lnTo>
                        <a:pt x="6824" y="2951"/>
                      </a:lnTo>
                      <a:lnTo>
                        <a:pt x="6571" y="3313"/>
                      </a:lnTo>
                      <a:lnTo>
                        <a:pt x="6390" y="3693"/>
                      </a:lnTo>
                      <a:lnTo>
                        <a:pt x="6281" y="4109"/>
                      </a:lnTo>
                      <a:lnTo>
                        <a:pt x="6263" y="4815"/>
                      </a:lnTo>
                      <a:lnTo>
                        <a:pt x="6372" y="5322"/>
                      </a:lnTo>
                      <a:lnTo>
                        <a:pt x="5666" y="5232"/>
                      </a:lnTo>
                      <a:lnTo>
                        <a:pt x="3982" y="5214"/>
                      </a:lnTo>
                      <a:lnTo>
                        <a:pt x="2661" y="5377"/>
                      </a:lnTo>
                      <a:lnTo>
                        <a:pt x="1847" y="5576"/>
                      </a:lnTo>
                      <a:lnTo>
                        <a:pt x="1123" y="5883"/>
                      </a:lnTo>
                      <a:lnTo>
                        <a:pt x="543" y="6300"/>
                      </a:lnTo>
                      <a:lnTo>
                        <a:pt x="326" y="6553"/>
                      </a:lnTo>
                      <a:lnTo>
                        <a:pt x="163" y="6788"/>
                      </a:lnTo>
                      <a:lnTo>
                        <a:pt x="0" y="7313"/>
                      </a:lnTo>
                      <a:lnTo>
                        <a:pt x="18" y="7892"/>
                      </a:lnTo>
                      <a:lnTo>
                        <a:pt x="199" y="8544"/>
                      </a:lnTo>
                      <a:lnTo>
                        <a:pt x="362" y="8888"/>
                      </a:lnTo>
                      <a:lnTo>
                        <a:pt x="634" y="8743"/>
                      </a:lnTo>
                      <a:lnTo>
                        <a:pt x="489" y="8435"/>
                      </a:lnTo>
                      <a:lnTo>
                        <a:pt x="326" y="7892"/>
                      </a:lnTo>
                      <a:lnTo>
                        <a:pt x="308" y="7386"/>
                      </a:lnTo>
                      <a:lnTo>
                        <a:pt x="435" y="6933"/>
                      </a:lnTo>
                      <a:lnTo>
                        <a:pt x="561" y="6734"/>
                      </a:lnTo>
                      <a:lnTo>
                        <a:pt x="779" y="6499"/>
                      </a:lnTo>
                      <a:lnTo>
                        <a:pt x="1358" y="6101"/>
                      </a:lnTo>
                      <a:lnTo>
                        <a:pt x="2100" y="5811"/>
                      </a:lnTo>
                      <a:lnTo>
                        <a:pt x="2933" y="5630"/>
                      </a:lnTo>
                      <a:lnTo>
                        <a:pt x="4254" y="5503"/>
                      </a:lnTo>
                      <a:lnTo>
                        <a:pt x="5919" y="5558"/>
                      </a:lnTo>
                      <a:lnTo>
                        <a:pt x="6553" y="5666"/>
                      </a:lnTo>
                      <a:lnTo>
                        <a:pt x="6625" y="5666"/>
                      </a:lnTo>
                      <a:lnTo>
                        <a:pt x="6697" y="5612"/>
                      </a:lnTo>
                      <a:lnTo>
                        <a:pt x="6734" y="5539"/>
                      </a:lnTo>
                      <a:lnTo>
                        <a:pt x="6734" y="5467"/>
                      </a:lnTo>
                      <a:lnTo>
                        <a:pt x="6589" y="4978"/>
                      </a:lnTo>
                      <a:lnTo>
                        <a:pt x="6571" y="4091"/>
                      </a:lnTo>
                      <a:lnTo>
                        <a:pt x="6788" y="3530"/>
                      </a:lnTo>
                      <a:lnTo>
                        <a:pt x="7023" y="3204"/>
                      </a:lnTo>
                      <a:lnTo>
                        <a:pt x="7494" y="2788"/>
                      </a:lnTo>
                      <a:lnTo>
                        <a:pt x="7928" y="2589"/>
                      </a:lnTo>
                      <a:lnTo>
                        <a:pt x="8218" y="2480"/>
                      </a:lnTo>
                      <a:lnTo>
                        <a:pt x="8833" y="2336"/>
                      </a:lnTo>
                      <a:lnTo>
                        <a:pt x="9485" y="2318"/>
                      </a:lnTo>
                      <a:lnTo>
                        <a:pt x="10136" y="2390"/>
                      </a:lnTo>
                      <a:lnTo>
                        <a:pt x="10770" y="2553"/>
                      </a:lnTo>
                      <a:lnTo>
                        <a:pt x="11349" y="2824"/>
                      </a:lnTo>
                      <a:lnTo>
                        <a:pt x="11874" y="3204"/>
                      </a:lnTo>
                      <a:lnTo>
                        <a:pt x="12272" y="3675"/>
                      </a:lnTo>
                      <a:lnTo>
                        <a:pt x="12435" y="3947"/>
                      </a:lnTo>
                      <a:lnTo>
                        <a:pt x="12490" y="4037"/>
                      </a:lnTo>
                      <a:lnTo>
                        <a:pt x="12598" y="4037"/>
                      </a:lnTo>
                      <a:lnTo>
                        <a:pt x="12689" y="3983"/>
                      </a:lnTo>
                      <a:lnTo>
                        <a:pt x="12707" y="3892"/>
                      </a:lnTo>
                      <a:lnTo>
                        <a:pt x="12707" y="3566"/>
                      </a:lnTo>
                      <a:lnTo>
                        <a:pt x="12797" y="2951"/>
                      </a:lnTo>
                      <a:lnTo>
                        <a:pt x="12942" y="2408"/>
                      </a:lnTo>
                      <a:lnTo>
                        <a:pt x="13195" y="1919"/>
                      </a:lnTo>
                      <a:lnTo>
                        <a:pt x="13521" y="1503"/>
                      </a:lnTo>
                      <a:lnTo>
                        <a:pt x="13938" y="1141"/>
                      </a:lnTo>
                      <a:lnTo>
                        <a:pt x="14444" y="851"/>
                      </a:lnTo>
                      <a:lnTo>
                        <a:pt x="15024" y="616"/>
                      </a:lnTo>
                      <a:lnTo>
                        <a:pt x="15349" y="526"/>
                      </a:lnTo>
                      <a:lnTo>
                        <a:pt x="16073" y="363"/>
                      </a:lnTo>
                      <a:lnTo>
                        <a:pt x="17684" y="308"/>
                      </a:lnTo>
                      <a:lnTo>
                        <a:pt x="19386" y="526"/>
                      </a:lnTo>
                      <a:lnTo>
                        <a:pt x="21123" y="942"/>
                      </a:lnTo>
                      <a:lnTo>
                        <a:pt x="22771" y="1557"/>
                      </a:lnTo>
                      <a:lnTo>
                        <a:pt x="24273" y="2299"/>
                      </a:lnTo>
                      <a:lnTo>
                        <a:pt x="25504" y="3150"/>
                      </a:lnTo>
                      <a:lnTo>
                        <a:pt x="26210" y="3802"/>
                      </a:lnTo>
                      <a:lnTo>
                        <a:pt x="26554" y="4254"/>
                      </a:lnTo>
                      <a:lnTo>
                        <a:pt x="26680" y="4490"/>
                      </a:lnTo>
                      <a:lnTo>
                        <a:pt x="27024" y="5159"/>
                      </a:lnTo>
                      <a:lnTo>
                        <a:pt x="27549" y="6408"/>
                      </a:lnTo>
                      <a:lnTo>
                        <a:pt x="27875" y="7567"/>
                      </a:lnTo>
                      <a:lnTo>
                        <a:pt x="28020" y="8653"/>
                      </a:lnTo>
                      <a:lnTo>
                        <a:pt x="28038" y="9178"/>
                      </a:lnTo>
                      <a:lnTo>
                        <a:pt x="28038" y="9268"/>
                      </a:lnTo>
                      <a:lnTo>
                        <a:pt x="28128" y="9304"/>
                      </a:lnTo>
                      <a:lnTo>
                        <a:pt x="28201" y="9340"/>
                      </a:lnTo>
                      <a:lnTo>
                        <a:pt x="28291" y="9286"/>
                      </a:lnTo>
                      <a:lnTo>
                        <a:pt x="28526" y="9051"/>
                      </a:lnTo>
                      <a:lnTo>
                        <a:pt x="29051" y="8671"/>
                      </a:lnTo>
                      <a:lnTo>
                        <a:pt x="29848" y="8273"/>
                      </a:lnTo>
                      <a:lnTo>
                        <a:pt x="30879" y="8037"/>
                      </a:lnTo>
                      <a:lnTo>
                        <a:pt x="31821" y="8055"/>
                      </a:lnTo>
                      <a:lnTo>
                        <a:pt x="32219" y="8182"/>
                      </a:lnTo>
                      <a:lnTo>
                        <a:pt x="32581" y="8345"/>
                      </a:lnTo>
                      <a:lnTo>
                        <a:pt x="32943" y="8671"/>
                      </a:lnTo>
                      <a:lnTo>
                        <a:pt x="33088" y="8942"/>
                      </a:lnTo>
                      <a:lnTo>
                        <a:pt x="33106" y="9087"/>
                      </a:lnTo>
                      <a:lnTo>
                        <a:pt x="33106" y="9304"/>
                      </a:lnTo>
                      <a:lnTo>
                        <a:pt x="32961" y="9757"/>
                      </a:lnTo>
                      <a:lnTo>
                        <a:pt x="32599" y="10227"/>
                      </a:lnTo>
                      <a:lnTo>
                        <a:pt x="32038" y="10716"/>
                      </a:lnTo>
                      <a:lnTo>
                        <a:pt x="31694" y="10951"/>
                      </a:lnTo>
                      <a:lnTo>
                        <a:pt x="31350" y="11132"/>
                      </a:lnTo>
                      <a:lnTo>
                        <a:pt x="30463" y="11404"/>
                      </a:lnTo>
                      <a:lnTo>
                        <a:pt x="29413" y="11513"/>
                      </a:lnTo>
                      <a:lnTo>
                        <a:pt x="28273" y="11476"/>
                      </a:lnTo>
                      <a:lnTo>
                        <a:pt x="27115" y="11332"/>
                      </a:lnTo>
                      <a:lnTo>
                        <a:pt x="26010" y="11024"/>
                      </a:lnTo>
                      <a:lnTo>
                        <a:pt x="25033" y="10608"/>
                      </a:lnTo>
                      <a:lnTo>
                        <a:pt x="24273" y="10064"/>
                      </a:lnTo>
                      <a:lnTo>
                        <a:pt x="24019" y="9739"/>
                      </a:lnTo>
                      <a:lnTo>
                        <a:pt x="23947" y="9684"/>
                      </a:lnTo>
                      <a:lnTo>
                        <a:pt x="23875" y="9666"/>
                      </a:lnTo>
                      <a:lnTo>
                        <a:pt x="23802" y="9702"/>
                      </a:lnTo>
                      <a:lnTo>
                        <a:pt x="23748" y="9757"/>
                      </a:lnTo>
                      <a:lnTo>
                        <a:pt x="23458" y="10390"/>
                      </a:lnTo>
                      <a:lnTo>
                        <a:pt x="22825" y="11494"/>
                      </a:lnTo>
                      <a:lnTo>
                        <a:pt x="22101" y="12381"/>
                      </a:lnTo>
                      <a:lnTo>
                        <a:pt x="21304" y="13087"/>
                      </a:lnTo>
                      <a:lnTo>
                        <a:pt x="20399" y="13594"/>
                      </a:lnTo>
                      <a:lnTo>
                        <a:pt x="19422" y="13902"/>
                      </a:lnTo>
                      <a:lnTo>
                        <a:pt x="18354" y="14010"/>
                      </a:lnTo>
                      <a:lnTo>
                        <a:pt x="17214" y="13938"/>
                      </a:lnTo>
                      <a:lnTo>
                        <a:pt x="16598" y="13811"/>
                      </a:lnTo>
                      <a:lnTo>
                        <a:pt x="16182" y="13703"/>
                      </a:lnTo>
                      <a:lnTo>
                        <a:pt x="15277" y="13377"/>
                      </a:lnTo>
                      <a:lnTo>
                        <a:pt x="14336" y="12942"/>
                      </a:lnTo>
                      <a:lnTo>
                        <a:pt x="13413" y="12418"/>
                      </a:lnTo>
                      <a:lnTo>
                        <a:pt x="12562" y="11820"/>
                      </a:lnTo>
                      <a:lnTo>
                        <a:pt x="11838" y="11169"/>
                      </a:lnTo>
                      <a:lnTo>
                        <a:pt x="11259" y="10463"/>
                      </a:lnTo>
                      <a:lnTo>
                        <a:pt x="10915" y="9739"/>
                      </a:lnTo>
                      <a:lnTo>
                        <a:pt x="10861" y="9377"/>
                      </a:lnTo>
                      <a:lnTo>
                        <a:pt x="10824" y="9304"/>
                      </a:lnTo>
                      <a:lnTo>
                        <a:pt x="10752" y="9250"/>
                      </a:lnTo>
                      <a:lnTo>
                        <a:pt x="10680" y="9250"/>
                      </a:lnTo>
                      <a:lnTo>
                        <a:pt x="10607" y="9286"/>
                      </a:lnTo>
                      <a:lnTo>
                        <a:pt x="10281" y="9540"/>
                      </a:lnTo>
                      <a:lnTo>
                        <a:pt x="9322" y="9974"/>
                      </a:lnTo>
                      <a:lnTo>
                        <a:pt x="8091" y="10300"/>
                      </a:lnTo>
                      <a:lnTo>
                        <a:pt x="6679" y="10481"/>
                      </a:lnTo>
                      <a:lnTo>
                        <a:pt x="5919" y="10517"/>
                      </a:lnTo>
                      <a:lnTo>
                        <a:pt x="5919" y="10807"/>
                      </a:lnTo>
                      <a:lnTo>
                        <a:pt x="6661" y="10789"/>
                      </a:lnTo>
                      <a:lnTo>
                        <a:pt x="8037" y="10608"/>
                      </a:lnTo>
                      <a:lnTo>
                        <a:pt x="9250" y="10318"/>
                      </a:lnTo>
                      <a:lnTo>
                        <a:pt x="10227" y="9920"/>
                      </a:lnTo>
                      <a:lnTo>
                        <a:pt x="10607" y="9666"/>
                      </a:lnTo>
                      <a:lnTo>
                        <a:pt x="10716" y="10064"/>
                      </a:lnTo>
                      <a:lnTo>
                        <a:pt x="11150" y="10843"/>
                      </a:lnTo>
                      <a:lnTo>
                        <a:pt x="11802" y="11567"/>
                      </a:lnTo>
                      <a:lnTo>
                        <a:pt x="12598" y="12218"/>
                      </a:lnTo>
                      <a:lnTo>
                        <a:pt x="13467" y="12798"/>
                      </a:lnTo>
                      <a:lnTo>
                        <a:pt x="14408" y="13304"/>
                      </a:lnTo>
                      <a:lnTo>
                        <a:pt x="15766" y="13884"/>
                      </a:lnTo>
                      <a:lnTo>
                        <a:pt x="16526" y="14101"/>
                      </a:lnTo>
                      <a:lnTo>
                        <a:pt x="16997" y="14191"/>
                      </a:lnTo>
                      <a:lnTo>
                        <a:pt x="17883" y="14300"/>
                      </a:lnTo>
                      <a:lnTo>
                        <a:pt x="18318" y="14318"/>
                      </a:lnTo>
                      <a:lnTo>
                        <a:pt x="18770" y="14300"/>
                      </a:lnTo>
                      <a:lnTo>
                        <a:pt x="19639" y="14173"/>
                      </a:lnTo>
                      <a:lnTo>
                        <a:pt x="20454" y="13902"/>
                      </a:lnTo>
                      <a:lnTo>
                        <a:pt x="21214" y="13522"/>
                      </a:lnTo>
                      <a:lnTo>
                        <a:pt x="21920" y="12979"/>
                      </a:lnTo>
                      <a:lnTo>
                        <a:pt x="22571" y="12327"/>
                      </a:lnTo>
                      <a:lnTo>
                        <a:pt x="23151" y="11549"/>
                      </a:lnTo>
                      <a:lnTo>
                        <a:pt x="23694" y="10626"/>
                      </a:lnTo>
                      <a:lnTo>
                        <a:pt x="23929" y="10119"/>
                      </a:lnTo>
                      <a:lnTo>
                        <a:pt x="24237" y="10427"/>
                      </a:lnTo>
                      <a:lnTo>
                        <a:pt x="25069" y="10970"/>
                      </a:lnTo>
                      <a:lnTo>
                        <a:pt x="26101" y="11368"/>
                      </a:lnTo>
                      <a:lnTo>
                        <a:pt x="27223" y="11657"/>
                      </a:lnTo>
                      <a:lnTo>
                        <a:pt x="28400" y="11802"/>
                      </a:lnTo>
                      <a:lnTo>
                        <a:pt x="29558" y="11802"/>
                      </a:lnTo>
                      <a:lnTo>
                        <a:pt x="30608" y="11675"/>
                      </a:lnTo>
                      <a:lnTo>
                        <a:pt x="31495" y="11404"/>
                      </a:lnTo>
                      <a:lnTo>
                        <a:pt x="31857" y="11205"/>
                      </a:lnTo>
                      <a:lnTo>
                        <a:pt x="32237" y="10933"/>
                      </a:lnTo>
                      <a:lnTo>
                        <a:pt x="32852" y="10408"/>
                      </a:lnTo>
                      <a:lnTo>
                        <a:pt x="33251" y="9865"/>
                      </a:lnTo>
                      <a:lnTo>
                        <a:pt x="33414" y="9322"/>
                      </a:lnTo>
                      <a:lnTo>
                        <a:pt x="33414" y="9051"/>
                      </a:lnTo>
                      <a:lnTo>
                        <a:pt x="33377" y="8870"/>
                      </a:lnTo>
                      <a:lnTo>
                        <a:pt x="33214" y="8526"/>
                      </a:lnTo>
                      <a:lnTo>
                        <a:pt x="32925" y="8218"/>
                      </a:lnTo>
                      <a:lnTo>
                        <a:pt x="32545" y="7983"/>
                      </a:lnTo>
                      <a:lnTo>
                        <a:pt x="32309" y="7892"/>
                      </a:lnTo>
                      <a:lnTo>
                        <a:pt x="31911" y="7766"/>
                      </a:lnTo>
                      <a:lnTo>
                        <a:pt x="30952" y="7711"/>
                      </a:lnTo>
                      <a:lnTo>
                        <a:pt x="29920" y="7929"/>
                      </a:lnTo>
                      <a:lnTo>
                        <a:pt x="28852" y="8435"/>
                      </a:lnTo>
                      <a:lnTo>
                        <a:pt x="28327" y="8834"/>
                      </a:lnTo>
                      <a:lnTo>
                        <a:pt x="28309" y="8327"/>
                      </a:lnTo>
                      <a:lnTo>
                        <a:pt x="28128" y="7277"/>
                      </a:lnTo>
                      <a:lnTo>
                        <a:pt x="27784" y="6173"/>
                      </a:lnTo>
                      <a:lnTo>
                        <a:pt x="27278" y="4978"/>
                      </a:lnTo>
                      <a:lnTo>
                        <a:pt x="26952" y="4345"/>
                      </a:lnTo>
                      <a:lnTo>
                        <a:pt x="26807" y="4091"/>
                      </a:lnTo>
                      <a:lnTo>
                        <a:pt x="26409" y="3585"/>
                      </a:lnTo>
                      <a:lnTo>
                        <a:pt x="25667" y="2861"/>
                      </a:lnTo>
                      <a:lnTo>
                        <a:pt x="24345" y="1974"/>
                      </a:lnTo>
                      <a:lnTo>
                        <a:pt x="22789" y="1213"/>
                      </a:lnTo>
                      <a:lnTo>
                        <a:pt x="21087" y="616"/>
                      </a:lnTo>
                      <a:lnTo>
                        <a:pt x="19313" y="200"/>
                      </a:lnTo>
                      <a:lnTo>
                        <a:pt x="1759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21"/>
                <p:cNvSpPr/>
                <p:nvPr/>
              </p:nvSpPr>
              <p:spPr>
                <a:xfrm>
                  <a:off x="1925508" y="3606994"/>
                  <a:ext cx="1061479" cy="454879"/>
                </a:xfrm>
                <a:custGeom>
                  <a:avLst/>
                  <a:gdLst/>
                  <a:ahLst/>
                  <a:cxnLst/>
                  <a:rect l="l" t="t" r="r" b="b"/>
                  <a:pathLst>
                    <a:path w="33414" h="14319" extrusionOk="0">
                      <a:moveTo>
                        <a:pt x="16924" y="1"/>
                      </a:moveTo>
                      <a:lnTo>
                        <a:pt x="15911" y="91"/>
                      </a:lnTo>
                      <a:lnTo>
                        <a:pt x="14969" y="308"/>
                      </a:lnTo>
                      <a:lnTo>
                        <a:pt x="14119" y="670"/>
                      </a:lnTo>
                      <a:lnTo>
                        <a:pt x="13757" y="924"/>
                      </a:lnTo>
                      <a:lnTo>
                        <a:pt x="13467" y="1141"/>
                      </a:lnTo>
                      <a:lnTo>
                        <a:pt x="12996" y="1666"/>
                      </a:lnTo>
                      <a:lnTo>
                        <a:pt x="12671" y="2281"/>
                      </a:lnTo>
                      <a:lnTo>
                        <a:pt x="12471" y="2987"/>
                      </a:lnTo>
                      <a:lnTo>
                        <a:pt x="12435" y="3385"/>
                      </a:lnTo>
                      <a:lnTo>
                        <a:pt x="12236" y="3150"/>
                      </a:lnTo>
                      <a:lnTo>
                        <a:pt x="11766" y="2734"/>
                      </a:lnTo>
                      <a:lnTo>
                        <a:pt x="11223" y="2426"/>
                      </a:lnTo>
                      <a:lnTo>
                        <a:pt x="10607" y="2191"/>
                      </a:lnTo>
                      <a:lnTo>
                        <a:pt x="9974" y="2064"/>
                      </a:lnTo>
                      <a:lnTo>
                        <a:pt x="9340" y="2010"/>
                      </a:lnTo>
                      <a:lnTo>
                        <a:pt x="8688" y="2064"/>
                      </a:lnTo>
                      <a:lnTo>
                        <a:pt x="8091" y="2191"/>
                      </a:lnTo>
                      <a:lnTo>
                        <a:pt x="7802" y="2299"/>
                      </a:lnTo>
                      <a:lnTo>
                        <a:pt x="7349" y="2517"/>
                      </a:lnTo>
                      <a:lnTo>
                        <a:pt x="6824" y="2951"/>
                      </a:lnTo>
                      <a:lnTo>
                        <a:pt x="6571" y="3313"/>
                      </a:lnTo>
                      <a:lnTo>
                        <a:pt x="6390" y="3693"/>
                      </a:lnTo>
                      <a:lnTo>
                        <a:pt x="6281" y="4109"/>
                      </a:lnTo>
                      <a:lnTo>
                        <a:pt x="6263" y="4815"/>
                      </a:lnTo>
                      <a:lnTo>
                        <a:pt x="6372" y="5322"/>
                      </a:lnTo>
                      <a:lnTo>
                        <a:pt x="5666" y="5232"/>
                      </a:lnTo>
                      <a:lnTo>
                        <a:pt x="3982" y="5214"/>
                      </a:lnTo>
                      <a:lnTo>
                        <a:pt x="2661" y="5377"/>
                      </a:lnTo>
                      <a:lnTo>
                        <a:pt x="1847" y="5576"/>
                      </a:lnTo>
                      <a:lnTo>
                        <a:pt x="1123" y="5883"/>
                      </a:lnTo>
                      <a:lnTo>
                        <a:pt x="543" y="6300"/>
                      </a:lnTo>
                      <a:lnTo>
                        <a:pt x="326" y="6553"/>
                      </a:lnTo>
                      <a:lnTo>
                        <a:pt x="163" y="6788"/>
                      </a:lnTo>
                      <a:lnTo>
                        <a:pt x="0" y="7313"/>
                      </a:lnTo>
                      <a:lnTo>
                        <a:pt x="18" y="7892"/>
                      </a:lnTo>
                      <a:lnTo>
                        <a:pt x="199" y="8544"/>
                      </a:lnTo>
                      <a:lnTo>
                        <a:pt x="362" y="8888"/>
                      </a:lnTo>
                      <a:lnTo>
                        <a:pt x="525" y="9159"/>
                      </a:lnTo>
                      <a:lnTo>
                        <a:pt x="978" y="9630"/>
                      </a:lnTo>
                      <a:lnTo>
                        <a:pt x="1575" y="10010"/>
                      </a:lnTo>
                      <a:lnTo>
                        <a:pt x="2263" y="10300"/>
                      </a:lnTo>
                      <a:lnTo>
                        <a:pt x="3421" y="10626"/>
                      </a:lnTo>
                      <a:lnTo>
                        <a:pt x="5105" y="10825"/>
                      </a:lnTo>
                      <a:lnTo>
                        <a:pt x="5919" y="10807"/>
                      </a:lnTo>
                      <a:lnTo>
                        <a:pt x="6661" y="10789"/>
                      </a:lnTo>
                      <a:lnTo>
                        <a:pt x="8037" y="10608"/>
                      </a:lnTo>
                      <a:lnTo>
                        <a:pt x="9250" y="10318"/>
                      </a:lnTo>
                      <a:lnTo>
                        <a:pt x="10227" y="9920"/>
                      </a:lnTo>
                      <a:lnTo>
                        <a:pt x="10607" y="9666"/>
                      </a:lnTo>
                      <a:lnTo>
                        <a:pt x="10716" y="10064"/>
                      </a:lnTo>
                      <a:lnTo>
                        <a:pt x="11150" y="10843"/>
                      </a:lnTo>
                      <a:lnTo>
                        <a:pt x="11802" y="11567"/>
                      </a:lnTo>
                      <a:lnTo>
                        <a:pt x="12598" y="12218"/>
                      </a:lnTo>
                      <a:lnTo>
                        <a:pt x="13467" y="12798"/>
                      </a:lnTo>
                      <a:lnTo>
                        <a:pt x="14408" y="13304"/>
                      </a:lnTo>
                      <a:lnTo>
                        <a:pt x="15766" y="13884"/>
                      </a:lnTo>
                      <a:lnTo>
                        <a:pt x="16526" y="14101"/>
                      </a:lnTo>
                      <a:lnTo>
                        <a:pt x="16997" y="14191"/>
                      </a:lnTo>
                      <a:lnTo>
                        <a:pt x="17883" y="14300"/>
                      </a:lnTo>
                      <a:lnTo>
                        <a:pt x="18318" y="14318"/>
                      </a:lnTo>
                      <a:lnTo>
                        <a:pt x="18770" y="14300"/>
                      </a:lnTo>
                      <a:lnTo>
                        <a:pt x="19639" y="14173"/>
                      </a:lnTo>
                      <a:lnTo>
                        <a:pt x="20454" y="13902"/>
                      </a:lnTo>
                      <a:lnTo>
                        <a:pt x="21214" y="13522"/>
                      </a:lnTo>
                      <a:lnTo>
                        <a:pt x="21920" y="12979"/>
                      </a:lnTo>
                      <a:lnTo>
                        <a:pt x="22571" y="12327"/>
                      </a:lnTo>
                      <a:lnTo>
                        <a:pt x="23151" y="11549"/>
                      </a:lnTo>
                      <a:lnTo>
                        <a:pt x="23694" y="10626"/>
                      </a:lnTo>
                      <a:lnTo>
                        <a:pt x="23929" y="10119"/>
                      </a:lnTo>
                      <a:lnTo>
                        <a:pt x="24237" y="10427"/>
                      </a:lnTo>
                      <a:lnTo>
                        <a:pt x="25069" y="10970"/>
                      </a:lnTo>
                      <a:lnTo>
                        <a:pt x="26101" y="11368"/>
                      </a:lnTo>
                      <a:lnTo>
                        <a:pt x="27223" y="11657"/>
                      </a:lnTo>
                      <a:lnTo>
                        <a:pt x="28400" y="11802"/>
                      </a:lnTo>
                      <a:lnTo>
                        <a:pt x="29558" y="11802"/>
                      </a:lnTo>
                      <a:lnTo>
                        <a:pt x="30608" y="11675"/>
                      </a:lnTo>
                      <a:lnTo>
                        <a:pt x="31495" y="11404"/>
                      </a:lnTo>
                      <a:lnTo>
                        <a:pt x="31857" y="11205"/>
                      </a:lnTo>
                      <a:lnTo>
                        <a:pt x="32237" y="10933"/>
                      </a:lnTo>
                      <a:lnTo>
                        <a:pt x="32852" y="10408"/>
                      </a:lnTo>
                      <a:lnTo>
                        <a:pt x="33251" y="9865"/>
                      </a:lnTo>
                      <a:lnTo>
                        <a:pt x="33414" y="9322"/>
                      </a:lnTo>
                      <a:lnTo>
                        <a:pt x="33414" y="9051"/>
                      </a:lnTo>
                      <a:lnTo>
                        <a:pt x="33377" y="8870"/>
                      </a:lnTo>
                      <a:lnTo>
                        <a:pt x="33214" y="8526"/>
                      </a:lnTo>
                      <a:lnTo>
                        <a:pt x="32925" y="8218"/>
                      </a:lnTo>
                      <a:lnTo>
                        <a:pt x="32545" y="7983"/>
                      </a:lnTo>
                      <a:lnTo>
                        <a:pt x="32309" y="7892"/>
                      </a:lnTo>
                      <a:lnTo>
                        <a:pt x="31911" y="7766"/>
                      </a:lnTo>
                      <a:lnTo>
                        <a:pt x="30952" y="7711"/>
                      </a:lnTo>
                      <a:lnTo>
                        <a:pt x="29920" y="7929"/>
                      </a:lnTo>
                      <a:lnTo>
                        <a:pt x="28852" y="8435"/>
                      </a:lnTo>
                      <a:lnTo>
                        <a:pt x="28327" y="8834"/>
                      </a:lnTo>
                      <a:lnTo>
                        <a:pt x="28309" y="8327"/>
                      </a:lnTo>
                      <a:lnTo>
                        <a:pt x="28128" y="7277"/>
                      </a:lnTo>
                      <a:lnTo>
                        <a:pt x="27784" y="6173"/>
                      </a:lnTo>
                      <a:lnTo>
                        <a:pt x="27278" y="4978"/>
                      </a:lnTo>
                      <a:lnTo>
                        <a:pt x="26952" y="4345"/>
                      </a:lnTo>
                      <a:lnTo>
                        <a:pt x="26680" y="4490"/>
                      </a:lnTo>
                      <a:lnTo>
                        <a:pt x="27024" y="5159"/>
                      </a:lnTo>
                      <a:lnTo>
                        <a:pt x="27549" y="6408"/>
                      </a:lnTo>
                      <a:lnTo>
                        <a:pt x="27875" y="7567"/>
                      </a:lnTo>
                      <a:lnTo>
                        <a:pt x="28020" y="8653"/>
                      </a:lnTo>
                      <a:lnTo>
                        <a:pt x="28038" y="9178"/>
                      </a:lnTo>
                      <a:lnTo>
                        <a:pt x="28038" y="9268"/>
                      </a:lnTo>
                      <a:lnTo>
                        <a:pt x="28128" y="9304"/>
                      </a:lnTo>
                      <a:lnTo>
                        <a:pt x="28201" y="9340"/>
                      </a:lnTo>
                      <a:lnTo>
                        <a:pt x="28291" y="9286"/>
                      </a:lnTo>
                      <a:lnTo>
                        <a:pt x="28526" y="9051"/>
                      </a:lnTo>
                      <a:lnTo>
                        <a:pt x="29051" y="8671"/>
                      </a:lnTo>
                      <a:lnTo>
                        <a:pt x="29848" y="8273"/>
                      </a:lnTo>
                      <a:lnTo>
                        <a:pt x="30879" y="8037"/>
                      </a:lnTo>
                      <a:lnTo>
                        <a:pt x="31821" y="8055"/>
                      </a:lnTo>
                      <a:lnTo>
                        <a:pt x="32219" y="8182"/>
                      </a:lnTo>
                      <a:lnTo>
                        <a:pt x="32581" y="8345"/>
                      </a:lnTo>
                      <a:lnTo>
                        <a:pt x="32943" y="8671"/>
                      </a:lnTo>
                      <a:lnTo>
                        <a:pt x="33088" y="8942"/>
                      </a:lnTo>
                      <a:lnTo>
                        <a:pt x="33106" y="9087"/>
                      </a:lnTo>
                      <a:lnTo>
                        <a:pt x="33106" y="9304"/>
                      </a:lnTo>
                      <a:lnTo>
                        <a:pt x="32961" y="9757"/>
                      </a:lnTo>
                      <a:lnTo>
                        <a:pt x="32599" y="10227"/>
                      </a:lnTo>
                      <a:lnTo>
                        <a:pt x="32038" y="10716"/>
                      </a:lnTo>
                      <a:lnTo>
                        <a:pt x="31694" y="10951"/>
                      </a:lnTo>
                      <a:lnTo>
                        <a:pt x="31350" y="11132"/>
                      </a:lnTo>
                      <a:lnTo>
                        <a:pt x="30463" y="11404"/>
                      </a:lnTo>
                      <a:lnTo>
                        <a:pt x="29413" y="11513"/>
                      </a:lnTo>
                      <a:lnTo>
                        <a:pt x="28273" y="11476"/>
                      </a:lnTo>
                      <a:lnTo>
                        <a:pt x="27115" y="11332"/>
                      </a:lnTo>
                      <a:lnTo>
                        <a:pt x="26010" y="11024"/>
                      </a:lnTo>
                      <a:lnTo>
                        <a:pt x="25033" y="10608"/>
                      </a:lnTo>
                      <a:lnTo>
                        <a:pt x="24273" y="10064"/>
                      </a:lnTo>
                      <a:lnTo>
                        <a:pt x="24019" y="9739"/>
                      </a:lnTo>
                      <a:lnTo>
                        <a:pt x="23947" y="9684"/>
                      </a:lnTo>
                      <a:lnTo>
                        <a:pt x="23875" y="9666"/>
                      </a:lnTo>
                      <a:lnTo>
                        <a:pt x="23802" y="9702"/>
                      </a:lnTo>
                      <a:lnTo>
                        <a:pt x="23748" y="9757"/>
                      </a:lnTo>
                      <a:lnTo>
                        <a:pt x="23458" y="10390"/>
                      </a:lnTo>
                      <a:lnTo>
                        <a:pt x="22825" y="11494"/>
                      </a:lnTo>
                      <a:lnTo>
                        <a:pt x="22101" y="12381"/>
                      </a:lnTo>
                      <a:lnTo>
                        <a:pt x="21304" y="13087"/>
                      </a:lnTo>
                      <a:lnTo>
                        <a:pt x="20399" y="13594"/>
                      </a:lnTo>
                      <a:lnTo>
                        <a:pt x="19422" y="13902"/>
                      </a:lnTo>
                      <a:lnTo>
                        <a:pt x="18354" y="14010"/>
                      </a:lnTo>
                      <a:lnTo>
                        <a:pt x="17214" y="13938"/>
                      </a:lnTo>
                      <a:lnTo>
                        <a:pt x="16598" y="13811"/>
                      </a:lnTo>
                      <a:lnTo>
                        <a:pt x="16182" y="13703"/>
                      </a:lnTo>
                      <a:lnTo>
                        <a:pt x="15277" y="13377"/>
                      </a:lnTo>
                      <a:lnTo>
                        <a:pt x="14336" y="12942"/>
                      </a:lnTo>
                      <a:lnTo>
                        <a:pt x="13413" y="12418"/>
                      </a:lnTo>
                      <a:lnTo>
                        <a:pt x="12562" y="11820"/>
                      </a:lnTo>
                      <a:lnTo>
                        <a:pt x="11838" y="11169"/>
                      </a:lnTo>
                      <a:lnTo>
                        <a:pt x="11259" y="10463"/>
                      </a:lnTo>
                      <a:lnTo>
                        <a:pt x="10915" y="9739"/>
                      </a:lnTo>
                      <a:lnTo>
                        <a:pt x="10861" y="9377"/>
                      </a:lnTo>
                      <a:lnTo>
                        <a:pt x="10824" y="9304"/>
                      </a:lnTo>
                      <a:lnTo>
                        <a:pt x="10752" y="9250"/>
                      </a:lnTo>
                      <a:lnTo>
                        <a:pt x="10680" y="9250"/>
                      </a:lnTo>
                      <a:lnTo>
                        <a:pt x="10607" y="9286"/>
                      </a:lnTo>
                      <a:lnTo>
                        <a:pt x="10281" y="9540"/>
                      </a:lnTo>
                      <a:lnTo>
                        <a:pt x="9322" y="9974"/>
                      </a:lnTo>
                      <a:lnTo>
                        <a:pt x="8091" y="10300"/>
                      </a:lnTo>
                      <a:lnTo>
                        <a:pt x="6679" y="10481"/>
                      </a:lnTo>
                      <a:lnTo>
                        <a:pt x="5919" y="10517"/>
                      </a:lnTo>
                      <a:lnTo>
                        <a:pt x="5123" y="10517"/>
                      </a:lnTo>
                      <a:lnTo>
                        <a:pt x="3512" y="10354"/>
                      </a:lnTo>
                      <a:lnTo>
                        <a:pt x="2408" y="10046"/>
                      </a:lnTo>
                      <a:lnTo>
                        <a:pt x="1756" y="9775"/>
                      </a:lnTo>
                      <a:lnTo>
                        <a:pt x="1213" y="9413"/>
                      </a:lnTo>
                      <a:lnTo>
                        <a:pt x="779" y="8997"/>
                      </a:lnTo>
                      <a:lnTo>
                        <a:pt x="634" y="8743"/>
                      </a:lnTo>
                      <a:lnTo>
                        <a:pt x="489" y="8435"/>
                      </a:lnTo>
                      <a:lnTo>
                        <a:pt x="326" y="7892"/>
                      </a:lnTo>
                      <a:lnTo>
                        <a:pt x="308" y="7386"/>
                      </a:lnTo>
                      <a:lnTo>
                        <a:pt x="435" y="6933"/>
                      </a:lnTo>
                      <a:lnTo>
                        <a:pt x="561" y="6734"/>
                      </a:lnTo>
                      <a:lnTo>
                        <a:pt x="779" y="6499"/>
                      </a:lnTo>
                      <a:lnTo>
                        <a:pt x="1358" y="6101"/>
                      </a:lnTo>
                      <a:lnTo>
                        <a:pt x="2100" y="5811"/>
                      </a:lnTo>
                      <a:lnTo>
                        <a:pt x="2933" y="5630"/>
                      </a:lnTo>
                      <a:lnTo>
                        <a:pt x="4254" y="5503"/>
                      </a:lnTo>
                      <a:lnTo>
                        <a:pt x="5919" y="5558"/>
                      </a:lnTo>
                      <a:lnTo>
                        <a:pt x="6553" y="5666"/>
                      </a:lnTo>
                      <a:lnTo>
                        <a:pt x="6625" y="5666"/>
                      </a:lnTo>
                      <a:lnTo>
                        <a:pt x="6697" y="5612"/>
                      </a:lnTo>
                      <a:lnTo>
                        <a:pt x="6734" y="5539"/>
                      </a:lnTo>
                      <a:lnTo>
                        <a:pt x="6734" y="5467"/>
                      </a:lnTo>
                      <a:lnTo>
                        <a:pt x="6589" y="4978"/>
                      </a:lnTo>
                      <a:lnTo>
                        <a:pt x="6571" y="4091"/>
                      </a:lnTo>
                      <a:lnTo>
                        <a:pt x="6788" y="3530"/>
                      </a:lnTo>
                      <a:lnTo>
                        <a:pt x="7023" y="3204"/>
                      </a:lnTo>
                      <a:lnTo>
                        <a:pt x="7494" y="2788"/>
                      </a:lnTo>
                      <a:lnTo>
                        <a:pt x="7928" y="2589"/>
                      </a:lnTo>
                      <a:lnTo>
                        <a:pt x="8218" y="2480"/>
                      </a:lnTo>
                      <a:lnTo>
                        <a:pt x="8833" y="2336"/>
                      </a:lnTo>
                      <a:lnTo>
                        <a:pt x="9485" y="2318"/>
                      </a:lnTo>
                      <a:lnTo>
                        <a:pt x="10136" y="2390"/>
                      </a:lnTo>
                      <a:lnTo>
                        <a:pt x="10770" y="2553"/>
                      </a:lnTo>
                      <a:lnTo>
                        <a:pt x="11349" y="2824"/>
                      </a:lnTo>
                      <a:lnTo>
                        <a:pt x="11874" y="3204"/>
                      </a:lnTo>
                      <a:lnTo>
                        <a:pt x="12272" y="3675"/>
                      </a:lnTo>
                      <a:lnTo>
                        <a:pt x="12435" y="3947"/>
                      </a:lnTo>
                      <a:lnTo>
                        <a:pt x="12490" y="4037"/>
                      </a:lnTo>
                      <a:lnTo>
                        <a:pt x="12598" y="4037"/>
                      </a:lnTo>
                      <a:lnTo>
                        <a:pt x="12689" y="3983"/>
                      </a:lnTo>
                      <a:lnTo>
                        <a:pt x="12707" y="3892"/>
                      </a:lnTo>
                      <a:lnTo>
                        <a:pt x="12725" y="3440"/>
                      </a:lnTo>
                      <a:lnTo>
                        <a:pt x="12870" y="2643"/>
                      </a:lnTo>
                      <a:lnTo>
                        <a:pt x="13159" y="1974"/>
                      </a:lnTo>
                      <a:lnTo>
                        <a:pt x="13630" y="1394"/>
                      </a:lnTo>
                      <a:lnTo>
                        <a:pt x="13938" y="1159"/>
                      </a:lnTo>
                      <a:lnTo>
                        <a:pt x="14281" y="924"/>
                      </a:lnTo>
                      <a:lnTo>
                        <a:pt x="15096" y="580"/>
                      </a:lnTo>
                      <a:lnTo>
                        <a:pt x="16001" y="381"/>
                      </a:lnTo>
                      <a:lnTo>
                        <a:pt x="16978" y="308"/>
                      </a:lnTo>
                      <a:lnTo>
                        <a:pt x="18010" y="327"/>
                      </a:lnTo>
                      <a:lnTo>
                        <a:pt x="19042" y="453"/>
                      </a:lnTo>
                      <a:lnTo>
                        <a:pt x="20598" y="779"/>
                      </a:lnTo>
                      <a:lnTo>
                        <a:pt x="21558" y="1087"/>
                      </a:lnTo>
                      <a:lnTo>
                        <a:pt x="21648" y="797"/>
                      </a:lnTo>
                      <a:lnTo>
                        <a:pt x="20671" y="489"/>
                      </a:lnTo>
                      <a:lnTo>
                        <a:pt x="19078" y="164"/>
                      </a:lnTo>
                      <a:lnTo>
                        <a:pt x="17992" y="37"/>
                      </a:lnTo>
                      <a:lnTo>
                        <a:pt x="1692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grpSp>
          <p:nvGrpSpPr>
            <p:cNvPr id="631" name="Google Shape;631;p21"/>
            <p:cNvGrpSpPr/>
            <p:nvPr/>
          </p:nvGrpSpPr>
          <p:grpSpPr>
            <a:xfrm>
              <a:off x="7829075" y="421941"/>
              <a:ext cx="830714" cy="355988"/>
              <a:chOff x="1925508" y="3606994"/>
              <a:chExt cx="1061479" cy="454879"/>
            </a:xfrm>
          </p:grpSpPr>
          <p:sp>
            <p:nvSpPr>
              <p:cNvPr id="632" name="Google Shape;632;p21"/>
              <p:cNvSpPr/>
              <p:nvPr/>
            </p:nvSpPr>
            <p:spPr>
              <a:xfrm>
                <a:off x="1930114" y="3611600"/>
                <a:ext cx="1052267" cy="445666"/>
              </a:xfrm>
              <a:custGeom>
                <a:avLst/>
                <a:gdLst/>
                <a:ahLst/>
                <a:cxnLst/>
                <a:rect l="l" t="t" r="r" b="b"/>
                <a:pathLst>
                  <a:path w="33124" h="14029" extrusionOk="0">
                    <a:moveTo>
                      <a:pt x="16924" y="1"/>
                    </a:moveTo>
                    <a:lnTo>
                      <a:pt x="15802" y="91"/>
                    </a:lnTo>
                    <a:lnTo>
                      <a:pt x="14770" y="344"/>
                    </a:lnTo>
                    <a:lnTo>
                      <a:pt x="13883" y="743"/>
                    </a:lnTo>
                    <a:lnTo>
                      <a:pt x="13177" y="1340"/>
                    </a:lnTo>
                    <a:lnTo>
                      <a:pt x="12688" y="2136"/>
                    </a:lnTo>
                    <a:lnTo>
                      <a:pt x="12435" y="3150"/>
                    </a:lnTo>
                    <a:lnTo>
                      <a:pt x="12417" y="3747"/>
                    </a:lnTo>
                    <a:lnTo>
                      <a:pt x="12290" y="3494"/>
                    </a:lnTo>
                    <a:lnTo>
                      <a:pt x="11928" y="3059"/>
                    </a:lnTo>
                    <a:lnTo>
                      <a:pt x="11494" y="2697"/>
                    </a:lnTo>
                    <a:lnTo>
                      <a:pt x="11005" y="2408"/>
                    </a:lnTo>
                    <a:lnTo>
                      <a:pt x="10191" y="2118"/>
                    </a:lnTo>
                    <a:lnTo>
                      <a:pt x="9014" y="2010"/>
                    </a:lnTo>
                    <a:lnTo>
                      <a:pt x="8163" y="2154"/>
                    </a:lnTo>
                    <a:lnTo>
                      <a:pt x="7638" y="2317"/>
                    </a:lnTo>
                    <a:lnTo>
                      <a:pt x="7186" y="2589"/>
                    </a:lnTo>
                    <a:lnTo>
                      <a:pt x="6788" y="2915"/>
                    </a:lnTo>
                    <a:lnTo>
                      <a:pt x="6498" y="3331"/>
                    </a:lnTo>
                    <a:lnTo>
                      <a:pt x="6317" y="3802"/>
                    </a:lnTo>
                    <a:lnTo>
                      <a:pt x="6245" y="4381"/>
                    </a:lnTo>
                    <a:lnTo>
                      <a:pt x="6335" y="5014"/>
                    </a:lnTo>
                    <a:lnTo>
                      <a:pt x="6444" y="5376"/>
                    </a:lnTo>
                    <a:lnTo>
                      <a:pt x="5991" y="5286"/>
                    </a:lnTo>
                    <a:lnTo>
                      <a:pt x="4869" y="5213"/>
                    </a:lnTo>
                    <a:lnTo>
                      <a:pt x="3656" y="5232"/>
                    </a:lnTo>
                    <a:lnTo>
                      <a:pt x="2426" y="5394"/>
                    </a:lnTo>
                    <a:lnTo>
                      <a:pt x="1321" y="5738"/>
                    </a:lnTo>
                    <a:lnTo>
                      <a:pt x="670" y="6118"/>
                    </a:lnTo>
                    <a:lnTo>
                      <a:pt x="344" y="6444"/>
                    </a:lnTo>
                    <a:lnTo>
                      <a:pt x="109" y="6824"/>
                    </a:lnTo>
                    <a:lnTo>
                      <a:pt x="0" y="7259"/>
                    </a:lnTo>
                    <a:lnTo>
                      <a:pt x="18" y="7766"/>
                    </a:lnTo>
                    <a:lnTo>
                      <a:pt x="199" y="8345"/>
                    </a:lnTo>
                    <a:lnTo>
                      <a:pt x="362" y="8671"/>
                    </a:lnTo>
                    <a:lnTo>
                      <a:pt x="489" y="8906"/>
                    </a:lnTo>
                    <a:lnTo>
                      <a:pt x="869" y="9304"/>
                    </a:lnTo>
                    <a:lnTo>
                      <a:pt x="1358" y="9648"/>
                    </a:lnTo>
                    <a:lnTo>
                      <a:pt x="1937" y="9938"/>
                    </a:lnTo>
                    <a:lnTo>
                      <a:pt x="2950" y="10263"/>
                    </a:lnTo>
                    <a:lnTo>
                      <a:pt x="4471" y="10499"/>
                    </a:lnTo>
                    <a:lnTo>
                      <a:pt x="6100" y="10517"/>
                    </a:lnTo>
                    <a:lnTo>
                      <a:pt x="7675" y="10354"/>
                    </a:lnTo>
                    <a:lnTo>
                      <a:pt x="9068" y="10028"/>
                    </a:lnTo>
                    <a:lnTo>
                      <a:pt x="10173" y="9539"/>
                    </a:lnTo>
                    <a:lnTo>
                      <a:pt x="10553" y="9250"/>
                    </a:lnTo>
                    <a:lnTo>
                      <a:pt x="10625" y="9648"/>
                    </a:lnTo>
                    <a:lnTo>
                      <a:pt x="11005" y="10426"/>
                    </a:lnTo>
                    <a:lnTo>
                      <a:pt x="11602" y="11150"/>
                    </a:lnTo>
                    <a:lnTo>
                      <a:pt x="12363" y="11838"/>
                    </a:lnTo>
                    <a:lnTo>
                      <a:pt x="13250" y="12435"/>
                    </a:lnTo>
                    <a:lnTo>
                      <a:pt x="14191" y="12960"/>
                    </a:lnTo>
                    <a:lnTo>
                      <a:pt x="15132" y="13395"/>
                    </a:lnTo>
                    <a:lnTo>
                      <a:pt x="16019" y="13702"/>
                    </a:lnTo>
                    <a:lnTo>
                      <a:pt x="16417" y="13811"/>
                    </a:lnTo>
                    <a:lnTo>
                      <a:pt x="17105" y="13938"/>
                    </a:lnTo>
                    <a:lnTo>
                      <a:pt x="18354" y="14028"/>
                    </a:lnTo>
                    <a:lnTo>
                      <a:pt x="19476" y="13883"/>
                    </a:lnTo>
                    <a:lnTo>
                      <a:pt x="20490" y="13521"/>
                    </a:lnTo>
                    <a:lnTo>
                      <a:pt x="21395" y="12960"/>
                    </a:lnTo>
                    <a:lnTo>
                      <a:pt x="22191" y="12236"/>
                    </a:lnTo>
                    <a:lnTo>
                      <a:pt x="22879" y="11331"/>
                    </a:lnTo>
                    <a:lnTo>
                      <a:pt x="23476" y="10263"/>
                    </a:lnTo>
                    <a:lnTo>
                      <a:pt x="23748" y="9684"/>
                    </a:lnTo>
                    <a:lnTo>
                      <a:pt x="24019" y="10010"/>
                    </a:lnTo>
                    <a:lnTo>
                      <a:pt x="24779" y="10571"/>
                    </a:lnTo>
                    <a:lnTo>
                      <a:pt x="25775" y="11006"/>
                    </a:lnTo>
                    <a:lnTo>
                      <a:pt x="26897" y="11313"/>
                    </a:lnTo>
                    <a:lnTo>
                      <a:pt x="28092" y="11494"/>
                    </a:lnTo>
                    <a:lnTo>
                      <a:pt x="29250" y="11530"/>
                    </a:lnTo>
                    <a:lnTo>
                      <a:pt x="30336" y="11404"/>
                    </a:lnTo>
                    <a:lnTo>
                      <a:pt x="31259" y="11132"/>
                    </a:lnTo>
                    <a:lnTo>
                      <a:pt x="31621" y="10933"/>
                    </a:lnTo>
                    <a:lnTo>
                      <a:pt x="31983" y="10698"/>
                    </a:lnTo>
                    <a:lnTo>
                      <a:pt x="32508" y="10245"/>
                    </a:lnTo>
                    <a:lnTo>
                      <a:pt x="32870" y="9811"/>
                    </a:lnTo>
                    <a:lnTo>
                      <a:pt x="33069" y="9395"/>
                    </a:lnTo>
                    <a:lnTo>
                      <a:pt x="33124" y="8996"/>
                    </a:lnTo>
                    <a:lnTo>
                      <a:pt x="33051" y="8652"/>
                    </a:lnTo>
                    <a:lnTo>
                      <a:pt x="32852" y="8345"/>
                    </a:lnTo>
                    <a:lnTo>
                      <a:pt x="32545" y="8091"/>
                    </a:lnTo>
                    <a:lnTo>
                      <a:pt x="31965" y="7820"/>
                    </a:lnTo>
                    <a:lnTo>
                      <a:pt x="30934" y="7711"/>
                    </a:lnTo>
                    <a:lnTo>
                      <a:pt x="30065" y="7856"/>
                    </a:lnTo>
                    <a:lnTo>
                      <a:pt x="29467" y="8055"/>
                    </a:lnTo>
                    <a:lnTo>
                      <a:pt x="28888" y="8363"/>
                    </a:lnTo>
                    <a:lnTo>
                      <a:pt x="28309" y="8779"/>
                    </a:lnTo>
                    <a:lnTo>
                      <a:pt x="28038" y="9033"/>
                    </a:lnTo>
                    <a:lnTo>
                      <a:pt x="28038" y="8399"/>
                    </a:lnTo>
                    <a:lnTo>
                      <a:pt x="27838" y="7168"/>
                    </a:lnTo>
                    <a:lnTo>
                      <a:pt x="27458" y="5974"/>
                    </a:lnTo>
                    <a:lnTo>
                      <a:pt x="26952" y="4815"/>
                    </a:lnTo>
                    <a:lnTo>
                      <a:pt x="26662" y="4272"/>
                    </a:lnTo>
                    <a:lnTo>
                      <a:pt x="26463" y="3928"/>
                    </a:lnTo>
                    <a:lnTo>
                      <a:pt x="25865" y="3240"/>
                    </a:lnTo>
                    <a:lnTo>
                      <a:pt x="25087" y="2589"/>
                    </a:lnTo>
                    <a:lnTo>
                      <a:pt x="24128" y="1973"/>
                    </a:lnTo>
                    <a:lnTo>
                      <a:pt x="23060" y="1430"/>
                    </a:lnTo>
                    <a:lnTo>
                      <a:pt x="21883" y="942"/>
                    </a:lnTo>
                    <a:lnTo>
                      <a:pt x="20653" y="544"/>
                    </a:lnTo>
                    <a:lnTo>
                      <a:pt x="19386" y="254"/>
                    </a:lnTo>
                    <a:lnTo>
                      <a:pt x="18137" y="55"/>
                    </a:lnTo>
                    <a:lnTo>
                      <a:pt x="16924"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3" name="Google Shape;633;p21"/>
              <p:cNvSpPr/>
              <p:nvPr/>
            </p:nvSpPr>
            <p:spPr>
              <a:xfrm>
                <a:off x="1925508" y="3606994"/>
                <a:ext cx="1061479" cy="454879"/>
              </a:xfrm>
              <a:custGeom>
                <a:avLst/>
                <a:gdLst/>
                <a:ahLst/>
                <a:cxnLst/>
                <a:rect l="l" t="t" r="r" b="b"/>
                <a:pathLst>
                  <a:path w="33414" h="14319" extrusionOk="0">
                    <a:moveTo>
                      <a:pt x="17594" y="1"/>
                    </a:moveTo>
                    <a:lnTo>
                      <a:pt x="15983" y="73"/>
                    </a:lnTo>
                    <a:lnTo>
                      <a:pt x="15277" y="236"/>
                    </a:lnTo>
                    <a:lnTo>
                      <a:pt x="14643" y="417"/>
                    </a:lnTo>
                    <a:lnTo>
                      <a:pt x="13865" y="833"/>
                    </a:lnTo>
                    <a:lnTo>
                      <a:pt x="13431" y="1177"/>
                    </a:lnTo>
                    <a:lnTo>
                      <a:pt x="13087" y="1557"/>
                    </a:lnTo>
                    <a:lnTo>
                      <a:pt x="12797" y="2010"/>
                    </a:lnTo>
                    <a:lnTo>
                      <a:pt x="12598" y="2517"/>
                    </a:lnTo>
                    <a:lnTo>
                      <a:pt x="12453" y="3078"/>
                    </a:lnTo>
                    <a:lnTo>
                      <a:pt x="12435" y="3385"/>
                    </a:lnTo>
                    <a:lnTo>
                      <a:pt x="12236" y="3150"/>
                    </a:lnTo>
                    <a:lnTo>
                      <a:pt x="11766" y="2734"/>
                    </a:lnTo>
                    <a:lnTo>
                      <a:pt x="11223" y="2426"/>
                    </a:lnTo>
                    <a:lnTo>
                      <a:pt x="10607" y="2191"/>
                    </a:lnTo>
                    <a:lnTo>
                      <a:pt x="9974" y="2064"/>
                    </a:lnTo>
                    <a:lnTo>
                      <a:pt x="9340" y="2010"/>
                    </a:lnTo>
                    <a:lnTo>
                      <a:pt x="8688" y="2064"/>
                    </a:lnTo>
                    <a:lnTo>
                      <a:pt x="8091" y="2191"/>
                    </a:lnTo>
                    <a:lnTo>
                      <a:pt x="7802" y="2299"/>
                    </a:lnTo>
                    <a:lnTo>
                      <a:pt x="7349" y="2517"/>
                    </a:lnTo>
                    <a:lnTo>
                      <a:pt x="6824" y="2951"/>
                    </a:lnTo>
                    <a:lnTo>
                      <a:pt x="6571" y="3313"/>
                    </a:lnTo>
                    <a:lnTo>
                      <a:pt x="6390" y="3693"/>
                    </a:lnTo>
                    <a:lnTo>
                      <a:pt x="6281" y="4109"/>
                    </a:lnTo>
                    <a:lnTo>
                      <a:pt x="6263" y="4815"/>
                    </a:lnTo>
                    <a:lnTo>
                      <a:pt x="6372" y="5322"/>
                    </a:lnTo>
                    <a:lnTo>
                      <a:pt x="5666" y="5232"/>
                    </a:lnTo>
                    <a:lnTo>
                      <a:pt x="3982" y="5214"/>
                    </a:lnTo>
                    <a:lnTo>
                      <a:pt x="2661" y="5377"/>
                    </a:lnTo>
                    <a:lnTo>
                      <a:pt x="1847" y="5576"/>
                    </a:lnTo>
                    <a:lnTo>
                      <a:pt x="1123" y="5883"/>
                    </a:lnTo>
                    <a:lnTo>
                      <a:pt x="543" y="6300"/>
                    </a:lnTo>
                    <a:lnTo>
                      <a:pt x="326" y="6553"/>
                    </a:lnTo>
                    <a:lnTo>
                      <a:pt x="163" y="6788"/>
                    </a:lnTo>
                    <a:lnTo>
                      <a:pt x="0" y="7313"/>
                    </a:lnTo>
                    <a:lnTo>
                      <a:pt x="18" y="7892"/>
                    </a:lnTo>
                    <a:lnTo>
                      <a:pt x="199" y="8544"/>
                    </a:lnTo>
                    <a:lnTo>
                      <a:pt x="362" y="8888"/>
                    </a:lnTo>
                    <a:lnTo>
                      <a:pt x="634" y="8743"/>
                    </a:lnTo>
                    <a:lnTo>
                      <a:pt x="489" y="8435"/>
                    </a:lnTo>
                    <a:lnTo>
                      <a:pt x="326" y="7892"/>
                    </a:lnTo>
                    <a:lnTo>
                      <a:pt x="308" y="7386"/>
                    </a:lnTo>
                    <a:lnTo>
                      <a:pt x="435" y="6933"/>
                    </a:lnTo>
                    <a:lnTo>
                      <a:pt x="561" y="6734"/>
                    </a:lnTo>
                    <a:lnTo>
                      <a:pt x="779" y="6499"/>
                    </a:lnTo>
                    <a:lnTo>
                      <a:pt x="1358" y="6101"/>
                    </a:lnTo>
                    <a:lnTo>
                      <a:pt x="2100" y="5811"/>
                    </a:lnTo>
                    <a:lnTo>
                      <a:pt x="2933" y="5630"/>
                    </a:lnTo>
                    <a:lnTo>
                      <a:pt x="4254" y="5503"/>
                    </a:lnTo>
                    <a:lnTo>
                      <a:pt x="5919" y="5558"/>
                    </a:lnTo>
                    <a:lnTo>
                      <a:pt x="6553" y="5666"/>
                    </a:lnTo>
                    <a:lnTo>
                      <a:pt x="6625" y="5666"/>
                    </a:lnTo>
                    <a:lnTo>
                      <a:pt x="6697" y="5612"/>
                    </a:lnTo>
                    <a:lnTo>
                      <a:pt x="6734" y="5539"/>
                    </a:lnTo>
                    <a:lnTo>
                      <a:pt x="6734" y="5467"/>
                    </a:lnTo>
                    <a:lnTo>
                      <a:pt x="6589" y="4978"/>
                    </a:lnTo>
                    <a:lnTo>
                      <a:pt x="6571" y="4091"/>
                    </a:lnTo>
                    <a:lnTo>
                      <a:pt x="6788" y="3530"/>
                    </a:lnTo>
                    <a:lnTo>
                      <a:pt x="7023" y="3204"/>
                    </a:lnTo>
                    <a:lnTo>
                      <a:pt x="7494" y="2788"/>
                    </a:lnTo>
                    <a:lnTo>
                      <a:pt x="7928" y="2589"/>
                    </a:lnTo>
                    <a:lnTo>
                      <a:pt x="8218" y="2480"/>
                    </a:lnTo>
                    <a:lnTo>
                      <a:pt x="8833" y="2336"/>
                    </a:lnTo>
                    <a:lnTo>
                      <a:pt x="9485" y="2318"/>
                    </a:lnTo>
                    <a:lnTo>
                      <a:pt x="10136" y="2390"/>
                    </a:lnTo>
                    <a:lnTo>
                      <a:pt x="10770" y="2553"/>
                    </a:lnTo>
                    <a:lnTo>
                      <a:pt x="11349" y="2824"/>
                    </a:lnTo>
                    <a:lnTo>
                      <a:pt x="11874" y="3204"/>
                    </a:lnTo>
                    <a:lnTo>
                      <a:pt x="12272" y="3675"/>
                    </a:lnTo>
                    <a:lnTo>
                      <a:pt x="12435" y="3947"/>
                    </a:lnTo>
                    <a:lnTo>
                      <a:pt x="12490" y="4037"/>
                    </a:lnTo>
                    <a:lnTo>
                      <a:pt x="12598" y="4037"/>
                    </a:lnTo>
                    <a:lnTo>
                      <a:pt x="12689" y="3983"/>
                    </a:lnTo>
                    <a:lnTo>
                      <a:pt x="12707" y="3892"/>
                    </a:lnTo>
                    <a:lnTo>
                      <a:pt x="12707" y="3566"/>
                    </a:lnTo>
                    <a:lnTo>
                      <a:pt x="12797" y="2951"/>
                    </a:lnTo>
                    <a:lnTo>
                      <a:pt x="12942" y="2408"/>
                    </a:lnTo>
                    <a:lnTo>
                      <a:pt x="13195" y="1919"/>
                    </a:lnTo>
                    <a:lnTo>
                      <a:pt x="13521" y="1503"/>
                    </a:lnTo>
                    <a:lnTo>
                      <a:pt x="13938" y="1141"/>
                    </a:lnTo>
                    <a:lnTo>
                      <a:pt x="14444" y="851"/>
                    </a:lnTo>
                    <a:lnTo>
                      <a:pt x="15024" y="616"/>
                    </a:lnTo>
                    <a:lnTo>
                      <a:pt x="15349" y="526"/>
                    </a:lnTo>
                    <a:lnTo>
                      <a:pt x="16073" y="363"/>
                    </a:lnTo>
                    <a:lnTo>
                      <a:pt x="17684" y="308"/>
                    </a:lnTo>
                    <a:lnTo>
                      <a:pt x="19386" y="526"/>
                    </a:lnTo>
                    <a:lnTo>
                      <a:pt x="21123" y="942"/>
                    </a:lnTo>
                    <a:lnTo>
                      <a:pt x="22771" y="1557"/>
                    </a:lnTo>
                    <a:lnTo>
                      <a:pt x="24273" y="2299"/>
                    </a:lnTo>
                    <a:lnTo>
                      <a:pt x="25504" y="3150"/>
                    </a:lnTo>
                    <a:lnTo>
                      <a:pt x="26210" y="3802"/>
                    </a:lnTo>
                    <a:lnTo>
                      <a:pt x="26554" y="4254"/>
                    </a:lnTo>
                    <a:lnTo>
                      <a:pt x="26680" y="4490"/>
                    </a:lnTo>
                    <a:lnTo>
                      <a:pt x="27024" y="5159"/>
                    </a:lnTo>
                    <a:lnTo>
                      <a:pt x="27549" y="6408"/>
                    </a:lnTo>
                    <a:lnTo>
                      <a:pt x="27875" y="7567"/>
                    </a:lnTo>
                    <a:lnTo>
                      <a:pt x="28020" y="8653"/>
                    </a:lnTo>
                    <a:lnTo>
                      <a:pt x="28038" y="9178"/>
                    </a:lnTo>
                    <a:lnTo>
                      <a:pt x="28038" y="9268"/>
                    </a:lnTo>
                    <a:lnTo>
                      <a:pt x="28128" y="9304"/>
                    </a:lnTo>
                    <a:lnTo>
                      <a:pt x="28201" y="9340"/>
                    </a:lnTo>
                    <a:lnTo>
                      <a:pt x="28291" y="9286"/>
                    </a:lnTo>
                    <a:lnTo>
                      <a:pt x="28526" y="9051"/>
                    </a:lnTo>
                    <a:lnTo>
                      <a:pt x="29051" y="8671"/>
                    </a:lnTo>
                    <a:lnTo>
                      <a:pt x="29848" y="8273"/>
                    </a:lnTo>
                    <a:lnTo>
                      <a:pt x="30879" y="8037"/>
                    </a:lnTo>
                    <a:lnTo>
                      <a:pt x="31821" y="8055"/>
                    </a:lnTo>
                    <a:lnTo>
                      <a:pt x="32219" y="8182"/>
                    </a:lnTo>
                    <a:lnTo>
                      <a:pt x="32581" y="8345"/>
                    </a:lnTo>
                    <a:lnTo>
                      <a:pt x="32943" y="8671"/>
                    </a:lnTo>
                    <a:lnTo>
                      <a:pt x="33088" y="8942"/>
                    </a:lnTo>
                    <a:lnTo>
                      <a:pt x="33106" y="9087"/>
                    </a:lnTo>
                    <a:lnTo>
                      <a:pt x="33106" y="9304"/>
                    </a:lnTo>
                    <a:lnTo>
                      <a:pt x="32961" y="9757"/>
                    </a:lnTo>
                    <a:lnTo>
                      <a:pt x="32599" y="10227"/>
                    </a:lnTo>
                    <a:lnTo>
                      <a:pt x="32038" y="10716"/>
                    </a:lnTo>
                    <a:lnTo>
                      <a:pt x="31694" y="10951"/>
                    </a:lnTo>
                    <a:lnTo>
                      <a:pt x="31350" y="11132"/>
                    </a:lnTo>
                    <a:lnTo>
                      <a:pt x="30463" y="11404"/>
                    </a:lnTo>
                    <a:lnTo>
                      <a:pt x="29413" y="11513"/>
                    </a:lnTo>
                    <a:lnTo>
                      <a:pt x="28273" y="11476"/>
                    </a:lnTo>
                    <a:lnTo>
                      <a:pt x="27115" y="11332"/>
                    </a:lnTo>
                    <a:lnTo>
                      <a:pt x="26010" y="11024"/>
                    </a:lnTo>
                    <a:lnTo>
                      <a:pt x="25033" y="10608"/>
                    </a:lnTo>
                    <a:lnTo>
                      <a:pt x="24273" y="10064"/>
                    </a:lnTo>
                    <a:lnTo>
                      <a:pt x="24019" y="9739"/>
                    </a:lnTo>
                    <a:lnTo>
                      <a:pt x="23947" y="9684"/>
                    </a:lnTo>
                    <a:lnTo>
                      <a:pt x="23875" y="9666"/>
                    </a:lnTo>
                    <a:lnTo>
                      <a:pt x="23802" y="9702"/>
                    </a:lnTo>
                    <a:lnTo>
                      <a:pt x="23748" y="9757"/>
                    </a:lnTo>
                    <a:lnTo>
                      <a:pt x="23458" y="10390"/>
                    </a:lnTo>
                    <a:lnTo>
                      <a:pt x="22825" y="11494"/>
                    </a:lnTo>
                    <a:lnTo>
                      <a:pt x="22101" y="12381"/>
                    </a:lnTo>
                    <a:lnTo>
                      <a:pt x="21304" y="13087"/>
                    </a:lnTo>
                    <a:lnTo>
                      <a:pt x="20399" y="13594"/>
                    </a:lnTo>
                    <a:lnTo>
                      <a:pt x="19422" y="13902"/>
                    </a:lnTo>
                    <a:lnTo>
                      <a:pt x="18354" y="14010"/>
                    </a:lnTo>
                    <a:lnTo>
                      <a:pt x="17214" y="13938"/>
                    </a:lnTo>
                    <a:lnTo>
                      <a:pt x="16598" y="13811"/>
                    </a:lnTo>
                    <a:lnTo>
                      <a:pt x="16182" y="13703"/>
                    </a:lnTo>
                    <a:lnTo>
                      <a:pt x="15277" y="13377"/>
                    </a:lnTo>
                    <a:lnTo>
                      <a:pt x="14336" y="12942"/>
                    </a:lnTo>
                    <a:lnTo>
                      <a:pt x="13413" y="12418"/>
                    </a:lnTo>
                    <a:lnTo>
                      <a:pt x="12562" y="11820"/>
                    </a:lnTo>
                    <a:lnTo>
                      <a:pt x="11838" y="11169"/>
                    </a:lnTo>
                    <a:lnTo>
                      <a:pt x="11259" y="10463"/>
                    </a:lnTo>
                    <a:lnTo>
                      <a:pt x="10915" y="9739"/>
                    </a:lnTo>
                    <a:lnTo>
                      <a:pt x="10861" y="9377"/>
                    </a:lnTo>
                    <a:lnTo>
                      <a:pt x="10824" y="9304"/>
                    </a:lnTo>
                    <a:lnTo>
                      <a:pt x="10752" y="9250"/>
                    </a:lnTo>
                    <a:lnTo>
                      <a:pt x="10680" y="9250"/>
                    </a:lnTo>
                    <a:lnTo>
                      <a:pt x="10607" y="9286"/>
                    </a:lnTo>
                    <a:lnTo>
                      <a:pt x="10281" y="9540"/>
                    </a:lnTo>
                    <a:lnTo>
                      <a:pt x="9322" y="9974"/>
                    </a:lnTo>
                    <a:lnTo>
                      <a:pt x="8091" y="10300"/>
                    </a:lnTo>
                    <a:lnTo>
                      <a:pt x="6679" y="10481"/>
                    </a:lnTo>
                    <a:lnTo>
                      <a:pt x="5919" y="10517"/>
                    </a:lnTo>
                    <a:lnTo>
                      <a:pt x="5919" y="10807"/>
                    </a:lnTo>
                    <a:lnTo>
                      <a:pt x="6661" y="10789"/>
                    </a:lnTo>
                    <a:lnTo>
                      <a:pt x="8037" y="10608"/>
                    </a:lnTo>
                    <a:lnTo>
                      <a:pt x="9250" y="10318"/>
                    </a:lnTo>
                    <a:lnTo>
                      <a:pt x="10227" y="9920"/>
                    </a:lnTo>
                    <a:lnTo>
                      <a:pt x="10607" y="9666"/>
                    </a:lnTo>
                    <a:lnTo>
                      <a:pt x="10716" y="10064"/>
                    </a:lnTo>
                    <a:lnTo>
                      <a:pt x="11150" y="10843"/>
                    </a:lnTo>
                    <a:lnTo>
                      <a:pt x="11802" y="11567"/>
                    </a:lnTo>
                    <a:lnTo>
                      <a:pt x="12598" y="12218"/>
                    </a:lnTo>
                    <a:lnTo>
                      <a:pt x="13467" y="12798"/>
                    </a:lnTo>
                    <a:lnTo>
                      <a:pt x="14408" y="13304"/>
                    </a:lnTo>
                    <a:lnTo>
                      <a:pt x="15766" y="13884"/>
                    </a:lnTo>
                    <a:lnTo>
                      <a:pt x="16526" y="14101"/>
                    </a:lnTo>
                    <a:lnTo>
                      <a:pt x="16997" y="14191"/>
                    </a:lnTo>
                    <a:lnTo>
                      <a:pt x="17883" y="14300"/>
                    </a:lnTo>
                    <a:lnTo>
                      <a:pt x="18318" y="14318"/>
                    </a:lnTo>
                    <a:lnTo>
                      <a:pt x="18770" y="14300"/>
                    </a:lnTo>
                    <a:lnTo>
                      <a:pt x="19639" y="14173"/>
                    </a:lnTo>
                    <a:lnTo>
                      <a:pt x="20454" y="13902"/>
                    </a:lnTo>
                    <a:lnTo>
                      <a:pt x="21214" y="13522"/>
                    </a:lnTo>
                    <a:lnTo>
                      <a:pt x="21920" y="12979"/>
                    </a:lnTo>
                    <a:lnTo>
                      <a:pt x="22571" y="12327"/>
                    </a:lnTo>
                    <a:lnTo>
                      <a:pt x="23151" y="11549"/>
                    </a:lnTo>
                    <a:lnTo>
                      <a:pt x="23694" y="10626"/>
                    </a:lnTo>
                    <a:lnTo>
                      <a:pt x="23929" y="10119"/>
                    </a:lnTo>
                    <a:lnTo>
                      <a:pt x="24237" y="10427"/>
                    </a:lnTo>
                    <a:lnTo>
                      <a:pt x="25069" y="10970"/>
                    </a:lnTo>
                    <a:lnTo>
                      <a:pt x="26101" y="11368"/>
                    </a:lnTo>
                    <a:lnTo>
                      <a:pt x="27223" y="11657"/>
                    </a:lnTo>
                    <a:lnTo>
                      <a:pt x="28400" y="11802"/>
                    </a:lnTo>
                    <a:lnTo>
                      <a:pt x="29558" y="11802"/>
                    </a:lnTo>
                    <a:lnTo>
                      <a:pt x="30608" y="11675"/>
                    </a:lnTo>
                    <a:lnTo>
                      <a:pt x="31495" y="11404"/>
                    </a:lnTo>
                    <a:lnTo>
                      <a:pt x="31857" y="11205"/>
                    </a:lnTo>
                    <a:lnTo>
                      <a:pt x="32237" y="10933"/>
                    </a:lnTo>
                    <a:lnTo>
                      <a:pt x="32852" y="10408"/>
                    </a:lnTo>
                    <a:lnTo>
                      <a:pt x="33251" y="9865"/>
                    </a:lnTo>
                    <a:lnTo>
                      <a:pt x="33414" y="9322"/>
                    </a:lnTo>
                    <a:lnTo>
                      <a:pt x="33414" y="9051"/>
                    </a:lnTo>
                    <a:lnTo>
                      <a:pt x="33377" y="8870"/>
                    </a:lnTo>
                    <a:lnTo>
                      <a:pt x="33214" y="8526"/>
                    </a:lnTo>
                    <a:lnTo>
                      <a:pt x="32925" y="8218"/>
                    </a:lnTo>
                    <a:lnTo>
                      <a:pt x="32545" y="7983"/>
                    </a:lnTo>
                    <a:lnTo>
                      <a:pt x="32309" y="7892"/>
                    </a:lnTo>
                    <a:lnTo>
                      <a:pt x="31911" y="7766"/>
                    </a:lnTo>
                    <a:lnTo>
                      <a:pt x="30952" y="7711"/>
                    </a:lnTo>
                    <a:lnTo>
                      <a:pt x="29920" y="7929"/>
                    </a:lnTo>
                    <a:lnTo>
                      <a:pt x="28852" y="8435"/>
                    </a:lnTo>
                    <a:lnTo>
                      <a:pt x="28327" y="8834"/>
                    </a:lnTo>
                    <a:lnTo>
                      <a:pt x="28309" y="8327"/>
                    </a:lnTo>
                    <a:lnTo>
                      <a:pt x="28128" y="7277"/>
                    </a:lnTo>
                    <a:lnTo>
                      <a:pt x="27784" y="6173"/>
                    </a:lnTo>
                    <a:lnTo>
                      <a:pt x="27278" y="4978"/>
                    </a:lnTo>
                    <a:lnTo>
                      <a:pt x="26952" y="4345"/>
                    </a:lnTo>
                    <a:lnTo>
                      <a:pt x="26807" y="4091"/>
                    </a:lnTo>
                    <a:lnTo>
                      <a:pt x="26409" y="3585"/>
                    </a:lnTo>
                    <a:lnTo>
                      <a:pt x="25667" y="2861"/>
                    </a:lnTo>
                    <a:lnTo>
                      <a:pt x="24345" y="1974"/>
                    </a:lnTo>
                    <a:lnTo>
                      <a:pt x="22789" y="1213"/>
                    </a:lnTo>
                    <a:lnTo>
                      <a:pt x="21087" y="616"/>
                    </a:lnTo>
                    <a:lnTo>
                      <a:pt x="19313" y="200"/>
                    </a:lnTo>
                    <a:lnTo>
                      <a:pt x="1759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4" name="Google Shape;634;p21"/>
              <p:cNvSpPr/>
              <p:nvPr/>
            </p:nvSpPr>
            <p:spPr>
              <a:xfrm>
                <a:off x="1925508" y="3606994"/>
                <a:ext cx="1061479" cy="454879"/>
              </a:xfrm>
              <a:custGeom>
                <a:avLst/>
                <a:gdLst/>
                <a:ahLst/>
                <a:cxnLst/>
                <a:rect l="l" t="t" r="r" b="b"/>
                <a:pathLst>
                  <a:path w="33414" h="14319" extrusionOk="0">
                    <a:moveTo>
                      <a:pt x="16924" y="1"/>
                    </a:moveTo>
                    <a:lnTo>
                      <a:pt x="15911" y="91"/>
                    </a:lnTo>
                    <a:lnTo>
                      <a:pt x="14969" y="308"/>
                    </a:lnTo>
                    <a:lnTo>
                      <a:pt x="14119" y="670"/>
                    </a:lnTo>
                    <a:lnTo>
                      <a:pt x="13757" y="924"/>
                    </a:lnTo>
                    <a:lnTo>
                      <a:pt x="13467" y="1141"/>
                    </a:lnTo>
                    <a:lnTo>
                      <a:pt x="12996" y="1666"/>
                    </a:lnTo>
                    <a:lnTo>
                      <a:pt x="12671" y="2281"/>
                    </a:lnTo>
                    <a:lnTo>
                      <a:pt x="12471" y="2987"/>
                    </a:lnTo>
                    <a:lnTo>
                      <a:pt x="12435" y="3385"/>
                    </a:lnTo>
                    <a:lnTo>
                      <a:pt x="12236" y="3150"/>
                    </a:lnTo>
                    <a:lnTo>
                      <a:pt x="11766" y="2734"/>
                    </a:lnTo>
                    <a:lnTo>
                      <a:pt x="11223" y="2426"/>
                    </a:lnTo>
                    <a:lnTo>
                      <a:pt x="10607" y="2191"/>
                    </a:lnTo>
                    <a:lnTo>
                      <a:pt x="9974" y="2064"/>
                    </a:lnTo>
                    <a:lnTo>
                      <a:pt x="9340" y="2010"/>
                    </a:lnTo>
                    <a:lnTo>
                      <a:pt x="8688" y="2064"/>
                    </a:lnTo>
                    <a:lnTo>
                      <a:pt x="8091" y="2191"/>
                    </a:lnTo>
                    <a:lnTo>
                      <a:pt x="7802" y="2299"/>
                    </a:lnTo>
                    <a:lnTo>
                      <a:pt x="7349" y="2517"/>
                    </a:lnTo>
                    <a:lnTo>
                      <a:pt x="6824" y="2951"/>
                    </a:lnTo>
                    <a:lnTo>
                      <a:pt x="6571" y="3313"/>
                    </a:lnTo>
                    <a:lnTo>
                      <a:pt x="6390" y="3693"/>
                    </a:lnTo>
                    <a:lnTo>
                      <a:pt x="6281" y="4109"/>
                    </a:lnTo>
                    <a:lnTo>
                      <a:pt x="6263" y="4815"/>
                    </a:lnTo>
                    <a:lnTo>
                      <a:pt x="6372" y="5322"/>
                    </a:lnTo>
                    <a:lnTo>
                      <a:pt x="5666" y="5232"/>
                    </a:lnTo>
                    <a:lnTo>
                      <a:pt x="3982" y="5214"/>
                    </a:lnTo>
                    <a:lnTo>
                      <a:pt x="2661" y="5377"/>
                    </a:lnTo>
                    <a:lnTo>
                      <a:pt x="1847" y="5576"/>
                    </a:lnTo>
                    <a:lnTo>
                      <a:pt x="1123" y="5883"/>
                    </a:lnTo>
                    <a:lnTo>
                      <a:pt x="543" y="6300"/>
                    </a:lnTo>
                    <a:lnTo>
                      <a:pt x="326" y="6553"/>
                    </a:lnTo>
                    <a:lnTo>
                      <a:pt x="163" y="6788"/>
                    </a:lnTo>
                    <a:lnTo>
                      <a:pt x="0" y="7313"/>
                    </a:lnTo>
                    <a:lnTo>
                      <a:pt x="18" y="7892"/>
                    </a:lnTo>
                    <a:lnTo>
                      <a:pt x="199" y="8544"/>
                    </a:lnTo>
                    <a:lnTo>
                      <a:pt x="362" y="8888"/>
                    </a:lnTo>
                    <a:lnTo>
                      <a:pt x="525" y="9159"/>
                    </a:lnTo>
                    <a:lnTo>
                      <a:pt x="978" y="9630"/>
                    </a:lnTo>
                    <a:lnTo>
                      <a:pt x="1575" y="10010"/>
                    </a:lnTo>
                    <a:lnTo>
                      <a:pt x="2263" y="10300"/>
                    </a:lnTo>
                    <a:lnTo>
                      <a:pt x="3421" y="10626"/>
                    </a:lnTo>
                    <a:lnTo>
                      <a:pt x="5105" y="10825"/>
                    </a:lnTo>
                    <a:lnTo>
                      <a:pt x="5919" y="10807"/>
                    </a:lnTo>
                    <a:lnTo>
                      <a:pt x="6661" y="10789"/>
                    </a:lnTo>
                    <a:lnTo>
                      <a:pt x="8037" y="10608"/>
                    </a:lnTo>
                    <a:lnTo>
                      <a:pt x="9250" y="10318"/>
                    </a:lnTo>
                    <a:lnTo>
                      <a:pt x="10227" y="9920"/>
                    </a:lnTo>
                    <a:lnTo>
                      <a:pt x="10607" y="9666"/>
                    </a:lnTo>
                    <a:lnTo>
                      <a:pt x="10716" y="10064"/>
                    </a:lnTo>
                    <a:lnTo>
                      <a:pt x="11150" y="10843"/>
                    </a:lnTo>
                    <a:lnTo>
                      <a:pt x="11802" y="11567"/>
                    </a:lnTo>
                    <a:lnTo>
                      <a:pt x="12598" y="12218"/>
                    </a:lnTo>
                    <a:lnTo>
                      <a:pt x="13467" y="12798"/>
                    </a:lnTo>
                    <a:lnTo>
                      <a:pt x="14408" y="13304"/>
                    </a:lnTo>
                    <a:lnTo>
                      <a:pt x="15766" y="13884"/>
                    </a:lnTo>
                    <a:lnTo>
                      <a:pt x="16526" y="14101"/>
                    </a:lnTo>
                    <a:lnTo>
                      <a:pt x="16997" y="14191"/>
                    </a:lnTo>
                    <a:lnTo>
                      <a:pt x="17883" y="14300"/>
                    </a:lnTo>
                    <a:lnTo>
                      <a:pt x="18318" y="14318"/>
                    </a:lnTo>
                    <a:lnTo>
                      <a:pt x="18770" y="14300"/>
                    </a:lnTo>
                    <a:lnTo>
                      <a:pt x="19639" y="14173"/>
                    </a:lnTo>
                    <a:lnTo>
                      <a:pt x="20454" y="13902"/>
                    </a:lnTo>
                    <a:lnTo>
                      <a:pt x="21214" y="13522"/>
                    </a:lnTo>
                    <a:lnTo>
                      <a:pt x="21920" y="12979"/>
                    </a:lnTo>
                    <a:lnTo>
                      <a:pt x="22571" y="12327"/>
                    </a:lnTo>
                    <a:lnTo>
                      <a:pt x="23151" y="11549"/>
                    </a:lnTo>
                    <a:lnTo>
                      <a:pt x="23694" y="10626"/>
                    </a:lnTo>
                    <a:lnTo>
                      <a:pt x="23929" y="10119"/>
                    </a:lnTo>
                    <a:lnTo>
                      <a:pt x="24237" y="10427"/>
                    </a:lnTo>
                    <a:lnTo>
                      <a:pt x="25069" y="10970"/>
                    </a:lnTo>
                    <a:lnTo>
                      <a:pt x="26101" y="11368"/>
                    </a:lnTo>
                    <a:lnTo>
                      <a:pt x="27223" y="11657"/>
                    </a:lnTo>
                    <a:lnTo>
                      <a:pt x="28400" y="11802"/>
                    </a:lnTo>
                    <a:lnTo>
                      <a:pt x="29558" y="11802"/>
                    </a:lnTo>
                    <a:lnTo>
                      <a:pt x="30608" y="11675"/>
                    </a:lnTo>
                    <a:lnTo>
                      <a:pt x="31495" y="11404"/>
                    </a:lnTo>
                    <a:lnTo>
                      <a:pt x="31857" y="11205"/>
                    </a:lnTo>
                    <a:lnTo>
                      <a:pt x="32237" y="10933"/>
                    </a:lnTo>
                    <a:lnTo>
                      <a:pt x="32852" y="10408"/>
                    </a:lnTo>
                    <a:lnTo>
                      <a:pt x="33251" y="9865"/>
                    </a:lnTo>
                    <a:lnTo>
                      <a:pt x="33414" y="9322"/>
                    </a:lnTo>
                    <a:lnTo>
                      <a:pt x="33414" y="9051"/>
                    </a:lnTo>
                    <a:lnTo>
                      <a:pt x="33377" y="8870"/>
                    </a:lnTo>
                    <a:lnTo>
                      <a:pt x="33214" y="8526"/>
                    </a:lnTo>
                    <a:lnTo>
                      <a:pt x="32925" y="8218"/>
                    </a:lnTo>
                    <a:lnTo>
                      <a:pt x="32545" y="7983"/>
                    </a:lnTo>
                    <a:lnTo>
                      <a:pt x="32309" y="7892"/>
                    </a:lnTo>
                    <a:lnTo>
                      <a:pt x="31911" y="7766"/>
                    </a:lnTo>
                    <a:lnTo>
                      <a:pt x="30952" y="7711"/>
                    </a:lnTo>
                    <a:lnTo>
                      <a:pt x="29920" y="7929"/>
                    </a:lnTo>
                    <a:lnTo>
                      <a:pt x="28852" y="8435"/>
                    </a:lnTo>
                    <a:lnTo>
                      <a:pt x="28327" y="8834"/>
                    </a:lnTo>
                    <a:lnTo>
                      <a:pt x="28309" y="8327"/>
                    </a:lnTo>
                    <a:lnTo>
                      <a:pt x="28128" y="7277"/>
                    </a:lnTo>
                    <a:lnTo>
                      <a:pt x="27784" y="6173"/>
                    </a:lnTo>
                    <a:lnTo>
                      <a:pt x="27278" y="4978"/>
                    </a:lnTo>
                    <a:lnTo>
                      <a:pt x="26952" y="4345"/>
                    </a:lnTo>
                    <a:lnTo>
                      <a:pt x="26680" y="4490"/>
                    </a:lnTo>
                    <a:lnTo>
                      <a:pt x="27024" y="5159"/>
                    </a:lnTo>
                    <a:lnTo>
                      <a:pt x="27549" y="6408"/>
                    </a:lnTo>
                    <a:lnTo>
                      <a:pt x="27875" y="7567"/>
                    </a:lnTo>
                    <a:lnTo>
                      <a:pt x="28020" y="8653"/>
                    </a:lnTo>
                    <a:lnTo>
                      <a:pt x="28038" y="9178"/>
                    </a:lnTo>
                    <a:lnTo>
                      <a:pt x="28038" y="9268"/>
                    </a:lnTo>
                    <a:lnTo>
                      <a:pt x="28128" y="9304"/>
                    </a:lnTo>
                    <a:lnTo>
                      <a:pt x="28201" y="9340"/>
                    </a:lnTo>
                    <a:lnTo>
                      <a:pt x="28291" y="9286"/>
                    </a:lnTo>
                    <a:lnTo>
                      <a:pt x="28526" y="9051"/>
                    </a:lnTo>
                    <a:lnTo>
                      <a:pt x="29051" y="8671"/>
                    </a:lnTo>
                    <a:lnTo>
                      <a:pt x="29848" y="8273"/>
                    </a:lnTo>
                    <a:lnTo>
                      <a:pt x="30879" y="8037"/>
                    </a:lnTo>
                    <a:lnTo>
                      <a:pt x="31821" y="8055"/>
                    </a:lnTo>
                    <a:lnTo>
                      <a:pt x="32219" y="8182"/>
                    </a:lnTo>
                    <a:lnTo>
                      <a:pt x="32581" y="8345"/>
                    </a:lnTo>
                    <a:lnTo>
                      <a:pt x="32943" y="8671"/>
                    </a:lnTo>
                    <a:lnTo>
                      <a:pt x="33088" y="8942"/>
                    </a:lnTo>
                    <a:lnTo>
                      <a:pt x="33106" y="9087"/>
                    </a:lnTo>
                    <a:lnTo>
                      <a:pt x="33106" y="9304"/>
                    </a:lnTo>
                    <a:lnTo>
                      <a:pt x="32961" y="9757"/>
                    </a:lnTo>
                    <a:lnTo>
                      <a:pt x="32599" y="10227"/>
                    </a:lnTo>
                    <a:lnTo>
                      <a:pt x="32038" y="10716"/>
                    </a:lnTo>
                    <a:lnTo>
                      <a:pt x="31694" y="10951"/>
                    </a:lnTo>
                    <a:lnTo>
                      <a:pt x="31350" y="11132"/>
                    </a:lnTo>
                    <a:lnTo>
                      <a:pt x="30463" y="11404"/>
                    </a:lnTo>
                    <a:lnTo>
                      <a:pt x="29413" y="11513"/>
                    </a:lnTo>
                    <a:lnTo>
                      <a:pt x="28273" y="11476"/>
                    </a:lnTo>
                    <a:lnTo>
                      <a:pt x="27115" y="11332"/>
                    </a:lnTo>
                    <a:lnTo>
                      <a:pt x="26010" y="11024"/>
                    </a:lnTo>
                    <a:lnTo>
                      <a:pt x="25033" y="10608"/>
                    </a:lnTo>
                    <a:lnTo>
                      <a:pt x="24273" y="10064"/>
                    </a:lnTo>
                    <a:lnTo>
                      <a:pt x="24019" y="9739"/>
                    </a:lnTo>
                    <a:lnTo>
                      <a:pt x="23947" y="9684"/>
                    </a:lnTo>
                    <a:lnTo>
                      <a:pt x="23875" y="9666"/>
                    </a:lnTo>
                    <a:lnTo>
                      <a:pt x="23802" y="9702"/>
                    </a:lnTo>
                    <a:lnTo>
                      <a:pt x="23748" y="9757"/>
                    </a:lnTo>
                    <a:lnTo>
                      <a:pt x="23458" y="10390"/>
                    </a:lnTo>
                    <a:lnTo>
                      <a:pt x="22825" y="11494"/>
                    </a:lnTo>
                    <a:lnTo>
                      <a:pt x="22101" y="12381"/>
                    </a:lnTo>
                    <a:lnTo>
                      <a:pt x="21304" y="13087"/>
                    </a:lnTo>
                    <a:lnTo>
                      <a:pt x="20399" y="13594"/>
                    </a:lnTo>
                    <a:lnTo>
                      <a:pt x="19422" y="13902"/>
                    </a:lnTo>
                    <a:lnTo>
                      <a:pt x="18354" y="14010"/>
                    </a:lnTo>
                    <a:lnTo>
                      <a:pt x="17214" y="13938"/>
                    </a:lnTo>
                    <a:lnTo>
                      <a:pt x="16598" y="13811"/>
                    </a:lnTo>
                    <a:lnTo>
                      <a:pt x="16182" y="13703"/>
                    </a:lnTo>
                    <a:lnTo>
                      <a:pt x="15277" y="13377"/>
                    </a:lnTo>
                    <a:lnTo>
                      <a:pt x="14336" y="12942"/>
                    </a:lnTo>
                    <a:lnTo>
                      <a:pt x="13413" y="12418"/>
                    </a:lnTo>
                    <a:lnTo>
                      <a:pt x="12562" y="11820"/>
                    </a:lnTo>
                    <a:lnTo>
                      <a:pt x="11838" y="11169"/>
                    </a:lnTo>
                    <a:lnTo>
                      <a:pt x="11259" y="10463"/>
                    </a:lnTo>
                    <a:lnTo>
                      <a:pt x="10915" y="9739"/>
                    </a:lnTo>
                    <a:lnTo>
                      <a:pt x="10861" y="9377"/>
                    </a:lnTo>
                    <a:lnTo>
                      <a:pt x="10824" y="9304"/>
                    </a:lnTo>
                    <a:lnTo>
                      <a:pt x="10752" y="9250"/>
                    </a:lnTo>
                    <a:lnTo>
                      <a:pt x="10680" y="9250"/>
                    </a:lnTo>
                    <a:lnTo>
                      <a:pt x="10607" y="9286"/>
                    </a:lnTo>
                    <a:lnTo>
                      <a:pt x="10281" y="9540"/>
                    </a:lnTo>
                    <a:lnTo>
                      <a:pt x="9322" y="9974"/>
                    </a:lnTo>
                    <a:lnTo>
                      <a:pt x="8091" y="10300"/>
                    </a:lnTo>
                    <a:lnTo>
                      <a:pt x="6679" y="10481"/>
                    </a:lnTo>
                    <a:lnTo>
                      <a:pt x="5919" y="10517"/>
                    </a:lnTo>
                    <a:lnTo>
                      <a:pt x="5123" y="10517"/>
                    </a:lnTo>
                    <a:lnTo>
                      <a:pt x="3512" y="10354"/>
                    </a:lnTo>
                    <a:lnTo>
                      <a:pt x="2408" y="10046"/>
                    </a:lnTo>
                    <a:lnTo>
                      <a:pt x="1756" y="9775"/>
                    </a:lnTo>
                    <a:lnTo>
                      <a:pt x="1213" y="9413"/>
                    </a:lnTo>
                    <a:lnTo>
                      <a:pt x="779" y="8997"/>
                    </a:lnTo>
                    <a:lnTo>
                      <a:pt x="634" y="8743"/>
                    </a:lnTo>
                    <a:lnTo>
                      <a:pt x="489" y="8435"/>
                    </a:lnTo>
                    <a:lnTo>
                      <a:pt x="326" y="7892"/>
                    </a:lnTo>
                    <a:lnTo>
                      <a:pt x="308" y="7386"/>
                    </a:lnTo>
                    <a:lnTo>
                      <a:pt x="435" y="6933"/>
                    </a:lnTo>
                    <a:lnTo>
                      <a:pt x="561" y="6734"/>
                    </a:lnTo>
                    <a:lnTo>
                      <a:pt x="779" y="6499"/>
                    </a:lnTo>
                    <a:lnTo>
                      <a:pt x="1358" y="6101"/>
                    </a:lnTo>
                    <a:lnTo>
                      <a:pt x="2100" y="5811"/>
                    </a:lnTo>
                    <a:lnTo>
                      <a:pt x="2933" y="5630"/>
                    </a:lnTo>
                    <a:lnTo>
                      <a:pt x="4254" y="5503"/>
                    </a:lnTo>
                    <a:lnTo>
                      <a:pt x="5919" y="5558"/>
                    </a:lnTo>
                    <a:lnTo>
                      <a:pt x="6553" y="5666"/>
                    </a:lnTo>
                    <a:lnTo>
                      <a:pt x="6625" y="5666"/>
                    </a:lnTo>
                    <a:lnTo>
                      <a:pt x="6697" y="5612"/>
                    </a:lnTo>
                    <a:lnTo>
                      <a:pt x="6734" y="5539"/>
                    </a:lnTo>
                    <a:lnTo>
                      <a:pt x="6734" y="5467"/>
                    </a:lnTo>
                    <a:lnTo>
                      <a:pt x="6589" y="4978"/>
                    </a:lnTo>
                    <a:lnTo>
                      <a:pt x="6571" y="4091"/>
                    </a:lnTo>
                    <a:lnTo>
                      <a:pt x="6788" y="3530"/>
                    </a:lnTo>
                    <a:lnTo>
                      <a:pt x="7023" y="3204"/>
                    </a:lnTo>
                    <a:lnTo>
                      <a:pt x="7494" y="2788"/>
                    </a:lnTo>
                    <a:lnTo>
                      <a:pt x="7928" y="2589"/>
                    </a:lnTo>
                    <a:lnTo>
                      <a:pt x="8218" y="2480"/>
                    </a:lnTo>
                    <a:lnTo>
                      <a:pt x="8833" y="2336"/>
                    </a:lnTo>
                    <a:lnTo>
                      <a:pt x="9485" y="2318"/>
                    </a:lnTo>
                    <a:lnTo>
                      <a:pt x="10136" y="2390"/>
                    </a:lnTo>
                    <a:lnTo>
                      <a:pt x="10770" y="2553"/>
                    </a:lnTo>
                    <a:lnTo>
                      <a:pt x="11349" y="2824"/>
                    </a:lnTo>
                    <a:lnTo>
                      <a:pt x="11874" y="3204"/>
                    </a:lnTo>
                    <a:lnTo>
                      <a:pt x="12272" y="3675"/>
                    </a:lnTo>
                    <a:lnTo>
                      <a:pt x="12435" y="3947"/>
                    </a:lnTo>
                    <a:lnTo>
                      <a:pt x="12490" y="4037"/>
                    </a:lnTo>
                    <a:lnTo>
                      <a:pt x="12598" y="4037"/>
                    </a:lnTo>
                    <a:lnTo>
                      <a:pt x="12689" y="3983"/>
                    </a:lnTo>
                    <a:lnTo>
                      <a:pt x="12707" y="3892"/>
                    </a:lnTo>
                    <a:lnTo>
                      <a:pt x="12725" y="3440"/>
                    </a:lnTo>
                    <a:lnTo>
                      <a:pt x="12870" y="2643"/>
                    </a:lnTo>
                    <a:lnTo>
                      <a:pt x="13159" y="1974"/>
                    </a:lnTo>
                    <a:lnTo>
                      <a:pt x="13630" y="1394"/>
                    </a:lnTo>
                    <a:lnTo>
                      <a:pt x="13938" y="1159"/>
                    </a:lnTo>
                    <a:lnTo>
                      <a:pt x="14281" y="924"/>
                    </a:lnTo>
                    <a:lnTo>
                      <a:pt x="15096" y="580"/>
                    </a:lnTo>
                    <a:lnTo>
                      <a:pt x="16001" y="381"/>
                    </a:lnTo>
                    <a:lnTo>
                      <a:pt x="16978" y="308"/>
                    </a:lnTo>
                    <a:lnTo>
                      <a:pt x="18010" y="327"/>
                    </a:lnTo>
                    <a:lnTo>
                      <a:pt x="19042" y="453"/>
                    </a:lnTo>
                    <a:lnTo>
                      <a:pt x="20598" y="779"/>
                    </a:lnTo>
                    <a:lnTo>
                      <a:pt x="21558" y="1087"/>
                    </a:lnTo>
                    <a:lnTo>
                      <a:pt x="21648" y="797"/>
                    </a:lnTo>
                    <a:lnTo>
                      <a:pt x="20671" y="489"/>
                    </a:lnTo>
                    <a:lnTo>
                      <a:pt x="19078" y="164"/>
                    </a:lnTo>
                    <a:lnTo>
                      <a:pt x="17992" y="37"/>
                    </a:lnTo>
                    <a:lnTo>
                      <a:pt x="1692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35" name="Google Shape;635;p21"/>
            <p:cNvGrpSpPr/>
            <p:nvPr/>
          </p:nvGrpSpPr>
          <p:grpSpPr>
            <a:xfrm rot="-1346818">
              <a:off x="8391924" y="1578668"/>
              <a:ext cx="691985" cy="1920948"/>
              <a:chOff x="5621053" y="396189"/>
              <a:chExt cx="872876" cy="2423098"/>
            </a:xfrm>
          </p:grpSpPr>
          <p:sp>
            <p:nvSpPr>
              <p:cNvPr id="636" name="Google Shape;636;p21"/>
              <p:cNvSpPr/>
              <p:nvPr/>
            </p:nvSpPr>
            <p:spPr>
              <a:xfrm>
                <a:off x="5942476" y="1646812"/>
                <a:ext cx="221960" cy="1172475"/>
              </a:xfrm>
              <a:custGeom>
                <a:avLst/>
                <a:gdLst/>
                <a:ahLst/>
                <a:cxnLst/>
                <a:rect l="l" t="t" r="r" b="b"/>
                <a:pathLst>
                  <a:path w="6987" h="36908" extrusionOk="0">
                    <a:moveTo>
                      <a:pt x="3729" y="1"/>
                    </a:moveTo>
                    <a:lnTo>
                      <a:pt x="3421" y="55"/>
                    </a:lnTo>
                    <a:lnTo>
                      <a:pt x="3494" y="598"/>
                    </a:lnTo>
                    <a:lnTo>
                      <a:pt x="3584" y="1684"/>
                    </a:lnTo>
                    <a:lnTo>
                      <a:pt x="3584" y="2770"/>
                    </a:lnTo>
                    <a:lnTo>
                      <a:pt x="3512" y="3874"/>
                    </a:lnTo>
                    <a:lnTo>
                      <a:pt x="3222" y="5594"/>
                    </a:lnTo>
                    <a:lnTo>
                      <a:pt x="2498" y="8055"/>
                    </a:lnTo>
                    <a:lnTo>
                      <a:pt x="1973" y="9395"/>
                    </a:lnTo>
                    <a:lnTo>
                      <a:pt x="1503" y="10607"/>
                    </a:lnTo>
                    <a:lnTo>
                      <a:pt x="652" y="13105"/>
                    </a:lnTo>
                    <a:lnTo>
                      <a:pt x="199" y="15042"/>
                    </a:lnTo>
                    <a:lnTo>
                      <a:pt x="36" y="16345"/>
                    </a:lnTo>
                    <a:lnTo>
                      <a:pt x="0" y="17685"/>
                    </a:lnTo>
                    <a:lnTo>
                      <a:pt x="109" y="19024"/>
                    </a:lnTo>
                    <a:lnTo>
                      <a:pt x="236" y="19712"/>
                    </a:lnTo>
                    <a:lnTo>
                      <a:pt x="471" y="20671"/>
                    </a:lnTo>
                    <a:lnTo>
                      <a:pt x="1104" y="22517"/>
                    </a:lnTo>
                    <a:lnTo>
                      <a:pt x="2371" y="25142"/>
                    </a:lnTo>
                    <a:lnTo>
                      <a:pt x="3313" y="26807"/>
                    </a:lnTo>
                    <a:lnTo>
                      <a:pt x="3747" y="27604"/>
                    </a:lnTo>
                    <a:lnTo>
                      <a:pt x="4200" y="28418"/>
                    </a:lnTo>
                    <a:lnTo>
                      <a:pt x="4797" y="29540"/>
                    </a:lnTo>
                    <a:lnTo>
                      <a:pt x="5720" y="31731"/>
                    </a:lnTo>
                    <a:lnTo>
                      <a:pt x="6335" y="33830"/>
                    </a:lnTo>
                    <a:lnTo>
                      <a:pt x="6643" y="35876"/>
                    </a:lnTo>
                    <a:lnTo>
                      <a:pt x="6697" y="36907"/>
                    </a:lnTo>
                    <a:lnTo>
                      <a:pt x="6987" y="36907"/>
                    </a:lnTo>
                    <a:lnTo>
                      <a:pt x="6951" y="35857"/>
                    </a:lnTo>
                    <a:lnTo>
                      <a:pt x="6625" y="33776"/>
                    </a:lnTo>
                    <a:lnTo>
                      <a:pt x="5991" y="31640"/>
                    </a:lnTo>
                    <a:lnTo>
                      <a:pt x="5068" y="29414"/>
                    </a:lnTo>
                    <a:lnTo>
                      <a:pt x="4471" y="28273"/>
                    </a:lnTo>
                    <a:lnTo>
                      <a:pt x="4019" y="27459"/>
                    </a:lnTo>
                    <a:lnTo>
                      <a:pt x="3566" y="26662"/>
                    </a:lnTo>
                    <a:lnTo>
                      <a:pt x="2607" y="24961"/>
                    </a:lnTo>
                    <a:lnTo>
                      <a:pt x="1376" y="22391"/>
                    </a:lnTo>
                    <a:lnTo>
                      <a:pt x="760" y="20599"/>
                    </a:lnTo>
                    <a:lnTo>
                      <a:pt x="525" y="19640"/>
                    </a:lnTo>
                    <a:lnTo>
                      <a:pt x="398" y="18988"/>
                    </a:lnTo>
                    <a:lnTo>
                      <a:pt x="290" y="17667"/>
                    </a:lnTo>
                    <a:lnTo>
                      <a:pt x="344" y="16363"/>
                    </a:lnTo>
                    <a:lnTo>
                      <a:pt x="507" y="15078"/>
                    </a:lnTo>
                    <a:lnTo>
                      <a:pt x="941" y="13160"/>
                    </a:lnTo>
                    <a:lnTo>
                      <a:pt x="1774" y="10698"/>
                    </a:lnTo>
                    <a:lnTo>
                      <a:pt x="2263" y="9503"/>
                    </a:lnTo>
                    <a:lnTo>
                      <a:pt x="2788" y="8146"/>
                    </a:lnTo>
                    <a:lnTo>
                      <a:pt x="3512" y="5648"/>
                    </a:lnTo>
                    <a:lnTo>
                      <a:pt x="3801" y="3892"/>
                    </a:lnTo>
                    <a:lnTo>
                      <a:pt x="3892" y="2770"/>
                    </a:lnTo>
                    <a:lnTo>
                      <a:pt x="3892" y="1666"/>
                    </a:lnTo>
                    <a:lnTo>
                      <a:pt x="3801" y="562"/>
                    </a:lnTo>
                    <a:lnTo>
                      <a:pt x="3729"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7" name="Google Shape;637;p21"/>
              <p:cNvSpPr/>
              <p:nvPr/>
            </p:nvSpPr>
            <p:spPr>
              <a:xfrm>
                <a:off x="5948226" y="1451315"/>
                <a:ext cx="235778" cy="242100"/>
              </a:xfrm>
              <a:custGeom>
                <a:avLst/>
                <a:gdLst/>
                <a:ahLst/>
                <a:cxnLst/>
                <a:rect l="l" t="t" r="r" b="b"/>
                <a:pathLst>
                  <a:path w="7422" h="7621" extrusionOk="0">
                    <a:moveTo>
                      <a:pt x="4942" y="1"/>
                    </a:moveTo>
                    <a:lnTo>
                      <a:pt x="2009" y="91"/>
                    </a:lnTo>
                    <a:lnTo>
                      <a:pt x="1376" y="2299"/>
                    </a:lnTo>
                    <a:lnTo>
                      <a:pt x="797" y="4616"/>
                    </a:lnTo>
                    <a:lnTo>
                      <a:pt x="326" y="6191"/>
                    </a:lnTo>
                    <a:lnTo>
                      <a:pt x="0" y="7114"/>
                    </a:lnTo>
                    <a:lnTo>
                      <a:pt x="941" y="7349"/>
                    </a:lnTo>
                    <a:lnTo>
                      <a:pt x="2752" y="7621"/>
                    </a:lnTo>
                    <a:lnTo>
                      <a:pt x="4562" y="7603"/>
                    </a:lnTo>
                    <a:lnTo>
                      <a:pt x="6426" y="7277"/>
                    </a:lnTo>
                    <a:lnTo>
                      <a:pt x="7421" y="6987"/>
                    </a:lnTo>
                    <a:lnTo>
                      <a:pt x="6752" y="5286"/>
                    </a:lnTo>
                    <a:lnTo>
                      <a:pt x="5792" y="2933"/>
                    </a:lnTo>
                    <a:lnTo>
                      <a:pt x="5213" y="1105"/>
                    </a:lnTo>
                    <a:lnTo>
                      <a:pt x="4942"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21"/>
              <p:cNvSpPr/>
              <p:nvPr/>
            </p:nvSpPr>
            <p:spPr>
              <a:xfrm>
                <a:off x="5943048" y="1450171"/>
                <a:ext cx="245563" cy="248422"/>
              </a:xfrm>
              <a:custGeom>
                <a:avLst/>
                <a:gdLst/>
                <a:ahLst/>
                <a:cxnLst/>
                <a:rect l="l" t="t" r="r" b="b"/>
                <a:pathLst>
                  <a:path w="7730" h="7820" extrusionOk="0">
                    <a:moveTo>
                      <a:pt x="5249" y="0"/>
                    </a:moveTo>
                    <a:lnTo>
                      <a:pt x="4942" y="73"/>
                    </a:lnTo>
                    <a:lnTo>
                      <a:pt x="5340" y="1575"/>
                    </a:lnTo>
                    <a:lnTo>
                      <a:pt x="6173" y="3964"/>
                    </a:lnTo>
                    <a:lnTo>
                      <a:pt x="6625" y="5050"/>
                    </a:lnTo>
                    <a:lnTo>
                      <a:pt x="7005" y="5955"/>
                    </a:lnTo>
                    <a:lnTo>
                      <a:pt x="7385" y="6915"/>
                    </a:lnTo>
                    <a:lnTo>
                      <a:pt x="6516" y="7186"/>
                    </a:lnTo>
                    <a:lnTo>
                      <a:pt x="4815" y="7476"/>
                    </a:lnTo>
                    <a:lnTo>
                      <a:pt x="3096" y="7512"/>
                    </a:lnTo>
                    <a:lnTo>
                      <a:pt x="1304" y="7277"/>
                    </a:lnTo>
                    <a:lnTo>
                      <a:pt x="362" y="7041"/>
                    </a:lnTo>
                    <a:lnTo>
                      <a:pt x="706" y="6046"/>
                    </a:lnTo>
                    <a:lnTo>
                      <a:pt x="1195" y="4326"/>
                    </a:lnTo>
                    <a:lnTo>
                      <a:pt x="1412" y="3494"/>
                    </a:lnTo>
                    <a:lnTo>
                      <a:pt x="1756" y="2082"/>
                    </a:lnTo>
                    <a:lnTo>
                      <a:pt x="2317" y="181"/>
                    </a:lnTo>
                    <a:lnTo>
                      <a:pt x="2028" y="91"/>
                    </a:lnTo>
                    <a:lnTo>
                      <a:pt x="1466" y="2009"/>
                    </a:lnTo>
                    <a:lnTo>
                      <a:pt x="1123" y="3403"/>
                    </a:lnTo>
                    <a:lnTo>
                      <a:pt x="887" y="4308"/>
                    </a:lnTo>
                    <a:lnTo>
                      <a:pt x="399" y="6046"/>
                    </a:lnTo>
                    <a:lnTo>
                      <a:pt x="18" y="7096"/>
                    </a:lnTo>
                    <a:lnTo>
                      <a:pt x="0" y="7150"/>
                    </a:lnTo>
                    <a:lnTo>
                      <a:pt x="37" y="7222"/>
                    </a:lnTo>
                    <a:lnTo>
                      <a:pt x="73" y="7277"/>
                    </a:lnTo>
                    <a:lnTo>
                      <a:pt x="127" y="7295"/>
                    </a:lnTo>
                    <a:lnTo>
                      <a:pt x="1086" y="7530"/>
                    </a:lnTo>
                    <a:lnTo>
                      <a:pt x="2896" y="7802"/>
                    </a:lnTo>
                    <a:lnTo>
                      <a:pt x="3765" y="7820"/>
                    </a:lnTo>
                    <a:lnTo>
                      <a:pt x="4725" y="7802"/>
                    </a:lnTo>
                    <a:lnTo>
                      <a:pt x="6643" y="7458"/>
                    </a:lnTo>
                    <a:lnTo>
                      <a:pt x="7621" y="7150"/>
                    </a:lnTo>
                    <a:lnTo>
                      <a:pt x="7675" y="7132"/>
                    </a:lnTo>
                    <a:lnTo>
                      <a:pt x="7711" y="7078"/>
                    </a:lnTo>
                    <a:lnTo>
                      <a:pt x="7729" y="7023"/>
                    </a:lnTo>
                    <a:lnTo>
                      <a:pt x="7729" y="6969"/>
                    </a:lnTo>
                    <a:lnTo>
                      <a:pt x="7313" y="5901"/>
                    </a:lnTo>
                    <a:lnTo>
                      <a:pt x="6915" y="4942"/>
                    </a:lnTo>
                    <a:lnTo>
                      <a:pt x="6462" y="3856"/>
                    </a:lnTo>
                    <a:lnTo>
                      <a:pt x="5630" y="1503"/>
                    </a:lnTo>
                    <a:lnTo>
                      <a:pt x="5249"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9" name="Google Shape;639;p21"/>
              <p:cNvSpPr/>
              <p:nvPr/>
            </p:nvSpPr>
            <p:spPr>
              <a:xfrm>
                <a:off x="5625627" y="400795"/>
                <a:ext cx="863695" cy="1049979"/>
              </a:xfrm>
              <a:custGeom>
                <a:avLst/>
                <a:gdLst/>
                <a:ahLst/>
                <a:cxnLst/>
                <a:rect l="l" t="t" r="r" b="b"/>
                <a:pathLst>
                  <a:path w="27188" h="33052" extrusionOk="0">
                    <a:moveTo>
                      <a:pt x="12092" y="0"/>
                    </a:moveTo>
                    <a:lnTo>
                      <a:pt x="10445" y="127"/>
                    </a:lnTo>
                    <a:lnTo>
                      <a:pt x="8943" y="417"/>
                    </a:lnTo>
                    <a:lnTo>
                      <a:pt x="7549" y="869"/>
                    </a:lnTo>
                    <a:lnTo>
                      <a:pt x="6300" y="1466"/>
                    </a:lnTo>
                    <a:lnTo>
                      <a:pt x="5160" y="2190"/>
                    </a:lnTo>
                    <a:lnTo>
                      <a:pt x="4128" y="3059"/>
                    </a:lnTo>
                    <a:lnTo>
                      <a:pt x="3241" y="4037"/>
                    </a:lnTo>
                    <a:lnTo>
                      <a:pt x="2445" y="5123"/>
                    </a:lnTo>
                    <a:lnTo>
                      <a:pt x="1775" y="6299"/>
                    </a:lnTo>
                    <a:lnTo>
                      <a:pt x="1214" y="7548"/>
                    </a:lnTo>
                    <a:lnTo>
                      <a:pt x="761" y="8887"/>
                    </a:lnTo>
                    <a:lnTo>
                      <a:pt x="417" y="10263"/>
                    </a:lnTo>
                    <a:lnTo>
                      <a:pt x="182" y="11693"/>
                    </a:lnTo>
                    <a:lnTo>
                      <a:pt x="37" y="13159"/>
                    </a:lnTo>
                    <a:lnTo>
                      <a:pt x="1" y="14662"/>
                    </a:lnTo>
                    <a:lnTo>
                      <a:pt x="55" y="16164"/>
                    </a:lnTo>
                    <a:lnTo>
                      <a:pt x="200" y="17684"/>
                    </a:lnTo>
                    <a:lnTo>
                      <a:pt x="435" y="19187"/>
                    </a:lnTo>
                    <a:lnTo>
                      <a:pt x="779" y="20671"/>
                    </a:lnTo>
                    <a:lnTo>
                      <a:pt x="1196" y="22119"/>
                    </a:lnTo>
                    <a:lnTo>
                      <a:pt x="1702" y="23531"/>
                    </a:lnTo>
                    <a:lnTo>
                      <a:pt x="2282" y="24870"/>
                    </a:lnTo>
                    <a:lnTo>
                      <a:pt x="2951" y="26173"/>
                    </a:lnTo>
                    <a:lnTo>
                      <a:pt x="3693" y="27386"/>
                    </a:lnTo>
                    <a:lnTo>
                      <a:pt x="4526" y="28508"/>
                    </a:lnTo>
                    <a:lnTo>
                      <a:pt x="5413" y="29522"/>
                    </a:lnTo>
                    <a:lnTo>
                      <a:pt x="6390" y="30445"/>
                    </a:lnTo>
                    <a:lnTo>
                      <a:pt x="7422" y="31241"/>
                    </a:lnTo>
                    <a:lnTo>
                      <a:pt x="8526" y="31893"/>
                    </a:lnTo>
                    <a:lnTo>
                      <a:pt x="9685" y="32418"/>
                    </a:lnTo>
                    <a:lnTo>
                      <a:pt x="10915" y="32780"/>
                    </a:lnTo>
                    <a:lnTo>
                      <a:pt x="11567" y="32889"/>
                    </a:lnTo>
                    <a:lnTo>
                      <a:pt x="12526" y="33015"/>
                    </a:lnTo>
                    <a:lnTo>
                      <a:pt x="14336" y="33051"/>
                    </a:lnTo>
                    <a:lnTo>
                      <a:pt x="16002" y="32852"/>
                    </a:lnTo>
                    <a:lnTo>
                      <a:pt x="17522" y="32418"/>
                    </a:lnTo>
                    <a:lnTo>
                      <a:pt x="18916" y="31803"/>
                    </a:lnTo>
                    <a:lnTo>
                      <a:pt x="20183" y="31006"/>
                    </a:lnTo>
                    <a:lnTo>
                      <a:pt x="21341" y="30047"/>
                    </a:lnTo>
                    <a:lnTo>
                      <a:pt x="22355" y="28961"/>
                    </a:lnTo>
                    <a:lnTo>
                      <a:pt x="23278" y="27748"/>
                    </a:lnTo>
                    <a:lnTo>
                      <a:pt x="24074" y="26445"/>
                    </a:lnTo>
                    <a:lnTo>
                      <a:pt x="24780" y="25087"/>
                    </a:lnTo>
                    <a:lnTo>
                      <a:pt x="25378" y="23657"/>
                    </a:lnTo>
                    <a:lnTo>
                      <a:pt x="26102" y="21485"/>
                    </a:lnTo>
                    <a:lnTo>
                      <a:pt x="26771" y="18589"/>
                    </a:lnTo>
                    <a:lnTo>
                      <a:pt x="26970" y="17214"/>
                    </a:lnTo>
                    <a:lnTo>
                      <a:pt x="27097" y="16236"/>
                    </a:lnTo>
                    <a:lnTo>
                      <a:pt x="27188" y="14354"/>
                    </a:lnTo>
                    <a:lnTo>
                      <a:pt x="27133" y="12562"/>
                    </a:lnTo>
                    <a:lnTo>
                      <a:pt x="26916" y="10879"/>
                    </a:lnTo>
                    <a:lnTo>
                      <a:pt x="26554" y="9286"/>
                    </a:lnTo>
                    <a:lnTo>
                      <a:pt x="26047" y="7820"/>
                    </a:lnTo>
                    <a:lnTo>
                      <a:pt x="25396" y="6462"/>
                    </a:lnTo>
                    <a:lnTo>
                      <a:pt x="24617" y="5213"/>
                    </a:lnTo>
                    <a:lnTo>
                      <a:pt x="23694" y="4091"/>
                    </a:lnTo>
                    <a:lnTo>
                      <a:pt x="22644" y="3095"/>
                    </a:lnTo>
                    <a:lnTo>
                      <a:pt x="21468" y="2245"/>
                    </a:lnTo>
                    <a:lnTo>
                      <a:pt x="20183" y="1503"/>
                    </a:lnTo>
                    <a:lnTo>
                      <a:pt x="18771" y="923"/>
                    </a:lnTo>
                    <a:lnTo>
                      <a:pt x="17251" y="471"/>
                    </a:lnTo>
                    <a:lnTo>
                      <a:pt x="15622" y="181"/>
                    </a:lnTo>
                    <a:lnTo>
                      <a:pt x="13884" y="36"/>
                    </a:lnTo>
                    <a:lnTo>
                      <a:pt x="12979" y="18"/>
                    </a:lnTo>
                    <a:lnTo>
                      <a:pt x="12092"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21"/>
              <p:cNvSpPr/>
              <p:nvPr/>
            </p:nvSpPr>
            <p:spPr>
              <a:xfrm>
                <a:off x="5621053" y="396189"/>
                <a:ext cx="865982" cy="1059764"/>
              </a:xfrm>
              <a:custGeom>
                <a:avLst/>
                <a:gdLst/>
                <a:ahLst/>
                <a:cxnLst/>
                <a:rect l="l" t="t" r="r" b="b"/>
                <a:pathLst>
                  <a:path w="27260" h="33360" extrusionOk="0">
                    <a:moveTo>
                      <a:pt x="12526" y="0"/>
                    </a:moveTo>
                    <a:lnTo>
                      <a:pt x="11874" y="19"/>
                    </a:lnTo>
                    <a:lnTo>
                      <a:pt x="10607" y="127"/>
                    </a:lnTo>
                    <a:lnTo>
                      <a:pt x="9394" y="326"/>
                    </a:lnTo>
                    <a:lnTo>
                      <a:pt x="8254" y="652"/>
                    </a:lnTo>
                    <a:lnTo>
                      <a:pt x="7168" y="1068"/>
                    </a:lnTo>
                    <a:lnTo>
                      <a:pt x="6154" y="1593"/>
                    </a:lnTo>
                    <a:lnTo>
                      <a:pt x="5213" y="2209"/>
                    </a:lnTo>
                    <a:lnTo>
                      <a:pt x="4344" y="2933"/>
                    </a:lnTo>
                    <a:lnTo>
                      <a:pt x="3548" y="3747"/>
                    </a:lnTo>
                    <a:lnTo>
                      <a:pt x="2824" y="4634"/>
                    </a:lnTo>
                    <a:lnTo>
                      <a:pt x="2172" y="5630"/>
                    </a:lnTo>
                    <a:lnTo>
                      <a:pt x="1611" y="6716"/>
                    </a:lnTo>
                    <a:lnTo>
                      <a:pt x="1122" y="7874"/>
                    </a:lnTo>
                    <a:lnTo>
                      <a:pt x="706" y="9123"/>
                    </a:lnTo>
                    <a:lnTo>
                      <a:pt x="398" y="10462"/>
                    </a:lnTo>
                    <a:lnTo>
                      <a:pt x="163" y="11856"/>
                    </a:lnTo>
                    <a:lnTo>
                      <a:pt x="91" y="12598"/>
                    </a:lnTo>
                    <a:lnTo>
                      <a:pt x="18" y="13431"/>
                    </a:lnTo>
                    <a:lnTo>
                      <a:pt x="0" y="15114"/>
                    </a:lnTo>
                    <a:lnTo>
                      <a:pt x="91" y="16816"/>
                    </a:lnTo>
                    <a:lnTo>
                      <a:pt x="290" y="18499"/>
                    </a:lnTo>
                    <a:lnTo>
                      <a:pt x="616" y="20200"/>
                    </a:lnTo>
                    <a:lnTo>
                      <a:pt x="1050" y="21848"/>
                    </a:lnTo>
                    <a:lnTo>
                      <a:pt x="1611" y="23458"/>
                    </a:lnTo>
                    <a:lnTo>
                      <a:pt x="2263" y="24997"/>
                    </a:lnTo>
                    <a:lnTo>
                      <a:pt x="3023" y="26463"/>
                    </a:lnTo>
                    <a:lnTo>
                      <a:pt x="3874" y="27821"/>
                    </a:lnTo>
                    <a:lnTo>
                      <a:pt x="4833" y="29070"/>
                    </a:lnTo>
                    <a:lnTo>
                      <a:pt x="5883" y="30192"/>
                    </a:lnTo>
                    <a:lnTo>
                      <a:pt x="7023" y="31169"/>
                    </a:lnTo>
                    <a:lnTo>
                      <a:pt x="8236" y="31984"/>
                    </a:lnTo>
                    <a:lnTo>
                      <a:pt x="9557" y="32617"/>
                    </a:lnTo>
                    <a:lnTo>
                      <a:pt x="10951" y="33052"/>
                    </a:lnTo>
                    <a:lnTo>
                      <a:pt x="11675" y="33178"/>
                    </a:lnTo>
                    <a:lnTo>
                      <a:pt x="12779" y="33323"/>
                    </a:lnTo>
                    <a:lnTo>
                      <a:pt x="13829" y="33359"/>
                    </a:lnTo>
                    <a:lnTo>
                      <a:pt x="14770" y="33323"/>
                    </a:lnTo>
                    <a:lnTo>
                      <a:pt x="16562" y="33052"/>
                    </a:lnTo>
                    <a:lnTo>
                      <a:pt x="18245" y="32509"/>
                    </a:lnTo>
                    <a:lnTo>
                      <a:pt x="19802" y="31694"/>
                    </a:lnTo>
                    <a:lnTo>
                      <a:pt x="20544" y="31169"/>
                    </a:lnTo>
                    <a:lnTo>
                      <a:pt x="20997" y="30807"/>
                    </a:lnTo>
                    <a:lnTo>
                      <a:pt x="21847" y="30047"/>
                    </a:lnTo>
                    <a:lnTo>
                      <a:pt x="22607" y="29214"/>
                    </a:lnTo>
                    <a:lnTo>
                      <a:pt x="23295" y="28327"/>
                    </a:lnTo>
                    <a:lnTo>
                      <a:pt x="24218" y="26916"/>
                    </a:lnTo>
                    <a:lnTo>
                      <a:pt x="25214" y="24961"/>
                    </a:lnTo>
                    <a:lnTo>
                      <a:pt x="25974" y="23006"/>
                    </a:lnTo>
                    <a:lnTo>
                      <a:pt x="26535" y="21124"/>
                    </a:lnTo>
                    <a:lnTo>
                      <a:pt x="27096" y="18608"/>
                    </a:lnTo>
                    <a:lnTo>
                      <a:pt x="27259" y="17377"/>
                    </a:lnTo>
                    <a:lnTo>
                      <a:pt x="26970" y="17341"/>
                    </a:lnTo>
                    <a:lnTo>
                      <a:pt x="26789" y="18553"/>
                    </a:lnTo>
                    <a:lnTo>
                      <a:pt x="26246" y="21033"/>
                    </a:lnTo>
                    <a:lnTo>
                      <a:pt x="25703" y="22879"/>
                    </a:lnTo>
                    <a:lnTo>
                      <a:pt x="24942" y="24816"/>
                    </a:lnTo>
                    <a:lnTo>
                      <a:pt x="23965" y="26753"/>
                    </a:lnTo>
                    <a:lnTo>
                      <a:pt x="22752" y="28581"/>
                    </a:lnTo>
                    <a:lnTo>
                      <a:pt x="21630" y="29830"/>
                    </a:lnTo>
                    <a:lnTo>
                      <a:pt x="20816" y="30572"/>
                    </a:lnTo>
                    <a:lnTo>
                      <a:pt x="20363" y="30934"/>
                    </a:lnTo>
                    <a:lnTo>
                      <a:pt x="19911" y="31260"/>
                    </a:lnTo>
                    <a:lnTo>
                      <a:pt x="18951" y="31821"/>
                    </a:lnTo>
                    <a:lnTo>
                      <a:pt x="17974" y="32291"/>
                    </a:lnTo>
                    <a:lnTo>
                      <a:pt x="16924" y="32635"/>
                    </a:lnTo>
                    <a:lnTo>
                      <a:pt x="15838" y="32889"/>
                    </a:lnTo>
                    <a:lnTo>
                      <a:pt x="14716" y="33034"/>
                    </a:lnTo>
                    <a:lnTo>
                      <a:pt x="13557" y="33052"/>
                    </a:lnTo>
                    <a:lnTo>
                      <a:pt x="12345" y="32979"/>
                    </a:lnTo>
                    <a:lnTo>
                      <a:pt x="11729" y="32889"/>
                    </a:lnTo>
                    <a:lnTo>
                      <a:pt x="11005" y="32762"/>
                    </a:lnTo>
                    <a:lnTo>
                      <a:pt x="9648" y="32328"/>
                    </a:lnTo>
                    <a:lnTo>
                      <a:pt x="8363" y="31712"/>
                    </a:lnTo>
                    <a:lnTo>
                      <a:pt x="7168" y="30916"/>
                    </a:lnTo>
                    <a:lnTo>
                      <a:pt x="6046" y="29956"/>
                    </a:lnTo>
                    <a:lnTo>
                      <a:pt x="5014" y="28852"/>
                    </a:lnTo>
                    <a:lnTo>
                      <a:pt x="4091" y="27622"/>
                    </a:lnTo>
                    <a:lnTo>
                      <a:pt x="3240" y="26282"/>
                    </a:lnTo>
                    <a:lnTo>
                      <a:pt x="2498" y="24834"/>
                    </a:lnTo>
                    <a:lnTo>
                      <a:pt x="1865" y="23314"/>
                    </a:lnTo>
                    <a:lnTo>
                      <a:pt x="1340" y="21739"/>
                    </a:lnTo>
                    <a:lnTo>
                      <a:pt x="905" y="20110"/>
                    </a:lnTo>
                    <a:lnTo>
                      <a:pt x="579" y="18445"/>
                    </a:lnTo>
                    <a:lnTo>
                      <a:pt x="380" y="16761"/>
                    </a:lnTo>
                    <a:lnTo>
                      <a:pt x="290" y="15096"/>
                    </a:lnTo>
                    <a:lnTo>
                      <a:pt x="326" y="13449"/>
                    </a:lnTo>
                    <a:lnTo>
                      <a:pt x="380" y="12634"/>
                    </a:lnTo>
                    <a:lnTo>
                      <a:pt x="471" y="11892"/>
                    </a:lnTo>
                    <a:lnTo>
                      <a:pt x="706" y="10481"/>
                    </a:lnTo>
                    <a:lnTo>
                      <a:pt x="1032" y="9141"/>
                    </a:lnTo>
                    <a:lnTo>
                      <a:pt x="1430" y="7892"/>
                    </a:lnTo>
                    <a:lnTo>
                      <a:pt x="1937" y="6734"/>
                    </a:lnTo>
                    <a:lnTo>
                      <a:pt x="2516" y="5666"/>
                    </a:lnTo>
                    <a:lnTo>
                      <a:pt x="3186" y="4670"/>
                    </a:lnTo>
                    <a:lnTo>
                      <a:pt x="3928" y="3783"/>
                    </a:lnTo>
                    <a:lnTo>
                      <a:pt x="4742" y="2987"/>
                    </a:lnTo>
                    <a:lnTo>
                      <a:pt x="5629" y="2299"/>
                    </a:lnTo>
                    <a:lnTo>
                      <a:pt x="6607" y="1702"/>
                    </a:lnTo>
                    <a:lnTo>
                      <a:pt x="7639" y="1213"/>
                    </a:lnTo>
                    <a:lnTo>
                      <a:pt x="8743" y="815"/>
                    </a:lnTo>
                    <a:lnTo>
                      <a:pt x="9919" y="543"/>
                    </a:lnTo>
                    <a:lnTo>
                      <a:pt x="11150" y="362"/>
                    </a:lnTo>
                    <a:lnTo>
                      <a:pt x="12435" y="308"/>
                    </a:lnTo>
                    <a:lnTo>
                      <a:pt x="13105" y="308"/>
                    </a:lnTo>
                    <a:lnTo>
                      <a:pt x="13123" y="19"/>
                    </a:lnTo>
                    <a:lnTo>
                      <a:pt x="1281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1" name="Google Shape;641;p21"/>
              <p:cNvSpPr/>
              <p:nvPr/>
            </p:nvSpPr>
            <p:spPr>
              <a:xfrm>
                <a:off x="5991906" y="396761"/>
                <a:ext cx="502022" cy="1059192"/>
              </a:xfrm>
              <a:custGeom>
                <a:avLst/>
                <a:gdLst/>
                <a:ahLst/>
                <a:cxnLst/>
                <a:rect l="l" t="t" r="r" b="b"/>
                <a:pathLst>
                  <a:path w="15803" h="33342" extrusionOk="0">
                    <a:moveTo>
                      <a:pt x="1431" y="1"/>
                    </a:moveTo>
                    <a:lnTo>
                      <a:pt x="1449" y="290"/>
                    </a:lnTo>
                    <a:lnTo>
                      <a:pt x="1558" y="290"/>
                    </a:lnTo>
                    <a:lnTo>
                      <a:pt x="2390" y="308"/>
                    </a:lnTo>
                    <a:lnTo>
                      <a:pt x="4019" y="453"/>
                    </a:lnTo>
                    <a:lnTo>
                      <a:pt x="5558" y="725"/>
                    </a:lnTo>
                    <a:lnTo>
                      <a:pt x="7006" y="1123"/>
                    </a:lnTo>
                    <a:lnTo>
                      <a:pt x="8345" y="1666"/>
                    </a:lnTo>
                    <a:lnTo>
                      <a:pt x="9594" y="2317"/>
                    </a:lnTo>
                    <a:lnTo>
                      <a:pt x="10734" y="3114"/>
                    </a:lnTo>
                    <a:lnTo>
                      <a:pt x="11784" y="4037"/>
                    </a:lnTo>
                    <a:lnTo>
                      <a:pt x="12255" y="4544"/>
                    </a:lnTo>
                    <a:lnTo>
                      <a:pt x="12744" y="5141"/>
                    </a:lnTo>
                    <a:lnTo>
                      <a:pt x="13594" y="6408"/>
                    </a:lnTo>
                    <a:lnTo>
                      <a:pt x="14300" y="7784"/>
                    </a:lnTo>
                    <a:lnTo>
                      <a:pt x="14825" y="9286"/>
                    </a:lnTo>
                    <a:lnTo>
                      <a:pt x="15223" y="10915"/>
                    </a:lnTo>
                    <a:lnTo>
                      <a:pt x="15440" y="12616"/>
                    </a:lnTo>
                    <a:lnTo>
                      <a:pt x="15513" y="14426"/>
                    </a:lnTo>
                    <a:lnTo>
                      <a:pt x="15404" y="16345"/>
                    </a:lnTo>
                    <a:lnTo>
                      <a:pt x="15296" y="17323"/>
                    </a:lnTo>
                    <a:lnTo>
                      <a:pt x="15115" y="18535"/>
                    </a:lnTo>
                    <a:lnTo>
                      <a:pt x="14572" y="21015"/>
                    </a:lnTo>
                    <a:lnTo>
                      <a:pt x="14029" y="22861"/>
                    </a:lnTo>
                    <a:lnTo>
                      <a:pt x="13268" y="24798"/>
                    </a:lnTo>
                    <a:lnTo>
                      <a:pt x="12291" y="26735"/>
                    </a:lnTo>
                    <a:lnTo>
                      <a:pt x="11078" y="28563"/>
                    </a:lnTo>
                    <a:lnTo>
                      <a:pt x="9956" y="29812"/>
                    </a:lnTo>
                    <a:lnTo>
                      <a:pt x="9142" y="30554"/>
                    </a:lnTo>
                    <a:lnTo>
                      <a:pt x="8689" y="30916"/>
                    </a:lnTo>
                    <a:lnTo>
                      <a:pt x="8237" y="31242"/>
                    </a:lnTo>
                    <a:lnTo>
                      <a:pt x="7277" y="31803"/>
                    </a:lnTo>
                    <a:lnTo>
                      <a:pt x="6300" y="32273"/>
                    </a:lnTo>
                    <a:lnTo>
                      <a:pt x="5250" y="32617"/>
                    </a:lnTo>
                    <a:lnTo>
                      <a:pt x="4164" y="32871"/>
                    </a:lnTo>
                    <a:lnTo>
                      <a:pt x="3042" y="33016"/>
                    </a:lnTo>
                    <a:lnTo>
                      <a:pt x="1883" y="33034"/>
                    </a:lnTo>
                    <a:lnTo>
                      <a:pt x="671" y="32961"/>
                    </a:lnTo>
                    <a:lnTo>
                      <a:pt x="55" y="32871"/>
                    </a:lnTo>
                    <a:lnTo>
                      <a:pt x="1" y="33160"/>
                    </a:lnTo>
                    <a:lnTo>
                      <a:pt x="1105" y="33305"/>
                    </a:lnTo>
                    <a:lnTo>
                      <a:pt x="2155" y="33341"/>
                    </a:lnTo>
                    <a:lnTo>
                      <a:pt x="3096" y="33305"/>
                    </a:lnTo>
                    <a:lnTo>
                      <a:pt x="4888" y="33034"/>
                    </a:lnTo>
                    <a:lnTo>
                      <a:pt x="6571" y="32491"/>
                    </a:lnTo>
                    <a:lnTo>
                      <a:pt x="8128" y="31676"/>
                    </a:lnTo>
                    <a:lnTo>
                      <a:pt x="8870" y="31151"/>
                    </a:lnTo>
                    <a:lnTo>
                      <a:pt x="9323" y="30789"/>
                    </a:lnTo>
                    <a:lnTo>
                      <a:pt x="10173" y="30029"/>
                    </a:lnTo>
                    <a:lnTo>
                      <a:pt x="10933" y="29196"/>
                    </a:lnTo>
                    <a:lnTo>
                      <a:pt x="11621" y="28309"/>
                    </a:lnTo>
                    <a:lnTo>
                      <a:pt x="12544" y="26898"/>
                    </a:lnTo>
                    <a:lnTo>
                      <a:pt x="13540" y="24943"/>
                    </a:lnTo>
                    <a:lnTo>
                      <a:pt x="14300" y="22988"/>
                    </a:lnTo>
                    <a:lnTo>
                      <a:pt x="14861" y="21106"/>
                    </a:lnTo>
                    <a:lnTo>
                      <a:pt x="15422" y="18590"/>
                    </a:lnTo>
                    <a:lnTo>
                      <a:pt x="15585" y="17359"/>
                    </a:lnTo>
                    <a:lnTo>
                      <a:pt x="15712" y="16363"/>
                    </a:lnTo>
                    <a:lnTo>
                      <a:pt x="15802" y="14426"/>
                    </a:lnTo>
                    <a:lnTo>
                      <a:pt x="15748" y="12580"/>
                    </a:lnTo>
                    <a:lnTo>
                      <a:pt x="15513" y="10825"/>
                    </a:lnTo>
                    <a:lnTo>
                      <a:pt x="15115" y="9196"/>
                    </a:lnTo>
                    <a:lnTo>
                      <a:pt x="14572" y="7657"/>
                    </a:lnTo>
                    <a:lnTo>
                      <a:pt x="13848" y="6245"/>
                    </a:lnTo>
                    <a:lnTo>
                      <a:pt x="12979" y="4942"/>
                    </a:lnTo>
                    <a:lnTo>
                      <a:pt x="12472" y="4345"/>
                    </a:lnTo>
                    <a:lnTo>
                      <a:pt x="11983" y="3820"/>
                    </a:lnTo>
                    <a:lnTo>
                      <a:pt x="10933" y="2878"/>
                    </a:lnTo>
                    <a:lnTo>
                      <a:pt x="9757" y="2064"/>
                    </a:lnTo>
                    <a:lnTo>
                      <a:pt x="8490" y="1394"/>
                    </a:lnTo>
                    <a:lnTo>
                      <a:pt x="7114" y="833"/>
                    </a:lnTo>
                    <a:lnTo>
                      <a:pt x="5630" y="435"/>
                    </a:lnTo>
                    <a:lnTo>
                      <a:pt x="4073" y="145"/>
                    </a:lnTo>
                    <a:lnTo>
                      <a:pt x="2408"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2" name="Google Shape;642;p21"/>
              <p:cNvSpPr/>
              <p:nvPr/>
            </p:nvSpPr>
            <p:spPr>
              <a:xfrm>
                <a:off x="5900480" y="1453602"/>
                <a:ext cx="194385" cy="138062"/>
              </a:xfrm>
              <a:custGeom>
                <a:avLst/>
                <a:gdLst/>
                <a:ahLst/>
                <a:cxnLst/>
                <a:rect l="l" t="t" r="r" b="b"/>
                <a:pathLst>
                  <a:path w="6119" h="4346" extrusionOk="0">
                    <a:moveTo>
                      <a:pt x="3585" y="1"/>
                    </a:moveTo>
                    <a:lnTo>
                      <a:pt x="2752" y="182"/>
                    </a:lnTo>
                    <a:lnTo>
                      <a:pt x="2046" y="399"/>
                    </a:lnTo>
                    <a:lnTo>
                      <a:pt x="1539" y="580"/>
                    </a:lnTo>
                    <a:lnTo>
                      <a:pt x="960" y="888"/>
                    </a:lnTo>
                    <a:lnTo>
                      <a:pt x="743" y="1051"/>
                    </a:lnTo>
                    <a:lnTo>
                      <a:pt x="381" y="1358"/>
                    </a:lnTo>
                    <a:lnTo>
                      <a:pt x="146" y="1684"/>
                    </a:lnTo>
                    <a:lnTo>
                      <a:pt x="19" y="2028"/>
                    </a:lnTo>
                    <a:lnTo>
                      <a:pt x="1" y="2209"/>
                    </a:lnTo>
                    <a:lnTo>
                      <a:pt x="19" y="2408"/>
                    </a:lnTo>
                    <a:lnTo>
                      <a:pt x="146" y="2752"/>
                    </a:lnTo>
                    <a:lnTo>
                      <a:pt x="417" y="3006"/>
                    </a:lnTo>
                    <a:lnTo>
                      <a:pt x="779" y="3169"/>
                    </a:lnTo>
                    <a:lnTo>
                      <a:pt x="1015" y="3187"/>
                    </a:lnTo>
                    <a:lnTo>
                      <a:pt x="1214" y="3205"/>
                    </a:lnTo>
                    <a:lnTo>
                      <a:pt x="1648" y="3096"/>
                    </a:lnTo>
                    <a:lnTo>
                      <a:pt x="2245" y="2807"/>
                    </a:lnTo>
                    <a:lnTo>
                      <a:pt x="2553" y="2553"/>
                    </a:lnTo>
                    <a:lnTo>
                      <a:pt x="3006" y="2137"/>
                    </a:lnTo>
                    <a:lnTo>
                      <a:pt x="3476" y="1449"/>
                    </a:lnTo>
                    <a:lnTo>
                      <a:pt x="3657" y="960"/>
                    </a:lnTo>
                    <a:lnTo>
                      <a:pt x="3639" y="1069"/>
                    </a:lnTo>
                    <a:lnTo>
                      <a:pt x="3639" y="1196"/>
                    </a:lnTo>
                    <a:lnTo>
                      <a:pt x="3621" y="1648"/>
                    </a:lnTo>
                    <a:lnTo>
                      <a:pt x="3675" y="2553"/>
                    </a:lnTo>
                    <a:lnTo>
                      <a:pt x="3838" y="3078"/>
                    </a:lnTo>
                    <a:lnTo>
                      <a:pt x="4019" y="3531"/>
                    </a:lnTo>
                    <a:lnTo>
                      <a:pt x="4381" y="4001"/>
                    </a:lnTo>
                    <a:lnTo>
                      <a:pt x="4689" y="4200"/>
                    </a:lnTo>
                    <a:lnTo>
                      <a:pt x="4852" y="4273"/>
                    </a:lnTo>
                    <a:lnTo>
                      <a:pt x="5051" y="4345"/>
                    </a:lnTo>
                    <a:lnTo>
                      <a:pt x="5377" y="4345"/>
                    </a:lnTo>
                    <a:lnTo>
                      <a:pt x="5648" y="4255"/>
                    </a:lnTo>
                    <a:lnTo>
                      <a:pt x="5974" y="4001"/>
                    </a:lnTo>
                    <a:lnTo>
                      <a:pt x="6119" y="3766"/>
                    </a:lnTo>
                    <a:lnTo>
                      <a:pt x="5847" y="3621"/>
                    </a:lnTo>
                    <a:lnTo>
                      <a:pt x="5721" y="3838"/>
                    </a:lnTo>
                    <a:lnTo>
                      <a:pt x="5395" y="4037"/>
                    </a:lnTo>
                    <a:lnTo>
                      <a:pt x="5123" y="4037"/>
                    </a:lnTo>
                    <a:lnTo>
                      <a:pt x="4960" y="4001"/>
                    </a:lnTo>
                    <a:lnTo>
                      <a:pt x="4689" y="3874"/>
                    </a:lnTo>
                    <a:lnTo>
                      <a:pt x="4273" y="3368"/>
                    </a:lnTo>
                    <a:lnTo>
                      <a:pt x="4128" y="2988"/>
                    </a:lnTo>
                    <a:lnTo>
                      <a:pt x="3983" y="2499"/>
                    </a:lnTo>
                    <a:lnTo>
                      <a:pt x="3929" y="1648"/>
                    </a:lnTo>
                    <a:lnTo>
                      <a:pt x="3947" y="1214"/>
                    </a:lnTo>
                    <a:lnTo>
                      <a:pt x="3947" y="996"/>
                    </a:lnTo>
                    <a:lnTo>
                      <a:pt x="3947" y="779"/>
                    </a:lnTo>
                    <a:lnTo>
                      <a:pt x="4001" y="743"/>
                    </a:lnTo>
                    <a:lnTo>
                      <a:pt x="4019" y="689"/>
                    </a:lnTo>
                    <a:lnTo>
                      <a:pt x="4001" y="580"/>
                    </a:lnTo>
                    <a:lnTo>
                      <a:pt x="3874" y="508"/>
                    </a:lnTo>
                    <a:lnTo>
                      <a:pt x="3748" y="508"/>
                    </a:lnTo>
                    <a:lnTo>
                      <a:pt x="3712" y="490"/>
                    </a:lnTo>
                    <a:lnTo>
                      <a:pt x="3585" y="490"/>
                    </a:lnTo>
                    <a:lnTo>
                      <a:pt x="3422" y="526"/>
                    </a:lnTo>
                    <a:lnTo>
                      <a:pt x="3386" y="616"/>
                    </a:lnTo>
                    <a:lnTo>
                      <a:pt x="3386" y="671"/>
                    </a:lnTo>
                    <a:lnTo>
                      <a:pt x="3404" y="707"/>
                    </a:lnTo>
                    <a:lnTo>
                      <a:pt x="3223" y="1232"/>
                    </a:lnTo>
                    <a:lnTo>
                      <a:pt x="2788" y="1920"/>
                    </a:lnTo>
                    <a:lnTo>
                      <a:pt x="2336" y="2336"/>
                    </a:lnTo>
                    <a:lnTo>
                      <a:pt x="2064" y="2553"/>
                    </a:lnTo>
                    <a:lnTo>
                      <a:pt x="1558" y="2807"/>
                    </a:lnTo>
                    <a:lnTo>
                      <a:pt x="1196" y="2897"/>
                    </a:lnTo>
                    <a:lnTo>
                      <a:pt x="1033" y="2897"/>
                    </a:lnTo>
                    <a:lnTo>
                      <a:pt x="870" y="2879"/>
                    </a:lnTo>
                    <a:lnTo>
                      <a:pt x="598" y="2770"/>
                    </a:lnTo>
                    <a:lnTo>
                      <a:pt x="417" y="2589"/>
                    </a:lnTo>
                    <a:lnTo>
                      <a:pt x="309" y="2354"/>
                    </a:lnTo>
                    <a:lnTo>
                      <a:pt x="309" y="2227"/>
                    </a:lnTo>
                    <a:lnTo>
                      <a:pt x="327" y="2082"/>
                    </a:lnTo>
                    <a:lnTo>
                      <a:pt x="417" y="1811"/>
                    </a:lnTo>
                    <a:lnTo>
                      <a:pt x="761" y="1395"/>
                    </a:lnTo>
                    <a:lnTo>
                      <a:pt x="1123" y="1141"/>
                    </a:lnTo>
                    <a:lnTo>
                      <a:pt x="1648" y="852"/>
                    </a:lnTo>
                    <a:lnTo>
                      <a:pt x="2155" y="671"/>
                    </a:lnTo>
                    <a:lnTo>
                      <a:pt x="2825" y="472"/>
                    </a:lnTo>
                    <a:lnTo>
                      <a:pt x="3639" y="309"/>
                    </a:lnTo>
                    <a:lnTo>
                      <a:pt x="3585"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21"/>
              <p:cNvSpPr/>
              <p:nvPr/>
            </p:nvSpPr>
            <p:spPr>
              <a:xfrm>
                <a:off x="6014334" y="1452458"/>
                <a:ext cx="85137" cy="139205"/>
              </a:xfrm>
              <a:custGeom>
                <a:avLst/>
                <a:gdLst/>
                <a:ahLst/>
                <a:cxnLst/>
                <a:rect l="l" t="t" r="r" b="b"/>
                <a:pathLst>
                  <a:path w="2680" h="4382" extrusionOk="0">
                    <a:moveTo>
                      <a:pt x="182" y="1"/>
                    </a:moveTo>
                    <a:lnTo>
                      <a:pt x="55" y="37"/>
                    </a:lnTo>
                    <a:lnTo>
                      <a:pt x="1" y="37"/>
                    </a:lnTo>
                    <a:lnTo>
                      <a:pt x="55" y="345"/>
                    </a:lnTo>
                    <a:lnTo>
                      <a:pt x="109" y="327"/>
                    </a:lnTo>
                    <a:lnTo>
                      <a:pt x="218" y="308"/>
                    </a:lnTo>
                    <a:lnTo>
                      <a:pt x="345" y="327"/>
                    </a:lnTo>
                    <a:lnTo>
                      <a:pt x="417" y="363"/>
                    </a:lnTo>
                    <a:lnTo>
                      <a:pt x="1051" y="833"/>
                    </a:lnTo>
                    <a:lnTo>
                      <a:pt x="1702" y="1521"/>
                    </a:lnTo>
                    <a:lnTo>
                      <a:pt x="2028" y="1992"/>
                    </a:lnTo>
                    <a:lnTo>
                      <a:pt x="2137" y="2245"/>
                    </a:lnTo>
                    <a:lnTo>
                      <a:pt x="2318" y="2661"/>
                    </a:lnTo>
                    <a:lnTo>
                      <a:pt x="2372" y="3205"/>
                    </a:lnTo>
                    <a:lnTo>
                      <a:pt x="2318" y="3512"/>
                    </a:lnTo>
                    <a:lnTo>
                      <a:pt x="2263" y="3657"/>
                    </a:lnTo>
                    <a:lnTo>
                      <a:pt x="2137" y="3874"/>
                    </a:lnTo>
                    <a:lnTo>
                      <a:pt x="1811" y="4073"/>
                    </a:lnTo>
                    <a:lnTo>
                      <a:pt x="1539" y="4073"/>
                    </a:lnTo>
                    <a:lnTo>
                      <a:pt x="1376" y="4037"/>
                    </a:lnTo>
                    <a:lnTo>
                      <a:pt x="1268" y="4309"/>
                    </a:lnTo>
                    <a:lnTo>
                      <a:pt x="1467" y="4381"/>
                    </a:lnTo>
                    <a:lnTo>
                      <a:pt x="1793" y="4381"/>
                    </a:lnTo>
                    <a:lnTo>
                      <a:pt x="2064" y="4291"/>
                    </a:lnTo>
                    <a:lnTo>
                      <a:pt x="2390" y="4037"/>
                    </a:lnTo>
                    <a:lnTo>
                      <a:pt x="2535" y="3802"/>
                    </a:lnTo>
                    <a:lnTo>
                      <a:pt x="2607" y="3621"/>
                    </a:lnTo>
                    <a:lnTo>
                      <a:pt x="2680" y="3241"/>
                    </a:lnTo>
                    <a:lnTo>
                      <a:pt x="2607" y="2607"/>
                    </a:lnTo>
                    <a:lnTo>
                      <a:pt x="2426" y="2118"/>
                    </a:lnTo>
                    <a:lnTo>
                      <a:pt x="2300" y="1847"/>
                    </a:lnTo>
                    <a:lnTo>
                      <a:pt x="1956" y="1340"/>
                    </a:lnTo>
                    <a:lnTo>
                      <a:pt x="1250" y="616"/>
                    </a:lnTo>
                    <a:lnTo>
                      <a:pt x="598" y="109"/>
                    </a:lnTo>
                    <a:lnTo>
                      <a:pt x="453" y="37"/>
                    </a:lnTo>
                    <a:lnTo>
                      <a:pt x="182" y="1"/>
                    </a:ln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4" name="Google Shape;644;p21"/>
              <p:cNvSpPr/>
              <p:nvPr/>
            </p:nvSpPr>
            <p:spPr>
              <a:xfrm>
                <a:off x="6132795" y="520400"/>
                <a:ext cx="253028" cy="254172"/>
              </a:xfrm>
              <a:custGeom>
                <a:avLst/>
                <a:gdLst/>
                <a:ahLst/>
                <a:cxnLst/>
                <a:rect l="l" t="t" r="r" b="b"/>
                <a:pathLst>
                  <a:path w="7965" h="8001" extrusionOk="0">
                    <a:moveTo>
                      <a:pt x="2064" y="0"/>
                    </a:moveTo>
                    <a:lnTo>
                      <a:pt x="1231" y="181"/>
                    </a:lnTo>
                    <a:lnTo>
                      <a:pt x="815" y="398"/>
                    </a:lnTo>
                    <a:lnTo>
                      <a:pt x="598" y="634"/>
                    </a:lnTo>
                    <a:lnTo>
                      <a:pt x="254" y="1050"/>
                    </a:lnTo>
                    <a:lnTo>
                      <a:pt x="73" y="1448"/>
                    </a:lnTo>
                    <a:lnTo>
                      <a:pt x="0" y="1792"/>
                    </a:lnTo>
                    <a:lnTo>
                      <a:pt x="37" y="2118"/>
                    </a:lnTo>
                    <a:lnTo>
                      <a:pt x="163" y="2407"/>
                    </a:lnTo>
                    <a:lnTo>
                      <a:pt x="471" y="2824"/>
                    </a:lnTo>
                    <a:lnTo>
                      <a:pt x="1448" y="3493"/>
                    </a:lnTo>
                    <a:lnTo>
                      <a:pt x="2553" y="4073"/>
                    </a:lnTo>
                    <a:lnTo>
                      <a:pt x="3132" y="4453"/>
                    </a:lnTo>
                    <a:lnTo>
                      <a:pt x="3331" y="4652"/>
                    </a:lnTo>
                    <a:lnTo>
                      <a:pt x="3639" y="5086"/>
                    </a:lnTo>
                    <a:lnTo>
                      <a:pt x="4091" y="6136"/>
                    </a:lnTo>
                    <a:lnTo>
                      <a:pt x="4435" y="6933"/>
                    </a:lnTo>
                    <a:lnTo>
                      <a:pt x="4725" y="7385"/>
                    </a:lnTo>
                    <a:lnTo>
                      <a:pt x="5123" y="7747"/>
                    </a:lnTo>
                    <a:lnTo>
                      <a:pt x="5612" y="7964"/>
                    </a:lnTo>
                    <a:lnTo>
                      <a:pt x="5937" y="8000"/>
                    </a:lnTo>
                    <a:lnTo>
                      <a:pt x="6408" y="8000"/>
                    </a:lnTo>
                    <a:lnTo>
                      <a:pt x="7114" y="7838"/>
                    </a:lnTo>
                    <a:lnTo>
                      <a:pt x="7603" y="7457"/>
                    </a:lnTo>
                    <a:lnTo>
                      <a:pt x="7874" y="6933"/>
                    </a:lnTo>
                    <a:lnTo>
                      <a:pt x="7965" y="6263"/>
                    </a:lnTo>
                    <a:lnTo>
                      <a:pt x="7856" y="5485"/>
                    </a:lnTo>
                    <a:lnTo>
                      <a:pt x="7603" y="4652"/>
                    </a:lnTo>
                    <a:lnTo>
                      <a:pt x="7204" y="3801"/>
                    </a:lnTo>
                    <a:lnTo>
                      <a:pt x="6679" y="2950"/>
                    </a:lnTo>
                    <a:lnTo>
                      <a:pt x="6064" y="2136"/>
                    </a:lnTo>
                    <a:lnTo>
                      <a:pt x="5340" y="1412"/>
                    </a:lnTo>
                    <a:lnTo>
                      <a:pt x="4580" y="797"/>
                    </a:lnTo>
                    <a:lnTo>
                      <a:pt x="3765" y="344"/>
                    </a:lnTo>
                    <a:lnTo>
                      <a:pt x="2915" y="54"/>
                    </a:lnTo>
                    <a:lnTo>
                      <a:pt x="2064"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5" name="Google Shape;645;p21"/>
              <p:cNvSpPr/>
              <p:nvPr/>
            </p:nvSpPr>
            <p:spPr>
              <a:xfrm>
                <a:off x="6289759" y="826861"/>
                <a:ext cx="112171" cy="112171"/>
              </a:xfrm>
              <a:custGeom>
                <a:avLst/>
                <a:gdLst/>
                <a:ahLst/>
                <a:cxnLst/>
                <a:rect l="l" t="t" r="r" b="b"/>
                <a:pathLst>
                  <a:path w="3531" h="3531" extrusionOk="0">
                    <a:moveTo>
                      <a:pt x="1449" y="1"/>
                    </a:moveTo>
                    <a:lnTo>
                      <a:pt x="942" y="145"/>
                    </a:lnTo>
                    <a:lnTo>
                      <a:pt x="435" y="580"/>
                    </a:lnTo>
                    <a:lnTo>
                      <a:pt x="109" y="1159"/>
                    </a:lnTo>
                    <a:lnTo>
                      <a:pt x="1" y="1829"/>
                    </a:lnTo>
                    <a:lnTo>
                      <a:pt x="128" y="2480"/>
                    </a:lnTo>
                    <a:lnTo>
                      <a:pt x="471" y="3041"/>
                    </a:lnTo>
                    <a:lnTo>
                      <a:pt x="906" y="3331"/>
                    </a:lnTo>
                    <a:lnTo>
                      <a:pt x="1268" y="3458"/>
                    </a:lnTo>
                    <a:lnTo>
                      <a:pt x="1467" y="3494"/>
                    </a:lnTo>
                    <a:lnTo>
                      <a:pt x="1702" y="3530"/>
                    </a:lnTo>
                    <a:lnTo>
                      <a:pt x="2101" y="3530"/>
                    </a:lnTo>
                    <a:lnTo>
                      <a:pt x="2607" y="3403"/>
                    </a:lnTo>
                    <a:lnTo>
                      <a:pt x="3132" y="2969"/>
                    </a:lnTo>
                    <a:lnTo>
                      <a:pt x="3440" y="2372"/>
                    </a:lnTo>
                    <a:lnTo>
                      <a:pt x="3530" y="1684"/>
                    </a:lnTo>
                    <a:lnTo>
                      <a:pt x="3422" y="1014"/>
                    </a:lnTo>
                    <a:lnTo>
                      <a:pt x="3060" y="453"/>
                    </a:lnTo>
                    <a:lnTo>
                      <a:pt x="2625" y="163"/>
                    </a:lnTo>
                    <a:lnTo>
                      <a:pt x="2263" y="55"/>
                    </a:lnTo>
                    <a:lnTo>
                      <a:pt x="2046" y="37"/>
                    </a:lnTo>
                    <a:lnTo>
                      <a:pt x="184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46" name="Google Shape;646;p21"/>
            <p:cNvGrpSpPr/>
            <p:nvPr/>
          </p:nvGrpSpPr>
          <p:grpSpPr>
            <a:xfrm rot="1393417">
              <a:off x="6237399" y="4486854"/>
              <a:ext cx="731747" cy="648568"/>
              <a:chOff x="3594159" y="415726"/>
              <a:chExt cx="839520" cy="744090"/>
            </a:xfrm>
          </p:grpSpPr>
          <p:sp>
            <p:nvSpPr>
              <p:cNvPr id="647" name="Google Shape;647;p21"/>
              <p:cNvSpPr/>
              <p:nvPr/>
            </p:nvSpPr>
            <p:spPr>
              <a:xfrm>
                <a:off x="3598765" y="419761"/>
                <a:ext cx="830339" cy="735449"/>
              </a:xfrm>
              <a:custGeom>
                <a:avLst/>
                <a:gdLst/>
                <a:ahLst/>
                <a:cxnLst/>
                <a:rect l="l" t="t" r="r" b="b"/>
                <a:pathLst>
                  <a:path w="26138" h="23151" extrusionOk="0">
                    <a:moveTo>
                      <a:pt x="16472" y="1"/>
                    </a:moveTo>
                    <a:lnTo>
                      <a:pt x="15983" y="55"/>
                    </a:lnTo>
                    <a:lnTo>
                      <a:pt x="15530" y="254"/>
                    </a:lnTo>
                    <a:lnTo>
                      <a:pt x="15114" y="544"/>
                    </a:lnTo>
                    <a:lnTo>
                      <a:pt x="14752" y="924"/>
                    </a:lnTo>
                    <a:lnTo>
                      <a:pt x="14462" y="1376"/>
                    </a:lnTo>
                    <a:lnTo>
                      <a:pt x="14281" y="1865"/>
                    </a:lnTo>
                    <a:lnTo>
                      <a:pt x="14245" y="2118"/>
                    </a:lnTo>
                    <a:lnTo>
                      <a:pt x="14209" y="2625"/>
                    </a:lnTo>
                    <a:lnTo>
                      <a:pt x="14390" y="3621"/>
                    </a:lnTo>
                    <a:lnTo>
                      <a:pt x="14987" y="5069"/>
                    </a:lnTo>
                    <a:lnTo>
                      <a:pt x="15512" y="5974"/>
                    </a:lnTo>
                    <a:lnTo>
                      <a:pt x="15766" y="6426"/>
                    </a:lnTo>
                    <a:lnTo>
                      <a:pt x="16236" y="7385"/>
                    </a:lnTo>
                    <a:lnTo>
                      <a:pt x="16562" y="8363"/>
                    </a:lnTo>
                    <a:lnTo>
                      <a:pt x="16634" y="9377"/>
                    </a:lnTo>
                    <a:lnTo>
                      <a:pt x="16544" y="9883"/>
                    </a:lnTo>
                    <a:lnTo>
                      <a:pt x="16490" y="10064"/>
                    </a:lnTo>
                    <a:lnTo>
                      <a:pt x="16327" y="10444"/>
                    </a:lnTo>
                    <a:lnTo>
                      <a:pt x="16073" y="10734"/>
                    </a:lnTo>
                    <a:lnTo>
                      <a:pt x="15748" y="10915"/>
                    </a:lnTo>
                    <a:lnTo>
                      <a:pt x="15567" y="10951"/>
                    </a:lnTo>
                    <a:lnTo>
                      <a:pt x="15349" y="10933"/>
                    </a:lnTo>
                    <a:lnTo>
                      <a:pt x="14987" y="10770"/>
                    </a:lnTo>
                    <a:lnTo>
                      <a:pt x="14535" y="10318"/>
                    </a:lnTo>
                    <a:lnTo>
                      <a:pt x="14318" y="9938"/>
                    </a:lnTo>
                    <a:lnTo>
                      <a:pt x="12544" y="6879"/>
                    </a:lnTo>
                    <a:lnTo>
                      <a:pt x="10770" y="3802"/>
                    </a:lnTo>
                    <a:lnTo>
                      <a:pt x="10498" y="3349"/>
                    </a:lnTo>
                    <a:lnTo>
                      <a:pt x="9829" y="2444"/>
                    </a:lnTo>
                    <a:lnTo>
                      <a:pt x="9250" y="1901"/>
                    </a:lnTo>
                    <a:lnTo>
                      <a:pt x="8815" y="1630"/>
                    </a:lnTo>
                    <a:lnTo>
                      <a:pt x="8363" y="1467"/>
                    </a:lnTo>
                    <a:lnTo>
                      <a:pt x="7874" y="1430"/>
                    </a:lnTo>
                    <a:lnTo>
                      <a:pt x="7602" y="1467"/>
                    </a:lnTo>
                    <a:lnTo>
                      <a:pt x="7313" y="1539"/>
                    </a:lnTo>
                    <a:lnTo>
                      <a:pt x="6806" y="1847"/>
                    </a:lnTo>
                    <a:lnTo>
                      <a:pt x="6444" y="2281"/>
                    </a:lnTo>
                    <a:lnTo>
                      <a:pt x="6209" y="2842"/>
                    </a:lnTo>
                    <a:lnTo>
                      <a:pt x="6064" y="3476"/>
                    </a:lnTo>
                    <a:lnTo>
                      <a:pt x="6046" y="4146"/>
                    </a:lnTo>
                    <a:lnTo>
                      <a:pt x="6118" y="4815"/>
                    </a:lnTo>
                    <a:lnTo>
                      <a:pt x="6281" y="5485"/>
                    </a:lnTo>
                    <a:lnTo>
                      <a:pt x="6390" y="5793"/>
                    </a:lnTo>
                    <a:lnTo>
                      <a:pt x="6752" y="6643"/>
                    </a:lnTo>
                    <a:lnTo>
                      <a:pt x="7747" y="8218"/>
                    </a:lnTo>
                    <a:lnTo>
                      <a:pt x="8978" y="9594"/>
                    </a:lnTo>
                    <a:lnTo>
                      <a:pt x="10444" y="10734"/>
                    </a:lnTo>
                    <a:lnTo>
                      <a:pt x="11241" y="11205"/>
                    </a:lnTo>
                    <a:lnTo>
                      <a:pt x="11910" y="11549"/>
                    </a:lnTo>
                    <a:lnTo>
                      <a:pt x="12815" y="12182"/>
                    </a:lnTo>
                    <a:lnTo>
                      <a:pt x="13214" y="12743"/>
                    </a:lnTo>
                    <a:lnTo>
                      <a:pt x="13322" y="13087"/>
                    </a:lnTo>
                    <a:lnTo>
                      <a:pt x="13340" y="13268"/>
                    </a:lnTo>
                    <a:lnTo>
                      <a:pt x="13304" y="13648"/>
                    </a:lnTo>
                    <a:lnTo>
                      <a:pt x="13105" y="14155"/>
                    </a:lnTo>
                    <a:lnTo>
                      <a:pt x="12580" y="14698"/>
                    </a:lnTo>
                    <a:lnTo>
                      <a:pt x="11874" y="15042"/>
                    </a:lnTo>
                    <a:lnTo>
                      <a:pt x="11494" y="15114"/>
                    </a:lnTo>
                    <a:lnTo>
                      <a:pt x="11114" y="15114"/>
                    </a:lnTo>
                    <a:lnTo>
                      <a:pt x="10372" y="14988"/>
                    </a:lnTo>
                    <a:lnTo>
                      <a:pt x="9666" y="14698"/>
                    </a:lnTo>
                    <a:lnTo>
                      <a:pt x="8978" y="14318"/>
                    </a:lnTo>
                    <a:lnTo>
                      <a:pt x="8670" y="14101"/>
                    </a:lnTo>
                    <a:lnTo>
                      <a:pt x="7874" y="13521"/>
                    </a:lnTo>
                    <a:lnTo>
                      <a:pt x="6281" y="12327"/>
                    </a:lnTo>
                    <a:lnTo>
                      <a:pt x="5430" y="11838"/>
                    </a:lnTo>
                    <a:lnTo>
                      <a:pt x="4996" y="11621"/>
                    </a:lnTo>
                    <a:lnTo>
                      <a:pt x="4037" y="11295"/>
                    </a:lnTo>
                    <a:lnTo>
                      <a:pt x="3077" y="11168"/>
                    </a:lnTo>
                    <a:lnTo>
                      <a:pt x="2100" y="11259"/>
                    </a:lnTo>
                    <a:lnTo>
                      <a:pt x="1647" y="11422"/>
                    </a:lnTo>
                    <a:lnTo>
                      <a:pt x="1412" y="11530"/>
                    </a:lnTo>
                    <a:lnTo>
                      <a:pt x="1014" y="11802"/>
                    </a:lnTo>
                    <a:lnTo>
                      <a:pt x="652" y="12146"/>
                    </a:lnTo>
                    <a:lnTo>
                      <a:pt x="362" y="12544"/>
                    </a:lnTo>
                    <a:lnTo>
                      <a:pt x="145" y="12997"/>
                    </a:lnTo>
                    <a:lnTo>
                      <a:pt x="18" y="13467"/>
                    </a:lnTo>
                    <a:lnTo>
                      <a:pt x="0" y="13938"/>
                    </a:lnTo>
                    <a:lnTo>
                      <a:pt x="91" y="14408"/>
                    </a:lnTo>
                    <a:lnTo>
                      <a:pt x="181" y="14626"/>
                    </a:lnTo>
                    <a:lnTo>
                      <a:pt x="290" y="14825"/>
                    </a:lnTo>
                    <a:lnTo>
                      <a:pt x="579" y="15169"/>
                    </a:lnTo>
                    <a:lnTo>
                      <a:pt x="1104" y="15585"/>
                    </a:lnTo>
                    <a:lnTo>
                      <a:pt x="1955" y="15965"/>
                    </a:lnTo>
                    <a:lnTo>
                      <a:pt x="2896" y="16218"/>
                    </a:lnTo>
                    <a:lnTo>
                      <a:pt x="3349" y="16309"/>
                    </a:lnTo>
                    <a:lnTo>
                      <a:pt x="4471" y="16544"/>
                    </a:lnTo>
                    <a:lnTo>
                      <a:pt x="6679" y="17069"/>
                    </a:lnTo>
                    <a:lnTo>
                      <a:pt x="9883" y="18028"/>
                    </a:lnTo>
                    <a:lnTo>
                      <a:pt x="14082" y="19567"/>
                    </a:lnTo>
                    <a:lnTo>
                      <a:pt x="18191" y="21323"/>
                    </a:lnTo>
                    <a:lnTo>
                      <a:pt x="20255" y="22264"/>
                    </a:lnTo>
                    <a:lnTo>
                      <a:pt x="20924" y="22572"/>
                    </a:lnTo>
                    <a:lnTo>
                      <a:pt x="22010" y="22970"/>
                    </a:lnTo>
                    <a:lnTo>
                      <a:pt x="22861" y="23151"/>
                    </a:lnTo>
                    <a:lnTo>
                      <a:pt x="23513" y="23060"/>
                    </a:lnTo>
                    <a:lnTo>
                      <a:pt x="24001" y="22716"/>
                    </a:lnTo>
                    <a:lnTo>
                      <a:pt x="24418" y="22101"/>
                    </a:lnTo>
                    <a:lnTo>
                      <a:pt x="24924" y="20671"/>
                    </a:lnTo>
                    <a:lnTo>
                      <a:pt x="25286" y="19259"/>
                    </a:lnTo>
                    <a:lnTo>
                      <a:pt x="25522" y="18264"/>
                    </a:lnTo>
                    <a:lnTo>
                      <a:pt x="25884" y="16218"/>
                    </a:lnTo>
                    <a:lnTo>
                      <a:pt x="26083" y="14137"/>
                    </a:lnTo>
                    <a:lnTo>
                      <a:pt x="26137" y="12073"/>
                    </a:lnTo>
                    <a:lnTo>
                      <a:pt x="26083" y="11024"/>
                    </a:lnTo>
                    <a:lnTo>
                      <a:pt x="26047" y="10372"/>
                    </a:lnTo>
                    <a:lnTo>
                      <a:pt x="25866" y="9377"/>
                    </a:lnTo>
                    <a:lnTo>
                      <a:pt x="25612" y="8761"/>
                    </a:lnTo>
                    <a:lnTo>
                      <a:pt x="25449" y="8490"/>
                    </a:lnTo>
                    <a:lnTo>
                      <a:pt x="25250" y="8218"/>
                    </a:lnTo>
                    <a:lnTo>
                      <a:pt x="24725" y="7784"/>
                    </a:lnTo>
                    <a:lnTo>
                      <a:pt x="24110" y="7548"/>
                    </a:lnTo>
                    <a:lnTo>
                      <a:pt x="23458" y="7530"/>
                    </a:lnTo>
                    <a:lnTo>
                      <a:pt x="23151" y="7639"/>
                    </a:lnTo>
                    <a:lnTo>
                      <a:pt x="22952" y="7747"/>
                    </a:lnTo>
                    <a:lnTo>
                      <a:pt x="22626" y="8037"/>
                    </a:lnTo>
                    <a:lnTo>
                      <a:pt x="22300" y="8580"/>
                    </a:lnTo>
                    <a:lnTo>
                      <a:pt x="22083" y="9503"/>
                    </a:lnTo>
                    <a:lnTo>
                      <a:pt x="22028" y="10499"/>
                    </a:lnTo>
                    <a:lnTo>
                      <a:pt x="22028" y="10969"/>
                    </a:lnTo>
                    <a:lnTo>
                      <a:pt x="22010" y="11440"/>
                    </a:lnTo>
                    <a:lnTo>
                      <a:pt x="21757" y="12417"/>
                    </a:lnTo>
                    <a:lnTo>
                      <a:pt x="21413" y="13033"/>
                    </a:lnTo>
                    <a:lnTo>
                      <a:pt x="21105" y="13340"/>
                    </a:lnTo>
                    <a:lnTo>
                      <a:pt x="20761" y="13558"/>
                    </a:lnTo>
                    <a:lnTo>
                      <a:pt x="20345" y="13612"/>
                    </a:lnTo>
                    <a:lnTo>
                      <a:pt x="20128" y="13594"/>
                    </a:lnTo>
                    <a:lnTo>
                      <a:pt x="19947" y="13540"/>
                    </a:lnTo>
                    <a:lnTo>
                      <a:pt x="19639" y="13377"/>
                    </a:lnTo>
                    <a:lnTo>
                      <a:pt x="19277" y="12997"/>
                    </a:lnTo>
                    <a:lnTo>
                      <a:pt x="18988" y="12309"/>
                    </a:lnTo>
                    <a:lnTo>
                      <a:pt x="18825" y="11530"/>
                    </a:lnTo>
                    <a:lnTo>
                      <a:pt x="18788" y="11150"/>
                    </a:lnTo>
                    <a:lnTo>
                      <a:pt x="18499" y="6969"/>
                    </a:lnTo>
                    <a:lnTo>
                      <a:pt x="18191" y="2806"/>
                    </a:lnTo>
                    <a:lnTo>
                      <a:pt x="18155" y="2444"/>
                    </a:lnTo>
                    <a:lnTo>
                      <a:pt x="18046" y="1702"/>
                    </a:lnTo>
                    <a:lnTo>
                      <a:pt x="17829" y="1014"/>
                    </a:lnTo>
                    <a:lnTo>
                      <a:pt x="17431" y="435"/>
                    </a:lnTo>
                    <a:lnTo>
                      <a:pt x="17159" y="236"/>
                    </a:lnTo>
                    <a:lnTo>
                      <a:pt x="16924" y="109"/>
                    </a:lnTo>
                    <a:lnTo>
                      <a:pt x="16472"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21"/>
              <p:cNvSpPr/>
              <p:nvPr/>
            </p:nvSpPr>
            <p:spPr>
              <a:xfrm>
                <a:off x="3594159" y="415726"/>
                <a:ext cx="839520" cy="744090"/>
              </a:xfrm>
              <a:custGeom>
                <a:avLst/>
                <a:gdLst/>
                <a:ahLst/>
                <a:cxnLst/>
                <a:rect l="l" t="t" r="r" b="b"/>
                <a:pathLst>
                  <a:path w="26427" h="23423" extrusionOk="0">
                    <a:moveTo>
                      <a:pt x="16363" y="1"/>
                    </a:moveTo>
                    <a:lnTo>
                      <a:pt x="15929" y="91"/>
                    </a:lnTo>
                    <a:lnTo>
                      <a:pt x="15712" y="200"/>
                    </a:lnTo>
                    <a:lnTo>
                      <a:pt x="15422" y="345"/>
                    </a:lnTo>
                    <a:lnTo>
                      <a:pt x="14915" y="779"/>
                    </a:lnTo>
                    <a:lnTo>
                      <a:pt x="14535" y="1322"/>
                    </a:lnTo>
                    <a:lnTo>
                      <a:pt x="14282" y="1919"/>
                    </a:lnTo>
                    <a:lnTo>
                      <a:pt x="14227" y="2227"/>
                    </a:lnTo>
                    <a:lnTo>
                      <a:pt x="14209" y="2752"/>
                    </a:lnTo>
                    <a:lnTo>
                      <a:pt x="14390" y="3784"/>
                    </a:lnTo>
                    <a:lnTo>
                      <a:pt x="14988" y="5250"/>
                    </a:lnTo>
                    <a:lnTo>
                      <a:pt x="15512" y="6137"/>
                    </a:lnTo>
                    <a:lnTo>
                      <a:pt x="15531" y="6173"/>
                    </a:lnTo>
                    <a:lnTo>
                      <a:pt x="15784" y="6626"/>
                    </a:lnTo>
                    <a:lnTo>
                      <a:pt x="16236" y="7531"/>
                    </a:lnTo>
                    <a:lnTo>
                      <a:pt x="16544" y="8508"/>
                    </a:lnTo>
                    <a:lnTo>
                      <a:pt x="16635" y="9485"/>
                    </a:lnTo>
                    <a:lnTo>
                      <a:pt x="16544" y="9974"/>
                    </a:lnTo>
                    <a:lnTo>
                      <a:pt x="16436" y="10318"/>
                    </a:lnTo>
                    <a:lnTo>
                      <a:pt x="16128" y="10734"/>
                    </a:lnTo>
                    <a:lnTo>
                      <a:pt x="15856" y="10897"/>
                    </a:lnTo>
                    <a:lnTo>
                      <a:pt x="15693" y="10933"/>
                    </a:lnTo>
                    <a:lnTo>
                      <a:pt x="15512" y="10915"/>
                    </a:lnTo>
                    <a:lnTo>
                      <a:pt x="15205" y="10771"/>
                    </a:lnTo>
                    <a:lnTo>
                      <a:pt x="14807" y="10336"/>
                    </a:lnTo>
                    <a:lnTo>
                      <a:pt x="14589" y="9992"/>
                    </a:lnTo>
                    <a:lnTo>
                      <a:pt x="11042" y="3856"/>
                    </a:lnTo>
                    <a:lnTo>
                      <a:pt x="10643" y="3187"/>
                    </a:lnTo>
                    <a:lnTo>
                      <a:pt x="9829" y="2209"/>
                    </a:lnTo>
                    <a:lnTo>
                      <a:pt x="9214" y="1720"/>
                    </a:lnTo>
                    <a:lnTo>
                      <a:pt x="8797" y="1521"/>
                    </a:lnTo>
                    <a:lnTo>
                      <a:pt x="8363" y="1413"/>
                    </a:lnTo>
                    <a:lnTo>
                      <a:pt x="7947" y="1413"/>
                    </a:lnTo>
                    <a:lnTo>
                      <a:pt x="7729" y="1431"/>
                    </a:lnTo>
                    <a:lnTo>
                      <a:pt x="7512" y="1485"/>
                    </a:lnTo>
                    <a:lnTo>
                      <a:pt x="7132" y="1648"/>
                    </a:lnTo>
                    <a:lnTo>
                      <a:pt x="6806" y="1901"/>
                    </a:lnTo>
                    <a:lnTo>
                      <a:pt x="6535" y="2227"/>
                    </a:lnTo>
                    <a:lnTo>
                      <a:pt x="6426" y="2426"/>
                    </a:lnTo>
                    <a:lnTo>
                      <a:pt x="6245" y="2788"/>
                    </a:lnTo>
                    <a:lnTo>
                      <a:pt x="6064" y="3621"/>
                    </a:lnTo>
                    <a:lnTo>
                      <a:pt x="6064" y="4562"/>
                    </a:lnTo>
                    <a:lnTo>
                      <a:pt x="6227" y="5521"/>
                    </a:lnTo>
                    <a:lnTo>
                      <a:pt x="6390" y="5974"/>
                    </a:lnTo>
                    <a:lnTo>
                      <a:pt x="6770" y="6825"/>
                    </a:lnTo>
                    <a:lnTo>
                      <a:pt x="7766" y="8417"/>
                    </a:lnTo>
                    <a:lnTo>
                      <a:pt x="9033" y="9829"/>
                    </a:lnTo>
                    <a:lnTo>
                      <a:pt x="10499" y="11006"/>
                    </a:lnTo>
                    <a:lnTo>
                      <a:pt x="11313" y="11458"/>
                    </a:lnTo>
                    <a:lnTo>
                      <a:pt x="11512" y="11567"/>
                    </a:lnTo>
                    <a:lnTo>
                      <a:pt x="12128" y="11893"/>
                    </a:lnTo>
                    <a:lnTo>
                      <a:pt x="12888" y="12472"/>
                    </a:lnTo>
                    <a:lnTo>
                      <a:pt x="13232" y="12943"/>
                    </a:lnTo>
                    <a:lnTo>
                      <a:pt x="13322" y="13250"/>
                    </a:lnTo>
                    <a:lnTo>
                      <a:pt x="13340" y="13576"/>
                    </a:lnTo>
                    <a:lnTo>
                      <a:pt x="13178" y="14119"/>
                    </a:lnTo>
                    <a:lnTo>
                      <a:pt x="13033" y="14300"/>
                    </a:lnTo>
                    <a:lnTo>
                      <a:pt x="12906" y="14463"/>
                    </a:lnTo>
                    <a:lnTo>
                      <a:pt x="12580" y="14735"/>
                    </a:lnTo>
                    <a:lnTo>
                      <a:pt x="12218" y="14934"/>
                    </a:lnTo>
                    <a:lnTo>
                      <a:pt x="11838" y="15060"/>
                    </a:lnTo>
                    <a:lnTo>
                      <a:pt x="11621" y="15078"/>
                    </a:lnTo>
                    <a:lnTo>
                      <a:pt x="11241" y="15097"/>
                    </a:lnTo>
                    <a:lnTo>
                      <a:pt x="10499" y="14952"/>
                    </a:lnTo>
                    <a:lnTo>
                      <a:pt x="9467" y="14481"/>
                    </a:lnTo>
                    <a:lnTo>
                      <a:pt x="8888" y="14101"/>
                    </a:lnTo>
                    <a:lnTo>
                      <a:pt x="8345" y="13703"/>
                    </a:lnTo>
                    <a:lnTo>
                      <a:pt x="7820" y="13305"/>
                    </a:lnTo>
                    <a:lnTo>
                      <a:pt x="7313" y="12906"/>
                    </a:lnTo>
                    <a:lnTo>
                      <a:pt x="6227" y="12164"/>
                    </a:lnTo>
                    <a:lnTo>
                      <a:pt x="5648" y="11838"/>
                    </a:lnTo>
                    <a:lnTo>
                      <a:pt x="5123" y="11585"/>
                    </a:lnTo>
                    <a:lnTo>
                      <a:pt x="4091" y="11259"/>
                    </a:lnTo>
                    <a:lnTo>
                      <a:pt x="3096" y="11151"/>
                    </a:lnTo>
                    <a:lnTo>
                      <a:pt x="2154" y="11259"/>
                    </a:lnTo>
                    <a:lnTo>
                      <a:pt x="1738" y="11404"/>
                    </a:lnTo>
                    <a:lnTo>
                      <a:pt x="1467" y="11531"/>
                    </a:lnTo>
                    <a:lnTo>
                      <a:pt x="996" y="11857"/>
                    </a:lnTo>
                    <a:lnTo>
                      <a:pt x="580" y="12291"/>
                    </a:lnTo>
                    <a:lnTo>
                      <a:pt x="272" y="12780"/>
                    </a:lnTo>
                    <a:lnTo>
                      <a:pt x="163" y="13051"/>
                    </a:lnTo>
                    <a:lnTo>
                      <a:pt x="73" y="13286"/>
                    </a:lnTo>
                    <a:lnTo>
                      <a:pt x="0" y="13739"/>
                    </a:lnTo>
                    <a:lnTo>
                      <a:pt x="0" y="14192"/>
                    </a:lnTo>
                    <a:lnTo>
                      <a:pt x="109" y="14626"/>
                    </a:lnTo>
                    <a:lnTo>
                      <a:pt x="200" y="14825"/>
                    </a:lnTo>
                    <a:lnTo>
                      <a:pt x="308" y="15024"/>
                    </a:lnTo>
                    <a:lnTo>
                      <a:pt x="598" y="15386"/>
                    </a:lnTo>
                    <a:lnTo>
                      <a:pt x="1123" y="15821"/>
                    </a:lnTo>
                    <a:lnTo>
                      <a:pt x="1992" y="16219"/>
                    </a:lnTo>
                    <a:lnTo>
                      <a:pt x="2969" y="16490"/>
                    </a:lnTo>
                    <a:lnTo>
                      <a:pt x="3476" y="16581"/>
                    </a:lnTo>
                    <a:lnTo>
                      <a:pt x="3530" y="16291"/>
                    </a:lnTo>
                    <a:lnTo>
                      <a:pt x="3059" y="16201"/>
                    </a:lnTo>
                    <a:lnTo>
                      <a:pt x="2136" y="15947"/>
                    </a:lnTo>
                    <a:lnTo>
                      <a:pt x="1322" y="15585"/>
                    </a:lnTo>
                    <a:lnTo>
                      <a:pt x="833" y="15187"/>
                    </a:lnTo>
                    <a:lnTo>
                      <a:pt x="562" y="14879"/>
                    </a:lnTo>
                    <a:lnTo>
                      <a:pt x="471" y="14680"/>
                    </a:lnTo>
                    <a:lnTo>
                      <a:pt x="326" y="14336"/>
                    </a:lnTo>
                    <a:lnTo>
                      <a:pt x="308" y="13558"/>
                    </a:lnTo>
                    <a:lnTo>
                      <a:pt x="435" y="13160"/>
                    </a:lnTo>
                    <a:lnTo>
                      <a:pt x="543" y="12924"/>
                    </a:lnTo>
                    <a:lnTo>
                      <a:pt x="815" y="12472"/>
                    </a:lnTo>
                    <a:lnTo>
                      <a:pt x="1195" y="12092"/>
                    </a:lnTo>
                    <a:lnTo>
                      <a:pt x="1611" y="11802"/>
                    </a:lnTo>
                    <a:lnTo>
                      <a:pt x="1847" y="11694"/>
                    </a:lnTo>
                    <a:lnTo>
                      <a:pt x="2245" y="11549"/>
                    </a:lnTo>
                    <a:lnTo>
                      <a:pt x="3114" y="11440"/>
                    </a:lnTo>
                    <a:lnTo>
                      <a:pt x="4055" y="11549"/>
                    </a:lnTo>
                    <a:lnTo>
                      <a:pt x="5014" y="11857"/>
                    </a:lnTo>
                    <a:lnTo>
                      <a:pt x="5503" y="12110"/>
                    </a:lnTo>
                    <a:lnTo>
                      <a:pt x="6064" y="12418"/>
                    </a:lnTo>
                    <a:lnTo>
                      <a:pt x="7132" y="13160"/>
                    </a:lnTo>
                    <a:lnTo>
                      <a:pt x="7639" y="13540"/>
                    </a:lnTo>
                    <a:lnTo>
                      <a:pt x="8182" y="13956"/>
                    </a:lnTo>
                    <a:lnTo>
                      <a:pt x="8725" y="14336"/>
                    </a:lnTo>
                    <a:lnTo>
                      <a:pt x="9340" y="14753"/>
                    </a:lnTo>
                    <a:lnTo>
                      <a:pt x="10426" y="15241"/>
                    </a:lnTo>
                    <a:lnTo>
                      <a:pt x="11223" y="15404"/>
                    </a:lnTo>
                    <a:lnTo>
                      <a:pt x="11657" y="15386"/>
                    </a:lnTo>
                    <a:lnTo>
                      <a:pt x="11892" y="15350"/>
                    </a:lnTo>
                    <a:lnTo>
                      <a:pt x="12345" y="15205"/>
                    </a:lnTo>
                    <a:lnTo>
                      <a:pt x="12761" y="14988"/>
                    </a:lnTo>
                    <a:lnTo>
                      <a:pt x="13123" y="14662"/>
                    </a:lnTo>
                    <a:lnTo>
                      <a:pt x="13268" y="14481"/>
                    </a:lnTo>
                    <a:lnTo>
                      <a:pt x="13485" y="14173"/>
                    </a:lnTo>
                    <a:lnTo>
                      <a:pt x="13648" y="13522"/>
                    </a:lnTo>
                    <a:lnTo>
                      <a:pt x="13612" y="13178"/>
                    </a:lnTo>
                    <a:lnTo>
                      <a:pt x="13521" y="12834"/>
                    </a:lnTo>
                    <a:lnTo>
                      <a:pt x="13141" y="12273"/>
                    </a:lnTo>
                    <a:lnTo>
                      <a:pt x="12291" y="11639"/>
                    </a:lnTo>
                    <a:lnTo>
                      <a:pt x="11657" y="11295"/>
                    </a:lnTo>
                    <a:lnTo>
                      <a:pt x="11458" y="11205"/>
                    </a:lnTo>
                    <a:lnTo>
                      <a:pt x="10680" y="10752"/>
                    </a:lnTo>
                    <a:lnTo>
                      <a:pt x="9232" y="9612"/>
                    </a:lnTo>
                    <a:lnTo>
                      <a:pt x="8001" y="8236"/>
                    </a:lnTo>
                    <a:lnTo>
                      <a:pt x="7042" y="6698"/>
                    </a:lnTo>
                    <a:lnTo>
                      <a:pt x="6680" y="5865"/>
                    </a:lnTo>
                    <a:lnTo>
                      <a:pt x="6517" y="5431"/>
                    </a:lnTo>
                    <a:lnTo>
                      <a:pt x="6354" y="4544"/>
                    </a:lnTo>
                    <a:lnTo>
                      <a:pt x="6354" y="3675"/>
                    </a:lnTo>
                    <a:lnTo>
                      <a:pt x="6535" y="2897"/>
                    </a:lnTo>
                    <a:lnTo>
                      <a:pt x="6680" y="2571"/>
                    </a:lnTo>
                    <a:lnTo>
                      <a:pt x="6879" y="2245"/>
                    </a:lnTo>
                    <a:lnTo>
                      <a:pt x="7440" y="1829"/>
                    </a:lnTo>
                    <a:lnTo>
                      <a:pt x="7784" y="1738"/>
                    </a:lnTo>
                    <a:lnTo>
                      <a:pt x="7983" y="1702"/>
                    </a:lnTo>
                    <a:lnTo>
                      <a:pt x="8345" y="1720"/>
                    </a:lnTo>
                    <a:lnTo>
                      <a:pt x="8924" y="1901"/>
                    </a:lnTo>
                    <a:lnTo>
                      <a:pt x="9666" y="2462"/>
                    </a:lnTo>
                    <a:lnTo>
                      <a:pt x="10408" y="3386"/>
                    </a:lnTo>
                    <a:lnTo>
                      <a:pt x="10788" y="4001"/>
                    </a:lnTo>
                    <a:lnTo>
                      <a:pt x="14336" y="10137"/>
                    </a:lnTo>
                    <a:lnTo>
                      <a:pt x="14571" y="10535"/>
                    </a:lnTo>
                    <a:lnTo>
                      <a:pt x="15060" y="11042"/>
                    </a:lnTo>
                    <a:lnTo>
                      <a:pt x="15476" y="11223"/>
                    </a:lnTo>
                    <a:lnTo>
                      <a:pt x="15712" y="11223"/>
                    </a:lnTo>
                    <a:lnTo>
                      <a:pt x="15929" y="11205"/>
                    </a:lnTo>
                    <a:lnTo>
                      <a:pt x="16291" y="10988"/>
                    </a:lnTo>
                    <a:lnTo>
                      <a:pt x="16580" y="10662"/>
                    </a:lnTo>
                    <a:lnTo>
                      <a:pt x="16779" y="10264"/>
                    </a:lnTo>
                    <a:lnTo>
                      <a:pt x="16834" y="10047"/>
                    </a:lnTo>
                    <a:lnTo>
                      <a:pt x="16942" y="9522"/>
                    </a:lnTo>
                    <a:lnTo>
                      <a:pt x="16852" y="8472"/>
                    </a:lnTo>
                    <a:lnTo>
                      <a:pt x="16526" y="7458"/>
                    </a:lnTo>
                    <a:lnTo>
                      <a:pt x="16055" y="6481"/>
                    </a:lnTo>
                    <a:lnTo>
                      <a:pt x="15784" y="6028"/>
                    </a:lnTo>
                    <a:lnTo>
                      <a:pt x="15766" y="5992"/>
                    </a:lnTo>
                    <a:lnTo>
                      <a:pt x="15259" y="5087"/>
                    </a:lnTo>
                    <a:lnTo>
                      <a:pt x="14680" y="3711"/>
                    </a:lnTo>
                    <a:lnTo>
                      <a:pt x="14499" y="2752"/>
                    </a:lnTo>
                    <a:lnTo>
                      <a:pt x="14535" y="2263"/>
                    </a:lnTo>
                    <a:lnTo>
                      <a:pt x="14589" y="1992"/>
                    </a:lnTo>
                    <a:lnTo>
                      <a:pt x="14807" y="1467"/>
                    </a:lnTo>
                    <a:lnTo>
                      <a:pt x="15150" y="978"/>
                    </a:lnTo>
                    <a:lnTo>
                      <a:pt x="15585" y="598"/>
                    </a:lnTo>
                    <a:lnTo>
                      <a:pt x="15838" y="471"/>
                    </a:lnTo>
                    <a:lnTo>
                      <a:pt x="16019" y="381"/>
                    </a:lnTo>
                    <a:lnTo>
                      <a:pt x="16381" y="290"/>
                    </a:lnTo>
                    <a:lnTo>
                      <a:pt x="16743" y="309"/>
                    </a:lnTo>
                    <a:lnTo>
                      <a:pt x="17069" y="399"/>
                    </a:lnTo>
                    <a:lnTo>
                      <a:pt x="17214" y="490"/>
                    </a:lnTo>
                    <a:lnTo>
                      <a:pt x="17467" y="671"/>
                    </a:lnTo>
                    <a:lnTo>
                      <a:pt x="17829" y="1195"/>
                    </a:lnTo>
                    <a:lnTo>
                      <a:pt x="18047" y="1829"/>
                    </a:lnTo>
                    <a:lnTo>
                      <a:pt x="18155" y="2553"/>
                    </a:lnTo>
                    <a:lnTo>
                      <a:pt x="18191" y="2933"/>
                    </a:lnTo>
                    <a:lnTo>
                      <a:pt x="18789" y="11277"/>
                    </a:lnTo>
                    <a:lnTo>
                      <a:pt x="18843" y="11838"/>
                    </a:lnTo>
                    <a:lnTo>
                      <a:pt x="19060" y="12725"/>
                    </a:lnTo>
                    <a:lnTo>
                      <a:pt x="19440" y="13377"/>
                    </a:lnTo>
                    <a:lnTo>
                      <a:pt x="19929" y="13775"/>
                    </a:lnTo>
                    <a:lnTo>
                      <a:pt x="20237" y="13866"/>
                    </a:lnTo>
                    <a:lnTo>
                      <a:pt x="20544" y="13902"/>
                    </a:lnTo>
                    <a:lnTo>
                      <a:pt x="21105" y="13757"/>
                    </a:lnTo>
                    <a:lnTo>
                      <a:pt x="21359" y="13576"/>
                    </a:lnTo>
                    <a:lnTo>
                      <a:pt x="21594" y="13359"/>
                    </a:lnTo>
                    <a:lnTo>
                      <a:pt x="21956" y="12780"/>
                    </a:lnTo>
                    <a:lnTo>
                      <a:pt x="22210" y="12092"/>
                    </a:lnTo>
                    <a:lnTo>
                      <a:pt x="22318" y="11404"/>
                    </a:lnTo>
                    <a:lnTo>
                      <a:pt x="22336" y="11096"/>
                    </a:lnTo>
                    <a:lnTo>
                      <a:pt x="22336" y="11042"/>
                    </a:lnTo>
                    <a:lnTo>
                      <a:pt x="22336" y="10590"/>
                    </a:lnTo>
                    <a:lnTo>
                      <a:pt x="22391" y="9648"/>
                    </a:lnTo>
                    <a:lnTo>
                      <a:pt x="22572" y="8780"/>
                    </a:lnTo>
                    <a:lnTo>
                      <a:pt x="22879" y="8255"/>
                    </a:lnTo>
                    <a:lnTo>
                      <a:pt x="23169" y="8001"/>
                    </a:lnTo>
                    <a:lnTo>
                      <a:pt x="23368" y="7911"/>
                    </a:lnTo>
                    <a:lnTo>
                      <a:pt x="23658" y="7802"/>
                    </a:lnTo>
                    <a:lnTo>
                      <a:pt x="24237" y="7820"/>
                    </a:lnTo>
                    <a:lnTo>
                      <a:pt x="24816" y="8055"/>
                    </a:lnTo>
                    <a:lnTo>
                      <a:pt x="25287" y="8454"/>
                    </a:lnTo>
                    <a:lnTo>
                      <a:pt x="25468" y="8689"/>
                    </a:lnTo>
                    <a:lnTo>
                      <a:pt x="25631" y="8979"/>
                    </a:lnTo>
                    <a:lnTo>
                      <a:pt x="25866" y="9576"/>
                    </a:lnTo>
                    <a:lnTo>
                      <a:pt x="26047" y="10535"/>
                    </a:lnTo>
                    <a:lnTo>
                      <a:pt x="26083" y="11169"/>
                    </a:lnTo>
                    <a:lnTo>
                      <a:pt x="26119" y="12200"/>
                    </a:lnTo>
                    <a:lnTo>
                      <a:pt x="26083" y="14264"/>
                    </a:lnTo>
                    <a:lnTo>
                      <a:pt x="25884" y="16309"/>
                    </a:lnTo>
                    <a:lnTo>
                      <a:pt x="25522" y="18336"/>
                    </a:lnTo>
                    <a:lnTo>
                      <a:pt x="25287" y="19350"/>
                    </a:lnTo>
                    <a:lnTo>
                      <a:pt x="24925" y="20780"/>
                    </a:lnTo>
                    <a:lnTo>
                      <a:pt x="24382" y="22246"/>
                    </a:lnTo>
                    <a:lnTo>
                      <a:pt x="23947" y="22843"/>
                    </a:lnTo>
                    <a:lnTo>
                      <a:pt x="23676" y="23006"/>
                    </a:lnTo>
                    <a:lnTo>
                      <a:pt x="23459" y="23097"/>
                    </a:lnTo>
                    <a:lnTo>
                      <a:pt x="22879" y="23115"/>
                    </a:lnTo>
                    <a:lnTo>
                      <a:pt x="22119" y="22934"/>
                    </a:lnTo>
                    <a:lnTo>
                      <a:pt x="21105" y="22536"/>
                    </a:lnTo>
                    <a:lnTo>
                      <a:pt x="20472" y="22264"/>
                    </a:lnTo>
                    <a:lnTo>
                      <a:pt x="20345" y="22536"/>
                    </a:lnTo>
                    <a:lnTo>
                      <a:pt x="21196" y="22916"/>
                    </a:lnTo>
                    <a:lnTo>
                      <a:pt x="22246" y="23278"/>
                    </a:lnTo>
                    <a:lnTo>
                      <a:pt x="22843" y="23405"/>
                    </a:lnTo>
                    <a:lnTo>
                      <a:pt x="23115" y="23423"/>
                    </a:lnTo>
                    <a:lnTo>
                      <a:pt x="23495" y="23405"/>
                    </a:lnTo>
                    <a:lnTo>
                      <a:pt x="23802" y="23278"/>
                    </a:lnTo>
                    <a:lnTo>
                      <a:pt x="23965" y="23187"/>
                    </a:lnTo>
                    <a:lnTo>
                      <a:pt x="24255" y="22952"/>
                    </a:lnTo>
                    <a:lnTo>
                      <a:pt x="24599" y="22463"/>
                    </a:lnTo>
                    <a:lnTo>
                      <a:pt x="24997" y="21504"/>
                    </a:lnTo>
                    <a:lnTo>
                      <a:pt x="25377" y="20219"/>
                    </a:lnTo>
                    <a:lnTo>
                      <a:pt x="25576" y="19423"/>
                    </a:lnTo>
                    <a:lnTo>
                      <a:pt x="25812" y="18409"/>
                    </a:lnTo>
                    <a:lnTo>
                      <a:pt x="26174" y="16345"/>
                    </a:lnTo>
                    <a:lnTo>
                      <a:pt x="26373" y="14282"/>
                    </a:lnTo>
                    <a:lnTo>
                      <a:pt x="26427" y="12200"/>
                    </a:lnTo>
                    <a:lnTo>
                      <a:pt x="26391" y="11151"/>
                    </a:lnTo>
                    <a:lnTo>
                      <a:pt x="26336" y="10499"/>
                    </a:lnTo>
                    <a:lnTo>
                      <a:pt x="26155" y="9485"/>
                    </a:lnTo>
                    <a:lnTo>
                      <a:pt x="25902" y="8834"/>
                    </a:lnTo>
                    <a:lnTo>
                      <a:pt x="25721" y="8526"/>
                    </a:lnTo>
                    <a:lnTo>
                      <a:pt x="25504" y="8255"/>
                    </a:lnTo>
                    <a:lnTo>
                      <a:pt x="24943" y="7784"/>
                    </a:lnTo>
                    <a:lnTo>
                      <a:pt x="24291" y="7512"/>
                    </a:lnTo>
                    <a:lnTo>
                      <a:pt x="23585" y="7512"/>
                    </a:lnTo>
                    <a:lnTo>
                      <a:pt x="23241" y="7621"/>
                    </a:lnTo>
                    <a:lnTo>
                      <a:pt x="23024" y="7748"/>
                    </a:lnTo>
                    <a:lnTo>
                      <a:pt x="22680" y="8037"/>
                    </a:lnTo>
                    <a:lnTo>
                      <a:pt x="22318" y="8599"/>
                    </a:lnTo>
                    <a:lnTo>
                      <a:pt x="22083" y="9540"/>
                    </a:lnTo>
                    <a:lnTo>
                      <a:pt x="22029" y="10553"/>
                    </a:lnTo>
                    <a:lnTo>
                      <a:pt x="22029" y="11042"/>
                    </a:lnTo>
                    <a:lnTo>
                      <a:pt x="22029" y="11096"/>
                    </a:lnTo>
                    <a:lnTo>
                      <a:pt x="22029" y="11386"/>
                    </a:lnTo>
                    <a:lnTo>
                      <a:pt x="21920" y="12001"/>
                    </a:lnTo>
                    <a:lnTo>
                      <a:pt x="21703" y="12617"/>
                    </a:lnTo>
                    <a:lnTo>
                      <a:pt x="21377" y="13142"/>
                    </a:lnTo>
                    <a:lnTo>
                      <a:pt x="21160" y="13341"/>
                    </a:lnTo>
                    <a:lnTo>
                      <a:pt x="20961" y="13486"/>
                    </a:lnTo>
                    <a:lnTo>
                      <a:pt x="20526" y="13594"/>
                    </a:lnTo>
                    <a:lnTo>
                      <a:pt x="20309" y="13576"/>
                    </a:lnTo>
                    <a:lnTo>
                      <a:pt x="20146" y="13522"/>
                    </a:lnTo>
                    <a:lnTo>
                      <a:pt x="19875" y="13377"/>
                    </a:lnTo>
                    <a:lnTo>
                      <a:pt x="19549" y="13015"/>
                    </a:lnTo>
                    <a:lnTo>
                      <a:pt x="19259" y="12363"/>
                    </a:lnTo>
                    <a:lnTo>
                      <a:pt x="19114" y="11621"/>
                    </a:lnTo>
                    <a:lnTo>
                      <a:pt x="19096" y="11259"/>
                    </a:lnTo>
                    <a:lnTo>
                      <a:pt x="18481" y="2915"/>
                    </a:lnTo>
                    <a:lnTo>
                      <a:pt x="18463" y="2517"/>
                    </a:lnTo>
                    <a:lnTo>
                      <a:pt x="18336" y="1720"/>
                    </a:lnTo>
                    <a:lnTo>
                      <a:pt x="18083" y="1014"/>
                    </a:lnTo>
                    <a:lnTo>
                      <a:pt x="17666" y="435"/>
                    </a:lnTo>
                    <a:lnTo>
                      <a:pt x="17377" y="236"/>
                    </a:lnTo>
                    <a:lnTo>
                      <a:pt x="17196" y="128"/>
                    </a:lnTo>
                    <a:lnTo>
                      <a:pt x="16798"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9" name="Google Shape;649;p21"/>
              <p:cNvSpPr/>
              <p:nvPr/>
            </p:nvSpPr>
            <p:spPr>
              <a:xfrm>
                <a:off x="3704551" y="933250"/>
                <a:ext cx="702125" cy="226566"/>
              </a:xfrm>
              <a:custGeom>
                <a:avLst/>
                <a:gdLst/>
                <a:ahLst/>
                <a:cxnLst/>
                <a:rect l="l" t="t" r="r" b="b"/>
                <a:pathLst>
                  <a:path w="22102" h="7132" extrusionOk="0">
                    <a:moveTo>
                      <a:pt x="55" y="0"/>
                    </a:moveTo>
                    <a:lnTo>
                      <a:pt x="1" y="290"/>
                    </a:lnTo>
                    <a:lnTo>
                      <a:pt x="1159" y="525"/>
                    </a:lnTo>
                    <a:lnTo>
                      <a:pt x="3422" y="1086"/>
                    </a:lnTo>
                    <a:lnTo>
                      <a:pt x="6716" y="2064"/>
                    </a:lnTo>
                    <a:lnTo>
                      <a:pt x="10915" y="3638"/>
                    </a:lnTo>
                    <a:lnTo>
                      <a:pt x="14934" y="5358"/>
                    </a:lnTo>
                    <a:lnTo>
                      <a:pt x="16870" y="6245"/>
                    </a:lnTo>
                    <a:lnTo>
                      <a:pt x="17721" y="6625"/>
                    </a:lnTo>
                    <a:lnTo>
                      <a:pt x="18771" y="6987"/>
                    </a:lnTo>
                    <a:lnTo>
                      <a:pt x="19368" y="7114"/>
                    </a:lnTo>
                    <a:lnTo>
                      <a:pt x="19640" y="7132"/>
                    </a:lnTo>
                    <a:lnTo>
                      <a:pt x="20020" y="7114"/>
                    </a:lnTo>
                    <a:lnTo>
                      <a:pt x="20327" y="6987"/>
                    </a:lnTo>
                    <a:lnTo>
                      <a:pt x="20490" y="6896"/>
                    </a:lnTo>
                    <a:lnTo>
                      <a:pt x="20780" y="6661"/>
                    </a:lnTo>
                    <a:lnTo>
                      <a:pt x="21124" y="6172"/>
                    </a:lnTo>
                    <a:lnTo>
                      <a:pt x="21522" y="5213"/>
                    </a:lnTo>
                    <a:lnTo>
                      <a:pt x="21902" y="3928"/>
                    </a:lnTo>
                    <a:lnTo>
                      <a:pt x="22101" y="3132"/>
                    </a:lnTo>
                    <a:lnTo>
                      <a:pt x="21812" y="3059"/>
                    </a:lnTo>
                    <a:lnTo>
                      <a:pt x="21450" y="4489"/>
                    </a:lnTo>
                    <a:lnTo>
                      <a:pt x="20907" y="5955"/>
                    </a:lnTo>
                    <a:lnTo>
                      <a:pt x="20472" y="6552"/>
                    </a:lnTo>
                    <a:lnTo>
                      <a:pt x="20201" y="6715"/>
                    </a:lnTo>
                    <a:lnTo>
                      <a:pt x="19984" y="6806"/>
                    </a:lnTo>
                    <a:lnTo>
                      <a:pt x="19404" y="6824"/>
                    </a:lnTo>
                    <a:lnTo>
                      <a:pt x="18644" y="6643"/>
                    </a:lnTo>
                    <a:lnTo>
                      <a:pt x="17630" y="6245"/>
                    </a:lnTo>
                    <a:lnTo>
                      <a:pt x="16997" y="5973"/>
                    </a:lnTo>
                    <a:lnTo>
                      <a:pt x="15060" y="5068"/>
                    </a:lnTo>
                    <a:lnTo>
                      <a:pt x="11024" y="3349"/>
                    </a:lnTo>
                    <a:lnTo>
                      <a:pt x="6806" y="1792"/>
                    </a:lnTo>
                    <a:lnTo>
                      <a:pt x="3494" y="797"/>
                    </a:lnTo>
                    <a:lnTo>
                      <a:pt x="1213" y="235"/>
                    </a:lnTo>
                    <a:lnTo>
                      <a:pt x="5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50" name="Google Shape;650;p21"/>
            <p:cNvGrpSpPr/>
            <p:nvPr/>
          </p:nvGrpSpPr>
          <p:grpSpPr>
            <a:xfrm rot="-592493">
              <a:off x="6955794" y="4421275"/>
              <a:ext cx="734317" cy="779745"/>
              <a:chOff x="4517037" y="397333"/>
              <a:chExt cx="734306" cy="779733"/>
            </a:xfrm>
          </p:grpSpPr>
          <p:sp>
            <p:nvSpPr>
              <p:cNvPr id="651" name="Google Shape;651;p21"/>
              <p:cNvSpPr/>
              <p:nvPr/>
            </p:nvSpPr>
            <p:spPr>
              <a:xfrm>
                <a:off x="4521643" y="402511"/>
                <a:ext cx="725093" cy="770521"/>
              </a:xfrm>
              <a:custGeom>
                <a:avLst/>
                <a:gdLst/>
                <a:ahLst/>
                <a:cxnLst/>
                <a:rect l="l" t="t" r="r" b="b"/>
                <a:pathLst>
                  <a:path w="22825" h="24255" extrusionOk="0">
                    <a:moveTo>
                      <a:pt x="17431" y="1"/>
                    </a:moveTo>
                    <a:lnTo>
                      <a:pt x="16942" y="91"/>
                    </a:lnTo>
                    <a:lnTo>
                      <a:pt x="16472" y="344"/>
                    </a:lnTo>
                    <a:lnTo>
                      <a:pt x="16055" y="706"/>
                    </a:lnTo>
                    <a:lnTo>
                      <a:pt x="15494" y="1394"/>
                    </a:lnTo>
                    <a:lnTo>
                      <a:pt x="14969" y="2372"/>
                    </a:lnTo>
                    <a:lnTo>
                      <a:pt x="14806" y="2806"/>
                    </a:lnTo>
                    <a:lnTo>
                      <a:pt x="14607" y="3458"/>
                    </a:lnTo>
                    <a:lnTo>
                      <a:pt x="14481" y="4797"/>
                    </a:lnTo>
                    <a:lnTo>
                      <a:pt x="14462" y="6155"/>
                    </a:lnTo>
                    <a:lnTo>
                      <a:pt x="14354" y="7494"/>
                    </a:lnTo>
                    <a:lnTo>
                      <a:pt x="14209" y="8146"/>
                    </a:lnTo>
                    <a:lnTo>
                      <a:pt x="13956" y="8960"/>
                    </a:lnTo>
                    <a:lnTo>
                      <a:pt x="13250" y="10517"/>
                    </a:lnTo>
                    <a:lnTo>
                      <a:pt x="12852" y="11241"/>
                    </a:lnTo>
                    <a:lnTo>
                      <a:pt x="12200" y="8073"/>
                    </a:lnTo>
                    <a:lnTo>
                      <a:pt x="11422" y="4489"/>
                    </a:lnTo>
                    <a:lnTo>
                      <a:pt x="11313" y="4091"/>
                    </a:lnTo>
                    <a:lnTo>
                      <a:pt x="11114" y="3729"/>
                    </a:lnTo>
                    <a:lnTo>
                      <a:pt x="10933" y="3530"/>
                    </a:lnTo>
                    <a:lnTo>
                      <a:pt x="10553" y="3349"/>
                    </a:lnTo>
                    <a:lnTo>
                      <a:pt x="10191" y="3440"/>
                    </a:lnTo>
                    <a:lnTo>
                      <a:pt x="9829" y="3711"/>
                    </a:lnTo>
                    <a:lnTo>
                      <a:pt x="9358" y="4345"/>
                    </a:lnTo>
                    <a:lnTo>
                      <a:pt x="8978" y="5286"/>
                    </a:lnTo>
                    <a:lnTo>
                      <a:pt x="8924" y="5630"/>
                    </a:lnTo>
                    <a:lnTo>
                      <a:pt x="8942" y="6082"/>
                    </a:lnTo>
                    <a:lnTo>
                      <a:pt x="9141" y="6933"/>
                    </a:lnTo>
                    <a:lnTo>
                      <a:pt x="9684" y="8164"/>
                    </a:lnTo>
                    <a:lnTo>
                      <a:pt x="10118" y="8960"/>
                    </a:lnTo>
                    <a:lnTo>
                      <a:pt x="10553" y="9757"/>
                    </a:lnTo>
                    <a:lnTo>
                      <a:pt x="11005" y="11024"/>
                    </a:lnTo>
                    <a:lnTo>
                      <a:pt x="11114" y="11892"/>
                    </a:lnTo>
                    <a:lnTo>
                      <a:pt x="11078" y="12327"/>
                    </a:lnTo>
                    <a:lnTo>
                      <a:pt x="11023" y="12580"/>
                    </a:lnTo>
                    <a:lnTo>
                      <a:pt x="10842" y="13033"/>
                    </a:lnTo>
                    <a:lnTo>
                      <a:pt x="10571" y="13431"/>
                    </a:lnTo>
                    <a:lnTo>
                      <a:pt x="10209" y="13721"/>
                    </a:lnTo>
                    <a:lnTo>
                      <a:pt x="9974" y="13811"/>
                    </a:lnTo>
                    <a:lnTo>
                      <a:pt x="9738" y="13865"/>
                    </a:lnTo>
                    <a:lnTo>
                      <a:pt x="9304" y="13829"/>
                    </a:lnTo>
                    <a:lnTo>
                      <a:pt x="8906" y="13630"/>
                    </a:lnTo>
                    <a:lnTo>
                      <a:pt x="8562" y="13322"/>
                    </a:lnTo>
                    <a:lnTo>
                      <a:pt x="8127" y="12689"/>
                    </a:lnTo>
                    <a:lnTo>
                      <a:pt x="7765" y="11675"/>
                    </a:lnTo>
                    <a:lnTo>
                      <a:pt x="7675" y="11168"/>
                    </a:lnTo>
                    <a:lnTo>
                      <a:pt x="7602" y="10662"/>
                    </a:lnTo>
                    <a:lnTo>
                      <a:pt x="7331" y="9612"/>
                    </a:lnTo>
                    <a:lnTo>
                      <a:pt x="7005" y="8924"/>
                    </a:lnTo>
                    <a:lnTo>
                      <a:pt x="6716" y="8544"/>
                    </a:lnTo>
                    <a:lnTo>
                      <a:pt x="6372" y="8272"/>
                    </a:lnTo>
                    <a:lnTo>
                      <a:pt x="5955" y="8109"/>
                    </a:lnTo>
                    <a:lnTo>
                      <a:pt x="5702" y="8091"/>
                    </a:lnTo>
                    <a:lnTo>
                      <a:pt x="5467" y="8091"/>
                    </a:lnTo>
                    <a:lnTo>
                      <a:pt x="5032" y="8254"/>
                    </a:lnTo>
                    <a:lnTo>
                      <a:pt x="4688" y="8544"/>
                    </a:lnTo>
                    <a:lnTo>
                      <a:pt x="4435" y="8942"/>
                    </a:lnTo>
                    <a:lnTo>
                      <a:pt x="4254" y="9413"/>
                    </a:lnTo>
                    <a:lnTo>
                      <a:pt x="4182" y="9938"/>
                    </a:lnTo>
                    <a:lnTo>
                      <a:pt x="4218" y="10444"/>
                    </a:lnTo>
                    <a:lnTo>
                      <a:pt x="4363" y="10951"/>
                    </a:lnTo>
                    <a:lnTo>
                      <a:pt x="4471" y="11168"/>
                    </a:lnTo>
                    <a:lnTo>
                      <a:pt x="4725" y="11603"/>
                    </a:lnTo>
                    <a:lnTo>
                      <a:pt x="5412" y="12327"/>
                    </a:lnTo>
                    <a:lnTo>
                      <a:pt x="6607" y="13286"/>
                    </a:lnTo>
                    <a:lnTo>
                      <a:pt x="7385" y="13938"/>
                    </a:lnTo>
                    <a:lnTo>
                      <a:pt x="7729" y="14318"/>
                    </a:lnTo>
                    <a:lnTo>
                      <a:pt x="8290" y="15205"/>
                    </a:lnTo>
                    <a:lnTo>
                      <a:pt x="8526" y="15929"/>
                    </a:lnTo>
                    <a:lnTo>
                      <a:pt x="8562" y="16418"/>
                    </a:lnTo>
                    <a:lnTo>
                      <a:pt x="8507" y="16888"/>
                    </a:lnTo>
                    <a:lnTo>
                      <a:pt x="8326" y="17323"/>
                    </a:lnTo>
                    <a:lnTo>
                      <a:pt x="8182" y="17522"/>
                    </a:lnTo>
                    <a:lnTo>
                      <a:pt x="8019" y="17685"/>
                    </a:lnTo>
                    <a:lnTo>
                      <a:pt x="7657" y="17938"/>
                    </a:lnTo>
                    <a:lnTo>
                      <a:pt x="7240" y="18101"/>
                    </a:lnTo>
                    <a:lnTo>
                      <a:pt x="6806" y="18155"/>
                    </a:lnTo>
                    <a:lnTo>
                      <a:pt x="6100" y="18083"/>
                    </a:lnTo>
                    <a:lnTo>
                      <a:pt x="5231" y="17721"/>
                    </a:lnTo>
                    <a:lnTo>
                      <a:pt x="4869" y="17431"/>
                    </a:lnTo>
                    <a:lnTo>
                      <a:pt x="4544" y="17105"/>
                    </a:lnTo>
                    <a:lnTo>
                      <a:pt x="4019" y="16345"/>
                    </a:lnTo>
                    <a:lnTo>
                      <a:pt x="3421" y="15096"/>
                    </a:lnTo>
                    <a:lnTo>
                      <a:pt x="3095" y="14209"/>
                    </a:lnTo>
                    <a:lnTo>
                      <a:pt x="2860" y="13648"/>
                    </a:lnTo>
                    <a:lnTo>
                      <a:pt x="2335" y="12924"/>
                    </a:lnTo>
                    <a:lnTo>
                      <a:pt x="1883" y="12598"/>
                    </a:lnTo>
                    <a:lnTo>
                      <a:pt x="1611" y="12526"/>
                    </a:lnTo>
                    <a:lnTo>
                      <a:pt x="1430" y="12508"/>
                    </a:lnTo>
                    <a:lnTo>
                      <a:pt x="1086" y="12562"/>
                    </a:lnTo>
                    <a:lnTo>
                      <a:pt x="634" y="12834"/>
                    </a:lnTo>
                    <a:lnTo>
                      <a:pt x="181" y="13413"/>
                    </a:lnTo>
                    <a:lnTo>
                      <a:pt x="0" y="14155"/>
                    </a:lnTo>
                    <a:lnTo>
                      <a:pt x="37" y="14517"/>
                    </a:lnTo>
                    <a:lnTo>
                      <a:pt x="109" y="14879"/>
                    </a:lnTo>
                    <a:lnTo>
                      <a:pt x="417" y="15531"/>
                    </a:lnTo>
                    <a:lnTo>
                      <a:pt x="1104" y="16418"/>
                    </a:lnTo>
                    <a:lnTo>
                      <a:pt x="1647" y="16942"/>
                    </a:lnTo>
                    <a:lnTo>
                      <a:pt x="2426" y="17721"/>
                    </a:lnTo>
                    <a:lnTo>
                      <a:pt x="4182" y="19694"/>
                    </a:lnTo>
                    <a:lnTo>
                      <a:pt x="5593" y="21232"/>
                    </a:lnTo>
                    <a:lnTo>
                      <a:pt x="6571" y="22173"/>
                    </a:lnTo>
                    <a:lnTo>
                      <a:pt x="7566" y="22970"/>
                    </a:lnTo>
                    <a:lnTo>
                      <a:pt x="8580" y="23585"/>
                    </a:lnTo>
                    <a:lnTo>
                      <a:pt x="9087" y="23802"/>
                    </a:lnTo>
                    <a:lnTo>
                      <a:pt x="9557" y="23947"/>
                    </a:lnTo>
                    <a:lnTo>
                      <a:pt x="10625" y="24146"/>
                    </a:lnTo>
                    <a:lnTo>
                      <a:pt x="12399" y="24255"/>
                    </a:lnTo>
                    <a:lnTo>
                      <a:pt x="16182" y="24020"/>
                    </a:lnTo>
                    <a:lnTo>
                      <a:pt x="18336" y="23947"/>
                    </a:lnTo>
                    <a:lnTo>
                      <a:pt x="18752" y="23947"/>
                    </a:lnTo>
                    <a:lnTo>
                      <a:pt x="19603" y="23839"/>
                    </a:lnTo>
                    <a:lnTo>
                      <a:pt x="20381" y="23585"/>
                    </a:lnTo>
                    <a:lnTo>
                      <a:pt x="20816" y="23241"/>
                    </a:lnTo>
                    <a:lnTo>
                      <a:pt x="21033" y="22934"/>
                    </a:lnTo>
                    <a:lnTo>
                      <a:pt x="21105" y="22753"/>
                    </a:lnTo>
                    <a:lnTo>
                      <a:pt x="21160" y="22499"/>
                    </a:lnTo>
                    <a:lnTo>
                      <a:pt x="21142" y="22047"/>
                    </a:lnTo>
                    <a:lnTo>
                      <a:pt x="20942" y="21649"/>
                    </a:lnTo>
                    <a:lnTo>
                      <a:pt x="20617" y="21287"/>
                    </a:lnTo>
                    <a:lnTo>
                      <a:pt x="20200" y="20997"/>
                    </a:lnTo>
                    <a:lnTo>
                      <a:pt x="19712" y="20780"/>
                    </a:lnTo>
                    <a:lnTo>
                      <a:pt x="19169" y="20635"/>
                    </a:lnTo>
                    <a:lnTo>
                      <a:pt x="18644" y="20599"/>
                    </a:lnTo>
                    <a:lnTo>
                      <a:pt x="18372" y="20617"/>
                    </a:lnTo>
                    <a:lnTo>
                      <a:pt x="17359" y="20816"/>
                    </a:lnTo>
                    <a:lnTo>
                      <a:pt x="15820" y="21178"/>
                    </a:lnTo>
                    <a:lnTo>
                      <a:pt x="15060" y="21214"/>
                    </a:lnTo>
                    <a:lnTo>
                      <a:pt x="14571" y="21160"/>
                    </a:lnTo>
                    <a:lnTo>
                      <a:pt x="14318" y="21087"/>
                    </a:lnTo>
                    <a:lnTo>
                      <a:pt x="14499" y="20762"/>
                    </a:lnTo>
                    <a:lnTo>
                      <a:pt x="15024" y="20291"/>
                    </a:lnTo>
                    <a:lnTo>
                      <a:pt x="15711" y="19983"/>
                    </a:lnTo>
                    <a:lnTo>
                      <a:pt x="16472" y="19839"/>
                    </a:lnTo>
                    <a:lnTo>
                      <a:pt x="16834" y="19839"/>
                    </a:lnTo>
                    <a:lnTo>
                      <a:pt x="17594" y="19875"/>
                    </a:lnTo>
                    <a:lnTo>
                      <a:pt x="18716" y="19965"/>
                    </a:lnTo>
                    <a:lnTo>
                      <a:pt x="19440" y="19947"/>
                    </a:lnTo>
                    <a:lnTo>
                      <a:pt x="19820" y="19893"/>
                    </a:lnTo>
                    <a:lnTo>
                      <a:pt x="20182" y="19802"/>
                    </a:lnTo>
                    <a:lnTo>
                      <a:pt x="20852" y="19440"/>
                    </a:lnTo>
                    <a:lnTo>
                      <a:pt x="21377" y="18915"/>
                    </a:lnTo>
                    <a:lnTo>
                      <a:pt x="21576" y="18409"/>
                    </a:lnTo>
                    <a:lnTo>
                      <a:pt x="21612" y="18065"/>
                    </a:lnTo>
                    <a:lnTo>
                      <a:pt x="21594" y="17884"/>
                    </a:lnTo>
                    <a:lnTo>
                      <a:pt x="21540" y="17666"/>
                    </a:lnTo>
                    <a:lnTo>
                      <a:pt x="21341" y="17286"/>
                    </a:lnTo>
                    <a:lnTo>
                      <a:pt x="21033" y="16997"/>
                    </a:lnTo>
                    <a:lnTo>
                      <a:pt x="20653" y="16798"/>
                    </a:lnTo>
                    <a:lnTo>
                      <a:pt x="19983" y="16599"/>
                    </a:lnTo>
                    <a:lnTo>
                      <a:pt x="19024" y="16617"/>
                    </a:lnTo>
                    <a:lnTo>
                      <a:pt x="18571" y="16725"/>
                    </a:lnTo>
                    <a:lnTo>
                      <a:pt x="17702" y="17051"/>
                    </a:lnTo>
                    <a:lnTo>
                      <a:pt x="16399" y="17558"/>
                    </a:lnTo>
                    <a:lnTo>
                      <a:pt x="15530" y="17721"/>
                    </a:lnTo>
                    <a:lnTo>
                      <a:pt x="15078" y="17703"/>
                    </a:lnTo>
                    <a:lnTo>
                      <a:pt x="15060" y="17485"/>
                    </a:lnTo>
                    <a:lnTo>
                      <a:pt x="15114" y="17069"/>
                    </a:lnTo>
                    <a:lnTo>
                      <a:pt x="15368" y="16508"/>
                    </a:lnTo>
                    <a:lnTo>
                      <a:pt x="15947" y="15875"/>
                    </a:lnTo>
                    <a:lnTo>
                      <a:pt x="16725" y="15422"/>
                    </a:lnTo>
                    <a:lnTo>
                      <a:pt x="17123" y="15277"/>
                    </a:lnTo>
                    <a:lnTo>
                      <a:pt x="17974" y="15078"/>
                    </a:lnTo>
                    <a:lnTo>
                      <a:pt x="19693" y="14915"/>
                    </a:lnTo>
                    <a:lnTo>
                      <a:pt x="20544" y="14734"/>
                    </a:lnTo>
                    <a:lnTo>
                      <a:pt x="20961" y="14626"/>
                    </a:lnTo>
                    <a:lnTo>
                      <a:pt x="21757" y="14209"/>
                    </a:lnTo>
                    <a:lnTo>
                      <a:pt x="22390" y="13630"/>
                    </a:lnTo>
                    <a:lnTo>
                      <a:pt x="22698" y="13087"/>
                    </a:lnTo>
                    <a:lnTo>
                      <a:pt x="22807" y="12689"/>
                    </a:lnTo>
                    <a:lnTo>
                      <a:pt x="22825" y="12472"/>
                    </a:lnTo>
                    <a:lnTo>
                      <a:pt x="22807" y="12218"/>
                    </a:lnTo>
                    <a:lnTo>
                      <a:pt x="22662" y="11748"/>
                    </a:lnTo>
                    <a:lnTo>
                      <a:pt x="22409" y="11331"/>
                    </a:lnTo>
                    <a:lnTo>
                      <a:pt x="22047" y="10987"/>
                    </a:lnTo>
                    <a:lnTo>
                      <a:pt x="21594" y="10716"/>
                    </a:lnTo>
                    <a:lnTo>
                      <a:pt x="21105" y="10517"/>
                    </a:lnTo>
                    <a:lnTo>
                      <a:pt x="20580" y="10426"/>
                    </a:lnTo>
                    <a:lnTo>
                      <a:pt x="20056" y="10426"/>
                    </a:lnTo>
                    <a:lnTo>
                      <a:pt x="19802" y="10463"/>
                    </a:lnTo>
                    <a:lnTo>
                      <a:pt x="19295" y="10589"/>
                    </a:lnTo>
                    <a:lnTo>
                      <a:pt x="18390" y="11042"/>
                    </a:lnTo>
                    <a:lnTo>
                      <a:pt x="17159" y="12019"/>
                    </a:lnTo>
                    <a:lnTo>
                      <a:pt x="16417" y="12779"/>
                    </a:lnTo>
                    <a:lnTo>
                      <a:pt x="16997" y="11494"/>
                    </a:lnTo>
                    <a:lnTo>
                      <a:pt x="17558" y="9920"/>
                    </a:lnTo>
                    <a:lnTo>
                      <a:pt x="17829" y="9141"/>
                    </a:lnTo>
                    <a:lnTo>
                      <a:pt x="18318" y="7566"/>
                    </a:lnTo>
                    <a:lnTo>
                      <a:pt x="18499" y="6752"/>
                    </a:lnTo>
                    <a:lnTo>
                      <a:pt x="18662" y="6064"/>
                    </a:lnTo>
                    <a:lnTo>
                      <a:pt x="18933" y="4562"/>
                    </a:lnTo>
                    <a:lnTo>
                      <a:pt x="19060" y="3023"/>
                    </a:lnTo>
                    <a:lnTo>
                      <a:pt x="18951" y="1901"/>
                    </a:lnTo>
                    <a:lnTo>
                      <a:pt x="18770" y="1195"/>
                    </a:lnTo>
                    <a:lnTo>
                      <a:pt x="18626" y="851"/>
                    </a:lnTo>
                    <a:lnTo>
                      <a:pt x="18463" y="562"/>
                    </a:lnTo>
                    <a:lnTo>
                      <a:pt x="18119" y="218"/>
                    </a:lnTo>
                    <a:lnTo>
                      <a:pt x="17829" y="73"/>
                    </a:lnTo>
                    <a:lnTo>
                      <a:pt x="17666" y="19"/>
                    </a:lnTo>
                    <a:lnTo>
                      <a:pt x="17431"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2" name="Google Shape;652;p21"/>
              <p:cNvSpPr/>
              <p:nvPr/>
            </p:nvSpPr>
            <p:spPr>
              <a:xfrm>
                <a:off x="4570501" y="715897"/>
                <a:ext cx="680841" cy="461169"/>
              </a:xfrm>
              <a:custGeom>
                <a:avLst/>
                <a:gdLst/>
                <a:ahLst/>
                <a:cxnLst/>
                <a:rect l="l" t="t" r="r" b="b"/>
                <a:pathLst>
                  <a:path w="21432" h="14517" extrusionOk="0">
                    <a:moveTo>
                      <a:pt x="15875" y="0"/>
                    </a:moveTo>
                    <a:lnTo>
                      <a:pt x="15802" y="181"/>
                    </a:lnTo>
                    <a:lnTo>
                      <a:pt x="15296" y="1611"/>
                    </a:lnTo>
                    <a:lnTo>
                      <a:pt x="14753" y="2842"/>
                    </a:lnTo>
                    <a:lnTo>
                      <a:pt x="14735" y="2951"/>
                    </a:lnTo>
                    <a:lnTo>
                      <a:pt x="14807" y="3041"/>
                    </a:lnTo>
                    <a:lnTo>
                      <a:pt x="14897" y="3077"/>
                    </a:lnTo>
                    <a:lnTo>
                      <a:pt x="14988" y="3023"/>
                    </a:lnTo>
                    <a:lnTo>
                      <a:pt x="15658" y="2317"/>
                    </a:lnTo>
                    <a:lnTo>
                      <a:pt x="16870" y="1340"/>
                    </a:lnTo>
                    <a:lnTo>
                      <a:pt x="17793" y="869"/>
                    </a:lnTo>
                    <a:lnTo>
                      <a:pt x="18300" y="742"/>
                    </a:lnTo>
                    <a:lnTo>
                      <a:pt x="18572" y="706"/>
                    </a:lnTo>
                    <a:lnTo>
                      <a:pt x="19151" y="724"/>
                    </a:lnTo>
                    <a:lnTo>
                      <a:pt x="19730" y="869"/>
                    </a:lnTo>
                    <a:lnTo>
                      <a:pt x="20255" y="1122"/>
                    </a:lnTo>
                    <a:lnTo>
                      <a:pt x="20472" y="1303"/>
                    </a:lnTo>
                    <a:lnTo>
                      <a:pt x="20780" y="1575"/>
                    </a:lnTo>
                    <a:lnTo>
                      <a:pt x="21052" y="2064"/>
                    </a:lnTo>
                    <a:lnTo>
                      <a:pt x="21124" y="2426"/>
                    </a:lnTo>
                    <a:lnTo>
                      <a:pt x="21124" y="2607"/>
                    </a:lnTo>
                    <a:lnTo>
                      <a:pt x="21124" y="2806"/>
                    </a:lnTo>
                    <a:lnTo>
                      <a:pt x="21015" y="3186"/>
                    </a:lnTo>
                    <a:lnTo>
                      <a:pt x="20726" y="3693"/>
                    </a:lnTo>
                    <a:lnTo>
                      <a:pt x="20110" y="4236"/>
                    </a:lnTo>
                    <a:lnTo>
                      <a:pt x="19350" y="4616"/>
                    </a:lnTo>
                    <a:lnTo>
                      <a:pt x="18970" y="4724"/>
                    </a:lnTo>
                    <a:lnTo>
                      <a:pt x="18192" y="4887"/>
                    </a:lnTo>
                    <a:lnTo>
                      <a:pt x="17395" y="4960"/>
                    </a:lnTo>
                    <a:lnTo>
                      <a:pt x="16925" y="5014"/>
                    </a:lnTo>
                    <a:lnTo>
                      <a:pt x="16002" y="5141"/>
                    </a:lnTo>
                    <a:lnTo>
                      <a:pt x="15549" y="5267"/>
                    </a:lnTo>
                    <a:lnTo>
                      <a:pt x="15115" y="5412"/>
                    </a:lnTo>
                    <a:lnTo>
                      <a:pt x="14300" y="5901"/>
                    </a:lnTo>
                    <a:lnTo>
                      <a:pt x="13685" y="6571"/>
                    </a:lnTo>
                    <a:lnTo>
                      <a:pt x="13431" y="7186"/>
                    </a:lnTo>
                    <a:lnTo>
                      <a:pt x="13377" y="7620"/>
                    </a:lnTo>
                    <a:lnTo>
                      <a:pt x="13377" y="7856"/>
                    </a:lnTo>
                    <a:lnTo>
                      <a:pt x="13413" y="7946"/>
                    </a:lnTo>
                    <a:lnTo>
                      <a:pt x="13522" y="7982"/>
                    </a:lnTo>
                    <a:lnTo>
                      <a:pt x="13848" y="8001"/>
                    </a:lnTo>
                    <a:lnTo>
                      <a:pt x="14481" y="7928"/>
                    </a:lnTo>
                    <a:lnTo>
                      <a:pt x="15422" y="7657"/>
                    </a:lnTo>
                    <a:lnTo>
                      <a:pt x="16020" y="7403"/>
                    </a:lnTo>
                    <a:lnTo>
                      <a:pt x="16545" y="7186"/>
                    </a:lnTo>
                    <a:lnTo>
                      <a:pt x="17069" y="7005"/>
                    </a:lnTo>
                    <a:lnTo>
                      <a:pt x="17359" y="6933"/>
                    </a:lnTo>
                    <a:lnTo>
                      <a:pt x="17974" y="6860"/>
                    </a:lnTo>
                    <a:lnTo>
                      <a:pt x="18554" y="6915"/>
                    </a:lnTo>
                    <a:lnTo>
                      <a:pt x="19079" y="7077"/>
                    </a:lnTo>
                    <a:lnTo>
                      <a:pt x="19296" y="7204"/>
                    </a:lnTo>
                    <a:lnTo>
                      <a:pt x="19531" y="7367"/>
                    </a:lnTo>
                    <a:lnTo>
                      <a:pt x="19839" y="7783"/>
                    </a:lnTo>
                    <a:lnTo>
                      <a:pt x="19911" y="8037"/>
                    </a:lnTo>
                    <a:lnTo>
                      <a:pt x="19929" y="8200"/>
                    </a:lnTo>
                    <a:lnTo>
                      <a:pt x="19893" y="8525"/>
                    </a:lnTo>
                    <a:lnTo>
                      <a:pt x="19712" y="8978"/>
                    </a:lnTo>
                    <a:lnTo>
                      <a:pt x="19223" y="9467"/>
                    </a:lnTo>
                    <a:lnTo>
                      <a:pt x="18590" y="9793"/>
                    </a:lnTo>
                    <a:lnTo>
                      <a:pt x="18246" y="9883"/>
                    </a:lnTo>
                    <a:lnTo>
                      <a:pt x="17793" y="9955"/>
                    </a:lnTo>
                    <a:lnTo>
                      <a:pt x="16870" y="9937"/>
                    </a:lnTo>
                    <a:lnTo>
                      <a:pt x="16382" y="9883"/>
                    </a:lnTo>
                    <a:lnTo>
                      <a:pt x="15857" y="9847"/>
                    </a:lnTo>
                    <a:lnTo>
                      <a:pt x="15296" y="9811"/>
                    </a:lnTo>
                    <a:lnTo>
                      <a:pt x="14916" y="9829"/>
                    </a:lnTo>
                    <a:lnTo>
                      <a:pt x="14137" y="9974"/>
                    </a:lnTo>
                    <a:lnTo>
                      <a:pt x="13413" y="10299"/>
                    </a:lnTo>
                    <a:lnTo>
                      <a:pt x="12834" y="10806"/>
                    </a:lnTo>
                    <a:lnTo>
                      <a:pt x="12653" y="11168"/>
                    </a:lnTo>
                    <a:lnTo>
                      <a:pt x="12635" y="11222"/>
                    </a:lnTo>
                    <a:lnTo>
                      <a:pt x="12653" y="11277"/>
                    </a:lnTo>
                    <a:lnTo>
                      <a:pt x="12689" y="11331"/>
                    </a:lnTo>
                    <a:lnTo>
                      <a:pt x="12743" y="11367"/>
                    </a:lnTo>
                    <a:lnTo>
                      <a:pt x="13087" y="11458"/>
                    </a:lnTo>
                    <a:lnTo>
                      <a:pt x="13793" y="11494"/>
                    </a:lnTo>
                    <a:lnTo>
                      <a:pt x="14843" y="11349"/>
                    </a:lnTo>
                    <a:lnTo>
                      <a:pt x="15531" y="11186"/>
                    </a:lnTo>
                    <a:lnTo>
                      <a:pt x="16201" y="11023"/>
                    </a:lnTo>
                    <a:lnTo>
                      <a:pt x="16852" y="10915"/>
                    </a:lnTo>
                    <a:lnTo>
                      <a:pt x="17178" y="10879"/>
                    </a:lnTo>
                    <a:lnTo>
                      <a:pt x="17848" y="10969"/>
                    </a:lnTo>
                    <a:lnTo>
                      <a:pt x="18463" y="11186"/>
                    </a:lnTo>
                    <a:lnTo>
                      <a:pt x="18988" y="11530"/>
                    </a:lnTo>
                    <a:lnTo>
                      <a:pt x="19187" y="11747"/>
                    </a:lnTo>
                    <a:lnTo>
                      <a:pt x="19332" y="11946"/>
                    </a:lnTo>
                    <a:lnTo>
                      <a:pt x="19477" y="12345"/>
                    </a:lnTo>
                    <a:lnTo>
                      <a:pt x="19477" y="12670"/>
                    </a:lnTo>
                    <a:lnTo>
                      <a:pt x="19423" y="12833"/>
                    </a:lnTo>
                    <a:lnTo>
                      <a:pt x="19314" y="13105"/>
                    </a:lnTo>
                    <a:lnTo>
                      <a:pt x="18898" y="13521"/>
                    </a:lnTo>
                    <a:lnTo>
                      <a:pt x="18228" y="13793"/>
                    </a:lnTo>
                    <a:lnTo>
                      <a:pt x="17341" y="13919"/>
                    </a:lnTo>
                    <a:lnTo>
                      <a:pt x="16798" y="13919"/>
                    </a:lnTo>
                    <a:lnTo>
                      <a:pt x="15513" y="13956"/>
                    </a:lnTo>
                    <a:lnTo>
                      <a:pt x="14029" y="14064"/>
                    </a:lnTo>
                    <a:lnTo>
                      <a:pt x="12327" y="14191"/>
                    </a:lnTo>
                    <a:lnTo>
                      <a:pt x="9775" y="14209"/>
                    </a:lnTo>
                    <a:lnTo>
                      <a:pt x="8255" y="13992"/>
                    </a:lnTo>
                    <a:lnTo>
                      <a:pt x="7585" y="13793"/>
                    </a:lnTo>
                    <a:lnTo>
                      <a:pt x="7241" y="13648"/>
                    </a:lnTo>
                    <a:lnTo>
                      <a:pt x="6553" y="13268"/>
                    </a:lnTo>
                    <a:lnTo>
                      <a:pt x="5503" y="12508"/>
                    </a:lnTo>
                    <a:lnTo>
                      <a:pt x="4128" y="11222"/>
                    </a:lnTo>
                    <a:lnTo>
                      <a:pt x="2788" y="9774"/>
                    </a:lnTo>
                    <a:lnTo>
                      <a:pt x="2155" y="9050"/>
                    </a:lnTo>
                    <a:lnTo>
                      <a:pt x="1123" y="7892"/>
                    </a:lnTo>
                    <a:lnTo>
                      <a:pt x="218" y="6969"/>
                    </a:lnTo>
                    <a:lnTo>
                      <a:pt x="1" y="7186"/>
                    </a:lnTo>
                    <a:lnTo>
                      <a:pt x="906" y="8109"/>
                    </a:lnTo>
                    <a:lnTo>
                      <a:pt x="1919" y="9249"/>
                    </a:lnTo>
                    <a:lnTo>
                      <a:pt x="2571" y="9992"/>
                    </a:lnTo>
                    <a:lnTo>
                      <a:pt x="3929" y="11440"/>
                    </a:lnTo>
                    <a:lnTo>
                      <a:pt x="5340" y="12761"/>
                    </a:lnTo>
                    <a:lnTo>
                      <a:pt x="6408" y="13539"/>
                    </a:lnTo>
                    <a:lnTo>
                      <a:pt x="7132" y="13937"/>
                    </a:lnTo>
                    <a:lnTo>
                      <a:pt x="7494" y="14082"/>
                    </a:lnTo>
                    <a:lnTo>
                      <a:pt x="7838" y="14191"/>
                    </a:lnTo>
                    <a:lnTo>
                      <a:pt x="8617" y="14372"/>
                    </a:lnTo>
                    <a:lnTo>
                      <a:pt x="9884" y="14517"/>
                    </a:lnTo>
                    <a:lnTo>
                      <a:pt x="10807" y="14517"/>
                    </a:lnTo>
                    <a:lnTo>
                      <a:pt x="12436" y="14480"/>
                    </a:lnTo>
                    <a:lnTo>
                      <a:pt x="14047" y="14372"/>
                    </a:lnTo>
                    <a:lnTo>
                      <a:pt x="15531" y="14263"/>
                    </a:lnTo>
                    <a:lnTo>
                      <a:pt x="16798" y="14227"/>
                    </a:lnTo>
                    <a:lnTo>
                      <a:pt x="17395" y="14227"/>
                    </a:lnTo>
                    <a:lnTo>
                      <a:pt x="18373" y="14064"/>
                    </a:lnTo>
                    <a:lnTo>
                      <a:pt x="19097" y="13738"/>
                    </a:lnTo>
                    <a:lnTo>
                      <a:pt x="19585" y="13250"/>
                    </a:lnTo>
                    <a:lnTo>
                      <a:pt x="19712" y="12924"/>
                    </a:lnTo>
                    <a:lnTo>
                      <a:pt x="19766" y="12743"/>
                    </a:lnTo>
                    <a:lnTo>
                      <a:pt x="19785" y="12399"/>
                    </a:lnTo>
                    <a:lnTo>
                      <a:pt x="19712" y="12055"/>
                    </a:lnTo>
                    <a:lnTo>
                      <a:pt x="19549" y="11711"/>
                    </a:lnTo>
                    <a:lnTo>
                      <a:pt x="19423" y="11566"/>
                    </a:lnTo>
                    <a:lnTo>
                      <a:pt x="19205" y="11313"/>
                    </a:lnTo>
                    <a:lnTo>
                      <a:pt x="18608" y="10933"/>
                    </a:lnTo>
                    <a:lnTo>
                      <a:pt x="17920" y="10679"/>
                    </a:lnTo>
                    <a:lnTo>
                      <a:pt x="17178" y="10571"/>
                    </a:lnTo>
                    <a:lnTo>
                      <a:pt x="16816" y="10607"/>
                    </a:lnTo>
                    <a:lnTo>
                      <a:pt x="16128" y="10716"/>
                    </a:lnTo>
                    <a:lnTo>
                      <a:pt x="15459" y="10897"/>
                    </a:lnTo>
                    <a:lnTo>
                      <a:pt x="14825" y="11060"/>
                    </a:lnTo>
                    <a:lnTo>
                      <a:pt x="13902" y="11186"/>
                    </a:lnTo>
                    <a:lnTo>
                      <a:pt x="13305" y="11186"/>
                    </a:lnTo>
                    <a:lnTo>
                      <a:pt x="12997" y="11132"/>
                    </a:lnTo>
                    <a:lnTo>
                      <a:pt x="13178" y="10860"/>
                    </a:lnTo>
                    <a:lnTo>
                      <a:pt x="13685" y="10480"/>
                    </a:lnTo>
                    <a:lnTo>
                      <a:pt x="14318" y="10245"/>
                    </a:lnTo>
                    <a:lnTo>
                      <a:pt x="14970" y="10136"/>
                    </a:lnTo>
                    <a:lnTo>
                      <a:pt x="15296" y="10118"/>
                    </a:lnTo>
                    <a:lnTo>
                      <a:pt x="15839" y="10136"/>
                    </a:lnTo>
                    <a:lnTo>
                      <a:pt x="16364" y="10191"/>
                    </a:lnTo>
                    <a:lnTo>
                      <a:pt x="16834" y="10227"/>
                    </a:lnTo>
                    <a:lnTo>
                      <a:pt x="17812" y="10245"/>
                    </a:lnTo>
                    <a:lnTo>
                      <a:pt x="18300" y="10191"/>
                    </a:lnTo>
                    <a:lnTo>
                      <a:pt x="18699" y="10082"/>
                    </a:lnTo>
                    <a:lnTo>
                      <a:pt x="19423" y="9684"/>
                    </a:lnTo>
                    <a:lnTo>
                      <a:pt x="19984" y="9105"/>
                    </a:lnTo>
                    <a:lnTo>
                      <a:pt x="20183" y="8562"/>
                    </a:lnTo>
                    <a:lnTo>
                      <a:pt x="20219" y="8182"/>
                    </a:lnTo>
                    <a:lnTo>
                      <a:pt x="20201" y="7982"/>
                    </a:lnTo>
                    <a:lnTo>
                      <a:pt x="20128" y="7675"/>
                    </a:lnTo>
                    <a:lnTo>
                      <a:pt x="19748" y="7132"/>
                    </a:lnTo>
                    <a:lnTo>
                      <a:pt x="19459" y="6933"/>
                    </a:lnTo>
                    <a:lnTo>
                      <a:pt x="19205" y="6806"/>
                    </a:lnTo>
                    <a:lnTo>
                      <a:pt x="18626" y="6625"/>
                    </a:lnTo>
                    <a:lnTo>
                      <a:pt x="17974" y="6571"/>
                    </a:lnTo>
                    <a:lnTo>
                      <a:pt x="17305" y="6625"/>
                    </a:lnTo>
                    <a:lnTo>
                      <a:pt x="16997" y="6715"/>
                    </a:lnTo>
                    <a:lnTo>
                      <a:pt x="16436" y="6896"/>
                    </a:lnTo>
                    <a:lnTo>
                      <a:pt x="15911" y="7132"/>
                    </a:lnTo>
                    <a:lnTo>
                      <a:pt x="15350" y="7367"/>
                    </a:lnTo>
                    <a:lnTo>
                      <a:pt x="14517" y="7620"/>
                    </a:lnTo>
                    <a:lnTo>
                      <a:pt x="13956" y="7693"/>
                    </a:lnTo>
                    <a:lnTo>
                      <a:pt x="13685" y="7693"/>
                    </a:lnTo>
                    <a:lnTo>
                      <a:pt x="13685" y="7512"/>
                    </a:lnTo>
                    <a:lnTo>
                      <a:pt x="13757" y="7150"/>
                    </a:lnTo>
                    <a:lnTo>
                      <a:pt x="14011" y="6643"/>
                    </a:lnTo>
                    <a:lnTo>
                      <a:pt x="14572" y="6082"/>
                    </a:lnTo>
                    <a:lnTo>
                      <a:pt x="15259" y="5684"/>
                    </a:lnTo>
                    <a:lnTo>
                      <a:pt x="15640" y="5557"/>
                    </a:lnTo>
                    <a:lnTo>
                      <a:pt x="16508" y="5358"/>
                    </a:lnTo>
                    <a:lnTo>
                      <a:pt x="17413" y="5267"/>
                    </a:lnTo>
                    <a:lnTo>
                      <a:pt x="18228" y="5177"/>
                    </a:lnTo>
                    <a:lnTo>
                      <a:pt x="19042" y="5014"/>
                    </a:lnTo>
                    <a:lnTo>
                      <a:pt x="19477" y="4905"/>
                    </a:lnTo>
                    <a:lnTo>
                      <a:pt x="20291" y="4471"/>
                    </a:lnTo>
                    <a:lnTo>
                      <a:pt x="20979" y="3856"/>
                    </a:lnTo>
                    <a:lnTo>
                      <a:pt x="21305" y="3276"/>
                    </a:lnTo>
                    <a:lnTo>
                      <a:pt x="21414" y="2842"/>
                    </a:lnTo>
                    <a:lnTo>
                      <a:pt x="21432" y="2607"/>
                    </a:lnTo>
                    <a:lnTo>
                      <a:pt x="21432" y="2389"/>
                    </a:lnTo>
                    <a:lnTo>
                      <a:pt x="21323" y="1973"/>
                    </a:lnTo>
                    <a:lnTo>
                      <a:pt x="21142" y="1575"/>
                    </a:lnTo>
                    <a:lnTo>
                      <a:pt x="20852" y="1231"/>
                    </a:lnTo>
                    <a:lnTo>
                      <a:pt x="20671" y="1068"/>
                    </a:lnTo>
                    <a:lnTo>
                      <a:pt x="20418" y="869"/>
                    </a:lnTo>
                    <a:lnTo>
                      <a:pt x="19839" y="579"/>
                    </a:lnTo>
                    <a:lnTo>
                      <a:pt x="19187" y="417"/>
                    </a:lnTo>
                    <a:lnTo>
                      <a:pt x="18554" y="398"/>
                    </a:lnTo>
                    <a:lnTo>
                      <a:pt x="18228" y="453"/>
                    </a:lnTo>
                    <a:lnTo>
                      <a:pt x="17812" y="561"/>
                    </a:lnTo>
                    <a:lnTo>
                      <a:pt x="17015" y="905"/>
                    </a:lnTo>
                    <a:lnTo>
                      <a:pt x="15965" y="1647"/>
                    </a:lnTo>
                    <a:lnTo>
                      <a:pt x="15350" y="2227"/>
                    </a:lnTo>
                    <a:lnTo>
                      <a:pt x="15694" y="1394"/>
                    </a:lnTo>
                    <a:lnTo>
                      <a:pt x="16092" y="290"/>
                    </a:lnTo>
                    <a:lnTo>
                      <a:pt x="16164" y="109"/>
                    </a:lnTo>
                    <a:lnTo>
                      <a:pt x="1587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3" name="Google Shape;653;p21"/>
              <p:cNvSpPr/>
              <p:nvPr/>
            </p:nvSpPr>
            <p:spPr>
              <a:xfrm>
                <a:off x="4517037" y="397333"/>
                <a:ext cx="734306" cy="779733"/>
              </a:xfrm>
              <a:custGeom>
                <a:avLst/>
                <a:gdLst/>
                <a:ahLst/>
                <a:cxnLst/>
                <a:rect l="l" t="t" r="r" b="b"/>
                <a:pathLst>
                  <a:path w="23115" h="24545" extrusionOk="0">
                    <a:moveTo>
                      <a:pt x="17558" y="1"/>
                    </a:moveTo>
                    <a:lnTo>
                      <a:pt x="17015" y="109"/>
                    </a:lnTo>
                    <a:lnTo>
                      <a:pt x="16508" y="399"/>
                    </a:lnTo>
                    <a:lnTo>
                      <a:pt x="16056" y="797"/>
                    </a:lnTo>
                    <a:lnTo>
                      <a:pt x="15476" y="1557"/>
                    </a:lnTo>
                    <a:lnTo>
                      <a:pt x="14933" y="2553"/>
                    </a:lnTo>
                    <a:lnTo>
                      <a:pt x="14807" y="2915"/>
                    </a:lnTo>
                    <a:lnTo>
                      <a:pt x="14698" y="3277"/>
                    </a:lnTo>
                    <a:lnTo>
                      <a:pt x="14553" y="3983"/>
                    </a:lnTo>
                    <a:lnTo>
                      <a:pt x="14463" y="5069"/>
                    </a:lnTo>
                    <a:lnTo>
                      <a:pt x="14463" y="5793"/>
                    </a:lnTo>
                    <a:lnTo>
                      <a:pt x="14445" y="6408"/>
                    </a:lnTo>
                    <a:lnTo>
                      <a:pt x="14354" y="7657"/>
                    </a:lnTo>
                    <a:lnTo>
                      <a:pt x="14209" y="8272"/>
                    </a:lnTo>
                    <a:lnTo>
                      <a:pt x="14028" y="8888"/>
                    </a:lnTo>
                    <a:lnTo>
                      <a:pt x="13449" y="10227"/>
                    </a:lnTo>
                    <a:lnTo>
                      <a:pt x="13051" y="10988"/>
                    </a:lnTo>
                    <a:lnTo>
                      <a:pt x="12291" y="7277"/>
                    </a:lnTo>
                    <a:lnTo>
                      <a:pt x="11711" y="4616"/>
                    </a:lnTo>
                    <a:lnTo>
                      <a:pt x="11603" y="4200"/>
                    </a:lnTo>
                    <a:lnTo>
                      <a:pt x="11368" y="3802"/>
                    </a:lnTo>
                    <a:lnTo>
                      <a:pt x="11241" y="3639"/>
                    </a:lnTo>
                    <a:lnTo>
                      <a:pt x="10987" y="3458"/>
                    </a:lnTo>
                    <a:lnTo>
                      <a:pt x="10607" y="3367"/>
                    </a:lnTo>
                    <a:lnTo>
                      <a:pt x="10408" y="3422"/>
                    </a:lnTo>
                    <a:lnTo>
                      <a:pt x="10119" y="3548"/>
                    </a:lnTo>
                    <a:lnTo>
                      <a:pt x="9576" y="4109"/>
                    </a:lnTo>
                    <a:lnTo>
                      <a:pt x="9177" y="4833"/>
                    </a:lnTo>
                    <a:lnTo>
                      <a:pt x="8942" y="5521"/>
                    </a:lnTo>
                    <a:lnTo>
                      <a:pt x="8924" y="5793"/>
                    </a:lnTo>
                    <a:lnTo>
                      <a:pt x="8942" y="6227"/>
                    </a:lnTo>
                    <a:lnTo>
                      <a:pt x="9123" y="7078"/>
                    </a:lnTo>
                    <a:lnTo>
                      <a:pt x="9648" y="8291"/>
                    </a:lnTo>
                    <a:lnTo>
                      <a:pt x="10064" y="9051"/>
                    </a:lnTo>
                    <a:lnTo>
                      <a:pt x="10137" y="9196"/>
                    </a:lnTo>
                    <a:lnTo>
                      <a:pt x="10553" y="9956"/>
                    </a:lnTo>
                    <a:lnTo>
                      <a:pt x="11006" y="11187"/>
                    </a:lnTo>
                    <a:lnTo>
                      <a:pt x="11114" y="12037"/>
                    </a:lnTo>
                    <a:lnTo>
                      <a:pt x="11060" y="12472"/>
                    </a:lnTo>
                    <a:lnTo>
                      <a:pt x="11024" y="12671"/>
                    </a:lnTo>
                    <a:lnTo>
                      <a:pt x="10879" y="13087"/>
                    </a:lnTo>
                    <a:lnTo>
                      <a:pt x="10644" y="13467"/>
                    </a:lnTo>
                    <a:lnTo>
                      <a:pt x="10300" y="13739"/>
                    </a:lnTo>
                    <a:lnTo>
                      <a:pt x="10082" y="13829"/>
                    </a:lnTo>
                    <a:lnTo>
                      <a:pt x="9847" y="13884"/>
                    </a:lnTo>
                    <a:lnTo>
                      <a:pt x="9395" y="13811"/>
                    </a:lnTo>
                    <a:lnTo>
                      <a:pt x="9177" y="13684"/>
                    </a:lnTo>
                    <a:lnTo>
                      <a:pt x="8924" y="13503"/>
                    </a:lnTo>
                    <a:lnTo>
                      <a:pt x="8526" y="12979"/>
                    </a:lnTo>
                    <a:lnTo>
                      <a:pt x="8218" y="12327"/>
                    </a:lnTo>
                    <a:lnTo>
                      <a:pt x="8019" y="11639"/>
                    </a:lnTo>
                    <a:lnTo>
                      <a:pt x="7965" y="11313"/>
                    </a:lnTo>
                    <a:lnTo>
                      <a:pt x="7856" y="10553"/>
                    </a:lnTo>
                    <a:lnTo>
                      <a:pt x="7476" y="9359"/>
                    </a:lnTo>
                    <a:lnTo>
                      <a:pt x="7096" y="8743"/>
                    </a:lnTo>
                    <a:lnTo>
                      <a:pt x="6788" y="8435"/>
                    </a:lnTo>
                    <a:lnTo>
                      <a:pt x="6444" y="8218"/>
                    </a:lnTo>
                    <a:lnTo>
                      <a:pt x="6064" y="8110"/>
                    </a:lnTo>
                    <a:lnTo>
                      <a:pt x="5865" y="8091"/>
                    </a:lnTo>
                    <a:lnTo>
                      <a:pt x="5666" y="8110"/>
                    </a:lnTo>
                    <a:lnTo>
                      <a:pt x="5286" y="8200"/>
                    </a:lnTo>
                    <a:lnTo>
                      <a:pt x="4942" y="8399"/>
                    </a:lnTo>
                    <a:lnTo>
                      <a:pt x="4652" y="8689"/>
                    </a:lnTo>
                    <a:lnTo>
                      <a:pt x="4544" y="8870"/>
                    </a:lnTo>
                    <a:lnTo>
                      <a:pt x="4381" y="9159"/>
                    </a:lnTo>
                    <a:lnTo>
                      <a:pt x="4218" y="9793"/>
                    </a:lnTo>
                    <a:lnTo>
                      <a:pt x="4200" y="10481"/>
                    </a:lnTo>
                    <a:lnTo>
                      <a:pt x="4345" y="11114"/>
                    </a:lnTo>
                    <a:lnTo>
                      <a:pt x="4489" y="11404"/>
                    </a:lnTo>
                    <a:lnTo>
                      <a:pt x="4652" y="11712"/>
                    </a:lnTo>
                    <a:lnTo>
                      <a:pt x="5087" y="12236"/>
                    </a:lnTo>
                    <a:lnTo>
                      <a:pt x="5847" y="12942"/>
                    </a:lnTo>
                    <a:lnTo>
                      <a:pt x="6390" y="13359"/>
                    </a:lnTo>
                    <a:lnTo>
                      <a:pt x="6915" y="13775"/>
                    </a:lnTo>
                    <a:lnTo>
                      <a:pt x="7422" y="14209"/>
                    </a:lnTo>
                    <a:lnTo>
                      <a:pt x="7766" y="14590"/>
                    </a:lnTo>
                    <a:lnTo>
                      <a:pt x="8309" y="15440"/>
                    </a:lnTo>
                    <a:lnTo>
                      <a:pt x="8526" y="16128"/>
                    </a:lnTo>
                    <a:lnTo>
                      <a:pt x="8562" y="16581"/>
                    </a:lnTo>
                    <a:lnTo>
                      <a:pt x="8508" y="17015"/>
                    </a:lnTo>
                    <a:lnTo>
                      <a:pt x="8345" y="17413"/>
                    </a:lnTo>
                    <a:lnTo>
                      <a:pt x="8200" y="17594"/>
                    </a:lnTo>
                    <a:lnTo>
                      <a:pt x="8073" y="17739"/>
                    </a:lnTo>
                    <a:lnTo>
                      <a:pt x="7766" y="17956"/>
                    </a:lnTo>
                    <a:lnTo>
                      <a:pt x="7313" y="18119"/>
                    </a:lnTo>
                    <a:lnTo>
                      <a:pt x="7042" y="18155"/>
                    </a:lnTo>
                    <a:lnTo>
                      <a:pt x="6788" y="18155"/>
                    </a:lnTo>
                    <a:lnTo>
                      <a:pt x="6263" y="18083"/>
                    </a:lnTo>
                    <a:lnTo>
                      <a:pt x="5775" y="17920"/>
                    </a:lnTo>
                    <a:lnTo>
                      <a:pt x="5304" y="17648"/>
                    </a:lnTo>
                    <a:lnTo>
                      <a:pt x="5105" y="17486"/>
                    </a:lnTo>
                    <a:lnTo>
                      <a:pt x="4815" y="17196"/>
                    </a:lnTo>
                    <a:lnTo>
                      <a:pt x="4345" y="16526"/>
                    </a:lnTo>
                    <a:lnTo>
                      <a:pt x="3802" y="15404"/>
                    </a:lnTo>
                    <a:lnTo>
                      <a:pt x="3494" y="14626"/>
                    </a:lnTo>
                    <a:lnTo>
                      <a:pt x="3385" y="14318"/>
                    </a:lnTo>
                    <a:lnTo>
                      <a:pt x="3277" y="14046"/>
                    </a:lnTo>
                    <a:lnTo>
                      <a:pt x="2987" y="13485"/>
                    </a:lnTo>
                    <a:lnTo>
                      <a:pt x="2607" y="12979"/>
                    </a:lnTo>
                    <a:lnTo>
                      <a:pt x="2082" y="12617"/>
                    </a:lnTo>
                    <a:lnTo>
                      <a:pt x="1774" y="12544"/>
                    </a:lnTo>
                    <a:lnTo>
                      <a:pt x="1449" y="12526"/>
                    </a:lnTo>
                    <a:lnTo>
                      <a:pt x="851" y="12743"/>
                    </a:lnTo>
                    <a:lnTo>
                      <a:pt x="598" y="12979"/>
                    </a:lnTo>
                    <a:lnTo>
                      <a:pt x="435" y="13141"/>
                    </a:lnTo>
                    <a:lnTo>
                      <a:pt x="182" y="13558"/>
                    </a:lnTo>
                    <a:lnTo>
                      <a:pt x="37" y="14010"/>
                    </a:lnTo>
                    <a:lnTo>
                      <a:pt x="1" y="14481"/>
                    </a:lnTo>
                    <a:lnTo>
                      <a:pt x="37" y="14698"/>
                    </a:lnTo>
                    <a:lnTo>
                      <a:pt x="109" y="15096"/>
                    </a:lnTo>
                    <a:lnTo>
                      <a:pt x="453" y="15802"/>
                    </a:lnTo>
                    <a:lnTo>
                      <a:pt x="1195" y="16725"/>
                    </a:lnTo>
                    <a:lnTo>
                      <a:pt x="1684" y="17214"/>
                    </a:lnTo>
                    <a:lnTo>
                      <a:pt x="1901" y="16997"/>
                    </a:lnTo>
                    <a:lnTo>
                      <a:pt x="1340" y="16436"/>
                    </a:lnTo>
                    <a:lnTo>
                      <a:pt x="670" y="15585"/>
                    </a:lnTo>
                    <a:lnTo>
                      <a:pt x="399" y="14988"/>
                    </a:lnTo>
                    <a:lnTo>
                      <a:pt x="326" y="14662"/>
                    </a:lnTo>
                    <a:lnTo>
                      <a:pt x="308" y="14463"/>
                    </a:lnTo>
                    <a:lnTo>
                      <a:pt x="344" y="14065"/>
                    </a:lnTo>
                    <a:lnTo>
                      <a:pt x="471" y="13684"/>
                    </a:lnTo>
                    <a:lnTo>
                      <a:pt x="670" y="13322"/>
                    </a:lnTo>
                    <a:lnTo>
                      <a:pt x="797" y="13178"/>
                    </a:lnTo>
                    <a:lnTo>
                      <a:pt x="1014" y="12997"/>
                    </a:lnTo>
                    <a:lnTo>
                      <a:pt x="1485" y="12834"/>
                    </a:lnTo>
                    <a:lnTo>
                      <a:pt x="1720" y="12852"/>
                    </a:lnTo>
                    <a:lnTo>
                      <a:pt x="1992" y="12906"/>
                    </a:lnTo>
                    <a:lnTo>
                      <a:pt x="2426" y="13232"/>
                    </a:lnTo>
                    <a:lnTo>
                      <a:pt x="2897" y="13938"/>
                    </a:lnTo>
                    <a:lnTo>
                      <a:pt x="3096" y="14427"/>
                    </a:lnTo>
                    <a:lnTo>
                      <a:pt x="3204" y="14734"/>
                    </a:lnTo>
                    <a:lnTo>
                      <a:pt x="3512" y="15549"/>
                    </a:lnTo>
                    <a:lnTo>
                      <a:pt x="4091" y="16707"/>
                    </a:lnTo>
                    <a:lnTo>
                      <a:pt x="4598" y="17395"/>
                    </a:lnTo>
                    <a:lnTo>
                      <a:pt x="4906" y="17703"/>
                    </a:lnTo>
                    <a:lnTo>
                      <a:pt x="5123" y="17884"/>
                    </a:lnTo>
                    <a:lnTo>
                      <a:pt x="5648" y="18191"/>
                    </a:lnTo>
                    <a:lnTo>
                      <a:pt x="6191" y="18391"/>
                    </a:lnTo>
                    <a:lnTo>
                      <a:pt x="6770" y="18463"/>
                    </a:lnTo>
                    <a:lnTo>
                      <a:pt x="7060" y="18463"/>
                    </a:lnTo>
                    <a:lnTo>
                      <a:pt x="7476" y="18409"/>
                    </a:lnTo>
                    <a:lnTo>
                      <a:pt x="8182" y="18065"/>
                    </a:lnTo>
                    <a:lnTo>
                      <a:pt x="8435" y="17775"/>
                    </a:lnTo>
                    <a:lnTo>
                      <a:pt x="8598" y="17558"/>
                    </a:lnTo>
                    <a:lnTo>
                      <a:pt x="8797" y="17105"/>
                    </a:lnTo>
                    <a:lnTo>
                      <a:pt x="8870" y="16617"/>
                    </a:lnTo>
                    <a:lnTo>
                      <a:pt x="8833" y="16110"/>
                    </a:lnTo>
                    <a:lnTo>
                      <a:pt x="8598" y="15350"/>
                    </a:lnTo>
                    <a:lnTo>
                      <a:pt x="8019" y="14390"/>
                    </a:lnTo>
                    <a:lnTo>
                      <a:pt x="7621" y="13992"/>
                    </a:lnTo>
                    <a:lnTo>
                      <a:pt x="7114" y="13540"/>
                    </a:lnTo>
                    <a:lnTo>
                      <a:pt x="6571" y="13123"/>
                    </a:lnTo>
                    <a:lnTo>
                      <a:pt x="6046" y="12707"/>
                    </a:lnTo>
                    <a:lnTo>
                      <a:pt x="5322" y="12037"/>
                    </a:lnTo>
                    <a:lnTo>
                      <a:pt x="4906" y="11549"/>
                    </a:lnTo>
                    <a:lnTo>
                      <a:pt x="4743" y="11259"/>
                    </a:lnTo>
                    <a:lnTo>
                      <a:pt x="4616" y="11006"/>
                    </a:lnTo>
                    <a:lnTo>
                      <a:pt x="4489" y="10445"/>
                    </a:lnTo>
                    <a:lnTo>
                      <a:pt x="4508" y="9847"/>
                    </a:lnTo>
                    <a:lnTo>
                      <a:pt x="4652" y="9286"/>
                    </a:lnTo>
                    <a:lnTo>
                      <a:pt x="4797" y="9033"/>
                    </a:lnTo>
                    <a:lnTo>
                      <a:pt x="4942" y="8797"/>
                    </a:lnTo>
                    <a:lnTo>
                      <a:pt x="5322" y="8508"/>
                    </a:lnTo>
                    <a:lnTo>
                      <a:pt x="5648" y="8399"/>
                    </a:lnTo>
                    <a:lnTo>
                      <a:pt x="5847" y="8399"/>
                    </a:lnTo>
                    <a:lnTo>
                      <a:pt x="6028" y="8417"/>
                    </a:lnTo>
                    <a:lnTo>
                      <a:pt x="6354" y="8508"/>
                    </a:lnTo>
                    <a:lnTo>
                      <a:pt x="6788" y="8815"/>
                    </a:lnTo>
                    <a:lnTo>
                      <a:pt x="7241" y="9558"/>
                    </a:lnTo>
                    <a:lnTo>
                      <a:pt x="7566" y="10662"/>
                    </a:lnTo>
                    <a:lnTo>
                      <a:pt x="7675" y="11350"/>
                    </a:lnTo>
                    <a:lnTo>
                      <a:pt x="7729" y="11712"/>
                    </a:lnTo>
                    <a:lnTo>
                      <a:pt x="7947" y="12454"/>
                    </a:lnTo>
                    <a:lnTo>
                      <a:pt x="8272" y="13160"/>
                    </a:lnTo>
                    <a:lnTo>
                      <a:pt x="8725" y="13739"/>
                    </a:lnTo>
                    <a:lnTo>
                      <a:pt x="9014" y="13938"/>
                    </a:lnTo>
                    <a:lnTo>
                      <a:pt x="9286" y="14101"/>
                    </a:lnTo>
                    <a:lnTo>
                      <a:pt x="9865" y="14191"/>
                    </a:lnTo>
                    <a:lnTo>
                      <a:pt x="10173" y="14119"/>
                    </a:lnTo>
                    <a:lnTo>
                      <a:pt x="10426" y="14010"/>
                    </a:lnTo>
                    <a:lnTo>
                      <a:pt x="10861" y="13684"/>
                    </a:lnTo>
                    <a:lnTo>
                      <a:pt x="11150" y="13232"/>
                    </a:lnTo>
                    <a:lnTo>
                      <a:pt x="11331" y="12743"/>
                    </a:lnTo>
                    <a:lnTo>
                      <a:pt x="11368" y="12526"/>
                    </a:lnTo>
                    <a:lnTo>
                      <a:pt x="11422" y="12055"/>
                    </a:lnTo>
                    <a:lnTo>
                      <a:pt x="11295" y="11150"/>
                    </a:lnTo>
                    <a:lnTo>
                      <a:pt x="10825" y="9847"/>
                    </a:lnTo>
                    <a:lnTo>
                      <a:pt x="10408" y="9051"/>
                    </a:lnTo>
                    <a:lnTo>
                      <a:pt x="10336" y="8906"/>
                    </a:lnTo>
                    <a:lnTo>
                      <a:pt x="9920" y="8164"/>
                    </a:lnTo>
                    <a:lnTo>
                      <a:pt x="9431" y="7005"/>
                    </a:lnTo>
                    <a:lnTo>
                      <a:pt x="9250" y="6209"/>
                    </a:lnTo>
                    <a:lnTo>
                      <a:pt x="9232" y="5793"/>
                    </a:lnTo>
                    <a:lnTo>
                      <a:pt x="9250" y="5576"/>
                    </a:lnTo>
                    <a:lnTo>
                      <a:pt x="9449" y="4960"/>
                    </a:lnTo>
                    <a:lnTo>
                      <a:pt x="9811" y="4309"/>
                    </a:lnTo>
                    <a:lnTo>
                      <a:pt x="10263" y="3820"/>
                    </a:lnTo>
                    <a:lnTo>
                      <a:pt x="10499" y="3693"/>
                    </a:lnTo>
                    <a:lnTo>
                      <a:pt x="10662" y="3675"/>
                    </a:lnTo>
                    <a:lnTo>
                      <a:pt x="10987" y="3802"/>
                    </a:lnTo>
                    <a:lnTo>
                      <a:pt x="11132" y="3983"/>
                    </a:lnTo>
                    <a:lnTo>
                      <a:pt x="11313" y="4309"/>
                    </a:lnTo>
                    <a:lnTo>
                      <a:pt x="11422" y="4689"/>
                    </a:lnTo>
                    <a:lnTo>
                      <a:pt x="12182" y="8236"/>
                    </a:lnTo>
                    <a:lnTo>
                      <a:pt x="12852" y="11440"/>
                    </a:lnTo>
                    <a:lnTo>
                      <a:pt x="12888" y="11531"/>
                    </a:lnTo>
                    <a:lnTo>
                      <a:pt x="12960" y="11549"/>
                    </a:lnTo>
                    <a:lnTo>
                      <a:pt x="13069" y="11549"/>
                    </a:lnTo>
                    <a:lnTo>
                      <a:pt x="13123" y="11476"/>
                    </a:lnTo>
                    <a:lnTo>
                      <a:pt x="13612" y="10607"/>
                    </a:lnTo>
                    <a:lnTo>
                      <a:pt x="14282" y="9069"/>
                    </a:lnTo>
                    <a:lnTo>
                      <a:pt x="14499" y="8363"/>
                    </a:lnTo>
                    <a:lnTo>
                      <a:pt x="14644" y="7711"/>
                    </a:lnTo>
                    <a:lnTo>
                      <a:pt x="14752" y="6426"/>
                    </a:lnTo>
                    <a:lnTo>
                      <a:pt x="14752" y="5793"/>
                    </a:lnTo>
                    <a:lnTo>
                      <a:pt x="14770" y="5087"/>
                    </a:lnTo>
                    <a:lnTo>
                      <a:pt x="14897" y="3693"/>
                    </a:lnTo>
                    <a:lnTo>
                      <a:pt x="15096" y="3005"/>
                    </a:lnTo>
                    <a:lnTo>
                      <a:pt x="15241" y="2625"/>
                    </a:lnTo>
                    <a:lnTo>
                      <a:pt x="15748" y="1684"/>
                    </a:lnTo>
                    <a:lnTo>
                      <a:pt x="16273" y="1014"/>
                    </a:lnTo>
                    <a:lnTo>
                      <a:pt x="16671" y="652"/>
                    </a:lnTo>
                    <a:lnTo>
                      <a:pt x="17105" y="399"/>
                    </a:lnTo>
                    <a:lnTo>
                      <a:pt x="17558" y="308"/>
                    </a:lnTo>
                    <a:lnTo>
                      <a:pt x="17793" y="345"/>
                    </a:lnTo>
                    <a:lnTo>
                      <a:pt x="18047" y="417"/>
                    </a:lnTo>
                    <a:lnTo>
                      <a:pt x="18481" y="797"/>
                    </a:lnTo>
                    <a:lnTo>
                      <a:pt x="18626" y="1087"/>
                    </a:lnTo>
                    <a:lnTo>
                      <a:pt x="18771" y="1394"/>
                    </a:lnTo>
                    <a:lnTo>
                      <a:pt x="18952" y="2082"/>
                    </a:lnTo>
                    <a:lnTo>
                      <a:pt x="19060" y="3150"/>
                    </a:lnTo>
                    <a:lnTo>
                      <a:pt x="18952" y="4652"/>
                    </a:lnTo>
                    <a:lnTo>
                      <a:pt x="18680" y="6119"/>
                    </a:lnTo>
                    <a:lnTo>
                      <a:pt x="18517" y="6806"/>
                    </a:lnTo>
                    <a:lnTo>
                      <a:pt x="18499" y="6897"/>
                    </a:lnTo>
                    <a:lnTo>
                      <a:pt x="18336" y="7603"/>
                    </a:lnTo>
                    <a:lnTo>
                      <a:pt x="17866" y="9159"/>
                    </a:lnTo>
                    <a:lnTo>
                      <a:pt x="17558" y="10028"/>
                    </a:lnTo>
                    <a:lnTo>
                      <a:pt x="17485" y="10209"/>
                    </a:lnTo>
                    <a:lnTo>
                      <a:pt x="16979" y="11639"/>
                    </a:lnTo>
                    <a:lnTo>
                      <a:pt x="16436" y="12870"/>
                    </a:lnTo>
                    <a:lnTo>
                      <a:pt x="16418" y="12979"/>
                    </a:lnTo>
                    <a:lnTo>
                      <a:pt x="16490" y="13069"/>
                    </a:lnTo>
                    <a:lnTo>
                      <a:pt x="16580" y="13105"/>
                    </a:lnTo>
                    <a:lnTo>
                      <a:pt x="16671" y="13051"/>
                    </a:lnTo>
                    <a:lnTo>
                      <a:pt x="17341" y="12345"/>
                    </a:lnTo>
                    <a:lnTo>
                      <a:pt x="18553" y="11368"/>
                    </a:lnTo>
                    <a:lnTo>
                      <a:pt x="19476" y="10897"/>
                    </a:lnTo>
                    <a:lnTo>
                      <a:pt x="19983" y="10770"/>
                    </a:lnTo>
                    <a:lnTo>
                      <a:pt x="20255" y="10734"/>
                    </a:lnTo>
                    <a:lnTo>
                      <a:pt x="20834" y="10752"/>
                    </a:lnTo>
                    <a:lnTo>
                      <a:pt x="21413" y="10897"/>
                    </a:lnTo>
                    <a:lnTo>
                      <a:pt x="21938" y="11150"/>
                    </a:lnTo>
                    <a:lnTo>
                      <a:pt x="22155" y="11331"/>
                    </a:lnTo>
                    <a:lnTo>
                      <a:pt x="22463" y="11603"/>
                    </a:lnTo>
                    <a:lnTo>
                      <a:pt x="22735" y="12092"/>
                    </a:lnTo>
                    <a:lnTo>
                      <a:pt x="22807" y="12454"/>
                    </a:lnTo>
                    <a:lnTo>
                      <a:pt x="22807" y="12635"/>
                    </a:lnTo>
                    <a:lnTo>
                      <a:pt x="22807" y="12834"/>
                    </a:lnTo>
                    <a:lnTo>
                      <a:pt x="22698" y="13214"/>
                    </a:lnTo>
                    <a:lnTo>
                      <a:pt x="22409" y="13721"/>
                    </a:lnTo>
                    <a:lnTo>
                      <a:pt x="21793" y="14264"/>
                    </a:lnTo>
                    <a:lnTo>
                      <a:pt x="21033" y="14644"/>
                    </a:lnTo>
                    <a:lnTo>
                      <a:pt x="20653" y="14752"/>
                    </a:lnTo>
                    <a:lnTo>
                      <a:pt x="19875" y="14915"/>
                    </a:lnTo>
                    <a:lnTo>
                      <a:pt x="19078" y="14988"/>
                    </a:lnTo>
                    <a:lnTo>
                      <a:pt x="18608" y="15042"/>
                    </a:lnTo>
                    <a:lnTo>
                      <a:pt x="17685" y="15169"/>
                    </a:lnTo>
                    <a:lnTo>
                      <a:pt x="17232" y="15295"/>
                    </a:lnTo>
                    <a:lnTo>
                      <a:pt x="16798" y="15440"/>
                    </a:lnTo>
                    <a:lnTo>
                      <a:pt x="15983" y="15929"/>
                    </a:lnTo>
                    <a:lnTo>
                      <a:pt x="15368" y="16599"/>
                    </a:lnTo>
                    <a:lnTo>
                      <a:pt x="15114" y="17214"/>
                    </a:lnTo>
                    <a:lnTo>
                      <a:pt x="15060" y="17648"/>
                    </a:lnTo>
                    <a:lnTo>
                      <a:pt x="15060" y="17884"/>
                    </a:lnTo>
                    <a:lnTo>
                      <a:pt x="15096" y="17974"/>
                    </a:lnTo>
                    <a:lnTo>
                      <a:pt x="15205" y="18010"/>
                    </a:lnTo>
                    <a:lnTo>
                      <a:pt x="15531" y="18029"/>
                    </a:lnTo>
                    <a:lnTo>
                      <a:pt x="16164" y="17956"/>
                    </a:lnTo>
                    <a:lnTo>
                      <a:pt x="17105" y="17685"/>
                    </a:lnTo>
                    <a:lnTo>
                      <a:pt x="17703" y="17431"/>
                    </a:lnTo>
                    <a:lnTo>
                      <a:pt x="18228" y="17214"/>
                    </a:lnTo>
                    <a:lnTo>
                      <a:pt x="18752" y="17033"/>
                    </a:lnTo>
                    <a:lnTo>
                      <a:pt x="19042" y="16961"/>
                    </a:lnTo>
                    <a:lnTo>
                      <a:pt x="19657" y="16888"/>
                    </a:lnTo>
                    <a:lnTo>
                      <a:pt x="20237" y="16943"/>
                    </a:lnTo>
                    <a:lnTo>
                      <a:pt x="20762" y="17105"/>
                    </a:lnTo>
                    <a:lnTo>
                      <a:pt x="20979" y="17232"/>
                    </a:lnTo>
                    <a:lnTo>
                      <a:pt x="21214" y="17395"/>
                    </a:lnTo>
                    <a:lnTo>
                      <a:pt x="21522" y="17811"/>
                    </a:lnTo>
                    <a:lnTo>
                      <a:pt x="21594" y="18065"/>
                    </a:lnTo>
                    <a:lnTo>
                      <a:pt x="21612" y="18228"/>
                    </a:lnTo>
                    <a:lnTo>
                      <a:pt x="21576" y="18553"/>
                    </a:lnTo>
                    <a:lnTo>
                      <a:pt x="21395" y="19006"/>
                    </a:lnTo>
                    <a:lnTo>
                      <a:pt x="20906" y="19495"/>
                    </a:lnTo>
                    <a:lnTo>
                      <a:pt x="20273" y="19821"/>
                    </a:lnTo>
                    <a:lnTo>
                      <a:pt x="19929" y="19911"/>
                    </a:lnTo>
                    <a:lnTo>
                      <a:pt x="19476" y="19983"/>
                    </a:lnTo>
                    <a:lnTo>
                      <a:pt x="18553" y="19965"/>
                    </a:lnTo>
                    <a:lnTo>
                      <a:pt x="18065" y="19911"/>
                    </a:lnTo>
                    <a:lnTo>
                      <a:pt x="17540" y="19875"/>
                    </a:lnTo>
                    <a:lnTo>
                      <a:pt x="16979" y="19839"/>
                    </a:lnTo>
                    <a:lnTo>
                      <a:pt x="16599" y="19857"/>
                    </a:lnTo>
                    <a:lnTo>
                      <a:pt x="15820" y="20002"/>
                    </a:lnTo>
                    <a:lnTo>
                      <a:pt x="15096" y="20327"/>
                    </a:lnTo>
                    <a:lnTo>
                      <a:pt x="14517" y="20834"/>
                    </a:lnTo>
                    <a:lnTo>
                      <a:pt x="14336" y="21196"/>
                    </a:lnTo>
                    <a:lnTo>
                      <a:pt x="14318" y="21250"/>
                    </a:lnTo>
                    <a:lnTo>
                      <a:pt x="14336" y="21305"/>
                    </a:lnTo>
                    <a:lnTo>
                      <a:pt x="14372" y="21359"/>
                    </a:lnTo>
                    <a:lnTo>
                      <a:pt x="14426" y="21395"/>
                    </a:lnTo>
                    <a:lnTo>
                      <a:pt x="14770" y="21486"/>
                    </a:lnTo>
                    <a:lnTo>
                      <a:pt x="15476" y="21522"/>
                    </a:lnTo>
                    <a:lnTo>
                      <a:pt x="16526" y="21377"/>
                    </a:lnTo>
                    <a:lnTo>
                      <a:pt x="17214" y="21214"/>
                    </a:lnTo>
                    <a:lnTo>
                      <a:pt x="17884" y="21051"/>
                    </a:lnTo>
                    <a:lnTo>
                      <a:pt x="18535" y="20943"/>
                    </a:lnTo>
                    <a:lnTo>
                      <a:pt x="18861" y="20907"/>
                    </a:lnTo>
                    <a:lnTo>
                      <a:pt x="19531" y="20997"/>
                    </a:lnTo>
                    <a:lnTo>
                      <a:pt x="20146" y="21214"/>
                    </a:lnTo>
                    <a:lnTo>
                      <a:pt x="20671" y="21558"/>
                    </a:lnTo>
                    <a:lnTo>
                      <a:pt x="20870" y="21775"/>
                    </a:lnTo>
                    <a:lnTo>
                      <a:pt x="21015" y="21974"/>
                    </a:lnTo>
                    <a:lnTo>
                      <a:pt x="21160" y="22373"/>
                    </a:lnTo>
                    <a:lnTo>
                      <a:pt x="21160" y="22698"/>
                    </a:lnTo>
                    <a:lnTo>
                      <a:pt x="21106" y="22861"/>
                    </a:lnTo>
                    <a:lnTo>
                      <a:pt x="20997" y="23133"/>
                    </a:lnTo>
                    <a:lnTo>
                      <a:pt x="20581" y="23549"/>
                    </a:lnTo>
                    <a:lnTo>
                      <a:pt x="19911" y="23821"/>
                    </a:lnTo>
                    <a:lnTo>
                      <a:pt x="19024" y="23947"/>
                    </a:lnTo>
                    <a:lnTo>
                      <a:pt x="18481" y="23947"/>
                    </a:lnTo>
                    <a:lnTo>
                      <a:pt x="17196" y="23984"/>
                    </a:lnTo>
                    <a:lnTo>
                      <a:pt x="15712" y="24092"/>
                    </a:lnTo>
                    <a:lnTo>
                      <a:pt x="14010" y="24219"/>
                    </a:lnTo>
                    <a:lnTo>
                      <a:pt x="11458" y="24237"/>
                    </a:lnTo>
                    <a:lnTo>
                      <a:pt x="9938" y="24020"/>
                    </a:lnTo>
                    <a:lnTo>
                      <a:pt x="9268" y="23821"/>
                    </a:lnTo>
                    <a:lnTo>
                      <a:pt x="9177" y="24110"/>
                    </a:lnTo>
                    <a:lnTo>
                      <a:pt x="9521" y="24219"/>
                    </a:lnTo>
                    <a:lnTo>
                      <a:pt x="10300" y="24400"/>
                    </a:lnTo>
                    <a:lnTo>
                      <a:pt x="11567" y="24545"/>
                    </a:lnTo>
                    <a:lnTo>
                      <a:pt x="12490" y="24545"/>
                    </a:lnTo>
                    <a:lnTo>
                      <a:pt x="14119" y="24508"/>
                    </a:lnTo>
                    <a:lnTo>
                      <a:pt x="15730" y="24400"/>
                    </a:lnTo>
                    <a:lnTo>
                      <a:pt x="17214" y="24291"/>
                    </a:lnTo>
                    <a:lnTo>
                      <a:pt x="18481" y="24255"/>
                    </a:lnTo>
                    <a:lnTo>
                      <a:pt x="19078" y="24255"/>
                    </a:lnTo>
                    <a:lnTo>
                      <a:pt x="20056" y="24092"/>
                    </a:lnTo>
                    <a:lnTo>
                      <a:pt x="20780" y="23766"/>
                    </a:lnTo>
                    <a:lnTo>
                      <a:pt x="21268" y="23278"/>
                    </a:lnTo>
                    <a:lnTo>
                      <a:pt x="21395" y="22952"/>
                    </a:lnTo>
                    <a:lnTo>
                      <a:pt x="21449" y="22771"/>
                    </a:lnTo>
                    <a:lnTo>
                      <a:pt x="21468" y="22427"/>
                    </a:lnTo>
                    <a:lnTo>
                      <a:pt x="21395" y="22083"/>
                    </a:lnTo>
                    <a:lnTo>
                      <a:pt x="21232" y="21739"/>
                    </a:lnTo>
                    <a:lnTo>
                      <a:pt x="21106" y="21594"/>
                    </a:lnTo>
                    <a:lnTo>
                      <a:pt x="20888" y="21341"/>
                    </a:lnTo>
                    <a:lnTo>
                      <a:pt x="20291" y="20961"/>
                    </a:lnTo>
                    <a:lnTo>
                      <a:pt x="19603" y="20707"/>
                    </a:lnTo>
                    <a:lnTo>
                      <a:pt x="18861" y="20599"/>
                    </a:lnTo>
                    <a:lnTo>
                      <a:pt x="18499" y="20635"/>
                    </a:lnTo>
                    <a:lnTo>
                      <a:pt x="17811" y="20744"/>
                    </a:lnTo>
                    <a:lnTo>
                      <a:pt x="17142" y="20925"/>
                    </a:lnTo>
                    <a:lnTo>
                      <a:pt x="16508" y="21088"/>
                    </a:lnTo>
                    <a:lnTo>
                      <a:pt x="15585" y="21214"/>
                    </a:lnTo>
                    <a:lnTo>
                      <a:pt x="14988" y="21214"/>
                    </a:lnTo>
                    <a:lnTo>
                      <a:pt x="14680" y="21160"/>
                    </a:lnTo>
                    <a:lnTo>
                      <a:pt x="14861" y="20888"/>
                    </a:lnTo>
                    <a:lnTo>
                      <a:pt x="15368" y="20508"/>
                    </a:lnTo>
                    <a:lnTo>
                      <a:pt x="16001" y="20273"/>
                    </a:lnTo>
                    <a:lnTo>
                      <a:pt x="16653" y="20164"/>
                    </a:lnTo>
                    <a:lnTo>
                      <a:pt x="16979" y="20146"/>
                    </a:lnTo>
                    <a:lnTo>
                      <a:pt x="17522" y="20164"/>
                    </a:lnTo>
                    <a:lnTo>
                      <a:pt x="18047" y="20219"/>
                    </a:lnTo>
                    <a:lnTo>
                      <a:pt x="18517" y="20255"/>
                    </a:lnTo>
                    <a:lnTo>
                      <a:pt x="19495" y="20273"/>
                    </a:lnTo>
                    <a:lnTo>
                      <a:pt x="19983" y="20219"/>
                    </a:lnTo>
                    <a:lnTo>
                      <a:pt x="20382" y="20110"/>
                    </a:lnTo>
                    <a:lnTo>
                      <a:pt x="21106" y="19712"/>
                    </a:lnTo>
                    <a:lnTo>
                      <a:pt x="21667" y="19133"/>
                    </a:lnTo>
                    <a:lnTo>
                      <a:pt x="21866" y="18590"/>
                    </a:lnTo>
                    <a:lnTo>
                      <a:pt x="21902" y="18210"/>
                    </a:lnTo>
                    <a:lnTo>
                      <a:pt x="21884" y="18010"/>
                    </a:lnTo>
                    <a:lnTo>
                      <a:pt x="21811" y="17703"/>
                    </a:lnTo>
                    <a:lnTo>
                      <a:pt x="21431" y="17160"/>
                    </a:lnTo>
                    <a:lnTo>
                      <a:pt x="21142" y="16961"/>
                    </a:lnTo>
                    <a:lnTo>
                      <a:pt x="20888" y="16834"/>
                    </a:lnTo>
                    <a:lnTo>
                      <a:pt x="20309" y="16653"/>
                    </a:lnTo>
                    <a:lnTo>
                      <a:pt x="19657" y="16599"/>
                    </a:lnTo>
                    <a:lnTo>
                      <a:pt x="18988" y="16653"/>
                    </a:lnTo>
                    <a:lnTo>
                      <a:pt x="18680" y="16743"/>
                    </a:lnTo>
                    <a:lnTo>
                      <a:pt x="18119" y="16924"/>
                    </a:lnTo>
                    <a:lnTo>
                      <a:pt x="17594" y="17160"/>
                    </a:lnTo>
                    <a:lnTo>
                      <a:pt x="17033" y="17395"/>
                    </a:lnTo>
                    <a:lnTo>
                      <a:pt x="16200" y="17648"/>
                    </a:lnTo>
                    <a:lnTo>
                      <a:pt x="15639" y="17721"/>
                    </a:lnTo>
                    <a:lnTo>
                      <a:pt x="15368" y="17721"/>
                    </a:lnTo>
                    <a:lnTo>
                      <a:pt x="15368" y="17540"/>
                    </a:lnTo>
                    <a:lnTo>
                      <a:pt x="15440" y="17178"/>
                    </a:lnTo>
                    <a:lnTo>
                      <a:pt x="15694" y="16671"/>
                    </a:lnTo>
                    <a:lnTo>
                      <a:pt x="16255" y="16110"/>
                    </a:lnTo>
                    <a:lnTo>
                      <a:pt x="16942" y="15712"/>
                    </a:lnTo>
                    <a:lnTo>
                      <a:pt x="17323" y="15585"/>
                    </a:lnTo>
                    <a:lnTo>
                      <a:pt x="18191" y="15386"/>
                    </a:lnTo>
                    <a:lnTo>
                      <a:pt x="19096" y="15295"/>
                    </a:lnTo>
                    <a:lnTo>
                      <a:pt x="19911" y="15205"/>
                    </a:lnTo>
                    <a:lnTo>
                      <a:pt x="20725" y="15042"/>
                    </a:lnTo>
                    <a:lnTo>
                      <a:pt x="21160" y="14933"/>
                    </a:lnTo>
                    <a:lnTo>
                      <a:pt x="21974" y="14499"/>
                    </a:lnTo>
                    <a:lnTo>
                      <a:pt x="22662" y="13884"/>
                    </a:lnTo>
                    <a:lnTo>
                      <a:pt x="22988" y="13304"/>
                    </a:lnTo>
                    <a:lnTo>
                      <a:pt x="23097" y="12870"/>
                    </a:lnTo>
                    <a:lnTo>
                      <a:pt x="23115" y="12635"/>
                    </a:lnTo>
                    <a:lnTo>
                      <a:pt x="23115" y="12417"/>
                    </a:lnTo>
                    <a:lnTo>
                      <a:pt x="23006" y="12001"/>
                    </a:lnTo>
                    <a:lnTo>
                      <a:pt x="22825" y="11603"/>
                    </a:lnTo>
                    <a:lnTo>
                      <a:pt x="22535" y="11259"/>
                    </a:lnTo>
                    <a:lnTo>
                      <a:pt x="22354" y="11096"/>
                    </a:lnTo>
                    <a:lnTo>
                      <a:pt x="22101" y="10897"/>
                    </a:lnTo>
                    <a:lnTo>
                      <a:pt x="21522" y="10607"/>
                    </a:lnTo>
                    <a:lnTo>
                      <a:pt x="20870" y="10445"/>
                    </a:lnTo>
                    <a:lnTo>
                      <a:pt x="20237" y="10426"/>
                    </a:lnTo>
                    <a:lnTo>
                      <a:pt x="19911" y="10481"/>
                    </a:lnTo>
                    <a:lnTo>
                      <a:pt x="19495" y="10589"/>
                    </a:lnTo>
                    <a:lnTo>
                      <a:pt x="18698" y="10933"/>
                    </a:lnTo>
                    <a:lnTo>
                      <a:pt x="17648" y="11675"/>
                    </a:lnTo>
                    <a:lnTo>
                      <a:pt x="17033" y="12255"/>
                    </a:lnTo>
                    <a:lnTo>
                      <a:pt x="17377" y="11422"/>
                    </a:lnTo>
                    <a:lnTo>
                      <a:pt x="17775" y="10318"/>
                    </a:lnTo>
                    <a:lnTo>
                      <a:pt x="17847" y="10137"/>
                    </a:lnTo>
                    <a:lnTo>
                      <a:pt x="18155" y="9250"/>
                    </a:lnTo>
                    <a:lnTo>
                      <a:pt x="18626" y="7675"/>
                    </a:lnTo>
                    <a:lnTo>
                      <a:pt x="18789" y="6951"/>
                    </a:lnTo>
                    <a:lnTo>
                      <a:pt x="18807" y="6879"/>
                    </a:lnTo>
                    <a:lnTo>
                      <a:pt x="18970" y="6173"/>
                    </a:lnTo>
                    <a:lnTo>
                      <a:pt x="19259" y="4671"/>
                    </a:lnTo>
                    <a:lnTo>
                      <a:pt x="19368" y="3114"/>
                    </a:lnTo>
                    <a:lnTo>
                      <a:pt x="19241" y="2010"/>
                    </a:lnTo>
                    <a:lnTo>
                      <a:pt x="19060" y="1286"/>
                    </a:lnTo>
                    <a:lnTo>
                      <a:pt x="18915" y="960"/>
                    </a:lnTo>
                    <a:lnTo>
                      <a:pt x="18716" y="616"/>
                    </a:lnTo>
                    <a:lnTo>
                      <a:pt x="18318" y="236"/>
                    </a:lnTo>
                    <a:lnTo>
                      <a:pt x="18010" y="73"/>
                    </a:lnTo>
                    <a:lnTo>
                      <a:pt x="17847" y="37"/>
                    </a:lnTo>
                    <a:lnTo>
                      <a:pt x="17558"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54" name="Google Shape;654;p21"/>
            <p:cNvGrpSpPr/>
            <p:nvPr/>
          </p:nvGrpSpPr>
          <p:grpSpPr>
            <a:xfrm rot="-958093" flipH="1">
              <a:off x="14150" y="4029842"/>
              <a:ext cx="1401911" cy="1342741"/>
              <a:chOff x="7951460" y="4076088"/>
              <a:chExt cx="1401932" cy="1342762"/>
            </a:xfrm>
          </p:grpSpPr>
          <p:grpSp>
            <p:nvGrpSpPr>
              <p:cNvPr id="655" name="Google Shape;655;p21"/>
              <p:cNvGrpSpPr/>
              <p:nvPr/>
            </p:nvGrpSpPr>
            <p:grpSpPr>
              <a:xfrm>
                <a:off x="7951460" y="4641135"/>
                <a:ext cx="731725" cy="648549"/>
                <a:chOff x="3594159" y="415726"/>
                <a:chExt cx="839520" cy="744090"/>
              </a:xfrm>
            </p:grpSpPr>
            <p:sp>
              <p:nvSpPr>
                <p:cNvPr id="656" name="Google Shape;656;p21"/>
                <p:cNvSpPr/>
                <p:nvPr/>
              </p:nvSpPr>
              <p:spPr>
                <a:xfrm>
                  <a:off x="3598765" y="419761"/>
                  <a:ext cx="830339" cy="735449"/>
                </a:xfrm>
                <a:custGeom>
                  <a:avLst/>
                  <a:gdLst/>
                  <a:ahLst/>
                  <a:cxnLst/>
                  <a:rect l="l" t="t" r="r" b="b"/>
                  <a:pathLst>
                    <a:path w="26138" h="23151" extrusionOk="0">
                      <a:moveTo>
                        <a:pt x="16472" y="1"/>
                      </a:moveTo>
                      <a:lnTo>
                        <a:pt x="15983" y="55"/>
                      </a:lnTo>
                      <a:lnTo>
                        <a:pt x="15530" y="254"/>
                      </a:lnTo>
                      <a:lnTo>
                        <a:pt x="15114" y="544"/>
                      </a:lnTo>
                      <a:lnTo>
                        <a:pt x="14752" y="924"/>
                      </a:lnTo>
                      <a:lnTo>
                        <a:pt x="14462" y="1376"/>
                      </a:lnTo>
                      <a:lnTo>
                        <a:pt x="14281" y="1865"/>
                      </a:lnTo>
                      <a:lnTo>
                        <a:pt x="14245" y="2118"/>
                      </a:lnTo>
                      <a:lnTo>
                        <a:pt x="14209" y="2625"/>
                      </a:lnTo>
                      <a:lnTo>
                        <a:pt x="14390" y="3621"/>
                      </a:lnTo>
                      <a:lnTo>
                        <a:pt x="14987" y="5069"/>
                      </a:lnTo>
                      <a:lnTo>
                        <a:pt x="15512" y="5974"/>
                      </a:lnTo>
                      <a:lnTo>
                        <a:pt x="15766" y="6426"/>
                      </a:lnTo>
                      <a:lnTo>
                        <a:pt x="16236" y="7385"/>
                      </a:lnTo>
                      <a:lnTo>
                        <a:pt x="16562" y="8363"/>
                      </a:lnTo>
                      <a:lnTo>
                        <a:pt x="16634" y="9377"/>
                      </a:lnTo>
                      <a:lnTo>
                        <a:pt x="16544" y="9883"/>
                      </a:lnTo>
                      <a:lnTo>
                        <a:pt x="16490" y="10064"/>
                      </a:lnTo>
                      <a:lnTo>
                        <a:pt x="16327" y="10444"/>
                      </a:lnTo>
                      <a:lnTo>
                        <a:pt x="16073" y="10734"/>
                      </a:lnTo>
                      <a:lnTo>
                        <a:pt x="15748" y="10915"/>
                      </a:lnTo>
                      <a:lnTo>
                        <a:pt x="15567" y="10951"/>
                      </a:lnTo>
                      <a:lnTo>
                        <a:pt x="15349" y="10933"/>
                      </a:lnTo>
                      <a:lnTo>
                        <a:pt x="14987" y="10770"/>
                      </a:lnTo>
                      <a:lnTo>
                        <a:pt x="14535" y="10318"/>
                      </a:lnTo>
                      <a:lnTo>
                        <a:pt x="14318" y="9938"/>
                      </a:lnTo>
                      <a:lnTo>
                        <a:pt x="12544" y="6879"/>
                      </a:lnTo>
                      <a:lnTo>
                        <a:pt x="10770" y="3802"/>
                      </a:lnTo>
                      <a:lnTo>
                        <a:pt x="10498" y="3349"/>
                      </a:lnTo>
                      <a:lnTo>
                        <a:pt x="9829" y="2444"/>
                      </a:lnTo>
                      <a:lnTo>
                        <a:pt x="9250" y="1901"/>
                      </a:lnTo>
                      <a:lnTo>
                        <a:pt x="8815" y="1630"/>
                      </a:lnTo>
                      <a:lnTo>
                        <a:pt x="8363" y="1467"/>
                      </a:lnTo>
                      <a:lnTo>
                        <a:pt x="7874" y="1430"/>
                      </a:lnTo>
                      <a:lnTo>
                        <a:pt x="7602" y="1467"/>
                      </a:lnTo>
                      <a:lnTo>
                        <a:pt x="7313" y="1539"/>
                      </a:lnTo>
                      <a:lnTo>
                        <a:pt x="6806" y="1847"/>
                      </a:lnTo>
                      <a:lnTo>
                        <a:pt x="6444" y="2281"/>
                      </a:lnTo>
                      <a:lnTo>
                        <a:pt x="6209" y="2842"/>
                      </a:lnTo>
                      <a:lnTo>
                        <a:pt x="6064" y="3476"/>
                      </a:lnTo>
                      <a:lnTo>
                        <a:pt x="6046" y="4146"/>
                      </a:lnTo>
                      <a:lnTo>
                        <a:pt x="6118" y="4815"/>
                      </a:lnTo>
                      <a:lnTo>
                        <a:pt x="6281" y="5485"/>
                      </a:lnTo>
                      <a:lnTo>
                        <a:pt x="6390" y="5793"/>
                      </a:lnTo>
                      <a:lnTo>
                        <a:pt x="6752" y="6643"/>
                      </a:lnTo>
                      <a:lnTo>
                        <a:pt x="7747" y="8218"/>
                      </a:lnTo>
                      <a:lnTo>
                        <a:pt x="8978" y="9594"/>
                      </a:lnTo>
                      <a:lnTo>
                        <a:pt x="10444" y="10734"/>
                      </a:lnTo>
                      <a:lnTo>
                        <a:pt x="11241" y="11205"/>
                      </a:lnTo>
                      <a:lnTo>
                        <a:pt x="11910" y="11549"/>
                      </a:lnTo>
                      <a:lnTo>
                        <a:pt x="12815" y="12182"/>
                      </a:lnTo>
                      <a:lnTo>
                        <a:pt x="13214" y="12743"/>
                      </a:lnTo>
                      <a:lnTo>
                        <a:pt x="13322" y="13087"/>
                      </a:lnTo>
                      <a:lnTo>
                        <a:pt x="13340" y="13268"/>
                      </a:lnTo>
                      <a:lnTo>
                        <a:pt x="13304" y="13648"/>
                      </a:lnTo>
                      <a:lnTo>
                        <a:pt x="13105" y="14155"/>
                      </a:lnTo>
                      <a:lnTo>
                        <a:pt x="12580" y="14698"/>
                      </a:lnTo>
                      <a:lnTo>
                        <a:pt x="11874" y="15042"/>
                      </a:lnTo>
                      <a:lnTo>
                        <a:pt x="11494" y="15114"/>
                      </a:lnTo>
                      <a:lnTo>
                        <a:pt x="11114" y="15114"/>
                      </a:lnTo>
                      <a:lnTo>
                        <a:pt x="10372" y="14988"/>
                      </a:lnTo>
                      <a:lnTo>
                        <a:pt x="9666" y="14698"/>
                      </a:lnTo>
                      <a:lnTo>
                        <a:pt x="8978" y="14318"/>
                      </a:lnTo>
                      <a:lnTo>
                        <a:pt x="8670" y="14101"/>
                      </a:lnTo>
                      <a:lnTo>
                        <a:pt x="7874" y="13521"/>
                      </a:lnTo>
                      <a:lnTo>
                        <a:pt x="6281" y="12327"/>
                      </a:lnTo>
                      <a:lnTo>
                        <a:pt x="5430" y="11838"/>
                      </a:lnTo>
                      <a:lnTo>
                        <a:pt x="4996" y="11621"/>
                      </a:lnTo>
                      <a:lnTo>
                        <a:pt x="4037" y="11295"/>
                      </a:lnTo>
                      <a:lnTo>
                        <a:pt x="3077" y="11168"/>
                      </a:lnTo>
                      <a:lnTo>
                        <a:pt x="2100" y="11259"/>
                      </a:lnTo>
                      <a:lnTo>
                        <a:pt x="1647" y="11422"/>
                      </a:lnTo>
                      <a:lnTo>
                        <a:pt x="1412" y="11530"/>
                      </a:lnTo>
                      <a:lnTo>
                        <a:pt x="1014" y="11802"/>
                      </a:lnTo>
                      <a:lnTo>
                        <a:pt x="652" y="12146"/>
                      </a:lnTo>
                      <a:lnTo>
                        <a:pt x="362" y="12544"/>
                      </a:lnTo>
                      <a:lnTo>
                        <a:pt x="145" y="12997"/>
                      </a:lnTo>
                      <a:lnTo>
                        <a:pt x="18" y="13467"/>
                      </a:lnTo>
                      <a:lnTo>
                        <a:pt x="0" y="13938"/>
                      </a:lnTo>
                      <a:lnTo>
                        <a:pt x="91" y="14408"/>
                      </a:lnTo>
                      <a:lnTo>
                        <a:pt x="181" y="14626"/>
                      </a:lnTo>
                      <a:lnTo>
                        <a:pt x="290" y="14825"/>
                      </a:lnTo>
                      <a:lnTo>
                        <a:pt x="579" y="15169"/>
                      </a:lnTo>
                      <a:lnTo>
                        <a:pt x="1104" y="15585"/>
                      </a:lnTo>
                      <a:lnTo>
                        <a:pt x="1955" y="15965"/>
                      </a:lnTo>
                      <a:lnTo>
                        <a:pt x="2896" y="16218"/>
                      </a:lnTo>
                      <a:lnTo>
                        <a:pt x="3349" y="16309"/>
                      </a:lnTo>
                      <a:lnTo>
                        <a:pt x="4471" y="16544"/>
                      </a:lnTo>
                      <a:lnTo>
                        <a:pt x="6679" y="17069"/>
                      </a:lnTo>
                      <a:lnTo>
                        <a:pt x="9883" y="18028"/>
                      </a:lnTo>
                      <a:lnTo>
                        <a:pt x="14082" y="19567"/>
                      </a:lnTo>
                      <a:lnTo>
                        <a:pt x="18191" y="21323"/>
                      </a:lnTo>
                      <a:lnTo>
                        <a:pt x="20255" y="22264"/>
                      </a:lnTo>
                      <a:lnTo>
                        <a:pt x="20924" y="22572"/>
                      </a:lnTo>
                      <a:lnTo>
                        <a:pt x="22010" y="22970"/>
                      </a:lnTo>
                      <a:lnTo>
                        <a:pt x="22861" y="23151"/>
                      </a:lnTo>
                      <a:lnTo>
                        <a:pt x="23513" y="23060"/>
                      </a:lnTo>
                      <a:lnTo>
                        <a:pt x="24001" y="22716"/>
                      </a:lnTo>
                      <a:lnTo>
                        <a:pt x="24418" y="22101"/>
                      </a:lnTo>
                      <a:lnTo>
                        <a:pt x="24924" y="20671"/>
                      </a:lnTo>
                      <a:lnTo>
                        <a:pt x="25286" y="19259"/>
                      </a:lnTo>
                      <a:lnTo>
                        <a:pt x="25522" y="18264"/>
                      </a:lnTo>
                      <a:lnTo>
                        <a:pt x="25884" y="16218"/>
                      </a:lnTo>
                      <a:lnTo>
                        <a:pt x="26083" y="14137"/>
                      </a:lnTo>
                      <a:lnTo>
                        <a:pt x="26137" y="12073"/>
                      </a:lnTo>
                      <a:lnTo>
                        <a:pt x="26083" y="11024"/>
                      </a:lnTo>
                      <a:lnTo>
                        <a:pt x="26047" y="10372"/>
                      </a:lnTo>
                      <a:lnTo>
                        <a:pt x="25866" y="9377"/>
                      </a:lnTo>
                      <a:lnTo>
                        <a:pt x="25612" y="8761"/>
                      </a:lnTo>
                      <a:lnTo>
                        <a:pt x="25449" y="8490"/>
                      </a:lnTo>
                      <a:lnTo>
                        <a:pt x="25250" y="8218"/>
                      </a:lnTo>
                      <a:lnTo>
                        <a:pt x="24725" y="7784"/>
                      </a:lnTo>
                      <a:lnTo>
                        <a:pt x="24110" y="7548"/>
                      </a:lnTo>
                      <a:lnTo>
                        <a:pt x="23458" y="7530"/>
                      </a:lnTo>
                      <a:lnTo>
                        <a:pt x="23151" y="7639"/>
                      </a:lnTo>
                      <a:lnTo>
                        <a:pt x="22952" y="7747"/>
                      </a:lnTo>
                      <a:lnTo>
                        <a:pt x="22626" y="8037"/>
                      </a:lnTo>
                      <a:lnTo>
                        <a:pt x="22300" y="8580"/>
                      </a:lnTo>
                      <a:lnTo>
                        <a:pt x="22083" y="9503"/>
                      </a:lnTo>
                      <a:lnTo>
                        <a:pt x="22028" y="10499"/>
                      </a:lnTo>
                      <a:lnTo>
                        <a:pt x="22028" y="10969"/>
                      </a:lnTo>
                      <a:lnTo>
                        <a:pt x="22010" y="11440"/>
                      </a:lnTo>
                      <a:lnTo>
                        <a:pt x="21757" y="12417"/>
                      </a:lnTo>
                      <a:lnTo>
                        <a:pt x="21413" y="13033"/>
                      </a:lnTo>
                      <a:lnTo>
                        <a:pt x="21105" y="13340"/>
                      </a:lnTo>
                      <a:lnTo>
                        <a:pt x="20761" y="13558"/>
                      </a:lnTo>
                      <a:lnTo>
                        <a:pt x="20345" y="13612"/>
                      </a:lnTo>
                      <a:lnTo>
                        <a:pt x="20128" y="13594"/>
                      </a:lnTo>
                      <a:lnTo>
                        <a:pt x="19947" y="13540"/>
                      </a:lnTo>
                      <a:lnTo>
                        <a:pt x="19639" y="13377"/>
                      </a:lnTo>
                      <a:lnTo>
                        <a:pt x="19277" y="12997"/>
                      </a:lnTo>
                      <a:lnTo>
                        <a:pt x="18988" y="12309"/>
                      </a:lnTo>
                      <a:lnTo>
                        <a:pt x="18825" y="11530"/>
                      </a:lnTo>
                      <a:lnTo>
                        <a:pt x="18788" y="11150"/>
                      </a:lnTo>
                      <a:lnTo>
                        <a:pt x="18499" y="6969"/>
                      </a:lnTo>
                      <a:lnTo>
                        <a:pt x="18191" y="2806"/>
                      </a:lnTo>
                      <a:lnTo>
                        <a:pt x="18155" y="2444"/>
                      </a:lnTo>
                      <a:lnTo>
                        <a:pt x="18046" y="1702"/>
                      </a:lnTo>
                      <a:lnTo>
                        <a:pt x="17829" y="1014"/>
                      </a:lnTo>
                      <a:lnTo>
                        <a:pt x="17431" y="435"/>
                      </a:lnTo>
                      <a:lnTo>
                        <a:pt x="17159" y="236"/>
                      </a:lnTo>
                      <a:lnTo>
                        <a:pt x="16924" y="109"/>
                      </a:lnTo>
                      <a:lnTo>
                        <a:pt x="16472"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7" name="Google Shape;657;p21"/>
                <p:cNvSpPr/>
                <p:nvPr/>
              </p:nvSpPr>
              <p:spPr>
                <a:xfrm>
                  <a:off x="3594159" y="415726"/>
                  <a:ext cx="839520" cy="744090"/>
                </a:xfrm>
                <a:custGeom>
                  <a:avLst/>
                  <a:gdLst/>
                  <a:ahLst/>
                  <a:cxnLst/>
                  <a:rect l="l" t="t" r="r" b="b"/>
                  <a:pathLst>
                    <a:path w="26427" h="23423" extrusionOk="0">
                      <a:moveTo>
                        <a:pt x="16363" y="1"/>
                      </a:moveTo>
                      <a:lnTo>
                        <a:pt x="15929" y="91"/>
                      </a:lnTo>
                      <a:lnTo>
                        <a:pt x="15712" y="200"/>
                      </a:lnTo>
                      <a:lnTo>
                        <a:pt x="15422" y="345"/>
                      </a:lnTo>
                      <a:lnTo>
                        <a:pt x="14915" y="779"/>
                      </a:lnTo>
                      <a:lnTo>
                        <a:pt x="14535" y="1322"/>
                      </a:lnTo>
                      <a:lnTo>
                        <a:pt x="14282" y="1919"/>
                      </a:lnTo>
                      <a:lnTo>
                        <a:pt x="14227" y="2227"/>
                      </a:lnTo>
                      <a:lnTo>
                        <a:pt x="14209" y="2752"/>
                      </a:lnTo>
                      <a:lnTo>
                        <a:pt x="14390" y="3784"/>
                      </a:lnTo>
                      <a:lnTo>
                        <a:pt x="14988" y="5250"/>
                      </a:lnTo>
                      <a:lnTo>
                        <a:pt x="15512" y="6137"/>
                      </a:lnTo>
                      <a:lnTo>
                        <a:pt x="15531" y="6173"/>
                      </a:lnTo>
                      <a:lnTo>
                        <a:pt x="15784" y="6626"/>
                      </a:lnTo>
                      <a:lnTo>
                        <a:pt x="16236" y="7531"/>
                      </a:lnTo>
                      <a:lnTo>
                        <a:pt x="16544" y="8508"/>
                      </a:lnTo>
                      <a:lnTo>
                        <a:pt x="16635" y="9485"/>
                      </a:lnTo>
                      <a:lnTo>
                        <a:pt x="16544" y="9974"/>
                      </a:lnTo>
                      <a:lnTo>
                        <a:pt x="16436" y="10318"/>
                      </a:lnTo>
                      <a:lnTo>
                        <a:pt x="16128" y="10734"/>
                      </a:lnTo>
                      <a:lnTo>
                        <a:pt x="15856" y="10897"/>
                      </a:lnTo>
                      <a:lnTo>
                        <a:pt x="15693" y="10933"/>
                      </a:lnTo>
                      <a:lnTo>
                        <a:pt x="15512" y="10915"/>
                      </a:lnTo>
                      <a:lnTo>
                        <a:pt x="15205" y="10771"/>
                      </a:lnTo>
                      <a:lnTo>
                        <a:pt x="14807" y="10336"/>
                      </a:lnTo>
                      <a:lnTo>
                        <a:pt x="14589" y="9992"/>
                      </a:lnTo>
                      <a:lnTo>
                        <a:pt x="11042" y="3856"/>
                      </a:lnTo>
                      <a:lnTo>
                        <a:pt x="10643" y="3187"/>
                      </a:lnTo>
                      <a:lnTo>
                        <a:pt x="9829" y="2209"/>
                      </a:lnTo>
                      <a:lnTo>
                        <a:pt x="9214" y="1720"/>
                      </a:lnTo>
                      <a:lnTo>
                        <a:pt x="8797" y="1521"/>
                      </a:lnTo>
                      <a:lnTo>
                        <a:pt x="8363" y="1413"/>
                      </a:lnTo>
                      <a:lnTo>
                        <a:pt x="7947" y="1413"/>
                      </a:lnTo>
                      <a:lnTo>
                        <a:pt x="7729" y="1431"/>
                      </a:lnTo>
                      <a:lnTo>
                        <a:pt x="7512" y="1485"/>
                      </a:lnTo>
                      <a:lnTo>
                        <a:pt x="7132" y="1648"/>
                      </a:lnTo>
                      <a:lnTo>
                        <a:pt x="6806" y="1901"/>
                      </a:lnTo>
                      <a:lnTo>
                        <a:pt x="6535" y="2227"/>
                      </a:lnTo>
                      <a:lnTo>
                        <a:pt x="6426" y="2426"/>
                      </a:lnTo>
                      <a:lnTo>
                        <a:pt x="6245" y="2788"/>
                      </a:lnTo>
                      <a:lnTo>
                        <a:pt x="6064" y="3621"/>
                      </a:lnTo>
                      <a:lnTo>
                        <a:pt x="6064" y="4562"/>
                      </a:lnTo>
                      <a:lnTo>
                        <a:pt x="6227" y="5521"/>
                      </a:lnTo>
                      <a:lnTo>
                        <a:pt x="6390" y="5974"/>
                      </a:lnTo>
                      <a:lnTo>
                        <a:pt x="6770" y="6825"/>
                      </a:lnTo>
                      <a:lnTo>
                        <a:pt x="7766" y="8417"/>
                      </a:lnTo>
                      <a:lnTo>
                        <a:pt x="9033" y="9829"/>
                      </a:lnTo>
                      <a:lnTo>
                        <a:pt x="10499" y="11006"/>
                      </a:lnTo>
                      <a:lnTo>
                        <a:pt x="11313" y="11458"/>
                      </a:lnTo>
                      <a:lnTo>
                        <a:pt x="11512" y="11567"/>
                      </a:lnTo>
                      <a:lnTo>
                        <a:pt x="12128" y="11893"/>
                      </a:lnTo>
                      <a:lnTo>
                        <a:pt x="12888" y="12472"/>
                      </a:lnTo>
                      <a:lnTo>
                        <a:pt x="13232" y="12943"/>
                      </a:lnTo>
                      <a:lnTo>
                        <a:pt x="13322" y="13250"/>
                      </a:lnTo>
                      <a:lnTo>
                        <a:pt x="13340" y="13576"/>
                      </a:lnTo>
                      <a:lnTo>
                        <a:pt x="13178" y="14119"/>
                      </a:lnTo>
                      <a:lnTo>
                        <a:pt x="13033" y="14300"/>
                      </a:lnTo>
                      <a:lnTo>
                        <a:pt x="12906" y="14463"/>
                      </a:lnTo>
                      <a:lnTo>
                        <a:pt x="12580" y="14735"/>
                      </a:lnTo>
                      <a:lnTo>
                        <a:pt x="12218" y="14934"/>
                      </a:lnTo>
                      <a:lnTo>
                        <a:pt x="11838" y="15060"/>
                      </a:lnTo>
                      <a:lnTo>
                        <a:pt x="11621" y="15078"/>
                      </a:lnTo>
                      <a:lnTo>
                        <a:pt x="11241" y="15097"/>
                      </a:lnTo>
                      <a:lnTo>
                        <a:pt x="10499" y="14952"/>
                      </a:lnTo>
                      <a:lnTo>
                        <a:pt x="9467" y="14481"/>
                      </a:lnTo>
                      <a:lnTo>
                        <a:pt x="8888" y="14101"/>
                      </a:lnTo>
                      <a:lnTo>
                        <a:pt x="8345" y="13703"/>
                      </a:lnTo>
                      <a:lnTo>
                        <a:pt x="7820" y="13305"/>
                      </a:lnTo>
                      <a:lnTo>
                        <a:pt x="7313" y="12906"/>
                      </a:lnTo>
                      <a:lnTo>
                        <a:pt x="6227" y="12164"/>
                      </a:lnTo>
                      <a:lnTo>
                        <a:pt x="5648" y="11838"/>
                      </a:lnTo>
                      <a:lnTo>
                        <a:pt x="5123" y="11585"/>
                      </a:lnTo>
                      <a:lnTo>
                        <a:pt x="4091" y="11259"/>
                      </a:lnTo>
                      <a:lnTo>
                        <a:pt x="3096" y="11151"/>
                      </a:lnTo>
                      <a:lnTo>
                        <a:pt x="2154" y="11259"/>
                      </a:lnTo>
                      <a:lnTo>
                        <a:pt x="1738" y="11404"/>
                      </a:lnTo>
                      <a:lnTo>
                        <a:pt x="1467" y="11531"/>
                      </a:lnTo>
                      <a:lnTo>
                        <a:pt x="996" y="11857"/>
                      </a:lnTo>
                      <a:lnTo>
                        <a:pt x="580" y="12291"/>
                      </a:lnTo>
                      <a:lnTo>
                        <a:pt x="272" y="12780"/>
                      </a:lnTo>
                      <a:lnTo>
                        <a:pt x="163" y="13051"/>
                      </a:lnTo>
                      <a:lnTo>
                        <a:pt x="73" y="13286"/>
                      </a:lnTo>
                      <a:lnTo>
                        <a:pt x="0" y="13739"/>
                      </a:lnTo>
                      <a:lnTo>
                        <a:pt x="0" y="14192"/>
                      </a:lnTo>
                      <a:lnTo>
                        <a:pt x="109" y="14626"/>
                      </a:lnTo>
                      <a:lnTo>
                        <a:pt x="200" y="14825"/>
                      </a:lnTo>
                      <a:lnTo>
                        <a:pt x="308" y="15024"/>
                      </a:lnTo>
                      <a:lnTo>
                        <a:pt x="598" y="15386"/>
                      </a:lnTo>
                      <a:lnTo>
                        <a:pt x="1123" y="15821"/>
                      </a:lnTo>
                      <a:lnTo>
                        <a:pt x="1992" y="16219"/>
                      </a:lnTo>
                      <a:lnTo>
                        <a:pt x="2969" y="16490"/>
                      </a:lnTo>
                      <a:lnTo>
                        <a:pt x="3476" y="16581"/>
                      </a:lnTo>
                      <a:lnTo>
                        <a:pt x="3530" y="16291"/>
                      </a:lnTo>
                      <a:lnTo>
                        <a:pt x="3059" y="16201"/>
                      </a:lnTo>
                      <a:lnTo>
                        <a:pt x="2136" y="15947"/>
                      </a:lnTo>
                      <a:lnTo>
                        <a:pt x="1322" y="15585"/>
                      </a:lnTo>
                      <a:lnTo>
                        <a:pt x="833" y="15187"/>
                      </a:lnTo>
                      <a:lnTo>
                        <a:pt x="562" y="14879"/>
                      </a:lnTo>
                      <a:lnTo>
                        <a:pt x="471" y="14680"/>
                      </a:lnTo>
                      <a:lnTo>
                        <a:pt x="326" y="14336"/>
                      </a:lnTo>
                      <a:lnTo>
                        <a:pt x="308" y="13558"/>
                      </a:lnTo>
                      <a:lnTo>
                        <a:pt x="435" y="13160"/>
                      </a:lnTo>
                      <a:lnTo>
                        <a:pt x="543" y="12924"/>
                      </a:lnTo>
                      <a:lnTo>
                        <a:pt x="815" y="12472"/>
                      </a:lnTo>
                      <a:lnTo>
                        <a:pt x="1195" y="12092"/>
                      </a:lnTo>
                      <a:lnTo>
                        <a:pt x="1611" y="11802"/>
                      </a:lnTo>
                      <a:lnTo>
                        <a:pt x="1847" y="11694"/>
                      </a:lnTo>
                      <a:lnTo>
                        <a:pt x="2245" y="11549"/>
                      </a:lnTo>
                      <a:lnTo>
                        <a:pt x="3114" y="11440"/>
                      </a:lnTo>
                      <a:lnTo>
                        <a:pt x="4055" y="11549"/>
                      </a:lnTo>
                      <a:lnTo>
                        <a:pt x="5014" y="11857"/>
                      </a:lnTo>
                      <a:lnTo>
                        <a:pt x="5503" y="12110"/>
                      </a:lnTo>
                      <a:lnTo>
                        <a:pt x="6064" y="12418"/>
                      </a:lnTo>
                      <a:lnTo>
                        <a:pt x="7132" y="13160"/>
                      </a:lnTo>
                      <a:lnTo>
                        <a:pt x="7639" y="13540"/>
                      </a:lnTo>
                      <a:lnTo>
                        <a:pt x="8182" y="13956"/>
                      </a:lnTo>
                      <a:lnTo>
                        <a:pt x="8725" y="14336"/>
                      </a:lnTo>
                      <a:lnTo>
                        <a:pt x="9340" y="14753"/>
                      </a:lnTo>
                      <a:lnTo>
                        <a:pt x="10426" y="15241"/>
                      </a:lnTo>
                      <a:lnTo>
                        <a:pt x="11223" y="15404"/>
                      </a:lnTo>
                      <a:lnTo>
                        <a:pt x="11657" y="15386"/>
                      </a:lnTo>
                      <a:lnTo>
                        <a:pt x="11892" y="15350"/>
                      </a:lnTo>
                      <a:lnTo>
                        <a:pt x="12345" y="15205"/>
                      </a:lnTo>
                      <a:lnTo>
                        <a:pt x="12761" y="14988"/>
                      </a:lnTo>
                      <a:lnTo>
                        <a:pt x="13123" y="14662"/>
                      </a:lnTo>
                      <a:lnTo>
                        <a:pt x="13268" y="14481"/>
                      </a:lnTo>
                      <a:lnTo>
                        <a:pt x="13485" y="14173"/>
                      </a:lnTo>
                      <a:lnTo>
                        <a:pt x="13648" y="13522"/>
                      </a:lnTo>
                      <a:lnTo>
                        <a:pt x="13612" y="13178"/>
                      </a:lnTo>
                      <a:lnTo>
                        <a:pt x="13521" y="12834"/>
                      </a:lnTo>
                      <a:lnTo>
                        <a:pt x="13141" y="12273"/>
                      </a:lnTo>
                      <a:lnTo>
                        <a:pt x="12291" y="11639"/>
                      </a:lnTo>
                      <a:lnTo>
                        <a:pt x="11657" y="11295"/>
                      </a:lnTo>
                      <a:lnTo>
                        <a:pt x="11458" y="11205"/>
                      </a:lnTo>
                      <a:lnTo>
                        <a:pt x="10680" y="10752"/>
                      </a:lnTo>
                      <a:lnTo>
                        <a:pt x="9232" y="9612"/>
                      </a:lnTo>
                      <a:lnTo>
                        <a:pt x="8001" y="8236"/>
                      </a:lnTo>
                      <a:lnTo>
                        <a:pt x="7042" y="6698"/>
                      </a:lnTo>
                      <a:lnTo>
                        <a:pt x="6680" y="5865"/>
                      </a:lnTo>
                      <a:lnTo>
                        <a:pt x="6517" y="5431"/>
                      </a:lnTo>
                      <a:lnTo>
                        <a:pt x="6354" y="4544"/>
                      </a:lnTo>
                      <a:lnTo>
                        <a:pt x="6354" y="3675"/>
                      </a:lnTo>
                      <a:lnTo>
                        <a:pt x="6535" y="2897"/>
                      </a:lnTo>
                      <a:lnTo>
                        <a:pt x="6680" y="2571"/>
                      </a:lnTo>
                      <a:lnTo>
                        <a:pt x="6879" y="2245"/>
                      </a:lnTo>
                      <a:lnTo>
                        <a:pt x="7440" y="1829"/>
                      </a:lnTo>
                      <a:lnTo>
                        <a:pt x="7784" y="1738"/>
                      </a:lnTo>
                      <a:lnTo>
                        <a:pt x="7983" y="1702"/>
                      </a:lnTo>
                      <a:lnTo>
                        <a:pt x="8345" y="1720"/>
                      </a:lnTo>
                      <a:lnTo>
                        <a:pt x="8924" y="1901"/>
                      </a:lnTo>
                      <a:lnTo>
                        <a:pt x="9666" y="2462"/>
                      </a:lnTo>
                      <a:lnTo>
                        <a:pt x="10408" y="3386"/>
                      </a:lnTo>
                      <a:lnTo>
                        <a:pt x="10788" y="4001"/>
                      </a:lnTo>
                      <a:lnTo>
                        <a:pt x="14336" y="10137"/>
                      </a:lnTo>
                      <a:lnTo>
                        <a:pt x="14571" y="10535"/>
                      </a:lnTo>
                      <a:lnTo>
                        <a:pt x="15060" y="11042"/>
                      </a:lnTo>
                      <a:lnTo>
                        <a:pt x="15476" y="11223"/>
                      </a:lnTo>
                      <a:lnTo>
                        <a:pt x="15712" y="11223"/>
                      </a:lnTo>
                      <a:lnTo>
                        <a:pt x="15929" y="11205"/>
                      </a:lnTo>
                      <a:lnTo>
                        <a:pt x="16291" y="10988"/>
                      </a:lnTo>
                      <a:lnTo>
                        <a:pt x="16580" y="10662"/>
                      </a:lnTo>
                      <a:lnTo>
                        <a:pt x="16779" y="10264"/>
                      </a:lnTo>
                      <a:lnTo>
                        <a:pt x="16834" y="10047"/>
                      </a:lnTo>
                      <a:lnTo>
                        <a:pt x="16942" y="9522"/>
                      </a:lnTo>
                      <a:lnTo>
                        <a:pt x="16852" y="8472"/>
                      </a:lnTo>
                      <a:lnTo>
                        <a:pt x="16526" y="7458"/>
                      </a:lnTo>
                      <a:lnTo>
                        <a:pt x="16055" y="6481"/>
                      </a:lnTo>
                      <a:lnTo>
                        <a:pt x="15784" y="6028"/>
                      </a:lnTo>
                      <a:lnTo>
                        <a:pt x="15766" y="5992"/>
                      </a:lnTo>
                      <a:lnTo>
                        <a:pt x="15259" y="5087"/>
                      </a:lnTo>
                      <a:lnTo>
                        <a:pt x="14680" y="3711"/>
                      </a:lnTo>
                      <a:lnTo>
                        <a:pt x="14499" y="2752"/>
                      </a:lnTo>
                      <a:lnTo>
                        <a:pt x="14535" y="2263"/>
                      </a:lnTo>
                      <a:lnTo>
                        <a:pt x="14589" y="1992"/>
                      </a:lnTo>
                      <a:lnTo>
                        <a:pt x="14807" y="1467"/>
                      </a:lnTo>
                      <a:lnTo>
                        <a:pt x="15150" y="978"/>
                      </a:lnTo>
                      <a:lnTo>
                        <a:pt x="15585" y="598"/>
                      </a:lnTo>
                      <a:lnTo>
                        <a:pt x="15838" y="471"/>
                      </a:lnTo>
                      <a:lnTo>
                        <a:pt x="16019" y="381"/>
                      </a:lnTo>
                      <a:lnTo>
                        <a:pt x="16381" y="290"/>
                      </a:lnTo>
                      <a:lnTo>
                        <a:pt x="16743" y="309"/>
                      </a:lnTo>
                      <a:lnTo>
                        <a:pt x="17069" y="399"/>
                      </a:lnTo>
                      <a:lnTo>
                        <a:pt x="17214" y="490"/>
                      </a:lnTo>
                      <a:lnTo>
                        <a:pt x="17467" y="671"/>
                      </a:lnTo>
                      <a:lnTo>
                        <a:pt x="17829" y="1195"/>
                      </a:lnTo>
                      <a:lnTo>
                        <a:pt x="18047" y="1829"/>
                      </a:lnTo>
                      <a:lnTo>
                        <a:pt x="18155" y="2553"/>
                      </a:lnTo>
                      <a:lnTo>
                        <a:pt x="18191" y="2933"/>
                      </a:lnTo>
                      <a:lnTo>
                        <a:pt x="18789" y="11277"/>
                      </a:lnTo>
                      <a:lnTo>
                        <a:pt x="18843" y="11838"/>
                      </a:lnTo>
                      <a:lnTo>
                        <a:pt x="19060" y="12725"/>
                      </a:lnTo>
                      <a:lnTo>
                        <a:pt x="19440" y="13377"/>
                      </a:lnTo>
                      <a:lnTo>
                        <a:pt x="19929" y="13775"/>
                      </a:lnTo>
                      <a:lnTo>
                        <a:pt x="20237" y="13866"/>
                      </a:lnTo>
                      <a:lnTo>
                        <a:pt x="20544" y="13902"/>
                      </a:lnTo>
                      <a:lnTo>
                        <a:pt x="21105" y="13757"/>
                      </a:lnTo>
                      <a:lnTo>
                        <a:pt x="21359" y="13576"/>
                      </a:lnTo>
                      <a:lnTo>
                        <a:pt x="21594" y="13359"/>
                      </a:lnTo>
                      <a:lnTo>
                        <a:pt x="21956" y="12780"/>
                      </a:lnTo>
                      <a:lnTo>
                        <a:pt x="22210" y="12092"/>
                      </a:lnTo>
                      <a:lnTo>
                        <a:pt x="22318" y="11404"/>
                      </a:lnTo>
                      <a:lnTo>
                        <a:pt x="22336" y="11096"/>
                      </a:lnTo>
                      <a:lnTo>
                        <a:pt x="22336" y="11042"/>
                      </a:lnTo>
                      <a:lnTo>
                        <a:pt x="22336" y="10590"/>
                      </a:lnTo>
                      <a:lnTo>
                        <a:pt x="22391" y="9648"/>
                      </a:lnTo>
                      <a:lnTo>
                        <a:pt x="22572" y="8780"/>
                      </a:lnTo>
                      <a:lnTo>
                        <a:pt x="22879" y="8255"/>
                      </a:lnTo>
                      <a:lnTo>
                        <a:pt x="23169" y="8001"/>
                      </a:lnTo>
                      <a:lnTo>
                        <a:pt x="23368" y="7911"/>
                      </a:lnTo>
                      <a:lnTo>
                        <a:pt x="23658" y="7802"/>
                      </a:lnTo>
                      <a:lnTo>
                        <a:pt x="24237" y="7820"/>
                      </a:lnTo>
                      <a:lnTo>
                        <a:pt x="24816" y="8055"/>
                      </a:lnTo>
                      <a:lnTo>
                        <a:pt x="25287" y="8454"/>
                      </a:lnTo>
                      <a:lnTo>
                        <a:pt x="25468" y="8689"/>
                      </a:lnTo>
                      <a:lnTo>
                        <a:pt x="25631" y="8979"/>
                      </a:lnTo>
                      <a:lnTo>
                        <a:pt x="25866" y="9576"/>
                      </a:lnTo>
                      <a:lnTo>
                        <a:pt x="26047" y="10535"/>
                      </a:lnTo>
                      <a:lnTo>
                        <a:pt x="26083" y="11169"/>
                      </a:lnTo>
                      <a:lnTo>
                        <a:pt x="26119" y="12200"/>
                      </a:lnTo>
                      <a:lnTo>
                        <a:pt x="26083" y="14264"/>
                      </a:lnTo>
                      <a:lnTo>
                        <a:pt x="25884" y="16309"/>
                      </a:lnTo>
                      <a:lnTo>
                        <a:pt x="25522" y="18336"/>
                      </a:lnTo>
                      <a:lnTo>
                        <a:pt x="25287" y="19350"/>
                      </a:lnTo>
                      <a:lnTo>
                        <a:pt x="24925" y="20780"/>
                      </a:lnTo>
                      <a:lnTo>
                        <a:pt x="24382" y="22246"/>
                      </a:lnTo>
                      <a:lnTo>
                        <a:pt x="23947" y="22843"/>
                      </a:lnTo>
                      <a:lnTo>
                        <a:pt x="23676" y="23006"/>
                      </a:lnTo>
                      <a:lnTo>
                        <a:pt x="23459" y="23097"/>
                      </a:lnTo>
                      <a:lnTo>
                        <a:pt x="22879" y="23115"/>
                      </a:lnTo>
                      <a:lnTo>
                        <a:pt x="22119" y="22934"/>
                      </a:lnTo>
                      <a:lnTo>
                        <a:pt x="21105" y="22536"/>
                      </a:lnTo>
                      <a:lnTo>
                        <a:pt x="20472" y="22264"/>
                      </a:lnTo>
                      <a:lnTo>
                        <a:pt x="20345" y="22536"/>
                      </a:lnTo>
                      <a:lnTo>
                        <a:pt x="21196" y="22916"/>
                      </a:lnTo>
                      <a:lnTo>
                        <a:pt x="22246" y="23278"/>
                      </a:lnTo>
                      <a:lnTo>
                        <a:pt x="22843" y="23405"/>
                      </a:lnTo>
                      <a:lnTo>
                        <a:pt x="23115" y="23423"/>
                      </a:lnTo>
                      <a:lnTo>
                        <a:pt x="23495" y="23405"/>
                      </a:lnTo>
                      <a:lnTo>
                        <a:pt x="23802" y="23278"/>
                      </a:lnTo>
                      <a:lnTo>
                        <a:pt x="23965" y="23187"/>
                      </a:lnTo>
                      <a:lnTo>
                        <a:pt x="24255" y="22952"/>
                      </a:lnTo>
                      <a:lnTo>
                        <a:pt x="24599" y="22463"/>
                      </a:lnTo>
                      <a:lnTo>
                        <a:pt x="24997" y="21504"/>
                      </a:lnTo>
                      <a:lnTo>
                        <a:pt x="25377" y="20219"/>
                      </a:lnTo>
                      <a:lnTo>
                        <a:pt x="25576" y="19423"/>
                      </a:lnTo>
                      <a:lnTo>
                        <a:pt x="25812" y="18409"/>
                      </a:lnTo>
                      <a:lnTo>
                        <a:pt x="26174" y="16345"/>
                      </a:lnTo>
                      <a:lnTo>
                        <a:pt x="26373" y="14282"/>
                      </a:lnTo>
                      <a:lnTo>
                        <a:pt x="26427" y="12200"/>
                      </a:lnTo>
                      <a:lnTo>
                        <a:pt x="26391" y="11151"/>
                      </a:lnTo>
                      <a:lnTo>
                        <a:pt x="26336" y="10499"/>
                      </a:lnTo>
                      <a:lnTo>
                        <a:pt x="26155" y="9485"/>
                      </a:lnTo>
                      <a:lnTo>
                        <a:pt x="25902" y="8834"/>
                      </a:lnTo>
                      <a:lnTo>
                        <a:pt x="25721" y="8526"/>
                      </a:lnTo>
                      <a:lnTo>
                        <a:pt x="25504" y="8255"/>
                      </a:lnTo>
                      <a:lnTo>
                        <a:pt x="24943" y="7784"/>
                      </a:lnTo>
                      <a:lnTo>
                        <a:pt x="24291" y="7512"/>
                      </a:lnTo>
                      <a:lnTo>
                        <a:pt x="23585" y="7512"/>
                      </a:lnTo>
                      <a:lnTo>
                        <a:pt x="23241" y="7621"/>
                      </a:lnTo>
                      <a:lnTo>
                        <a:pt x="23024" y="7748"/>
                      </a:lnTo>
                      <a:lnTo>
                        <a:pt x="22680" y="8037"/>
                      </a:lnTo>
                      <a:lnTo>
                        <a:pt x="22318" y="8599"/>
                      </a:lnTo>
                      <a:lnTo>
                        <a:pt x="22083" y="9540"/>
                      </a:lnTo>
                      <a:lnTo>
                        <a:pt x="22029" y="10553"/>
                      </a:lnTo>
                      <a:lnTo>
                        <a:pt x="22029" y="11042"/>
                      </a:lnTo>
                      <a:lnTo>
                        <a:pt x="22029" y="11096"/>
                      </a:lnTo>
                      <a:lnTo>
                        <a:pt x="22029" y="11386"/>
                      </a:lnTo>
                      <a:lnTo>
                        <a:pt x="21920" y="12001"/>
                      </a:lnTo>
                      <a:lnTo>
                        <a:pt x="21703" y="12617"/>
                      </a:lnTo>
                      <a:lnTo>
                        <a:pt x="21377" y="13142"/>
                      </a:lnTo>
                      <a:lnTo>
                        <a:pt x="21160" y="13341"/>
                      </a:lnTo>
                      <a:lnTo>
                        <a:pt x="20961" y="13486"/>
                      </a:lnTo>
                      <a:lnTo>
                        <a:pt x="20526" y="13594"/>
                      </a:lnTo>
                      <a:lnTo>
                        <a:pt x="20309" y="13576"/>
                      </a:lnTo>
                      <a:lnTo>
                        <a:pt x="20146" y="13522"/>
                      </a:lnTo>
                      <a:lnTo>
                        <a:pt x="19875" y="13377"/>
                      </a:lnTo>
                      <a:lnTo>
                        <a:pt x="19549" y="13015"/>
                      </a:lnTo>
                      <a:lnTo>
                        <a:pt x="19259" y="12363"/>
                      </a:lnTo>
                      <a:lnTo>
                        <a:pt x="19114" y="11621"/>
                      </a:lnTo>
                      <a:lnTo>
                        <a:pt x="19096" y="11259"/>
                      </a:lnTo>
                      <a:lnTo>
                        <a:pt x="18481" y="2915"/>
                      </a:lnTo>
                      <a:lnTo>
                        <a:pt x="18463" y="2517"/>
                      </a:lnTo>
                      <a:lnTo>
                        <a:pt x="18336" y="1720"/>
                      </a:lnTo>
                      <a:lnTo>
                        <a:pt x="18083" y="1014"/>
                      </a:lnTo>
                      <a:lnTo>
                        <a:pt x="17666" y="435"/>
                      </a:lnTo>
                      <a:lnTo>
                        <a:pt x="17377" y="236"/>
                      </a:lnTo>
                      <a:lnTo>
                        <a:pt x="17196" y="128"/>
                      </a:lnTo>
                      <a:lnTo>
                        <a:pt x="16798"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21"/>
                <p:cNvSpPr/>
                <p:nvPr/>
              </p:nvSpPr>
              <p:spPr>
                <a:xfrm>
                  <a:off x="3704551" y="933250"/>
                  <a:ext cx="702125" cy="226566"/>
                </a:xfrm>
                <a:custGeom>
                  <a:avLst/>
                  <a:gdLst/>
                  <a:ahLst/>
                  <a:cxnLst/>
                  <a:rect l="l" t="t" r="r" b="b"/>
                  <a:pathLst>
                    <a:path w="22102" h="7132" extrusionOk="0">
                      <a:moveTo>
                        <a:pt x="55" y="0"/>
                      </a:moveTo>
                      <a:lnTo>
                        <a:pt x="1" y="290"/>
                      </a:lnTo>
                      <a:lnTo>
                        <a:pt x="1159" y="525"/>
                      </a:lnTo>
                      <a:lnTo>
                        <a:pt x="3422" y="1086"/>
                      </a:lnTo>
                      <a:lnTo>
                        <a:pt x="6716" y="2064"/>
                      </a:lnTo>
                      <a:lnTo>
                        <a:pt x="10915" y="3638"/>
                      </a:lnTo>
                      <a:lnTo>
                        <a:pt x="14934" y="5358"/>
                      </a:lnTo>
                      <a:lnTo>
                        <a:pt x="16870" y="6245"/>
                      </a:lnTo>
                      <a:lnTo>
                        <a:pt x="17721" y="6625"/>
                      </a:lnTo>
                      <a:lnTo>
                        <a:pt x="18771" y="6987"/>
                      </a:lnTo>
                      <a:lnTo>
                        <a:pt x="19368" y="7114"/>
                      </a:lnTo>
                      <a:lnTo>
                        <a:pt x="19640" y="7132"/>
                      </a:lnTo>
                      <a:lnTo>
                        <a:pt x="20020" y="7114"/>
                      </a:lnTo>
                      <a:lnTo>
                        <a:pt x="20327" y="6987"/>
                      </a:lnTo>
                      <a:lnTo>
                        <a:pt x="20490" y="6896"/>
                      </a:lnTo>
                      <a:lnTo>
                        <a:pt x="20780" y="6661"/>
                      </a:lnTo>
                      <a:lnTo>
                        <a:pt x="21124" y="6172"/>
                      </a:lnTo>
                      <a:lnTo>
                        <a:pt x="21522" y="5213"/>
                      </a:lnTo>
                      <a:lnTo>
                        <a:pt x="21902" y="3928"/>
                      </a:lnTo>
                      <a:lnTo>
                        <a:pt x="22101" y="3132"/>
                      </a:lnTo>
                      <a:lnTo>
                        <a:pt x="21812" y="3059"/>
                      </a:lnTo>
                      <a:lnTo>
                        <a:pt x="21450" y="4489"/>
                      </a:lnTo>
                      <a:lnTo>
                        <a:pt x="20907" y="5955"/>
                      </a:lnTo>
                      <a:lnTo>
                        <a:pt x="20472" y="6552"/>
                      </a:lnTo>
                      <a:lnTo>
                        <a:pt x="20201" y="6715"/>
                      </a:lnTo>
                      <a:lnTo>
                        <a:pt x="19984" y="6806"/>
                      </a:lnTo>
                      <a:lnTo>
                        <a:pt x="19404" y="6824"/>
                      </a:lnTo>
                      <a:lnTo>
                        <a:pt x="18644" y="6643"/>
                      </a:lnTo>
                      <a:lnTo>
                        <a:pt x="17630" y="6245"/>
                      </a:lnTo>
                      <a:lnTo>
                        <a:pt x="16997" y="5973"/>
                      </a:lnTo>
                      <a:lnTo>
                        <a:pt x="15060" y="5068"/>
                      </a:lnTo>
                      <a:lnTo>
                        <a:pt x="11024" y="3349"/>
                      </a:lnTo>
                      <a:lnTo>
                        <a:pt x="6806" y="1792"/>
                      </a:lnTo>
                      <a:lnTo>
                        <a:pt x="3494" y="797"/>
                      </a:lnTo>
                      <a:lnTo>
                        <a:pt x="1213" y="235"/>
                      </a:lnTo>
                      <a:lnTo>
                        <a:pt x="55"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59" name="Google Shape;659;p21"/>
              <p:cNvGrpSpPr/>
              <p:nvPr/>
            </p:nvGrpSpPr>
            <p:grpSpPr>
              <a:xfrm>
                <a:off x="8522692" y="4076088"/>
                <a:ext cx="830700" cy="1342762"/>
                <a:chOff x="5217955" y="2289659"/>
                <a:chExt cx="980409" cy="1584754"/>
              </a:xfrm>
            </p:grpSpPr>
            <p:sp>
              <p:nvSpPr>
                <p:cNvPr id="660" name="Google Shape;660;p21"/>
                <p:cNvSpPr/>
                <p:nvPr/>
              </p:nvSpPr>
              <p:spPr>
                <a:xfrm>
                  <a:off x="5512948" y="2567402"/>
                  <a:ext cx="679094" cy="1300117"/>
                </a:xfrm>
                <a:custGeom>
                  <a:avLst/>
                  <a:gdLst/>
                  <a:ahLst/>
                  <a:cxnLst/>
                  <a:rect l="l" t="t" r="r" b="b"/>
                  <a:pathLst>
                    <a:path w="21377" h="40926" extrusionOk="0">
                      <a:moveTo>
                        <a:pt x="1629" y="0"/>
                      </a:moveTo>
                      <a:lnTo>
                        <a:pt x="0" y="290"/>
                      </a:lnTo>
                      <a:lnTo>
                        <a:pt x="109" y="779"/>
                      </a:lnTo>
                      <a:lnTo>
                        <a:pt x="489" y="1684"/>
                      </a:lnTo>
                      <a:lnTo>
                        <a:pt x="1285" y="2914"/>
                      </a:lnTo>
                      <a:lnTo>
                        <a:pt x="1883" y="3638"/>
                      </a:lnTo>
                      <a:lnTo>
                        <a:pt x="2227" y="4073"/>
                      </a:lnTo>
                      <a:lnTo>
                        <a:pt x="2552" y="4507"/>
                      </a:lnTo>
                      <a:lnTo>
                        <a:pt x="2987" y="5105"/>
                      </a:lnTo>
                      <a:lnTo>
                        <a:pt x="3765" y="6354"/>
                      </a:lnTo>
                      <a:lnTo>
                        <a:pt x="4489" y="7711"/>
                      </a:lnTo>
                      <a:lnTo>
                        <a:pt x="5213" y="9250"/>
                      </a:lnTo>
                      <a:lnTo>
                        <a:pt x="5575" y="10136"/>
                      </a:lnTo>
                      <a:lnTo>
                        <a:pt x="6064" y="11331"/>
                      </a:lnTo>
                      <a:lnTo>
                        <a:pt x="6987" y="13847"/>
                      </a:lnTo>
                      <a:lnTo>
                        <a:pt x="7874" y="16544"/>
                      </a:lnTo>
                      <a:lnTo>
                        <a:pt x="8725" y="19440"/>
                      </a:lnTo>
                      <a:lnTo>
                        <a:pt x="9141" y="20960"/>
                      </a:lnTo>
                      <a:lnTo>
                        <a:pt x="9521" y="22318"/>
                      </a:lnTo>
                      <a:lnTo>
                        <a:pt x="10336" y="25105"/>
                      </a:lnTo>
                      <a:lnTo>
                        <a:pt x="11313" y="27929"/>
                      </a:lnTo>
                      <a:lnTo>
                        <a:pt x="12471" y="30717"/>
                      </a:lnTo>
                      <a:lnTo>
                        <a:pt x="13811" y="33414"/>
                      </a:lnTo>
                      <a:lnTo>
                        <a:pt x="14969" y="35314"/>
                      </a:lnTo>
                      <a:lnTo>
                        <a:pt x="15820" y="36509"/>
                      </a:lnTo>
                      <a:lnTo>
                        <a:pt x="16725" y="37631"/>
                      </a:lnTo>
                      <a:lnTo>
                        <a:pt x="17721" y="38681"/>
                      </a:lnTo>
                      <a:lnTo>
                        <a:pt x="18770" y="39658"/>
                      </a:lnTo>
                      <a:lnTo>
                        <a:pt x="19893" y="40527"/>
                      </a:lnTo>
                      <a:lnTo>
                        <a:pt x="20490" y="40925"/>
                      </a:lnTo>
                      <a:lnTo>
                        <a:pt x="21377" y="39550"/>
                      </a:lnTo>
                      <a:lnTo>
                        <a:pt x="20816" y="39169"/>
                      </a:lnTo>
                      <a:lnTo>
                        <a:pt x="19784" y="38355"/>
                      </a:lnTo>
                      <a:lnTo>
                        <a:pt x="18807" y="37450"/>
                      </a:lnTo>
                      <a:lnTo>
                        <a:pt x="17883" y="36454"/>
                      </a:lnTo>
                      <a:lnTo>
                        <a:pt x="16635" y="34825"/>
                      </a:lnTo>
                      <a:lnTo>
                        <a:pt x="15168" y="32454"/>
                      </a:lnTo>
                      <a:lnTo>
                        <a:pt x="13901" y="29884"/>
                      </a:lnTo>
                      <a:lnTo>
                        <a:pt x="12815" y="27223"/>
                      </a:lnTo>
                      <a:lnTo>
                        <a:pt x="11892" y="24508"/>
                      </a:lnTo>
                      <a:lnTo>
                        <a:pt x="11096" y="21829"/>
                      </a:lnTo>
                      <a:lnTo>
                        <a:pt x="10734" y="20544"/>
                      </a:lnTo>
                      <a:lnTo>
                        <a:pt x="10317" y="18988"/>
                      </a:lnTo>
                      <a:lnTo>
                        <a:pt x="9449" y="16055"/>
                      </a:lnTo>
                      <a:lnTo>
                        <a:pt x="8544" y="13304"/>
                      </a:lnTo>
                      <a:lnTo>
                        <a:pt x="7602" y="10734"/>
                      </a:lnTo>
                      <a:lnTo>
                        <a:pt x="7096" y="9503"/>
                      </a:lnTo>
                      <a:lnTo>
                        <a:pt x="6716" y="8580"/>
                      </a:lnTo>
                      <a:lnTo>
                        <a:pt x="5955" y="6951"/>
                      </a:lnTo>
                      <a:lnTo>
                        <a:pt x="5177" y="5503"/>
                      </a:lnTo>
                      <a:lnTo>
                        <a:pt x="4344" y="4181"/>
                      </a:lnTo>
                      <a:lnTo>
                        <a:pt x="3892" y="3530"/>
                      </a:lnTo>
                      <a:lnTo>
                        <a:pt x="3548" y="3077"/>
                      </a:lnTo>
                      <a:lnTo>
                        <a:pt x="3168" y="2589"/>
                      </a:lnTo>
                      <a:lnTo>
                        <a:pt x="2643" y="1973"/>
                      </a:lnTo>
                      <a:lnTo>
                        <a:pt x="1991" y="996"/>
                      </a:lnTo>
                      <a:lnTo>
                        <a:pt x="1702" y="344"/>
                      </a:lnTo>
                      <a:lnTo>
                        <a:pt x="1629"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1" name="Google Shape;661;p21"/>
                <p:cNvSpPr/>
                <p:nvPr/>
              </p:nvSpPr>
              <p:spPr>
                <a:xfrm>
                  <a:off x="5508342" y="2566259"/>
                  <a:ext cx="690022" cy="1308154"/>
                </a:xfrm>
                <a:custGeom>
                  <a:avLst/>
                  <a:gdLst/>
                  <a:ahLst/>
                  <a:cxnLst/>
                  <a:rect l="l" t="t" r="r" b="b"/>
                  <a:pathLst>
                    <a:path w="21721" h="41179" extrusionOk="0">
                      <a:moveTo>
                        <a:pt x="1919" y="0"/>
                      </a:moveTo>
                      <a:lnTo>
                        <a:pt x="1611" y="54"/>
                      </a:lnTo>
                      <a:lnTo>
                        <a:pt x="1702" y="416"/>
                      </a:lnTo>
                      <a:lnTo>
                        <a:pt x="1992" y="1104"/>
                      </a:lnTo>
                      <a:lnTo>
                        <a:pt x="2661" y="2100"/>
                      </a:lnTo>
                      <a:lnTo>
                        <a:pt x="3186" y="2733"/>
                      </a:lnTo>
                      <a:lnTo>
                        <a:pt x="3566" y="3204"/>
                      </a:lnTo>
                      <a:lnTo>
                        <a:pt x="3910" y="3656"/>
                      </a:lnTo>
                      <a:lnTo>
                        <a:pt x="4363" y="4290"/>
                      </a:lnTo>
                      <a:lnTo>
                        <a:pt x="5195" y="5611"/>
                      </a:lnTo>
                      <a:lnTo>
                        <a:pt x="5974" y="7059"/>
                      </a:lnTo>
                      <a:lnTo>
                        <a:pt x="6716" y="8688"/>
                      </a:lnTo>
                      <a:lnTo>
                        <a:pt x="7114" y="9593"/>
                      </a:lnTo>
                      <a:lnTo>
                        <a:pt x="7603" y="10824"/>
                      </a:lnTo>
                      <a:lnTo>
                        <a:pt x="8544" y="13394"/>
                      </a:lnTo>
                      <a:lnTo>
                        <a:pt x="9449" y="16128"/>
                      </a:lnTo>
                      <a:lnTo>
                        <a:pt x="10318" y="19060"/>
                      </a:lnTo>
                      <a:lnTo>
                        <a:pt x="10734" y="20616"/>
                      </a:lnTo>
                      <a:lnTo>
                        <a:pt x="11096" y="21902"/>
                      </a:lnTo>
                      <a:lnTo>
                        <a:pt x="11874" y="24562"/>
                      </a:lnTo>
                      <a:lnTo>
                        <a:pt x="12797" y="27259"/>
                      </a:lnTo>
                      <a:lnTo>
                        <a:pt x="13883" y="29938"/>
                      </a:lnTo>
                      <a:lnTo>
                        <a:pt x="15132" y="32490"/>
                      </a:lnTo>
                      <a:lnTo>
                        <a:pt x="16599" y="34879"/>
                      </a:lnTo>
                      <a:lnTo>
                        <a:pt x="17847" y="36508"/>
                      </a:lnTo>
                      <a:lnTo>
                        <a:pt x="18752" y="37504"/>
                      </a:lnTo>
                      <a:lnTo>
                        <a:pt x="19730" y="38427"/>
                      </a:lnTo>
                      <a:lnTo>
                        <a:pt x="20762" y="39260"/>
                      </a:lnTo>
                      <a:lnTo>
                        <a:pt x="21305" y="39622"/>
                      </a:lnTo>
                      <a:lnTo>
                        <a:pt x="20581" y="40762"/>
                      </a:lnTo>
                      <a:lnTo>
                        <a:pt x="20001" y="40364"/>
                      </a:lnTo>
                      <a:lnTo>
                        <a:pt x="18897" y="39495"/>
                      </a:lnTo>
                      <a:lnTo>
                        <a:pt x="17866" y="38518"/>
                      </a:lnTo>
                      <a:lnTo>
                        <a:pt x="16906" y="37468"/>
                      </a:lnTo>
                      <a:lnTo>
                        <a:pt x="16019" y="36346"/>
                      </a:lnTo>
                      <a:lnTo>
                        <a:pt x="15187" y="35151"/>
                      </a:lnTo>
                      <a:lnTo>
                        <a:pt x="14028" y="33287"/>
                      </a:lnTo>
                      <a:lnTo>
                        <a:pt x="12707" y="30608"/>
                      </a:lnTo>
                      <a:lnTo>
                        <a:pt x="11585" y="27857"/>
                      </a:lnTo>
                      <a:lnTo>
                        <a:pt x="10625" y="25051"/>
                      </a:lnTo>
                      <a:lnTo>
                        <a:pt x="9793" y="22300"/>
                      </a:lnTo>
                      <a:lnTo>
                        <a:pt x="9431" y="20960"/>
                      </a:lnTo>
                      <a:lnTo>
                        <a:pt x="9014" y="19440"/>
                      </a:lnTo>
                      <a:lnTo>
                        <a:pt x="8164" y="16544"/>
                      </a:lnTo>
                      <a:lnTo>
                        <a:pt x="7277" y="13847"/>
                      </a:lnTo>
                      <a:lnTo>
                        <a:pt x="6354" y="11313"/>
                      </a:lnTo>
                      <a:lnTo>
                        <a:pt x="5865" y="10118"/>
                      </a:lnTo>
                      <a:lnTo>
                        <a:pt x="5485" y="9231"/>
                      </a:lnTo>
                      <a:lnTo>
                        <a:pt x="4779" y="7675"/>
                      </a:lnTo>
                      <a:lnTo>
                        <a:pt x="4037" y="6299"/>
                      </a:lnTo>
                      <a:lnTo>
                        <a:pt x="3259" y="5050"/>
                      </a:lnTo>
                      <a:lnTo>
                        <a:pt x="2824" y="4453"/>
                      </a:lnTo>
                      <a:lnTo>
                        <a:pt x="2516" y="4055"/>
                      </a:lnTo>
                      <a:lnTo>
                        <a:pt x="2191" y="3638"/>
                      </a:lnTo>
                      <a:lnTo>
                        <a:pt x="2136" y="3566"/>
                      </a:lnTo>
                      <a:lnTo>
                        <a:pt x="1557" y="2860"/>
                      </a:lnTo>
                      <a:lnTo>
                        <a:pt x="761" y="1647"/>
                      </a:lnTo>
                      <a:lnTo>
                        <a:pt x="399" y="778"/>
                      </a:lnTo>
                      <a:lnTo>
                        <a:pt x="290" y="290"/>
                      </a:lnTo>
                      <a:lnTo>
                        <a:pt x="1" y="344"/>
                      </a:lnTo>
                      <a:lnTo>
                        <a:pt x="109" y="851"/>
                      </a:lnTo>
                      <a:lnTo>
                        <a:pt x="489" y="1774"/>
                      </a:lnTo>
                      <a:lnTo>
                        <a:pt x="1304" y="3023"/>
                      </a:lnTo>
                      <a:lnTo>
                        <a:pt x="1901" y="3765"/>
                      </a:lnTo>
                      <a:lnTo>
                        <a:pt x="1955" y="3837"/>
                      </a:lnTo>
                      <a:lnTo>
                        <a:pt x="2281" y="4236"/>
                      </a:lnTo>
                      <a:lnTo>
                        <a:pt x="2589" y="4634"/>
                      </a:lnTo>
                      <a:lnTo>
                        <a:pt x="3005" y="5231"/>
                      </a:lnTo>
                      <a:lnTo>
                        <a:pt x="3783" y="6462"/>
                      </a:lnTo>
                      <a:lnTo>
                        <a:pt x="4507" y="7819"/>
                      </a:lnTo>
                      <a:lnTo>
                        <a:pt x="5213" y="9358"/>
                      </a:lnTo>
                      <a:lnTo>
                        <a:pt x="5575" y="10227"/>
                      </a:lnTo>
                      <a:lnTo>
                        <a:pt x="6064" y="11421"/>
                      </a:lnTo>
                      <a:lnTo>
                        <a:pt x="6987" y="13937"/>
                      </a:lnTo>
                      <a:lnTo>
                        <a:pt x="7874" y="16634"/>
                      </a:lnTo>
                      <a:lnTo>
                        <a:pt x="8725" y="19512"/>
                      </a:lnTo>
                      <a:lnTo>
                        <a:pt x="9141" y="21051"/>
                      </a:lnTo>
                      <a:lnTo>
                        <a:pt x="9521" y="22390"/>
                      </a:lnTo>
                      <a:lnTo>
                        <a:pt x="10354" y="25196"/>
                      </a:lnTo>
                      <a:lnTo>
                        <a:pt x="11331" y="28038"/>
                      </a:lnTo>
                      <a:lnTo>
                        <a:pt x="12490" y="30825"/>
                      </a:lnTo>
                      <a:lnTo>
                        <a:pt x="13829" y="33540"/>
                      </a:lnTo>
                      <a:lnTo>
                        <a:pt x="15006" y="35441"/>
                      </a:lnTo>
                      <a:lnTo>
                        <a:pt x="15856" y="36635"/>
                      </a:lnTo>
                      <a:lnTo>
                        <a:pt x="16780" y="37776"/>
                      </a:lnTo>
                      <a:lnTo>
                        <a:pt x="17757" y="38843"/>
                      </a:lnTo>
                      <a:lnTo>
                        <a:pt x="18807" y="39821"/>
                      </a:lnTo>
                      <a:lnTo>
                        <a:pt x="19947" y="40690"/>
                      </a:lnTo>
                      <a:lnTo>
                        <a:pt x="20544" y="41088"/>
                      </a:lnTo>
                      <a:lnTo>
                        <a:pt x="20671" y="41178"/>
                      </a:lnTo>
                      <a:lnTo>
                        <a:pt x="21721" y="39531"/>
                      </a:lnTo>
                      <a:lnTo>
                        <a:pt x="21594" y="39459"/>
                      </a:lnTo>
                      <a:lnTo>
                        <a:pt x="21051" y="39079"/>
                      </a:lnTo>
                      <a:lnTo>
                        <a:pt x="20019" y="38282"/>
                      </a:lnTo>
                      <a:lnTo>
                        <a:pt x="19042" y="37377"/>
                      </a:lnTo>
                      <a:lnTo>
                        <a:pt x="18137" y="36382"/>
                      </a:lnTo>
                      <a:lnTo>
                        <a:pt x="16888" y="34771"/>
                      </a:lnTo>
                      <a:lnTo>
                        <a:pt x="15422" y="32400"/>
                      </a:lnTo>
                      <a:lnTo>
                        <a:pt x="14173" y="29848"/>
                      </a:lnTo>
                      <a:lnTo>
                        <a:pt x="13087" y="27187"/>
                      </a:lnTo>
                      <a:lnTo>
                        <a:pt x="12164" y="24490"/>
                      </a:lnTo>
                      <a:lnTo>
                        <a:pt x="11386" y="21829"/>
                      </a:lnTo>
                      <a:lnTo>
                        <a:pt x="11024" y="20544"/>
                      </a:lnTo>
                      <a:lnTo>
                        <a:pt x="10607" y="18987"/>
                      </a:lnTo>
                      <a:lnTo>
                        <a:pt x="9738" y="16037"/>
                      </a:lnTo>
                      <a:lnTo>
                        <a:pt x="8833" y="13286"/>
                      </a:lnTo>
                      <a:lnTo>
                        <a:pt x="7892" y="10715"/>
                      </a:lnTo>
                      <a:lnTo>
                        <a:pt x="7385" y="9485"/>
                      </a:lnTo>
                      <a:lnTo>
                        <a:pt x="7005" y="8562"/>
                      </a:lnTo>
                      <a:lnTo>
                        <a:pt x="6227" y="6914"/>
                      </a:lnTo>
                      <a:lnTo>
                        <a:pt x="5449" y="5466"/>
                      </a:lnTo>
                      <a:lnTo>
                        <a:pt x="4616" y="4127"/>
                      </a:lnTo>
                      <a:lnTo>
                        <a:pt x="4164" y="3475"/>
                      </a:lnTo>
                      <a:lnTo>
                        <a:pt x="3820" y="3023"/>
                      </a:lnTo>
                      <a:lnTo>
                        <a:pt x="3421" y="2534"/>
                      </a:lnTo>
                      <a:lnTo>
                        <a:pt x="2915" y="1919"/>
                      </a:lnTo>
                      <a:lnTo>
                        <a:pt x="2281" y="978"/>
                      </a:lnTo>
                      <a:lnTo>
                        <a:pt x="1992" y="326"/>
                      </a:lnTo>
                      <a:lnTo>
                        <a:pt x="1919"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21"/>
                <p:cNvSpPr/>
                <p:nvPr/>
              </p:nvSpPr>
              <p:spPr>
                <a:xfrm>
                  <a:off x="5960870" y="3211393"/>
                  <a:ext cx="136886" cy="174848"/>
                </a:xfrm>
                <a:custGeom>
                  <a:avLst/>
                  <a:gdLst/>
                  <a:ahLst/>
                  <a:cxnLst/>
                  <a:rect l="l" t="t" r="r" b="b"/>
                  <a:pathLst>
                    <a:path w="4309" h="5504" extrusionOk="0">
                      <a:moveTo>
                        <a:pt x="4308" y="1"/>
                      </a:moveTo>
                      <a:lnTo>
                        <a:pt x="3783" y="55"/>
                      </a:lnTo>
                      <a:lnTo>
                        <a:pt x="2897" y="254"/>
                      </a:lnTo>
                      <a:lnTo>
                        <a:pt x="2136" y="526"/>
                      </a:lnTo>
                      <a:lnTo>
                        <a:pt x="1521" y="869"/>
                      </a:lnTo>
                      <a:lnTo>
                        <a:pt x="1050" y="1286"/>
                      </a:lnTo>
                      <a:lnTo>
                        <a:pt x="670" y="1738"/>
                      </a:lnTo>
                      <a:lnTo>
                        <a:pt x="272" y="2444"/>
                      </a:lnTo>
                      <a:lnTo>
                        <a:pt x="37" y="3440"/>
                      </a:lnTo>
                      <a:lnTo>
                        <a:pt x="0" y="4345"/>
                      </a:lnTo>
                      <a:lnTo>
                        <a:pt x="145" y="5358"/>
                      </a:lnTo>
                      <a:lnTo>
                        <a:pt x="200" y="5503"/>
                      </a:lnTo>
                      <a:lnTo>
                        <a:pt x="326" y="5503"/>
                      </a:lnTo>
                      <a:lnTo>
                        <a:pt x="1159" y="5358"/>
                      </a:lnTo>
                      <a:lnTo>
                        <a:pt x="1883" y="5069"/>
                      </a:lnTo>
                      <a:lnTo>
                        <a:pt x="2643" y="4562"/>
                      </a:lnTo>
                      <a:lnTo>
                        <a:pt x="3367" y="3747"/>
                      </a:lnTo>
                      <a:lnTo>
                        <a:pt x="3820" y="2897"/>
                      </a:lnTo>
                      <a:lnTo>
                        <a:pt x="4055" y="2227"/>
                      </a:lnTo>
                      <a:lnTo>
                        <a:pt x="4218" y="1431"/>
                      </a:lnTo>
                      <a:lnTo>
                        <a:pt x="4308" y="507"/>
                      </a:lnTo>
                      <a:lnTo>
                        <a:pt x="4308"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21"/>
                <p:cNvSpPr/>
                <p:nvPr/>
              </p:nvSpPr>
              <p:spPr>
                <a:xfrm>
                  <a:off x="5955692" y="3206215"/>
                  <a:ext cx="146671" cy="185205"/>
                </a:xfrm>
                <a:custGeom>
                  <a:avLst/>
                  <a:gdLst/>
                  <a:ahLst/>
                  <a:cxnLst/>
                  <a:rect l="l" t="t" r="r" b="b"/>
                  <a:pathLst>
                    <a:path w="4617" h="5830" extrusionOk="0">
                      <a:moveTo>
                        <a:pt x="4616" y="1"/>
                      </a:moveTo>
                      <a:lnTo>
                        <a:pt x="4453" y="19"/>
                      </a:lnTo>
                      <a:lnTo>
                        <a:pt x="3838" y="91"/>
                      </a:lnTo>
                      <a:lnTo>
                        <a:pt x="2734" y="363"/>
                      </a:lnTo>
                      <a:lnTo>
                        <a:pt x="2263" y="562"/>
                      </a:lnTo>
                      <a:lnTo>
                        <a:pt x="1919" y="725"/>
                      </a:lnTo>
                      <a:lnTo>
                        <a:pt x="1322" y="1123"/>
                      </a:lnTo>
                      <a:lnTo>
                        <a:pt x="851" y="1612"/>
                      </a:lnTo>
                      <a:lnTo>
                        <a:pt x="471" y="2191"/>
                      </a:lnTo>
                      <a:lnTo>
                        <a:pt x="326" y="2499"/>
                      </a:lnTo>
                      <a:lnTo>
                        <a:pt x="127" y="3078"/>
                      </a:lnTo>
                      <a:lnTo>
                        <a:pt x="1" y="4182"/>
                      </a:lnTo>
                      <a:lnTo>
                        <a:pt x="145" y="5467"/>
                      </a:lnTo>
                      <a:lnTo>
                        <a:pt x="218" y="5720"/>
                      </a:lnTo>
                      <a:lnTo>
                        <a:pt x="254" y="5829"/>
                      </a:lnTo>
                      <a:lnTo>
                        <a:pt x="634" y="5829"/>
                      </a:lnTo>
                      <a:lnTo>
                        <a:pt x="1756" y="5539"/>
                      </a:lnTo>
                      <a:lnTo>
                        <a:pt x="2661" y="5033"/>
                      </a:lnTo>
                      <a:lnTo>
                        <a:pt x="3114" y="4634"/>
                      </a:lnTo>
                      <a:lnTo>
                        <a:pt x="2897" y="4417"/>
                      </a:lnTo>
                      <a:lnTo>
                        <a:pt x="2535" y="4743"/>
                      </a:lnTo>
                      <a:lnTo>
                        <a:pt x="1811" y="5177"/>
                      </a:lnTo>
                      <a:lnTo>
                        <a:pt x="851" y="5485"/>
                      </a:lnTo>
                      <a:lnTo>
                        <a:pt x="471" y="5521"/>
                      </a:lnTo>
                      <a:lnTo>
                        <a:pt x="381" y="5105"/>
                      </a:lnTo>
                      <a:lnTo>
                        <a:pt x="326" y="3965"/>
                      </a:lnTo>
                      <a:lnTo>
                        <a:pt x="453" y="3078"/>
                      </a:lnTo>
                      <a:lnTo>
                        <a:pt x="616" y="2625"/>
                      </a:lnTo>
                      <a:lnTo>
                        <a:pt x="743" y="2336"/>
                      </a:lnTo>
                      <a:lnTo>
                        <a:pt x="1087" y="1811"/>
                      </a:lnTo>
                      <a:lnTo>
                        <a:pt x="1521" y="1358"/>
                      </a:lnTo>
                      <a:lnTo>
                        <a:pt x="2064" y="978"/>
                      </a:lnTo>
                      <a:lnTo>
                        <a:pt x="2390" y="833"/>
                      </a:lnTo>
                      <a:lnTo>
                        <a:pt x="2806" y="652"/>
                      </a:lnTo>
                      <a:lnTo>
                        <a:pt x="3765" y="399"/>
                      </a:lnTo>
                      <a:lnTo>
                        <a:pt x="4327" y="327"/>
                      </a:lnTo>
                      <a:lnTo>
                        <a:pt x="4290" y="942"/>
                      </a:lnTo>
                      <a:lnTo>
                        <a:pt x="4146" y="2046"/>
                      </a:lnTo>
                      <a:lnTo>
                        <a:pt x="4001" y="2535"/>
                      </a:lnTo>
                      <a:lnTo>
                        <a:pt x="4290" y="2625"/>
                      </a:lnTo>
                      <a:lnTo>
                        <a:pt x="4435" y="2082"/>
                      </a:lnTo>
                      <a:lnTo>
                        <a:pt x="4616" y="851"/>
                      </a:lnTo>
                      <a:lnTo>
                        <a:pt x="4616" y="164"/>
                      </a:lnTo>
                      <a:lnTo>
                        <a:pt x="461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4" name="Google Shape;664;p21"/>
                <p:cNvSpPr/>
                <p:nvPr/>
              </p:nvSpPr>
              <p:spPr>
                <a:xfrm>
                  <a:off x="5955692" y="3206215"/>
                  <a:ext cx="146671" cy="185205"/>
                </a:xfrm>
                <a:custGeom>
                  <a:avLst/>
                  <a:gdLst/>
                  <a:ahLst/>
                  <a:cxnLst/>
                  <a:rect l="l" t="t" r="r" b="b"/>
                  <a:pathLst>
                    <a:path w="4617" h="5830" extrusionOk="0">
                      <a:moveTo>
                        <a:pt x="4616" y="1"/>
                      </a:moveTo>
                      <a:lnTo>
                        <a:pt x="4453" y="19"/>
                      </a:lnTo>
                      <a:lnTo>
                        <a:pt x="3838" y="91"/>
                      </a:lnTo>
                      <a:lnTo>
                        <a:pt x="2734" y="363"/>
                      </a:lnTo>
                      <a:lnTo>
                        <a:pt x="2263" y="562"/>
                      </a:lnTo>
                      <a:lnTo>
                        <a:pt x="2390" y="833"/>
                      </a:lnTo>
                      <a:lnTo>
                        <a:pt x="2806" y="652"/>
                      </a:lnTo>
                      <a:lnTo>
                        <a:pt x="3765" y="399"/>
                      </a:lnTo>
                      <a:lnTo>
                        <a:pt x="4327" y="327"/>
                      </a:lnTo>
                      <a:lnTo>
                        <a:pt x="4290" y="942"/>
                      </a:lnTo>
                      <a:lnTo>
                        <a:pt x="4146" y="2046"/>
                      </a:lnTo>
                      <a:lnTo>
                        <a:pt x="4001" y="2535"/>
                      </a:lnTo>
                      <a:lnTo>
                        <a:pt x="3802" y="3096"/>
                      </a:lnTo>
                      <a:lnTo>
                        <a:pt x="3259" y="4037"/>
                      </a:lnTo>
                      <a:lnTo>
                        <a:pt x="2897" y="4417"/>
                      </a:lnTo>
                      <a:lnTo>
                        <a:pt x="2535" y="4743"/>
                      </a:lnTo>
                      <a:lnTo>
                        <a:pt x="1811" y="5177"/>
                      </a:lnTo>
                      <a:lnTo>
                        <a:pt x="851" y="5485"/>
                      </a:lnTo>
                      <a:lnTo>
                        <a:pt x="471" y="5521"/>
                      </a:lnTo>
                      <a:lnTo>
                        <a:pt x="381" y="5105"/>
                      </a:lnTo>
                      <a:lnTo>
                        <a:pt x="326" y="3965"/>
                      </a:lnTo>
                      <a:lnTo>
                        <a:pt x="453" y="3078"/>
                      </a:lnTo>
                      <a:lnTo>
                        <a:pt x="616" y="2625"/>
                      </a:lnTo>
                      <a:lnTo>
                        <a:pt x="326" y="2499"/>
                      </a:lnTo>
                      <a:lnTo>
                        <a:pt x="127" y="3078"/>
                      </a:lnTo>
                      <a:lnTo>
                        <a:pt x="1" y="4182"/>
                      </a:lnTo>
                      <a:lnTo>
                        <a:pt x="145" y="5467"/>
                      </a:lnTo>
                      <a:lnTo>
                        <a:pt x="218" y="5720"/>
                      </a:lnTo>
                      <a:lnTo>
                        <a:pt x="254" y="5829"/>
                      </a:lnTo>
                      <a:lnTo>
                        <a:pt x="634" y="5829"/>
                      </a:lnTo>
                      <a:lnTo>
                        <a:pt x="1756" y="5539"/>
                      </a:lnTo>
                      <a:lnTo>
                        <a:pt x="2661" y="5033"/>
                      </a:lnTo>
                      <a:lnTo>
                        <a:pt x="3114" y="4634"/>
                      </a:lnTo>
                      <a:lnTo>
                        <a:pt x="3494" y="4236"/>
                      </a:lnTo>
                      <a:lnTo>
                        <a:pt x="4091" y="3223"/>
                      </a:lnTo>
                      <a:lnTo>
                        <a:pt x="4290" y="2625"/>
                      </a:lnTo>
                      <a:lnTo>
                        <a:pt x="4435" y="2082"/>
                      </a:lnTo>
                      <a:lnTo>
                        <a:pt x="4616" y="851"/>
                      </a:lnTo>
                      <a:lnTo>
                        <a:pt x="4616" y="164"/>
                      </a:lnTo>
                      <a:lnTo>
                        <a:pt x="461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5" name="Google Shape;665;p21"/>
                <p:cNvSpPr/>
                <p:nvPr/>
              </p:nvSpPr>
              <p:spPr>
                <a:xfrm>
                  <a:off x="5534232" y="3159644"/>
                  <a:ext cx="234603" cy="142064"/>
                </a:xfrm>
                <a:custGeom>
                  <a:avLst/>
                  <a:gdLst/>
                  <a:ahLst/>
                  <a:cxnLst/>
                  <a:rect l="l" t="t" r="r" b="b"/>
                  <a:pathLst>
                    <a:path w="7385" h="4472" extrusionOk="0">
                      <a:moveTo>
                        <a:pt x="1919" y="1"/>
                      </a:moveTo>
                      <a:lnTo>
                        <a:pt x="688" y="73"/>
                      </a:lnTo>
                      <a:lnTo>
                        <a:pt x="0" y="164"/>
                      </a:lnTo>
                      <a:lnTo>
                        <a:pt x="109" y="725"/>
                      </a:lnTo>
                      <a:lnTo>
                        <a:pt x="434" y="1702"/>
                      </a:lnTo>
                      <a:lnTo>
                        <a:pt x="833" y="2480"/>
                      </a:lnTo>
                      <a:lnTo>
                        <a:pt x="1321" y="3114"/>
                      </a:lnTo>
                      <a:lnTo>
                        <a:pt x="1882" y="3603"/>
                      </a:lnTo>
                      <a:lnTo>
                        <a:pt x="2498" y="3965"/>
                      </a:lnTo>
                      <a:lnTo>
                        <a:pt x="3131" y="4218"/>
                      </a:lnTo>
                      <a:lnTo>
                        <a:pt x="3765" y="4363"/>
                      </a:lnTo>
                      <a:lnTo>
                        <a:pt x="4724" y="4471"/>
                      </a:lnTo>
                      <a:lnTo>
                        <a:pt x="5901" y="4381"/>
                      </a:lnTo>
                      <a:lnTo>
                        <a:pt x="7186" y="4109"/>
                      </a:lnTo>
                      <a:lnTo>
                        <a:pt x="7385" y="4037"/>
                      </a:lnTo>
                      <a:lnTo>
                        <a:pt x="7385" y="3892"/>
                      </a:lnTo>
                      <a:lnTo>
                        <a:pt x="7204" y="2933"/>
                      </a:lnTo>
                      <a:lnTo>
                        <a:pt x="6824" y="2100"/>
                      </a:lnTo>
                      <a:lnTo>
                        <a:pt x="6335" y="1485"/>
                      </a:lnTo>
                      <a:lnTo>
                        <a:pt x="5901" y="1087"/>
                      </a:lnTo>
                      <a:lnTo>
                        <a:pt x="5358" y="725"/>
                      </a:lnTo>
                      <a:lnTo>
                        <a:pt x="4706" y="417"/>
                      </a:lnTo>
                      <a:lnTo>
                        <a:pt x="3928" y="200"/>
                      </a:lnTo>
                      <a:lnTo>
                        <a:pt x="3005" y="55"/>
                      </a:lnTo>
                      <a:lnTo>
                        <a:pt x="1919"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6" name="Google Shape;666;p21"/>
                <p:cNvSpPr/>
                <p:nvPr/>
              </p:nvSpPr>
              <p:spPr>
                <a:xfrm>
                  <a:off x="5528482" y="3155609"/>
                  <a:ext cx="244959" cy="150133"/>
                </a:xfrm>
                <a:custGeom>
                  <a:avLst/>
                  <a:gdLst/>
                  <a:ahLst/>
                  <a:cxnLst/>
                  <a:rect l="l" t="t" r="r" b="b"/>
                  <a:pathLst>
                    <a:path w="7711" h="4726" extrusionOk="0">
                      <a:moveTo>
                        <a:pt x="2896" y="1"/>
                      </a:moveTo>
                      <a:lnTo>
                        <a:pt x="1140" y="19"/>
                      </a:lnTo>
                      <a:lnTo>
                        <a:pt x="163" y="146"/>
                      </a:lnTo>
                      <a:lnTo>
                        <a:pt x="0" y="164"/>
                      </a:lnTo>
                      <a:lnTo>
                        <a:pt x="36" y="327"/>
                      </a:lnTo>
                      <a:lnTo>
                        <a:pt x="145" y="906"/>
                      </a:lnTo>
                      <a:lnTo>
                        <a:pt x="489" y="1956"/>
                      </a:lnTo>
                      <a:lnTo>
                        <a:pt x="977" y="2843"/>
                      </a:lnTo>
                      <a:lnTo>
                        <a:pt x="1611" y="3549"/>
                      </a:lnTo>
                      <a:lnTo>
                        <a:pt x="1973" y="3838"/>
                      </a:lnTo>
                      <a:lnTo>
                        <a:pt x="2389" y="4110"/>
                      </a:lnTo>
                      <a:lnTo>
                        <a:pt x="3312" y="4508"/>
                      </a:lnTo>
                      <a:lnTo>
                        <a:pt x="3837" y="4635"/>
                      </a:lnTo>
                      <a:lnTo>
                        <a:pt x="4453" y="4725"/>
                      </a:lnTo>
                      <a:lnTo>
                        <a:pt x="5557" y="4725"/>
                      </a:lnTo>
                      <a:lnTo>
                        <a:pt x="6462" y="4617"/>
                      </a:lnTo>
                      <a:lnTo>
                        <a:pt x="7439" y="4381"/>
                      </a:lnTo>
                      <a:lnTo>
                        <a:pt x="7620" y="4309"/>
                      </a:lnTo>
                      <a:lnTo>
                        <a:pt x="7711" y="4273"/>
                      </a:lnTo>
                      <a:lnTo>
                        <a:pt x="7711" y="4182"/>
                      </a:lnTo>
                      <a:lnTo>
                        <a:pt x="7711" y="4092"/>
                      </a:lnTo>
                      <a:lnTo>
                        <a:pt x="7620" y="3386"/>
                      </a:lnTo>
                      <a:lnTo>
                        <a:pt x="7349" y="2589"/>
                      </a:lnTo>
                      <a:lnTo>
                        <a:pt x="7041" y="2010"/>
                      </a:lnTo>
                      <a:lnTo>
                        <a:pt x="6570" y="1449"/>
                      </a:lnTo>
                      <a:lnTo>
                        <a:pt x="5937" y="924"/>
                      </a:lnTo>
                      <a:lnTo>
                        <a:pt x="5539" y="689"/>
                      </a:lnTo>
                      <a:lnTo>
                        <a:pt x="5394" y="960"/>
                      </a:lnTo>
                      <a:lnTo>
                        <a:pt x="5720" y="1141"/>
                      </a:lnTo>
                      <a:lnTo>
                        <a:pt x="6263" y="1558"/>
                      </a:lnTo>
                      <a:lnTo>
                        <a:pt x="6842" y="2245"/>
                      </a:lnTo>
                      <a:lnTo>
                        <a:pt x="7258" y="3150"/>
                      </a:lnTo>
                      <a:lnTo>
                        <a:pt x="7403" y="3856"/>
                      </a:lnTo>
                      <a:lnTo>
                        <a:pt x="7421" y="4055"/>
                      </a:lnTo>
                      <a:lnTo>
                        <a:pt x="6969" y="4200"/>
                      </a:lnTo>
                      <a:lnTo>
                        <a:pt x="5593" y="4417"/>
                      </a:lnTo>
                      <a:lnTo>
                        <a:pt x="4489" y="4417"/>
                      </a:lnTo>
                      <a:lnTo>
                        <a:pt x="3892" y="4327"/>
                      </a:lnTo>
                      <a:lnTo>
                        <a:pt x="3403" y="4218"/>
                      </a:lnTo>
                      <a:lnTo>
                        <a:pt x="2534" y="3856"/>
                      </a:lnTo>
                      <a:lnTo>
                        <a:pt x="2154" y="3603"/>
                      </a:lnTo>
                      <a:lnTo>
                        <a:pt x="1828" y="3331"/>
                      </a:lnTo>
                      <a:lnTo>
                        <a:pt x="1249" y="2698"/>
                      </a:lnTo>
                      <a:lnTo>
                        <a:pt x="796" y="1901"/>
                      </a:lnTo>
                      <a:lnTo>
                        <a:pt x="471" y="960"/>
                      </a:lnTo>
                      <a:lnTo>
                        <a:pt x="362" y="417"/>
                      </a:lnTo>
                      <a:lnTo>
                        <a:pt x="1267" y="309"/>
                      </a:lnTo>
                      <a:lnTo>
                        <a:pt x="2914" y="291"/>
                      </a:lnTo>
                      <a:lnTo>
                        <a:pt x="3638" y="381"/>
                      </a:lnTo>
                      <a:lnTo>
                        <a:pt x="3674" y="91"/>
                      </a:lnTo>
                      <a:lnTo>
                        <a:pt x="289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7" name="Google Shape;667;p21"/>
                <p:cNvSpPr/>
                <p:nvPr/>
              </p:nvSpPr>
              <p:spPr>
                <a:xfrm>
                  <a:off x="5528482" y="3155609"/>
                  <a:ext cx="244959" cy="150133"/>
                </a:xfrm>
                <a:custGeom>
                  <a:avLst/>
                  <a:gdLst/>
                  <a:ahLst/>
                  <a:cxnLst/>
                  <a:rect l="l" t="t" r="r" b="b"/>
                  <a:pathLst>
                    <a:path w="7711" h="4726" extrusionOk="0">
                      <a:moveTo>
                        <a:pt x="2896" y="1"/>
                      </a:moveTo>
                      <a:lnTo>
                        <a:pt x="1140" y="19"/>
                      </a:lnTo>
                      <a:lnTo>
                        <a:pt x="163" y="146"/>
                      </a:lnTo>
                      <a:lnTo>
                        <a:pt x="0" y="164"/>
                      </a:lnTo>
                      <a:lnTo>
                        <a:pt x="36" y="327"/>
                      </a:lnTo>
                      <a:lnTo>
                        <a:pt x="145" y="906"/>
                      </a:lnTo>
                      <a:lnTo>
                        <a:pt x="489" y="1956"/>
                      </a:lnTo>
                      <a:lnTo>
                        <a:pt x="977" y="2843"/>
                      </a:lnTo>
                      <a:lnTo>
                        <a:pt x="1611" y="3549"/>
                      </a:lnTo>
                      <a:lnTo>
                        <a:pt x="1973" y="3838"/>
                      </a:lnTo>
                      <a:lnTo>
                        <a:pt x="2154" y="3603"/>
                      </a:lnTo>
                      <a:lnTo>
                        <a:pt x="1828" y="3331"/>
                      </a:lnTo>
                      <a:lnTo>
                        <a:pt x="1249" y="2698"/>
                      </a:lnTo>
                      <a:lnTo>
                        <a:pt x="796" y="1901"/>
                      </a:lnTo>
                      <a:lnTo>
                        <a:pt x="471" y="960"/>
                      </a:lnTo>
                      <a:lnTo>
                        <a:pt x="362" y="417"/>
                      </a:lnTo>
                      <a:lnTo>
                        <a:pt x="1267" y="309"/>
                      </a:lnTo>
                      <a:lnTo>
                        <a:pt x="2914" y="291"/>
                      </a:lnTo>
                      <a:lnTo>
                        <a:pt x="3638" y="381"/>
                      </a:lnTo>
                      <a:lnTo>
                        <a:pt x="4127" y="472"/>
                      </a:lnTo>
                      <a:lnTo>
                        <a:pt x="5014" y="761"/>
                      </a:lnTo>
                      <a:lnTo>
                        <a:pt x="5394" y="960"/>
                      </a:lnTo>
                      <a:lnTo>
                        <a:pt x="5720" y="1141"/>
                      </a:lnTo>
                      <a:lnTo>
                        <a:pt x="6263" y="1558"/>
                      </a:lnTo>
                      <a:lnTo>
                        <a:pt x="6842" y="2245"/>
                      </a:lnTo>
                      <a:lnTo>
                        <a:pt x="7258" y="3150"/>
                      </a:lnTo>
                      <a:lnTo>
                        <a:pt x="7403" y="3856"/>
                      </a:lnTo>
                      <a:lnTo>
                        <a:pt x="7421" y="4055"/>
                      </a:lnTo>
                      <a:lnTo>
                        <a:pt x="6969" y="4200"/>
                      </a:lnTo>
                      <a:lnTo>
                        <a:pt x="5593" y="4417"/>
                      </a:lnTo>
                      <a:lnTo>
                        <a:pt x="4489" y="4417"/>
                      </a:lnTo>
                      <a:lnTo>
                        <a:pt x="3892" y="4327"/>
                      </a:lnTo>
                      <a:lnTo>
                        <a:pt x="3837" y="4635"/>
                      </a:lnTo>
                      <a:lnTo>
                        <a:pt x="4453" y="4725"/>
                      </a:lnTo>
                      <a:lnTo>
                        <a:pt x="5557" y="4725"/>
                      </a:lnTo>
                      <a:lnTo>
                        <a:pt x="6462" y="4617"/>
                      </a:lnTo>
                      <a:lnTo>
                        <a:pt x="7439" y="4381"/>
                      </a:lnTo>
                      <a:lnTo>
                        <a:pt x="7620" y="4309"/>
                      </a:lnTo>
                      <a:lnTo>
                        <a:pt x="7711" y="4273"/>
                      </a:lnTo>
                      <a:lnTo>
                        <a:pt x="7711" y="4182"/>
                      </a:lnTo>
                      <a:lnTo>
                        <a:pt x="7711" y="4092"/>
                      </a:lnTo>
                      <a:lnTo>
                        <a:pt x="7620" y="3386"/>
                      </a:lnTo>
                      <a:lnTo>
                        <a:pt x="7349" y="2589"/>
                      </a:lnTo>
                      <a:lnTo>
                        <a:pt x="7041" y="2010"/>
                      </a:lnTo>
                      <a:lnTo>
                        <a:pt x="6570" y="1449"/>
                      </a:lnTo>
                      <a:lnTo>
                        <a:pt x="5937" y="924"/>
                      </a:lnTo>
                      <a:lnTo>
                        <a:pt x="5539" y="689"/>
                      </a:lnTo>
                      <a:lnTo>
                        <a:pt x="5141" y="490"/>
                      </a:lnTo>
                      <a:lnTo>
                        <a:pt x="4199" y="182"/>
                      </a:lnTo>
                      <a:lnTo>
                        <a:pt x="3674" y="91"/>
                      </a:lnTo>
                      <a:lnTo>
                        <a:pt x="289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8" name="Google Shape;668;p21"/>
                <p:cNvSpPr/>
                <p:nvPr/>
              </p:nvSpPr>
              <p:spPr>
                <a:xfrm>
                  <a:off x="5222561" y="2294265"/>
                  <a:ext cx="609523" cy="613557"/>
                </a:xfrm>
                <a:custGeom>
                  <a:avLst/>
                  <a:gdLst/>
                  <a:ahLst/>
                  <a:cxnLst/>
                  <a:rect l="l" t="t" r="r" b="b"/>
                  <a:pathLst>
                    <a:path w="19187" h="19314" extrusionOk="0">
                      <a:moveTo>
                        <a:pt x="12888" y="1"/>
                      </a:moveTo>
                      <a:lnTo>
                        <a:pt x="12363" y="91"/>
                      </a:lnTo>
                      <a:lnTo>
                        <a:pt x="11856" y="290"/>
                      </a:lnTo>
                      <a:lnTo>
                        <a:pt x="11386" y="580"/>
                      </a:lnTo>
                      <a:lnTo>
                        <a:pt x="10933" y="978"/>
                      </a:lnTo>
                      <a:lnTo>
                        <a:pt x="10734" y="1213"/>
                      </a:lnTo>
                      <a:lnTo>
                        <a:pt x="10354" y="1720"/>
                      </a:lnTo>
                      <a:lnTo>
                        <a:pt x="9811" y="2879"/>
                      </a:lnTo>
                      <a:lnTo>
                        <a:pt x="9503" y="4109"/>
                      </a:lnTo>
                      <a:lnTo>
                        <a:pt x="9485" y="5376"/>
                      </a:lnTo>
                      <a:lnTo>
                        <a:pt x="9576" y="6010"/>
                      </a:lnTo>
                      <a:lnTo>
                        <a:pt x="9268" y="5141"/>
                      </a:lnTo>
                      <a:lnTo>
                        <a:pt x="8978" y="4254"/>
                      </a:lnTo>
                      <a:lnTo>
                        <a:pt x="8743" y="3766"/>
                      </a:lnTo>
                      <a:lnTo>
                        <a:pt x="8110" y="2788"/>
                      </a:lnTo>
                      <a:lnTo>
                        <a:pt x="7295" y="1901"/>
                      </a:lnTo>
                      <a:lnTo>
                        <a:pt x="6336" y="1177"/>
                      </a:lnTo>
                      <a:lnTo>
                        <a:pt x="5340" y="688"/>
                      </a:lnTo>
                      <a:lnTo>
                        <a:pt x="4580" y="562"/>
                      </a:lnTo>
                      <a:lnTo>
                        <a:pt x="4091" y="598"/>
                      </a:lnTo>
                      <a:lnTo>
                        <a:pt x="3603" y="743"/>
                      </a:lnTo>
                      <a:lnTo>
                        <a:pt x="3150" y="996"/>
                      </a:lnTo>
                      <a:lnTo>
                        <a:pt x="2716" y="1394"/>
                      </a:lnTo>
                      <a:lnTo>
                        <a:pt x="2336" y="1937"/>
                      </a:lnTo>
                      <a:lnTo>
                        <a:pt x="2155" y="2263"/>
                      </a:lnTo>
                      <a:lnTo>
                        <a:pt x="2046" y="2535"/>
                      </a:lnTo>
                      <a:lnTo>
                        <a:pt x="1883" y="3060"/>
                      </a:lnTo>
                      <a:lnTo>
                        <a:pt x="1847" y="3548"/>
                      </a:lnTo>
                      <a:lnTo>
                        <a:pt x="1883" y="4037"/>
                      </a:lnTo>
                      <a:lnTo>
                        <a:pt x="2118" y="4689"/>
                      </a:lnTo>
                      <a:lnTo>
                        <a:pt x="2643" y="5503"/>
                      </a:lnTo>
                      <a:lnTo>
                        <a:pt x="3766" y="6571"/>
                      </a:lnTo>
                      <a:lnTo>
                        <a:pt x="5413" y="7784"/>
                      </a:lnTo>
                      <a:lnTo>
                        <a:pt x="6064" y="8309"/>
                      </a:lnTo>
                      <a:lnTo>
                        <a:pt x="5811" y="8128"/>
                      </a:lnTo>
                      <a:lnTo>
                        <a:pt x="5268" y="7874"/>
                      </a:lnTo>
                      <a:lnTo>
                        <a:pt x="4725" y="7748"/>
                      </a:lnTo>
                      <a:lnTo>
                        <a:pt x="4146" y="7729"/>
                      </a:lnTo>
                      <a:lnTo>
                        <a:pt x="3585" y="7820"/>
                      </a:lnTo>
                      <a:lnTo>
                        <a:pt x="3023" y="8001"/>
                      </a:lnTo>
                      <a:lnTo>
                        <a:pt x="2209" y="8435"/>
                      </a:lnTo>
                      <a:lnTo>
                        <a:pt x="1250" y="9250"/>
                      </a:lnTo>
                      <a:lnTo>
                        <a:pt x="526" y="10264"/>
                      </a:lnTo>
                      <a:lnTo>
                        <a:pt x="164" y="11114"/>
                      </a:lnTo>
                      <a:lnTo>
                        <a:pt x="37" y="11693"/>
                      </a:lnTo>
                      <a:lnTo>
                        <a:pt x="1" y="12291"/>
                      </a:lnTo>
                      <a:lnTo>
                        <a:pt x="73" y="12870"/>
                      </a:lnTo>
                      <a:lnTo>
                        <a:pt x="164" y="13160"/>
                      </a:lnTo>
                      <a:lnTo>
                        <a:pt x="290" y="13467"/>
                      </a:lnTo>
                      <a:lnTo>
                        <a:pt x="580" y="13974"/>
                      </a:lnTo>
                      <a:lnTo>
                        <a:pt x="924" y="14336"/>
                      </a:lnTo>
                      <a:lnTo>
                        <a:pt x="1322" y="14590"/>
                      </a:lnTo>
                      <a:lnTo>
                        <a:pt x="1774" y="14716"/>
                      </a:lnTo>
                      <a:lnTo>
                        <a:pt x="2245" y="14752"/>
                      </a:lnTo>
                      <a:lnTo>
                        <a:pt x="2987" y="14644"/>
                      </a:lnTo>
                      <a:lnTo>
                        <a:pt x="4019" y="14228"/>
                      </a:lnTo>
                      <a:lnTo>
                        <a:pt x="4996" y="13594"/>
                      </a:lnTo>
                      <a:lnTo>
                        <a:pt x="5883" y="12852"/>
                      </a:lnTo>
                      <a:lnTo>
                        <a:pt x="6589" y="12074"/>
                      </a:lnTo>
                      <a:lnTo>
                        <a:pt x="6843" y="11693"/>
                      </a:lnTo>
                      <a:lnTo>
                        <a:pt x="6571" y="12236"/>
                      </a:lnTo>
                      <a:lnTo>
                        <a:pt x="6137" y="13359"/>
                      </a:lnTo>
                      <a:lnTo>
                        <a:pt x="5829" y="14535"/>
                      </a:lnTo>
                      <a:lnTo>
                        <a:pt x="5702" y="15676"/>
                      </a:lnTo>
                      <a:lnTo>
                        <a:pt x="5793" y="16762"/>
                      </a:lnTo>
                      <a:lnTo>
                        <a:pt x="6046" y="17504"/>
                      </a:lnTo>
                      <a:lnTo>
                        <a:pt x="6300" y="17938"/>
                      </a:lnTo>
                      <a:lnTo>
                        <a:pt x="6643" y="18336"/>
                      </a:lnTo>
                      <a:lnTo>
                        <a:pt x="7060" y="18680"/>
                      </a:lnTo>
                      <a:lnTo>
                        <a:pt x="7567" y="18970"/>
                      </a:lnTo>
                      <a:lnTo>
                        <a:pt x="8182" y="19205"/>
                      </a:lnTo>
                      <a:lnTo>
                        <a:pt x="8526" y="19296"/>
                      </a:lnTo>
                      <a:lnTo>
                        <a:pt x="8816" y="19314"/>
                      </a:lnTo>
                      <a:lnTo>
                        <a:pt x="9395" y="19277"/>
                      </a:lnTo>
                      <a:lnTo>
                        <a:pt x="9938" y="19115"/>
                      </a:lnTo>
                      <a:lnTo>
                        <a:pt x="10463" y="18843"/>
                      </a:lnTo>
                      <a:lnTo>
                        <a:pt x="11169" y="18300"/>
                      </a:lnTo>
                      <a:lnTo>
                        <a:pt x="11947" y="17323"/>
                      </a:lnTo>
                      <a:lnTo>
                        <a:pt x="12490" y="16164"/>
                      </a:lnTo>
                      <a:lnTo>
                        <a:pt x="12779" y="14952"/>
                      </a:lnTo>
                      <a:lnTo>
                        <a:pt x="12761" y="14065"/>
                      </a:lnTo>
                      <a:lnTo>
                        <a:pt x="12671" y="13522"/>
                      </a:lnTo>
                      <a:lnTo>
                        <a:pt x="12472" y="13015"/>
                      </a:lnTo>
                      <a:lnTo>
                        <a:pt x="12182" y="12580"/>
                      </a:lnTo>
                      <a:lnTo>
                        <a:pt x="12001" y="12381"/>
                      </a:lnTo>
                      <a:lnTo>
                        <a:pt x="12200" y="12580"/>
                      </a:lnTo>
                      <a:lnTo>
                        <a:pt x="12671" y="12906"/>
                      </a:lnTo>
                      <a:lnTo>
                        <a:pt x="13431" y="13250"/>
                      </a:lnTo>
                      <a:lnTo>
                        <a:pt x="14590" y="13449"/>
                      </a:lnTo>
                      <a:lnTo>
                        <a:pt x="15802" y="13341"/>
                      </a:lnTo>
                      <a:lnTo>
                        <a:pt x="16943" y="12960"/>
                      </a:lnTo>
                      <a:lnTo>
                        <a:pt x="17956" y="12327"/>
                      </a:lnTo>
                      <a:lnTo>
                        <a:pt x="18553" y="11712"/>
                      </a:lnTo>
                      <a:lnTo>
                        <a:pt x="18843" y="11241"/>
                      </a:lnTo>
                      <a:lnTo>
                        <a:pt x="19060" y="10716"/>
                      </a:lnTo>
                      <a:lnTo>
                        <a:pt x="19169" y="10137"/>
                      </a:lnTo>
                      <a:lnTo>
                        <a:pt x="19187" y="9829"/>
                      </a:lnTo>
                      <a:lnTo>
                        <a:pt x="19169" y="9304"/>
                      </a:lnTo>
                      <a:lnTo>
                        <a:pt x="18934" y="8435"/>
                      </a:lnTo>
                      <a:lnTo>
                        <a:pt x="18517" y="7784"/>
                      </a:lnTo>
                      <a:lnTo>
                        <a:pt x="17902" y="7331"/>
                      </a:lnTo>
                      <a:lnTo>
                        <a:pt x="17160" y="7060"/>
                      </a:lnTo>
                      <a:lnTo>
                        <a:pt x="16273" y="6969"/>
                      </a:lnTo>
                      <a:lnTo>
                        <a:pt x="15277" y="7042"/>
                      </a:lnTo>
                      <a:lnTo>
                        <a:pt x="14209" y="7259"/>
                      </a:lnTo>
                      <a:lnTo>
                        <a:pt x="13630" y="7422"/>
                      </a:lnTo>
                      <a:lnTo>
                        <a:pt x="14119" y="7150"/>
                      </a:lnTo>
                      <a:lnTo>
                        <a:pt x="14915" y="6426"/>
                      </a:lnTo>
                      <a:lnTo>
                        <a:pt x="15495" y="5521"/>
                      </a:lnTo>
                      <a:lnTo>
                        <a:pt x="15875" y="4526"/>
                      </a:lnTo>
                      <a:lnTo>
                        <a:pt x="16056" y="3494"/>
                      </a:lnTo>
                      <a:lnTo>
                        <a:pt x="15983" y="2498"/>
                      </a:lnTo>
                      <a:lnTo>
                        <a:pt x="15694" y="1575"/>
                      </a:lnTo>
                      <a:lnTo>
                        <a:pt x="15151" y="833"/>
                      </a:lnTo>
                      <a:lnTo>
                        <a:pt x="14789" y="544"/>
                      </a:lnTo>
                      <a:lnTo>
                        <a:pt x="14517" y="381"/>
                      </a:lnTo>
                      <a:lnTo>
                        <a:pt x="13974" y="145"/>
                      </a:lnTo>
                      <a:lnTo>
                        <a:pt x="13431" y="19"/>
                      </a:lnTo>
                      <a:lnTo>
                        <a:pt x="1288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9" name="Google Shape;669;p21"/>
                <p:cNvSpPr/>
                <p:nvPr/>
              </p:nvSpPr>
              <p:spPr>
                <a:xfrm>
                  <a:off x="5217955" y="2308084"/>
                  <a:ext cx="618736" cy="604345"/>
                </a:xfrm>
                <a:custGeom>
                  <a:avLst/>
                  <a:gdLst/>
                  <a:ahLst/>
                  <a:cxnLst/>
                  <a:rect l="l" t="t" r="r" b="b"/>
                  <a:pathLst>
                    <a:path w="19477" h="19024" extrusionOk="0">
                      <a:moveTo>
                        <a:pt x="15006" y="0"/>
                      </a:moveTo>
                      <a:lnTo>
                        <a:pt x="14843" y="235"/>
                      </a:lnTo>
                      <a:lnTo>
                        <a:pt x="15151" y="471"/>
                      </a:lnTo>
                      <a:lnTo>
                        <a:pt x="15603" y="1050"/>
                      </a:lnTo>
                      <a:lnTo>
                        <a:pt x="15911" y="1774"/>
                      </a:lnTo>
                      <a:lnTo>
                        <a:pt x="16038" y="2625"/>
                      </a:lnTo>
                      <a:lnTo>
                        <a:pt x="16038" y="3077"/>
                      </a:lnTo>
                      <a:lnTo>
                        <a:pt x="15965" y="3693"/>
                      </a:lnTo>
                      <a:lnTo>
                        <a:pt x="15621" y="4815"/>
                      </a:lnTo>
                      <a:lnTo>
                        <a:pt x="15006" y="5810"/>
                      </a:lnTo>
                      <a:lnTo>
                        <a:pt x="14191" y="6589"/>
                      </a:lnTo>
                      <a:lnTo>
                        <a:pt x="13721" y="6860"/>
                      </a:lnTo>
                      <a:lnTo>
                        <a:pt x="13630" y="6932"/>
                      </a:lnTo>
                      <a:lnTo>
                        <a:pt x="13648" y="7041"/>
                      </a:lnTo>
                      <a:lnTo>
                        <a:pt x="13721" y="7150"/>
                      </a:lnTo>
                      <a:lnTo>
                        <a:pt x="13829" y="7132"/>
                      </a:lnTo>
                      <a:lnTo>
                        <a:pt x="14554" y="6932"/>
                      </a:lnTo>
                      <a:lnTo>
                        <a:pt x="15875" y="6715"/>
                      </a:lnTo>
                      <a:lnTo>
                        <a:pt x="16997" y="6733"/>
                      </a:lnTo>
                      <a:lnTo>
                        <a:pt x="17902" y="6987"/>
                      </a:lnTo>
                      <a:lnTo>
                        <a:pt x="18264" y="7204"/>
                      </a:lnTo>
                      <a:lnTo>
                        <a:pt x="18481" y="7385"/>
                      </a:lnTo>
                      <a:lnTo>
                        <a:pt x="18825" y="7819"/>
                      </a:lnTo>
                      <a:lnTo>
                        <a:pt x="19042" y="8381"/>
                      </a:lnTo>
                      <a:lnTo>
                        <a:pt x="19169" y="9032"/>
                      </a:lnTo>
                      <a:lnTo>
                        <a:pt x="19169" y="9394"/>
                      </a:lnTo>
                      <a:lnTo>
                        <a:pt x="19151" y="9883"/>
                      </a:lnTo>
                      <a:lnTo>
                        <a:pt x="18843" y="10806"/>
                      </a:lnTo>
                      <a:lnTo>
                        <a:pt x="18228" y="11584"/>
                      </a:lnTo>
                      <a:lnTo>
                        <a:pt x="17341" y="12236"/>
                      </a:lnTo>
                      <a:lnTo>
                        <a:pt x="16798" y="12471"/>
                      </a:lnTo>
                      <a:lnTo>
                        <a:pt x="16183" y="12688"/>
                      </a:lnTo>
                      <a:lnTo>
                        <a:pt x="14934" y="12851"/>
                      </a:lnTo>
                      <a:lnTo>
                        <a:pt x="13757" y="12706"/>
                      </a:lnTo>
                      <a:lnTo>
                        <a:pt x="12997" y="12399"/>
                      </a:lnTo>
                      <a:lnTo>
                        <a:pt x="12544" y="12109"/>
                      </a:lnTo>
                      <a:lnTo>
                        <a:pt x="12345" y="11928"/>
                      </a:lnTo>
                      <a:lnTo>
                        <a:pt x="12291" y="11892"/>
                      </a:lnTo>
                      <a:lnTo>
                        <a:pt x="12255" y="11838"/>
                      </a:lnTo>
                      <a:lnTo>
                        <a:pt x="12200" y="11801"/>
                      </a:lnTo>
                      <a:lnTo>
                        <a:pt x="12092" y="11801"/>
                      </a:lnTo>
                      <a:lnTo>
                        <a:pt x="12038" y="11838"/>
                      </a:lnTo>
                      <a:lnTo>
                        <a:pt x="12001" y="11892"/>
                      </a:lnTo>
                      <a:lnTo>
                        <a:pt x="12001" y="12001"/>
                      </a:lnTo>
                      <a:lnTo>
                        <a:pt x="12038" y="12055"/>
                      </a:lnTo>
                      <a:lnTo>
                        <a:pt x="12092" y="12091"/>
                      </a:lnTo>
                      <a:lnTo>
                        <a:pt x="12128" y="12145"/>
                      </a:lnTo>
                      <a:lnTo>
                        <a:pt x="12327" y="12381"/>
                      </a:lnTo>
                      <a:lnTo>
                        <a:pt x="12599" y="12924"/>
                      </a:lnTo>
                      <a:lnTo>
                        <a:pt x="12743" y="13539"/>
                      </a:lnTo>
                      <a:lnTo>
                        <a:pt x="12780" y="14209"/>
                      </a:lnTo>
                      <a:lnTo>
                        <a:pt x="12689" y="14915"/>
                      </a:lnTo>
                      <a:lnTo>
                        <a:pt x="12508" y="15603"/>
                      </a:lnTo>
                      <a:lnTo>
                        <a:pt x="12219" y="16290"/>
                      </a:lnTo>
                      <a:lnTo>
                        <a:pt x="11875" y="16924"/>
                      </a:lnTo>
                      <a:lnTo>
                        <a:pt x="11657" y="17213"/>
                      </a:lnTo>
                      <a:lnTo>
                        <a:pt x="11332" y="17612"/>
                      </a:lnTo>
                      <a:lnTo>
                        <a:pt x="10644" y="18227"/>
                      </a:lnTo>
                      <a:lnTo>
                        <a:pt x="9884" y="18607"/>
                      </a:lnTo>
                      <a:lnTo>
                        <a:pt x="9087" y="18734"/>
                      </a:lnTo>
                      <a:lnTo>
                        <a:pt x="8707" y="18698"/>
                      </a:lnTo>
                      <a:lnTo>
                        <a:pt x="8273" y="18607"/>
                      </a:lnTo>
                      <a:lnTo>
                        <a:pt x="7549" y="18299"/>
                      </a:lnTo>
                      <a:lnTo>
                        <a:pt x="6951" y="17865"/>
                      </a:lnTo>
                      <a:lnTo>
                        <a:pt x="6499" y="17322"/>
                      </a:lnTo>
                      <a:lnTo>
                        <a:pt x="6336" y="17014"/>
                      </a:lnTo>
                      <a:lnTo>
                        <a:pt x="6227" y="16743"/>
                      </a:lnTo>
                      <a:lnTo>
                        <a:pt x="6083" y="16182"/>
                      </a:lnTo>
                      <a:lnTo>
                        <a:pt x="5992" y="15204"/>
                      </a:lnTo>
                      <a:lnTo>
                        <a:pt x="6191" y="13756"/>
                      </a:lnTo>
                      <a:lnTo>
                        <a:pt x="6734" y="12163"/>
                      </a:lnTo>
                      <a:lnTo>
                        <a:pt x="7114" y="11331"/>
                      </a:lnTo>
                      <a:lnTo>
                        <a:pt x="7150" y="11204"/>
                      </a:lnTo>
                      <a:lnTo>
                        <a:pt x="7060" y="11132"/>
                      </a:lnTo>
                      <a:lnTo>
                        <a:pt x="6951" y="11096"/>
                      </a:lnTo>
                      <a:lnTo>
                        <a:pt x="6861" y="11186"/>
                      </a:lnTo>
                      <a:lnTo>
                        <a:pt x="6517" y="11693"/>
                      </a:lnTo>
                      <a:lnTo>
                        <a:pt x="5449" y="12743"/>
                      </a:lnTo>
                      <a:lnTo>
                        <a:pt x="4454" y="13449"/>
                      </a:lnTo>
                      <a:lnTo>
                        <a:pt x="3766" y="13811"/>
                      </a:lnTo>
                      <a:lnTo>
                        <a:pt x="3060" y="14064"/>
                      </a:lnTo>
                      <a:lnTo>
                        <a:pt x="2390" y="14173"/>
                      </a:lnTo>
                      <a:lnTo>
                        <a:pt x="2064" y="14155"/>
                      </a:lnTo>
                      <a:lnTo>
                        <a:pt x="1793" y="14100"/>
                      </a:lnTo>
                      <a:lnTo>
                        <a:pt x="1304" y="13883"/>
                      </a:lnTo>
                      <a:lnTo>
                        <a:pt x="906" y="13521"/>
                      </a:lnTo>
                      <a:lnTo>
                        <a:pt x="580" y="12996"/>
                      </a:lnTo>
                      <a:lnTo>
                        <a:pt x="453" y="12670"/>
                      </a:lnTo>
                      <a:lnTo>
                        <a:pt x="363" y="12363"/>
                      </a:lnTo>
                      <a:lnTo>
                        <a:pt x="290" y="11747"/>
                      </a:lnTo>
                      <a:lnTo>
                        <a:pt x="363" y="11114"/>
                      </a:lnTo>
                      <a:lnTo>
                        <a:pt x="526" y="10498"/>
                      </a:lnTo>
                      <a:lnTo>
                        <a:pt x="797" y="9901"/>
                      </a:lnTo>
                      <a:lnTo>
                        <a:pt x="1159" y="9358"/>
                      </a:lnTo>
                      <a:lnTo>
                        <a:pt x="1811" y="8616"/>
                      </a:lnTo>
                      <a:lnTo>
                        <a:pt x="2300" y="8236"/>
                      </a:lnTo>
                      <a:lnTo>
                        <a:pt x="2806" y="7892"/>
                      </a:lnTo>
                      <a:lnTo>
                        <a:pt x="3820" y="7512"/>
                      </a:lnTo>
                      <a:lnTo>
                        <a:pt x="4562" y="7439"/>
                      </a:lnTo>
                      <a:lnTo>
                        <a:pt x="5033" y="7494"/>
                      </a:lnTo>
                      <a:lnTo>
                        <a:pt x="5485" y="7638"/>
                      </a:lnTo>
                      <a:lnTo>
                        <a:pt x="5920" y="7856"/>
                      </a:lnTo>
                      <a:lnTo>
                        <a:pt x="6119" y="8000"/>
                      </a:lnTo>
                      <a:lnTo>
                        <a:pt x="6227" y="8037"/>
                      </a:lnTo>
                      <a:lnTo>
                        <a:pt x="6318" y="7982"/>
                      </a:lnTo>
                      <a:lnTo>
                        <a:pt x="6372" y="7874"/>
                      </a:lnTo>
                      <a:lnTo>
                        <a:pt x="6318" y="7765"/>
                      </a:lnTo>
                      <a:lnTo>
                        <a:pt x="5775" y="7331"/>
                      </a:lnTo>
                      <a:lnTo>
                        <a:pt x="5141" y="6860"/>
                      </a:lnTo>
                      <a:lnTo>
                        <a:pt x="4490" y="6389"/>
                      </a:lnTo>
                      <a:lnTo>
                        <a:pt x="3549" y="5611"/>
                      </a:lnTo>
                      <a:lnTo>
                        <a:pt x="2987" y="5050"/>
                      </a:lnTo>
                      <a:lnTo>
                        <a:pt x="2535" y="4435"/>
                      </a:lnTo>
                      <a:lnTo>
                        <a:pt x="2245" y="3783"/>
                      </a:lnTo>
                      <a:lnTo>
                        <a:pt x="2137" y="3077"/>
                      </a:lnTo>
                      <a:lnTo>
                        <a:pt x="2263" y="2317"/>
                      </a:lnTo>
                      <a:lnTo>
                        <a:pt x="2444" y="1901"/>
                      </a:lnTo>
                      <a:lnTo>
                        <a:pt x="2173" y="1774"/>
                      </a:lnTo>
                      <a:lnTo>
                        <a:pt x="1974" y="2226"/>
                      </a:lnTo>
                      <a:lnTo>
                        <a:pt x="1829" y="3059"/>
                      </a:lnTo>
                      <a:lnTo>
                        <a:pt x="1938" y="3837"/>
                      </a:lnTo>
                      <a:lnTo>
                        <a:pt x="2263" y="4561"/>
                      </a:lnTo>
                      <a:lnTo>
                        <a:pt x="2734" y="5213"/>
                      </a:lnTo>
                      <a:lnTo>
                        <a:pt x="3331" y="5810"/>
                      </a:lnTo>
                      <a:lnTo>
                        <a:pt x="4309" y="6625"/>
                      </a:lnTo>
                      <a:lnTo>
                        <a:pt x="4960" y="7095"/>
                      </a:lnTo>
                      <a:lnTo>
                        <a:pt x="5033" y="7168"/>
                      </a:lnTo>
                      <a:lnTo>
                        <a:pt x="5105" y="7204"/>
                      </a:lnTo>
                      <a:lnTo>
                        <a:pt x="4743" y="7150"/>
                      </a:lnTo>
                      <a:lnTo>
                        <a:pt x="4001" y="7186"/>
                      </a:lnTo>
                      <a:lnTo>
                        <a:pt x="3259" y="7367"/>
                      </a:lnTo>
                      <a:lnTo>
                        <a:pt x="2499" y="7729"/>
                      </a:lnTo>
                      <a:lnTo>
                        <a:pt x="2119" y="7982"/>
                      </a:lnTo>
                      <a:lnTo>
                        <a:pt x="1865" y="8181"/>
                      </a:lnTo>
                      <a:lnTo>
                        <a:pt x="1358" y="8652"/>
                      </a:lnTo>
                      <a:lnTo>
                        <a:pt x="906" y="9195"/>
                      </a:lnTo>
                      <a:lnTo>
                        <a:pt x="526" y="9792"/>
                      </a:lnTo>
                      <a:lnTo>
                        <a:pt x="236" y="10426"/>
                      </a:lnTo>
                      <a:lnTo>
                        <a:pt x="55" y="11077"/>
                      </a:lnTo>
                      <a:lnTo>
                        <a:pt x="1" y="11765"/>
                      </a:lnTo>
                      <a:lnTo>
                        <a:pt x="73" y="12435"/>
                      </a:lnTo>
                      <a:lnTo>
                        <a:pt x="164" y="12779"/>
                      </a:lnTo>
                      <a:lnTo>
                        <a:pt x="309" y="13141"/>
                      </a:lnTo>
                      <a:lnTo>
                        <a:pt x="671" y="13720"/>
                      </a:lnTo>
                      <a:lnTo>
                        <a:pt x="1141" y="14155"/>
                      </a:lnTo>
                      <a:lnTo>
                        <a:pt x="1720" y="14390"/>
                      </a:lnTo>
                      <a:lnTo>
                        <a:pt x="2028" y="14444"/>
                      </a:lnTo>
                      <a:lnTo>
                        <a:pt x="2300" y="14462"/>
                      </a:lnTo>
                      <a:lnTo>
                        <a:pt x="2861" y="14408"/>
                      </a:lnTo>
                      <a:lnTo>
                        <a:pt x="3730" y="14155"/>
                      </a:lnTo>
                      <a:lnTo>
                        <a:pt x="4870" y="13539"/>
                      </a:lnTo>
                      <a:lnTo>
                        <a:pt x="5920" y="12743"/>
                      </a:lnTo>
                      <a:lnTo>
                        <a:pt x="6354" y="12308"/>
                      </a:lnTo>
                      <a:lnTo>
                        <a:pt x="6101" y="12996"/>
                      </a:lnTo>
                      <a:lnTo>
                        <a:pt x="5775" y="14354"/>
                      </a:lnTo>
                      <a:lnTo>
                        <a:pt x="5702" y="15584"/>
                      </a:lnTo>
                      <a:lnTo>
                        <a:pt x="5883" y="16670"/>
                      </a:lnTo>
                      <a:lnTo>
                        <a:pt x="6064" y="17141"/>
                      </a:lnTo>
                      <a:lnTo>
                        <a:pt x="6245" y="17485"/>
                      </a:lnTo>
                      <a:lnTo>
                        <a:pt x="6752" y="18082"/>
                      </a:lnTo>
                      <a:lnTo>
                        <a:pt x="7386" y="18553"/>
                      </a:lnTo>
                      <a:lnTo>
                        <a:pt x="8182" y="18879"/>
                      </a:lnTo>
                      <a:lnTo>
                        <a:pt x="8653" y="19005"/>
                      </a:lnTo>
                      <a:lnTo>
                        <a:pt x="8852" y="19024"/>
                      </a:lnTo>
                      <a:lnTo>
                        <a:pt x="9051" y="19024"/>
                      </a:lnTo>
                      <a:lnTo>
                        <a:pt x="9431" y="19005"/>
                      </a:lnTo>
                      <a:lnTo>
                        <a:pt x="10191" y="18806"/>
                      </a:lnTo>
                      <a:lnTo>
                        <a:pt x="10915" y="18390"/>
                      </a:lnTo>
                      <a:lnTo>
                        <a:pt x="11585" y="17775"/>
                      </a:lnTo>
                      <a:lnTo>
                        <a:pt x="11893" y="17394"/>
                      </a:lnTo>
                      <a:lnTo>
                        <a:pt x="12273" y="16870"/>
                      </a:lnTo>
                      <a:lnTo>
                        <a:pt x="12816" y="15675"/>
                      </a:lnTo>
                      <a:lnTo>
                        <a:pt x="13087" y="14408"/>
                      </a:lnTo>
                      <a:lnTo>
                        <a:pt x="13051" y="13485"/>
                      </a:lnTo>
                      <a:lnTo>
                        <a:pt x="12924" y="12906"/>
                      </a:lnTo>
                      <a:lnTo>
                        <a:pt x="12816" y="12652"/>
                      </a:lnTo>
                      <a:lnTo>
                        <a:pt x="13250" y="12851"/>
                      </a:lnTo>
                      <a:lnTo>
                        <a:pt x="14228" y="13105"/>
                      </a:lnTo>
                      <a:lnTo>
                        <a:pt x="15296" y="13141"/>
                      </a:lnTo>
                      <a:lnTo>
                        <a:pt x="16382" y="12942"/>
                      </a:lnTo>
                      <a:lnTo>
                        <a:pt x="16907" y="12743"/>
                      </a:lnTo>
                      <a:lnTo>
                        <a:pt x="17504" y="12489"/>
                      </a:lnTo>
                      <a:lnTo>
                        <a:pt x="18445" y="11801"/>
                      </a:lnTo>
                      <a:lnTo>
                        <a:pt x="18970" y="11150"/>
                      </a:lnTo>
                      <a:lnTo>
                        <a:pt x="19223" y="10697"/>
                      </a:lnTo>
                      <a:lnTo>
                        <a:pt x="19386" y="10191"/>
                      </a:lnTo>
                      <a:lnTo>
                        <a:pt x="19477" y="9666"/>
                      </a:lnTo>
                      <a:lnTo>
                        <a:pt x="19477" y="9394"/>
                      </a:lnTo>
                      <a:lnTo>
                        <a:pt x="19459" y="8996"/>
                      </a:lnTo>
                      <a:lnTo>
                        <a:pt x="19332" y="8272"/>
                      </a:lnTo>
                      <a:lnTo>
                        <a:pt x="19079" y="7656"/>
                      </a:lnTo>
                      <a:lnTo>
                        <a:pt x="18680" y="7168"/>
                      </a:lnTo>
                      <a:lnTo>
                        <a:pt x="18427" y="6969"/>
                      </a:lnTo>
                      <a:lnTo>
                        <a:pt x="18101" y="6751"/>
                      </a:lnTo>
                      <a:lnTo>
                        <a:pt x="17305" y="6462"/>
                      </a:lnTo>
                      <a:lnTo>
                        <a:pt x="16345" y="6389"/>
                      </a:lnTo>
                      <a:lnTo>
                        <a:pt x="15241" y="6480"/>
                      </a:lnTo>
                      <a:lnTo>
                        <a:pt x="14626" y="6607"/>
                      </a:lnTo>
                      <a:lnTo>
                        <a:pt x="14626" y="6607"/>
                      </a:lnTo>
                      <a:lnTo>
                        <a:pt x="14988" y="6281"/>
                      </a:lnTo>
                      <a:lnTo>
                        <a:pt x="15585" y="5503"/>
                      </a:lnTo>
                      <a:lnTo>
                        <a:pt x="16020" y="4598"/>
                      </a:lnTo>
                      <a:lnTo>
                        <a:pt x="16291" y="3620"/>
                      </a:lnTo>
                      <a:lnTo>
                        <a:pt x="16327" y="3095"/>
                      </a:lnTo>
                      <a:lnTo>
                        <a:pt x="16345" y="2588"/>
                      </a:lnTo>
                      <a:lnTo>
                        <a:pt x="16201" y="1665"/>
                      </a:lnTo>
                      <a:lnTo>
                        <a:pt x="15857" y="869"/>
                      </a:lnTo>
                      <a:lnTo>
                        <a:pt x="15350" y="235"/>
                      </a:lnTo>
                      <a:lnTo>
                        <a:pt x="15006"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0" name="Google Shape;670;p21"/>
                <p:cNvSpPr/>
                <p:nvPr/>
              </p:nvSpPr>
              <p:spPr>
                <a:xfrm>
                  <a:off x="5286954" y="2289659"/>
                  <a:ext cx="549737" cy="571021"/>
                </a:xfrm>
                <a:custGeom>
                  <a:avLst/>
                  <a:gdLst/>
                  <a:ahLst/>
                  <a:cxnLst/>
                  <a:rect l="l" t="t" r="r" b="b"/>
                  <a:pathLst>
                    <a:path w="17305" h="17975" extrusionOk="0">
                      <a:moveTo>
                        <a:pt x="10879" y="1"/>
                      </a:moveTo>
                      <a:lnTo>
                        <a:pt x="10318" y="91"/>
                      </a:lnTo>
                      <a:lnTo>
                        <a:pt x="9793" y="290"/>
                      </a:lnTo>
                      <a:lnTo>
                        <a:pt x="9286" y="598"/>
                      </a:lnTo>
                      <a:lnTo>
                        <a:pt x="8816" y="1014"/>
                      </a:lnTo>
                      <a:lnTo>
                        <a:pt x="8599" y="1268"/>
                      </a:lnTo>
                      <a:lnTo>
                        <a:pt x="8291" y="1666"/>
                      </a:lnTo>
                      <a:lnTo>
                        <a:pt x="7820" y="2517"/>
                      </a:lnTo>
                      <a:lnTo>
                        <a:pt x="7494" y="3458"/>
                      </a:lnTo>
                      <a:lnTo>
                        <a:pt x="7313" y="4435"/>
                      </a:lnTo>
                      <a:lnTo>
                        <a:pt x="7295" y="4942"/>
                      </a:lnTo>
                      <a:lnTo>
                        <a:pt x="7205" y="4635"/>
                      </a:lnTo>
                      <a:lnTo>
                        <a:pt x="7078" y="4345"/>
                      </a:lnTo>
                      <a:lnTo>
                        <a:pt x="6933" y="4001"/>
                      </a:lnTo>
                      <a:lnTo>
                        <a:pt x="6553" y="3331"/>
                      </a:lnTo>
                      <a:lnTo>
                        <a:pt x="6064" y="2680"/>
                      </a:lnTo>
                      <a:lnTo>
                        <a:pt x="5503" y="2082"/>
                      </a:lnTo>
                      <a:lnTo>
                        <a:pt x="4888" y="1539"/>
                      </a:lnTo>
                      <a:lnTo>
                        <a:pt x="4236" y="1105"/>
                      </a:lnTo>
                      <a:lnTo>
                        <a:pt x="3549" y="779"/>
                      </a:lnTo>
                      <a:lnTo>
                        <a:pt x="2879" y="580"/>
                      </a:lnTo>
                      <a:lnTo>
                        <a:pt x="2535" y="562"/>
                      </a:lnTo>
                      <a:lnTo>
                        <a:pt x="2245" y="562"/>
                      </a:lnTo>
                      <a:lnTo>
                        <a:pt x="1594" y="707"/>
                      </a:lnTo>
                      <a:lnTo>
                        <a:pt x="924" y="1105"/>
                      </a:lnTo>
                      <a:lnTo>
                        <a:pt x="290" y="1811"/>
                      </a:lnTo>
                      <a:lnTo>
                        <a:pt x="1" y="2354"/>
                      </a:lnTo>
                      <a:lnTo>
                        <a:pt x="272" y="2481"/>
                      </a:lnTo>
                      <a:lnTo>
                        <a:pt x="490" y="2082"/>
                      </a:lnTo>
                      <a:lnTo>
                        <a:pt x="960" y="1467"/>
                      </a:lnTo>
                      <a:lnTo>
                        <a:pt x="1521" y="1069"/>
                      </a:lnTo>
                      <a:lnTo>
                        <a:pt x="2173" y="870"/>
                      </a:lnTo>
                      <a:lnTo>
                        <a:pt x="2517" y="870"/>
                      </a:lnTo>
                      <a:lnTo>
                        <a:pt x="2843" y="888"/>
                      </a:lnTo>
                      <a:lnTo>
                        <a:pt x="3476" y="1069"/>
                      </a:lnTo>
                      <a:lnTo>
                        <a:pt x="4128" y="1376"/>
                      </a:lnTo>
                      <a:lnTo>
                        <a:pt x="4743" y="1793"/>
                      </a:lnTo>
                      <a:lnTo>
                        <a:pt x="5594" y="2589"/>
                      </a:lnTo>
                      <a:lnTo>
                        <a:pt x="6300" y="3494"/>
                      </a:lnTo>
                      <a:lnTo>
                        <a:pt x="6662" y="4146"/>
                      </a:lnTo>
                      <a:lnTo>
                        <a:pt x="6807" y="4454"/>
                      </a:lnTo>
                      <a:lnTo>
                        <a:pt x="6951" y="4870"/>
                      </a:lnTo>
                      <a:lnTo>
                        <a:pt x="7078" y="5286"/>
                      </a:lnTo>
                      <a:lnTo>
                        <a:pt x="7223" y="5757"/>
                      </a:lnTo>
                      <a:lnTo>
                        <a:pt x="7422" y="6227"/>
                      </a:lnTo>
                      <a:lnTo>
                        <a:pt x="7476" y="6300"/>
                      </a:lnTo>
                      <a:lnTo>
                        <a:pt x="7603" y="6300"/>
                      </a:lnTo>
                      <a:lnTo>
                        <a:pt x="7694" y="6245"/>
                      </a:lnTo>
                      <a:lnTo>
                        <a:pt x="7694" y="6137"/>
                      </a:lnTo>
                      <a:lnTo>
                        <a:pt x="7603" y="5503"/>
                      </a:lnTo>
                      <a:lnTo>
                        <a:pt x="7639" y="4254"/>
                      </a:lnTo>
                      <a:lnTo>
                        <a:pt x="7929" y="3042"/>
                      </a:lnTo>
                      <a:lnTo>
                        <a:pt x="8454" y="1956"/>
                      </a:lnTo>
                      <a:lnTo>
                        <a:pt x="8834" y="1467"/>
                      </a:lnTo>
                      <a:lnTo>
                        <a:pt x="9033" y="1232"/>
                      </a:lnTo>
                      <a:lnTo>
                        <a:pt x="9449" y="852"/>
                      </a:lnTo>
                      <a:lnTo>
                        <a:pt x="9902" y="562"/>
                      </a:lnTo>
                      <a:lnTo>
                        <a:pt x="10390" y="381"/>
                      </a:lnTo>
                      <a:lnTo>
                        <a:pt x="10897" y="290"/>
                      </a:lnTo>
                      <a:lnTo>
                        <a:pt x="11404" y="309"/>
                      </a:lnTo>
                      <a:lnTo>
                        <a:pt x="11911" y="435"/>
                      </a:lnTo>
                      <a:lnTo>
                        <a:pt x="12418" y="671"/>
                      </a:lnTo>
                      <a:lnTo>
                        <a:pt x="12671" y="815"/>
                      </a:lnTo>
                      <a:lnTo>
                        <a:pt x="12979" y="1051"/>
                      </a:lnTo>
                      <a:lnTo>
                        <a:pt x="13431" y="1630"/>
                      </a:lnTo>
                      <a:lnTo>
                        <a:pt x="13739" y="2354"/>
                      </a:lnTo>
                      <a:lnTo>
                        <a:pt x="13866" y="3205"/>
                      </a:lnTo>
                      <a:lnTo>
                        <a:pt x="13866" y="3657"/>
                      </a:lnTo>
                      <a:lnTo>
                        <a:pt x="13793" y="4273"/>
                      </a:lnTo>
                      <a:lnTo>
                        <a:pt x="13449" y="5395"/>
                      </a:lnTo>
                      <a:lnTo>
                        <a:pt x="12834" y="6390"/>
                      </a:lnTo>
                      <a:lnTo>
                        <a:pt x="12019" y="7169"/>
                      </a:lnTo>
                      <a:lnTo>
                        <a:pt x="11549" y="7440"/>
                      </a:lnTo>
                      <a:lnTo>
                        <a:pt x="11458" y="7512"/>
                      </a:lnTo>
                      <a:lnTo>
                        <a:pt x="11476" y="7621"/>
                      </a:lnTo>
                      <a:lnTo>
                        <a:pt x="11549" y="7730"/>
                      </a:lnTo>
                      <a:lnTo>
                        <a:pt x="11657" y="7712"/>
                      </a:lnTo>
                      <a:lnTo>
                        <a:pt x="12382" y="7512"/>
                      </a:lnTo>
                      <a:lnTo>
                        <a:pt x="13703" y="7295"/>
                      </a:lnTo>
                      <a:lnTo>
                        <a:pt x="14825" y="7313"/>
                      </a:lnTo>
                      <a:lnTo>
                        <a:pt x="15730" y="7567"/>
                      </a:lnTo>
                      <a:lnTo>
                        <a:pt x="16092" y="7784"/>
                      </a:lnTo>
                      <a:lnTo>
                        <a:pt x="16309" y="7965"/>
                      </a:lnTo>
                      <a:lnTo>
                        <a:pt x="16653" y="8399"/>
                      </a:lnTo>
                      <a:lnTo>
                        <a:pt x="16870" y="8961"/>
                      </a:lnTo>
                      <a:lnTo>
                        <a:pt x="16997" y="9612"/>
                      </a:lnTo>
                      <a:lnTo>
                        <a:pt x="16997" y="9974"/>
                      </a:lnTo>
                      <a:lnTo>
                        <a:pt x="16979" y="10463"/>
                      </a:lnTo>
                      <a:lnTo>
                        <a:pt x="16671" y="11386"/>
                      </a:lnTo>
                      <a:lnTo>
                        <a:pt x="16056" y="12164"/>
                      </a:lnTo>
                      <a:lnTo>
                        <a:pt x="15169" y="12816"/>
                      </a:lnTo>
                      <a:lnTo>
                        <a:pt x="14626" y="13051"/>
                      </a:lnTo>
                      <a:lnTo>
                        <a:pt x="14011" y="13268"/>
                      </a:lnTo>
                      <a:lnTo>
                        <a:pt x="12762" y="13431"/>
                      </a:lnTo>
                      <a:lnTo>
                        <a:pt x="11585" y="13286"/>
                      </a:lnTo>
                      <a:lnTo>
                        <a:pt x="10825" y="12979"/>
                      </a:lnTo>
                      <a:lnTo>
                        <a:pt x="10372" y="12689"/>
                      </a:lnTo>
                      <a:lnTo>
                        <a:pt x="10173" y="12508"/>
                      </a:lnTo>
                      <a:lnTo>
                        <a:pt x="10119" y="12472"/>
                      </a:lnTo>
                      <a:lnTo>
                        <a:pt x="10083" y="12418"/>
                      </a:lnTo>
                      <a:lnTo>
                        <a:pt x="10028" y="12381"/>
                      </a:lnTo>
                      <a:lnTo>
                        <a:pt x="9920" y="12381"/>
                      </a:lnTo>
                      <a:lnTo>
                        <a:pt x="9866" y="12418"/>
                      </a:lnTo>
                      <a:lnTo>
                        <a:pt x="9829" y="12472"/>
                      </a:lnTo>
                      <a:lnTo>
                        <a:pt x="9829" y="12581"/>
                      </a:lnTo>
                      <a:lnTo>
                        <a:pt x="9866" y="12635"/>
                      </a:lnTo>
                      <a:lnTo>
                        <a:pt x="9920" y="12671"/>
                      </a:lnTo>
                      <a:lnTo>
                        <a:pt x="9956" y="12725"/>
                      </a:lnTo>
                      <a:lnTo>
                        <a:pt x="10155" y="12961"/>
                      </a:lnTo>
                      <a:lnTo>
                        <a:pt x="10427" y="13504"/>
                      </a:lnTo>
                      <a:lnTo>
                        <a:pt x="10571" y="14119"/>
                      </a:lnTo>
                      <a:lnTo>
                        <a:pt x="10608" y="14789"/>
                      </a:lnTo>
                      <a:lnTo>
                        <a:pt x="10517" y="15495"/>
                      </a:lnTo>
                      <a:lnTo>
                        <a:pt x="10336" y="16183"/>
                      </a:lnTo>
                      <a:lnTo>
                        <a:pt x="10047" y="16870"/>
                      </a:lnTo>
                      <a:lnTo>
                        <a:pt x="9703" y="17504"/>
                      </a:lnTo>
                      <a:lnTo>
                        <a:pt x="9485" y="17793"/>
                      </a:lnTo>
                      <a:lnTo>
                        <a:pt x="9721" y="17974"/>
                      </a:lnTo>
                      <a:lnTo>
                        <a:pt x="10101" y="17450"/>
                      </a:lnTo>
                      <a:lnTo>
                        <a:pt x="10644" y="16255"/>
                      </a:lnTo>
                      <a:lnTo>
                        <a:pt x="10915" y="14988"/>
                      </a:lnTo>
                      <a:lnTo>
                        <a:pt x="10879" y="14065"/>
                      </a:lnTo>
                      <a:lnTo>
                        <a:pt x="10752" y="13486"/>
                      </a:lnTo>
                      <a:lnTo>
                        <a:pt x="10644" y="13232"/>
                      </a:lnTo>
                      <a:lnTo>
                        <a:pt x="11078" y="13431"/>
                      </a:lnTo>
                      <a:lnTo>
                        <a:pt x="12056" y="13685"/>
                      </a:lnTo>
                      <a:lnTo>
                        <a:pt x="13124" y="13721"/>
                      </a:lnTo>
                      <a:lnTo>
                        <a:pt x="14210" y="13522"/>
                      </a:lnTo>
                      <a:lnTo>
                        <a:pt x="14735" y="13323"/>
                      </a:lnTo>
                      <a:lnTo>
                        <a:pt x="15332" y="13069"/>
                      </a:lnTo>
                      <a:lnTo>
                        <a:pt x="16273" y="12381"/>
                      </a:lnTo>
                      <a:lnTo>
                        <a:pt x="16798" y="11730"/>
                      </a:lnTo>
                      <a:lnTo>
                        <a:pt x="17051" y="11277"/>
                      </a:lnTo>
                      <a:lnTo>
                        <a:pt x="17214" y="10771"/>
                      </a:lnTo>
                      <a:lnTo>
                        <a:pt x="17305" y="10246"/>
                      </a:lnTo>
                      <a:lnTo>
                        <a:pt x="17305" y="9974"/>
                      </a:lnTo>
                      <a:lnTo>
                        <a:pt x="17287" y="9576"/>
                      </a:lnTo>
                      <a:lnTo>
                        <a:pt x="17160" y="8852"/>
                      </a:lnTo>
                      <a:lnTo>
                        <a:pt x="16907" y="8236"/>
                      </a:lnTo>
                      <a:lnTo>
                        <a:pt x="16508" y="7748"/>
                      </a:lnTo>
                      <a:lnTo>
                        <a:pt x="16255" y="7549"/>
                      </a:lnTo>
                      <a:lnTo>
                        <a:pt x="15929" y="7331"/>
                      </a:lnTo>
                      <a:lnTo>
                        <a:pt x="15133" y="7042"/>
                      </a:lnTo>
                      <a:lnTo>
                        <a:pt x="14173" y="6969"/>
                      </a:lnTo>
                      <a:lnTo>
                        <a:pt x="13069" y="7060"/>
                      </a:lnTo>
                      <a:lnTo>
                        <a:pt x="12454" y="7187"/>
                      </a:lnTo>
                      <a:lnTo>
                        <a:pt x="12454" y="7187"/>
                      </a:lnTo>
                      <a:lnTo>
                        <a:pt x="12816" y="6861"/>
                      </a:lnTo>
                      <a:lnTo>
                        <a:pt x="13413" y="6083"/>
                      </a:lnTo>
                      <a:lnTo>
                        <a:pt x="13848" y="5178"/>
                      </a:lnTo>
                      <a:lnTo>
                        <a:pt x="14119" y="4200"/>
                      </a:lnTo>
                      <a:lnTo>
                        <a:pt x="14155" y="3675"/>
                      </a:lnTo>
                      <a:lnTo>
                        <a:pt x="14173" y="3168"/>
                      </a:lnTo>
                      <a:lnTo>
                        <a:pt x="14029" y="2245"/>
                      </a:lnTo>
                      <a:lnTo>
                        <a:pt x="13685" y="1449"/>
                      </a:lnTo>
                      <a:lnTo>
                        <a:pt x="13178" y="815"/>
                      </a:lnTo>
                      <a:lnTo>
                        <a:pt x="12834" y="580"/>
                      </a:lnTo>
                      <a:lnTo>
                        <a:pt x="12563" y="399"/>
                      </a:lnTo>
                      <a:lnTo>
                        <a:pt x="12001" y="146"/>
                      </a:lnTo>
                      <a:lnTo>
                        <a:pt x="11440" y="19"/>
                      </a:lnTo>
                      <a:lnTo>
                        <a:pt x="10879"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21"/>
                <p:cNvSpPr/>
                <p:nvPr/>
              </p:nvSpPr>
              <p:spPr>
                <a:xfrm>
                  <a:off x="5454877" y="2509903"/>
                  <a:ext cx="166208" cy="166208"/>
                </a:xfrm>
                <a:custGeom>
                  <a:avLst/>
                  <a:gdLst/>
                  <a:ahLst/>
                  <a:cxnLst/>
                  <a:rect l="l" t="t" r="r" b="b"/>
                  <a:pathLst>
                    <a:path w="5232" h="5232" extrusionOk="0">
                      <a:moveTo>
                        <a:pt x="2353" y="0"/>
                      </a:moveTo>
                      <a:lnTo>
                        <a:pt x="1828" y="109"/>
                      </a:lnTo>
                      <a:lnTo>
                        <a:pt x="1575" y="199"/>
                      </a:lnTo>
                      <a:lnTo>
                        <a:pt x="1340" y="308"/>
                      </a:lnTo>
                      <a:lnTo>
                        <a:pt x="905" y="616"/>
                      </a:lnTo>
                      <a:lnTo>
                        <a:pt x="543" y="978"/>
                      </a:lnTo>
                      <a:lnTo>
                        <a:pt x="272" y="1394"/>
                      </a:lnTo>
                      <a:lnTo>
                        <a:pt x="91" y="1865"/>
                      </a:lnTo>
                      <a:lnTo>
                        <a:pt x="0" y="2371"/>
                      </a:lnTo>
                      <a:lnTo>
                        <a:pt x="0" y="2878"/>
                      </a:lnTo>
                      <a:lnTo>
                        <a:pt x="109" y="3385"/>
                      </a:lnTo>
                      <a:lnTo>
                        <a:pt x="199" y="3638"/>
                      </a:lnTo>
                      <a:lnTo>
                        <a:pt x="308" y="3892"/>
                      </a:lnTo>
                      <a:lnTo>
                        <a:pt x="616" y="4308"/>
                      </a:lnTo>
                      <a:lnTo>
                        <a:pt x="978" y="4670"/>
                      </a:lnTo>
                      <a:lnTo>
                        <a:pt x="1394" y="4942"/>
                      </a:lnTo>
                      <a:lnTo>
                        <a:pt x="1865" y="5123"/>
                      </a:lnTo>
                      <a:lnTo>
                        <a:pt x="2371" y="5231"/>
                      </a:lnTo>
                      <a:lnTo>
                        <a:pt x="2878" y="5231"/>
                      </a:lnTo>
                      <a:lnTo>
                        <a:pt x="3385" y="5123"/>
                      </a:lnTo>
                      <a:lnTo>
                        <a:pt x="3638" y="5014"/>
                      </a:lnTo>
                      <a:lnTo>
                        <a:pt x="3892" y="4905"/>
                      </a:lnTo>
                      <a:lnTo>
                        <a:pt x="4308" y="4616"/>
                      </a:lnTo>
                      <a:lnTo>
                        <a:pt x="4670" y="4236"/>
                      </a:lnTo>
                      <a:lnTo>
                        <a:pt x="4942" y="3819"/>
                      </a:lnTo>
                      <a:lnTo>
                        <a:pt x="5123" y="3349"/>
                      </a:lnTo>
                      <a:lnTo>
                        <a:pt x="5231" y="2860"/>
                      </a:lnTo>
                      <a:lnTo>
                        <a:pt x="5231" y="2335"/>
                      </a:lnTo>
                      <a:lnTo>
                        <a:pt x="5123" y="1828"/>
                      </a:lnTo>
                      <a:lnTo>
                        <a:pt x="5032" y="1575"/>
                      </a:lnTo>
                      <a:lnTo>
                        <a:pt x="4905" y="1340"/>
                      </a:lnTo>
                      <a:lnTo>
                        <a:pt x="4616" y="905"/>
                      </a:lnTo>
                      <a:lnTo>
                        <a:pt x="4236" y="543"/>
                      </a:lnTo>
                      <a:lnTo>
                        <a:pt x="3819" y="272"/>
                      </a:lnTo>
                      <a:lnTo>
                        <a:pt x="3349" y="91"/>
                      </a:lnTo>
                      <a:lnTo>
                        <a:pt x="2860"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21"/>
                <p:cNvSpPr/>
                <p:nvPr/>
              </p:nvSpPr>
              <p:spPr>
                <a:xfrm>
                  <a:off x="5456592" y="2558190"/>
                  <a:ext cx="169067" cy="122527"/>
                </a:xfrm>
                <a:custGeom>
                  <a:avLst/>
                  <a:gdLst/>
                  <a:ahLst/>
                  <a:cxnLst/>
                  <a:rect l="l" t="t" r="r" b="b"/>
                  <a:pathLst>
                    <a:path w="5322" h="3857" extrusionOk="0">
                      <a:moveTo>
                        <a:pt x="5105" y="1"/>
                      </a:moveTo>
                      <a:lnTo>
                        <a:pt x="4833" y="127"/>
                      </a:lnTo>
                      <a:lnTo>
                        <a:pt x="4924" y="363"/>
                      </a:lnTo>
                      <a:lnTo>
                        <a:pt x="5014" y="833"/>
                      </a:lnTo>
                      <a:lnTo>
                        <a:pt x="5014" y="1322"/>
                      </a:lnTo>
                      <a:lnTo>
                        <a:pt x="4924" y="1793"/>
                      </a:lnTo>
                      <a:lnTo>
                        <a:pt x="4761" y="2227"/>
                      </a:lnTo>
                      <a:lnTo>
                        <a:pt x="4489" y="2625"/>
                      </a:lnTo>
                      <a:lnTo>
                        <a:pt x="4164" y="2969"/>
                      </a:lnTo>
                      <a:lnTo>
                        <a:pt x="3765" y="3259"/>
                      </a:lnTo>
                      <a:lnTo>
                        <a:pt x="3530" y="3367"/>
                      </a:lnTo>
                      <a:lnTo>
                        <a:pt x="3295" y="3458"/>
                      </a:lnTo>
                      <a:lnTo>
                        <a:pt x="2824" y="3548"/>
                      </a:lnTo>
                      <a:lnTo>
                        <a:pt x="2335" y="3548"/>
                      </a:lnTo>
                      <a:lnTo>
                        <a:pt x="1865" y="3476"/>
                      </a:lnTo>
                      <a:lnTo>
                        <a:pt x="1630" y="3385"/>
                      </a:lnTo>
                      <a:lnTo>
                        <a:pt x="1412" y="3277"/>
                      </a:lnTo>
                      <a:lnTo>
                        <a:pt x="996" y="3023"/>
                      </a:lnTo>
                      <a:lnTo>
                        <a:pt x="652" y="2680"/>
                      </a:lnTo>
                      <a:lnTo>
                        <a:pt x="381" y="2281"/>
                      </a:lnTo>
                      <a:lnTo>
                        <a:pt x="290" y="2064"/>
                      </a:lnTo>
                      <a:lnTo>
                        <a:pt x="0" y="2173"/>
                      </a:lnTo>
                      <a:lnTo>
                        <a:pt x="127" y="2426"/>
                      </a:lnTo>
                      <a:lnTo>
                        <a:pt x="435" y="2879"/>
                      </a:lnTo>
                      <a:lnTo>
                        <a:pt x="815" y="3259"/>
                      </a:lnTo>
                      <a:lnTo>
                        <a:pt x="1267" y="3548"/>
                      </a:lnTo>
                      <a:lnTo>
                        <a:pt x="1521" y="3657"/>
                      </a:lnTo>
                      <a:lnTo>
                        <a:pt x="1774" y="3747"/>
                      </a:lnTo>
                      <a:lnTo>
                        <a:pt x="2299" y="3856"/>
                      </a:lnTo>
                      <a:lnTo>
                        <a:pt x="2842" y="3856"/>
                      </a:lnTo>
                      <a:lnTo>
                        <a:pt x="3385" y="3747"/>
                      </a:lnTo>
                      <a:lnTo>
                        <a:pt x="3639" y="3639"/>
                      </a:lnTo>
                      <a:lnTo>
                        <a:pt x="3910" y="3512"/>
                      </a:lnTo>
                      <a:lnTo>
                        <a:pt x="4363" y="3204"/>
                      </a:lnTo>
                      <a:lnTo>
                        <a:pt x="4725" y="2806"/>
                      </a:lnTo>
                      <a:lnTo>
                        <a:pt x="5014" y="2372"/>
                      </a:lnTo>
                      <a:lnTo>
                        <a:pt x="5213" y="1865"/>
                      </a:lnTo>
                      <a:lnTo>
                        <a:pt x="5322" y="1340"/>
                      </a:lnTo>
                      <a:lnTo>
                        <a:pt x="5322" y="815"/>
                      </a:lnTo>
                      <a:lnTo>
                        <a:pt x="5213" y="272"/>
                      </a:lnTo>
                      <a:lnTo>
                        <a:pt x="5105"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3" name="Google Shape;673;p21"/>
                <p:cNvSpPr/>
                <p:nvPr/>
              </p:nvSpPr>
              <p:spPr>
                <a:xfrm>
                  <a:off x="5449699" y="2504725"/>
                  <a:ext cx="175960" cy="169067"/>
                </a:xfrm>
                <a:custGeom>
                  <a:avLst/>
                  <a:gdLst/>
                  <a:ahLst/>
                  <a:cxnLst/>
                  <a:rect l="l" t="t" r="r" b="b"/>
                  <a:pathLst>
                    <a:path w="5539" h="5322" extrusionOk="0">
                      <a:moveTo>
                        <a:pt x="2498" y="0"/>
                      </a:moveTo>
                      <a:lnTo>
                        <a:pt x="1955" y="127"/>
                      </a:lnTo>
                      <a:lnTo>
                        <a:pt x="1684" y="218"/>
                      </a:lnTo>
                      <a:lnTo>
                        <a:pt x="1430" y="344"/>
                      </a:lnTo>
                      <a:lnTo>
                        <a:pt x="978" y="652"/>
                      </a:lnTo>
                      <a:lnTo>
                        <a:pt x="616" y="1032"/>
                      </a:lnTo>
                      <a:lnTo>
                        <a:pt x="308" y="1485"/>
                      </a:lnTo>
                      <a:lnTo>
                        <a:pt x="199" y="1738"/>
                      </a:lnTo>
                      <a:lnTo>
                        <a:pt x="109" y="1991"/>
                      </a:lnTo>
                      <a:lnTo>
                        <a:pt x="0" y="2534"/>
                      </a:lnTo>
                      <a:lnTo>
                        <a:pt x="18" y="3077"/>
                      </a:lnTo>
                      <a:lnTo>
                        <a:pt x="127" y="3602"/>
                      </a:lnTo>
                      <a:lnTo>
                        <a:pt x="217" y="3856"/>
                      </a:lnTo>
                      <a:lnTo>
                        <a:pt x="507" y="3747"/>
                      </a:lnTo>
                      <a:lnTo>
                        <a:pt x="417" y="3512"/>
                      </a:lnTo>
                      <a:lnTo>
                        <a:pt x="308" y="3041"/>
                      </a:lnTo>
                      <a:lnTo>
                        <a:pt x="308" y="2553"/>
                      </a:lnTo>
                      <a:lnTo>
                        <a:pt x="398" y="2082"/>
                      </a:lnTo>
                      <a:lnTo>
                        <a:pt x="471" y="1847"/>
                      </a:lnTo>
                      <a:lnTo>
                        <a:pt x="579" y="1629"/>
                      </a:lnTo>
                      <a:lnTo>
                        <a:pt x="851" y="1213"/>
                      </a:lnTo>
                      <a:lnTo>
                        <a:pt x="1177" y="869"/>
                      </a:lnTo>
                      <a:lnTo>
                        <a:pt x="1575" y="598"/>
                      </a:lnTo>
                      <a:lnTo>
                        <a:pt x="1810" y="507"/>
                      </a:lnTo>
                      <a:lnTo>
                        <a:pt x="2046" y="417"/>
                      </a:lnTo>
                      <a:lnTo>
                        <a:pt x="2516" y="308"/>
                      </a:lnTo>
                      <a:lnTo>
                        <a:pt x="3005" y="308"/>
                      </a:lnTo>
                      <a:lnTo>
                        <a:pt x="3476" y="399"/>
                      </a:lnTo>
                      <a:lnTo>
                        <a:pt x="3910" y="580"/>
                      </a:lnTo>
                      <a:lnTo>
                        <a:pt x="4308" y="833"/>
                      </a:lnTo>
                      <a:lnTo>
                        <a:pt x="4652" y="1159"/>
                      </a:lnTo>
                      <a:lnTo>
                        <a:pt x="4942" y="1575"/>
                      </a:lnTo>
                      <a:lnTo>
                        <a:pt x="5050" y="1810"/>
                      </a:lnTo>
                      <a:lnTo>
                        <a:pt x="5141" y="2046"/>
                      </a:lnTo>
                      <a:lnTo>
                        <a:pt x="5231" y="2516"/>
                      </a:lnTo>
                      <a:lnTo>
                        <a:pt x="5231" y="3005"/>
                      </a:lnTo>
                      <a:lnTo>
                        <a:pt x="5141" y="3476"/>
                      </a:lnTo>
                      <a:lnTo>
                        <a:pt x="4978" y="3910"/>
                      </a:lnTo>
                      <a:lnTo>
                        <a:pt x="4706" y="4308"/>
                      </a:lnTo>
                      <a:lnTo>
                        <a:pt x="4381" y="4652"/>
                      </a:lnTo>
                      <a:lnTo>
                        <a:pt x="3982" y="4942"/>
                      </a:lnTo>
                      <a:lnTo>
                        <a:pt x="3747" y="5050"/>
                      </a:lnTo>
                      <a:lnTo>
                        <a:pt x="3856" y="5322"/>
                      </a:lnTo>
                      <a:lnTo>
                        <a:pt x="4127" y="5195"/>
                      </a:lnTo>
                      <a:lnTo>
                        <a:pt x="4580" y="4887"/>
                      </a:lnTo>
                      <a:lnTo>
                        <a:pt x="4942" y="4489"/>
                      </a:lnTo>
                      <a:lnTo>
                        <a:pt x="5231" y="4055"/>
                      </a:lnTo>
                      <a:lnTo>
                        <a:pt x="5430" y="3548"/>
                      </a:lnTo>
                      <a:lnTo>
                        <a:pt x="5539" y="3023"/>
                      </a:lnTo>
                      <a:lnTo>
                        <a:pt x="5539" y="2498"/>
                      </a:lnTo>
                      <a:lnTo>
                        <a:pt x="5430" y="1955"/>
                      </a:lnTo>
                      <a:lnTo>
                        <a:pt x="5322" y="1684"/>
                      </a:lnTo>
                      <a:lnTo>
                        <a:pt x="5213" y="1430"/>
                      </a:lnTo>
                      <a:lnTo>
                        <a:pt x="4887" y="978"/>
                      </a:lnTo>
                      <a:lnTo>
                        <a:pt x="4507" y="598"/>
                      </a:lnTo>
                      <a:lnTo>
                        <a:pt x="4055" y="308"/>
                      </a:lnTo>
                      <a:lnTo>
                        <a:pt x="3548" y="109"/>
                      </a:lnTo>
                      <a:lnTo>
                        <a:pt x="3023"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grpSp>
    </p:spTree>
    <p:extLst>
      <p:ext uri="{BB962C8B-B14F-4D97-AF65-F5344CB8AC3E}">
        <p14:creationId xmlns:p14="http://schemas.microsoft.com/office/powerpoint/2010/main" val="1361976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2.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image" Target="../media/image3.jpg"/><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theme" Target="../theme/theme4.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slideLayout" Target="../slideLayouts/slideLayout58.xml"/><Relationship Id="rId1" Type="http://schemas.openxmlformats.org/officeDocument/2006/relationships/slideLayout" Target="../slideLayouts/slideLayout57.xml"/><Relationship Id="rId5" Type="http://schemas.openxmlformats.org/officeDocument/2006/relationships/theme" Target="../theme/theme5.xml"/><Relationship Id="rId4"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3" Type="http://schemas.openxmlformats.org/officeDocument/2006/relationships/slideLayout" Target="../slideLayouts/slideLayout63.xml"/><Relationship Id="rId21" Type="http://schemas.openxmlformats.org/officeDocument/2006/relationships/slideLayout" Target="../slideLayouts/slideLayout81.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24" Type="http://schemas.openxmlformats.org/officeDocument/2006/relationships/theme" Target="../theme/theme6.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slideLayout" Target="../slideLayouts/slideLayout83.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96.xml"/><Relationship Id="rId18" Type="http://schemas.openxmlformats.org/officeDocument/2006/relationships/slideLayout" Target="../slideLayouts/slideLayout101.xml"/><Relationship Id="rId26" Type="http://schemas.openxmlformats.org/officeDocument/2006/relationships/slideLayout" Target="../slideLayouts/slideLayout109.xml"/><Relationship Id="rId21" Type="http://schemas.openxmlformats.org/officeDocument/2006/relationships/slideLayout" Target="../slideLayouts/slideLayout104.xml"/><Relationship Id="rId34" Type="http://schemas.openxmlformats.org/officeDocument/2006/relationships/slideLayout" Target="../slideLayouts/slideLayout117.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5" Type="http://schemas.openxmlformats.org/officeDocument/2006/relationships/slideLayout" Target="../slideLayouts/slideLayout108.xml"/><Relationship Id="rId33" Type="http://schemas.openxmlformats.org/officeDocument/2006/relationships/slideLayout" Target="../slideLayouts/slideLayout116.xml"/><Relationship Id="rId38" Type="http://schemas.openxmlformats.org/officeDocument/2006/relationships/theme" Target="../theme/theme7.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20" Type="http://schemas.openxmlformats.org/officeDocument/2006/relationships/slideLayout" Target="../slideLayouts/slideLayout103.xml"/><Relationship Id="rId29" Type="http://schemas.openxmlformats.org/officeDocument/2006/relationships/slideLayout" Target="../slideLayouts/slideLayout112.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24" Type="http://schemas.openxmlformats.org/officeDocument/2006/relationships/slideLayout" Target="../slideLayouts/slideLayout107.xml"/><Relationship Id="rId32" Type="http://schemas.openxmlformats.org/officeDocument/2006/relationships/slideLayout" Target="../slideLayouts/slideLayout115.xml"/><Relationship Id="rId37" Type="http://schemas.openxmlformats.org/officeDocument/2006/relationships/slideLayout" Target="../slideLayouts/slideLayout120.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23" Type="http://schemas.openxmlformats.org/officeDocument/2006/relationships/slideLayout" Target="../slideLayouts/slideLayout106.xml"/><Relationship Id="rId28" Type="http://schemas.openxmlformats.org/officeDocument/2006/relationships/slideLayout" Target="../slideLayouts/slideLayout111.xml"/><Relationship Id="rId36" Type="http://schemas.openxmlformats.org/officeDocument/2006/relationships/slideLayout" Target="../slideLayouts/slideLayout119.xml"/><Relationship Id="rId10" Type="http://schemas.openxmlformats.org/officeDocument/2006/relationships/slideLayout" Target="../slideLayouts/slideLayout93.xml"/><Relationship Id="rId19" Type="http://schemas.openxmlformats.org/officeDocument/2006/relationships/slideLayout" Target="../slideLayouts/slideLayout102.xml"/><Relationship Id="rId31" Type="http://schemas.openxmlformats.org/officeDocument/2006/relationships/slideLayout" Target="../slideLayouts/slideLayout114.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 Id="rId22" Type="http://schemas.openxmlformats.org/officeDocument/2006/relationships/slideLayout" Target="../slideLayouts/slideLayout105.xml"/><Relationship Id="rId27" Type="http://schemas.openxmlformats.org/officeDocument/2006/relationships/slideLayout" Target="../slideLayouts/slideLayout110.xml"/><Relationship Id="rId30" Type="http://schemas.openxmlformats.org/officeDocument/2006/relationships/slideLayout" Target="../slideLayouts/slideLayout113.xml"/><Relationship Id="rId35" Type="http://schemas.openxmlformats.org/officeDocument/2006/relationships/slideLayout" Target="../slideLayouts/slideLayout118.xml"/><Relationship Id="rId8" Type="http://schemas.openxmlformats.org/officeDocument/2006/relationships/slideLayout" Target="../slideLayouts/slideLayout91.xml"/><Relationship Id="rId3"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F10C3D-1894-4D8A-A536-92A136260A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254C9BC-CA68-4B53-9616-31517B96F0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21F355-D6BF-4EDA-96B8-646D0C0BA4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7BD145-AFBC-4E69-B9DC-2C3F19D55FB7}" type="datetimeFigureOut">
              <a:rPr lang="en-US" smtClean="0"/>
              <a:t>4/5/2023</a:t>
            </a:fld>
            <a:endParaRPr lang="en-US"/>
          </a:p>
        </p:txBody>
      </p:sp>
      <p:sp>
        <p:nvSpPr>
          <p:cNvPr id="5" name="Footer Placeholder 4">
            <a:extLst>
              <a:ext uri="{FF2B5EF4-FFF2-40B4-BE49-F238E27FC236}">
                <a16:creationId xmlns:a16="http://schemas.microsoft.com/office/drawing/2014/main" id="{156E2C09-B042-4E04-8293-228F498F2F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5225ECE-3AA9-48AF-9A1E-C5FE980C0C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3DFB01-19CB-4D8E-8FB0-D09096230C4A}" type="slidenum">
              <a:rPr lang="en-US" smtClean="0"/>
              <a:t>‹#›</a:t>
            </a:fld>
            <a:endParaRPr lang="en-US"/>
          </a:p>
        </p:txBody>
      </p:sp>
    </p:spTree>
    <p:extLst>
      <p:ext uri="{BB962C8B-B14F-4D97-AF65-F5344CB8AC3E}">
        <p14:creationId xmlns:p14="http://schemas.microsoft.com/office/powerpoint/2010/main" val="28863954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7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60CF9D-7CE7-42EA-956C-01F8E6F05E21}" type="datetimeFigureOut">
              <a:rPr lang="en-US" smtClean="0"/>
              <a:t>4/5/2023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877598-2019-4299-8E0E-1EAD5282E953}" type="slidenum">
              <a:rPr lang="en-US" smtClean="0"/>
              <a:t>‹#›</a:t>
            </a:fld>
            <a:endParaRPr lang="en-US"/>
          </a:p>
        </p:txBody>
      </p:sp>
    </p:spTree>
    <p:extLst>
      <p:ext uri="{BB962C8B-B14F-4D97-AF65-F5344CB8AC3E}">
        <p14:creationId xmlns:p14="http://schemas.microsoft.com/office/powerpoint/2010/main" val="16607726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855BC42F-8B74-605F-2856-16AD8E533DDF}"/>
              </a:ext>
            </a:extLst>
          </p:cNvPr>
          <p:cNvSpPr>
            <a:spLocks noGrp="1" noChangeArrowheads="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vi-VN" altLang="en-US"/>
              <a:t>Click to edit Master title style</a:t>
            </a:r>
          </a:p>
        </p:txBody>
      </p:sp>
      <p:sp>
        <p:nvSpPr>
          <p:cNvPr id="2051" name="Rectangle 3">
            <a:extLst>
              <a:ext uri="{FF2B5EF4-FFF2-40B4-BE49-F238E27FC236}">
                <a16:creationId xmlns:a16="http://schemas.microsoft.com/office/drawing/2014/main" id="{33A3D0D9-111C-E779-D7F3-AE0D074CC202}"/>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Click to edit Master text styles</a:t>
            </a:r>
          </a:p>
          <a:p>
            <a:pPr lvl="1"/>
            <a:r>
              <a:rPr lang="vi-VN" altLang="en-US"/>
              <a:t>Second level</a:t>
            </a:r>
          </a:p>
          <a:p>
            <a:pPr lvl="2"/>
            <a:r>
              <a:rPr lang="vi-VN" altLang="en-US"/>
              <a:t>Third level</a:t>
            </a:r>
          </a:p>
          <a:p>
            <a:pPr lvl="3"/>
            <a:r>
              <a:rPr lang="vi-VN" altLang="en-US"/>
              <a:t>Fourth level</a:t>
            </a:r>
          </a:p>
          <a:p>
            <a:pPr lvl="4"/>
            <a:r>
              <a:rPr lang="vi-VN" altLang="en-US"/>
              <a:t>Fifth level</a:t>
            </a:r>
          </a:p>
        </p:txBody>
      </p:sp>
      <p:sp>
        <p:nvSpPr>
          <p:cNvPr id="1028" name="Rectangle 4">
            <a:extLst>
              <a:ext uri="{FF2B5EF4-FFF2-40B4-BE49-F238E27FC236}">
                <a16:creationId xmlns:a16="http://schemas.microsoft.com/office/drawing/2014/main" id="{DB60D03A-5E1B-32CE-C966-5575F89A0647}"/>
              </a:ext>
            </a:extLst>
          </p:cNvPr>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875">
                <a:solidFill>
                  <a:srgbClr val="000000"/>
                </a:solidFill>
                <a:latin typeface="Arial" charset="0"/>
                <a:cs typeface="Arial" charset="0"/>
              </a:defRPr>
            </a:lvl1pPr>
          </a:lstStyle>
          <a:p>
            <a:pPr>
              <a:defRPr/>
            </a:pPr>
            <a:endParaRPr lang="vi-VN"/>
          </a:p>
        </p:txBody>
      </p:sp>
      <p:sp>
        <p:nvSpPr>
          <p:cNvPr id="1029" name="Rectangle 5">
            <a:extLst>
              <a:ext uri="{FF2B5EF4-FFF2-40B4-BE49-F238E27FC236}">
                <a16:creationId xmlns:a16="http://schemas.microsoft.com/office/drawing/2014/main" id="{97E53DA6-52B5-6071-CEAD-14EEE75E0C08}"/>
              </a:ext>
            </a:extLst>
          </p:cNvPr>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875">
                <a:solidFill>
                  <a:srgbClr val="000000"/>
                </a:solidFill>
                <a:latin typeface="Arial" charset="0"/>
                <a:cs typeface="Arial" charset="0"/>
              </a:defRPr>
            </a:lvl1pPr>
          </a:lstStyle>
          <a:p>
            <a:pPr>
              <a:defRPr/>
            </a:pPr>
            <a:endParaRPr lang="vi-VN"/>
          </a:p>
        </p:txBody>
      </p:sp>
      <p:sp>
        <p:nvSpPr>
          <p:cNvPr id="1030" name="Rectangle 6">
            <a:extLst>
              <a:ext uri="{FF2B5EF4-FFF2-40B4-BE49-F238E27FC236}">
                <a16:creationId xmlns:a16="http://schemas.microsoft.com/office/drawing/2014/main" id="{E5B579FA-123F-57CC-9526-7AB13EFA9511}"/>
              </a:ext>
            </a:extLst>
          </p:cNvPr>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800">
                <a:solidFill>
                  <a:srgbClr val="000000"/>
                </a:solidFill>
                <a:latin typeface="Arial" panose="020B0604020202020204" pitchFamily="34" charset="0"/>
              </a:defRPr>
            </a:lvl1pPr>
          </a:lstStyle>
          <a:p>
            <a:fld id="{9ADC11D7-BF49-4849-A5C5-BE217331F01B}" type="slidenum">
              <a:rPr lang="vi-VN" altLang="en-US"/>
              <a:pPr/>
              <a:t>‹#›</a:t>
            </a:fld>
            <a:endParaRPr lang="vi-VN" altLang="en-US"/>
          </a:p>
        </p:txBody>
      </p:sp>
    </p:spTree>
    <p:extLst>
      <p:ext uri="{BB962C8B-B14F-4D97-AF65-F5344CB8AC3E}">
        <p14:creationId xmlns:p14="http://schemas.microsoft.com/office/powerpoint/2010/main" val="34744905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wipe dir="r"/>
  </p:transition>
  <p:txStyles>
    <p:titleStyle>
      <a:lvl1pPr algn="ctr" rtl="0" eaLnBrk="0" fontAlgn="base" hangingPunct="0">
        <a:spcBef>
          <a:spcPct val="0"/>
        </a:spcBef>
        <a:spcAft>
          <a:spcPct val="0"/>
        </a:spcAft>
        <a:defRPr sz="2700">
          <a:solidFill>
            <a:schemeClr val="tx2"/>
          </a:solidFill>
          <a:latin typeface="+mj-lt"/>
          <a:ea typeface="+mj-ea"/>
          <a:cs typeface="+mj-cs"/>
        </a:defRPr>
      </a:lvl1pPr>
      <a:lvl2pPr algn="ctr" rtl="0" eaLnBrk="0" fontAlgn="base" hangingPunct="0">
        <a:spcBef>
          <a:spcPct val="0"/>
        </a:spcBef>
        <a:spcAft>
          <a:spcPct val="0"/>
        </a:spcAft>
        <a:defRPr sz="2700">
          <a:solidFill>
            <a:schemeClr val="tx2"/>
          </a:solidFill>
          <a:latin typeface="Arial" charset="0"/>
          <a:cs typeface="Arial" charset="0"/>
        </a:defRPr>
      </a:lvl2pPr>
      <a:lvl3pPr algn="ctr" rtl="0" eaLnBrk="0" fontAlgn="base" hangingPunct="0">
        <a:spcBef>
          <a:spcPct val="0"/>
        </a:spcBef>
        <a:spcAft>
          <a:spcPct val="0"/>
        </a:spcAft>
        <a:defRPr sz="2700">
          <a:solidFill>
            <a:schemeClr val="tx2"/>
          </a:solidFill>
          <a:latin typeface="Arial" charset="0"/>
          <a:cs typeface="Arial" charset="0"/>
        </a:defRPr>
      </a:lvl3pPr>
      <a:lvl4pPr algn="ctr" rtl="0" eaLnBrk="0" fontAlgn="base" hangingPunct="0">
        <a:spcBef>
          <a:spcPct val="0"/>
        </a:spcBef>
        <a:spcAft>
          <a:spcPct val="0"/>
        </a:spcAft>
        <a:defRPr sz="2700">
          <a:solidFill>
            <a:schemeClr val="tx2"/>
          </a:solidFill>
          <a:latin typeface="Arial" charset="0"/>
          <a:cs typeface="Arial" charset="0"/>
        </a:defRPr>
      </a:lvl4pPr>
      <a:lvl5pPr algn="ctr" rtl="0" eaLnBrk="0" fontAlgn="base" hangingPunct="0">
        <a:spcBef>
          <a:spcPct val="0"/>
        </a:spcBef>
        <a:spcAft>
          <a:spcPct val="0"/>
        </a:spcAft>
        <a:defRPr sz="2700">
          <a:solidFill>
            <a:schemeClr val="tx2"/>
          </a:solidFill>
          <a:latin typeface="Arial" charset="0"/>
          <a:cs typeface="Arial" charset="0"/>
        </a:defRPr>
      </a:lvl5pPr>
      <a:lvl6pPr marL="285744" algn="ctr" rtl="0" fontAlgn="base">
        <a:spcBef>
          <a:spcPct val="0"/>
        </a:spcBef>
        <a:spcAft>
          <a:spcPct val="0"/>
        </a:spcAft>
        <a:defRPr sz="2751">
          <a:solidFill>
            <a:schemeClr val="tx2"/>
          </a:solidFill>
          <a:latin typeface="Arial" charset="0"/>
          <a:cs typeface="Arial" charset="0"/>
        </a:defRPr>
      </a:lvl6pPr>
      <a:lvl7pPr marL="571486" algn="ctr" rtl="0" fontAlgn="base">
        <a:spcBef>
          <a:spcPct val="0"/>
        </a:spcBef>
        <a:spcAft>
          <a:spcPct val="0"/>
        </a:spcAft>
        <a:defRPr sz="2751">
          <a:solidFill>
            <a:schemeClr val="tx2"/>
          </a:solidFill>
          <a:latin typeface="Arial" charset="0"/>
          <a:cs typeface="Arial" charset="0"/>
        </a:defRPr>
      </a:lvl7pPr>
      <a:lvl8pPr marL="857229" algn="ctr" rtl="0" fontAlgn="base">
        <a:spcBef>
          <a:spcPct val="0"/>
        </a:spcBef>
        <a:spcAft>
          <a:spcPct val="0"/>
        </a:spcAft>
        <a:defRPr sz="2751">
          <a:solidFill>
            <a:schemeClr val="tx2"/>
          </a:solidFill>
          <a:latin typeface="Arial" charset="0"/>
          <a:cs typeface="Arial" charset="0"/>
        </a:defRPr>
      </a:lvl8pPr>
      <a:lvl9pPr marL="1142971" algn="ctr" rtl="0" fontAlgn="base">
        <a:spcBef>
          <a:spcPct val="0"/>
        </a:spcBef>
        <a:spcAft>
          <a:spcPct val="0"/>
        </a:spcAft>
        <a:defRPr sz="2751">
          <a:solidFill>
            <a:schemeClr val="tx2"/>
          </a:solidFill>
          <a:latin typeface="Arial" charset="0"/>
          <a:cs typeface="Arial" charset="0"/>
        </a:defRPr>
      </a:lvl9pPr>
    </p:titleStyle>
    <p:bodyStyle>
      <a:lvl1pPr marL="214308" indent="-214308" algn="l" rtl="0" eaLnBrk="0" fontAlgn="base" hangingPunct="0">
        <a:spcBef>
          <a:spcPct val="20000"/>
        </a:spcBef>
        <a:spcAft>
          <a:spcPct val="0"/>
        </a:spcAft>
        <a:buChar char="•"/>
        <a:defRPr sz="2000">
          <a:solidFill>
            <a:schemeClr val="tx1"/>
          </a:solidFill>
          <a:latin typeface="+mn-lt"/>
          <a:ea typeface="+mn-ea"/>
          <a:cs typeface="+mn-cs"/>
        </a:defRPr>
      </a:lvl1pPr>
      <a:lvl2pPr marL="463539" indent="-177796" algn="l" rtl="0" eaLnBrk="0" fontAlgn="base" hangingPunct="0">
        <a:spcBef>
          <a:spcPct val="20000"/>
        </a:spcBef>
        <a:spcAft>
          <a:spcPct val="0"/>
        </a:spcAft>
        <a:buChar char="–"/>
        <a:defRPr sz="1700">
          <a:solidFill>
            <a:schemeClr val="tx1"/>
          </a:solidFill>
          <a:latin typeface="+mn-lt"/>
          <a:cs typeface="+mn-cs"/>
        </a:defRPr>
      </a:lvl2pPr>
      <a:lvl3pPr marL="714357" indent="-142871" algn="l" rtl="0" eaLnBrk="0" fontAlgn="base" hangingPunct="0">
        <a:spcBef>
          <a:spcPct val="20000"/>
        </a:spcBef>
        <a:spcAft>
          <a:spcPct val="0"/>
        </a:spcAft>
        <a:buChar char="•"/>
        <a:defRPr sz="1500">
          <a:solidFill>
            <a:schemeClr val="tx1"/>
          </a:solidFill>
          <a:latin typeface="+mn-lt"/>
          <a:cs typeface="+mn-cs"/>
        </a:defRPr>
      </a:lvl3pPr>
      <a:lvl4pPr marL="1000100" indent="-142871" algn="l" rtl="0" eaLnBrk="0" fontAlgn="base" hangingPunct="0">
        <a:spcBef>
          <a:spcPct val="20000"/>
        </a:spcBef>
        <a:spcAft>
          <a:spcPct val="0"/>
        </a:spcAft>
        <a:buChar char="–"/>
        <a:defRPr sz="1200">
          <a:solidFill>
            <a:schemeClr val="tx1"/>
          </a:solidFill>
          <a:latin typeface="+mn-lt"/>
          <a:cs typeface="+mn-cs"/>
        </a:defRPr>
      </a:lvl4pPr>
      <a:lvl5pPr marL="1285843" indent="-142871" algn="l" rtl="0" eaLnBrk="0" fontAlgn="base" hangingPunct="0">
        <a:spcBef>
          <a:spcPct val="20000"/>
        </a:spcBef>
        <a:spcAft>
          <a:spcPct val="0"/>
        </a:spcAft>
        <a:buChar char="»"/>
        <a:defRPr sz="1200">
          <a:solidFill>
            <a:schemeClr val="tx1"/>
          </a:solidFill>
          <a:latin typeface="+mn-lt"/>
          <a:cs typeface="+mn-cs"/>
        </a:defRPr>
      </a:lvl5pPr>
      <a:lvl6pPr marL="1571586" indent="-142871" algn="l" rtl="0" fontAlgn="base">
        <a:spcBef>
          <a:spcPct val="20000"/>
        </a:spcBef>
        <a:spcAft>
          <a:spcPct val="0"/>
        </a:spcAft>
        <a:buChar char="»"/>
        <a:defRPr sz="1251">
          <a:solidFill>
            <a:schemeClr val="tx1"/>
          </a:solidFill>
          <a:latin typeface="+mn-lt"/>
          <a:cs typeface="+mn-cs"/>
        </a:defRPr>
      </a:lvl6pPr>
      <a:lvl7pPr marL="1857328" indent="-142871" algn="l" rtl="0" fontAlgn="base">
        <a:spcBef>
          <a:spcPct val="20000"/>
        </a:spcBef>
        <a:spcAft>
          <a:spcPct val="0"/>
        </a:spcAft>
        <a:buChar char="»"/>
        <a:defRPr sz="1251">
          <a:solidFill>
            <a:schemeClr val="tx1"/>
          </a:solidFill>
          <a:latin typeface="+mn-lt"/>
          <a:cs typeface="+mn-cs"/>
        </a:defRPr>
      </a:lvl7pPr>
      <a:lvl8pPr marL="2143072" indent="-142871" algn="l" rtl="0" fontAlgn="base">
        <a:spcBef>
          <a:spcPct val="20000"/>
        </a:spcBef>
        <a:spcAft>
          <a:spcPct val="0"/>
        </a:spcAft>
        <a:buChar char="»"/>
        <a:defRPr sz="1251">
          <a:solidFill>
            <a:schemeClr val="tx1"/>
          </a:solidFill>
          <a:latin typeface="+mn-lt"/>
          <a:cs typeface="+mn-cs"/>
        </a:defRPr>
      </a:lvl8pPr>
      <a:lvl9pPr marL="2428814" indent="-142871" algn="l" rtl="0" fontAlgn="base">
        <a:spcBef>
          <a:spcPct val="20000"/>
        </a:spcBef>
        <a:spcAft>
          <a:spcPct val="0"/>
        </a:spcAft>
        <a:buChar char="»"/>
        <a:defRPr sz="1251">
          <a:solidFill>
            <a:schemeClr val="tx1"/>
          </a:solidFill>
          <a:latin typeface="+mn-lt"/>
          <a:cs typeface="+mn-cs"/>
        </a:defRPr>
      </a:lvl9pPr>
    </p:bodyStyle>
    <p:otherStyle>
      <a:defPPr>
        <a:defRPr lang="en-US"/>
      </a:defPPr>
      <a:lvl1pPr marL="0" algn="l" defTabSz="571486" rtl="0" eaLnBrk="1" latinLnBrk="0" hangingPunct="1">
        <a:defRPr sz="1125" kern="1200">
          <a:solidFill>
            <a:schemeClr val="tx1"/>
          </a:solidFill>
          <a:latin typeface="+mn-lt"/>
          <a:ea typeface="+mn-ea"/>
          <a:cs typeface="+mn-cs"/>
        </a:defRPr>
      </a:lvl1pPr>
      <a:lvl2pPr marL="285744" algn="l" defTabSz="571486" rtl="0" eaLnBrk="1" latinLnBrk="0" hangingPunct="1">
        <a:defRPr sz="1125" kern="1200">
          <a:solidFill>
            <a:schemeClr val="tx1"/>
          </a:solidFill>
          <a:latin typeface="+mn-lt"/>
          <a:ea typeface="+mn-ea"/>
          <a:cs typeface="+mn-cs"/>
        </a:defRPr>
      </a:lvl2pPr>
      <a:lvl3pPr marL="571486" algn="l" defTabSz="571486" rtl="0" eaLnBrk="1" latinLnBrk="0" hangingPunct="1">
        <a:defRPr sz="1125" kern="1200">
          <a:solidFill>
            <a:schemeClr val="tx1"/>
          </a:solidFill>
          <a:latin typeface="+mn-lt"/>
          <a:ea typeface="+mn-ea"/>
          <a:cs typeface="+mn-cs"/>
        </a:defRPr>
      </a:lvl3pPr>
      <a:lvl4pPr marL="857229" algn="l" defTabSz="571486" rtl="0" eaLnBrk="1" latinLnBrk="0" hangingPunct="1">
        <a:defRPr sz="1125" kern="1200">
          <a:solidFill>
            <a:schemeClr val="tx1"/>
          </a:solidFill>
          <a:latin typeface="+mn-lt"/>
          <a:ea typeface="+mn-ea"/>
          <a:cs typeface="+mn-cs"/>
        </a:defRPr>
      </a:lvl4pPr>
      <a:lvl5pPr marL="1142971" algn="l" defTabSz="571486" rtl="0" eaLnBrk="1" latinLnBrk="0" hangingPunct="1">
        <a:defRPr sz="1125" kern="1200">
          <a:solidFill>
            <a:schemeClr val="tx1"/>
          </a:solidFill>
          <a:latin typeface="+mn-lt"/>
          <a:ea typeface="+mn-ea"/>
          <a:cs typeface="+mn-cs"/>
        </a:defRPr>
      </a:lvl5pPr>
      <a:lvl6pPr marL="1428715" algn="l" defTabSz="571486" rtl="0" eaLnBrk="1" latinLnBrk="0" hangingPunct="1">
        <a:defRPr sz="1125" kern="1200">
          <a:solidFill>
            <a:schemeClr val="tx1"/>
          </a:solidFill>
          <a:latin typeface="+mn-lt"/>
          <a:ea typeface="+mn-ea"/>
          <a:cs typeface="+mn-cs"/>
        </a:defRPr>
      </a:lvl6pPr>
      <a:lvl7pPr marL="1714457" algn="l" defTabSz="571486" rtl="0" eaLnBrk="1" latinLnBrk="0" hangingPunct="1">
        <a:defRPr sz="1125" kern="1200">
          <a:solidFill>
            <a:schemeClr val="tx1"/>
          </a:solidFill>
          <a:latin typeface="+mn-lt"/>
          <a:ea typeface="+mn-ea"/>
          <a:cs typeface="+mn-cs"/>
        </a:defRPr>
      </a:lvl7pPr>
      <a:lvl8pPr marL="2000201" algn="l" defTabSz="571486" rtl="0" eaLnBrk="1" latinLnBrk="0" hangingPunct="1">
        <a:defRPr sz="1125" kern="1200">
          <a:solidFill>
            <a:schemeClr val="tx1"/>
          </a:solidFill>
          <a:latin typeface="+mn-lt"/>
          <a:ea typeface="+mn-ea"/>
          <a:cs typeface="+mn-cs"/>
        </a:defRPr>
      </a:lvl8pPr>
      <a:lvl9pPr marL="2285943" algn="l" defTabSz="571486" rtl="0" eaLnBrk="1" latinLnBrk="0" hangingPunct="1">
        <a:defRPr sz="112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24">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1pPr>
            <a:lvl2pPr lvl="1"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2pPr>
            <a:lvl3pPr lvl="2"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3pPr>
            <a:lvl4pPr lvl="3"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4pPr>
            <a:lvl5pPr lvl="4"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5pPr>
            <a:lvl6pPr lvl="5"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6pPr>
            <a:lvl7pPr lvl="6"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7pPr>
            <a:lvl8pPr lvl="7"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8pPr>
            <a:lvl9pPr lvl="8"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00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548440022"/>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Google Shape;6;p1">
            <a:extLst>
              <a:ext uri="{FF2B5EF4-FFF2-40B4-BE49-F238E27FC236}">
                <a16:creationId xmlns:a16="http://schemas.microsoft.com/office/drawing/2014/main" id="{369EFBE9-A653-4510-94A6-A1A0DB909FBE}"/>
              </a:ext>
            </a:extLst>
          </p:cNvPr>
          <p:cNvSpPr txBox="1">
            <a:spLocks noGrp="1" noChangeArrowheads="1"/>
          </p:cNvSpPr>
          <p:nvPr>
            <p:ph type="title"/>
          </p:nvPr>
        </p:nvSpPr>
        <p:spPr bwMode="auto">
          <a:xfrm>
            <a:off x="415925" y="593725"/>
            <a:ext cx="11360150"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sp>
        <p:nvSpPr>
          <p:cNvPr id="11267" name="Google Shape;7;p1">
            <a:extLst>
              <a:ext uri="{FF2B5EF4-FFF2-40B4-BE49-F238E27FC236}">
                <a16:creationId xmlns:a16="http://schemas.microsoft.com/office/drawing/2014/main" id="{FC567331-EF46-43EC-913E-0F0012AA6A1B}"/>
              </a:ext>
            </a:extLst>
          </p:cNvPr>
          <p:cNvSpPr txBox="1">
            <a:spLocks noGrp="1" noChangeArrowheads="1"/>
          </p:cNvSpPr>
          <p:nvPr>
            <p:ph type="body" idx="1"/>
          </p:nvPr>
        </p:nvSpPr>
        <p:spPr bwMode="auto">
          <a:xfrm>
            <a:off x="415925" y="1536700"/>
            <a:ext cx="11360150" cy="455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sp>
        <p:nvSpPr>
          <p:cNvPr id="8" name="Google Shape;8;p1">
            <a:extLst>
              <a:ext uri="{FF2B5EF4-FFF2-40B4-BE49-F238E27FC236}">
                <a16:creationId xmlns:a16="http://schemas.microsoft.com/office/drawing/2014/main" id="{469674A3-EC10-43AA-A775-CCA424669460}"/>
              </a:ext>
            </a:extLst>
          </p:cNvPr>
          <p:cNvSpPr txBox="1">
            <a:spLocks noGrp="1"/>
          </p:cNvSpPr>
          <p:nvPr>
            <p:ph type="sldNum" idx="12"/>
          </p:nvPr>
        </p:nvSpPr>
        <p:spPr>
          <a:xfrm>
            <a:off x="11206163" y="6230938"/>
            <a:ext cx="731837" cy="525462"/>
          </a:xfrm>
          <a:prstGeom prst="rect">
            <a:avLst/>
          </a:prstGeom>
          <a:noFill/>
          <a:ln>
            <a:noFill/>
          </a:ln>
        </p:spPr>
        <p:txBody>
          <a:bodyPr spcFirstLastPara="1" wrap="square" lIns="91425" tIns="91425" rIns="91425" bIns="91425" anchor="t" anchorCtr="0">
            <a:noAutofit/>
          </a:bodyPr>
          <a:lstStyle>
            <a:lvl1pPr lvl="0" algn="r">
              <a:spcBef>
                <a:spcPts val="0"/>
              </a:spcBef>
              <a:spcAft>
                <a:spcPts val="0"/>
              </a:spcAft>
              <a:buNone/>
              <a:defRPr sz="1733">
                <a:solidFill>
                  <a:schemeClr val="dk2"/>
                </a:solidFill>
                <a:latin typeface="Bebas Neue"/>
                <a:ea typeface="Bebas Neue"/>
                <a:cs typeface="Bebas Neue"/>
                <a:sym typeface="Bebas Neue"/>
              </a:defRPr>
            </a:lvl1pPr>
            <a:lvl2pPr lvl="1" algn="r">
              <a:buNone/>
              <a:defRPr sz="1733">
                <a:solidFill>
                  <a:schemeClr val="dk2"/>
                </a:solidFill>
                <a:latin typeface="Bebas Neue"/>
                <a:ea typeface="Bebas Neue"/>
                <a:cs typeface="Bebas Neue"/>
                <a:sym typeface="Bebas Neue"/>
              </a:defRPr>
            </a:lvl2pPr>
            <a:lvl3pPr lvl="2" algn="r">
              <a:buNone/>
              <a:defRPr sz="1733">
                <a:solidFill>
                  <a:schemeClr val="dk2"/>
                </a:solidFill>
                <a:latin typeface="Bebas Neue"/>
                <a:ea typeface="Bebas Neue"/>
                <a:cs typeface="Bebas Neue"/>
                <a:sym typeface="Bebas Neue"/>
              </a:defRPr>
            </a:lvl3pPr>
            <a:lvl4pPr lvl="3" algn="r">
              <a:buNone/>
              <a:defRPr sz="1733">
                <a:solidFill>
                  <a:schemeClr val="dk2"/>
                </a:solidFill>
                <a:latin typeface="Bebas Neue"/>
                <a:ea typeface="Bebas Neue"/>
                <a:cs typeface="Bebas Neue"/>
                <a:sym typeface="Bebas Neue"/>
              </a:defRPr>
            </a:lvl4pPr>
            <a:lvl5pPr lvl="4" algn="r">
              <a:buNone/>
              <a:defRPr sz="1733">
                <a:solidFill>
                  <a:schemeClr val="dk2"/>
                </a:solidFill>
                <a:latin typeface="Bebas Neue"/>
                <a:ea typeface="Bebas Neue"/>
                <a:cs typeface="Bebas Neue"/>
                <a:sym typeface="Bebas Neue"/>
              </a:defRPr>
            </a:lvl5pPr>
            <a:lvl6pPr lvl="5" algn="r">
              <a:buNone/>
              <a:defRPr sz="1733">
                <a:solidFill>
                  <a:schemeClr val="dk2"/>
                </a:solidFill>
                <a:latin typeface="Bebas Neue"/>
                <a:ea typeface="Bebas Neue"/>
                <a:cs typeface="Bebas Neue"/>
                <a:sym typeface="Bebas Neue"/>
              </a:defRPr>
            </a:lvl6pPr>
            <a:lvl7pPr lvl="6" algn="r">
              <a:buNone/>
              <a:defRPr sz="1733">
                <a:solidFill>
                  <a:schemeClr val="dk2"/>
                </a:solidFill>
                <a:latin typeface="Bebas Neue"/>
                <a:ea typeface="Bebas Neue"/>
                <a:cs typeface="Bebas Neue"/>
                <a:sym typeface="Bebas Neue"/>
              </a:defRPr>
            </a:lvl7pPr>
            <a:lvl8pPr lvl="7" algn="r">
              <a:buNone/>
              <a:defRPr sz="1733">
                <a:solidFill>
                  <a:schemeClr val="dk2"/>
                </a:solidFill>
                <a:latin typeface="Bebas Neue"/>
                <a:ea typeface="Bebas Neue"/>
                <a:cs typeface="Bebas Neue"/>
                <a:sym typeface="Bebas Neue"/>
              </a:defRPr>
            </a:lvl8pPr>
            <a:lvl9pPr lvl="8" algn="r">
              <a:buNone/>
              <a:defRPr sz="1733">
                <a:solidFill>
                  <a:schemeClr val="dk2"/>
                </a:solidFill>
                <a:latin typeface="Bebas Neue"/>
                <a:ea typeface="Bebas Neue"/>
                <a:cs typeface="Bebas Neue"/>
                <a:sym typeface="Bebas Neue"/>
              </a:defRPr>
            </a:lvl9pPr>
          </a:lstStyle>
          <a:p>
            <a:pPr>
              <a:defRPr/>
            </a:pPr>
            <a:fld id="{69B115CE-F191-4EB1-AC35-88B311E400F6}" type="slidenum">
              <a:rPr lang="en"/>
              <a:pPr>
                <a:defRPr/>
              </a:pPr>
              <a:t>‹#›</a:t>
            </a:fld>
            <a:endParaRPr lang="en"/>
          </a:p>
        </p:txBody>
      </p:sp>
    </p:spTree>
    <p:extLst>
      <p:ext uri="{BB962C8B-B14F-4D97-AF65-F5344CB8AC3E}">
        <p14:creationId xmlns:p14="http://schemas.microsoft.com/office/powerpoint/2010/main" val="259531191"/>
      </p:ext>
    </p:extLst>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Lst>
  <p:hf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637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1"/>
              </a:buClr>
              <a:buSzPts val="2700"/>
              <a:buFont typeface="Rubik Mono One"/>
              <a:buNone/>
              <a:defRPr sz="2700">
                <a:solidFill>
                  <a:schemeClr val="accent1"/>
                </a:solidFill>
                <a:latin typeface="Rubik Mono One"/>
                <a:ea typeface="Rubik Mono One"/>
                <a:cs typeface="Rubik Mono One"/>
                <a:sym typeface="Rubik Mono One"/>
              </a:defRPr>
            </a:lvl1pPr>
            <a:lvl2pPr lvl="1" rtl="0">
              <a:spcBef>
                <a:spcPts val="0"/>
              </a:spcBef>
              <a:spcAft>
                <a:spcPts val="0"/>
              </a:spcAft>
              <a:buClr>
                <a:schemeClr val="accent1"/>
              </a:buClr>
              <a:buSzPts val="2700"/>
              <a:buFont typeface="Rubik Mono One"/>
              <a:buNone/>
              <a:defRPr sz="2700">
                <a:solidFill>
                  <a:schemeClr val="accent1"/>
                </a:solidFill>
                <a:latin typeface="Rubik Mono One"/>
                <a:ea typeface="Rubik Mono One"/>
                <a:cs typeface="Rubik Mono One"/>
                <a:sym typeface="Rubik Mono One"/>
              </a:defRPr>
            </a:lvl2pPr>
            <a:lvl3pPr lvl="2" rtl="0">
              <a:spcBef>
                <a:spcPts val="0"/>
              </a:spcBef>
              <a:spcAft>
                <a:spcPts val="0"/>
              </a:spcAft>
              <a:buClr>
                <a:schemeClr val="accent1"/>
              </a:buClr>
              <a:buSzPts val="2700"/>
              <a:buFont typeface="Rubik Mono One"/>
              <a:buNone/>
              <a:defRPr sz="2700">
                <a:solidFill>
                  <a:schemeClr val="accent1"/>
                </a:solidFill>
                <a:latin typeface="Rubik Mono One"/>
                <a:ea typeface="Rubik Mono One"/>
                <a:cs typeface="Rubik Mono One"/>
                <a:sym typeface="Rubik Mono One"/>
              </a:defRPr>
            </a:lvl3pPr>
            <a:lvl4pPr lvl="3" rtl="0">
              <a:spcBef>
                <a:spcPts val="0"/>
              </a:spcBef>
              <a:spcAft>
                <a:spcPts val="0"/>
              </a:spcAft>
              <a:buClr>
                <a:schemeClr val="accent1"/>
              </a:buClr>
              <a:buSzPts val="2700"/>
              <a:buFont typeface="Rubik Mono One"/>
              <a:buNone/>
              <a:defRPr sz="2700">
                <a:solidFill>
                  <a:schemeClr val="accent1"/>
                </a:solidFill>
                <a:latin typeface="Rubik Mono One"/>
                <a:ea typeface="Rubik Mono One"/>
                <a:cs typeface="Rubik Mono One"/>
                <a:sym typeface="Rubik Mono One"/>
              </a:defRPr>
            </a:lvl4pPr>
            <a:lvl5pPr lvl="4" rtl="0">
              <a:spcBef>
                <a:spcPts val="0"/>
              </a:spcBef>
              <a:spcAft>
                <a:spcPts val="0"/>
              </a:spcAft>
              <a:buClr>
                <a:schemeClr val="accent1"/>
              </a:buClr>
              <a:buSzPts val="2700"/>
              <a:buFont typeface="Rubik Mono One"/>
              <a:buNone/>
              <a:defRPr sz="2700">
                <a:solidFill>
                  <a:schemeClr val="accent1"/>
                </a:solidFill>
                <a:latin typeface="Rubik Mono One"/>
                <a:ea typeface="Rubik Mono One"/>
                <a:cs typeface="Rubik Mono One"/>
                <a:sym typeface="Rubik Mono One"/>
              </a:defRPr>
            </a:lvl5pPr>
            <a:lvl6pPr lvl="5" rtl="0">
              <a:spcBef>
                <a:spcPts val="0"/>
              </a:spcBef>
              <a:spcAft>
                <a:spcPts val="0"/>
              </a:spcAft>
              <a:buClr>
                <a:schemeClr val="accent1"/>
              </a:buClr>
              <a:buSzPts val="2700"/>
              <a:buFont typeface="Rubik Mono One"/>
              <a:buNone/>
              <a:defRPr sz="2700">
                <a:solidFill>
                  <a:schemeClr val="accent1"/>
                </a:solidFill>
                <a:latin typeface="Rubik Mono One"/>
                <a:ea typeface="Rubik Mono One"/>
                <a:cs typeface="Rubik Mono One"/>
                <a:sym typeface="Rubik Mono One"/>
              </a:defRPr>
            </a:lvl6pPr>
            <a:lvl7pPr lvl="6" rtl="0">
              <a:spcBef>
                <a:spcPts val="0"/>
              </a:spcBef>
              <a:spcAft>
                <a:spcPts val="0"/>
              </a:spcAft>
              <a:buClr>
                <a:schemeClr val="accent1"/>
              </a:buClr>
              <a:buSzPts val="2700"/>
              <a:buFont typeface="Rubik Mono One"/>
              <a:buNone/>
              <a:defRPr sz="2700">
                <a:solidFill>
                  <a:schemeClr val="accent1"/>
                </a:solidFill>
                <a:latin typeface="Rubik Mono One"/>
                <a:ea typeface="Rubik Mono One"/>
                <a:cs typeface="Rubik Mono One"/>
                <a:sym typeface="Rubik Mono One"/>
              </a:defRPr>
            </a:lvl7pPr>
            <a:lvl8pPr lvl="7" rtl="0">
              <a:spcBef>
                <a:spcPts val="0"/>
              </a:spcBef>
              <a:spcAft>
                <a:spcPts val="0"/>
              </a:spcAft>
              <a:buClr>
                <a:schemeClr val="accent1"/>
              </a:buClr>
              <a:buSzPts val="2700"/>
              <a:buFont typeface="Rubik Mono One"/>
              <a:buNone/>
              <a:defRPr sz="2700">
                <a:solidFill>
                  <a:schemeClr val="accent1"/>
                </a:solidFill>
                <a:latin typeface="Rubik Mono One"/>
                <a:ea typeface="Rubik Mono One"/>
                <a:cs typeface="Rubik Mono One"/>
                <a:sym typeface="Rubik Mono One"/>
              </a:defRPr>
            </a:lvl8pPr>
            <a:lvl9pPr lvl="8" rtl="0">
              <a:spcBef>
                <a:spcPts val="0"/>
              </a:spcBef>
              <a:spcAft>
                <a:spcPts val="0"/>
              </a:spcAft>
              <a:buClr>
                <a:schemeClr val="accent1"/>
              </a:buClr>
              <a:buSzPts val="2700"/>
              <a:buFont typeface="Rubik Mono One"/>
              <a:buNone/>
              <a:defRPr sz="2700">
                <a:solidFill>
                  <a:schemeClr val="accent1"/>
                </a:solidFill>
                <a:latin typeface="Rubik Mono One"/>
                <a:ea typeface="Rubik Mono One"/>
                <a:cs typeface="Rubik Mono One"/>
                <a:sym typeface="Rubik Mono One"/>
              </a:defRPr>
            </a:lvl9pPr>
          </a:lstStyle>
          <a:p>
            <a:endParaRPr/>
          </a:p>
        </p:txBody>
      </p:sp>
      <p:sp>
        <p:nvSpPr>
          <p:cNvPr id="7" name="Google Shape;7;p1"/>
          <p:cNvSpPr txBox="1">
            <a:spLocks noGrp="1"/>
          </p:cNvSpPr>
          <p:nvPr>
            <p:ph type="body" idx="1"/>
          </p:nvPr>
        </p:nvSpPr>
        <p:spPr>
          <a:xfrm>
            <a:off x="950967" y="1536633"/>
            <a:ext cx="102432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Archivo"/>
              <a:buChar char="●"/>
              <a:defRPr>
                <a:solidFill>
                  <a:schemeClr val="lt1"/>
                </a:solidFill>
                <a:latin typeface="Archivo"/>
                <a:ea typeface="Archivo"/>
                <a:cs typeface="Archivo"/>
                <a:sym typeface="Archivo"/>
              </a:defRPr>
            </a:lvl1pPr>
            <a:lvl2pPr marL="914400" lvl="1" indent="-317500">
              <a:lnSpc>
                <a:spcPct val="115000"/>
              </a:lnSpc>
              <a:spcBef>
                <a:spcPts val="1600"/>
              </a:spcBef>
              <a:spcAft>
                <a:spcPts val="0"/>
              </a:spcAft>
              <a:buClr>
                <a:schemeClr val="lt1"/>
              </a:buClr>
              <a:buSzPts val="1400"/>
              <a:buFont typeface="Archivo"/>
              <a:buChar char="○"/>
              <a:defRPr>
                <a:solidFill>
                  <a:schemeClr val="lt1"/>
                </a:solidFill>
                <a:latin typeface="Archivo"/>
                <a:ea typeface="Archivo"/>
                <a:cs typeface="Archivo"/>
                <a:sym typeface="Archivo"/>
              </a:defRPr>
            </a:lvl2pPr>
            <a:lvl3pPr marL="1371600" lvl="2" indent="-317500">
              <a:lnSpc>
                <a:spcPct val="115000"/>
              </a:lnSpc>
              <a:spcBef>
                <a:spcPts val="1600"/>
              </a:spcBef>
              <a:spcAft>
                <a:spcPts val="0"/>
              </a:spcAft>
              <a:buClr>
                <a:schemeClr val="lt1"/>
              </a:buClr>
              <a:buSzPts val="1400"/>
              <a:buFont typeface="Archivo"/>
              <a:buChar char="■"/>
              <a:defRPr>
                <a:solidFill>
                  <a:schemeClr val="lt1"/>
                </a:solidFill>
                <a:latin typeface="Archivo"/>
                <a:ea typeface="Archivo"/>
                <a:cs typeface="Archivo"/>
                <a:sym typeface="Archivo"/>
              </a:defRPr>
            </a:lvl3pPr>
            <a:lvl4pPr marL="1828800" lvl="3" indent="-317500">
              <a:lnSpc>
                <a:spcPct val="115000"/>
              </a:lnSpc>
              <a:spcBef>
                <a:spcPts val="1600"/>
              </a:spcBef>
              <a:spcAft>
                <a:spcPts val="0"/>
              </a:spcAft>
              <a:buClr>
                <a:schemeClr val="lt1"/>
              </a:buClr>
              <a:buSzPts val="1400"/>
              <a:buFont typeface="Archivo"/>
              <a:buChar char="●"/>
              <a:defRPr>
                <a:solidFill>
                  <a:schemeClr val="lt1"/>
                </a:solidFill>
                <a:latin typeface="Archivo"/>
                <a:ea typeface="Archivo"/>
                <a:cs typeface="Archivo"/>
                <a:sym typeface="Archivo"/>
              </a:defRPr>
            </a:lvl4pPr>
            <a:lvl5pPr marL="2286000" lvl="4" indent="-317500">
              <a:lnSpc>
                <a:spcPct val="115000"/>
              </a:lnSpc>
              <a:spcBef>
                <a:spcPts val="1600"/>
              </a:spcBef>
              <a:spcAft>
                <a:spcPts val="0"/>
              </a:spcAft>
              <a:buClr>
                <a:schemeClr val="lt1"/>
              </a:buClr>
              <a:buSzPts val="1400"/>
              <a:buFont typeface="Archivo"/>
              <a:buChar char="○"/>
              <a:defRPr>
                <a:solidFill>
                  <a:schemeClr val="lt1"/>
                </a:solidFill>
                <a:latin typeface="Archivo"/>
                <a:ea typeface="Archivo"/>
                <a:cs typeface="Archivo"/>
                <a:sym typeface="Archivo"/>
              </a:defRPr>
            </a:lvl5pPr>
            <a:lvl6pPr marL="2743200" lvl="5" indent="-317500">
              <a:lnSpc>
                <a:spcPct val="115000"/>
              </a:lnSpc>
              <a:spcBef>
                <a:spcPts val="1600"/>
              </a:spcBef>
              <a:spcAft>
                <a:spcPts val="0"/>
              </a:spcAft>
              <a:buClr>
                <a:schemeClr val="lt1"/>
              </a:buClr>
              <a:buSzPts val="1400"/>
              <a:buFont typeface="Archivo"/>
              <a:buChar char="■"/>
              <a:defRPr>
                <a:solidFill>
                  <a:schemeClr val="lt1"/>
                </a:solidFill>
                <a:latin typeface="Archivo"/>
                <a:ea typeface="Archivo"/>
                <a:cs typeface="Archivo"/>
                <a:sym typeface="Archivo"/>
              </a:defRPr>
            </a:lvl6pPr>
            <a:lvl7pPr marL="3200400" lvl="6" indent="-317500">
              <a:lnSpc>
                <a:spcPct val="115000"/>
              </a:lnSpc>
              <a:spcBef>
                <a:spcPts val="1600"/>
              </a:spcBef>
              <a:spcAft>
                <a:spcPts val="0"/>
              </a:spcAft>
              <a:buClr>
                <a:schemeClr val="lt1"/>
              </a:buClr>
              <a:buSzPts val="1400"/>
              <a:buFont typeface="Archivo"/>
              <a:buChar char="●"/>
              <a:defRPr>
                <a:solidFill>
                  <a:schemeClr val="lt1"/>
                </a:solidFill>
                <a:latin typeface="Archivo"/>
                <a:ea typeface="Archivo"/>
                <a:cs typeface="Archivo"/>
                <a:sym typeface="Archivo"/>
              </a:defRPr>
            </a:lvl7pPr>
            <a:lvl8pPr marL="3657600" lvl="7" indent="-317500">
              <a:lnSpc>
                <a:spcPct val="115000"/>
              </a:lnSpc>
              <a:spcBef>
                <a:spcPts val="1600"/>
              </a:spcBef>
              <a:spcAft>
                <a:spcPts val="0"/>
              </a:spcAft>
              <a:buClr>
                <a:schemeClr val="lt1"/>
              </a:buClr>
              <a:buSzPts val="1400"/>
              <a:buFont typeface="Archivo"/>
              <a:buChar char="○"/>
              <a:defRPr>
                <a:solidFill>
                  <a:schemeClr val="lt1"/>
                </a:solidFill>
                <a:latin typeface="Archivo"/>
                <a:ea typeface="Archivo"/>
                <a:cs typeface="Archivo"/>
                <a:sym typeface="Archivo"/>
              </a:defRPr>
            </a:lvl8pPr>
            <a:lvl9pPr marL="4114800" lvl="8" indent="-317500">
              <a:lnSpc>
                <a:spcPct val="115000"/>
              </a:lnSpc>
              <a:spcBef>
                <a:spcPts val="1600"/>
              </a:spcBef>
              <a:spcAft>
                <a:spcPts val="1600"/>
              </a:spcAft>
              <a:buClr>
                <a:schemeClr val="lt1"/>
              </a:buClr>
              <a:buSzPts val="1400"/>
              <a:buFont typeface="Archivo"/>
              <a:buChar char="■"/>
              <a:defRPr>
                <a:solidFill>
                  <a:schemeClr val="lt1"/>
                </a:solidFill>
                <a:latin typeface="Archivo"/>
                <a:ea typeface="Archivo"/>
                <a:cs typeface="Archivo"/>
                <a:sym typeface="Archivo"/>
              </a:defRPr>
            </a:lvl9pPr>
          </a:lstStyle>
          <a:p>
            <a:endParaRPr/>
          </a:p>
        </p:txBody>
      </p:sp>
    </p:spTree>
    <p:extLst>
      <p:ext uri="{BB962C8B-B14F-4D97-AF65-F5344CB8AC3E}">
        <p14:creationId xmlns:p14="http://schemas.microsoft.com/office/powerpoint/2010/main" val="4191844556"/>
      </p:ext>
    </p:extLst>
  </p:cSld>
  <p:clrMap bg1="lt1" tx1="dk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 id="2147483733" r:id="rId21"/>
    <p:sldLayoutId id="2147483734" r:id="rId22"/>
    <p:sldLayoutId id="2147483735" r:id="rId2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1pPr>
            <a:lvl2pPr lvl="1">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2pPr>
            <a:lvl3pPr lvl="2">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3pPr>
            <a:lvl4pPr lvl="3">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4pPr>
            <a:lvl5pPr lvl="4">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5pPr>
            <a:lvl6pPr lvl="5">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6pPr>
            <a:lvl7pPr lvl="6">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7pPr>
            <a:lvl8pPr lvl="7">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8pPr>
            <a:lvl9pPr lvl="8">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Rubik"/>
              <a:buChar char="●"/>
              <a:defRPr sz="1800">
                <a:solidFill>
                  <a:schemeClr val="dk1"/>
                </a:solidFill>
                <a:latin typeface="Rubik"/>
                <a:ea typeface="Rubik"/>
                <a:cs typeface="Rubik"/>
                <a:sym typeface="Rubik"/>
              </a:defRPr>
            </a:lvl1pPr>
            <a:lvl2pPr marL="914400" lvl="1" indent="-317500">
              <a:lnSpc>
                <a:spcPct val="100000"/>
              </a:lnSpc>
              <a:spcBef>
                <a:spcPts val="0"/>
              </a:spcBef>
              <a:spcAft>
                <a:spcPts val="0"/>
              </a:spcAft>
              <a:buClr>
                <a:schemeClr val="dk1"/>
              </a:buClr>
              <a:buSzPts val="1400"/>
              <a:buFont typeface="Rubik"/>
              <a:buChar char="○"/>
              <a:defRPr>
                <a:solidFill>
                  <a:schemeClr val="dk1"/>
                </a:solidFill>
                <a:latin typeface="Rubik"/>
                <a:ea typeface="Rubik"/>
                <a:cs typeface="Rubik"/>
                <a:sym typeface="Rubik"/>
              </a:defRPr>
            </a:lvl2pPr>
            <a:lvl3pPr marL="1371600" lvl="2" indent="-317500">
              <a:lnSpc>
                <a:spcPct val="100000"/>
              </a:lnSpc>
              <a:spcBef>
                <a:spcPts val="0"/>
              </a:spcBef>
              <a:spcAft>
                <a:spcPts val="0"/>
              </a:spcAft>
              <a:buClr>
                <a:schemeClr val="dk1"/>
              </a:buClr>
              <a:buSzPts val="1400"/>
              <a:buFont typeface="Rubik"/>
              <a:buChar char="■"/>
              <a:defRPr>
                <a:solidFill>
                  <a:schemeClr val="dk1"/>
                </a:solidFill>
                <a:latin typeface="Rubik"/>
                <a:ea typeface="Rubik"/>
                <a:cs typeface="Rubik"/>
                <a:sym typeface="Rubik"/>
              </a:defRPr>
            </a:lvl3pPr>
            <a:lvl4pPr marL="1828800" lvl="3" indent="-317500">
              <a:lnSpc>
                <a:spcPct val="100000"/>
              </a:lnSpc>
              <a:spcBef>
                <a:spcPts val="0"/>
              </a:spcBef>
              <a:spcAft>
                <a:spcPts val="0"/>
              </a:spcAft>
              <a:buClr>
                <a:schemeClr val="dk1"/>
              </a:buClr>
              <a:buSzPts val="1400"/>
              <a:buFont typeface="Rubik"/>
              <a:buChar char="●"/>
              <a:defRPr>
                <a:solidFill>
                  <a:schemeClr val="dk1"/>
                </a:solidFill>
                <a:latin typeface="Rubik"/>
                <a:ea typeface="Rubik"/>
                <a:cs typeface="Rubik"/>
                <a:sym typeface="Rubik"/>
              </a:defRPr>
            </a:lvl4pPr>
            <a:lvl5pPr marL="2286000" lvl="4" indent="-317500">
              <a:lnSpc>
                <a:spcPct val="100000"/>
              </a:lnSpc>
              <a:spcBef>
                <a:spcPts val="0"/>
              </a:spcBef>
              <a:spcAft>
                <a:spcPts val="0"/>
              </a:spcAft>
              <a:buClr>
                <a:schemeClr val="dk1"/>
              </a:buClr>
              <a:buSzPts val="1400"/>
              <a:buFont typeface="Rubik"/>
              <a:buChar char="○"/>
              <a:defRPr>
                <a:solidFill>
                  <a:schemeClr val="dk1"/>
                </a:solidFill>
                <a:latin typeface="Rubik"/>
                <a:ea typeface="Rubik"/>
                <a:cs typeface="Rubik"/>
                <a:sym typeface="Rubik"/>
              </a:defRPr>
            </a:lvl5pPr>
            <a:lvl6pPr marL="2743200" lvl="5" indent="-317500">
              <a:lnSpc>
                <a:spcPct val="100000"/>
              </a:lnSpc>
              <a:spcBef>
                <a:spcPts val="0"/>
              </a:spcBef>
              <a:spcAft>
                <a:spcPts val="0"/>
              </a:spcAft>
              <a:buClr>
                <a:schemeClr val="dk1"/>
              </a:buClr>
              <a:buSzPts val="1400"/>
              <a:buFont typeface="Rubik"/>
              <a:buChar char="■"/>
              <a:defRPr>
                <a:solidFill>
                  <a:schemeClr val="dk1"/>
                </a:solidFill>
                <a:latin typeface="Rubik"/>
                <a:ea typeface="Rubik"/>
                <a:cs typeface="Rubik"/>
                <a:sym typeface="Rubik"/>
              </a:defRPr>
            </a:lvl6pPr>
            <a:lvl7pPr marL="3200400" lvl="6" indent="-317500">
              <a:lnSpc>
                <a:spcPct val="100000"/>
              </a:lnSpc>
              <a:spcBef>
                <a:spcPts val="0"/>
              </a:spcBef>
              <a:spcAft>
                <a:spcPts val="0"/>
              </a:spcAft>
              <a:buClr>
                <a:schemeClr val="dk1"/>
              </a:buClr>
              <a:buSzPts val="1400"/>
              <a:buFont typeface="Rubik"/>
              <a:buChar char="●"/>
              <a:defRPr>
                <a:solidFill>
                  <a:schemeClr val="dk1"/>
                </a:solidFill>
                <a:latin typeface="Rubik"/>
                <a:ea typeface="Rubik"/>
                <a:cs typeface="Rubik"/>
                <a:sym typeface="Rubik"/>
              </a:defRPr>
            </a:lvl7pPr>
            <a:lvl8pPr marL="3657600" lvl="7" indent="-317500">
              <a:lnSpc>
                <a:spcPct val="100000"/>
              </a:lnSpc>
              <a:spcBef>
                <a:spcPts val="0"/>
              </a:spcBef>
              <a:spcAft>
                <a:spcPts val="0"/>
              </a:spcAft>
              <a:buClr>
                <a:schemeClr val="dk1"/>
              </a:buClr>
              <a:buSzPts val="1400"/>
              <a:buFont typeface="Rubik"/>
              <a:buChar char="○"/>
              <a:defRPr>
                <a:solidFill>
                  <a:schemeClr val="dk1"/>
                </a:solidFill>
                <a:latin typeface="Rubik"/>
                <a:ea typeface="Rubik"/>
                <a:cs typeface="Rubik"/>
                <a:sym typeface="Rubik"/>
              </a:defRPr>
            </a:lvl8pPr>
            <a:lvl9pPr marL="4114800" lvl="8" indent="-317500">
              <a:lnSpc>
                <a:spcPct val="100000"/>
              </a:lnSpc>
              <a:spcBef>
                <a:spcPts val="0"/>
              </a:spcBef>
              <a:spcAft>
                <a:spcPts val="0"/>
              </a:spcAft>
              <a:buClr>
                <a:schemeClr val="dk1"/>
              </a:buClr>
              <a:buSzPts val="1400"/>
              <a:buFont typeface="Rubik"/>
              <a:buChar char="■"/>
              <a:defRPr>
                <a:solidFill>
                  <a:schemeClr val="dk1"/>
                </a:solidFill>
                <a:latin typeface="Rubik"/>
                <a:ea typeface="Rubik"/>
                <a:cs typeface="Rubik"/>
                <a:sym typeface="Rubik"/>
              </a:defRPr>
            </a:lvl9pPr>
          </a:lstStyle>
          <a:p>
            <a:endParaRPr/>
          </a:p>
        </p:txBody>
      </p:sp>
    </p:spTree>
    <p:extLst>
      <p:ext uri="{BB962C8B-B14F-4D97-AF65-F5344CB8AC3E}">
        <p14:creationId xmlns:p14="http://schemas.microsoft.com/office/powerpoint/2010/main" val="933791966"/>
      </p:ext>
    </p:extLst>
  </p:cSld>
  <p:clrMap bg1="lt1" tx1="dk1" bg2="dk2" tx2="lt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 id="2147483754" r:id="rId18"/>
    <p:sldLayoutId id="2147483755" r:id="rId19"/>
    <p:sldLayoutId id="2147483756" r:id="rId20"/>
    <p:sldLayoutId id="2147483757" r:id="rId21"/>
    <p:sldLayoutId id="2147483758" r:id="rId22"/>
    <p:sldLayoutId id="2147483759" r:id="rId23"/>
    <p:sldLayoutId id="2147483760" r:id="rId24"/>
    <p:sldLayoutId id="2147483761" r:id="rId25"/>
    <p:sldLayoutId id="2147483762" r:id="rId26"/>
    <p:sldLayoutId id="2147483763" r:id="rId27"/>
    <p:sldLayoutId id="2147483764" r:id="rId28"/>
    <p:sldLayoutId id="2147483765" r:id="rId29"/>
    <p:sldLayoutId id="2147483766" r:id="rId30"/>
    <p:sldLayoutId id="2147483767" r:id="rId31"/>
    <p:sldLayoutId id="2147483768" r:id="rId32"/>
    <p:sldLayoutId id="2147483769" r:id="rId33"/>
    <p:sldLayoutId id="2147483770" r:id="rId34"/>
    <p:sldLayoutId id="2147483771" r:id="rId35"/>
    <p:sldLayoutId id="2147483772" r:id="rId36"/>
    <p:sldLayoutId id="2147483773" r:id="rId3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59.xml"/></Relationships>
</file>

<file path=ppt/slides/_rels/slide1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62.png"/><Relationship Id="rId1" Type="http://schemas.openxmlformats.org/officeDocument/2006/relationships/slideLayout" Target="../slideLayouts/slideLayout71.xml"/></Relationships>
</file>

<file path=ppt/slides/_rels/slide16.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63.png"/><Relationship Id="rId1" Type="http://schemas.openxmlformats.org/officeDocument/2006/relationships/slideLayout" Target="../slideLayouts/slideLayout71.xml"/></Relationships>
</file>

<file path=ppt/slides/_rels/slide1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64.png"/><Relationship Id="rId1" Type="http://schemas.openxmlformats.org/officeDocument/2006/relationships/slideLayout" Target="../slideLayouts/slideLayout71.xml"/></Relationships>
</file>

<file path=ppt/slides/_rels/slide1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85.xml"/></Relationships>
</file>

<file path=ppt/slides/_rels/slide19.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jpeg"/><Relationship Id="rId3" Type="http://schemas.openxmlformats.org/officeDocument/2006/relationships/image" Target="../media/image28.sv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image" Target="../media/image27.png"/><Relationship Id="rId1" Type="http://schemas.openxmlformats.org/officeDocument/2006/relationships/slideLayout" Target="../slideLayouts/slideLayout19.xml"/><Relationship Id="rId6" Type="http://schemas.openxmlformats.org/officeDocument/2006/relationships/image" Target="../media/image31.jpeg"/><Relationship Id="rId11" Type="http://schemas.openxmlformats.org/officeDocument/2006/relationships/image" Target="../media/image36.jpeg"/><Relationship Id="rId5" Type="http://schemas.openxmlformats.org/officeDocument/2006/relationships/image" Target="../media/image30.svg"/><Relationship Id="rId15" Type="http://schemas.microsoft.com/office/2007/relationships/hdphoto" Target="../media/hdphoto1.wdp"/><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jpeg"/><Relationship Id="rId14" Type="http://schemas.openxmlformats.org/officeDocument/2006/relationships/image" Target="../media/image39.png"/></Relationships>
</file>

<file path=ppt/slides/_rels/slide2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59.xml"/></Relationships>
</file>

<file path=ppt/slides/_rels/slide2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66.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45.png"/><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xml"/><Relationship Id="rId1" Type="http://schemas.openxmlformats.org/officeDocument/2006/relationships/slideLayout" Target="../slideLayouts/slideLayout58.xml"/><Relationship Id="rId6" Type="http://schemas.openxmlformats.org/officeDocument/2006/relationships/image" Target="../media/image71.emf"/><Relationship Id="rId5" Type="http://schemas.openxmlformats.org/officeDocument/2006/relationships/image" Target="../media/image70.png"/><Relationship Id="rId4" Type="http://schemas.openxmlformats.org/officeDocument/2006/relationships/image" Target="../media/image69.png"/></Relationships>
</file>

<file path=ppt/slides/_rels/slide26.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tags" Target="../tags/tag1.xml"/><Relationship Id="rId1" Type="http://schemas.openxmlformats.org/officeDocument/2006/relationships/audio" Target="file:///C:\Users\Admin\Downloads\bensound-ukulele.mp3" TargetMode="External"/><Relationship Id="rId5" Type="http://schemas.openxmlformats.org/officeDocument/2006/relationships/image" Target="../media/image45.png"/><Relationship Id="rId4" Type="http://schemas.openxmlformats.org/officeDocument/2006/relationships/image" Target="../media/image44.jpeg"/></Relationships>
</file>

<file path=ppt/slides/_rels/slide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6.png"/><Relationship Id="rId1" Type="http://schemas.openxmlformats.org/officeDocument/2006/relationships/slideLayout" Target="../slideLayouts/slideLayout39.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8" Type="http://schemas.openxmlformats.org/officeDocument/2006/relationships/image" Target="../media/image53.png"/><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50.png"/><Relationship Id="rId1" Type="http://schemas.openxmlformats.org/officeDocument/2006/relationships/slideLayout" Target="../slideLayouts/slideLayout39.xml"/><Relationship Id="rId6" Type="http://schemas.openxmlformats.org/officeDocument/2006/relationships/image" Target="../media/image52.png"/><Relationship Id="rId11" Type="http://schemas.microsoft.com/office/2007/relationships/hdphoto" Target="../media/hdphoto7.wdp"/><Relationship Id="rId5" Type="http://schemas.microsoft.com/office/2007/relationships/hdphoto" Target="../media/hdphoto4.wdp"/><Relationship Id="rId10" Type="http://schemas.openxmlformats.org/officeDocument/2006/relationships/image" Target="../media/image54.png"/><Relationship Id="rId4" Type="http://schemas.openxmlformats.org/officeDocument/2006/relationships/image" Target="../media/image51.png"/><Relationship Id="rId9"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F700F-4D35-498C-A66D-10B57C93993C}"/>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7C44B770-B10F-4B69-996C-317E65F02D15}"/>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F2D5934D-675D-4B53-AC52-AB8B382A99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spTree>
    <p:extLst>
      <p:ext uri="{BB962C8B-B14F-4D97-AF65-F5344CB8AC3E}">
        <p14:creationId xmlns:p14="http://schemas.microsoft.com/office/powerpoint/2010/main" val="37618858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26DA5D-1AD6-4B54-92B7-1FEB3EDA08BB}"/>
              </a:ext>
            </a:extLst>
          </p:cNvPr>
          <p:cNvPicPr>
            <a:picLocks noChangeAspect="1"/>
          </p:cNvPicPr>
          <p:nvPr/>
        </p:nvPicPr>
        <p:blipFill>
          <a:blip r:embed="rId2"/>
          <a:stretch>
            <a:fillRect/>
          </a:stretch>
        </p:blipFill>
        <p:spPr>
          <a:xfrm>
            <a:off x="0" y="0"/>
            <a:ext cx="12192000" cy="6876182"/>
          </a:xfrm>
          <a:prstGeom prst="rect">
            <a:avLst/>
          </a:prstGeom>
        </p:spPr>
      </p:pic>
    </p:spTree>
    <p:extLst>
      <p:ext uri="{BB962C8B-B14F-4D97-AF65-F5344CB8AC3E}">
        <p14:creationId xmlns:p14="http://schemas.microsoft.com/office/powerpoint/2010/main" val="11086160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077BB83-6AD2-444B-9372-CE27FD8A3C6B}"/>
              </a:ext>
            </a:extLst>
          </p:cNvPr>
          <p:cNvGraphicFramePr>
            <a:graphicFrameLocks noGrp="1"/>
          </p:cNvGraphicFramePr>
          <p:nvPr/>
        </p:nvGraphicFramePr>
        <p:xfrm>
          <a:off x="1306212" y="1470914"/>
          <a:ext cx="7633071" cy="3443732"/>
        </p:xfrm>
        <a:graphic>
          <a:graphicData uri="http://schemas.openxmlformats.org/drawingml/2006/table">
            <a:tbl>
              <a:tblPr firstRow="1" firstCol="1" bandRow="1">
                <a:effectLst/>
              </a:tblPr>
              <a:tblGrid>
                <a:gridCol w="7633071">
                  <a:extLst>
                    <a:ext uri="{9D8B030D-6E8A-4147-A177-3AD203B41FA5}">
                      <a16:colId xmlns:a16="http://schemas.microsoft.com/office/drawing/2014/main" val="3466053609"/>
                    </a:ext>
                  </a:extLst>
                </a:gridCol>
              </a:tblGrid>
              <a:tr h="2391367">
                <a:tc>
                  <a:txBody>
                    <a:bodyPr/>
                    <a:lstStyle/>
                    <a:p>
                      <a:pPr algn="ctr">
                        <a:lnSpc>
                          <a:spcPct val="150000"/>
                        </a:lnSpc>
                        <a:spcBef>
                          <a:spcPts val="600"/>
                        </a:spcBef>
                      </a:pPr>
                      <a:r>
                        <a:rPr lang="en-US" sz="3200" b="1" i="0" kern="100" spc="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CHIA SẺ CẶP ĐÔI</a:t>
                      </a:r>
                    </a:p>
                    <a:p>
                      <a:pPr algn="ctr">
                        <a:lnSpc>
                          <a:spcPct val="150000"/>
                        </a:lnSpc>
                        <a:spcBef>
                          <a:spcPts val="600"/>
                        </a:spcBef>
                      </a:pPr>
                      <a:r>
                        <a:rPr lang="en-US" sz="2800" b="1" i="0" kern="100" spc="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(Thời gian 5 phút)</a:t>
                      </a:r>
                    </a:p>
                    <a:p>
                      <a:pPr algn="just">
                        <a:lnSpc>
                          <a:spcPct val="150000"/>
                        </a:lnSpc>
                        <a:spcBef>
                          <a:spcPts val="600"/>
                        </a:spcBef>
                      </a:pPr>
                      <a:r>
                        <a:rPr lang="en-US" sz="2800" b="1" i="0" kern="100" spc="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1. Trình bày bài nói: Kể lại một truyện ngụ ngôn.</a:t>
                      </a:r>
                    </a:p>
                    <a:p>
                      <a:pPr algn="ctr">
                        <a:lnSpc>
                          <a:spcPct val="150000"/>
                        </a:lnSpc>
                        <a:spcBef>
                          <a:spcPts val="600"/>
                        </a:spcBef>
                      </a:pPr>
                      <a:r>
                        <a:rPr lang="en-US" sz="2800" b="1" i="0" kern="100" spc="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2. Đánh giá bài nói của bạn theo phiếu đánh giá. (</a:t>
                      </a:r>
                      <a:r>
                        <a:rPr lang="en-US" sz="2800" b="1" i="1" kern="100" spc="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Phiếu học tập 2</a:t>
                      </a:r>
                      <a:r>
                        <a:rPr lang="en-US" sz="2800" b="1" i="0" kern="100" spc="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964368111"/>
                  </a:ext>
                </a:extLst>
              </a:tr>
            </a:tbl>
          </a:graphicData>
        </a:graphic>
      </p:graphicFrame>
      <p:pic>
        <p:nvPicPr>
          <p:cNvPr id="3" name="Picture 8" descr="Ảnh: PinStake">
            <a:extLst>
              <a:ext uri="{FF2B5EF4-FFF2-40B4-BE49-F238E27FC236}">
                <a16:creationId xmlns:a16="http://schemas.microsoft.com/office/drawing/2014/main" id="{D40544C2-52F3-4DC1-A463-0CF9CAD15D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12967" y="1599621"/>
            <a:ext cx="2520313" cy="22333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A6493F6-CB3A-4635-9723-A2FDFEFC57E7}"/>
              </a:ext>
            </a:extLst>
          </p:cNvPr>
          <p:cNvPicPr>
            <a:picLocks noChangeAspect="1"/>
          </p:cNvPicPr>
          <p:nvPr/>
        </p:nvPicPr>
        <p:blipFill>
          <a:blip r:embed="rId3"/>
          <a:stretch>
            <a:fillRect/>
          </a:stretch>
        </p:blipFill>
        <p:spPr>
          <a:xfrm>
            <a:off x="174762" y="119612"/>
            <a:ext cx="9322163" cy="6618775"/>
          </a:xfrm>
          <a:prstGeom prst="rect">
            <a:avLst/>
          </a:prstGeom>
          <a:effectLst>
            <a:innerShdw blurRad="63500" dist="50800" dir="16200000">
              <a:prstClr val="black">
                <a:alpha val="50000"/>
              </a:prstClr>
            </a:innerShdw>
          </a:effectLst>
        </p:spPr>
      </p:pic>
      <p:pic>
        <p:nvPicPr>
          <p:cNvPr id="7" name="Picture 6">
            <a:extLst>
              <a:ext uri="{FF2B5EF4-FFF2-40B4-BE49-F238E27FC236}">
                <a16:creationId xmlns:a16="http://schemas.microsoft.com/office/drawing/2014/main" id="{10FB82B0-64A8-4B79-BBEA-A5D7F37E4853}"/>
              </a:ext>
            </a:extLst>
          </p:cNvPr>
          <p:cNvPicPr>
            <a:picLocks noChangeAspect="1"/>
          </p:cNvPicPr>
          <p:nvPr/>
        </p:nvPicPr>
        <p:blipFill>
          <a:blip r:embed="rId3"/>
          <a:stretch>
            <a:fillRect/>
          </a:stretch>
        </p:blipFill>
        <p:spPr>
          <a:xfrm>
            <a:off x="190804" y="119612"/>
            <a:ext cx="9322163" cy="6618775"/>
          </a:xfrm>
          <a:prstGeom prst="rect">
            <a:avLst/>
          </a:prstGeom>
          <a:effectLst>
            <a:innerShdw blurRad="63500" dist="50800" dir="16200000">
              <a:prstClr val="black">
                <a:alpha val="50000"/>
              </a:prstClr>
            </a:innerShdw>
          </a:effectLst>
        </p:spPr>
      </p:pic>
    </p:spTree>
    <p:extLst>
      <p:ext uri="{BB962C8B-B14F-4D97-AF65-F5344CB8AC3E}">
        <p14:creationId xmlns:p14="http://schemas.microsoft.com/office/powerpoint/2010/main" val="2043412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nodeType="clickEffect">
                                  <p:stCondLst>
                                    <p:cond delay="0"/>
                                  </p:stCondLst>
                                  <p:childTnLst>
                                    <p:animEffect transition="out" filter="randombar(horizontal)">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D0E866-3975-4C79-918F-FE2C18DBF3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651" y="1106387"/>
            <a:ext cx="5023736" cy="4243059"/>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BA23A9A6-B80A-4DC8-A49E-A26E32FD6C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2402" y="1097782"/>
            <a:ext cx="5023737" cy="425214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12B84721-2CEE-4EFC-B3F1-BE068E003092}"/>
              </a:ext>
            </a:extLst>
          </p:cNvPr>
          <p:cNvSpPr txBox="1"/>
          <p:nvPr/>
        </p:nvSpPr>
        <p:spPr>
          <a:xfrm>
            <a:off x="2326429" y="5751613"/>
            <a:ext cx="2198885" cy="523220"/>
          </a:xfrm>
          <a:prstGeom prst="rect">
            <a:avLst/>
          </a:prstGeom>
          <a:solidFill>
            <a:srgbClr val="F9D8C9"/>
          </a:solidFill>
          <a:effectLst>
            <a:glow rad="139700">
              <a:schemeClr val="accent3">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6033">
                    <a:lumMod val="75000"/>
                  </a:srgbClr>
                </a:solidFill>
                <a:effectLst/>
                <a:uLnTx/>
                <a:uFillTx/>
                <a:latin typeface="Times New Roman" panose="02020603050405020304" pitchFamily="18" charset="0"/>
                <a:ea typeface="+mn-ea"/>
                <a:cs typeface="Times New Roman" panose="02020603050405020304" pitchFamily="18" charset="0"/>
              </a:rPr>
              <a:t>DI SẢN</a:t>
            </a:r>
          </a:p>
        </p:txBody>
      </p:sp>
      <p:sp>
        <p:nvSpPr>
          <p:cNvPr id="7" name="TextBox 6">
            <a:extLst>
              <a:ext uri="{FF2B5EF4-FFF2-40B4-BE49-F238E27FC236}">
                <a16:creationId xmlns:a16="http://schemas.microsoft.com/office/drawing/2014/main" id="{8116547E-8864-4F9F-B87A-6453BA388DC7}"/>
              </a:ext>
            </a:extLst>
          </p:cNvPr>
          <p:cNvSpPr txBox="1"/>
          <p:nvPr/>
        </p:nvSpPr>
        <p:spPr>
          <a:xfrm>
            <a:off x="7891180" y="5759659"/>
            <a:ext cx="2198885" cy="523220"/>
          </a:xfrm>
          <a:prstGeom prst="rect">
            <a:avLst/>
          </a:prstGeom>
          <a:solidFill>
            <a:srgbClr val="F9D8C9"/>
          </a:solidFill>
          <a:effectLst>
            <a:glow rad="139700">
              <a:schemeClr val="accent3">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6033">
                    <a:lumMod val="75000"/>
                  </a:srgbClr>
                </a:solidFill>
                <a:effectLst/>
                <a:uLnTx/>
                <a:uFillTx/>
                <a:latin typeface="Times New Roman" panose="02020603050405020304" pitchFamily="18" charset="0"/>
                <a:ea typeface="+mn-ea"/>
                <a:cs typeface="Times New Roman" panose="02020603050405020304" pitchFamily="18" charset="0"/>
              </a:rPr>
              <a:t>KẾT NỐI</a:t>
            </a:r>
          </a:p>
        </p:txBody>
      </p:sp>
    </p:spTree>
    <p:extLst>
      <p:ext uri="{BB962C8B-B14F-4D97-AF65-F5344CB8AC3E}">
        <p14:creationId xmlns:p14="http://schemas.microsoft.com/office/powerpoint/2010/main" val="458928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103EF5-5586-40E3-A7FE-61E2C9A0661C}"/>
              </a:ext>
            </a:extLst>
          </p:cNvPr>
          <p:cNvPicPr>
            <a:picLocks noChangeAspect="1"/>
          </p:cNvPicPr>
          <p:nvPr/>
        </p:nvPicPr>
        <p:blipFill>
          <a:blip r:embed="rId2"/>
          <a:stretch>
            <a:fillRect/>
          </a:stretch>
        </p:blipFill>
        <p:spPr>
          <a:xfrm>
            <a:off x="304800" y="204536"/>
            <a:ext cx="11887200" cy="6448927"/>
          </a:xfrm>
          <a:prstGeom prst="rect">
            <a:avLst/>
          </a:prstGeom>
          <a:effectLst>
            <a:innerShdw blurRad="114300">
              <a:prstClr val="black"/>
            </a:innerShdw>
          </a:effectLst>
        </p:spPr>
      </p:pic>
    </p:spTree>
    <p:extLst>
      <p:ext uri="{BB962C8B-B14F-4D97-AF65-F5344CB8AC3E}">
        <p14:creationId xmlns:p14="http://schemas.microsoft.com/office/powerpoint/2010/main" val="3072705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31"/>
          <p:cNvSpPr txBox="1">
            <a:spLocks noGrp="1"/>
          </p:cNvSpPr>
          <p:nvPr>
            <p:ph type="ctrTitle"/>
          </p:nvPr>
        </p:nvSpPr>
        <p:spPr>
          <a:xfrm>
            <a:off x="4237257" y="528028"/>
            <a:ext cx="6005345" cy="872600"/>
          </a:xfrm>
          <a:prstGeom prst="rect">
            <a:avLst/>
          </a:prstGeom>
        </p:spPr>
        <p:txBody>
          <a:bodyPr spcFirstLastPara="1" wrap="square" lIns="121900" tIns="121900" rIns="121900" bIns="121900" anchor="b" anchorCtr="0">
            <a:noAutofit/>
          </a:bodyPr>
          <a:lstStyle/>
          <a:p>
            <a:r>
              <a:rPr lang="en" dirty="0">
                <a:solidFill>
                  <a:schemeClr val="accent1"/>
                </a:solidFill>
                <a:latin typeface="Segoe UI Black" panose="020B0A02040204020203" pitchFamily="34" charset="0"/>
                <a:ea typeface="Segoe UI Black" panose="020B0A02040204020203" pitchFamily="34" charset="0"/>
              </a:rPr>
              <a:t>NHÓM DI SẢN</a:t>
            </a:r>
            <a:endParaRPr dirty="0">
              <a:solidFill>
                <a:schemeClr val="accent6"/>
              </a:solidFill>
              <a:latin typeface="Segoe UI Black" panose="020B0A02040204020203" pitchFamily="34" charset="0"/>
              <a:ea typeface="Segoe UI Black" panose="020B0A02040204020203" pitchFamily="34" charset="0"/>
            </a:endParaRPr>
          </a:p>
        </p:txBody>
      </p:sp>
      <p:grpSp>
        <p:nvGrpSpPr>
          <p:cNvPr id="376" name="Google Shape;376;p31"/>
          <p:cNvGrpSpPr/>
          <p:nvPr/>
        </p:nvGrpSpPr>
        <p:grpSpPr>
          <a:xfrm>
            <a:off x="367844" y="1251856"/>
            <a:ext cx="4004712" cy="4293332"/>
            <a:chOff x="744187" y="961749"/>
            <a:chExt cx="3003534" cy="3219999"/>
          </a:xfrm>
        </p:grpSpPr>
        <p:sp>
          <p:nvSpPr>
            <p:cNvPr id="377" name="Google Shape;377;p31"/>
            <p:cNvSpPr/>
            <p:nvPr/>
          </p:nvSpPr>
          <p:spPr>
            <a:xfrm flipH="1">
              <a:off x="744187" y="961749"/>
              <a:ext cx="3003534" cy="3219999"/>
            </a:xfrm>
            <a:custGeom>
              <a:avLst/>
              <a:gdLst/>
              <a:ahLst/>
              <a:cxnLst/>
              <a:rect l="l" t="t" r="r" b="b"/>
              <a:pathLst>
                <a:path w="44207" h="47393" extrusionOk="0">
                  <a:moveTo>
                    <a:pt x="13440" y="1"/>
                  </a:moveTo>
                  <a:cubicBezTo>
                    <a:pt x="12784" y="1"/>
                    <a:pt x="12176" y="67"/>
                    <a:pt x="12176" y="67"/>
                  </a:cubicBezTo>
                  <a:cubicBezTo>
                    <a:pt x="1" y="933"/>
                    <a:pt x="1723" y="12734"/>
                    <a:pt x="9193" y="12734"/>
                  </a:cubicBezTo>
                  <a:lnTo>
                    <a:pt x="9193" y="12734"/>
                  </a:lnTo>
                  <a:cubicBezTo>
                    <a:pt x="10071" y="12734"/>
                    <a:pt x="11029" y="12571"/>
                    <a:pt x="12053" y="12208"/>
                  </a:cubicBezTo>
                  <a:cubicBezTo>
                    <a:pt x="12524" y="12556"/>
                    <a:pt x="13070" y="12754"/>
                    <a:pt x="13692" y="12754"/>
                  </a:cubicBezTo>
                  <a:cubicBezTo>
                    <a:pt x="13964" y="12754"/>
                    <a:pt x="14238" y="12705"/>
                    <a:pt x="14486" y="12631"/>
                  </a:cubicBezTo>
                  <a:cubicBezTo>
                    <a:pt x="15231" y="13499"/>
                    <a:pt x="16198" y="14195"/>
                    <a:pt x="17317" y="14542"/>
                  </a:cubicBezTo>
                  <a:cubicBezTo>
                    <a:pt x="17092" y="14965"/>
                    <a:pt x="16943" y="15386"/>
                    <a:pt x="16794" y="15833"/>
                  </a:cubicBezTo>
                  <a:lnTo>
                    <a:pt x="10637" y="13996"/>
                  </a:lnTo>
                  <a:lnTo>
                    <a:pt x="7981" y="21918"/>
                  </a:lnTo>
                  <a:lnTo>
                    <a:pt x="9818" y="22613"/>
                  </a:lnTo>
                  <a:lnTo>
                    <a:pt x="9868" y="23084"/>
                  </a:lnTo>
                  <a:cubicBezTo>
                    <a:pt x="9868" y="23109"/>
                    <a:pt x="9892" y="23133"/>
                    <a:pt x="9918" y="23133"/>
                  </a:cubicBezTo>
                  <a:lnTo>
                    <a:pt x="9941" y="23133"/>
                  </a:lnTo>
                  <a:lnTo>
                    <a:pt x="10464" y="29291"/>
                  </a:lnTo>
                  <a:lnTo>
                    <a:pt x="16324" y="28993"/>
                  </a:lnTo>
                  <a:cubicBezTo>
                    <a:pt x="16496" y="30260"/>
                    <a:pt x="16794" y="31452"/>
                    <a:pt x="17217" y="32469"/>
                  </a:cubicBezTo>
                  <a:lnTo>
                    <a:pt x="17788" y="47393"/>
                  </a:lnTo>
                  <a:lnTo>
                    <a:pt x="26130" y="47393"/>
                  </a:lnTo>
                  <a:lnTo>
                    <a:pt x="26478" y="37783"/>
                  </a:lnTo>
                  <a:cubicBezTo>
                    <a:pt x="26653" y="37759"/>
                    <a:pt x="26825" y="37733"/>
                    <a:pt x="27000" y="37683"/>
                  </a:cubicBezTo>
                  <a:lnTo>
                    <a:pt x="27372" y="47393"/>
                  </a:lnTo>
                  <a:lnTo>
                    <a:pt x="35714" y="47393"/>
                  </a:lnTo>
                  <a:lnTo>
                    <a:pt x="36287" y="31849"/>
                  </a:lnTo>
                  <a:lnTo>
                    <a:pt x="36608" y="32171"/>
                  </a:lnTo>
                  <a:cubicBezTo>
                    <a:pt x="36932" y="32495"/>
                    <a:pt x="37254" y="32767"/>
                    <a:pt x="37627" y="33041"/>
                  </a:cubicBezTo>
                  <a:cubicBezTo>
                    <a:pt x="37975" y="33313"/>
                    <a:pt x="38346" y="33587"/>
                    <a:pt x="38744" y="33786"/>
                  </a:cubicBezTo>
                  <a:cubicBezTo>
                    <a:pt x="39141" y="33985"/>
                    <a:pt x="39588" y="34158"/>
                    <a:pt x="40061" y="34183"/>
                  </a:cubicBezTo>
                  <a:cubicBezTo>
                    <a:pt x="40127" y="34190"/>
                    <a:pt x="40194" y="34194"/>
                    <a:pt x="40262" y="34194"/>
                  </a:cubicBezTo>
                  <a:cubicBezTo>
                    <a:pt x="40675" y="34194"/>
                    <a:pt x="41103" y="34063"/>
                    <a:pt x="41401" y="33786"/>
                  </a:cubicBezTo>
                  <a:cubicBezTo>
                    <a:pt x="41773" y="33512"/>
                    <a:pt x="42021" y="33091"/>
                    <a:pt x="42170" y="32694"/>
                  </a:cubicBezTo>
                  <a:cubicBezTo>
                    <a:pt x="42345" y="32296"/>
                    <a:pt x="42444" y="31873"/>
                    <a:pt x="42518" y="31426"/>
                  </a:cubicBezTo>
                  <a:lnTo>
                    <a:pt x="42518" y="31402"/>
                  </a:lnTo>
                  <a:lnTo>
                    <a:pt x="44157" y="30906"/>
                  </a:lnTo>
                  <a:cubicBezTo>
                    <a:pt x="44182" y="30906"/>
                    <a:pt x="44206" y="30856"/>
                    <a:pt x="44182" y="30830"/>
                  </a:cubicBezTo>
                  <a:cubicBezTo>
                    <a:pt x="44182" y="30807"/>
                    <a:pt x="44157" y="30781"/>
                    <a:pt x="44107" y="30781"/>
                  </a:cubicBezTo>
                  <a:lnTo>
                    <a:pt x="42643" y="31228"/>
                  </a:lnTo>
                  <a:lnTo>
                    <a:pt x="43686" y="30334"/>
                  </a:lnTo>
                  <a:cubicBezTo>
                    <a:pt x="43710" y="30310"/>
                    <a:pt x="43710" y="30260"/>
                    <a:pt x="43686" y="30234"/>
                  </a:cubicBezTo>
                  <a:cubicBezTo>
                    <a:pt x="43673" y="30223"/>
                    <a:pt x="43654" y="30217"/>
                    <a:pt x="43635" y="30217"/>
                  </a:cubicBezTo>
                  <a:cubicBezTo>
                    <a:pt x="43617" y="30217"/>
                    <a:pt x="43598" y="30223"/>
                    <a:pt x="43586" y="30234"/>
                  </a:cubicBezTo>
                  <a:lnTo>
                    <a:pt x="42468" y="31204"/>
                  </a:lnTo>
                  <a:cubicBezTo>
                    <a:pt x="42544" y="30880"/>
                    <a:pt x="42742" y="30185"/>
                    <a:pt x="42865" y="29688"/>
                  </a:cubicBezTo>
                  <a:cubicBezTo>
                    <a:pt x="42865" y="29664"/>
                    <a:pt x="42842" y="29615"/>
                    <a:pt x="42816" y="29615"/>
                  </a:cubicBezTo>
                  <a:cubicBezTo>
                    <a:pt x="42792" y="29615"/>
                    <a:pt x="42742" y="29615"/>
                    <a:pt x="42742" y="29664"/>
                  </a:cubicBezTo>
                  <a:cubicBezTo>
                    <a:pt x="42518" y="30483"/>
                    <a:pt x="42418" y="30906"/>
                    <a:pt x="42369" y="31128"/>
                  </a:cubicBezTo>
                  <a:lnTo>
                    <a:pt x="41948" y="29714"/>
                  </a:lnTo>
                  <a:cubicBezTo>
                    <a:pt x="41922" y="29688"/>
                    <a:pt x="41898" y="29664"/>
                    <a:pt x="41848" y="29664"/>
                  </a:cubicBezTo>
                  <a:cubicBezTo>
                    <a:pt x="41823" y="29688"/>
                    <a:pt x="41799" y="29714"/>
                    <a:pt x="41823" y="29764"/>
                  </a:cubicBezTo>
                  <a:lnTo>
                    <a:pt x="42246" y="31154"/>
                  </a:lnTo>
                  <a:lnTo>
                    <a:pt x="41227" y="30161"/>
                  </a:lnTo>
                  <a:cubicBezTo>
                    <a:pt x="41215" y="30148"/>
                    <a:pt x="41196" y="30142"/>
                    <a:pt x="41178" y="30142"/>
                  </a:cubicBezTo>
                  <a:cubicBezTo>
                    <a:pt x="41159" y="30142"/>
                    <a:pt x="41140" y="30148"/>
                    <a:pt x="41127" y="30161"/>
                  </a:cubicBezTo>
                  <a:cubicBezTo>
                    <a:pt x="41103" y="30185"/>
                    <a:pt x="41103" y="30234"/>
                    <a:pt x="41127" y="30260"/>
                  </a:cubicBezTo>
                  <a:lnTo>
                    <a:pt x="42220" y="31327"/>
                  </a:lnTo>
                  <a:lnTo>
                    <a:pt x="42220" y="31402"/>
                  </a:lnTo>
                  <a:cubicBezTo>
                    <a:pt x="42170" y="31800"/>
                    <a:pt x="42071" y="32221"/>
                    <a:pt x="41922" y="32594"/>
                  </a:cubicBezTo>
                  <a:cubicBezTo>
                    <a:pt x="41749" y="32942"/>
                    <a:pt x="41501" y="33290"/>
                    <a:pt x="41177" y="33488"/>
                  </a:cubicBezTo>
                  <a:cubicBezTo>
                    <a:pt x="40978" y="33621"/>
                    <a:pt x="40747" y="33675"/>
                    <a:pt x="40504" y="33675"/>
                  </a:cubicBezTo>
                  <a:cubicBezTo>
                    <a:pt x="40383" y="33675"/>
                    <a:pt x="40259" y="33662"/>
                    <a:pt x="40134" y="33637"/>
                  </a:cubicBezTo>
                  <a:cubicBezTo>
                    <a:pt x="39763" y="33562"/>
                    <a:pt x="39439" y="33389"/>
                    <a:pt x="39117" y="33164"/>
                  </a:cubicBezTo>
                  <a:cubicBezTo>
                    <a:pt x="38472" y="32717"/>
                    <a:pt x="37949" y="32098"/>
                    <a:pt x="37453" y="31426"/>
                  </a:cubicBezTo>
                  <a:cubicBezTo>
                    <a:pt x="37230" y="31104"/>
                    <a:pt x="37006" y="30781"/>
                    <a:pt x="36807" y="30409"/>
                  </a:cubicBezTo>
                  <a:cubicBezTo>
                    <a:pt x="36634" y="30161"/>
                    <a:pt x="36485" y="29887"/>
                    <a:pt x="36360" y="29615"/>
                  </a:cubicBezTo>
                  <a:lnTo>
                    <a:pt x="36436" y="27702"/>
                  </a:lnTo>
                  <a:cubicBezTo>
                    <a:pt x="36459" y="27354"/>
                    <a:pt x="36459" y="27007"/>
                    <a:pt x="36459" y="26635"/>
                  </a:cubicBezTo>
                  <a:lnTo>
                    <a:pt x="36459" y="26609"/>
                  </a:lnTo>
                  <a:cubicBezTo>
                    <a:pt x="36459" y="25543"/>
                    <a:pt x="36336" y="24401"/>
                    <a:pt x="36038" y="23133"/>
                  </a:cubicBezTo>
                  <a:cubicBezTo>
                    <a:pt x="35492" y="20875"/>
                    <a:pt x="34572" y="17895"/>
                    <a:pt x="33033" y="15337"/>
                  </a:cubicBezTo>
                  <a:cubicBezTo>
                    <a:pt x="34721" y="11662"/>
                    <a:pt x="33108" y="6970"/>
                    <a:pt x="29904" y="5778"/>
                  </a:cubicBezTo>
                  <a:cubicBezTo>
                    <a:pt x="28993" y="2839"/>
                    <a:pt x="26850" y="506"/>
                    <a:pt x="24258" y="506"/>
                  </a:cubicBezTo>
                  <a:cubicBezTo>
                    <a:pt x="24025" y="506"/>
                    <a:pt x="23788" y="525"/>
                    <a:pt x="23548" y="564"/>
                  </a:cubicBezTo>
                  <a:cubicBezTo>
                    <a:pt x="21909" y="836"/>
                    <a:pt x="20370" y="1432"/>
                    <a:pt x="19104" y="2401"/>
                  </a:cubicBezTo>
                  <a:cubicBezTo>
                    <a:pt x="16894" y="2451"/>
                    <a:pt x="14957" y="3667"/>
                    <a:pt x="13890" y="5455"/>
                  </a:cubicBezTo>
                  <a:cubicBezTo>
                    <a:pt x="12986" y="5980"/>
                    <a:pt x="10886" y="6974"/>
                    <a:pt x="9446" y="6974"/>
                  </a:cubicBezTo>
                  <a:cubicBezTo>
                    <a:pt x="8711" y="6974"/>
                    <a:pt x="8148" y="6715"/>
                    <a:pt x="8005" y="6001"/>
                  </a:cubicBezTo>
                  <a:cubicBezTo>
                    <a:pt x="7508" y="3593"/>
                    <a:pt x="12003" y="3170"/>
                    <a:pt x="14337" y="2153"/>
                  </a:cubicBezTo>
                  <a:cubicBezTo>
                    <a:pt x="14337" y="2153"/>
                    <a:pt x="15752" y="1706"/>
                    <a:pt x="15678" y="1309"/>
                  </a:cubicBezTo>
                  <a:cubicBezTo>
                    <a:pt x="15636" y="1032"/>
                    <a:pt x="15174" y="955"/>
                    <a:pt x="14668" y="955"/>
                  </a:cubicBezTo>
                  <a:cubicBezTo>
                    <a:pt x="14583" y="955"/>
                    <a:pt x="14496" y="958"/>
                    <a:pt x="14411" y="961"/>
                  </a:cubicBezTo>
                  <a:cubicBezTo>
                    <a:pt x="14784" y="862"/>
                    <a:pt x="15056" y="713"/>
                    <a:pt x="15032" y="439"/>
                  </a:cubicBezTo>
                  <a:cubicBezTo>
                    <a:pt x="14966" y="84"/>
                    <a:pt x="14173" y="1"/>
                    <a:pt x="13440"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grpSp>
          <p:nvGrpSpPr>
            <p:cNvPr id="378" name="Google Shape;378;p31"/>
            <p:cNvGrpSpPr/>
            <p:nvPr/>
          </p:nvGrpSpPr>
          <p:grpSpPr>
            <a:xfrm flipH="1">
              <a:off x="744770" y="962231"/>
              <a:ext cx="3002379" cy="3219048"/>
              <a:chOff x="5078450" y="1551525"/>
              <a:chExt cx="1104750" cy="1184475"/>
            </a:xfrm>
          </p:grpSpPr>
          <p:sp>
            <p:nvSpPr>
              <p:cNvPr id="379" name="Google Shape;379;p31"/>
              <p:cNvSpPr/>
              <p:nvPr/>
            </p:nvSpPr>
            <p:spPr>
              <a:xfrm>
                <a:off x="6105625" y="2291525"/>
                <a:ext cx="77575" cy="46600"/>
              </a:xfrm>
              <a:custGeom>
                <a:avLst/>
                <a:gdLst/>
                <a:ahLst/>
                <a:cxnLst/>
                <a:rect l="l" t="t" r="r" b="b"/>
                <a:pathLst>
                  <a:path w="3103" h="1864" extrusionOk="0">
                    <a:moveTo>
                      <a:pt x="1712" y="0"/>
                    </a:moveTo>
                    <a:cubicBezTo>
                      <a:pt x="1689" y="0"/>
                      <a:pt x="1663" y="26"/>
                      <a:pt x="1639" y="50"/>
                    </a:cubicBezTo>
                    <a:cubicBezTo>
                      <a:pt x="1440" y="894"/>
                      <a:pt x="1315" y="1317"/>
                      <a:pt x="1265" y="1540"/>
                    </a:cubicBezTo>
                    <a:lnTo>
                      <a:pt x="844" y="100"/>
                    </a:lnTo>
                    <a:cubicBezTo>
                      <a:pt x="844" y="83"/>
                      <a:pt x="820" y="65"/>
                      <a:pt x="796" y="65"/>
                    </a:cubicBezTo>
                    <a:cubicBezTo>
                      <a:pt x="786" y="65"/>
                      <a:pt x="776" y="68"/>
                      <a:pt x="769" y="76"/>
                    </a:cubicBezTo>
                    <a:cubicBezTo>
                      <a:pt x="745" y="76"/>
                      <a:pt x="719" y="125"/>
                      <a:pt x="719" y="149"/>
                    </a:cubicBezTo>
                    <a:lnTo>
                      <a:pt x="1142" y="1566"/>
                    </a:lnTo>
                    <a:lnTo>
                      <a:pt x="123" y="547"/>
                    </a:lnTo>
                    <a:cubicBezTo>
                      <a:pt x="111" y="535"/>
                      <a:pt x="93" y="529"/>
                      <a:pt x="74" y="529"/>
                    </a:cubicBezTo>
                    <a:cubicBezTo>
                      <a:pt x="56" y="529"/>
                      <a:pt x="37" y="535"/>
                      <a:pt x="24" y="547"/>
                    </a:cubicBezTo>
                    <a:cubicBezTo>
                      <a:pt x="0" y="572"/>
                      <a:pt x="0" y="622"/>
                      <a:pt x="24" y="646"/>
                    </a:cubicBezTo>
                    <a:lnTo>
                      <a:pt x="1242" y="1814"/>
                    </a:lnTo>
                    <a:cubicBezTo>
                      <a:pt x="1242" y="1838"/>
                      <a:pt x="1265" y="1864"/>
                      <a:pt x="1291" y="1864"/>
                    </a:cubicBezTo>
                    <a:lnTo>
                      <a:pt x="1315" y="1838"/>
                    </a:lnTo>
                    <a:lnTo>
                      <a:pt x="3053" y="1317"/>
                    </a:lnTo>
                    <a:cubicBezTo>
                      <a:pt x="3103" y="1291"/>
                      <a:pt x="3103" y="1268"/>
                      <a:pt x="3103" y="1218"/>
                    </a:cubicBezTo>
                    <a:cubicBezTo>
                      <a:pt x="3103" y="1200"/>
                      <a:pt x="3078" y="1182"/>
                      <a:pt x="3055" y="1182"/>
                    </a:cubicBezTo>
                    <a:cubicBezTo>
                      <a:pt x="3045" y="1182"/>
                      <a:pt x="3036" y="1185"/>
                      <a:pt x="3029" y="1192"/>
                    </a:cubicBezTo>
                    <a:lnTo>
                      <a:pt x="1540" y="1639"/>
                    </a:lnTo>
                    <a:lnTo>
                      <a:pt x="2582" y="721"/>
                    </a:lnTo>
                    <a:cubicBezTo>
                      <a:pt x="2606" y="696"/>
                      <a:pt x="2606" y="672"/>
                      <a:pt x="2582" y="622"/>
                    </a:cubicBezTo>
                    <a:cubicBezTo>
                      <a:pt x="2569" y="609"/>
                      <a:pt x="2557" y="603"/>
                      <a:pt x="2545" y="603"/>
                    </a:cubicBezTo>
                    <a:cubicBezTo>
                      <a:pt x="2532" y="603"/>
                      <a:pt x="2520" y="609"/>
                      <a:pt x="2507" y="622"/>
                    </a:cubicBezTo>
                    <a:lnTo>
                      <a:pt x="1391" y="1615"/>
                    </a:lnTo>
                    <a:cubicBezTo>
                      <a:pt x="1464" y="1291"/>
                      <a:pt x="1639" y="596"/>
                      <a:pt x="1762" y="76"/>
                    </a:cubicBezTo>
                    <a:cubicBezTo>
                      <a:pt x="1788" y="50"/>
                      <a:pt x="1762" y="26"/>
                      <a:pt x="1712" y="0"/>
                    </a:cubicBezTo>
                    <a:close/>
                  </a:path>
                </a:pathLst>
              </a:custGeom>
              <a:solidFill>
                <a:srgbClr val="C9AB8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80" name="Google Shape;380;p31"/>
              <p:cNvSpPr/>
              <p:nvPr/>
            </p:nvSpPr>
            <p:spPr>
              <a:xfrm>
                <a:off x="5941750" y="2272925"/>
                <a:ext cx="199900" cy="133725"/>
              </a:xfrm>
              <a:custGeom>
                <a:avLst/>
                <a:gdLst/>
                <a:ahLst/>
                <a:cxnLst/>
                <a:rect l="l" t="t" r="r" b="b"/>
                <a:pathLst>
                  <a:path w="7996" h="5349" extrusionOk="0">
                    <a:moveTo>
                      <a:pt x="945" y="0"/>
                    </a:moveTo>
                    <a:cubicBezTo>
                      <a:pt x="764" y="0"/>
                      <a:pt x="579" y="58"/>
                      <a:pt x="421" y="174"/>
                    </a:cubicBezTo>
                    <a:cubicBezTo>
                      <a:pt x="74" y="472"/>
                      <a:pt x="0" y="993"/>
                      <a:pt x="298" y="1340"/>
                    </a:cubicBezTo>
                    <a:lnTo>
                      <a:pt x="298" y="1366"/>
                    </a:lnTo>
                    <a:cubicBezTo>
                      <a:pt x="868" y="2085"/>
                      <a:pt x="1440" y="2707"/>
                      <a:pt x="2086" y="3327"/>
                    </a:cubicBezTo>
                    <a:cubicBezTo>
                      <a:pt x="2408" y="3625"/>
                      <a:pt x="2731" y="3923"/>
                      <a:pt x="3079" y="4197"/>
                    </a:cubicBezTo>
                    <a:cubicBezTo>
                      <a:pt x="3427" y="4469"/>
                      <a:pt x="3798" y="4717"/>
                      <a:pt x="4195" y="4916"/>
                    </a:cubicBezTo>
                    <a:cubicBezTo>
                      <a:pt x="4618" y="5114"/>
                      <a:pt x="5040" y="5289"/>
                      <a:pt x="5536" y="5339"/>
                    </a:cubicBezTo>
                    <a:cubicBezTo>
                      <a:pt x="5596" y="5345"/>
                      <a:pt x="5657" y="5348"/>
                      <a:pt x="5717" y="5348"/>
                    </a:cubicBezTo>
                    <a:cubicBezTo>
                      <a:pt x="6133" y="5348"/>
                      <a:pt x="6553" y="5202"/>
                      <a:pt x="6877" y="4942"/>
                    </a:cubicBezTo>
                    <a:cubicBezTo>
                      <a:pt x="7250" y="4644"/>
                      <a:pt x="7473" y="4246"/>
                      <a:pt x="7648" y="3849"/>
                    </a:cubicBezTo>
                    <a:cubicBezTo>
                      <a:pt x="7820" y="3426"/>
                      <a:pt x="7920" y="3029"/>
                      <a:pt x="7995" y="2582"/>
                    </a:cubicBezTo>
                    <a:lnTo>
                      <a:pt x="7995" y="2558"/>
                    </a:lnTo>
                    <a:cubicBezTo>
                      <a:pt x="7995" y="2482"/>
                      <a:pt x="7920" y="2409"/>
                      <a:pt x="7846" y="2409"/>
                    </a:cubicBezTo>
                    <a:cubicBezTo>
                      <a:pt x="7833" y="2405"/>
                      <a:pt x="7819" y="2404"/>
                      <a:pt x="7807" y="2404"/>
                    </a:cubicBezTo>
                    <a:cubicBezTo>
                      <a:pt x="7728" y="2404"/>
                      <a:pt x="7671" y="2469"/>
                      <a:pt x="7671" y="2532"/>
                    </a:cubicBezTo>
                    <a:lnTo>
                      <a:pt x="7671" y="2558"/>
                    </a:lnTo>
                    <a:cubicBezTo>
                      <a:pt x="7648" y="2955"/>
                      <a:pt x="7548" y="3352"/>
                      <a:pt x="7373" y="3724"/>
                    </a:cubicBezTo>
                    <a:cubicBezTo>
                      <a:pt x="7201" y="4097"/>
                      <a:pt x="6976" y="4419"/>
                      <a:pt x="6654" y="4618"/>
                    </a:cubicBezTo>
                    <a:cubicBezTo>
                      <a:pt x="6424" y="4759"/>
                      <a:pt x="6170" y="4825"/>
                      <a:pt x="5918" y="4825"/>
                    </a:cubicBezTo>
                    <a:cubicBezTo>
                      <a:pt x="5815" y="4825"/>
                      <a:pt x="5712" y="4814"/>
                      <a:pt x="5612" y="4793"/>
                    </a:cubicBezTo>
                    <a:cubicBezTo>
                      <a:pt x="5238" y="4717"/>
                      <a:pt x="4891" y="4518"/>
                      <a:pt x="4569" y="4296"/>
                    </a:cubicBezTo>
                    <a:cubicBezTo>
                      <a:pt x="3947" y="3849"/>
                      <a:pt x="3401" y="3227"/>
                      <a:pt x="2930" y="2582"/>
                    </a:cubicBezTo>
                    <a:cubicBezTo>
                      <a:pt x="2682" y="2260"/>
                      <a:pt x="2457" y="1912"/>
                      <a:pt x="2259" y="1565"/>
                    </a:cubicBezTo>
                    <a:cubicBezTo>
                      <a:pt x="2060" y="1217"/>
                      <a:pt x="1861" y="844"/>
                      <a:pt x="1712" y="496"/>
                    </a:cubicBezTo>
                    <a:cubicBezTo>
                      <a:pt x="1689" y="423"/>
                      <a:pt x="1639" y="373"/>
                      <a:pt x="1589" y="323"/>
                    </a:cubicBezTo>
                    <a:cubicBezTo>
                      <a:pt x="1431" y="108"/>
                      <a:pt x="1191" y="0"/>
                      <a:pt x="945" y="0"/>
                    </a:cubicBezTo>
                    <a:close/>
                  </a:path>
                </a:pathLst>
              </a:custGeom>
              <a:solidFill>
                <a:srgbClr val="C9AB8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81" name="Google Shape;381;p31"/>
              <p:cNvSpPr/>
              <p:nvPr/>
            </p:nvSpPr>
            <p:spPr>
              <a:xfrm>
                <a:off x="5277550" y="1901700"/>
                <a:ext cx="565500" cy="381800"/>
              </a:xfrm>
              <a:custGeom>
                <a:avLst/>
                <a:gdLst/>
                <a:ahLst/>
                <a:cxnLst/>
                <a:rect l="l" t="t" r="r" b="b"/>
                <a:pathLst>
                  <a:path w="22620" h="15272" extrusionOk="0">
                    <a:moveTo>
                      <a:pt x="2682" y="0"/>
                    </a:moveTo>
                    <a:lnTo>
                      <a:pt x="0" y="7896"/>
                    </a:lnTo>
                    <a:lnTo>
                      <a:pt x="19441" y="15272"/>
                    </a:lnTo>
                    <a:lnTo>
                      <a:pt x="22619" y="5936"/>
                    </a:lnTo>
                    <a:lnTo>
                      <a:pt x="2682" y="0"/>
                    </a:lnTo>
                    <a:close/>
                  </a:path>
                </a:pathLst>
              </a:custGeom>
              <a:solidFill>
                <a:srgbClr val="C9AB8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82" name="Google Shape;382;p31"/>
              <p:cNvSpPr/>
              <p:nvPr/>
            </p:nvSpPr>
            <p:spPr>
              <a:xfrm>
                <a:off x="5324075" y="1917825"/>
                <a:ext cx="46600" cy="46325"/>
              </a:xfrm>
              <a:custGeom>
                <a:avLst/>
                <a:gdLst/>
                <a:ahLst/>
                <a:cxnLst/>
                <a:rect l="l" t="t" r="r" b="b"/>
                <a:pathLst>
                  <a:path w="1864" h="1853" extrusionOk="0">
                    <a:moveTo>
                      <a:pt x="597" y="1"/>
                    </a:moveTo>
                    <a:lnTo>
                      <a:pt x="1" y="1739"/>
                    </a:lnTo>
                    <a:cubicBezTo>
                      <a:pt x="246" y="1816"/>
                      <a:pt x="486" y="1852"/>
                      <a:pt x="707" y="1852"/>
                    </a:cubicBezTo>
                    <a:cubicBezTo>
                      <a:pt x="1201" y="1852"/>
                      <a:pt x="1594" y="1669"/>
                      <a:pt x="1715" y="1342"/>
                    </a:cubicBezTo>
                    <a:cubicBezTo>
                      <a:pt x="1864" y="871"/>
                      <a:pt x="1367" y="249"/>
                      <a:pt x="59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83" name="Google Shape;383;p31"/>
              <p:cNvSpPr/>
              <p:nvPr/>
            </p:nvSpPr>
            <p:spPr>
              <a:xfrm>
                <a:off x="5303625" y="1978675"/>
                <a:ext cx="46550" cy="46300"/>
              </a:xfrm>
              <a:custGeom>
                <a:avLst/>
                <a:gdLst/>
                <a:ahLst/>
                <a:cxnLst/>
                <a:rect l="l" t="t" r="r" b="b"/>
                <a:pathLst>
                  <a:path w="1862" h="1852" extrusionOk="0">
                    <a:moveTo>
                      <a:pt x="596" y="0"/>
                    </a:moveTo>
                    <a:lnTo>
                      <a:pt x="0" y="1738"/>
                    </a:lnTo>
                    <a:cubicBezTo>
                      <a:pt x="237" y="1815"/>
                      <a:pt x="475" y="1851"/>
                      <a:pt x="695" y="1851"/>
                    </a:cubicBezTo>
                    <a:cubicBezTo>
                      <a:pt x="1188" y="1851"/>
                      <a:pt x="1593" y="1668"/>
                      <a:pt x="1713" y="1341"/>
                    </a:cubicBezTo>
                    <a:cubicBezTo>
                      <a:pt x="1862" y="870"/>
                      <a:pt x="1365" y="249"/>
                      <a:pt x="59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84" name="Google Shape;384;p31"/>
              <p:cNvSpPr/>
              <p:nvPr/>
            </p:nvSpPr>
            <p:spPr>
              <a:xfrm>
                <a:off x="5283100" y="2039500"/>
                <a:ext cx="46625" cy="46725"/>
              </a:xfrm>
              <a:custGeom>
                <a:avLst/>
                <a:gdLst/>
                <a:ahLst/>
                <a:cxnLst/>
                <a:rect l="l" t="t" r="r" b="b"/>
                <a:pathLst>
                  <a:path w="1865" h="1869" extrusionOk="0">
                    <a:moveTo>
                      <a:pt x="597" y="1"/>
                    </a:moveTo>
                    <a:lnTo>
                      <a:pt x="1" y="1739"/>
                    </a:lnTo>
                    <a:cubicBezTo>
                      <a:pt x="247" y="1826"/>
                      <a:pt x="494" y="1868"/>
                      <a:pt x="720" y="1868"/>
                    </a:cubicBezTo>
                    <a:cubicBezTo>
                      <a:pt x="1203" y="1868"/>
                      <a:pt x="1596" y="1679"/>
                      <a:pt x="1715" y="1341"/>
                    </a:cubicBezTo>
                    <a:cubicBezTo>
                      <a:pt x="1864" y="871"/>
                      <a:pt x="1368" y="275"/>
                      <a:pt x="59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85" name="Google Shape;385;p31"/>
              <p:cNvSpPr/>
              <p:nvPr/>
            </p:nvSpPr>
            <p:spPr>
              <a:xfrm>
                <a:off x="5503500" y="2216425"/>
                <a:ext cx="247075" cy="519575"/>
              </a:xfrm>
              <a:custGeom>
                <a:avLst/>
                <a:gdLst/>
                <a:ahLst/>
                <a:cxnLst/>
                <a:rect l="l" t="t" r="r" b="b"/>
                <a:pathLst>
                  <a:path w="9883" h="20783" extrusionOk="0">
                    <a:moveTo>
                      <a:pt x="0" y="1"/>
                    </a:moveTo>
                    <a:lnTo>
                      <a:pt x="769" y="20782"/>
                    </a:lnTo>
                    <a:lnTo>
                      <a:pt x="9112" y="20782"/>
                    </a:lnTo>
                    <a:lnTo>
                      <a:pt x="9883" y="1"/>
                    </a:lnTo>
                    <a:close/>
                  </a:path>
                </a:pathLst>
              </a:custGeom>
              <a:solidFill>
                <a:srgbClr val="C9AB8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86" name="Google Shape;386;p31"/>
              <p:cNvSpPr/>
              <p:nvPr/>
            </p:nvSpPr>
            <p:spPr>
              <a:xfrm>
                <a:off x="5540100" y="2698725"/>
                <a:ext cx="45950" cy="37275"/>
              </a:xfrm>
              <a:custGeom>
                <a:avLst/>
                <a:gdLst/>
                <a:ahLst/>
                <a:cxnLst/>
                <a:rect l="l" t="t" r="r" b="b"/>
                <a:pathLst>
                  <a:path w="1838" h="1491" extrusionOk="0">
                    <a:moveTo>
                      <a:pt x="920" y="1"/>
                    </a:moveTo>
                    <a:cubicBezTo>
                      <a:pt x="398" y="1"/>
                      <a:pt x="0" y="672"/>
                      <a:pt x="0" y="1490"/>
                    </a:cubicBezTo>
                    <a:lnTo>
                      <a:pt x="1838" y="1490"/>
                    </a:lnTo>
                    <a:cubicBezTo>
                      <a:pt x="1838" y="672"/>
                      <a:pt x="1417" y="1"/>
                      <a:pt x="92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87" name="Google Shape;387;p31"/>
              <p:cNvSpPr/>
              <p:nvPr/>
            </p:nvSpPr>
            <p:spPr>
              <a:xfrm>
                <a:off x="5604050" y="2698725"/>
                <a:ext cx="45975" cy="37275"/>
              </a:xfrm>
              <a:custGeom>
                <a:avLst/>
                <a:gdLst/>
                <a:ahLst/>
                <a:cxnLst/>
                <a:rect l="l" t="t" r="r" b="b"/>
                <a:pathLst>
                  <a:path w="1839" h="1491" extrusionOk="0">
                    <a:moveTo>
                      <a:pt x="919" y="1"/>
                    </a:moveTo>
                    <a:cubicBezTo>
                      <a:pt x="422" y="1"/>
                      <a:pt x="1" y="672"/>
                      <a:pt x="1" y="1490"/>
                    </a:cubicBezTo>
                    <a:lnTo>
                      <a:pt x="1838" y="1490"/>
                    </a:lnTo>
                    <a:cubicBezTo>
                      <a:pt x="1838" y="672"/>
                      <a:pt x="1441" y="1"/>
                      <a:pt x="91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88" name="Google Shape;388;p31"/>
              <p:cNvSpPr/>
              <p:nvPr/>
            </p:nvSpPr>
            <p:spPr>
              <a:xfrm>
                <a:off x="5668625" y="2698725"/>
                <a:ext cx="45950" cy="37275"/>
              </a:xfrm>
              <a:custGeom>
                <a:avLst/>
                <a:gdLst/>
                <a:ahLst/>
                <a:cxnLst/>
                <a:rect l="l" t="t" r="r" b="b"/>
                <a:pathLst>
                  <a:path w="1838" h="1491" extrusionOk="0">
                    <a:moveTo>
                      <a:pt x="918" y="1"/>
                    </a:moveTo>
                    <a:cubicBezTo>
                      <a:pt x="397" y="1"/>
                      <a:pt x="0" y="672"/>
                      <a:pt x="0" y="1490"/>
                    </a:cubicBezTo>
                    <a:lnTo>
                      <a:pt x="1837" y="1490"/>
                    </a:lnTo>
                    <a:cubicBezTo>
                      <a:pt x="1837" y="672"/>
                      <a:pt x="1414" y="1"/>
                      <a:pt x="91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89" name="Google Shape;389;p31"/>
              <p:cNvSpPr/>
              <p:nvPr/>
            </p:nvSpPr>
            <p:spPr>
              <a:xfrm>
                <a:off x="5445150" y="1796825"/>
                <a:ext cx="599650" cy="700800"/>
              </a:xfrm>
              <a:custGeom>
                <a:avLst/>
                <a:gdLst/>
                <a:ahLst/>
                <a:cxnLst/>
                <a:rect l="l" t="t" r="r" b="b"/>
                <a:pathLst>
                  <a:path w="23986" h="28032" extrusionOk="0">
                    <a:moveTo>
                      <a:pt x="10254" y="0"/>
                    </a:moveTo>
                    <a:cubicBezTo>
                      <a:pt x="5884" y="0"/>
                      <a:pt x="2309" y="3278"/>
                      <a:pt x="1812" y="7523"/>
                    </a:cubicBezTo>
                    <a:lnTo>
                      <a:pt x="1812" y="7499"/>
                    </a:lnTo>
                    <a:lnTo>
                      <a:pt x="1812" y="7499"/>
                    </a:lnTo>
                    <a:cubicBezTo>
                      <a:pt x="1812" y="7500"/>
                      <a:pt x="1" y="20013"/>
                      <a:pt x="3500" y="24258"/>
                    </a:cubicBezTo>
                    <a:cubicBezTo>
                      <a:pt x="5139" y="26542"/>
                      <a:pt x="7821" y="28032"/>
                      <a:pt x="10876" y="28032"/>
                    </a:cubicBezTo>
                    <a:cubicBezTo>
                      <a:pt x="14153" y="28032"/>
                      <a:pt x="23986" y="24482"/>
                      <a:pt x="21354" y="13333"/>
                    </a:cubicBezTo>
                    <a:cubicBezTo>
                      <a:pt x="20212" y="8393"/>
                      <a:pt x="17083" y="0"/>
                      <a:pt x="10254" y="0"/>
                    </a:cubicBezTo>
                    <a:close/>
                  </a:path>
                </a:pathLst>
              </a:custGeom>
              <a:solidFill>
                <a:srgbClr val="C9AB8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90" name="Google Shape;390;p31"/>
              <p:cNvSpPr/>
              <p:nvPr/>
            </p:nvSpPr>
            <p:spPr>
              <a:xfrm>
                <a:off x="5743100" y="2216425"/>
                <a:ext cx="247075" cy="519575"/>
              </a:xfrm>
              <a:custGeom>
                <a:avLst/>
                <a:gdLst/>
                <a:ahLst/>
                <a:cxnLst/>
                <a:rect l="l" t="t" r="r" b="b"/>
                <a:pathLst>
                  <a:path w="9883" h="20783" extrusionOk="0">
                    <a:moveTo>
                      <a:pt x="1" y="1"/>
                    </a:moveTo>
                    <a:lnTo>
                      <a:pt x="769" y="20782"/>
                    </a:lnTo>
                    <a:lnTo>
                      <a:pt x="9112" y="20782"/>
                    </a:lnTo>
                    <a:lnTo>
                      <a:pt x="9883" y="1"/>
                    </a:lnTo>
                    <a:close/>
                  </a:path>
                </a:pathLst>
              </a:custGeom>
              <a:solidFill>
                <a:srgbClr val="C9AB8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91" name="Google Shape;391;p31"/>
              <p:cNvSpPr/>
              <p:nvPr/>
            </p:nvSpPr>
            <p:spPr>
              <a:xfrm>
                <a:off x="5779700" y="2698725"/>
                <a:ext cx="45950" cy="37275"/>
              </a:xfrm>
              <a:custGeom>
                <a:avLst/>
                <a:gdLst/>
                <a:ahLst/>
                <a:cxnLst/>
                <a:rect l="l" t="t" r="r" b="b"/>
                <a:pathLst>
                  <a:path w="1838" h="1491" extrusionOk="0">
                    <a:moveTo>
                      <a:pt x="920" y="1"/>
                    </a:moveTo>
                    <a:cubicBezTo>
                      <a:pt x="398" y="1"/>
                      <a:pt x="1" y="672"/>
                      <a:pt x="1" y="1490"/>
                    </a:cubicBezTo>
                    <a:lnTo>
                      <a:pt x="1838" y="1490"/>
                    </a:lnTo>
                    <a:cubicBezTo>
                      <a:pt x="1838" y="672"/>
                      <a:pt x="1417" y="1"/>
                      <a:pt x="92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92" name="Google Shape;392;p31"/>
              <p:cNvSpPr/>
              <p:nvPr/>
            </p:nvSpPr>
            <p:spPr>
              <a:xfrm>
                <a:off x="5843675" y="2698725"/>
                <a:ext cx="45950" cy="37275"/>
              </a:xfrm>
              <a:custGeom>
                <a:avLst/>
                <a:gdLst/>
                <a:ahLst/>
                <a:cxnLst/>
                <a:rect l="l" t="t" r="r" b="b"/>
                <a:pathLst>
                  <a:path w="1838" h="1491" extrusionOk="0">
                    <a:moveTo>
                      <a:pt x="918" y="1"/>
                    </a:moveTo>
                    <a:cubicBezTo>
                      <a:pt x="421" y="1"/>
                      <a:pt x="0" y="672"/>
                      <a:pt x="0" y="1490"/>
                    </a:cubicBezTo>
                    <a:lnTo>
                      <a:pt x="1837" y="1490"/>
                    </a:lnTo>
                    <a:cubicBezTo>
                      <a:pt x="1837" y="672"/>
                      <a:pt x="1440" y="1"/>
                      <a:pt x="91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93" name="Google Shape;393;p31"/>
              <p:cNvSpPr/>
              <p:nvPr/>
            </p:nvSpPr>
            <p:spPr>
              <a:xfrm>
                <a:off x="5908225" y="2698725"/>
                <a:ext cx="45950" cy="37275"/>
              </a:xfrm>
              <a:custGeom>
                <a:avLst/>
                <a:gdLst/>
                <a:ahLst/>
                <a:cxnLst/>
                <a:rect l="l" t="t" r="r" b="b"/>
                <a:pathLst>
                  <a:path w="1838" h="1491" extrusionOk="0">
                    <a:moveTo>
                      <a:pt x="918" y="1"/>
                    </a:moveTo>
                    <a:cubicBezTo>
                      <a:pt x="398" y="1"/>
                      <a:pt x="0" y="672"/>
                      <a:pt x="0" y="1490"/>
                    </a:cubicBezTo>
                    <a:lnTo>
                      <a:pt x="1838" y="1490"/>
                    </a:lnTo>
                    <a:cubicBezTo>
                      <a:pt x="1838" y="672"/>
                      <a:pt x="1415" y="1"/>
                      <a:pt x="91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94" name="Google Shape;394;p31"/>
              <p:cNvSpPr/>
              <p:nvPr/>
            </p:nvSpPr>
            <p:spPr>
              <a:xfrm>
                <a:off x="5321600" y="2010950"/>
                <a:ext cx="538225" cy="272550"/>
              </a:xfrm>
              <a:custGeom>
                <a:avLst/>
                <a:gdLst/>
                <a:ahLst/>
                <a:cxnLst/>
                <a:rect l="l" t="t" r="r" b="b"/>
                <a:pathLst>
                  <a:path w="21529" h="10902" extrusionOk="0">
                    <a:moveTo>
                      <a:pt x="20659" y="0"/>
                    </a:moveTo>
                    <a:lnTo>
                      <a:pt x="0" y="2583"/>
                    </a:lnTo>
                    <a:lnTo>
                      <a:pt x="745" y="10902"/>
                    </a:lnTo>
                    <a:lnTo>
                      <a:pt x="21529" y="9833"/>
                    </a:lnTo>
                    <a:lnTo>
                      <a:pt x="20659" y="0"/>
                    </a:lnTo>
                    <a:close/>
                  </a:path>
                </a:pathLst>
              </a:custGeom>
              <a:solidFill>
                <a:srgbClr val="C9AB8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95" name="Google Shape;395;p31"/>
              <p:cNvSpPr/>
              <p:nvPr/>
            </p:nvSpPr>
            <p:spPr>
              <a:xfrm>
                <a:off x="5323475" y="2092650"/>
                <a:ext cx="40350" cy="46200"/>
              </a:xfrm>
              <a:custGeom>
                <a:avLst/>
                <a:gdLst/>
                <a:ahLst/>
                <a:cxnLst/>
                <a:rect l="l" t="t" r="r" b="b"/>
                <a:pathLst>
                  <a:path w="1614" h="1848" extrusionOk="0">
                    <a:moveTo>
                      <a:pt x="218" y="0"/>
                    </a:moveTo>
                    <a:cubicBezTo>
                      <a:pt x="147" y="0"/>
                      <a:pt x="74" y="3"/>
                      <a:pt x="1" y="10"/>
                    </a:cubicBezTo>
                    <a:lnTo>
                      <a:pt x="150" y="1847"/>
                    </a:lnTo>
                    <a:cubicBezTo>
                      <a:pt x="968" y="1774"/>
                      <a:pt x="1614" y="1301"/>
                      <a:pt x="1564" y="781"/>
                    </a:cubicBezTo>
                    <a:cubicBezTo>
                      <a:pt x="1519" y="329"/>
                      <a:pt x="939" y="0"/>
                      <a:pt x="21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96" name="Google Shape;396;p31"/>
              <p:cNvSpPr/>
              <p:nvPr/>
            </p:nvSpPr>
            <p:spPr>
              <a:xfrm>
                <a:off x="5329050" y="2156600"/>
                <a:ext cx="40400" cy="46200"/>
              </a:xfrm>
              <a:custGeom>
                <a:avLst/>
                <a:gdLst/>
                <a:ahLst/>
                <a:cxnLst/>
                <a:rect l="l" t="t" r="r" b="b"/>
                <a:pathLst>
                  <a:path w="1616" h="1848" extrusionOk="0">
                    <a:moveTo>
                      <a:pt x="222" y="0"/>
                    </a:moveTo>
                    <a:cubicBezTo>
                      <a:pt x="150" y="0"/>
                      <a:pt x="76" y="3"/>
                      <a:pt x="0" y="10"/>
                    </a:cubicBezTo>
                    <a:lnTo>
                      <a:pt x="149" y="1848"/>
                    </a:lnTo>
                    <a:cubicBezTo>
                      <a:pt x="970" y="1772"/>
                      <a:pt x="1615" y="1301"/>
                      <a:pt x="1566" y="805"/>
                    </a:cubicBezTo>
                    <a:cubicBezTo>
                      <a:pt x="1521" y="330"/>
                      <a:pt x="943" y="0"/>
                      <a:pt x="22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97" name="Google Shape;397;p31"/>
              <p:cNvSpPr/>
              <p:nvPr/>
            </p:nvSpPr>
            <p:spPr>
              <a:xfrm>
                <a:off x="5334650" y="2220500"/>
                <a:ext cx="40350" cy="46225"/>
              </a:xfrm>
              <a:custGeom>
                <a:avLst/>
                <a:gdLst/>
                <a:ahLst/>
                <a:cxnLst/>
                <a:rect l="l" t="t" r="r" b="b"/>
                <a:pathLst>
                  <a:path w="1614" h="1849" extrusionOk="0">
                    <a:moveTo>
                      <a:pt x="218" y="1"/>
                    </a:moveTo>
                    <a:cubicBezTo>
                      <a:pt x="147" y="1"/>
                      <a:pt x="74" y="4"/>
                      <a:pt x="1" y="11"/>
                    </a:cubicBezTo>
                    <a:lnTo>
                      <a:pt x="150" y="1848"/>
                    </a:lnTo>
                    <a:cubicBezTo>
                      <a:pt x="968" y="1775"/>
                      <a:pt x="1614" y="1302"/>
                      <a:pt x="1564" y="805"/>
                    </a:cubicBezTo>
                    <a:cubicBezTo>
                      <a:pt x="1519" y="332"/>
                      <a:pt x="939" y="1"/>
                      <a:pt x="21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98" name="Google Shape;398;p31"/>
              <p:cNvSpPr/>
              <p:nvPr/>
            </p:nvSpPr>
            <p:spPr>
              <a:xfrm>
                <a:off x="5467500" y="1563900"/>
                <a:ext cx="375825" cy="426900"/>
              </a:xfrm>
              <a:custGeom>
                <a:avLst/>
                <a:gdLst/>
                <a:ahLst/>
                <a:cxnLst/>
                <a:rect l="l" t="t" r="r" b="b"/>
                <a:pathLst>
                  <a:path w="15033" h="17076" extrusionOk="0">
                    <a:moveTo>
                      <a:pt x="8661" y="1"/>
                    </a:moveTo>
                    <a:cubicBezTo>
                      <a:pt x="8434" y="1"/>
                      <a:pt x="8203" y="18"/>
                      <a:pt x="7970" y="55"/>
                    </a:cubicBezTo>
                    <a:cubicBezTo>
                      <a:pt x="3997" y="700"/>
                      <a:pt x="497" y="3457"/>
                      <a:pt x="249" y="8149"/>
                    </a:cubicBezTo>
                    <a:cubicBezTo>
                      <a:pt x="0" y="12817"/>
                      <a:pt x="3153" y="16095"/>
                      <a:pt x="7076" y="16989"/>
                    </a:cubicBezTo>
                    <a:cubicBezTo>
                      <a:pt x="7329" y="17047"/>
                      <a:pt x="7588" y="17076"/>
                      <a:pt x="7852" y="17076"/>
                    </a:cubicBezTo>
                    <a:cubicBezTo>
                      <a:pt x="10929" y="17076"/>
                      <a:pt x="14570" y="13219"/>
                      <a:pt x="14799" y="8920"/>
                    </a:cubicBezTo>
                    <a:cubicBezTo>
                      <a:pt x="15032" y="4526"/>
                      <a:pt x="12296" y="1"/>
                      <a:pt x="8661" y="1"/>
                    </a:cubicBezTo>
                    <a:close/>
                  </a:path>
                </a:pathLst>
              </a:custGeom>
              <a:solidFill>
                <a:srgbClr val="C9AB8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99" name="Google Shape;399;p31"/>
              <p:cNvSpPr/>
              <p:nvPr/>
            </p:nvSpPr>
            <p:spPr>
              <a:xfrm>
                <a:off x="5078450" y="1551525"/>
                <a:ext cx="637950" cy="371950"/>
              </a:xfrm>
              <a:custGeom>
                <a:avLst/>
                <a:gdLst/>
                <a:ahLst/>
                <a:cxnLst/>
                <a:rect l="l" t="t" r="r" b="b"/>
                <a:pathLst>
                  <a:path w="25518" h="14878" extrusionOk="0">
                    <a:moveTo>
                      <a:pt x="13513" y="1"/>
                    </a:moveTo>
                    <a:cubicBezTo>
                      <a:pt x="12824" y="1"/>
                      <a:pt x="12160" y="79"/>
                      <a:pt x="12160" y="79"/>
                    </a:cubicBezTo>
                    <a:cubicBezTo>
                      <a:pt x="0" y="945"/>
                      <a:pt x="1732" y="12739"/>
                      <a:pt x="9214" y="12739"/>
                    </a:cubicBezTo>
                    <a:cubicBezTo>
                      <a:pt x="10089" y="12739"/>
                      <a:pt x="11042" y="12578"/>
                      <a:pt x="12060" y="12220"/>
                    </a:cubicBezTo>
                    <a:cubicBezTo>
                      <a:pt x="12507" y="12543"/>
                      <a:pt x="13079" y="12742"/>
                      <a:pt x="13699" y="12742"/>
                    </a:cubicBezTo>
                    <a:cubicBezTo>
                      <a:pt x="13973" y="12742"/>
                      <a:pt x="14222" y="12692"/>
                      <a:pt x="14494" y="12617"/>
                    </a:cubicBezTo>
                    <a:cubicBezTo>
                      <a:pt x="15636" y="14007"/>
                      <a:pt x="17350" y="14877"/>
                      <a:pt x="19261" y="14877"/>
                    </a:cubicBezTo>
                    <a:cubicBezTo>
                      <a:pt x="22713" y="14877"/>
                      <a:pt x="25518" y="12071"/>
                      <a:pt x="25518" y="8620"/>
                    </a:cubicBezTo>
                    <a:cubicBezTo>
                      <a:pt x="25518" y="5168"/>
                      <a:pt x="22713" y="2387"/>
                      <a:pt x="19261" y="2387"/>
                    </a:cubicBezTo>
                    <a:cubicBezTo>
                      <a:pt x="16977" y="2387"/>
                      <a:pt x="14990" y="3629"/>
                      <a:pt x="13898" y="5466"/>
                    </a:cubicBezTo>
                    <a:cubicBezTo>
                      <a:pt x="12978" y="5992"/>
                      <a:pt x="10883" y="6974"/>
                      <a:pt x="9449" y="6974"/>
                    </a:cubicBezTo>
                    <a:cubicBezTo>
                      <a:pt x="8717" y="6974"/>
                      <a:pt x="8157" y="6718"/>
                      <a:pt x="8014" y="6012"/>
                    </a:cubicBezTo>
                    <a:cubicBezTo>
                      <a:pt x="7518" y="3579"/>
                      <a:pt x="12011" y="3182"/>
                      <a:pt x="14321" y="2139"/>
                    </a:cubicBezTo>
                    <a:cubicBezTo>
                      <a:pt x="14321" y="2139"/>
                      <a:pt x="15761" y="1692"/>
                      <a:pt x="15685" y="1295"/>
                    </a:cubicBezTo>
                    <a:cubicBezTo>
                      <a:pt x="15628" y="1041"/>
                      <a:pt x="15244" y="956"/>
                      <a:pt x="14793" y="956"/>
                    </a:cubicBezTo>
                    <a:cubicBezTo>
                      <a:pt x="14672" y="956"/>
                      <a:pt x="14546" y="962"/>
                      <a:pt x="14420" y="973"/>
                    </a:cubicBezTo>
                    <a:cubicBezTo>
                      <a:pt x="14768" y="873"/>
                      <a:pt x="15066" y="699"/>
                      <a:pt x="15016" y="427"/>
                    </a:cubicBezTo>
                    <a:cubicBezTo>
                      <a:pt x="14966" y="85"/>
                      <a:pt x="14226" y="1"/>
                      <a:pt x="13513" y="1"/>
                    </a:cubicBezTo>
                    <a:close/>
                  </a:path>
                </a:pathLst>
              </a:custGeom>
              <a:solidFill>
                <a:srgbClr val="C9AB8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00" name="Google Shape;400;p31"/>
              <p:cNvSpPr/>
              <p:nvPr/>
            </p:nvSpPr>
            <p:spPr>
              <a:xfrm>
                <a:off x="5355125" y="1752125"/>
                <a:ext cx="123575" cy="85900"/>
              </a:xfrm>
              <a:custGeom>
                <a:avLst/>
                <a:gdLst/>
                <a:ahLst/>
                <a:cxnLst/>
                <a:rect l="l" t="t" r="r" b="b"/>
                <a:pathLst>
                  <a:path w="4943" h="3436" extrusionOk="0">
                    <a:moveTo>
                      <a:pt x="0" y="0"/>
                    </a:moveTo>
                    <a:lnTo>
                      <a:pt x="0" y="0"/>
                    </a:lnTo>
                    <a:cubicBezTo>
                      <a:pt x="0" y="1"/>
                      <a:pt x="596" y="1018"/>
                      <a:pt x="1714" y="1987"/>
                    </a:cubicBezTo>
                    <a:cubicBezTo>
                      <a:pt x="2831" y="2930"/>
                      <a:pt x="3999" y="3427"/>
                      <a:pt x="3999" y="3427"/>
                    </a:cubicBezTo>
                    <a:cubicBezTo>
                      <a:pt x="3999" y="3427"/>
                      <a:pt x="4031" y="3436"/>
                      <a:pt x="4085" y="3436"/>
                    </a:cubicBezTo>
                    <a:cubicBezTo>
                      <a:pt x="4212" y="3436"/>
                      <a:pt x="4458" y="3386"/>
                      <a:pt x="4668" y="3053"/>
                    </a:cubicBezTo>
                    <a:cubicBezTo>
                      <a:pt x="4942" y="2583"/>
                      <a:pt x="4767" y="2259"/>
                      <a:pt x="4767" y="2259"/>
                    </a:cubicBezTo>
                    <a:cubicBezTo>
                      <a:pt x="4767" y="2259"/>
                      <a:pt x="3327" y="1762"/>
                      <a:pt x="2310" y="1242"/>
                    </a:cubicBezTo>
                    <a:cubicBezTo>
                      <a:pt x="1317" y="745"/>
                      <a:pt x="0" y="1"/>
                      <a:pt x="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01" name="Google Shape;401;p31"/>
              <p:cNvSpPr/>
              <p:nvPr/>
            </p:nvSpPr>
            <p:spPr>
              <a:xfrm>
                <a:off x="5507825" y="1730550"/>
                <a:ext cx="24850" cy="21925"/>
              </a:xfrm>
              <a:custGeom>
                <a:avLst/>
                <a:gdLst/>
                <a:ahLst/>
                <a:cxnLst/>
                <a:rect l="l" t="t" r="r" b="b"/>
                <a:pathLst>
                  <a:path w="994" h="877" extrusionOk="0">
                    <a:moveTo>
                      <a:pt x="501" y="0"/>
                    </a:moveTo>
                    <a:cubicBezTo>
                      <a:pt x="433" y="0"/>
                      <a:pt x="363" y="14"/>
                      <a:pt x="298" y="43"/>
                    </a:cubicBezTo>
                    <a:cubicBezTo>
                      <a:pt x="100" y="168"/>
                      <a:pt x="0" y="416"/>
                      <a:pt x="125" y="639"/>
                    </a:cubicBezTo>
                    <a:cubicBezTo>
                      <a:pt x="198" y="784"/>
                      <a:pt x="351" y="877"/>
                      <a:pt x="514" y="877"/>
                    </a:cubicBezTo>
                    <a:cubicBezTo>
                      <a:pt x="574" y="877"/>
                      <a:pt x="636" y="864"/>
                      <a:pt x="695" y="838"/>
                    </a:cubicBezTo>
                    <a:cubicBezTo>
                      <a:pt x="920" y="714"/>
                      <a:pt x="993" y="466"/>
                      <a:pt x="894" y="242"/>
                    </a:cubicBezTo>
                    <a:cubicBezTo>
                      <a:pt x="824" y="84"/>
                      <a:pt x="666" y="0"/>
                      <a:pt x="501"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02" name="Google Shape;402;p31"/>
              <p:cNvSpPr/>
              <p:nvPr/>
            </p:nvSpPr>
            <p:spPr>
              <a:xfrm>
                <a:off x="5384325" y="1832975"/>
                <a:ext cx="32900" cy="22225"/>
              </a:xfrm>
              <a:custGeom>
                <a:avLst/>
                <a:gdLst/>
                <a:ahLst/>
                <a:cxnLst/>
                <a:rect l="l" t="t" r="r" b="b"/>
                <a:pathLst>
                  <a:path w="1316" h="889" extrusionOk="0">
                    <a:moveTo>
                      <a:pt x="1241" y="0"/>
                    </a:moveTo>
                    <a:cubicBezTo>
                      <a:pt x="1222" y="0"/>
                      <a:pt x="1204" y="6"/>
                      <a:pt x="1192" y="18"/>
                    </a:cubicBezTo>
                    <a:cubicBezTo>
                      <a:pt x="719" y="465"/>
                      <a:pt x="50" y="763"/>
                      <a:pt x="50" y="763"/>
                    </a:cubicBezTo>
                    <a:cubicBezTo>
                      <a:pt x="24" y="763"/>
                      <a:pt x="0" y="813"/>
                      <a:pt x="24" y="838"/>
                    </a:cubicBezTo>
                    <a:cubicBezTo>
                      <a:pt x="24" y="862"/>
                      <a:pt x="50" y="888"/>
                      <a:pt x="74" y="888"/>
                    </a:cubicBezTo>
                    <a:cubicBezTo>
                      <a:pt x="74" y="888"/>
                      <a:pt x="99" y="888"/>
                      <a:pt x="99" y="862"/>
                    </a:cubicBezTo>
                    <a:cubicBezTo>
                      <a:pt x="123" y="862"/>
                      <a:pt x="769" y="590"/>
                      <a:pt x="1291" y="117"/>
                    </a:cubicBezTo>
                    <a:cubicBezTo>
                      <a:pt x="1315" y="94"/>
                      <a:pt x="1315" y="44"/>
                      <a:pt x="1291" y="18"/>
                    </a:cubicBezTo>
                    <a:cubicBezTo>
                      <a:pt x="1278" y="6"/>
                      <a:pt x="1260" y="0"/>
                      <a:pt x="1241"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03" name="Google Shape;403;p31"/>
              <p:cNvSpPr/>
              <p:nvPr/>
            </p:nvSpPr>
            <p:spPr>
              <a:xfrm>
                <a:off x="5296175" y="1739700"/>
                <a:ext cx="13675" cy="73875"/>
              </a:xfrm>
              <a:custGeom>
                <a:avLst/>
                <a:gdLst/>
                <a:ahLst/>
                <a:cxnLst/>
                <a:rect l="l" t="t" r="r" b="b"/>
                <a:pathLst>
                  <a:path w="547" h="2955" extrusionOk="0">
                    <a:moveTo>
                      <a:pt x="471" y="1"/>
                    </a:moveTo>
                    <a:cubicBezTo>
                      <a:pt x="447" y="1"/>
                      <a:pt x="421" y="25"/>
                      <a:pt x="398" y="74"/>
                    </a:cubicBezTo>
                    <a:lnTo>
                      <a:pt x="0" y="2881"/>
                    </a:lnTo>
                    <a:cubicBezTo>
                      <a:pt x="0" y="2905"/>
                      <a:pt x="24" y="2955"/>
                      <a:pt x="74" y="2955"/>
                    </a:cubicBezTo>
                    <a:cubicBezTo>
                      <a:pt x="100" y="2955"/>
                      <a:pt x="124" y="2931"/>
                      <a:pt x="149" y="2905"/>
                    </a:cubicBezTo>
                    <a:lnTo>
                      <a:pt x="547" y="74"/>
                    </a:lnTo>
                    <a:cubicBezTo>
                      <a:pt x="547" y="50"/>
                      <a:pt x="521" y="25"/>
                      <a:pt x="47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04" name="Google Shape;404;p31"/>
              <p:cNvSpPr/>
              <p:nvPr/>
            </p:nvSpPr>
            <p:spPr>
              <a:xfrm>
                <a:off x="5236575" y="1728675"/>
                <a:ext cx="51525" cy="45825"/>
              </a:xfrm>
              <a:custGeom>
                <a:avLst/>
                <a:gdLst/>
                <a:ahLst/>
                <a:cxnLst/>
                <a:rect l="l" t="t" r="r" b="b"/>
                <a:pathLst>
                  <a:path w="2061" h="1833" extrusionOk="0">
                    <a:moveTo>
                      <a:pt x="1999" y="1"/>
                    </a:moveTo>
                    <a:cubicBezTo>
                      <a:pt x="1987" y="1"/>
                      <a:pt x="1974" y="7"/>
                      <a:pt x="1961" y="19"/>
                    </a:cubicBezTo>
                    <a:lnTo>
                      <a:pt x="25" y="1733"/>
                    </a:lnTo>
                    <a:cubicBezTo>
                      <a:pt x="1" y="1757"/>
                      <a:pt x="1" y="1783"/>
                      <a:pt x="25" y="1806"/>
                    </a:cubicBezTo>
                    <a:cubicBezTo>
                      <a:pt x="25" y="1832"/>
                      <a:pt x="50" y="1832"/>
                      <a:pt x="74" y="1832"/>
                    </a:cubicBezTo>
                    <a:lnTo>
                      <a:pt x="100" y="1832"/>
                    </a:lnTo>
                    <a:lnTo>
                      <a:pt x="2037" y="118"/>
                    </a:lnTo>
                    <a:cubicBezTo>
                      <a:pt x="2061" y="94"/>
                      <a:pt x="2061" y="45"/>
                      <a:pt x="2037" y="19"/>
                    </a:cubicBezTo>
                    <a:cubicBezTo>
                      <a:pt x="2024" y="7"/>
                      <a:pt x="2011" y="1"/>
                      <a:pt x="199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05" name="Google Shape;405;p31"/>
              <p:cNvSpPr/>
              <p:nvPr/>
            </p:nvSpPr>
            <p:spPr>
              <a:xfrm>
                <a:off x="5205550" y="1699325"/>
                <a:ext cx="63925" cy="9375"/>
              </a:xfrm>
              <a:custGeom>
                <a:avLst/>
                <a:gdLst/>
                <a:ahLst/>
                <a:cxnLst/>
                <a:rect l="l" t="t" r="r" b="b"/>
                <a:pathLst>
                  <a:path w="2557" h="375" extrusionOk="0">
                    <a:moveTo>
                      <a:pt x="2483" y="1"/>
                    </a:moveTo>
                    <a:lnTo>
                      <a:pt x="74" y="249"/>
                    </a:lnTo>
                    <a:cubicBezTo>
                      <a:pt x="24" y="249"/>
                      <a:pt x="0" y="275"/>
                      <a:pt x="0" y="325"/>
                    </a:cubicBezTo>
                    <a:cubicBezTo>
                      <a:pt x="0" y="349"/>
                      <a:pt x="50" y="374"/>
                      <a:pt x="74" y="374"/>
                    </a:cubicBezTo>
                    <a:lnTo>
                      <a:pt x="2483" y="126"/>
                    </a:lnTo>
                    <a:cubicBezTo>
                      <a:pt x="2533" y="126"/>
                      <a:pt x="2557" y="100"/>
                      <a:pt x="2557" y="76"/>
                    </a:cubicBezTo>
                    <a:cubicBezTo>
                      <a:pt x="2533" y="27"/>
                      <a:pt x="2507" y="1"/>
                      <a:pt x="248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06" name="Google Shape;406;p31"/>
              <p:cNvSpPr/>
              <p:nvPr/>
            </p:nvSpPr>
            <p:spPr>
              <a:xfrm>
                <a:off x="5235925" y="1645950"/>
                <a:ext cx="43475" cy="21125"/>
              </a:xfrm>
              <a:custGeom>
                <a:avLst/>
                <a:gdLst/>
                <a:ahLst/>
                <a:cxnLst/>
                <a:rect l="l" t="t" r="r" b="b"/>
                <a:pathLst>
                  <a:path w="1739" h="845" extrusionOk="0">
                    <a:moveTo>
                      <a:pt x="76" y="1"/>
                    </a:moveTo>
                    <a:cubicBezTo>
                      <a:pt x="51" y="1"/>
                      <a:pt x="27" y="1"/>
                      <a:pt x="1" y="50"/>
                    </a:cubicBezTo>
                    <a:cubicBezTo>
                      <a:pt x="1" y="76"/>
                      <a:pt x="1" y="100"/>
                      <a:pt x="27" y="126"/>
                    </a:cubicBezTo>
                    <a:lnTo>
                      <a:pt x="1640" y="821"/>
                    </a:lnTo>
                    <a:lnTo>
                      <a:pt x="1665" y="845"/>
                    </a:lnTo>
                    <a:cubicBezTo>
                      <a:pt x="1689" y="845"/>
                      <a:pt x="1715" y="821"/>
                      <a:pt x="1715" y="795"/>
                    </a:cubicBezTo>
                    <a:cubicBezTo>
                      <a:pt x="1739" y="771"/>
                      <a:pt x="1715" y="722"/>
                      <a:pt x="1689" y="722"/>
                    </a:cubicBezTo>
                    <a:lnTo>
                      <a:pt x="76" y="1"/>
                    </a:ln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07" name="Google Shape;407;p31"/>
              <p:cNvSpPr/>
              <p:nvPr/>
            </p:nvSpPr>
            <p:spPr>
              <a:xfrm>
                <a:off x="5568650" y="1609950"/>
                <a:ext cx="123575" cy="72675"/>
              </a:xfrm>
              <a:custGeom>
                <a:avLst/>
                <a:gdLst/>
                <a:ahLst/>
                <a:cxnLst/>
                <a:rect l="l" t="t" r="r" b="b"/>
                <a:pathLst>
                  <a:path w="4943" h="2907" extrusionOk="0">
                    <a:moveTo>
                      <a:pt x="79" y="0"/>
                    </a:moveTo>
                    <a:cubicBezTo>
                      <a:pt x="78" y="0"/>
                      <a:pt x="76" y="0"/>
                      <a:pt x="76" y="0"/>
                    </a:cubicBezTo>
                    <a:cubicBezTo>
                      <a:pt x="26" y="0"/>
                      <a:pt x="1" y="26"/>
                      <a:pt x="1" y="76"/>
                    </a:cubicBezTo>
                    <a:cubicBezTo>
                      <a:pt x="1" y="100"/>
                      <a:pt x="26" y="126"/>
                      <a:pt x="76" y="126"/>
                    </a:cubicBezTo>
                    <a:cubicBezTo>
                      <a:pt x="76" y="126"/>
                      <a:pt x="78" y="126"/>
                      <a:pt x="80" y="126"/>
                    </a:cubicBezTo>
                    <a:cubicBezTo>
                      <a:pt x="195" y="126"/>
                      <a:pt x="2746" y="150"/>
                      <a:pt x="4817" y="2881"/>
                    </a:cubicBezTo>
                    <a:cubicBezTo>
                      <a:pt x="4843" y="2907"/>
                      <a:pt x="4843" y="2907"/>
                      <a:pt x="4867" y="2907"/>
                    </a:cubicBezTo>
                    <a:lnTo>
                      <a:pt x="4917" y="2907"/>
                    </a:lnTo>
                    <a:cubicBezTo>
                      <a:pt x="4943" y="2881"/>
                      <a:pt x="4943" y="2831"/>
                      <a:pt x="4917" y="2807"/>
                    </a:cubicBezTo>
                    <a:cubicBezTo>
                      <a:pt x="2793" y="23"/>
                      <a:pt x="188" y="0"/>
                      <a:pt x="79"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08" name="Google Shape;408;p31"/>
              <p:cNvSpPr/>
              <p:nvPr/>
            </p:nvSpPr>
            <p:spPr>
              <a:xfrm>
                <a:off x="5507225" y="1684050"/>
                <a:ext cx="448200" cy="409225"/>
              </a:xfrm>
              <a:custGeom>
                <a:avLst/>
                <a:gdLst/>
                <a:ahLst/>
                <a:cxnLst/>
                <a:rect l="l" t="t" r="r" b="b"/>
                <a:pathLst>
                  <a:path w="17928" h="16369" extrusionOk="0">
                    <a:moveTo>
                      <a:pt x="9526" y="0"/>
                    </a:moveTo>
                    <a:cubicBezTo>
                      <a:pt x="6043" y="0"/>
                      <a:pt x="3691" y="1695"/>
                      <a:pt x="2060" y="5181"/>
                    </a:cubicBezTo>
                    <a:cubicBezTo>
                      <a:pt x="0" y="9576"/>
                      <a:pt x="1490" y="14169"/>
                      <a:pt x="4867" y="15957"/>
                    </a:cubicBezTo>
                    <a:cubicBezTo>
                      <a:pt x="5607" y="16229"/>
                      <a:pt x="6394" y="16369"/>
                      <a:pt x="7203" y="16369"/>
                    </a:cubicBezTo>
                    <a:cubicBezTo>
                      <a:pt x="10082" y="16369"/>
                      <a:pt x="13236" y="14596"/>
                      <a:pt x="15544" y="10719"/>
                    </a:cubicBezTo>
                    <a:cubicBezTo>
                      <a:pt x="17927" y="6696"/>
                      <a:pt x="15915" y="985"/>
                      <a:pt x="11968" y="240"/>
                    </a:cubicBezTo>
                    <a:cubicBezTo>
                      <a:pt x="11098" y="81"/>
                      <a:pt x="10285" y="0"/>
                      <a:pt x="9526" y="0"/>
                    </a:cubicBezTo>
                    <a:close/>
                  </a:path>
                </a:pathLst>
              </a:custGeom>
              <a:solidFill>
                <a:srgbClr val="C9AB8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09" name="Google Shape;409;p31"/>
              <p:cNvSpPr/>
              <p:nvPr/>
            </p:nvSpPr>
            <p:spPr>
              <a:xfrm>
                <a:off x="5502850" y="1848075"/>
                <a:ext cx="392975" cy="247325"/>
              </a:xfrm>
              <a:custGeom>
                <a:avLst/>
                <a:gdLst/>
                <a:ahLst/>
                <a:cxnLst/>
                <a:rect l="l" t="t" r="r" b="b"/>
                <a:pathLst>
                  <a:path w="15719" h="9893" extrusionOk="0">
                    <a:moveTo>
                      <a:pt x="1688" y="0"/>
                    </a:moveTo>
                    <a:cubicBezTo>
                      <a:pt x="1664" y="0"/>
                      <a:pt x="1639" y="18"/>
                      <a:pt x="1639" y="36"/>
                    </a:cubicBezTo>
                    <a:cubicBezTo>
                      <a:pt x="1616" y="85"/>
                      <a:pt x="1" y="4704"/>
                      <a:pt x="3477" y="8353"/>
                    </a:cubicBezTo>
                    <a:cubicBezTo>
                      <a:pt x="4420" y="9372"/>
                      <a:pt x="5761" y="9892"/>
                      <a:pt x="7301" y="9892"/>
                    </a:cubicBezTo>
                    <a:lnTo>
                      <a:pt x="7326" y="9892"/>
                    </a:lnTo>
                    <a:cubicBezTo>
                      <a:pt x="9436" y="9892"/>
                      <a:pt x="11869" y="8875"/>
                      <a:pt x="13260" y="7385"/>
                    </a:cubicBezTo>
                    <a:cubicBezTo>
                      <a:pt x="15272" y="5250"/>
                      <a:pt x="15669" y="4406"/>
                      <a:pt x="15693" y="4356"/>
                    </a:cubicBezTo>
                    <a:cubicBezTo>
                      <a:pt x="15719" y="4330"/>
                      <a:pt x="15693" y="4281"/>
                      <a:pt x="15669" y="4281"/>
                    </a:cubicBezTo>
                    <a:cubicBezTo>
                      <a:pt x="15655" y="4274"/>
                      <a:pt x="15642" y="4271"/>
                      <a:pt x="15631" y="4271"/>
                    </a:cubicBezTo>
                    <a:cubicBezTo>
                      <a:pt x="15605" y="4271"/>
                      <a:pt x="15587" y="4288"/>
                      <a:pt x="15570" y="4307"/>
                    </a:cubicBezTo>
                    <a:cubicBezTo>
                      <a:pt x="15570" y="4307"/>
                      <a:pt x="15147" y="5175"/>
                      <a:pt x="13160" y="7310"/>
                    </a:cubicBezTo>
                    <a:cubicBezTo>
                      <a:pt x="12044" y="8478"/>
                      <a:pt x="9734" y="9769"/>
                      <a:pt x="7326" y="9769"/>
                    </a:cubicBezTo>
                    <a:lnTo>
                      <a:pt x="7301" y="9769"/>
                    </a:lnTo>
                    <a:cubicBezTo>
                      <a:pt x="5787" y="9769"/>
                      <a:pt x="4496" y="9247"/>
                      <a:pt x="3552" y="8253"/>
                    </a:cubicBezTo>
                    <a:cubicBezTo>
                      <a:pt x="150" y="4678"/>
                      <a:pt x="1739" y="135"/>
                      <a:pt x="1739" y="85"/>
                    </a:cubicBezTo>
                    <a:cubicBezTo>
                      <a:pt x="1765" y="60"/>
                      <a:pt x="1739" y="10"/>
                      <a:pt x="1715" y="10"/>
                    </a:cubicBezTo>
                    <a:cubicBezTo>
                      <a:pt x="1707" y="3"/>
                      <a:pt x="1698" y="0"/>
                      <a:pt x="1688"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10" name="Google Shape;410;p31"/>
              <p:cNvSpPr/>
              <p:nvPr/>
            </p:nvSpPr>
            <p:spPr>
              <a:xfrm>
                <a:off x="5617725" y="1682400"/>
                <a:ext cx="196775" cy="47400"/>
              </a:xfrm>
              <a:custGeom>
                <a:avLst/>
                <a:gdLst/>
                <a:ahLst/>
                <a:cxnLst/>
                <a:rect l="l" t="t" r="r" b="b"/>
                <a:pathLst>
                  <a:path w="7871" h="1896" extrusionOk="0">
                    <a:moveTo>
                      <a:pt x="5316" y="1"/>
                    </a:moveTo>
                    <a:cubicBezTo>
                      <a:pt x="1845" y="1"/>
                      <a:pt x="45" y="1751"/>
                      <a:pt x="24" y="1770"/>
                    </a:cubicBezTo>
                    <a:cubicBezTo>
                      <a:pt x="0" y="1796"/>
                      <a:pt x="0" y="1846"/>
                      <a:pt x="24" y="1870"/>
                    </a:cubicBezTo>
                    <a:cubicBezTo>
                      <a:pt x="50" y="1870"/>
                      <a:pt x="50" y="1896"/>
                      <a:pt x="74" y="1896"/>
                    </a:cubicBezTo>
                    <a:cubicBezTo>
                      <a:pt x="99" y="1896"/>
                      <a:pt x="99" y="1870"/>
                      <a:pt x="123" y="1870"/>
                    </a:cubicBezTo>
                    <a:cubicBezTo>
                      <a:pt x="144" y="1850"/>
                      <a:pt x="1888" y="123"/>
                      <a:pt x="5299" y="123"/>
                    </a:cubicBezTo>
                    <a:cubicBezTo>
                      <a:pt x="6043" y="123"/>
                      <a:pt x="6868" y="205"/>
                      <a:pt x="7771" y="406"/>
                    </a:cubicBezTo>
                    <a:cubicBezTo>
                      <a:pt x="7785" y="413"/>
                      <a:pt x="7798" y="416"/>
                      <a:pt x="7808" y="416"/>
                    </a:cubicBezTo>
                    <a:cubicBezTo>
                      <a:pt x="7833" y="416"/>
                      <a:pt x="7846" y="398"/>
                      <a:pt x="7846" y="380"/>
                    </a:cubicBezTo>
                    <a:cubicBezTo>
                      <a:pt x="7870" y="330"/>
                      <a:pt x="7846" y="306"/>
                      <a:pt x="7797" y="281"/>
                    </a:cubicBezTo>
                    <a:cubicBezTo>
                      <a:pt x="6892" y="82"/>
                      <a:pt x="6065" y="1"/>
                      <a:pt x="5316"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11" name="Google Shape;411;p31"/>
              <p:cNvSpPr/>
              <p:nvPr/>
            </p:nvSpPr>
            <p:spPr>
              <a:xfrm>
                <a:off x="5631375" y="1735200"/>
                <a:ext cx="257000" cy="144825"/>
              </a:xfrm>
              <a:custGeom>
                <a:avLst/>
                <a:gdLst/>
                <a:ahLst/>
                <a:cxnLst/>
                <a:rect l="l" t="t" r="r" b="b"/>
                <a:pathLst>
                  <a:path w="10280" h="5793" extrusionOk="0">
                    <a:moveTo>
                      <a:pt x="3050" y="1"/>
                    </a:moveTo>
                    <a:cubicBezTo>
                      <a:pt x="1358" y="1"/>
                      <a:pt x="64" y="464"/>
                      <a:pt x="50" y="479"/>
                    </a:cubicBezTo>
                    <a:cubicBezTo>
                      <a:pt x="0" y="479"/>
                      <a:pt x="0" y="528"/>
                      <a:pt x="0" y="552"/>
                    </a:cubicBezTo>
                    <a:cubicBezTo>
                      <a:pt x="24" y="578"/>
                      <a:pt x="50" y="602"/>
                      <a:pt x="74" y="602"/>
                    </a:cubicBezTo>
                    <a:cubicBezTo>
                      <a:pt x="102" y="588"/>
                      <a:pt x="1386" y="131"/>
                      <a:pt x="3057" y="131"/>
                    </a:cubicBezTo>
                    <a:cubicBezTo>
                      <a:pt x="4293" y="131"/>
                      <a:pt x="5742" y="382"/>
                      <a:pt x="7052" y="1248"/>
                    </a:cubicBezTo>
                    <a:cubicBezTo>
                      <a:pt x="10131" y="3284"/>
                      <a:pt x="9287" y="5693"/>
                      <a:pt x="9287" y="5717"/>
                    </a:cubicBezTo>
                    <a:cubicBezTo>
                      <a:pt x="9287" y="5743"/>
                      <a:pt x="9287" y="5766"/>
                      <a:pt x="9336" y="5792"/>
                    </a:cubicBezTo>
                    <a:lnTo>
                      <a:pt x="9360" y="5792"/>
                    </a:lnTo>
                    <a:cubicBezTo>
                      <a:pt x="9386" y="5792"/>
                      <a:pt x="9410" y="5766"/>
                      <a:pt x="9410" y="5743"/>
                    </a:cubicBezTo>
                    <a:cubicBezTo>
                      <a:pt x="9410" y="5717"/>
                      <a:pt x="10280" y="3234"/>
                      <a:pt x="7125" y="1148"/>
                    </a:cubicBezTo>
                    <a:cubicBezTo>
                      <a:pt x="5790" y="258"/>
                      <a:pt x="4310" y="1"/>
                      <a:pt x="3050"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12" name="Google Shape;412;p31"/>
              <p:cNvSpPr/>
              <p:nvPr/>
            </p:nvSpPr>
            <p:spPr>
              <a:xfrm>
                <a:off x="5767925" y="1763650"/>
                <a:ext cx="63350" cy="135000"/>
              </a:xfrm>
              <a:custGeom>
                <a:avLst/>
                <a:gdLst/>
                <a:ahLst/>
                <a:cxnLst/>
                <a:rect l="l" t="t" r="r" b="b"/>
                <a:pathLst>
                  <a:path w="2534" h="5400" extrusionOk="0">
                    <a:moveTo>
                      <a:pt x="1640" y="0"/>
                    </a:moveTo>
                    <a:cubicBezTo>
                      <a:pt x="1631" y="0"/>
                      <a:pt x="1621" y="3"/>
                      <a:pt x="1614" y="10"/>
                    </a:cubicBezTo>
                    <a:cubicBezTo>
                      <a:pt x="1590" y="10"/>
                      <a:pt x="1564" y="60"/>
                      <a:pt x="1564" y="86"/>
                    </a:cubicBezTo>
                    <a:cubicBezTo>
                      <a:pt x="1590" y="110"/>
                      <a:pt x="2384" y="2642"/>
                      <a:pt x="25" y="5300"/>
                    </a:cubicBezTo>
                    <a:cubicBezTo>
                      <a:pt x="1" y="5324"/>
                      <a:pt x="1" y="5373"/>
                      <a:pt x="25" y="5373"/>
                    </a:cubicBezTo>
                    <a:cubicBezTo>
                      <a:pt x="25" y="5399"/>
                      <a:pt x="50" y="5399"/>
                      <a:pt x="74" y="5399"/>
                    </a:cubicBezTo>
                    <a:cubicBezTo>
                      <a:pt x="74" y="5399"/>
                      <a:pt x="100" y="5399"/>
                      <a:pt x="124" y="5373"/>
                    </a:cubicBezTo>
                    <a:cubicBezTo>
                      <a:pt x="2533" y="2668"/>
                      <a:pt x="1713" y="86"/>
                      <a:pt x="1689" y="36"/>
                    </a:cubicBezTo>
                    <a:cubicBezTo>
                      <a:pt x="1689" y="18"/>
                      <a:pt x="1664" y="0"/>
                      <a:pt x="164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13" name="Google Shape;413;p31"/>
              <p:cNvSpPr/>
              <p:nvPr/>
            </p:nvSpPr>
            <p:spPr>
              <a:xfrm>
                <a:off x="5479275" y="1954825"/>
                <a:ext cx="18625" cy="102725"/>
              </a:xfrm>
              <a:custGeom>
                <a:avLst/>
                <a:gdLst/>
                <a:ahLst/>
                <a:cxnLst/>
                <a:rect l="l" t="t" r="r" b="b"/>
                <a:pathLst>
                  <a:path w="745" h="4109" extrusionOk="0">
                    <a:moveTo>
                      <a:pt x="670" y="1"/>
                    </a:moveTo>
                    <a:cubicBezTo>
                      <a:pt x="647" y="1"/>
                      <a:pt x="622" y="18"/>
                      <a:pt x="622" y="37"/>
                    </a:cubicBezTo>
                    <a:cubicBezTo>
                      <a:pt x="596" y="86"/>
                      <a:pt x="248" y="930"/>
                      <a:pt x="26" y="4033"/>
                    </a:cubicBezTo>
                    <a:cubicBezTo>
                      <a:pt x="0" y="4059"/>
                      <a:pt x="26" y="4109"/>
                      <a:pt x="76" y="4109"/>
                    </a:cubicBezTo>
                    <a:cubicBezTo>
                      <a:pt x="99" y="4109"/>
                      <a:pt x="149" y="4083"/>
                      <a:pt x="149" y="4033"/>
                    </a:cubicBezTo>
                    <a:cubicBezTo>
                      <a:pt x="374" y="980"/>
                      <a:pt x="721" y="86"/>
                      <a:pt x="721" y="86"/>
                    </a:cubicBezTo>
                    <a:cubicBezTo>
                      <a:pt x="745" y="60"/>
                      <a:pt x="721" y="11"/>
                      <a:pt x="695" y="11"/>
                    </a:cubicBezTo>
                    <a:cubicBezTo>
                      <a:pt x="688" y="4"/>
                      <a:pt x="679" y="1"/>
                      <a:pt x="670"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14" name="Google Shape;414;p31"/>
              <p:cNvSpPr/>
              <p:nvPr/>
            </p:nvSpPr>
            <p:spPr>
              <a:xfrm>
                <a:off x="5490450" y="2269175"/>
                <a:ext cx="103050" cy="8725"/>
              </a:xfrm>
              <a:custGeom>
                <a:avLst/>
                <a:gdLst/>
                <a:ahLst/>
                <a:cxnLst/>
                <a:rect l="l" t="t" r="r" b="b"/>
                <a:pathLst>
                  <a:path w="4122" h="349" extrusionOk="0">
                    <a:moveTo>
                      <a:pt x="4048" y="0"/>
                    </a:moveTo>
                    <a:lnTo>
                      <a:pt x="50" y="225"/>
                    </a:lnTo>
                    <a:cubicBezTo>
                      <a:pt x="26" y="225"/>
                      <a:pt x="0" y="249"/>
                      <a:pt x="0" y="275"/>
                    </a:cubicBezTo>
                    <a:cubicBezTo>
                      <a:pt x="0" y="324"/>
                      <a:pt x="26" y="348"/>
                      <a:pt x="50" y="348"/>
                    </a:cubicBezTo>
                    <a:lnTo>
                      <a:pt x="4048" y="149"/>
                    </a:lnTo>
                    <a:cubicBezTo>
                      <a:pt x="4098" y="126"/>
                      <a:pt x="4122" y="100"/>
                      <a:pt x="4122" y="76"/>
                    </a:cubicBezTo>
                    <a:cubicBezTo>
                      <a:pt x="4122" y="26"/>
                      <a:pt x="4098" y="0"/>
                      <a:pt x="4048"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15" name="Google Shape;415;p31"/>
              <p:cNvSpPr/>
              <p:nvPr/>
            </p:nvSpPr>
            <p:spPr>
              <a:xfrm>
                <a:off x="5517150" y="2380900"/>
                <a:ext cx="205475" cy="118625"/>
              </a:xfrm>
              <a:custGeom>
                <a:avLst/>
                <a:gdLst/>
                <a:ahLst/>
                <a:cxnLst/>
                <a:rect l="l" t="t" r="r" b="b"/>
                <a:pathLst>
                  <a:path w="8219" h="4745" extrusionOk="0">
                    <a:moveTo>
                      <a:pt x="25" y="1"/>
                    </a:moveTo>
                    <a:cubicBezTo>
                      <a:pt x="1" y="27"/>
                      <a:pt x="1" y="76"/>
                      <a:pt x="1" y="100"/>
                    </a:cubicBezTo>
                    <a:cubicBezTo>
                      <a:pt x="2484" y="4619"/>
                      <a:pt x="7599" y="4744"/>
                      <a:pt x="8095" y="4744"/>
                    </a:cubicBezTo>
                    <a:lnTo>
                      <a:pt x="8145" y="4744"/>
                    </a:lnTo>
                    <a:cubicBezTo>
                      <a:pt x="8169" y="4744"/>
                      <a:pt x="8218" y="4718"/>
                      <a:pt x="8194" y="4669"/>
                    </a:cubicBezTo>
                    <a:cubicBezTo>
                      <a:pt x="8194" y="4645"/>
                      <a:pt x="8169" y="4619"/>
                      <a:pt x="8145" y="4619"/>
                    </a:cubicBezTo>
                    <a:cubicBezTo>
                      <a:pt x="8143" y="4619"/>
                      <a:pt x="8132" y="4619"/>
                      <a:pt x="8113" y="4619"/>
                    </a:cubicBezTo>
                    <a:cubicBezTo>
                      <a:pt x="7660" y="4619"/>
                      <a:pt x="2578" y="4528"/>
                      <a:pt x="124" y="27"/>
                    </a:cubicBezTo>
                    <a:cubicBezTo>
                      <a:pt x="100" y="1"/>
                      <a:pt x="74" y="1"/>
                      <a:pt x="25"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16" name="Google Shape;416;p31"/>
              <p:cNvSpPr/>
              <p:nvPr/>
            </p:nvSpPr>
            <p:spPr>
              <a:xfrm>
                <a:off x="5320350" y="2047350"/>
                <a:ext cx="228450" cy="82800"/>
              </a:xfrm>
              <a:custGeom>
                <a:avLst/>
                <a:gdLst/>
                <a:ahLst/>
                <a:cxnLst/>
                <a:rect l="l" t="t" r="r" b="b"/>
                <a:pathLst>
                  <a:path w="9138" h="3312" extrusionOk="0">
                    <a:moveTo>
                      <a:pt x="9084" y="0"/>
                    </a:moveTo>
                    <a:cubicBezTo>
                      <a:pt x="9078" y="0"/>
                      <a:pt x="9071" y="3"/>
                      <a:pt x="9065" y="10"/>
                    </a:cubicBezTo>
                    <a:lnTo>
                      <a:pt x="573" y="1003"/>
                    </a:lnTo>
                    <a:lnTo>
                      <a:pt x="50" y="1077"/>
                    </a:lnTo>
                    <a:cubicBezTo>
                      <a:pt x="27" y="1077"/>
                      <a:pt x="1" y="1103"/>
                      <a:pt x="1" y="1152"/>
                    </a:cubicBezTo>
                    <a:lnTo>
                      <a:pt x="176" y="3262"/>
                    </a:lnTo>
                    <a:cubicBezTo>
                      <a:pt x="176" y="3288"/>
                      <a:pt x="225" y="3312"/>
                      <a:pt x="249" y="3312"/>
                    </a:cubicBezTo>
                    <a:cubicBezTo>
                      <a:pt x="275" y="3312"/>
                      <a:pt x="325" y="3288"/>
                      <a:pt x="299" y="3238"/>
                    </a:cubicBezTo>
                    <a:lnTo>
                      <a:pt x="126" y="1202"/>
                    </a:lnTo>
                    <a:lnTo>
                      <a:pt x="9065" y="133"/>
                    </a:lnTo>
                    <a:cubicBezTo>
                      <a:pt x="9114" y="133"/>
                      <a:pt x="9138" y="84"/>
                      <a:pt x="9138" y="60"/>
                    </a:cubicBezTo>
                    <a:cubicBezTo>
                      <a:pt x="9121" y="24"/>
                      <a:pt x="9102" y="0"/>
                      <a:pt x="9084"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grpSp>
      </p:grpSp>
      <p:grpSp>
        <p:nvGrpSpPr>
          <p:cNvPr id="417" name="Google Shape;417;p31"/>
          <p:cNvGrpSpPr/>
          <p:nvPr/>
        </p:nvGrpSpPr>
        <p:grpSpPr>
          <a:xfrm>
            <a:off x="2547411" y="5179494"/>
            <a:ext cx="1385083" cy="1653232"/>
            <a:chOff x="2970222" y="4013951"/>
            <a:chExt cx="1038812" cy="1239924"/>
          </a:xfrm>
        </p:grpSpPr>
        <p:sp>
          <p:nvSpPr>
            <p:cNvPr id="418" name="Google Shape;418;p31"/>
            <p:cNvSpPr/>
            <p:nvPr/>
          </p:nvSpPr>
          <p:spPr>
            <a:xfrm>
              <a:off x="2974320" y="4014075"/>
              <a:ext cx="1030854" cy="1239800"/>
            </a:xfrm>
            <a:custGeom>
              <a:avLst/>
              <a:gdLst/>
              <a:ahLst/>
              <a:cxnLst/>
              <a:rect l="l" t="t" r="r" b="b"/>
              <a:pathLst>
                <a:path w="9586" h="11529" extrusionOk="0">
                  <a:moveTo>
                    <a:pt x="9486" y="1"/>
                  </a:moveTo>
                  <a:cubicBezTo>
                    <a:pt x="9386" y="25"/>
                    <a:pt x="9039" y="124"/>
                    <a:pt x="8393" y="521"/>
                  </a:cubicBezTo>
                  <a:cubicBezTo>
                    <a:pt x="8393" y="521"/>
                    <a:pt x="8369" y="547"/>
                    <a:pt x="8344" y="547"/>
                  </a:cubicBezTo>
                  <a:cubicBezTo>
                    <a:pt x="7698" y="944"/>
                    <a:pt x="6731" y="1614"/>
                    <a:pt x="5414" y="2782"/>
                  </a:cubicBezTo>
                  <a:lnTo>
                    <a:pt x="5390" y="2805"/>
                  </a:lnTo>
                  <a:cubicBezTo>
                    <a:pt x="4967" y="3179"/>
                    <a:pt x="4520" y="3576"/>
                    <a:pt x="4049" y="4047"/>
                  </a:cubicBezTo>
                  <a:cubicBezTo>
                    <a:pt x="3453" y="4619"/>
                    <a:pt x="2931" y="5139"/>
                    <a:pt x="2484" y="5612"/>
                  </a:cubicBezTo>
                  <a:cubicBezTo>
                    <a:pt x="51" y="8268"/>
                    <a:pt x="76" y="9337"/>
                    <a:pt x="51" y="9956"/>
                  </a:cubicBezTo>
                  <a:cubicBezTo>
                    <a:pt x="1" y="10628"/>
                    <a:pt x="325" y="11273"/>
                    <a:pt x="398" y="11397"/>
                  </a:cubicBezTo>
                  <a:lnTo>
                    <a:pt x="398" y="11422"/>
                  </a:lnTo>
                  <a:cubicBezTo>
                    <a:pt x="398" y="11422"/>
                    <a:pt x="790" y="11529"/>
                    <a:pt x="1262" y="11529"/>
                  </a:cubicBezTo>
                  <a:cubicBezTo>
                    <a:pt x="1473" y="11529"/>
                    <a:pt x="1699" y="11508"/>
                    <a:pt x="1914" y="11446"/>
                  </a:cubicBezTo>
                  <a:cubicBezTo>
                    <a:pt x="2285" y="11347"/>
                    <a:pt x="2831" y="11224"/>
                    <a:pt x="3676" y="10453"/>
                  </a:cubicBezTo>
                  <a:cubicBezTo>
                    <a:pt x="3974" y="10155"/>
                    <a:pt x="4347" y="9784"/>
                    <a:pt x="4744" y="9261"/>
                  </a:cubicBezTo>
                  <a:cubicBezTo>
                    <a:pt x="5016" y="8939"/>
                    <a:pt x="5291" y="8566"/>
                    <a:pt x="5589" y="8119"/>
                  </a:cubicBezTo>
                  <a:cubicBezTo>
                    <a:pt x="5612" y="8119"/>
                    <a:pt x="5612" y="8119"/>
                    <a:pt x="5612" y="8095"/>
                  </a:cubicBezTo>
                  <a:cubicBezTo>
                    <a:pt x="5986" y="7573"/>
                    <a:pt x="6383" y="6953"/>
                    <a:pt x="6804" y="6232"/>
                  </a:cubicBezTo>
                  <a:cubicBezTo>
                    <a:pt x="7152" y="5686"/>
                    <a:pt x="7450" y="5165"/>
                    <a:pt x="7698" y="4693"/>
                  </a:cubicBezTo>
                  <a:cubicBezTo>
                    <a:pt x="7698" y="4669"/>
                    <a:pt x="7724" y="4669"/>
                    <a:pt x="7724" y="4643"/>
                  </a:cubicBezTo>
                  <a:cubicBezTo>
                    <a:pt x="7946" y="4246"/>
                    <a:pt x="8121" y="3874"/>
                    <a:pt x="8294" y="3550"/>
                  </a:cubicBezTo>
                  <a:cubicBezTo>
                    <a:pt x="8294" y="3527"/>
                    <a:pt x="8320" y="3527"/>
                    <a:pt x="8320" y="3501"/>
                  </a:cubicBezTo>
                  <a:cubicBezTo>
                    <a:pt x="8518" y="3103"/>
                    <a:pt x="8691" y="2732"/>
                    <a:pt x="8816" y="2408"/>
                  </a:cubicBezTo>
                  <a:cubicBezTo>
                    <a:pt x="8840" y="2384"/>
                    <a:pt x="8840" y="2359"/>
                    <a:pt x="8840" y="2359"/>
                  </a:cubicBezTo>
                  <a:cubicBezTo>
                    <a:pt x="9585" y="620"/>
                    <a:pt x="9535" y="1"/>
                    <a:pt x="9535"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grpSp>
          <p:nvGrpSpPr>
            <p:cNvPr id="419" name="Google Shape;419;p31"/>
            <p:cNvGrpSpPr/>
            <p:nvPr/>
          </p:nvGrpSpPr>
          <p:grpSpPr>
            <a:xfrm>
              <a:off x="2970222" y="4013951"/>
              <a:ext cx="1038812" cy="1239800"/>
              <a:chOff x="2456375" y="3048225"/>
              <a:chExt cx="241500" cy="288225"/>
            </a:xfrm>
          </p:grpSpPr>
          <p:sp>
            <p:nvSpPr>
              <p:cNvPr id="420" name="Google Shape;420;p31"/>
              <p:cNvSpPr/>
              <p:nvPr/>
            </p:nvSpPr>
            <p:spPr>
              <a:xfrm>
                <a:off x="2456375" y="3048225"/>
                <a:ext cx="241500" cy="288225"/>
              </a:xfrm>
              <a:custGeom>
                <a:avLst/>
                <a:gdLst/>
                <a:ahLst/>
                <a:cxnLst/>
                <a:rect l="l" t="t" r="r" b="b"/>
                <a:pathLst>
                  <a:path w="9660" h="11529" extrusionOk="0">
                    <a:moveTo>
                      <a:pt x="9535" y="1"/>
                    </a:moveTo>
                    <a:lnTo>
                      <a:pt x="9535" y="1"/>
                    </a:lnTo>
                    <a:cubicBezTo>
                      <a:pt x="9535" y="1"/>
                      <a:pt x="8045" y="199"/>
                      <a:pt x="4048" y="4023"/>
                    </a:cubicBezTo>
                    <a:cubicBezTo>
                      <a:pt x="50" y="7871"/>
                      <a:pt x="76" y="9211"/>
                      <a:pt x="50" y="9956"/>
                    </a:cubicBezTo>
                    <a:cubicBezTo>
                      <a:pt x="0" y="10677"/>
                      <a:pt x="397" y="11422"/>
                      <a:pt x="397" y="11422"/>
                    </a:cubicBezTo>
                    <a:cubicBezTo>
                      <a:pt x="397" y="11422"/>
                      <a:pt x="790" y="11529"/>
                      <a:pt x="1261" y="11529"/>
                    </a:cubicBezTo>
                    <a:cubicBezTo>
                      <a:pt x="1472" y="11529"/>
                      <a:pt x="1699" y="11507"/>
                      <a:pt x="1913" y="11446"/>
                    </a:cubicBezTo>
                    <a:cubicBezTo>
                      <a:pt x="2632" y="11247"/>
                      <a:pt x="3949" y="10975"/>
                      <a:pt x="6804" y="6232"/>
                    </a:cubicBezTo>
                    <a:cubicBezTo>
                      <a:pt x="9660" y="1465"/>
                      <a:pt x="9535" y="1"/>
                      <a:pt x="9535" y="1"/>
                    </a:cubicBezTo>
                    <a:close/>
                  </a:path>
                </a:pathLst>
              </a:custGeom>
              <a:solidFill>
                <a:srgbClr val="8BA13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21" name="Google Shape;421;p31"/>
              <p:cNvSpPr/>
              <p:nvPr/>
            </p:nvSpPr>
            <p:spPr>
              <a:xfrm>
                <a:off x="2466300" y="3048225"/>
                <a:ext cx="228450" cy="285575"/>
              </a:xfrm>
              <a:custGeom>
                <a:avLst/>
                <a:gdLst/>
                <a:ahLst/>
                <a:cxnLst/>
                <a:rect l="l" t="t" r="r" b="b"/>
                <a:pathLst>
                  <a:path w="9138" h="11423" extrusionOk="0">
                    <a:moveTo>
                      <a:pt x="6681" y="5785"/>
                    </a:moveTo>
                    <a:cubicBezTo>
                      <a:pt x="6679" y="5785"/>
                      <a:pt x="6677" y="5785"/>
                      <a:pt x="6675" y="5785"/>
                    </a:cubicBezTo>
                    <a:lnTo>
                      <a:pt x="6675" y="5785"/>
                    </a:lnTo>
                    <a:lnTo>
                      <a:pt x="6681" y="5785"/>
                    </a:lnTo>
                    <a:close/>
                    <a:moveTo>
                      <a:pt x="5215" y="8095"/>
                    </a:moveTo>
                    <a:cubicBezTo>
                      <a:pt x="5213" y="8095"/>
                      <a:pt x="5211" y="8095"/>
                      <a:pt x="5210" y="8095"/>
                    </a:cubicBezTo>
                    <a:lnTo>
                      <a:pt x="5210" y="8095"/>
                    </a:lnTo>
                    <a:lnTo>
                      <a:pt x="5215" y="8095"/>
                    </a:lnTo>
                    <a:close/>
                    <a:moveTo>
                      <a:pt x="9088" y="1"/>
                    </a:moveTo>
                    <a:lnTo>
                      <a:pt x="8095" y="1242"/>
                    </a:lnTo>
                    <a:lnTo>
                      <a:pt x="7996" y="497"/>
                    </a:lnTo>
                    <a:cubicBezTo>
                      <a:pt x="7972" y="521"/>
                      <a:pt x="7972" y="521"/>
                      <a:pt x="7946" y="521"/>
                    </a:cubicBezTo>
                    <a:lnTo>
                      <a:pt x="8071" y="1292"/>
                    </a:lnTo>
                    <a:lnTo>
                      <a:pt x="7177" y="2408"/>
                    </a:lnTo>
                    <a:lnTo>
                      <a:pt x="6979" y="1167"/>
                    </a:lnTo>
                    <a:cubicBezTo>
                      <a:pt x="6979" y="1192"/>
                      <a:pt x="6953" y="1192"/>
                      <a:pt x="6953" y="1216"/>
                    </a:cubicBezTo>
                    <a:lnTo>
                      <a:pt x="7128" y="2458"/>
                    </a:lnTo>
                    <a:lnTo>
                      <a:pt x="6234" y="3576"/>
                    </a:lnTo>
                    <a:lnTo>
                      <a:pt x="5985" y="1937"/>
                    </a:lnTo>
                    <a:cubicBezTo>
                      <a:pt x="5985" y="1961"/>
                      <a:pt x="5960" y="1961"/>
                      <a:pt x="5960" y="1987"/>
                    </a:cubicBezTo>
                    <a:lnTo>
                      <a:pt x="6184" y="3626"/>
                    </a:lnTo>
                    <a:lnTo>
                      <a:pt x="5290" y="4742"/>
                    </a:lnTo>
                    <a:lnTo>
                      <a:pt x="4992" y="2782"/>
                    </a:lnTo>
                    <a:lnTo>
                      <a:pt x="4966" y="2805"/>
                    </a:lnTo>
                    <a:lnTo>
                      <a:pt x="5264" y="4792"/>
                    </a:lnTo>
                    <a:lnTo>
                      <a:pt x="4347" y="5934"/>
                    </a:lnTo>
                    <a:lnTo>
                      <a:pt x="4023" y="3675"/>
                    </a:lnTo>
                    <a:lnTo>
                      <a:pt x="3999" y="3699"/>
                    </a:lnTo>
                    <a:lnTo>
                      <a:pt x="4321" y="5984"/>
                    </a:lnTo>
                    <a:lnTo>
                      <a:pt x="3427" y="7102"/>
                    </a:lnTo>
                    <a:lnTo>
                      <a:pt x="3056" y="4593"/>
                    </a:lnTo>
                    <a:lnTo>
                      <a:pt x="3006" y="4643"/>
                    </a:lnTo>
                    <a:lnTo>
                      <a:pt x="3377" y="7152"/>
                    </a:lnTo>
                    <a:lnTo>
                      <a:pt x="2483" y="8268"/>
                    </a:lnTo>
                    <a:lnTo>
                      <a:pt x="2086" y="5612"/>
                    </a:lnTo>
                    <a:lnTo>
                      <a:pt x="2062" y="5636"/>
                    </a:lnTo>
                    <a:lnTo>
                      <a:pt x="2460" y="8318"/>
                    </a:lnTo>
                    <a:lnTo>
                      <a:pt x="1540" y="9436"/>
                    </a:lnTo>
                    <a:lnTo>
                      <a:pt x="1143" y="6705"/>
                    </a:lnTo>
                    <a:cubicBezTo>
                      <a:pt x="1143" y="6705"/>
                      <a:pt x="1119" y="6728"/>
                      <a:pt x="1119" y="6754"/>
                    </a:cubicBezTo>
                    <a:lnTo>
                      <a:pt x="1516" y="9486"/>
                    </a:lnTo>
                    <a:lnTo>
                      <a:pt x="622" y="10602"/>
                    </a:lnTo>
                    <a:lnTo>
                      <a:pt x="225" y="8020"/>
                    </a:lnTo>
                    <a:cubicBezTo>
                      <a:pt x="225" y="8045"/>
                      <a:pt x="199" y="8045"/>
                      <a:pt x="199" y="8069"/>
                    </a:cubicBezTo>
                    <a:lnTo>
                      <a:pt x="573" y="10652"/>
                    </a:lnTo>
                    <a:lnTo>
                      <a:pt x="0" y="11396"/>
                    </a:lnTo>
                    <a:lnTo>
                      <a:pt x="0" y="11422"/>
                    </a:lnTo>
                    <a:lnTo>
                      <a:pt x="26" y="11422"/>
                    </a:lnTo>
                    <a:lnTo>
                      <a:pt x="622" y="10677"/>
                    </a:lnTo>
                    <a:lnTo>
                      <a:pt x="3204" y="10479"/>
                    </a:lnTo>
                    <a:cubicBezTo>
                      <a:pt x="3228" y="10479"/>
                      <a:pt x="3254" y="10453"/>
                      <a:pt x="3278" y="10429"/>
                    </a:cubicBezTo>
                    <a:lnTo>
                      <a:pt x="3278" y="10429"/>
                    </a:lnTo>
                    <a:lnTo>
                      <a:pt x="646" y="10652"/>
                    </a:lnTo>
                    <a:lnTo>
                      <a:pt x="1540" y="9509"/>
                    </a:lnTo>
                    <a:lnTo>
                      <a:pt x="4321" y="9311"/>
                    </a:lnTo>
                    <a:cubicBezTo>
                      <a:pt x="4321" y="9287"/>
                      <a:pt x="4347" y="9261"/>
                      <a:pt x="4347" y="9261"/>
                    </a:cubicBezTo>
                    <a:lnTo>
                      <a:pt x="4347" y="9261"/>
                    </a:lnTo>
                    <a:lnTo>
                      <a:pt x="1590" y="9460"/>
                    </a:lnTo>
                    <a:lnTo>
                      <a:pt x="2483" y="8343"/>
                    </a:lnTo>
                    <a:lnTo>
                      <a:pt x="5191" y="8145"/>
                    </a:lnTo>
                    <a:cubicBezTo>
                      <a:pt x="5191" y="8121"/>
                      <a:pt x="5191" y="8098"/>
                      <a:pt x="5210" y="8095"/>
                    </a:cubicBezTo>
                    <a:lnTo>
                      <a:pt x="5210" y="8095"/>
                    </a:lnTo>
                    <a:lnTo>
                      <a:pt x="2509" y="8294"/>
                    </a:lnTo>
                    <a:lnTo>
                      <a:pt x="3427" y="7175"/>
                    </a:lnTo>
                    <a:lnTo>
                      <a:pt x="5936" y="6977"/>
                    </a:lnTo>
                    <a:cubicBezTo>
                      <a:pt x="5960" y="6953"/>
                      <a:pt x="5960" y="6953"/>
                      <a:pt x="5960" y="6927"/>
                    </a:cubicBezTo>
                    <a:lnTo>
                      <a:pt x="5960" y="6927"/>
                    </a:lnTo>
                    <a:lnTo>
                      <a:pt x="3453" y="7126"/>
                    </a:lnTo>
                    <a:lnTo>
                      <a:pt x="4347" y="6009"/>
                    </a:lnTo>
                    <a:lnTo>
                      <a:pt x="6631" y="5835"/>
                    </a:lnTo>
                    <a:cubicBezTo>
                      <a:pt x="6653" y="5813"/>
                      <a:pt x="6655" y="5789"/>
                      <a:pt x="6675" y="5785"/>
                    </a:cubicBezTo>
                    <a:lnTo>
                      <a:pt x="6675" y="5785"/>
                    </a:lnTo>
                    <a:lnTo>
                      <a:pt x="4396" y="5960"/>
                    </a:lnTo>
                    <a:lnTo>
                      <a:pt x="5290" y="4818"/>
                    </a:lnTo>
                    <a:lnTo>
                      <a:pt x="7300" y="4669"/>
                    </a:lnTo>
                    <a:cubicBezTo>
                      <a:pt x="7300" y="4669"/>
                      <a:pt x="7300" y="4643"/>
                      <a:pt x="7326" y="4619"/>
                    </a:cubicBezTo>
                    <a:lnTo>
                      <a:pt x="7326" y="4619"/>
                    </a:lnTo>
                    <a:lnTo>
                      <a:pt x="5340" y="4792"/>
                    </a:lnTo>
                    <a:lnTo>
                      <a:pt x="6234" y="3650"/>
                    </a:lnTo>
                    <a:lnTo>
                      <a:pt x="7896" y="3526"/>
                    </a:lnTo>
                    <a:cubicBezTo>
                      <a:pt x="7896" y="3501"/>
                      <a:pt x="7922" y="3501"/>
                      <a:pt x="7922" y="3477"/>
                    </a:cubicBezTo>
                    <a:lnTo>
                      <a:pt x="7922" y="3477"/>
                    </a:lnTo>
                    <a:lnTo>
                      <a:pt x="6258" y="3600"/>
                    </a:lnTo>
                    <a:lnTo>
                      <a:pt x="7151" y="2484"/>
                    </a:lnTo>
                    <a:lnTo>
                      <a:pt x="8419" y="2384"/>
                    </a:lnTo>
                    <a:cubicBezTo>
                      <a:pt x="8443" y="2384"/>
                      <a:pt x="8443" y="2358"/>
                      <a:pt x="8443" y="2335"/>
                    </a:cubicBezTo>
                    <a:lnTo>
                      <a:pt x="8443" y="2335"/>
                    </a:lnTo>
                    <a:lnTo>
                      <a:pt x="7201" y="2434"/>
                    </a:lnTo>
                    <a:lnTo>
                      <a:pt x="8095" y="1316"/>
                    </a:lnTo>
                    <a:lnTo>
                      <a:pt x="8866" y="1242"/>
                    </a:lnTo>
                    <a:lnTo>
                      <a:pt x="8866" y="1216"/>
                    </a:lnTo>
                    <a:lnTo>
                      <a:pt x="8145" y="1266"/>
                    </a:lnTo>
                    <a:lnTo>
                      <a:pt x="8145" y="1266"/>
                    </a:lnTo>
                    <a:lnTo>
                      <a:pt x="9138" y="24"/>
                    </a:lnTo>
                    <a:lnTo>
                      <a:pt x="9138" y="1"/>
                    </a:lnTo>
                    <a:close/>
                  </a:path>
                </a:pathLst>
              </a:custGeom>
              <a:solidFill>
                <a:srgbClr val="3E6E2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grpSp>
      </p:grpSp>
      <p:grpSp>
        <p:nvGrpSpPr>
          <p:cNvPr id="422" name="Google Shape;422;p31"/>
          <p:cNvGrpSpPr/>
          <p:nvPr/>
        </p:nvGrpSpPr>
        <p:grpSpPr>
          <a:xfrm>
            <a:off x="10184443" y="5351935"/>
            <a:ext cx="2252800" cy="2254568"/>
            <a:chOff x="7351612" y="4013976"/>
            <a:chExt cx="1689600" cy="1690926"/>
          </a:xfrm>
        </p:grpSpPr>
        <p:sp>
          <p:nvSpPr>
            <p:cNvPr id="423" name="Google Shape;423;p31"/>
            <p:cNvSpPr/>
            <p:nvPr/>
          </p:nvSpPr>
          <p:spPr>
            <a:xfrm rot="-2840986">
              <a:off x="7592593" y="4267055"/>
              <a:ext cx="1207637" cy="1184767"/>
            </a:xfrm>
            <a:custGeom>
              <a:avLst/>
              <a:gdLst/>
              <a:ahLst/>
              <a:cxnLst/>
              <a:rect l="l" t="t" r="r" b="b"/>
              <a:pathLst>
                <a:path w="12515" h="12278" extrusionOk="0">
                  <a:moveTo>
                    <a:pt x="9360" y="1"/>
                  </a:moveTo>
                  <a:cubicBezTo>
                    <a:pt x="9336" y="1"/>
                    <a:pt x="9336" y="27"/>
                    <a:pt x="9310" y="27"/>
                  </a:cubicBezTo>
                  <a:cubicBezTo>
                    <a:pt x="9237" y="27"/>
                    <a:pt x="8939" y="27"/>
                    <a:pt x="8492" y="76"/>
                  </a:cubicBezTo>
                  <a:cubicBezTo>
                    <a:pt x="8492" y="76"/>
                    <a:pt x="8466" y="76"/>
                    <a:pt x="8442" y="100"/>
                  </a:cubicBezTo>
                  <a:cubicBezTo>
                    <a:pt x="8393" y="100"/>
                    <a:pt x="8317" y="100"/>
                    <a:pt x="8244" y="126"/>
                  </a:cubicBezTo>
                  <a:cubicBezTo>
                    <a:pt x="8343" y="646"/>
                    <a:pt x="8367" y="1070"/>
                    <a:pt x="8244" y="1119"/>
                  </a:cubicBezTo>
                  <a:cubicBezTo>
                    <a:pt x="8240" y="1120"/>
                    <a:pt x="8236" y="1120"/>
                    <a:pt x="8232" y="1120"/>
                  </a:cubicBezTo>
                  <a:cubicBezTo>
                    <a:pt x="8102" y="1120"/>
                    <a:pt x="7839" y="756"/>
                    <a:pt x="7598" y="249"/>
                  </a:cubicBezTo>
                  <a:cubicBezTo>
                    <a:pt x="7175" y="374"/>
                    <a:pt x="6728" y="523"/>
                    <a:pt x="6231" y="746"/>
                  </a:cubicBezTo>
                  <a:lnTo>
                    <a:pt x="6231" y="722"/>
                  </a:lnTo>
                  <a:cubicBezTo>
                    <a:pt x="6208" y="746"/>
                    <a:pt x="6208" y="746"/>
                    <a:pt x="6182" y="746"/>
                  </a:cubicBezTo>
                  <a:cubicBezTo>
                    <a:pt x="6108" y="795"/>
                    <a:pt x="6033" y="821"/>
                    <a:pt x="5959" y="871"/>
                  </a:cubicBezTo>
                  <a:cubicBezTo>
                    <a:pt x="6331" y="1689"/>
                    <a:pt x="6678" y="2609"/>
                    <a:pt x="6506" y="2682"/>
                  </a:cubicBezTo>
                  <a:cubicBezTo>
                    <a:pt x="6497" y="2686"/>
                    <a:pt x="6488" y="2688"/>
                    <a:pt x="6478" y="2688"/>
                  </a:cubicBezTo>
                  <a:cubicBezTo>
                    <a:pt x="6270" y="2688"/>
                    <a:pt x="5661" y="1979"/>
                    <a:pt x="5165" y="1292"/>
                  </a:cubicBezTo>
                  <a:cubicBezTo>
                    <a:pt x="4692" y="1566"/>
                    <a:pt x="4195" y="1914"/>
                    <a:pt x="3699" y="2311"/>
                  </a:cubicBezTo>
                  <a:cubicBezTo>
                    <a:pt x="3649" y="2361"/>
                    <a:pt x="3599" y="2410"/>
                    <a:pt x="3550" y="2434"/>
                  </a:cubicBezTo>
                  <a:cubicBezTo>
                    <a:pt x="4096" y="3255"/>
                    <a:pt x="5016" y="4768"/>
                    <a:pt x="4817" y="4917"/>
                  </a:cubicBezTo>
                  <a:cubicBezTo>
                    <a:pt x="4804" y="4926"/>
                    <a:pt x="4787" y="4930"/>
                    <a:pt x="4767" y="4930"/>
                  </a:cubicBezTo>
                  <a:cubicBezTo>
                    <a:pt x="4454" y="4930"/>
                    <a:pt x="3388" y="3879"/>
                    <a:pt x="2781" y="3179"/>
                  </a:cubicBezTo>
                  <a:lnTo>
                    <a:pt x="2606" y="3354"/>
                  </a:lnTo>
                  <a:lnTo>
                    <a:pt x="2557" y="3403"/>
                  </a:lnTo>
                  <a:cubicBezTo>
                    <a:pt x="2136" y="3850"/>
                    <a:pt x="1788" y="4272"/>
                    <a:pt x="1514" y="4669"/>
                  </a:cubicBezTo>
                  <a:lnTo>
                    <a:pt x="1490" y="4695"/>
                  </a:lnTo>
                  <a:cubicBezTo>
                    <a:pt x="1440" y="4768"/>
                    <a:pt x="1391" y="4867"/>
                    <a:pt x="1315" y="4943"/>
                  </a:cubicBezTo>
                  <a:cubicBezTo>
                    <a:pt x="1391" y="4993"/>
                    <a:pt x="1464" y="5066"/>
                    <a:pt x="1540" y="5142"/>
                  </a:cubicBezTo>
                  <a:cubicBezTo>
                    <a:pt x="2060" y="5638"/>
                    <a:pt x="3748" y="7350"/>
                    <a:pt x="3550" y="7575"/>
                  </a:cubicBezTo>
                  <a:cubicBezTo>
                    <a:pt x="3534" y="7589"/>
                    <a:pt x="3510" y="7595"/>
                    <a:pt x="3478" y="7595"/>
                  </a:cubicBezTo>
                  <a:cubicBezTo>
                    <a:pt x="3061" y="7595"/>
                    <a:pt x="1349" y="6444"/>
                    <a:pt x="795" y="5936"/>
                  </a:cubicBezTo>
                  <a:lnTo>
                    <a:pt x="795" y="5936"/>
                  </a:lnTo>
                  <a:cubicBezTo>
                    <a:pt x="0" y="7946"/>
                    <a:pt x="1117" y="9188"/>
                    <a:pt x="2209" y="10008"/>
                  </a:cubicBezTo>
                  <a:cubicBezTo>
                    <a:pt x="2881" y="10512"/>
                    <a:pt x="3635" y="10651"/>
                    <a:pt x="4262" y="10651"/>
                  </a:cubicBezTo>
                  <a:cubicBezTo>
                    <a:pt x="4932" y="10651"/>
                    <a:pt x="5458" y="10493"/>
                    <a:pt x="5586" y="10455"/>
                  </a:cubicBezTo>
                  <a:lnTo>
                    <a:pt x="5635" y="10455"/>
                  </a:lnTo>
                  <a:lnTo>
                    <a:pt x="5635" y="10479"/>
                  </a:lnTo>
                  <a:cubicBezTo>
                    <a:pt x="5784" y="10703"/>
                    <a:pt x="6803" y="12193"/>
                    <a:pt x="8542" y="12267"/>
                  </a:cubicBezTo>
                  <a:cubicBezTo>
                    <a:pt x="8666" y="12274"/>
                    <a:pt x="8793" y="12278"/>
                    <a:pt x="8921" y="12278"/>
                  </a:cubicBezTo>
                  <a:cubicBezTo>
                    <a:pt x="10197" y="12278"/>
                    <a:pt x="11606" y="11882"/>
                    <a:pt x="12216" y="10032"/>
                  </a:cubicBezTo>
                  <a:lnTo>
                    <a:pt x="12216" y="10032"/>
                  </a:lnTo>
                  <a:cubicBezTo>
                    <a:pt x="12175" y="10033"/>
                    <a:pt x="12129" y="10034"/>
                    <a:pt x="12079" y="10034"/>
                  </a:cubicBezTo>
                  <a:cubicBezTo>
                    <a:pt x="11183" y="10034"/>
                    <a:pt x="9086" y="9818"/>
                    <a:pt x="9062" y="9535"/>
                  </a:cubicBezTo>
                  <a:cubicBezTo>
                    <a:pt x="9038" y="9237"/>
                    <a:pt x="11422" y="8989"/>
                    <a:pt x="12167" y="8940"/>
                  </a:cubicBezTo>
                  <a:cubicBezTo>
                    <a:pt x="12240" y="8916"/>
                    <a:pt x="12339" y="8916"/>
                    <a:pt x="12439" y="8916"/>
                  </a:cubicBezTo>
                  <a:cubicBezTo>
                    <a:pt x="12514" y="8369"/>
                    <a:pt x="12514" y="7698"/>
                    <a:pt x="12465" y="6953"/>
                  </a:cubicBezTo>
                  <a:lnTo>
                    <a:pt x="12465" y="6929"/>
                  </a:lnTo>
                  <a:lnTo>
                    <a:pt x="12465" y="6880"/>
                  </a:lnTo>
                  <a:cubicBezTo>
                    <a:pt x="12439" y="6804"/>
                    <a:pt x="12439" y="6705"/>
                    <a:pt x="12439" y="6631"/>
                  </a:cubicBezTo>
                  <a:cubicBezTo>
                    <a:pt x="11831" y="6723"/>
                    <a:pt x="10990" y="6814"/>
                    <a:pt x="10412" y="6814"/>
                  </a:cubicBezTo>
                  <a:cubicBezTo>
                    <a:pt x="10047" y="6814"/>
                    <a:pt x="9786" y="6777"/>
                    <a:pt x="9757" y="6681"/>
                  </a:cubicBezTo>
                  <a:cubicBezTo>
                    <a:pt x="9684" y="6433"/>
                    <a:pt x="11372" y="5861"/>
                    <a:pt x="12290" y="5563"/>
                  </a:cubicBezTo>
                  <a:cubicBezTo>
                    <a:pt x="12290" y="5513"/>
                    <a:pt x="12266" y="5463"/>
                    <a:pt x="12266" y="5390"/>
                  </a:cubicBezTo>
                  <a:lnTo>
                    <a:pt x="12266" y="5364"/>
                  </a:lnTo>
                  <a:cubicBezTo>
                    <a:pt x="12141" y="4818"/>
                    <a:pt x="12018" y="4347"/>
                    <a:pt x="11869" y="3900"/>
                  </a:cubicBezTo>
                  <a:cubicBezTo>
                    <a:pt x="11843" y="3825"/>
                    <a:pt x="11819" y="3725"/>
                    <a:pt x="11793" y="3652"/>
                  </a:cubicBezTo>
                  <a:cubicBezTo>
                    <a:pt x="11169" y="3830"/>
                    <a:pt x="10492" y="3970"/>
                    <a:pt x="10134" y="3970"/>
                  </a:cubicBezTo>
                  <a:cubicBezTo>
                    <a:pt x="9994" y="3970"/>
                    <a:pt x="9903" y="3949"/>
                    <a:pt x="9882" y="3900"/>
                  </a:cubicBezTo>
                  <a:cubicBezTo>
                    <a:pt x="9783" y="3725"/>
                    <a:pt x="10651" y="3229"/>
                    <a:pt x="11446" y="2808"/>
                  </a:cubicBezTo>
                  <a:cubicBezTo>
                    <a:pt x="11396" y="2732"/>
                    <a:pt x="11372" y="2659"/>
                    <a:pt x="11322" y="2609"/>
                  </a:cubicBezTo>
                  <a:lnTo>
                    <a:pt x="11322" y="2583"/>
                  </a:lnTo>
                  <a:cubicBezTo>
                    <a:pt x="11124" y="2162"/>
                    <a:pt x="10899" y="1789"/>
                    <a:pt x="10677" y="1491"/>
                  </a:cubicBezTo>
                  <a:cubicBezTo>
                    <a:pt x="10677" y="1467"/>
                    <a:pt x="10651" y="1467"/>
                    <a:pt x="10651" y="1441"/>
                  </a:cubicBezTo>
                  <a:cubicBezTo>
                    <a:pt x="10627" y="1417"/>
                    <a:pt x="10601" y="1367"/>
                    <a:pt x="10552" y="1318"/>
                  </a:cubicBezTo>
                  <a:cubicBezTo>
                    <a:pt x="10155" y="1488"/>
                    <a:pt x="9814" y="1601"/>
                    <a:pt x="9643" y="1601"/>
                  </a:cubicBezTo>
                  <a:cubicBezTo>
                    <a:pt x="9589" y="1601"/>
                    <a:pt x="9552" y="1590"/>
                    <a:pt x="9535" y="1566"/>
                  </a:cubicBezTo>
                  <a:cubicBezTo>
                    <a:pt x="9459" y="1467"/>
                    <a:pt x="9733" y="1143"/>
                    <a:pt x="10131" y="795"/>
                  </a:cubicBezTo>
                  <a:cubicBezTo>
                    <a:pt x="10105" y="746"/>
                    <a:pt x="10055" y="696"/>
                    <a:pt x="10005" y="646"/>
                  </a:cubicBezTo>
                  <a:lnTo>
                    <a:pt x="9982" y="623"/>
                  </a:lnTo>
                  <a:cubicBezTo>
                    <a:pt x="9684" y="299"/>
                    <a:pt x="9435" y="100"/>
                    <a:pt x="9360" y="51"/>
                  </a:cubicBezTo>
                  <a:cubicBezTo>
                    <a:pt x="9386" y="27"/>
                    <a:pt x="9360" y="27"/>
                    <a:pt x="9360"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grpSp>
          <p:nvGrpSpPr>
            <p:cNvPr id="424" name="Google Shape;424;p31"/>
            <p:cNvGrpSpPr/>
            <p:nvPr/>
          </p:nvGrpSpPr>
          <p:grpSpPr>
            <a:xfrm rot="-2840986">
              <a:off x="7592615" y="4267359"/>
              <a:ext cx="1207637" cy="1184285"/>
              <a:chOff x="2000150" y="3058750"/>
              <a:chExt cx="312875" cy="306825"/>
            </a:xfrm>
          </p:grpSpPr>
          <p:sp>
            <p:nvSpPr>
              <p:cNvPr id="425" name="Google Shape;425;p31"/>
              <p:cNvSpPr/>
              <p:nvPr/>
            </p:nvSpPr>
            <p:spPr>
              <a:xfrm>
                <a:off x="2000150" y="3059325"/>
                <a:ext cx="312875" cy="306250"/>
              </a:xfrm>
              <a:custGeom>
                <a:avLst/>
                <a:gdLst/>
                <a:ahLst/>
                <a:cxnLst/>
                <a:rect l="l" t="t" r="r" b="b"/>
                <a:pathLst>
                  <a:path w="12515" h="12250" extrusionOk="0">
                    <a:moveTo>
                      <a:pt x="9201" y="1"/>
                    </a:moveTo>
                    <a:cubicBezTo>
                      <a:pt x="9030" y="1"/>
                      <a:pt x="8701" y="12"/>
                      <a:pt x="8244" y="77"/>
                    </a:cubicBezTo>
                    <a:cubicBezTo>
                      <a:pt x="8317" y="623"/>
                      <a:pt x="8343" y="1046"/>
                      <a:pt x="8244" y="1070"/>
                    </a:cubicBezTo>
                    <a:cubicBezTo>
                      <a:pt x="8240" y="1071"/>
                      <a:pt x="8236" y="1072"/>
                      <a:pt x="8231" y="1072"/>
                    </a:cubicBezTo>
                    <a:cubicBezTo>
                      <a:pt x="8101" y="1072"/>
                      <a:pt x="7839" y="706"/>
                      <a:pt x="7598" y="226"/>
                    </a:cubicBezTo>
                    <a:cubicBezTo>
                      <a:pt x="7102" y="351"/>
                      <a:pt x="6555" y="524"/>
                      <a:pt x="5960" y="822"/>
                    </a:cubicBezTo>
                    <a:cubicBezTo>
                      <a:pt x="6307" y="1642"/>
                      <a:pt x="6655" y="2560"/>
                      <a:pt x="6480" y="2659"/>
                    </a:cubicBezTo>
                    <a:cubicBezTo>
                      <a:pt x="6473" y="2663"/>
                      <a:pt x="6465" y="2665"/>
                      <a:pt x="6456" y="2665"/>
                    </a:cubicBezTo>
                    <a:cubicBezTo>
                      <a:pt x="6270" y="2665"/>
                      <a:pt x="5661" y="1955"/>
                      <a:pt x="5165" y="1245"/>
                    </a:cubicBezTo>
                    <a:cubicBezTo>
                      <a:pt x="4643" y="1567"/>
                      <a:pt x="4096" y="1940"/>
                      <a:pt x="3550" y="2411"/>
                    </a:cubicBezTo>
                    <a:cubicBezTo>
                      <a:pt x="4073" y="3231"/>
                      <a:pt x="5016" y="4745"/>
                      <a:pt x="4792" y="4894"/>
                    </a:cubicBezTo>
                    <a:cubicBezTo>
                      <a:pt x="4781" y="4901"/>
                      <a:pt x="4768" y="4904"/>
                      <a:pt x="4753" y="4904"/>
                    </a:cubicBezTo>
                    <a:cubicBezTo>
                      <a:pt x="4473" y="4904"/>
                      <a:pt x="3393" y="3861"/>
                      <a:pt x="2781" y="3132"/>
                    </a:cubicBezTo>
                    <a:lnTo>
                      <a:pt x="2583" y="3331"/>
                    </a:lnTo>
                    <a:cubicBezTo>
                      <a:pt x="2060" y="3901"/>
                      <a:pt x="1639" y="4423"/>
                      <a:pt x="1315" y="4920"/>
                    </a:cubicBezTo>
                    <a:cubicBezTo>
                      <a:pt x="1391" y="4970"/>
                      <a:pt x="1464" y="5019"/>
                      <a:pt x="1540" y="5093"/>
                    </a:cubicBezTo>
                    <a:cubicBezTo>
                      <a:pt x="2060" y="5615"/>
                      <a:pt x="3749" y="7303"/>
                      <a:pt x="3526" y="7526"/>
                    </a:cubicBezTo>
                    <a:cubicBezTo>
                      <a:pt x="3511" y="7543"/>
                      <a:pt x="3485" y="7551"/>
                      <a:pt x="3450" y="7551"/>
                    </a:cubicBezTo>
                    <a:cubicBezTo>
                      <a:pt x="3032" y="7551"/>
                      <a:pt x="1321" y="6393"/>
                      <a:pt x="795" y="5913"/>
                    </a:cubicBezTo>
                    <a:lnTo>
                      <a:pt x="795" y="5913"/>
                    </a:lnTo>
                    <a:cubicBezTo>
                      <a:pt x="0" y="7899"/>
                      <a:pt x="1117" y="9165"/>
                      <a:pt x="2209" y="9985"/>
                    </a:cubicBezTo>
                    <a:cubicBezTo>
                      <a:pt x="2884" y="10482"/>
                      <a:pt x="3633" y="10620"/>
                      <a:pt x="4256" y="10620"/>
                    </a:cubicBezTo>
                    <a:cubicBezTo>
                      <a:pt x="5031" y="10620"/>
                      <a:pt x="5612" y="10406"/>
                      <a:pt x="5612" y="10406"/>
                    </a:cubicBezTo>
                    <a:cubicBezTo>
                      <a:pt x="5612" y="10406"/>
                      <a:pt x="6655" y="12144"/>
                      <a:pt x="8542" y="12244"/>
                    </a:cubicBezTo>
                    <a:cubicBezTo>
                      <a:pt x="8638" y="12247"/>
                      <a:pt x="8736" y="12249"/>
                      <a:pt x="8835" y="12249"/>
                    </a:cubicBezTo>
                    <a:cubicBezTo>
                      <a:pt x="10133" y="12249"/>
                      <a:pt x="11591" y="11899"/>
                      <a:pt x="12191" y="9985"/>
                    </a:cubicBezTo>
                    <a:lnTo>
                      <a:pt x="12191" y="9985"/>
                    </a:lnTo>
                    <a:cubicBezTo>
                      <a:pt x="12119" y="9990"/>
                      <a:pt x="12033" y="9992"/>
                      <a:pt x="11936" y="9992"/>
                    </a:cubicBezTo>
                    <a:cubicBezTo>
                      <a:pt x="11005" y="9992"/>
                      <a:pt x="9086" y="9782"/>
                      <a:pt x="9062" y="9512"/>
                    </a:cubicBezTo>
                    <a:cubicBezTo>
                      <a:pt x="9038" y="9214"/>
                      <a:pt x="11422" y="8942"/>
                      <a:pt x="12167" y="8893"/>
                    </a:cubicBezTo>
                    <a:lnTo>
                      <a:pt x="12439" y="8893"/>
                    </a:lnTo>
                    <a:cubicBezTo>
                      <a:pt x="12489" y="8297"/>
                      <a:pt x="12515" y="7625"/>
                      <a:pt x="12465" y="6857"/>
                    </a:cubicBezTo>
                    <a:cubicBezTo>
                      <a:pt x="12439" y="6757"/>
                      <a:pt x="12439" y="6682"/>
                      <a:pt x="12439" y="6582"/>
                    </a:cubicBezTo>
                    <a:cubicBezTo>
                      <a:pt x="11828" y="6690"/>
                      <a:pt x="10983" y="6778"/>
                      <a:pt x="10405" y="6778"/>
                    </a:cubicBezTo>
                    <a:cubicBezTo>
                      <a:pt x="10043" y="6778"/>
                      <a:pt x="9787" y="6744"/>
                      <a:pt x="9758" y="6658"/>
                    </a:cubicBezTo>
                    <a:cubicBezTo>
                      <a:pt x="9684" y="6410"/>
                      <a:pt x="11372" y="5814"/>
                      <a:pt x="12290" y="5540"/>
                    </a:cubicBezTo>
                    <a:cubicBezTo>
                      <a:pt x="12167" y="4821"/>
                      <a:pt x="11992" y="4199"/>
                      <a:pt x="11794" y="3629"/>
                    </a:cubicBezTo>
                    <a:cubicBezTo>
                      <a:pt x="11155" y="3788"/>
                      <a:pt x="10490" y="3922"/>
                      <a:pt x="10127" y="3922"/>
                    </a:cubicBezTo>
                    <a:cubicBezTo>
                      <a:pt x="9982" y="3922"/>
                      <a:pt x="9885" y="3901"/>
                      <a:pt x="9857" y="3851"/>
                    </a:cubicBezTo>
                    <a:cubicBezTo>
                      <a:pt x="9783" y="3678"/>
                      <a:pt x="10628" y="3182"/>
                      <a:pt x="11446" y="2784"/>
                    </a:cubicBezTo>
                    <a:cubicBezTo>
                      <a:pt x="11148" y="2189"/>
                      <a:pt x="10850" y="1692"/>
                      <a:pt x="10552" y="1295"/>
                    </a:cubicBezTo>
                    <a:cubicBezTo>
                      <a:pt x="10146" y="1450"/>
                      <a:pt x="9784" y="1575"/>
                      <a:pt x="9609" y="1575"/>
                    </a:cubicBezTo>
                    <a:cubicBezTo>
                      <a:pt x="9560" y="1575"/>
                      <a:pt x="9526" y="1565"/>
                      <a:pt x="9509" y="1543"/>
                    </a:cubicBezTo>
                    <a:cubicBezTo>
                      <a:pt x="9436" y="1418"/>
                      <a:pt x="9734" y="1120"/>
                      <a:pt x="10131" y="748"/>
                    </a:cubicBezTo>
                    <a:cubicBezTo>
                      <a:pt x="9684" y="226"/>
                      <a:pt x="9336" y="4"/>
                      <a:pt x="9336" y="4"/>
                    </a:cubicBezTo>
                    <a:cubicBezTo>
                      <a:pt x="9336" y="4"/>
                      <a:pt x="9290" y="1"/>
                      <a:pt x="9201" y="1"/>
                    </a:cubicBezTo>
                    <a:close/>
                  </a:path>
                </a:pathLst>
              </a:custGeom>
              <a:solidFill>
                <a:srgbClr val="3E6E2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26" name="Google Shape;426;p31"/>
              <p:cNvSpPr/>
              <p:nvPr/>
            </p:nvSpPr>
            <p:spPr>
              <a:xfrm>
                <a:off x="2224200" y="3122875"/>
                <a:ext cx="16175" cy="10875"/>
              </a:xfrm>
              <a:custGeom>
                <a:avLst/>
                <a:gdLst/>
                <a:ahLst/>
                <a:cxnLst/>
                <a:rect l="l" t="t" r="r" b="b"/>
                <a:pathLst>
                  <a:path w="647" h="435" extrusionOk="0">
                    <a:moveTo>
                      <a:pt x="383" y="50"/>
                    </a:moveTo>
                    <a:cubicBezTo>
                      <a:pt x="418" y="50"/>
                      <a:pt x="449" y="56"/>
                      <a:pt x="474" y="68"/>
                    </a:cubicBezTo>
                    <a:lnTo>
                      <a:pt x="498" y="68"/>
                    </a:lnTo>
                    <a:cubicBezTo>
                      <a:pt x="547" y="94"/>
                      <a:pt x="573" y="117"/>
                      <a:pt x="573" y="143"/>
                    </a:cubicBezTo>
                    <a:cubicBezTo>
                      <a:pt x="597" y="167"/>
                      <a:pt x="573" y="217"/>
                      <a:pt x="523" y="242"/>
                    </a:cubicBezTo>
                    <a:cubicBezTo>
                      <a:pt x="498" y="292"/>
                      <a:pt x="424" y="342"/>
                      <a:pt x="349" y="366"/>
                    </a:cubicBezTo>
                    <a:cubicBezTo>
                      <a:pt x="315" y="366"/>
                      <a:pt x="272" y="377"/>
                      <a:pt x="224" y="377"/>
                    </a:cubicBezTo>
                    <a:cubicBezTo>
                      <a:pt x="200" y="377"/>
                      <a:pt x="175" y="374"/>
                      <a:pt x="150" y="366"/>
                    </a:cubicBezTo>
                    <a:cubicBezTo>
                      <a:pt x="100" y="342"/>
                      <a:pt x="76" y="316"/>
                      <a:pt x="51" y="292"/>
                    </a:cubicBezTo>
                    <a:cubicBezTo>
                      <a:pt x="51" y="242"/>
                      <a:pt x="76" y="217"/>
                      <a:pt x="100" y="167"/>
                    </a:cubicBezTo>
                    <a:cubicBezTo>
                      <a:pt x="150" y="117"/>
                      <a:pt x="200" y="94"/>
                      <a:pt x="275" y="68"/>
                    </a:cubicBezTo>
                    <a:cubicBezTo>
                      <a:pt x="312" y="56"/>
                      <a:pt x="349" y="50"/>
                      <a:pt x="383" y="50"/>
                    </a:cubicBezTo>
                    <a:close/>
                    <a:moveTo>
                      <a:pt x="383" y="0"/>
                    </a:moveTo>
                    <a:cubicBezTo>
                      <a:pt x="343" y="0"/>
                      <a:pt x="299" y="6"/>
                      <a:pt x="249" y="18"/>
                    </a:cubicBezTo>
                    <a:cubicBezTo>
                      <a:pt x="176" y="44"/>
                      <a:pt x="100" y="94"/>
                      <a:pt x="51" y="143"/>
                    </a:cubicBezTo>
                    <a:cubicBezTo>
                      <a:pt x="1" y="193"/>
                      <a:pt x="1" y="242"/>
                      <a:pt x="1" y="292"/>
                    </a:cubicBezTo>
                    <a:cubicBezTo>
                      <a:pt x="27" y="342"/>
                      <a:pt x="51" y="391"/>
                      <a:pt x="126" y="415"/>
                    </a:cubicBezTo>
                    <a:lnTo>
                      <a:pt x="150" y="415"/>
                    </a:lnTo>
                    <a:cubicBezTo>
                      <a:pt x="188" y="428"/>
                      <a:pt x="225" y="435"/>
                      <a:pt x="262" y="435"/>
                    </a:cubicBezTo>
                    <a:cubicBezTo>
                      <a:pt x="299" y="435"/>
                      <a:pt x="337" y="428"/>
                      <a:pt x="374" y="415"/>
                    </a:cubicBezTo>
                    <a:cubicBezTo>
                      <a:pt x="448" y="391"/>
                      <a:pt x="523" y="342"/>
                      <a:pt x="573" y="292"/>
                    </a:cubicBezTo>
                    <a:cubicBezTo>
                      <a:pt x="623" y="242"/>
                      <a:pt x="647" y="167"/>
                      <a:pt x="623" y="117"/>
                    </a:cubicBezTo>
                    <a:cubicBezTo>
                      <a:pt x="623" y="68"/>
                      <a:pt x="573" y="18"/>
                      <a:pt x="498" y="18"/>
                    </a:cubicBezTo>
                    <a:cubicBezTo>
                      <a:pt x="461" y="6"/>
                      <a:pt x="424" y="0"/>
                      <a:pt x="383" y="0"/>
                    </a:cubicBezTo>
                    <a:close/>
                  </a:path>
                </a:pathLst>
              </a:custGeom>
              <a:solidFill>
                <a:srgbClr val="3E6E2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27" name="Google Shape;427;p31"/>
              <p:cNvSpPr/>
              <p:nvPr/>
            </p:nvSpPr>
            <p:spPr>
              <a:xfrm>
                <a:off x="2018125" y="3058750"/>
                <a:ext cx="293650" cy="261400"/>
              </a:xfrm>
              <a:custGeom>
                <a:avLst/>
                <a:gdLst/>
                <a:ahLst/>
                <a:cxnLst/>
                <a:rect l="l" t="t" r="r" b="b"/>
                <a:pathLst>
                  <a:path w="11746" h="10456" extrusionOk="0">
                    <a:moveTo>
                      <a:pt x="8641" y="1"/>
                    </a:moveTo>
                    <a:cubicBezTo>
                      <a:pt x="8617" y="1"/>
                      <a:pt x="8592" y="1"/>
                      <a:pt x="8592" y="27"/>
                    </a:cubicBezTo>
                    <a:lnTo>
                      <a:pt x="8121" y="1367"/>
                    </a:lnTo>
                    <a:lnTo>
                      <a:pt x="7773" y="76"/>
                    </a:lnTo>
                    <a:lnTo>
                      <a:pt x="7724" y="76"/>
                    </a:lnTo>
                    <a:lnTo>
                      <a:pt x="8071" y="1441"/>
                    </a:lnTo>
                    <a:lnTo>
                      <a:pt x="7648" y="2659"/>
                    </a:lnTo>
                    <a:lnTo>
                      <a:pt x="6730" y="299"/>
                    </a:lnTo>
                    <a:lnTo>
                      <a:pt x="6655" y="299"/>
                    </a:lnTo>
                    <a:lnTo>
                      <a:pt x="7624" y="2732"/>
                    </a:lnTo>
                    <a:lnTo>
                      <a:pt x="7201" y="3950"/>
                    </a:lnTo>
                    <a:lnTo>
                      <a:pt x="5513" y="722"/>
                    </a:lnTo>
                    <a:cubicBezTo>
                      <a:pt x="5489" y="722"/>
                      <a:pt x="5489" y="746"/>
                      <a:pt x="5463" y="746"/>
                    </a:cubicBezTo>
                    <a:lnTo>
                      <a:pt x="7177" y="4023"/>
                    </a:lnTo>
                    <a:lnTo>
                      <a:pt x="6730" y="5241"/>
                    </a:lnTo>
                    <a:lnTo>
                      <a:pt x="4247" y="1391"/>
                    </a:lnTo>
                    <a:cubicBezTo>
                      <a:pt x="4222" y="1391"/>
                      <a:pt x="4222" y="1417"/>
                      <a:pt x="4198" y="1417"/>
                    </a:cubicBezTo>
                    <a:lnTo>
                      <a:pt x="6705" y="5314"/>
                    </a:lnTo>
                    <a:lnTo>
                      <a:pt x="6258" y="6532"/>
                    </a:lnTo>
                    <a:lnTo>
                      <a:pt x="3006" y="2285"/>
                    </a:lnTo>
                    <a:lnTo>
                      <a:pt x="2956" y="2335"/>
                    </a:lnTo>
                    <a:lnTo>
                      <a:pt x="6258" y="6582"/>
                    </a:lnTo>
                    <a:lnTo>
                      <a:pt x="5811" y="7823"/>
                    </a:lnTo>
                    <a:lnTo>
                      <a:pt x="1838" y="3378"/>
                    </a:lnTo>
                    <a:cubicBezTo>
                      <a:pt x="1838" y="3403"/>
                      <a:pt x="1814" y="3403"/>
                      <a:pt x="1814" y="3427"/>
                    </a:cubicBezTo>
                    <a:lnTo>
                      <a:pt x="5787" y="7873"/>
                    </a:lnTo>
                    <a:lnTo>
                      <a:pt x="5340" y="9088"/>
                    </a:lnTo>
                    <a:lnTo>
                      <a:pt x="795" y="4645"/>
                    </a:lnTo>
                    <a:cubicBezTo>
                      <a:pt x="795" y="4645"/>
                      <a:pt x="771" y="4669"/>
                      <a:pt x="771" y="4695"/>
                    </a:cubicBezTo>
                    <a:lnTo>
                      <a:pt x="5340" y="9164"/>
                    </a:lnTo>
                    <a:lnTo>
                      <a:pt x="4893" y="10380"/>
                    </a:lnTo>
                    <a:lnTo>
                      <a:pt x="1" y="6135"/>
                    </a:lnTo>
                    <a:lnTo>
                      <a:pt x="1" y="6184"/>
                    </a:lnTo>
                    <a:lnTo>
                      <a:pt x="4867" y="10429"/>
                    </a:lnTo>
                    <a:lnTo>
                      <a:pt x="4867" y="10455"/>
                    </a:lnTo>
                    <a:lnTo>
                      <a:pt x="4893" y="10429"/>
                    </a:lnTo>
                    <a:cubicBezTo>
                      <a:pt x="4893" y="10429"/>
                      <a:pt x="4917" y="10429"/>
                      <a:pt x="4917" y="10455"/>
                    </a:cubicBezTo>
                    <a:lnTo>
                      <a:pt x="11398" y="10256"/>
                    </a:lnTo>
                    <a:cubicBezTo>
                      <a:pt x="11398" y="10231"/>
                      <a:pt x="11398" y="10231"/>
                      <a:pt x="11422" y="10207"/>
                    </a:cubicBezTo>
                    <a:lnTo>
                      <a:pt x="11422" y="10207"/>
                    </a:lnTo>
                    <a:lnTo>
                      <a:pt x="4943" y="10405"/>
                    </a:lnTo>
                    <a:lnTo>
                      <a:pt x="5390" y="9164"/>
                    </a:lnTo>
                    <a:lnTo>
                      <a:pt x="11746" y="8618"/>
                    </a:lnTo>
                    <a:lnTo>
                      <a:pt x="11746" y="8542"/>
                    </a:lnTo>
                    <a:lnTo>
                      <a:pt x="5390" y="9114"/>
                    </a:lnTo>
                    <a:lnTo>
                      <a:pt x="5836" y="7897"/>
                    </a:lnTo>
                    <a:lnTo>
                      <a:pt x="11746" y="6979"/>
                    </a:lnTo>
                    <a:lnTo>
                      <a:pt x="11746" y="6929"/>
                    </a:lnTo>
                    <a:lnTo>
                      <a:pt x="5860" y="7823"/>
                    </a:lnTo>
                    <a:lnTo>
                      <a:pt x="6307" y="6605"/>
                    </a:lnTo>
                    <a:lnTo>
                      <a:pt x="11547" y="5390"/>
                    </a:lnTo>
                    <a:cubicBezTo>
                      <a:pt x="11547" y="5364"/>
                      <a:pt x="11521" y="5364"/>
                      <a:pt x="11521" y="5340"/>
                    </a:cubicBezTo>
                    <a:lnTo>
                      <a:pt x="6307" y="6556"/>
                    </a:lnTo>
                    <a:lnTo>
                      <a:pt x="6754" y="5314"/>
                    </a:lnTo>
                    <a:lnTo>
                      <a:pt x="11150" y="3900"/>
                    </a:lnTo>
                    <a:lnTo>
                      <a:pt x="11150" y="3850"/>
                    </a:lnTo>
                    <a:lnTo>
                      <a:pt x="6780" y="5265"/>
                    </a:lnTo>
                    <a:lnTo>
                      <a:pt x="6780" y="5265"/>
                    </a:lnTo>
                    <a:lnTo>
                      <a:pt x="7227" y="4049"/>
                    </a:lnTo>
                    <a:lnTo>
                      <a:pt x="10604" y="2583"/>
                    </a:lnTo>
                    <a:cubicBezTo>
                      <a:pt x="10604" y="2559"/>
                      <a:pt x="10604" y="2559"/>
                      <a:pt x="10578" y="2533"/>
                    </a:cubicBezTo>
                    <a:lnTo>
                      <a:pt x="7251" y="3973"/>
                    </a:lnTo>
                    <a:lnTo>
                      <a:pt x="7251" y="3973"/>
                    </a:lnTo>
                    <a:lnTo>
                      <a:pt x="7674" y="2758"/>
                    </a:lnTo>
                    <a:lnTo>
                      <a:pt x="9958" y="1491"/>
                    </a:lnTo>
                    <a:cubicBezTo>
                      <a:pt x="9958" y="1467"/>
                      <a:pt x="9932" y="1441"/>
                      <a:pt x="9932" y="1441"/>
                    </a:cubicBezTo>
                    <a:lnTo>
                      <a:pt x="7698" y="2682"/>
                    </a:lnTo>
                    <a:lnTo>
                      <a:pt x="7698" y="2682"/>
                    </a:lnTo>
                    <a:lnTo>
                      <a:pt x="8145" y="1467"/>
                    </a:lnTo>
                    <a:lnTo>
                      <a:pt x="9287" y="646"/>
                    </a:lnTo>
                    <a:cubicBezTo>
                      <a:pt x="9287" y="622"/>
                      <a:pt x="9263" y="622"/>
                      <a:pt x="9263" y="597"/>
                    </a:cubicBezTo>
                    <a:lnTo>
                      <a:pt x="8170" y="1367"/>
                    </a:lnTo>
                    <a:lnTo>
                      <a:pt x="8170" y="1367"/>
                    </a:lnTo>
                    <a:lnTo>
                      <a:pt x="8641" y="27"/>
                    </a:lnTo>
                    <a:lnTo>
                      <a:pt x="8641" y="1"/>
                    </a:lnTo>
                    <a:close/>
                  </a:path>
                </a:pathLst>
              </a:custGeom>
              <a:solidFill>
                <a:srgbClr val="8BA13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grpSp>
      </p:grpSp>
      <p:grpSp>
        <p:nvGrpSpPr>
          <p:cNvPr id="428" name="Google Shape;428;p31"/>
          <p:cNvGrpSpPr/>
          <p:nvPr/>
        </p:nvGrpSpPr>
        <p:grpSpPr>
          <a:xfrm rot="-8999965">
            <a:off x="10379246" y="-203974"/>
            <a:ext cx="1863197" cy="2180460"/>
            <a:chOff x="3026750" y="4676250"/>
            <a:chExt cx="1733775" cy="2029000"/>
          </a:xfrm>
        </p:grpSpPr>
        <p:sp>
          <p:nvSpPr>
            <p:cNvPr id="429" name="Google Shape;429;p31"/>
            <p:cNvSpPr/>
            <p:nvPr/>
          </p:nvSpPr>
          <p:spPr>
            <a:xfrm>
              <a:off x="3027163" y="4681563"/>
              <a:ext cx="1732950" cy="2018375"/>
            </a:xfrm>
            <a:custGeom>
              <a:avLst/>
              <a:gdLst/>
              <a:ahLst/>
              <a:cxnLst/>
              <a:rect l="l" t="t" r="r" b="b"/>
              <a:pathLst>
                <a:path w="69318" h="80735" extrusionOk="0">
                  <a:moveTo>
                    <a:pt x="18757" y="24073"/>
                  </a:moveTo>
                  <a:lnTo>
                    <a:pt x="18953" y="24122"/>
                  </a:lnTo>
                  <a:lnTo>
                    <a:pt x="18953" y="24122"/>
                  </a:lnTo>
                  <a:cubicBezTo>
                    <a:pt x="18855" y="24073"/>
                    <a:pt x="18757" y="24073"/>
                    <a:pt x="18757" y="24073"/>
                  </a:cubicBezTo>
                  <a:close/>
                  <a:moveTo>
                    <a:pt x="58717" y="43645"/>
                  </a:moveTo>
                  <a:cubicBezTo>
                    <a:pt x="58684" y="43677"/>
                    <a:pt x="58639" y="43719"/>
                    <a:pt x="58582" y="43769"/>
                  </a:cubicBezTo>
                  <a:lnTo>
                    <a:pt x="58582" y="43769"/>
                  </a:lnTo>
                  <a:cubicBezTo>
                    <a:pt x="58916" y="43691"/>
                    <a:pt x="59108" y="43645"/>
                    <a:pt x="59108" y="43645"/>
                  </a:cubicBezTo>
                  <a:close/>
                  <a:moveTo>
                    <a:pt x="50138" y="0"/>
                  </a:moveTo>
                  <a:cubicBezTo>
                    <a:pt x="50137" y="0"/>
                    <a:pt x="48931" y="424"/>
                    <a:pt x="47691" y="1240"/>
                  </a:cubicBezTo>
                  <a:lnTo>
                    <a:pt x="46876" y="1240"/>
                  </a:lnTo>
                  <a:lnTo>
                    <a:pt x="46876" y="1631"/>
                  </a:lnTo>
                  <a:lnTo>
                    <a:pt x="46060" y="1631"/>
                  </a:lnTo>
                  <a:cubicBezTo>
                    <a:pt x="46060" y="2055"/>
                    <a:pt x="46060" y="2055"/>
                    <a:pt x="45669" y="2055"/>
                  </a:cubicBezTo>
                  <a:lnTo>
                    <a:pt x="45245" y="2055"/>
                  </a:lnTo>
                  <a:lnTo>
                    <a:pt x="45245" y="2446"/>
                  </a:lnTo>
                  <a:lnTo>
                    <a:pt x="44429" y="2446"/>
                  </a:lnTo>
                  <a:lnTo>
                    <a:pt x="44429" y="2871"/>
                  </a:lnTo>
                  <a:lnTo>
                    <a:pt x="44038" y="2871"/>
                  </a:lnTo>
                  <a:lnTo>
                    <a:pt x="43614" y="3262"/>
                  </a:lnTo>
                  <a:lnTo>
                    <a:pt x="43222" y="3262"/>
                  </a:lnTo>
                  <a:lnTo>
                    <a:pt x="43222" y="3686"/>
                  </a:lnTo>
                  <a:lnTo>
                    <a:pt x="42407" y="3686"/>
                  </a:lnTo>
                  <a:lnTo>
                    <a:pt x="42407" y="4077"/>
                  </a:lnTo>
                  <a:lnTo>
                    <a:pt x="41983" y="4077"/>
                  </a:lnTo>
                  <a:lnTo>
                    <a:pt x="41983" y="4502"/>
                  </a:lnTo>
                  <a:lnTo>
                    <a:pt x="41591" y="4502"/>
                  </a:lnTo>
                  <a:lnTo>
                    <a:pt x="41591" y="4893"/>
                  </a:lnTo>
                  <a:lnTo>
                    <a:pt x="41167" y="4893"/>
                  </a:lnTo>
                  <a:lnTo>
                    <a:pt x="40776" y="5317"/>
                  </a:lnTo>
                  <a:cubicBezTo>
                    <a:pt x="40352" y="5317"/>
                    <a:pt x="40352" y="5708"/>
                    <a:pt x="40352" y="5708"/>
                  </a:cubicBezTo>
                  <a:cubicBezTo>
                    <a:pt x="40352" y="5708"/>
                    <a:pt x="39960" y="5708"/>
                    <a:pt x="39960" y="6133"/>
                  </a:cubicBezTo>
                  <a:cubicBezTo>
                    <a:pt x="38721" y="7339"/>
                    <a:pt x="38329" y="8970"/>
                    <a:pt x="37905" y="11026"/>
                  </a:cubicBezTo>
                  <a:lnTo>
                    <a:pt x="37905" y="11417"/>
                  </a:lnTo>
                  <a:lnTo>
                    <a:pt x="37905" y="11841"/>
                  </a:lnTo>
                  <a:lnTo>
                    <a:pt x="37905" y="12232"/>
                  </a:lnTo>
                  <a:lnTo>
                    <a:pt x="37905" y="12657"/>
                  </a:lnTo>
                  <a:cubicBezTo>
                    <a:pt x="37905" y="13048"/>
                    <a:pt x="37905" y="13048"/>
                    <a:pt x="37514" y="13048"/>
                  </a:cubicBezTo>
                  <a:lnTo>
                    <a:pt x="37514" y="13472"/>
                  </a:lnTo>
                  <a:lnTo>
                    <a:pt x="37514" y="13863"/>
                  </a:lnTo>
                  <a:lnTo>
                    <a:pt x="37514" y="14288"/>
                  </a:lnTo>
                  <a:lnTo>
                    <a:pt x="37514" y="14679"/>
                  </a:lnTo>
                  <a:lnTo>
                    <a:pt x="37514" y="15103"/>
                  </a:lnTo>
                  <a:lnTo>
                    <a:pt x="37514" y="15494"/>
                  </a:lnTo>
                  <a:lnTo>
                    <a:pt x="37514" y="15918"/>
                  </a:lnTo>
                  <a:lnTo>
                    <a:pt x="37514" y="18365"/>
                  </a:lnTo>
                  <a:lnTo>
                    <a:pt x="37514" y="19996"/>
                  </a:lnTo>
                  <a:cubicBezTo>
                    <a:pt x="37090" y="19572"/>
                    <a:pt x="37090" y="19180"/>
                    <a:pt x="37090" y="18756"/>
                  </a:cubicBezTo>
                  <a:lnTo>
                    <a:pt x="37090" y="18365"/>
                  </a:lnTo>
                  <a:cubicBezTo>
                    <a:pt x="36698" y="17549"/>
                    <a:pt x="36698" y="17125"/>
                    <a:pt x="36274" y="16310"/>
                  </a:cubicBezTo>
                  <a:cubicBezTo>
                    <a:pt x="35883" y="15918"/>
                    <a:pt x="35883" y="15494"/>
                    <a:pt x="35459" y="15103"/>
                  </a:cubicBezTo>
                  <a:cubicBezTo>
                    <a:pt x="35459" y="14679"/>
                    <a:pt x="35067" y="14679"/>
                    <a:pt x="35067" y="14679"/>
                  </a:cubicBezTo>
                  <a:lnTo>
                    <a:pt x="35067" y="14288"/>
                  </a:lnTo>
                  <a:cubicBezTo>
                    <a:pt x="34643" y="14288"/>
                    <a:pt x="34643" y="14288"/>
                    <a:pt x="34643" y="13863"/>
                  </a:cubicBezTo>
                  <a:lnTo>
                    <a:pt x="34252" y="13863"/>
                  </a:lnTo>
                  <a:cubicBezTo>
                    <a:pt x="33828" y="13863"/>
                    <a:pt x="33828" y="13472"/>
                    <a:pt x="33828" y="13472"/>
                  </a:cubicBezTo>
                  <a:cubicBezTo>
                    <a:pt x="33436" y="13472"/>
                    <a:pt x="33436" y="13472"/>
                    <a:pt x="33436" y="13048"/>
                  </a:cubicBezTo>
                  <a:lnTo>
                    <a:pt x="32621" y="13048"/>
                  </a:lnTo>
                  <a:cubicBezTo>
                    <a:pt x="32621" y="12657"/>
                    <a:pt x="32621" y="12657"/>
                    <a:pt x="32197" y="12657"/>
                  </a:cubicBezTo>
                  <a:cubicBezTo>
                    <a:pt x="32197" y="12657"/>
                    <a:pt x="31805" y="12657"/>
                    <a:pt x="31805" y="12232"/>
                  </a:cubicBezTo>
                  <a:lnTo>
                    <a:pt x="30990" y="12232"/>
                  </a:lnTo>
                  <a:cubicBezTo>
                    <a:pt x="30990" y="12232"/>
                    <a:pt x="30990" y="11841"/>
                    <a:pt x="30566" y="11841"/>
                  </a:cubicBezTo>
                  <a:lnTo>
                    <a:pt x="30174" y="11841"/>
                  </a:lnTo>
                  <a:lnTo>
                    <a:pt x="30174" y="11417"/>
                  </a:lnTo>
                  <a:lnTo>
                    <a:pt x="28935" y="11417"/>
                  </a:lnTo>
                  <a:lnTo>
                    <a:pt x="28935" y="11026"/>
                  </a:lnTo>
                  <a:lnTo>
                    <a:pt x="28119" y="11026"/>
                  </a:lnTo>
                  <a:cubicBezTo>
                    <a:pt x="28119" y="10601"/>
                    <a:pt x="27728" y="10601"/>
                    <a:pt x="27728" y="10601"/>
                  </a:cubicBezTo>
                  <a:lnTo>
                    <a:pt x="26912" y="10601"/>
                  </a:lnTo>
                  <a:cubicBezTo>
                    <a:pt x="26912" y="10601"/>
                    <a:pt x="26912" y="10210"/>
                    <a:pt x="26488" y="10210"/>
                  </a:cubicBezTo>
                  <a:lnTo>
                    <a:pt x="25673" y="10210"/>
                  </a:lnTo>
                  <a:cubicBezTo>
                    <a:pt x="25673" y="9786"/>
                    <a:pt x="25281" y="9786"/>
                    <a:pt x="25281" y="9786"/>
                  </a:cubicBezTo>
                  <a:lnTo>
                    <a:pt x="24466" y="9786"/>
                  </a:lnTo>
                  <a:lnTo>
                    <a:pt x="24042" y="9395"/>
                  </a:lnTo>
                  <a:cubicBezTo>
                    <a:pt x="22019" y="8970"/>
                    <a:pt x="20780" y="8579"/>
                    <a:pt x="20780" y="8579"/>
                  </a:cubicBezTo>
                  <a:lnTo>
                    <a:pt x="20780" y="8579"/>
                  </a:lnTo>
                  <a:cubicBezTo>
                    <a:pt x="22019" y="9786"/>
                    <a:pt x="36274" y="26520"/>
                    <a:pt x="37514" y="27727"/>
                  </a:cubicBezTo>
                  <a:lnTo>
                    <a:pt x="37514" y="34675"/>
                  </a:lnTo>
                  <a:cubicBezTo>
                    <a:pt x="37090" y="32228"/>
                    <a:pt x="36274" y="30173"/>
                    <a:pt x="34252" y="28966"/>
                  </a:cubicBezTo>
                  <a:lnTo>
                    <a:pt x="33828" y="28542"/>
                  </a:lnTo>
                  <a:lnTo>
                    <a:pt x="33436" y="28542"/>
                  </a:lnTo>
                  <a:lnTo>
                    <a:pt x="33436" y="28151"/>
                  </a:lnTo>
                  <a:lnTo>
                    <a:pt x="32621" y="28151"/>
                  </a:lnTo>
                  <a:lnTo>
                    <a:pt x="32197" y="27727"/>
                  </a:lnTo>
                  <a:lnTo>
                    <a:pt x="31805" y="27727"/>
                  </a:lnTo>
                  <a:cubicBezTo>
                    <a:pt x="31381" y="27727"/>
                    <a:pt x="31381" y="27335"/>
                    <a:pt x="31381" y="27335"/>
                  </a:cubicBezTo>
                  <a:lnTo>
                    <a:pt x="30566" y="27335"/>
                  </a:lnTo>
                  <a:cubicBezTo>
                    <a:pt x="30174" y="27335"/>
                    <a:pt x="30174" y="26911"/>
                    <a:pt x="30174" y="26911"/>
                  </a:cubicBezTo>
                  <a:lnTo>
                    <a:pt x="29359" y="26911"/>
                  </a:lnTo>
                  <a:cubicBezTo>
                    <a:pt x="28935" y="26911"/>
                    <a:pt x="28935" y="26520"/>
                    <a:pt x="28935" y="26520"/>
                  </a:cubicBezTo>
                  <a:lnTo>
                    <a:pt x="28119" y="26520"/>
                  </a:lnTo>
                  <a:cubicBezTo>
                    <a:pt x="27728" y="26520"/>
                    <a:pt x="27728" y="26096"/>
                    <a:pt x="27728" y="26096"/>
                  </a:cubicBezTo>
                  <a:lnTo>
                    <a:pt x="26488" y="26096"/>
                  </a:lnTo>
                  <a:cubicBezTo>
                    <a:pt x="26488" y="25704"/>
                    <a:pt x="26097" y="25704"/>
                    <a:pt x="26097" y="25704"/>
                  </a:cubicBezTo>
                  <a:lnTo>
                    <a:pt x="24857" y="25704"/>
                  </a:lnTo>
                  <a:cubicBezTo>
                    <a:pt x="24857" y="25704"/>
                    <a:pt x="24857" y="25280"/>
                    <a:pt x="24466" y="25280"/>
                  </a:cubicBezTo>
                  <a:lnTo>
                    <a:pt x="23226" y="25280"/>
                  </a:lnTo>
                  <a:cubicBezTo>
                    <a:pt x="23226" y="24889"/>
                    <a:pt x="22835" y="24889"/>
                    <a:pt x="22835" y="24889"/>
                  </a:cubicBezTo>
                  <a:lnTo>
                    <a:pt x="22019" y="24889"/>
                  </a:lnTo>
                  <a:lnTo>
                    <a:pt x="18953" y="24122"/>
                  </a:lnTo>
                  <a:lnTo>
                    <a:pt x="18953" y="24122"/>
                  </a:lnTo>
                  <a:cubicBezTo>
                    <a:pt x="19051" y="24171"/>
                    <a:pt x="19149" y="24269"/>
                    <a:pt x="19149" y="24465"/>
                  </a:cubicBezTo>
                  <a:cubicBezTo>
                    <a:pt x="19964" y="25280"/>
                    <a:pt x="36698" y="40383"/>
                    <a:pt x="37514" y="40775"/>
                  </a:cubicBezTo>
                  <a:lnTo>
                    <a:pt x="37514" y="47299"/>
                  </a:lnTo>
                  <a:cubicBezTo>
                    <a:pt x="37514" y="47299"/>
                    <a:pt x="37514" y="46907"/>
                    <a:pt x="37090" y="46907"/>
                  </a:cubicBezTo>
                  <a:cubicBezTo>
                    <a:pt x="37090" y="46092"/>
                    <a:pt x="37090" y="45668"/>
                    <a:pt x="36698" y="45276"/>
                  </a:cubicBezTo>
                  <a:cubicBezTo>
                    <a:pt x="36274" y="44852"/>
                    <a:pt x="36274" y="44461"/>
                    <a:pt x="35883" y="44037"/>
                  </a:cubicBezTo>
                  <a:cubicBezTo>
                    <a:pt x="35459" y="43645"/>
                    <a:pt x="35067" y="43221"/>
                    <a:pt x="34643" y="43221"/>
                  </a:cubicBezTo>
                  <a:lnTo>
                    <a:pt x="34643" y="42830"/>
                  </a:lnTo>
                  <a:cubicBezTo>
                    <a:pt x="34643" y="42830"/>
                    <a:pt x="34252" y="42830"/>
                    <a:pt x="34252" y="42406"/>
                  </a:cubicBezTo>
                  <a:lnTo>
                    <a:pt x="33436" y="42406"/>
                  </a:lnTo>
                  <a:lnTo>
                    <a:pt x="33012" y="42014"/>
                  </a:lnTo>
                  <a:lnTo>
                    <a:pt x="32621" y="42014"/>
                  </a:lnTo>
                  <a:cubicBezTo>
                    <a:pt x="32197" y="42014"/>
                    <a:pt x="32197" y="41590"/>
                    <a:pt x="32197" y="41590"/>
                  </a:cubicBezTo>
                  <a:lnTo>
                    <a:pt x="31381" y="41590"/>
                  </a:lnTo>
                  <a:cubicBezTo>
                    <a:pt x="30990" y="41590"/>
                    <a:pt x="30990" y="41199"/>
                    <a:pt x="30990" y="41199"/>
                  </a:cubicBezTo>
                  <a:lnTo>
                    <a:pt x="30174" y="41199"/>
                  </a:lnTo>
                  <a:cubicBezTo>
                    <a:pt x="29750" y="41199"/>
                    <a:pt x="29750" y="40775"/>
                    <a:pt x="29750" y="40775"/>
                  </a:cubicBezTo>
                  <a:lnTo>
                    <a:pt x="28543" y="40775"/>
                  </a:lnTo>
                  <a:cubicBezTo>
                    <a:pt x="28543" y="40775"/>
                    <a:pt x="28543" y="40383"/>
                    <a:pt x="28119" y="40383"/>
                  </a:cubicBezTo>
                  <a:lnTo>
                    <a:pt x="26912" y="40383"/>
                  </a:lnTo>
                  <a:cubicBezTo>
                    <a:pt x="26912" y="39959"/>
                    <a:pt x="26912" y="39959"/>
                    <a:pt x="26488" y="39959"/>
                  </a:cubicBezTo>
                  <a:lnTo>
                    <a:pt x="25281" y="39959"/>
                  </a:lnTo>
                  <a:cubicBezTo>
                    <a:pt x="25281" y="39568"/>
                    <a:pt x="25281" y="39568"/>
                    <a:pt x="24857" y="39568"/>
                  </a:cubicBezTo>
                  <a:lnTo>
                    <a:pt x="23650" y="39568"/>
                  </a:lnTo>
                  <a:lnTo>
                    <a:pt x="23226" y="39144"/>
                  </a:lnTo>
                  <a:lnTo>
                    <a:pt x="21595" y="39144"/>
                  </a:lnTo>
                  <a:lnTo>
                    <a:pt x="21204" y="38752"/>
                  </a:lnTo>
                  <a:cubicBezTo>
                    <a:pt x="19149" y="38328"/>
                    <a:pt x="17518" y="38328"/>
                    <a:pt x="17518" y="38328"/>
                  </a:cubicBezTo>
                  <a:lnTo>
                    <a:pt x="17518" y="38328"/>
                  </a:lnTo>
                  <a:cubicBezTo>
                    <a:pt x="18757" y="39144"/>
                    <a:pt x="36698" y="53007"/>
                    <a:pt x="37514" y="53431"/>
                  </a:cubicBezTo>
                  <a:lnTo>
                    <a:pt x="37514" y="60771"/>
                  </a:lnTo>
                  <a:cubicBezTo>
                    <a:pt x="37514" y="60347"/>
                    <a:pt x="37090" y="60347"/>
                    <a:pt x="37090" y="59955"/>
                  </a:cubicBezTo>
                  <a:lnTo>
                    <a:pt x="37090" y="59140"/>
                  </a:lnTo>
                  <a:cubicBezTo>
                    <a:pt x="36698" y="59140"/>
                    <a:pt x="36698" y="58716"/>
                    <a:pt x="36698" y="58324"/>
                  </a:cubicBezTo>
                  <a:cubicBezTo>
                    <a:pt x="36274" y="57900"/>
                    <a:pt x="36274" y="57509"/>
                    <a:pt x="35883" y="57085"/>
                  </a:cubicBezTo>
                  <a:lnTo>
                    <a:pt x="34643" y="55878"/>
                  </a:lnTo>
                  <a:cubicBezTo>
                    <a:pt x="34252" y="55878"/>
                    <a:pt x="34252" y="55454"/>
                    <a:pt x="33828" y="55454"/>
                  </a:cubicBezTo>
                  <a:cubicBezTo>
                    <a:pt x="33436" y="55454"/>
                    <a:pt x="33436" y="55454"/>
                    <a:pt x="33436" y="55062"/>
                  </a:cubicBezTo>
                  <a:lnTo>
                    <a:pt x="32621" y="55062"/>
                  </a:lnTo>
                  <a:lnTo>
                    <a:pt x="32197" y="54638"/>
                  </a:lnTo>
                  <a:lnTo>
                    <a:pt x="31381" y="54638"/>
                  </a:lnTo>
                  <a:lnTo>
                    <a:pt x="30990" y="54247"/>
                  </a:lnTo>
                  <a:lnTo>
                    <a:pt x="30174" y="54247"/>
                  </a:lnTo>
                  <a:cubicBezTo>
                    <a:pt x="30174" y="53823"/>
                    <a:pt x="29750" y="53823"/>
                    <a:pt x="29750" y="53823"/>
                  </a:cubicBezTo>
                  <a:lnTo>
                    <a:pt x="28935" y="53823"/>
                  </a:lnTo>
                  <a:lnTo>
                    <a:pt x="28543" y="53431"/>
                  </a:lnTo>
                  <a:lnTo>
                    <a:pt x="27304" y="53431"/>
                  </a:lnTo>
                  <a:cubicBezTo>
                    <a:pt x="27304" y="53007"/>
                    <a:pt x="26912" y="53007"/>
                    <a:pt x="26912" y="53007"/>
                  </a:cubicBezTo>
                  <a:lnTo>
                    <a:pt x="26097" y="53007"/>
                  </a:lnTo>
                  <a:cubicBezTo>
                    <a:pt x="25673" y="53007"/>
                    <a:pt x="25673" y="52616"/>
                    <a:pt x="25673" y="52616"/>
                  </a:cubicBezTo>
                  <a:lnTo>
                    <a:pt x="24042" y="52616"/>
                  </a:lnTo>
                  <a:cubicBezTo>
                    <a:pt x="24042" y="52192"/>
                    <a:pt x="24042" y="52192"/>
                    <a:pt x="23650" y="52192"/>
                  </a:cubicBezTo>
                  <a:lnTo>
                    <a:pt x="22411" y="52192"/>
                  </a:lnTo>
                  <a:lnTo>
                    <a:pt x="22019" y="51800"/>
                  </a:lnTo>
                  <a:lnTo>
                    <a:pt x="20388" y="51800"/>
                  </a:lnTo>
                  <a:lnTo>
                    <a:pt x="19964" y="51376"/>
                  </a:lnTo>
                  <a:cubicBezTo>
                    <a:pt x="17942" y="50985"/>
                    <a:pt x="16311" y="50985"/>
                    <a:pt x="16311" y="50985"/>
                  </a:cubicBezTo>
                  <a:lnTo>
                    <a:pt x="16311" y="50985"/>
                  </a:lnTo>
                  <a:cubicBezTo>
                    <a:pt x="17518" y="51800"/>
                    <a:pt x="36698" y="66871"/>
                    <a:pt x="37514" y="67295"/>
                  </a:cubicBezTo>
                  <a:lnTo>
                    <a:pt x="37514" y="72188"/>
                  </a:lnTo>
                  <a:cubicBezTo>
                    <a:pt x="35536" y="70210"/>
                    <a:pt x="6411" y="46370"/>
                    <a:pt x="2379" y="46370"/>
                  </a:cubicBezTo>
                  <a:cubicBezTo>
                    <a:pt x="2221" y="46370"/>
                    <a:pt x="2101" y="46407"/>
                    <a:pt x="2023" y="46483"/>
                  </a:cubicBezTo>
                  <a:cubicBezTo>
                    <a:pt x="1" y="48538"/>
                    <a:pt x="35067" y="77896"/>
                    <a:pt x="37514" y="79919"/>
                  </a:cubicBezTo>
                  <a:lnTo>
                    <a:pt x="37514" y="80734"/>
                  </a:lnTo>
                  <a:lnTo>
                    <a:pt x="37905" y="80734"/>
                  </a:lnTo>
                  <a:lnTo>
                    <a:pt x="37905" y="79919"/>
                  </a:lnTo>
                  <a:cubicBezTo>
                    <a:pt x="39536" y="77472"/>
                    <a:pt x="69318" y="41590"/>
                    <a:pt x="67263" y="39568"/>
                  </a:cubicBezTo>
                  <a:cubicBezTo>
                    <a:pt x="67200" y="39504"/>
                    <a:pt x="67113" y="39473"/>
                    <a:pt x="67005" y="39473"/>
                  </a:cubicBezTo>
                  <a:cubicBezTo>
                    <a:pt x="63657" y="39473"/>
                    <a:pt x="39485" y="69407"/>
                    <a:pt x="37905" y="72188"/>
                  </a:cubicBezTo>
                  <a:lnTo>
                    <a:pt x="37905" y="60347"/>
                  </a:lnTo>
                  <a:cubicBezTo>
                    <a:pt x="38699" y="59553"/>
                    <a:pt x="56496" y="45620"/>
                    <a:pt x="58582" y="43769"/>
                  </a:cubicBezTo>
                  <a:lnTo>
                    <a:pt x="58582" y="43769"/>
                  </a:lnTo>
                  <a:cubicBezTo>
                    <a:pt x="57942" y="43918"/>
                    <a:pt x="56783" y="44182"/>
                    <a:pt x="55455" y="44461"/>
                  </a:cubicBezTo>
                  <a:lnTo>
                    <a:pt x="54639" y="44461"/>
                  </a:lnTo>
                  <a:cubicBezTo>
                    <a:pt x="54215" y="44461"/>
                    <a:pt x="54215" y="44461"/>
                    <a:pt x="54215" y="44852"/>
                  </a:cubicBezTo>
                  <a:lnTo>
                    <a:pt x="52584" y="44852"/>
                  </a:lnTo>
                  <a:cubicBezTo>
                    <a:pt x="52584" y="44852"/>
                    <a:pt x="52193" y="44852"/>
                    <a:pt x="52193" y="45276"/>
                  </a:cubicBezTo>
                  <a:lnTo>
                    <a:pt x="50562" y="45276"/>
                  </a:lnTo>
                  <a:lnTo>
                    <a:pt x="50138" y="45668"/>
                  </a:lnTo>
                  <a:lnTo>
                    <a:pt x="48931" y="45668"/>
                  </a:lnTo>
                  <a:lnTo>
                    <a:pt x="48507" y="46092"/>
                  </a:lnTo>
                  <a:lnTo>
                    <a:pt x="47691" y="46092"/>
                  </a:lnTo>
                  <a:cubicBezTo>
                    <a:pt x="47300" y="46092"/>
                    <a:pt x="47300" y="46092"/>
                    <a:pt x="47300" y="46483"/>
                  </a:cubicBezTo>
                  <a:lnTo>
                    <a:pt x="46060" y="46483"/>
                  </a:lnTo>
                  <a:cubicBezTo>
                    <a:pt x="46060" y="46483"/>
                    <a:pt x="45669" y="46483"/>
                    <a:pt x="45669" y="46907"/>
                  </a:cubicBezTo>
                  <a:lnTo>
                    <a:pt x="44853" y="46907"/>
                  </a:lnTo>
                  <a:lnTo>
                    <a:pt x="44429" y="47299"/>
                  </a:lnTo>
                  <a:lnTo>
                    <a:pt x="43614" y="47299"/>
                  </a:lnTo>
                  <a:lnTo>
                    <a:pt x="43222" y="47723"/>
                  </a:lnTo>
                  <a:lnTo>
                    <a:pt x="42407" y="47723"/>
                  </a:lnTo>
                  <a:lnTo>
                    <a:pt x="42407" y="48114"/>
                  </a:lnTo>
                  <a:lnTo>
                    <a:pt x="41983" y="48114"/>
                  </a:lnTo>
                  <a:cubicBezTo>
                    <a:pt x="41591" y="48114"/>
                    <a:pt x="41591" y="48114"/>
                    <a:pt x="41591" y="48538"/>
                  </a:cubicBezTo>
                  <a:cubicBezTo>
                    <a:pt x="41167" y="48538"/>
                    <a:pt x="40776" y="48538"/>
                    <a:pt x="40776" y="48930"/>
                  </a:cubicBezTo>
                  <a:lnTo>
                    <a:pt x="39536" y="50169"/>
                  </a:lnTo>
                  <a:cubicBezTo>
                    <a:pt x="39145" y="50561"/>
                    <a:pt x="38721" y="50985"/>
                    <a:pt x="38721" y="51376"/>
                  </a:cubicBezTo>
                  <a:cubicBezTo>
                    <a:pt x="38329" y="51800"/>
                    <a:pt x="38329" y="51800"/>
                    <a:pt x="38329" y="52192"/>
                  </a:cubicBezTo>
                  <a:cubicBezTo>
                    <a:pt x="38329" y="52192"/>
                    <a:pt x="37905" y="52616"/>
                    <a:pt x="37905" y="53007"/>
                  </a:cubicBezTo>
                  <a:lnTo>
                    <a:pt x="37905" y="45668"/>
                  </a:lnTo>
                  <a:cubicBezTo>
                    <a:pt x="38721" y="44852"/>
                    <a:pt x="55030" y="30173"/>
                    <a:pt x="56270" y="28966"/>
                  </a:cubicBezTo>
                  <a:lnTo>
                    <a:pt x="56270" y="28966"/>
                  </a:lnTo>
                  <a:cubicBezTo>
                    <a:pt x="56270" y="28966"/>
                    <a:pt x="54639" y="29358"/>
                    <a:pt x="52584" y="29782"/>
                  </a:cubicBezTo>
                  <a:lnTo>
                    <a:pt x="51769" y="29782"/>
                  </a:lnTo>
                  <a:cubicBezTo>
                    <a:pt x="51769" y="30173"/>
                    <a:pt x="51377" y="30173"/>
                    <a:pt x="51377" y="30173"/>
                  </a:cubicBezTo>
                  <a:lnTo>
                    <a:pt x="50138" y="30173"/>
                  </a:lnTo>
                  <a:lnTo>
                    <a:pt x="50138" y="30597"/>
                  </a:lnTo>
                  <a:lnTo>
                    <a:pt x="48931" y="30597"/>
                  </a:lnTo>
                  <a:cubicBezTo>
                    <a:pt x="48507" y="30597"/>
                    <a:pt x="48507" y="30597"/>
                    <a:pt x="48507" y="30989"/>
                  </a:cubicBezTo>
                  <a:lnTo>
                    <a:pt x="47300" y="30989"/>
                  </a:lnTo>
                  <a:lnTo>
                    <a:pt x="46876" y="31413"/>
                  </a:lnTo>
                  <a:lnTo>
                    <a:pt x="46060" y="31413"/>
                  </a:lnTo>
                  <a:cubicBezTo>
                    <a:pt x="45669" y="31413"/>
                    <a:pt x="45669" y="31804"/>
                    <a:pt x="45669" y="31804"/>
                  </a:cubicBezTo>
                  <a:lnTo>
                    <a:pt x="44853" y="31804"/>
                  </a:lnTo>
                  <a:cubicBezTo>
                    <a:pt x="44429" y="31804"/>
                    <a:pt x="44429" y="32228"/>
                    <a:pt x="44429" y="32228"/>
                  </a:cubicBezTo>
                  <a:lnTo>
                    <a:pt x="44038" y="32228"/>
                  </a:lnTo>
                  <a:cubicBezTo>
                    <a:pt x="43614" y="32228"/>
                    <a:pt x="43614" y="32228"/>
                    <a:pt x="43614" y="32620"/>
                  </a:cubicBezTo>
                  <a:lnTo>
                    <a:pt x="42798" y="32620"/>
                  </a:lnTo>
                  <a:lnTo>
                    <a:pt x="42407" y="33044"/>
                  </a:lnTo>
                  <a:lnTo>
                    <a:pt x="41983" y="33044"/>
                  </a:lnTo>
                  <a:cubicBezTo>
                    <a:pt x="41983" y="33044"/>
                    <a:pt x="41591" y="33044"/>
                    <a:pt x="41591" y="33435"/>
                  </a:cubicBezTo>
                  <a:cubicBezTo>
                    <a:pt x="41167" y="33435"/>
                    <a:pt x="41167" y="33435"/>
                    <a:pt x="40776" y="33859"/>
                  </a:cubicBezTo>
                  <a:lnTo>
                    <a:pt x="40352" y="33859"/>
                  </a:lnTo>
                  <a:lnTo>
                    <a:pt x="40352" y="34251"/>
                  </a:lnTo>
                  <a:lnTo>
                    <a:pt x="39960" y="34251"/>
                  </a:lnTo>
                  <a:lnTo>
                    <a:pt x="39960" y="34675"/>
                  </a:lnTo>
                  <a:cubicBezTo>
                    <a:pt x="39536" y="34675"/>
                    <a:pt x="39145" y="35066"/>
                    <a:pt x="39145" y="35490"/>
                  </a:cubicBezTo>
                  <a:cubicBezTo>
                    <a:pt x="38721" y="35882"/>
                    <a:pt x="38721" y="35882"/>
                    <a:pt x="38721" y="36306"/>
                  </a:cubicBezTo>
                  <a:cubicBezTo>
                    <a:pt x="38329" y="36697"/>
                    <a:pt x="38329" y="37121"/>
                    <a:pt x="38329" y="37513"/>
                  </a:cubicBezTo>
                  <a:lnTo>
                    <a:pt x="37905" y="37937"/>
                  </a:lnTo>
                  <a:lnTo>
                    <a:pt x="37905" y="34251"/>
                  </a:lnTo>
                  <a:cubicBezTo>
                    <a:pt x="38721" y="33044"/>
                    <a:pt x="53399" y="16310"/>
                    <a:pt x="54215" y="15494"/>
                  </a:cubicBezTo>
                  <a:lnTo>
                    <a:pt x="54215" y="15103"/>
                  </a:lnTo>
                  <a:cubicBezTo>
                    <a:pt x="54215" y="15103"/>
                    <a:pt x="53008" y="15494"/>
                    <a:pt x="51377" y="15918"/>
                  </a:cubicBezTo>
                  <a:cubicBezTo>
                    <a:pt x="51377" y="15918"/>
                    <a:pt x="50953" y="15918"/>
                    <a:pt x="50953" y="16310"/>
                  </a:cubicBezTo>
                  <a:lnTo>
                    <a:pt x="49746" y="16310"/>
                  </a:lnTo>
                  <a:cubicBezTo>
                    <a:pt x="49746" y="16734"/>
                    <a:pt x="49746" y="16734"/>
                    <a:pt x="49322" y="16734"/>
                  </a:cubicBezTo>
                  <a:lnTo>
                    <a:pt x="48507" y="16734"/>
                  </a:lnTo>
                  <a:lnTo>
                    <a:pt x="48507" y="17125"/>
                  </a:lnTo>
                  <a:lnTo>
                    <a:pt x="47300" y="17125"/>
                  </a:lnTo>
                  <a:cubicBezTo>
                    <a:pt x="47300" y="17549"/>
                    <a:pt x="47300" y="17549"/>
                    <a:pt x="46876" y="17549"/>
                  </a:cubicBezTo>
                  <a:lnTo>
                    <a:pt x="46484" y="17549"/>
                  </a:lnTo>
                  <a:cubicBezTo>
                    <a:pt x="46484" y="17549"/>
                    <a:pt x="46060" y="17549"/>
                    <a:pt x="46060" y="17941"/>
                  </a:cubicBezTo>
                  <a:lnTo>
                    <a:pt x="45245" y="17941"/>
                  </a:lnTo>
                  <a:cubicBezTo>
                    <a:pt x="45245" y="17941"/>
                    <a:pt x="45245" y="18365"/>
                    <a:pt x="44853" y="18365"/>
                  </a:cubicBezTo>
                  <a:lnTo>
                    <a:pt x="44429" y="18365"/>
                  </a:lnTo>
                  <a:lnTo>
                    <a:pt x="44038" y="18756"/>
                  </a:lnTo>
                  <a:lnTo>
                    <a:pt x="43222" y="18756"/>
                  </a:lnTo>
                  <a:lnTo>
                    <a:pt x="43222" y="19180"/>
                  </a:lnTo>
                  <a:lnTo>
                    <a:pt x="42798" y="19180"/>
                  </a:lnTo>
                  <a:cubicBezTo>
                    <a:pt x="42407" y="19180"/>
                    <a:pt x="42407" y="19572"/>
                    <a:pt x="42407" y="19572"/>
                  </a:cubicBezTo>
                  <a:lnTo>
                    <a:pt x="41983" y="19572"/>
                  </a:lnTo>
                  <a:cubicBezTo>
                    <a:pt x="41983" y="19996"/>
                    <a:pt x="41591" y="19996"/>
                    <a:pt x="41591" y="19996"/>
                  </a:cubicBezTo>
                  <a:cubicBezTo>
                    <a:pt x="41167" y="19996"/>
                    <a:pt x="41167" y="19996"/>
                    <a:pt x="41167" y="20387"/>
                  </a:cubicBezTo>
                  <a:lnTo>
                    <a:pt x="40776" y="20387"/>
                  </a:lnTo>
                  <a:lnTo>
                    <a:pt x="40352" y="20811"/>
                  </a:lnTo>
                  <a:lnTo>
                    <a:pt x="39960" y="21203"/>
                  </a:lnTo>
                  <a:cubicBezTo>
                    <a:pt x="39536" y="21627"/>
                    <a:pt x="39145" y="22018"/>
                    <a:pt x="39145" y="22442"/>
                  </a:cubicBezTo>
                  <a:cubicBezTo>
                    <a:pt x="38721" y="22834"/>
                    <a:pt x="38721" y="22834"/>
                    <a:pt x="38721" y="23258"/>
                  </a:cubicBezTo>
                  <a:cubicBezTo>
                    <a:pt x="38329" y="23649"/>
                    <a:pt x="38329" y="24465"/>
                    <a:pt x="37905" y="24889"/>
                  </a:cubicBezTo>
                  <a:lnTo>
                    <a:pt x="37905" y="22018"/>
                  </a:lnTo>
                  <a:cubicBezTo>
                    <a:pt x="38329" y="21203"/>
                    <a:pt x="49322" y="1631"/>
                    <a:pt x="50138" y="0"/>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grpSp>
          <p:nvGrpSpPr>
            <p:cNvPr id="430" name="Google Shape;430;p31"/>
            <p:cNvGrpSpPr/>
            <p:nvPr/>
          </p:nvGrpSpPr>
          <p:grpSpPr>
            <a:xfrm>
              <a:off x="3026750" y="4676250"/>
              <a:ext cx="1733775" cy="2029000"/>
              <a:chOff x="3026750" y="4676250"/>
              <a:chExt cx="1733775" cy="2029000"/>
            </a:xfrm>
          </p:grpSpPr>
          <p:sp>
            <p:nvSpPr>
              <p:cNvPr id="431" name="Google Shape;431;p31"/>
              <p:cNvSpPr/>
              <p:nvPr/>
            </p:nvSpPr>
            <p:spPr>
              <a:xfrm>
                <a:off x="3026750" y="5663250"/>
                <a:ext cx="1733775" cy="1021600"/>
              </a:xfrm>
              <a:custGeom>
                <a:avLst/>
                <a:gdLst/>
                <a:ahLst/>
                <a:cxnLst/>
                <a:rect l="l" t="t" r="r" b="b"/>
                <a:pathLst>
                  <a:path w="69351" h="40864" extrusionOk="0">
                    <a:moveTo>
                      <a:pt x="67058" y="1"/>
                    </a:moveTo>
                    <a:cubicBezTo>
                      <a:pt x="63722" y="1"/>
                      <a:pt x="37882" y="32289"/>
                      <a:pt x="37550" y="32705"/>
                    </a:cubicBezTo>
                    <a:lnTo>
                      <a:pt x="37550" y="32705"/>
                    </a:lnTo>
                    <a:cubicBezTo>
                      <a:pt x="37474" y="32336"/>
                      <a:pt x="6785" y="6899"/>
                      <a:pt x="2807" y="6899"/>
                    </a:cubicBezTo>
                    <a:cubicBezTo>
                      <a:pt x="2661" y="6899"/>
                      <a:pt x="2551" y="6933"/>
                      <a:pt x="2480" y="7004"/>
                    </a:cubicBezTo>
                    <a:cubicBezTo>
                      <a:pt x="1" y="9059"/>
                      <a:pt x="37546" y="40864"/>
                      <a:pt x="37546" y="40864"/>
                    </a:cubicBezTo>
                    <a:cubicBezTo>
                      <a:pt x="37546" y="40864"/>
                      <a:pt x="69351" y="2535"/>
                      <a:pt x="67295" y="89"/>
                    </a:cubicBezTo>
                    <a:cubicBezTo>
                      <a:pt x="67237" y="30"/>
                      <a:pt x="67158" y="1"/>
                      <a:pt x="67058" y="1"/>
                    </a:cubicBezTo>
                    <a:close/>
                  </a:path>
                </a:pathLst>
              </a:custGeom>
              <a:solidFill>
                <a:srgbClr val="42892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32" name="Google Shape;432;p31"/>
              <p:cNvSpPr/>
              <p:nvPr/>
            </p:nvSpPr>
            <p:spPr>
              <a:xfrm>
                <a:off x="3945000" y="4676250"/>
                <a:ext cx="336025" cy="550500"/>
              </a:xfrm>
              <a:custGeom>
                <a:avLst/>
                <a:gdLst/>
                <a:ahLst/>
                <a:cxnLst/>
                <a:rect l="l" t="t" r="r" b="b"/>
                <a:pathLst>
                  <a:path w="13441" h="22020" extrusionOk="0">
                    <a:moveTo>
                      <a:pt x="13440" y="1"/>
                    </a:moveTo>
                    <a:cubicBezTo>
                      <a:pt x="13440" y="1"/>
                      <a:pt x="6101" y="2448"/>
                      <a:pt x="3263" y="6525"/>
                    </a:cubicBezTo>
                    <a:cubicBezTo>
                      <a:pt x="1" y="10211"/>
                      <a:pt x="816" y="22019"/>
                      <a:pt x="816" y="22019"/>
                    </a:cubicBezTo>
                    <a:cubicBezTo>
                      <a:pt x="1208" y="22019"/>
                      <a:pt x="13440" y="1"/>
                      <a:pt x="13440" y="1"/>
                    </a:cubicBezTo>
                    <a:close/>
                  </a:path>
                </a:pathLst>
              </a:custGeom>
              <a:solidFill>
                <a:srgbClr val="DB5B2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33" name="Google Shape;433;p31"/>
              <p:cNvSpPr/>
              <p:nvPr/>
            </p:nvSpPr>
            <p:spPr>
              <a:xfrm>
                <a:off x="3965400" y="4676250"/>
                <a:ext cx="315625" cy="398000"/>
              </a:xfrm>
              <a:custGeom>
                <a:avLst/>
                <a:gdLst/>
                <a:ahLst/>
                <a:cxnLst/>
                <a:rect l="l" t="t" r="r" b="b"/>
                <a:pathLst>
                  <a:path w="12625" h="15920" extrusionOk="0">
                    <a:moveTo>
                      <a:pt x="12624" y="1"/>
                    </a:moveTo>
                    <a:cubicBezTo>
                      <a:pt x="12233" y="425"/>
                      <a:pt x="5285" y="2872"/>
                      <a:pt x="2447" y="6525"/>
                    </a:cubicBezTo>
                    <a:cubicBezTo>
                      <a:pt x="816" y="8156"/>
                      <a:pt x="0" y="12657"/>
                      <a:pt x="0" y="15919"/>
                    </a:cubicBezTo>
                    <a:cubicBezTo>
                      <a:pt x="392" y="13864"/>
                      <a:pt x="1631" y="10211"/>
                      <a:pt x="3654" y="7340"/>
                    </a:cubicBezTo>
                    <a:cubicBezTo>
                      <a:pt x="5709" y="4078"/>
                      <a:pt x="10178" y="1632"/>
                      <a:pt x="12624" y="425"/>
                    </a:cubicBezTo>
                    <a:lnTo>
                      <a:pt x="12624" y="1"/>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34" name="Google Shape;434;p31"/>
              <p:cNvSpPr/>
              <p:nvPr/>
            </p:nvSpPr>
            <p:spPr>
              <a:xfrm>
                <a:off x="3547050" y="4890725"/>
                <a:ext cx="418375" cy="478725"/>
              </a:xfrm>
              <a:custGeom>
                <a:avLst/>
                <a:gdLst/>
                <a:ahLst/>
                <a:cxnLst/>
                <a:rect l="l" t="t" r="r" b="b"/>
                <a:pathLst>
                  <a:path w="16735" h="19149" extrusionOk="0">
                    <a:moveTo>
                      <a:pt x="0" y="1"/>
                    </a:moveTo>
                    <a:lnTo>
                      <a:pt x="0" y="1"/>
                    </a:lnTo>
                    <a:cubicBezTo>
                      <a:pt x="1" y="1"/>
                      <a:pt x="16310" y="19149"/>
                      <a:pt x="16734" y="19149"/>
                    </a:cubicBezTo>
                    <a:lnTo>
                      <a:pt x="16734" y="16702"/>
                    </a:lnTo>
                    <a:cubicBezTo>
                      <a:pt x="16734" y="13440"/>
                      <a:pt x="16734" y="7732"/>
                      <a:pt x="13864" y="5709"/>
                    </a:cubicBezTo>
                    <a:cubicBezTo>
                      <a:pt x="9395" y="2448"/>
                      <a:pt x="1" y="1"/>
                      <a:pt x="0" y="1"/>
                    </a:cubicBezTo>
                    <a:close/>
                  </a:path>
                </a:pathLst>
              </a:custGeom>
              <a:solidFill>
                <a:srgbClr val="DB5B2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35" name="Google Shape;435;p31"/>
              <p:cNvSpPr/>
              <p:nvPr/>
            </p:nvSpPr>
            <p:spPr>
              <a:xfrm>
                <a:off x="3547050" y="4890725"/>
                <a:ext cx="418375" cy="346625"/>
              </a:xfrm>
              <a:custGeom>
                <a:avLst/>
                <a:gdLst/>
                <a:ahLst/>
                <a:cxnLst/>
                <a:rect l="l" t="t" r="r" b="b"/>
                <a:pathLst>
                  <a:path w="16735" h="13865" extrusionOk="0">
                    <a:moveTo>
                      <a:pt x="0" y="1"/>
                    </a:moveTo>
                    <a:lnTo>
                      <a:pt x="0" y="392"/>
                    </a:lnTo>
                    <a:cubicBezTo>
                      <a:pt x="3262" y="1208"/>
                      <a:pt x="8971" y="3654"/>
                      <a:pt x="12233" y="6101"/>
                    </a:cubicBezTo>
                    <a:cubicBezTo>
                      <a:pt x="14679" y="8547"/>
                      <a:pt x="15919" y="11809"/>
                      <a:pt x="16734" y="13864"/>
                    </a:cubicBezTo>
                    <a:cubicBezTo>
                      <a:pt x="16734" y="10602"/>
                      <a:pt x="15919" y="7340"/>
                      <a:pt x="13864" y="5709"/>
                    </a:cubicBezTo>
                    <a:cubicBezTo>
                      <a:pt x="9395" y="2447"/>
                      <a:pt x="424" y="392"/>
                      <a:pt x="0"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36" name="Google Shape;436;p31"/>
              <p:cNvSpPr/>
              <p:nvPr/>
            </p:nvSpPr>
            <p:spPr>
              <a:xfrm>
                <a:off x="3954800" y="5063625"/>
                <a:ext cx="428150" cy="468925"/>
              </a:xfrm>
              <a:custGeom>
                <a:avLst/>
                <a:gdLst/>
                <a:ahLst/>
                <a:cxnLst/>
                <a:rect l="l" t="t" r="r" b="b"/>
                <a:pathLst>
                  <a:path w="17126" h="18757" extrusionOk="0">
                    <a:moveTo>
                      <a:pt x="17126" y="0"/>
                    </a:moveTo>
                    <a:lnTo>
                      <a:pt x="17126" y="0"/>
                    </a:lnTo>
                    <a:cubicBezTo>
                      <a:pt x="17125" y="1"/>
                      <a:pt x="7764" y="2056"/>
                      <a:pt x="3686" y="5317"/>
                    </a:cubicBezTo>
                    <a:cubicBezTo>
                      <a:pt x="0" y="7764"/>
                      <a:pt x="424" y="15103"/>
                      <a:pt x="424" y="17941"/>
                    </a:cubicBezTo>
                    <a:cubicBezTo>
                      <a:pt x="816" y="18365"/>
                      <a:pt x="424" y="18757"/>
                      <a:pt x="424" y="18757"/>
                    </a:cubicBezTo>
                    <a:cubicBezTo>
                      <a:pt x="816" y="18757"/>
                      <a:pt x="17125" y="1"/>
                      <a:pt x="17126" y="0"/>
                    </a:cubicBezTo>
                    <a:close/>
                  </a:path>
                </a:pathLst>
              </a:custGeom>
              <a:solidFill>
                <a:srgbClr val="DB5B2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37" name="Google Shape;437;p31"/>
              <p:cNvSpPr/>
              <p:nvPr/>
            </p:nvSpPr>
            <p:spPr>
              <a:xfrm>
                <a:off x="3965400" y="5063625"/>
                <a:ext cx="417550" cy="336825"/>
              </a:xfrm>
              <a:custGeom>
                <a:avLst/>
                <a:gdLst/>
                <a:ahLst/>
                <a:cxnLst/>
                <a:rect l="l" t="t" r="r" b="b"/>
                <a:pathLst>
                  <a:path w="16702" h="13473" extrusionOk="0">
                    <a:moveTo>
                      <a:pt x="16702" y="0"/>
                    </a:moveTo>
                    <a:cubicBezTo>
                      <a:pt x="16310" y="0"/>
                      <a:pt x="7340" y="2055"/>
                      <a:pt x="3262" y="5317"/>
                    </a:cubicBezTo>
                    <a:cubicBezTo>
                      <a:pt x="816" y="6948"/>
                      <a:pt x="0" y="10602"/>
                      <a:pt x="0" y="13472"/>
                    </a:cubicBezTo>
                    <a:cubicBezTo>
                      <a:pt x="816" y="11417"/>
                      <a:pt x="2023" y="8579"/>
                      <a:pt x="4893" y="6133"/>
                    </a:cubicBezTo>
                    <a:cubicBezTo>
                      <a:pt x="7731" y="3262"/>
                      <a:pt x="13440" y="816"/>
                      <a:pt x="16702"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38" name="Google Shape;438;p31"/>
              <p:cNvSpPr/>
              <p:nvPr/>
            </p:nvSpPr>
            <p:spPr>
              <a:xfrm>
                <a:off x="3506275" y="5287875"/>
                <a:ext cx="499925" cy="407775"/>
              </a:xfrm>
              <a:custGeom>
                <a:avLst/>
                <a:gdLst/>
                <a:ahLst/>
                <a:cxnLst/>
                <a:rect l="l" t="t" r="r" b="b"/>
                <a:pathLst>
                  <a:path w="19997" h="16311" extrusionOk="0">
                    <a:moveTo>
                      <a:pt x="0" y="1"/>
                    </a:moveTo>
                    <a:cubicBezTo>
                      <a:pt x="1" y="1"/>
                      <a:pt x="17941" y="16311"/>
                      <a:pt x="18365" y="16311"/>
                    </a:cubicBezTo>
                    <a:cubicBezTo>
                      <a:pt x="18365" y="16311"/>
                      <a:pt x="19996" y="7340"/>
                      <a:pt x="15103" y="4502"/>
                    </a:cubicBezTo>
                    <a:cubicBezTo>
                      <a:pt x="10210" y="1632"/>
                      <a:pt x="1" y="1"/>
                      <a:pt x="0" y="1"/>
                    </a:cubicBezTo>
                    <a:close/>
                  </a:path>
                </a:pathLst>
              </a:custGeom>
              <a:solidFill>
                <a:srgbClr val="DB5B2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39" name="Google Shape;439;p31"/>
              <p:cNvSpPr/>
              <p:nvPr/>
            </p:nvSpPr>
            <p:spPr>
              <a:xfrm>
                <a:off x="3506275" y="5287875"/>
                <a:ext cx="459150" cy="285450"/>
              </a:xfrm>
              <a:custGeom>
                <a:avLst/>
                <a:gdLst/>
                <a:ahLst/>
                <a:cxnLst/>
                <a:rect l="l" t="t" r="r" b="b"/>
                <a:pathLst>
                  <a:path w="18366" h="11418" extrusionOk="0">
                    <a:moveTo>
                      <a:pt x="0" y="1"/>
                    </a:moveTo>
                    <a:lnTo>
                      <a:pt x="0" y="1"/>
                    </a:lnTo>
                    <a:cubicBezTo>
                      <a:pt x="3262" y="816"/>
                      <a:pt x="9786" y="2871"/>
                      <a:pt x="13048" y="4894"/>
                    </a:cubicBezTo>
                    <a:cubicBezTo>
                      <a:pt x="16310" y="7340"/>
                      <a:pt x="17941" y="9787"/>
                      <a:pt x="18365" y="11418"/>
                    </a:cubicBezTo>
                    <a:cubicBezTo>
                      <a:pt x="18365" y="8971"/>
                      <a:pt x="17550" y="5709"/>
                      <a:pt x="15103" y="4502"/>
                    </a:cubicBezTo>
                    <a:cubicBezTo>
                      <a:pt x="10602" y="1632"/>
                      <a:pt x="1" y="1"/>
                      <a:pt x="0"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40" name="Google Shape;440;p31"/>
              <p:cNvSpPr/>
              <p:nvPr/>
            </p:nvSpPr>
            <p:spPr>
              <a:xfrm>
                <a:off x="3965400" y="5400425"/>
                <a:ext cx="468925" cy="417550"/>
              </a:xfrm>
              <a:custGeom>
                <a:avLst/>
                <a:gdLst/>
                <a:ahLst/>
                <a:cxnLst/>
                <a:rect l="l" t="t" r="r" b="b"/>
                <a:pathLst>
                  <a:path w="18757" h="16702" extrusionOk="0">
                    <a:moveTo>
                      <a:pt x="18757" y="0"/>
                    </a:moveTo>
                    <a:cubicBezTo>
                      <a:pt x="18756" y="0"/>
                      <a:pt x="8155" y="2023"/>
                      <a:pt x="3654" y="4893"/>
                    </a:cubicBezTo>
                    <a:cubicBezTo>
                      <a:pt x="392" y="6524"/>
                      <a:pt x="0" y="11417"/>
                      <a:pt x="0" y="14255"/>
                    </a:cubicBezTo>
                    <a:lnTo>
                      <a:pt x="0" y="16702"/>
                    </a:lnTo>
                    <a:cubicBezTo>
                      <a:pt x="392" y="16702"/>
                      <a:pt x="18756" y="1"/>
                      <a:pt x="18757" y="0"/>
                    </a:cubicBezTo>
                    <a:close/>
                  </a:path>
                </a:pathLst>
              </a:custGeom>
              <a:solidFill>
                <a:srgbClr val="DB5B2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41" name="Google Shape;441;p31"/>
              <p:cNvSpPr/>
              <p:nvPr/>
            </p:nvSpPr>
            <p:spPr>
              <a:xfrm>
                <a:off x="3965400" y="5400425"/>
                <a:ext cx="468925" cy="295225"/>
              </a:xfrm>
              <a:custGeom>
                <a:avLst/>
                <a:gdLst/>
                <a:ahLst/>
                <a:cxnLst/>
                <a:rect l="l" t="t" r="r" b="b"/>
                <a:pathLst>
                  <a:path w="18757" h="11809" extrusionOk="0">
                    <a:moveTo>
                      <a:pt x="18757" y="0"/>
                    </a:moveTo>
                    <a:cubicBezTo>
                      <a:pt x="18333" y="392"/>
                      <a:pt x="8155" y="2023"/>
                      <a:pt x="3262" y="4893"/>
                    </a:cubicBezTo>
                    <a:cubicBezTo>
                      <a:pt x="816" y="6100"/>
                      <a:pt x="392" y="9362"/>
                      <a:pt x="0" y="11809"/>
                    </a:cubicBezTo>
                    <a:cubicBezTo>
                      <a:pt x="816" y="10178"/>
                      <a:pt x="2447" y="7340"/>
                      <a:pt x="5285" y="5285"/>
                    </a:cubicBezTo>
                    <a:cubicBezTo>
                      <a:pt x="8547" y="3262"/>
                      <a:pt x="15071" y="1207"/>
                      <a:pt x="18757" y="392"/>
                    </a:cubicBezTo>
                    <a:lnTo>
                      <a:pt x="18757" y="0"/>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42" name="Google Shape;442;p31"/>
              <p:cNvSpPr/>
              <p:nvPr/>
            </p:nvSpPr>
            <p:spPr>
              <a:xfrm>
                <a:off x="3465500" y="5634475"/>
                <a:ext cx="509700" cy="387375"/>
              </a:xfrm>
              <a:custGeom>
                <a:avLst/>
                <a:gdLst/>
                <a:ahLst/>
                <a:cxnLst/>
                <a:rect l="l" t="t" r="r" b="b"/>
                <a:pathLst>
                  <a:path w="20388" h="15495" extrusionOk="0">
                    <a:moveTo>
                      <a:pt x="0" y="0"/>
                    </a:moveTo>
                    <a:cubicBezTo>
                      <a:pt x="1" y="0"/>
                      <a:pt x="19572" y="15103"/>
                      <a:pt x="19996" y="15495"/>
                    </a:cubicBezTo>
                    <a:lnTo>
                      <a:pt x="19996" y="14288"/>
                    </a:lnTo>
                    <a:cubicBezTo>
                      <a:pt x="20388" y="11841"/>
                      <a:pt x="20388" y="6524"/>
                      <a:pt x="16734" y="4502"/>
                    </a:cubicBezTo>
                    <a:cubicBezTo>
                      <a:pt x="11417" y="1631"/>
                      <a:pt x="1" y="0"/>
                      <a:pt x="0" y="0"/>
                    </a:cubicBezTo>
                    <a:close/>
                  </a:path>
                </a:pathLst>
              </a:custGeom>
              <a:solidFill>
                <a:srgbClr val="DB5B2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43" name="Google Shape;443;p31"/>
              <p:cNvSpPr/>
              <p:nvPr/>
            </p:nvSpPr>
            <p:spPr>
              <a:xfrm>
                <a:off x="3465500" y="5634475"/>
                <a:ext cx="499925" cy="275650"/>
              </a:xfrm>
              <a:custGeom>
                <a:avLst/>
                <a:gdLst/>
                <a:ahLst/>
                <a:cxnLst/>
                <a:rect l="l" t="t" r="r" b="b"/>
                <a:pathLst>
                  <a:path w="19997" h="11026" extrusionOk="0">
                    <a:moveTo>
                      <a:pt x="0" y="0"/>
                    </a:moveTo>
                    <a:cubicBezTo>
                      <a:pt x="70" y="0"/>
                      <a:pt x="423" y="44"/>
                      <a:pt x="989" y="130"/>
                    </a:cubicBezTo>
                    <a:lnTo>
                      <a:pt x="989" y="130"/>
                    </a:lnTo>
                    <a:cubicBezTo>
                      <a:pt x="793" y="84"/>
                      <a:pt x="605" y="41"/>
                      <a:pt x="424" y="0"/>
                    </a:cubicBezTo>
                    <a:close/>
                    <a:moveTo>
                      <a:pt x="989" y="130"/>
                    </a:moveTo>
                    <a:cubicBezTo>
                      <a:pt x="4756" y="1019"/>
                      <a:pt x="11206" y="2971"/>
                      <a:pt x="14679" y="4893"/>
                    </a:cubicBezTo>
                    <a:cubicBezTo>
                      <a:pt x="17941" y="6948"/>
                      <a:pt x="19572" y="9395"/>
                      <a:pt x="19996" y="11026"/>
                    </a:cubicBezTo>
                    <a:cubicBezTo>
                      <a:pt x="19996" y="8579"/>
                      <a:pt x="19181" y="5709"/>
                      <a:pt x="16734" y="4502"/>
                    </a:cubicBezTo>
                    <a:cubicBezTo>
                      <a:pt x="12289" y="2102"/>
                      <a:pt x="3875" y="568"/>
                      <a:pt x="989" y="13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44" name="Google Shape;444;p31"/>
              <p:cNvSpPr/>
              <p:nvPr/>
            </p:nvSpPr>
            <p:spPr>
              <a:xfrm>
                <a:off x="3954800" y="5777175"/>
                <a:ext cx="550475" cy="407775"/>
              </a:xfrm>
              <a:custGeom>
                <a:avLst/>
                <a:gdLst/>
                <a:ahLst/>
                <a:cxnLst/>
                <a:rect l="l" t="t" r="r" b="b"/>
                <a:pathLst>
                  <a:path w="22019" h="16311" extrusionOk="0">
                    <a:moveTo>
                      <a:pt x="22019" y="1"/>
                    </a:moveTo>
                    <a:cubicBezTo>
                      <a:pt x="22018" y="1"/>
                      <a:pt x="9786" y="1632"/>
                      <a:pt x="4502" y="4502"/>
                    </a:cubicBezTo>
                    <a:cubicBezTo>
                      <a:pt x="0" y="6525"/>
                      <a:pt x="424" y="12657"/>
                      <a:pt x="424" y="15104"/>
                    </a:cubicBezTo>
                    <a:cubicBezTo>
                      <a:pt x="816" y="15919"/>
                      <a:pt x="424" y="16311"/>
                      <a:pt x="424" y="16311"/>
                    </a:cubicBezTo>
                    <a:cubicBezTo>
                      <a:pt x="816" y="16311"/>
                      <a:pt x="22018" y="1"/>
                      <a:pt x="22019" y="1"/>
                    </a:cubicBezTo>
                    <a:close/>
                  </a:path>
                </a:pathLst>
              </a:custGeom>
              <a:solidFill>
                <a:srgbClr val="DB5B2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45" name="Google Shape;445;p31"/>
              <p:cNvSpPr/>
              <p:nvPr/>
            </p:nvSpPr>
            <p:spPr>
              <a:xfrm>
                <a:off x="3965400" y="5777588"/>
                <a:ext cx="539875" cy="285450"/>
              </a:xfrm>
              <a:custGeom>
                <a:avLst/>
                <a:gdLst/>
                <a:ahLst/>
                <a:cxnLst/>
                <a:rect l="l" t="t" r="r" b="b"/>
                <a:pathLst>
                  <a:path w="21595" h="11418" extrusionOk="0">
                    <a:moveTo>
                      <a:pt x="21203" y="1"/>
                    </a:moveTo>
                    <a:cubicBezTo>
                      <a:pt x="21055" y="33"/>
                      <a:pt x="20901" y="68"/>
                      <a:pt x="20741" y="105"/>
                    </a:cubicBezTo>
                    <a:lnTo>
                      <a:pt x="20741" y="105"/>
                    </a:lnTo>
                    <a:cubicBezTo>
                      <a:pt x="21234" y="36"/>
                      <a:pt x="21537" y="1"/>
                      <a:pt x="21595" y="1"/>
                    </a:cubicBezTo>
                    <a:close/>
                    <a:moveTo>
                      <a:pt x="20741" y="105"/>
                    </a:moveTo>
                    <a:lnTo>
                      <a:pt x="20741" y="105"/>
                    </a:lnTo>
                    <a:cubicBezTo>
                      <a:pt x="17873" y="506"/>
                      <a:pt x="8588" y="2053"/>
                      <a:pt x="4078" y="4502"/>
                    </a:cubicBezTo>
                    <a:cubicBezTo>
                      <a:pt x="1207" y="5709"/>
                      <a:pt x="392" y="8971"/>
                      <a:pt x="0" y="11418"/>
                    </a:cubicBezTo>
                    <a:cubicBezTo>
                      <a:pt x="816" y="9787"/>
                      <a:pt x="2447" y="7340"/>
                      <a:pt x="6100" y="4894"/>
                    </a:cubicBezTo>
                    <a:cubicBezTo>
                      <a:pt x="9639" y="2952"/>
                      <a:pt x="16904" y="981"/>
                      <a:pt x="20741" y="105"/>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46" name="Google Shape;446;p31"/>
              <p:cNvSpPr/>
              <p:nvPr/>
            </p:nvSpPr>
            <p:spPr>
              <a:xfrm>
                <a:off x="3435325" y="5950875"/>
                <a:ext cx="550475" cy="407775"/>
              </a:xfrm>
              <a:custGeom>
                <a:avLst/>
                <a:gdLst/>
                <a:ahLst/>
                <a:cxnLst/>
                <a:rect l="l" t="t" r="r" b="b"/>
                <a:pathLst>
                  <a:path w="22019" h="16311" extrusionOk="0">
                    <a:moveTo>
                      <a:pt x="0" y="1"/>
                    </a:moveTo>
                    <a:lnTo>
                      <a:pt x="0" y="1"/>
                    </a:lnTo>
                    <a:cubicBezTo>
                      <a:pt x="1" y="1"/>
                      <a:pt x="20779" y="16311"/>
                      <a:pt x="21203" y="16311"/>
                    </a:cubicBezTo>
                    <a:lnTo>
                      <a:pt x="21203" y="15495"/>
                    </a:lnTo>
                    <a:cubicBezTo>
                      <a:pt x="21595" y="13049"/>
                      <a:pt x="22019" y="6916"/>
                      <a:pt x="17517" y="4470"/>
                    </a:cubicBezTo>
                    <a:cubicBezTo>
                      <a:pt x="12233" y="1632"/>
                      <a:pt x="1" y="1"/>
                      <a:pt x="0" y="1"/>
                    </a:cubicBezTo>
                    <a:close/>
                  </a:path>
                </a:pathLst>
              </a:custGeom>
              <a:solidFill>
                <a:srgbClr val="DB5B2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47" name="Google Shape;447;p31"/>
              <p:cNvSpPr/>
              <p:nvPr/>
            </p:nvSpPr>
            <p:spPr>
              <a:xfrm>
                <a:off x="3435325" y="5946325"/>
                <a:ext cx="530100" cy="295250"/>
              </a:xfrm>
              <a:custGeom>
                <a:avLst/>
                <a:gdLst/>
                <a:ahLst/>
                <a:cxnLst/>
                <a:rect l="l" t="t" r="r" b="b"/>
                <a:pathLst>
                  <a:path w="21204" h="11810" extrusionOk="0">
                    <a:moveTo>
                      <a:pt x="0" y="1"/>
                    </a:moveTo>
                    <a:cubicBezTo>
                      <a:pt x="4078" y="816"/>
                      <a:pt x="11809" y="2839"/>
                      <a:pt x="15495" y="5285"/>
                    </a:cubicBezTo>
                    <a:cubicBezTo>
                      <a:pt x="18757" y="7340"/>
                      <a:pt x="20388" y="10178"/>
                      <a:pt x="21203" y="11809"/>
                    </a:cubicBezTo>
                    <a:cubicBezTo>
                      <a:pt x="21203" y="8971"/>
                      <a:pt x="20388" y="6101"/>
                      <a:pt x="17517" y="4470"/>
                    </a:cubicBezTo>
                    <a:cubicBezTo>
                      <a:pt x="12233" y="2023"/>
                      <a:pt x="392" y="1"/>
                      <a:pt x="0"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48" name="Google Shape;448;p31"/>
              <p:cNvSpPr/>
              <p:nvPr/>
            </p:nvSpPr>
            <p:spPr>
              <a:xfrm>
                <a:off x="3965400" y="5135375"/>
                <a:ext cx="9800" cy="1569875"/>
              </a:xfrm>
              <a:custGeom>
                <a:avLst/>
                <a:gdLst/>
                <a:ahLst/>
                <a:cxnLst/>
                <a:rect l="l" t="t" r="r" b="b"/>
                <a:pathLst>
                  <a:path w="392" h="62795" extrusionOk="0">
                    <a:moveTo>
                      <a:pt x="0" y="1"/>
                    </a:moveTo>
                    <a:lnTo>
                      <a:pt x="0" y="392"/>
                    </a:lnTo>
                    <a:lnTo>
                      <a:pt x="0" y="62370"/>
                    </a:lnTo>
                    <a:lnTo>
                      <a:pt x="0" y="62794"/>
                    </a:lnTo>
                    <a:lnTo>
                      <a:pt x="392" y="62370"/>
                    </a:lnTo>
                    <a:lnTo>
                      <a:pt x="392" y="392"/>
                    </a:lnTo>
                    <a:cubicBezTo>
                      <a:pt x="392" y="1"/>
                      <a:pt x="0" y="1"/>
                      <a:pt x="0" y="1"/>
                    </a:cubicBezTo>
                    <a:close/>
                  </a:path>
                </a:pathLst>
              </a:custGeom>
              <a:solidFill>
                <a:srgbClr val="006E2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grpSp>
      </p:gr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5301" y="1737710"/>
            <a:ext cx="6988800" cy="437757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4703537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8D6EC2B3-5C86-4C47-9C2B-E8A97951246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54081" y="163144"/>
            <a:ext cx="11483837" cy="6531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48513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6ce_24">
            <a:extLst>
              <a:ext uri="{FF2B5EF4-FFF2-40B4-BE49-F238E27FC236}">
                <a16:creationId xmlns:a16="http://schemas.microsoft.com/office/drawing/2014/main" id="{7ED8880E-1850-4D99-8D43-32BB59A017F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63826" y="178905"/>
            <a:ext cx="11211339" cy="6460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56743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96E9A69A-C776-4A50-879B-7CB36E2F766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03363" y="283264"/>
            <a:ext cx="11377820" cy="6433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39117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704;p46"/>
          <p:cNvSpPr txBox="1">
            <a:spLocks/>
          </p:cNvSpPr>
          <p:nvPr/>
        </p:nvSpPr>
        <p:spPr>
          <a:xfrm>
            <a:off x="4112154" y="288561"/>
            <a:ext cx="5161560" cy="957915"/>
          </a:xfrm>
          <a:prstGeom prst="rect">
            <a:avLst/>
          </a:prstGeom>
          <a:noFill/>
          <a:ln>
            <a:noFill/>
          </a:ln>
        </p:spPr>
        <p:txBody>
          <a:bodyPr spcFirstLastPara="1" vert="horz" wrap="square" lIns="121900" tIns="121900" rIns="121900" bIns="121900" rtlCol="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Fredoka One"/>
              <a:buNone/>
              <a:defRPr sz="6667" b="0" i="0" u="none" strike="noStrike" cap="none">
                <a:solidFill>
                  <a:schemeClr val="dk1"/>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3600"/>
              <a:buFont typeface="Fredoka One"/>
              <a:buNone/>
              <a:defRPr sz="48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3600"/>
              <a:buFont typeface="Fredoka One"/>
              <a:buNone/>
              <a:defRPr sz="48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3600"/>
              <a:buFont typeface="Fredoka One"/>
              <a:buNone/>
              <a:defRPr sz="48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3600"/>
              <a:buFont typeface="Fredoka One"/>
              <a:buNone/>
              <a:defRPr sz="48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3600"/>
              <a:buFont typeface="Fredoka One"/>
              <a:buNone/>
              <a:defRPr sz="48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3600"/>
              <a:buFont typeface="Fredoka One"/>
              <a:buNone/>
              <a:defRPr sz="48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3600"/>
              <a:buFont typeface="Fredoka One"/>
              <a:buNone/>
              <a:defRPr sz="48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3600"/>
              <a:buFont typeface="Fredoka One"/>
              <a:buNone/>
              <a:defRPr sz="4800" b="0" i="0" u="none" strike="noStrike" cap="none">
                <a:solidFill>
                  <a:schemeClr val="dk1"/>
                </a:solidFill>
                <a:latin typeface="Fredoka One"/>
                <a:ea typeface="Fredoka One"/>
                <a:cs typeface="Fredoka One"/>
                <a:sym typeface="Fredoka One"/>
              </a:defRPr>
            </a:lvl9pPr>
          </a:lstStyle>
          <a:p>
            <a:pPr marL="0" marR="0" lvl="0" indent="0" algn="l" defTabSz="914400" rtl="0" eaLnBrk="1" fontAlgn="auto" latinLnBrk="0" hangingPunct="1">
              <a:lnSpc>
                <a:spcPct val="100000"/>
              </a:lnSpc>
              <a:spcBef>
                <a:spcPts val="0"/>
              </a:spcBef>
              <a:spcAft>
                <a:spcPts val="0"/>
              </a:spcAft>
              <a:buClr>
                <a:srgbClr val="191919"/>
              </a:buClr>
              <a:buSzPts val="3600"/>
              <a:buFont typeface="Fredoka One"/>
              <a:buNone/>
              <a:tabLst/>
              <a:defRPr/>
            </a:pPr>
            <a:r>
              <a:rPr kumimoji="0" lang="en-ZW" sz="5400" b="1" i="0" u="none" strike="noStrike" kern="0" cap="none" spc="0" normalizeH="0" baseline="0" noProof="0" dirty="0">
                <a:ln>
                  <a:noFill/>
                </a:ln>
                <a:solidFill>
                  <a:srgbClr val="191919"/>
                </a:solidFill>
                <a:effectLst/>
                <a:uLnTx/>
                <a:uFillTx/>
                <a:latin typeface="Arial Narrow" panose="020B0606020202030204" pitchFamily="34" charset="0"/>
                <a:sym typeface="Fredoka One"/>
              </a:rPr>
              <a:t>NHÓM KẾT NỐI</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2848" y="1249559"/>
            <a:ext cx="6649326" cy="4316099"/>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4" name="Google Shape;1679;p46"/>
          <p:cNvGrpSpPr/>
          <p:nvPr/>
        </p:nvGrpSpPr>
        <p:grpSpPr>
          <a:xfrm>
            <a:off x="8196236" y="1382754"/>
            <a:ext cx="3952675" cy="4734055"/>
            <a:chOff x="5795275" y="703212"/>
            <a:chExt cx="2964506" cy="3550541"/>
          </a:xfrm>
        </p:grpSpPr>
        <p:sp>
          <p:nvSpPr>
            <p:cNvPr id="5" name="Google Shape;1680;p46"/>
            <p:cNvSpPr/>
            <p:nvPr/>
          </p:nvSpPr>
          <p:spPr>
            <a:xfrm>
              <a:off x="5795275" y="703212"/>
              <a:ext cx="2964506" cy="3550541"/>
            </a:xfrm>
            <a:custGeom>
              <a:avLst/>
              <a:gdLst/>
              <a:ahLst/>
              <a:cxnLst/>
              <a:rect l="l" t="t" r="r" b="b"/>
              <a:pathLst>
                <a:path w="175052" h="209657" extrusionOk="0">
                  <a:moveTo>
                    <a:pt x="87686" y="0"/>
                  </a:moveTo>
                  <a:lnTo>
                    <a:pt x="83200" y="107"/>
                  </a:lnTo>
                  <a:lnTo>
                    <a:pt x="74442" y="961"/>
                  </a:lnTo>
                  <a:lnTo>
                    <a:pt x="65898" y="2670"/>
                  </a:lnTo>
                  <a:lnTo>
                    <a:pt x="57674" y="5233"/>
                  </a:lnTo>
                  <a:lnTo>
                    <a:pt x="49877" y="8544"/>
                  </a:lnTo>
                  <a:lnTo>
                    <a:pt x="42401" y="12603"/>
                  </a:lnTo>
                  <a:lnTo>
                    <a:pt x="35459" y="17302"/>
                  </a:lnTo>
                  <a:lnTo>
                    <a:pt x="28944" y="22643"/>
                  </a:lnTo>
                  <a:lnTo>
                    <a:pt x="23070" y="28624"/>
                  </a:lnTo>
                  <a:lnTo>
                    <a:pt x="17729" y="35032"/>
                  </a:lnTo>
                  <a:lnTo>
                    <a:pt x="13030" y="42081"/>
                  </a:lnTo>
                  <a:lnTo>
                    <a:pt x="8972" y="49450"/>
                  </a:lnTo>
                  <a:lnTo>
                    <a:pt x="5661" y="57247"/>
                  </a:lnTo>
                  <a:lnTo>
                    <a:pt x="3097" y="65471"/>
                  </a:lnTo>
                  <a:lnTo>
                    <a:pt x="1388" y="74015"/>
                  </a:lnTo>
                  <a:lnTo>
                    <a:pt x="427" y="82880"/>
                  </a:lnTo>
                  <a:lnTo>
                    <a:pt x="427" y="87366"/>
                  </a:lnTo>
                  <a:lnTo>
                    <a:pt x="0" y="209657"/>
                  </a:lnTo>
                  <a:lnTo>
                    <a:pt x="174731" y="209657"/>
                  </a:lnTo>
                  <a:lnTo>
                    <a:pt x="175052" y="87366"/>
                  </a:lnTo>
                  <a:lnTo>
                    <a:pt x="174945" y="82880"/>
                  </a:lnTo>
                  <a:lnTo>
                    <a:pt x="174091" y="74015"/>
                  </a:lnTo>
                  <a:lnTo>
                    <a:pt x="172382" y="65471"/>
                  </a:lnTo>
                  <a:lnTo>
                    <a:pt x="169818" y="57247"/>
                  </a:lnTo>
                  <a:lnTo>
                    <a:pt x="166507" y="49450"/>
                  </a:lnTo>
                  <a:lnTo>
                    <a:pt x="162449" y="42081"/>
                  </a:lnTo>
                  <a:lnTo>
                    <a:pt x="157750" y="35032"/>
                  </a:lnTo>
                  <a:lnTo>
                    <a:pt x="152409" y="28624"/>
                  </a:lnTo>
                  <a:lnTo>
                    <a:pt x="146535" y="22643"/>
                  </a:lnTo>
                  <a:lnTo>
                    <a:pt x="140020" y="17302"/>
                  </a:lnTo>
                  <a:lnTo>
                    <a:pt x="133078" y="12603"/>
                  </a:lnTo>
                  <a:lnTo>
                    <a:pt x="125602" y="8544"/>
                  </a:lnTo>
                  <a:lnTo>
                    <a:pt x="117805" y="5233"/>
                  </a:lnTo>
                  <a:lnTo>
                    <a:pt x="109581" y="2670"/>
                  </a:lnTo>
                  <a:lnTo>
                    <a:pt x="101037" y="961"/>
                  </a:lnTo>
                  <a:lnTo>
                    <a:pt x="92279" y="107"/>
                  </a:lnTo>
                  <a:lnTo>
                    <a:pt x="87686"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6" name="Google Shape;1681;p46"/>
            <p:cNvSpPr/>
            <p:nvPr/>
          </p:nvSpPr>
          <p:spPr>
            <a:xfrm>
              <a:off x="5875575" y="799400"/>
              <a:ext cx="2803895" cy="3358181"/>
            </a:xfrm>
            <a:custGeom>
              <a:avLst/>
              <a:gdLst/>
              <a:ahLst/>
              <a:cxnLst/>
              <a:rect l="l" t="t" r="r" b="b"/>
              <a:pathLst>
                <a:path w="175052" h="209657" extrusionOk="0">
                  <a:moveTo>
                    <a:pt x="87686" y="0"/>
                  </a:moveTo>
                  <a:lnTo>
                    <a:pt x="83200" y="107"/>
                  </a:lnTo>
                  <a:lnTo>
                    <a:pt x="74442" y="961"/>
                  </a:lnTo>
                  <a:lnTo>
                    <a:pt x="65898" y="2670"/>
                  </a:lnTo>
                  <a:lnTo>
                    <a:pt x="57674" y="5233"/>
                  </a:lnTo>
                  <a:lnTo>
                    <a:pt x="49877" y="8544"/>
                  </a:lnTo>
                  <a:lnTo>
                    <a:pt x="42401" y="12603"/>
                  </a:lnTo>
                  <a:lnTo>
                    <a:pt x="35459" y="17302"/>
                  </a:lnTo>
                  <a:lnTo>
                    <a:pt x="28944" y="22643"/>
                  </a:lnTo>
                  <a:lnTo>
                    <a:pt x="23070" y="28624"/>
                  </a:lnTo>
                  <a:lnTo>
                    <a:pt x="17729" y="35032"/>
                  </a:lnTo>
                  <a:lnTo>
                    <a:pt x="13030" y="42081"/>
                  </a:lnTo>
                  <a:lnTo>
                    <a:pt x="8972" y="49450"/>
                  </a:lnTo>
                  <a:lnTo>
                    <a:pt x="5661" y="57247"/>
                  </a:lnTo>
                  <a:lnTo>
                    <a:pt x="3097" y="65471"/>
                  </a:lnTo>
                  <a:lnTo>
                    <a:pt x="1388" y="74015"/>
                  </a:lnTo>
                  <a:lnTo>
                    <a:pt x="427" y="82880"/>
                  </a:lnTo>
                  <a:lnTo>
                    <a:pt x="427" y="87366"/>
                  </a:lnTo>
                  <a:lnTo>
                    <a:pt x="0" y="209657"/>
                  </a:lnTo>
                  <a:lnTo>
                    <a:pt x="174731" y="209657"/>
                  </a:lnTo>
                  <a:lnTo>
                    <a:pt x="175052" y="87366"/>
                  </a:lnTo>
                  <a:lnTo>
                    <a:pt x="174945" y="82880"/>
                  </a:lnTo>
                  <a:lnTo>
                    <a:pt x="174091" y="74015"/>
                  </a:lnTo>
                  <a:lnTo>
                    <a:pt x="172382" y="65471"/>
                  </a:lnTo>
                  <a:lnTo>
                    <a:pt x="169818" y="57247"/>
                  </a:lnTo>
                  <a:lnTo>
                    <a:pt x="166507" y="49450"/>
                  </a:lnTo>
                  <a:lnTo>
                    <a:pt x="162449" y="42081"/>
                  </a:lnTo>
                  <a:lnTo>
                    <a:pt x="157750" y="35032"/>
                  </a:lnTo>
                  <a:lnTo>
                    <a:pt x="152409" y="28624"/>
                  </a:lnTo>
                  <a:lnTo>
                    <a:pt x="146535" y="22643"/>
                  </a:lnTo>
                  <a:lnTo>
                    <a:pt x="140020" y="17302"/>
                  </a:lnTo>
                  <a:lnTo>
                    <a:pt x="133078" y="12603"/>
                  </a:lnTo>
                  <a:lnTo>
                    <a:pt x="125602" y="8544"/>
                  </a:lnTo>
                  <a:lnTo>
                    <a:pt x="117805" y="5233"/>
                  </a:lnTo>
                  <a:lnTo>
                    <a:pt x="109581" y="2670"/>
                  </a:lnTo>
                  <a:lnTo>
                    <a:pt x="101037" y="961"/>
                  </a:lnTo>
                  <a:lnTo>
                    <a:pt x="92279" y="107"/>
                  </a:lnTo>
                  <a:lnTo>
                    <a:pt x="87686" y="0"/>
                  </a:lnTo>
                  <a:close/>
                </a:path>
              </a:pathLst>
            </a:custGeom>
            <a:solidFill>
              <a:srgbClr val="FEAC3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grpSp>
      <p:grpSp>
        <p:nvGrpSpPr>
          <p:cNvPr id="28" name="Google Shape;1682;p46"/>
          <p:cNvGrpSpPr/>
          <p:nvPr/>
        </p:nvGrpSpPr>
        <p:grpSpPr>
          <a:xfrm>
            <a:off x="7866765" y="3630703"/>
            <a:ext cx="4418427" cy="2137529"/>
            <a:chOff x="5558535" y="2687841"/>
            <a:chExt cx="3313820" cy="1603147"/>
          </a:xfrm>
        </p:grpSpPr>
        <p:grpSp>
          <p:nvGrpSpPr>
            <p:cNvPr id="29" name="Google Shape;1683;p46"/>
            <p:cNvGrpSpPr/>
            <p:nvPr/>
          </p:nvGrpSpPr>
          <p:grpSpPr>
            <a:xfrm>
              <a:off x="5558535" y="3509035"/>
              <a:ext cx="731725" cy="648549"/>
              <a:chOff x="3594159" y="415726"/>
              <a:chExt cx="839520" cy="744090"/>
            </a:xfrm>
          </p:grpSpPr>
          <p:sp>
            <p:nvSpPr>
              <p:cNvPr id="42" name="Google Shape;1684;p46"/>
              <p:cNvSpPr/>
              <p:nvPr/>
            </p:nvSpPr>
            <p:spPr>
              <a:xfrm>
                <a:off x="3598765" y="419761"/>
                <a:ext cx="830339" cy="735449"/>
              </a:xfrm>
              <a:custGeom>
                <a:avLst/>
                <a:gdLst/>
                <a:ahLst/>
                <a:cxnLst/>
                <a:rect l="l" t="t" r="r" b="b"/>
                <a:pathLst>
                  <a:path w="26138" h="23151" extrusionOk="0">
                    <a:moveTo>
                      <a:pt x="16472" y="1"/>
                    </a:moveTo>
                    <a:lnTo>
                      <a:pt x="15983" y="55"/>
                    </a:lnTo>
                    <a:lnTo>
                      <a:pt x="15530" y="254"/>
                    </a:lnTo>
                    <a:lnTo>
                      <a:pt x="15114" y="544"/>
                    </a:lnTo>
                    <a:lnTo>
                      <a:pt x="14752" y="924"/>
                    </a:lnTo>
                    <a:lnTo>
                      <a:pt x="14462" y="1376"/>
                    </a:lnTo>
                    <a:lnTo>
                      <a:pt x="14281" y="1865"/>
                    </a:lnTo>
                    <a:lnTo>
                      <a:pt x="14245" y="2118"/>
                    </a:lnTo>
                    <a:lnTo>
                      <a:pt x="14209" y="2625"/>
                    </a:lnTo>
                    <a:lnTo>
                      <a:pt x="14390" y="3621"/>
                    </a:lnTo>
                    <a:lnTo>
                      <a:pt x="14987" y="5069"/>
                    </a:lnTo>
                    <a:lnTo>
                      <a:pt x="15512" y="5974"/>
                    </a:lnTo>
                    <a:lnTo>
                      <a:pt x="15766" y="6426"/>
                    </a:lnTo>
                    <a:lnTo>
                      <a:pt x="16236" y="7385"/>
                    </a:lnTo>
                    <a:lnTo>
                      <a:pt x="16562" y="8363"/>
                    </a:lnTo>
                    <a:lnTo>
                      <a:pt x="16634" y="9377"/>
                    </a:lnTo>
                    <a:lnTo>
                      <a:pt x="16544" y="9883"/>
                    </a:lnTo>
                    <a:lnTo>
                      <a:pt x="16490" y="10064"/>
                    </a:lnTo>
                    <a:lnTo>
                      <a:pt x="16327" y="10444"/>
                    </a:lnTo>
                    <a:lnTo>
                      <a:pt x="16073" y="10734"/>
                    </a:lnTo>
                    <a:lnTo>
                      <a:pt x="15748" y="10915"/>
                    </a:lnTo>
                    <a:lnTo>
                      <a:pt x="15567" y="10951"/>
                    </a:lnTo>
                    <a:lnTo>
                      <a:pt x="15349" y="10933"/>
                    </a:lnTo>
                    <a:lnTo>
                      <a:pt x="14987" y="10770"/>
                    </a:lnTo>
                    <a:lnTo>
                      <a:pt x="14535" y="10318"/>
                    </a:lnTo>
                    <a:lnTo>
                      <a:pt x="14318" y="9938"/>
                    </a:lnTo>
                    <a:lnTo>
                      <a:pt x="12544" y="6879"/>
                    </a:lnTo>
                    <a:lnTo>
                      <a:pt x="10770" y="3802"/>
                    </a:lnTo>
                    <a:lnTo>
                      <a:pt x="10498" y="3349"/>
                    </a:lnTo>
                    <a:lnTo>
                      <a:pt x="9829" y="2444"/>
                    </a:lnTo>
                    <a:lnTo>
                      <a:pt x="9250" y="1901"/>
                    </a:lnTo>
                    <a:lnTo>
                      <a:pt x="8815" y="1630"/>
                    </a:lnTo>
                    <a:lnTo>
                      <a:pt x="8363" y="1467"/>
                    </a:lnTo>
                    <a:lnTo>
                      <a:pt x="7874" y="1430"/>
                    </a:lnTo>
                    <a:lnTo>
                      <a:pt x="7602" y="1467"/>
                    </a:lnTo>
                    <a:lnTo>
                      <a:pt x="7313" y="1539"/>
                    </a:lnTo>
                    <a:lnTo>
                      <a:pt x="6806" y="1847"/>
                    </a:lnTo>
                    <a:lnTo>
                      <a:pt x="6444" y="2281"/>
                    </a:lnTo>
                    <a:lnTo>
                      <a:pt x="6209" y="2842"/>
                    </a:lnTo>
                    <a:lnTo>
                      <a:pt x="6064" y="3476"/>
                    </a:lnTo>
                    <a:lnTo>
                      <a:pt x="6046" y="4146"/>
                    </a:lnTo>
                    <a:lnTo>
                      <a:pt x="6118" y="4815"/>
                    </a:lnTo>
                    <a:lnTo>
                      <a:pt x="6281" y="5485"/>
                    </a:lnTo>
                    <a:lnTo>
                      <a:pt x="6390" y="5793"/>
                    </a:lnTo>
                    <a:lnTo>
                      <a:pt x="6752" y="6643"/>
                    </a:lnTo>
                    <a:lnTo>
                      <a:pt x="7747" y="8218"/>
                    </a:lnTo>
                    <a:lnTo>
                      <a:pt x="8978" y="9594"/>
                    </a:lnTo>
                    <a:lnTo>
                      <a:pt x="10444" y="10734"/>
                    </a:lnTo>
                    <a:lnTo>
                      <a:pt x="11241" y="11205"/>
                    </a:lnTo>
                    <a:lnTo>
                      <a:pt x="11910" y="11549"/>
                    </a:lnTo>
                    <a:lnTo>
                      <a:pt x="12815" y="12182"/>
                    </a:lnTo>
                    <a:lnTo>
                      <a:pt x="13214" y="12743"/>
                    </a:lnTo>
                    <a:lnTo>
                      <a:pt x="13322" y="13087"/>
                    </a:lnTo>
                    <a:lnTo>
                      <a:pt x="13340" y="13268"/>
                    </a:lnTo>
                    <a:lnTo>
                      <a:pt x="13304" y="13648"/>
                    </a:lnTo>
                    <a:lnTo>
                      <a:pt x="13105" y="14155"/>
                    </a:lnTo>
                    <a:lnTo>
                      <a:pt x="12580" y="14698"/>
                    </a:lnTo>
                    <a:lnTo>
                      <a:pt x="11874" y="15042"/>
                    </a:lnTo>
                    <a:lnTo>
                      <a:pt x="11494" y="15114"/>
                    </a:lnTo>
                    <a:lnTo>
                      <a:pt x="11114" y="15114"/>
                    </a:lnTo>
                    <a:lnTo>
                      <a:pt x="10372" y="14988"/>
                    </a:lnTo>
                    <a:lnTo>
                      <a:pt x="9666" y="14698"/>
                    </a:lnTo>
                    <a:lnTo>
                      <a:pt x="8978" y="14318"/>
                    </a:lnTo>
                    <a:lnTo>
                      <a:pt x="8670" y="14101"/>
                    </a:lnTo>
                    <a:lnTo>
                      <a:pt x="7874" y="13521"/>
                    </a:lnTo>
                    <a:lnTo>
                      <a:pt x="6281" y="12327"/>
                    </a:lnTo>
                    <a:lnTo>
                      <a:pt x="5430" y="11838"/>
                    </a:lnTo>
                    <a:lnTo>
                      <a:pt x="4996" y="11621"/>
                    </a:lnTo>
                    <a:lnTo>
                      <a:pt x="4037" y="11295"/>
                    </a:lnTo>
                    <a:lnTo>
                      <a:pt x="3077" y="11168"/>
                    </a:lnTo>
                    <a:lnTo>
                      <a:pt x="2100" y="11259"/>
                    </a:lnTo>
                    <a:lnTo>
                      <a:pt x="1647" y="11422"/>
                    </a:lnTo>
                    <a:lnTo>
                      <a:pt x="1412" y="11530"/>
                    </a:lnTo>
                    <a:lnTo>
                      <a:pt x="1014" y="11802"/>
                    </a:lnTo>
                    <a:lnTo>
                      <a:pt x="652" y="12146"/>
                    </a:lnTo>
                    <a:lnTo>
                      <a:pt x="362" y="12544"/>
                    </a:lnTo>
                    <a:lnTo>
                      <a:pt x="145" y="12997"/>
                    </a:lnTo>
                    <a:lnTo>
                      <a:pt x="18" y="13467"/>
                    </a:lnTo>
                    <a:lnTo>
                      <a:pt x="0" y="13938"/>
                    </a:lnTo>
                    <a:lnTo>
                      <a:pt x="91" y="14408"/>
                    </a:lnTo>
                    <a:lnTo>
                      <a:pt x="181" y="14626"/>
                    </a:lnTo>
                    <a:lnTo>
                      <a:pt x="290" y="14825"/>
                    </a:lnTo>
                    <a:lnTo>
                      <a:pt x="579" y="15169"/>
                    </a:lnTo>
                    <a:lnTo>
                      <a:pt x="1104" y="15585"/>
                    </a:lnTo>
                    <a:lnTo>
                      <a:pt x="1955" y="15965"/>
                    </a:lnTo>
                    <a:lnTo>
                      <a:pt x="2896" y="16218"/>
                    </a:lnTo>
                    <a:lnTo>
                      <a:pt x="3349" y="16309"/>
                    </a:lnTo>
                    <a:lnTo>
                      <a:pt x="4471" y="16544"/>
                    </a:lnTo>
                    <a:lnTo>
                      <a:pt x="6679" y="17069"/>
                    </a:lnTo>
                    <a:lnTo>
                      <a:pt x="9883" y="18028"/>
                    </a:lnTo>
                    <a:lnTo>
                      <a:pt x="14082" y="19567"/>
                    </a:lnTo>
                    <a:lnTo>
                      <a:pt x="18191" y="21323"/>
                    </a:lnTo>
                    <a:lnTo>
                      <a:pt x="20255" y="22264"/>
                    </a:lnTo>
                    <a:lnTo>
                      <a:pt x="20924" y="22572"/>
                    </a:lnTo>
                    <a:lnTo>
                      <a:pt x="22010" y="22970"/>
                    </a:lnTo>
                    <a:lnTo>
                      <a:pt x="22861" y="23151"/>
                    </a:lnTo>
                    <a:lnTo>
                      <a:pt x="23513" y="23060"/>
                    </a:lnTo>
                    <a:lnTo>
                      <a:pt x="24001" y="22716"/>
                    </a:lnTo>
                    <a:lnTo>
                      <a:pt x="24418" y="22101"/>
                    </a:lnTo>
                    <a:lnTo>
                      <a:pt x="24924" y="20671"/>
                    </a:lnTo>
                    <a:lnTo>
                      <a:pt x="25286" y="19259"/>
                    </a:lnTo>
                    <a:lnTo>
                      <a:pt x="25522" y="18264"/>
                    </a:lnTo>
                    <a:lnTo>
                      <a:pt x="25884" y="16218"/>
                    </a:lnTo>
                    <a:lnTo>
                      <a:pt x="26083" y="14137"/>
                    </a:lnTo>
                    <a:lnTo>
                      <a:pt x="26137" y="12073"/>
                    </a:lnTo>
                    <a:lnTo>
                      <a:pt x="26083" y="11024"/>
                    </a:lnTo>
                    <a:lnTo>
                      <a:pt x="26047" y="10372"/>
                    </a:lnTo>
                    <a:lnTo>
                      <a:pt x="25866" y="9377"/>
                    </a:lnTo>
                    <a:lnTo>
                      <a:pt x="25612" y="8761"/>
                    </a:lnTo>
                    <a:lnTo>
                      <a:pt x="25449" y="8490"/>
                    </a:lnTo>
                    <a:lnTo>
                      <a:pt x="25250" y="8218"/>
                    </a:lnTo>
                    <a:lnTo>
                      <a:pt x="24725" y="7784"/>
                    </a:lnTo>
                    <a:lnTo>
                      <a:pt x="24110" y="7548"/>
                    </a:lnTo>
                    <a:lnTo>
                      <a:pt x="23458" y="7530"/>
                    </a:lnTo>
                    <a:lnTo>
                      <a:pt x="23151" y="7639"/>
                    </a:lnTo>
                    <a:lnTo>
                      <a:pt x="22952" y="7747"/>
                    </a:lnTo>
                    <a:lnTo>
                      <a:pt x="22626" y="8037"/>
                    </a:lnTo>
                    <a:lnTo>
                      <a:pt x="22300" y="8580"/>
                    </a:lnTo>
                    <a:lnTo>
                      <a:pt x="22083" y="9503"/>
                    </a:lnTo>
                    <a:lnTo>
                      <a:pt x="22028" y="10499"/>
                    </a:lnTo>
                    <a:lnTo>
                      <a:pt x="22028" y="10969"/>
                    </a:lnTo>
                    <a:lnTo>
                      <a:pt x="22010" y="11440"/>
                    </a:lnTo>
                    <a:lnTo>
                      <a:pt x="21757" y="12417"/>
                    </a:lnTo>
                    <a:lnTo>
                      <a:pt x="21413" y="13033"/>
                    </a:lnTo>
                    <a:lnTo>
                      <a:pt x="21105" y="13340"/>
                    </a:lnTo>
                    <a:lnTo>
                      <a:pt x="20761" y="13558"/>
                    </a:lnTo>
                    <a:lnTo>
                      <a:pt x="20345" y="13612"/>
                    </a:lnTo>
                    <a:lnTo>
                      <a:pt x="20128" y="13594"/>
                    </a:lnTo>
                    <a:lnTo>
                      <a:pt x="19947" y="13540"/>
                    </a:lnTo>
                    <a:lnTo>
                      <a:pt x="19639" y="13377"/>
                    </a:lnTo>
                    <a:lnTo>
                      <a:pt x="19277" y="12997"/>
                    </a:lnTo>
                    <a:lnTo>
                      <a:pt x="18988" y="12309"/>
                    </a:lnTo>
                    <a:lnTo>
                      <a:pt x="18825" y="11530"/>
                    </a:lnTo>
                    <a:lnTo>
                      <a:pt x="18788" y="11150"/>
                    </a:lnTo>
                    <a:lnTo>
                      <a:pt x="18499" y="6969"/>
                    </a:lnTo>
                    <a:lnTo>
                      <a:pt x="18191" y="2806"/>
                    </a:lnTo>
                    <a:lnTo>
                      <a:pt x="18155" y="2444"/>
                    </a:lnTo>
                    <a:lnTo>
                      <a:pt x="18046" y="1702"/>
                    </a:lnTo>
                    <a:lnTo>
                      <a:pt x="17829" y="1014"/>
                    </a:lnTo>
                    <a:lnTo>
                      <a:pt x="17431" y="435"/>
                    </a:lnTo>
                    <a:lnTo>
                      <a:pt x="17159" y="236"/>
                    </a:lnTo>
                    <a:lnTo>
                      <a:pt x="16924" y="109"/>
                    </a:lnTo>
                    <a:lnTo>
                      <a:pt x="16472" y="1"/>
                    </a:lnTo>
                    <a:close/>
                  </a:path>
                </a:pathLst>
              </a:custGeom>
              <a:solidFill>
                <a:srgbClr val="89874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43" name="Google Shape;1685;p46"/>
              <p:cNvSpPr/>
              <p:nvPr/>
            </p:nvSpPr>
            <p:spPr>
              <a:xfrm>
                <a:off x="3594159" y="415726"/>
                <a:ext cx="839520" cy="744090"/>
              </a:xfrm>
              <a:custGeom>
                <a:avLst/>
                <a:gdLst/>
                <a:ahLst/>
                <a:cxnLst/>
                <a:rect l="l" t="t" r="r" b="b"/>
                <a:pathLst>
                  <a:path w="26427" h="23423" extrusionOk="0">
                    <a:moveTo>
                      <a:pt x="16363" y="1"/>
                    </a:moveTo>
                    <a:lnTo>
                      <a:pt x="15929" y="91"/>
                    </a:lnTo>
                    <a:lnTo>
                      <a:pt x="15712" y="200"/>
                    </a:lnTo>
                    <a:lnTo>
                      <a:pt x="15422" y="345"/>
                    </a:lnTo>
                    <a:lnTo>
                      <a:pt x="14915" y="779"/>
                    </a:lnTo>
                    <a:lnTo>
                      <a:pt x="14535" y="1322"/>
                    </a:lnTo>
                    <a:lnTo>
                      <a:pt x="14282" y="1919"/>
                    </a:lnTo>
                    <a:lnTo>
                      <a:pt x="14227" y="2227"/>
                    </a:lnTo>
                    <a:lnTo>
                      <a:pt x="14209" y="2752"/>
                    </a:lnTo>
                    <a:lnTo>
                      <a:pt x="14390" y="3784"/>
                    </a:lnTo>
                    <a:lnTo>
                      <a:pt x="14988" y="5250"/>
                    </a:lnTo>
                    <a:lnTo>
                      <a:pt x="15512" y="6137"/>
                    </a:lnTo>
                    <a:lnTo>
                      <a:pt x="15531" y="6173"/>
                    </a:lnTo>
                    <a:lnTo>
                      <a:pt x="15784" y="6626"/>
                    </a:lnTo>
                    <a:lnTo>
                      <a:pt x="16236" y="7531"/>
                    </a:lnTo>
                    <a:lnTo>
                      <a:pt x="16544" y="8508"/>
                    </a:lnTo>
                    <a:lnTo>
                      <a:pt x="16635" y="9485"/>
                    </a:lnTo>
                    <a:lnTo>
                      <a:pt x="16544" y="9974"/>
                    </a:lnTo>
                    <a:lnTo>
                      <a:pt x="16436" y="10318"/>
                    </a:lnTo>
                    <a:lnTo>
                      <a:pt x="16128" y="10734"/>
                    </a:lnTo>
                    <a:lnTo>
                      <a:pt x="15856" y="10897"/>
                    </a:lnTo>
                    <a:lnTo>
                      <a:pt x="15693" y="10933"/>
                    </a:lnTo>
                    <a:lnTo>
                      <a:pt x="15512" y="10915"/>
                    </a:lnTo>
                    <a:lnTo>
                      <a:pt x="15205" y="10771"/>
                    </a:lnTo>
                    <a:lnTo>
                      <a:pt x="14807" y="10336"/>
                    </a:lnTo>
                    <a:lnTo>
                      <a:pt x="14589" y="9992"/>
                    </a:lnTo>
                    <a:lnTo>
                      <a:pt x="11042" y="3856"/>
                    </a:lnTo>
                    <a:lnTo>
                      <a:pt x="10643" y="3187"/>
                    </a:lnTo>
                    <a:lnTo>
                      <a:pt x="9829" y="2209"/>
                    </a:lnTo>
                    <a:lnTo>
                      <a:pt x="9214" y="1720"/>
                    </a:lnTo>
                    <a:lnTo>
                      <a:pt x="8797" y="1521"/>
                    </a:lnTo>
                    <a:lnTo>
                      <a:pt x="8363" y="1413"/>
                    </a:lnTo>
                    <a:lnTo>
                      <a:pt x="7947" y="1413"/>
                    </a:lnTo>
                    <a:lnTo>
                      <a:pt x="7729" y="1431"/>
                    </a:lnTo>
                    <a:lnTo>
                      <a:pt x="7512" y="1485"/>
                    </a:lnTo>
                    <a:lnTo>
                      <a:pt x="7132" y="1648"/>
                    </a:lnTo>
                    <a:lnTo>
                      <a:pt x="6806" y="1901"/>
                    </a:lnTo>
                    <a:lnTo>
                      <a:pt x="6535" y="2227"/>
                    </a:lnTo>
                    <a:lnTo>
                      <a:pt x="6426" y="2426"/>
                    </a:lnTo>
                    <a:lnTo>
                      <a:pt x="6245" y="2788"/>
                    </a:lnTo>
                    <a:lnTo>
                      <a:pt x="6064" y="3621"/>
                    </a:lnTo>
                    <a:lnTo>
                      <a:pt x="6064" y="4562"/>
                    </a:lnTo>
                    <a:lnTo>
                      <a:pt x="6227" y="5521"/>
                    </a:lnTo>
                    <a:lnTo>
                      <a:pt x="6390" y="5974"/>
                    </a:lnTo>
                    <a:lnTo>
                      <a:pt x="6770" y="6825"/>
                    </a:lnTo>
                    <a:lnTo>
                      <a:pt x="7766" y="8417"/>
                    </a:lnTo>
                    <a:lnTo>
                      <a:pt x="9033" y="9829"/>
                    </a:lnTo>
                    <a:lnTo>
                      <a:pt x="10499" y="11006"/>
                    </a:lnTo>
                    <a:lnTo>
                      <a:pt x="11313" y="11458"/>
                    </a:lnTo>
                    <a:lnTo>
                      <a:pt x="11512" y="11567"/>
                    </a:lnTo>
                    <a:lnTo>
                      <a:pt x="12128" y="11893"/>
                    </a:lnTo>
                    <a:lnTo>
                      <a:pt x="12888" y="12472"/>
                    </a:lnTo>
                    <a:lnTo>
                      <a:pt x="13232" y="12943"/>
                    </a:lnTo>
                    <a:lnTo>
                      <a:pt x="13322" y="13250"/>
                    </a:lnTo>
                    <a:lnTo>
                      <a:pt x="13340" y="13576"/>
                    </a:lnTo>
                    <a:lnTo>
                      <a:pt x="13178" y="14119"/>
                    </a:lnTo>
                    <a:lnTo>
                      <a:pt x="13033" y="14300"/>
                    </a:lnTo>
                    <a:lnTo>
                      <a:pt x="12906" y="14463"/>
                    </a:lnTo>
                    <a:lnTo>
                      <a:pt x="12580" y="14735"/>
                    </a:lnTo>
                    <a:lnTo>
                      <a:pt x="12218" y="14934"/>
                    </a:lnTo>
                    <a:lnTo>
                      <a:pt x="11838" y="15060"/>
                    </a:lnTo>
                    <a:lnTo>
                      <a:pt x="11621" y="15078"/>
                    </a:lnTo>
                    <a:lnTo>
                      <a:pt x="11241" y="15097"/>
                    </a:lnTo>
                    <a:lnTo>
                      <a:pt x="10499" y="14952"/>
                    </a:lnTo>
                    <a:lnTo>
                      <a:pt x="9467" y="14481"/>
                    </a:lnTo>
                    <a:lnTo>
                      <a:pt x="8888" y="14101"/>
                    </a:lnTo>
                    <a:lnTo>
                      <a:pt x="8345" y="13703"/>
                    </a:lnTo>
                    <a:lnTo>
                      <a:pt x="7820" y="13305"/>
                    </a:lnTo>
                    <a:lnTo>
                      <a:pt x="7313" y="12906"/>
                    </a:lnTo>
                    <a:lnTo>
                      <a:pt x="6227" y="12164"/>
                    </a:lnTo>
                    <a:lnTo>
                      <a:pt x="5648" y="11838"/>
                    </a:lnTo>
                    <a:lnTo>
                      <a:pt x="5123" y="11585"/>
                    </a:lnTo>
                    <a:lnTo>
                      <a:pt x="4091" y="11259"/>
                    </a:lnTo>
                    <a:lnTo>
                      <a:pt x="3096" y="11151"/>
                    </a:lnTo>
                    <a:lnTo>
                      <a:pt x="2154" y="11259"/>
                    </a:lnTo>
                    <a:lnTo>
                      <a:pt x="1738" y="11404"/>
                    </a:lnTo>
                    <a:lnTo>
                      <a:pt x="1467" y="11531"/>
                    </a:lnTo>
                    <a:lnTo>
                      <a:pt x="996" y="11857"/>
                    </a:lnTo>
                    <a:lnTo>
                      <a:pt x="580" y="12291"/>
                    </a:lnTo>
                    <a:lnTo>
                      <a:pt x="272" y="12780"/>
                    </a:lnTo>
                    <a:lnTo>
                      <a:pt x="163" y="13051"/>
                    </a:lnTo>
                    <a:lnTo>
                      <a:pt x="73" y="13286"/>
                    </a:lnTo>
                    <a:lnTo>
                      <a:pt x="0" y="13739"/>
                    </a:lnTo>
                    <a:lnTo>
                      <a:pt x="0" y="14192"/>
                    </a:lnTo>
                    <a:lnTo>
                      <a:pt x="109" y="14626"/>
                    </a:lnTo>
                    <a:lnTo>
                      <a:pt x="200" y="14825"/>
                    </a:lnTo>
                    <a:lnTo>
                      <a:pt x="308" y="15024"/>
                    </a:lnTo>
                    <a:lnTo>
                      <a:pt x="598" y="15386"/>
                    </a:lnTo>
                    <a:lnTo>
                      <a:pt x="1123" y="15821"/>
                    </a:lnTo>
                    <a:lnTo>
                      <a:pt x="1992" y="16219"/>
                    </a:lnTo>
                    <a:lnTo>
                      <a:pt x="2969" y="16490"/>
                    </a:lnTo>
                    <a:lnTo>
                      <a:pt x="3476" y="16581"/>
                    </a:lnTo>
                    <a:lnTo>
                      <a:pt x="3530" y="16291"/>
                    </a:lnTo>
                    <a:lnTo>
                      <a:pt x="3059" y="16201"/>
                    </a:lnTo>
                    <a:lnTo>
                      <a:pt x="2136" y="15947"/>
                    </a:lnTo>
                    <a:lnTo>
                      <a:pt x="1322" y="15585"/>
                    </a:lnTo>
                    <a:lnTo>
                      <a:pt x="833" y="15187"/>
                    </a:lnTo>
                    <a:lnTo>
                      <a:pt x="562" y="14879"/>
                    </a:lnTo>
                    <a:lnTo>
                      <a:pt x="471" y="14680"/>
                    </a:lnTo>
                    <a:lnTo>
                      <a:pt x="326" y="14336"/>
                    </a:lnTo>
                    <a:lnTo>
                      <a:pt x="308" y="13558"/>
                    </a:lnTo>
                    <a:lnTo>
                      <a:pt x="435" y="13160"/>
                    </a:lnTo>
                    <a:lnTo>
                      <a:pt x="543" y="12924"/>
                    </a:lnTo>
                    <a:lnTo>
                      <a:pt x="815" y="12472"/>
                    </a:lnTo>
                    <a:lnTo>
                      <a:pt x="1195" y="12092"/>
                    </a:lnTo>
                    <a:lnTo>
                      <a:pt x="1611" y="11802"/>
                    </a:lnTo>
                    <a:lnTo>
                      <a:pt x="1847" y="11694"/>
                    </a:lnTo>
                    <a:lnTo>
                      <a:pt x="2245" y="11549"/>
                    </a:lnTo>
                    <a:lnTo>
                      <a:pt x="3114" y="11440"/>
                    </a:lnTo>
                    <a:lnTo>
                      <a:pt x="4055" y="11549"/>
                    </a:lnTo>
                    <a:lnTo>
                      <a:pt x="5014" y="11857"/>
                    </a:lnTo>
                    <a:lnTo>
                      <a:pt x="5503" y="12110"/>
                    </a:lnTo>
                    <a:lnTo>
                      <a:pt x="6064" y="12418"/>
                    </a:lnTo>
                    <a:lnTo>
                      <a:pt x="7132" y="13160"/>
                    </a:lnTo>
                    <a:lnTo>
                      <a:pt x="7639" y="13540"/>
                    </a:lnTo>
                    <a:lnTo>
                      <a:pt x="8182" y="13956"/>
                    </a:lnTo>
                    <a:lnTo>
                      <a:pt x="8725" y="14336"/>
                    </a:lnTo>
                    <a:lnTo>
                      <a:pt x="9340" y="14753"/>
                    </a:lnTo>
                    <a:lnTo>
                      <a:pt x="10426" y="15241"/>
                    </a:lnTo>
                    <a:lnTo>
                      <a:pt x="11223" y="15404"/>
                    </a:lnTo>
                    <a:lnTo>
                      <a:pt x="11657" y="15386"/>
                    </a:lnTo>
                    <a:lnTo>
                      <a:pt x="11892" y="15350"/>
                    </a:lnTo>
                    <a:lnTo>
                      <a:pt x="12345" y="15205"/>
                    </a:lnTo>
                    <a:lnTo>
                      <a:pt x="12761" y="14988"/>
                    </a:lnTo>
                    <a:lnTo>
                      <a:pt x="13123" y="14662"/>
                    </a:lnTo>
                    <a:lnTo>
                      <a:pt x="13268" y="14481"/>
                    </a:lnTo>
                    <a:lnTo>
                      <a:pt x="13485" y="14173"/>
                    </a:lnTo>
                    <a:lnTo>
                      <a:pt x="13648" y="13522"/>
                    </a:lnTo>
                    <a:lnTo>
                      <a:pt x="13612" y="13178"/>
                    </a:lnTo>
                    <a:lnTo>
                      <a:pt x="13521" y="12834"/>
                    </a:lnTo>
                    <a:lnTo>
                      <a:pt x="13141" y="12273"/>
                    </a:lnTo>
                    <a:lnTo>
                      <a:pt x="12291" y="11639"/>
                    </a:lnTo>
                    <a:lnTo>
                      <a:pt x="11657" y="11295"/>
                    </a:lnTo>
                    <a:lnTo>
                      <a:pt x="11458" y="11205"/>
                    </a:lnTo>
                    <a:lnTo>
                      <a:pt x="10680" y="10752"/>
                    </a:lnTo>
                    <a:lnTo>
                      <a:pt x="9232" y="9612"/>
                    </a:lnTo>
                    <a:lnTo>
                      <a:pt x="8001" y="8236"/>
                    </a:lnTo>
                    <a:lnTo>
                      <a:pt x="7042" y="6698"/>
                    </a:lnTo>
                    <a:lnTo>
                      <a:pt x="6680" y="5865"/>
                    </a:lnTo>
                    <a:lnTo>
                      <a:pt x="6517" y="5431"/>
                    </a:lnTo>
                    <a:lnTo>
                      <a:pt x="6354" y="4544"/>
                    </a:lnTo>
                    <a:lnTo>
                      <a:pt x="6354" y="3675"/>
                    </a:lnTo>
                    <a:lnTo>
                      <a:pt x="6535" y="2897"/>
                    </a:lnTo>
                    <a:lnTo>
                      <a:pt x="6680" y="2571"/>
                    </a:lnTo>
                    <a:lnTo>
                      <a:pt x="6879" y="2245"/>
                    </a:lnTo>
                    <a:lnTo>
                      <a:pt x="7440" y="1829"/>
                    </a:lnTo>
                    <a:lnTo>
                      <a:pt x="7784" y="1738"/>
                    </a:lnTo>
                    <a:lnTo>
                      <a:pt x="7983" y="1702"/>
                    </a:lnTo>
                    <a:lnTo>
                      <a:pt x="8345" y="1720"/>
                    </a:lnTo>
                    <a:lnTo>
                      <a:pt x="8924" y="1901"/>
                    </a:lnTo>
                    <a:lnTo>
                      <a:pt x="9666" y="2462"/>
                    </a:lnTo>
                    <a:lnTo>
                      <a:pt x="10408" y="3386"/>
                    </a:lnTo>
                    <a:lnTo>
                      <a:pt x="10788" y="4001"/>
                    </a:lnTo>
                    <a:lnTo>
                      <a:pt x="14336" y="10137"/>
                    </a:lnTo>
                    <a:lnTo>
                      <a:pt x="14571" y="10535"/>
                    </a:lnTo>
                    <a:lnTo>
                      <a:pt x="15060" y="11042"/>
                    </a:lnTo>
                    <a:lnTo>
                      <a:pt x="15476" y="11223"/>
                    </a:lnTo>
                    <a:lnTo>
                      <a:pt x="15712" y="11223"/>
                    </a:lnTo>
                    <a:lnTo>
                      <a:pt x="15929" y="11205"/>
                    </a:lnTo>
                    <a:lnTo>
                      <a:pt x="16291" y="10988"/>
                    </a:lnTo>
                    <a:lnTo>
                      <a:pt x="16580" y="10662"/>
                    </a:lnTo>
                    <a:lnTo>
                      <a:pt x="16779" y="10264"/>
                    </a:lnTo>
                    <a:lnTo>
                      <a:pt x="16834" y="10047"/>
                    </a:lnTo>
                    <a:lnTo>
                      <a:pt x="16942" y="9522"/>
                    </a:lnTo>
                    <a:lnTo>
                      <a:pt x="16852" y="8472"/>
                    </a:lnTo>
                    <a:lnTo>
                      <a:pt x="16526" y="7458"/>
                    </a:lnTo>
                    <a:lnTo>
                      <a:pt x="16055" y="6481"/>
                    </a:lnTo>
                    <a:lnTo>
                      <a:pt x="15784" y="6028"/>
                    </a:lnTo>
                    <a:lnTo>
                      <a:pt x="15766" y="5992"/>
                    </a:lnTo>
                    <a:lnTo>
                      <a:pt x="15259" y="5087"/>
                    </a:lnTo>
                    <a:lnTo>
                      <a:pt x="14680" y="3711"/>
                    </a:lnTo>
                    <a:lnTo>
                      <a:pt x="14499" y="2752"/>
                    </a:lnTo>
                    <a:lnTo>
                      <a:pt x="14535" y="2263"/>
                    </a:lnTo>
                    <a:lnTo>
                      <a:pt x="14589" y="1992"/>
                    </a:lnTo>
                    <a:lnTo>
                      <a:pt x="14807" y="1467"/>
                    </a:lnTo>
                    <a:lnTo>
                      <a:pt x="15150" y="978"/>
                    </a:lnTo>
                    <a:lnTo>
                      <a:pt x="15585" y="598"/>
                    </a:lnTo>
                    <a:lnTo>
                      <a:pt x="15838" y="471"/>
                    </a:lnTo>
                    <a:lnTo>
                      <a:pt x="16019" y="381"/>
                    </a:lnTo>
                    <a:lnTo>
                      <a:pt x="16381" y="290"/>
                    </a:lnTo>
                    <a:lnTo>
                      <a:pt x="16743" y="309"/>
                    </a:lnTo>
                    <a:lnTo>
                      <a:pt x="17069" y="399"/>
                    </a:lnTo>
                    <a:lnTo>
                      <a:pt x="17214" y="490"/>
                    </a:lnTo>
                    <a:lnTo>
                      <a:pt x="17467" y="671"/>
                    </a:lnTo>
                    <a:lnTo>
                      <a:pt x="17829" y="1195"/>
                    </a:lnTo>
                    <a:lnTo>
                      <a:pt x="18047" y="1829"/>
                    </a:lnTo>
                    <a:lnTo>
                      <a:pt x="18155" y="2553"/>
                    </a:lnTo>
                    <a:lnTo>
                      <a:pt x="18191" y="2933"/>
                    </a:lnTo>
                    <a:lnTo>
                      <a:pt x="18789" y="11277"/>
                    </a:lnTo>
                    <a:lnTo>
                      <a:pt x="18843" y="11838"/>
                    </a:lnTo>
                    <a:lnTo>
                      <a:pt x="19060" y="12725"/>
                    </a:lnTo>
                    <a:lnTo>
                      <a:pt x="19440" y="13377"/>
                    </a:lnTo>
                    <a:lnTo>
                      <a:pt x="19929" y="13775"/>
                    </a:lnTo>
                    <a:lnTo>
                      <a:pt x="20237" y="13866"/>
                    </a:lnTo>
                    <a:lnTo>
                      <a:pt x="20544" y="13902"/>
                    </a:lnTo>
                    <a:lnTo>
                      <a:pt x="21105" y="13757"/>
                    </a:lnTo>
                    <a:lnTo>
                      <a:pt x="21359" y="13576"/>
                    </a:lnTo>
                    <a:lnTo>
                      <a:pt x="21594" y="13359"/>
                    </a:lnTo>
                    <a:lnTo>
                      <a:pt x="21956" y="12780"/>
                    </a:lnTo>
                    <a:lnTo>
                      <a:pt x="22210" y="12092"/>
                    </a:lnTo>
                    <a:lnTo>
                      <a:pt x="22318" y="11404"/>
                    </a:lnTo>
                    <a:lnTo>
                      <a:pt x="22336" y="11096"/>
                    </a:lnTo>
                    <a:lnTo>
                      <a:pt x="22336" y="11042"/>
                    </a:lnTo>
                    <a:lnTo>
                      <a:pt x="22336" y="10590"/>
                    </a:lnTo>
                    <a:lnTo>
                      <a:pt x="22391" y="9648"/>
                    </a:lnTo>
                    <a:lnTo>
                      <a:pt x="22572" y="8780"/>
                    </a:lnTo>
                    <a:lnTo>
                      <a:pt x="22879" y="8255"/>
                    </a:lnTo>
                    <a:lnTo>
                      <a:pt x="23169" y="8001"/>
                    </a:lnTo>
                    <a:lnTo>
                      <a:pt x="23368" y="7911"/>
                    </a:lnTo>
                    <a:lnTo>
                      <a:pt x="23658" y="7802"/>
                    </a:lnTo>
                    <a:lnTo>
                      <a:pt x="24237" y="7820"/>
                    </a:lnTo>
                    <a:lnTo>
                      <a:pt x="24816" y="8055"/>
                    </a:lnTo>
                    <a:lnTo>
                      <a:pt x="25287" y="8454"/>
                    </a:lnTo>
                    <a:lnTo>
                      <a:pt x="25468" y="8689"/>
                    </a:lnTo>
                    <a:lnTo>
                      <a:pt x="25631" y="8979"/>
                    </a:lnTo>
                    <a:lnTo>
                      <a:pt x="25866" y="9576"/>
                    </a:lnTo>
                    <a:lnTo>
                      <a:pt x="26047" y="10535"/>
                    </a:lnTo>
                    <a:lnTo>
                      <a:pt x="26083" y="11169"/>
                    </a:lnTo>
                    <a:lnTo>
                      <a:pt x="26119" y="12200"/>
                    </a:lnTo>
                    <a:lnTo>
                      <a:pt x="26083" y="14264"/>
                    </a:lnTo>
                    <a:lnTo>
                      <a:pt x="25884" y="16309"/>
                    </a:lnTo>
                    <a:lnTo>
                      <a:pt x="25522" y="18336"/>
                    </a:lnTo>
                    <a:lnTo>
                      <a:pt x="25287" y="19350"/>
                    </a:lnTo>
                    <a:lnTo>
                      <a:pt x="24925" y="20780"/>
                    </a:lnTo>
                    <a:lnTo>
                      <a:pt x="24382" y="22246"/>
                    </a:lnTo>
                    <a:lnTo>
                      <a:pt x="23947" y="22843"/>
                    </a:lnTo>
                    <a:lnTo>
                      <a:pt x="23676" y="23006"/>
                    </a:lnTo>
                    <a:lnTo>
                      <a:pt x="23459" y="23097"/>
                    </a:lnTo>
                    <a:lnTo>
                      <a:pt x="22879" y="23115"/>
                    </a:lnTo>
                    <a:lnTo>
                      <a:pt x="22119" y="22934"/>
                    </a:lnTo>
                    <a:lnTo>
                      <a:pt x="21105" y="22536"/>
                    </a:lnTo>
                    <a:lnTo>
                      <a:pt x="20472" y="22264"/>
                    </a:lnTo>
                    <a:lnTo>
                      <a:pt x="20345" y="22536"/>
                    </a:lnTo>
                    <a:lnTo>
                      <a:pt x="21196" y="22916"/>
                    </a:lnTo>
                    <a:lnTo>
                      <a:pt x="22246" y="23278"/>
                    </a:lnTo>
                    <a:lnTo>
                      <a:pt x="22843" y="23405"/>
                    </a:lnTo>
                    <a:lnTo>
                      <a:pt x="23115" y="23423"/>
                    </a:lnTo>
                    <a:lnTo>
                      <a:pt x="23495" y="23405"/>
                    </a:lnTo>
                    <a:lnTo>
                      <a:pt x="23802" y="23278"/>
                    </a:lnTo>
                    <a:lnTo>
                      <a:pt x="23965" y="23187"/>
                    </a:lnTo>
                    <a:lnTo>
                      <a:pt x="24255" y="22952"/>
                    </a:lnTo>
                    <a:lnTo>
                      <a:pt x="24599" y="22463"/>
                    </a:lnTo>
                    <a:lnTo>
                      <a:pt x="24997" y="21504"/>
                    </a:lnTo>
                    <a:lnTo>
                      <a:pt x="25377" y="20219"/>
                    </a:lnTo>
                    <a:lnTo>
                      <a:pt x="25576" y="19423"/>
                    </a:lnTo>
                    <a:lnTo>
                      <a:pt x="25812" y="18409"/>
                    </a:lnTo>
                    <a:lnTo>
                      <a:pt x="26174" y="16345"/>
                    </a:lnTo>
                    <a:lnTo>
                      <a:pt x="26373" y="14282"/>
                    </a:lnTo>
                    <a:lnTo>
                      <a:pt x="26427" y="12200"/>
                    </a:lnTo>
                    <a:lnTo>
                      <a:pt x="26391" y="11151"/>
                    </a:lnTo>
                    <a:lnTo>
                      <a:pt x="26336" y="10499"/>
                    </a:lnTo>
                    <a:lnTo>
                      <a:pt x="26155" y="9485"/>
                    </a:lnTo>
                    <a:lnTo>
                      <a:pt x="25902" y="8834"/>
                    </a:lnTo>
                    <a:lnTo>
                      <a:pt x="25721" y="8526"/>
                    </a:lnTo>
                    <a:lnTo>
                      <a:pt x="25504" y="8255"/>
                    </a:lnTo>
                    <a:lnTo>
                      <a:pt x="24943" y="7784"/>
                    </a:lnTo>
                    <a:lnTo>
                      <a:pt x="24291" y="7512"/>
                    </a:lnTo>
                    <a:lnTo>
                      <a:pt x="23585" y="7512"/>
                    </a:lnTo>
                    <a:lnTo>
                      <a:pt x="23241" y="7621"/>
                    </a:lnTo>
                    <a:lnTo>
                      <a:pt x="23024" y="7748"/>
                    </a:lnTo>
                    <a:lnTo>
                      <a:pt x="22680" y="8037"/>
                    </a:lnTo>
                    <a:lnTo>
                      <a:pt x="22318" y="8599"/>
                    </a:lnTo>
                    <a:lnTo>
                      <a:pt x="22083" y="9540"/>
                    </a:lnTo>
                    <a:lnTo>
                      <a:pt x="22029" y="10553"/>
                    </a:lnTo>
                    <a:lnTo>
                      <a:pt x="22029" y="11042"/>
                    </a:lnTo>
                    <a:lnTo>
                      <a:pt x="22029" y="11096"/>
                    </a:lnTo>
                    <a:lnTo>
                      <a:pt x="22029" y="11386"/>
                    </a:lnTo>
                    <a:lnTo>
                      <a:pt x="21920" y="12001"/>
                    </a:lnTo>
                    <a:lnTo>
                      <a:pt x="21703" y="12617"/>
                    </a:lnTo>
                    <a:lnTo>
                      <a:pt x="21377" y="13142"/>
                    </a:lnTo>
                    <a:lnTo>
                      <a:pt x="21160" y="13341"/>
                    </a:lnTo>
                    <a:lnTo>
                      <a:pt x="20961" y="13486"/>
                    </a:lnTo>
                    <a:lnTo>
                      <a:pt x="20526" y="13594"/>
                    </a:lnTo>
                    <a:lnTo>
                      <a:pt x="20309" y="13576"/>
                    </a:lnTo>
                    <a:lnTo>
                      <a:pt x="20146" y="13522"/>
                    </a:lnTo>
                    <a:lnTo>
                      <a:pt x="19875" y="13377"/>
                    </a:lnTo>
                    <a:lnTo>
                      <a:pt x="19549" y="13015"/>
                    </a:lnTo>
                    <a:lnTo>
                      <a:pt x="19259" y="12363"/>
                    </a:lnTo>
                    <a:lnTo>
                      <a:pt x="19114" y="11621"/>
                    </a:lnTo>
                    <a:lnTo>
                      <a:pt x="19096" y="11259"/>
                    </a:lnTo>
                    <a:lnTo>
                      <a:pt x="18481" y="2915"/>
                    </a:lnTo>
                    <a:lnTo>
                      <a:pt x="18463" y="2517"/>
                    </a:lnTo>
                    <a:lnTo>
                      <a:pt x="18336" y="1720"/>
                    </a:lnTo>
                    <a:lnTo>
                      <a:pt x="18083" y="1014"/>
                    </a:lnTo>
                    <a:lnTo>
                      <a:pt x="17666" y="435"/>
                    </a:lnTo>
                    <a:lnTo>
                      <a:pt x="17377" y="236"/>
                    </a:lnTo>
                    <a:lnTo>
                      <a:pt x="17196" y="128"/>
                    </a:lnTo>
                    <a:lnTo>
                      <a:pt x="16798" y="1"/>
                    </a:lnTo>
                    <a:close/>
                  </a:path>
                </a:pathLst>
              </a:custGeom>
              <a:solidFill>
                <a:srgbClr val="19191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44" name="Google Shape;1686;p46"/>
              <p:cNvSpPr/>
              <p:nvPr/>
            </p:nvSpPr>
            <p:spPr>
              <a:xfrm>
                <a:off x="3704551" y="933250"/>
                <a:ext cx="702125" cy="226566"/>
              </a:xfrm>
              <a:custGeom>
                <a:avLst/>
                <a:gdLst/>
                <a:ahLst/>
                <a:cxnLst/>
                <a:rect l="l" t="t" r="r" b="b"/>
                <a:pathLst>
                  <a:path w="22102" h="7132" extrusionOk="0">
                    <a:moveTo>
                      <a:pt x="55" y="0"/>
                    </a:moveTo>
                    <a:lnTo>
                      <a:pt x="1" y="290"/>
                    </a:lnTo>
                    <a:lnTo>
                      <a:pt x="1159" y="525"/>
                    </a:lnTo>
                    <a:lnTo>
                      <a:pt x="3422" y="1086"/>
                    </a:lnTo>
                    <a:lnTo>
                      <a:pt x="6716" y="2064"/>
                    </a:lnTo>
                    <a:lnTo>
                      <a:pt x="10915" y="3638"/>
                    </a:lnTo>
                    <a:lnTo>
                      <a:pt x="14934" y="5358"/>
                    </a:lnTo>
                    <a:lnTo>
                      <a:pt x="16870" y="6245"/>
                    </a:lnTo>
                    <a:lnTo>
                      <a:pt x="17721" y="6625"/>
                    </a:lnTo>
                    <a:lnTo>
                      <a:pt x="18771" y="6987"/>
                    </a:lnTo>
                    <a:lnTo>
                      <a:pt x="19368" y="7114"/>
                    </a:lnTo>
                    <a:lnTo>
                      <a:pt x="19640" y="7132"/>
                    </a:lnTo>
                    <a:lnTo>
                      <a:pt x="20020" y="7114"/>
                    </a:lnTo>
                    <a:lnTo>
                      <a:pt x="20327" y="6987"/>
                    </a:lnTo>
                    <a:lnTo>
                      <a:pt x="20490" y="6896"/>
                    </a:lnTo>
                    <a:lnTo>
                      <a:pt x="20780" y="6661"/>
                    </a:lnTo>
                    <a:lnTo>
                      <a:pt x="21124" y="6172"/>
                    </a:lnTo>
                    <a:lnTo>
                      <a:pt x="21522" y="5213"/>
                    </a:lnTo>
                    <a:lnTo>
                      <a:pt x="21902" y="3928"/>
                    </a:lnTo>
                    <a:lnTo>
                      <a:pt x="22101" y="3132"/>
                    </a:lnTo>
                    <a:lnTo>
                      <a:pt x="21812" y="3059"/>
                    </a:lnTo>
                    <a:lnTo>
                      <a:pt x="21450" y="4489"/>
                    </a:lnTo>
                    <a:lnTo>
                      <a:pt x="20907" y="5955"/>
                    </a:lnTo>
                    <a:lnTo>
                      <a:pt x="20472" y="6552"/>
                    </a:lnTo>
                    <a:lnTo>
                      <a:pt x="20201" y="6715"/>
                    </a:lnTo>
                    <a:lnTo>
                      <a:pt x="19984" y="6806"/>
                    </a:lnTo>
                    <a:lnTo>
                      <a:pt x="19404" y="6824"/>
                    </a:lnTo>
                    <a:lnTo>
                      <a:pt x="18644" y="6643"/>
                    </a:lnTo>
                    <a:lnTo>
                      <a:pt x="17630" y="6245"/>
                    </a:lnTo>
                    <a:lnTo>
                      <a:pt x="16997" y="5973"/>
                    </a:lnTo>
                    <a:lnTo>
                      <a:pt x="15060" y="5068"/>
                    </a:lnTo>
                    <a:lnTo>
                      <a:pt x="11024" y="3349"/>
                    </a:lnTo>
                    <a:lnTo>
                      <a:pt x="6806" y="1792"/>
                    </a:lnTo>
                    <a:lnTo>
                      <a:pt x="3494" y="797"/>
                    </a:lnTo>
                    <a:lnTo>
                      <a:pt x="1213" y="235"/>
                    </a:lnTo>
                    <a:lnTo>
                      <a:pt x="55" y="0"/>
                    </a:lnTo>
                    <a:close/>
                  </a:path>
                </a:pathLst>
              </a:custGeom>
              <a:solidFill>
                <a:srgbClr val="19191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grpSp>
        <p:grpSp>
          <p:nvGrpSpPr>
            <p:cNvPr id="30" name="Google Shape;1687;p46"/>
            <p:cNvGrpSpPr/>
            <p:nvPr/>
          </p:nvGrpSpPr>
          <p:grpSpPr>
            <a:xfrm>
              <a:off x="8138049" y="3340383"/>
              <a:ext cx="734306" cy="779733"/>
              <a:chOff x="4517037" y="397333"/>
              <a:chExt cx="734306" cy="779733"/>
            </a:xfrm>
          </p:grpSpPr>
          <p:sp>
            <p:nvSpPr>
              <p:cNvPr id="39" name="Google Shape;1688;p46"/>
              <p:cNvSpPr/>
              <p:nvPr/>
            </p:nvSpPr>
            <p:spPr>
              <a:xfrm>
                <a:off x="4521643" y="402511"/>
                <a:ext cx="725093" cy="770521"/>
              </a:xfrm>
              <a:custGeom>
                <a:avLst/>
                <a:gdLst/>
                <a:ahLst/>
                <a:cxnLst/>
                <a:rect l="l" t="t" r="r" b="b"/>
                <a:pathLst>
                  <a:path w="22825" h="24255" extrusionOk="0">
                    <a:moveTo>
                      <a:pt x="17431" y="1"/>
                    </a:moveTo>
                    <a:lnTo>
                      <a:pt x="16942" y="91"/>
                    </a:lnTo>
                    <a:lnTo>
                      <a:pt x="16472" y="344"/>
                    </a:lnTo>
                    <a:lnTo>
                      <a:pt x="16055" y="706"/>
                    </a:lnTo>
                    <a:lnTo>
                      <a:pt x="15494" y="1394"/>
                    </a:lnTo>
                    <a:lnTo>
                      <a:pt x="14969" y="2372"/>
                    </a:lnTo>
                    <a:lnTo>
                      <a:pt x="14806" y="2806"/>
                    </a:lnTo>
                    <a:lnTo>
                      <a:pt x="14607" y="3458"/>
                    </a:lnTo>
                    <a:lnTo>
                      <a:pt x="14481" y="4797"/>
                    </a:lnTo>
                    <a:lnTo>
                      <a:pt x="14462" y="6155"/>
                    </a:lnTo>
                    <a:lnTo>
                      <a:pt x="14354" y="7494"/>
                    </a:lnTo>
                    <a:lnTo>
                      <a:pt x="14209" y="8146"/>
                    </a:lnTo>
                    <a:lnTo>
                      <a:pt x="13956" y="8960"/>
                    </a:lnTo>
                    <a:lnTo>
                      <a:pt x="13250" y="10517"/>
                    </a:lnTo>
                    <a:lnTo>
                      <a:pt x="12852" y="11241"/>
                    </a:lnTo>
                    <a:lnTo>
                      <a:pt x="12200" y="8073"/>
                    </a:lnTo>
                    <a:lnTo>
                      <a:pt x="11422" y="4489"/>
                    </a:lnTo>
                    <a:lnTo>
                      <a:pt x="11313" y="4091"/>
                    </a:lnTo>
                    <a:lnTo>
                      <a:pt x="11114" y="3729"/>
                    </a:lnTo>
                    <a:lnTo>
                      <a:pt x="10933" y="3530"/>
                    </a:lnTo>
                    <a:lnTo>
                      <a:pt x="10553" y="3349"/>
                    </a:lnTo>
                    <a:lnTo>
                      <a:pt x="10191" y="3440"/>
                    </a:lnTo>
                    <a:lnTo>
                      <a:pt x="9829" y="3711"/>
                    </a:lnTo>
                    <a:lnTo>
                      <a:pt x="9358" y="4345"/>
                    </a:lnTo>
                    <a:lnTo>
                      <a:pt x="8978" y="5286"/>
                    </a:lnTo>
                    <a:lnTo>
                      <a:pt x="8924" y="5630"/>
                    </a:lnTo>
                    <a:lnTo>
                      <a:pt x="8942" y="6082"/>
                    </a:lnTo>
                    <a:lnTo>
                      <a:pt x="9141" y="6933"/>
                    </a:lnTo>
                    <a:lnTo>
                      <a:pt x="9684" y="8164"/>
                    </a:lnTo>
                    <a:lnTo>
                      <a:pt x="10118" y="8960"/>
                    </a:lnTo>
                    <a:lnTo>
                      <a:pt x="10553" y="9757"/>
                    </a:lnTo>
                    <a:lnTo>
                      <a:pt x="11005" y="11024"/>
                    </a:lnTo>
                    <a:lnTo>
                      <a:pt x="11114" y="11892"/>
                    </a:lnTo>
                    <a:lnTo>
                      <a:pt x="11078" y="12327"/>
                    </a:lnTo>
                    <a:lnTo>
                      <a:pt x="11023" y="12580"/>
                    </a:lnTo>
                    <a:lnTo>
                      <a:pt x="10842" y="13033"/>
                    </a:lnTo>
                    <a:lnTo>
                      <a:pt x="10571" y="13431"/>
                    </a:lnTo>
                    <a:lnTo>
                      <a:pt x="10209" y="13721"/>
                    </a:lnTo>
                    <a:lnTo>
                      <a:pt x="9974" y="13811"/>
                    </a:lnTo>
                    <a:lnTo>
                      <a:pt x="9738" y="13865"/>
                    </a:lnTo>
                    <a:lnTo>
                      <a:pt x="9304" y="13829"/>
                    </a:lnTo>
                    <a:lnTo>
                      <a:pt x="8906" y="13630"/>
                    </a:lnTo>
                    <a:lnTo>
                      <a:pt x="8562" y="13322"/>
                    </a:lnTo>
                    <a:lnTo>
                      <a:pt x="8127" y="12689"/>
                    </a:lnTo>
                    <a:lnTo>
                      <a:pt x="7765" y="11675"/>
                    </a:lnTo>
                    <a:lnTo>
                      <a:pt x="7675" y="11168"/>
                    </a:lnTo>
                    <a:lnTo>
                      <a:pt x="7602" y="10662"/>
                    </a:lnTo>
                    <a:lnTo>
                      <a:pt x="7331" y="9612"/>
                    </a:lnTo>
                    <a:lnTo>
                      <a:pt x="7005" y="8924"/>
                    </a:lnTo>
                    <a:lnTo>
                      <a:pt x="6716" y="8544"/>
                    </a:lnTo>
                    <a:lnTo>
                      <a:pt x="6372" y="8272"/>
                    </a:lnTo>
                    <a:lnTo>
                      <a:pt x="5955" y="8109"/>
                    </a:lnTo>
                    <a:lnTo>
                      <a:pt x="5702" y="8091"/>
                    </a:lnTo>
                    <a:lnTo>
                      <a:pt x="5467" y="8091"/>
                    </a:lnTo>
                    <a:lnTo>
                      <a:pt x="5032" y="8254"/>
                    </a:lnTo>
                    <a:lnTo>
                      <a:pt x="4688" y="8544"/>
                    </a:lnTo>
                    <a:lnTo>
                      <a:pt x="4435" y="8942"/>
                    </a:lnTo>
                    <a:lnTo>
                      <a:pt x="4254" y="9413"/>
                    </a:lnTo>
                    <a:lnTo>
                      <a:pt x="4182" y="9938"/>
                    </a:lnTo>
                    <a:lnTo>
                      <a:pt x="4218" y="10444"/>
                    </a:lnTo>
                    <a:lnTo>
                      <a:pt x="4363" y="10951"/>
                    </a:lnTo>
                    <a:lnTo>
                      <a:pt x="4471" y="11168"/>
                    </a:lnTo>
                    <a:lnTo>
                      <a:pt x="4725" y="11603"/>
                    </a:lnTo>
                    <a:lnTo>
                      <a:pt x="5412" y="12327"/>
                    </a:lnTo>
                    <a:lnTo>
                      <a:pt x="6607" y="13286"/>
                    </a:lnTo>
                    <a:lnTo>
                      <a:pt x="7385" y="13938"/>
                    </a:lnTo>
                    <a:lnTo>
                      <a:pt x="7729" y="14318"/>
                    </a:lnTo>
                    <a:lnTo>
                      <a:pt x="8290" y="15205"/>
                    </a:lnTo>
                    <a:lnTo>
                      <a:pt x="8526" y="15929"/>
                    </a:lnTo>
                    <a:lnTo>
                      <a:pt x="8562" y="16418"/>
                    </a:lnTo>
                    <a:lnTo>
                      <a:pt x="8507" y="16888"/>
                    </a:lnTo>
                    <a:lnTo>
                      <a:pt x="8326" y="17323"/>
                    </a:lnTo>
                    <a:lnTo>
                      <a:pt x="8182" y="17522"/>
                    </a:lnTo>
                    <a:lnTo>
                      <a:pt x="8019" y="17685"/>
                    </a:lnTo>
                    <a:lnTo>
                      <a:pt x="7657" y="17938"/>
                    </a:lnTo>
                    <a:lnTo>
                      <a:pt x="7240" y="18101"/>
                    </a:lnTo>
                    <a:lnTo>
                      <a:pt x="6806" y="18155"/>
                    </a:lnTo>
                    <a:lnTo>
                      <a:pt x="6100" y="18083"/>
                    </a:lnTo>
                    <a:lnTo>
                      <a:pt x="5231" y="17721"/>
                    </a:lnTo>
                    <a:lnTo>
                      <a:pt x="4869" y="17431"/>
                    </a:lnTo>
                    <a:lnTo>
                      <a:pt x="4544" y="17105"/>
                    </a:lnTo>
                    <a:lnTo>
                      <a:pt x="4019" y="16345"/>
                    </a:lnTo>
                    <a:lnTo>
                      <a:pt x="3421" y="15096"/>
                    </a:lnTo>
                    <a:lnTo>
                      <a:pt x="3095" y="14209"/>
                    </a:lnTo>
                    <a:lnTo>
                      <a:pt x="2860" y="13648"/>
                    </a:lnTo>
                    <a:lnTo>
                      <a:pt x="2335" y="12924"/>
                    </a:lnTo>
                    <a:lnTo>
                      <a:pt x="1883" y="12598"/>
                    </a:lnTo>
                    <a:lnTo>
                      <a:pt x="1611" y="12526"/>
                    </a:lnTo>
                    <a:lnTo>
                      <a:pt x="1430" y="12508"/>
                    </a:lnTo>
                    <a:lnTo>
                      <a:pt x="1086" y="12562"/>
                    </a:lnTo>
                    <a:lnTo>
                      <a:pt x="634" y="12834"/>
                    </a:lnTo>
                    <a:lnTo>
                      <a:pt x="181" y="13413"/>
                    </a:lnTo>
                    <a:lnTo>
                      <a:pt x="0" y="14155"/>
                    </a:lnTo>
                    <a:lnTo>
                      <a:pt x="37" y="14517"/>
                    </a:lnTo>
                    <a:lnTo>
                      <a:pt x="109" y="14879"/>
                    </a:lnTo>
                    <a:lnTo>
                      <a:pt x="417" y="15531"/>
                    </a:lnTo>
                    <a:lnTo>
                      <a:pt x="1104" y="16418"/>
                    </a:lnTo>
                    <a:lnTo>
                      <a:pt x="1647" y="16942"/>
                    </a:lnTo>
                    <a:lnTo>
                      <a:pt x="2426" y="17721"/>
                    </a:lnTo>
                    <a:lnTo>
                      <a:pt x="4182" y="19694"/>
                    </a:lnTo>
                    <a:lnTo>
                      <a:pt x="5593" y="21232"/>
                    </a:lnTo>
                    <a:lnTo>
                      <a:pt x="6571" y="22173"/>
                    </a:lnTo>
                    <a:lnTo>
                      <a:pt x="7566" y="22970"/>
                    </a:lnTo>
                    <a:lnTo>
                      <a:pt x="8580" y="23585"/>
                    </a:lnTo>
                    <a:lnTo>
                      <a:pt x="9087" y="23802"/>
                    </a:lnTo>
                    <a:lnTo>
                      <a:pt x="9557" y="23947"/>
                    </a:lnTo>
                    <a:lnTo>
                      <a:pt x="10625" y="24146"/>
                    </a:lnTo>
                    <a:lnTo>
                      <a:pt x="12399" y="24255"/>
                    </a:lnTo>
                    <a:lnTo>
                      <a:pt x="16182" y="24020"/>
                    </a:lnTo>
                    <a:lnTo>
                      <a:pt x="18336" y="23947"/>
                    </a:lnTo>
                    <a:lnTo>
                      <a:pt x="18752" y="23947"/>
                    </a:lnTo>
                    <a:lnTo>
                      <a:pt x="19603" y="23839"/>
                    </a:lnTo>
                    <a:lnTo>
                      <a:pt x="20381" y="23585"/>
                    </a:lnTo>
                    <a:lnTo>
                      <a:pt x="20816" y="23241"/>
                    </a:lnTo>
                    <a:lnTo>
                      <a:pt x="21033" y="22934"/>
                    </a:lnTo>
                    <a:lnTo>
                      <a:pt x="21105" y="22753"/>
                    </a:lnTo>
                    <a:lnTo>
                      <a:pt x="21160" y="22499"/>
                    </a:lnTo>
                    <a:lnTo>
                      <a:pt x="21142" y="22047"/>
                    </a:lnTo>
                    <a:lnTo>
                      <a:pt x="20942" y="21649"/>
                    </a:lnTo>
                    <a:lnTo>
                      <a:pt x="20617" y="21287"/>
                    </a:lnTo>
                    <a:lnTo>
                      <a:pt x="20200" y="20997"/>
                    </a:lnTo>
                    <a:lnTo>
                      <a:pt x="19712" y="20780"/>
                    </a:lnTo>
                    <a:lnTo>
                      <a:pt x="19169" y="20635"/>
                    </a:lnTo>
                    <a:lnTo>
                      <a:pt x="18644" y="20599"/>
                    </a:lnTo>
                    <a:lnTo>
                      <a:pt x="18372" y="20617"/>
                    </a:lnTo>
                    <a:lnTo>
                      <a:pt x="17359" y="20816"/>
                    </a:lnTo>
                    <a:lnTo>
                      <a:pt x="15820" y="21178"/>
                    </a:lnTo>
                    <a:lnTo>
                      <a:pt x="15060" y="21214"/>
                    </a:lnTo>
                    <a:lnTo>
                      <a:pt x="14571" y="21160"/>
                    </a:lnTo>
                    <a:lnTo>
                      <a:pt x="14318" y="21087"/>
                    </a:lnTo>
                    <a:lnTo>
                      <a:pt x="14499" y="20762"/>
                    </a:lnTo>
                    <a:lnTo>
                      <a:pt x="15024" y="20291"/>
                    </a:lnTo>
                    <a:lnTo>
                      <a:pt x="15711" y="19983"/>
                    </a:lnTo>
                    <a:lnTo>
                      <a:pt x="16472" y="19839"/>
                    </a:lnTo>
                    <a:lnTo>
                      <a:pt x="16834" y="19839"/>
                    </a:lnTo>
                    <a:lnTo>
                      <a:pt x="17594" y="19875"/>
                    </a:lnTo>
                    <a:lnTo>
                      <a:pt x="18716" y="19965"/>
                    </a:lnTo>
                    <a:lnTo>
                      <a:pt x="19440" y="19947"/>
                    </a:lnTo>
                    <a:lnTo>
                      <a:pt x="19820" y="19893"/>
                    </a:lnTo>
                    <a:lnTo>
                      <a:pt x="20182" y="19802"/>
                    </a:lnTo>
                    <a:lnTo>
                      <a:pt x="20852" y="19440"/>
                    </a:lnTo>
                    <a:lnTo>
                      <a:pt x="21377" y="18915"/>
                    </a:lnTo>
                    <a:lnTo>
                      <a:pt x="21576" y="18409"/>
                    </a:lnTo>
                    <a:lnTo>
                      <a:pt x="21612" y="18065"/>
                    </a:lnTo>
                    <a:lnTo>
                      <a:pt x="21594" y="17884"/>
                    </a:lnTo>
                    <a:lnTo>
                      <a:pt x="21540" y="17666"/>
                    </a:lnTo>
                    <a:lnTo>
                      <a:pt x="21341" y="17286"/>
                    </a:lnTo>
                    <a:lnTo>
                      <a:pt x="21033" y="16997"/>
                    </a:lnTo>
                    <a:lnTo>
                      <a:pt x="20653" y="16798"/>
                    </a:lnTo>
                    <a:lnTo>
                      <a:pt x="19983" y="16599"/>
                    </a:lnTo>
                    <a:lnTo>
                      <a:pt x="19024" y="16617"/>
                    </a:lnTo>
                    <a:lnTo>
                      <a:pt x="18571" y="16725"/>
                    </a:lnTo>
                    <a:lnTo>
                      <a:pt x="17702" y="17051"/>
                    </a:lnTo>
                    <a:lnTo>
                      <a:pt x="16399" y="17558"/>
                    </a:lnTo>
                    <a:lnTo>
                      <a:pt x="15530" y="17721"/>
                    </a:lnTo>
                    <a:lnTo>
                      <a:pt x="15078" y="17703"/>
                    </a:lnTo>
                    <a:lnTo>
                      <a:pt x="15060" y="17485"/>
                    </a:lnTo>
                    <a:lnTo>
                      <a:pt x="15114" y="17069"/>
                    </a:lnTo>
                    <a:lnTo>
                      <a:pt x="15368" y="16508"/>
                    </a:lnTo>
                    <a:lnTo>
                      <a:pt x="15947" y="15875"/>
                    </a:lnTo>
                    <a:lnTo>
                      <a:pt x="16725" y="15422"/>
                    </a:lnTo>
                    <a:lnTo>
                      <a:pt x="17123" y="15277"/>
                    </a:lnTo>
                    <a:lnTo>
                      <a:pt x="17974" y="15078"/>
                    </a:lnTo>
                    <a:lnTo>
                      <a:pt x="19693" y="14915"/>
                    </a:lnTo>
                    <a:lnTo>
                      <a:pt x="20544" y="14734"/>
                    </a:lnTo>
                    <a:lnTo>
                      <a:pt x="20961" y="14626"/>
                    </a:lnTo>
                    <a:lnTo>
                      <a:pt x="21757" y="14209"/>
                    </a:lnTo>
                    <a:lnTo>
                      <a:pt x="22390" y="13630"/>
                    </a:lnTo>
                    <a:lnTo>
                      <a:pt x="22698" y="13087"/>
                    </a:lnTo>
                    <a:lnTo>
                      <a:pt x="22807" y="12689"/>
                    </a:lnTo>
                    <a:lnTo>
                      <a:pt x="22825" y="12472"/>
                    </a:lnTo>
                    <a:lnTo>
                      <a:pt x="22807" y="12218"/>
                    </a:lnTo>
                    <a:lnTo>
                      <a:pt x="22662" y="11748"/>
                    </a:lnTo>
                    <a:lnTo>
                      <a:pt x="22409" y="11331"/>
                    </a:lnTo>
                    <a:lnTo>
                      <a:pt x="22047" y="10987"/>
                    </a:lnTo>
                    <a:lnTo>
                      <a:pt x="21594" y="10716"/>
                    </a:lnTo>
                    <a:lnTo>
                      <a:pt x="21105" y="10517"/>
                    </a:lnTo>
                    <a:lnTo>
                      <a:pt x="20580" y="10426"/>
                    </a:lnTo>
                    <a:lnTo>
                      <a:pt x="20056" y="10426"/>
                    </a:lnTo>
                    <a:lnTo>
                      <a:pt x="19802" y="10463"/>
                    </a:lnTo>
                    <a:lnTo>
                      <a:pt x="19295" y="10589"/>
                    </a:lnTo>
                    <a:lnTo>
                      <a:pt x="18390" y="11042"/>
                    </a:lnTo>
                    <a:lnTo>
                      <a:pt x="17159" y="12019"/>
                    </a:lnTo>
                    <a:lnTo>
                      <a:pt x="16417" y="12779"/>
                    </a:lnTo>
                    <a:lnTo>
                      <a:pt x="16997" y="11494"/>
                    </a:lnTo>
                    <a:lnTo>
                      <a:pt x="17558" y="9920"/>
                    </a:lnTo>
                    <a:lnTo>
                      <a:pt x="17829" y="9141"/>
                    </a:lnTo>
                    <a:lnTo>
                      <a:pt x="18318" y="7566"/>
                    </a:lnTo>
                    <a:lnTo>
                      <a:pt x="18499" y="6752"/>
                    </a:lnTo>
                    <a:lnTo>
                      <a:pt x="18662" y="6064"/>
                    </a:lnTo>
                    <a:lnTo>
                      <a:pt x="18933" y="4562"/>
                    </a:lnTo>
                    <a:lnTo>
                      <a:pt x="19060" y="3023"/>
                    </a:lnTo>
                    <a:lnTo>
                      <a:pt x="18951" y="1901"/>
                    </a:lnTo>
                    <a:lnTo>
                      <a:pt x="18770" y="1195"/>
                    </a:lnTo>
                    <a:lnTo>
                      <a:pt x="18626" y="851"/>
                    </a:lnTo>
                    <a:lnTo>
                      <a:pt x="18463" y="562"/>
                    </a:lnTo>
                    <a:lnTo>
                      <a:pt x="18119" y="218"/>
                    </a:lnTo>
                    <a:lnTo>
                      <a:pt x="17829" y="73"/>
                    </a:lnTo>
                    <a:lnTo>
                      <a:pt x="17666" y="19"/>
                    </a:lnTo>
                    <a:lnTo>
                      <a:pt x="17431" y="1"/>
                    </a:lnTo>
                    <a:close/>
                  </a:path>
                </a:pathLst>
              </a:custGeom>
              <a:solidFill>
                <a:srgbClr val="FF796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40" name="Google Shape;1689;p46"/>
              <p:cNvSpPr/>
              <p:nvPr/>
            </p:nvSpPr>
            <p:spPr>
              <a:xfrm>
                <a:off x="4570501" y="715897"/>
                <a:ext cx="680841" cy="461169"/>
              </a:xfrm>
              <a:custGeom>
                <a:avLst/>
                <a:gdLst/>
                <a:ahLst/>
                <a:cxnLst/>
                <a:rect l="l" t="t" r="r" b="b"/>
                <a:pathLst>
                  <a:path w="21432" h="14517" extrusionOk="0">
                    <a:moveTo>
                      <a:pt x="15875" y="0"/>
                    </a:moveTo>
                    <a:lnTo>
                      <a:pt x="15802" y="181"/>
                    </a:lnTo>
                    <a:lnTo>
                      <a:pt x="15296" y="1611"/>
                    </a:lnTo>
                    <a:lnTo>
                      <a:pt x="14753" y="2842"/>
                    </a:lnTo>
                    <a:lnTo>
                      <a:pt x="14735" y="2951"/>
                    </a:lnTo>
                    <a:lnTo>
                      <a:pt x="14807" y="3041"/>
                    </a:lnTo>
                    <a:lnTo>
                      <a:pt x="14897" y="3077"/>
                    </a:lnTo>
                    <a:lnTo>
                      <a:pt x="14988" y="3023"/>
                    </a:lnTo>
                    <a:lnTo>
                      <a:pt x="15658" y="2317"/>
                    </a:lnTo>
                    <a:lnTo>
                      <a:pt x="16870" y="1340"/>
                    </a:lnTo>
                    <a:lnTo>
                      <a:pt x="17793" y="869"/>
                    </a:lnTo>
                    <a:lnTo>
                      <a:pt x="18300" y="742"/>
                    </a:lnTo>
                    <a:lnTo>
                      <a:pt x="18572" y="706"/>
                    </a:lnTo>
                    <a:lnTo>
                      <a:pt x="19151" y="724"/>
                    </a:lnTo>
                    <a:lnTo>
                      <a:pt x="19730" y="869"/>
                    </a:lnTo>
                    <a:lnTo>
                      <a:pt x="20255" y="1122"/>
                    </a:lnTo>
                    <a:lnTo>
                      <a:pt x="20472" y="1303"/>
                    </a:lnTo>
                    <a:lnTo>
                      <a:pt x="20780" y="1575"/>
                    </a:lnTo>
                    <a:lnTo>
                      <a:pt x="21052" y="2064"/>
                    </a:lnTo>
                    <a:lnTo>
                      <a:pt x="21124" y="2426"/>
                    </a:lnTo>
                    <a:lnTo>
                      <a:pt x="21124" y="2607"/>
                    </a:lnTo>
                    <a:lnTo>
                      <a:pt x="21124" y="2806"/>
                    </a:lnTo>
                    <a:lnTo>
                      <a:pt x="21015" y="3186"/>
                    </a:lnTo>
                    <a:lnTo>
                      <a:pt x="20726" y="3693"/>
                    </a:lnTo>
                    <a:lnTo>
                      <a:pt x="20110" y="4236"/>
                    </a:lnTo>
                    <a:lnTo>
                      <a:pt x="19350" y="4616"/>
                    </a:lnTo>
                    <a:lnTo>
                      <a:pt x="18970" y="4724"/>
                    </a:lnTo>
                    <a:lnTo>
                      <a:pt x="18192" y="4887"/>
                    </a:lnTo>
                    <a:lnTo>
                      <a:pt x="17395" y="4960"/>
                    </a:lnTo>
                    <a:lnTo>
                      <a:pt x="16925" y="5014"/>
                    </a:lnTo>
                    <a:lnTo>
                      <a:pt x="16002" y="5141"/>
                    </a:lnTo>
                    <a:lnTo>
                      <a:pt x="15549" y="5267"/>
                    </a:lnTo>
                    <a:lnTo>
                      <a:pt x="15115" y="5412"/>
                    </a:lnTo>
                    <a:lnTo>
                      <a:pt x="14300" y="5901"/>
                    </a:lnTo>
                    <a:lnTo>
                      <a:pt x="13685" y="6571"/>
                    </a:lnTo>
                    <a:lnTo>
                      <a:pt x="13431" y="7186"/>
                    </a:lnTo>
                    <a:lnTo>
                      <a:pt x="13377" y="7620"/>
                    </a:lnTo>
                    <a:lnTo>
                      <a:pt x="13377" y="7856"/>
                    </a:lnTo>
                    <a:lnTo>
                      <a:pt x="13413" y="7946"/>
                    </a:lnTo>
                    <a:lnTo>
                      <a:pt x="13522" y="7982"/>
                    </a:lnTo>
                    <a:lnTo>
                      <a:pt x="13848" y="8001"/>
                    </a:lnTo>
                    <a:lnTo>
                      <a:pt x="14481" y="7928"/>
                    </a:lnTo>
                    <a:lnTo>
                      <a:pt x="15422" y="7657"/>
                    </a:lnTo>
                    <a:lnTo>
                      <a:pt x="16020" y="7403"/>
                    </a:lnTo>
                    <a:lnTo>
                      <a:pt x="16545" y="7186"/>
                    </a:lnTo>
                    <a:lnTo>
                      <a:pt x="17069" y="7005"/>
                    </a:lnTo>
                    <a:lnTo>
                      <a:pt x="17359" y="6933"/>
                    </a:lnTo>
                    <a:lnTo>
                      <a:pt x="17974" y="6860"/>
                    </a:lnTo>
                    <a:lnTo>
                      <a:pt x="18554" y="6915"/>
                    </a:lnTo>
                    <a:lnTo>
                      <a:pt x="19079" y="7077"/>
                    </a:lnTo>
                    <a:lnTo>
                      <a:pt x="19296" y="7204"/>
                    </a:lnTo>
                    <a:lnTo>
                      <a:pt x="19531" y="7367"/>
                    </a:lnTo>
                    <a:lnTo>
                      <a:pt x="19839" y="7783"/>
                    </a:lnTo>
                    <a:lnTo>
                      <a:pt x="19911" y="8037"/>
                    </a:lnTo>
                    <a:lnTo>
                      <a:pt x="19929" y="8200"/>
                    </a:lnTo>
                    <a:lnTo>
                      <a:pt x="19893" y="8525"/>
                    </a:lnTo>
                    <a:lnTo>
                      <a:pt x="19712" y="8978"/>
                    </a:lnTo>
                    <a:lnTo>
                      <a:pt x="19223" y="9467"/>
                    </a:lnTo>
                    <a:lnTo>
                      <a:pt x="18590" y="9793"/>
                    </a:lnTo>
                    <a:lnTo>
                      <a:pt x="18246" y="9883"/>
                    </a:lnTo>
                    <a:lnTo>
                      <a:pt x="17793" y="9955"/>
                    </a:lnTo>
                    <a:lnTo>
                      <a:pt x="16870" y="9937"/>
                    </a:lnTo>
                    <a:lnTo>
                      <a:pt x="16382" y="9883"/>
                    </a:lnTo>
                    <a:lnTo>
                      <a:pt x="15857" y="9847"/>
                    </a:lnTo>
                    <a:lnTo>
                      <a:pt x="15296" y="9811"/>
                    </a:lnTo>
                    <a:lnTo>
                      <a:pt x="14916" y="9829"/>
                    </a:lnTo>
                    <a:lnTo>
                      <a:pt x="14137" y="9974"/>
                    </a:lnTo>
                    <a:lnTo>
                      <a:pt x="13413" y="10299"/>
                    </a:lnTo>
                    <a:lnTo>
                      <a:pt x="12834" y="10806"/>
                    </a:lnTo>
                    <a:lnTo>
                      <a:pt x="12653" y="11168"/>
                    </a:lnTo>
                    <a:lnTo>
                      <a:pt x="12635" y="11222"/>
                    </a:lnTo>
                    <a:lnTo>
                      <a:pt x="12653" y="11277"/>
                    </a:lnTo>
                    <a:lnTo>
                      <a:pt x="12689" y="11331"/>
                    </a:lnTo>
                    <a:lnTo>
                      <a:pt x="12743" y="11367"/>
                    </a:lnTo>
                    <a:lnTo>
                      <a:pt x="13087" y="11458"/>
                    </a:lnTo>
                    <a:lnTo>
                      <a:pt x="13793" y="11494"/>
                    </a:lnTo>
                    <a:lnTo>
                      <a:pt x="14843" y="11349"/>
                    </a:lnTo>
                    <a:lnTo>
                      <a:pt x="15531" y="11186"/>
                    </a:lnTo>
                    <a:lnTo>
                      <a:pt x="16201" y="11023"/>
                    </a:lnTo>
                    <a:lnTo>
                      <a:pt x="16852" y="10915"/>
                    </a:lnTo>
                    <a:lnTo>
                      <a:pt x="17178" y="10879"/>
                    </a:lnTo>
                    <a:lnTo>
                      <a:pt x="17848" y="10969"/>
                    </a:lnTo>
                    <a:lnTo>
                      <a:pt x="18463" y="11186"/>
                    </a:lnTo>
                    <a:lnTo>
                      <a:pt x="18988" y="11530"/>
                    </a:lnTo>
                    <a:lnTo>
                      <a:pt x="19187" y="11747"/>
                    </a:lnTo>
                    <a:lnTo>
                      <a:pt x="19332" y="11946"/>
                    </a:lnTo>
                    <a:lnTo>
                      <a:pt x="19477" y="12345"/>
                    </a:lnTo>
                    <a:lnTo>
                      <a:pt x="19477" y="12670"/>
                    </a:lnTo>
                    <a:lnTo>
                      <a:pt x="19423" y="12833"/>
                    </a:lnTo>
                    <a:lnTo>
                      <a:pt x="19314" y="13105"/>
                    </a:lnTo>
                    <a:lnTo>
                      <a:pt x="18898" y="13521"/>
                    </a:lnTo>
                    <a:lnTo>
                      <a:pt x="18228" y="13793"/>
                    </a:lnTo>
                    <a:lnTo>
                      <a:pt x="17341" y="13919"/>
                    </a:lnTo>
                    <a:lnTo>
                      <a:pt x="16798" y="13919"/>
                    </a:lnTo>
                    <a:lnTo>
                      <a:pt x="15513" y="13956"/>
                    </a:lnTo>
                    <a:lnTo>
                      <a:pt x="14029" y="14064"/>
                    </a:lnTo>
                    <a:lnTo>
                      <a:pt x="12327" y="14191"/>
                    </a:lnTo>
                    <a:lnTo>
                      <a:pt x="9775" y="14209"/>
                    </a:lnTo>
                    <a:lnTo>
                      <a:pt x="8255" y="13992"/>
                    </a:lnTo>
                    <a:lnTo>
                      <a:pt x="7585" y="13793"/>
                    </a:lnTo>
                    <a:lnTo>
                      <a:pt x="7241" y="13648"/>
                    </a:lnTo>
                    <a:lnTo>
                      <a:pt x="6553" y="13268"/>
                    </a:lnTo>
                    <a:lnTo>
                      <a:pt x="5503" y="12508"/>
                    </a:lnTo>
                    <a:lnTo>
                      <a:pt x="4128" y="11222"/>
                    </a:lnTo>
                    <a:lnTo>
                      <a:pt x="2788" y="9774"/>
                    </a:lnTo>
                    <a:lnTo>
                      <a:pt x="2155" y="9050"/>
                    </a:lnTo>
                    <a:lnTo>
                      <a:pt x="1123" y="7892"/>
                    </a:lnTo>
                    <a:lnTo>
                      <a:pt x="218" y="6969"/>
                    </a:lnTo>
                    <a:lnTo>
                      <a:pt x="1" y="7186"/>
                    </a:lnTo>
                    <a:lnTo>
                      <a:pt x="906" y="8109"/>
                    </a:lnTo>
                    <a:lnTo>
                      <a:pt x="1919" y="9249"/>
                    </a:lnTo>
                    <a:lnTo>
                      <a:pt x="2571" y="9992"/>
                    </a:lnTo>
                    <a:lnTo>
                      <a:pt x="3929" y="11440"/>
                    </a:lnTo>
                    <a:lnTo>
                      <a:pt x="5340" y="12761"/>
                    </a:lnTo>
                    <a:lnTo>
                      <a:pt x="6408" y="13539"/>
                    </a:lnTo>
                    <a:lnTo>
                      <a:pt x="7132" y="13937"/>
                    </a:lnTo>
                    <a:lnTo>
                      <a:pt x="7494" y="14082"/>
                    </a:lnTo>
                    <a:lnTo>
                      <a:pt x="7838" y="14191"/>
                    </a:lnTo>
                    <a:lnTo>
                      <a:pt x="8617" y="14372"/>
                    </a:lnTo>
                    <a:lnTo>
                      <a:pt x="9884" y="14517"/>
                    </a:lnTo>
                    <a:lnTo>
                      <a:pt x="10807" y="14517"/>
                    </a:lnTo>
                    <a:lnTo>
                      <a:pt x="12436" y="14480"/>
                    </a:lnTo>
                    <a:lnTo>
                      <a:pt x="14047" y="14372"/>
                    </a:lnTo>
                    <a:lnTo>
                      <a:pt x="15531" y="14263"/>
                    </a:lnTo>
                    <a:lnTo>
                      <a:pt x="16798" y="14227"/>
                    </a:lnTo>
                    <a:lnTo>
                      <a:pt x="17395" y="14227"/>
                    </a:lnTo>
                    <a:lnTo>
                      <a:pt x="18373" y="14064"/>
                    </a:lnTo>
                    <a:lnTo>
                      <a:pt x="19097" y="13738"/>
                    </a:lnTo>
                    <a:lnTo>
                      <a:pt x="19585" y="13250"/>
                    </a:lnTo>
                    <a:lnTo>
                      <a:pt x="19712" y="12924"/>
                    </a:lnTo>
                    <a:lnTo>
                      <a:pt x="19766" y="12743"/>
                    </a:lnTo>
                    <a:lnTo>
                      <a:pt x="19785" y="12399"/>
                    </a:lnTo>
                    <a:lnTo>
                      <a:pt x="19712" y="12055"/>
                    </a:lnTo>
                    <a:lnTo>
                      <a:pt x="19549" y="11711"/>
                    </a:lnTo>
                    <a:lnTo>
                      <a:pt x="19423" y="11566"/>
                    </a:lnTo>
                    <a:lnTo>
                      <a:pt x="19205" y="11313"/>
                    </a:lnTo>
                    <a:lnTo>
                      <a:pt x="18608" y="10933"/>
                    </a:lnTo>
                    <a:lnTo>
                      <a:pt x="17920" y="10679"/>
                    </a:lnTo>
                    <a:lnTo>
                      <a:pt x="17178" y="10571"/>
                    </a:lnTo>
                    <a:lnTo>
                      <a:pt x="16816" y="10607"/>
                    </a:lnTo>
                    <a:lnTo>
                      <a:pt x="16128" y="10716"/>
                    </a:lnTo>
                    <a:lnTo>
                      <a:pt x="15459" y="10897"/>
                    </a:lnTo>
                    <a:lnTo>
                      <a:pt x="14825" y="11060"/>
                    </a:lnTo>
                    <a:lnTo>
                      <a:pt x="13902" y="11186"/>
                    </a:lnTo>
                    <a:lnTo>
                      <a:pt x="13305" y="11186"/>
                    </a:lnTo>
                    <a:lnTo>
                      <a:pt x="12997" y="11132"/>
                    </a:lnTo>
                    <a:lnTo>
                      <a:pt x="13178" y="10860"/>
                    </a:lnTo>
                    <a:lnTo>
                      <a:pt x="13685" y="10480"/>
                    </a:lnTo>
                    <a:lnTo>
                      <a:pt x="14318" y="10245"/>
                    </a:lnTo>
                    <a:lnTo>
                      <a:pt x="14970" y="10136"/>
                    </a:lnTo>
                    <a:lnTo>
                      <a:pt x="15296" y="10118"/>
                    </a:lnTo>
                    <a:lnTo>
                      <a:pt x="15839" y="10136"/>
                    </a:lnTo>
                    <a:lnTo>
                      <a:pt x="16364" y="10191"/>
                    </a:lnTo>
                    <a:lnTo>
                      <a:pt x="16834" y="10227"/>
                    </a:lnTo>
                    <a:lnTo>
                      <a:pt x="17812" y="10245"/>
                    </a:lnTo>
                    <a:lnTo>
                      <a:pt x="18300" y="10191"/>
                    </a:lnTo>
                    <a:lnTo>
                      <a:pt x="18699" y="10082"/>
                    </a:lnTo>
                    <a:lnTo>
                      <a:pt x="19423" y="9684"/>
                    </a:lnTo>
                    <a:lnTo>
                      <a:pt x="19984" y="9105"/>
                    </a:lnTo>
                    <a:lnTo>
                      <a:pt x="20183" y="8562"/>
                    </a:lnTo>
                    <a:lnTo>
                      <a:pt x="20219" y="8182"/>
                    </a:lnTo>
                    <a:lnTo>
                      <a:pt x="20201" y="7982"/>
                    </a:lnTo>
                    <a:lnTo>
                      <a:pt x="20128" y="7675"/>
                    </a:lnTo>
                    <a:lnTo>
                      <a:pt x="19748" y="7132"/>
                    </a:lnTo>
                    <a:lnTo>
                      <a:pt x="19459" y="6933"/>
                    </a:lnTo>
                    <a:lnTo>
                      <a:pt x="19205" y="6806"/>
                    </a:lnTo>
                    <a:lnTo>
                      <a:pt x="18626" y="6625"/>
                    </a:lnTo>
                    <a:lnTo>
                      <a:pt x="17974" y="6571"/>
                    </a:lnTo>
                    <a:lnTo>
                      <a:pt x="17305" y="6625"/>
                    </a:lnTo>
                    <a:lnTo>
                      <a:pt x="16997" y="6715"/>
                    </a:lnTo>
                    <a:lnTo>
                      <a:pt x="16436" y="6896"/>
                    </a:lnTo>
                    <a:lnTo>
                      <a:pt x="15911" y="7132"/>
                    </a:lnTo>
                    <a:lnTo>
                      <a:pt x="15350" y="7367"/>
                    </a:lnTo>
                    <a:lnTo>
                      <a:pt x="14517" y="7620"/>
                    </a:lnTo>
                    <a:lnTo>
                      <a:pt x="13956" y="7693"/>
                    </a:lnTo>
                    <a:lnTo>
                      <a:pt x="13685" y="7693"/>
                    </a:lnTo>
                    <a:lnTo>
                      <a:pt x="13685" y="7512"/>
                    </a:lnTo>
                    <a:lnTo>
                      <a:pt x="13757" y="7150"/>
                    </a:lnTo>
                    <a:lnTo>
                      <a:pt x="14011" y="6643"/>
                    </a:lnTo>
                    <a:lnTo>
                      <a:pt x="14572" y="6082"/>
                    </a:lnTo>
                    <a:lnTo>
                      <a:pt x="15259" y="5684"/>
                    </a:lnTo>
                    <a:lnTo>
                      <a:pt x="15640" y="5557"/>
                    </a:lnTo>
                    <a:lnTo>
                      <a:pt x="16508" y="5358"/>
                    </a:lnTo>
                    <a:lnTo>
                      <a:pt x="17413" y="5267"/>
                    </a:lnTo>
                    <a:lnTo>
                      <a:pt x="18228" y="5177"/>
                    </a:lnTo>
                    <a:lnTo>
                      <a:pt x="19042" y="5014"/>
                    </a:lnTo>
                    <a:lnTo>
                      <a:pt x="19477" y="4905"/>
                    </a:lnTo>
                    <a:lnTo>
                      <a:pt x="20291" y="4471"/>
                    </a:lnTo>
                    <a:lnTo>
                      <a:pt x="20979" y="3856"/>
                    </a:lnTo>
                    <a:lnTo>
                      <a:pt x="21305" y="3276"/>
                    </a:lnTo>
                    <a:lnTo>
                      <a:pt x="21414" y="2842"/>
                    </a:lnTo>
                    <a:lnTo>
                      <a:pt x="21432" y="2607"/>
                    </a:lnTo>
                    <a:lnTo>
                      <a:pt x="21432" y="2389"/>
                    </a:lnTo>
                    <a:lnTo>
                      <a:pt x="21323" y="1973"/>
                    </a:lnTo>
                    <a:lnTo>
                      <a:pt x="21142" y="1575"/>
                    </a:lnTo>
                    <a:lnTo>
                      <a:pt x="20852" y="1231"/>
                    </a:lnTo>
                    <a:lnTo>
                      <a:pt x="20671" y="1068"/>
                    </a:lnTo>
                    <a:lnTo>
                      <a:pt x="20418" y="869"/>
                    </a:lnTo>
                    <a:lnTo>
                      <a:pt x="19839" y="579"/>
                    </a:lnTo>
                    <a:lnTo>
                      <a:pt x="19187" y="417"/>
                    </a:lnTo>
                    <a:lnTo>
                      <a:pt x="18554" y="398"/>
                    </a:lnTo>
                    <a:lnTo>
                      <a:pt x="18228" y="453"/>
                    </a:lnTo>
                    <a:lnTo>
                      <a:pt x="17812" y="561"/>
                    </a:lnTo>
                    <a:lnTo>
                      <a:pt x="17015" y="905"/>
                    </a:lnTo>
                    <a:lnTo>
                      <a:pt x="15965" y="1647"/>
                    </a:lnTo>
                    <a:lnTo>
                      <a:pt x="15350" y="2227"/>
                    </a:lnTo>
                    <a:lnTo>
                      <a:pt x="15694" y="1394"/>
                    </a:lnTo>
                    <a:lnTo>
                      <a:pt x="16092" y="290"/>
                    </a:lnTo>
                    <a:lnTo>
                      <a:pt x="16164" y="109"/>
                    </a:lnTo>
                    <a:lnTo>
                      <a:pt x="15875" y="0"/>
                    </a:lnTo>
                    <a:close/>
                  </a:path>
                </a:pathLst>
              </a:custGeom>
              <a:solidFill>
                <a:srgbClr val="19191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41" name="Google Shape;1690;p46"/>
              <p:cNvSpPr/>
              <p:nvPr/>
            </p:nvSpPr>
            <p:spPr>
              <a:xfrm>
                <a:off x="4517037" y="397333"/>
                <a:ext cx="734306" cy="779733"/>
              </a:xfrm>
              <a:custGeom>
                <a:avLst/>
                <a:gdLst/>
                <a:ahLst/>
                <a:cxnLst/>
                <a:rect l="l" t="t" r="r" b="b"/>
                <a:pathLst>
                  <a:path w="23115" h="24545" extrusionOk="0">
                    <a:moveTo>
                      <a:pt x="17558" y="1"/>
                    </a:moveTo>
                    <a:lnTo>
                      <a:pt x="17015" y="109"/>
                    </a:lnTo>
                    <a:lnTo>
                      <a:pt x="16508" y="399"/>
                    </a:lnTo>
                    <a:lnTo>
                      <a:pt x="16056" y="797"/>
                    </a:lnTo>
                    <a:lnTo>
                      <a:pt x="15476" y="1557"/>
                    </a:lnTo>
                    <a:lnTo>
                      <a:pt x="14933" y="2553"/>
                    </a:lnTo>
                    <a:lnTo>
                      <a:pt x="14807" y="2915"/>
                    </a:lnTo>
                    <a:lnTo>
                      <a:pt x="14698" y="3277"/>
                    </a:lnTo>
                    <a:lnTo>
                      <a:pt x="14553" y="3983"/>
                    </a:lnTo>
                    <a:lnTo>
                      <a:pt x="14463" y="5069"/>
                    </a:lnTo>
                    <a:lnTo>
                      <a:pt x="14463" y="5793"/>
                    </a:lnTo>
                    <a:lnTo>
                      <a:pt x="14445" y="6408"/>
                    </a:lnTo>
                    <a:lnTo>
                      <a:pt x="14354" y="7657"/>
                    </a:lnTo>
                    <a:lnTo>
                      <a:pt x="14209" y="8272"/>
                    </a:lnTo>
                    <a:lnTo>
                      <a:pt x="14028" y="8888"/>
                    </a:lnTo>
                    <a:lnTo>
                      <a:pt x="13449" y="10227"/>
                    </a:lnTo>
                    <a:lnTo>
                      <a:pt x="13051" y="10988"/>
                    </a:lnTo>
                    <a:lnTo>
                      <a:pt x="12291" y="7277"/>
                    </a:lnTo>
                    <a:lnTo>
                      <a:pt x="11711" y="4616"/>
                    </a:lnTo>
                    <a:lnTo>
                      <a:pt x="11603" y="4200"/>
                    </a:lnTo>
                    <a:lnTo>
                      <a:pt x="11368" y="3802"/>
                    </a:lnTo>
                    <a:lnTo>
                      <a:pt x="11241" y="3639"/>
                    </a:lnTo>
                    <a:lnTo>
                      <a:pt x="10987" y="3458"/>
                    </a:lnTo>
                    <a:lnTo>
                      <a:pt x="10607" y="3367"/>
                    </a:lnTo>
                    <a:lnTo>
                      <a:pt x="10408" y="3422"/>
                    </a:lnTo>
                    <a:lnTo>
                      <a:pt x="10119" y="3548"/>
                    </a:lnTo>
                    <a:lnTo>
                      <a:pt x="9576" y="4109"/>
                    </a:lnTo>
                    <a:lnTo>
                      <a:pt x="9177" y="4833"/>
                    </a:lnTo>
                    <a:lnTo>
                      <a:pt x="8942" y="5521"/>
                    </a:lnTo>
                    <a:lnTo>
                      <a:pt x="8924" y="5793"/>
                    </a:lnTo>
                    <a:lnTo>
                      <a:pt x="8942" y="6227"/>
                    </a:lnTo>
                    <a:lnTo>
                      <a:pt x="9123" y="7078"/>
                    </a:lnTo>
                    <a:lnTo>
                      <a:pt x="9648" y="8291"/>
                    </a:lnTo>
                    <a:lnTo>
                      <a:pt x="10064" y="9051"/>
                    </a:lnTo>
                    <a:lnTo>
                      <a:pt x="10137" y="9196"/>
                    </a:lnTo>
                    <a:lnTo>
                      <a:pt x="10553" y="9956"/>
                    </a:lnTo>
                    <a:lnTo>
                      <a:pt x="11006" y="11187"/>
                    </a:lnTo>
                    <a:lnTo>
                      <a:pt x="11114" y="12037"/>
                    </a:lnTo>
                    <a:lnTo>
                      <a:pt x="11060" y="12472"/>
                    </a:lnTo>
                    <a:lnTo>
                      <a:pt x="11024" y="12671"/>
                    </a:lnTo>
                    <a:lnTo>
                      <a:pt x="10879" y="13087"/>
                    </a:lnTo>
                    <a:lnTo>
                      <a:pt x="10644" y="13467"/>
                    </a:lnTo>
                    <a:lnTo>
                      <a:pt x="10300" y="13739"/>
                    </a:lnTo>
                    <a:lnTo>
                      <a:pt x="10082" y="13829"/>
                    </a:lnTo>
                    <a:lnTo>
                      <a:pt x="9847" y="13884"/>
                    </a:lnTo>
                    <a:lnTo>
                      <a:pt x="9395" y="13811"/>
                    </a:lnTo>
                    <a:lnTo>
                      <a:pt x="9177" y="13684"/>
                    </a:lnTo>
                    <a:lnTo>
                      <a:pt x="8924" y="13503"/>
                    </a:lnTo>
                    <a:lnTo>
                      <a:pt x="8526" y="12979"/>
                    </a:lnTo>
                    <a:lnTo>
                      <a:pt x="8218" y="12327"/>
                    </a:lnTo>
                    <a:lnTo>
                      <a:pt x="8019" y="11639"/>
                    </a:lnTo>
                    <a:lnTo>
                      <a:pt x="7965" y="11313"/>
                    </a:lnTo>
                    <a:lnTo>
                      <a:pt x="7856" y="10553"/>
                    </a:lnTo>
                    <a:lnTo>
                      <a:pt x="7476" y="9359"/>
                    </a:lnTo>
                    <a:lnTo>
                      <a:pt x="7096" y="8743"/>
                    </a:lnTo>
                    <a:lnTo>
                      <a:pt x="6788" y="8435"/>
                    </a:lnTo>
                    <a:lnTo>
                      <a:pt x="6444" y="8218"/>
                    </a:lnTo>
                    <a:lnTo>
                      <a:pt x="6064" y="8110"/>
                    </a:lnTo>
                    <a:lnTo>
                      <a:pt x="5865" y="8091"/>
                    </a:lnTo>
                    <a:lnTo>
                      <a:pt x="5666" y="8110"/>
                    </a:lnTo>
                    <a:lnTo>
                      <a:pt x="5286" y="8200"/>
                    </a:lnTo>
                    <a:lnTo>
                      <a:pt x="4942" y="8399"/>
                    </a:lnTo>
                    <a:lnTo>
                      <a:pt x="4652" y="8689"/>
                    </a:lnTo>
                    <a:lnTo>
                      <a:pt x="4544" y="8870"/>
                    </a:lnTo>
                    <a:lnTo>
                      <a:pt x="4381" y="9159"/>
                    </a:lnTo>
                    <a:lnTo>
                      <a:pt x="4218" y="9793"/>
                    </a:lnTo>
                    <a:lnTo>
                      <a:pt x="4200" y="10481"/>
                    </a:lnTo>
                    <a:lnTo>
                      <a:pt x="4345" y="11114"/>
                    </a:lnTo>
                    <a:lnTo>
                      <a:pt x="4489" y="11404"/>
                    </a:lnTo>
                    <a:lnTo>
                      <a:pt x="4652" y="11712"/>
                    </a:lnTo>
                    <a:lnTo>
                      <a:pt x="5087" y="12236"/>
                    </a:lnTo>
                    <a:lnTo>
                      <a:pt x="5847" y="12942"/>
                    </a:lnTo>
                    <a:lnTo>
                      <a:pt x="6390" y="13359"/>
                    </a:lnTo>
                    <a:lnTo>
                      <a:pt x="6915" y="13775"/>
                    </a:lnTo>
                    <a:lnTo>
                      <a:pt x="7422" y="14209"/>
                    </a:lnTo>
                    <a:lnTo>
                      <a:pt x="7766" y="14590"/>
                    </a:lnTo>
                    <a:lnTo>
                      <a:pt x="8309" y="15440"/>
                    </a:lnTo>
                    <a:lnTo>
                      <a:pt x="8526" y="16128"/>
                    </a:lnTo>
                    <a:lnTo>
                      <a:pt x="8562" y="16581"/>
                    </a:lnTo>
                    <a:lnTo>
                      <a:pt x="8508" y="17015"/>
                    </a:lnTo>
                    <a:lnTo>
                      <a:pt x="8345" y="17413"/>
                    </a:lnTo>
                    <a:lnTo>
                      <a:pt x="8200" y="17594"/>
                    </a:lnTo>
                    <a:lnTo>
                      <a:pt x="8073" y="17739"/>
                    </a:lnTo>
                    <a:lnTo>
                      <a:pt x="7766" y="17956"/>
                    </a:lnTo>
                    <a:lnTo>
                      <a:pt x="7313" y="18119"/>
                    </a:lnTo>
                    <a:lnTo>
                      <a:pt x="7042" y="18155"/>
                    </a:lnTo>
                    <a:lnTo>
                      <a:pt x="6788" y="18155"/>
                    </a:lnTo>
                    <a:lnTo>
                      <a:pt x="6263" y="18083"/>
                    </a:lnTo>
                    <a:lnTo>
                      <a:pt x="5775" y="17920"/>
                    </a:lnTo>
                    <a:lnTo>
                      <a:pt x="5304" y="17648"/>
                    </a:lnTo>
                    <a:lnTo>
                      <a:pt x="5105" y="17486"/>
                    </a:lnTo>
                    <a:lnTo>
                      <a:pt x="4815" y="17196"/>
                    </a:lnTo>
                    <a:lnTo>
                      <a:pt x="4345" y="16526"/>
                    </a:lnTo>
                    <a:lnTo>
                      <a:pt x="3802" y="15404"/>
                    </a:lnTo>
                    <a:lnTo>
                      <a:pt x="3494" y="14626"/>
                    </a:lnTo>
                    <a:lnTo>
                      <a:pt x="3385" y="14318"/>
                    </a:lnTo>
                    <a:lnTo>
                      <a:pt x="3277" y="14046"/>
                    </a:lnTo>
                    <a:lnTo>
                      <a:pt x="2987" y="13485"/>
                    </a:lnTo>
                    <a:lnTo>
                      <a:pt x="2607" y="12979"/>
                    </a:lnTo>
                    <a:lnTo>
                      <a:pt x="2082" y="12617"/>
                    </a:lnTo>
                    <a:lnTo>
                      <a:pt x="1774" y="12544"/>
                    </a:lnTo>
                    <a:lnTo>
                      <a:pt x="1449" y="12526"/>
                    </a:lnTo>
                    <a:lnTo>
                      <a:pt x="851" y="12743"/>
                    </a:lnTo>
                    <a:lnTo>
                      <a:pt x="598" y="12979"/>
                    </a:lnTo>
                    <a:lnTo>
                      <a:pt x="435" y="13141"/>
                    </a:lnTo>
                    <a:lnTo>
                      <a:pt x="182" y="13558"/>
                    </a:lnTo>
                    <a:lnTo>
                      <a:pt x="37" y="14010"/>
                    </a:lnTo>
                    <a:lnTo>
                      <a:pt x="1" y="14481"/>
                    </a:lnTo>
                    <a:lnTo>
                      <a:pt x="37" y="14698"/>
                    </a:lnTo>
                    <a:lnTo>
                      <a:pt x="109" y="15096"/>
                    </a:lnTo>
                    <a:lnTo>
                      <a:pt x="453" y="15802"/>
                    </a:lnTo>
                    <a:lnTo>
                      <a:pt x="1195" y="16725"/>
                    </a:lnTo>
                    <a:lnTo>
                      <a:pt x="1684" y="17214"/>
                    </a:lnTo>
                    <a:lnTo>
                      <a:pt x="1901" y="16997"/>
                    </a:lnTo>
                    <a:lnTo>
                      <a:pt x="1340" y="16436"/>
                    </a:lnTo>
                    <a:lnTo>
                      <a:pt x="670" y="15585"/>
                    </a:lnTo>
                    <a:lnTo>
                      <a:pt x="399" y="14988"/>
                    </a:lnTo>
                    <a:lnTo>
                      <a:pt x="326" y="14662"/>
                    </a:lnTo>
                    <a:lnTo>
                      <a:pt x="308" y="14463"/>
                    </a:lnTo>
                    <a:lnTo>
                      <a:pt x="344" y="14065"/>
                    </a:lnTo>
                    <a:lnTo>
                      <a:pt x="471" y="13684"/>
                    </a:lnTo>
                    <a:lnTo>
                      <a:pt x="670" y="13322"/>
                    </a:lnTo>
                    <a:lnTo>
                      <a:pt x="797" y="13178"/>
                    </a:lnTo>
                    <a:lnTo>
                      <a:pt x="1014" y="12997"/>
                    </a:lnTo>
                    <a:lnTo>
                      <a:pt x="1485" y="12834"/>
                    </a:lnTo>
                    <a:lnTo>
                      <a:pt x="1720" y="12852"/>
                    </a:lnTo>
                    <a:lnTo>
                      <a:pt x="1992" y="12906"/>
                    </a:lnTo>
                    <a:lnTo>
                      <a:pt x="2426" y="13232"/>
                    </a:lnTo>
                    <a:lnTo>
                      <a:pt x="2897" y="13938"/>
                    </a:lnTo>
                    <a:lnTo>
                      <a:pt x="3096" y="14427"/>
                    </a:lnTo>
                    <a:lnTo>
                      <a:pt x="3204" y="14734"/>
                    </a:lnTo>
                    <a:lnTo>
                      <a:pt x="3512" y="15549"/>
                    </a:lnTo>
                    <a:lnTo>
                      <a:pt x="4091" y="16707"/>
                    </a:lnTo>
                    <a:lnTo>
                      <a:pt x="4598" y="17395"/>
                    </a:lnTo>
                    <a:lnTo>
                      <a:pt x="4906" y="17703"/>
                    </a:lnTo>
                    <a:lnTo>
                      <a:pt x="5123" y="17884"/>
                    </a:lnTo>
                    <a:lnTo>
                      <a:pt x="5648" y="18191"/>
                    </a:lnTo>
                    <a:lnTo>
                      <a:pt x="6191" y="18391"/>
                    </a:lnTo>
                    <a:lnTo>
                      <a:pt x="6770" y="18463"/>
                    </a:lnTo>
                    <a:lnTo>
                      <a:pt x="7060" y="18463"/>
                    </a:lnTo>
                    <a:lnTo>
                      <a:pt x="7476" y="18409"/>
                    </a:lnTo>
                    <a:lnTo>
                      <a:pt x="8182" y="18065"/>
                    </a:lnTo>
                    <a:lnTo>
                      <a:pt x="8435" y="17775"/>
                    </a:lnTo>
                    <a:lnTo>
                      <a:pt x="8598" y="17558"/>
                    </a:lnTo>
                    <a:lnTo>
                      <a:pt x="8797" y="17105"/>
                    </a:lnTo>
                    <a:lnTo>
                      <a:pt x="8870" y="16617"/>
                    </a:lnTo>
                    <a:lnTo>
                      <a:pt x="8833" y="16110"/>
                    </a:lnTo>
                    <a:lnTo>
                      <a:pt x="8598" y="15350"/>
                    </a:lnTo>
                    <a:lnTo>
                      <a:pt x="8019" y="14390"/>
                    </a:lnTo>
                    <a:lnTo>
                      <a:pt x="7621" y="13992"/>
                    </a:lnTo>
                    <a:lnTo>
                      <a:pt x="7114" y="13540"/>
                    </a:lnTo>
                    <a:lnTo>
                      <a:pt x="6571" y="13123"/>
                    </a:lnTo>
                    <a:lnTo>
                      <a:pt x="6046" y="12707"/>
                    </a:lnTo>
                    <a:lnTo>
                      <a:pt x="5322" y="12037"/>
                    </a:lnTo>
                    <a:lnTo>
                      <a:pt x="4906" y="11549"/>
                    </a:lnTo>
                    <a:lnTo>
                      <a:pt x="4743" y="11259"/>
                    </a:lnTo>
                    <a:lnTo>
                      <a:pt x="4616" y="11006"/>
                    </a:lnTo>
                    <a:lnTo>
                      <a:pt x="4489" y="10445"/>
                    </a:lnTo>
                    <a:lnTo>
                      <a:pt x="4508" y="9847"/>
                    </a:lnTo>
                    <a:lnTo>
                      <a:pt x="4652" y="9286"/>
                    </a:lnTo>
                    <a:lnTo>
                      <a:pt x="4797" y="9033"/>
                    </a:lnTo>
                    <a:lnTo>
                      <a:pt x="4942" y="8797"/>
                    </a:lnTo>
                    <a:lnTo>
                      <a:pt x="5322" y="8508"/>
                    </a:lnTo>
                    <a:lnTo>
                      <a:pt x="5648" y="8399"/>
                    </a:lnTo>
                    <a:lnTo>
                      <a:pt x="5847" y="8399"/>
                    </a:lnTo>
                    <a:lnTo>
                      <a:pt x="6028" y="8417"/>
                    </a:lnTo>
                    <a:lnTo>
                      <a:pt x="6354" y="8508"/>
                    </a:lnTo>
                    <a:lnTo>
                      <a:pt x="6788" y="8815"/>
                    </a:lnTo>
                    <a:lnTo>
                      <a:pt x="7241" y="9558"/>
                    </a:lnTo>
                    <a:lnTo>
                      <a:pt x="7566" y="10662"/>
                    </a:lnTo>
                    <a:lnTo>
                      <a:pt x="7675" y="11350"/>
                    </a:lnTo>
                    <a:lnTo>
                      <a:pt x="7729" y="11712"/>
                    </a:lnTo>
                    <a:lnTo>
                      <a:pt x="7947" y="12454"/>
                    </a:lnTo>
                    <a:lnTo>
                      <a:pt x="8272" y="13160"/>
                    </a:lnTo>
                    <a:lnTo>
                      <a:pt x="8725" y="13739"/>
                    </a:lnTo>
                    <a:lnTo>
                      <a:pt x="9014" y="13938"/>
                    </a:lnTo>
                    <a:lnTo>
                      <a:pt x="9286" y="14101"/>
                    </a:lnTo>
                    <a:lnTo>
                      <a:pt x="9865" y="14191"/>
                    </a:lnTo>
                    <a:lnTo>
                      <a:pt x="10173" y="14119"/>
                    </a:lnTo>
                    <a:lnTo>
                      <a:pt x="10426" y="14010"/>
                    </a:lnTo>
                    <a:lnTo>
                      <a:pt x="10861" y="13684"/>
                    </a:lnTo>
                    <a:lnTo>
                      <a:pt x="11150" y="13232"/>
                    </a:lnTo>
                    <a:lnTo>
                      <a:pt x="11331" y="12743"/>
                    </a:lnTo>
                    <a:lnTo>
                      <a:pt x="11368" y="12526"/>
                    </a:lnTo>
                    <a:lnTo>
                      <a:pt x="11422" y="12055"/>
                    </a:lnTo>
                    <a:lnTo>
                      <a:pt x="11295" y="11150"/>
                    </a:lnTo>
                    <a:lnTo>
                      <a:pt x="10825" y="9847"/>
                    </a:lnTo>
                    <a:lnTo>
                      <a:pt x="10408" y="9051"/>
                    </a:lnTo>
                    <a:lnTo>
                      <a:pt x="10336" y="8906"/>
                    </a:lnTo>
                    <a:lnTo>
                      <a:pt x="9920" y="8164"/>
                    </a:lnTo>
                    <a:lnTo>
                      <a:pt x="9431" y="7005"/>
                    </a:lnTo>
                    <a:lnTo>
                      <a:pt x="9250" y="6209"/>
                    </a:lnTo>
                    <a:lnTo>
                      <a:pt x="9232" y="5793"/>
                    </a:lnTo>
                    <a:lnTo>
                      <a:pt x="9250" y="5576"/>
                    </a:lnTo>
                    <a:lnTo>
                      <a:pt x="9449" y="4960"/>
                    </a:lnTo>
                    <a:lnTo>
                      <a:pt x="9811" y="4309"/>
                    </a:lnTo>
                    <a:lnTo>
                      <a:pt x="10263" y="3820"/>
                    </a:lnTo>
                    <a:lnTo>
                      <a:pt x="10499" y="3693"/>
                    </a:lnTo>
                    <a:lnTo>
                      <a:pt x="10662" y="3675"/>
                    </a:lnTo>
                    <a:lnTo>
                      <a:pt x="10987" y="3802"/>
                    </a:lnTo>
                    <a:lnTo>
                      <a:pt x="11132" y="3983"/>
                    </a:lnTo>
                    <a:lnTo>
                      <a:pt x="11313" y="4309"/>
                    </a:lnTo>
                    <a:lnTo>
                      <a:pt x="11422" y="4689"/>
                    </a:lnTo>
                    <a:lnTo>
                      <a:pt x="12182" y="8236"/>
                    </a:lnTo>
                    <a:lnTo>
                      <a:pt x="12852" y="11440"/>
                    </a:lnTo>
                    <a:lnTo>
                      <a:pt x="12888" y="11531"/>
                    </a:lnTo>
                    <a:lnTo>
                      <a:pt x="12960" y="11549"/>
                    </a:lnTo>
                    <a:lnTo>
                      <a:pt x="13069" y="11549"/>
                    </a:lnTo>
                    <a:lnTo>
                      <a:pt x="13123" y="11476"/>
                    </a:lnTo>
                    <a:lnTo>
                      <a:pt x="13612" y="10607"/>
                    </a:lnTo>
                    <a:lnTo>
                      <a:pt x="14282" y="9069"/>
                    </a:lnTo>
                    <a:lnTo>
                      <a:pt x="14499" y="8363"/>
                    </a:lnTo>
                    <a:lnTo>
                      <a:pt x="14644" y="7711"/>
                    </a:lnTo>
                    <a:lnTo>
                      <a:pt x="14752" y="6426"/>
                    </a:lnTo>
                    <a:lnTo>
                      <a:pt x="14752" y="5793"/>
                    </a:lnTo>
                    <a:lnTo>
                      <a:pt x="14770" y="5087"/>
                    </a:lnTo>
                    <a:lnTo>
                      <a:pt x="14897" y="3693"/>
                    </a:lnTo>
                    <a:lnTo>
                      <a:pt x="15096" y="3005"/>
                    </a:lnTo>
                    <a:lnTo>
                      <a:pt x="15241" y="2625"/>
                    </a:lnTo>
                    <a:lnTo>
                      <a:pt x="15748" y="1684"/>
                    </a:lnTo>
                    <a:lnTo>
                      <a:pt x="16273" y="1014"/>
                    </a:lnTo>
                    <a:lnTo>
                      <a:pt x="16671" y="652"/>
                    </a:lnTo>
                    <a:lnTo>
                      <a:pt x="17105" y="399"/>
                    </a:lnTo>
                    <a:lnTo>
                      <a:pt x="17558" y="308"/>
                    </a:lnTo>
                    <a:lnTo>
                      <a:pt x="17793" y="345"/>
                    </a:lnTo>
                    <a:lnTo>
                      <a:pt x="18047" y="417"/>
                    </a:lnTo>
                    <a:lnTo>
                      <a:pt x="18481" y="797"/>
                    </a:lnTo>
                    <a:lnTo>
                      <a:pt x="18626" y="1087"/>
                    </a:lnTo>
                    <a:lnTo>
                      <a:pt x="18771" y="1394"/>
                    </a:lnTo>
                    <a:lnTo>
                      <a:pt x="18952" y="2082"/>
                    </a:lnTo>
                    <a:lnTo>
                      <a:pt x="19060" y="3150"/>
                    </a:lnTo>
                    <a:lnTo>
                      <a:pt x="18952" y="4652"/>
                    </a:lnTo>
                    <a:lnTo>
                      <a:pt x="18680" y="6119"/>
                    </a:lnTo>
                    <a:lnTo>
                      <a:pt x="18517" y="6806"/>
                    </a:lnTo>
                    <a:lnTo>
                      <a:pt x="18499" y="6897"/>
                    </a:lnTo>
                    <a:lnTo>
                      <a:pt x="18336" y="7603"/>
                    </a:lnTo>
                    <a:lnTo>
                      <a:pt x="17866" y="9159"/>
                    </a:lnTo>
                    <a:lnTo>
                      <a:pt x="17558" y="10028"/>
                    </a:lnTo>
                    <a:lnTo>
                      <a:pt x="17485" y="10209"/>
                    </a:lnTo>
                    <a:lnTo>
                      <a:pt x="16979" y="11639"/>
                    </a:lnTo>
                    <a:lnTo>
                      <a:pt x="16436" y="12870"/>
                    </a:lnTo>
                    <a:lnTo>
                      <a:pt x="16418" y="12979"/>
                    </a:lnTo>
                    <a:lnTo>
                      <a:pt x="16490" y="13069"/>
                    </a:lnTo>
                    <a:lnTo>
                      <a:pt x="16580" y="13105"/>
                    </a:lnTo>
                    <a:lnTo>
                      <a:pt x="16671" y="13051"/>
                    </a:lnTo>
                    <a:lnTo>
                      <a:pt x="17341" y="12345"/>
                    </a:lnTo>
                    <a:lnTo>
                      <a:pt x="18553" y="11368"/>
                    </a:lnTo>
                    <a:lnTo>
                      <a:pt x="19476" y="10897"/>
                    </a:lnTo>
                    <a:lnTo>
                      <a:pt x="19983" y="10770"/>
                    </a:lnTo>
                    <a:lnTo>
                      <a:pt x="20255" y="10734"/>
                    </a:lnTo>
                    <a:lnTo>
                      <a:pt x="20834" y="10752"/>
                    </a:lnTo>
                    <a:lnTo>
                      <a:pt x="21413" y="10897"/>
                    </a:lnTo>
                    <a:lnTo>
                      <a:pt x="21938" y="11150"/>
                    </a:lnTo>
                    <a:lnTo>
                      <a:pt x="22155" y="11331"/>
                    </a:lnTo>
                    <a:lnTo>
                      <a:pt x="22463" y="11603"/>
                    </a:lnTo>
                    <a:lnTo>
                      <a:pt x="22735" y="12092"/>
                    </a:lnTo>
                    <a:lnTo>
                      <a:pt x="22807" y="12454"/>
                    </a:lnTo>
                    <a:lnTo>
                      <a:pt x="22807" y="12635"/>
                    </a:lnTo>
                    <a:lnTo>
                      <a:pt x="22807" y="12834"/>
                    </a:lnTo>
                    <a:lnTo>
                      <a:pt x="22698" y="13214"/>
                    </a:lnTo>
                    <a:lnTo>
                      <a:pt x="22409" y="13721"/>
                    </a:lnTo>
                    <a:lnTo>
                      <a:pt x="21793" y="14264"/>
                    </a:lnTo>
                    <a:lnTo>
                      <a:pt x="21033" y="14644"/>
                    </a:lnTo>
                    <a:lnTo>
                      <a:pt x="20653" y="14752"/>
                    </a:lnTo>
                    <a:lnTo>
                      <a:pt x="19875" y="14915"/>
                    </a:lnTo>
                    <a:lnTo>
                      <a:pt x="19078" y="14988"/>
                    </a:lnTo>
                    <a:lnTo>
                      <a:pt x="18608" y="15042"/>
                    </a:lnTo>
                    <a:lnTo>
                      <a:pt x="17685" y="15169"/>
                    </a:lnTo>
                    <a:lnTo>
                      <a:pt x="17232" y="15295"/>
                    </a:lnTo>
                    <a:lnTo>
                      <a:pt x="16798" y="15440"/>
                    </a:lnTo>
                    <a:lnTo>
                      <a:pt x="15983" y="15929"/>
                    </a:lnTo>
                    <a:lnTo>
                      <a:pt x="15368" y="16599"/>
                    </a:lnTo>
                    <a:lnTo>
                      <a:pt x="15114" y="17214"/>
                    </a:lnTo>
                    <a:lnTo>
                      <a:pt x="15060" y="17648"/>
                    </a:lnTo>
                    <a:lnTo>
                      <a:pt x="15060" y="17884"/>
                    </a:lnTo>
                    <a:lnTo>
                      <a:pt x="15096" y="17974"/>
                    </a:lnTo>
                    <a:lnTo>
                      <a:pt x="15205" y="18010"/>
                    </a:lnTo>
                    <a:lnTo>
                      <a:pt x="15531" y="18029"/>
                    </a:lnTo>
                    <a:lnTo>
                      <a:pt x="16164" y="17956"/>
                    </a:lnTo>
                    <a:lnTo>
                      <a:pt x="17105" y="17685"/>
                    </a:lnTo>
                    <a:lnTo>
                      <a:pt x="17703" y="17431"/>
                    </a:lnTo>
                    <a:lnTo>
                      <a:pt x="18228" y="17214"/>
                    </a:lnTo>
                    <a:lnTo>
                      <a:pt x="18752" y="17033"/>
                    </a:lnTo>
                    <a:lnTo>
                      <a:pt x="19042" y="16961"/>
                    </a:lnTo>
                    <a:lnTo>
                      <a:pt x="19657" y="16888"/>
                    </a:lnTo>
                    <a:lnTo>
                      <a:pt x="20237" y="16943"/>
                    </a:lnTo>
                    <a:lnTo>
                      <a:pt x="20762" y="17105"/>
                    </a:lnTo>
                    <a:lnTo>
                      <a:pt x="20979" y="17232"/>
                    </a:lnTo>
                    <a:lnTo>
                      <a:pt x="21214" y="17395"/>
                    </a:lnTo>
                    <a:lnTo>
                      <a:pt x="21522" y="17811"/>
                    </a:lnTo>
                    <a:lnTo>
                      <a:pt x="21594" y="18065"/>
                    </a:lnTo>
                    <a:lnTo>
                      <a:pt x="21612" y="18228"/>
                    </a:lnTo>
                    <a:lnTo>
                      <a:pt x="21576" y="18553"/>
                    </a:lnTo>
                    <a:lnTo>
                      <a:pt x="21395" y="19006"/>
                    </a:lnTo>
                    <a:lnTo>
                      <a:pt x="20906" y="19495"/>
                    </a:lnTo>
                    <a:lnTo>
                      <a:pt x="20273" y="19821"/>
                    </a:lnTo>
                    <a:lnTo>
                      <a:pt x="19929" y="19911"/>
                    </a:lnTo>
                    <a:lnTo>
                      <a:pt x="19476" y="19983"/>
                    </a:lnTo>
                    <a:lnTo>
                      <a:pt x="18553" y="19965"/>
                    </a:lnTo>
                    <a:lnTo>
                      <a:pt x="18065" y="19911"/>
                    </a:lnTo>
                    <a:lnTo>
                      <a:pt x="17540" y="19875"/>
                    </a:lnTo>
                    <a:lnTo>
                      <a:pt x="16979" y="19839"/>
                    </a:lnTo>
                    <a:lnTo>
                      <a:pt x="16599" y="19857"/>
                    </a:lnTo>
                    <a:lnTo>
                      <a:pt x="15820" y="20002"/>
                    </a:lnTo>
                    <a:lnTo>
                      <a:pt x="15096" y="20327"/>
                    </a:lnTo>
                    <a:lnTo>
                      <a:pt x="14517" y="20834"/>
                    </a:lnTo>
                    <a:lnTo>
                      <a:pt x="14336" y="21196"/>
                    </a:lnTo>
                    <a:lnTo>
                      <a:pt x="14318" y="21250"/>
                    </a:lnTo>
                    <a:lnTo>
                      <a:pt x="14336" y="21305"/>
                    </a:lnTo>
                    <a:lnTo>
                      <a:pt x="14372" y="21359"/>
                    </a:lnTo>
                    <a:lnTo>
                      <a:pt x="14426" y="21395"/>
                    </a:lnTo>
                    <a:lnTo>
                      <a:pt x="14770" y="21486"/>
                    </a:lnTo>
                    <a:lnTo>
                      <a:pt x="15476" y="21522"/>
                    </a:lnTo>
                    <a:lnTo>
                      <a:pt x="16526" y="21377"/>
                    </a:lnTo>
                    <a:lnTo>
                      <a:pt x="17214" y="21214"/>
                    </a:lnTo>
                    <a:lnTo>
                      <a:pt x="17884" y="21051"/>
                    </a:lnTo>
                    <a:lnTo>
                      <a:pt x="18535" y="20943"/>
                    </a:lnTo>
                    <a:lnTo>
                      <a:pt x="18861" y="20907"/>
                    </a:lnTo>
                    <a:lnTo>
                      <a:pt x="19531" y="20997"/>
                    </a:lnTo>
                    <a:lnTo>
                      <a:pt x="20146" y="21214"/>
                    </a:lnTo>
                    <a:lnTo>
                      <a:pt x="20671" y="21558"/>
                    </a:lnTo>
                    <a:lnTo>
                      <a:pt x="20870" y="21775"/>
                    </a:lnTo>
                    <a:lnTo>
                      <a:pt x="21015" y="21974"/>
                    </a:lnTo>
                    <a:lnTo>
                      <a:pt x="21160" y="22373"/>
                    </a:lnTo>
                    <a:lnTo>
                      <a:pt x="21160" y="22698"/>
                    </a:lnTo>
                    <a:lnTo>
                      <a:pt x="21106" y="22861"/>
                    </a:lnTo>
                    <a:lnTo>
                      <a:pt x="20997" y="23133"/>
                    </a:lnTo>
                    <a:lnTo>
                      <a:pt x="20581" y="23549"/>
                    </a:lnTo>
                    <a:lnTo>
                      <a:pt x="19911" y="23821"/>
                    </a:lnTo>
                    <a:lnTo>
                      <a:pt x="19024" y="23947"/>
                    </a:lnTo>
                    <a:lnTo>
                      <a:pt x="18481" y="23947"/>
                    </a:lnTo>
                    <a:lnTo>
                      <a:pt x="17196" y="23984"/>
                    </a:lnTo>
                    <a:lnTo>
                      <a:pt x="15712" y="24092"/>
                    </a:lnTo>
                    <a:lnTo>
                      <a:pt x="14010" y="24219"/>
                    </a:lnTo>
                    <a:lnTo>
                      <a:pt x="11458" y="24237"/>
                    </a:lnTo>
                    <a:lnTo>
                      <a:pt x="9938" y="24020"/>
                    </a:lnTo>
                    <a:lnTo>
                      <a:pt x="9268" y="23821"/>
                    </a:lnTo>
                    <a:lnTo>
                      <a:pt x="9177" y="24110"/>
                    </a:lnTo>
                    <a:lnTo>
                      <a:pt x="9521" y="24219"/>
                    </a:lnTo>
                    <a:lnTo>
                      <a:pt x="10300" y="24400"/>
                    </a:lnTo>
                    <a:lnTo>
                      <a:pt x="11567" y="24545"/>
                    </a:lnTo>
                    <a:lnTo>
                      <a:pt x="12490" y="24545"/>
                    </a:lnTo>
                    <a:lnTo>
                      <a:pt x="14119" y="24508"/>
                    </a:lnTo>
                    <a:lnTo>
                      <a:pt x="15730" y="24400"/>
                    </a:lnTo>
                    <a:lnTo>
                      <a:pt x="17214" y="24291"/>
                    </a:lnTo>
                    <a:lnTo>
                      <a:pt x="18481" y="24255"/>
                    </a:lnTo>
                    <a:lnTo>
                      <a:pt x="19078" y="24255"/>
                    </a:lnTo>
                    <a:lnTo>
                      <a:pt x="20056" y="24092"/>
                    </a:lnTo>
                    <a:lnTo>
                      <a:pt x="20780" y="23766"/>
                    </a:lnTo>
                    <a:lnTo>
                      <a:pt x="21268" y="23278"/>
                    </a:lnTo>
                    <a:lnTo>
                      <a:pt x="21395" y="22952"/>
                    </a:lnTo>
                    <a:lnTo>
                      <a:pt x="21449" y="22771"/>
                    </a:lnTo>
                    <a:lnTo>
                      <a:pt x="21468" y="22427"/>
                    </a:lnTo>
                    <a:lnTo>
                      <a:pt x="21395" y="22083"/>
                    </a:lnTo>
                    <a:lnTo>
                      <a:pt x="21232" y="21739"/>
                    </a:lnTo>
                    <a:lnTo>
                      <a:pt x="21106" y="21594"/>
                    </a:lnTo>
                    <a:lnTo>
                      <a:pt x="20888" y="21341"/>
                    </a:lnTo>
                    <a:lnTo>
                      <a:pt x="20291" y="20961"/>
                    </a:lnTo>
                    <a:lnTo>
                      <a:pt x="19603" y="20707"/>
                    </a:lnTo>
                    <a:lnTo>
                      <a:pt x="18861" y="20599"/>
                    </a:lnTo>
                    <a:lnTo>
                      <a:pt x="18499" y="20635"/>
                    </a:lnTo>
                    <a:lnTo>
                      <a:pt x="17811" y="20744"/>
                    </a:lnTo>
                    <a:lnTo>
                      <a:pt x="17142" y="20925"/>
                    </a:lnTo>
                    <a:lnTo>
                      <a:pt x="16508" y="21088"/>
                    </a:lnTo>
                    <a:lnTo>
                      <a:pt x="15585" y="21214"/>
                    </a:lnTo>
                    <a:lnTo>
                      <a:pt x="14988" y="21214"/>
                    </a:lnTo>
                    <a:lnTo>
                      <a:pt x="14680" y="21160"/>
                    </a:lnTo>
                    <a:lnTo>
                      <a:pt x="14861" y="20888"/>
                    </a:lnTo>
                    <a:lnTo>
                      <a:pt x="15368" y="20508"/>
                    </a:lnTo>
                    <a:lnTo>
                      <a:pt x="16001" y="20273"/>
                    </a:lnTo>
                    <a:lnTo>
                      <a:pt x="16653" y="20164"/>
                    </a:lnTo>
                    <a:lnTo>
                      <a:pt x="16979" y="20146"/>
                    </a:lnTo>
                    <a:lnTo>
                      <a:pt x="17522" y="20164"/>
                    </a:lnTo>
                    <a:lnTo>
                      <a:pt x="18047" y="20219"/>
                    </a:lnTo>
                    <a:lnTo>
                      <a:pt x="18517" y="20255"/>
                    </a:lnTo>
                    <a:lnTo>
                      <a:pt x="19495" y="20273"/>
                    </a:lnTo>
                    <a:lnTo>
                      <a:pt x="19983" y="20219"/>
                    </a:lnTo>
                    <a:lnTo>
                      <a:pt x="20382" y="20110"/>
                    </a:lnTo>
                    <a:lnTo>
                      <a:pt x="21106" y="19712"/>
                    </a:lnTo>
                    <a:lnTo>
                      <a:pt x="21667" y="19133"/>
                    </a:lnTo>
                    <a:lnTo>
                      <a:pt x="21866" y="18590"/>
                    </a:lnTo>
                    <a:lnTo>
                      <a:pt x="21902" y="18210"/>
                    </a:lnTo>
                    <a:lnTo>
                      <a:pt x="21884" y="18010"/>
                    </a:lnTo>
                    <a:lnTo>
                      <a:pt x="21811" y="17703"/>
                    </a:lnTo>
                    <a:lnTo>
                      <a:pt x="21431" y="17160"/>
                    </a:lnTo>
                    <a:lnTo>
                      <a:pt x="21142" y="16961"/>
                    </a:lnTo>
                    <a:lnTo>
                      <a:pt x="20888" y="16834"/>
                    </a:lnTo>
                    <a:lnTo>
                      <a:pt x="20309" y="16653"/>
                    </a:lnTo>
                    <a:lnTo>
                      <a:pt x="19657" y="16599"/>
                    </a:lnTo>
                    <a:lnTo>
                      <a:pt x="18988" y="16653"/>
                    </a:lnTo>
                    <a:lnTo>
                      <a:pt x="18680" y="16743"/>
                    </a:lnTo>
                    <a:lnTo>
                      <a:pt x="18119" y="16924"/>
                    </a:lnTo>
                    <a:lnTo>
                      <a:pt x="17594" y="17160"/>
                    </a:lnTo>
                    <a:lnTo>
                      <a:pt x="17033" y="17395"/>
                    </a:lnTo>
                    <a:lnTo>
                      <a:pt x="16200" y="17648"/>
                    </a:lnTo>
                    <a:lnTo>
                      <a:pt x="15639" y="17721"/>
                    </a:lnTo>
                    <a:lnTo>
                      <a:pt x="15368" y="17721"/>
                    </a:lnTo>
                    <a:lnTo>
                      <a:pt x="15368" y="17540"/>
                    </a:lnTo>
                    <a:lnTo>
                      <a:pt x="15440" y="17178"/>
                    </a:lnTo>
                    <a:lnTo>
                      <a:pt x="15694" y="16671"/>
                    </a:lnTo>
                    <a:lnTo>
                      <a:pt x="16255" y="16110"/>
                    </a:lnTo>
                    <a:lnTo>
                      <a:pt x="16942" y="15712"/>
                    </a:lnTo>
                    <a:lnTo>
                      <a:pt x="17323" y="15585"/>
                    </a:lnTo>
                    <a:lnTo>
                      <a:pt x="18191" y="15386"/>
                    </a:lnTo>
                    <a:lnTo>
                      <a:pt x="19096" y="15295"/>
                    </a:lnTo>
                    <a:lnTo>
                      <a:pt x="19911" y="15205"/>
                    </a:lnTo>
                    <a:lnTo>
                      <a:pt x="20725" y="15042"/>
                    </a:lnTo>
                    <a:lnTo>
                      <a:pt x="21160" y="14933"/>
                    </a:lnTo>
                    <a:lnTo>
                      <a:pt x="21974" y="14499"/>
                    </a:lnTo>
                    <a:lnTo>
                      <a:pt x="22662" y="13884"/>
                    </a:lnTo>
                    <a:lnTo>
                      <a:pt x="22988" y="13304"/>
                    </a:lnTo>
                    <a:lnTo>
                      <a:pt x="23097" y="12870"/>
                    </a:lnTo>
                    <a:lnTo>
                      <a:pt x="23115" y="12635"/>
                    </a:lnTo>
                    <a:lnTo>
                      <a:pt x="23115" y="12417"/>
                    </a:lnTo>
                    <a:lnTo>
                      <a:pt x="23006" y="12001"/>
                    </a:lnTo>
                    <a:lnTo>
                      <a:pt x="22825" y="11603"/>
                    </a:lnTo>
                    <a:lnTo>
                      <a:pt x="22535" y="11259"/>
                    </a:lnTo>
                    <a:lnTo>
                      <a:pt x="22354" y="11096"/>
                    </a:lnTo>
                    <a:lnTo>
                      <a:pt x="22101" y="10897"/>
                    </a:lnTo>
                    <a:lnTo>
                      <a:pt x="21522" y="10607"/>
                    </a:lnTo>
                    <a:lnTo>
                      <a:pt x="20870" y="10445"/>
                    </a:lnTo>
                    <a:lnTo>
                      <a:pt x="20237" y="10426"/>
                    </a:lnTo>
                    <a:lnTo>
                      <a:pt x="19911" y="10481"/>
                    </a:lnTo>
                    <a:lnTo>
                      <a:pt x="19495" y="10589"/>
                    </a:lnTo>
                    <a:lnTo>
                      <a:pt x="18698" y="10933"/>
                    </a:lnTo>
                    <a:lnTo>
                      <a:pt x="17648" y="11675"/>
                    </a:lnTo>
                    <a:lnTo>
                      <a:pt x="17033" y="12255"/>
                    </a:lnTo>
                    <a:lnTo>
                      <a:pt x="17377" y="11422"/>
                    </a:lnTo>
                    <a:lnTo>
                      <a:pt x="17775" y="10318"/>
                    </a:lnTo>
                    <a:lnTo>
                      <a:pt x="17847" y="10137"/>
                    </a:lnTo>
                    <a:lnTo>
                      <a:pt x="18155" y="9250"/>
                    </a:lnTo>
                    <a:lnTo>
                      <a:pt x="18626" y="7675"/>
                    </a:lnTo>
                    <a:lnTo>
                      <a:pt x="18789" y="6951"/>
                    </a:lnTo>
                    <a:lnTo>
                      <a:pt x="18807" y="6879"/>
                    </a:lnTo>
                    <a:lnTo>
                      <a:pt x="18970" y="6173"/>
                    </a:lnTo>
                    <a:lnTo>
                      <a:pt x="19259" y="4671"/>
                    </a:lnTo>
                    <a:lnTo>
                      <a:pt x="19368" y="3114"/>
                    </a:lnTo>
                    <a:lnTo>
                      <a:pt x="19241" y="2010"/>
                    </a:lnTo>
                    <a:lnTo>
                      <a:pt x="19060" y="1286"/>
                    </a:lnTo>
                    <a:lnTo>
                      <a:pt x="18915" y="960"/>
                    </a:lnTo>
                    <a:lnTo>
                      <a:pt x="18716" y="616"/>
                    </a:lnTo>
                    <a:lnTo>
                      <a:pt x="18318" y="236"/>
                    </a:lnTo>
                    <a:lnTo>
                      <a:pt x="18010" y="73"/>
                    </a:lnTo>
                    <a:lnTo>
                      <a:pt x="17847" y="37"/>
                    </a:lnTo>
                    <a:lnTo>
                      <a:pt x="17558" y="1"/>
                    </a:lnTo>
                    <a:close/>
                  </a:path>
                </a:pathLst>
              </a:custGeom>
              <a:solidFill>
                <a:srgbClr val="19191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grpSp>
        <p:grpSp>
          <p:nvGrpSpPr>
            <p:cNvPr id="31" name="Google Shape;1691;p46"/>
            <p:cNvGrpSpPr/>
            <p:nvPr/>
          </p:nvGrpSpPr>
          <p:grpSpPr>
            <a:xfrm>
              <a:off x="6159989" y="2687841"/>
              <a:ext cx="2235066" cy="1603147"/>
              <a:chOff x="389676" y="1789416"/>
              <a:chExt cx="2235066" cy="1603147"/>
            </a:xfrm>
          </p:grpSpPr>
          <p:sp>
            <p:nvSpPr>
              <p:cNvPr id="32" name="Google Shape;1692;p46"/>
              <p:cNvSpPr/>
              <p:nvPr/>
            </p:nvSpPr>
            <p:spPr>
              <a:xfrm>
                <a:off x="394854" y="1794023"/>
                <a:ext cx="2224710" cy="1593934"/>
              </a:xfrm>
              <a:custGeom>
                <a:avLst/>
                <a:gdLst/>
                <a:ahLst/>
                <a:cxnLst/>
                <a:rect l="l" t="t" r="r" b="b"/>
                <a:pathLst>
                  <a:path w="70031" h="50175" extrusionOk="0">
                    <a:moveTo>
                      <a:pt x="34047" y="0"/>
                    </a:moveTo>
                    <a:lnTo>
                      <a:pt x="32418" y="37"/>
                    </a:lnTo>
                    <a:lnTo>
                      <a:pt x="31603" y="109"/>
                    </a:lnTo>
                    <a:lnTo>
                      <a:pt x="30644" y="199"/>
                    </a:lnTo>
                    <a:lnTo>
                      <a:pt x="28780" y="507"/>
                    </a:lnTo>
                    <a:lnTo>
                      <a:pt x="26988" y="942"/>
                    </a:lnTo>
                    <a:lnTo>
                      <a:pt x="25286" y="1485"/>
                    </a:lnTo>
                    <a:lnTo>
                      <a:pt x="23639" y="2154"/>
                    </a:lnTo>
                    <a:lnTo>
                      <a:pt x="22083" y="2933"/>
                    </a:lnTo>
                    <a:lnTo>
                      <a:pt x="20598" y="3801"/>
                    </a:lnTo>
                    <a:lnTo>
                      <a:pt x="19168" y="4779"/>
                    </a:lnTo>
                    <a:lnTo>
                      <a:pt x="17811" y="5847"/>
                    </a:lnTo>
                    <a:lnTo>
                      <a:pt x="16508" y="7005"/>
                    </a:lnTo>
                    <a:lnTo>
                      <a:pt x="15277" y="8236"/>
                    </a:lnTo>
                    <a:lnTo>
                      <a:pt x="14100" y="9557"/>
                    </a:lnTo>
                    <a:lnTo>
                      <a:pt x="12453" y="11639"/>
                    </a:lnTo>
                    <a:lnTo>
                      <a:pt x="10444" y="14662"/>
                    </a:lnTo>
                    <a:lnTo>
                      <a:pt x="8634" y="17865"/>
                    </a:lnTo>
                    <a:lnTo>
                      <a:pt x="7023" y="21232"/>
                    </a:lnTo>
                    <a:lnTo>
                      <a:pt x="5575" y="24725"/>
                    </a:lnTo>
                    <a:lnTo>
                      <a:pt x="4290" y="28273"/>
                    </a:lnTo>
                    <a:lnTo>
                      <a:pt x="3150" y="31839"/>
                    </a:lnTo>
                    <a:lnTo>
                      <a:pt x="2118" y="35387"/>
                    </a:lnTo>
                    <a:lnTo>
                      <a:pt x="760" y="40599"/>
                    </a:lnTo>
                    <a:lnTo>
                      <a:pt x="0" y="43876"/>
                    </a:lnTo>
                    <a:lnTo>
                      <a:pt x="36" y="43930"/>
                    </a:lnTo>
                    <a:lnTo>
                      <a:pt x="634" y="44437"/>
                    </a:lnTo>
                    <a:lnTo>
                      <a:pt x="2046" y="45324"/>
                    </a:lnTo>
                    <a:lnTo>
                      <a:pt x="3837" y="46138"/>
                    </a:lnTo>
                    <a:lnTo>
                      <a:pt x="5412" y="46717"/>
                    </a:lnTo>
                    <a:lnTo>
                      <a:pt x="7313" y="47315"/>
                    </a:lnTo>
                    <a:lnTo>
                      <a:pt x="9593" y="47894"/>
                    </a:lnTo>
                    <a:lnTo>
                      <a:pt x="12254" y="48455"/>
                    </a:lnTo>
                    <a:lnTo>
                      <a:pt x="15367" y="48962"/>
                    </a:lnTo>
                    <a:lnTo>
                      <a:pt x="18951" y="49396"/>
                    </a:lnTo>
                    <a:lnTo>
                      <a:pt x="23006" y="49758"/>
                    </a:lnTo>
                    <a:lnTo>
                      <a:pt x="27603" y="50012"/>
                    </a:lnTo>
                    <a:lnTo>
                      <a:pt x="32744" y="50156"/>
                    </a:lnTo>
                    <a:lnTo>
                      <a:pt x="35549" y="50174"/>
                    </a:lnTo>
                    <a:lnTo>
                      <a:pt x="38373" y="50156"/>
                    </a:lnTo>
                    <a:lnTo>
                      <a:pt x="43477" y="50012"/>
                    </a:lnTo>
                    <a:lnTo>
                      <a:pt x="48002" y="49758"/>
                    </a:lnTo>
                    <a:lnTo>
                      <a:pt x="51984" y="49396"/>
                    </a:lnTo>
                    <a:lnTo>
                      <a:pt x="55460" y="48962"/>
                    </a:lnTo>
                    <a:lnTo>
                      <a:pt x="58446" y="48455"/>
                    </a:lnTo>
                    <a:lnTo>
                      <a:pt x="60998" y="47894"/>
                    </a:lnTo>
                    <a:lnTo>
                      <a:pt x="63134" y="47315"/>
                    </a:lnTo>
                    <a:lnTo>
                      <a:pt x="64908" y="46717"/>
                    </a:lnTo>
                    <a:lnTo>
                      <a:pt x="66338" y="46138"/>
                    </a:lnTo>
                    <a:lnTo>
                      <a:pt x="67931" y="45324"/>
                    </a:lnTo>
                    <a:lnTo>
                      <a:pt x="69162" y="44437"/>
                    </a:lnTo>
                    <a:lnTo>
                      <a:pt x="69632" y="43930"/>
                    </a:lnTo>
                    <a:lnTo>
                      <a:pt x="69650" y="43876"/>
                    </a:lnTo>
                    <a:lnTo>
                      <a:pt x="69777" y="42916"/>
                    </a:lnTo>
                    <a:lnTo>
                      <a:pt x="69958" y="40998"/>
                    </a:lnTo>
                    <a:lnTo>
                      <a:pt x="70030" y="39079"/>
                    </a:lnTo>
                    <a:lnTo>
                      <a:pt x="70012" y="37178"/>
                    </a:lnTo>
                    <a:lnTo>
                      <a:pt x="69886" y="35296"/>
                    </a:lnTo>
                    <a:lnTo>
                      <a:pt x="69668" y="33414"/>
                    </a:lnTo>
                    <a:lnTo>
                      <a:pt x="69343" y="31531"/>
                    </a:lnTo>
                    <a:lnTo>
                      <a:pt x="68908" y="29649"/>
                    </a:lnTo>
                    <a:lnTo>
                      <a:pt x="68655" y="28707"/>
                    </a:lnTo>
                    <a:lnTo>
                      <a:pt x="68184" y="27241"/>
                    </a:lnTo>
                    <a:lnTo>
                      <a:pt x="67044" y="24327"/>
                    </a:lnTo>
                    <a:lnTo>
                      <a:pt x="65686" y="21485"/>
                    </a:lnTo>
                    <a:lnTo>
                      <a:pt x="64130" y="18734"/>
                    </a:lnTo>
                    <a:lnTo>
                      <a:pt x="62374" y="16092"/>
                    </a:lnTo>
                    <a:lnTo>
                      <a:pt x="60437" y="13558"/>
                    </a:lnTo>
                    <a:lnTo>
                      <a:pt x="58319" y="11186"/>
                    </a:lnTo>
                    <a:lnTo>
                      <a:pt x="56057" y="8996"/>
                    </a:lnTo>
                    <a:lnTo>
                      <a:pt x="53632" y="6987"/>
                    </a:lnTo>
                    <a:lnTo>
                      <a:pt x="51061" y="5177"/>
                    </a:lnTo>
                    <a:lnTo>
                      <a:pt x="48364" y="3620"/>
                    </a:lnTo>
                    <a:lnTo>
                      <a:pt x="45541" y="2299"/>
                    </a:lnTo>
                    <a:lnTo>
                      <a:pt x="42608" y="1267"/>
                    </a:lnTo>
                    <a:lnTo>
                      <a:pt x="39568" y="507"/>
                    </a:lnTo>
                    <a:lnTo>
                      <a:pt x="37233" y="181"/>
                    </a:lnTo>
                    <a:lnTo>
                      <a:pt x="35640" y="37"/>
                    </a:lnTo>
                    <a:lnTo>
                      <a:pt x="34047" y="0"/>
                    </a:lnTo>
                    <a:close/>
                  </a:path>
                </a:pathLst>
              </a:custGeom>
              <a:solidFill>
                <a:srgbClr val="FF796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33" name="Google Shape;1693;p46"/>
              <p:cNvSpPr/>
              <p:nvPr/>
            </p:nvSpPr>
            <p:spPr>
              <a:xfrm>
                <a:off x="709384" y="1794594"/>
                <a:ext cx="1712364" cy="830339"/>
              </a:xfrm>
              <a:custGeom>
                <a:avLst/>
                <a:gdLst/>
                <a:ahLst/>
                <a:cxnLst/>
                <a:rect l="l" t="t" r="r" b="b"/>
                <a:pathLst>
                  <a:path w="53903" h="26138" extrusionOk="0">
                    <a:moveTo>
                      <a:pt x="22969" y="0"/>
                    </a:moveTo>
                    <a:lnTo>
                      <a:pt x="21702" y="91"/>
                    </a:lnTo>
                    <a:lnTo>
                      <a:pt x="20761" y="181"/>
                    </a:lnTo>
                    <a:lnTo>
                      <a:pt x="18951" y="471"/>
                    </a:lnTo>
                    <a:lnTo>
                      <a:pt x="17214" y="887"/>
                    </a:lnTo>
                    <a:lnTo>
                      <a:pt x="15530" y="1412"/>
                    </a:lnTo>
                    <a:lnTo>
                      <a:pt x="13937" y="2046"/>
                    </a:lnTo>
                    <a:lnTo>
                      <a:pt x="12399" y="2788"/>
                    </a:lnTo>
                    <a:lnTo>
                      <a:pt x="10933" y="3639"/>
                    </a:lnTo>
                    <a:lnTo>
                      <a:pt x="9539" y="4562"/>
                    </a:lnTo>
                    <a:lnTo>
                      <a:pt x="8200" y="5593"/>
                    </a:lnTo>
                    <a:lnTo>
                      <a:pt x="6933" y="6698"/>
                    </a:lnTo>
                    <a:lnTo>
                      <a:pt x="5720" y="7874"/>
                    </a:lnTo>
                    <a:lnTo>
                      <a:pt x="4561" y="9141"/>
                    </a:lnTo>
                    <a:lnTo>
                      <a:pt x="2914" y="11132"/>
                    </a:lnTo>
                    <a:lnTo>
                      <a:pt x="923" y="14028"/>
                    </a:lnTo>
                    <a:lnTo>
                      <a:pt x="0" y="15567"/>
                    </a:lnTo>
                    <a:lnTo>
                      <a:pt x="380" y="15693"/>
                    </a:lnTo>
                    <a:lnTo>
                      <a:pt x="1195" y="15856"/>
                    </a:lnTo>
                    <a:lnTo>
                      <a:pt x="2480" y="15983"/>
                    </a:lnTo>
                    <a:lnTo>
                      <a:pt x="5086" y="15856"/>
                    </a:lnTo>
                    <a:lnTo>
                      <a:pt x="6408" y="15675"/>
                    </a:lnTo>
                    <a:lnTo>
                      <a:pt x="7331" y="15549"/>
                    </a:lnTo>
                    <a:lnTo>
                      <a:pt x="9249" y="15205"/>
                    </a:lnTo>
                    <a:lnTo>
                      <a:pt x="10715" y="15078"/>
                    </a:lnTo>
                    <a:lnTo>
                      <a:pt x="11657" y="15096"/>
                    </a:lnTo>
                    <a:lnTo>
                      <a:pt x="12562" y="15241"/>
                    </a:lnTo>
                    <a:lnTo>
                      <a:pt x="13431" y="15567"/>
                    </a:lnTo>
                    <a:lnTo>
                      <a:pt x="13847" y="15820"/>
                    </a:lnTo>
                    <a:lnTo>
                      <a:pt x="14263" y="16092"/>
                    </a:lnTo>
                    <a:lnTo>
                      <a:pt x="15023" y="16761"/>
                    </a:lnTo>
                    <a:lnTo>
                      <a:pt x="16055" y="17884"/>
                    </a:lnTo>
                    <a:lnTo>
                      <a:pt x="17340" y="19513"/>
                    </a:lnTo>
                    <a:lnTo>
                      <a:pt x="18372" y="20689"/>
                    </a:lnTo>
                    <a:lnTo>
                      <a:pt x="19132" y="21377"/>
                    </a:lnTo>
                    <a:lnTo>
                      <a:pt x="19567" y="21685"/>
                    </a:lnTo>
                    <a:lnTo>
                      <a:pt x="20091" y="22010"/>
                    </a:lnTo>
                    <a:lnTo>
                      <a:pt x="21159" y="22463"/>
                    </a:lnTo>
                    <a:lnTo>
                      <a:pt x="22191" y="22680"/>
                    </a:lnTo>
                    <a:lnTo>
                      <a:pt x="23205" y="22662"/>
                    </a:lnTo>
                    <a:lnTo>
                      <a:pt x="24182" y="22445"/>
                    </a:lnTo>
                    <a:lnTo>
                      <a:pt x="25123" y="22047"/>
                    </a:lnTo>
                    <a:lnTo>
                      <a:pt x="26028" y="21449"/>
                    </a:lnTo>
                    <a:lnTo>
                      <a:pt x="26879" y="20689"/>
                    </a:lnTo>
                    <a:lnTo>
                      <a:pt x="27277" y="20255"/>
                    </a:lnTo>
                    <a:lnTo>
                      <a:pt x="27712" y="19802"/>
                    </a:lnTo>
                    <a:lnTo>
                      <a:pt x="28454" y="18789"/>
                    </a:lnTo>
                    <a:lnTo>
                      <a:pt x="29467" y="17069"/>
                    </a:lnTo>
                    <a:lnTo>
                      <a:pt x="30753" y="14680"/>
                    </a:lnTo>
                    <a:lnTo>
                      <a:pt x="31839" y="13087"/>
                    </a:lnTo>
                    <a:lnTo>
                      <a:pt x="32671" y="12182"/>
                    </a:lnTo>
                    <a:lnTo>
                      <a:pt x="33142" y="11820"/>
                    </a:lnTo>
                    <a:lnTo>
                      <a:pt x="33359" y="11657"/>
                    </a:lnTo>
                    <a:lnTo>
                      <a:pt x="33757" y="11458"/>
                    </a:lnTo>
                    <a:lnTo>
                      <a:pt x="34119" y="11386"/>
                    </a:lnTo>
                    <a:lnTo>
                      <a:pt x="34445" y="11404"/>
                    </a:lnTo>
                    <a:lnTo>
                      <a:pt x="34879" y="11585"/>
                    </a:lnTo>
                    <a:lnTo>
                      <a:pt x="35368" y="12110"/>
                    </a:lnTo>
                    <a:lnTo>
                      <a:pt x="35784" y="12834"/>
                    </a:lnTo>
                    <a:lnTo>
                      <a:pt x="36110" y="13666"/>
                    </a:lnTo>
                    <a:lnTo>
                      <a:pt x="36508" y="14969"/>
                    </a:lnTo>
                    <a:lnTo>
                      <a:pt x="36726" y="15675"/>
                    </a:lnTo>
                    <a:lnTo>
                      <a:pt x="37214" y="17015"/>
                    </a:lnTo>
                    <a:lnTo>
                      <a:pt x="38011" y="19205"/>
                    </a:lnTo>
                    <a:lnTo>
                      <a:pt x="38608" y="20671"/>
                    </a:lnTo>
                    <a:lnTo>
                      <a:pt x="39332" y="22083"/>
                    </a:lnTo>
                    <a:lnTo>
                      <a:pt x="40165" y="23368"/>
                    </a:lnTo>
                    <a:lnTo>
                      <a:pt x="41160" y="24490"/>
                    </a:lnTo>
                    <a:lnTo>
                      <a:pt x="42029" y="25160"/>
                    </a:lnTo>
                    <a:lnTo>
                      <a:pt x="42681" y="25540"/>
                    </a:lnTo>
                    <a:lnTo>
                      <a:pt x="43025" y="25685"/>
                    </a:lnTo>
                    <a:lnTo>
                      <a:pt x="43441" y="25848"/>
                    </a:lnTo>
                    <a:lnTo>
                      <a:pt x="44255" y="26065"/>
                    </a:lnTo>
                    <a:lnTo>
                      <a:pt x="45088" y="26137"/>
                    </a:lnTo>
                    <a:lnTo>
                      <a:pt x="45884" y="26083"/>
                    </a:lnTo>
                    <a:lnTo>
                      <a:pt x="46681" y="25920"/>
                    </a:lnTo>
                    <a:lnTo>
                      <a:pt x="47441" y="25667"/>
                    </a:lnTo>
                    <a:lnTo>
                      <a:pt x="48563" y="25124"/>
                    </a:lnTo>
                    <a:lnTo>
                      <a:pt x="49939" y="24110"/>
                    </a:lnTo>
                    <a:lnTo>
                      <a:pt x="51188" y="22879"/>
                    </a:lnTo>
                    <a:lnTo>
                      <a:pt x="52256" y="21522"/>
                    </a:lnTo>
                    <a:lnTo>
                      <a:pt x="53125" y="20092"/>
                    </a:lnTo>
                    <a:lnTo>
                      <a:pt x="53468" y="19386"/>
                    </a:lnTo>
                    <a:lnTo>
                      <a:pt x="53704" y="18807"/>
                    </a:lnTo>
                    <a:lnTo>
                      <a:pt x="53903" y="18209"/>
                    </a:lnTo>
                    <a:lnTo>
                      <a:pt x="53233" y="17178"/>
                    </a:lnTo>
                    <a:lnTo>
                      <a:pt x="51821" y="15187"/>
                    </a:lnTo>
                    <a:lnTo>
                      <a:pt x="50301" y="13268"/>
                    </a:lnTo>
                    <a:lnTo>
                      <a:pt x="48672" y="11458"/>
                    </a:lnTo>
                    <a:lnTo>
                      <a:pt x="46952" y="9720"/>
                    </a:lnTo>
                    <a:lnTo>
                      <a:pt x="45142" y="8109"/>
                    </a:lnTo>
                    <a:lnTo>
                      <a:pt x="43242" y="6607"/>
                    </a:lnTo>
                    <a:lnTo>
                      <a:pt x="41251" y="5231"/>
                    </a:lnTo>
                    <a:lnTo>
                      <a:pt x="39187" y="4001"/>
                    </a:lnTo>
                    <a:lnTo>
                      <a:pt x="37051" y="2915"/>
                    </a:lnTo>
                    <a:lnTo>
                      <a:pt x="34843" y="1973"/>
                    </a:lnTo>
                    <a:lnTo>
                      <a:pt x="32581" y="1213"/>
                    </a:lnTo>
                    <a:lnTo>
                      <a:pt x="30246" y="616"/>
                    </a:lnTo>
                    <a:lnTo>
                      <a:pt x="27875" y="218"/>
                    </a:lnTo>
                    <a:lnTo>
                      <a:pt x="25431" y="0"/>
                    </a:lnTo>
                    <a:close/>
                  </a:path>
                </a:pathLst>
              </a:custGeom>
              <a:solidFill>
                <a:srgbClr val="FF938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34" name="Google Shape;1694;p46"/>
              <p:cNvSpPr/>
              <p:nvPr/>
            </p:nvSpPr>
            <p:spPr>
              <a:xfrm>
                <a:off x="839885" y="2590974"/>
                <a:ext cx="227169" cy="362848"/>
              </a:xfrm>
              <a:custGeom>
                <a:avLst/>
                <a:gdLst/>
                <a:ahLst/>
                <a:cxnLst/>
                <a:rect l="l" t="t" r="r" b="b"/>
                <a:pathLst>
                  <a:path w="7151" h="11422" extrusionOk="0">
                    <a:moveTo>
                      <a:pt x="3585" y="0"/>
                    </a:moveTo>
                    <a:lnTo>
                      <a:pt x="3205" y="19"/>
                    </a:lnTo>
                    <a:lnTo>
                      <a:pt x="2517" y="254"/>
                    </a:lnTo>
                    <a:lnTo>
                      <a:pt x="1865" y="688"/>
                    </a:lnTo>
                    <a:lnTo>
                      <a:pt x="1304" y="1304"/>
                    </a:lnTo>
                    <a:lnTo>
                      <a:pt x="815" y="2064"/>
                    </a:lnTo>
                    <a:lnTo>
                      <a:pt x="435" y="2987"/>
                    </a:lnTo>
                    <a:lnTo>
                      <a:pt x="164" y="4001"/>
                    </a:lnTo>
                    <a:lnTo>
                      <a:pt x="19" y="5123"/>
                    </a:lnTo>
                    <a:lnTo>
                      <a:pt x="1" y="5720"/>
                    </a:lnTo>
                    <a:lnTo>
                      <a:pt x="19" y="6299"/>
                    </a:lnTo>
                    <a:lnTo>
                      <a:pt x="164" y="7422"/>
                    </a:lnTo>
                    <a:lnTo>
                      <a:pt x="435" y="8435"/>
                    </a:lnTo>
                    <a:lnTo>
                      <a:pt x="815" y="9358"/>
                    </a:lnTo>
                    <a:lnTo>
                      <a:pt x="1304" y="10119"/>
                    </a:lnTo>
                    <a:lnTo>
                      <a:pt x="1865" y="10752"/>
                    </a:lnTo>
                    <a:lnTo>
                      <a:pt x="2517" y="11168"/>
                    </a:lnTo>
                    <a:lnTo>
                      <a:pt x="3205" y="11404"/>
                    </a:lnTo>
                    <a:lnTo>
                      <a:pt x="3585" y="11422"/>
                    </a:lnTo>
                    <a:lnTo>
                      <a:pt x="3947" y="11404"/>
                    </a:lnTo>
                    <a:lnTo>
                      <a:pt x="4653" y="11168"/>
                    </a:lnTo>
                    <a:lnTo>
                      <a:pt x="5286" y="10752"/>
                    </a:lnTo>
                    <a:lnTo>
                      <a:pt x="5865" y="10119"/>
                    </a:lnTo>
                    <a:lnTo>
                      <a:pt x="6336" y="9358"/>
                    </a:lnTo>
                    <a:lnTo>
                      <a:pt x="6734" y="8435"/>
                    </a:lnTo>
                    <a:lnTo>
                      <a:pt x="7006" y="7422"/>
                    </a:lnTo>
                    <a:lnTo>
                      <a:pt x="7151" y="6299"/>
                    </a:lnTo>
                    <a:lnTo>
                      <a:pt x="7151" y="5720"/>
                    </a:lnTo>
                    <a:lnTo>
                      <a:pt x="7151" y="5123"/>
                    </a:lnTo>
                    <a:lnTo>
                      <a:pt x="7006" y="4001"/>
                    </a:lnTo>
                    <a:lnTo>
                      <a:pt x="6734" y="2987"/>
                    </a:lnTo>
                    <a:lnTo>
                      <a:pt x="6336" y="2064"/>
                    </a:lnTo>
                    <a:lnTo>
                      <a:pt x="5865" y="1304"/>
                    </a:lnTo>
                    <a:lnTo>
                      <a:pt x="5286" y="688"/>
                    </a:lnTo>
                    <a:lnTo>
                      <a:pt x="4653" y="254"/>
                    </a:lnTo>
                    <a:lnTo>
                      <a:pt x="3947" y="19"/>
                    </a:lnTo>
                    <a:lnTo>
                      <a:pt x="3585" y="0"/>
                    </a:lnTo>
                    <a:close/>
                  </a:path>
                </a:pathLst>
              </a:custGeom>
              <a:solidFill>
                <a:srgbClr val="FF938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35" name="Google Shape;1695;p46"/>
              <p:cNvSpPr/>
              <p:nvPr/>
            </p:nvSpPr>
            <p:spPr>
              <a:xfrm>
                <a:off x="772061" y="2394905"/>
                <a:ext cx="67855" cy="106389"/>
              </a:xfrm>
              <a:custGeom>
                <a:avLst/>
                <a:gdLst/>
                <a:ahLst/>
                <a:cxnLst/>
                <a:rect l="l" t="t" r="r" b="b"/>
                <a:pathLst>
                  <a:path w="2136" h="3349" extrusionOk="0">
                    <a:moveTo>
                      <a:pt x="1068" y="0"/>
                    </a:moveTo>
                    <a:lnTo>
                      <a:pt x="851" y="18"/>
                    </a:lnTo>
                    <a:lnTo>
                      <a:pt x="471" y="272"/>
                    </a:lnTo>
                    <a:lnTo>
                      <a:pt x="163" y="742"/>
                    </a:lnTo>
                    <a:lnTo>
                      <a:pt x="0" y="1340"/>
                    </a:lnTo>
                    <a:lnTo>
                      <a:pt x="0" y="1684"/>
                    </a:lnTo>
                    <a:lnTo>
                      <a:pt x="0" y="2009"/>
                    </a:lnTo>
                    <a:lnTo>
                      <a:pt x="163" y="2625"/>
                    </a:lnTo>
                    <a:lnTo>
                      <a:pt x="471" y="3077"/>
                    </a:lnTo>
                    <a:lnTo>
                      <a:pt x="851" y="3331"/>
                    </a:lnTo>
                    <a:lnTo>
                      <a:pt x="1068" y="3349"/>
                    </a:lnTo>
                    <a:lnTo>
                      <a:pt x="1285" y="3331"/>
                    </a:lnTo>
                    <a:lnTo>
                      <a:pt x="1665" y="3077"/>
                    </a:lnTo>
                    <a:lnTo>
                      <a:pt x="1955" y="2625"/>
                    </a:lnTo>
                    <a:lnTo>
                      <a:pt x="2118" y="2009"/>
                    </a:lnTo>
                    <a:lnTo>
                      <a:pt x="2136" y="1684"/>
                    </a:lnTo>
                    <a:lnTo>
                      <a:pt x="2118" y="1340"/>
                    </a:lnTo>
                    <a:lnTo>
                      <a:pt x="1955" y="742"/>
                    </a:lnTo>
                    <a:lnTo>
                      <a:pt x="1665" y="272"/>
                    </a:lnTo>
                    <a:lnTo>
                      <a:pt x="1285" y="18"/>
                    </a:lnTo>
                    <a:lnTo>
                      <a:pt x="1068" y="0"/>
                    </a:lnTo>
                    <a:close/>
                  </a:path>
                </a:pathLst>
              </a:custGeom>
              <a:solidFill>
                <a:srgbClr val="FF938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36" name="Google Shape;1696;p46"/>
              <p:cNvSpPr/>
              <p:nvPr/>
            </p:nvSpPr>
            <p:spPr>
              <a:xfrm>
                <a:off x="899131" y="2427657"/>
                <a:ext cx="90887" cy="122527"/>
              </a:xfrm>
              <a:custGeom>
                <a:avLst/>
                <a:gdLst/>
                <a:ahLst/>
                <a:cxnLst/>
                <a:rect l="l" t="t" r="r" b="b"/>
                <a:pathLst>
                  <a:path w="2861" h="3857" extrusionOk="0">
                    <a:moveTo>
                      <a:pt x="1430" y="1"/>
                    </a:moveTo>
                    <a:lnTo>
                      <a:pt x="1141" y="37"/>
                    </a:lnTo>
                    <a:lnTo>
                      <a:pt x="616" y="327"/>
                    </a:lnTo>
                    <a:lnTo>
                      <a:pt x="236" y="852"/>
                    </a:lnTo>
                    <a:lnTo>
                      <a:pt x="18" y="1539"/>
                    </a:lnTo>
                    <a:lnTo>
                      <a:pt x="0" y="1938"/>
                    </a:lnTo>
                    <a:lnTo>
                      <a:pt x="18" y="2336"/>
                    </a:lnTo>
                    <a:lnTo>
                      <a:pt x="236" y="3024"/>
                    </a:lnTo>
                    <a:lnTo>
                      <a:pt x="616" y="3549"/>
                    </a:lnTo>
                    <a:lnTo>
                      <a:pt x="1141" y="3838"/>
                    </a:lnTo>
                    <a:lnTo>
                      <a:pt x="1430" y="3856"/>
                    </a:lnTo>
                    <a:lnTo>
                      <a:pt x="1720" y="3838"/>
                    </a:lnTo>
                    <a:lnTo>
                      <a:pt x="2227" y="3549"/>
                    </a:lnTo>
                    <a:lnTo>
                      <a:pt x="2625" y="3024"/>
                    </a:lnTo>
                    <a:lnTo>
                      <a:pt x="2842" y="2336"/>
                    </a:lnTo>
                    <a:lnTo>
                      <a:pt x="2860" y="1938"/>
                    </a:lnTo>
                    <a:lnTo>
                      <a:pt x="2842" y="1539"/>
                    </a:lnTo>
                    <a:lnTo>
                      <a:pt x="2625" y="852"/>
                    </a:lnTo>
                    <a:lnTo>
                      <a:pt x="2227" y="327"/>
                    </a:lnTo>
                    <a:lnTo>
                      <a:pt x="1720" y="37"/>
                    </a:lnTo>
                    <a:lnTo>
                      <a:pt x="1430" y="1"/>
                    </a:lnTo>
                    <a:close/>
                  </a:path>
                </a:pathLst>
              </a:custGeom>
              <a:solidFill>
                <a:srgbClr val="FF938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37" name="Google Shape;1697;p46"/>
              <p:cNvSpPr/>
              <p:nvPr/>
            </p:nvSpPr>
            <p:spPr>
              <a:xfrm>
                <a:off x="389676" y="1789416"/>
                <a:ext cx="2222423" cy="1603147"/>
              </a:xfrm>
              <a:custGeom>
                <a:avLst/>
                <a:gdLst/>
                <a:ahLst/>
                <a:cxnLst/>
                <a:rect l="l" t="t" r="r" b="b"/>
                <a:pathLst>
                  <a:path w="69959" h="50465" extrusionOk="0">
                    <a:moveTo>
                      <a:pt x="33305" y="1"/>
                    </a:moveTo>
                    <a:lnTo>
                      <a:pt x="31766" y="91"/>
                    </a:lnTo>
                    <a:lnTo>
                      <a:pt x="30898" y="182"/>
                    </a:lnTo>
                    <a:lnTo>
                      <a:pt x="29196" y="453"/>
                    </a:lnTo>
                    <a:lnTo>
                      <a:pt x="27549" y="815"/>
                    </a:lnTo>
                    <a:lnTo>
                      <a:pt x="25956" y="1286"/>
                    </a:lnTo>
                    <a:lnTo>
                      <a:pt x="24400" y="1865"/>
                    </a:lnTo>
                    <a:lnTo>
                      <a:pt x="22879" y="2553"/>
                    </a:lnTo>
                    <a:lnTo>
                      <a:pt x="21413" y="3349"/>
                    </a:lnTo>
                    <a:lnTo>
                      <a:pt x="20001" y="4236"/>
                    </a:lnTo>
                    <a:lnTo>
                      <a:pt x="18607" y="5250"/>
                    </a:lnTo>
                    <a:lnTo>
                      <a:pt x="17268" y="6372"/>
                    </a:lnTo>
                    <a:lnTo>
                      <a:pt x="15983" y="7603"/>
                    </a:lnTo>
                    <a:lnTo>
                      <a:pt x="14716" y="8924"/>
                    </a:lnTo>
                    <a:lnTo>
                      <a:pt x="13503" y="10372"/>
                    </a:lnTo>
                    <a:lnTo>
                      <a:pt x="12327" y="11929"/>
                    </a:lnTo>
                    <a:lnTo>
                      <a:pt x="11186" y="13612"/>
                    </a:lnTo>
                    <a:lnTo>
                      <a:pt x="10082" y="15386"/>
                    </a:lnTo>
                    <a:lnTo>
                      <a:pt x="9557" y="16327"/>
                    </a:lnTo>
                    <a:lnTo>
                      <a:pt x="8707" y="17884"/>
                    </a:lnTo>
                    <a:lnTo>
                      <a:pt x="7132" y="21124"/>
                    </a:lnTo>
                    <a:lnTo>
                      <a:pt x="5720" y="24490"/>
                    </a:lnTo>
                    <a:lnTo>
                      <a:pt x="4453" y="27947"/>
                    </a:lnTo>
                    <a:lnTo>
                      <a:pt x="3313" y="31459"/>
                    </a:lnTo>
                    <a:lnTo>
                      <a:pt x="2263" y="35025"/>
                    </a:lnTo>
                    <a:lnTo>
                      <a:pt x="851" y="40419"/>
                    </a:lnTo>
                    <a:lnTo>
                      <a:pt x="18" y="43984"/>
                    </a:lnTo>
                    <a:lnTo>
                      <a:pt x="0" y="44057"/>
                    </a:lnTo>
                    <a:lnTo>
                      <a:pt x="37" y="44111"/>
                    </a:lnTo>
                    <a:lnTo>
                      <a:pt x="109" y="44202"/>
                    </a:lnTo>
                    <a:lnTo>
                      <a:pt x="779" y="44781"/>
                    </a:lnTo>
                    <a:lnTo>
                      <a:pt x="2263" y="45686"/>
                    </a:lnTo>
                    <a:lnTo>
                      <a:pt x="4109" y="46518"/>
                    </a:lnTo>
                    <a:lnTo>
                      <a:pt x="5684" y="47098"/>
                    </a:lnTo>
                    <a:lnTo>
                      <a:pt x="7602" y="47677"/>
                    </a:lnTo>
                    <a:lnTo>
                      <a:pt x="9883" y="48256"/>
                    </a:lnTo>
                    <a:lnTo>
                      <a:pt x="12562" y="48799"/>
                    </a:lnTo>
                    <a:lnTo>
                      <a:pt x="15675" y="49288"/>
                    </a:lnTo>
                    <a:lnTo>
                      <a:pt x="19223" y="49722"/>
                    </a:lnTo>
                    <a:lnTo>
                      <a:pt x="23277" y="50066"/>
                    </a:lnTo>
                    <a:lnTo>
                      <a:pt x="27839" y="50319"/>
                    </a:lnTo>
                    <a:lnTo>
                      <a:pt x="32925" y="50446"/>
                    </a:lnTo>
                    <a:lnTo>
                      <a:pt x="35712" y="50464"/>
                    </a:lnTo>
                    <a:lnTo>
                      <a:pt x="38500" y="50446"/>
                    </a:lnTo>
                    <a:lnTo>
                      <a:pt x="43568" y="50319"/>
                    </a:lnTo>
                    <a:lnTo>
                      <a:pt x="48075" y="50066"/>
                    </a:lnTo>
                    <a:lnTo>
                      <a:pt x="52039" y="49722"/>
                    </a:lnTo>
                    <a:lnTo>
                      <a:pt x="55514" y="49288"/>
                    </a:lnTo>
                    <a:lnTo>
                      <a:pt x="58501" y="48781"/>
                    </a:lnTo>
                    <a:lnTo>
                      <a:pt x="61053" y="48238"/>
                    </a:lnTo>
                    <a:lnTo>
                      <a:pt x="63207" y="47677"/>
                    </a:lnTo>
                    <a:lnTo>
                      <a:pt x="64999" y="47080"/>
                    </a:lnTo>
                    <a:lnTo>
                      <a:pt x="66447" y="46500"/>
                    </a:lnTo>
                    <a:lnTo>
                      <a:pt x="68076" y="45686"/>
                    </a:lnTo>
                    <a:lnTo>
                      <a:pt x="69361" y="44763"/>
                    </a:lnTo>
                    <a:lnTo>
                      <a:pt x="69904" y="44183"/>
                    </a:lnTo>
                    <a:lnTo>
                      <a:pt x="69958" y="44093"/>
                    </a:lnTo>
                    <a:lnTo>
                      <a:pt x="69687" y="43948"/>
                    </a:lnTo>
                    <a:lnTo>
                      <a:pt x="69650" y="44002"/>
                    </a:lnTo>
                    <a:lnTo>
                      <a:pt x="69144" y="44527"/>
                    </a:lnTo>
                    <a:lnTo>
                      <a:pt x="67895" y="45414"/>
                    </a:lnTo>
                    <a:lnTo>
                      <a:pt x="66266" y="46211"/>
                    </a:lnTo>
                    <a:lnTo>
                      <a:pt x="64836" y="46790"/>
                    </a:lnTo>
                    <a:lnTo>
                      <a:pt x="63062" y="47369"/>
                    </a:lnTo>
                    <a:lnTo>
                      <a:pt x="60926" y="47930"/>
                    </a:lnTo>
                    <a:lnTo>
                      <a:pt x="58374" y="48473"/>
                    </a:lnTo>
                    <a:lnTo>
                      <a:pt x="55405" y="48980"/>
                    </a:lnTo>
                    <a:lnTo>
                      <a:pt x="51948" y="49414"/>
                    </a:lnTo>
                    <a:lnTo>
                      <a:pt x="48002" y="49758"/>
                    </a:lnTo>
                    <a:lnTo>
                      <a:pt x="43532" y="50012"/>
                    </a:lnTo>
                    <a:lnTo>
                      <a:pt x="38482" y="50157"/>
                    </a:lnTo>
                    <a:lnTo>
                      <a:pt x="33088" y="50157"/>
                    </a:lnTo>
                    <a:lnTo>
                      <a:pt x="28237" y="50030"/>
                    </a:lnTo>
                    <a:lnTo>
                      <a:pt x="23875" y="49795"/>
                    </a:lnTo>
                    <a:lnTo>
                      <a:pt x="19983" y="49469"/>
                    </a:lnTo>
                    <a:lnTo>
                      <a:pt x="16526" y="49071"/>
                    </a:lnTo>
                    <a:lnTo>
                      <a:pt x="13485" y="48618"/>
                    </a:lnTo>
                    <a:lnTo>
                      <a:pt x="10824" y="48111"/>
                    </a:lnTo>
                    <a:lnTo>
                      <a:pt x="8526" y="47568"/>
                    </a:lnTo>
                    <a:lnTo>
                      <a:pt x="6571" y="47025"/>
                    </a:lnTo>
                    <a:lnTo>
                      <a:pt x="4942" y="46464"/>
                    </a:lnTo>
                    <a:lnTo>
                      <a:pt x="2987" y="45668"/>
                    </a:lnTo>
                    <a:lnTo>
                      <a:pt x="1322" y="44763"/>
                    </a:lnTo>
                    <a:lnTo>
                      <a:pt x="471" y="44129"/>
                    </a:lnTo>
                    <a:lnTo>
                      <a:pt x="326" y="43984"/>
                    </a:lnTo>
                    <a:lnTo>
                      <a:pt x="942" y="41324"/>
                    </a:lnTo>
                    <a:lnTo>
                      <a:pt x="2516" y="35115"/>
                    </a:lnTo>
                    <a:lnTo>
                      <a:pt x="4055" y="29993"/>
                    </a:lnTo>
                    <a:lnTo>
                      <a:pt x="5268" y="26499"/>
                    </a:lnTo>
                    <a:lnTo>
                      <a:pt x="6643" y="22988"/>
                    </a:lnTo>
                    <a:lnTo>
                      <a:pt x="8218" y="19513"/>
                    </a:lnTo>
                    <a:lnTo>
                      <a:pt x="10010" y="16164"/>
                    </a:lnTo>
                    <a:lnTo>
                      <a:pt x="12019" y="12960"/>
                    </a:lnTo>
                    <a:lnTo>
                      <a:pt x="13684" y="10734"/>
                    </a:lnTo>
                    <a:lnTo>
                      <a:pt x="14879" y="9304"/>
                    </a:lnTo>
                    <a:lnTo>
                      <a:pt x="16146" y="7965"/>
                    </a:lnTo>
                    <a:lnTo>
                      <a:pt x="17467" y="6716"/>
                    </a:lnTo>
                    <a:lnTo>
                      <a:pt x="18861" y="5539"/>
                    </a:lnTo>
                    <a:lnTo>
                      <a:pt x="20327" y="4471"/>
                    </a:lnTo>
                    <a:lnTo>
                      <a:pt x="21866" y="3512"/>
                    </a:lnTo>
                    <a:lnTo>
                      <a:pt x="23495" y="2643"/>
                    </a:lnTo>
                    <a:lnTo>
                      <a:pt x="25178" y="1919"/>
                    </a:lnTo>
                    <a:lnTo>
                      <a:pt x="26970" y="1304"/>
                    </a:lnTo>
                    <a:lnTo>
                      <a:pt x="28834" y="833"/>
                    </a:lnTo>
                    <a:lnTo>
                      <a:pt x="30771" y="507"/>
                    </a:lnTo>
                    <a:lnTo>
                      <a:pt x="31784" y="399"/>
                    </a:lnTo>
                    <a:lnTo>
                      <a:pt x="32617" y="344"/>
                    </a:lnTo>
                    <a:lnTo>
                      <a:pt x="34264" y="290"/>
                    </a:lnTo>
                    <a:lnTo>
                      <a:pt x="35893" y="344"/>
                    </a:lnTo>
                    <a:lnTo>
                      <a:pt x="37486" y="489"/>
                    </a:lnTo>
                    <a:lnTo>
                      <a:pt x="39079" y="706"/>
                    </a:lnTo>
                    <a:lnTo>
                      <a:pt x="40636" y="1014"/>
                    </a:lnTo>
                    <a:lnTo>
                      <a:pt x="42916" y="1630"/>
                    </a:lnTo>
                    <a:lnTo>
                      <a:pt x="45867" y="2697"/>
                    </a:lnTo>
                    <a:lnTo>
                      <a:pt x="48690" y="4055"/>
                    </a:lnTo>
                    <a:lnTo>
                      <a:pt x="51387" y="5666"/>
                    </a:lnTo>
                    <a:lnTo>
                      <a:pt x="53957" y="7512"/>
                    </a:lnTo>
                    <a:lnTo>
                      <a:pt x="56365" y="9539"/>
                    </a:lnTo>
                    <a:lnTo>
                      <a:pt x="58609" y="11766"/>
                    </a:lnTo>
                    <a:lnTo>
                      <a:pt x="60691" y="14155"/>
                    </a:lnTo>
                    <a:lnTo>
                      <a:pt x="62591" y="16653"/>
                    </a:lnTo>
                    <a:lnTo>
                      <a:pt x="64311" y="19259"/>
                    </a:lnTo>
                    <a:lnTo>
                      <a:pt x="65831" y="21956"/>
                    </a:lnTo>
                    <a:lnTo>
                      <a:pt x="67134" y="24708"/>
                    </a:lnTo>
                    <a:lnTo>
                      <a:pt x="68220" y="27495"/>
                    </a:lnTo>
                    <a:lnTo>
                      <a:pt x="68673" y="28907"/>
                    </a:lnTo>
                    <a:lnTo>
                      <a:pt x="68963" y="28816"/>
                    </a:lnTo>
                    <a:lnTo>
                      <a:pt x="68474" y="27296"/>
                    </a:lnTo>
                    <a:lnTo>
                      <a:pt x="67315" y="24345"/>
                    </a:lnTo>
                    <a:lnTo>
                      <a:pt x="65940" y="21468"/>
                    </a:lnTo>
                    <a:lnTo>
                      <a:pt x="64383" y="18698"/>
                    </a:lnTo>
                    <a:lnTo>
                      <a:pt x="62609" y="16056"/>
                    </a:lnTo>
                    <a:lnTo>
                      <a:pt x="60673" y="13558"/>
                    </a:lnTo>
                    <a:lnTo>
                      <a:pt x="58573" y="11205"/>
                    </a:lnTo>
                    <a:lnTo>
                      <a:pt x="56310" y="9015"/>
                    </a:lnTo>
                    <a:lnTo>
                      <a:pt x="55116" y="8001"/>
                    </a:lnTo>
                    <a:lnTo>
                      <a:pt x="53776" y="6933"/>
                    </a:lnTo>
                    <a:lnTo>
                      <a:pt x="51043" y="5032"/>
                    </a:lnTo>
                    <a:lnTo>
                      <a:pt x="48238" y="3422"/>
                    </a:lnTo>
                    <a:lnTo>
                      <a:pt x="45342" y="2118"/>
                    </a:lnTo>
                    <a:lnTo>
                      <a:pt x="42391" y="1123"/>
                    </a:lnTo>
                    <a:lnTo>
                      <a:pt x="39405" y="435"/>
                    </a:lnTo>
                    <a:lnTo>
                      <a:pt x="36364" y="55"/>
                    </a:lnTo>
                    <a:lnTo>
                      <a:pt x="33305" y="1"/>
                    </a:lnTo>
                    <a:close/>
                  </a:path>
                </a:pathLst>
              </a:custGeom>
              <a:solidFill>
                <a:srgbClr val="19191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38" name="Google Shape;1698;p46"/>
              <p:cNvSpPr/>
              <p:nvPr/>
            </p:nvSpPr>
            <p:spPr>
              <a:xfrm>
                <a:off x="2571214" y="2704829"/>
                <a:ext cx="53528" cy="483597"/>
              </a:xfrm>
              <a:custGeom>
                <a:avLst/>
                <a:gdLst/>
                <a:ahLst/>
                <a:cxnLst/>
                <a:rect l="l" t="t" r="r" b="b"/>
                <a:pathLst>
                  <a:path w="1685" h="15223" extrusionOk="0">
                    <a:moveTo>
                      <a:pt x="291" y="0"/>
                    </a:moveTo>
                    <a:lnTo>
                      <a:pt x="1" y="73"/>
                    </a:lnTo>
                    <a:lnTo>
                      <a:pt x="254" y="996"/>
                    </a:lnTo>
                    <a:lnTo>
                      <a:pt x="689" y="2842"/>
                    </a:lnTo>
                    <a:lnTo>
                      <a:pt x="997" y="4688"/>
                    </a:lnTo>
                    <a:lnTo>
                      <a:pt x="1232" y="6553"/>
                    </a:lnTo>
                    <a:lnTo>
                      <a:pt x="1359" y="8435"/>
                    </a:lnTo>
                    <a:lnTo>
                      <a:pt x="1377" y="10336"/>
                    </a:lnTo>
                    <a:lnTo>
                      <a:pt x="1304" y="12254"/>
                    </a:lnTo>
                    <a:lnTo>
                      <a:pt x="1123" y="14191"/>
                    </a:lnTo>
                    <a:lnTo>
                      <a:pt x="997" y="15186"/>
                    </a:lnTo>
                    <a:lnTo>
                      <a:pt x="1304" y="15223"/>
                    </a:lnTo>
                    <a:lnTo>
                      <a:pt x="1431" y="14227"/>
                    </a:lnTo>
                    <a:lnTo>
                      <a:pt x="1612" y="12272"/>
                    </a:lnTo>
                    <a:lnTo>
                      <a:pt x="1684" y="10336"/>
                    </a:lnTo>
                    <a:lnTo>
                      <a:pt x="1648" y="8435"/>
                    </a:lnTo>
                    <a:lnTo>
                      <a:pt x="1521" y="6535"/>
                    </a:lnTo>
                    <a:lnTo>
                      <a:pt x="1304" y="4652"/>
                    </a:lnTo>
                    <a:lnTo>
                      <a:pt x="978" y="2788"/>
                    </a:lnTo>
                    <a:lnTo>
                      <a:pt x="544" y="923"/>
                    </a:lnTo>
                    <a:lnTo>
                      <a:pt x="291" y="0"/>
                    </a:ln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grpSp>
      </p:grpSp>
      <p:grpSp>
        <p:nvGrpSpPr>
          <p:cNvPr id="45" name="Google Shape;1699;p46"/>
          <p:cNvGrpSpPr/>
          <p:nvPr/>
        </p:nvGrpSpPr>
        <p:grpSpPr>
          <a:xfrm>
            <a:off x="-78828" y="5861052"/>
            <a:ext cx="12357877" cy="1034952"/>
            <a:chOff x="-34950" y="3958025"/>
            <a:chExt cx="9213900" cy="1185485"/>
          </a:xfrm>
        </p:grpSpPr>
        <p:sp>
          <p:nvSpPr>
            <p:cNvPr id="46" name="Google Shape;1700;p46"/>
            <p:cNvSpPr/>
            <p:nvPr/>
          </p:nvSpPr>
          <p:spPr>
            <a:xfrm>
              <a:off x="-34950" y="3958025"/>
              <a:ext cx="9213888" cy="646417"/>
            </a:xfrm>
            <a:custGeom>
              <a:avLst/>
              <a:gdLst/>
              <a:ahLst/>
              <a:cxnLst/>
              <a:rect l="l" t="t" r="r" b="b"/>
              <a:pathLst>
                <a:path w="281512" h="19750" extrusionOk="0">
                  <a:moveTo>
                    <a:pt x="0" y="0"/>
                  </a:moveTo>
                  <a:lnTo>
                    <a:pt x="0" y="19750"/>
                  </a:lnTo>
                  <a:lnTo>
                    <a:pt x="281511" y="19750"/>
                  </a:lnTo>
                  <a:lnTo>
                    <a:pt x="281511" y="3229"/>
                  </a:lnTo>
                  <a:lnTo>
                    <a:pt x="281221" y="3220"/>
                  </a:lnTo>
                  <a:lnTo>
                    <a:pt x="280693" y="3141"/>
                  </a:lnTo>
                  <a:lnTo>
                    <a:pt x="280227" y="3000"/>
                  </a:lnTo>
                  <a:lnTo>
                    <a:pt x="279813" y="2806"/>
                  </a:lnTo>
                  <a:lnTo>
                    <a:pt x="279268" y="2446"/>
                  </a:lnTo>
                  <a:lnTo>
                    <a:pt x="278643" y="1856"/>
                  </a:lnTo>
                  <a:lnTo>
                    <a:pt x="278353" y="1540"/>
                  </a:lnTo>
                  <a:lnTo>
                    <a:pt x="278080" y="1249"/>
                  </a:lnTo>
                  <a:lnTo>
                    <a:pt x="277508" y="704"/>
                  </a:lnTo>
                  <a:lnTo>
                    <a:pt x="277016" y="370"/>
                  </a:lnTo>
                  <a:lnTo>
                    <a:pt x="276655" y="194"/>
                  </a:lnTo>
                  <a:lnTo>
                    <a:pt x="276241" y="70"/>
                  </a:lnTo>
                  <a:lnTo>
                    <a:pt x="275775" y="9"/>
                  </a:lnTo>
                  <a:lnTo>
                    <a:pt x="275520" y="0"/>
                  </a:lnTo>
                  <a:lnTo>
                    <a:pt x="275265" y="9"/>
                  </a:lnTo>
                  <a:lnTo>
                    <a:pt x="274799" y="70"/>
                  </a:lnTo>
                  <a:lnTo>
                    <a:pt x="274385" y="194"/>
                  </a:lnTo>
                  <a:lnTo>
                    <a:pt x="274025" y="370"/>
                  </a:lnTo>
                  <a:lnTo>
                    <a:pt x="273532" y="704"/>
                  </a:lnTo>
                  <a:lnTo>
                    <a:pt x="272960" y="1249"/>
                  </a:lnTo>
                  <a:lnTo>
                    <a:pt x="272687" y="1540"/>
                  </a:lnTo>
                  <a:lnTo>
                    <a:pt x="272397" y="1856"/>
                  </a:lnTo>
                  <a:lnTo>
                    <a:pt x="271773" y="2446"/>
                  </a:lnTo>
                  <a:lnTo>
                    <a:pt x="271227" y="2806"/>
                  </a:lnTo>
                  <a:lnTo>
                    <a:pt x="270814" y="3000"/>
                  </a:lnTo>
                  <a:lnTo>
                    <a:pt x="270347" y="3141"/>
                  </a:lnTo>
                  <a:lnTo>
                    <a:pt x="269820" y="3220"/>
                  </a:lnTo>
                  <a:lnTo>
                    <a:pt x="269529" y="3229"/>
                  </a:lnTo>
                  <a:lnTo>
                    <a:pt x="269239" y="3220"/>
                  </a:lnTo>
                  <a:lnTo>
                    <a:pt x="268711" y="3141"/>
                  </a:lnTo>
                  <a:lnTo>
                    <a:pt x="268245" y="3000"/>
                  </a:lnTo>
                  <a:lnTo>
                    <a:pt x="267831" y="2806"/>
                  </a:lnTo>
                  <a:lnTo>
                    <a:pt x="267286" y="2446"/>
                  </a:lnTo>
                  <a:lnTo>
                    <a:pt x="266661" y="1856"/>
                  </a:lnTo>
                  <a:lnTo>
                    <a:pt x="266371" y="1540"/>
                  </a:lnTo>
                  <a:lnTo>
                    <a:pt x="266098" y="1249"/>
                  </a:lnTo>
                  <a:lnTo>
                    <a:pt x="265526" y="704"/>
                  </a:lnTo>
                  <a:lnTo>
                    <a:pt x="265034" y="370"/>
                  </a:lnTo>
                  <a:lnTo>
                    <a:pt x="264673" y="194"/>
                  </a:lnTo>
                  <a:lnTo>
                    <a:pt x="264260" y="70"/>
                  </a:lnTo>
                  <a:lnTo>
                    <a:pt x="263793" y="9"/>
                  </a:lnTo>
                  <a:lnTo>
                    <a:pt x="263538" y="0"/>
                  </a:lnTo>
                  <a:lnTo>
                    <a:pt x="263283" y="9"/>
                  </a:lnTo>
                  <a:lnTo>
                    <a:pt x="262817" y="70"/>
                  </a:lnTo>
                  <a:lnTo>
                    <a:pt x="262403" y="194"/>
                  </a:lnTo>
                  <a:lnTo>
                    <a:pt x="262043" y="370"/>
                  </a:lnTo>
                  <a:lnTo>
                    <a:pt x="261550" y="704"/>
                  </a:lnTo>
                  <a:lnTo>
                    <a:pt x="260978" y="1249"/>
                  </a:lnTo>
                  <a:lnTo>
                    <a:pt x="260706" y="1540"/>
                  </a:lnTo>
                  <a:lnTo>
                    <a:pt x="260415" y="1856"/>
                  </a:lnTo>
                  <a:lnTo>
                    <a:pt x="259791" y="2446"/>
                  </a:lnTo>
                  <a:lnTo>
                    <a:pt x="259245" y="2806"/>
                  </a:lnTo>
                  <a:lnTo>
                    <a:pt x="258832" y="3000"/>
                  </a:lnTo>
                  <a:lnTo>
                    <a:pt x="258366" y="3141"/>
                  </a:lnTo>
                  <a:lnTo>
                    <a:pt x="257838" y="3220"/>
                  </a:lnTo>
                  <a:lnTo>
                    <a:pt x="257547" y="3229"/>
                  </a:lnTo>
                  <a:lnTo>
                    <a:pt x="257257" y="3220"/>
                  </a:lnTo>
                  <a:lnTo>
                    <a:pt x="256729" y="3141"/>
                  </a:lnTo>
                  <a:lnTo>
                    <a:pt x="256263" y="3000"/>
                  </a:lnTo>
                  <a:lnTo>
                    <a:pt x="255850" y="2806"/>
                  </a:lnTo>
                  <a:lnTo>
                    <a:pt x="255304" y="2446"/>
                  </a:lnTo>
                  <a:lnTo>
                    <a:pt x="254680" y="1856"/>
                  </a:lnTo>
                  <a:lnTo>
                    <a:pt x="254389" y="1540"/>
                  </a:lnTo>
                  <a:lnTo>
                    <a:pt x="254116" y="1249"/>
                  </a:lnTo>
                  <a:lnTo>
                    <a:pt x="253545" y="704"/>
                  </a:lnTo>
                  <a:lnTo>
                    <a:pt x="253052" y="370"/>
                  </a:lnTo>
                  <a:lnTo>
                    <a:pt x="252691" y="194"/>
                  </a:lnTo>
                  <a:lnTo>
                    <a:pt x="252278" y="70"/>
                  </a:lnTo>
                  <a:lnTo>
                    <a:pt x="251812" y="9"/>
                  </a:lnTo>
                  <a:lnTo>
                    <a:pt x="251557" y="0"/>
                  </a:lnTo>
                  <a:lnTo>
                    <a:pt x="251301" y="9"/>
                  </a:lnTo>
                  <a:lnTo>
                    <a:pt x="250835" y="70"/>
                  </a:lnTo>
                  <a:lnTo>
                    <a:pt x="250422" y="194"/>
                  </a:lnTo>
                  <a:lnTo>
                    <a:pt x="250061" y="370"/>
                  </a:lnTo>
                  <a:lnTo>
                    <a:pt x="249568" y="704"/>
                  </a:lnTo>
                  <a:lnTo>
                    <a:pt x="248997" y="1249"/>
                  </a:lnTo>
                  <a:lnTo>
                    <a:pt x="248724" y="1540"/>
                  </a:lnTo>
                  <a:lnTo>
                    <a:pt x="248433" y="1856"/>
                  </a:lnTo>
                  <a:lnTo>
                    <a:pt x="247809" y="2446"/>
                  </a:lnTo>
                  <a:lnTo>
                    <a:pt x="247263" y="2806"/>
                  </a:lnTo>
                  <a:lnTo>
                    <a:pt x="246850" y="3000"/>
                  </a:lnTo>
                  <a:lnTo>
                    <a:pt x="246384" y="3141"/>
                  </a:lnTo>
                  <a:lnTo>
                    <a:pt x="245856" y="3220"/>
                  </a:lnTo>
                  <a:lnTo>
                    <a:pt x="245566" y="3229"/>
                  </a:lnTo>
                  <a:lnTo>
                    <a:pt x="245275" y="3220"/>
                  </a:lnTo>
                  <a:lnTo>
                    <a:pt x="244747" y="3141"/>
                  </a:lnTo>
                  <a:lnTo>
                    <a:pt x="244281" y="3000"/>
                  </a:lnTo>
                  <a:lnTo>
                    <a:pt x="243868" y="2806"/>
                  </a:lnTo>
                  <a:lnTo>
                    <a:pt x="243322" y="2446"/>
                  </a:lnTo>
                  <a:lnTo>
                    <a:pt x="242698" y="1856"/>
                  </a:lnTo>
                  <a:lnTo>
                    <a:pt x="242407" y="1540"/>
                  </a:lnTo>
                  <a:lnTo>
                    <a:pt x="242135" y="1249"/>
                  </a:lnTo>
                  <a:lnTo>
                    <a:pt x="241563" y="704"/>
                  </a:lnTo>
                  <a:lnTo>
                    <a:pt x="241079" y="370"/>
                  </a:lnTo>
                  <a:lnTo>
                    <a:pt x="240710" y="194"/>
                  </a:lnTo>
                  <a:lnTo>
                    <a:pt x="240296" y="70"/>
                  </a:lnTo>
                  <a:lnTo>
                    <a:pt x="239839" y="9"/>
                  </a:lnTo>
                  <a:lnTo>
                    <a:pt x="239575" y="0"/>
                  </a:lnTo>
                  <a:lnTo>
                    <a:pt x="239320" y="9"/>
                  </a:lnTo>
                  <a:lnTo>
                    <a:pt x="238853" y="70"/>
                  </a:lnTo>
                  <a:lnTo>
                    <a:pt x="238449" y="194"/>
                  </a:lnTo>
                  <a:lnTo>
                    <a:pt x="238079" y="370"/>
                  </a:lnTo>
                  <a:lnTo>
                    <a:pt x="237595" y="704"/>
                  </a:lnTo>
                  <a:lnTo>
                    <a:pt x="237015" y="1249"/>
                  </a:lnTo>
                  <a:lnTo>
                    <a:pt x="236742" y="1540"/>
                  </a:lnTo>
                  <a:lnTo>
                    <a:pt x="236452" y="1856"/>
                  </a:lnTo>
                  <a:lnTo>
                    <a:pt x="235836" y="2446"/>
                  </a:lnTo>
                  <a:lnTo>
                    <a:pt x="235290" y="2806"/>
                  </a:lnTo>
                  <a:lnTo>
                    <a:pt x="234877" y="3000"/>
                  </a:lnTo>
                  <a:lnTo>
                    <a:pt x="234411" y="3141"/>
                  </a:lnTo>
                  <a:lnTo>
                    <a:pt x="233883" y="3220"/>
                  </a:lnTo>
                  <a:lnTo>
                    <a:pt x="233584" y="3229"/>
                  </a:lnTo>
                  <a:lnTo>
                    <a:pt x="233293" y="3220"/>
                  </a:lnTo>
                  <a:lnTo>
                    <a:pt x="232766" y="3141"/>
                  </a:lnTo>
                  <a:lnTo>
                    <a:pt x="232299" y="3000"/>
                  </a:lnTo>
                  <a:lnTo>
                    <a:pt x="231886" y="2806"/>
                  </a:lnTo>
                  <a:lnTo>
                    <a:pt x="231341" y="2446"/>
                  </a:lnTo>
                  <a:lnTo>
                    <a:pt x="230725" y="1856"/>
                  </a:lnTo>
                  <a:lnTo>
                    <a:pt x="230434" y="1540"/>
                  </a:lnTo>
                  <a:lnTo>
                    <a:pt x="230153" y="1249"/>
                  </a:lnTo>
                  <a:lnTo>
                    <a:pt x="229581" y="704"/>
                  </a:lnTo>
                  <a:lnTo>
                    <a:pt x="229097" y="370"/>
                  </a:lnTo>
                  <a:lnTo>
                    <a:pt x="228728" y="194"/>
                  </a:lnTo>
                  <a:lnTo>
                    <a:pt x="228323" y="70"/>
                  </a:lnTo>
                  <a:lnTo>
                    <a:pt x="227857" y="9"/>
                  </a:lnTo>
                  <a:lnTo>
                    <a:pt x="227602" y="0"/>
                  </a:lnTo>
                  <a:lnTo>
                    <a:pt x="227338" y="9"/>
                  </a:lnTo>
                  <a:lnTo>
                    <a:pt x="226880" y="70"/>
                  </a:lnTo>
                  <a:lnTo>
                    <a:pt x="226467" y="194"/>
                  </a:lnTo>
                  <a:lnTo>
                    <a:pt x="226097" y="370"/>
                  </a:lnTo>
                  <a:lnTo>
                    <a:pt x="225614" y="704"/>
                  </a:lnTo>
                  <a:lnTo>
                    <a:pt x="225042" y="1249"/>
                  </a:lnTo>
                  <a:lnTo>
                    <a:pt x="224760" y="1540"/>
                  </a:lnTo>
                  <a:lnTo>
                    <a:pt x="224479" y="1856"/>
                  </a:lnTo>
                  <a:lnTo>
                    <a:pt x="223854" y="2446"/>
                  </a:lnTo>
                  <a:lnTo>
                    <a:pt x="223309" y="2806"/>
                  </a:lnTo>
                  <a:lnTo>
                    <a:pt x="222895" y="3000"/>
                  </a:lnTo>
                  <a:lnTo>
                    <a:pt x="222429" y="3141"/>
                  </a:lnTo>
                  <a:lnTo>
                    <a:pt x="221901" y="3220"/>
                  </a:lnTo>
                  <a:lnTo>
                    <a:pt x="221611" y="3229"/>
                  </a:lnTo>
                  <a:lnTo>
                    <a:pt x="221312" y="3220"/>
                  </a:lnTo>
                  <a:lnTo>
                    <a:pt x="220784" y="3141"/>
                  </a:lnTo>
                  <a:lnTo>
                    <a:pt x="220326" y="3000"/>
                  </a:lnTo>
                  <a:lnTo>
                    <a:pt x="219913" y="2806"/>
                  </a:lnTo>
                  <a:lnTo>
                    <a:pt x="219359" y="2446"/>
                  </a:lnTo>
                  <a:lnTo>
                    <a:pt x="218743" y="1856"/>
                  </a:lnTo>
                  <a:lnTo>
                    <a:pt x="218453" y="1540"/>
                  </a:lnTo>
                  <a:lnTo>
                    <a:pt x="218180" y="1249"/>
                  </a:lnTo>
                  <a:lnTo>
                    <a:pt x="217608" y="704"/>
                  </a:lnTo>
                  <a:lnTo>
                    <a:pt x="217115" y="370"/>
                  </a:lnTo>
                  <a:lnTo>
                    <a:pt x="216746" y="194"/>
                  </a:lnTo>
                  <a:lnTo>
                    <a:pt x="216341" y="70"/>
                  </a:lnTo>
                  <a:lnTo>
                    <a:pt x="215875" y="9"/>
                  </a:lnTo>
                  <a:lnTo>
                    <a:pt x="215620" y="0"/>
                  </a:lnTo>
                  <a:lnTo>
                    <a:pt x="215365" y="9"/>
                  </a:lnTo>
                  <a:lnTo>
                    <a:pt x="214899" y="70"/>
                  </a:lnTo>
                  <a:lnTo>
                    <a:pt x="214485" y="194"/>
                  </a:lnTo>
                  <a:lnTo>
                    <a:pt x="214116" y="370"/>
                  </a:lnTo>
                  <a:lnTo>
                    <a:pt x="213632" y="704"/>
                  </a:lnTo>
                  <a:lnTo>
                    <a:pt x="213060" y="1249"/>
                  </a:lnTo>
                  <a:lnTo>
                    <a:pt x="212787" y="1540"/>
                  </a:lnTo>
                  <a:lnTo>
                    <a:pt x="212497" y="1856"/>
                  </a:lnTo>
                  <a:lnTo>
                    <a:pt x="211872" y="2446"/>
                  </a:lnTo>
                  <a:lnTo>
                    <a:pt x="211327" y="2806"/>
                  </a:lnTo>
                  <a:lnTo>
                    <a:pt x="210913" y="3000"/>
                  </a:lnTo>
                  <a:lnTo>
                    <a:pt x="210447" y="3141"/>
                  </a:lnTo>
                  <a:lnTo>
                    <a:pt x="209919" y="3220"/>
                  </a:lnTo>
                  <a:lnTo>
                    <a:pt x="209629" y="3229"/>
                  </a:lnTo>
                  <a:lnTo>
                    <a:pt x="209339" y="3220"/>
                  </a:lnTo>
                  <a:lnTo>
                    <a:pt x="208811" y="3141"/>
                  </a:lnTo>
                  <a:lnTo>
                    <a:pt x="208345" y="3000"/>
                  </a:lnTo>
                  <a:lnTo>
                    <a:pt x="207931" y="2806"/>
                  </a:lnTo>
                  <a:lnTo>
                    <a:pt x="207386" y="2446"/>
                  </a:lnTo>
                  <a:lnTo>
                    <a:pt x="206761" y="1856"/>
                  </a:lnTo>
                  <a:lnTo>
                    <a:pt x="206471" y="1540"/>
                  </a:lnTo>
                  <a:lnTo>
                    <a:pt x="206198" y="1249"/>
                  </a:lnTo>
                  <a:lnTo>
                    <a:pt x="205626" y="704"/>
                  </a:lnTo>
                  <a:lnTo>
                    <a:pt x="205134" y="370"/>
                  </a:lnTo>
                  <a:lnTo>
                    <a:pt x="204773" y="194"/>
                  </a:lnTo>
                  <a:lnTo>
                    <a:pt x="204359" y="70"/>
                  </a:lnTo>
                  <a:lnTo>
                    <a:pt x="203893" y="9"/>
                  </a:lnTo>
                  <a:lnTo>
                    <a:pt x="203638" y="0"/>
                  </a:lnTo>
                  <a:lnTo>
                    <a:pt x="203383" y="9"/>
                  </a:lnTo>
                  <a:lnTo>
                    <a:pt x="202917" y="70"/>
                  </a:lnTo>
                  <a:lnTo>
                    <a:pt x="202503" y="194"/>
                  </a:lnTo>
                  <a:lnTo>
                    <a:pt x="202143" y="370"/>
                  </a:lnTo>
                  <a:lnTo>
                    <a:pt x="201650" y="704"/>
                  </a:lnTo>
                  <a:lnTo>
                    <a:pt x="201078" y="1249"/>
                  </a:lnTo>
                  <a:lnTo>
                    <a:pt x="200805" y="1540"/>
                  </a:lnTo>
                  <a:lnTo>
                    <a:pt x="200515" y="1856"/>
                  </a:lnTo>
                  <a:lnTo>
                    <a:pt x="199890" y="2446"/>
                  </a:lnTo>
                  <a:lnTo>
                    <a:pt x="199345" y="2806"/>
                  </a:lnTo>
                  <a:lnTo>
                    <a:pt x="198932" y="3000"/>
                  </a:lnTo>
                  <a:lnTo>
                    <a:pt x="198465" y="3141"/>
                  </a:lnTo>
                  <a:lnTo>
                    <a:pt x="197946" y="3220"/>
                  </a:lnTo>
                  <a:lnTo>
                    <a:pt x="197647" y="3229"/>
                  </a:lnTo>
                  <a:lnTo>
                    <a:pt x="197357" y="3220"/>
                  </a:lnTo>
                  <a:lnTo>
                    <a:pt x="196829" y="3141"/>
                  </a:lnTo>
                  <a:lnTo>
                    <a:pt x="196363" y="3000"/>
                  </a:lnTo>
                  <a:lnTo>
                    <a:pt x="195949" y="2806"/>
                  </a:lnTo>
                  <a:lnTo>
                    <a:pt x="195404" y="2446"/>
                  </a:lnTo>
                  <a:lnTo>
                    <a:pt x="194779" y="1856"/>
                  </a:lnTo>
                  <a:lnTo>
                    <a:pt x="194489" y="1540"/>
                  </a:lnTo>
                  <a:lnTo>
                    <a:pt x="194216" y="1249"/>
                  </a:lnTo>
                  <a:lnTo>
                    <a:pt x="193644" y="704"/>
                  </a:lnTo>
                  <a:lnTo>
                    <a:pt x="193161" y="370"/>
                  </a:lnTo>
                  <a:lnTo>
                    <a:pt x="192791" y="194"/>
                  </a:lnTo>
                  <a:lnTo>
                    <a:pt x="192378" y="70"/>
                  </a:lnTo>
                  <a:lnTo>
                    <a:pt x="191920" y="9"/>
                  </a:lnTo>
                  <a:lnTo>
                    <a:pt x="191656" y="0"/>
                  </a:lnTo>
                  <a:lnTo>
                    <a:pt x="191401" y="9"/>
                  </a:lnTo>
                  <a:lnTo>
                    <a:pt x="190935" y="70"/>
                  </a:lnTo>
                  <a:lnTo>
                    <a:pt x="190530" y="194"/>
                  </a:lnTo>
                  <a:lnTo>
                    <a:pt x="190161" y="370"/>
                  </a:lnTo>
                  <a:lnTo>
                    <a:pt x="189677" y="704"/>
                  </a:lnTo>
                  <a:lnTo>
                    <a:pt x="189096" y="1249"/>
                  </a:lnTo>
                  <a:lnTo>
                    <a:pt x="188824" y="1540"/>
                  </a:lnTo>
                  <a:lnTo>
                    <a:pt x="188533" y="1856"/>
                  </a:lnTo>
                  <a:lnTo>
                    <a:pt x="187917" y="2446"/>
                  </a:lnTo>
                  <a:lnTo>
                    <a:pt x="187372" y="2806"/>
                  </a:lnTo>
                  <a:lnTo>
                    <a:pt x="186959" y="3000"/>
                  </a:lnTo>
                  <a:lnTo>
                    <a:pt x="186492" y="3141"/>
                  </a:lnTo>
                  <a:lnTo>
                    <a:pt x="185964" y="3220"/>
                  </a:lnTo>
                  <a:lnTo>
                    <a:pt x="185665" y="3229"/>
                  </a:lnTo>
                  <a:lnTo>
                    <a:pt x="185375" y="3220"/>
                  </a:lnTo>
                  <a:lnTo>
                    <a:pt x="184847" y="3141"/>
                  </a:lnTo>
                  <a:lnTo>
                    <a:pt x="184381" y="3000"/>
                  </a:lnTo>
                  <a:lnTo>
                    <a:pt x="183968" y="2806"/>
                  </a:lnTo>
                  <a:lnTo>
                    <a:pt x="183422" y="2446"/>
                  </a:lnTo>
                  <a:lnTo>
                    <a:pt x="182806" y="1856"/>
                  </a:lnTo>
                  <a:lnTo>
                    <a:pt x="182516" y="1540"/>
                  </a:lnTo>
                  <a:lnTo>
                    <a:pt x="182243" y="1249"/>
                  </a:lnTo>
                  <a:lnTo>
                    <a:pt x="181663" y="704"/>
                  </a:lnTo>
                  <a:lnTo>
                    <a:pt x="181179" y="370"/>
                  </a:lnTo>
                  <a:lnTo>
                    <a:pt x="180809" y="194"/>
                  </a:lnTo>
                  <a:lnTo>
                    <a:pt x="180405" y="70"/>
                  </a:lnTo>
                  <a:lnTo>
                    <a:pt x="179938" y="9"/>
                  </a:lnTo>
                  <a:lnTo>
                    <a:pt x="179683" y="0"/>
                  </a:lnTo>
                  <a:lnTo>
                    <a:pt x="179419" y="9"/>
                  </a:lnTo>
                  <a:lnTo>
                    <a:pt x="178962" y="70"/>
                  </a:lnTo>
                  <a:lnTo>
                    <a:pt x="178548" y="194"/>
                  </a:lnTo>
                  <a:lnTo>
                    <a:pt x="178179" y="370"/>
                  </a:lnTo>
                  <a:lnTo>
                    <a:pt x="177695" y="704"/>
                  </a:lnTo>
                  <a:lnTo>
                    <a:pt x="177123" y="1249"/>
                  </a:lnTo>
                  <a:lnTo>
                    <a:pt x="176851" y="1540"/>
                  </a:lnTo>
                  <a:lnTo>
                    <a:pt x="176560" y="1856"/>
                  </a:lnTo>
                  <a:lnTo>
                    <a:pt x="175936" y="2446"/>
                  </a:lnTo>
                  <a:lnTo>
                    <a:pt x="175390" y="2806"/>
                  </a:lnTo>
                  <a:lnTo>
                    <a:pt x="174977" y="3000"/>
                  </a:lnTo>
                  <a:lnTo>
                    <a:pt x="174511" y="3141"/>
                  </a:lnTo>
                  <a:lnTo>
                    <a:pt x="173983" y="3220"/>
                  </a:lnTo>
                  <a:lnTo>
                    <a:pt x="173692" y="3229"/>
                  </a:lnTo>
                  <a:lnTo>
                    <a:pt x="173402" y="3220"/>
                  </a:lnTo>
                  <a:lnTo>
                    <a:pt x="172874" y="3141"/>
                  </a:lnTo>
                  <a:lnTo>
                    <a:pt x="172408" y="3000"/>
                  </a:lnTo>
                  <a:lnTo>
                    <a:pt x="171995" y="2806"/>
                  </a:lnTo>
                  <a:lnTo>
                    <a:pt x="171449" y="2446"/>
                  </a:lnTo>
                  <a:lnTo>
                    <a:pt x="170824" y="1856"/>
                  </a:lnTo>
                  <a:lnTo>
                    <a:pt x="170534" y="1540"/>
                  </a:lnTo>
                  <a:lnTo>
                    <a:pt x="170261" y="1249"/>
                  </a:lnTo>
                  <a:lnTo>
                    <a:pt x="169690" y="704"/>
                  </a:lnTo>
                  <a:lnTo>
                    <a:pt x="169197" y="370"/>
                  </a:lnTo>
                  <a:lnTo>
                    <a:pt x="168836" y="194"/>
                  </a:lnTo>
                  <a:lnTo>
                    <a:pt x="168423" y="70"/>
                  </a:lnTo>
                  <a:lnTo>
                    <a:pt x="167957" y="9"/>
                  </a:lnTo>
                  <a:lnTo>
                    <a:pt x="167701" y="0"/>
                  </a:lnTo>
                  <a:lnTo>
                    <a:pt x="167446" y="9"/>
                  </a:lnTo>
                  <a:lnTo>
                    <a:pt x="166980" y="70"/>
                  </a:lnTo>
                  <a:lnTo>
                    <a:pt x="166567" y="194"/>
                  </a:lnTo>
                  <a:lnTo>
                    <a:pt x="166206" y="370"/>
                  </a:lnTo>
                  <a:lnTo>
                    <a:pt x="165713" y="704"/>
                  </a:lnTo>
                  <a:lnTo>
                    <a:pt x="165141" y="1249"/>
                  </a:lnTo>
                  <a:lnTo>
                    <a:pt x="164869" y="1540"/>
                  </a:lnTo>
                  <a:lnTo>
                    <a:pt x="164578" y="1856"/>
                  </a:lnTo>
                  <a:lnTo>
                    <a:pt x="163954" y="2446"/>
                  </a:lnTo>
                  <a:lnTo>
                    <a:pt x="163408" y="2806"/>
                  </a:lnTo>
                  <a:lnTo>
                    <a:pt x="162995" y="3000"/>
                  </a:lnTo>
                  <a:lnTo>
                    <a:pt x="162529" y="3141"/>
                  </a:lnTo>
                  <a:lnTo>
                    <a:pt x="162010" y="3220"/>
                  </a:lnTo>
                  <a:lnTo>
                    <a:pt x="161711" y="3229"/>
                  </a:lnTo>
                  <a:lnTo>
                    <a:pt x="161420" y="3220"/>
                  </a:lnTo>
                  <a:lnTo>
                    <a:pt x="160892" y="3141"/>
                  </a:lnTo>
                  <a:lnTo>
                    <a:pt x="160426" y="3000"/>
                  </a:lnTo>
                  <a:lnTo>
                    <a:pt x="160013" y="2806"/>
                  </a:lnTo>
                  <a:lnTo>
                    <a:pt x="159467" y="2446"/>
                  </a:lnTo>
                  <a:lnTo>
                    <a:pt x="158843" y="1856"/>
                  </a:lnTo>
                  <a:lnTo>
                    <a:pt x="158561" y="1540"/>
                  </a:lnTo>
                  <a:lnTo>
                    <a:pt x="158280" y="1249"/>
                  </a:lnTo>
                  <a:lnTo>
                    <a:pt x="157708" y="704"/>
                  </a:lnTo>
                  <a:lnTo>
                    <a:pt x="157224" y="370"/>
                  </a:lnTo>
                  <a:lnTo>
                    <a:pt x="156855" y="194"/>
                  </a:lnTo>
                  <a:lnTo>
                    <a:pt x="156441" y="70"/>
                  </a:lnTo>
                  <a:lnTo>
                    <a:pt x="155984" y="9"/>
                  </a:lnTo>
                  <a:lnTo>
                    <a:pt x="155728" y="0"/>
                  </a:lnTo>
                  <a:lnTo>
                    <a:pt x="155465" y="9"/>
                  </a:lnTo>
                  <a:lnTo>
                    <a:pt x="155007" y="70"/>
                  </a:lnTo>
                  <a:lnTo>
                    <a:pt x="154594" y="194"/>
                  </a:lnTo>
                  <a:lnTo>
                    <a:pt x="154224" y="370"/>
                  </a:lnTo>
                  <a:lnTo>
                    <a:pt x="153740" y="704"/>
                  </a:lnTo>
                  <a:lnTo>
                    <a:pt x="153168" y="1249"/>
                  </a:lnTo>
                  <a:lnTo>
                    <a:pt x="152887" y="1540"/>
                  </a:lnTo>
                  <a:lnTo>
                    <a:pt x="152605" y="1856"/>
                  </a:lnTo>
                  <a:lnTo>
                    <a:pt x="151981" y="2446"/>
                  </a:lnTo>
                  <a:lnTo>
                    <a:pt x="151435" y="2806"/>
                  </a:lnTo>
                  <a:lnTo>
                    <a:pt x="151022" y="3000"/>
                  </a:lnTo>
                  <a:lnTo>
                    <a:pt x="150556" y="3141"/>
                  </a:lnTo>
                  <a:lnTo>
                    <a:pt x="150028" y="3220"/>
                  </a:lnTo>
                  <a:lnTo>
                    <a:pt x="149738" y="3229"/>
                  </a:lnTo>
                  <a:lnTo>
                    <a:pt x="149438" y="3220"/>
                  </a:lnTo>
                  <a:lnTo>
                    <a:pt x="148911" y="3141"/>
                  </a:lnTo>
                  <a:lnTo>
                    <a:pt x="148453" y="3000"/>
                  </a:lnTo>
                  <a:lnTo>
                    <a:pt x="148040" y="2806"/>
                  </a:lnTo>
                  <a:lnTo>
                    <a:pt x="147494" y="2446"/>
                  </a:lnTo>
                  <a:lnTo>
                    <a:pt x="146870" y="1856"/>
                  </a:lnTo>
                  <a:lnTo>
                    <a:pt x="146579" y="1540"/>
                  </a:lnTo>
                  <a:lnTo>
                    <a:pt x="146307" y="1249"/>
                  </a:lnTo>
                  <a:lnTo>
                    <a:pt x="145735" y="704"/>
                  </a:lnTo>
                  <a:lnTo>
                    <a:pt x="145242" y="370"/>
                  </a:lnTo>
                  <a:lnTo>
                    <a:pt x="144873" y="194"/>
                  </a:lnTo>
                  <a:lnTo>
                    <a:pt x="144468" y="70"/>
                  </a:lnTo>
                  <a:lnTo>
                    <a:pt x="144002" y="9"/>
                  </a:lnTo>
                  <a:lnTo>
                    <a:pt x="143747" y="0"/>
                  </a:lnTo>
                  <a:lnTo>
                    <a:pt x="143492" y="9"/>
                  </a:lnTo>
                  <a:lnTo>
                    <a:pt x="143025" y="70"/>
                  </a:lnTo>
                  <a:lnTo>
                    <a:pt x="142612" y="194"/>
                  </a:lnTo>
                  <a:lnTo>
                    <a:pt x="142242" y="370"/>
                  </a:lnTo>
                  <a:lnTo>
                    <a:pt x="141758" y="704"/>
                  </a:lnTo>
                  <a:lnTo>
                    <a:pt x="141187" y="1249"/>
                  </a:lnTo>
                  <a:lnTo>
                    <a:pt x="140914" y="1540"/>
                  </a:lnTo>
                  <a:lnTo>
                    <a:pt x="140624" y="1856"/>
                  </a:lnTo>
                  <a:lnTo>
                    <a:pt x="139999" y="2446"/>
                  </a:lnTo>
                  <a:lnTo>
                    <a:pt x="139454" y="2806"/>
                  </a:lnTo>
                  <a:lnTo>
                    <a:pt x="139040" y="3000"/>
                  </a:lnTo>
                  <a:lnTo>
                    <a:pt x="138574" y="3141"/>
                  </a:lnTo>
                  <a:lnTo>
                    <a:pt x="138046" y="3220"/>
                  </a:lnTo>
                  <a:lnTo>
                    <a:pt x="137756" y="3229"/>
                  </a:lnTo>
                  <a:lnTo>
                    <a:pt x="137465" y="3220"/>
                  </a:lnTo>
                  <a:lnTo>
                    <a:pt x="136938" y="3141"/>
                  </a:lnTo>
                  <a:lnTo>
                    <a:pt x="136471" y="3000"/>
                  </a:lnTo>
                  <a:lnTo>
                    <a:pt x="136058" y="2806"/>
                  </a:lnTo>
                  <a:lnTo>
                    <a:pt x="135512" y="2446"/>
                  </a:lnTo>
                  <a:lnTo>
                    <a:pt x="134888" y="1856"/>
                  </a:lnTo>
                  <a:lnTo>
                    <a:pt x="134598" y="1540"/>
                  </a:lnTo>
                  <a:lnTo>
                    <a:pt x="134325" y="1249"/>
                  </a:lnTo>
                  <a:lnTo>
                    <a:pt x="133753" y="704"/>
                  </a:lnTo>
                  <a:lnTo>
                    <a:pt x="133260" y="370"/>
                  </a:lnTo>
                  <a:lnTo>
                    <a:pt x="132900" y="194"/>
                  </a:lnTo>
                  <a:lnTo>
                    <a:pt x="132486" y="70"/>
                  </a:lnTo>
                  <a:lnTo>
                    <a:pt x="132020" y="9"/>
                  </a:lnTo>
                  <a:lnTo>
                    <a:pt x="131765" y="0"/>
                  </a:lnTo>
                  <a:lnTo>
                    <a:pt x="131510" y="9"/>
                  </a:lnTo>
                  <a:lnTo>
                    <a:pt x="131043" y="70"/>
                  </a:lnTo>
                  <a:lnTo>
                    <a:pt x="130630" y="194"/>
                  </a:lnTo>
                  <a:lnTo>
                    <a:pt x="130269" y="370"/>
                  </a:lnTo>
                  <a:lnTo>
                    <a:pt x="129777" y="704"/>
                  </a:lnTo>
                  <a:lnTo>
                    <a:pt x="129205" y="1249"/>
                  </a:lnTo>
                  <a:lnTo>
                    <a:pt x="128932" y="1540"/>
                  </a:lnTo>
                  <a:lnTo>
                    <a:pt x="128642" y="1856"/>
                  </a:lnTo>
                  <a:lnTo>
                    <a:pt x="128017" y="2446"/>
                  </a:lnTo>
                  <a:lnTo>
                    <a:pt x="127472" y="2806"/>
                  </a:lnTo>
                  <a:lnTo>
                    <a:pt x="127058" y="3000"/>
                  </a:lnTo>
                  <a:lnTo>
                    <a:pt x="126592" y="3141"/>
                  </a:lnTo>
                  <a:lnTo>
                    <a:pt x="126064" y="3220"/>
                  </a:lnTo>
                  <a:lnTo>
                    <a:pt x="125774" y="3229"/>
                  </a:lnTo>
                  <a:lnTo>
                    <a:pt x="125484" y="3220"/>
                  </a:lnTo>
                  <a:lnTo>
                    <a:pt x="124956" y="3141"/>
                  </a:lnTo>
                  <a:lnTo>
                    <a:pt x="124490" y="3000"/>
                  </a:lnTo>
                  <a:lnTo>
                    <a:pt x="124076" y="2806"/>
                  </a:lnTo>
                  <a:lnTo>
                    <a:pt x="123531" y="2446"/>
                  </a:lnTo>
                  <a:lnTo>
                    <a:pt x="122906" y="1856"/>
                  </a:lnTo>
                  <a:lnTo>
                    <a:pt x="122625" y="1540"/>
                  </a:lnTo>
                  <a:lnTo>
                    <a:pt x="122343" y="1249"/>
                  </a:lnTo>
                  <a:lnTo>
                    <a:pt x="121771" y="704"/>
                  </a:lnTo>
                  <a:lnTo>
                    <a:pt x="121287" y="370"/>
                  </a:lnTo>
                  <a:lnTo>
                    <a:pt x="120918" y="194"/>
                  </a:lnTo>
                  <a:lnTo>
                    <a:pt x="120504" y="70"/>
                  </a:lnTo>
                  <a:lnTo>
                    <a:pt x="120047" y="9"/>
                  </a:lnTo>
                  <a:lnTo>
                    <a:pt x="119783" y="0"/>
                  </a:lnTo>
                  <a:lnTo>
                    <a:pt x="119528" y="9"/>
                  </a:lnTo>
                  <a:lnTo>
                    <a:pt x="119062" y="70"/>
                  </a:lnTo>
                  <a:lnTo>
                    <a:pt x="118657" y="194"/>
                  </a:lnTo>
                  <a:lnTo>
                    <a:pt x="118288" y="370"/>
                  </a:lnTo>
                  <a:lnTo>
                    <a:pt x="117804" y="704"/>
                  </a:lnTo>
                  <a:lnTo>
                    <a:pt x="117232" y="1249"/>
                  </a:lnTo>
                  <a:lnTo>
                    <a:pt x="116950" y="1540"/>
                  </a:lnTo>
                  <a:lnTo>
                    <a:pt x="116660" y="1856"/>
                  </a:lnTo>
                  <a:lnTo>
                    <a:pt x="116044" y="2446"/>
                  </a:lnTo>
                  <a:lnTo>
                    <a:pt x="115499" y="2806"/>
                  </a:lnTo>
                  <a:lnTo>
                    <a:pt x="115085" y="3000"/>
                  </a:lnTo>
                  <a:lnTo>
                    <a:pt x="114619" y="3141"/>
                  </a:lnTo>
                  <a:lnTo>
                    <a:pt x="114091" y="3220"/>
                  </a:lnTo>
                  <a:lnTo>
                    <a:pt x="113801" y="3229"/>
                  </a:lnTo>
                  <a:lnTo>
                    <a:pt x="113502" y="3220"/>
                  </a:lnTo>
                  <a:lnTo>
                    <a:pt x="112974" y="3141"/>
                  </a:lnTo>
                  <a:lnTo>
                    <a:pt x="112508" y="3000"/>
                  </a:lnTo>
                  <a:lnTo>
                    <a:pt x="112094" y="2806"/>
                  </a:lnTo>
                  <a:lnTo>
                    <a:pt x="111549" y="2446"/>
                  </a:lnTo>
                  <a:lnTo>
                    <a:pt x="110933" y="1856"/>
                  </a:lnTo>
                  <a:lnTo>
                    <a:pt x="110643" y="1540"/>
                  </a:lnTo>
                  <a:lnTo>
                    <a:pt x="110370" y="1249"/>
                  </a:lnTo>
                  <a:lnTo>
                    <a:pt x="109798" y="704"/>
                  </a:lnTo>
                  <a:lnTo>
                    <a:pt x="109306" y="370"/>
                  </a:lnTo>
                  <a:lnTo>
                    <a:pt x="108936" y="194"/>
                  </a:lnTo>
                  <a:lnTo>
                    <a:pt x="108531" y="70"/>
                  </a:lnTo>
                  <a:lnTo>
                    <a:pt x="108065" y="9"/>
                  </a:lnTo>
                  <a:lnTo>
                    <a:pt x="107810" y="0"/>
                  </a:lnTo>
                  <a:lnTo>
                    <a:pt x="107555" y="9"/>
                  </a:lnTo>
                  <a:lnTo>
                    <a:pt x="107089" y="70"/>
                  </a:lnTo>
                  <a:lnTo>
                    <a:pt x="106675" y="194"/>
                  </a:lnTo>
                  <a:lnTo>
                    <a:pt x="106306" y="370"/>
                  </a:lnTo>
                  <a:lnTo>
                    <a:pt x="105822" y="704"/>
                  </a:lnTo>
                  <a:lnTo>
                    <a:pt x="105250" y="1249"/>
                  </a:lnTo>
                  <a:lnTo>
                    <a:pt x="104977" y="1540"/>
                  </a:lnTo>
                  <a:lnTo>
                    <a:pt x="104687" y="1856"/>
                  </a:lnTo>
                  <a:lnTo>
                    <a:pt x="104062" y="2446"/>
                  </a:lnTo>
                  <a:lnTo>
                    <a:pt x="103517" y="2806"/>
                  </a:lnTo>
                  <a:lnTo>
                    <a:pt x="103104" y="3000"/>
                  </a:lnTo>
                  <a:lnTo>
                    <a:pt x="102637" y="3141"/>
                  </a:lnTo>
                  <a:lnTo>
                    <a:pt x="102109" y="3220"/>
                  </a:lnTo>
                  <a:lnTo>
                    <a:pt x="101819" y="3229"/>
                  </a:lnTo>
                  <a:lnTo>
                    <a:pt x="101529" y="3220"/>
                  </a:lnTo>
                  <a:lnTo>
                    <a:pt x="101001" y="3141"/>
                  </a:lnTo>
                  <a:lnTo>
                    <a:pt x="100535" y="3000"/>
                  </a:lnTo>
                  <a:lnTo>
                    <a:pt x="100121" y="2806"/>
                  </a:lnTo>
                  <a:lnTo>
                    <a:pt x="99576" y="2446"/>
                  </a:lnTo>
                  <a:lnTo>
                    <a:pt x="98951" y="1856"/>
                  </a:lnTo>
                  <a:lnTo>
                    <a:pt x="98661" y="1540"/>
                  </a:lnTo>
                  <a:lnTo>
                    <a:pt x="98388" y="1249"/>
                  </a:lnTo>
                  <a:lnTo>
                    <a:pt x="97816" y="704"/>
                  </a:lnTo>
                  <a:lnTo>
                    <a:pt x="97324" y="370"/>
                  </a:lnTo>
                  <a:lnTo>
                    <a:pt x="96963" y="194"/>
                  </a:lnTo>
                  <a:lnTo>
                    <a:pt x="96550" y="70"/>
                  </a:lnTo>
                  <a:lnTo>
                    <a:pt x="96083" y="9"/>
                  </a:lnTo>
                  <a:lnTo>
                    <a:pt x="95828" y="0"/>
                  </a:lnTo>
                  <a:lnTo>
                    <a:pt x="95573" y="9"/>
                  </a:lnTo>
                  <a:lnTo>
                    <a:pt x="95107" y="70"/>
                  </a:lnTo>
                  <a:lnTo>
                    <a:pt x="94693" y="194"/>
                  </a:lnTo>
                  <a:lnTo>
                    <a:pt x="94333" y="370"/>
                  </a:lnTo>
                  <a:lnTo>
                    <a:pt x="93840" y="704"/>
                  </a:lnTo>
                  <a:lnTo>
                    <a:pt x="93268" y="1249"/>
                  </a:lnTo>
                  <a:lnTo>
                    <a:pt x="92996" y="1540"/>
                  </a:lnTo>
                  <a:lnTo>
                    <a:pt x="92705" y="1856"/>
                  </a:lnTo>
                  <a:lnTo>
                    <a:pt x="92081" y="2446"/>
                  </a:lnTo>
                  <a:lnTo>
                    <a:pt x="91535" y="2806"/>
                  </a:lnTo>
                  <a:lnTo>
                    <a:pt x="91122" y="3000"/>
                  </a:lnTo>
                  <a:lnTo>
                    <a:pt x="90655" y="3141"/>
                  </a:lnTo>
                  <a:lnTo>
                    <a:pt x="90128" y="3220"/>
                  </a:lnTo>
                  <a:lnTo>
                    <a:pt x="89837" y="3229"/>
                  </a:lnTo>
                  <a:lnTo>
                    <a:pt x="89547" y="3220"/>
                  </a:lnTo>
                  <a:lnTo>
                    <a:pt x="89019" y="3141"/>
                  </a:lnTo>
                  <a:lnTo>
                    <a:pt x="88553" y="3000"/>
                  </a:lnTo>
                  <a:lnTo>
                    <a:pt x="88139" y="2806"/>
                  </a:lnTo>
                  <a:lnTo>
                    <a:pt x="87594" y="2446"/>
                  </a:lnTo>
                  <a:lnTo>
                    <a:pt x="86969" y="1856"/>
                  </a:lnTo>
                  <a:lnTo>
                    <a:pt x="86679" y="1540"/>
                  </a:lnTo>
                  <a:lnTo>
                    <a:pt x="86406" y="1249"/>
                  </a:lnTo>
                  <a:lnTo>
                    <a:pt x="85835" y="704"/>
                  </a:lnTo>
                  <a:lnTo>
                    <a:pt x="85351" y="370"/>
                  </a:lnTo>
                  <a:lnTo>
                    <a:pt x="84981" y="194"/>
                  </a:lnTo>
                  <a:lnTo>
                    <a:pt x="84568" y="70"/>
                  </a:lnTo>
                  <a:lnTo>
                    <a:pt x="84110" y="9"/>
                  </a:lnTo>
                  <a:lnTo>
                    <a:pt x="83846" y="0"/>
                  </a:lnTo>
                  <a:lnTo>
                    <a:pt x="83591" y="9"/>
                  </a:lnTo>
                  <a:lnTo>
                    <a:pt x="83125" y="70"/>
                  </a:lnTo>
                  <a:lnTo>
                    <a:pt x="82720" y="194"/>
                  </a:lnTo>
                  <a:lnTo>
                    <a:pt x="82351" y="370"/>
                  </a:lnTo>
                  <a:lnTo>
                    <a:pt x="81867" y="704"/>
                  </a:lnTo>
                  <a:lnTo>
                    <a:pt x="81286" y="1249"/>
                  </a:lnTo>
                  <a:lnTo>
                    <a:pt x="81014" y="1540"/>
                  </a:lnTo>
                  <a:lnTo>
                    <a:pt x="80723" y="1856"/>
                  </a:lnTo>
                  <a:lnTo>
                    <a:pt x="80108" y="2446"/>
                  </a:lnTo>
                  <a:lnTo>
                    <a:pt x="79562" y="2806"/>
                  </a:lnTo>
                  <a:lnTo>
                    <a:pt x="79149" y="3000"/>
                  </a:lnTo>
                  <a:lnTo>
                    <a:pt x="78682" y="3141"/>
                  </a:lnTo>
                  <a:lnTo>
                    <a:pt x="78155" y="3220"/>
                  </a:lnTo>
                  <a:lnTo>
                    <a:pt x="77864" y="3229"/>
                  </a:lnTo>
                  <a:lnTo>
                    <a:pt x="77565" y="3220"/>
                  </a:lnTo>
                  <a:lnTo>
                    <a:pt x="77037" y="3141"/>
                  </a:lnTo>
                  <a:lnTo>
                    <a:pt x="76571" y="3000"/>
                  </a:lnTo>
                  <a:lnTo>
                    <a:pt x="76158" y="2806"/>
                  </a:lnTo>
                  <a:lnTo>
                    <a:pt x="75612" y="2446"/>
                  </a:lnTo>
                  <a:lnTo>
                    <a:pt x="74996" y="1856"/>
                  </a:lnTo>
                  <a:lnTo>
                    <a:pt x="74706" y="1540"/>
                  </a:lnTo>
                  <a:lnTo>
                    <a:pt x="74433" y="1249"/>
                  </a:lnTo>
                  <a:lnTo>
                    <a:pt x="73862" y="704"/>
                  </a:lnTo>
                  <a:lnTo>
                    <a:pt x="73369" y="370"/>
                  </a:lnTo>
                  <a:lnTo>
                    <a:pt x="72999" y="194"/>
                  </a:lnTo>
                  <a:lnTo>
                    <a:pt x="72595" y="70"/>
                  </a:lnTo>
                  <a:lnTo>
                    <a:pt x="72129" y="9"/>
                  </a:lnTo>
                  <a:lnTo>
                    <a:pt x="71873" y="0"/>
                  </a:lnTo>
                  <a:lnTo>
                    <a:pt x="71610" y="9"/>
                  </a:lnTo>
                  <a:lnTo>
                    <a:pt x="71152" y="70"/>
                  </a:lnTo>
                  <a:lnTo>
                    <a:pt x="70739" y="194"/>
                  </a:lnTo>
                  <a:lnTo>
                    <a:pt x="70369" y="370"/>
                  </a:lnTo>
                  <a:lnTo>
                    <a:pt x="69885" y="704"/>
                  </a:lnTo>
                  <a:lnTo>
                    <a:pt x="69313" y="1249"/>
                  </a:lnTo>
                  <a:lnTo>
                    <a:pt x="69041" y="1540"/>
                  </a:lnTo>
                  <a:lnTo>
                    <a:pt x="68750" y="1856"/>
                  </a:lnTo>
                  <a:lnTo>
                    <a:pt x="68126" y="2446"/>
                  </a:lnTo>
                  <a:lnTo>
                    <a:pt x="67580" y="2806"/>
                  </a:lnTo>
                  <a:lnTo>
                    <a:pt x="67167" y="3000"/>
                  </a:lnTo>
                  <a:lnTo>
                    <a:pt x="66701" y="3141"/>
                  </a:lnTo>
                  <a:lnTo>
                    <a:pt x="66173" y="3220"/>
                  </a:lnTo>
                  <a:lnTo>
                    <a:pt x="65883" y="3229"/>
                  </a:lnTo>
                  <a:lnTo>
                    <a:pt x="65592" y="3220"/>
                  </a:lnTo>
                  <a:lnTo>
                    <a:pt x="65064" y="3141"/>
                  </a:lnTo>
                  <a:lnTo>
                    <a:pt x="64598" y="3000"/>
                  </a:lnTo>
                  <a:lnTo>
                    <a:pt x="64185" y="2806"/>
                  </a:lnTo>
                  <a:lnTo>
                    <a:pt x="63639" y="2446"/>
                  </a:lnTo>
                  <a:lnTo>
                    <a:pt x="63015" y="1856"/>
                  </a:lnTo>
                  <a:lnTo>
                    <a:pt x="62724" y="1540"/>
                  </a:lnTo>
                  <a:lnTo>
                    <a:pt x="62452" y="1249"/>
                  </a:lnTo>
                  <a:lnTo>
                    <a:pt x="61880" y="704"/>
                  </a:lnTo>
                  <a:lnTo>
                    <a:pt x="61387" y="370"/>
                  </a:lnTo>
                  <a:lnTo>
                    <a:pt x="61026" y="194"/>
                  </a:lnTo>
                  <a:lnTo>
                    <a:pt x="60613" y="70"/>
                  </a:lnTo>
                  <a:lnTo>
                    <a:pt x="60147" y="9"/>
                  </a:lnTo>
                  <a:lnTo>
                    <a:pt x="59892" y="0"/>
                  </a:lnTo>
                  <a:lnTo>
                    <a:pt x="59637" y="9"/>
                  </a:lnTo>
                  <a:lnTo>
                    <a:pt x="59170" y="70"/>
                  </a:lnTo>
                  <a:lnTo>
                    <a:pt x="58757" y="194"/>
                  </a:lnTo>
                  <a:lnTo>
                    <a:pt x="58396" y="370"/>
                  </a:lnTo>
                  <a:lnTo>
                    <a:pt x="57903" y="704"/>
                  </a:lnTo>
                  <a:lnTo>
                    <a:pt x="57332" y="1249"/>
                  </a:lnTo>
                  <a:lnTo>
                    <a:pt x="57059" y="1540"/>
                  </a:lnTo>
                  <a:lnTo>
                    <a:pt x="56769" y="1856"/>
                  </a:lnTo>
                  <a:lnTo>
                    <a:pt x="56144" y="2446"/>
                  </a:lnTo>
                  <a:lnTo>
                    <a:pt x="55599" y="2806"/>
                  </a:lnTo>
                  <a:lnTo>
                    <a:pt x="55185" y="3000"/>
                  </a:lnTo>
                  <a:lnTo>
                    <a:pt x="54719" y="3141"/>
                  </a:lnTo>
                  <a:lnTo>
                    <a:pt x="54191" y="3220"/>
                  </a:lnTo>
                  <a:lnTo>
                    <a:pt x="53901" y="3229"/>
                  </a:lnTo>
                  <a:lnTo>
                    <a:pt x="53610" y="3220"/>
                  </a:lnTo>
                  <a:lnTo>
                    <a:pt x="53083" y="3141"/>
                  </a:lnTo>
                  <a:lnTo>
                    <a:pt x="52616" y="3000"/>
                  </a:lnTo>
                  <a:lnTo>
                    <a:pt x="52203" y="2806"/>
                  </a:lnTo>
                  <a:lnTo>
                    <a:pt x="51657" y="2446"/>
                  </a:lnTo>
                  <a:lnTo>
                    <a:pt x="51033" y="1856"/>
                  </a:lnTo>
                  <a:lnTo>
                    <a:pt x="50743" y="1540"/>
                  </a:lnTo>
                  <a:lnTo>
                    <a:pt x="50470" y="1249"/>
                  </a:lnTo>
                  <a:lnTo>
                    <a:pt x="49898" y="704"/>
                  </a:lnTo>
                  <a:lnTo>
                    <a:pt x="49414" y="370"/>
                  </a:lnTo>
                  <a:lnTo>
                    <a:pt x="49045" y="194"/>
                  </a:lnTo>
                  <a:lnTo>
                    <a:pt x="48631" y="70"/>
                  </a:lnTo>
                  <a:lnTo>
                    <a:pt x="48174" y="9"/>
                  </a:lnTo>
                  <a:lnTo>
                    <a:pt x="47910" y="0"/>
                  </a:lnTo>
                  <a:lnTo>
                    <a:pt x="47655" y="9"/>
                  </a:lnTo>
                  <a:lnTo>
                    <a:pt x="47188" y="70"/>
                  </a:lnTo>
                  <a:lnTo>
                    <a:pt x="46784" y="194"/>
                  </a:lnTo>
                  <a:lnTo>
                    <a:pt x="46414" y="370"/>
                  </a:lnTo>
                  <a:lnTo>
                    <a:pt x="45930" y="704"/>
                  </a:lnTo>
                  <a:lnTo>
                    <a:pt x="45359" y="1249"/>
                  </a:lnTo>
                  <a:lnTo>
                    <a:pt x="45077" y="1540"/>
                  </a:lnTo>
                  <a:lnTo>
                    <a:pt x="44787" y="1856"/>
                  </a:lnTo>
                  <a:lnTo>
                    <a:pt x="44171" y="2446"/>
                  </a:lnTo>
                  <a:lnTo>
                    <a:pt x="43626" y="2806"/>
                  </a:lnTo>
                  <a:lnTo>
                    <a:pt x="43212" y="3000"/>
                  </a:lnTo>
                  <a:lnTo>
                    <a:pt x="42746" y="3141"/>
                  </a:lnTo>
                  <a:lnTo>
                    <a:pt x="42218" y="3220"/>
                  </a:lnTo>
                  <a:lnTo>
                    <a:pt x="41928" y="3229"/>
                  </a:lnTo>
                  <a:lnTo>
                    <a:pt x="41629" y="3220"/>
                  </a:lnTo>
                  <a:lnTo>
                    <a:pt x="41101" y="3141"/>
                  </a:lnTo>
                  <a:lnTo>
                    <a:pt x="40635" y="3000"/>
                  </a:lnTo>
                  <a:lnTo>
                    <a:pt x="40221" y="2806"/>
                  </a:lnTo>
                  <a:lnTo>
                    <a:pt x="39676" y="2446"/>
                  </a:lnTo>
                  <a:lnTo>
                    <a:pt x="39060" y="1856"/>
                  </a:lnTo>
                  <a:lnTo>
                    <a:pt x="38770" y="1540"/>
                  </a:lnTo>
                  <a:lnTo>
                    <a:pt x="38497" y="1249"/>
                  </a:lnTo>
                  <a:lnTo>
                    <a:pt x="37925" y="704"/>
                  </a:lnTo>
                  <a:lnTo>
                    <a:pt x="37432" y="370"/>
                  </a:lnTo>
                  <a:lnTo>
                    <a:pt x="37063" y="194"/>
                  </a:lnTo>
                  <a:lnTo>
                    <a:pt x="36658" y="70"/>
                  </a:lnTo>
                  <a:lnTo>
                    <a:pt x="36192" y="9"/>
                  </a:lnTo>
                  <a:lnTo>
                    <a:pt x="35937" y="0"/>
                  </a:lnTo>
                  <a:lnTo>
                    <a:pt x="35673" y="9"/>
                  </a:lnTo>
                  <a:lnTo>
                    <a:pt x="35215" y="70"/>
                  </a:lnTo>
                  <a:lnTo>
                    <a:pt x="34802" y="194"/>
                  </a:lnTo>
                  <a:lnTo>
                    <a:pt x="34432" y="370"/>
                  </a:lnTo>
                  <a:lnTo>
                    <a:pt x="33949" y="704"/>
                  </a:lnTo>
                  <a:lnTo>
                    <a:pt x="33377" y="1249"/>
                  </a:lnTo>
                  <a:lnTo>
                    <a:pt x="33104" y="1540"/>
                  </a:lnTo>
                  <a:lnTo>
                    <a:pt x="32814" y="1856"/>
                  </a:lnTo>
                  <a:lnTo>
                    <a:pt x="32189" y="2446"/>
                  </a:lnTo>
                  <a:lnTo>
                    <a:pt x="31644" y="2806"/>
                  </a:lnTo>
                  <a:lnTo>
                    <a:pt x="31230" y="3000"/>
                  </a:lnTo>
                  <a:lnTo>
                    <a:pt x="30764" y="3141"/>
                  </a:lnTo>
                  <a:lnTo>
                    <a:pt x="30236" y="3220"/>
                  </a:lnTo>
                  <a:lnTo>
                    <a:pt x="29946" y="3229"/>
                  </a:lnTo>
                  <a:lnTo>
                    <a:pt x="29656" y="3220"/>
                  </a:lnTo>
                  <a:lnTo>
                    <a:pt x="29128" y="3141"/>
                  </a:lnTo>
                  <a:lnTo>
                    <a:pt x="28662" y="3000"/>
                  </a:lnTo>
                  <a:lnTo>
                    <a:pt x="28248" y="2806"/>
                  </a:lnTo>
                  <a:lnTo>
                    <a:pt x="27703" y="2446"/>
                  </a:lnTo>
                  <a:lnTo>
                    <a:pt x="27078" y="1856"/>
                  </a:lnTo>
                  <a:lnTo>
                    <a:pt x="26788" y="1540"/>
                  </a:lnTo>
                  <a:lnTo>
                    <a:pt x="26515" y="1249"/>
                  </a:lnTo>
                  <a:lnTo>
                    <a:pt x="25943" y="704"/>
                  </a:lnTo>
                  <a:lnTo>
                    <a:pt x="25451" y="370"/>
                  </a:lnTo>
                  <a:lnTo>
                    <a:pt x="25090" y="194"/>
                  </a:lnTo>
                  <a:lnTo>
                    <a:pt x="24676" y="70"/>
                  </a:lnTo>
                  <a:lnTo>
                    <a:pt x="24210" y="9"/>
                  </a:lnTo>
                  <a:lnTo>
                    <a:pt x="23955" y="0"/>
                  </a:lnTo>
                  <a:lnTo>
                    <a:pt x="23700" y="9"/>
                  </a:lnTo>
                  <a:lnTo>
                    <a:pt x="23234" y="70"/>
                  </a:lnTo>
                  <a:lnTo>
                    <a:pt x="22829" y="194"/>
                  </a:lnTo>
                  <a:lnTo>
                    <a:pt x="22459" y="370"/>
                  </a:lnTo>
                  <a:lnTo>
                    <a:pt x="21967" y="704"/>
                  </a:lnTo>
                  <a:lnTo>
                    <a:pt x="21395" y="1249"/>
                  </a:lnTo>
                  <a:lnTo>
                    <a:pt x="21122" y="1540"/>
                  </a:lnTo>
                  <a:lnTo>
                    <a:pt x="20832" y="1856"/>
                  </a:lnTo>
                  <a:lnTo>
                    <a:pt x="20216" y="2446"/>
                  </a:lnTo>
                  <a:lnTo>
                    <a:pt x="19662" y="2806"/>
                  </a:lnTo>
                  <a:lnTo>
                    <a:pt x="19249" y="3000"/>
                  </a:lnTo>
                  <a:lnTo>
                    <a:pt x="18782" y="3141"/>
                  </a:lnTo>
                  <a:lnTo>
                    <a:pt x="18263" y="3220"/>
                  </a:lnTo>
                  <a:lnTo>
                    <a:pt x="17964" y="3229"/>
                  </a:lnTo>
                  <a:lnTo>
                    <a:pt x="17674" y="3220"/>
                  </a:lnTo>
                  <a:lnTo>
                    <a:pt x="17146" y="3141"/>
                  </a:lnTo>
                  <a:lnTo>
                    <a:pt x="16680" y="3000"/>
                  </a:lnTo>
                  <a:lnTo>
                    <a:pt x="16266" y="2806"/>
                  </a:lnTo>
                  <a:lnTo>
                    <a:pt x="15721" y="2446"/>
                  </a:lnTo>
                  <a:lnTo>
                    <a:pt x="15096" y="1856"/>
                  </a:lnTo>
                  <a:lnTo>
                    <a:pt x="14815" y="1540"/>
                  </a:lnTo>
                  <a:lnTo>
                    <a:pt x="14533" y="1249"/>
                  </a:lnTo>
                  <a:lnTo>
                    <a:pt x="13961" y="704"/>
                  </a:lnTo>
                  <a:lnTo>
                    <a:pt x="13478" y="370"/>
                  </a:lnTo>
                  <a:lnTo>
                    <a:pt x="13108" y="194"/>
                  </a:lnTo>
                  <a:lnTo>
                    <a:pt x="12695" y="70"/>
                  </a:lnTo>
                  <a:lnTo>
                    <a:pt x="12237" y="9"/>
                  </a:lnTo>
                  <a:lnTo>
                    <a:pt x="11982" y="0"/>
                  </a:lnTo>
                  <a:lnTo>
                    <a:pt x="11718" y="9"/>
                  </a:lnTo>
                  <a:lnTo>
                    <a:pt x="11261" y="70"/>
                  </a:lnTo>
                  <a:lnTo>
                    <a:pt x="10847" y="194"/>
                  </a:lnTo>
                  <a:lnTo>
                    <a:pt x="10478" y="370"/>
                  </a:lnTo>
                  <a:lnTo>
                    <a:pt x="9994" y="704"/>
                  </a:lnTo>
                  <a:lnTo>
                    <a:pt x="9422" y="1249"/>
                  </a:lnTo>
                  <a:lnTo>
                    <a:pt x="9141" y="1540"/>
                  </a:lnTo>
                  <a:lnTo>
                    <a:pt x="8859" y="1856"/>
                  </a:lnTo>
                  <a:lnTo>
                    <a:pt x="8234" y="2446"/>
                  </a:lnTo>
                  <a:lnTo>
                    <a:pt x="7689" y="2806"/>
                  </a:lnTo>
                  <a:lnTo>
                    <a:pt x="7275" y="3000"/>
                  </a:lnTo>
                  <a:lnTo>
                    <a:pt x="6809" y="3141"/>
                  </a:lnTo>
                  <a:lnTo>
                    <a:pt x="6281" y="3220"/>
                  </a:lnTo>
                  <a:lnTo>
                    <a:pt x="5991" y="3229"/>
                  </a:lnTo>
                  <a:lnTo>
                    <a:pt x="5692" y="3220"/>
                  </a:lnTo>
                  <a:lnTo>
                    <a:pt x="5173" y="3141"/>
                  </a:lnTo>
                  <a:lnTo>
                    <a:pt x="4707" y="3000"/>
                  </a:lnTo>
                  <a:lnTo>
                    <a:pt x="4293" y="2806"/>
                  </a:lnTo>
                  <a:lnTo>
                    <a:pt x="3748" y="2446"/>
                  </a:lnTo>
                  <a:lnTo>
                    <a:pt x="3123" y="1856"/>
                  </a:lnTo>
                  <a:lnTo>
                    <a:pt x="2833" y="1540"/>
                  </a:lnTo>
                  <a:lnTo>
                    <a:pt x="2560" y="1249"/>
                  </a:lnTo>
                  <a:lnTo>
                    <a:pt x="1988" y="704"/>
                  </a:lnTo>
                  <a:lnTo>
                    <a:pt x="1496" y="370"/>
                  </a:lnTo>
                  <a:lnTo>
                    <a:pt x="1135" y="194"/>
                  </a:lnTo>
                  <a:lnTo>
                    <a:pt x="722" y="70"/>
                  </a:lnTo>
                  <a:lnTo>
                    <a:pt x="255" y="9"/>
                  </a:lnTo>
                  <a:lnTo>
                    <a:pt x="0" y="0"/>
                  </a:lnTo>
                  <a:close/>
                </a:path>
              </a:pathLst>
            </a:custGeom>
            <a:solidFill>
              <a:srgbClr val="FEAC3F"/>
            </a:solidFill>
            <a:ln w="9525"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47" name="Google Shape;1701;p46"/>
            <p:cNvSpPr/>
            <p:nvPr/>
          </p:nvSpPr>
          <p:spPr>
            <a:xfrm>
              <a:off x="-34950" y="4192797"/>
              <a:ext cx="9213888" cy="646417"/>
            </a:xfrm>
            <a:custGeom>
              <a:avLst/>
              <a:gdLst/>
              <a:ahLst/>
              <a:cxnLst/>
              <a:rect l="l" t="t" r="r" b="b"/>
              <a:pathLst>
                <a:path w="281512" h="19750" extrusionOk="0">
                  <a:moveTo>
                    <a:pt x="0" y="0"/>
                  </a:moveTo>
                  <a:lnTo>
                    <a:pt x="0" y="19750"/>
                  </a:lnTo>
                  <a:lnTo>
                    <a:pt x="281511" y="19750"/>
                  </a:lnTo>
                  <a:lnTo>
                    <a:pt x="281511" y="3229"/>
                  </a:lnTo>
                  <a:lnTo>
                    <a:pt x="281221" y="3220"/>
                  </a:lnTo>
                  <a:lnTo>
                    <a:pt x="280693" y="3141"/>
                  </a:lnTo>
                  <a:lnTo>
                    <a:pt x="280227" y="3000"/>
                  </a:lnTo>
                  <a:lnTo>
                    <a:pt x="279813" y="2806"/>
                  </a:lnTo>
                  <a:lnTo>
                    <a:pt x="279268" y="2446"/>
                  </a:lnTo>
                  <a:lnTo>
                    <a:pt x="278643" y="1856"/>
                  </a:lnTo>
                  <a:lnTo>
                    <a:pt x="278353" y="1540"/>
                  </a:lnTo>
                  <a:lnTo>
                    <a:pt x="278080" y="1249"/>
                  </a:lnTo>
                  <a:lnTo>
                    <a:pt x="277508" y="704"/>
                  </a:lnTo>
                  <a:lnTo>
                    <a:pt x="277016" y="370"/>
                  </a:lnTo>
                  <a:lnTo>
                    <a:pt x="276655" y="194"/>
                  </a:lnTo>
                  <a:lnTo>
                    <a:pt x="276241" y="70"/>
                  </a:lnTo>
                  <a:lnTo>
                    <a:pt x="275775" y="9"/>
                  </a:lnTo>
                  <a:lnTo>
                    <a:pt x="275520" y="0"/>
                  </a:lnTo>
                  <a:lnTo>
                    <a:pt x="275265" y="9"/>
                  </a:lnTo>
                  <a:lnTo>
                    <a:pt x="274799" y="70"/>
                  </a:lnTo>
                  <a:lnTo>
                    <a:pt x="274385" y="194"/>
                  </a:lnTo>
                  <a:lnTo>
                    <a:pt x="274025" y="370"/>
                  </a:lnTo>
                  <a:lnTo>
                    <a:pt x="273532" y="704"/>
                  </a:lnTo>
                  <a:lnTo>
                    <a:pt x="272960" y="1249"/>
                  </a:lnTo>
                  <a:lnTo>
                    <a:pt x="272687" y="1540"/>
                  </a:lnTo>
                  <a:lnTo>
                    <a:pt x="272397" y="1856"/>
                  </a:lnTo>
                  <a:lnTo>
                    <a:pt x="271773" y="2446"/>
                  </a:lnTo>
                  <a:lnTo>
                    <a:pt x="271227" y="2806"/>
                  </a:lnTo>
                  <a:lnTo>
                    <a:pt x="270814" y="3000"/>
                  </a:lnTo>
                  <a:lnTo>
                    <a:pt x="270347" y="3141"/>
                  </a:lnTo>
                  <a:lnTo>
                    <a:pt x="269820" y="3220"/>
                  </a:lnTo>
                  <a:lnTo>
                    <a:pt x="269529" y="3229"/>
                  </a:lnTo>
                  <a:lnTo>
                    <a:pt x="269239" y="3220"/>
                  </a:lnTo>
                  <a:lnTo>
                    <a:pt x="268711" y="3141"/>
                  </a:lnTo>
                  <a:lnTo>
                    <a:pt x="268245" y="3000"/>
                  </a:lnTo>
                  <a:lnTo>
                    <a:pt x="267831" y="2806"/>
                  </a:lnTo>
                  <a:lnTo>
                    <a:pt x="267286" y="2446"/>
                  </a:lnTo>
                  <a:lnTo>
                    <a:pt x="266661" y="1856"/>
                  </a:lnTo>
                  <a:lnTo>
                    <a:pt x="266371" y="1540"/>
                  </a:lnTo>
                  <a:lnTo>
                    <a:pt x="266098" y="1249"/>
                  </a:lnTo>
                  <a:lnTo>
                    <a:pt x="265526" y="704"/>
                  </a:lnTo>
                  <a:lnTo>
                    <a:pt x="265034" y="370"/>
                  </a:lnTo>
                  <a:lnTo>
                    <a:pt x="264673" y="194"/>
                  </a:lnTo>
                  <a:lnTo>
                    <a:pt x="264260" y="70"/>
                  </a:lnTo>
                  <a:lnTo>
                    <a:pt x="263793" y="9"/>
                  </a:lnTo>
                  <a:lnTo>
                    <a:pt x="263538" y="0"/>
                  </a:lnTo>
                  <a:lnTo>
                    <a:pt x="263283" y="9"/>
                  </a:lnTo>
                  <a:lnTo>
                    <a:pt x="262817" y="70"/>
                  </a:lnTo>
                  <a:lnTo>
                    <a:pt x="262403" y="194"/>
                  </a:lnTo>
                  <a:lnTo>
                    <a:pt x="262043" y="370"/>
                  </a:lnTo>
                  <a:lnTo>
                    <a:pt x="261550" y="704"/>
                  </a:lnTo>
                  <a:lnTo>
                    <a:pt x="260978" y="1249"/>
                  </a:lnTo>
                  <a:lnTo>
                    <a:pt x="260706" y="1540"/>
                  </a:lnTo>
                  <a:lnTo>
                    <a:pt x="260415" y="1856"/>
                  </a:lnTo>
                  <a:lnTo>
                    <a:pt x="259791" y="2446"/>
                  </a:lnTo>
                  <a:lnTo>
                    <a:pt x="259245" y="2806"/>
                  </a:lnTo>
                  <a:lnTo>
                    <a:pt x="258832" y="3000"/>
                  </a:lnTo>
                  <a:lnTo>
                    <a:pt x="258366" y="3141"/>
                  </a:lnTo>
                  <a:lnTo>
                    <a:pt x="257838" y="3220"/>
                  </a:lnTo>
                  <a:lnTo>
                    <a:pt x="257547" y="3229"/>
                  </a:lnTo>
                  <a:lnTo>
                    <a:pt x="257257" y="3220"/>
                  </a:lnTo>
                  <a:lnTo>
                    <a:pt x="256729" y="3141"/>
                  </a:lnTo>
                  <a:lnTo>
                    <a:pt x="256263" y="3000"/>
                  </a:lnTo>
                  <a:lnTo>
                    <a:pt x="255850" y="2806"/>
                  </a:lnTo>
                  <a:lnTo>
                    <a:pt x="255304" y="2446"/>
                  </a:lnTo>
                  <a:lnTo>
                    <a:pt x="254680" y="1856"/>
                  </a:lnTo>
                  <a:lnTo>
                    <a:pt x="254389" y="1540"/>
                  </a:lnTo>
                  <a:lnTo>
                    <a:pt x="254116" y="1249"/>
                  </a:lnTo>
                  <a:lnTo>
                    <a:pt x="253545" y="704"/>
                  </a:lnTo>
                  <a:lnTo>
                    <a:pt x="253052" y="370"/>
                  </a:lnTo>
                  <a:lnTo>
                    <a:pt x="252691" y="194"/>
                  </a:lnTo>
                  <a:lnTo>
                    <a:pt x="252278" y="70"/>
                  </a:lnTo>
                  <a:lnTo>
                    <a:pt x="251812" y="9"/>
                  </a:lnTo>
                  <a:lnTo>
                    <a:pt x="251557" y="0"/>
                  </a:lnTo>
                  <a:lnTo>
                    <a:pt x="251301" y="9"/>
                  </a:lnTo>
                  <a:lnTo>
                    <a:pt x="250835" y="70"/>
                  </a:lnTo>
                  <a:lnTo>
                    <a:pt x="250422" y="194"/>
                  </a:lnTo>
                  <a:lnTo>
                    <a:pt x="250061" y="370"/>
                  </a:lnTo>
                  <a:lnTo>
                    <a:pt x="249568" y="704"/>
                  </a:lnTo>
                  <a:lnTo>
                    <a:pt x="248997" y="1249"/>
                  </a:lnTo>
                  <a:lnTo>
                    <a:pt x="248724" y="1540"/>
                  </a:lnTo>
                  <a:lnTo>
                    <a:pt x="248433" y="1856"/>
                  </a:lnTo>
                  <a:lnTo>
                    <a:pt x="247809" y="2446"/>
                  </a:lnTo>
                  <a:lnTo>
                    <a:pt x="247263" y="2806"/>
                  </a:lnTo>
                  <a:lnTo>
                    <a:pt x="246850" y="3000"/>
                  </a:lnTo>
                  <a:lnTo>
                    <a:pt x="246384" y="3141"/>
                  </a:lnTo>
                  <a:lnTo>
                    <a:pt x="245856" y="3220"/>
                  </a:lnTo>
                  <a:lnTo>
                    <a:pt x="245566" y="3229"/>
                  </a:lnTo>
                  <a:lnTo>
                    <a:pt x="245275" y="3220"/>
                  </a:lnTo>
                  <a:lnTo>
                    <a:pt x="244747" y="3141"/>
                  </a:lnTo>
                  <a:lnTo>
                    <a:pt x="244281" y="3000"/>
                  </a:lnTo>
                  <a:lnTo>
                    <a:pt x="243868" y="2806"/>
                  </a:lnTo>
                  <a:lnTo>
                    <a:pt x="243322" y="2446"/>
                  </a:lnTo>
                  <a:lnTo>
                    <a:pt x="242698" y="1856"/>
                  </a:lnTo>
                  <a:lnTo>
                    <a:pt x="242407" y="1540"/>
                  </a:lnTo>
                  <a:lnTo>
                    <a:pt x="242135" y="1249"/>
                  </a:lnTo>
                  <a:lnTo>
                    <a:pt x="241563" y="704"/>
                  </a:lnTo>
                  <a:lnTo>
                    <a:pt x="241079" y="370"/>
                  </a:lnTo>
                  <a:lnTo>
                    <a:pt x="240710" y="194"/>
                  </a:lnTo>
                  <a:lnTo>
                    <a:pt x="240296" y="70"/>
                  </a:lnTo>
                  <a:lnTo>
                    <a:pt x="239839" y="9"/>
                  </a:lnTo>
                  <a:lnTo>
                    <a:pt x="239575" y="0"/>
                  </a:lnTo>
                  <a:lnTo>
                    <a:pt x="239320" y="9"/>
                  </a:lnTo>
                  <a:lnTo>
                    <a:pt x="238853" y="70"/>
                  </a:lnTo>
                  <a:lnTo>
                    <a:pt x="238449" y="194"/>
                  </a:lnTo>
                  <a:lnTo>
                    <a:pt x="238079" y="370"/>
                  </a:lnTo>
                  <a:lnTo>
                    <a:pt x="237595" y="704"/>
                  </a:lnTo>
                  <a:lnTo>
                    <a:pt x="237015" y="1249"/>
                  </a:lnTo>
                  <a:lnTo>
                    <a:pt x="236742" y="1540"/>
                  </a:lnTo>
                  <a:lnTo>
                    <a:pt x="236452" y="1856"/>
                  </a:lnTo>
                  <a:lnTo>
                    <a:pt x="235836" y="2446"/>
                  </a:lnTo>
                  <a:lnTo>
                    <a:pt x="235290" y="2806"/>
                  </a:lnTo>
                  <a:lnTo>
                    <a:pt x="234877" y="3000"/>
                  </a:lnTo>
                  <a:lnTo>
                    <a:pt x="234411" y="3141"/>
                  </a:lnTo>
                  <a:lnTo>
                    <a:pt x="233883" y="3220"/>
                  </a:lnTo>
                  <a:lnTo>
                    <a:pt x="233584" y="3229"/>
                  </a:lnTo>
                  <a:lnTo>
                    <a:pt x="233293" y="3220"/>
                  </a:lnTo>
                  <a:lnTo>
                    <a:pt x="232766" y="3141"/>
                  </a:lnTo>
                  <a:lnTo>
                    <a:pt x="232299" y="3000"/>
                  </a:lnTo>
                  <a:lnTo>
                    <a:pt x="231886" y="2806"/>
                  </a:lnTo>
                  <a:lnTo>
                    <a:pt x="231341" y="2446"/>
                  </a:lnTo>
                  <a:lnTo>
                    <a:pt x="230725" y="1856"/>
                  </a:lnTo>
                  <a:lnTo>
                    <a:pt x="230434" y="1540"/>
                  </a:lnTo>
                  <a:lnTo>
                    <a:pt x="230153" y="1249"/>
                  </a:lnTo>
                  <a:lnTo>
                    <a:pt x="229581" y="704"/>
                  </a:lnTo>
                  <a:lnTo>
                    <a:pt x="229097" y="370"/>
                  </a:lnTo>
                  <a:lnTo>
                    <a:pt x="228728" y="194"/>
                  </a:lnTo>
                  <a:lnTo>
                    <a:pt x="228323" y="70"/>
                  </a:lnTo>
                  <a:lnTo>
                    <a:pt x="227857" y="9"/>
                  </a:lnTo>
                  <a:lnTo>
                    <a:pt x="227602" y="0"/>
                  </a:lnTo>
                  <a:lnTo>
                    <a:pt x="227338" y="9"/>
                  </a:lnTo>
                  <a:lnTo>
                    <a:pt x="226880" y="70"/>
                  </a:lnTo>
                  <a:lnTo>
                    <a:pt x="226467" y="194"/>
                  </a:lnTo>
                  <a:lnTo>
                    <a:pt x="226097" y="370"/>
                  </a:lnTo>
                  <a:lnTo>
                    <a:pt x="225614" y="704"/>
                  </a:lnTo>
                  <a:lnTo>
                    <a:pt x="225042" y="1249"/>
                  </a:lnTo>
                  <a:lnTo>
                    <a:pt x="224760" y="1540"/>
                  </a:lnTo>
                  <a:lnTo>
                    <a:pt x="224479" y="1856"/>
                  </a:lnTo>
                  <a:lnTo>
                    <a:pt x="223854" y="2446"/>
                  </a:lnTo>
                  <a:lnTo>
                    <a:pt x="223309" y="2806"/>
                  </a:lnTo>
                  <a:lnTo>
                    <a:pt x="222895" y="3000"/>
                  </a:lnTo>
                  <a:lnTo>
                    <a:pt x="222429" y="3141"/>
                  </a:lnTo>
                  <a:lnTo>
                    <a:pt x="221901" y="3220"/>
                  </a:lnTo>
                  <a:lnTo>
                    <a:pt x="221611" y="3229"/>
                  </a:lnTo>
                  <a:lnTo>
                    <a:pt x="221312" y="3220"/>
                  </a:lnTo>
                  <a:lnTo>
                    <a:pt x="220784" y="3141"/>
                  </a:lnTo>
                  <a:lnTo>
                    <a:pt x="220326" y="3000"/>
                  </a:lnTo>
                  <a:lnTo>
                    <a:pt x="219913" y="2806"/>
                  </a:lnTo>
                  <a:lnTo>
                    <a:pt x="219359" y="2446"/>
                  </a:lnTo>
                  <a:lnTo>
                    <a:pt x="218743" y="1856"/>
                  </a:lnTo>
                  <a:lnTo>
                    <a:pt x="218453" y="1540"/>
                  </a:lnTo>
                  <a:lnTo>
                    <a:pt x="218180" y="1249"/>
                  </a:lnTo>
                  <a:lnTo>
                    <a:pt x="217608" y="704"/>
                  </a:lnTo>
                  <a:lnTo>
                    <a:pt x="217115" y="370"/>
                  </a:lnTo>
                  <a:lnTo>
                    <a:pt x="216746" y="194"/>
                  </a:lnTo>
                  <a:lnTo>
                    <a:pt x="216341" y="70"/>
                  </a:lnTo>
                  <a:lnTo>
                    <a:pt x="215875" y="9"/>
                  </a:lnTo>
                  <a:lnTo>
                    <a:pt x="215620" y="0"/>
                  </a:lnTo>
                  <a:lnTo>
                    <a:pt x="215365" y="9"/>
                  </a:lnTo>
                  <a:lnTo>
                    <a:pt x="214899" y="70"/>
                  </a:lnTo>
                  <a:lnTo>
                    <a:pt x="214485" y="194"/>
                  </a:lnTo>
                  <a:lnTo>
                    <a:pt x="214116" y="370"/>
                  </a:lnTo>
                  <a:lnTo>
                    <a:pt x="213632" y="704"/>
                  </a:lnTo>
                  <a:lnTo>
                    <a:pt x="213060" y="1249"/>
                  </a:lnTo>
                  <a:lnTo>
                    <a:pt x="212787" y="1540"/>
                  </a:lnTo>
                  <a:lnTo>
                    <a:pt x="212497" y="1856"/>
                  </a:lnTo>
                  <a:lnTo>
                    <a:pt x="211872" y="2446"/>
                  </a:lnTo>
                  <a:lnTo>
                    <a:pt x="211327" y="2806"/>
                  </a:lnTo>
                  <a:lnTo>
                    <a:pt x="210913" y="3000"/>
                  </a:lnTo>
                  <a:lnTo>
                    <a:pt x="210447" y="3141"/>
                  </a:lnTo>
                  <a:lnTo>
                    <a:pt x="209919" y="3220"/>
                  </a:lnTo>
                  <a:lnTo>
                    <a:pt x="209629" y="3229"/>
                  </a:lnTo>
                  <a:lnTo>
                    <a:pt x="209339" y="3220"/>
                  </a:lnTo>
                  <a:lnTo>
                    <a:pt x="208811" y="3141"/>
                  </a:lnTo>
                  <a:lnTo>
                    <a:pt x="208345" y="3000"/>
                  </a:lnTo>
                  <a:lnTo>
                    <a:pt x="207931" y="2806"/>
                  </a:lnTo>
                  <a:lnTo>
                    <a:pt x="207386" y="2446"/>
                  </a:lnTo>
                  <a:lnTo>
                    <a:pt x="206761" y="1856"/>
                  </a:lnTo>
                  <a:lnTo>
                    <a:pt x="206471" y="1540"/>
                  </a:lnTo>
                  <a:lnTo>
                    <a:pt x="206198" y="1249"/>
                  </a:lnTo>
                  <a:lnTo>
                    <a:pt x="205626" y="704"/>
                  </a:lnTo>
                  <a:lnTo>
                    <a:pt x="205134" y="370"/>
                  </a:lnTo>
                  <a:lnTo>
                    <a:pt x="204773" y="194"/>
                  </a:lnTo>
                  <a:lnTo>
                    <a:pt x="204359" y="70"/>
                  </a:lnTo>
                  <a:lnTo>
                    <a:pt x="203893" y="9"/>
                  </a:lnTo>
                  <a:lnTo>
                    <a:pt x="203638" y="0"/>
                  </a:lnTo>
                  <a:lnTo>
                    <a:pt x="203383" y="9"/>
                  </a:lnTo>
                  <a:lnTo>
                    <a:pt x="202917" y="70"/>
                  </a:lnTo>
                  <a:lnTo>
                    <a:pt x="202503" y="194"/>
                  </a:lnTo>
                  <a:lnTo>
                    <a:pt x="202143" y="370"/>
                  </a:lnTo>
                  <a:lnTo>
                    <a:pt x="201650" y="704"/>
                  </a:lnTo>
                  <a:lnTo>
                    <a:pt x="201078" y="1249"/>
                  </a:lnTo>
                  <a:lnTo>
                    <a:pt x="200805" y="1540"/>
                  </a:lnTo>
                  <a:lnTo>
                    <a:pt x="200515" y="1856"/>
                  </a:lnTo>
                  <a:lnTo>
                    <a:pt x="199890" y="2446"/>
                  </a:lnTo>
                  <a:lnTo>
                    <a:pt x="199345" y="2806"/>
                  </a:lnTo>
                  <a:lnTo>
                    <a:pt x="198932" y="3000"/>
                  </a:lnTo>
                  <a:lnTo>
                    <a:pt x="198465" y="3141"/>
                  </a:lnTo>
                  <a:lnTo>
                    <a:pt x="197946" y="3220"/>
                  </a:lnTo>
                  <a:lnTo>
                    <a:pt x="197647" y="3229"/>
                  </a:lnTo>
                  <a:lnTo>
                    <a:pt x="197357" y="3220"/>
                  </a:lnTo>
                  <a:lnTo>
                    <a:pt x="196829" y="3141"/>
                  </a:lnTo>
                  <a:lnTo>
                    <a:pt x="196363" y="3000"/>
                  </a:lnTo>
                  <a:lnTo>
                    <a:pt x="195949" y="2806"/>
                  </a:lnTo>
                  <a:lnTo>
                    <a:pt x="195404" y="2446"/>
                  </a:lnTo>
                  <a:lnTo>
                    <a:pt x="194779" y="1856"/>
                  </a:lnTo>
                  <a:lnTo>
                    <a:pt x="194489" y="1540"/>
                  </a:lnTo>
                  <a:lnTo>
                    <a:pt x="194216" y="1249"/>
                  </a:lnTo>
                  <a:lnTo>
                    <a:pt x="193644" y="704"/>
                  </a:lnTo>
                  <a:lnTo>
                    <a:pt x="193161" y="370"/>
                  </a:lnTo>
                  <a:lnTo>
                    <a:pt x="192791" y="194"/>
                  </a:lnTo>
                  <a:lnTo>
                    <a:pt x="192378" y="70"/>
                  </a:lnTo>
                  <a:lnTo>
                    <a:pt x="191920" y="9"/>
                  </a:lnTo>
                  <a:lnTo>
                    <a:pt x="191656" y="0"/>
                  </a:lnTo>
                  <a:lnTo>
                    <a:pt x="191401" y="9"/>
                  </a:lnTo>
                  <a:lnTo>
                    <a:pt x="190935" y="70"/>
                  </a:lnTo>
                  <a:lnTo>
                    <a:pt x="190530" y="194"/>
                  </a:lnTo>
                  <a:lnTo>
                    <a:pt x="190161" y="370"/>
                  </a:lnTo>
                  <a:lnTo>
                    <a:pt x="189677" y="704"/>
                  </a:lnTo>
                  <a:lnTo>
                    <a:pt x="189096" y="1249"/>
                  </a:lnTo>
                  <a:lnTo>
                    <a:pt x="188824" y="1540"/>
                  </a:lnTo>
                  <a:lnTo>
                    <a:pt x="188533" y="1856"/>
                  </a:lnTo>
                  <a:lnTo>
                    <a:pt x="187917" y="2446"/>
                  </a:lnTo>
                  <a:lnTo>
                    <a:pt x="187372" y="2806"/>
                  </a:lnTo>
                  <a:lnTo>
                    <a:pt x="186959" y="3000"/>
                  </a:lnTo>
                  <a:lnTo>
                    <a:pt x="186492" y="3141"/>
                  </a:lnTo>
                  <a:lnTo>
                    <a:pt x="185964" y="3220"/>
                  </a:lnTo>
                  <a:lnTo>
                    <a:pt x="185665" y="3229"/>
                  </a:lnTo>
                  <a:lnTo>
                    <a:pt x="185375" y="3220"/>
                  </a:lnTo>
                  <a:lnTo>
                    <a:pt x="184847" y="3141"/>
                  </a:lnTo>
                  <a:lnTo>
                    <a:pt x="184381" y="3000"/>
                  </a:lnTo>
                  <a:lnTo>
                    <a:pt x="183968" y="2806"/>
                  </a:lnTo>
                  <a:lnTo>
                    <a:pt x="183422" y="2446"/>
                  </a:lnTo>
                  <a:lnTo>
                    <a:pt x="182806" y="1856"/>
                  </a:lnTo>
                  <a:lnTo>
                    <a:pt x="182516" y="1540"/>
                  </a:lnTo>
                  <a:lnTo>
                    <a:pt x="182243" y="1249"/>
                  </a:lnTo>
                  <a:lnTo>
                    <a:pt x="181663" y="704"/>
                  </a:lnTo>
                  <a:lnTo>
                    <a:pt x="181179" y="370"/>
                  </a:lnTo>
                  <a:lnTo>
                    <a:pt x="180809" y="194"/>
                  </a:lnTo>
                  <a:lnTo>
                    <a:pt x="180405" y="70"/>
                  </a:lnTo>
                  <a:lnTo>
                    <a:pt x="179938" y="9"/>
                  </a:lnTo>
                  <a:lnTo>
                    <a:pt x="179683" y="0"/>
                  </a:lnTo>
                  <a:lnTo>
                    <a:pt x="179419" y="9"/>
                  </a:lnTo>
                  <a:lnTo>
                    <a:pt x="178962" y="70"/>
                  </a:lnTo>
                  <a:lnTo>
                    <a:pt x="178548" y="194"/>
                  </a:lnTo>
                  <a:lnTo>
                    <a:pt x="178179" y="370"/>
                  </a:lnTo>
                  <a:lnTo>
                    <a:pt x="177695" y="704"/>
                  </a:lnTo>
                  <a:lnTo>
                    <a:pt x="177123" y="1249"/>
                  </a:lnTo>
                  <a:lnTo>
                    <a:pt x="176851" y="1540"/>
                  </a:lnTo>
                  <a:lnTo>
                    <a:pt x="176560" y="1856"/>
                  </a:lnTo>
                  <a:lnTo>
                    <a:pt x="175936" y="2446"/>
                  </a:lnTo>
                  <a:lnTo>
                    <a:pt x="175390" y="2806"/>
                  </a:lnTo>
                  <a:lnTo>
                    <a:pt x="174977" y="3000"/>
                  </a:lnTo>
                  <a:lnTo>
                    <a:pt x="174511" y="3141"/>
                  </a:lnTo>
                  <a:lnTo>
                    <a:pt x="173983" y="3220"/>
                  </a:lnTo>
                  <a:lnTo>
                    <a:pt x="173692" y="3229"/>
                  </a:lnTo>
                  <a:lnTo>
                    <a:pt x="173402" y="3220"/>
                  </a:lnTo>
                  <a:lnTo>
                    <a:pt x="172874" y="3141"/>
                  </a:lnTo>
                  <a:lnTo>
                    <a:pt x="172408" y="3000"/>
                  </a:lnTo>
                  <a:lnTo>
                    <a:pt x="171995" y="2806"/>
                  </a:lnTo>
                  <a:lnTo>
                    <a:pt x="171449" y="2446"/>
                  </a:lnTo>
                  <a:lnTo>
                    <a:pt x="170824" y="1856"/>
                  </a:lnTo>
                  <a:lnTo>
                    <a:pt x="170534" y="1540"/>
                  </a:lnTo>
                  <a:lnTo>
                    <a:pt x="170261" y="1249"/>
                  </a:lnTo>
                  <a:lnTo>
                    <a:pt x="169690" y="704"/>
                  </a:lnTo>
                  <a:lnTo>
                    <a:pt x="169197" y="370"/>
                  </a:lnTo>
                  <a:lnTo>
                    <a:pt x="168836" y="194"/>
                  </a:lnTo>
                  <a:lnTo>
                    <a:pt x="168423" y="70"/>
                  </a:lnTo>
                  <a:lnTo>
                    <a:pt x="167957" y="9"/>
                  </a:lnTo>
                  <a:lnTo>
                    <a:pt x="167701" y="0"/>
                  </a:lnTo>
                  <a:lnTo>
                    <a:pt x="167446" y="9"/>
                  </a:lnTo>
                  <a:lnTo>
                    <a:pt x="166980" y="70"/>
                  </a:lnTo>
                  <a:lnTo>
                    <a:pt x="166567" y="194"/>
                  </a:lnTo>
                  <a:lnTo>
                    <a:pt x="166206" y="370"/>
                  </a:lnTo>
                  <a:lnTo>
                    <a:pt x="165713" y="704"/>
                  </a:lnTo>
                  <a:lnTo>
                    <a:pt x="165141" y="1249"/>
                  </a:lnTo>
                  <a:lnTo>
                    <a:pt x="164869" y="1540"/>
                  </a:lnTo>
                  <a:lnTo>
                    <a:pt x="164578" y="1856"/>
                  </a:lnTo>
                  <a:lnTo>
                    <a:pt x="163954" y="2446"/>
                  </a:lnTo>
                  <a:lnTo>
                    <a:pt x="163408" y="2806"/>
                  </a:lnTo>
                  <a:lnTo>
                    <a:pt x="162995" y="3000"/>
                  </a:lnTo>
                  <a:lnTo>
                    <a:pt x="162529" y="3141"/>
                  </a:lnTo>
                  <a:lnTo>
                    <a:pt x="162010" y="3220"/>
                  </a:lnTo>
                  <a:lnTo>
                    <a:pt x="161711" y="3229"/>
                  </a:lnTo>
                  <a:lnTo>
                    <a:pt x="161420" y="3220"/>
                  </a:lnTo>
                  <a:lnTo>
                    <a:pt x="160892" y="3141"/>
                  </a:lnTo>
                  <a:lnTo>
                    <a:pt x="160426" y="3000"/>
                  </a:lnTo>
                  <a:lnTo>
                    <a:pt x="160013" y="2806"/>
                  </a:lnTo>
                  <a:lnTo>
                    <a:pt x="159467" y="2446"/>
                  </a:lnTo>
                  <a:lnTo>
                    <a:pt x="158843" y="1856"/>
                  </a:lnTo>
                  <a:lnTo>
                    <a:pt x="158561" y="1540"/>
                  </a:lnTo>
                  <a:lnTo>
                    <a:pt x="158280" y="1249"/>
                  </a:lnTo>
                  <a:lnTo>
                    <a:pt x="157708" y="704"/>
                  </a:lnTo>
                  <a:lnTo>
                    <a:pt x="157224" y="370"/>
                  </a:lnTo>
                  <a:lnTo>
                    <a:pt x="156855" y="194"/>
                  </a:lnTo>
                  <a:lnTo>
                    <a:pt x="156441" y="70"/>
                  </a:lnTo>
                  <a:lnTo>
                    <a:pt x="155984" y="9"/>
                  </a:lnTo>
                  <a:lnTo>
                    <a:pt x="155728" y="0"/>
                  </a:lnTo>
                  <a:lnTo>
                    <a:pt x="155465" y="9"/>
                  </a:lnTo>
                  <a:lnTo>
                    <a:pt x="155007" y="70"/>
                  </a:lnTo>
                  <a:lnTo>
                    <a:pt x="154594" y="194"/>
                  </a:lnTo>
                  <a:lnTo>
                    <a:pt x="154224" y="370"/>
                  </a:lnTo>
                  <a:lnTo>
                    <a:pt x="153740" y="704"/>
                  </a:lnTo>
                  <a:lnTo>
                    <a:pt x="153168" y="1249"/>
                  </a:lnTo>
                  <a:lnTo>
                    <a:pt x="152887" y="1540"/>
                  </a:lnTo>
                  <a:lnTo>
                    <a:pt x="152605" y="1856"/>
                  </a:lnTo>
                  <a:lnTo>
                    <a:pt x="151981" y="2446"/>
                  </a:lnTo>
                  <a:lnTo>
                    <a:pt x="151435" y="2806"/>
                  </a:lnTo>
                  <a:lnTo>
                    <a:pt x="151022" y="3000"/>
                  </a:lnTo>
                  <a:lnTo>
                    <a:pt x="150556" y="3141"/>
                  </a:lnTo>
                  <a:lnTo>
                    <a:pt x="150028" y="3220"/>
                  </a:lnTo>
                  <a:lnTo>
                    <a:pt x="149738" y="3229"/>
                  </a:lnTo>
                  <a:lnTo>
                    <a:pt x="149438" y="3220"/>
                  </a:lnTo>
                  <a:lnTo>
                    <a:pt x="148911" y="3141"/>
                  </a:lnTo>
                  <a:lnTo>
                    <a:pt x="148453" y="3000"/>
                  </a:lnTo>
                  <a:lnTo>
                    <a:pt x="148040" y="2806"/>
                  </a:lnTo>
                  <a:lnTo>
                    <a:pt x="147494" y="2446"/>
                  </a:lnTo>
                  <a:lnTo>
                    <a:pt x="146870" y="1856"/>
                  </a:lnTo>
                  <a:lnTo>
                    <a:pt x="146579" y="1540"/>
                  </a:lnTo>
                  <a:lnTo>
                    <a:pt x="146307" y="1249"/>
                  </a:lnTo>
                  <a:lnTo>
                    <a:pt x="145735" y="704"/>
                  </a:lnTo>
                  <a:lnTo>
                    <a:pt x="145242" y="370"/>
                  </a:lnTo>
                  <a:lnTo>
                    <a:pt x="144873" y="194"/>
                  </a:lnTo>
                  <a:lnTo>
                    <a:pt x="144468" y="70"/>
                  </a:lnTo>
                  <a:lnTo>
                    <a:pt x="144002" y="9"/>
                  </a:lnTo>
                  <a:lnTo>
                    <a:pt x="143747" y="0"/>
                  </a:lnTo>
                  <a:lnTo>
                    <a:pt x="143492" y="9"/>
                  </a:lnTo>
                  <a:lnTo>
                    <a:pt x="143025" y="70"/>
                  </a:lnTo>
                  <a:lnTo>
                    <a:pt x="142612" y="194"/>
                  </a:lnTo>
                  <a:lnTo>
                    <a:pt x="142242" y="370"/>
                  </a:lnTo>
                  <a:lnTo>
                    <a:pt x="141758" y="704"/>
                  </a:lnTo>
                  <a:lnTo>
                    <a:pt x="141187" y="1249"/>
                  </a:lnTo>
                  <a:lnTo>
                    <a:pt x="140914" y="1540"/>
                  </a:lnTo>
                  <a:lnTo>
                    <a:pt x="140624" y="1856"/>
                  </a:lnTo>
                  <a:lnTo>
                    <a:pt x="139999" y="2446"/>
                  </a:lnTo>
                  <a:lnTo>
                    <a:pt x="139454" y="2806"/>
                  </a:lnTo>
                  <a:lnTo>
                    <a:pt x="139040" y="3000"/>
                  </a:lnTo>
                  <a:lnTo>
                    <a:pt x="138574" y="3141"/>
                  </a:lnTo>
                  <a:lnTo>
                    <a:pt x="138046" y="3220"/>
                  </a:lnTo>
                  <a:lnTo>
                    <a:pt x="137756" y="3229"/>
                  </a:lnTo>
                  <a:lnTo>
                    <a:pt x="137465" y="3220"/>
                  </a:lnTo>
                  <a:lnTo>
                    <a:pt x="136938" y="3141"/>
                  </a:lnTo>
                  <a:lnTo>
                    <a:pt x="136471" y="3000"/>
                  </a:lnTo>
                  <a:lnTo>
                    <a:pt x="136058" y="2806"/>
                  </a:lnTo>
                  <a:lnTo>
                    <a:pt x="135512" y="2446"/>
                  </a:lnTo>
                  <a:lnTo>
                    <a:pt x="134888" y="1856"/>
                  </a:lnTo>
                  <a:lnTo>
                    <a:pt x="134598" y="1540"/>
                  </a:lnTo>
                  <a:lnTo>
                    <a:pt x="134325" y="1249"/>
                  </a:lnTo>
                  <a:lnTo>
                    <a:pt x="133753" y="704"/>
                  </a:lnTo>
                  <a:lnTo>
                    <a:pt x="133260" y="370"/>
                  </a:lnTo>
                  <a:lnTo>
                    <a:pt x="132900" y="194"/>
                  </a:lnTo>
                  <a:lnTo>
                    <a:pt x="132486" y="70"/>
                  </a:lnTo>
                  <a:lnTo>
                    <a:pt x="132020" y="9"/>
                  </a:lnTo>
                  <a:lnTo>
                    <a:pt x="131765" y="0"/>
                  </a:lnTo>
                  <a:lnTo>
                    <a:pt x="131510" y="9"/>
                  </a:lnTo>
                  <a:lnTo>
                    <a:pt x="131043" y="70"/>
                  </a:lnTo>
                  <a:lnTo>
                    <a:pt x="130630" y="194"/>
                  </a:lnTo>
                  <a:lnTo>
                    <a:pt x="130269" y="370"/>
                  </a:lnTo>
                  <a:lnTo>
                    <a:pt x="129777" y="704"/>
                  </a:lnTo>
                  <a:lnTo>
                    <a:pt x="129205" y="1249"/>
                  </a:lnTo>
                  <a:lnTo>
                    <a:pt x="128932" y="1540"/>
                  </a:lnTo>
                  <a:lnTo>
                    <a:pt x="128642" y="1856"/>
                  </a:lnTo>
                  <a:lnTo>
                    <a:pt x="128017" y="2446"/>
                  </a:lnTo>
                  <a:lnTo>
                    <a:pt x="127472" y="2806"/>
                  </a:lnTo>
                  <a:lnTo>
                    <a:pt x="127058" y="3000"/>
                  </a:lnTo>
                  <a:lnTo>
                    <a:pt x="126592" y="3141"/>
                  </a:lnTo>
                  <a:lnTo>
                    <a:pt x="126064" y="3220"/>
                  </a:lnTo>
                  <a:lnTo>
                    <a:pt x="125774" y="3229"/>
                  </a:lnTo>
                  <a:lnTo>
                    <a:pt x="125484" y="3220"/>
                  </a:lnTo>
                  <a:lnTo>
                    <a:pt x="124956" y="3141"/>
                  </a:lnTo>
                  <a:lnTo>
                    <a:pt x="124490" y="3000"/>
                  </a:lnTo>
                  <a:lnTo>
                    <a:pt x="124076" y="2806"/>
                  </a:lnTo>
                  <a:lnTo>
                    <a:pt x="123531" y="2446"/>
                  </a:lnTo>
                  <a:lnTo>
                    <a:pt x="122906" y="1856"/>
                  </a:lnTo>
                  <a:lnTo>
                    <a:pt x="122625" y="1540"/>
                  </a:lnTo>
                  <a:lnTo>
                    <a:pt x="122343" y="1249"/>
                  </a:lnTo>
                  <a:lnTo>
                    <a:pt x="121771" y="704"/>
                  </a:lnTo>
                  <a:lnTo>
                    <a:pt x="121287" y="370"/>
                  </a:lnTo>
                  <a:lnTo>
                    <a:pt x="120918" y="194"/>
                  </a:lnTo>
                  <a:lnTo>
                    <a:pt x="120504" y="70"/>
                  </a:lnTo>
                  <a:lnTo>
                    <a:pt x="120047" y="9"/>
                  </a:lnTo>
                  <a:lnTo>
                    <a:pt x="119783" y="0"/>
                  </a:lnTo>
                  <a:lnTo>
                    <a:pt x="119528" y="9"/>
                  </a:lnTo>
                  <a:lnTo>
                    <a:pt x="119062" y="70"/>
                  </a:lnTo>
                  <a:lnTo>
                    <a:pt x="118657" y="194"/>
                  </a:lnTo>
                  <a:lnTo>
                    <a:pt x="118288" y="370"/>
                  </a:lnTo>
                  <a:lnTo>
                    <a:pt x="117804" y="704"/>
                  </a:lnTo>
                  <a:lnTo>
                    <a:pt x="117232" y="1249"/>
                  </a:lnTo>
                  <a:lnTo>
                    <a:pt x="116950" y="1540"/>
                  </a:lnTo>
                  <a:lnTo>
                    <a:pt x="116660" y="1856"/>
                  </a:lnTo>
                  <a:lnTo>
                    <a:pt x="116044" y="2446"/>
                  </a:lnTo>
                  <a:lnTo>
                    <a:pt x="115499" y="2806"/>
                  </a:lnTo>
                  <a:lnTo>
                    <a:pt x="115085" y="3000"/>
                  </a:lnTo>
                  <a:lnTo>
                    <a:pt x="114619" y="3141"/>
                  </a:lnTo>
                  <a:lnTo>
                    <a:pt x="114091" y="3220"/>
                  </a:lnTo>
                  <a:lnTo>
                    <a:pt x="113801" y="3229"/>
                  </a:lnTo>
                  <a:lnTo>
                    <a:pt x="113502" y="3220"/>
                  </a:lnTo>
                  <a:lnTo>
                    <a:pt x="112974" y="3141"/>
                  </a:lnTo>
                  <a:lnTo>
                    <a:pt x="112508" y="3000"/>
                  </a:lnTo>
                  <a:lnTo>
                    <a:pt x="112094" y="2806"/>
                  </a:lnTo>
                  <a:lnTo>
                    <a:pt x="111549" y="2446"/>
                  </a:lnTo>
                  <a:lnTo>
                    <a:pt x="110933" y="1856"/>
                  </a:lnTo>
                  <a:lnTo>
                    <a:pt x="110643" y="1540"/>
                  </a:lnTo>
                  <a:lnTo>
                    <a:pt x="110370" y="1249"/>
                  </a:lnTo>
                  <a:lnTo>
                    <a:pt x="109798" y="704"/>
                  </a:lnTo>
                  <a:lnTo>
                    <a:pt x="109306" y="370"/>
                  </a:lnTo>
                  <a:lnTo>
                    <a:pt x="108936" y="194"/>
                  </a:lnTo>
                  <a:lnTo>
                    <a:pt x="108531" y="70"/>
                  </a:lnTo>
                  <a:lnTo>
                    <a:pt x="108065" y="9"/>
                  </a:lnTo>
                  <a:lnTo>
                    <a:pt x="107810" y="0"/>
                  </a:lnTo>
                  <a:lnTo>
                    <a:pt x="107555" y="9"/>
                  </a:lnTo>
                  <a:lnTo>
                    <a:pt x="107089" y="70"/>
                  </a:lnTo>
                  <a:lnTo>
                    <a:pt x="106675" y="194"/>
                  </a:lnTo>
                  <a:lnTo>
                    <a:pt x="106306" y="370"/>
                  </a:lnTo>
                  <a:lnTo>
                    <a:pt x="105822" y="704"/>
                  </a:lnTo>
                  <a:lnTo>
                    <a:pt x="105250" y="1249"/>
                  </a:lnTo>
                  <a:lnTo>
                    <a:pt x="104977" y="1540"/>
                  </a:lnTo>
                  <a:lnTo>
                    <a:pt x="104687" y="1856"/>
                  </a:lnTo>
                  <a:lnTo>
                    <a:pt x="104062" y="2446"/>
                  </a:lnTo>
                  <a:lnTo>
                    <a:pt x="103517" y="2806"/>
                  </a:lnTo>
                  <a:lnTo>
                    <a:pt x="103104" y="3000"/>
                  </a:lnTo>
                  <a:lnTo>
                    <a:pt x="102637" y="3141"/>
                  </a:lnTo>
                  <a:lnTo>
                    <a:pt x="102109" y="3220"/>
                  </a:lnTo>
                  <a:lnTo>
                    <a:pt x="101819" y="3229"/>
                  </a:lnTo>
                  <a:lnTo>
                    <a:pt x="101529" y="3220"/>
                  </a:lnTo>
                  <a:lnTo>
                    <a:pt x="101001" y="3141"/>
                  </a:lnTo>
                  <a:lnTo>
                    <a:pt x="100535" y="3000"/>
                  </a:lnTo>
                  <a:lnTo>
                    <a:pt x="100121" y="2806"/>
                  </a:lnTo>
                  <a:lnTo>
                    <a:pt x="99576" y="2446"/>
                  </a:lnTo>
                  <a:lnTo>
                    <a:pt x="98951" y="1856"/>
                  </a:lnTo>
                  <a:lnTo>
                    <a:pt x="98661" y="1540"/>
                  </a:lnTo>
                  <a:lnTo>
                    <a:pt x="98388" y="1249"/>
                  </a:lnTo>
                  <a:lnTo>
                    <a:pt x="97816" y="704"/>
                  </a:lnTo>
                  <a:lnTo>
                    <a:pt x="97324" y="370"/>
                  </a:lnTo>
                  <a:lnTo>
                    <a:pt x="96963" y="194"/>
                  </a:lnTo>
                  <a:lnTo>
                    <a:pt x="96550" y="70"/>
                  </a:lnTo>
                  <a:lnTo>
                    <a:pt x="96083" y="9"/>
                  </a:lnTo>
                  <a:lnTo>
                    <a:pt x="95828" y="0"/>
                  </a:lnTo>
                  <a:lnTo>
                    <a:pt x="95573" y="9"/>
                  </a:lnTo>
                  <a:lnTo>
                    <a:pt x="95107" y="70"/>
                  </a:lnTo>
                  <a:lnTo>
                    <a:pt x="94693" y="194"/>
                  </a:lnTo>
                  <a:lnTo>
                    <a:pt x="94333" y="370"/>
                  </a:lnTo>
                  <a:lnTo>
                    <a:pt x="93840" y="704"/>
                  </a:lnTo>
                  <a:lnTo>
                    <a:pt x="93268" y="1249"/>
                  </a:lnTo>
                  <a:lnTo>
                    <a:pt x="92996" y="1540"/>
                  </a:lnTo>
                  <a:lnTo>
                    <a:pt x="92705" y="1856"/>
                  </a:lnTo>
                  <a:lnTo>
                    <a:pt x="92081" y="2446"/>
                  </a:lnTo>
                  <a:lnTo>
                    <a:pt x="91535" y="2806"/>
                  </a:lnTo>
                  <a:lnTo>
                    <a:pt x="91122" y="3000"/>
                  </a:lnTo>
                  <a:lnTo>
                    <a:pt x="90655" y="3141"/>
                  </a:lnTo>
                  <a:lnTo>
                    <a:pt x="90128" y="3220"/>
                  </a:lnTo>
                  <a:lnTo>
                    <a:pt x="89837" y="3229"/>
                  </a:lnTo>
                  <a:lnTo>
                    <a:pt x="89547" y="3220"/>
                  </a:lnTo>
                  <a:lnTo>
                    <a:pt x="89019" y="3141"/>
                  </a:lnTo>
                  <a:lnTo>
                    <a:pt x="88553" y="3000"/>
                  </a:lnTo>
                  <a:lnTo>
                    <a:pt x="88139" y="2806"/>
                  </a:lnTo>
                  <a:lnTo>
                    <a:pt x="87594" y="2446"/>
                  </a:lnTo>
                  <a:lnTo>
                    <a:pt x="86969" y="1856"/>
                  </a:lnTo>
                  <a:lnTo>
                    <a:pt x="86679" y="1540"/>
                  </a:lnTo>
                  <a:lnTo>
                    <a:pt x="86406" y="1249"/>
                  </a:lnTo>
                  <a:lnTo>
                    <a:pt x="85835" y="704"/>
                  </a:lnTo>
                  <a:lnTo>
                    <a:pt x="85351" y="370"/>
                  </a:lnTo>
                  <a:lnTo>
                    <a:pt x="84981" y="194"/>
                  </a:lnTo>
                  <a:lnTo>
                    <a:pt x="84568" y="70"/>
                  </a:lnTo>
                  <a:lnTo>
                    <a:pt x="84110" y="9"/>
                  </a:lnTo>
                  <a:lnTo>
                    <a:pt x="83846" y="0"/>
                  </a:lnTo>
                  <a:lnTo>
                    <a:pt x="83591" y="9"/>
                  </a:lnTo>
                  <a:lnTo>
                    <a:pt x="83125" y="70"/>
                  </a:lnTo>
                  <a:lnTo>
                    <a:pt x="82720" y="194"/>
                  </a:lnTo>
                  <a:lnTo>
                    <a:pt x="82351" y="370"/>
                  </a:lnTo>
                  <a:lnTo>
                    <a:pt x="81867" y="704"/>
                  </a:lnTo>
                  <a:lnTo>
                    <a:pt x="81286" y="1249"/>
                  </a:lnTo>
                  <a:lnTo>
                    <a:pt x="81014" y="1540"/>
                  </a:lnTo>
                  <a:lnTo>
                    <a:pt x="80723" y="1856"/>
                  </a:lnTo>
                  <a:lnTo>
                    <a:pt x="80108" y="2446"/>
                  </a:lnTo>
                  <a:lnTo>
                    <a:pt x="79562" y="2806"/>
                  </a:lnTo>
                  <a:lnTo>
                    <a:pt x="79149" y="3000"/>
                  </a:lnTo>
                  <a:lnTo>
                    <a:pt x="78682" y="3141"/>
                  </a:lnTo>
                  <a:lnTo>
                    <a:pt x="78155" y="3220"/>
                  </a:lnTo>
                  <a:lnTo>
                    <a:pt x="77864" y="3229"/>
                  </a:lnTo>
                  <a:lnTo>
                    <a:pt x="77565" y="3220"/>
                  </a:lnTo>
                  <a:lnTo>
                    <a:pt x="77037" y="3141"/>
                  </a:lnTo>
                  <a:lnTo>
                    <a:pt x="76571" y="3000"/>
                  </a:lnTo>
                  <a:lnTo>
                    <a:pt x="76158" y="2806"/>
                  </a:lnTo>
                  <a:lnTo>
                    <a:pt x="75612" y="2446"/>
                  </a:lnTo>
                  <a:lnTo>
                    <a:pt x="74996" y="1856"/>
                  </a:lnTo>
                  <a:lnTo>
                    <a:pt x="74706" y="1540"/>
                  </a:lnTo>
                  <a:lnTo>
                    <a:pt x="74433" y="1249"/>
                  </a:lnTo>
                  <a:lnTo>
                    <a:pt x="73862" y="704"/>
                  </a:lnTo>
                  <a:lnTo>
                    <a:pt x="73369" y="370"/>
                  </a:lnTo>
                  <a:lnTo>
                    <a:pt x="72999" y="194"/>
                  </a:lnTo>
                  <a:lnTo>
                    <a:pt x="72595" y="70"/>
                  </a:lnTo>
                  <a:lnTo>
                    <a:pt x="72129" y="9"/>
                  </a:lnTo>
                  <a:lnTo>
                    <a:pt x="71873" y="0"/>
                  </a:lnTo>
                  <a:lnTo>
                    <a:pt x="71610" y="9"/>
                  </a:lnTo>
                  <a:lnTo>
                    <a:pt x="71152" y="70"/>
                  </a:lnTo>
                  <a:lnTo>
                    <a:pt x="70739" y="194"/>
                  </a:lnTo>
                  <a:lnTo>
                    <a:pt x="70369" y="370"/>
                  </a:lnTo>
                  <a:lnTo>
                    <a:pt x="69885" y="704"/>
                  </a:lnTo>
                  <a:lnTo>
                    <a:pt x="69313" y="1249"/>
                  </a:lnTo>
                  <a:lnTo>
                    <a:pt x="69041" y="1540"/>
                  </a:lnTo>
                  <a:lnTo>
                    <a:pt x="68750" y="1856"/>
                  </a:lnTo>
                  <a:lnTo>
                    <a:pt x="68126" y="2446"/>
                  </a:lnTo>
                  <a:lnTo>
                    <a:pt x="67580" y="2806"/>
                  </a:lnTo>
                  <a:lnTo>
                    <a:pt x="67167" y="3000"/>
                  </a:lnTo>
                  <a:lnTo>
                    <a:pt x="66701" y="3141"/>
                  </a:lnTo>
                  <a:lnTo>
                    <a:pt x="66173" y="3220"/>
                  </a:lnTo>
                  <a:lnTo>
                    <a:pt x="65883" y="3229"/>
                  </a:lnTo>
                  <a:lnTo>
                    <a:pt x="65592" y="3220"/>
                  </a:lnTo>
                  <a:lnTo>
                    <a:pt x="65064" y="3141"/>
                  </a:lnTo>
                  <a:lnTo>
                    <a:pt x="64598" y="3000"/>
                  </a:lnTo>
                  <a:lnTo>
                    <a:pt x="64185" y="2806"/>
                  </a:lnTo>
                  <a:lnTo>
                    <a:pt x="63639" y="2446"/>
                  </a:lnTo>
                  <a:lnTo>
                    <a:pt x="63015" y="1856"/>
                  </a:lnTo>
                  <a:lnTo>
                    <a:pt x="62724" y="1540"/>
                  </a:lnTo>
                  <a:lnTo>
                    <a:pt x="62452" y="1249"/>
                  </a:lnTo>
                  <a:lnTo>
                    <a:pt x="61880" y="704"/>
                  </a:lnTo>
                  <a:lnTo>
                    <a:pt x="61387" y="370"/>
                  </a:lnTo>
                  <a:lnTo>
                    <a:pt x="61026" y="194"/>
                  </a:lnTo>
                  <a:lnTo>
                    <a:pt x="60613" y="70"/>
                  </a:lnTo>
                  <a:lnTo>
                    <a:pt x="60147" y="9"/>
                  </a:lnTo>
                  <a:lnTo>
                    <a:pt x="59892" y="0"/>
                  </a:lnTo>
                  <a:lnTo>
                    <a:pt x="59637" y="9"/>
                  </a:lnTo>
                  <a:lnTo>
                    <a:pt x="59170" y="70"/>
                  </a:lnTo>
                  <a:lnTo>
                    <a:pt x="58757" y="194"/>
                  </a:lnTo>
                  <a:lnTo>
                    <a:pt x="58396" y="370"/>
                  </a:lnTo>
                  <a:lnTo>
                    <a:pt x="57903" y="704"/>
                  </a:lnTo>
                  <a:lnTo>
                    <a:pt x="57332" y="1249"/>
                  </a:lnTo>
                  <a:lnTo>
                    <a:pt x="57059" y="1540"/>
                  </a:lnTo>
                  <a:lnTo>
                    <a:pt x="56769" y="1856"/>
                  </a:lnTo>
                  <a:lnTo>
                    <a:pt x="56144" y="2446"/>
                  </a:lnTo>
                  <a:lnTo>
                    <a:pt x="55599" y="2806"/>
                  </a:lnTo>
                  <a:lnTo>
                    <a:pt x="55185" y="3000"/>
                  </a:lnTo>
                  <a:lnTo>
                    <a:pt x="54719" y="3141"/>
                  </a:lnTo>
                  <a:lnTo>
                    <a:pt x="54191" y="3220"/>
                  </a:lnTo>
                  <a:lnTo>
                    <a:pt x="53901" y="3229"/>
                  </a:lnTo>
                  <a:lnTo>
                    <a:pt x="53610" y="3220"/>
                  </a:lnTo>
                  <a:lnTo>
                    <a:pt x="53083" y="3141"/>
                  </a:lnTo>
                  <a:lnTo>
                    <a:pt x="52616" y="3000"/>
                  </a:lnTo>
                  <a:lnTo>
                    <a:pt x="52203" y="2806"/>
                  </a:lnTo>
                  <a:lnTo>
                    <a:pt x="51657" y="2446"/>
                  </a:lnTo>
                  <a:lnTo>
                    <a:pt x="51033" y="1856"/>
                  </a:lnTo>
                  <a:lnTo>
                    <a:pt x="50743" y="1540"/>
                  </a:lnTo>
                  <a:lnTo>
                    <a:pt x="50470" y="1249"/>
                  </a:lnTo>
                  <a:lnTo>
                    <a:pt x="49898" y="704"/>
                  </a:lnTo>
                  <a:lnTo>
                    <a:pt x="49414" y="370"/>
                  </a:lnTo>
                  <a:lnTo>
                    <a:pt x="49045" y="194"/>
                  </a:lnTo>
                  <a:lnTo>
                    <a:pt x="48631" y="70"/>
                  </a:lnTo>
                  <a:lnTo>
                    <a:pt x="48174" y="9"/>
                  </a:lnTo>
                  <a:lnTo>
                    <a:pt x="47910" y="0"/>
                  </a:lnTo>
                  <a:lnTo>
                    <a:pt x="47655" y="9"/>
                  </a:lnTo>
                  <a:lnTo>
                    <a:pt x="47188" y="70"/>
                  </a:lnTo>
                  <a:lnTo>
                    <a:pt x="46784" y="194"/>
                  </a:lnTo>
                  <a:lnTo>
                    <a:pt x="46414" y="370"/>
                  </a:lnTo>
                  <a:lnTo>
                    <a:pt x="45930" y="704"/>
                  </a:lnTo>
                  <a:lnTo>
                    <a:pt x="45359" y="1249"/>
                  </a:lnTo>
                  <a:lnTo>
                    <a:pt x="45077" y="1540"/>
                  </a:lnTo>
                  <a:lnTo>
                    <a:pt x="44787" y="1856"/>
                  </a:lnTo>
                  <a:lnTo>
                    <a:pt x="44171" y="2446"/>
                  </a:lnTo>
                  <a:lnTo>
                    <a:pt x="43626" y="2806"/>
                  </a:lnTo>
                  <a:lnTo>
                    <a:pt x="43212" y="3000"/>
                  </a:lnTo>
                  <a:lnTo>
                    <a:pt x="42746" y="3141"/>
                  </a:lnTo>
                  <a:lnTo>
                    <a:pt x="42218" y="3220"/>
                  </a:lnTo>
                  <a:lnTo>
                    <a:pt x="41928" y="3229"/>
                  </a:lnTo>
                  <a:lnTo>
                    <a:pt x="41629" y="3220"/>
                  </a:lnTo>
                  <a:lnTo>
                    <a:pt x="41101" y="3141"/>
                  </a:lnTo>
                  <a:lnTo>
                    <a:pt x="40635" y="3000"/>
                  </a:lnTo>
                  <a:lnTo>
                    <a:pt x="40221" y="2806"/>
                  </a:lnTo>
                  <a:lnTo>
                    <a:pt x="39676" y="2446"/>
                  </a:lnTo>
                  <a:lnTo>
                    <a:pt x="39060" y="1856"/>
                  </a:lnTo>
                  <a:lnTo>
                    <a:pt x="38770" y="1540"/>
                  </a:lnTo>
                  <a:lnTo>
                    <a:pt x="38497" y="1249"/>
                  </a:lnTo>
                  <a:lnTo>
                    <a:pt x="37925" y="704"/>
                  </a:lnTo>
                  <a:lnTo>
                    <a:pt x="37432" y="370"/>
                  </a:lnTo>
                  <a:lnTo>
                    <a:pt x="37063" y="194"/>
                  </a:lnTo>
                  <a:lnTo>
                    <a:pt x="36658" y="70"/>
                  </a:lnTo>
                  <a:lnTo>
                    <a:pt x="36192" y="9"/>
                  </a:lnTo>
                  <a:lnTo>
                    <a:pt x="35937" y="0"/>
                  </a:lnTo>
                  <a:lnTo>
                    <a:pt x="35673" y="9"/>
                  </a:lnTo>
                  <a:lnTo>
                    <a:pt x="35215" y="70"/>
                  </a:lnTo>
                  <a:lnTo>
                    <a:pt x="34802" y="194"/>
                  </a:lnTo>
                  <a:lnTo>
                    <a:pt x="34432" y="370"/>
                  </a:lnTo>
                  <a:lnTo>
                    <a:pt x="33949" y="704"/>
                  </a:lnTo>
                  <a:lnTo>
                    <a:pt x="33377" y="1249"/>
                  </a:lnTo>
                  <a:lnTo>
                    <a:pt x="33104" y="1540"/>
                  </a:lnTo>
                  <a:lnTo>
                    <a:pt x="32814" y="1856"/>
                  </a:lnTo>
                  <a:lnTo>
                    <a:pt x="32189" y="2446"/>
                  </a:lnTo>
                  <a:lnTo>
                    <a:pt x="31644" y="2806"/>
                  </a:lnTo>
                  <a:lnTo>
                    <a:pt x="31230" y="3000"/>
                  </a:lnTo>
                  <a:lnTo>
                    <a:pt x="30764" y="3141"/>
                  </a:lnTo>
                  <a:lnTo>
                    <a:pt x="30236" y="3220"/>
                  </a:lnTo>
                  <a:lnTo>
                    <a:pt x="29946" y="3229"/>
                  </a:lnTo>
                  <a:lnTo>
                    <a:pt x="29656" y="3220"/>
                  </a:lnTo>
                  <a:lnTo>
                    <a:pt x="29128" y="3141"/>
                  </a:lnTo>
                  <a:lnTo>
                    <a:pt x="28662" y="3000"/>
                  </a:lnTo>
                  <a:lnTo>
                    <a:pt x="28248" y="2806"/>
                  </a:lnTo>
                  <a:lnTo>
                    <a:pt x="27703" y="2446"/>
                  </a:lnTo>
                  <a:lnTo>
                    <a:pt x="27078" y="1856"/>
                  </a:lnTo>
                  <a:lnTo>
                    <a:pt x="26788" y="1540"/>
                  </a:lnTo>
                  <a:lnTo>
                    <a:pt x="26515" y="1249"/>
                  </a:lnTo>
                  <a:lnTo>
                    <a:pt x="25943" y="704"/>
                  </a:lnTo>
                  <a:lnTo>
                    <a:pt x="25451" y="370"/>
                  </a:lnTo>
                  <a:lnTo>
                    <a:pt x="25090" y="194"/>
                  </a:lnTo>
                  <a:lnTo>
                    <a:pt x="24676" y="70"/>
                  </a:lnTo>
                  <a:lnTo>
                    <a:pt x="24210" y="9"/>
                  </a:lnTo>
                  <a:lnTo>
                    <a:pt x="23955" y="0"/>
                  </a:lnTo>
                  <a:lnTo>
                    <a:pt x="23700" y="9"/>
                  </a:lnTo>
                  <a:lnTo>
                    <a:pt x="23234" y="70"/>
                  </a:lnTo>
                  <a:lnTo>
                    <a:pt x="22829" y="194"/>
                  </a:lnTo>
                  <a:lnTo>
                    <a:pt x="22459" y="370"/>
                  </a:lnTo>
                  <a:lnTo>
                    <a:pt x="21967" y="704"/>
                  </a:lnTo>
                  <a:lnTo>
                    <a:pt x="21395" y="1249"/>
                  </a:lnTo>
                  <a:lnTo>
                    <a:pt x="21122" y="1540"/>
                  </a:lnTo>
                  <a:lnTo>
                    <a:pt x="20832" y="1856"/>
                  </a:lnTo>
                  <a:lnTo>
                    <a:pt x="20216" y="2446"/>
                  </a:lnTo>
                  <a:lnTo>
                    <a:pt x="19662" y="2806"/>
                  </a:lnTo>
                  <a:lnTo>
                    <a:pt x="19249" y="3000"/>
                  </a:lnTo>
                  <a:lnTo>
                    <a:pt x="18782" y="3141"/>
                  </a:lnTo>
                  <a:lnTo>
                    <a:pt x="18263" y="3220"/>
                  </a:lnTo>
                  <a:lnTo>
                    <a:pt x="17964" y="3229"/>
                  </a:lnTo>
                  <a:lnTo>
                    <a:pt x="17674" y="3220"/>
                  </a:lnTo>
                  <a:lnTo>
                    <a:pt x="17146" y="3141"/>
                  </a:lnTo>
                  <a:lnTo>
                    <a:pt x="16680" y="3000"/>
                  </a:lnTo>
                  <a:lnTo>
                    <a:pt x="16266" y="2806"/>
                  </a:lnTo>
                  <a:lnTo>
                    <a:pt x="15721" y="2446"/>
                  </a:lnTo>
                  <a:lnTo>
                    <a:pt x="15096" y="1856"/>
                  </a:lnTo>
                  <a:lnTo>
                    <a:pt x="14815" y="1540"/>
                  </a:lnTo>
                  <a:lnTo>
                    <a:pt x="14533" y="1249"/>
                  </a:lnTo>
                  <a:lnTo>
                    <a:pt x="13961" y="704"/>
                  </a:lnTo>
                  <a:lnTo>
                    <a:pt x="13478" y="370"/>
                  </a:lnTo>
                  <a:lnTo>
                    <a:pt x="13108" y="194"/>
                  </a:lnTo>
                  <a:lnTo>
                    <a:pt x="12695" y="70"/>
                  </a:lnTo>
                  <a:lnTo>
                    <a:pt x="12237" y="9"/>
                  </a:lnTo>
                  <a:lnTo>
                    <a:pt x="11982" y="0"/>
                  </a:lnTo>
                  <a:lnTo>
                    <a:pt x="11718" y="9"/>
                  </a:lnTo>
                  <a:lnTo>
                    <a:pt x="11261" y="70"/>
                  </a:lnTo>
                  <a:lnTo>
                    <a:pt x="10847" y="194"/>
                  </a:lnTo>
                  <a:lnTo>
                    <a:pt x="10478" y="370"/>
                  </a:lnTo>
                  <a:lnTo>
                    <a:pt x="9994" y="704"/>
                  </a:lnTo>
                  <a:lnTo>
                    <a:pt x="9422" y="1249"/>
                  </a:lnTo>
                  <a:lnTo>
                    <a:pt x="9141" y="1540"/>
                  </a:lnTo>
                  <a:lnTo>
                    <a:pt x="8859" y="1856"/>
                  </a:lnTo>
                  <a:lnTo>
                    <a:pt x="8234" y="2446"/>
                  </a:lnTo>
                  <a:lnTo>
                    <a:pt x="7689" y="2806"/>
                  </a:lnTo>
                  <a:lnTo>
                    <a:pt x="7275" y="3000"/>
                  </a:lnTo>
                  <a:lnTo>
                    <a:pt x="6809" y="3141"/>
                  </a:lnTo>
                  <a:lnTo>
                    <a:pt x="6281" y="3220"/>
                  </a:lnTo>
                  <a:lnTo>
                    <a:pt x="5991" y="3229"/>
                  </a:lnTo>
                  <a:lnTo>
                    <a:pt x="5692" y="3220"/>
                  </a:lnTo>
                  <a:lnTo>
                    <a:pt x="5173" y="3141"/>
                  </a:lnTo>
                  <a:lnTo>
                    <a:pt x="4707" y="3000"/>
                  </a:lnTo>
                  <a:lnTo>
                    <a:pt x="4293" y="2806"/>
                  </a:lnTo>
                  <a:lnTo>
                    <a:pt x="3748" y="2446"/>
                  </a:lnTo>
                  <a:lnTo>
                    <a:pt x="3123" y="1856"/>
                  </a:lnTo>
                  <a:lnTo>
                    <a:pt x="2833" y="1540"/>
                  </a:lnTo>
                  <a:lnTo>
                    <a:pt x="2560" y="1249"/>
                  </a:lnTo>
                  <a:lnTo>
                    <a:pt x="1988" y="704"/>
                  </a:lnTo>
                  <a:lnTo>
                    <a:pt x="1496" y="370"/>
                  </a:lnTo>
                  <a:lnTo>
                    <a:pt x="1135" y="194"/>
                  </a:lnTo>
                  <a:lnTo>
                    <a:pt x="722" y="70"/>
                  </a:lnTo>
                  <a:lnTo>
                    <a:pt x="255" y="9"/>
                  </a:lnTo>
                  <a:lnTo>
                    <a:pt x="0" y="0"/>
                  </a:lnTo>
                  <a:close/>
                </a:path>
              </a:pathLst>
            </a:custGeom>
            <a:solidFill>
              <a:srgbClr val="FF7969"/>
            </a:solidFill>
            <a:ln w="9525"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48" name="Google Shape;1702;p46"/>
            <p:cNvSpPr/>
            <p:nvPr/>
          </p:nvSpPr>
          <p:spPr>
            <a:xfrm>
              <a:off x="-34937" y="4497093"/>
              <a:ext cx="9213888" cy="646417"/>
            </a:xfrm>
            <a:custGeom>
              <a:avLst/>
              <a:gdLst/>
              <a:ahLst/>
              <a:cxnLst/>
              <a:rect l="l" t="t" r="r" b="b"/>
              <a:pathLst>
                <a:path w="281512" h="19750" extrusionOk="0">
                  <a:moveTo>
                    <a:pt x="0" y="0"/>
                  </a:moveTo>
                  <a:lnTo>
                    <a:pt x="0" y="19750"/>
                  </a:lnTo>
                  <a:lnTo>
                    <a:pt x="281511" y="19750"/>
                  </a:lnTo>
                  <a:lnTo>
                    <a:pt x="281511" y="3229"/>
                  </a:lnTo>
                  <a:lnTo>
                    <a:pt x="281221" y="3220"/>
                  </a:lnTo>
                  <a:lnTo>
                    <a:pt x="280693" y="3141"/>
                  </a:lnTo>
                  <a:lnTo>
                    <a:pt x="280227" y="3000"/>
                  </a:lnTo>
                  <a:lnTo>
                    <a:pt x="279813" y="2806"/>
                  </a:lnTo>
                  <a:lnTo>
                    <a:pt x="279268" y="2446"/>
                  </a:lnTo>
                  <a:lnTo>
                    <a:pt x="278643" y="1856"/>
                  </a:lnTo>
                  <a:lnTo>
                    <a:pt x="278353" y="1540"/>
                  </a:lnTo>
                  <a:lnTo>
                    <a:pt x="278080" y="1249"/>
                  </a:lnTo>
                  <a:lnTo>
                    <a:pt x="277508" y="704"/>
                  </a:lnTo>
                  <a:lnTo>
                    <a:pt x="277016" y="370"/>
                  </a:lnTo>
                  <a:lnTo>
                    <a:pt x="276655" y="194"/>
                  </a:lnTo>
                  <a:lnTo>
                    <a:pt x="276241" y="70"/>
                  </a:lnTo>
                  <a:lnTo>
                    <a:pt x="275775" y="9"/>
                  </a:lnTo>
                  <a:lnTo>
                    <a:pt x="275520" y="0"/>
                  </a:lnTo>
                  <a:lnTo>
                    <a:pt x="275265" y="9"/>
                  </a:lnTo>
                  <a:lnTo>
                    <a:pt x="274799" y="70"/>
                  </a:lnTo>
                  <a:lnTo>
                    <a:pt x="274385" y="194"/>
                  </a:lnTo>
                  <a:lnTo>
                    <a:pt x="274025" y="370"/>
                  </a:lnTo>
                  <a:lnTo>
                    <a:pt x="273532" y="704"/>
                  </a:lnTo>
                  <a:lnTo>
                    <a:pt x="272960" y="1249"/>
                  </a:lnTo>
                  <a:lnTo>
                    <a:pt x="272687" y="1540"/>
                  </a:lnTo>
                  <a:lnTo>
                    <a:pt x="272397" y="1856"/>
                  </a:lnTo>
                  <a:lnTo>
                    <a:pt x="271773" y="2446"/>
                  </a:lnTo>
                  <a:lnTo>
                    <a:pt x="271227" y="2806"/>
                  </a:lnTo>
                  <a:lnTo>
                    <a:pt x="270814" y="3000"/>
                  </a:lnTo>
                  <a:lnTo>
                    <a:pt x="270347" y="3141"/>
                  </a:lnTo>
                  <a:lnTo>
                    <a:pt x="269820" y="3220"/>
                  </a:lnTo>
                  <a:lnTo>
                    <a:pt x="269529" y="3229"/>
                  </a:lnTo>
                  <a:lnTo>
                    <a:pt x="269239" y="3220"/>
                  </a:lnTo>
                  <a:lnTo>
                    <a:pt x="268711" y="3141"/>
                  </a:lnTo>
                  <a:lnTo>
                    <a:pt x="268245" y="3000"/>
                  </a:lnTo>
                  <a:lnTo>
                    <a:pt x="267831" y="2806"/>
                  </a:lnTo>
                  <a:lnTo>
                    <a:pt x="267286" y="2446"/>
                  </a:lnTo>
                  <a:lnTo>
                    <a:pt x="266661" y="1856"/>
                  </a:lnTo>
                  <a:lnTo>
                    <a:pt x="266371" y="1540"/>
                  </a:lnTo>
                  <a:lnTo>
                    <a:pt x="266098" y="1249"/>
                  </a:lnTo>
                  <a:lnTo>
                    <a:pt x="265526" y="704"/>
                  </a:lnTo>
                  <a:lnTo>
                    <a:pt x="265034" y="370"/>
                  </a:lnTo>
                  <a:lnTo>
                    <a:pt x="264673" y="194"/>
                  </a:lnTo>
                  <a:lnTo>
                    <a:pt x="264260" y="70"/>
                  </a:lnTo>
                  <a:lnTo>
                    <a:pt x="263793" y="9"/>
                  </a:lnTo>
                  <a:lnTo>
                    <a:pt x="263538" y="0"/>
                  </a:lnTo>
                  <a:lnTo>
                    <a:pt x="263283" y="9"/>
                  </a:lnTo>
                  <a:lnTo>
                    <a:pt x="262817" y="70"/>
                  </a:lnTo>
                  <a:lnTo>
                    <a:pt x="262403" y="194"/>
                  </a:lnTo>
                  <a:lnTo>
                    <a:pt x="262043" y="370"/>
                  </a:lnTo>
                  <a:lnTo>
                    <a:pt x="261550" y="704"/>
                  </a:lnTo>
                  <a:lnTo>
                    <a:pt x="260978" y="1249"/>
                  </a:lnTo>
                  <a:lnTo>
                    <a:pt x="260706" y="1540"/>
                  </a:lnTo>
                  <a:lnTo>
                    <a:pt x="260415" y="1856"/>
                  </a:lnTo>
                  <a:lnTo>
                    <a:pt x="259791" y="2446"/>
                  </a:lnTo>
                  <a:lnTo>
                    <a:pt x="259245" y="2806"/>
                  </a:lnTo>
                  <a:lnTo>
                    <a:pt x="258832" y="3000"/>
                  </a:lnTo>
                  <a:lnTo>
                    <a:pt x="258366" y="3141"/>
                  </a:lnTo>
                  <a:lnTo>
                    <a:pt x="257838" y="3220"/>
                  </a:lnTo>
                  <a:lnTo>
                    <a:pt x="257547" y="3229"/>
                  </a:lnTo>
                  <a:lnTo>
                    <a:pt x="257257" y="3220"/>
                  </a:lnTo>
                  <a:lnTo>
                    <a:pt x="256729" y="3141"/>
                  </a:lnTo>
                  <a:lnTo>
                    <a:pt x="256263" y="3000"/>
                  </a:lnTo>
                  <a:lnTo>
                    <a:pt x="255850" y="2806"/>
                  </a:lnTo>
                  <a:lnTo>
                    <a:pt x="255304" y="2446"/>
                  </a:lnTo>
                  <a:lnTo>
                    <a:pt x="254680" y="1856"/>
                  </a:lnTo>
                  <a:lnTo>
                    <a:pt x="254389" y="1540"/>
                  </a:lnTo>
                  <a:lnTo>
                    <a:pt x="254116" y="1249"/>
                  </a:lnTo>
                  <a:lnTo>
                    <a:pt x="253545" y="704"/>
                  </a:lnTo>
                  <a:lnTo>
                    <a:pt x="253052" y="370"/>
                  </a:lnTo>
                  <a:lnTo>
                    <a:pt x="252691" y="194"/>
                  </a:lnTo>
                  <a:lnTo>
                    <a:pt x="252278" y="70"/>
                  </a:lnTo>
                  <a:lnTo>
                    <a:pt x="251812" y="9"/>
                  </a:lnTo>
                  <a:lnTo>
                    <a:pt x="251557" y="0"/>
                  </a:lnTo>
                  <a:lnTo>
                    <a:pt x="251301" y="9"/>
                  </a:lnTo>
                  <a:lnTo>
                    <a:pt x="250835" y="70"/>
                  </a:lnTo>
                  <a:lnTo>
                    <a:pt x="250422" y="194"/>
                  </a:lnTo>
                  <a:lnTo>
                    <a:pt x="250061" y="370"/>
                  </a:lnTo>
                  <a:lnTo>
                    <a:pt x="249568" y="704"/>
                  </a:lnTo>
                  <a:lnTo>
                    <a:pt x="248997" y="1249"/>
                  </a:lnTo>
                  <a:lnTo>
                    <a:pt x="248724" y="1540"/>
                  </a:lnTo>
                  <a:lnTo>
                    <a:pt x="248433" y="1856"/>
                  </a:lnTo>
                  <a:lnTo>
                    <a:pt x="247809" y="2446"/>
                  </a:lnTo>
                  <a:lnTo>
                    <a:pt x="247263" y="2806"/>
                  </a:lnTo>
                  <a:lnTo>
                    <a:pt x="246850" y="3000"/>
                  </a:lnTo>
                  <a:lnTo>
                    <a:pt x="246384" y="3141"/>
                  </a:lnTo>
                  <a:lnTo>
                    <a:pt x="245856" y="3220"/>
                  </a:lnTo>
                  <a:lnTo>
                    <a:pt x="245566" y="3229"/>
                  </a:lnTo>
                  <a:lnTo>
                    <a:pt x="245275" y="3220"/>
                  </a:lnTo>
                  <a:lnTo>
                    <a:pt x="244747" y="3141"/>
                  </a:lnTo>
                  <a:lnTo>
                    <a:pt x="244281" y="3000"/>
                  </a:lnTo>
                  <a:lnTo>
                    <a:pt x="243868" y="2806"/>
                  </a:lnTo>
                  <a:lnTo>
                    <a:pt x="243322" y="2446"/>
                  </a:lnTo>
                  <a:lnTo>
                    <a:pt x="242698" y="1856"/>
                  </a:lnTo>
                  <a:lnTo>
                    <a:pt x="242407" y="1540"/>
                  </a:lnTo>
                  <a:lnTo>
                    <a:pt x="242135" y="1249"/>
                  </a:lnTo>
                  <a:lnTo>
                    <a:pt x="241563" y="704"/>
                  </a:lnTo>
                  <a:lnTo>
                    <a:pt x="241079" y="370"/>
                  </a:lnTo>
                  <a:lnTo>
                    <a:pt x="240710" y="194"/>
                  </a:lnTo>
                  <a:lnTo>
                    <a:pt x="240296" y="70"/>
                  </a:lnTo>
                  <a:lnTo>
                    <a:pt x="239839" y="9"/>
                  </a:lnTo>
                  <a:lnTo>
                    <a:pt x="239575" y="0"/>
                  </a:lnTo>
                  <a:lnTo>
                    <a:pt x="239320" y="9"/>
                  </a:lnTo>
                  <a:lnTo>
                    <a:pt x="238853" y="70"/>
                  </a:lnTo>
                  <a:lnTo>
                    <a:pt x="238449" y="194"/>
                  </a:lnTo>
                  <a:lnTo>
                    <a:pt x="238079" y="370"/>
                  </a:lnTo>
                  <a:lnTo>
                    <a:pt x="237595" y="704"/>
                  </a:lnTo>
                  <a:lnTo>
                    <a:pt x="237015" y="1249"/>
                  </a:lnTo>
                  <a:lnTo>
                    <a:pt x="236742" y="1540"/>
                  </a:lnTo>
                  <a:lnTo>
                    <a:pt x="236452" y="1856"/>
                  </a:lnTo>
                  <a:lnTo>
                    <a:pt x="235836" y="2446"/>
                  </a:lnTo>
                  <a:lnTo>
                    <a:pt x="235290" y="2806"/>
                  </a:lnTo>
                  <a:lnTo>
                    <a:pt x="234877" y="3000"/>
                  </a:lnTo>
                  <a:lnTo>
                    <a:pt x="234411" y="3141"/>
                  </a:lnTo>
                  <a:lnTo>
                    <a:pt x="233883" y="3220"/>
                  </a:lnTo>
                  <a:lnTo>
                    <a:pt x="233584" y="3229"/>
                  </a:lnTo>
                  <a:lnTo>
                    <a:pt x="233293" y="3220"/>
                  </a:lnTo>
                  <a:lnTo>
                    <a:pt x="232766" y="3141"/>
                  </a:lnTo>
                  <a:lnTo>
                    <a:pt x="232299" y="3000"/>
                  </a:lnTo>
                  <a:lnTo>
                    <a:pt x="231886" y="2806"/>
                  </a:lnTo>
                  <a:lnTo>
                    <a:pt x="231341" y="2446"/>
                  </a:lnTo>
                  <a:lnTo>
                    <a:pt x="230725" y="1856"/>
                  </a:lnTo>
                  <a:lnTo>
                    <a:pt x="230434" y="1540"/>
                  </a:lnTo>
                  <a:lnTo>
                    <a:pt x="230153" y="1249"/>
                  </a:lnTo>
                  <a:lnTo>
                    <a:pt x="229581" y="704"/>
                  </a:lnTo>
                  <a:lnTo>
                    <a:pt x="229097" y="370"/>
                  </a:lnTo>
                  <a:lnTo>
                    <a:pt x="228728" y="194"/>
                  </a:lnTo>
                  <a:lnTo>
                    <a:pt x="228323" y="70"/>
                  </a:lnTo>
                  <a:lnTo>
                    <a:pt x="227857" y="9"/>
                  </a:lnTo>
                  <a:lnTo>
                    <a:pt x="227602" y="0"/>
                  </a:lnTo>
                  <a:lnTo>
                    <a:pt x="227338" y="9"/>
                  </a:lnTo>
                  <a:lnTo>
                    <a:pt x="226880" y="70"/>
                  </a:lnTo>
                  <a:lnTo>
                    <a:pt x="226467" y="194"/>
                  </a:lnTo>
                  <a:lnTo>
                    <a:pt x="226097" y="370"/>
                  </a:lnTo>
                  <a:lnTo>
                    <a:pt x="225614" y="704"/>
                  </a:lnTo>
                  <a:lnTo>
                    <a:pt x="225042" y="1249"/>
                  </a:lnTo>
                  <a:lnTo>
                    <a:pt x="224760" y="1540"/>
                  </a:lnTo>
                  <a:lnTo>
                    <a:pt x="224479" y="1856"/>
                  </a:lnTo>
                  <a:lnTo>
                    <a:pt x="223854" y="2446"/>
                  </a:lnTo>
                  <a:lnTo>
                    <a:pt x="223309" y="2806"/>
                  </a:lnTo>
                  <a:lnTo>
                    <a:pt x="222895" y="3000"/>
                  </a:lnTo>
                  <a:lnTo>
                    <a:pt x="222429" y="3141"/>
                  </a:lnTo>
                  <a:lnTo>
                    <a:pt x="221901" y="3220"/>
                  </a:lnTo>
                  <a:lnTo>
                    <a:pt x="221611" y="3229"/>
                  </a:lnTo>
                  <a:lnTo>
                    <a:pt x="221312" y="3220"/>
                  </a:lnTo>
                  <a:lnTo>
                    <a:pt x="220784" y="3141"/>
                  </a:lnTo>
                  <a:lnTo>
                    <a:pt x="220326" y="3000"/>
                  </a:lnTo>
                  <a:lnTo>
                    <a:pt x="219913" y="2806"/>
                  </a:lnTo>
                  <a:lnTo>
                    <a:pt x="219359" y="2446"/>
                  </a:lnTo>
                  <a:lnTo>
                    <a:pt x="218743" y="1856"/>
                  </a:lnTo>
                  <a:lnTo>
                    <a:pt x="218453" y="1540"/>
                  </a:lnTo>
                  <a:lnTo>
                    <a:pt x="218180" y="1249"/>
                  </a:lnTo>
                  <a:lnTo>
                    <a:pt x="217608" y="704"/>
                  </a:lnTo>
                  <a:lnTo>
                    <a:pt x="217115" y="370"/>
                  </a:lnTo>
                  <a:lnTo>
                    <a:pt x="216746" y="194"/>
                  </a:lnTo>
                  <a:lnTo>
                    <a:pt x="216341" y="70"/>
                  </a:lnTo>
                  <a:lnTo>
                    <a:pt x="215875" y="9"/>
                  </a:lnTo>
                  <a:lnTo>
                    <a:pt x="215620" y="0"/>
                  </a:lnTo>
                  <a:lnTo>
                    <a:pt x="215365" y="9"/>
                  </a:lnTo>
                  <a:lnTo>
                    <a:pt x="214899" y="70"/>
                  </a:lnTo>
                  <a:lnTo>
                    <a:pt x="214485" y="194"/>
                  </a:lnTo>
                  <a:lnTo>
                    <a:pt x="214116" y="370"/>
                  </a:lnTo>
                  <a:lnTo>
                    <a:pt x="213632" y="704"/>
                  </a:lnTo>
                  <a:lnTo>
                    <a:pt x="213060" y="1249"/>
                  </a:lnTo>
                  <a:lnTo>
                    <a:pt x="212787" y="1540"/>
                  </a:lnTo>
                  <a:lnTo>
                    <a:pt x="212497" y="1856"/>
                  </a:lnTo>
                  <a:lnTo>
                    <a:pt x="211872" y="2446"/>
                  </a:lnTo>
                  <a:lnTo>
                    <a:pt x="211327" y="2806"/>
                  </a:lnTo>
                  <a:lnTo>
                    <a:pt x="210913" y="3000"/>
                  </a:lnTo>
                  <a:lnTo>
                    <a:pt x="210447" y="3141"/>
                  </a:lnTo>
                  <a:lnTo>
                    <a:pt x="209919" y="3220"/>
                  </a:lnTo>
                  <a:lnTo>
                    <a:pt x="209629" y="3229"/>
                  </a:lnTo>
                  <a:lnTo>
                    <a:pt x="209339" y="3220"/>
                  </a:lnTo>
                  <a:lnTo>
                    <a:pt x="208811" y="3141"/>
                  </a:lnTo>
                  <a:lnTo>
                    <a:pt x="208345" y="3000"/>
                  </a:lnTo>
                  <a:lnTo>
                    <a:pt x="207931" y="2806"/>
                  </a:lnTo>
                  <a:lnTo>
                    <a:pt x="207386" y="2446"/>
                  </a:lnTo>
                  <a:lnTo>
                    <a:pt x="206761" y="1856"/>
                  </a:lnTo>
                  <a:lnTo>
                    <a:pt x="206471" y="1540"/>
                  </a:lnTo>
                  <a:lnTo>
                    <a:pt x="206198" y="1249"/>
                  </a:lnTo>
                  <a:lnTo>
                    <a:pt x="205626" y="704"/>
                  </a:lnTo>
                  <a:lnTo>
                    <a:pt x="205134" y="370"/>
                  </a:lnTo>
                  <a:lnTo>
                    <a:pt x="204773" y="194"/>
                  </a:lnTo>
                  <a:lnTo>
                    <a:pt x="204359" y="70"/>
                  </a:lnTo>
                  <a:lnTo>
                    <a:pt x="203893" y="9"/>
                  </a:lnTo>
                  <a:lnTo>
                    <a:pt x="203638" y="0"/>
                  </a:lnTo>
                  <a:lnTo>
                    <a:pt x="203383" y="9"/>
                  </a:lnTo>
                  <a:lnTo>
                    <a:pt x="202917" y="70"/>
                  </a:lnTo>
                  <a:lnTo>
                    <a:pt x="202503" y="194"/>
                  </a:lnTo>
                  <a:lnTo>
                    <a:pt x="202143" y="370"/>
                  </a:lnTo>
                  <a:lnTo>
                    <a:pt x="201650" y="704"/>
                  </a:lnTo>
                  <a:lnTo>
                    <a:pt x="201078" y="1249"/>
                  </a:lnTo>
                  <a:lnTo>
                    <a:pt x="200805" y="1540"/>
                  </a:lnTo>
                  <a:lnTo>
                    <a:pt x="200515" y="1856"/>
                  </a:lnTo>
                  <a:lnTo>
                    <a:pt x="199890" y="2446"/>
                  </a:lnTo>
                  <a:lnTo>
                    <a:pt x="199345" y="2806"/>
                  </a:lnTo>
                  <a:lnTo>
                    <a:pt x="198932" y="3000"/>
                  </a:lnTo>
                  <a:lnTo>
                    <a:pt x="198465" y="3141"/>
                  </a:lnTo>
                  <a:lnTo>
                    <a:pt x="197946" y="3220"/>
                  </a:lnTo>
                  <a:lnTo>
                    <a:pt x="197647" y="3229"/>
                  </a:lnTo>
                  <a:lnTo>
                    <a:pt x="197357" y="3220"/>
                  </a:lnTo>
                  <a:lnTo>
                    <a:pt x="196829" y="3141"/>
                  </a:lnTo>
                  <a:lnTo>
                    <a:pt x="196363" y="3000"/>
                  </a:lnTo>
                  <a:lnTo>
                    <a:pt x="195949" y="2806"/>
                  </a:lnTo>
                  <a:lnTo>
                    <a:pt x="195404" y="2446"/>
                  </a:lnTo>
                  <a:lnTo>
                    <a:pt x="194779" y="1856"/>
                  </a:lnTo>
                  <a:lnTo>
                    <a:pt x="194489" y="1540"/>
                  </a:lnTo>
                  <a:lnTo>
                    <a:pt x="194216" y="1249"/>
                  </a:lnTo>
                  <a:lnTo>
                    <a:pt x="193644" y="704"/>
                  </a:lnTo>
                  <a:lnTo>
                    <a:pt x="193161" y="370"/>
                  </a:lnTo>
                  <a:lnTo>
                    <a:pt x="192791" y="194"/>
                  </a:lnTo>
                  <a:lnTo>
                    <a:pt x="192378" y="70"/>
                  </a:lnTo>
                  <a:lnTo>
                    <a:pt x="191920" y="9"/>
                  </a:lnTo>
                  <a:lnTo>
                    <a:pt x="191656" y="0"/>
                  </a:lnTo>
                  <a:lnTo>
                    <a:pt x="191401" y="9"/>
                  </a:lnTo>
                  <a:lnTo>
                    <a:pt x="190935" y="70"/>
                  </a:lnTo>
                  <a:lnTo>
                    <a:pt x="190530" y="194"/>
                  </a:lnTo>
                  <a:lnTo>
                    <a:pt x="190161" y="370"/>
                  </a:lnTo>
                  <a:lnTo>
                    <a:pt x="189677" y="704"/>
                  </a:lnTo>
                  <a:lnTo>
                    <a:pt x="189096" y="1249"/>
                  </a:lnTo>
                  <a:lnTo>
                    <a:pt x="188824" y="1540"/>
                  </a:lnTo>
                  <a:lnTo>
                    <a:pt x="188533" y="1856"/>
                  </a:lnTo>
                  <a:lnTo>
                    <a:pt x="187917" y="2446"/>
                  </a:lnTo>
                  <a:lnTo>
                    <a:pt x="187372" y="2806"/>
                  </a:lnTo>
                  <a:lnTo>
                    <a:pt x="186959" y="3000"/>
                  </a:lnTo>
                  <a:lnTo>
                    <a:pt x="186492" y="3141"/>
                  </a:lnTo>
                  <a:lnTo>
                    <a:pt x="185964" y="3220"/>
                  </a:lnTo>
                  <a:lnTo>
                    <a:pt x="185665" y="3229"/>
                  </a:lnTo>
                  <a:lnTo>
                    <a:pt x="185375" y="3220"/>
                  </a:lnTo>
                  <a:lnTo>
                    <a:pt x="184847" y="3141"/>
                  </a:lnTo>
                  <a:lnTo>
                    <a:pt x="184381" y="3000"/>
                  </a:lnTo>
                  <a:lnTo>
                    <a:pt x="183968" y="2806"/>
                  </a:lnTo>
                  <a:lnTo>
                    <a:pt x="183422" y="2446"/>
                  </a:lnTo>
                  <a:lnTo>
                    <a:pt x="182806" y="1856"/>
                  </a:lnTo>
                  <a:lnTo>
                    <a:pt x="182516" y="1540"/>
                  </a:lnTo>
                  <a:lnTo>
                    <a:pt x="182243" y="1249"/>
                  </a:lnTo>
                  <a:lnTo>
                    <a:pt x="181663" y="704"/>
                  </a:lnTo>
                  <a:lnTo>
                    <a:pt x="181179" y="370"/>
                  </a:lnTo>
                  <a:lnTo>
                    <a:pt x="180809" y="194"/>
                  </a:lnTo>
                  <a:lnTo>
                    <a:pt x="180405" y="70"/>
                  </a:lnTo>
                  <a:lnTo>
                    <a:pt x="179938" y="9"/>
                  </a:lnTo>
                  <a:lnTo>
                    <a:pt x="179683" y="0"/>
                  </a:lnTo>
                  <a:lnTo>
                    <a:pt x="179419" y="9"/>
                  </a:lnTo>
                  <a:lnTo>
                    <a:pt x="178962" y="70"/>
                  </a:lnTo>
                  <a:lnTo>
                    <a:pt x="178548" y="194"/>
                  </a:lnTo>
                  <a:lnTo>
                    <a:pt x="178179" y="370"/>
                  </a:lnTo>
                  <a:lnTo>
                    <a:pt x="177695" y="704"/>
                  </a:lnTo>
                  <a:lnTo>
                    <a:pt x="177123" y="1249"/>
                  </a:lnTo>
                  <a:lnTo>
                    <a:pt x="176851" y="1540"/>
                  </a:lnTo>
                  <a:lnTo>
                    <a:pt x="176560" y="1856"/>
                  </a:lnTo>
                  <a:lnTo>
                    <a:pt x="175936" y="2446"/>
                  </a:lnTo>
                  <a:lnTo>
                    <a:pt x="175390" y="2806"/>
                  </a:lnTo>
                  <a:lnTo>
                    <a:pt x="174977" y="3000"/>
                  </a:lnTo>
                  <a:lnTo>
                    <a:pt x="174511" y="3141"/>
                  </a:lnTo>
                  <a:lnTo>
                    <a:pt x="173983" y="3220"/>
                  </a:lnTo>
                  <a:lnTo>
                    <a:pt x="173692" y="3229"/>
                  </a:lnTo>
                  <a:lnTo>
                    <a:pt x="173402" y="3220"/>
                  </a:lnTo>
                  <a:lnTo>
                    <a:pt x="172874" y="3141"/>
                  </a:lnTo>
                  <a:lnTo>
                    <a:pt x="172408" y="3000"/>
                  </a:lnTo>
                  <a:lnTo>
                    <a:pt x="171995" y="2806"/>
                  </a:lnTo>
                  <a:lnTo>
                    <a:pt x="171449" y="2446"/>
                  </a:lnTo>
                  <a:lnTo>
                    <a:pt x="170824" y="1856"/>
                  </a:lnTo>
                  <a:lnTo>
                    <a:pt x="170534" y="1540"/>
                  </a:lnTo>
                  <a:lnTo>
                    <a:pt x="170261" y="1249"/>
                  </a:lnTo>
                  <a:lnTo>
                    <a:pt x="169690" y="704"/>
                  </a:lnTo>
                  <a:lnTo>
                    <a:pt x="169197" y="370"/>
                  </a:lnTo>
                  <a:lnTo>
                    <a:pt x="168836" y="194"/>
                  </a:lnTo>
                  <a:lnTo>
                    <a:pt x="168423" y="70"/>
                  </a:lnTo>
                  <a:lnTo>
                    <a:pt x="167957" y="9"/>
                  </a:lnTo>
                  <a:lnTo>
                    <a:pt x="167701" y="0"/>
                  </a:lnTo>
                  <a:lnTo>
                    <a:pt x="167446" y="9"/>
                  </a:lnTo>
                  <a:lnTo>
                    <a:pt x="166980" y="70"/>
                  </a:lnTo>
                  <a:lnTo>
                    <a:pt x="166567" y="194"/>
                  </a:lnTo>
                  <a:lnTo>
                    <a:pt x="166206" y="370"/>
                  </a:lnTo>
                  <a:lnTo>
                    <a:pt x="165713" y="704"/>
                  </a:lnTo>
                  <a:lnTo>
                    <a:pt x="165141" y="1249"/>
                  </a:lnTo>
                  <a:lnTo>
                    <a:pt x="164869" y="1540"/>
                  </a:lnTo>
                  <a:lnTo>
                    <a:pt x="164578" y="1856"/>
                  </a:lnTo>
                  <a:lnTo>
                    <a:pt x="163954" y="2446"/>
                  </a:lnTo>
                  <a:lnTo>
                    <a:pt x="163408" y="2806"/>
                  </a:lnTo>
                  <a:lnTo>
                    <a:pt x="162995" y="3000"/>
                  </a:lnTo>
                  <a:lnTo>
                    <a:pt x="162529" y="3141"/>
                  </a:lnTo>
                  <a:lnTo>
                    <a:pt x="162010" y="3220"/>
                  </a:lnTo>
                  <a:lnTo>
                    <a:pt x="161711" y="3229"/>
                  </a:lnTo>
                  <a:lnTo>
                    <a:pt x="161420" y="3220"/>
                  </a:lnTo>
                  <a:lnTo>
                    <a:pt x="160892" y="3141"/>
                  </a:lnTo>
                  <a:lnTo>
                    <a:pt x="160426" y="3000"/>
                  </a:lnTo>
                  <a:lnTo>
                    <a:pt x="160013" y="2806"/>
                  </a:lnTo>
                  <a:lnTo>
                    <a:pt x="159467" y="2446"/>
                  </a:lnTo>
                  <a:lnTo>
                    <a:pt x="158843" y="1856"/>
                  </a:lnTo>
                  <a:lnTo>
                    <a:pt x="158561" y="1540"/>
                  </a:lnTo>
                  <a:lnTo>
                    <a:pt x="158280" y="1249"/>
                  </a:lnTo>
                  <a:lnTo>
                    <a:pt x="157708" y="704"/>
                  </a:lnTo>
                  <a:lnTo>
                    <a:pt x="157224" y="370"/>
                  </a:lnTo>
                  <a:lnTo>
                    <a:pt x="156855" y="194"/>
                  </a:lnTo>
                  <a:lnTo>
                    <a:pt x="156441" y="70"/>
                  </a:lnTo>
                  <a:lnTo>
                    <a:pt x="155984" y="9"/>
                  </a:lnTo>
                  <a:lnTo>
                    <a:pt x="155728" y="0"/>
                  </a:lnTo>
                  <a:lnTo>
                    <a:pt x="155465" y="9"/>
                  </a:lnTo>
                  <a:lnTo>
                    <a:pt x="155007" y="70"/>
                  </a:lnTo>
                  <a:lnTo>
                    <a:pt x="154594" y="194"/>
                  </a:lnTo>
                  <a:lnTo>
                    <a:pt x="154224" y="370"/>
                  </a:lnTo>
                  <a:lnTo>
                    <a:pt x="153740" y="704"/>
                  </a:lnTo>
                  <a:lnTo>
                    <a:pt x="153168" y="1249"/>
                  </a:lnTo>
                  <a:lnTo>
                    <a:pt x="152887" y="1540"/>
                  </a:lnTo>
                  <a:lnTo>
                    <a:pt x="152605" y="1856"/>
                  </a:lnTo>
                  <a:lnTo>
                    <a:pt x="151981" y="2446"/>
                  </a:lnTo>
                  <a:lnTo>
                    <a:pt x="151435" y="2806"/>
                  </a:lnTo>
                  <a:lnTo>
                    <a:pt x="151022" y="3000"/>
                  </a:lnTo>
                  <a:lnTo>
                    <a:pt x="150556" y="3141"/>
                  </a:lnTo>
                  <a:lnTo>
                    <a:pt x="150028" y="3220"/>
                  </a:lnTo>
                  <a:lnTo>
                    <a:pt x="149738" y="3229"/>
                  </a:lnTo>
                  <a:lnTo>
                    <a:pt x="149438" y="3220"/>
                  </a:lnTo>
                  <a:lnTo>
                    <a:pt x="148911" y="3141"/>
                  </a:lnTo>
                  <a:lnTo>
                    <a:pt x="148453" y="3000"/>
                  </a:lnTo>
                  <a:lnTo>
                    <a:pt x="148040" y="2806"/>
                  </a:lnTo>
                  <a:lnTo>
                    <a:pt x="147494" y="2446"/>
                  </a:lnTo>
                  <a:lnTo>
                    <a:pt x="146870" y="1856"/>
                  </a:lnTo>
                  <a:lnTo>
                    <a:pt x="146579" y="1540"/>
                  </a:lnTo>
                  <a:lnTo>
                    <a:pt x="146307" y="1249"/>
                  </a:lnTo>
                  <a:lnTo>
                    <a:pt x="145735" y="704"/>
                  </a:lnTo>
                  <a:lnTo>
                    <a:pt x="145242" y="370"/>
                  </a:lnTo>
                  <a:lnTo>
                    <a:pt x="144873" y="194"/>
                  </a:lnTo>
                  <a:lnTo>
                    <a:pt x="144468" y="70"/>
                  </a:lnTo>
                  <a:lnTo>
                    <a:pt x="144002" y="9"/>
                  </a:lnTo>
                  <a:lnTo>
                    <a:pt x="143747" y="0"/>
                  </a:lnTo>
                  <a:lnTo>
                    <a:pt x="143492" y="9"/>
                  </a:lnTo>
                  <a:lnTo>
                    <a:pt x="143025" y="70"/>
                  </a:lnTo>
                  <a:lnTo>
                    <a:pt x="142612" y="194"/>
                  </a:lnTo>
                  <a:lnTo>
                    <a:pt x="142242" y="370"/>
                  </a:lnTo>
                  <a:lnTo>
                    <a:pt x="141758" y="704"/>
                  </a:lnTo>
                  <a:lnTo>
                    <a:pt x="141187" y="1249"/>
                  </a:lnTo>
                  <a:lnTo>
                    <a:pt x="140914" y="1540"/>
                  </a:lnTo>
                  <a:lnTo>
                    <a:pt x="140624" y="1856"/>
                  </a:lnTo>
                  <a:lnTo>
                    <a:pt x="139999" y="2446"/>
                  </a:lnTo>
                  <a:lnTo>
                    <a:pt x="139454" y="2806"/>
                  </a:lnTo>
                  <a:lnTo>
                    <a:pt x="139040" y="3000"/>
                  </a:lnTo>
                  <a:lnTo>
                    <a:pt x="138574" y="3141"/>
                  </a:lnTo>
                  <a:lnTo>
                    <a:pt x="138046" y="3220"/>
                  </a:lnTo>
                  <a:lnTo>
                    <a:pt x="137756" y="3229"/>
                  </a:lnTo>
                  <a:lnTo>
                    <a:pt x="137465" y="3220"/>
                  </a:lnTo>
                  <a:lnTo>
                    <a:pt x="136938" y="3141"/>
                  </a:lnTo>
                  <a:lnTo>
                    <a:pt x="136471" y="3000"/>
                  </a:lnTo>
                  <a:lnTo>
                    <a:pt x="136058" y="2806"/>
                  </a:lnTo>
                  <a:lnTo>
                    <a:pt x="135512" y="2446"/>
                  </a:lnTo>
                  <a:lnTo>
                    <a:pt x="134888" y="1856"/>
                  </a:lnTo>
                  <a:lnTo>
                    <a:pt x="134598" y="1540"/>
                  </a:lnTo>
                  <a:lnTo>
                    <a:pt x="134325" y="1249"/>
                  </a:lnTo>
                  <a:lnTo>
                    <a:pt x="133753" y="704"/>
                  </a:lnTo>
                  <a:lnTo>
                    <a:pt x="133260" y="370"/>
                  </a:lnTo>
                  <a:lnTo>
                    <a:pt x="132900" y="194"/>
                  </a:lnTo>
                  <a:lnTo>
                    <a:pt x="132486" y="70"/>
                  </a:lnTo>
                  <a:lnTo>
                    <a:pt x="132020" y="9"/>
                  </a:lnTo>
                  <a:lnTo>
                    <a:pt x="131765" y="0"/>
                  </a:lnTo>
                  <a:lnTo>
                    <a:pt x="131510" y="9"/>
                  </a:lnTo>
                  <a:lnTo>
                    <a:pt x="131043" y="70"/>
                  </a:lnTo>
                  <a:lnTo>
                    <a:pt x="130630" y="194"/>
                  </a:lnTo>
                  <a:lnTo>
                    <a:pt x="130269" y="370"/>
                  </a:lnTo>
                  <a:lnTo>
                    <a:pt x="129777" y="704"/>
                  </a:lnTo>
                  <a:lnTo>
                    <a:pt x="129205" y="1249"/>
                  </a:lnTo>
                  <a:lnTo>
                    <a:pt x="128932" y="1540"/>
                  </a:lnTo>
                  <a:lnTo>
                    <a:pt x="128642" y="1856"/>
                  </a:lnTo>
                  <a:lnTo>
                    <a:pt x="128017" y="2446"/>
                  </a:lnTo>
                  <a:lnTo>
                    <a:pt x="127472" y="2806"/>
                  </a:lnTo>
                  <a:lnTo>
                    <a:pt x="127058" y="3000"/>
                  </a:lnTo>
                  <a:lnTo>
                    <a:pt x="126592" y="3141"/>
                  </a:lnTo>
                  <a:lnTo>
                    <a:pt x="126064" y="3220"/>
                  </a:lnTo>
                  <a:lnTo>
                    <a:pt x="125774" y="3229"/>
                  </a:lnTo>
                  <a:lnTo>
                    <a:pt x="125484" y="3220"/>
                  </a:lnTo>
                  <a:lnTo>
                    <a:pt x="124956" y="3141"/>
                  </a:lnTo>
                  <a:lnTo>
                    <a:pt x="124490" y="3000"/>
                  </a:lnTo>
                  <a:lnTo>
                    <a:pt x="124076" y="2806"/>
                  </a:lnTo>
                  <a:lnTo>
                    <a:pt x="123531" y="2446"/>
                  </a:lnTo>
                  <a:lnTo>
                    <a:pt x="122906" y="1856"/>
                  </a:lnTo>
                  <a:lnTo>
                    <a:pt x="122625" y="1540"/>
                  </a:lnTo>
                  <a:lnTo>
                    <a:pt x="122343" y="1249"/>
                  </a:lnTo>
                  <a:lnTo>
                    <a:pt x="121771" y="704"/>
                  </a:lnTo>
                  <a:lnTo>
                    <a:pt x="121287" y="370"/>
                  </a:lnTo>
                  <a:lnTo>
                    <a:pt x="120918" y="194"/>
                  </a:lnTo>
                  <a:lnTo>
                    <a:pt x="120504" y="70"/>
                  </a:lnTo>
                  <a:lnTo>
                    <a:pt x="120047" y="9"/>
                  </a:lnTo>
                  <a:lnTo>
                    <a:pt x="119783" y="0"/>
                  </a:lnTo>
                  <a:lnTo>
                    <a:pt x="119528" y="9"/>
                  </a:lnTo>
                  <a:lnTo>
                    <a:pt x="119062" y="70"/>
                  </a:lnTo>
                  <a:lnTo>
                    <a:pt x="118657" y="194"/>
                  </a:lnTo>
                  <a:lnTo>
                    <a:pt x="118288" y="370"/>
                  </a:lnTo>
                  <a:lnTo>
                    <a:pt x="117804" y="704"/>
                  </a:lnTo>
                  <a:lnTo>
                    <a:pt x="117232" y="1249"/>
                  </a:lnTo>
                  <a:lnTo>
                    <a:pt x="116950" y="1540"/>
                  </a:lnTo>
                  <a:lnTo>
                    <a:pt x="116660" y="1856"/>
                  </a:lnTo>
                  <a:lnTo>
                    <a:pt x="116044" y="2446"/>
                  </a:lnTo>
                  <a:lnTo>
                    <a:pt x="115499" y="2806"/>
                  </a:lnTo>
                  <a:lnTo>
                    <a:pt x="115085" y="3000"/>
                  </a:lnTo>
                  <a:lnTo>
                    <a:pt x="114619" y="3141"/>
                  </a:lnTo>
                  <a:lnTo>
                    <a:pt x="114091" y="3220"/>
                  </a:lnTo>
                  <a:lnTo>
                    <a:pt x="113801" y="3229"/>
                  </a:lnTo>
                  <a:lnTo>
                    <a:pt x="113502" y="3220"/>
                  </a:lnTo>
                  <a:lnTo>
                    <a:pt x="112974" y="3141"/>
                  </a:lnTo>
                  <a:lnTo>
                    <a:pt x="112508" y="3000"/>
                  </a:lnTo>
                  <a:lnTo>
                    <a:pt x="112094" y="2806"/>
                  </a:lnTo>
                  <a:lnTo>
                    <a:pt x="111549" y="2446"/>
                  </a:lnTo>
                  <a:lnTo>
                    <a:pt x="110933" y="1856"/>
                  </a:lnTo>
                  <a:lnTo>
                    <a:pt x="110643" y="1540"/>
                  </a:lnTo>
                  <a:lnTo>
                    <a:pt x="110370" y="1249"/>
                  </a:lnTo>
                  <a:lnTo>
                    <a:pt x="109798" y="704"/>
                  </a:lnTo>
                  <a:lnTo>
                    <a:pt x="109306" y="370"/>
                  </a:lnTo>
                  <a:lnTo>
                    <a:pt x="108936" y="194"/>
                  </a:lnTo>
                  <a:lnTo>
                    <a:pt x="108531" y="70"/>
                  </a:lnTo>
                  <a:lnTo>
                    <a:pt x="108065" y="9"/>
                  </a:lnTo>
                  <a:lnTo>
                    <a:pt x="107810" y="0"/>
                  </a:lnTo>
                  <a:lnTo>
                    <a:pt x="107555" y="9"/>
                  </a:lnTo>
                  <a:lnTo>
                    <a:pt x="107089" y="70"/>
                  </a:lnTo>
                  <a:lnTo>
                    <a:pt x="106675" y="194"/>
                  </a:lnTo>
                  <a:lnTo>
                    <a:pt x="106306" y="370"/>
                  </a:lnTo>
                  <a:lnTo>
                    <a:pt x="105822" y="704"/>
                  </a:lnTo>
                  <a:lnTo>
                    <a:pt x="105250" y="1249"/>
                  </a:lnTo>
                  <a:lnTo>
                    <a:pt x="104977" y="1540"/>
                  </a:lnTo>
                  <a:lnTo>
                    <a:pt x="104687" y="1856"/>
                  </a:lnTo>
                  <a:lnTo>
                    <a:pt x="104062" y="2446"/>
                  </a:lnTo>
                  <a:lnTo>
                    <a:pt x="103517" y="2806"/>
                  </a:lnTo>
                  <a:lnTo>
                    <a:pt x="103104" y="3000"/>
                  </a:lnTo>
                  <a:lnTo>
                    <a:pt x="102637" y="3141"/>
                  </a:lnTo>
                  <a:lnTo>
                    <a:pt x="102109" y="3220"/>
                  </a:lnTo>
                  <a:lnTo>
                    <a:pt x="101819" y="3229"/>
                  </a:lnTo>
                  <a:lnTo>
                    <a:pt x="101529" y="3220"/>
                  </a:lnTo>
                  <a:lnTo>
                    <a:pt x="101001" y="3141"/>
                  </a:lnTo>
                  <a:lnTo>
                    <a:pt x="100535" y="3000"/>
                  </a:lnTo>
                  <a:lnTo>
                    <a:pt x="100121" y="2806"/>
                  </a:lnTo>
                  <a:lnTo>
                    <a:pt x="99576" y="2446"/>
                  </a:lnTo>
                  <a:lnTo>
                    <a:pt x="98951" y="1856"/>
                  </a:lnTo>
                  <a:lnTo>
                    <a:pt x="98661" y="1540"/>
                  </a:lnTo>
                  <a:lnTo>
                    <a:pt x="98388" y="1249"/>
                  </a:lnTo>
                  <a:lnTo>
                    <a:pt x="97816" y="704"/>
                  </a:lnTo>
                  <a:lnTo>
                    <a:pt x="97324" y="370"/>
                  </a:lnTo>
                  <a:lnTo>
                    <a:pt x="96963" y="194"/>
                  </a:lnTo>
                  <a:lnTo>
                    <a:pt x="96550" y="70"/>
                  </a:lnTo>
                  <a:lnTo>
                    <a:pt x="96083" y="9"/>
                  </a:lnTo>
                  <a:lnTo>
                    <a:pt x="95828" y="0"/>
                  </a:lnTo>
                  <a:lnTo>
                    <a:pt x="95573" y="9"/>
                  </a:lnTo>
                  <a:lnTo>
                    <a:pt x="95107" y="70"/>
                  </a:lnTo>
                  <a:lnTo>
                    <a:pt x="94693" y="194"/>
                  </a:lnTo>
                  <a:lnTo>
                    <a:pt x="94333" y="370"/>
                  </a:lnTo>
                  <a:lnTo>
                    <a:pt x="93840" y="704"/>
                  </a:lnTo>
                  <a:lnTo>
                    <a:pt x="93268" y="1249"/>
                  </a:lnTo>
                  <a:lnTo>
                    <a:pt x="92996" y="1540"/>
                  </a:lnTo>
                  <a:lnTo>
                    <a:pt x="92705" y="1856"/>
                  </a:lnTo>
                  <a:lnTo>
                    <a:pt x="92081" y="2446"/>
                  </a:lnTo>
                  <a:lnTo>
                    <a:pt x="91535" y="2806"/>
                  </a:lnTo>
                  <a:lnTo>
                    <a:pt x="91122" y="3000"/>
                  </a:lnTo>
                  <a:lnTo>
                    <a:pt x="90655" y="3141"/>
                  </a:lnTo>
                  <a:lnTo>
                    <a:pt x="90128" y="3220"/>
                  </a:lnTo>
                  <a:lnTo>
                    <a:pt x="89837" y="3229"/>
                  </a:lnTo>
                  <a:lnTo>
                    <a:pt x="89547" y="3220"/>
                  </a:lnTo>
                  <a:lnTo>
                    <a:pt x="89019" y="3141"/>
                  </a:lnTo>
                  <a:lnTo>
                    <a:pt x="88553" y="3000"/>
                  </a:lnTo>
                  <a:lnTo>
                    <a:pt x="88139" y="2806"/>
                  </a:lnTo>
                  <a:lnTo>
                    <a:pt x="87594" y="2446"/>
                  </a:lnTo>
                  <a:lnTo>
                    <a:pt x="86969" y="1856"/>
                  </a:lnTo>
                  <a:lnTo>
                    <a:pt x="86679" y="1540"/>
                  </a:lnTo>
                  <a:lnTo>
                    <a:pt x="86406" y="1249"/>
                  </a:lnTo>
                  <a:lnTo>
                    <a:pt x="85835" y="704"/>
                  </a:lnTo>
                  <a:lnTo>
                    <a:pt x="85351" y="370"/>
                  </a:lnTo>
                  <a:lnTo>
                    <a:pt x="84981" y="194"/>
                  </a:lnTo>
                  <a:lnTo>
                    <a:pt x="84568" y="70"/>
                  </a:lnTo>
                  <a:lnTo>
                    <a:pt x="84110" y="9"/>
                  </a:lnTo>
                  <a:lnTo>
                    <a:pt x="83846" y="0"/>
                  </a:lnTo>
                  <a:lnTo>
                    <a:pt x="83591" y="9"/>
                  </a:lnTo>
                  <a:lnTo>
                    <a:pt x="83125" y="70"/>
                  </a:lnTo>
                  <a:lnTo>
                    <a:pt x="82720" y="194"/>
                  </a:lnTo>
                  <a:lnTo>
                    <a:pt x="82351" y="370"/>
                  </a:lnTo>
                  <a:lnTo>
                    <a:pt x="81867" y="704"/>
                  </a:lnTo>
                  <a:lnTo>
                    <a:pt x="81286" y="1249"/>
                  </a:lnTo>
                  <a:lnTo>
                    <a:pt x="81014" y="1540"/>
                  </a:lnTo>
                  <a:lnTo>
                    <a:pt x="80723" y="1856"/>
                  </a:lnTo>
                  <a:lnTo>
                    <a:pt x="80108" y="2446"/>
                  </a:lnTo>
                  <a:lnTo>
                    <a:pt x="79562" y="2806"/>
                  </a:lnTo>
                  <a:lnTo>
                    <a:pt x="79149" y="3000"/>
                  </a:lnTo>
                  <a:lnTo>
                    <a:pt x="78682" y="3141"/>
                  </a:lnTo>
                  <a:lnTo>
                    <a:pt x="78155" y="3220"/>
                  </a:lnTo>
                  <a:lnTo>
                    <a:pt x="77864" y="3229"/>
                  </a:lnTo>
                  <a:lnTo>
                    <a:pt x="77565" y="3220"/>
                  </a:lnTo>
                  <a:lnTo>
                    <a:pt x="77037" y="3141"/>
                  </a:lnTo>
                  <a:lnTo>
                    <a:pt x="76571" y="3000"/>
                  </a:lnTo>
                  <a:lnTo>
                    <a:pt x="76158" y="2806"/>
                  </a:lnTo>
                  <a:lnTo>
                    <a:pt x="75612" y="2446"/>
                  </a:lnTo>
                  <a:lnTo>
                    <a:pt x="74996" y="1856"/>
                  </a:lnTo>
                  <a:lnTo>
                    <a:pt x="74706" y="1540"/>
                  </a:lnTo>
                  <a:lnTo>
                    <a:pt x="74433" y="1249"/>
                  </a:lnTo>
                  <a:lnTo>
                    <a:pt x="73862" y="704"/>
                  </a:lnTo>
                  <a:lnTo>
                    <a:pt x="73369" y="370"/>
                  </a:lnTo>
                  <a:lnTo>
                    <a:pt x="72999" y="194"/>
                  </a:lnTo>
                  <a:lnTo>
                    <a:pt x="72595" y="70"/>
                  </a:lnTo>
                  <a:lnTo>
                    <a:pt x="72129" y="9"/>
                  </a:lnTo>
                  <a:lnTo>
                    <a:pt x="71873" y="0"/>
                  </a:lnTo>
                  <a:lnTo>
                    <a:pt x="71610" y="9"/>
                  </a:lnTo>
                  <a:lnTo>
                    <a:pt x="71152" y="70"/>
                  </a:lnTo>
                  <a:lnTo>
                    <a:pt x="70739" y="194"/>
                  </a:lnTo>
                  <a:lnTo>
                    <a:pt x="70369" y="370"/>
                  </a:lnTo>
                  <a:lnTo>
                    <a:pt x="69885" y="704"/>
                  </a:lnTo>
                  <a:lnTo>
                    <a:pt x="69313" y="1249"/>
                  </a:lnTo>
                  <a:lnTo>
                    <a:pt x="69041" y="1540"/>
                  </a:lnTo>
                  <a:lnTo>
                    <a:pt x="68750" y="1856"/>
                  </a:lnTo>
                  <a:lnTo>
                    <a:pt x="68126" y="2446"/>
                  </a:lnTo>
                  <a:lnTo>
                    <a:pt x="67580" y="2806"/>
                  </a:lnTo>
                  <a:lnTo>
                    <a:pt x="67167" y="3000"/>
                  </a:lnTo>
                  <a:lnTo>
                    <a:pt x="66701" y="3141"/>
                  </a:lnTo>
                  <a:lnTo>
                    <a:pt x="66173" y="3220"/>
                  </a:lnTo>
                  <a:lnTo>
                    <a:pt x="65883" y="3229"/>
                  </a:lnTo>
                  <a:lnTo>
                    <a:pt x="65592" y="3220"/>
                  </a:lnTo>
                  <a:lnTo>
                    <a:pt x="65064" y="3141"/>
                  </a:lnTo>
                  <a:lnTo>
                    <a:pt x="64598" y="3000"/>
                  </a:lnTo>
                  <a:lnTo>
                    <a:pt x="64185" y="2806"/>
                  </a:lnTo>
                  <a:lnTo>
                    <a:pt x="63639" y="2446"/>
                  </a:lnTo>
                  <a:lnTo>
                    <a:pt x="63015" y="1856"/>
                  </a:lnTo>
                  <a:lnTo>
                    <a:pt x="62724" y="1540"/>
                  </a:lnTo>
                  <a:lnTo>
                    <a:pt x="62452" y="1249"/>
                  </a:lnTo>
                  <a:lnTo>
                    <a:pt x="61880" y="704"/>
                  </a:lnTo>
                  <a:lnTo>
                    <a:pt x="61387" y="370"/>
                  </a:lnTo>
                  <a:lnTo>
                    <a:pt x="61026" y="194"/>
                  </a:lnTo>
                  <a:lnTo>
                    <a:pt x="60613" y="70"/>
                  </a:lnTo>
                  <a:lnTo>
                    <a:pt x="60147" y="9"/>
                  </a:lnTo>
                  <a:lnTo>
                    <a:pt x="59892" y="0"/>
                  </a:lnTo>
                  <a:lnTo>
                    <a:pt x="59637" y="9"/>
                  </a:lnTo>
                  <a:lnTo>
                    <a:pt x="59170" y="70"/>
                  </a:lnTo>
                  <a:lnTo>
                    <a:pt x="58757" y="194"/>
                  </a:lnTo>
                  <a:lnTo>
                    <a:pt x="58396" y="370"/>
                  </a:lnTo>
                  <a:lnTo>
                    <a:pt x="57903" y="704"/>
                  </a:lnTo>
                  <a:lnTo>
                    <a:pt x="57332" y="1249"/>
                  </a:lnTo>
                  <a:lnTo>
                    <a:pt x="57059" y="1540"/>
                  </a:lnTo>
                  <a:lnTo>
                    <a:pt x="56769" y="1856"/>
                  </a:lnTo>
                  <a:lnTo>
                    <a:pt x="56144" y="2446"/>
                  </a:lnTo>
                  <a:lnTo>
                    <a:pt x="55599" y="2806"/>
                  </a:lnTo>
                  <a:lnTo>
                    <a:pt x="55185" y="3000"/>
                  </a:lnTo>
                  <a:lnTo>
                    <a:pt x="54719" y="3141"/>
                  </a:lnTo>
                  <a:lnTo>
                    <a:pt x="54191" y="3220"/>
                  </a:lnTo>
                  <a:lnTo>
                    <a:pt x="53901" y="3229"/>
                  </a:lnTo>
                  <a:lnTo>
                    <a:pt x="53610" y="3220"/>
                  </a:lnTo>
                  <a:lnTo>
                    <a:pt x="53083" y="3141"/>
                  </a:lnTo>
                  <a:lnTo>
                    <a:pt x="52616" y="3000"/>
                  </a:lnTo>
                  <a:lnTo>
                    <a:pt x="52203" y="2806"/>
                  </a:lnTo>
                  <a:lnTo>
                    <a:pt x="51657" y="2446"/>
                  </a:lnTo>
                  <a:lnTo>
                    <a:pt x="51033" y="1856"/>
                  </a:lnTo>
                  <a:lnTo>
                    <a:pt x="50743" y="1540"/>
                  </a:lnTo>
                  <a:lnTo>
                    <a:pt x="50470" y="1249"/>
                  </a:lnTo>
                  <a:lnTo>
                    <a:pt x="49898" y="704"/>
                  </a:lnTo>
                  <a:lnTo>
                    <a:pt x="49414" y="370"/>
                  </a:lnTo>
                  <a:lnTo>
                    <a:pt x="49045" y="194"/>
                  </a:lnTo>
                  <a:lnTo>
                    <a:pt x="48631" y="70"/>
                  </a:lnTo>
                  <a:lnTo>
                    <a:pt x="48174" y="9"/>
                  </a:lnTo>
                  <a:lnTo>
                    <a:pt x="47910" y="0"/>
                  </a:lnTo>
                  <a:lnTo>
                    <a:pt x="47655" y="9"/>
                  </a:lnTo>
                  <a:lnTo>
                    <a:pt x="47188" y="70"/>
                  </a:lnTo>
                  <a:lnTo>
                    <a:pt x="46784" y="194"/>
                  </a:lnTo>
                  <a:lnTo>
                    <a:pt x="46414" y="370"/>
                  </a:lnTo>
                  <a:lnTo>
                    <a:pt x="45930" y="704"/>
                  </a:lnTo>
                  <a:lnTo>
                    <a:pt x="45359" y="1249"/>
                  </a:lnTo>
                  <a:lnTo>
                    <a:pt x="45077" y="1540"/>
                  </a:lnTo>
                  <a:lnTo>
                    <a:pt x="44787" y="1856"/>
                  </a:lnTo>
                  <a:lnTo>
                    <a:pt x="44171" y="2446"/>
                  </a:lnTo>
                  <a:lnTo>
                    <a:pt x="43626" y="2806"/>
                  </a:lnTo>
                  <a:lnTo>
                    <a:pt x="43212" y="3000"/>
                  </a:lnTo>
                  <a:lnTo>
                    <a:pt x="42746" y="3141"/>
                  </a:lnTo>
                  <a:lnTo>
                    <a:pt x="42218" y="3220"/>
                  </a:lnTo>
                  <a:lnTo>
                    <a:pt x="41928" y="3229"/>
                  </a:lnTo>
                  <a:lnTo>
                    <a:pt x="41629" y="3220"/>
                  </a:lnTo>
                  <a:lnTo>
                    <a:pt x="41101" y="3141"/>
                  </a:lnTo>
                  <a:lnTo>
                    <a:pt x="40635" y="3000"/>
                  </a:lnTo>
                  <a:lnTo>
                    <a:pt x="40221" y="2806"/>
                  </a:lnTo>
                  <a:lnTo>
                    <a:pt x="39676" y="2446"/>
                  </a:lnTo>
                  <a:lnTo>
                    <a:pt x="39060" y="1856"/>
                  </a:lnTo>
                  <a:lnTo>
                    <a:pt x="38770" y="1540"/>
                  </a:lnTo>
                  <a:lnTo>
                    <a:pt x="38497" y="1249"/>
                  </a:lnTo>
                  <a:lnTo>
                    <a:pt x="37925" y="704"/>
                  </a:lnTo>
                  <a:lnTo>
                    <a:pt x="37432" y="370"/>
                  </a:lnTo>
                  <a:lnTo>
                    <a:pt x="37063" y="194"/>
                  </a:lnTo>
                  <a:lnTo>
                    <a:pt x="36658" y="70"/>
                  </a:lnTo>
                  <a:lnTo>
                    <a:pt x="36192" y="9"/>
                  </a:lnTo>
                  <a:lnTo>
                    <a:pt x="35937" y="0"/>
                  </a:lnTo>
                  <a:lnTo>
                    <a:pt x="35673" y="9"/>
                  </a:lnTo>
                  <a:lnTo>
                    <a:pt x="35215" y="70"/>
                  </a:lnTo>
                  <a:lnTo>
                    <a:pt x="34802" y="194"/>
                  </a:lnTo>
                  <a:lnTo>
                    <a:pt x="34432" y="370"/>
                  </a:lnTo>
                  <a:lnTo>
                    <a:pt x="33949" y="704"/>
                  </a:lnTo>
                  <a:lnTo>
                    <a:pt x="33377" y="1249"/>
                  </a:lnTo>
                  <a:lnTo>
                    <a:pt x="33104" y="1540"/>
                  </a:lnTo>
                  <a:lnTo>
                    <a:pt x="32814" y="1856"/>
                  </a:lnTo>
                  <a:lnTo>
                    <a:pt x="32189" y="2446"/>
                  </a:lnTo>
                  <a:lnTo>
                    <a:pt x="31644" y="2806"/>
                  </a:lnTo>
                  <a:lnTo>
                    <a:pt x="31230" y="3000"/>
                  </a:lnTo>
                  <a:lnTo>
                    <a:pt x="30764" y="3141"/>
                  </a:lnTo>
                  <a:lnTo>
                    <a:pt x="30236" y="3220"/>
                  </a:lnTo>
                  <a:lnTo>
                    <a:pt x="29946" y="3229"/>
                  </a:lnTo>
                  <a:lnTo>
                    <a:pt x="29656" y="3220"/>
                  </a:lnTo>
                  <a:lnTo>
                    <a:pt x="29128" y="3141"/>
                  </a:lnTo>
                  <a:lnTo>
                    <a:pt x="28662" y="3000"/>
                  </a:lnTo>
                  <a:lnTo>
                    <a:pt x="28248" y="2806"/>
                  </a:lnTo>
                  <a:lnTo>
                    <a:pt x="27703" y="2446"/>
                  </a:lnTo>
                  <a:lnTo>
                    <a:pt x="27078" y="1856"/>
                  </a:lnTo>
                  <a:lnTo>
                    <a:pt x="26788" y="1540"/>
                  </a:lnTo>
                  <a:lnTo>
                    <a:pt x="26515" y="1249"/>
                  </a:lnTo>
                  <a:lnTo>
                    <a:pt x="25943" y="704"/>
                  </a:lnTo>
                  <a:lnTo>
                    <a:pt x="25451" y="370"/>
                  </a:lnTo>
                  <a:lnTo>
                    <a:pt x="25090" y="194"/>
                  </a:lnTo>
                  <a:lnTo>
                    <a:pt x="24676" y="70"/>
                  </a:lnTo>
                  <a:lnTo>
                    <a:pt x="24210" y="9"/>
                  </a:lnTo>
                  <a:lnTo>
                    <a:pt x="23955" y="0"/>
                  </a:lnTo>
                  <a:lnTo>
                    <a:pt x="23700" y="9"/>
                  </a:lnTo>
                  <a:lnTo>
                    <a:pt x="23234" y="70"/>
                  </a:lnTo>
                  <a:lnTo>
                    <a:pt x="22829" y="194"/>
                  </a:lnTo>
                  <a:lnTo>
                    <a:pt x="22459" y="370"/>
                  </a:lnTo>
                  <a:lnTo>
                    <a:pt x="21967" y="704"/>
                  </a:lnTo>
                  <a:lnTo>
                    <a:pt x="21395" y="1249"/>
                  </a:lnTo>
                  <a:lnTo>
                    <a:pt x="21122" y="1540"/>
                  </a:lnTo>
                  <a:lnTo>
                    <a:pt x="20832" y="1856"/>
                  </a:lnTo>
                  <a:lnTo>
                    <a:pt x="20216" y="2446"/>
                  </a:lnTo>
                  <a:lnTo>
                    <a:pt x="19662" y="2806"/>
                  </a:lnTo>
                  <a:lnTo>
                    <a:pt x="19249" y="3000"/>
                  </a:lnTo>
                  <a:lnTo>
                    <a:pt x="18782" y="3141"/>
                  </a:lnTo>
                  <a:lnTo>
                    <a:pt x="18263" y="3220"/>
                  </a:lnTo>
                  <a:lnTo>
                    <a:pt x="17964" y="3229"/>
                  </a:lnTo>
                  <a:lnTo>
                    <a:pt x="17674" y="3220"/>
                  </a:lnTo>
                  <a:lnTo>
                    <a:pt x="17146" y="3141"/>
                  </a:lnTo>
                  <a:lnTo>
                    <a:pt x="16680" y="3000"/>
                  </a:lnTo>
                  <a:lnTo>
                    <a:pt x="16266" y="2806"/>
                  </a:lnTo>
                  <a:lnTo>
                    <a:pt x="15721" y="2446"/>
                  </a:lnTo>
                  <a:lnTo>
                    <a:pt x="15096" y="1856"/>
                  </a:lnTo>
                  <a:lnTo>
                    <a:pt x="14815" y="1540"/>
                  </a:lnTo>
                  <a:lnTo>
                    <a:pt x="14533" y="1249"/>
                  </a:lnTo>
                  <a:lnTo>
                    <a:pt x="13961" y="704"/>
                  </a:lnTo>
                  <a:lnTo>
                    <a:pt x="13478" y="370"/>
                  </a:lnTo>
                  <a:lnTo>
                    <a:pt x="13108" y="194"/>
                  </a:lnTo>
                  <a:lnTo>
                    <a:pt x="12695" y="70"/>
                  </a:lnTo>
                  <a:lnTo>
                    <a:pt x="12237" y="9"/>
                  </a:lnTo>
                  <a:lnTo>
                    <a:pt x="11982" y="0"/>
                  </a:lnTo>
                  <a:lnTo>
                    <a:pt x="11718" y="9"/>
                  </a:lnTo>
                  <a:lnTo>
                    <a:pt x="11261" y="70"/>
                  </a:lnTo>
                  <a:lnTo>
                    <a:pt x="10847" y="194"/>
                  </a:lnTo>
                  <a:lnTo>
                    <a:pt x="10478" y="370"/>
                  </a:lnTo>
                  <a:lnTo>
                    <a:pt x="9994" y="704"/>
                  </a:lnTo>
                  <a:lnTo>
                    <a:pt x="9422" y="1249"/>
                  </a:lnTo>
                  <a:lnTo>
                    <a:pt x="9141" y="1540"/>
                  </a:lnTo>
                  <a:lnTo>
                    <a:pt x="8859" y="1856"/>
                  </a:lnTo>
                  <a:lnTo>
                    <a:pt x="8234" y="2446"/>
                  </a:lnTo>
                  <a:lnTo>
                    <a:pt x="7689" y="2806"/>
                  </a:lnTo>
                  <a:lnTo>
                    <a:pt x="7275" y="3000"/>
                  </a:lnTo>
                  <a:lnTo>
                    <a:pt x="6809" y="3141"/>
                  </a:lnTo>
                  <a:lnTo>
                    <a:pt x="6281" y="3220"/>
                  </a:lnTo>
                  <a:lnTo>
                    <a:pt x="5991" y="3229"/>
                  </a:lnTo>
                  <a:lnTo>
                    <a:pt x="5692" y="3220"/>
                  </a:lnTo>
                  <a:lnTo>
                    <a:pt x="5173" y="3141"/>
                  </a:lnTo>
                  <a:lnTo>
                    <a:pt x="4707" y="3000"/>
                  </a:lnTo>
                  <a:lnTo>
                    <a:pt x="4293" y="2806"/>
                  </a:lnTo>
                  <a:lnTo>
                    <a:pt x="3748" y="2446"/>
                  </a:lnTo>
                  <a:lnTo>
                    <a:pt x="3123" y="1856"/>
                  </a:lnTo>
                  <a:lnTo>
                    <a:pt x="2833" y="1540"/>
                  </a:lnTo>
                  <a:lnTo>
                    <a:pt x="2560" y="1249"/>
                  </a:lnTo>
                  <a:lnTo>
                    <a:pt x="1988" y="704"/>
                  </a:lnTo>
                  <a:lnTo>
                    <a:pt x="1496" y="370"/>
                  </a:lnTo>
                  <a:lnTo>
                    <a:pt x="1135" y="194"/>
                  </a:lnTo>
                  <a:lnTo>
                    <a:pt x="722" y="70"/>
                  </a:lnTo>
                  <a:lnTo>
                    <a:pt x="255" y="9"/>
                  </a:lnTo>
                  <a:lnTo>
                    <a:pt x="0" y="0"/>
                  </a:lnTo>
                  <a:close/>
                </a:path>
              </a:pathLst>
            </a:custGeom>
            <a:solidFill>
              <a:srgbClr val="89874F"/>
            </a:solidFill>
            <a:ln w="9525"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grpSp>
      <p:grpSp>
        <p:nvGrpSpPr>
          <p:cNvPr id="49" name="Google Shape;1736;p46"/>
          <p:cNvGrpSpPr/>
          <p:nvPr/>
        </p:nvGrpSpPr>
        <p:grpSpPr>
          <a:xfrm>
            <a:off x="8730859" y="2269105"/>
            <a:ext cx="2883472" cy="2243293"/>
            <a:chOff x="2641388" y="1299530"/>
            <a:chExt cx="2162604" cy="1682470"/>
          </a:xfrm>
        </p:grpSpPr>
        <p:sp>
          <p:nvSpPr>
            <p:cNvPr id="50" name="Google Shape;1737;p46"/>
            <p:cNvSpPr/>
            <p:nvPr/>
          </p:nvSpPr>
          <p:spPr>
            <a:xfrm>
              <a:off x="4426182" y="2282194"/>
              <a:ext cx="113315" cy="186920"/>
            </a:xfrm>
            <a:custGeom>
              <a:avLst/>
              <a:gdLst/>
              <a:ahLst/>
              <a:cxnLst/>
              <a:rect l="l" t="t" r="r" b="b"/>
              <a:pathLst>
                <a:path w="3567" h="5884" extrusionOk="0">
                  <a:moveTo>
                    <a:pt x="91" y="1"/>
                  </a:moveTo>
                  <a:lnTo>
                    <a:pt x="37" y="254"/>
                  </a:lnTo>
                  <a:lnTo>
                    <a:pt x="1" y="1774"/>
                  </a:lnTo>
                  <a:lnTo>
                    <a:pt x="182" y="2697"/>
                  </a:lnTo>
                  <a:lnTo>
                    <a:pt x="417" y="3331"/>
                  </a:lnTo>
                  <a:lnTo>
                    <a:pt x="580" y="3639"/>
                  </a:lnTo>
                  <a:lnTo>
                    <a:pt x="761" y="3928"/>
                  </a:lnTo>
                  <a:lnTo>
                    <a:pt x="1195" y="4453"/>
                  </a:lnTo>
                  <a:lnTo>
                    <a:pt x="1919" y="5069"/>
                  </a:lnTo>
                  <a:lnTo>
                    <a:pt x="3241" y="5811"/>
                  </a:lnTo>
                  <a:lnTo>
                    <a:pt x="3494" y="5883"/>
                  </a:lnTo>
                  <a:lnTo>
                    <a:pt x="3548" y="5630"/>
                  </a:lnTo>
                  <a:lnTo>
                    <a:pt x="3566" y="4109"/>
                  </a:lnTo>
                  <a:lnTo>
                    <a:pt x="3385" y="3186"/>
                  </a:lnTo>
                  <a:lnTo>
                    <a:pt x="3150" y="2553"/>
                  </a:lnTo>
                  <a:lnTo>
                    <a:pt x="2987" y="2245"/>
                  </a:lnTo>
                  <a:lnTo>
                    <a:pt x="2806" y="1955"/>
                  </a:lnTo>
                  <a:lnTo>
                    <a:pt x="2372" y="1430"/>
                  </a:lnTo>
                  <a:lnTo>
                    <a:pt x="1666" y="815"/>
                  </a:lnTo>
                  <a:lnTo>
                    <a:pt x="326" y="73"/>
                  </a:lnTo>
                  <a:lnTo>
                    <a:pt x="91" y="1"/>
                  </a:lnTo>
                  <a:close/>
                </a:path>
              </a:pathLst>
            </a:custGeom>
            <a:solidFill>
              <a:srgbClr val="FE9D1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51" name="Google Shape;1738;p46"/>
            <p:cNvSpPr/>
            <p:nvPr/>
          </p:nvSpPr>
          <p:spPr>
            <a:xfrm>
              <a:off x="2948421" y="1303532"/>
              <a:ext cx="1548507" cy="1586469"/>
            </a:xfrm>
            <a:custGeom>
              <a:avLst/>
              <a:gdLst/>
              <a:ahLst/>
              <a:cxnLst/>
              <a:rect l="l" t="t" r="r" b="b"/>
              <a:pathLst>
                <a:path w="48745" h="49940" extrusionOk="0">
                  <a:moveTo>
                    <a:pt x="9811" y="1"/>
                  </a:moveTo>
                  <a:lnTo>
                    <a:pt x="8942" y="127"/>
                  </a:lnTo>
                  <a:lnTo>
                    <a:pt x="8490" y="272"/>
                  </a:lnTo>
                  <a:lnTo>
                    <a:pt x="7983" y="489"/>
                  </a:lnTo>
                  <a:lnTo>
                    <a:pt x="7024" y="1051"/>
                  </a:lnTo>
                  <a:lnTo>
                    <a:pt x="6137" y="1793"/>
                  </a:lnTo>
                  <a:lnTo>
                    <a:pt x="5304" y="2680"/>
                  </a:lnTo>
                  <a:lnTo>
                    <a:pt x="4544" y="3693"/>
                  </a:lnTo>
                  <a:lnTo>
                    <a:pt x="3838" y="4834"/>
                  </a:lnTo>
                  <a:lnTo>
                    <a:pt x="3205" y="6082"/>
                  </a:lnTo>
                  <a:lnTo>
                    <a:pt x="2625" y="7404"/>
                  </a:lnTo>
                  <a:lnTo>
                    <a:pt x="1847" y="9522"/>
                  </a:lnTo>
                  <a:lnTo>
                    <a:pt x="1051" y="12544"/>
                  </a:lnTo>
                  <a:lnTo>
                    <a:pt x="471" y="15658"/>
                  </a:lnTo>
                  <a:lnTo>
                    <a:pt x="128" y="18735"/>
                  </a:lnTo>
                  <a:lnTo>
                    <a:pt x="55" y="20201"/>
                  </a:lnTo>
                  <a:lnTo>
                    <a:pt x="1" y="21884"/>
                  </a:lnTo>
                  <a:lnTo>
                    <a:pt x="109" y="25269"/>
                  </a:lnTo>
                  <a:lnTo>
                    <a:pt x="471" y="28599"/>
                  </a:lnTo>
                  <a:lnTo>
                    <a:pt x="1069" y="31857"/>
                  </a:lnTo>
                  <a:lnTo>
                    <a:pt x="1901" y="34971"/>
                  </a:lnTo>
                  <a:lnTo>
                    <a:pt x="2933" y="37921"/>
                  </a:lnTo>
                  <a:lnTo>
                    <a:pt x="4164" y="40654"/>
                  </a:lnTo>
                  <a:lnTo>
                    <a:pt x="5576" y="43116"/>
                  </a:lnTo>
                  <a:lnTo>
                    <a:pt x="6354" y="44220"/>
                  </a:lnTo>
                  <a:lnTo>
                    <a:pt x="7223" y="44890"/>
                  </a:lnTo>
                  <a:lnTo>
                    <a:pt x="9141" y="46102"/>
                  </a:lnTo>
                  <a:lnTo>
                    <a:pt x="11187" y="47170"/>
                  </a:lnTo>
                  <a:lnTo>
                    <a:pt x="13377" y="48057"/>
                  </a:lnTo>
                  <a:lnTo>
                    <a:pt x="15694" y="48799"/>
                  </a:lnTo>
                  <a:lnTo>
                    <a:pt x="18083" y="49342"/>
                  </a:lnTo>
                  <a:lnTo>
                    <a:pt x="20563" y="49722"/>
                  </a:lnTo>
                  <a:lnTo>
                    <a:pt x="23097" y="49921"/>
                  </a:lnTo>
                  <a:lnTo>
                    <a:pt x="24364" y="49940"/>
                  </a:lnTo>
                  <a:lnTo>
                    <a:pt x="25649" y="49921"/>
                  </a:lnTo>
                  <a:lnTo>
                    <a:pt x="28183" y="49722"/>
                  </a:lnTo>
                  <a:lnTo>
                    <a:pt x="30645" y="49342"/>
                  </a:lnTo>
                  <a:lnTo>
                    <a:pt x="33052" y="48799"/>
                  </a:lnTo>
                  <a:lnTo>
                    <a:pt x="35351" y="48057"/>
                  </a:lnTo>
                  <a:lnTo>
                    <a:pt x="37541" y="47170"/>
                  </a:lnTo>
                  <a:lnTo>
                    <a:pt x="39604" y="46102"/>
                  </a:lnTo>
                  <a:lnTo>
                    <a:pt x="41523" y="44890"/>
                  </a:lnTo>
                  <a:lnTo>
                    <a:pt x="42392" y="44220"/>
                  </a:lnTo>
                  <a:lnTo>
                    <a:pt x="43170" y="43116"/>
                  </a:lnTo>
                  <a:lnTo>
                    <a:pt x="44582" y="40654"/>
                  </a:lnTo>
                  <a:lnTo>
                    <a:pt x="45813" y="37921"/>
                  </a:lnTo>
                  <a:lnTo>
                    <a:pt x="46844" y="34971"/>
                  </a:lnTo>
                  <a:lnTo>
                    <a:pt x="47659" y="31857"/>
                  </a:lnTo>
                  <a:lnTo>
                    <a:pt x="48274" y="28599"/>
                  </a:lnTo>
                  <a:lnTo>
                    <a:pt x="48636" y="25269"/>
                  </a:lnTo>
                  <a:lnTo>
                    <a:pt x="48745" y="21884"/>
                  </a:lnTo>
                  <a:lnTo>
                    <a:pt x="48691" y="20201"/>
                  </a:lnTo>
                  <a:lnTo>
                    <a:pt x="48618" y="18735"/>
                  </a:lnTo>
                  <a:lnTo>
                    <a:pt x="48256" y="15658"/>
                  </a:lnTo>
                  <a:lnTo>
                    <a:pt x="47695" y="12544"/>
                  </a:lnTo>
                  <a:lnTo>
                    <a:pt x="46899" y="9522"/>
                  </a:lnTo>
                  <a:lnTo>
                    <a:pt x="46120" y="7404"/>
                  </a:lnTo>
                  <a:lnTo>
                    <a:pt x="45541" y="6082"/>
                  </a:lnTo>
                  <a:lnTo>
                    <a:pt x="44908" y="4834"/>
                  </a:lnTo>
                  <a:lnTo>
                    <a:pt x="44202" y="3693"/>
                  </a:lnTo>
                  <a:lnTo>
                    <a:pt x="43442" y="2680"/>
                  </a:lnTo>
                  <a:lnTo>
                    <a:pt x="42609" y="1793"/>
                  </a:lnTo>
                  <a:lnTo>
                    <a:pt x="41722" y="1051"/>
                  </a:lnTo>
                  <a:lnTo>
                    <a:pt x="40763" y="489"/>
                  </a:lnTo>
                  <a:lnTo>
                    <a:pt x="40256" y="272"/>
                  </a:lnTo>
                  <a:lnTo>
                    <a:pt x="39803" y="127"/>
                  </a:lnTo>
                  <a:lnTo>
                    <a:pt x="38935" y="1"/>
                  </a:lnTo>
                  <a:lnTo>
                    <a:pt x="38102" y="109"/>
                  </a:lnTo>
                  <a:lnTo>
                    <a:pt x="37324" y="381"/>
                  </a:lnTo>
                  <a:lnTo>
                    <a:pt x="36600" y="815"/>
                  </a:lnTo>
                  <a:lnTo>
                    <a:pt x="35930" y="1358"/>
                  </a:lnTo>
                  <a:lnTo>
                    <a:pt x="35007" y="2354"/>
                  </a:lnTo>
                  <a:lnTo>
                    <a:pt x="33993" y="3838"/>
                  </a:lnTo>
                  <a:lnTo>
                    <a:pt x="33215" y="5304"/>
                  </a:lnTo>
                  <a:lnTo>
                    <a:pt x="32491" y="7042"/>
                  </a:lnTo>
                  <a:lnTo>
                    <a:pt x="32400" y="7313"/>
                  </a:lnTo>
                  <a:lnTo>
                    <a:pt x="32020" y="7168"/>
                  </a:lnTo>
                  <a:lnTo>
                    <a:pt x="29179" y="6499"/>
                  </a:lnTo>
                  <a:lnTo>
                    <a:pt x="27007" y="6227"/>
                  </a:lnTo>
                  <a:lnTo>
                    <a:pt x="25305" y="6137"/>
                  </a:lnTo>
                  <a:lnTo>
                    <a:pt x="24364" y="6119"/>
                  </a:lnTo>
                  <a:lnTo>
                    <a:pt x="23441" y="6137"/>
                  </a:lnTo>
                  <a:lnTo>
                    <a:pt x="21739" y="6227"/>
                  </a:lnTo>
                  <a:lnTo>
                    <a:pt x="19567" y="6499"/>
                  </a:lnTo>
                  <a:lnTo>
                    <a:pt x="16707" y="7168"/>
                  </a:lnTo>
                  <a:lnTo>
                    <a:pt x="16345" y="7313"/>
                  </a:lnTo>
                  <a:lnTo>
                    <a:pt x="16255" y="7042"/>
                  </a:lnTo>
                  <a:lnTo>
                    <a:pt x="15513" y="5304"/>
                  </a:lnTo>
                  <a:lnTo>
                    <a:pt x="14734" y="3838"/>
                  </a:lnTo>
                  <a:lnTo>
                    <a:pt x="13721" y="2354"/>
                  </a:lnTo>
                  <a:lnTo>
                    <a:pt x="12816" y="1358"/>
                  </a:lnTo>
                  <a:lnTo>
                    <a:pt x="12146" y="815"/>
                  </a:lnTo>
                  <a:lnTo>
                    <a:pt x="11422" y="381"/>
                  </a:lnTo>
                  <a:lnTo>
                    <a:pt x="10644" y="109"/>
                  </a:lnTo>
                  <a:lnTo>
                    <a:pt x="9811" y="1"/>
                  </a:lnTo>
                  <a:close/>
                </a:path>
              </a:pathLst>
            </a:custGeom>
            <a:solidFill>
              <a:srgbClr val="89874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52" name="Google Shape;1739;p46"/>
            <p:cNvSpPr/>
            <p:nvPr/>
          </p:nvSpPr>
          <p:spPr>
            <a:xfrm>
              <a:off x="3135309" y="1303532"/>
              <a:ext cx="1361619" cy="1229402"/>
            </a:xfrm>
            <a:custGeom>
              <a:avLst/>
              <a:gdLst/>
              <a:ahLst/>
              <a:cxnLst/>
              <a:rect l="l" t="t" r="r" b="b"/>
              <a:pathLst>
                <a:path w="42862" h="38700" extrusionOk="0">
                  <a:moveTo>
                    <a:pt x="3928" y="1"/>
                  </a:moveTo>
                  <a:lnTo>
                    <a:pt x="3059" y="127"/>
                  </a:lnTo>
                  <a:lnTo>
                    <a:pt x="2607" y="272"/>
                  </a:lnTo>
                  <a:lnTo>
                    <a:pt x="2245" y="417"/>
                  </a:lnTo>
                  <a:lnTo>
                    <a:pt x="1557" y="779"/>
                  </a:lnTo>
                  <a:lnTo>
                    <a:pt x="598" y="1485"/>
                  </a:lnTo>
                  <a:lnTo>
                    <a:pt x="0" y="2064"/>
                  </a:lnTo>
                  <a:lnTo>
                    <a:pt x="724" y="2010"/>
                  </a:lnTo>
                  <a:lnTo>
                    <a:pt x="2064" y="2064"/>
                  </a:lnTo>
                  <a:lnTo>
                    <a:pt x="3295" y="2300"/>
                  </a:lnTo>
                  <a:lnTo>
                    <a:pt x="4417" y="2752"/>
                  </a:lnTo>
                  <a:lnTo>
                    <a:pt x="5449" y="3494"/>
                  </a:lnTo>
                  <a:lnTo>
                    <a:pt x="6408" y="4562"/>
                  </a:lnTo>
                  <a:lnTo>
                    <a:pt x="7295" y="5992"/>
                  </a:lnTo>
                  <a:lnTo>
                    <a:pt x="8127" y="7820"/>
                  </a:lnTo>
                  <a:lnTo>
                    <a:pt x="8508" y="8906"/>
                  </a:lnTo>
                  <a:lnTo>
                    <a:pt x="8652" y="9286"/>
                  </a:lnTo>
                  <a:lnTo>
                    <a:pt x="9014" y="9956"/>
                  </a:lnTo>
                  <a:lnTo>
                    <a:pt x="9449" y="10517"/>
                  </a:lnTo>
                  <a:lnTo>
                    <a:pt x="9956" y="10951"/>
                  </a:lnTo>
                  <a:lnTo>
                    <a:pt x="10517" y="11313"/>
                  </a:lnTo>
                  <a:lnTo>
                    <a:pt x="11150" y="11603"/>
                  </a:lnTo>
                  <a:lnTo>
                    <a:pt x="12182" y="11875"/>
                  </a:lnTo>
                  <a:lnTo>
                    <a:pt x="13702" y="12037"/>
                  </a:lnTo>
                  <a:lnTo>
                    <a:pt x="15331" y="12037"/>
                  </a:lnTo>
                  <a:lnTo>
                    <a:pt x="17865" y="11893"/>
                  </a:lnTo>
                  <a:lnTo>
                    <a:pt x="19513" y="11802"/>
                  </a:lnTo>
                  <a:lnTo>
                    <a:pt x="21558" y="11712"/>
                  </a:lnTo>
                  <a:lnTo>
                    <a:pt x="24671" y="11531"/>
                  </a:lnTo>
                  <a:lnTo>
                    <a:pt x="26717" y="11513"/>
                  </a:lnTo>
                  <a:lnTo>
                    <a:pt x="28708" y="11675"/>
                  </a:lnTo>
                  <a:lnTo>
                    <a:pt x="30119" y="11947"/>
                  </a:lnTo>
                  <a:lnTo>
                    <a:pt x="31024" y="12237"/>
                  </a:lnTo>
                  <a:lnTo>
                    <a:pt x="31893" y="12599"/>
                  </a:lnTo>
                  <a:lnTo>
                    <a:pt x="32708" y="13051"/>
                  </a:lnTo>
                  <a:lnTo>
                    <a:pt x="33468" y="13630"/>
                  </a:lnTo>
                  <a:lnTo>
                    <a:pt x="34192" y="14318"/>
                  </a:lnTo>
                  <a:lnTo>
                    <a:pt x="34518" y="14716"/>
                  </a:lnTo>
                  <a:lnTo>
                    <a:pt x="34862" y="15169"/>
                  </a:lnTo>
                  <a:lnTo>
                    <a:pt x="35495" y="16164"/>
                  </a:lnTo>
                  <a:lnTo>
                    <a:pt x="36346" y="17775"/>
                  </a:lnTo>
                  <a:lnTo>
                    <a:pt x="37269" y="20201"/>
                  </a:lnTo>
                  <a:lnTo>
                    <a:pt x="37993" y="22789"/>
                  </a:lnTo>
                  <a:lnTo>
                    <a:pt x="38536" y="25468"/>
                  </a:lnTo>
                  <a:lnTo>
                    <a:pt x="38970" y="28165"/>
                  </a:lnTo>
                  <a:lnTo>
                    <a:pt x="39423" y="32075"/>
                  </a:lnTo>
                  <a:lnTo>
                    <a:pt x="39640" y="34391"/>
                  </a:lnTo>
                  <a:lnTo>
                    <a:pt x="39749" y="35496"/>
                  </a:lnTo>
                  <a:lnTo>
                    <a:pt x="39713" y="37649"/>
                  </a:lnTo>
                  <a:lnTo>
                    <a:pt x="39586" y="38699"/>
                  </a:lnTo>
                  <a:lnTo>
                    <a:pt x="40002" y="37686"/>
                  </a:lnTo>
                  <a:lnTo>
                    <a:pt x="40762" y="35568"/>
                  </a:lnTo>
                  <a:lnTo>
                    <a:pt x="41414" y="33342"/>
                  </a:lnTo>
                  <a:lnTo>
                    <a:pt x="41939" y="31043"/>
                  </a:lnTo>
                  <a:lnTo>
                    <a:pt x="42355" y="28690"/>
                  </a:lnTo>
                  <a:lnTo>
                    <a:pt x="42663" y="26282"/>
                  </a:lnTo>
                  <a:lnTo>
                    <a:pt x="42826" y="23857"/>
                  </a:lnTo>
                  <a:lnTo>
                    <a:pt x="42862" y="21432"/>
                  </a:lnTo>
                  <a:lnTo>
                    <a:pt x="42808" y="20219"/>
                  </a:lnTo>
                  <a:lnTo>
                    <a:pt x="42735" y="18735"/>
                  </a:lnTo>
                  <a:lnTo>
                    <a:pt x="42373" y="15658"/>
                  </a:lnTo>
                  <a:lnTo>
                    <a:pt x="41812" y="12544"/>
                  </a:lnTo>
                  <a:lnTo>
                    <a:pt x="41016" y="9522"/>
                  </a:lnTo>
                  <a:lnTo>
                    <a:pt x="40237" y="7404"/>
                  </a:lnTo>
                  <a:lnTo>
                    <a:pt x="39658" y="6082"/>
                  </a:lnTo>
                  <a:lnTo>
                    <a:pt x="39025" y="4834"/>
                  </a:lnTo>
                  <a:lnTo>
                    <a:pt x="38319" y="3693"/>
                  </a:lnTo>
                  <a:lnTo>
                    <a:pt x="37559" y="2680"/>
                  </a:lnTo>
                  <a:lnTo>
                    <a:pt x="36726" y="1793"/>
                  </a:lnTo>
                  <a:lnTo>
                    <a:pt x="35839" y="1051"/>
                  </a:lnTo>
                  <a:lnTo>
                    <a:pt x="34880" y="489"/>
                  </a:lnTo>
                  <a:lnTo>
                    <a:pt x="34373" y="272"/>
                  </a:lnTo>
                  <a:lnTo>
                    <a:pt x="33920" y="127"/>
                  </a:lnTo>
                  <a:lnTo>
                    <a:pt x="33052" y="1"/>
                  </a:lnTo>
                  <a:lnTo>
                    <a:pt x="32219" y="109"/>
                  </a:lnTo>
                  <a:lnTo>
                    <a:pt x="31441" y="381"/>
                  </a:lnTo>
                  <a:lnTo>
                    <a:pt x="30717" y="815"/>
                  </a:lnTo>
                  <a:lnTo>
                    <a:pt x="30047" y="1358"/>
                  </a:lnTo>
                  <a:lnTo>
                    <a:pt x="29124" y="2354"/>
                  </a:lnTo>
                  <a:lnTo>
                    <a:pt x="28110" y="3838"/>
                  </a:lnTo>
                  <a:lnTo>
                    <a:pt x="27332" y="5304"/>
                  </a:lnTo>
                  <a:lnTo>
                    <a:pt x="26608" y="7042"/>
                  </a:lnTo>
                  <a:lnTo>
                    <a:pt x="26517" y="7313"/>
                  </a:lnTo>
                  <a:lnTo>
                    <a:pt x="26137" y="7168"/>
                  </a:lnTo>
                  <a:lnTo>
                    <a:pt x="23296" y="6499"/>
                  </a:lnTo>
                  <a:lnTo>
                    <a:pt x="21124" y="6227"/>
                  </a:lnTo>
                  <a:lnTo>
                    <a:pt x="19422" y="6137"/>
                  </a:lnTo>
                  <a:lnTo>
                    <a:pt x="18481" y="6119"/>
                  </a:lnTo>
                  <a:lnTo>
                    <a:pt x="17558" y="6137"/>
                  </a:lnTo>
                  <a:lnTo>
                    <a:pt x="15856" y="6227"/>
                  </a:lnTo>
                  <a:lnTo>
                    <a:pt x="13684" y="6499"/>
                  </a:lnTo>
                  <a:lnTo>
                    <a:pt x="10824" y="7168"/>
                  </a:lnTo>
                  <a:lnTo>
                    <a:pt x="10462" y="7313"/>
                  </a:lnTo>
                  <a:lnTo>
                    <a:pt x="10372" y="7042"/>
                  </a:lnTo>
                  <a:lnTo>
                    <a:pt x="9630" y="5304"/>
                  </a:lnTo>
                  <a:lnTo>
                    <a:pt x="8851" y="3838"/>
                  </a:lnTo>
                  <a:lnTo>
                    <a:pt x="7838" y="2354"/>
                  </a:lnTo>
                  <a:lnTo>
                    <a:pt x="6933" y="1358"/>
                  </a:lnTo>
                  <a:lnTo>
                    <a:pt x="6263" y="815"/>
                  </a:lnTo>
                  <a:lnTo>
                    <a:pt x="5539" y="381"/>
                  </a:lnTo>
                  <a:lnTo>
                    <a:pt x="4761" y="109"/>
                  </a:lnTo>
                  <a:lnTo>
                    <a:pt x="3928" y="1"/>
                  </a:lnTo>
                  <a:close/>
                </a:path>
              </a:pathLst>
            </a:custGeom>
            <a:solidFill>
              <a:srgbClr val="A29F5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53" name="Google Shape;1740;p46"/>
            <p:cNvSpPr/>
            <p:nvPr/>
          </p:nvSpPr>
          <p:spPr>
            <a:xfrm>
              <a:off x="3779872" y="1499601"/>
              <a:ext cx="98956" cy="64456"/>
            </a:xfrm>
            <a:custGeom>
              <a:avLst/>
              <a:gdLst/>
              <a:ahLst/>
              <a:cxnLst/>
              <a:rect l="l" t="t" r="r" b="b"/>
              <a:pathLst>
                <a:path w="3115" h="2029" extrusionOk="0">
                  <a:moveTo>
                    <a:pt x="37" y="1"/>
                  </a:moveTo>
                  <a:lnTo>
                    <a:pt x="1" y="164"/>
                  </a:lnTo>
                  <a:lnTo>
                    <a:pt x="19" y="490"/>
                  </a:lnTo>
                  <a:lnTo>
                    <a:pt x="200" y="996"/>
                  </a:lnTo>
                  <a:lnTo>
                    <a:pt x="671" y="1612"/>
                  </a:lnTo>
                  <a:lnTo>
                    <a:pt x="1123" y="1902"/>
                  </a:lnTo>
                  <a:lnTo>
                    <a:pt x="1449" y="2010"/>
                  </a:lnTo>
                  <a:lnTo>
                    <a:pt x="1612" y="2028"/>
                  </a:lnTo>
                  <a:lnTo>
                    <a:pt x="2010" y="1992"/>
                  </a:lnTo>
                  <a:lnTo>
                    <a:pt x="2607" y="1721"/>
                  </a:lnTo>
                  <a:lnTo>
                    <a:pt x="2969" y="1250"/>
                  </a:lnTo>
                  <a:lnTo>
                    <a:pt x="3114" y="671"/>
                  </a:lnTo>
                  <a:lnTo>
                    <a:pt x="3078" y="345"/>
                  </a:lnTo>
                  <a:lnTo>
                    <a:pt x="1720" y="146"/>
                  </a:lnTo>
                  <a:lnTo>
                    <a:pt x="37" y="1"/>
                  </a:lnTo>
                  <a:close/>
                </a:path>
              </a:pathLst>
            </a:custGeom>
            <a:solidFill>
              <a:srgbClr val="75724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54" name="Google Shape;1741;p46"/>
            <p:cNvSpPr/>
            <p:nvPr/>
          </p:nvSpPr>
          <p:spPr>
            <a:xfrm>
              <a:off x="3599337" y="1497886"/>
              <a:ext cx="118493" cy="71922"/>
            </a:xfrm>
            <a:custGeom>
              <a:avLst/>
              <a:gdLst/>
              <a:ahLst/>
              <a:cxnLst/>
              <a:rect l="l" t="t" r="r" b="b"/>
              <a:pathLst>
                <a:path w="3730" h="2264" extrusionOk="0">
                  <a:moveTo>
                    <a:pt x="3729" y="1"/>
                  </a:moveTo>
                  <a:lnTo>
                    <a:pt x="2697" y="19"/>
                  </a:lnTo>
                  <a:lnTo>
                    <a:pt x="833" y="145"/>
                  </a:lnTo>
                  <a:lnTo>
                    <a:pt x="0" y="254"/>
                  </a:lnTo>
                  <a:lnTo>
                    <a:pt x="18" y="761"/>
                  </a:lnTo>
                  <a:lnTo>
                    <a:pt x="181" y="1431"/>
                  </a:lnTo>
                  <a:lnTo>
                    <a:pt x="380" y="1793"/>
                  </a:lnTo>
                  <a:lnTo>
                    <a:pt x="670" y="2064"/>
                  </a:lnTo>
                  <a:lnTo>
                    <a:pt x="1050" y="2245"/>
                  </a:lnTo>
                  <a:lnTo>
                    <a:pt x="1521" y="2263"/>
                  </a:lnTo>
                  <a:lnTo>
                    <a:pt x="2118" y="2137"/>
                  </a:lnTo>
                  <a:lnTo>
                    <a:pt x="2462" y="1992"/>
                  </a:lnTo>
                  <a:lnTo>
                    <a:pt x="2752" y="1829"/>
                  </a:lnTo>
                  <a:lnTo>
                    <a:pt x="3222" y="1413"/>
                  </a:lnTo>
                  <a:lnTo>
                    <a:pt x="3530" y="906"/>
                  </a:lnTo>
                  <a:lnTo>
                    <a:pt x="3693" y="308"/>
                  </a:lnTo>
                  <a:lnTo>
                    <a:pt x="3729" y="1"/>
                  </a:lnTo>
                  <a:close/>
                </a:path>
              </a:pathLst>
            </a:custGeom>
            <a:solidFill>
              <a:srgbClr val="75724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55" name="Google Shape;1742;p46"/>
            <p:cNvSpPr/>
            <p:nvPr/>
          </p:nvSpPr>
          <p:spPr>
            <a:xfrm>
              <a:off x="4389967" y="1868772"/>
              <a:ext cx="106389" cy="204170"/>
            </a:xfrm>
            <a:custGeom>
              <a:avLst/>
              <a:gdLst/>
              <a:ahLst/>
              <a:cxnLst/>
              <a:rect l="l" t="t" r="r" b="b"/>
              <a:pathLst>
                <a:path w="3349" h="6427" extrusionOk="0">
                  <a:moveTo>
                    <a:pt x="3132" y="0"/>
                  </a:moveTo>
                  <a:lnTo>
                    <a:pt x="2734" y="91"/>
                  </a:lnTo>
                  <a:lnTo>
                    <a:pt x="1973" y="399"/>
                  </a:lnTo>
                  <a:lnTo>
                    <a:pt x="1304" y="815"/>
                  </a:lnTo>
                  <a:lnTo>
                    <a:pt x="724" y="1322"/>
                  </a:lnTo>
                  <a:lnTo>
                    <a:pt x="290" y="1919"/>
                  </a:lnTo>
                  <a:lnTo>
                    <a:pt x="37" y="2607"/>
                  </a:lnTo>
                  <a:lnTo>
                    <a:pt x="0" y="3367"/>
                  </a:lnTo>
                  <a:lnTo>
                    <a:pt x="181" y="4182"/>
                  </a:lnTo>
                  <a:lnTo>
                    <a:pt x="399" y="4616"/>
                  </a:lnTo>
                  <a:lnTo>
                    <a:pt x="634" y="5032"/>
                  </a:lnTo>
                  <a:lnTo>
                    <a:pt x="1267" y="5702"/>
                  </a:lnTo>
                  <a:lnTo>
                    <a:pt x="2009" y="6136"/>
                  </a:lnTo>
                  <a:lnTo>
                    <a:pt x="2860" y="6390"/>
                  </a:lnTo>
                  <a:lnTo>
                    <a:pt x="3295" y="6426"/>
                  </a:lnTo>
                  <a:lnTo>
                    <a:pt x="3349" y="5430"/>
                  </a:lnTo>
                  <a:lnTo>
                    <a:pt x="3349" y="3421"/>
                  </a:lnTo>
                  <a:lnTo>
                    <a:pt x="3313" y="2426"/>
                  </a:lnTo>
                  <a:lnTo>
                    <a:pt x="3258" y="1231"/>
                  </a:lnTo>
                  <a:lnTo>
                    <a:pt x="3132" y="0"/>
                  </a:lnTo>
                  <a:close/>
                </a:path>
              </a:pathLst>
            </a:custGeom>
            <a:solidFill>
              <a:srgbClr val="75724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56" name="Google Shape;1743;p46"/>
            <p:cNvSpPr/>
            <p:nvPr/>
          </p:nvSpPr>
          <p:spPr>
            <a:xfrm>
              <a:off x="2948993" y="1771023"/>
              <a:ext cx="120780" cy="212779"/>
            </a:xfrm>
            <a:custGeom>
              <a:avLst/>
              <a:gdLst/>
              <a:ahLst/>
              <a:cxnLst/>
              <a:rect l="l" t="t" r="r" b="b"/>
              <a:pathLst>
                <a:path w="3802" h="6698" extrusionOk="0">
                  <a:moveTo>
                    <a:pt x="616" y="0"/>
                  </a:moveTo>
                  <a:lnTo>
                    <a:pt x="399" y="1394"/>
                  </a:lnTo>
                  <a:lnTo>
                    <a:pt x="110" y="4163"/>
                  </a:lnTo>
                  <a:lnTo>
                    <a:pt x="37" y="5503"/>
                  </a:lnTo>
                  <a:lnTo>
                    <a:pt x="1" y="6100"/>
                  </a:lnTo>
                  <a:lnTo>
                    <a:pt x="1" y="6697"/>
                  </a:lnTo>
                  <a:lnTo>
                    <a:pt x="544" y="6535"/>
                  </a:lnTo>
                  <a:lnTo>
                    <a:pt x="1539" y="6100"/>
                  </a:lnTo>
                  <a:lnTo>
                    <a:pt x="2408" y="5430"/>
                  </a:lnTo>
                  <a:lnTo>
                    <a:pt x="3132" y="4507"/>
                  </a:lnTo>
                  <a:lnTo>
                    <a:pt x="3404" y="3928"/>
                  </a:lnTo>
                  <a:lnTo>
                    <a:pt x="3621" y="3421"/>
                  </a:lnTo>
                  <a:lnTo>
                    <a:pt x="3802" y="2534"/>
                  </a:lnTo>
                  <a:lnTo>
                    <a:pt x="3748" y="1810"/>
                  </a:lnTo>
                  <a:lnTo>
                    <a:pt x="3494" y="1213"/>
                  </a:lnTo>
                  <a:lnTo>
                    <a:pt x="3060" y="761"/>
                  </a:lnTo>
                  <a:lnTo>
                    <a:pt x="2481" y="417"/>
                  </a:lnTo>
                  <a:lnTo>
                    <a:pt x="1793" y="181"/>
                  </a:lnTo>
                  <a:lnTo>
                    <a:pt x="1033" y="37"/>
                  </a:lnTo>
                  <a:lnTo>
                    <a:pt x="616" y="0"/>
                  </a:lnTo>
                  <a:close/>
                </a:path>
              </a:pathLst>
            </a:custGeom>
            <a:solidFill>
              <a:srgbClr val="75724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57" name="Google Shape;1744;p46"/>
            <p:cNvSpPr/>
            <p:nvPr/>
          </p:nvSpPr>
          <p:spPr>
            <a:xfrm>
              <a:off x="3717798" y="1581847"/>
              <a:ext cx="89140" cy="75924"/>
            </a:xfrm>
            <a:custGeom>
              <a:avLst/>
              <a:gdLst/>
              <a:ahLst/>
              <a:cxnLst/>
              <a:rect l="l" t="t" r="r" b="b"/>
              <a:pathLst>
                <a:path w="2806" h="2390" extrusionOk="0">
                  <a:moveTo>
                    <a:pt x="1484" y="0"/>
                  </a:moveTo>
                  <a:lnTo>
                    <a:pt x="1213" y="18"/>
                  </a:lnTo>
                  <a:lnTo>
                    <a:pt x="923" y="91"/>
                  </a:lnTo>
                  <a:lnTo>
                    <a:pt x="453" y="344"/>
                  </a:lnTo>
                  <a:lnTo>
                    <a:pt x="145" y="724"/>
                  </a:lnTo>
                  <a:lnTo>
                    <a:pt x="0" y="1177"/>
                  </a:lnTo>
                  <a:lnTo>
                    <a:pt x="18" y="1430"/>
                  </a:lnTo>
                  <a:lnTo>
                    <a:pt x="72" y="1666"/>
                  </a:lnTo>
                  <a:lnTo>
                    <a:pt x="362" y="2046"/>
                  </a:lnTo>
                  <a:lnTo>
                    <a:pt x="778" y="2299"/>
                  </a:lnTo>
                  <a:lnTo>
                    <a:pt x="1321" y="2390"/>
                  </a:lnTo>
                  <a:lnTo>
                    <a:pt x="1593" y="2371"/>
                  </a:lnTo>
                  <a:lnTo>
                    <a:pt x="1882" y="2299"/>
                  </a:lnTo>
                  <a:lnTo>
                    <a:pt x="2335" y="2046"/>
                  </a:lnTo>
                  <a:lnTo>
                    <a:pt x="2661" y="1666"/>
                  </a:lnTo>
                  <a:lnTo>
                    <a:pt x="2806" y="1213"/>
                  </a:lnTo>
                  <a:lnTo>
                    <a:pt x="2788" y="960"/>
                  </a:lnTo>
                  <a:lnTo>
                    <a:pt x="2733" y="724"/>
                  </a:lnTo>
                  <a:lnTo>
                    <a:pt x="2444" y="344"/>
                  </a:lnTo>
                  <a:lnTo>
                    <a:pt x="2009" y="91"/>
                  </a:lnTo>
                  <a:lnTo>
                    <a:pt x="1484" y="0"/>
                  </a:lnTo>
                  <a:close/>
                </a:path>
              </a:pathLst>
            </a:custGeom>
            <a:solidFill>
              <a:srgbClr val="75724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58" name="Google Shape;1745;p46"/>
            <p:cNvSpPr/>
            <p:nvPr/>
          </p:nvSpPr>
          <p:spPr>
            <a:xfrm>
              <a:off x="2979490" y="2006770"/>
              <a:ext cx="90283" cy="97780"/>
            </a:xfrm>
            <a:custGeom>
              <a:avLst/>
              <a:gdLst/>
              <a:ahLst/>
              <a:cxnLst/>
              <a:rect l="l" t="t" r="r" b="b"/>
              <a:pathLst>
                <a:path w="2842" h="3078" extrusionOk="0">
                  <a:moveTo>
                    <a:pt x="1901" y="0"/>
                  </a:moveTo>
                  <a:lnTo>
                    <a:pt x="1358" y="181"/>
                  </a:lnTo>
                  <a:lnTo>
                    <a:pt x="833" y="580"/>
                  </a:lnTo>
                  <a:lnTo>
                    <a:pt x="579" y="851"/>
                  </a:lnTo>
                  <a:lnTo>
                    <a:pt x="362" y="1141"/>
                  </a:lnTo>
                  <a:lnTo>
                    <a:pt x="91" y="1756"/>
                  </a:lnTo>
                  <a:lnTo>
                    <a:pt x="0" y="2317"/>
                  </a:lnTo>
                  <a:lnTo>
                    <a:pt x="127" y="2770"/>
                  </a:lnTo>
                  <a:lnTo>
                    <a:pt x="290" y="2933"/>
                  </a:lnTo>
                  <a:lnTo>
                    <a:pt x="471" y="3041"/>
                  </a:lnTo>
                  <a:lnTo>
                    <a:pt x="960" y="3078"/>
                  </a:lnTo>
                  <a:lnTo>
                    <a:pt x="1484" y="2897"/>
                  </a:lnTo>
                  <a:lnTo>
                    <a:pt x="2027" y="2498"/>
                  </a:lnTo>
                  <a:lnTo>
                    <a:pt x="2263" y="2227"/>
                  </a:lnTo>
                  <a:lnTo>
                    <a:pt x="2480" y="1937"/>
                  </a:lnTo>
                  <a:lnTo>
                    <a:pt x="2770" y="1322"/>
                  </a:lnTo>
                  <a:lnTo>
                    <a:pt x="2842" y="761"/>
                  </a:lnTo>
                  <a:lnTo>
                    <a:pt x="2715" y="308"/>
                  </a:lnTo>
                  <a:lnTo>
                    <a:pt x="2570" y="145"/>
                  </a:lnTo>
                  <a:lnTo>
                    <a:pt x="2371" y="37"/>
                  </a:lnTo>
                  <a:lnTo>
                    <a:pt x="1901" y="0"/>
                  </a:lnTo>
                  <a:close/>
                </a:path>
              </a:pathLst>
            </a:custGeom>
            <a:solidFill>
              <a:srgbClr val="75724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59" name="Google Shape;1746;p46"/>
            <p:cNvSpPr/>
            <p:nvPr/>
          </p:nvSpPr>
          <p:spPr>
            <a:xfrm>
              <a:off x="3133022" y="1890056"/>
              <a:ext cx="87424" cy="118461"/>
            </a:xfrm>
            <a:custGeom>
              <a:avLst/>
              <a:gdLst/>
              <a:ahLst/>
              <a:cxnLst/>
              <a:rect l="l" t="t" r="r" b="b"/>
              <a:pathLst>
                <a:path w="2752" h="3729" extrusionOk="0">
                  <a:moveTo>
                    <a:pt x="2100" y="0"/>
                  </a:moveTo>
                  <a:lnTo>
                    <a:pt x="1593" y="73"/>
                  </a:lnTo>
                  <a:lnTo>
                    <a:pt x="1050" y="416"/>
                  </a:lnTo>
                  <a:lnTo>
                    <a:pt x="561" y="959"/>
                  </a:lnTo>
                  <a:lnTo>
                    <a:pt x="362" y="1321"/>
                  </a:lnTo>
                  <a:lnTo>
                    <a:pt x="181" y="1702"/>
                  </a:lnTo>
                  <a:lnTo>
                    <a:pt x="0" y="2407"/>
                  </a:lnTo>
                  <a:lnTo>
                    <a:pt x="18" y="3041"/>
                  </a:lnTo>
                  <a:lnTo>
                    <a:pt x="253" y="3512"/>
                  </a:lnTo>
                  <a:lnTo>
                    <a:pt x="453" y="3638"/>
                  </a:lnTo>
                  <a:lnTo>
                    <a:pt x="670" y="3729"/>
                  </a:lnTo>
                  <a:lnTo>
                    <a:pt x="1177" y="3656"/>
                  </a:lnTo>
                  <a:lnTo>
                    <a:pt x="1701" y="3312"/>
                  </a:lnTo>
                  <a:lnTo>
                    <a:pt x="2190" y="2751"/>
                  </a:lnTo>
                  <a:lnTo>
                    <a:pt x="2407" y="2389"/>
                  </a:lnTo>
                  <a:lnTo>
                    <a:pt x="2570" y="2027"/>
                  </a:lnTo>
                  <a:lnTo>
                    <a:pt x="2751" y="1303"/>
                  </a:lnTo>
                  <a:lnTo>
                    <a:pt x="2733" y="688"/>
                  </a:lnTo>
                  <a:lnTo>
                    <a:pt x="2516" y="217"/>
                  </a:lnTo>
                  <a:lnTo>
                    <a:pt x="2317" y="91"/>
                  </a:lnTo>
                  <a:lnTo>
                    <a:pt x="2100" y="0"/>
                  </a:lnTo>
                  <a:close/>
                </a:path>
              </a:pathLst>
            </a:custGeom>
            <a:solidFill>
              <a:srgbClr val="75724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60" name="Google Shape;1747;p46"/>
            <p:cNvSpPr/>
            <p:nvPr/>
          </p:nvSpPr>
          <p:spPr>
            <a:xfrm>
              <a:off x="4221472" y="1858415"/>
              <a:ext cx="55244" cy="93746"/>
            </a:xfrm>
            <a:custGeom>
              <a:avLst/>
              <a:gdLst/>
              <a:ahLst/>
              <a:cxnLst/>
              <a:rect l="l" t="t" r="r" b="b"/>
              <a:pathLst>
                <a:path w="1739" h="2951" extrusionOk="0">
                  <a:moveTo>
                    <a:pt x="544" y="1"/>
                  </a:moveTo>
                  <a:lnTo>
                    <a:pt x="399" y="37"/>
                  </a:lnTo>
                  <a:lnTo>
                    <a:pt x="254" y="109"/>
                  </a:lnTo>
                  <a:lnTo>
                    <a:pt x="55" y="417"/>
                  </a:lnTo>
                  <a:lnTo>
                    <a:pt x="1" y="869"/>
                  </a:lnTo>
                  <a:lnTo>
                    <a:pt x="55" y="1412"/>
                  </a:lnTo>
                  <a:lnTo>
                    <a:pt x="146" y="1720"/>
                  </a:lnTo>
                  <a:lnTo>
                    <a:pt x="254" y="2010"/>
                  </a:lnTo>
                  <a:lnTo>
                    <a:pt x="526" y="2480"/>
                  </a:lnTo>
                  <a:lnTo>
                    <a:pt x="852" y="2806"/>
                  </a:lnTo>
                  <a:lnTo>
                    <a:pt x="1177" y="2951"/>
                  </a:lnTo>
                  <a:lnTo>
                    <a:pt x="1340" y="2915"/>
                  </a:lnTo>
                  <a:lnTo>
                    <a:pt x="1485" y="2842"/>
                  </a:lnTo>
                  <a:lnTo>
                    <a:pt x="1666" y="2535"/>
                  </a:lnTo>
                  <a:lnTo>
                    <a:pt x="1739" y="2082"/>
                  </a:lnTo>
                  <a:lnTo>
                    <a:pt x="1684" y="1539"/>
                  </a:lnTo>
                  <a:lnTo>
                    <a:pt x="1594" y="1231"/>
                  </a:lnTo>
                  <a:lnTo>
                    <a:pt x="1485" y="942"/>
                  </a:lnTo>
                  <a:lnTo>
                    <a:pt x="1214" y="471"/>
                  </a:lnTo>
                  <a:lnTo>
                    <a:pt x="888" y="145"/>
                  </a:lnTo>
                  <a:lnTo>
                    <a:pt x="544" y="1"/>
                  </a:lnTo>
                  <a:close/>
                </a:path>
              </a:pathLst>
            </a:custGeom>
            <a:solidFill>
              <a:srgbClr val="75724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61" name="Google Shape;1748;p46"/>
            <p:cNvSpPr/>
            <p:nvPr/>
          </p:nvSpPr>
          <p:spPr>
            <a:xfrm>
              <a:off x="4289327" y="1968807"/>
              <a:ext cx="39709" cy="49494"/>
            </a:xfrm>
            <a:custGeom>
              <a:avLst/>
              <a:gdLst/>
              <a:ahLst/>
              <a:cxnLst/>
              <a:rect l="l" t="t" r="r" b="b"/>
              <a:pathLst>
                <a:path w="1250" h="1558" extrusionOk="0">
                  <a:moveTo>
                    <a:pt x="490" y="1"/>
                  </a:moveTo>
                  <a:lnTo>
                    <a:pt x="363" y="37"/>
                  </a:lnTo>
                  <a:lnTo>
                    <a:pt x="254" y="73"/>
                  </a:lnTo>
                  <a:lnTo>
                    <a:pt x="73" y="272"/>
                  </a:lnTo>
                  <a:lnTo>
                    <a:pt x="1" y="526"/>
                  </a:lnTo>
                  <a:lnTo>
                    <a:pt x="1" y="815"/>
                  </a:lnTo>
                  <a:lnTo>
                    <a:pt x="37" y="978"/>
                  </a:lnTo>
                  <a:lnTo>
                    <a:pt x="109" y="1123"/>
                  </a:lnTo>
                  <a:lnTo>
                    <a:pt x="290" y="1358"/>
                  </a:lnTo>
                  <a:lnTo>
                    <a:pt x="508" y="1503"/>
                  </a:lnTo>
                  <a:lnTo>
                    <a:pt x="761" y="1557"/>
                  </a:lnTo>
                  <a:lnTo>
                    <a:pt x="870" y="1521"/>
                  </a:lnTo>
                  <a:lnTo>
                    <a:pt x="996" y="1467"/>
                  </a:lnTo>
                  <a:lnTo>
                    <a:pt x="1159" y="1286"/>
                  </a:lnTo>
                  <a:lnTo>
                    <a:pt x="1250" y="1033"/>
                  </a:lnTo>
                  <a:lnTo>
                    <a:pt x="1232" y="725"/>
                  </a:lnTo>
                  <a:lnTo>
                    <a:pt x="1195" y="580"/>
                  </a:lnTo>
                  <a:lnTo>
                    <a:pt x="1141" y="435"/>
                  </a:lnTo>
                  <a:lnTo>
                    <a:pt x="960" y="182"/>
                  </a:lnTo>
                  <a:lnTo>
                    <a:pt x="725" y="37"/>
                  </a:lnTo>
                  <a:lnTo>
                    <a:pt x="490" y="1"/>
                  </a:lnTo>
                  <a:close/>
                </a:path>
              </a:pathLst>
            </a:custGeom>
            <a:solidFill>
              <a:srgbClr val="75724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62" name="Google Shape;1749;p46"/>
            <p:cNvSpPr/>
            <p:nvPr/>
          </p:nvSpPr>
          <p:spPr>
            <a:xfrm>
              <a:off x="3110022" y="1740558"/>
              <a:ext cx="39678" cy="49462"/>
            </a:xfrm>
            <a:custGeom>
              <a:avLst/>
              <a:gdLst/>
              <a:ahLst/>
              <a:cxnLst/>
              <a:rect l="l" t="t" r="r" b="b"/>
              <a:pathLst>
                <a:path w="1249" h="1557" extrusionOk="0">
                  <a:moveTo>
                    <a:pt x="489" y="0"/>
                  </a:moveTo>
                  <a:lnTo>
                    <a:pt x="362" y="36"/>
                  </a:lnTo>
                  <a:lnTo>
                    <a:pt x="253" y="91"/>
                  </a:lnTo>
                  <a:lnTo>
                    <a:pt x="91" y="272"/>
                  </a:lnTo>
                  <a:lnTo>
                    <a:pt x="0" y="525"/>
                  </a:lnTo>
                  <a:lnTo>
                    <a:pt x="0" y="815"/>
                  </a:lnTo>
                  <a:lnTo>
                    <a:pt x="54" y="977"/>
                  </a:lnTo>
                  <a:lnTo>
                    <a:pt x="109" y="1122"/>
                  </a:lnTo>
                  <a:lnTo>
                    <a:pt x="290" y="1358"/>
                  </a:lnTo>
                  <a:lnTo>
                    <a:pt x="525" y="1520"/>
                  </a:lnTo>
                  <a:lnTo>
                    <a:pt x="760" y="1557"/>
                  </a:lnTo>
                  <a:lnTo>
                    <a:pt x="887" y="1520"/>
                  </a:lnTo>
                  <a:lnTo>
                    <a:pt x="996" y="1466"/>
                  </a:lnTo>
                  <a:lnTo>
                    <a:pt x="1177" y="1285"/>
                  </a:lnTo>
                  <a:lnTo>
                    <a:pt x="1249" y="1032"/>
                  </a:lnTo>
                  <a:lnTo>
                    <a:pt x="1249" y="742"/>
                  </a:lnTo>
                  <a:lnTo>
                    <a:pt x="1213" y="579"/>
                  </a:lnTo>
                  <a:lnTo>
                    <a:pt x="1140" y="434"/>
                  </a:lnTo>
                  <a:lnTo>
                    <a:pt x="959" y="199"/>
                  </a:lnTo>
                  <a:lnTo>
                    <a:pt x="742" y="36"/>
                  </a:lnTo>
                  <a:lnTo>
                    <a:pt x="489" y="0"/>
                  </a:lnTo>
                  <a:close/>
                </a:path>
              </a:pathLst>
            </a:custGeom>
            <a:solidFill>
              <a:srgbClr val="75724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63" name="Google Shape;1750;p46"/>
            <p:cNvSpPr/>
            <p:nvPr/>
          </p:nvSpPr>
          <p:spPr>
            <a:xfrm>
              <a:off x="4338218" y="2088412"/>
              <a:ext cx="71890" cy="84565"/>
            </a:xfrm>
            <a:custGeom>
              <a:avLst/>
              <a:gdLst/>
              <a:ahLst/>
              <a:cxnLst/>
              <a:rect l="l" t="t" r="r" b="b"/>
              <a:pathLst>
                <a:path w="2263" h="2662" extrusionOk="0">
                  <a:moveTo>
                    <a:pt x="779" y="1"/>
                  </a:moveTo>
                  <a:lnTo>
                    <a:pt x="561" y="73"/>
                  </a:lnTo>
                  <a:lnTo>
                    <a:pt x="380" y="182"/>
                  </a:lnTo>
                  <a:lnTo>
                    <a:pt x="127" y="526"/>
                  </a:lnTo>
                  <a:lnTo>
                    <a:pt x="0" y="996"/>
                  </a:lnTo>
                  <a:lnTo>
                    <a:pt x="73" y="1503"/>
                  </a:lnTo>
                  <a:lnTo>
                    <a:pt x="163" y="1775"/>
                  </a:lnTo>
                  <a:lnTo>
                    <a:pt x="290" y="2028"/>
                  </a:lnTo>
                  <a:lnTo>
                    <a:pt x="652" y="2408"/>
                  </a:lnTo>
                  <a:lnTo>
                    <a:pt x="1068" y="2643"/>
                  </a:lnTo>
                  <a:lnTo>
                    <a:pt x="1503" y="2661"/>
                  </a:lnTo>
                  <a:lnTo>
                    <a:pt x="1702" y="2589"/>
                  </a:lnTo>
                  <a:lnTo>
                    <a:pt x="1901" y="2499"/>
                  </a:lnTo>
                  <a:lnTo>
                    <a:pt x="2154" y="2137"/>
                  </a:lnTo>
                  <a:lnTo>
                    <a:pt x="2263" y="1684"/>
                  </a:lnTo>
                  <a:lnTo>
                    <a:pt x="2209" y="1159"/>
                  </a:lnTo>
                  <a:lnTo>
                    <a:pt x="2118" y="906"/>
                  </a:lnTo>
                  <a:lnTo>
                    <a:pt x="1973" y="652"/>
                  </a:lnTo>
                  <a:lnTo>
                    <a:pt x="1629" y="254"/>
                  </a:lnTo>
                  <a:lnTo>
                    <a:pt x="1213" y="37"/>
                  </a:lnTo>
                  <a:lnTo>
                    <a:pt x="779" y="1"/>
                  </a:lnTo>
                  <a:close/>
                </a:path>
              </a:pathLst>
            </a:custGeom>
            <a:solidFill>
              <a:srgbClr val="75724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64" name="Google Shape;1751;p46"/>
            <p:cNvSpPr/>
            <p:nvPr/>
          </p:nvSpPr>
          <p:spPr>
            <a:xfrm>
              <a:off x="3250308" y="2062553"/>
              <a:ext cx="944765" cy="827448"/>
            </a:xfrm>
            <a:custGeom>
              <a:avLst/>
              <a:gdLst/>
              <a:ahLst/>
              <a:cxnLst/>
              <a:rect l="l" t="t" r="r" b="b"/>
              <a:pathLst>
                <a:path w="29740" h="26047" extrusionOk="0">
                  <a:moveTo>
                    <a:pt x="14861" y="0"/>
                  </a:moveTo>
                  <a:lnTo>
                    <a:pt x="14101" y="18"/>
                  </a:lnTo>
                  <a:lnTo>
                    <a:pt x="12598" y="199"/>
                  </a:lnTo>
                  <a:lnTo>
                    <a:pt x="11150" y="579"/>
                  </a:lnTo>
                  <a:lnTo>
                    <a:pt x="9757" y="1104"/>
                  </a:lnTo>
                  <a:lnTo>
                    <a:pt x="8417" y="1792"/>
                  </a:lnTo>
                  <a:lnTo>
                    <a:pt x="7150" y="2643"/>
                  </a:lnTo>
                  <a:lnTo>
                    <a:pt x="5974" y="3638"/>
                  </a:lnTo>
                  <a:lnTo>
                    <a:pt x="4869" y="4761"/>
                  </a:lnTo>
                  <a:lnTo>
                    <a:pt x="3856" y="5991"/>
                  </a:lnTo>
                  <a:lnTo>
                    <a:pt x="2951" y="7349"/>
                  </a:lnTo>
                  <a:lnTo>
                    <a:pt x="2136" y="8815"/>
                  </a:lnTo>
                  <a:lnTo>
                    <a:pt x="1467" y="10372"/>
                  </a:lnTo>
                  <a:lnTo>
                    <a:pt x="887" y="12001"/>
                  </a:lnTo>
                  <a:lnTo>
                    <a:pt x="453" y="13720"/>
                  </a:lnTo>
                  <a:lnTo>
                    <a:pt x="163" y="15512"/>
                  </a:lnTo>
                  <a:lnTo>
                    <a:pt x="0" y="17358"/>
                  </a:lnTo>
                  <a:lnTo>
                    <a:pt x="0" y="18300"/>
                  </a:lnTo>
                  <a:lnTo>
                    <a:pt x="19" y="19422"/>
                  </a:lnTo>
                  <a:lnTo>
                    <a:pt x="236" y="21576"/>
                  </a:lnTo>
                  <a:lnTo>
                    <a:pt x="417" y="22626"/>
                  </a:lnTo>
                  <a:lnTo>
                    <a:pt x="1213" y="23024"/>
                  </a:lnTo>
                  <a:lnTo>
                    <a:pt x="2842" y="23766"/>
                  </a:lnTo>
                  <a:lnTo>
                    <a:pt x="4562" y="24399"/>
                  </a:lnTo>
                  <a:lnTo>
                    <a:pt x="6336" y="24924"/>
                  </a:lnTo>
                  <a:lnTo>
                    <a:pt x="8164" y="25359"/>
                  </a:lnTo>
                  <a:lnTo>
                    <a:pt x="10046" y="25703"/>
                  </a:lnTo>
                  <a:lnTo>
                    <a:pt x="11947" y="25920"/>
                  </a:lnTo>
                  <a:lnTo>
                    <a:pt x="13883" y="26028"/>
                  </a:lnTo>
                  <a:lnTo>
                    <a:pt x="14861" y="26047"/>
                  </a:lnTo>
                  <a:lnTo>
                    <a:pt x="15838" y="26028"/>
                  </a:lnTo>
                  <a:lnTo>
                    <a:pt x="17793" y="25920"/>
                  </a:lnTo>
                  <a:lnTo>
                    <a:pt x="19694" y="25703"/>
                  </a:lnTo>
                  <a:lnTo>
                    <a:pt x="21576" y="25359"/>
                  </a:lnTo>
                  <a:lnTo>
                    <a:pt x="23404" y="24924"/>
                  </a:lnTo>
                  <a:lnTo>
                    <a:pt x="25178" y="24399"/>
                  </a:lnTo>
                  <a:lnTo>
                    <a:pt x="26898" y="23766"/>
                  </a:lnTo>
                  <a:lnTo>
                    <a:pt x="28527" y="23024"/>
                  </a:lnTo>
                  <a:lnTo>
                    <a:pt x="29323" y="22626"/>
                  </a:lnTo>
                  <a:lnTo>
                    <a:pt x="29504" y="21576"/>
                  </a:lnTo>
                  <a:lnTo>
                    <a:pt x="29721" y="19422"/>
                  </a:lnTo>
                  <a:lnTo>
                    <a:pt x="29739" y="18300"/>
                  </a:lnTo>
                  <a:lnTo>
                    <a:pt x="29721" y="17358"/>
                  </a:lnTo>
                  <a:lnTo>
                    <a:pt x="29576" y="15512"/>
                  </a:lnTo>
                  <a:lnTo>
                    <a:pt x="29287" y="13720"/>
                  </a:lnTo>
                  <a:lnTo>
                    <a:pt x="28852" y="12001"/>
                  </a:lnTo>
                  <a:lnTo>
                    <a:pt x="28273" y="10372"/>
                  </a:lnTo>
                  <a:lnTo>
                    <a:pt x="27585" y="8815"/>
                  </a:lnTo>
                  <a:lnTo>
                    <a:pt x="26789" y="7349"/>
                  </a:lnTo>
                  <a:lnTo>
                    <a:pt x="25884" y="5991"/>
                  </a:lnTo>
                  <a:lnTo>
                    <a:pt x="24870" y="4761"/>
                  </a:lnTo>
                  <a:lnTo>
                    <a:pt x="23766" y="3638"/>
                  </a:lnTo>
                  <a:lnTo>
                    <a:pt x="22590" y="2643"/>
                  </a:lnTo>
                  <a:lnTo>
                    <a:pt x="21323" y="1792"/>
                  </a:lnTo>
                  <a:lnTo>
                    <a:pt x="19983" y="1104"/>
                  </a:lnTo>
                  <a:lnTo>
                    <a:pt x="18590" y="579"/>
                  </a:lnTo>
                  <a:lnTo>
                    <a:pt x="17142" y="199"/>
                  </a:lnTo>
                  <a:lnTo>
                    <a:pt x="15639" y="18"/>
                  </a:lnTo>
                  <a:lnTo>
                    <a:pt x="14861" y="0"/>
                  </a:lnTo>
                  <a:close/>
                </a:path>
              </a:pathLst>
            </a:custGeom>
            <a:solidFill>
              <a:srgbClr val="A29F5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65" name="Google Shape;1752;p46"/>
            <p:cNvSpPr/>
            <p:nvPr/>
          </p:nvSpPr>
          <p:spPr>
            <a:xfrm>
              <a:off x="2943243" y="1299530"/>
              <a:ext cx="1285758" cy="1595078"/>
            </a:xfrm>
            <a:custGeom>
              <a:avLst/>
              <a:gdLst/>
              <a:ahLst/>
              <a:cxnLst/>
              <a:rect l="l" t="t" r="r" b="b"/>
              <a:pathLst>
                <a:path w="40474" h="50211" extrusionOk="0">
                  <a:moveTo>
                    <a:pt x="9757" y="0"/>
                  </a:moveTo>
                  <a:lnTo>
                    <a:pt x="8979" y="127"/>
                  </a:lnTo>
                  <a:lnTo>
                    <a:pt x="8599" y="253"/>
                  </a:lnTo>
                  <a:lnTo>
                    <a:pt x="8110" y="471"/>
                  </a:lnTo>
                  <a:lnTo>
                    <a:pt x="7151" y="1032"/>
                  </a:lnTo>
                  <a:lnTo>
                    <a:pt x="6282" y="1756"/>
                  </a:lnTo>
                  <a:lnTo>
                    <a:pt x="5449" y="2607"/>
                  </a:lnTo>
                  <a:lnTo>
                    <a:pt x="4689" y="3620"/>
                  </a:lnTo>
                  <a:lnTo>
                    <a:pt x="3965" y="4742"/>
                  </a:lnTo>
                  <a:lnTo>
                    <a:pt x="3331" y="5973"/>
                  </a:lnTo>
                  <a:lnTo>
                    <a:pt x="2734" y="7276"/>
                  </a:lnTo>
                  <a:lnTo>
                    <a:pt x="1956" y="9394"/>
                  </a:lnTo>
                  <a:lnTo>
                    <a:pt x="1123" y="12435"/>
                  </a:lnTo>
                  <a:lnTo>
                    <a:pt x="508" y="15603"/>
                  </a:lnTo>
                  <a:lnTo>
                    <a:pt x="146" y="18770"/>
                  </a:lnTo>
                  <a:lnTo>
                    <a:pt x="55" y="20327"/>
                  </a:lnTo>
                  <a:lnTo>
                    <a:pt x="1" y="21992"/>
                  </a:lnTo>
                  <a:lnTo>
                    <a:pt x="128" y="25359"/>
                  </a:lnTo>
                  <a:lnTo>
                    <a:pt x="490" y="28689"/>
                  </a:lnTo>
                  <a:lnTo>
                    <a:pt x="1087" y="31947"/>
                  </a:lnTo>
                  <a:lnTo>
                    <a:pt x="1920" y="35097"/>
                  </a:lnTo>
                  <a:lnTo>
                    <a:pt x="2951" y="38083"/>
                  </a:lnTo>
                  <a:lnTo>
                    <a:pt x="4182" y="40834"/>
                  </a:lnTo>
                  <a:lnTo>
                    <a:pt x="5612" y="43314"/>
                  </a:lnTo>
                  <a:lnTo>
                    <a:pt x="6390" y="44436"/>
                  </a:lnTo>
                  <a:lnTo>
                    <a:pt x="6408" y="44454"/>
                  </a:lnTo>
                  <a:lnTo>
                    <a:pt x="7295" y="45142"/>
                  </a:lnTo>
                  <a:lnTo>
                    <a:pt x="9214" y="46355"/>
                  </a:lnTo>
                  <a:lnTo>
                    <a:pt x="11277" y="47423"/>
                  </a:lnTo>
                  <a:lnTo>
                    <a:pt x="13486" y="48328"/>
                  </a:lnTo>
                  <a:lnTo>
                    <a:pt x="15802" y="49052"/>
                  </a:lnTo>
                  <a:lnTo>
                    <a:pt x="18210" y="49613"/>
                  </a:lnTo>
                  <a:lnTo>
                    <a:pt x="20708" y="49993"/>
                  </a:lnTo>
                  <a:lnTo>
                    <a:pt x="23242" y="50192"/>
                  </a:lnTo>
                  <a:lnTo>
                    <a:pt x="24527" y="50210"/>
                  </a:lnTo>
                  <a:lnTo>
                    <a:pt x="24527" y="49903"/>
                  </a:lnTo>
                  <a:lnTo>
                    <a:pt x="23260" y="49885"/>
                  </a:lnTo>
                  <a:lnTo>
                    <a:pt x="20744" y="49704"/>
                  </a:lnTo>
                  <a:lnTo>
                    <a:pt x="18282" y="49323"/>
                  </a:lnTo>
                  <a:lnTo>
                    <a:pt x="15893" y="48780"/>
                  </a:lnTo>
                  <a:lnTo>
                    <a:pt x="13612" y="48038"/>
                  </a:lnTo>
                  <a:lnTo>
                    <a:pt x="11422" y="47151"/>
                  </a:lnTo>
                  <a:lnTo>
                    <a:pt x="9377" y="46102"/>
                  </a:lnTo>
                  <a:lnTo>
                    <a:pt x="7494" y="44907"/>
                  </a:lnTo>
                  <a:lnTo>
                    <a:pt x="6626" y="44237"/>
                  </a:lnTo>
                  <a:lnTo>
                    <a:pt x="5847" y="43133"/>
                  </a:lnTo>
                  <a:lnTo>
                    <a:pt x="4435" y="40672"/>
                  </a:lnTo>
                  <a:lnTo>
                    <a:pt x="3223" y="37938"/>
                  </a:lnTo>
                  <a:lnTo>
                    <a:pt x="2191" y="34988"/>
                  </a:lnTo>
                  <a:lnTo>
                    <a:pt x="1377" y="31857"/>
                  </a:lnTo>
                  <a:lnTo>
                    <a:pt x="779" y="28635"/>
                  </a:lnTo>
                  <a:lnTo>
                    <a:pt x="417" y="25322"/>
                  </a:lnTo>
                  <a:lnTo>
                    <a:pt x="309" y="21992"/>
                  </a:lnTo>
                  <a:lnTo>
                    <a:pt x="363" y="20345"/>
                  </a:lnTo>
                  <a:lnTo>
                    <a:pt x="453" y="18806"/>
                  </a:lnTo>
                  <a:lnTo>
                    <a:pt x="815" y="15675"/>
                  </a:lnTo>
                  <a:lnTo>
                    <a:pt x="1395" y="12544"/>
                  </a:lnTo>
                  <a:lnTo>
                    <a:pt x="2209" y="9557"/>
                  </a:lnTo>
                  <a:lnTo>
                    <a:pt x="2969" y="7457"/>
                  </a:lnTo>
                  <a:lnTo>
                    <a:pt x="3549" y="6154"/>
                  </a:lnTo>
                  <a:lnTo>
                    <a:pt x="4182" y="4941"/>
                  </a:lnTo>
                  <a:lnTo>
                    <a:pt x="4888" y="3837"/>
                  </a:lnTo>
                  <a:lnTo>
                    <a:pt x="5630" y="2860"/>
                  </a:lnTo>
                  <a:lnTo>
                    <a:pt x="6445" y="2009"/>
                  </a:lnTo>
                  <a:lnTo>
                    <a:pt x="7295" y="1285"/>
                  </a:lnTo>
                  <a:lnTo>
                    <a:pt x="8218" y="742"/>
                  </a:lnTo>
                  <a:lnTo>
                    <a:pt x="8707" y="543"/>
                  </a:lnTo>
                  <a:lnTo>
                    <a:pt x="9069" y="416"/>
                  </a:lnTo>
                  <a:lnTo>
                    <a:pt x="9775" y="290"/>
                  </a:lnTo>
                  <a:lnTo>
                    <a:pt x="10463" y="326"/>
                  </a:lnTo>
                  <a:lnTo>
                    <a:pt x="11169" y="489"/>
                  </a:lnTo>
                  <a:lnTo>
                    <a:pt x="11513" y="652"/>
                  </a:lnTo>
                  <a:lnTo>
                    <a:pt x="12074" y="941"/>
                  </a:lnTo>
                  <a:lnTo>
                    <a:pt x="13087" y="1792"/>
                  </a:lnTo>
                  <a:lnTo>
                    <a:pt x="13974" y="2860"/>
                  </a:lnTo>
                  <a:lnTo>
                    <a:pt x="14753" y="4000"/>
                  </a:lnTo>
                  <a:lnTo>
                    <a:pt x="15640" y="5702"/>
                  </a:lnTo>
                  <a:lnTo>
                    <a:pt x="16309" y="7294"/>
                  </a:lnTo>
                  <a:lnTo>
                    <a:pt x="16364" y="7494"/>
                  </a:lnTo>
                  <a:lnTo>
                    <a:pt x="16400" y="7548"/>
                  </a:lnTo>
                  <a:lnTo>
                    <a:pt x="16436" y="7584"/>
                  </a:lnTo>
                  <a:lnTo>
                    <a:pt x="16508" y="7602"/>
                  </a:lnTo>
                  <a:lnTo>
                    <a:pt x="16563" y="7584"/>
                  </a:lnTo>
                  <a:lnTo>
                    <a:pt x="16961" y="7421"/>
                  </a:lnTo>
                  <a:lnTo>
                    <a:pt x="19803" y="6770"/>
                  </a:lnTo>
                  <a:lnTo>
                    <a:pt x="21939" y="6498"/>
                  </a:lnTo>
                  <a:lnTo>
                    <a:pt x="23622" y="6408"/>
                  </a:lnTo>
                  <a:lnTo>
                    <a:pt x="25450" y="6408"/>
                  </a:lnTo>
                  <a:lnTo>
                    <a:pt x="27115" y="6498"/>
                  </a:lnTo>
                  <a:lnTo>
                    <a:pt x="29269" y="6770"/>
                  </a:lnTo>
                  <a:lnTo>
                    <a:pt x="32111" y="7421"/>
                  </a:lnTo>
                  <a:lnTo>
                    <a:pt x="32509" y="7584"/>
                  </a:lnTo>
                  <a:lnTo>
                    <a:pt x="32563" y="7602"/>
                  </a:lnTo>
                  <a:lnTo>
                    <a:pt x="32618" y="7584"/>
                  </a:lnTo>
                  <a:lnTo>
                    <a:pt x="32672" y="7548"/>
                  </a:lnTo>
                  <a:lnTo>
                    <a:pt x="32708" y="7494"/>
                  </a:lnTo>
                  <a:lnTo>
                    <a:pt x="32763" y="7294"/>
                  </a:lnTo>
                  <a:lnTo>
                    <a:pt x="33414" y="5702"/>
                  </a:lnTo>
                  <a:lnTo>
                    <a:pt x="34319" y="4000"/>
                  </a:lnTo>
                  <a:lnTo>
                    <a:pt x="35079" y="2860"/>
                  </a:lnTo>
                  <a:lnTo>
                    <a:pt x="35984" y="1792"/>
                  </a:lnTo>
                  <a:lnTo>
                    <a:pt x="36998" y="941"/>
                  </a:lnTo>
                  <a:lnTo>
                    <a:pt x="37559" y="652"/>
                  </a:lnTo>
                  <a:lnTo>
                    <a:pt x="37903" y="489"/>
                  </a:lnTo>
                  <a:lnTo>
                    <a:pt x="38591" y="326"/>
                  </a:lnTo>
                  <a:lnTo>
                    <a:pt x="39297" y="290"/>
                  </a:lnTo>
                  <a:lnTo>
                    <a:pt x="40003" y="416"/>
                  </a:lnTo>
                  <a:lnTo>
                    <a:pt x="40365" y="543"/>
                  </a:lnTo>
                  <a:lnTo>
                    <a:pt x="40473" y="253"/>
                  </a:lnTo>
                  <a:lnTo>
                    <a:pt x="40093" y="127"/>
                  </a:lnTo>
                  <a:lnTo>
                    <a:pt x="39315" y="0"/>
                  </a:lnTo>
                  <a:lnTo>
                    <a:pt x="38555" y="18"/>
                  </a:lnTo>
                  <a:lnTo>
                    <a:pt x="37794" y="217"/>
                  </a:lnTo>
                  <a:lnTo>
                    <a:pt x="37432" y="380"/>
                  </a:lnTo>
                  <a:lnTo>
                    <a:pt x="36889" y="652"/>
                  </a:lnTo>
                  <a:lnTo>
                    <a:pt x="35912" y="1430"/>
                  </a:lnTo>
                  <a:lnTo>
                    <a:pt x="35061" y="2389"/>
                  </a:lnTo>
                  <a:lnTo>
                    <a:pt x="34301" y="3439"/>
                  </a:lnTo>
                  <a:lnTo>
                    <a:pt x="33396" y="5050"/>
                  </a:lnTo>
                  <a:lnTo>
                    <a:pt x="32636" y="6788"/>
                  </a:lnTo>
                  <a:lnTo>
                    <a:pt x="32473" y="7240"/>
                  </a:lnTo>
                  <a:lnTo>
                    <a:pt x="32147" y="7132"/>
                  </a:lnTo>
                  <a:lnTo>
                    <a:pt x="30862" y="6788"/>
                  </a:lnTo>
                  <a:lnTo>
                    <a:pt x="28835" y="6389"/>
                  </a:lnTo>
                  <a:lnTo>
                    <a:pt x="26138" y="6118"/>
                  </a:lnTo>
                  <a:lnTo>
                    <a:pt x="24527" y="6100"/>
                  </a:lnTo>
                  <a:lnTo>
                    <a:pt x="22934" y="6118"/>
                  </a:lnTo>
                  <a:lnTo>
                    <a:pt x="20237" y="6389"/>
                  </a:lnTo>
                  <a:lnTo>
                    <a:pt x="18210" y="6788"/>
                  </a:lnTo>
                  <a:lnTo>
                    <a:pt x="16925" y="7132"/>
                  </a:lnTo>
                  <a:lnTo>
                    <a:pt x="16599" y="7240"/>
                  </a:lnTo>
                  <a:lnTo>
                    <a:pt x="16436" y="6788"/>
                  </a:lnTo>
                  <a:lnTo>
                    <a:pt x="15676" y="5050"/>
                  </a:lnTo>
                  <a:lnTo>
                    <a:pt x="14771" y="3439"/>
                  </a:lnTo>
                  <a:lnTo>
                    <a:pt x="14011" y="2389"/>
                  </a:lnTo>
                  <a:lnTo>
                    <a:pt x="13142" y="1430"/>
                  </a:lnTo>
                  <a:lnTo>
                    <a:pt x="12164" y="652"/>
                  </a:lnTo>
                  <a:lnTo>
                    <a:pt x="11639" y="380"/>
                  </a:lnTo>
                  <a:lnTo>
                    <a:pt x="11259" y="217"/>
                  </a:lnTo>
                  <a:lnTo>
                    <a:pt x="10517" y="18"/>
                  </a:lnTo>
                  <a:lnTo>
                    <a:pt x="9757" y="0"/>
                  </a:lnTo>
                  <a:close/>
                </a:path>
              </a:pathLst>
            </a:custGeom>
            <a:solidFill>
              <a:srgbClr val="19191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66" name="Google Shape;1753;p46"/>
            <p:cNvSpPr/>
            <p:nvPr/>
          </p:nvSpPr>
          <p:spPr>
            <a:xfrm>
              <a:off x="3216380" y="1299530"/>
              <a:ext cx="1285154" cy="1595078"/>
            </a:xfrm>
            <a:custGeom>
              <a:avLst/>
              <a:gdLst/>
              <a:ahLst/>
              <a:cxnLst/>
              <a:rect l="l" t="t" r="r" b="b"/>
              <a:pathLst>
                <a:path w="40455" h="50211" extrusionOk="0">
                  <a:moveTo>
                    <a:pt x="1159" y="0"/>
                  </a:moveTo>
                  <a:lnTo>
                    <a:pt x="381" y="127"/>
                  </a:lnTo>
                  <a:lnTo>
                    <a:pt x="1" y="253"/>
                  </a:lnTo>
                  <a:lnTo>
                    <a:pt x="109" y="543"/>
                  </a:lnTo>
                  <a:lnTo>
                    <a:pt x="471" y="416"/>
                  </a:lnTo>
                  <a:lnTo>
                    <a:pt x="1177" y="290"/>
                  </a:lnTo>
                  <a:lnTo>
                    <a:pt x="1865" y="326"/>
                  </a:lnTo>
                  <a:lnTo>
                    <a:pt x="2571" y="489"/>
                  </a:lnTo>
                  <a:lnTo>
                    <a:pt x="2915" y="652"/>
                  </a:lnTo>
                  <a:lnTo>
                    <a:pt x="3476" y="941"/>
                  </a:lnTo>
                  <a:lnTo>
                    <a:pt x="4489" y="1792"/>
                  </a:lnTo>
                  <a:lnTo>
                    <a:pt x="5376" y="2860"/>
                  </a:lnTo>
                  <a:lnTo>
                    <a:pt x="6155" y="4000"/>
                  </a:lnTo>
                  <a:lnTo>
                    <a:pt x="7042" y="5702"/>
                  </a:lnTo>
                  <a:lnTo>
                    <a:pt x="7711" y="7294"/>
                  </a:lnTo>
                  <a:lnTo>
                    <a:pt x="7766" y="7494"/>
                  </a:lnTo>
                  <a:lnTo>
                    <a:pt x="7802" y="7548"/>
                  </a:lnTo>
                  <a:lnTo>
                    <a:pt x="7838" y="7584"/>
                  </a:lnTo>
                  <a:lnTo>
                    <a:pt x="7910" y="7602"/>
                  </a:lnTo>
                  <a:lnTo>
                    <a:pt x="7965" y="7584"/>
                  </a:lnTo>
                  <a:lnTo>
                    <a:pt x="8363" y="7421"/>
                  </a:lnTo>
                  <a:lnTo>
                    <a:pt x="11205" y="6770"/>
                  </a:lnTo>
                  <a:lnTo>
                    <a:pt x="13341" y="6498"/>
                  </a:lnTo>
                  <a:lnTo>
                    <a:pt x="15024" y="6408"/>
                  </a:lnTo>
                  <a:lnTo>
                    <a:pt x="16852" y="6408"/>
                  </a:lnTo>
                  <a:lnTo>
                    <a:pt x="18517" y="6498"/>
                  </a:lnTo>
                  <a:lnTo>
                    <a:pt x="20671" y="6770"/>
                  </a:lnTo>
                  <a:lnTo>
                    <a:pt x="23513" y="7421"/>
                  </a:lnTo>
                  <a:lnTo>
                    <a:pt x="23911" y="7584"/>
                  </a:lnTo>
                  <a:lnTo>
                    <a:pt x="23965" y="7602"/>
                  </a:lnTo>
                  <a:lnTo>
                    <a:pt x="24020" y="7584"/>
                  </a:lnTo>
                  <a:lnTo>
                    <a:pt x="24074" y="7548"/>
                  </a:lnTo>
                  <a:lnTo>
                    <a:pt x="24110" y="7494"/>
                  </a:lnTo>
                  <a:lnTo>
                    <a:pt x="24165" y="7294"/>
                  </a:lnTo>
                  <a:lnTo>
                    <a:pt x="24816" y="5702"/>
                  </a:lnTo>
                  <a:lnTo>
                    <a:pt x="25721" y="4000"/>
                  </a:lnTo>
                  <a:lnTo>
                    <a:pt x="26481" y="2860"/>
                  </a:lnTo>
                  <a:lnTo>
                    <a:pt x="27386" y="1792"/>
                  </a:lnTo>
                  <a:lnTo>
                    <a:pt x="28400" y="941"/>
                  </a:lnTo>
                  <a:lnTo>
                    <a:pt x="28961" y="652"/>
                  </a:lnTo>
                  <a:lnTo>
                    <a:pt x="29305" y="489"/>
                  </a:lnTo>
                  <a:lnTo>
                    <a:pt x="29993" y="326"/>
                  </a:lnTo>
                  <a:lnTo>
                    <a:pt x="30699" y="290"/>
                  </a:lnTo>
                  <a:lnTo>
                    <a:pt x="31405" y="416"/>
                  </a:lnTo>
                  <a:lnTo>
                    <a:pt x="31767" y="543"/>
                  </a:lnTo>
                  <a:lnTo>
                    <a:pt x="32255" y="742"/>
                  </a:lnTo>
                  <a:lnTo>
                    <a:pt x="33178" y="1285"/>
                  </a:lnTo>
                  <a:lnTo>
                    <a:pt x="34029" y="2009"/>
                  </a:lnTo>
                  <a:lnTo>
                    <a:pt x="34844" y="2860"/>
                  </a:lnTo>
                  <a:lnTo>
                    <a:pt x="35586" y="3837"/>
                  </a:lnTo>
                  <a:lnTo>
                    <a:pt x="36274" y="4941"/>
                  </a:lnTo>
                  <a:lnTo>
                    <a:pt x="36907" y="6154"/>
                  </a:lnTo>
                  <a:lnTo>
                    <a:pt x="37486" y="7457"/>
                  </a:lnTo>
                  <a:lnTo>
                    <a:pt x="38265" y="9557"/>
                  </a:lnTo>
                  <a:lnTo>
                    <a:pt x="39079" y="12544"/>
                  </a:lnTo>
                  <a:lnTo>
                    <a:pt x="39658" y="15675"/>
                  </a:lnTo>
                  <a:lnTo>
                    <a:pt x="40020" y="18806"/>
                  </a:lnTo>
                  <a:lnTo>
                    <a:pt x="40111" y="20345"/>
                  </a:lnTo>
                  <a:lnTo>
                    <a:pt x="40165" y="21992"/>
                  </a:lnTo>
                  <a:lnTo>
                    <a:pt x="40039" y="25322"/>
                  </a:lnTo>
                  <a:lnTo>
                    <a:pt x="39695" y="28635"/>
                  </a:lnTo>
                  <a:lnTo>
                    <a:pt x="39097" y="31875"/>
                  </a:lnTo>
                  <a:lnTo>
                    <a:pt x="38283" y="34988"/>
                  </a:lnTo>
                  <a:lnTo>
                    <a:pt x="37251" y="37938"/>
                  </a:lnTo>
                  <a:lnTo>
                    <a:pt x="36020" y="40672"/>
                  </a:lnTo>
                  <a:lnTo>
                    <a:pt x="34627" y="43133"/>
                  </a:lnTo>
                  <a:lnTo>
                    <a:pt x="33848" y="44237"/>
                  </a:lnTo>
                  <a:lnTo>
                    <a:pt x="32979" y="44907"/>
                  </a:lnTo>
                  <a:lnTo>
                    <a:pt x="31079" y="46102"/>
                  </a:lnTo>
                  <a:lnTo>
                    <a:pt x="29034" y="47151"/>
                  </a:lnTo>
                  <a:lnTo>
                    <a:pt x="26861" y="48038"/>
                  </a:lnTo>
                  <a:lnTo>
                    <a:pt x="24563" y="48780"/>
                  </a:lnTo>
                  <a:lnTo>
                    <a:pt x="22192" y="49323"/>
                  </a:lnTo>
                  <a:lnTo>
                    <a:pt x="19730" y="49704"/>
                  </a:lnTo>
                  <a:lnTo>
                    <a:pt x="17214" y="49885"/>
                  </a:lnTo>
                  <a:lnTo>
                    <a:pt x="15929" y="49903"/>
                  </a:lnTo>
                  <a:lnTo>
                    <a:pt x="15929" y="50210"/>
                  </a:lnTo>
                  <a:lnTo>
                    <a:pt x="17232" y="50192"/>
                  </a:lnTo>
                  <a:lnTo>
                    <a:pt x="19766" y="49993"/>
                  </a:lnTo>
                  <a:lnTo>
                    <a:pt x="22246" y="49613"/>
                  </a:lnTo>
                  <a:lnTo>
                    <a:pt x="24671" y="49052"/>
                  </a:lnTo>
                  <a:lnTo>
                    <a:pt x="26988" y="48328"/>
                  </a:lnTo>
                  <a:lnTo>
                    <a:pt x="29196" y="47423"/>
                  </a:lnTo>
                  <a:lnTo>
                    <a:pt x="31260" y="46355"/>
                  </a:lnTo>
                  <a:lnTo>
                    <a:pt x="33178" y="45142"/>
                  </a:lnTo>
                  <a:lnTo>
                    <a:pt x="34047" y="44454"/>
                  </a:lnTo>
                  <a:lnTo>
                    <a:pt x="34065" y="44454"/>
                  </a:lnTo>
                  <a:lnTo>
                    <a:pt x="34083" y="44436"/>
                  </a:lnTo>
                  <a:lnTo>
                    <a:pt x="34862" y="43314"/>
                  </a:lnTo>
                  <a:lnTo>
                    <a:pt x="36292" y="40834"/>
                  </a:lnTo>
                  <a:lnTo>
                    <a:pt x="37523" y="38083"/>
                  </a:lnTo>
                  <a:lnTo>
                    <a:pt x="38554" y="35097"/>
                  </a:lnTo>
                  <a:lnTo>
                    <a:pt x="39387" y="31947"/>
                  </a:lnTo>
                  <a:lnTo>
                    <a:pt x="39984" y="28689"/>
                  </a:lnTo>
                  <a:lnTo>
                    <a:pt x="40346" y="25359"/>
                  </a:lnTo>
                  <a:lnTo>
                    <a:pt x="40455" y="21992"/>
                  </a:lnTo>
                  <a:lnTo>
                    <a:pt x="40419" y="20327"/>
                  </a:lnTo>
                  <a:lnTo>
                    <a:pt x="40328" y="18770"/>
                  </a:lnTo>
                  <a:lnTo>
                    <a:pt x="39948" y="15603"/>
                  </a:lnTo>
                  <a:lnTo>
                    <a:pt x="39351" y="12435"/>
                  </a:lnTo>
                  <a:lnTo>
                    <a:pt x="38518" y="9394"/>
                  </a:lnTo>
                  <a:lnTo>
                    <a:pt x="37740" y="7294"/>
                  </a:lnTo>
                  <a:lnTo>
                    <a:pt x="37142" y="5973"/>
                  </a:lnTo>
                  <a:lnTo>
                    <a:pt x="36491" y="4742"/>
                  </a:lnTo>
                  <a:lnTo>
                    <a:pt x="35785" y="3620"/>
                  </a:lnTo>
                  <a:lnTo>
                    <a:pt x="35025" y="2607"/>
                  </a:lnTo>
                  <a:lnTo>
                    <a:pt x="34192" y="1756"/>
                  </a:lnTo>
                  <a:lnTo>
                    <a:pt x="33305" y="1032"/>
                  </a:lnTo>
                  <a:lnTo>
                    <a:pt x="32364" y="471"/>
                  </a:lnTo>
                  <a:lnTo>
                    <a:pt x="31875" y="253"/>
                  </a:lnTo>
                  <a:lnTo>
                    <a:pt x="31495" y="127"/>
                  </a:lnTo>
                  <a:lnTo>
                    <a:pt x="30717" y="0"/>
                  </a:lnTo>
                  <a:lnTo>
                    <a:pt x="29957" y="18"/>
                  </a:lnTo>
                  <a:lnTo>
                    <a:pt x="29196" y="217"/>
                  </a:lnTo>
                  <a:lnTo>
                    <a:pt x="28834" y="380"/>
                  </a:lnTo>
                  <a:lnTo>
                    <a:pt x="28291" y="652"/>
                  </a:lnTo>
                  <a:lnTo>
                    <a:pt x="27314" y="1430"/>
                  </a:lnTo>
                  <a:lnTo>
                    <a:pt x="26463" y="2389"/>
                  </a:lnTo>
                  <a:lnTo>
                    <a:pt x="25703" y="3439"/>
                  </a:lnTo>
                  <a:lnTo>
                    <a:pt x="24798" y="5050"/>
                  </a:lnTo>
                  <a:lnTo>
                    <a:pt x="24038" y="6788"/>
                  </a:lnTo>
                  <a:lnTo>
                    <a:pt x="23875" y="7240"/>
                  </a:lnTo>
                  <a:lnTo>
                    <a:pt x="23549" y="7132"/>
                  </a:lnTo>
                  <a:lnTo>
                    <a:pt x="22264" y="6788"/>
                  </a:lnTo>
                  <a:lnTo>
                    <a:pt x="20237" y="6389"/>
                  </a:lnTo>
                  <a:lnTo>
                    <a:pt x="17540" y="6118"/>
                  </a:lnTo>
                  <a:lnTo>
                    <a:pt x="15929" y="6100"/>
                  </a:lnTo>
                  <a:lnTo>
                    <a:pt x="14336" y="6118"/>
                  </a:lnTo>
                  <a:lnTo>
                    <a:pt x="11639" y="6389"/>
                  </a:lnTo>
                  <a:lnTo>
                    <a:pt x="9612" y="6788"/>
                  </a:lnTo>
                  <a:lnTo>
                    <a:pt x="8327" y="7132"/>
                  </a:lnTo>
                  <a:lnTo>
                    <a:pt x="8001" y="7240"/>
                  </a:lnTo>
                  <a:lnTo>
                    <a:pt x="7838" y="6788"/>
                  </a:lnTo>
                  <a:lnTo>
                    <a:pt x="7078" y="5050"/>
                  </a:lnTo>
                  <a:lnTo>
                    <a:pt x="6173" y="3439"/>
                  </a:lnTo>
                  <a:lnTo>
                    <a:pt x="5413" y="2389"/>
                  </a:lnTo>
                  <a:lnTo>
                    <a:pt x="4544" y="1430"/>
                  </a:lnTo>
                  <a:lnTo>
                    <a:pt x="3566" y="652"/>
                  </a:lnTo>
                  <a:lnTo>
                    <a:pt x="3041" y="380"/>
                  </a:lnTo>
                  <a:lnTo>
                    <a:pt x="2661" y="217"/>
                  </a:lnTo>
                  <a:lnTo>
                    <a:pt x="1919" y="18"/>
                  </a:lnTo>
                  <a:lnTo>
                    <a:pt x="1159" y="0"/>
                  </a:lnTo>
                  <a:close/>
                </a:path>
              </a:pathLst>
            </a:custGeom>
            <a:solidFill>
              <a:srgbClr val="19191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67" name="Google Shape;1754;p46"/>
            <p:cNvSpPr/>
            <p:nvPr/>
          </p:nvSpPr>
          <p:spPr>
            <a:xfrm>
              <a:off x="4063937" y="1474315"/>
              <a:ext cx="140921" cy="131708"/>
            </a:xfrm>
            <a:custGeom>
              <a:avLst/>
              <a:gdLst/>
              <a:ahLst/>
              <a:cxnLst/>
              <a:rect l="l" t="t" r="r" b="b"/>
              <a:pathLst>
                <a:path w="4436" h="4146" extrusionOk="0">
                  <a:moveTo>
                    <a:pt x="290" y="1"/>
                  </a:moveTo>
                  <a:lnTo>
                    <a:pt x="91" y="145"/>
                  </a:lnTo>
                  <a:lnTo>
                    <a:pt x="55" y="272"/>
                  </a:lnTo>
                  <a:lnTo>
                    <a:pt x="0" y="833"/>
                  </a:lnTo>
                  <a:lnTo>
                    <a:pt x="37" y="2082"/>
                  </a:lnTo>
                  <a:lnTo>
                    <a:pt x="290" y="2987"/>
                  </a:lnTo>
                  <a:lnTo>
                    <a:pt x="580" y="3494"/>
                  </a:lnTo>
                  <a:lnTo>
                    <a:pt x="996" y="3892"/>
                  </a:lnTo>
                  <a:lnTo>
                    <a:pt x="1539" y="4109"/>
                  </a:lnTo>
                  <a:lnTo>
                    <a:pt x="1865" y="4146"/>
                  </a:lnTo>
                  <a:lnTo>
                    <a:pt x="2245" y="4146"/>
                  </a:lnTo>
                  <a:lnTo>
                    <a:pt x="2860" y="3965"/>
                  </a:lnTo>
                  <a:lnTo>
                    <a:pt x="3367" y="3621"/>
                  </a:lnTo>
                  <a:lnTo>
                    <a:pt x="3765" y="3132"/>
                  </a:lnTo>
                  <a:lnTo>
                    <a:pt x="4073" y="2553"/>
                  </a:lnTo>
                  <a:lnTo>
                    <a:pt x="4272" y="1901"/>
                  </a:lnTo>
                  <a:lnTo>
                    <a:pt x="4435" y="906"/>
                  </a:lnTo>
                  <a:lnTo>
                    <a:pt x="4435" y="272"/>
                  </a:lnTo>
                  <a:lnTo>
                    <a:pt x="4399" y="145"/>
                  </a:lnTo>
                  <a:lnTo>
                    <a:pt x="4218" y="1"/>
                  </a:lnTo>
                  <a:lnTo>
                    <a:pt x="3983" y="1"/>
                  </a:lnTo>
                  <a:lnTo>
                    <a:pt x="3820" y="145"/>
                  </a:lnTo>
                  <a:lnTo>
                    <a:pt x="3802" y="272"/>
                  </a:lnTo>
                  <a:lnTo>
                    <a:pt x="3820" y="761"/>
                  </a:lnTo>
                  <a:lnTo>
                    <a:pt x="3693" y="1811"/>
                  </a:lnTo>
                  <a:lnTo>
                    <a:pt x="3421" y="2553"/>
                  </a:lnTo>
                  <a:lnTo>
                    <a:pt x="3132" y="2969"/>
                  </a:lnTo>
                  <a:lnTo>
                    <a:pt x="2788" y="3295"/>
                  </a:lnTo>
                  <a:lnTo>
                    <a:pt x="2317" y="3494"/>
                  </a:lnTo>
                  <a:lnTo>
                    <a:pt x="2046" y="3530"/>
                  </a:lnTo>
                  <a:lnTo>
                    <a:pt x="1774" y="3548"/>
                  </a:lnTo>
                  <a:lnTo>
                    <a:pt x="1322" y="3385"/>
                  </a:lnTo>
                  <a:lnTo>
                    <a:pt x="996" y="3060"/>
                  </a:lnTo>
                  <a:lnTo>
                    <a:pt x="797" y="2607"/>
                  </a:lnTo>
                  <a:lnTo>
                    <a:pt x="616" y="1792"/>
                  </a:lnTo>
                  <a:lnTo>
                    <a:pt x="634" y="688"/>
                  </a:lnTo>
                  <a:lnTo>
                    <a:pt x="670" y="272"/>
                  </a:lnTo>
                  <a:lnTo>
                    <a:pt x="670" y="145"/>
                  </a:lnTo>
                  <a:lnTo>
                    <a:pt x="507" y="1"/>
                  </a:lnTo>
                  <a:close/>
                </a:path>
              </a:pathLst>
            </a:custGeom>
            <a:solidFill>
              <a:srgbClr val="191919"/>
            </a:solidFill>
            <a:ln w="9525" cap="flat" cmpd="sng">
              <a:solidFill>
                <a:srgbClr val="A29F5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68" name="Google Shape;1755;p46"/>
            <p:cNvSpPr/>
            <p:nvPr/>
          </p:nvSpPr>
          <p:spPr>
            <a:xfrm>
              <a:off x="4185829" y="1557704"/>
              <a:ext cx="119065" cy="119605"/>
            </a:xfrm>
            <a:custGeom>
              <a:avLst/>
              <a:gdLst/>
              <a:ahLst/>
              <a:cxnLst/>
              <a:rect l="l" t="t" r="r" b="b"/>
              <a:pathLst>
                <a:path w="3748" h="3765" extrusionOk="0">
                  <a:moveTo>
                    <a:pt x="1883" y="0"/>
                  </a:moveTo>
                  <a:lnTo>
                    <a:pt x="1485" y="36"/>
                  </a:lnTo>
                  <a:lnTo>
                    <a:pt x="815" y="308"/>
                  </a:lnTo>
                  <a:lnTo>
                    <a:pt x="308" y="815"/>
                  </a:lnTo>
                  <a:lnTo>
                    <a:pt x="19" y="1502"/>
                  </a:lnTo>
                  <a:lnTo>
                    <a:pt x="1" y="1883"/>
                  </a:lnTo>
                  <a:lnTo>
                    <a:pt x="19" y="2263"/>
                  </a:lnTo>
                  <a:lnTo>
                    <a:pt x="308" y="2932"/>
                  </a:lnTo>
                  <a:lnTo>
                    <a:pt x="815" y="3439"/>
                  </a:lnTo>
                  <a:lnTo>
                    <a:pt x="1485" y="3729"/>
                  </a:lnTo>
                  <a:lnTo>
                    <a:pt x="1883" y="3765"/>
                  </a:lnTo>
                  <a:lnTo>
                    <a:pt x="2263" y="3729"/>
                  </a:lnTo>
                  <a:lnTo>
                    <a:pt x="2933" y="3439"/>
                  </a:lnTo>
                  <a:lnTo>
                    <a:pt x="3440" y="2932"/>
                  </a:lnTo>
                  <a:lnTo>
                    <a:pt x="3729" y="2263"/>
                  </a:lnTo>
                  <a:lnTo>
                    <a:pt x="3748" y="1883"/>
                  </a:lnTo>
                  <a:lnTo>
                    <a:pt x="3729" y="1502"/>
                  </a:lnTo>
                  <a:lnTo>
                    <a:pt x="3440" y="815"/>
                  </a:lnTo>
                  <a:lnTo>
                    <a:pt x="2933" y="308"/>
                  </a:lnTo>
                  <a:lnTo>
                    <a:pt x="2263" y="36"/>
                  </a:lnTo>
                  <a:lnTo>
                    <a:pt x="1883" y="0"/>
                  </a:lnTo>
                  <a:close/>
                </a:path>
              </a:pathLst>
            </a:custGeom>
            <a:solidFill>
              <a:srgbClr val="FF796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69" name="Google Shape;1756;p46"/>
            <p:cNvSpPr/>
            <p:nvPr/>
          </p:nvSpPr>
          <p:spPr>
            <a:xfrm>
              <a:off x="3240523" y="1474315"/>
              <a:ext cx="140921" cy="132852"/>
            </a:xfrm>
            <a:custGeom>
              <a:avLst/>
              <a:gdLst/>
              <a:ahLst/>
              <a:cxnLst/>
              <a:rect l="l" t="t" r="r" b="b"/>
              <a:pathLst>
                <a:path w="4436" h="4182" extrusionOk="0">
                  <a:moveTo>
                    <a:pt x="218" y="1"/>
                  </a:moveTo>
                  <a:lnTo>
                    <a:pt x="37" y="145"/>
                  </a:lnTo>
                  <a:lnTo>
                    <a:pt x="1" y="272"/>
                  </a:lnTo>
                  <a:lnTo>
                    <a:pt x="1" y="906"/>
                  </a:lnTo>
                  <a:lnTo>
                    <a:pt x="127" y="1865"/>
                  </a:lnTo>
                  <a:lnTo>
                    <a:pt x="327" y="2480"/>
                  </a:lnTo>
                  <a:lnTo>
                    <a:pt x="598" y="3023"/>
                  </a:lnTo>
                  <a:lnTo>
                    <a:pt x="978" y="3512"/>
                  </a:lnTo>
                  <a:lnTo>
                    <a:pt x="1449" y="3874"/>
                  </a:lnTo>
                  <a:lnTo>
                    <a:pt x="2046" y="4109"/>
                  </a:lnTo>
                  <a:lnTo>
                    <a:pt x="2372" y="4164"/>
                  </a:lnTo>
                  <a:lnTo>
                    <a:pt x="2734" y="4182"/>
                  </a:lnTo>
                  <a:lnTo>
                    <a:pt x="3331" y="4001"/>
                  </a:lnTo>
                  <a:lnTo>
                    <a:pt x="3766" y="3621"/>
                  </a:lnTo>
                  <a:lnTo>
                    <a:pt x="4091" y="3096"/>
                  </a:lnTo>
                  <a:lnTo>
                    <a:pt x="4291" y="2480"/>
                  </a:lnTo>
                  <a:lnTo>
                    <a:pt x="4399" y="1811"/>
                  </a:lnTo>
                  <a:lnTo>
                    <a:pt x="4435" y="815"/>
                  </a:lnTo>
                  <a:lnTo>
                    <a:pt x="4381" y="272"/>
                  </a:lnTo>
                  <a:lnTo>
                    <a:pt x="4345" y="145"/>
                  </a:lnTo>
                  <a:lnTo>
                    <a:pt x="4146" y="1"/>
                  </a:lnTo>
                  <a:lnTo>
                    <a:pt x="3910" y="1"/>
                  </a:lnTo>
                  <a:lnTo>
                    <a:pt x="3766" y="145"/>
                  </a:lnTo>
                  <a:lnTo>
                    <a:pt x="3766" y="272"/>
                  </a:lnTo>
                  <a:lnTo>
                    <a:pt x="3820" y="706"/>
                  </a:lnTo>
                  <a:lnTo>
                    <a:pt x="3838" y="1684"/>
                  </a:lnTo>
                  <a:lnTo>
                    <a:pt x="3711" y="2408"/>
                  </a:lnTo>
                  <a:lnTo>
                    <a:pt x="3530" y="2842"/>
                  </a:lnTo>
                  <a:lnTo>
                    <a:pt x="3259" y="3186"/>
                  </a:lnTo>
                  <a:lnTo>
                    <a:pt x="2879" y="3440"/>
                  </a:lnTo>
                  <a:lnTo>
                    <a:pt x="2643" y="3512"/>
                  </a:lnTo>
                  <a:lnTo>
                    <a:pt x="2336" y="3566"/>
                  </a:lnTo>
                  <a:lnTo>
                    <a:pt x="1829" y="3476"/>
                  </a:lnTo>
                  <a:lnTo>
                    <a:pt x="1431" y="3168"/>
                  </a:lnTo>
                  <a:lnTo>
                    <a:pt x="1105" y="2734"/>
                  </a:lnTo>
                  <a:lnTo>
                    <a:pt x="779" y="1901"/>
                  </a:lnTo>
                  <a:lnTo>
                    <a:pt x="616" y="743"/>
                  </a:lnTo>
                  <a:lnTo>
                    <a:pt x="616" y="272"/>
                  </a:lnTo>
                  <a:lnTo>
                    <a:pt x="616" y="145"/>
                  </a:lnTo>
                  <a:lnTo>
                    <a:pt x="453" y="1"/>
                  </a:lnTo>
                  <a:close/>
                </a:path>
              </a:pathLst>
            </a:custGeom>
            <a:solidFill>
              <a:srgbClr val="191919"/>
            </a:solidFill>
            <a:ln w="9525" cap="flat" cmpd="sng">
              <a:solidFill>
                <a:srgbClr val="89874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70" name="Google Shape;1757;p46"/>
            <p:cNvSpPr/>
            <p:nvPr/>
          </p:nvSpPr>
          <p:spPr>
            <a:xfrm>
              <a:off x="3525160" y="1610025"/>
              <a:ext cx="393917" cy="285240"/>
            </a:xfrm>
            <a:custGeom>
              <a:avLst/>
              <a:gdLst/>
              <a:ahLst/>
              <a:cxnLst/>
              <a:rect l="l" t="t" r="r" b="b"/>
              <a:pathLst>
                <a:path w="12400" h="8979" extrusionOk="0">
                  <a:moveTo>
                    <a:pt x="399" y="0"/>
                  </a:moveTo>
                  <a:lnTo>
                    <a:pt x="200" y="91"/>
                  </a:lnTo>
                  <a:lnTo>
                    <a:pt x="163" y="236"/>
                  </a:lnTo>
                  <a:lnTo>
                    <a:pt x="55" y="996"/>
                  </a:lnTo>
                  <a:lnTo>
                    <a:pt x="0" y="2534"/>
                  </a:lnTo>
                  <a:lnTo>
                    <a:pt x="181" y="4055"/>
                  </a:lnTo>
                  <a:lnTo>
                    <a:pt x="652" y="5521"/>
                  </a:lnTo>
                  <a:lnTo>
                    <a:pt x="1032" y="6209"/>
                  </a:lnTo>
                  <a:lnTo>
                    <a:pt x="1231" y="6553"/>
                  </a:lnTo>
                  <a:lnTo>
                    <a:pt x="1720" y="7168"/>
                  </a:lnTo>
                  <a:lnTo>
                    <a:pt x="2281" y="7675"/>
                  </a:lnTo>
                  <a:lnTo>
                    <a:pt x="2915" y="8109"/>
                  </a:lnTo>
                  <a:lnTo>
                    <a:pt x="3584" y="8435"/>
                  </a:lnTo>
                  <a:lnTo>
                    <a:pt x="4308" y="8688"/>
                  </a:lnTo>
                  <a:lnTo>
                    <a:pt x="5431" y="8942"/>
                  </a:lnTo>
                  <a:lnTo>
                    <a:pt x="6209" y="8978"/>
                  </a:lnTo>
                  <a:lnTo>
                    <a:pt x="6661" y="8978"/>
                  </a:lnTo>
                  <a:lnTo>
                    <a:pt x="7494" y="8888"/>
                  </a:lnTo>
                  <a:lnTo>
                    <a:pt x="8272" y="8688"/>
                  </a:lnTo>
                  <a:lnTo>
                    <a:pt x="8978" y="8417"/>
                  </a:lnTo>
                  <a:lnTo>
                    <a:pt x="9612" y="8037"/>
                  </a:lnTo>
                  <a:lnTo>
                    <a:pt x="10173" y="7602"/>
                  </a:lnTo>
                  <a:lnTo>
                    <a:pt x="10680" y="7077"/>
                  </a:lnTo>
                  <a:lnTo>
                    <a:pt x="11114" y="6498"/>
                  </a:lnTo>
                  <a:lnTo>
                    <a:pt x="11657" y="5539"/>
                  </a:lnTo>
                  <a:lnTo>
                    <a:pt x="12164" y="4127"/>
                  </a:lnTo>
                  <a:lnTo>
                    <a:pt x="12399" y="2589"/>
                  </a:lnTo>
                  <a:lnTo>
                    <a:pt x="12381" y="1014"/>
                  </a:lnTo>
                  <a:lnTo>
                    <a:pt x="12272" y="236"/>
                  </a:lnTo>
                  <a:lnTo>
                    <a:pt x="12218" y="91"/>
                  </a:lnTo>
                  <a:lnTo>
                    <a:pt x="12037" y="0"/>
                  </a:lnTo>
                  <a:lnTo>
                    <a:pt x="11802" y="55"/>
                  </a:lnTo>
                  <a:lnTo>
                    <a:pt x="11657" y="254"/>
                  </a:lnTo>
                  <a:lnTo>
                    <a:pt x="11675" y="398"/>
                  </a:lnTo>
                  <a:lnTo>
                    <a:pt x="11766" y="1122"/>
                  </a:lnTo>
                  <a:lnTo>
                    <a:pt x="11784" y="2570"/>
                  </a:lnTo>
                  <a:lnTo>
                    <a:pt x="11585" y="3946"/>
                  </a:lnTo>
                  <a:lnTo>
                    <a:pt x="11150" y="5231"/>
                  </a:lnTo>
                  <a:lnTo>
                    <a:pt x="10481" y="6353"/>
                  </a:lnTo>
                  <a:lnTo>
                    <a:pt x="9811" y="7041"/>
                  </a:lnTo>
                  <a:lnTo>
                    <a:pt x="9286" y="7458"/>
                  </a:lnTo>
                  <a:lnTo>
                    <a:pt x="8707" y="7783"/>
                  </a:lnTo>
                  <a:lnTo>
                    <a:pt x="8073" y="8055"/>
                  </a:lnTo>
                  <a:lnTo>
                    <a:pt x="7385" y="8236"/>
                  </a:lnTo>
                  <a:lnTo>
                    <a:pt x="6625" y="8344"/>
                  </a:lnTo>
                  <a:lnTo>
                    <a:pt x="6209" y="8363"/>
                  </a:lnTo>
                  <a:lnTo>
                    <a:pt x="5811" y="8363"/>
                  </a:lnTo>
                  <a:lnTo>
                    <a:pt x="5050" y="8272"/>
                  </a:lnTo>
                  <a:lnTo>
                    <a:pt x="4345" y="8091"/>
                  </a:lnTo>
                  <a:lnTo>
                    <a:pt x="3711" y="7838"/>
                  </a:lnTo>
                  <a:lnTo>
                    <a:pt x="3132" y="7494"/>
                  </a:lnTo>
                  <a:lnTo>
                    <a:pt x="2625" y="7096"/>
                  </a:lnTo>
                  <a:lnTo>
                    <a:pt x="1955" y="6372"/>
                  </a:lnTo>
                  <a:lnTo>
                    <a:pt x="1286" y="5231"/>
                  </a:lnTo>
                  <a:lnTo>
                    <a:pt x="851" y="3928"/>
                  </a:lnTo>
                  <a:lnTo>
                    <a:pt x="652" y="2534"/>
                  </a:lnTo>
                  <a:lnTo>
                    <a:pt x="670" y="1104"/>
                  </a:lnTo>
                  <a:lnTo>
                    <a:pt x="761" y="398"/>
                  </a:lnTo>
                  <a:lnTo>
                    <a:pt x="761" y="254"/>
                  </a:lnTo>
                  <a:lnTo>
                    <a:pt x="616" y="55"/>
                  </a:lnTo>
                  <a:lnTo>
                    <a:pt x="399" y="0"/>
                  </a:lnTo>
                  <a:close/>
                </a:path>
              </a:pathLst>
            </a:custGeom>
            <a:solidFill>
              <a:srgbClr val="191919"/>
            </a:solidFill>
            <a:ln w="9525" cap="flat" cmpd="sng">
              <a:solidFill>
                <a:srgbClr val="89874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71" name="Google Shape;1758;p46"/>
            <p:cNvSpPr/>
            <p:nvPr/>
          </p:nvSpPr>
          <p:spPr>
            <a:xfrm>
              <a:off x="3139916" y="1557704"/>
              <a:ext cx="119636" cy="119605"/>
            </a:xfrm>
            <a:custGeom>
              <a:avLst/>
              <a:gdLst/>
              <a:ahLst/>
              <a:cxnLst/>
              <a:rect l="l" t="t" r="r" b="b"/>
              <a:pathLst>
                <a:path w="3766" h="3765" extrusionOk="0">
                  <a:moveTo>
                    <a:pt x="1883" y="0"/>
                  </a:moveTo>
                  <a:lnTo>
                    <a:pt x="1503" y="36"/>
                  </a:lnTo>
                  <a:lnTo>
                    <a:pt x="833" y="308"/>
                  </a:lnTo>
                  <a:lnTo>
                    <a:pt x="326" y="815"/>
                  </a:lnTo>
                  <a:lnTo>
                    <a:pt x="36" y="1502"/>
                  </a:lnTo>
                  <a:lnTo>
                    <a:pt x="0" y="1883"/>
                  </a:lnTo>
                  <a:lnTo>
                    <a:pt x="36" y="2263"/>
                  </a:lnTo>
                  <a:lnTo>
                    <a:pt x="326" y="2932"/>
                  </a:lnTo>
                  <a:lnTo>
                    <a:pt x="833" y="3439"/>
                  </a:lnTo>
                  <a:lnTo>
                    <a:pt x="1503" y="3729"/>
                  </a:lnTo>
                  <a:lnTo>
                    <a:pt x="1883" y="3765"/>
                  </a:lnTo>
                  <a:lnTo>
                    <a:pt x="2263" y="3729"/>
                  </a:lnTo>
                  <a:lnTo>
                    <a:pt x="2951" y="3439"/>
                  </a:lnTo>
                  <a:lnTo>
                    <a:pt x="3457" y="2932"/>
                  </a:lnTo>
                  <a:lnTo>
                    <a:pt x="3729" y="2263"/>
                  </a:lnTo>
                  <a:lnTo>
                    <a:pt x="3765" y="1883"/>
                  </a:lnTo>
                  <a:lnTo>
                    <a:pt x="3729" y="1502"/>
                  </a:lnTo>
                  <a:lnTo>
                    <a:pt x="3457" y="815"/>
                  </a:lnTo>
                  <a:lnTo>
                    <a:pt x="2951" y="308"/>
                  </a:lnTo>
                  <a:lnTo>
                    <a:pt x="2263" y="36"/>
                  </a:lnTo>
                  <a:lnTo>
                    <a:pt x="1883" y="0"/>
                  </a:lnTo>
                  <a:close/>
                </a:path>
              </a:pathLst>
            </a:custGeom>
            <a:solidFill>
              <a:srgbClr val="FF796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72" name="Google Shape;1759;p46"/>
            <p:cNvSpPr/>
            <p:nvPr/>
          </p:nvSpPr>
          <p:spPr>
            <a:xfrm>
              <a:off x="4293934" y="1953305"/>
              <a:ext cx="505453" cy="793520"/>
            </a:xfrm>
            <a:custGeom>
              <a:avLst/>
              <a:gdLst/>
              <a:ahLst/>
              <a:cxnLst/>
              <a:rect l="l" t="t" r="r" b="b"/>
              <a:pathLst>
                <a:path w="15911" h="24979" extrusionOk="0">
                  <a:moveTo>
                    <a:pt x="13865" y="0"/>
                  </a:moveTo>
                  <a:lnTo>
                    <a:pt x="12852" y="290"/>
                  </a:lnTo>
                  <a:lnTo>
                    <a:pt x="11693" y="959"/>
                  </a:lnTo>
                  <a:lnTo>
                    <a:pt x="10390" y="2045"/>
                  </a:lnTo>
                  <a:lnTo>
                    <a:pt x="9015" y="3584"/>
                  </a:lnTo>
                  <a:lnTo>
                    <a:pt x="7567" y="5611"/>
                  </a:lnTo>
                  <a:lnTo>
                    <a:pt x="6843" y="6824"/>
                  </a:lnTo>
                  <a:lnTo>
                    <a:pt x="6155" y="8073"/>
                  </a:lnTo>
                  <a:lnTo>
                    <a:pt x="4833" y="10788"/>
                  </a:lnTo>
                  <a:lnTo>
                    <a:pt x="3621" y="13648"/>
                  </a:lnTo>
                  <a:lnTo>
                    <a:pt x="2517" y="16453"/>
                  </a:lnTo>
                  <a:lnTo>
                    <a:pt x="399" y="22589"/>
                  </a:lnTo>
                  <a:lnTo>
                    <a:pt x="1" y="23929"/>
                  </a:lnTo>
                  <a:lnTo>
                    <a:pt x="1050" y="24200"/>
                  </a:lnTo>
                  <a:lnTo>
                    <a:pt x="4019" y="24780"/>
                  </a:lnTo>
                  <a:lnTo>
                    <a:pt x="5123" y="24942"/>
                  </a:lnTo>
                  <a:lnTo>
                    <a:pt x="5358" y="24961"/>
                  </a:lnTo>
                  <a:lnTo>
                    <a:pt x="5938" y="24979"/>
                  </a:lnTo>
                  <a:lnTo>
                    <a:pt x="6227" y="24888"/>
                  </a:lnTo>
                  <a:lnTo>
                    <a:pt x="6281" y="24798"/>
                  </a:lnTo>
                  <a:lnTo>
                    <a:pt x="6263" y="24689"/>
                  </a:lnTo>
                  <a:lnTo>
                    <a:pt x="6046" y="24454"/>
                  </a:lnTo>
                  <a:lnTo>
                    <a:pt x="5539" y="24128"/>
                  </a:lnTo>
                  <a:lnTo>
                    <a:pt x="5340" y="24001"/>
                  </a:lnTo>
                  <a:lnTo>
                    <a:pt x="5684" y="24055"/>
                  </a:lnTo>
                  <a:lnTo>
                    <a:pt x="6589" y="24128"/>
                  </a:lnTo>
                  <a:lnTo>
                    <a:pt x="6933" y="24055"/>
                  </a:lnTo>
                  <a:lnTo>
                    <a:pt x="7060" y="23965"/>
                  </a:lnTo>
                  <a:lnTo>
                    <a:pt x="7096" y="23911"/>
                  </a:lnTo>
                  <a:lnTo>
                    <a:pt x="7096" y="23820"/>
                  </a:lnTo>
                  <a:lnTo>
                    <a:pt x="7005" y="23675"/>
                  </a:lnTo>
                  <a:lnTo>
                    <a:pt x="6698" y="23440"/>
                  </a:lnTo>
                  <a:lnTo>
                    <a:pt x="5811" y="23060"/>
                  </a:lnTo>
                  <a:lnTo>
                    <a:pt x="5449" y="22951"/>
                  </a:lnTo>
                  <a:lnTo>
                    <a:pt x="5865" y="22897"/>
                  </a:lnTo>
                  <a:lnTo>
                    <a:pt x="6643" y="22825"/>
                  </a:lnTo>
                  <a:lnTo>
                    <a:pt x="7060" y="22662"/>
                  </a:lnTo>
                  <a:lnTo>
                    <a:pt x="7205" y="22517"/>
                  </a:lnTo>
                  <a:lnTo>
                    <a:pt x="7078" y="22408"/>
                  </a:lnTo>
                  <a:lnTo>
                    <a:pt x="6698" y="22282"/>
                  </a:lnTo>
                  <a:lnTo>
                    <a:pt x="6010" y="22245"/>
                  </a:lnTo>
                  <a:lnTo>
                    <a:pt x="5666" y="22264"/>
                  </a:lnTo>
                  <a:lnTo>
                    <a:pt x="5177" y="22282"/>
                  </a:lnTo>
                  <a:lnTo>
                    <a:pt x="4182" y="22390"/>
                  </a:lnTo>
                  <a:lnTo>
                    <a:pt x="3711" y="22481"/>
                  </a:lnTo>
                  <a:lnTo>
                    <a:pt x="3711" y="22481"/>
                  </a:lnTo>
                  <a:lnTo>
                    <a:pt x="4327" y="21956"/>
                  </a:lnTo>
                  <a:lnTo>
                    <a:pt x="7856" y="18680"/>
                  </a:lnTo>
                  <a:lnTo>
                    <a:pt x="9847" y="16544"/>
                  </a:lnTo>
                  <a:lnTo>
                    <a:pt x="11114" y="15060"/>
                  </a:lnTo>
                  <a:lnTo>
                    <a:pt x="11675" y="14299"/>
                  </a:lnTo>
                  <a:lnTo>
                    <a:pt x="12562" y="13069"/>
                  </a:lnTo>
                  <a:lnTo>
                    <a:pt x="13920" y="10716"/>
                  </a:lnTo>
                  <a:lnTo>
                    <a:pt x="14897" y="8544"/>
                  </a:lnTo>
                  <a:lnTo>
                    <a:pt x="15513" y="6589"/>
                  </a:lnTo>
                  <a:lnTo>
                    <a:pt x="15838" y="4833"/>
                  </a:lnTo>
                  <a:lnTo>
                    <a:pt x="15911" y="3331"/>
                  </a:lnTo>
                  <a:lnTo>
                    <a:pt x="15802" y="2082"/>
                  </a:lnTo>
                  <a:lnTo>
                    <a:pt x="15567" y="1104"/>
                  </a:lnTo>
                  <a:lnTo>
                    <a:pt x="15422" y="742"/>
                  </a:lnTo>
                  <a:lnTo>
                    <a:pt x="15332" y="579"/>
                  </a:lnTo>
                  <a:lnTo>
                    <a:pt x="15114" y="326"/>
                  </a:lnTo>
                  <a:lnTo>
                    <a:pt x="14825" y="127"/>
                  </a:lnTo>
                  <a:lnTo>
                    <a:pt x="14481" y="18"/>
                  </a:lnTo>
                  <a:lnTo>
                    <a:pt x="13865" y="0"/>
                  </a:lnTo>
                  <a:close/>
                </a:path>
              </a:pathLst>
            </a:custGeom>
            <a:solidFill>
              <a:srgbClr val="89874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73" name="Google Shape;1760;p46"/>
            <p:cNvSpPr/>
            <p:nvPr/>
          </p:nvSpPr>
          <p:spPr>
            <a:xfrm>
              <a:off x="4329005" y="1953305"/>
              <a:ext cx="470381" cy="793520"/>
            </a:xfrm>
            <a:custGeom>
              <a:avLst/>
              <a:gdLst/>
              <a:ahLst/>
              <a:cxnLst/>
              <a:rect l="l" t="t" r="r" b="b"/>
              <a:pathLst>
                <a:path w="14807" h="24979" extrusionOk="0">
                  <a:moveTo>
                    <a:pt x="12689" y="0"/>
                  </a:moveTo>
                  <a:lnTo>
                    <a:pt x="12345" y="91"/>
                  </a:lnTo>
                  <a:lnTo>
                    <a:pt x="12327" y="887"/>
                  </a:lnTo>
                  <a:lnTo>
                    <a:pt x="12146" y="2462"/>
                  </a:lnTo>
                  <a:lnTo>
                    <a:pt x="11766" y="4018"/>
                  </a:lnTo>
                  <a:lnTo>
                    <a:pt x="11241" y="5557"/>
                  </a:lnTo>
                  <a:lnTo>
                    <a:pt x="10571" y="7059"/>
                  </a:lnTo>
                  <a:lnTo>
                    <a:pt x="9775" y="8562"/>
                  </a:lnTo>
                  <a:lnTo>
                    <a:pt x="8435" y="10788"/>
                  </a:lnTo>
                  <a:lnTo>
                    <a:pt x="5395" y="15204"/>
                  </a:lnTo>
                  <a:lnTo>
                    <a:pt x="2372" y="19657"/>
                  </a:lnTo>
                  <a:lnTo>
                    <a:pt x="1087" y="21902"/>
                  </a:lnTo>
                  <a:lnTo>
                    <a:pt x="327" y="23440"/>
                  </a:lnTo>
                  <a:lnTo>
                    <a:pt x="1" y="24218"/>
                  </a:lnTo>
                  <a:lnTo>
                    <a:pt x="1051" y="24436"/>
                  </a:lnTo>
                  <a:lnTo>
                    <a:pt x="3241" y="24834"/>
                  </a:lnTo>
                  <a:lnTo>
                    <a:pt x="4019" y="24942"/>
                  </a:lnTo>
                  <a:lnTo>
                    <a:pt x="4254" y="24961"/>
                  </a:lnTo>
                  <a:lnTo>
                    <a:pt x="4834" y="24979"/>
                  </a:lnTo>
                  <a:lnTo>
                    <a:pt x="5123" y="24906"/>
                  </a:lnTo>
                  <a:lnTo>
                    <a:pt x="5159" y="24798"/>
                  </a:lnTo>
                  <a:lnTo>
                    <a:pt x="5159" y="24689"/>
                  </a:lnTo>
                  <a:lnTo>
                    <a:pt x="4942" y="24454"/>
                  </a:lnTo>
                  <a:lnTo>
                    <a:pt x="4435" y="24128"/>
                  </a:lnTo>
                  <a:lnTo>
                    <a:pt x="4236" y="24001"/>
                  </a:lnTo>
                  <a:lnTo>
                    <a:pt x="4580" y="24055"/>
                  </a:lnTo>
                  <a:lnTo>
                    <a:pt x="5485" y="24128"/>
                  </a:lnTo>
                  <a:lnTo>
                    <a:pt x="5829" y="24055"/>
                  </a:lnTo>
                  <a:lnTo>
                    <a:pt x="5956" y="23965"/>
                  </a:lnTo>
                  <a:lnTo>
                    <a:pt x="5992" y="23911"/>
                  </a:lnTo>
                  <a:lnTo>
                    <a:pt x="5992" y="23820"/>
                  </a:lnTo>
                  <a:lnTo>
                    <a:pt x="5901" y="23675"/>
                  </a:lnTo>
                  <a:lnTo>
                    <a:pt x="5594" y="23440"/>
                  </a:lnTo>
                  <a:lnTo>
                    <a:pt x="4707" y="23060"/>
                  </a:lnTo>
                  <a:lnTo>
                    <a:pt x="4345" y="22951"/>
                  </a:lnTo>
                  <a:lnTo>
                    <a:pt x="4761" y="22897"/>
                  </a:lnTo>
                  <a:lnTo>
                    <a:pt x="5539" y="22825"/>
                  </a:lnTo>
                  <a:lnTo>
                    <a:pt x="5956" y="22662"/>
                  </a:lnTo>
                  <a:lnTo>
                    <a:pt x="6101" y="22517"/>
                  </a:lnTo>
                  <a:lnTo>
                    <a:pt x="5974" y="22408"/>
                  </a:lnTo>
                  <a:lnTo>
                    <a:pt x="5594" y="22282"/>
                  </a:lnTo>
                  <a:lnTo>
                    <a:pt x="4906" y="22245"/>
                  </a:lnTo>
                  <a:lnTo>
                    <a:pt x="4562" y="22264"/>
                  </a:lnTo>
                  <a:lnTo>
                    <a:pt x="4073" y="22282"/>
                  </a:lnTo>
                  <a:lnTo>
                    <a:pt x="3078" y="22390"/>
                  </a:lnTo>
                  <a:lnTo>
                    <a:pt x="2607" y="22481"/>
                  </a:lnTo>
                  <a:lnTo>
                    <a:pt x="2607" y="22481"/>
                  </a:lnTo>
                  <a:lnTo>
                    <a:pt x="3223" y="21956"/>
                  </a:lnTo>
                  <a:lnTo>
                    <a:pt x="6752" y="18680"/>
                  </a:lnTo>
                  <a:lnTo>
                    <a:pt x="8743" y="16544"/>
                  </a:lnTo>
                  <a:lnTo>
                    <a:pt x="10010" y="15060"/>
                  </a:lnTo>
                  <a:lnTo>
                    <a:pt x="10571" y="14299"/>
                  </a:lnTo>
                  <a:lnTo>
                    <a:pt x="11458" y="13069"/>
                  </a:lnTo>
                  <a:lnTo>
                    <a:pt x="12816" y="10716"/>
                  </a:lnTo>
                  <a:lnTo>
                    <a:pt x="13793" y="8544"/>
                  </a:lnTo>
                  <a:lnTo>
                    <a:pt x="14409" y="6589"/>
                  </a:lnTo>
                  <a:lnTo>
                    <a:pt x="14734" y="4833"/>
                  </a:lnTo>
                  <a:lnTo>
                    <a:pt x="14807" y="3331"/>
                  </a:lnTo>
                  <a:lnTo>
                    <a:pt x="14698" y="2082"/>
                  </a:lnTo>
                  <a:lnTo>
                    <a:pt x="14463" y="1104"/>
                  </a:lnTo>
                  <a:lnTo>
                    <a:pt x="14318" y="742"/>
                  </a:lnTo>
                  <a:lnTo>
                    <a:pt x="14191" y="525"/>
                  </a:lnTo>
                  <a:lnTo>
                    <a:pt x="13829" y="181"/>
                  </a:lnTo>
                  <a:lnTo>
                    <a:pt x="13323" y="0"/>
                  </a:lnTo>
                  <a:close/>
                </a:path>
              </a:pathLst>
            </a:custGeom>
            <a:solidFill>
              <a:srgbClr val="A29F5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74" name="Google Shape;1761;p46"/>
            <p:cNvSpPr/>
            <p:nvPr/>
          </p:nvSpPr>
          <p:spPr>
            <a:xfrm>
              <a:off x="3696514" y="2173517"/>
              <a:ext cx="618736" cy="803877"/>
            </a:xfrm>
            <a:custGeom>
              <a:avLst/>
              <a:gdLst/>
              <a:ahLst/>
              <a:cxnLst/>
              <a:rect l="l" t="t" r="r" b="b"/>
              <a:pathLst>
                <a:path w="19477" h="25305" extrusionOk="0">
                  <a:moveTo>
                    <a:pt x="13775" y="1"/>
                  </a:moveTo>
                  <a:lnTo>
                    <a:pt x="13702" y="833"/>
                  </a:lnTo>
                  <a:lnTo>
                    <a:pt x="13467" y="2498"/>
                  </a:lnTo>
                  <a:lnTo>
                    <a:pt x="12942" y="4996"/>
                  </a:lnTo>
                  <a:lnTo>
                    <a:pt x="11947" y="8254"/>
                  </a:lnTo>
                  <a:lnTo>
                    <a:pt x="10716" y="11422"/>
                  </a:lnTo>
                  <a:lnTo>
                    <a:pt x="10046" y="12942"/>
                  </a:lnTo>
                  <a:lnTo>
                    <a:pt x="9431" y="14209"/>
                  </a:lnTo>
                  <a:lnTo>
                    <a:pt x="8073" y="16689"/>
                  </a:lnTo>
                  <a:lnTo>
                    <a:pt x="6498" y="19042"/>
                  </a:lnTo>
                  <a:lnTo>
                    <a:pt x="5123" y="20671"/>
                  </a:lnTo>
                  <a:lnTo>
                    <a:pt x="4145" y="21685"/>
                  </a:lnTo>
                  <a:lnTo>
                    <a:pt x="3602" y="22173"/>
                  </a:lnTo>
                  <a:lnTo>
                    <a:pt x="2571" y="22173"/>
                  </a:lnTo>
                  <a:lnTo>
                    <a:pt x="1575" y="22282"/>
                  </a:lnTo>
                  <a:lnTo>
                    <a:pt x="1177" y="22336"/>
                  </a:lnTo>
                  <a:lnTo>
                    <a:pt x="507" y="22481"/>
                  </a:lnTo>
                  <a:lnTo>
                    <a:pt x="127" y="22680"/>
                  </a:lnTo>
                  <a:lnTo>
                    <a:pt x="0" y="22807"/>
                  </a:lnTo>
                  <a:lnTo>
                    <a:pt x="199" y="22934"/>
                  </a:lnTo>
                  <a:lnTo>
                    <a:pt x="670" y="23024"/>
                  </a:lnTo>
                  <a:lnTo>
                    <a:pt x="1394" y="22988"/>
                  </a:lnTo>
                  <a:lnTo>
                    <a:pt x="1847" y="22970"/>
                  </a:lnTo>
                  <a:lnTo>
                    <a:pt x="1847" y="22970"/>
                  </a:lnTo>
                  <a:lnTo>
                    <a:pt x="1503" y="23133"/>
                  </a:lnTo>
                  <a:lnTo>
                    <a:pt x="634" y="23676"/>
                  </a:lnTo>
                  <a:lnTo>
                    <a:pt x="362" y="23947"/>
                  </a:lnTo>
                  <a:lnTo>
                    <a:pt x="308" y="24128"/>
                  </a:lnTo>
                  <a:lnTo>
                    <a:pt x="326" y="24201"/>
                  </a:lnTo>
                  <a:lnTo>
                    <a:pt x="380" y="24273"/>
                  </a:lnTo>
                  <a:lnTo>
                    <a:pt x="561" y="24327"/>
                  </a:lnTo>
                  <a:lnTo>
                    <a:pt x="978" y="24291"/>
                  </a:lnTo>
                  <a:lnTo>
                    <a:pt x="2028" y="24002"/>
                  </a:lnTo>
                  <a:lnTo>
                    <a:pt x="2426" y="23857"/>
                  </a:lnTo>
                  <a:lnTo>
                    <a:pt x="2245" y="24002"/>
                  </a:lnTo>
                  <a:lnTo>
                    <a:pt x="1865" y="24490"/>
                  </a:lnTo>
                  <a:lnTo>
                    <a:pt x="1702" y="24870"/>
                  </a:lnTo>
                  <a:lnTo>
                    <a:pt x="1684" y="25088"/>
                  </a:lnTo>
                  <a:lnTo>
                    <a:pt x="1792" y="25232"/>
                  </a:lnTo>
                  <a:lnTo>
                    <a:pt x="2064" y="25305"/>
                  </a:lnTo>
                  <a:lnTo>
                    <a:pt x="2263" y="25287"/>
                  </a:lnTo>
                  <a:lnTo>
                    <a:pt x="2625" y="25214"/>
                  </a:lnTo>
                  <a:lnTo>
                    <a:pt x="3349" y="24889"/>
                  </a:lnTo>
                  <a:lnTo>
                    <a:pt x="4037" y="24382"/>
                  </a:lnTo>
                  <a:lnTo>
                    <a:pt x="4634" y="23803"/>
                  </a:lnTo>
                  <a:lnTo>
                    <a:pt x="4851" y="23513"/>
                  </a:lnTo>
                  <a:lnTo>
                    <a:pt x="5756" y="23151"/>
                  </a:lnTo>
                  <a:lnTo>
                    <a:pt x="7693" y="22173"/>
                  </a:lnTo>
                  <a:lnTo>
                    <a:pt x="9756" y="20943"/>
                  </a:lnTo>
                  <a:lnTo>
                    <a:pt x="11838" y="19477"/>
                  </a:lnTo>
                  <a:lnTo>
                    <a:pt x="13883" y="17793"/>
                  </a:lnTo>
                  <a:lnTo>
                    <a:pt x="15802" y="15947"/>
                  </a:lnTo>
                  <a:lnTo>
                    <a:pt x="17503" y="13956"/>
                  </a:lnTo>
                  <a:lnTo>
                    <a:pt x="18589" y="12363"/>
                  </a:lnTo>
                  <a:lnTo>
                    <a:pt x="19205" y="11277"/>
                  </a:lnTo>
                  <a:lnTo>
                    <a:pt x="19476" y="10716"/>
                  </a:lnTo>
                  <a:lnTo>
                    <a:pt x="13775" y="1"/>
                  </a:lnTo>
                  <a:close/>
                </a:path>
              </a:pathLst>
            </a:custGeom>
            <a:solidFill>
              <a:srgbClr val="89874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75" name="Google Shape;1762;p46"/>
            <p:cNvSpPr/>
            <p:nvPr/>
          </p:nvSpPr>
          <p:spPr>
            <a:xfrm>
              <a:off x="3691336" y="2168911"/>
              <a:ext cx="629092" cy="813089"/>
            </a:xfrm>
            <a:custGeom>
              <a:avLst/>
              <a:gdLst/>
              <a:ahLst/>
              <a:cxnLst/>
              <a:rect l="l" t="t" r="r" b="b"/>
              <a:pathLst>
                <a:path w="19803" h="25595" extrusionOk="0">
                  <a:moveTo>
                    <a:pt x="13883" y="1"/>
                  </a:moveTo>
                  <a:lnTo>
                    <a:pt x="13793" y="73"/>
                  </a:lnTo>
                  <a:lnTo>
                    <a:pt x="13775" y="146"/>
                  </a:lnTo>
                  <a:lnTo>
                    <a:pt x="13648" y="1557"/>
                  </a:lnTo>
                  <a:lnTo>
                    <a:pt x="13105" y="4544"/>
                  </a:lnTo>
                  <a:lnTo>
                    <a:pt x="12182" y="7730"/>
                  </a:lnTo>
                  <a:lnTo>
                    <a:pt x="10879" y="11169"/>
                  </a:lnTo>
                  <a:lnTo>
                    <a:pt x="10064" y="13033"/>
                  </a:lnTo>
                  <a:lnTo>
                    <a:pt x="9358" y="14499"/>
                  </a:lnTo>
                  <a:lnTo>
                    <a:pt x="7874" y="17124"/>
                  </a:lnTo>
                  <a:lnTo>
                    <a:pt x="6299" y="19386"/>
                  </a:lnTo>
                  <a:lnTo>
                    <a:pt x="4616" y="21323"/>
                  </a:lnTo>
                  <a:lnTo>
                    <a:pt x="3711" y="22156"/>
                  </a:lnTo>
                  <a:lnTo>
                    <a:pt x="2715" y="22174"/>
                  </a:lnTo>
                  <a:lnTo>
                    <a:pt x="1702" y="22264"/>
                  </a:lnTo>
                  <a:lnTo>
                    <a:pt x="1611" y="22282"/>
                  </a:lnTo>
                  <a:lnTo>
                    <a:pt x="1503" y="22300"/>
                  </a:lnTo>
                  <a:lnTo>
                    <a:pt x="1123" y="22355"/>
                  </a:lnTo>
                  <a:lnTo>
                    <a:pt x="507" y="22518"/>
                  </a:lnTo>
                  <a:lnTo>
                    <a:pt x="181" y="22717"/>
                  </a:lnTo>
                  <a:lnTo>
                    <a:pt x="37" y="22861"/>
                  </a:lnTo>
                  <a:lnTo>
                    <a:pt x="0" y="22916"/>
                  </a:lnTo>
                  <a:lnTo>
                    <a:pt x="0" y="22988"/>
                  </a:lnTo>
                  <a:lnTo>
                    <a:pt x="19" y="23042"/>
                  </a:lnTo>
                  <a:lnTo>
                    <a:pt x="73" y="23079"/>
                  </a:lnTo>
                  <a:lnTo>
                    <a:pt x="362" y="23242"/>
                  </a:lnTo>
                  <a:lnTo>
                    <a:pt x="978" y="23332"/>
                  </a:lnTo>
                  <a:lnTo>
                    <a:pt x="1304" y="23314"/>
                  </a:lnTo>
                  <a:lnTo>
                    <a:pt x="978" y="23495"/>
                  </a:lnTo>
                  <a:lnTo>
                    <a:pt x="471" y="23911"/>
                  </a:lnTo>
                  <a:lnTo>
                    <a:pt x="344" y="24129"/>
                  </a:lnTo>
                  <a:lnTo>
                    <a:pt x="308" y="24291"/>
                  </a:lnTo>
                  <a:lnTo>
                    <a:pt x="362" y="24418"/>
                  </a:lnTo>
                  <a:lnTo>
                    <a:pt x="435" y="24527"/>
                  </a:lnTo>
                  <a:lnTo>
                    <a:pt x="706" y="24635"/>
                  </a:lnTo>
                  <a:lnTo>
                    <a:pt x="1394" y="24545"/>
                  </a:lnTo>
                  <a:lnTo>
                    <a:pt x="2064" y="24346"/>
                  </a:lnTo>
                  <a:lnTo>
                    <a:pt x="2064" y="24346"/>
                  </a:lnTo>
                  <a:lnTo>
                    <a:pt x="1883" y="24581"/>
                  </a:lnTo>
                  <a:lnTo>
                    <a:pt x="1720" y="24979"/>
                  </a:lnTo>
                  <a:lnTo>
                    <a:pt x="1702" y="25215"/>
                  </a:lnTo>
                  <a:lnTo>
                    <a:pt x="1738" y="25323"/>
                  </a:lnTo>
                  <a:lnTo>
                    <a:pt x="1792" y="25450"/>
                  </a:lnTo>
                  <a:lnTo>
                    <a:pt x="2064" y="25595"/>
                  </a:lnTo>
                  <a:lnTo>
                    <a:pt x="2444" y="25595"/>
                  </a:lnTo>
                  <a:lnTo>
                    <a:pt x="2824" y="25522"/>
                  </a:lnTo>
                  <a:lnTo>
                    <a:pt x="3566" y="25178"/>
                  </a:lnTo>
                  <a:lnTo>
                    <a:pt x="4272" y="24672"/>
                  </a:lnTo>
                  <a:lnTo>
                    <a:pt x="4869" y="24092"/>
                  </a:lnTo>
                  <a:lnTo>
                    <a:pt x="5105" y="23785"/>
                  </a:lnTo>
                  <a:lnTo>
                    <a:pt x="6082" y="23386"/>
                  </a:lnTo>
                  <a:lnTo>
                    <a:pt x="8127" y="22355"/>
                  </a:lnTo>
                  <a:lnTo>
                    <a:pt x="10245" y="21070"/>
                  </a:lnTo>
                  <a:lnTo>
                    <a:pt x="12345" y="19567"/>
                  </a:lnTo>
                  <a:lnTo>
                    <a:pt x="14372" y="17866"/>
                  </a:lnTo>
                  <a:lnTo>
                    <a:pt x="16236" y="16020"/>
                  </a:lnTo>
                  <a:lnTo>
                    <a:pt x="17884" y="14047"/>
                  </a:lnTo>
                  <a:lnTo>
                    <a:pt x="18915" y="12508"/>
                  </a:lnTo>
                  <a:lnTo>
                    <a:pt x="19513" y="11458"/>
                  </a:lnTo>
                  <a:lnTo>
                    <a:pt x="19784" y="10933"/>
                  </a:lnTo>
                  <a:lnTo>
                    <a:pt x="19802" y="10879"/>
                  </a:lnTo>
                  <a:lnTo>
                    <a:pt x="19748" y="10770"/>
                  </a:lnTo>
                  <a:lnTo>
                    <a:pt x="19712" y="10734"/>
                  </a:lnTo>
                  <a:lnTo>
                    <a:pt x="19639" y="10716"/>
                  </a:lnTo>
                  <a:lnTo>
                    <a:pt x="19531" y="10752"/>
                  </a:lnTo>
                  <a:lnTo>
                    <a:pt x="19513" y="10807"/>
                  </a:lnTo>
                  <a:lnTo>
                    <a:pt x="19241" y="11332"/>
                  </a:lnTo>
                  <a:lnTo>
                    <a:pt x="18662" y="12363"/>
                  </a:lnTo>
                  <a:lnTo>
                    <a:pt x="17630" y="13902"/>
                  </a:lnTo>
                  <a:lnTo>
                    <a:pt x="15983" y="15839"/>
                  </a:lnTo>
                  <a:lnTo>
                    <a:pt x="14137" y="17667"/>
                  </a:lnTo>
                  <a:lnTo>
                    <a:pt x="12128" y="19350"/>
                  </a:lnTo>
                  <a:lnTo>
                    <a:pt x="10046" y="20834"/>
                  </a:lnTo>
                  <a:lnTo>
                    <a:pt x="7965" y="22101"/>
                  </a:lnTo>
                  <a:lnTo>
                    <a:pt x="5919" y="23133"/>
                  </a:lnTo>
                  <a:lnTo>
                    <a:pt x="4960" y="23531"/>
                  </a:lnTo>
                  <a:lnTo>
                    <a:pt x="4924" y="23549"/>
                  </a:lnTo>
                  <a:lnTo>
                    <a:pt x="4888" y="23586"/>
                  </a:lnTo>
                  <a:lnTo>
                    <a:pt x="4670" y="23857"/>
                  </a:lnTo>
                  <a:lnTo>
                    <a:pt x="4109" y="24418"/>
                  </a:lnTo>
                  <a:lnTo>
                    <a:pt x="3440" y="24907"/>
                  </a:lnTo>
                  <a:lnTo>
                    <a:pt x="2752" y="25215"/>
                  </a:lnTo>
                  <a:lnTo>
                    <a:pt x="2408" y="25287"/>
                  </a:lnTo>
                  <a:lnTo>
                    <a:pt x="2263" y="25305"/>
                  </a:lnTo>
                  <a:lnTo>
                    <a:pt x="2046" y="25269"/>
                  </a:lnTo>
                  <a:lnTo>
                    <a:pt x="2010" y="25215"/>
                  </a:lnTo>
                  <a:lnTo>
                    <a:pt x="1991" y="25124"/>
                  </a:lnTo>
                  <a:lnTo>
                    <a:pt x="2100" y="24834"/>
                  </a:lnTo>
                  <a:lnTo>
                    <a:pt x="2426" y="24346"/>
                  </a:lnTo>
                  <a:lnTo>
                    <a:pt x="2679" y="24110"/>
                  </a:lnTo>
                  <a:lnTo>
                    <a:pt x="2752" y="24020"/>
                  </a:lnTo>
                  <a:lnTo>
                    <a:pt x="2715" y="23929"/>
                  </a:lnTo>
                  <a:lnTo>
                    <a:pt x="2643" y="23839"/>
                  </a:lnTo>
                  <a:lnTo>
                    <a:pt x="2534" y="23857"/>
                  </a:lnTo>
                  <a:lnTo>
                    <a:pt x="2462" y="23875"/>
                  </a:lnTo>
                  <a:lnTo>
                    <a:pt x="2353" y="23911"/>
                  </a:lnTo>
                  <a:lnTo>
                    <a:pt x="1358" y="24255"/>
                  </a:lnTo>
                  <a:lnTo>
                    <a:pt x="652" y="24328"/>
                  </a:lnTo>
                  <a:lnTo>
                    <a:pt x="634" y="24291"/>
                  </a:lnTo>
                  <a:lnTo>
                    <a:pt x="616" y="24273"/>
                  </a:lnTo>
                  <a:lnTo>
                    <a:pt x="634" y="24237"/>
                  </a:lnTo>
                  <a:lnTo>
                    <a:pt x="688" y="24129"/>
                  </a:lnTo>
                  <a:lnTo>
                    <a:pt x="960" y="23893"/>
                  </a:lnTo>
                  <a:lnTo>
                    <a:pt x="1575" y="23495"/>
                  </a:lnTo>
                  <a:lnTo>
                    <a:pt x="2082" y="23260"/>
                  </a:lnTo>
                  <a:lnTo>
                    <a:pt x="2154" y="23187"/>
                  </a:lnTo>
                  <a:lnTo>
                    <a:pt x="2172" y="23079"/>
                  </a:lnTo>
                  <a:lnTo>
                    <a:pt x="2118" y="22988"/>
                  </a:lnTo>
                  <a:lnTo>
                    <a:pt x="2010" y="22970"/>
                  </a:lnTo>
                  <a:lnTo>
                    <a:pt x="1774" y="22970"/>
                  </a:lnTo>
                  <a:lnTo>
                    <a:pt x="1521" y="22988"/>
                  </a:lnTo>
                  <a:lnTo>
                    <a:pt x="1231" y="23024"/>
                  </a:lnTo>
                  <a:lnTo>
                    <a:pt x="670" y="23006"/>
                  </a:lnTo>
                  <a:lnTo>
                    <a:pt x="417" y="22934"/>
                  </a:lnTo>
                  <a:lnTo>
                    <a:pt x="652" y="22789"/>
                  </a:lnTo>
                  <a:lnTo>
                    <a:pt x="1249" y="22644"/>
                  </a:lnTo>
                  <a:lnTo>
                    <a:pt x="1539" y="22608"/>
                  </a:lnTo>
                  <a:lnTo>
                    <a:pt x="1648" y="22590"/>
                  </a:lnTo>
                  <a:lnTo>
                    <a:pt x="1756" y="22572"/>
                  </a:lnTo>
                  <a:lnTo>
                    <a:pt x="2734" y="22463"/>
                  </a:lnTo>
                  <a:lnTo>
                    <a:pt x="3820" y="22463"/>
                  </a:lnTo>
                  <a:lnTo>
                    <a:pt x="3874" y="22427"/>
                  </a:lnTo>
                  <a:lnTo>
                    <a:pt x="4797" y="21576"/>
                  </a:lnTo>
                  <a:lnTo>
                    <a:pt x="6517" y="19622"/>
                  </a:lnTo>
                  <a:lnTo>
                    <a:pt x="8109" y="17323"/>
                  </a:lnTo>
                  <a:lnTo>
                    <a:pt x="9612" y="14662"/>
                  </a:lnTo>
                  <a:lnTo>
                    <a:pt x="10336" y="13142"/>
                  </a:lnTo>
                  <a:lnTo>
                    <a:pt x="11168" y="11277"/>
                  </a:lnTo>
                  <a:lnTo>
                    <a:pt x="12472" y="7802"/>
                  </a:lnTo>
                  <a:lnTo>
                    <a:pt x="13395" y="4598"/>
                  </a:lnTo>
                  <a:lnTo>
                    <a:pt x="13956" y="1594"/>
                  </a:lnTo>
                  <a:lnTo>
                    <a:pt x="14083" y="164"/>
                  </a:lnTo>
                  <a:lnTo>
                    <a:pt x="14083" y="109"/>
                  </a:lnTo>
                  <a:lnTo>
                    <a:pt x="14010" y="19"/>
                  </a:lnTo>
                  <a:lnTo>
                    <a:pt x="13938" y="1"/>
                  </a:lnTo>
                  <a:close/>
                </a:path>
              </a:pathLst>
            </a:custGeom>
            <a:solidFill>
              <a:srgbClr val="19191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76" name="Google Shape;1763;p46"/>
            <p:cNvSpPr/>
            <p:nvPr/>
          </p:nvSpPr>
          <p:spPr>
            <a:xfrm>
              <a:off x="2645995" y="1953305"/>
              <a:ext cx="504881" cy="793520"/>
            </a:xfrm>
            <a:custGeom>
              <a:avLst/>
              <a:gdLst/>
              <a:ahLst/>
              <a:cxnLst/>
              <a:rect l="l" t="t" r="r" b="b"/>
              <a:pathLst>
                <a:path w="15893" h="24979" extrusionOk="0">
                  <a:moveTo>
                    <a:pt x="2045" y="0"/>
                  </a:moveTo>
                  <a:lnTo>
                    <a:pt x="1430" y="18"/>
                  </a:lnTo>
                  <a:lnTo>
                    <a:pt x="1086" y="127"/>
                  </a:lnTo>
                  <a:lnTo>
                    <a:pt x="796" y="326"/>
                  </a:lnTo>
                  <a:lnTo>
                    <a:pt x="561" y="579"/>
                  </a:lnTo>
                  <a:lnTo>
                    <a:pt x="489" y="742"/>
                  </a:lnTo>
                  <a:lnTo>
                    <a:pt x="326" y="1104"/>
                  </a:lnTo>
                  <a:lnTo>
                    <a:pt x="91" y="2082"/>
                  </a:lnTo>
                  <a:lnTo>
                    <a:pt x="0" y="3331"/>
                  </a:lnTo>
                  <a:lnTo>
                    <a:pt x="72" y="4833"/>
                  </a:lnTo>
                  <a:lnTo>
                    <a:pt x="398" y="6589"/>
                  </a:lnTo>
                  <a:lnTo>
                    <a:pt x="1014" y="8544"/>
                  </a:lnTo>
                  <a:lnTo>
                    <a:pt x="1973" y="10716"/>
                  </a:lnTo>
                  <a:lnTo>
                    <a:pt x="3349" y="13069"/>
                  </a:lnTo>
                  <a:lnTo>
                    <a:pt x="4236" y="14299"/>
                  </a:lnTo>
                  <a:lnTo>
                    <a:pt x="4797" y="15060"/>
                  </a:lnTo>
                  <a:lnTo>
                    <a:pt x="6046" y="16544"/>
                  </a:lnTo>
                  <a:lnTo>
                    <a:pt x="8055" y="18680"/>
                  </a:lnTo>
                  <a:lnTo>
                    <a:pt x="11566" y="21956"/>
                  </a:lnTo>
                  <a:lnTo>
                    <a:pt x="12200" y="22481"/>
                  </a:lnTo>
                  <a:lnTo>
                    <a:pt x="12200" y="22481"/>
                  </a:lnTo>
                  <a:lnTo>
                    <a:pt x="11729" y="22390"/>
                  </a:lnTo>
                  <a:lnTo>
                    <a:pt x="10715" y="22282"/>
                  </a:lnTo>
                  <a:lnTo>
                    <a:pt x="10245" y="22264"/>
                  </a:lnTo>
                  <a:lnTo>
                    <a:pt x="9883" y="22245"/>
                  </a:lnTo>
                  <a:lnTo>
                    <a:pt x="9213" y="22282"/>
                  </a:lnTo>
                  <a:lnTo>
                    <a:pt x="8833" y="22408"/>
                  </a:lnTo>
                  <a:lnTo>
                    <a:pt x="8688" y="22517"/>
                  </a:lnTo>
                  <a:lnTo>
                    <a:pt x="8833" y="22662"/>
                  </a:lnTo>
                  <a:lnTo>
                    <a:pt x="9267" y="22825"/>
                  </a:lnTo>
                  <a:lnTo>
                    <a:pt x="10028" y="22897"/>
                  </a:lnTo>
                  <a:lnTo>
                    <a:pt x="10462" y="22951"/>
                  </a:lnTo>
                  <a:lnTo>
                    <a:pt x="10100" y="23060"/>
                  </a:lnTo>
                  <a:lnTo>
                    <a:pt x="9213" y="23440"/>
                  </a:lnTo>
                  <a:lnTo>
                    <a:pt x="8905" y="23675"/>
                  </a:lnTo>
                  <a:lnTo>
                    <a:pt x="8815" y="23820"/>
                  </a:lnTo>
                  <a:lnTo>
                    <a:pt x="8815" y="23911"/>
                  </a:lnTo>
                  <a:lnTo>
                    <a:pt x="8833" y="23965"/>
                  </a:lnTo>
                  <a:lnTo>
                    <a:pt x="8978" y="24055"/>
                  </a:lnTo>
                  <a:lnTo>
                    <a:pt x="9322" y="24128"/>
                  </a:lnTo>
                  <a:lnTo>
                    <a:pt x="10209" y="24055"/>
                  </a:lnTo>
                  <a:lnTo>
                    <a:pt x="10571" y="24001"/>
                  </a:lnTo>
                  <a:lnTo>
                    <a:pt x="10353" y="24128"/>
                  </a:lnTo>
                  <a:lnTo>
                    <a:pt x="9847" y="24454"/>
                  </a:lnTo>
                  <a:lnTo>
                    <a:pt x="9648" y="24689"/>
                  </a:lnTo>
                  <a:lnTo>
                    <a:pt x="9629" y="24798"/>
                  </a:lnTo>
                  <a:lnTo>
                    <a:pt x="9684" y="24888"/>
                  </a:lnTo>
                  <a:lnTo>
                    <a:pt x="9973" y="24979"/>
                  </a:lnTo>
                  <a:lnTo>
                    <a:pt x="10553" y="24961"/>
                  </a:lnTo>
                  <a:lnTo>
                    <a:pt x="10788" y="24942"/>
                  </a:lnTo>
                  <a:lnTo>
                    <a:pt x="11892" y="24780"/>
                  </a:lnTo>
                  <a:lnTo>
                    <a:pt x="14860" y="24200"/>
                  </a:lnTo>
                  <a:lnTo>
                    <a:pt x="15892" y="23929"/>
                  </a:lnTo>
                  <a:lnTo>
                    <a:pt x="15512" y="22589"/>
                  </a:lnTo>
                  <a:lnTo>
                    <a:pt x="13394" y="16453"/>
                  </a:lnTo>
                  <a:lnTo>
                    <a:pt x="12290" y="13648"/>
                  </a:lnTo>
                  <a:lnTo>
                    <a:pt x="11077" y="10788"/>
                  </a:lnTo>
                  <a:lnTo>
                    <a:pt x="9756" y="8073"/>
                  </a:lnTo>
                  <a:lnTo>
                    <a:pt x="9068" y="6824"/>
                  </a:lnTo>
                  <a:lnTo>
                    <a:pt x="8326" y="5611"/>
                  </a:lnTo>
                  <a:lnTo>
                    <a:pt x="6896" y="3584"/>
                  </a:lnTo>
                  <a:lnTo>
                    <a:pt x="5521" y="2045"/>
                  </a:lnTo>
                  <a:lnTo>
                    <a:pt x="4217" y="959"/>
                  </a:lnTo>
                  <a:lnTo>
                    <a:pt x="3059" y="290"/>
                  </a:lnTo>
                  <a:lnTo>
                    <a:pt x="2045" y="0"/>
                  </a:lnTo>
                  <a:close/>
                </a:path>
              </a:pathLst>
            </a:custGeom>
            <a:solidFill>
              <a:srgbClr val="89874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77" name="Google Shape;1764;p46"/>
            <p:cNvSpPr/>
            <p:nvPr/>
          </p:nvSpPr>
          <p:spPr>
            <a:xfrm>
              <a:off x="4582573" y="2191339"/>
              <a:ext cx="104706" cy="93174"/>
            </a:xfrm>
            <a:custGeom>
              <a:avLst/>
              <a:gdLst/>
              <a:ahLst/>
              <a:cxnLst/>
              <a:rect l="l" t="t" r="r" b="b"/>
              <a:pathLst>
                <a:path w="3296" h="2933" extrusionOk="0">
                  <a:moveTo>
                    <a:pt x="1648" y="1"/>
                  </a:moveTo>
                  <a:lnTo>
                    <a:pt x="1322" y="19"/>
                  </a:lnTo>
                  <a:lnTo>
                    <a:pt x="725" y="236"/>
                  </a:lnTo>
                  <a:lnTo>
                    <a:pt x="272" y="634"/>
                  </a:lnTo>
                  <a:lnTo>
                    <a:pt x="19" y="1177"/>
                  </a:lnTo>
                  <a:lnTo>
                    <a:pt x="1" y="1467"/>
                  </a:lnTo>
                  <a:lnTo>
                    <a:pt x="19" y="1775"/>
                  </a:lnTo>
                  <a:lnTo>
                    <a:pt x="272" y="2299"/>
                  </a:lnTo>
                  <a:lnTo>
                    <a:pt x="725" y="2698"/>
                  </a:lnTo>
                  <a:lnTo>
                    <a:pt x="1322" y="2915"/>
                  </a:lnTo>
                  <a:lnTo>
                    <a:pt x="1648" y="2933"/>
                  </a:lnTo>
                  <a:lnTo>
                    <a:pt x="1992" y="2915"/>
                  </a:lnTo>
                  <a:lnTo>
                    <a:pt x="2571" y="2698"/>
                  </a:lnTo>
                  <a:lnTo>
                    <a:pt x="3024" y="2299"/>
                  </a:lnTo>
                  <a:lnTo>
                    <a:pt x="3277" y="1775"/>
                  </a:lnTo>
                  <a:lnTo>
                    <a:pt x="3295" y="1467"/>
                  </a:lnTo>
                  <a:lnTo>
                    <a:pt x="3277" y="1177"/>
                  </a:lnTo>
                  <a:lnTo>
                    <a:pt x="3024" y="634"/>
                  </a:lnTo>
                  <a:lnTo>
                    <a:pt x="2571" y="236"/>
                  </a:lnTo>
                  <a:lnTo>
                    <a:pt x="1992" y="19"/>
                  </a:lnTo>
                  <a:lnTo>
                    <a:pt x="1648" y="1"/>
                  </a:lnTo>
                  <a:close/>
                </a:path>
              </a:pathLst>
            </a:custGeom>
            <a:solidFill>
              <a:srgbClr val="75724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78" name="Google Shape;1765;p46"/>
            <p:cNvSpPr/>
            <p:nvPr/>
          </p:nvSpPr>
          <p:spPr>
            <a:xfrm>
              <a:off x="4687247" y="1952733"/>
              <a:ext cx="112139" cy="170210"/>
            </a:xfrm>
            <a:custGeom>
              <a:avLst/>
              <a:gdLst/>
              <a:ahLst/>
              <a:cxnLst/>
              <a:rect l="l" t="t" r="r" b="b"/>
              <a:pathLst>
                <a:path w="3530" h="5358" extrusionOk="0">
                  <a:moveTo>
                    <a:pt x="1756" y="0"/>
                  </a:moveTo>
                  <a:lnTo>
                    <a:pt x="941" y="127"/>
                  </a:lnTo>
                  <a:lnTo>
                    <a:pt x="489" y="308"/>
                  </a:lnTo>
                  <a:lnTo>
                    <a:pt x="326" y="652"/>
                  </a:lnTo>
                  <a:lnTo>
                    <a:pt x="91" y="1358"/>
                  </a:lnTo>
                  <a:lnTo>
                    <a:pt x="0" y="2100"/>
                  </a:lnTo>
                  <a:lnTo>
                    <a:pt x="36" y="2769"/>
                  </a:lnTo>
                  <a:lnTo>
                    <a:pt x="127" y="3059"/>
                  </a:lnTo>
                  <a:lnTo>
                    <a:pt x="217" y="3367"/>
                  </a:lnTo>
                  <a:lnTo>
                    <a:pt x="489" y="3874"/>
                  </a:lnTo>
                  <a:lnTo>
                    <a:pt x="815" y="4308"/>
                  </a:lnTo>
                  <a:lnTo>
                    <a:pt x="1195" y="4670"/>
                  </a:lnTo>
                  <a:lnTo>
                    <a:pt x="1846" y="5068"/>
                  </a:lnTo>
                  <a:lnTo>
                    <a:pt x="2842" y="5340"/>
                  </a:lnTo>
                  <a:lnTo>
                    <a:pt x="3367" y="5358"/>
                  </a:lnTo>
                  <a:lnTo>
                    <a:pt x="3475" y="4561"/>
                  </a:lnTo>
                  <a:lnTo>
                    <a:pt x="3530" y="3168"/>
                  </a:lnTo>
                  <a:lnTo>
                    <a:pt x="3421" y="2009"/>
                  </a:lnTo>
                  <a:lnTo>
                    <a:pt x="3186" y="1104"/>
                  </a:lnTo>
                  <a:lnTo>
                    <a:pt x="3041" y="760"/>
                  </a:lnTo>
                  <a:lnTo>
                    <a:pt x="2896" y="489"/>
                  </a:lnTo>
                  <a:lnTo>
                    <a:pt x="2408" y="127"/>
                  </a:lnTo>
                  <a:lnTo>
                    <a:pt x="1756" y="0"/>
                  </a:lnTo>
                  <a:close/>
                </a:path>
              </a:pathLst>
            </a:custGeom>
            <a:solidFill>
              <a:srgbClr val="75724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79" name="Google Shape;1766;p46"/>
            <p:cNvSpPr/>
            <p:nvPr/>
          </p:nvSpPr>
          <p:spPr>
            <a:xfrm>
              <a:off x="4648713" y="2313231"/>
              <a:ext cx="75353" cy="104134"/>
            </a:xfrm>
            <a:custGeom>
              <a:avLst/>
              <a:gdLst/>
              <a:ahLst/>
              <a:cxnLst/>
              <a:rect l="l" t="t" r="r" b="b"/>
              <a:pathLst>
                <a:path w="2372" h="3278" extrusionOk="0">
                  <a:moveTo>
                    <a:pt x="2100" y="1"/>
                  </a:moveTo>
                  <a:lnTo>
                    <a:pt x="1539" y="19"/>
                  </a:lnTo>
                  <a:lnTo>
                    <a:pt x="1050" y="236"/>
                  </a:lnTo>
                  <a:lnTo>
                    <a:pt x="616" y="598"/>
                  </a:lnTo>
                  <a:lnTo>
                    <a:pt x="272" y="1105"/>
                  </a:lnTo>
                  <a:lnTo>
                    <a:pt x="55" y="1684"/>
                  </a:lnTo>
                  <a:lnTo>
                    <a:pt x="1" y="2318"/>
                  </a:lnTo>
                  <a:lnTo>
                    <a:pt x="127" y="2969"/>
                  </a:lnTo>
                  <a:lnTo>
                    <a:pt x="272" y="3277"/>
                  </a:lnTo>
                  <a:lnTo>
                    <a:pt x="399" y="3132"/>
                  </a:lnTo>
                  <a:lnTo>
                    <a:pt x="507" y="2969"/>
                  </a:lnTo>
                  <a:lnTo>
                    <a:pt x="1050" y="2227"/>
                  </a:lnTo>
                  <a:lnTo>
                    <a:pt x="1973" y="779"/>
                  </a:lnTo>
                  <a:lnTo>
                    <a:pt x="2372" y="91"/>
                  </a:lnTo>
                  <a:lnTo>
                    <a:pt x="2100" y="1"/>
                  </a:lnTo>
                  <a:close/>
                </a:path>
              </a:pathLst>
            </a:custGeom>
            <a:solidFill>
              <a:srgbClr val="75724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80" name="Google Shape;1767;p46"/>
            <p:cNvSpPr/>
            <p:nvPr/>
          </p:nvSpPr>
          <p:spPr>
            <a:xfrm>
              <a:off x="2728209" y="1957879"/>
              <a:ext cx="156995" cy="146671"/>
            </a:xfrm>
            <a:custGeom>
              <a:avLst/>
              <a:gdLst/>
              <a:ahLst/>
              <a:cxnLst/>
              <a:rect l="l" t="t" r="r" b="b"/>
              <a:pathLst>
                <a:path w="4942" h="4617" extrusionOk="0">
                  <a:moveTo>
                    <a:pt x="91" y="1"/>
                  </a:moveTo>
                  <a:lnTo>
                    <a:pt x="0" y="616"/>
                  </a:lnTo>
                  <a:lnTo>
                    <a:pt x="18" y="1829"/>
                  </a:lnTo>
                  <a:lnTo>
                    <a:pt x="236" y="2662"/>
                  </a:lnTo>
                  <a:lnTo>
                    <a:pt x="489" y="3169"/>
                  </a:lnTo>
                  <a:lnTo>
                    <a:pt x="833" y="3639"/>
                  </a:lnTo>
                  <a:lnTo>
                    <a:pt x="1304" y="4037"/>
                  </a:lnTo>
                  <a:lnTo>
                    <a:pt x="1593" y="4218"/>
                  </a:lnTo>
                  <a:lnTo>
                    <a:pt x="2010" y="4399"/>
                  </a:lnTo>
                  <a:lnTo>
                    <a:pt x="2860" y="4598"/>
                  </a:lnTo>
                  <a:lnTo>
                    <a:pt x="3711" y="4617"/>
                  </a:lnTo>
                  <a:lnTo>
                    <a:pt x="4544" y="4454"/>
                  </a:lnTo>
                  <a:lnTo>
                    <a:pt x="4942" y="4291"/>
                  </a:lnTo>
                  <a:lnTo>
                    <a:pt x="4254" y="3386"/>
                  </a:lnTo>
                  <a:lnTo>
                    <a:pt x="2951" y="1920"/>
                  </a:lnTo>
                  <a:lnTo>
                    <a:pt x="1702" y="870"/>
                  </a:lnTo>
                  <a:lnTo>
                    <a:pt x="580" y="200"/>
                  </a:lnTo>
                  <a:lnTo>
                    <a:pt x="91" y="1"/>
                  </a:lnTo>
                  <a:close/>
                </a:path>
              </a:pathLst>
            </a:custGeom>
            <a:solidFill>
              <a:srgbClr val="75724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81" name="Google Shape;1768;p46"/>
            <p:cNvSpPr/>
            <p:nvPr/>
          </p:nvSpPr>
          <p:spPr>
            <a:xfrm>
              <a:off x="2694853" y="2257479"/>
              <a:ext cx="147242" cy="177136"/>
            </a:xfrm>
            <a:custGeom>
              <a:avLst/>
              <a:gdLst/>
              <a:ahLst/>
              <a:cxnLst/>
              <a:rect l="l" t="t" r="r" b="b"/>
              <a:pathLst>
                <a:path w="4635" h="5576" extrusionOk="0">
                  <a:moveTo>
                    <a:pt x="1919" y="0"/>
                  </a:moveTo>
                  <a:lnTo>
                    <a:pt x="634" y="73"/>
                  </a:lnTo>
                  <a:lnTo>
                    <a:pt x="1" y="217"/>
                  </a:lnTo>
                  <a:lnTo>
                    <a:pt x="507" y="1285"/>
                  </a:lnTo>
                  <a:lnTo>
                    <a:pt x="1847" y="3530"/>
                  </a:lnTo>
                  <a:lnTo>
                    <a:pt x="2698" y="4724"/>
                  </a:lnTo>
                  <a:lnTo>
                    <a:pt x="3005" y="5159"/>
                  </a:lnTo>
                  <a:lnTo>
                    <a:pt x="3331" y="5575"/>
                  </a:lnTo>
                  <a:lnTo>
                    <a:pt x="3711" y="5123"/>
                  </a:lnTo>
                  <a:lnTo>
                    <a:pt x="4308" y="4127"/>
                  </a:lnTo>
                  <a:lnTo>
                    <a:pt x="4562" y="3349"/>
                  </a:lnTo>
                  <a:lnTo>
                    <a:pt x="4634" y="2806"/>
                  </a:lnTo>
                  <a:lnTo>
                    <a:pt x="4598" y="2263"/>
                  </a:lnTo>
                  <a:lnTo>
                    <a:pt x="4435" y="1720"/>
                  </a:lnTo>
                  <a:lnTo>
                    <a:pt x="4308" y="1448"/>
                  </a:lnTo>
                  <a:lnTo>
                    <a:pt x="4164" y="1177"/>
                  </a:lnTo>
                  <a:lnTo>
                    <a:pt x="3784" y="706"/>
                  </a:lnTo>
                  <a:lnTo>
                    <a:pt x="3331" y="380"/>
                  </a:lnTo>
                  <a:lnTo>
                    <a:pt x="2788" y="163"/>
                  </a:lnTo>
                  <a:lnTo>
                    <a:pt x="1919" y="0"/>
                  </a:lnTo>
                  <a:close/>
                </a:path>
              </a:pathLst>
            </a:custGeom>
            <a:solidFill>
              <a:srgbClr val="75724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82" name="Google Shape;1769;p46"/>
            <p:cNvSpPr/>
            <p:nvPr/>
          </p:nvSpPr>
          <p:spPr>
            <a:xfrm>
              <a:off x="2786280" y="2153408"/>
              <a:ext cx="104102" cy="82818"/>
            </a:xfrm>
            <a:custGeom>
              <a:avLst/>
              <a:gdLst/>
              <a:ahLst/>
              <a:cxnLst/>
              <a:rect l="l" t="t" r="r" b="b"/>
              <a:pathLst>
                <a:path w="3277" h="2607" extrusionOk="0">
                  <a:moveTo>
                    <a:pt x="1213" y="0"/>
                  </a:moveTo>
                  <a:lnTo>
                    <a:pt x="851" y="127"/>
                  </a:lnTo>
                  <a:lnTo>
                    <a:pt x="525" y="398"/>
                  </a:lnTo>
                  <a:lnTo>
                    <a:pt x="254" y="760"/>
                  </a:lnTo>
                  <a:lnTo>
                    <a:pt x="55" y="1158"/>
                  </a:lnTo>
                  <a:lnTo>
                    <a:pt x="1" y="1575"/>
                  </a:lnTo>
                  <a:lnTo>
                    <a:pt x="91" y="1973"/>
                  </a:lnTo>
                  <a:lnTo>
                    <a:pt x="363" y="2299"/>
                  </a:lnTo>
                  <a:lnTo>
                    <a:pt x="598" y="2426"/>
                  </a:lnTo>
                  <a:lnTo>
                    <a:pt x="906" y="2534"/>
                  </a:lnTo>
                  <a:lnTo>
                    <a:pt x="1630" y="2607"/>
                  </a:lnTo>
                  <a:lnTo>
                    <a:pt x="2372" y="2480"/>
                  </a:lnTo>
                  <a:lnTo>
                    <a:pt x="2842" y="2208"/>
                  </a:lnTo>
                  <a:lnTo>
                    <a:pt x="3096" y="1973"/>
                  </a:lnTo>
                  <a:lnTo>
                    <a:pt x="3186" y="1810"/>
                  </a:lnTo>
                  <a:lnTo>
                    <a:pt x="3259" y="1629"/>
                  </a:lnTo>
                  <a:lnTo>
                    <a:pt x="3277" y="1267"/>
                  </a:lnTo>
                  <a:lnTo>
                    <a:pt x="3168" y="959"/>
                  </a:lnTo>
                  <a:lnTo>
                    <a:pt x="2951" y="670"/>
                  </a:lnTo>
                  <a:lnTo>
                    <a:pt x="2498" y="326"/>
                  </a:lnTo>
                  <a:lnTo>
                    <a:pt x="1738" y="36"/>
                  </a:lnTo>
                  <a:lnTo>
                    <a:pt x="1376" y="0"/>
                  </a:lnTo>
                  <a:close/>
                </a:path>
              </a:pathLst>
            </a:custGeom>
            <a:solidFill>
              <a:srgbClr val="75724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83" name="Google Shape;1770;p46"/>
            <p:cNvSpPr/>
            <p:nvPr/>
          </p:nvSpPr>
          <p:spPr>
            <a:xfrm>
              <a:off x="4289327" y="1948127"/>
              <a:ext cx="514665" cy="766486"/>
            </a:xfrm>
            <a:custGeom>
              <a:avLst/>
              <a:gdLst/>
              <a:ahLst/>
              <a:cxnLst/>
              <a:rect l="l" t="t" r="r" b="b"/>
              <a:pathLst>
                <a:path w="16201" h="24128" extrusionOk="0">
                  <a:moveTo>
                    <a:pt x="14065" y="0"/>
                  </a:moveTo>
                  <a:lnTo>
                    <a:pt x="13341" y="163"/>
                  </a:lnTo>
                  <a:lnTo>
                    <a:pt x="12526" y="525"/>
                  </a:lnTo>
                  <a:lnTo>
                    <a:pt x="11621" y="1086"/>
                  </a:lnTo>
                  <a:lnTo>
                    <a:pt x="10644" y="1901"/>
                  </a:lnTo>
                  <a:lnTo>
                    <a:pt x="9612" y="2969"/>
                  </a:lnTo>
                  <a:lnTo>
                    <a:pt x="8526" y="4326"/>
                  </a:lnTo>
                  <a:lnTo>
                    <a:pt x="7422" y="5955"/>
                  </a:lnTo>
                  <a:lnTo>
                    <a:pt x="6861" y="6915"/>
                  </a:lnTo>
                  <a:lnTo>
                    <a:pt x="6173" y="8145"/>
                  </a:lnTo>
                  <a:lnTo>
                    <a:pt x="4870" y="10842"/>
                  </a:lnTo>
                  <a:lnTo>
                    <a:pt x="3639" y="13684"/>
                  </a:lnTo>
                  <a:lnTo>
                    <a:pt x="2553" y="16508"/>
                  </a:lnTo>
                  <a:lnTo>
                    <a:pt x="417" y="22644"/>
                  </a:lnTo>
                  <a:lnTo>
                    <a:pt x="1" y="24037"/>
                  </a:lnTo>
                  <a:lnTo>
                    <a:pt x="290" y="24128"/>
                  </a:lnTo>
                  <a:lnTo>
                    <a:pt x="707" y="22734"/>
                  </a:lnTo>
                  <a:lnTo>
                    <a:pt x="2824" y="16616"/>
                  </a:lnTo>
                  <a:lnTo>
                    <a:pt x="3929" y="13811"/>
                  </a:lnTo>
                  <a:lnTo>
                    <a:pt x="5141" y="10987"/>
                  </a:lnTo>
                  <a:lnTo>
                    <a:pt x="6445" y="8290"/>
                  </a:lnTo>
                  <a:lnTo>
                    <a:pt x="7114" y="7059"/>
                  </a:lnTo>
                  <a:lnTo>
                    <a:pt x="7675" y="6136"/>
                  </a:lnTo>
                  <a:lnTo>
                    <a:pt x="8743" y="4525"/>
                  </a:lnTo>
                  <a:lnTo>
                    <a:pt x="9793" y="3222"/>
                  </a:lnTo>
                  <a:lnTo>
                    <a:pt x="10789" y="2172"/>
                  </a:lnTo>
                  <a:lnTo>
                    <a:pt x="11730" y="1376"/>
                  </a:lnTo>
                  <a:lnTo>
                    <a:pt x="12599" y="815"/>
                  </a:lnTo>
                  <a:lnTo>
                    <a:pt x="13377" y="453"/>
                  </a:lnTo>
                  <a:lnTo>
                    <a:pt x="14065" y="308"/>
                  </a:lnTo>
                  <a:lnTo>
                    <a:pt x="14354" y="308"/>
                  </a:lnTo>
                  <a:lnTo>
                    <a:pt x="14535" y="326"/>
                  </a:lnTo>
                  <a:lnTo>
                    <a:pt x="14879" y="417"/>
                  </a:lnTo>
                  <a:lnTo>
                    <a:pt x="15151" y="579"/>
                  </a:lnTo>
                  <a:lnTo>
                    <a:pt x="15350" y="833"/>
                  </a:lnTo>
                  <a:lnTo>
                    <a:pt x="15440" y="978"/>
                  </a:lnTo>
                  <a:lnTo>
                    <a:pt x="15585" y="1340"/>
                  </a:lnTo>
                  <a:lnTo>
                    <a:pt x="15802" y="2299"/>
                  </a:lnTo>
                  <a:lnTo>
                    <a:pt x="15911" y="3530"/>
                  </a:lnTo>
                  <a:lnTo>
                    <a:pt x="15820" y="5032"/>
                  </a:lnTo>
                  <a:lnTo>
                    <a:pt x="15495" y="6752"/>
                  </a:lnTo>
                  <a:lnTo>
                    <a:pt x="14879" y="8707"/>
                  </a:lnTo>
                  <a:lnTo>
                    <a:pt x="13920" y="10842"/>
                  </a:lnTo>
                  <a:lnTo>
                    <a:pt x="12562" y="13159"/>
                  </a:lnTo>
                  <a:lnTo>
                    <a:pt x="11694" y="14372"/>
                  </a:lnTo>
                  <a:lnTo>
                    <a:pt x="11151" y="15114"/>
                  </a:lnTo>
                  <a:lnTo>
                    <a:pt x="9902" y="16598"/>
                  </a:lnTo>
                  <a:lnTo>
                    <a:pt x="7929" y="18698"/>
                  </a:lnTo>
                  <a:lnTo>
                    <a:pt x="4417" y="21974"/>
                  </a:lnTo>
                  <a:lnTo>
                    <a:pt x="3748" y="22517"/>
                  </a:lnTo>
                  <a:lnTo>
                    <a:pt x="3947" y="22752"/>
                  </a:lnTo>
                  <a:lnTo>
                    <a:pt x="4616" y="22209"/>
                  </a:lnTo>
                  <a:lnTo>
                    <a:pt x="8146" y="18915"/>
                  </a:lnTo>
                  <a:lnTo>
                    <a:pt x="10137" y="16797"/>
                  </a:lnTo>
                  <a:lnTo>
                    <a:pt x="11386" y="15313"/>
                  </a:lnTo>
                  <a:lnTo>
                    <a:pt x="11947" y="14553"/>
                  </a:lnTo>
                  <a:lnTo>
                    <a:pt x="12816" y="13322"/>
                  </a:lnTo>
                  <a:lnTo>
                    <a:pt x="14191" y="10951"/>
                  </a:lnTo>
                  <a:lnTo>
                    <a:pt x="15169" y="8779"/>
                  </a:lnTo>
                  <a:lnTo>
                    <a:pt x="15784" y="6788"/>
                  </a:lnTo>
                  <a:lnTo>
                    <a:pt x="16110" y="5014"/>
                  </a:lnTo>
                  <a:lnTo>
                    <a:pt x="16201" y="3476"/>
                  </a:lnTo>
                  <a:lnTo>
                    <a:pt x="16092" y="2208"/>
                  </a:lnTo>
                  <a:lnTo>
                    <a:pt x="15857" y="1213"/>
                  </a:lnTo>
                  <a:lnTo>
                    <a:pt x="15712" y="851"/>
                  </a:lnTo>
                  <a:lnTo>
                    <a:pt x="15603" y="670"/>
                  </a:lnTo>
                  <a:lnTo>
                    <a:pt x="15350" y="362"/>
                  </a:lnTo>
                  <a:lnTo>
                    <a:pt x="15006" y="145"/>
                  </a:lnTo>
                  <a:lnTo>
                    <a:pt x="14590" y="18"/>
                  </a:lnTo>
                  <a:lnTo>
                    <a:pt x="14372" y="0"/>
                  </a:lnTo>
                  <a:close/>
                </a:path>
              </a:pathLst>
            </a:custGeom>
            <a:solidFill>
              <a:srgbClr val="19191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84" name="Google Shape;1771;p46"/>
            <p:cNvSpPr/>
            <p:nvPr/>
          </p:nvSpPr>
          <p:spPr>
            <a:xfrm>
              <a:off x="4289327" y="2167767"/>
              <a:ext cx="238669" cy="584236"/>
            </a:xfrm>
            <a:custGeom>
              <a:avLst/>
              <a:gdLst/>
              <a:ahLst/>
              <a:cxnLst/>
              <a:rect l="l" t="t" r="r" b="b"/>
              <a:pathLst>
                <a:path w="7513" h="18391" extrusionOk="0">
                  <a:moveTo>
                    <a:pt x="6861" y="1"/>
                  </a:moveTo>
                  <a:lnTo>
                    <a:pt x="6173" y="1231"/>
                  </a:lnTo>
                  <a:lnTo>
                    <a:pt x="4870" y="3928"/>
                  </a:lnTo>
                  <a:lnTo>
                    <a:pt x="3639" y="6770"/>
                  </a:lnTo>
                  <a:lnTo>
                    <a:pt x="2553" y="9594"/>
                  </a:lnTo>
                  <a:lnTo>
                    <a:pt x="417" y="15730"/>
                  </a:lnTo>
                  <a:lnTo>
                    <a:pt x="1" y="17123"/>
                  </a:lnTo>
                  <a:lnTo>
                    <a:pt x="1" y="17178"/>
                  </a:lnTo>
                  <a:lnTo>
                    <a:pt x="55" y="17286"/>
                  </a:lnTo>
                  <a:lnTo>
                    <a:pt x="109" y="17304"/>
                  </a:lnTo>
                  <a:lnTo>
                    <a:pt x="1195" y="17612"/>
                  </a:lnTo>
                  <a:lnTo>
                    <a:pt x="4182" y="18191"/>
                  </a:lnTo>
                  <a:lnTo>
                    <a:pt x="5250" y="18336"/>
                  </a:lnTo>
                  <a:lnTo>
                    <a:pt x="5322" y="18336"/>
                  </a:lnTo>
                  <a:lnTo>
                    <a:pt x="5612" y="18372"/>
                  </a:lnTo>
                  <a:lnTo>
                    <a:pt x="5902" y="18391"/>
                  </a:lnTo>
                  <a:lnTo>
                    <a:pt x="6155" y="18372"/>
                  </a:lnTo>
                  <a:lnTo>
                    <a:pt x="6426" y="18282"/>
                  </a:lnTo>
                  <a:lnTo>
                    <a:pt x="6535" y="18155"/>
                  </a:lnTo>
                  <a:lnTo>
                    <a:pt x="6571" y="18083"/>
                  </a:lnTo>
                  <a:lnTo>
                    <a:pt x="6571" y="17920"/>
                  </a:lnTo>
                  <a:lnTo>
                    <a:pt x="6354" y="17630"/>
                  </a:lnTo>
                  <a:lnTo>
                    <a:pt x="6173" y="17485"/>
                  </a:lnTo>
                  <a:lnTo>
                    <a:pt x="6662" y="17522"/>
                  </a:lnTo>
                  <a:lnTo>
                    <a:pt x="7169" y="17449"/>
                  </a:lnTo>
                  <a:lnTo>
                    <a:pt x="7350" y="17304"/>
                  </a:lnTo>
                  <a:lnTo>
                    <a:pt x="7386" y="17178"/>
                  </a:lnTo>
                  <a:lnTo>
                    <a:pt x="7404" y="17069"/>
                  </a:lnTo>
                  <a:lnTo>
                    <a:pt x="7295" y="16852"/>
                  </a:lnTo>
                  <a:lnTo>
                    <a:pt x="6843" y="16508"/>
                  </a:lnTo>
                  <a:lnTo>
                    <a:pt x="6282" y="16273"/>
                  </a:lnTo>
                  <a:lnTo>
                    <a:pt x="6626" y="16255"/>
                  </a:lnTo>
                  <a:lnTo>
                    <a:pt x="7114" y="16128"/>
                  </a:lnTo>
                  <a:lnTo>
                    <a:pt x="7368" y="15965"/>
                  </a:lnTo>
                  <a:lnTo>
                    <a:pt x="7476" y="15856"/>
                  </a:lnTo>
                  <a:lnTo>
                    <a:pt x="7512" y="15748"/>
                  </a:lnTo>
                  <a:lnTo>
                    <a:pt x="7458" y="15657"/>
                  </a:lnTo>
                  <a:lnTo>
                    <a:pt x="7331" y="15549"/>
                  </a:lnTo>
                  <a:lnTo>
                    <a:pt x="6988" y="15404"/>
                  </a:lnTo>
                  <a:lnTo>
                    <a:pt x="6372" y="15350"/>
                  </a:lnTo>
                  <a:lnTo>
                    <a:pt x="5902" y="15350"/>
                  </a:lnTo>
                  <a:lnTo>
                    <a:pt x="5811" y="15368"/>
                  </a:lnTo>
                  <a:lnTo>
                    <a:pt x="5232" y="15368"/>
                  </a:lnTo>
                  <a:lnTo>
                    <a:pt x="4182" y="15513"/>
                  </a:lnTo>
                  <a:lnTo>
                    <a:pt x="3820" y="15585"/>
                  </a:lnTo>
                  <a:lnTo>
                    <a:pt x="3874" y="15875"/>
                  </a:lnTo>
                  <a:lnTo>
                    <a:pt x="4236" y="15802"/>
                  </a:lnTo>
                  <a:lnTo>
                    <a:pt x="5250" y="15675"/>
                  </a:lnTo>
                  <a:lnTo>
                    <a:pt x="5811" y="15657"/>
                  </a:lnTo>
                  <a:lnTo>
                    <a:pt x="6282" y="15657"/>
                  </a:lnTo>
                  <a:lnTo>
                    <a:pt x="6879" y="15694"/>
                  </a:lnTo>
                  <a:lnTo>
                    <a:pt x="7132" y="15784"/>
                  </a:lnTo>
                  <a:lnTo>
                    <a:pt x="6933" y="15875"/>
                  </a:lnTo>
                  <a:lnTo>
                    <a:pt x="6408" y="15965"/>
                  </a:lnTo>
                  <a:lnTo>
                    <a:pt x="6137" y="15983"/>
                  </a:lnTo>
                  <a:lnTo>
                    <a:pt x="5829" y="16001"/>
                  </a:lnTo>
                  <a:lnTo>
                    <a:pt x="5558" y="16056"/>
                  </a:lnTo>
                  <a:lnTo>
                    <a:pt x="5467" y="16092"/>
                  </a:lnTo>
                  <a:lnTo>
                    <a:pt x="5449" y="16182"/>
                  </a:lnTo>
                  <a:lnTo>
                    <a:pt x="5467" y="16291"/>
                  </a:lnTo>
                  <a:lnTo>
                    <a:pt x="5558" y="16345"/>
                  </a:lnTo>
                  <a:lnTo>
                    <a:pt x="5612" y="16363"/>
                  </a:lnTo>
                  <a:lnTo>
                    <a:pt x="6137" y="16544"/>
                  </a:lnTo>
                  <a:lnTo>
                    <a:pt x="6770" y="16816"/>
                  </a:lnTo>
                  <a:lnTo>
                    <a:pt x="7096" y="17087"/>
                  </a:lnTo>
                  <a:lnTo>
                    <a:pt x="7096" y="17123"/>
                  </a:lnTo>
                  <a:lnTo>
                    <a:pt x="7078" y="17160"/>
                  </a:lnTo>
                  <a:lnTo>
                    <a:pt x="6517" y="17232"/>
                  </a:lnTo>
                  <a:lnTo>
                    <a:pt x="5612" y="17123"/>
                  </a:lnTo>
                  <a:lnTo>
                    <a:pt x="5503" y="17105"/>
                  </a:lnTo>
                  <a:lnTo>
                    <a:pt x="5395" y="17105"/>
                  </a:lnTo>
                  <a:lnTo>
                    <a:pt x="5340" y="17196"/>
                  </a:lnTo>
                  <a:lnTo>
                    <a:pt x="5322" y="17304"/>
                  </a:lnTo>
                  <a:lnTo>
                    <a:pt x="5395" y="17377"/>
                  </a:lnTo>
                  <a:lnTo>
                    <a:pt x="5467" y="17413"/>
                  </a:lnTo>
                  <a:lnTo>
                    <a:pt x="5558" y="17467"/>
                  </a:lnTo>
                  <a:lnTo>
                    <a:pt x="5974" y="17721"/>
                  </a:lnTo>
                  <a:lnTo>
                    <a:pt x="6264" y="17974"/>
                  </a:lnTo>
                  <a:lnTo>
                    <a:pt x="6264" y="18010"/>
                  </a:lnTo>
                  <a:lnTo>
                    <a:pt x="6245" y="18047"/>
                  </a:lnTo>
                  <a:lnTo>
                    <a:pt x="5865" y="18083"/>
                  </a:lnTo>
                  <a:lnTo>
                    <a:pt x="5358" y="18047"/>
                  </a:lnTo>
                  <a:lnTo>
                    <a:pt x="5286" y="18029"/>
                  </a:lnTo>
                  <a:lnTo>
                    <a:pt x="4218" y="17884"/>
                  </a:lnTo>
                  <a:lnTo>
                    <a:pt x="1376" y="17341"/>
                  </a:lnTo>
                  <a:lnTo>
                    <a:pt x="345" y="17069"/>
                  </a:lnTo>
                  <a:lnTo>
                    <a:pt x="562" y="16327"/>
                  </a:lnTo>
                  <a:lnTo>
                    <a:pt x="1720" y="12779"/>
                  </a:lnTo>
                  <a:lnTo>
                    <a:pt x="3548" y="7784"/>
                  </a:lnTo>
                  <a:lnTo>
                    <a:pt x="5250" y="3802"/>
                  </a:lnTo>
                  <a:lnTo>
                    <a:pt x="6481" y="1286"/>
                  </a:lnTo>
                  <a:lnTo>
                    <a:pt x="7114" y="145"/>
                  </a:lnTo>
                  <a:lnTo>
                    <a:pt x="6861" y="1"/>
                  </a:lnTo>
                  <a:close/>
                </a:path>
              </a:pathLst>
            </a:custGeom>
            <a:solidFill>
              <a:srgbClr val="19191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85" name="Google Shape;1772;p46"/>
            <p:cNvSpPr/>
            <p:nvPr/>
          </p:nvSpPr>
          <p:spPr>
            <a:xfrm>
              <a:off x="2917384" y="2167767"/>
              <a:ext cx="238669" cy="584236"/>
            </a:xfrm>
            <a:custGeom>
              <a:avLst/>
              <a:gdLst/>
              <a:ahLst/>
              <a:cxnLst/>
              <a:rect l="l" t="t" r="r" b="b"/>
              <a:pathLst>
                <a:path w="7513" h="18391" extrusionOk="0">
                  <a:moveTo>
                    <a:pt x="652" y="1"/>
                  </a:moveTo>
                  <a:lnTo>
                    <a:pt x="380" y="145"/>
                  </a:lnTo>
                  <a:lnTo>
                    <a:pt x="1032" y="1286"/>
                  </a:lnTo>
                  <a:lnTo>
                    <a:pt x="2263" y="3802"/>
                  </a:lnTo>
                  <a:lnTo>
                    <a:pt x="3946" y="7784"/>
                  </a:lnTo>
                  <a:lnTo>
                    <a:pt x="5774" y="12779"/>
                  </a:lnTo>
                  <a:lnTo>
                    <a:pt x="6933" y="16327"/>
                  </a:lnTo>
                  <a:lnTo>
                    <a:pt x="7168" y="17069"/>
                  </a:lnTo>
                  <a:lnTo>
                    <a:pt x="6118" y="17341"/>
                  </a:lnTo>
                  <a:lnTo>
                    <a:pt x="3295" y="17884"/>
                  </a:lnTo>
                  <a:lnTo>
                    <a:pt x="2227" y="18029"/>
                  </a:lnTo>
                  <a:lnTo>
                    <a:pt x="2154" y="18047"/>
                  </a:lnTo>
                  <a:lnTo>
                    <a:pt x="1648" y="18083"/>
                  </a:lnTo>
                  <a:lnTo>
                    <a:pt x="1267" y="18047"/>
                  </a:lnTo>
                  <a:lnTo>
                    <a:pt x="1231" y="18029"/>
                  </a:lnTo>
                  <a:lnTo>
                    <a:pt x="1249" y="17974"/>
                  </a:lnTo>
                  <a:lnTo>
                    <a:pt x="1521" y="17721"/>
                  </a:lnTo>
                  <a:lnTo>
                    <a:pt x="1955" y="17467"/>
                  </a:lnTo>
                  <a:lnTo>
                    <a:pt x="2046" y="17413"/>
                  </a:lnTo>
                  <a:lnTo>
                    <a:pt x="2118" y="17377"/>
                  </a:lnTo>
                  <a:lnTo>
                    <a:pt x="2191" y="17304"/>
                  </a:lnTo>
                  <a:lnTo>
                    <a:pt x="2172" y="17196"/>
                  </a:lnTo>
                  <a:lnTo>
                    <a:pt x="2118" y="17105"/>
                  </a:lnTo>
                  <a:lnTo>
                    <a:pt x="2010" y="17105"/>
                  </a:lnTo>
                  <a:lnTo>
                    <a:pt x="1883" y="17123"/>
                  </a:lnTo>
                  <a:lnTo>
                    <a:pt x="996" y="17232"/>
                  </a:lnTo>
                  <a:lnTo>
                    <a:pt x="435" y="17142"/>
                  </a:lnTo>
                  <a:lnTo>
                    <a:pt x="417" y="17123"/>
                  </a:lnTo>
                  <a:lnTo>
                    <a:pt x="417" y="17087"/>
                  </a:lnTo>
                  <a:lnTo>
                    <a:pt x="743" y="16816"/>
                  </a:lnTo>
                  <a:lnTo>
                    <a:pt x="1376" y="16544"/>
                  </a:lnTo>
                  <a:lnTo>
                    <a:pt x="1901" y="16363"/>
                  </a:lnTo>
                  <a:lnTo>
                    <a:pt x="1955" y="16345"/>
                  </a:lnTo>
                  <a:lnTo>
                    <a:pt x="2046" y="16291"/>
                  </a:lnTo>
                  <a:lnTo>
                    <a:pt x="2064" y="16182"/>
                  </a:lnTo>
                  <a:lnTo>
                    <a:pt x="2028" y="16092"/>
                  </a:lnTo>
                  <a:lnTo>
                    <a:pt x="1955" y="16056"/>
                  </a:lnTo>
                  <a:lnTo>
                    <a:pt x="1684" y="16001"/>
                  </a:lnTo>
                  <a:lnTo>
                    <a:pt x="1358" y="15983"/>
                  </a:lnTo>
                  <a:lnTo>
                    <a:pt x="1086" y="15965"/>
                  </a:lnTo>
                  <a:lnTo>
                    <a:pt x="580" y="15875"/>
                  </a:lnTo>
                  <a:lnTo>
                    <a:pt x="380" y="15784"/>
                  </a:lnTo>
                  <a:lnTo>
                    <a:pt x="616" y="15694"/>
                  </a:lnTo>
                  <a:lnTo>
                    <a:pt x="1231" y="15657"/>
                  </a:lnTo>
                  <a:lnTo>
                    <a:pt x="1702" y="15657"/>
                  </a:lnTo>
                  <a:lnTo>
                    <a:pt x="2263" y="15675"/>
                  </a:lnTo>
                  <a:lnTo>
                    <a:pt x="3277" y="15802"/>
                  </a:lnTo>
                  <a:lnTo>
                    <a:pt x="3639" y="15875"/>
                  </a:lnTo>
                  <a:lnTo>
                    <a:pt x="3693" y="15585"/>
                  </a:lnTo>
                  <a:lnTo>
                    <a:pt x="3331" y="15513"/>
                  </a:lnTo>
                  <a:lnTo>
                    <a:pt x="2281" y="15368"/>
                  </a:lnTo>
                  <a:lnTo>
                    <a:pt x="1702" y="15368"/>
                  </a:lnTo>
                  <a:lnTo>
                    <a:pt x="1611" y="15350"/>
                  </a:lnTo>
                  <a:lnTo>
                    <a:pt x="1141" y="15350"/>
                  </a:lnTo>
                  <a:lnTo>
                    <a:pt x="525" y="15404"/>
                  </a:lnTo>
                  <a:lnTo>
                    <a:pt x="181" y="15549"/>
                  </a:lnTo>
                  <a:lnTo>
                    <a:pt x="37" y="15657"/>
                  </a:lnTo>
                  <a:lnTo>
                    <a:pt x="0" y="15748"/>
                  </a:lnTo>
                  <a:lnTo>
                    <a:pt x="37" y="15856"/>
                  </a:lnTo>
                  <a:lnTo>
                    <a:pt x="127" y="15965"/>
                  </a:lnTo>
                  <a:lnTo>
                    <a:pt x="399" y="16128"/>
                  </a:lnTo>
                  <a:lnTo>
                    <a:pt x="887" y="16255"/>
                  </a:lnTo>
                  <a:lnTo>
                    <a:pt x="1231" y="16273"/>
                  </a:lnTo>
                  <a:lnTo>
                    <a:pt x="652" y="16508"/>
                  </a:lnTo>
                  <a:lnTo>
                    <a:pt x="218" y="16852"/>
                  </a:lnTo>
                  <a:lnTo>
                    <a:pt x="109" y="17069"/>
                  </a:lnTo>
                  <a:lnTo>
                    <a:pt x="127" y="17178"/>
                  </a:lnTo>
                  <a:lnTo>
                    <a:pt x="163" y="17286"/>
                  </a:lnTo>
                  <a:lnTo>
                    <a:pt x="344" y="17449"/>
                  </a:lnTo>
                  <a:lnTo>
                    <a:pt x="851" y="17522"/>
                  </a:lnTo>
                  <a:lnTo>
                    <a:pt x="1340" y="17485"/>
                  </a:lnTo>
                  <a:lnTo>
                    <a:pt x="1340" y="17485"/>
                  </a:lnTo>
                  <a:lnTo>
                    <a:pt x="1159" y="17630"/>
                  </a:lnTo>
                  <a:lnTo>
                    <a:pt x="942" y="17920"/>
                  </a:lnTo>
                  <a:lnTo>
                    <a:pt x="942" y="18083"/>
                  </a:lnTo>
                  <a:lnTo>
                    <a:pt x="960" y="18155"/>
                  </a:lnTo>
                  <a:lnTo>
                    <a:pt x="1086" y="18282"/>
                  </a:lnTo>
                  <a:lnTo>
                    <a:pt x="1358" y="18372"/>
                  </a:lnTo>
                  <a:lnTo>
                    <a:pt x="1611" y="18391"/>
                  </a:lnTo>
                  <a:lnTo>
                    <a:pt x="1883" y="18372"/>
                  </a:lnTo>
                  <a:lnTo>
                    <a:pt x="2191" y="18336"/>
                  </a:lnTo>
                  <a:lnTo>
                    <a:pt x="2263" y="18336"/>
                  </a:lnTo>
                  <a:lnTo>
                    <a:pt x="3331" y="18191"/>
                  </a:lnTo>
                  <a:lnTo>
                    <a:pt x="6317" y="17612"/>
                  </a:lnTo>
                  <a:lnTo>
                    <a:pt x="7403" y="17304"/>
                  </a:lnTo>
                  <a:lnTo>
                    <a:pt x="7458" y="17286"/>
                  </a:lnTo>
                  <a:lnTo>
                    <a:pt x="7512" y="17178"/>
                  </a:lnTo>
                  <a:lnTo>
                    <a:pt x="7494" y="17123"/>
                  </a:lnTo>
                  <a:lnTo>
                    <a:pt x="7078" y="15730"/>
                  </a:lnTo>
                  <a:lnTo>
                    <a:pt x="4960" y="9594"/>
                  </a:lnTo>
                  <a:lnTo>
                    <a:pt x="3856" y="6770"/>
                  </a:lnTo>
                  <a:lnTo>
                    <a:pt x="2643" y="3928"/>
                  </a:lnTo>
                  <a:lnTo>
                    <a:pt x="1340" y="1231"/>
                  </a:lnTo>
                  <a:lnTo>
                    <a:pt x="652" y="1"/>
                  </a:lnTo>
                  <a:close/>
                </a:path>
              </a:pathLst>
            </a:custGeom>
            <a:solidFill>
              <a:srgbClr val="19191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86" name="Google Shape;1773;p46"/>
            <p:cNvSpPr/>
            <p:nvPr/>
          </p:nvSpPr>
          <p:spPr>
            <a:xfrm>
              <a:off x="2641388" y="1948127"/>
              <a:ext cx="514062" cy="766486"/>
            </a:xfrm>
            <a:custGeom>
              <a:avLst/>
              <a:gdLst/>
              <a:ahLst/>
              <a:cxnLst/>
              <a:rect l="l" t="t" r="r" b="b"/>
              <a:pathLst>
                <a:path w="16182" h="24128" extrusionOk="0">
                  <a:moveTo>
                    <a:pt x="1828" y="0"/>
                  </a:moveTo>
                  <a:lnTo>
                    <a:pt x="1593" y="18"/>
                  </a:lnTo>
                  <a:lnTo>
                    <a:pt x="1195" y="145"/>
                  </a:lnTo>
                  <a:lnTo>
                    <a:pt x="851" y="362"/>
                  </a:lnTo>
                  <a:lnTo>
                    <a:pt x="598" y="670"/>
                  </a:lnTo>
                  <a:lnTo>
                    <a:pt x="489" y="851"/>
                  </a:lnTo>
                  <a:lnTo>
                    <a:pt x="344" y="1213"/>
                  </a:lnTo>
                  <a:lnTo>
                    <a:pt x="109" y="2208"/>
                  </a:lnTo>
                  <a:lnTo>
                    <a:pt x="0" y="3476"/>
                  </a:lnTo>
                  <a:lnTo>
                    <a:pt x="73" y="5014"/>
                  </a:lnTo>
                  <a:lnTo>
                    <a:pt x="398" y="6788"/>
                  </a:lnTo>
                  <a:lnTo>
                    <a:pt x="1032" y="8779"/>
                  </a:lnTo>
                  <a:lnTo>
                    <a:pt x="1991" y="10951"/>
                  </a:lnTo>
                  <a:lnTo>
                    <a:pt x="3385" y="13322"/>
                  </a:lnTo>
                  <a:lnTo>
                    <a:pt x="4254" y="14553"/>
                  </a:lnTo>
                  <a:lnTo>
                    <a:pt x="4815" y="15313"/>
                  </a:lnTo>
                  <a:lnTo>
                    <a:pt x="6064" y="16797"/>
                  </a:lnTo>
                  <a:lnTo>
                    <a:pt x="8055" y="18915"/>
                  </a:lnTo>
                  <a:lnTo>
                    <a:pt x="11584" y="22209"/>
                  </a:lnTo>
                  <a:lnTo>
                    <a:pt x="12254" y="22752"/>
                  </a:lnTo>
                  <a:lnTo>
                    <a:pt x="12435" y="22517"/>
                  </a:lnTo>
                  <a:lnTo>
                    <a:pt x="11784" y="21974"/>
                  </a:lnTo>
                  <a:lnTo>
                    <a:pt x="8272" y="18698"/>
                  </a:lnTo>
                  <a:lnTo>
                    <a:pt x="6299" y="16598"/>
                  </a:lnTo>
                  <a:lnTo>
                    <a:pt x="5050" y="15114"/>
                  </a:lnTo>
                  <a:lnTo>
                    <a:pt x="4489" y="14372"/>
                  </a:lnTo>
                  <a:lnTo>
                    <a:pt x="3638" y="13159"/>
                  </a:lnTo>
                  <a:lnTo>
                    <a:pt x="2281" y="10842"/>
                  </a:lnTo>
                  <a:lnTo>
                    <a:pt x="1322" y="8707"/>
                  </a:lnTo>
                  <a:lnTo>
                    <a:pt x="706" y="6752"/>
                  </a:lnTo>
                  <a:lnTo>
                    <a:pt x="380" y="5032"/>
                  </a:lnTo>
                  <a:lnTo>
                    <a:pt x="290" y="3530"/>
                  </a:lnTo>
                  <a:lnTo>
                    <a:pt x="380" y="2299"/>
                  </a:lnTo>
                  <a:lnTo>
                    <a:pt x="616" y="1340"/>
                  </a:lnTo>
                  <a:lnTo>
                    <a:pt x="760" y="978"/>
                  </a:lnTo>
                  <a:lnTo>
                    <a:pt x="851" y="833"/>
                  </a:lnTo>
                  <a:lnTo>
                    <a:pt x="1050" y="579"/>
                  </a:lnTo>
                  <a:lnTo>
                    <a:pt x="1322" y="417"/>
                  </a:lnTo>
                  <a:lnTo>
                    <a:pt x="1647" y="326"/>
                  </a:lnTo>
                  <a:lnTo>
                    <a:pt x="1846" y="308"/>
                  </a:lnTo>
                  <a:lnTo>
                    <a:pt x="2136" y="308"/>
                  </a:lnTo>
                  <a:lnTo>
                    <a:pt x="2824" y="453"/>
                  </a:lnTo>
                  <a:lnTo>
                    <a:pt x="3602" y="815"/>
                  </a:lnTo>
                  <a:lnTo>
                    <a:pt x="4471" y="1376"/>
                  </a:lnTo>
                  <a:lnTo>
                    <a:pt x="5394" y="2172"/>
                  </a:lnTo>
                  <a:lnTo>
                    <a:pt x="6408" y="3222"/>
                  </a:lnTo>
                  <a:lnTo>
                    <a:pt x="7458" y="4525"/>
                  </a:lnTo>
                  <a:lnTo>
                    <a:pt x="8525" y="6136"/>
                  </a:lnTo>
                  <a:lnTo>
                    <a:pt x="9068" y="7059"/>
                  </a:lnTo>
                  <a:lnTo>
                    <a:pt x="9756" y="8290"/>
                  </a:lnTo>
                  <a:lnTo>
                    <a:pt x="11060" y="10987"/>
                  </a:lnTo>
                  <a:lnTo>
                    <a:pt x="12272" y="13811"/>
                  </a:lnTo>
                  <a:lnTo>
                    <a:pt x="13358" y="16616"/>
                  </a:lnTo>
                  <a:lnTo>
                    <a:pt x="15494" y="22734"/>
                  </a:lnTo>
                  <a:lnTo>
                    <a:pt x="15892" y="24128"/>
                  </a:lnTo>
                  <a:lnTo>
                    <a:pt x="16182" y="24037"/>
                  </a:lnTo>
                  <a:lnTo>
                    <a:pt x="15766" y="22644"/>
                  </a:lnTo>
                  <a:lnTo>
                    <a:pt x="13648" y="16508"/>
                  </a:lnTo>
                  <a:lnTo>
                    <a:pt x="12544" y="13684"/>
                  </a:lnTo>
                  <a:lnTo>
                    <a:pt x="11331" y="10842"/>
                  </a:lnTo>
                  <a:lnTo>
                    <a:pt x="10028" y="8145"/>
                  </a:lnTo>
                  <a:lnTo>
                    <a:pt x="9340" y="6915"/>
                  </a:lnTo>
                  <a:lnTo>
                    <a:pt x="8779" y="5955"/>
                  </a:lnTo>
                  <a:lnTo>
                    <a:pt x="7675" y="4326"/>
                  </a:lnTo>
                  <a:lnTo>
                    <a:pt x="6589" y="2969"/>
                  </a:lnTo>
                  <a:lnTo>
                    <a:pt x="5557" y="1901"/>
                  </a:lnTo>
                  <a:lnTo>
                    <a:pt x="4580" y="1086"/>
                  </a:lnTo>
                  <a:lnTo>
                    <a:pt x="3675" y="525"/>
                  </a:lnTo>
                  <a:lnTo>
                    <a:pt x="2860" y="163"/>
                  </a:lnTo>
                  <a:lnTo>
                    <a:pt x="2136" y="0"/>
                  </a:lnTo>
                  <a:close/>
                </a:path>
              </a:pathLst>
            </a:custGeom>
            <a:solidFill>
              <a:srgbClr val="19191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87" name="Google Shape;1774;p46"/>
            <p:cNvSpPr/>
            <p:nvPr/>
          </p:nvSpPr>
          <p:spPr>
            <a:xfrm>
              <a:off x="3130131" y="2173517"/>
              <a:ext cx="618736" cy="803877"/>
            </a:xfrm>
            <a:custGeom>
              <a:avLst/>
              <a:gdLst/>
              <a:ahLst/>
              <a:cxnLst/>
              <a:rect l="l" t="t" r="r" b="b"/>
              <a:pathLst>
                <a:path w="19477" h="25305" extrusionOk="0">
                  <a:moveTo>
                    <a:pt x="5702" y="1"/>
                  </a:moveTo>
                  <a:lnTo>
                    <a:pt x="1" y="10716"/>
                  </a:lnTo>
                  <a:lnTo>
                    <a:pt x="272" y="11277"/>
                  </a:lnTo>
                  <a:lnTo>
                    <a:pt x="887" y="12363"/>
                  </a:lnTo>
                  <a:lnTo>
                    <a:pt x="1973" y="13956"/>
                  </a:lnTo>
                  <a:lnTo>
                    <a:pt x="3675" y="15947"/>
                  </a:lnTo>
                  <a:lnTo>
                    <a:pt x="5594" y="17793"/>
                  </a:lnTo>
                  <a:lnTo>
                    <a:pt x="7621" y="19477"/>
                  </a:lnTo>
                  <a:lnTo>
                    <a:pt x="9720" y="20943"/>
                  </a:lnTo>
                  <a:lnTo>
                    <a:pt x="11784" y="22173"/>
                  </a:lnTo>
                  <a:lnTo>
                    <a:pt x="13721" y="23151"/>
                  </a:lnTo>
                  <a:lnTo>
                    <a:pt x="14626" y="23513"/>
                  </a:lnTo>
                  <a:lnTo>
                    <a:pt x="14843" y="23803"/>
                  </a:lnTo>
                  <a:lnTo>
                    <a:pt x="15422" y="24382"/>
                  </a:lnTo>
                  <a:lnTo>
                    <a:pt x="16128" y="24889"/>
                  </a:lnTo>
                  <a:lnTo>
                    <a:pt x="16852" y="25214"/>
                  </a:lnTo>
                  <a:lnTo>
                    <a:pt x="17214" y="25287"/>
                  </a:lnTo>
                  <a:lnTo>
                    <a:pt x="17413" y="25305"/>
                  </a:lnTo>
                  <a:lnTo>
                    <a:pt x="17666" y="25232"/>
                  </a:lnTo>
                  <a:lnTo>
                    <a:pt x="17793" y="25088"/>
                  </a:lnTo>
                  <a:lnTo>
                    <a:pt x="17775" y="24870"/>
                  </a:lnTo>
                  <a:lnTo>
                    <a:pt x="17594" y="24490"/>
                  </a:lnTo>
                  <a:lnTo>
                    <a:pt x="17214" y="24002"/>
                  </a:lnTo>
                  <a:lnTo>
                    <a:pt x="17051" y="23857"/>
                  </a:lnTo>
                  <a:lnTo>
                    <a:pt x="17051" y="23857"/>
                  </a:lnTo>
                  <a:lnTo>
                    <a:pt x="17449" y="24002"/>
                  </a:lnTo>
                  <a:lnTo>
                    <a:pt x="18481" y="24291"/>
                  </a:lnTo>
                  <a:lnTo>
                    <a:pt x="18915" y="24327"/>
                  </a:lnTo>
                  <a:lnTo>
                    <a:pt x="19096" y="24273"/>
                  </a:lnTo>
                  <a:lnTo>
                    <a:pt x="19151" y="24201"/>
                  </a:lnTo>
                  <a:lnTo>
                    <a:pt x="19169" y="24128"/>
                  </a:lnTo>
                  <a:lnTo>
                    <a:pt x="19114" y="23947"/>
                  </a:lnTo>
                  <a:lnTo>
                    <a:pt x="18843" y="23676"/>
                  </a:lnTo>
                  <a:lnTo>
                    <a:pt x="17974" y="23133"/>
                  </a:lnTo>
                  <a:lnTo>
                    <a:pt x="17612" y="22970"/>
                  </a:lnTo>
                  <a:lnTo>
                    <a:pt x="18083" y="22988"/>
                  </a:lnTo>
                  <a:lnTo>
                    <a:pt x="18807" y="23024"/>
                  </a:lnTo>
                  <a:lnTo>
                    <a:pt x="19277" y="22934"/>
                  </a:lnTo>
                  <a:lnTo>
                    <a:pt x="19476" y="22807"/>
                  </a:lnTo>
                  <a:lnTo>
                    <a:pt x="19332" y="22680"/>
                  </a:lnTo>
                  <a:lnTo>
                    <a:pt x="18952" y="22481"/>
                  </a:lnTo>
                  <a:lnTo>
                    <a:pt x="18282" y="22336"/>
                  </a:lnTo>
                  <a:lnTo>
                    <a:pt x="17902" y="22282"/>
                  </a:lnTo>
                  <a:lnTo>
                    <a:pt x="16888" y="22173"/>
                  </a:lnTo>
                  <a:lnTo>
                    <a:pt x="15856" y="22173"/>
                  </a:lnTo>
                  <a:lnTo>
                    <a:pt x="15331" y="21685"/>
                  </a:lnTo>
                  <a:lnTo>
                    <a:pt x="14336" y="20671"/>
                  </a:lnTo>
                  <a:lnTo>
                    <a:pt x="12978" y="19042"/>
                  </a:lnTo>
                  <a:lnTo>
                    <a:pt x="11404" y="16689"/>
                  </a:lnTo>
                  <a:lnTo>
                    <a:pt x="10046" y="14209"/>
                  </a:lnTo>
                  <a:lnTo>
                    <a:pt x="9431" y="12942"/>
                  </a:lnTo>
                  <a:lnTo>
                    <a:pt x="8761" y="11422"/>
                  </a:lnTo>
                  <a:lnTo>
                    <a:pt x="7530" y="8254"/>
                  </a:lnTo>
                  <a:lnTo>
                    <a:pt x="6535" y="4996"/>
                  </a:lnTo>
                  <a:lnTo>
                    <a:pt x="6010" y="2498"/>
                  </a:lnTo>
                  <a:lnTo>
                    <a:pt x="5775" y="833"/>
                  </a:lnTo>
                  <a:lnTo>
                    <a:pt x="5702" y="1"/>
                  </a:lnTo>
                  <a:close/>
                </a:path>
              </a:pathLst>
            </a:custGeom>
            <a:solidFill>
              <a:srgbClr val="89874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88" name="Google Shape;1775;p46"/>
            <p:cNvSpPr/>
            <p:nvPr/>
          </p:nvSpPr>
          <p:spPr>
            <a:xfrm>
              <a:off x="3124953" y="2168911"/>
              <a:ext cx="628520" cy="813089"/>
            </a:xfrm>
            <a:custGeom>
              <a:avLst/>
              <a:gdLst/>
              <a:ahLst/>
              <a:cxnLst/>
              <a:rect l="l" t="t" r="r" b="b"/>
              <a:pathLst>
                <a:path w="19785" h="25595" extrusionOk="0">
                  <a:moveTo>
                    <a:pt x="5865" y="1"/>
                  </a:moveTo>
                  <a:lnTo>
                    <a:pt x="5793" y="19"/>
                  </a:lnTo>
                  <a:lnTo>
                    <a:pt x="5720" y="109"/>
                  </a:lnTo>
                  <a:lnTo>
                    <a:pt x="5720" y="164"/>
                  </a:lnTo>
                  <a:lnTo>
                    <a:pt x="5847" y="1594"/>
                  </a:lnTo>
                  <a:lnTo>
                    <a:pt x="6408" y="4598"/>
                  </a:lnTo>
                  <a:lnTo>
                    <a:pt x="7331" y="7802"/>
                  </a:lnTo>
                  <a:lnTo>
                    <a:pt x="8634" y="11277"/>
                  </a:lnTo>
                  <a:lnTo>
                    <a:pt x="9467" y="13160"/>
                  </a:lnTo>
                  <a:lnTo>
                    <a:pt x="10173" y="14662"/>
                  </a:lnTo>
                  <a:lnTo>
                    <a:pt x="11675" y="17323"/>
                  </a:lnTo>
                  <a:lnTo>
                    <a:pt x="13286" y="19622"/>
                  </a:lnTo>
                  <a:lnTo>
                    <a:pt x="15006" y="21576"/>
                  </a:lnTo>
                  <a:lnTo>
                    <a:pt x="15929" y="22427"/>
                  </a:lnTo>
                  <a:lnTo>
                    <a:pt x="15965" y="22463"/>
                  </a:lnTo>
                  <a:lnTo>
                    <a:pt x="17051" y="22463"/>
                  </a:lnTo>
                  <a:lnTo>
                    <a:pt x="18047" y="22572"/>
                  </a:lnTo>
                  <a:lnTo>
                    <a:pt x="18137" y="22590"/>
                  </a:lnTo>
                  <a:lnTo>
                    <a:pt x="18264" y="22608"/>
                  </a:lnTo>
                  <a:lnTo>
                    <a:pt x="18553" y="22644"/>
                  </a:lnTo>
                  <a:lnTo>
                    <a:pt x="19151" y="22789"/>
                  </a:lnTo>
                  <a:lnTo>
                    <a:pt x="19386" y="22934"/>
                  </a:lnTo>
                  <a:lnTo>
                    <a:pt x="19133" y="23006"/>
                  </a:lnTo>
                  <a:lnTo>
                    <a:pt x="18572" y="23024"/>
                  </a:lnTo>
                  <a:lnTo>
                    <a:pt x="18282" y="22988"/>
                  </a:lnTo>
                  <a:lnTo>
                    <a:pt x="18029" y="22970"/>
                  </a:lnTo>
                  <a:lnTo>
                    <a:pt x="17775" y="22970"/>
                  </a:lnTo>
                  <a:lnTo>
                    <a:pt x="17685" y="22988"/>
                  </a:lnTo>
                  <a:lnTo>
                    <a:pt x="17630" y="23079"/>
                  </a:lnTo>
                  <a:lnTo>
                    <a:pt x="17630" y="23187"/>
                  </a:lnTo>
                  <a:lnTo>
                    <a:pt x="17721" y="23260"/>
                  </a:lnTo>
                  <a:lnTo>
                    <a:pt x="18210" y="23495"/>
                  </a:lnTo>
                  <a:lnTo>
                    <a:pt x="18843" y="23893"/>
                  </a:lnTo>
                  <a:lnTo>
                    <a:pt x="19115" y="24129"/>
                  </a:lnTo>
                  <a:lnTo>
                    <a:pt x="19169" y="24237"/>
                  </a:lnTo>
                  <a:lnTo>
                    <a:pt x="19169" y="24273"/>
                  </a:lnTo>
                  <a:lnTo>
                    <a:pt x="19169" y="24291"/>
                  </a:lnTo>
                  <a:lnTo>
                    <a:pt x="19151" y="24328"/>
                  </a:lnTo>
                  <a:lnTo>
                    <a:pt x="18445" y="24255"/>
                  </a:lnTo>
                  <a:lnTo>
                    <a:pt x="17431" y="23911"/>
                  </a:lnTo>
                  <a:lnTo>
                    <a:pt x="17341" y="23875"/>
                  </a:lnTo>
                  <a:lnTo>
                    <a:pt x="17268" y="23857"/>
                  </a:lnTo>
                  <a:lnTo>
                    <a:pt x="17160" y="23839"/>
                  </a:lnTo>
                  <a:lnTo>
                    <a:pt x="17087" y="23929"/>
                  </a:lnTo>
                  <a:lnTo>
                    <a:pt x="17051" y="24020"/>
                  </a:lnTo>
                  <a:lnTo>
                    <a:pt x="17124" y="24110"/>
                  </a:lnTo>
                  <a:lnTo>
                    <a:pt x="17377" y="24346"/>
                  </a:lnTo>
                  <a:lnTo>
                    <a:pt x="17703" y="24834"/>
                  </a:lnTo>
                  <a:lnTo>
                    <a:pt x="17811" y="25124"/>
                  </a:lnTo>
                  <a:lnTo>
                    <a:pt x="17793" y="25215"/>
                  </a:lnTo>
                  <a:lnTo>
                    <a:pt x="17757" y="25269"/>
                  </a:lnTo>
                  <a:lnTo>
                    <a:pt x="17540" y="25305"/>
                  </a:lnTo>
                  <a:lnTo>
                    <a:pt x="17395" y="25287"/>
                  </a:lnTo>
                  <a:lnTo>
                    <a:pt x="17051" y="25215"/>
                  </a:lnTo>
                  <a:lnTo>
                    <a:pt x="16363" y="24907"/>
                  </a:lnTo>
                  <a:lnTo>
                    <a:pt x="15694" y="24418"/>
                  </a:lnTo>
                  <a:lnTo>
                    <a:pt x="15132" y="23857"/>
                  </a:lnTo>
                  <a:lnTo>
                    <a:pt x="14897" y="23586"/>
                  </a:lnTo>
                  <a:lnTo>
                    <a:pt x="14879" y="23549"/>
                  </a:lnTo>
                  <a:lnTo>
                    <a:pt x="14843" y="23531"/>
                  </a:lnTo>
                  <a:lnTo>
                    <a:pt x="13865" y="23133"/>
                  </a:lnTo>
                  <a:lnTo>
                    <a:pt x="11838" y="22101"/>
                  </a:lnTo>
                  <a:lnTo>
                    <a:pt x="9757" y="20834"/>
                  </a:lnTo>
                  <a:lnTo>
                    <a:pt x="7675" y="19350"/>
                  </a:lnTo>
                  <a:lnTo>
                    <a:pt x="5666" y="17667"/>
                  </a:lnTo>
                  <a:lnTo>
                    <a:pt x="3802" y="15839"/>
                  </a:lnTo>
                  <a:lnTo>
                    <a:pt x="2173" y="13902"/>
                  </a:lnTo>
                  <a:lnTo>
                    <a:pt x="1141" y="12363"/>
                  </a:lnTo>
                  <a:lnTo>
                    <a:pt x="544" y="11332"/>
                  </a:lnTo>
                  <a:lnTo>
                    <a:pt x="290" y="10807"/>
                  </a:lnTo>
                  <a:lnTo>
                    <a:pt x="254" y="10752"/>
                  </a:lnTo>
                  <a:lnTo>
                    <a:pt x="145" y="10716"/>
                  </a:lnTo>
                  <a:lnTo>
                    <a:pt x="91" y="10734"/>
                  </a:lnTo>
                  <a:lnTo>
                    <a:pt x="37" y="10770"/>
                  </a:lnTo>
                  <a:lnTo>
                    <a:pt x="1" y="10879"/>
                  </a:lnTo>
                  <a:lnTo>
                    <a:pt x="19" y="10933"/>
                  </a:lnTo>
                  <a:lnTo>
                    <a:pt x="272" y="11458"/>
                  </a:lnTo>
                  <a:lnTo>
                    <a:pt x="869" y="12508"/>
                  </a:lnTo>
                  <a:lnTo>
                    <a:pt x="1919" y="14047"/>
                  </a:lnTo>
                  <a:lnTo>
                    <a:pt x="3566" y="16020"/>
                  </a:lnTo>
                  <a:lnTo>
                    <a:pt x="5431" y="17866"/>
                  </a:lnTo>
                  <a:lnTo>
                    <a:pt x="7458" y="19567"/>
                  </a:lnTo>
                  <a:lnTo>
                    <a:pt x="9558" y="21070"/>
                  </a:lnTo>
                  <a:lnTo>
                    <a:pt x="11657" y="22355"/>
                  </a:lnTo>
                  <a:lnTo>
                    <a:pt x="13721" y="23386"/>
                  </a:lnTo>
                  <a:lnTo>
                    <a:pt x="14680" y="23785"/>
                  </a:lnTo>
                  <a:lnTo>
                    <a:pt x="14915" y="24092"/>
                  </a:lnTo>
                  <a:lnTo>
                    <a:pt x="15531" y="24672"/>
                  </a:lnTo>
                  <a:lnTo>
                    <a:pt x="16237" y="25178"/>
                  </a:lnTo>
                  <a:lnTo>
                    <a:pt x="16979" y="25522"/>
                  </a:lnTo>
                  <a:lnTo>
                    <a:pt x="17359" y="25595"/>
                  </a:lnTo>
                  <a:lnTo>
                    <a:pt x="17721" y="25595"/>
                  </a:lnTo>
                  <a:lnTo>
                    <a:pt x="17992" y="25450"/>
                  </a:lnTo>
                  <a:lnTo>
                    <a:pt x="18065" y="25323"/>
                  </a:lnTo>
                  <a:lnTo>
                    <a:pt x="18101" y="25215"/>
                  </a:lnTo>
                  <a:lnTo>
                    <a:pt x="18083" y="24979"/>
                  </a:lnTo>
                  <a:lnTo>
                    <a:pt x="17920" y="24581"/>
                  </a:lnTo>
                  <a:lnTo>
                    <a:pt x="17739" y="24346"/>
                  </a:lnTo>
                  <a:lnTo>
                    <a:pt x="17739" y="24346"/>
                  </a:lnTo>
                  <a:lnTo>
                    <a:pt x="18409" y="24545"/>
                  </a:lnTo>
                  <a:lnTo>
                    <a:pt x="19078" y="24635"/>
                  </a:lnTo>
                  <a:lnTo>
                    <a:pt x="19368" y="24527"/>
                  </a:lnTo>
                  <a:lnTo>
                    <a:pt x="19440" y="24418"/>
                  </a:lnTo>
                  <a:lnTo>
                    <a:pt x="19495" y="24291"/>
                  </a:lnTo>
                  <a:lnTo>
                    <a:pt x="19458" y="24129"/>
                  </a:lnTo>
                  <a:lnTo>
                    <a:pt x="19332" y="23911"/>
                  </a:lnTo>
                  <a:lnTo>
                    <a:pt x="18807" y="23495"/>
                  </a:lnTo>
                  <a:lnTo>
                    <a:pt x="18499" y="23314"/>
                  </a:lnTo>
                  <a:lnTo>
                    <a:pt x="18825" y="23332"/>
                  </a:lnTo>
                  <a:lnTo>
                    <a:pt x="19440" y="23242"/>
                  </a:lnTo>
                  <a:lnTo>
                    <a:pt x="19730" y="23079"/>
                  </a:lnTo>
                  <a:lnTo>
                    <a:pt x="19766" y="23042"/>
                  </a:lnTo>
                  <a:lnTo>
                    <a:pt x="19784" y="22988"/>
                  </a:lnTo>
                  <a:lnTo>
                    <a:pt x="19784" y="22916"/>
                  </a:lnTo>
                  <a:lnTo>
                    <a:pt x="19766" y="22861"/>
                  </a:lnTo>
                  <a:lnTo>
                    <a:pt x="19621" y="22717"/>
                  </a:lnTo>
                  <a:lnTo>
                    <a:pt x="19277" y="22518"/>
                  </a:lnTo>
                  <a:lnTo>
                    <a:pt x="18680" y="22355"/>
                  </a:lnTo>
                  <a:lnTo>
                    <a:pt x="18300" y="22300"/>
                  </a:lnTo>
                  <a:lnTo>
                    <a:pt x="18191" y="22282"/>
                  </a:lnTo>
                  <a:lnTo>
                    <a:pt x="18083" y="22264"/>
                  </a:lnTo>
                  <a:lnTo>
                    <a:pt x="17087" y="22174"/>
                  </a:lnTo>
                  <a:lnTo>
                    <a:pt x="16092" y="22156"/>
                  </a:lnTo>
                  <a:lnTo>
                    <a:pt x="15187" y="21323"/>
                  </a:lnTo>
                  <a:lnTo>
                    <a:pt x="13485" y="19386"/>
                  </a:lnTo>
                  <a:lnTo>
                    <a:pt x="11929" y="17124"/>
                  </a:lnTo>
                  <a:lnTo>
                    <a:pt x="10445" y="14499"/>
                  </a:lnTo>
                  <a:lnTo>
                    <a:pt x="9739" y="13033"/>
                  </a:lnTo>
                  <a:lnTo>
                    <a:pt x="8924" y="11169"/>
                  </a:lnTo>
                  <a:lnTo>
                    <a:pt x="7621" y="7730"/>
                  </a:lnTo>
                  <a:lnTo>
                    <a:pt x="6698" y="4544"/>
                  </a:lnTo>
                  <a:lnTo>
                    <a:pt x="6155" y="1557"/>
                  </a:lnTo>
                  <a:lnTo>
                    <a:pt x="6010" y="146"/>
                  </a:lnTo>
                  <a:lnTo>
                    <a:pt x="6010" y="73"/>
                  </a:lnTo>
                  <a:lnTo>
                    <a:pt x="5919" y="1"/>
                  </a:lnTo>
                  <a:close/>
                </a:path>
              </a:pathLst>
            </a:custGeom>
            <a:solidFill>
              <a:srgbClr val="19191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grpSp>
      <p:grpSp>
        <p:nvGrpSpPr>
          <p:cNvPr id="89" name="Google Shape;1715;p46"/>
          <p:cNvGrpSpPr/>
          <p:nvPr/>
        </p:nvGrpSpPr>
        <p:grpSpPr>
          <a:xfrm>
            <a:off x="8890427" y="653913"/>
            <a:ext cx="3070033" cy="3104297"/>
            <a:chOff x="6514964" y="366569"/>
            <a:chExt cx="2302525" cy="2328223"/>
          </a:xfrm>
        </p:grpSpPr>
        <p:grpSp>
          <p:nvGrpSpPr>
            <p:cNvPr id="90" name="Google Shape;1716;p46"/>
            <p:cNvGrpSpPr/>
            <p:nvPr/>
          </p:nvGrpSpPr>
          <p:grpSpPr>
            <a:xfrm>
              <a:off x="6941514" y="1093186"/>
              <a:ext cx="224850" cy="211032"/>
              <a:chOff x="4373289" y="3282711"/>
              <a:chExt cx="224850" cy="211032"/>
            </a:xfrm>
          </p:grpSpPr>
          <p:sp>
            <p:nvSpPr>
              <p:cNvPr id="107" name="Google Shape;1717;p46"/>
              <p:cNvSpPr/>
              <p:nvPr/>
            </p:nvSpPr>
            <p:spPr>
              <a:xfrm>
                <a:off x="4379039" y="3288461"/>
                <a:ext cx="213922" cy="198960"/>
              </a:xfrm>
              <a:custGeom>
                <a:avLst/>
                <a:gdLst/>
                <a:ahLst/>
                <a:cxnLst/>
                <a:rect l="l" t="t" r="r" b="b"/>
                <a:pathLst>
                  <a:path w="6734" h="6263" extrusionOk="0">
                    <a:moveTo>
                      <a:pt x="1792" y="0"/>
                    </a:moveTo>
                    <a:lnTo>
                      <a:pt x="1666" y="543"/>
                    </a:lnTo>
                    <a:lnTo>
                      <a:pt x="1249" y="1647"/>
                    </a:lnTo>
                    <a:lnTo>
                      <a:pt x="489" y="3385"/>
                    </a:lnTo>
                    <a:lnTo>
                      <a:pt x="0" y="4670"/>
                    </a:lnTo>
                    <a:lnTo>
                      <a:pt x="4779" y="6263"/>
                    </a:lnTo>
                    <a:lnTo>
                      <a:pt x="5304" y="4815"/>
                    </a:lnTo>
                    <a:lnTo>
                      <a:pt x="6136" y="2860"/>
                    </a:lnTo>
                    <a:lnTo>
                      <a:pt x="6589" y="1611"/>
                    </a:lnTo>
                    <a:lnTo>
                      <a:pt x="6734" y="996"/>
                    </a:lnTo>
                    <a:lnTo>
                      <a:pt x="1792" y="0"/>
                    </a:lnTo>
                    <a:close/>
                  </a:path>
                </a:pathLst>
              </a:custGeom>
              <a:solidFill>
                <a:srgbClr val="FF796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108" name="Google Shape;1718;p46"/>
              <p:cNvSpPr/>
              <p:nvPr/>
            </p:nvSpPr>
            <p:spPr>
              <a:xfrm>
                <a:off x="4373289" y="3282711"/>
                <a:ext cx="224850" cy="211032"/>
              </a:xfrm>
              <a:custGeom>
                <a:avLst/>
                <a:gdLst/>
                <a:ahLst/>
                <a:cxnLst/>
                <a:rect l="l" t="t" r="r" b="b"/>
                <a:pathLst>
                  <a:path w="7078" h="6643" extrusionOk="0">
                    <a:moveTo>
                      <a:pt x="1847" y="0"/>
                    </a:moveTo>
                    <a:lnTo>
                      <a:pt x="1829" y="145"/>
                    </a:lnTo>
                    <a:lnTo>
                      <a:pt x="1666" y="760"/>
                    </a:lnTo>
                    <a:lnTo>
                      <a:pt x="1177" y="2027"/>
                    </a:lnTo>
                    <a:lnTo>
                      <a:pt x="887" y="2697"/>
                    </a:lnTo>
                    <a:lnTo>
                      <a:pt x="453" y="3711"/>
                    </a:lnTo>
                    <a:lnTo>
                      <a:pt x="37" y="4815"/>
                    </a:lnTo>
                    <a:lnTo>
                      <a:pt x="0" y="4960"/>
                    </a:lnTo>
                    <a:lnTo>
                      <a:pt x="5050" y="6643"/>
                    </a:lnTo>
                    <a:lnTo>
                      <a:pt x="5105" y="6498"/>
                    </a:lnTo>
                    <a:lnTo>
                      <a:pt x="5539" y="5304"/>
                    </a:lnTo>
                    <a:lnTo>
                      <a:pt x="5992" y="4199"/>
                    </a:lnTo>
                    <a:lnTo>
                      <a:pt x="6336" y="3439"/>
                    </a:lnTo>
                    <a:lnTo>
                      <a:pt x="6879" y="1937"/>
                    </a:lnTo>
                    <a:lnTo>
                      <a:pt x="7060" y="1195"/>
                    </a:lnTo>
                    <a:lnTo>
                      <a:pt x="7078" y="1050"/>
                    </a:lnTo>
                    <a:lnTo>
                      <a:pt x="5286" y="688"/>
                    </a:lnTo>
                    <a:lnTo>
                      <a:pt x="5231" y="978"/>
                    </a:lnTo>
                    <a:lnTo>
                      <a:pt x="6734" y="1285"/>
                    </a:lnTo>
                    <a:lnTo>
                      <a:pt x="6553" y="1973"/>
                    </a:lnTo>
                    <a:lnTo>
                      <a:pt x="6028" y="3367"/>
                    </a:lnTo>
                    <a:lnTo>
                      <a:pt x="5720" y="4091"/>
                    </a:lnTo>
                    <a:lnTo>
                      <a:pt x="5286" y="5141"/>
                    </a:lnTo>
                    <a:lnTo>
                      <a:pt x="4869" y="6263"/>
                    </a:lnTo>
                    <a:lnTo>
                      <a:pt x="381" y="4761"/>
                    </a:lnTo>
                    <a:lnTo>
                      <a:pt x="761" y="3747"/>
                    </a:lnTo>
                    <a:lnTo>
                      <a:pt x="1177" y="2806"/>
                    </a:lnTo>
                    <a:lnTo>
                      <a:pt x="1448" y="2190"/>
                    </a:lnTo>
                    <a:lnTo>
                      <a:pt x="1919" y="959"/>
                    </a:lnTo>
                    <a:lnTo>
                      <a:pt x="2082" y="362"/>
                    </a:lnTo>
                    <a:lnTo>
                      <a:pt x="3602" y="652"/>
                    </a:lnTo>
                    <a:lnTo>
                      <a:pt x="3657" y="362"/>
                    </a:lnTo>
                    <a:lnTo>
                      <a:pt x="1847" y="0"/>
                    </a:ln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109" name="Google Shape;1719;p46"/>
              <p:cNvSpPr/>
              <p:nvPr/>
            </p:nvSpPr>
            <p:spPr>
              <a:xfrm>
                <a:off x="4373289" y="3282711"/>
                <a:ext cx="224850" cy="211032"/>
              </a:xfrm>
              <a:custGeom>
                <a:avLst/>
                <a:gdLst/>
                <a:ahLst/>
                <a:cxnLst/>
                <a:rect l="l" t="t" r="r" b="b"/>
                <a:pathLst>
                  <a:path w="7078" h="6643" extrusionOk="0">
                    <a:moveTo>
                      <a:pt x="1847" y="0"/>
                    </a:moveTo>
                    <a:lnTo>
                      <a:pt x="1829" y="145"/>
                    </a:lnTo>
                    <a:lnTo>
                      <a:pt x="1666" y="760"/>
                    </a:lnTo>
                    <a:lnTo>
                      <a:pt x="1177" y="2027"/>
                    </a:lnTo>
                    <a:lnTo>
                      <a:pt x="887" y="2697"/>
                    </a:lnTo>
                    <a:lnTo>
                      <a:pt x="453" y="3711"/>
                    </a:lnTo>
                    <a:lnTo>
                      <a:pt x="37" y="4815"/>
                    </a:lnTo>
                    <a:lnTo>
                      <a:pt x="0" y="4960"/>
                    </a:lnTo>
                    <a:lnTo>
                      <a:pt x="2100" y="5647"/>
                    </a:lnTo>
                    <a:lnTo>
                      <a:pt x="2191" y="5376"/>
                    </a:lnTo>
                    <a:lnTo>
                      <a:pt x="381" y="4761"/>
                    </a:lnTo>
                    <a:lnTo>
                      <a:pt x="761" y="3747"/>
                    </a:lnTo>
                    <a:lnTo>
                      <a:pt x="1177" y="2806"/>
                    </a:lnTo>
                    <a:lnTo>
                      <a:pt x="1448" y="2190"/>
                    </a:lnTo>
                    <a:lnTo>
                      <a:pt x="1919" y="959"/>
                    </a:lnTo>
                    <a:lnTo>
                      <a:pt x="2082" y="362"/>
                    </a:lnTo>
                    <a:lnTo>
                      <a:pt x="6734" y="1285"/>
                    </a:lnTo>
                    <a:lnTo>
                      <a:pt x="6553" y="1973"/>
                    </a:lnTo>
                    <a:lnTo>
                      <a:pt x="6028" y="3367"/>
                    </a:lnTo>
                    <a:lnTo>
                      <a:pt x="5720" y="4091"/>
                    </a:lnTo>
                    <a:lnTo>
                      <a:pt x="5286" y="5141"/>
                    </a:lnTo>
                    <a:lnTo>
                      <a:pt x="4869" y="6263"/>
                    </a:lnTo>
                    <a:lnTo>
                      <a:pt x="3494" y="5792"/>
                    </a:lnTo>
                    <a:lnTo>
                      <a:pt x="3403" y="6082"/>
                    </a:lnTo>
                    <a:lnTo>
                      <a:pt x="5050" y="6643"/>
                    </a:lnTo>
                    <a:lnTo>
                      <a:pt x="5105" y="6498"/>
                    </a:lnTo>
                    <a:lnTo>
                      <a:pt x="5539" y="5304"/>
                    </a:lnTo>
                    <a:lnTo>
                      <a:pt x="5992" y="4199"/>
                    </a:lnTo>
                    <a:lnTo>
                      <a:pt x="6336" y="3439"/>
                    </a:lnTo>
                    <a:lnTo>
                      <a:pt x="6879" y="1937"/>
                    </a:lnTo>
                    <a:lnTo>
                      <a:pt x="7060" y="1195"/>
                    </a:lnTo>
                    <a:lnTo>
                      <a:pt x="7078" y="1050"/>
                    </a:lnTo>
                    <a:lnTo>
                      <a:pt x="1847" y="0"/>
                    </a:lnTo>
                    <a:close/>
                  </a:path>
                </a:pathLst>
              </a:custGeom>
              <a:solidFill>
                <a:srgbClr val="19191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grpSp>
        <p:grpSp>
          <p:nvGrpSpPr>
            <p:cNvPr id="91" name="Google Shape;1720;p46"/>
            <p:cNvGrpSpPr/>
            <p:nvPr/>
          </p:nvGrpSpPr>
          <p:grpSpPr>
            <a:xfrm>
              <a:off x="7837377" y="708148"/>
              <a:ext cx="244959" cy="232347"/>
              <a:chOff x="4319252" y="2889398"/>
              <a:chExt cx="244959" cy="232347"/>
            </a:xfrm>
          </p:grpSpPr>
          <p:sp>
            <p:nvSpPr>
              <p:cNvPr id="104" name="Google Shape;1721;p46"/>
              <p:cNvSpPr/>
              <p:nvPr/>
            </p:nvSpPr>
            <p:spPr>
              <a:xfrm>
                <a:off x="4325574" y="2895720"/>
                <a:ext cx="232316" cy="219672"/>
              </a:xfrm>
              <a:custGeom>
                <a:avLst/>
                <a:gdLst/>
                <a:ahLst/>
                <a:cxnLst/>
                <a:rect l="l" t="t" r="r" b="b"/>
                <a:pathLst>
                  <a:path w="7313" h="6915" extrusionOk="0">
                    <a:moveTo>
                      <a:pt x="0" y="2245"/>
                    </a:moveTo>
                    <a:lnTo>
                      <a:pt x="344" y="2915"/>
                    </a:lnTo>
                    <a:lnTo>
                      <a:pt x="1050" y="4055"/>
                    </a:lnTo>
                    <a:lnTo>
                      <a:pt x="1756" y="5105"/>
                    </a:lnTo>
                    <a:lnTo>
                      <a:pt x="2444" y="6245"/>
                    </a:lnTo>
                    <a:lnTo>
                      <a:pt x="2806" y="6915"/>
                    </a:lnTo>
                    <a:lnTo>
                      <a:pt x="7313" y="4670"/>
                    </a:lnTo>
                    <a:lnTo>
                      <a:pt x="6951" y="4001"/>
                    </a:lnTo>
                    <a:lnTo>
                      <a:pt x="6245" y="2860"/>
                    </a:lnTo>
                    <a:lnTo>
                      <a:pt x="5557" y="1811"/>
                    </a:lnTo>
                    <a:lnTo>
                      <a:pt x="4851" y="670"/>
                    </a:lnTo>
                    <a:lnTo>
                      <a:pt x="4507" y="1"/>
                    </a:lnTo>
                    <a:lnTo>
                      <a:pt x="0" y="2245"/>
                    </a:lnTo>
                    <a:close/>
                  </a:path>
                </a:pathLst>
              </a:custGeom>
              <a:solidFill>
                <a:srgbClr val="89874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105" name="Google Shape;1722;p46"/>
              <p:cNvSpPr/>
              <p:nvPr/>
            </p:nvSpPr>
            <p:spPr>
              <a:xfrm>
                <a:off x="4319252" y="2889398"/>
                <a:ext cx="244959" cy="232347"/>
              </a:xfrm>
              <a:custGeom>
                <a:avLst/>
                <a:gdLst/>
                <a:ahLst/>
                <a:cxnLst/>
                <a:rect l="l" t="t" r="r" b="b"/>
                <a:pathLst>
                  <a:path w="7711" h="7314" extrusionOk="0">
                    <a:moveTo>
                      <a:pt x="4778" y="0"/>
                    </a:moveTo>
                    <a:lnTo>
                      <a:pt x="3276" y="743"/>
                    </a:lnTo>
                    <a:lnTo>
                      <a:pt x="3421" y="1014"/>
                    </a:lnTo>
                    <a:lnTo>
                      <a:pt x="4634" y="399"/>
                    </a:lnTo>
                    <a:lnTo>
                      <a:pt x="5303" y="1611"/>
                    </a:lnTo>
                    <a:lnTo>
                      <a:pt x="5973" y="2607"/>
                    </a:lnTo>
                    <a:lnTo>
                      <a:pt x="6643" y="3602"/>
                    </a:lnTo>
                    <a:lnTo>
                      <a:pt x="7294" y="4797"/>
                    </a:lnTo>
                    <a:lnTo>
                      <a:pt x="3059" y="6915"/>
                    </a:lnTo>
                    <a:lnTo>
                      <a:pt x="2389" y="5702"/>
                    </a:lnTo>
                    <a:lnTo>
                      <a:pt x="1720" y="4688"/>
                    </a:lnTo>
                    <a:lnTo>
                      <a:pt x="1068" y="3711"/>
                    </a:lnTo>
                    <a:lnTo>
                      <a:pt x="398" y="2516"/>
                    </a:lnTo>
                    <a:lnTo>
                      <a:pt x="1955" y="1738"/>
                    </a:lnTo>
                    <a:lnTo>
                      <a:pt x="1810" y="1467"/>
                    </a:lnTo>
                    <a:lnTo>
                      <a:pt x="0" y="2372"/>
                    </a:lnTo>
                    <a:lnTo>
                      <a:pt x="54" y="2516"/>
                    </a:lnTo>
                    <a:lnTo>
                      <a:pt x="416" y="3186"/>
                    </a:lnTo>
                    <a:lnTo>
                      <a:pt x="1122" y="4345"/>
                    </a:lnTo>
                    <a:lnTo>
                      <a:pt x="1466" y="4869"/>
                    </a:lnTo>
                    <a:lnTo>
                      <a:pt x="1810" y="5376"/>
                    </a:lnTo>
                    <a:lnTo>
                      <a:pt x="2516" y="6517"/>
                    </a:lnTo>
                    <a:lnTo>
                      <a:pt x="2860" y="7186"/>
                    </a:lnTo>
                    <a:lnTo>
                      <a:pt x="2932" y="7313"/>
                    </a:lnTo>
                    <a:lnTo>
                      <a:pt x="7711" y="4924"/>
                    </a:lnTo>
                    <a:lnTo>
                      <a:pt x="7638" y="4797"/>
                    </a:lnTo>
                    <a:lnTo>
                      <a:pt x="7276" y="4109"/>
                    </a:lnTo>
                    <a:lnTo>
                      <a:pt x="6570" y="2969"/>
                    </a:lnTo>
                    <a:lnTo>
                      <a:pt x="6227" y="2444"/>
                    </a:lnTo>
                    <a:lnTo>
                      <a:pt x="5883" y="1937"/>
                    </a:lnTo>
                    <a:lnTo>
                      <a:pt x="5177" y="797"/>
                    </a:lnTo>
                    <a:lnTo>
                      <a:pt x="4833" y="127"/>
                    </a:lnTo>
                    <a:lnTo>
                      <a:pt x="4778" y="0"/>
                    </a:ln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106" name="Google Shape;1723;p46"/>
              <p:cNvSpPr/>
              <p:nvPr/>
            </p:nvSpPr>
            <p:spPr>
              <a:xfrm>
                <a:off x="4319252" y="2889398"/>
                <a:ext cx="244959" cy="232347"/>
              </a:xfrm>
              <a:custGeom>
                <a:avLst/>
                <a:gdLst/>
                <a:ahLst/>
                <a:cxnLst/>
                <a:rect l="l" t="t" r="r" b="b"/>
                <a:pathLst>
                  <a:path w="7711" h="7314" extrusionOk="0">
                    <a:moveTo>
                      <a:pt x="4778" y="0"/>
                    </a:moveTo>
                    <a:lnTo>
                      <a:pt x="0" y="2372"/>
                    </a:lnTo>
                    <a:lnTo>
                      <a:pt x="54" y="2516"/>
                    </a:lnTo>
                    <a:lnTo>
                      <a:pt x="416" y="3186"/>
                    </a:lnTo>
                    <a:lnTo>
                      <a:pt x="1122" y="4345"/>
                    </a:lnTo>
                    <a:lnTo>
                      <a:pt x="1466" y="4869"/>
                    </a:lnTo>
                    <a:lnTo>
                      <a:pt x="1810" y="5376"/>
                    </a:lnTo>
                    <a:lnTo>
                      <a:pt x="2516" y="6517"/>
                    </a:lnTo>
                    <a:lnTo>
                      <a:pt x="2860" y="7186"/>
                    </a:lnTo>
                    <a:lnTo>
                      <a:pt x="2932" y="7313"/>
                    </a:lnTo>
                    <a:lnTo>
                      <a:pt x="5213" y="6173"/>
                    </a:lnTo>
                    <a:lnTo>
                      <a:pt x="5086" y="5901"/>
                    </a:lnTo>
                    <a:lnTo>
                      <a:pt x="3059" y="6915"/>
                    </a:lnTo>
                    <a:lnTo>
                      <a:pt x="2389" y="5702"/>
                    </a:lnTo>
                    <a:lnTo>
                      <a:pt x="1720" y="4688"/>
                    </a:lnTo>
                    <a:lnTo>
                      <a:pt x="1068" y="3711"/>
                    </a:lnTo>
                    <a:lnTo>
                      <a:pt x="398" y="2516"/>
                    </a:lnTo>
                    <a:lnTo>
                      <a:pt x="4634" y="399"/>
                    </a:lnTo>
                    <a:lnTo>
                      <a:pt x="5303" y="1611"/>
                    </a:lnTo>
                    <a:lnTo>
                      <a:pt x="5973" y="2607"/>
                    </a:lnTo>
                    <a:lnTo>
                      <a:pt x="6643" y="3602"/>
                    </a:lnTo>
                    <a:lnTo>
                      <a:pt x="7294" y="4797"/>
                    </a:lnTo>
                    <a:lnTo>
                      <a:pt x="6172" y="5358"/>
                    </a:lnTo>
                    <a:lnTo>
                      <a:pt x="6317" y="5630"/>
                    </a:lnTo>
                    <a:lnTo>
                      <a:pt x="7711" y="4924"/>
                    </a:lnTo>
                    <a:lnTo>
                      <a:pt x="7638" y="4797"/>
                    </a:lnTo>
                    <a:lnTo>
                      <a:pt x="7276" y="4109"/>
                    </a:lnTo>
                    <a:lnTo>
                      <a:pt x="6570" y="2969"/>
                    </a:lnTo>
                    <a:lnTo>
                      <a:pt x="6227" y="2444"/>
                    </a:lnTo>
                    <a:lnTo>
                      <a:pt x="5883" y="1937"/>
                    </a:lnTo>
                    <a:lnTo>
                      <a:pt x="5177" y="797"/>
                    </a:lnTo>
                    <a:lnTo>
                      <a:pt x="4833" y="127"/>
                    </a:lnTo>
                    <a:lnTo>
                      <a:pt x="4778" y="0"/>
                    </a:lnTo>
                    <a:close/>
                  </a:path>
                </a:pathLst>
              </a:custGeom>
              <a:solidFill>
                <a:srgbClr val="19191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grpSp>
        <p:grpSp>
          <p:nvGrpSpPr>
            <p:cNvPr id="92" name="Google Shape;1724;p46"/>
            <p:cNvGrpSpPr/>
            <p:nvPr/>
          </p:nvGrpSpPr>
          <p:grpSpPr>
            <a:xfrm>
              <a:off x="8082314" y="1374632"/>
              <a:ext cx="243816" cy="224279"/>
              <a:chOff x="3891439" y="3145857"/>
              <a:chExt cx="243816" cy="224279"/>
            </a:xfrm>
          </p:grpSpPr>
          <p:sp>
            <p:nvSpPr>
              <p:cNvPr id="101" name="Google Shape;1725;p46"/>
              <p:cNvSpPr/>
              <p:nvPr/>
            </p:nvSpPr>
            <p:spPr>
              <a:xfrm>
                <a:off x="3898333" y="3151607"/>
                <a:ext cx="231172" cy="212207"/>
              </a:xfrm>
              <a:custGeom>
                <a:avLst/>
                <a:gdLst/>
                <a:ahLst/>
                <a:cxnLst/>
                <a:rect l="l" t="t" r="r" b="b"/>
                <a:pathLst>
                  <a:path w="7277" h="6680" extrusionOk="0">
                    <a:moveTo>
                      <a:pt x="2336" y="0"/>
                    </a:moveTo>
                    <a:lnTo>
                      <a:pt x="2209" y="471"/>
                    </a:lnTo>
                    <a:lnTo>
                      <a:pt x="1684" y="1448"/>
                    </a:lnTo>
                    <a:lnTo>
                      <a:pt x="634" y="2860"/>
                    </a:lnTo>
                    <a:lnTo>
                      <a:pt x="1" y="3657"/>
                    </a:lnTo>
                    <a:lnTo>
                      <a:pt x="4019" y="6679"/>
                    </a:lnTo>
                    <a:lnTo>
                      <a:pt x="4942" y="5448"/>
                    </a:lnTo>
                    <a:lnTo>
                      <a:pt x="6390" y="3222"/>
                    </a:lnTo>
                    <a:lnTo>
                      <a:pt x="6933" y="2082"/>
                    </a:lnTo>
                    <a:lnTo>
                      <a:pt x="7204" y="1340"/>
                    </a:lnTo>
                    <a:lnTo>
                      <a:pt x="7277" y="996"/>
                    </a:lnTo>
                    <a:lnTo>
                      <a:pt x="2336" y="0"/>
                    </a:lnTo>
                    <a:close/>
                  </a:path>
                </a:pathLst>
              </a:custGeom>
              <a:solidFill>
                <a:srgbClr val="808BC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102" name="Google Shape;1726;p46"/>
              <p:cNvSpPr/>
              <p:nvPr/>
            </p:nvSpPr>
            <p:spPr>
              <a:xfrm>
                <a:off x="3891439" y="3145857"/>
                <a:ext cx="243816" cy="224279"/>
              </a:xfrm>
              <a:custGeom>
                <a:avLst/>
                <a:gdLst/>
                <a:ahLst/>
                <a:cxnLst/>
                <a:rect l="l" t="t" r="r" b="b"/>
                <a:pathLst>
                  <a:path w="7675" h="7060" extrusionOk="0">
                    <a:moveTo>
                      <a:pt x="2444" y="0"/>
                    </a:moveTo>
                    <a:lnTo>
                      <a:pt x="2408" y="145"/>
                    </a:lnTo>
                    <a:lnTo>
                      <a:pt x="2317" y="507"/>
                    </a:lnTo>
                    <a:lnTo>
                      <a:pt x="1955" y="1249"/>
                    </a:lnTo>
                    <a:lnTo>
                      <a:pt x="1195" y="2353"/>
                    </a:lnTo>
                    <a:lnTo>
                      <a:pt x="652" y="3041"/>
                    </a:lnTo>
                    <a:lnTo>
                      <a:pt x="344" y="3403"/>
                    </a:lnTo>
                    <a:lnTo>
                      <a:pt x="91" y="3747"/>
                    </a:lnTo>
                    <a:lnTo>
                      <a:pt x="0" y="3856"/>
                    </a:lnTo>
                    <a:lnTo>
                      <a:pt x="1539" y="5014"/>
                    </a:lnTo>
                    <a:lnTo>
                      <a:pt x="1720" y="4761"/>
                    </a:lnTo>
                    <a:lnTo>
                      <a:pt x="417" y="3801"/>
                    </a:lnTo>
                    <a:lnTo>
                      <a:pt x="634" y="3530"/>
                    </a:lnTo>
                    <a:lnTo>
                      <a:pt x="887" y="3222"/>
                    </a:lnTo>
                    <a:lnTo>
                      <a:pt x="1412" y="2570"/>
                    </a:lnTo>
                    <a:lnTo>
                      <a:pt x="2172" y="1466"/>
                    </a:lnTo>
                    <a:lnTo>
                      <a:pt x="2553" y="724"/>
                    </a:lnTo>
                    <a:lnTo>
                      <a:pt x="2679" y="362"/>
                    </a:lnTo>
                    <a:lnTo>
                      <a:pt x="7313" y="1285"/>
                    </a:lnTo>
                    <a:lnTo>
                      <a:pt x="7114" y="1955"/>
                    </a:lnTo>
                    <a:lnTo>
                      <a:pt x="6444" y="3367"/>
                    </a:lnTo>
                    <a:lnTo>
                      <a:pt x="5087" y="5467"/>
                    </a:lnTo>
                    <a:lnTo>
                      <a:pt x="4218" y="6643"/>
                    </a:lnTo>
                    <a:lnTo>
                      <a:pt x="2878" y="5629"/>
                    </a:lnTo>
                    <a:lnTo>
                      <a:pt x="2697" y="5883"/>
                    </a:lnTo>
                    <a:lnTo>
                      <a:pt x="4272" y="7059"/>
                    </a:lnTo>
                    <a:lnTo>
                      <a:pt x="4435" y="6860"/>
                    </a:lnTo>
                    <a:lnTo>
                      <a:pt x="5358" y="5629"/>
                    </a:lnTo>
                    <a:lnTo>
                      <a:pt x="6770" y="3403"/>
                    </a:lnTo>
                    <a:lnTo>
                      <a:pt x="7313" y="2281"/>
                    </a:lnTo>
                    <a:lnTo>
                      <a:pt x="7566" y="1557"/>
                    </a:lnTo>
                    <a:lnTo>
                      <a:pt x="7639" y="1195"/>
                    </a:lnTo>
                    <a:lnTo>
                      <a:pt x="7675" y="1050"/>
                    </a:lnTo>
                    <a:lnTo>
                      <a:pt x="2444" y="0"/>
                    </a:ln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103" name="Google Shape;1727;p46"/>
              <p:cNvSpPr/>
              <p:nvPr/>
            </p:nvSpPr>
            <p:spPr>
              <a:xfrm>
                <a:off x="3891439" y="3145857"/>
                <a:ext cx="243816" cy="224279"/>
              </a:xfrm>
              <a:custGeom>
                <a:avLst/>
                <a:gdLst/>
                <a:ahLst/>
                <a:cxnLst/>
                <a:rect l="l" t="t" r="r" b="b"/>
                <a:pathLst>
                  <a:path w="7675" h="7060" extrusionOk="0">
                    <a:moveTo>
                      <a:pt x="2444" y="0"/>
                    </a:moveTo>
                    <a:lnTo>
                      <a:pt x="2408" y="145"/>
                    </a:lnTo>
                    <a:lnTo>
                      <a:pt x="2317" y="507"/>
                    </a:lnTo>
                    <a:lnTo>
                      <a:pt x="1955" y="1249"/>
                    </a:lnTo>
                    <a:lnTo>
                      <a:pt x="1195" y="2353"/>
                    </a:lnTo>
                    <a:lnTo>
                      <a:pt x="652" y="3041"/>
                    </a:lnTo>
                    <a:lnTo>
                      <a:pt x="344" y="3403"/>
                    </a:lnTo>
                    <a:lnTo>
                      <a:pt x="91" y="3747"/>
                    </a:lnTo>
                    <a:lnTo>
                      <a:pt x="0" y="3856"/>
                    </a:lnTo>
                    <a:lnTo>
                      <a:pt x="4272" y="7059"/>
                    </a:lnTo>
                    <a:lnTo>
                      <a:pt x="4435" y="6860"/>
                    </a:lnTo>
                    <a:lnTo>
                      <a:pt x="5358" y="5629"/>
                    </a:lnTo>
                    <a:lnTo>
                      <a:pt x="6770" y="3403"/>
                    </a:lnTo>
                    <a:lnTo>
                      <a:pt x="7313" y="2281"/>
                    </a:lnTo>
                    <a:lnTo>
                      <a:pt x="7566" y="1557"/>
                    </a:lnTo>
                    <a:lnTo>
                      <a:pt x="7639" y="1195"/>
                    </a:lnTo>
                    <a:lnTo>
                      <a:pt x="7675" y="1050"/>
                    </a:lnTo>
                    <a:lnTo>
                      <a:pt x="5792" y="670"/>
                    </a:lnTo>
                    <a:lnTo>
                      <a:pt x="5720" y="960"/>
                    </a:lnTo>
                    <a:lnTo>
                      <a:pt x="7313" y="1285"/>
                    </a:lnTo>
                    <a:lnTo>
                      <a:pt x="7114" y="1955"/>
                    </a:lnTo>
                    <a:lnTo>
                      <a:pt x="6444" y="3367"/>
                    </a:lnTo>
                    <a:lnTo>
                      <a:pt x="5087" y="5467"/>
                    </a:lnTo>
                    <a:lnTo>
                      <a:pt x="4218" y="6643"/>
                    </a:lnTo>
                    <a:lnTo>
                      <a:pt x="417" y="3801"/>
                    </a:lnTo>
                    <a:lnTo>
                      <a:pt x="634" y="3530"/>
                    </a:lnTo>
                    <a:lnTo>
                      <a:pt x="887" y="3222"/>
                    </a:lnTo>
                    <a:lnTo>
                      <a:pt x="1412" y="2570"/>
                    </a:lnTo>
                    <a:lnTo>
                      <a:pt x="2172" y="1466"/>
                    </a:lnTo>
                    <a:lnTo>
                      <a:pt x="2553" y="724"/>
                    </a:lnTo>
                    <a:lnTo>
                      <a:pt x="2679" y="362"/>
                    </a:lnTo>
                    <a:lnTo>
                      <a:pt x="4381" y="706"/>
                    </a:lnTo>
                    <a:lnTo>
                      <a:pt x="4435" y="398"/>
                    </a:lnTo>
                    <a:lnTo>
                      <a:pt x="2444" y="0"/>
                    </a:lnTo>
                    <a:close/>
                  </a:path>
                </a:pathLst>
              </a:custGeom>
              <a:solidFill>
                <a:srgbClr val="19191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grpSp>
        <p:grpSp>
          <p:nvGrpSpPr>
            <p:cNvPr id="93" name="Google Shape;1728;p46"/>
            <p:cNvGrpSpPr/>
            <p:nvPr/>
          </p:nvGrpSpPr>
          <p:grpSpPr>
            <a:xfrm>
              <a:off x="6514964" y="366569"/>
              <a:ext cx="243816" cy="224279"/>
              <a:chOff x="3891439" y="3145857"/>
              <a:chExt cx="243816" cy="224279"/>
            </a:xfrm>
          </p:grpSpPr>
          <p:sp>
            <p:nvSpPr>
              <p:cNvPr id="98" name="Google Shape;1729;p46"/>
              <p:cNvSpPr/>
              <p:nvPr/>
            </p:nvSpPr>
            <p:spPr>
              <a:xfrm>
                <a:off x="3898333" y="3151607"/>
                <a:ext cx="231172" cy="212207"/>
              </a:xfrm>
              <a:custGeom>
                <a:avLst/>
                <a:gdLst/>
                <a:ahLst/>
                <a:cxnLst/>
                <a:rect l="l" t="t" r="r" b="b"/>
                <a:pathLst>
                  <a:path w="7277" h="6680" extrusionOk="0">
                    <a:moveTo>
                      <a:pt x="2336" y="0"/>
                    </a:moveTo>
                    <a:lnTo>
                      <a:pt x="2209" y="471"/>
                    </a:lnTo>
                    <a:lnTo>
                      <a:pt x="1684" y="1448"/>
                    </a:lnTo>
                    <a:lnTo>
                      <a:pt x="634" y="2860"/>
                    </a:lnTo>
                    <a:lnTo>
                      <a:pt x="1" y="3657"/>
                    </a:lnTo>
                    <a:lnTo>
                      <a:pt x="4019" y="6679"/>
                    </a:lnTo>
                    <a:lnTo>
                      <a:pt x="4942" y="5448"/>
                    </a:lnTo>
                    <a:lnTo>
                      <a:pt x="6390" y="3222"/>
                    </a:lnTo>
                    <a:lnTo>
                      <a:pt x="6933" y="2082"/>
                    </a:lnTo>
                    <a:lnTo>
                      <a:pt x="7204" y="1340"/>
                    </a:lnTo>
                    <a:lnTo>
                      <a:pt x="7277" y="996"/>
                    </a:lnTo>
                    <a:lnTo>
                      <a:pt x="2336" y="0"/>
                    </a:lnTo>
                    <a:close/>
                  </a:path>
                </a:pathLst>
              </a:custGeom>
              <a:solidFill>
                <a:srgbClr val="808BC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99" name="Google Shape;1730;p46"/>
              <p:cNvSpPr/>
              <p:nvPr/>
            </p:nvSpPr>
            <p:spPr>
              <a:xfrm>
                <a:off x="3891439" y="3145857"/>
                <a:ext cx="243816" cy="224279"/>
              </a:xfrm>
              <a:custGeom>
                <a:avLst/>
                <a:gdLst/>
                <a:ahLst/>
                <a:cxnLst/>
                <a:rect l="l" t="t" r="r" b="b"/>
                <a:pathLst>
                  <a:path w="7675" h="7060" extrusionOk="0">
                    <a:moveTo>
                      <a:pt x="2444" y="0"/>
                    </a:moveTo>
                    <a:lnTo>
                      <a:pt x="2408" y="145"/>
                    </a:lnTo>
                    <a:lnTo>
                      <a:pt x="2317" y="507"/>
                    </a:lnTo>
                    <a:lnTo>
                      <a:pt x="1955" y="1249"/>
                    </a:lnTo>
                    <a:lnTo>
                      <a:pt x="1195" y="2353"/>
                    </a:lnTo>
                    <a:lnTo>
                      <a:pt x="652" y="3041"/>
                    </a:lnTo>
                    <a:lnTo>
                      <a:pt x="344" y="3403"/>
                    </a:lnTo>
                    <a:lnTo>
                      <a:pt x="91" y="3747"/>
                    </a:lnTo>
                    <a:lnTo>
                      <a:pt x="0" y="3856"/>
                    </a:lnTo>
                    <a:lnTo>
                      <a:pt x="1539" y="5014"/>
                    </a:lnTo>
                    <a:lnTo>
                      <a:pt x="1720" y="4761"/>
                    </a:lnTo>
                    <a:lnTo>
                      <a:pt x="417" y="3801"/>
                    </a:lnTo>
                    <a:lnTo>
                      <a:pt x="634" y="3530"/>
                    </a:lnTo>
                    <a:lnTo>
                      <a:pt x="887" y="3222"/>
                    </a:lnTo>
                    <a:lnTo>
                      <a:pt x="1412" y="2570"/>
                    </a:lnTo>
                    <a:lnTo>
                      <a:pt x="2172" y="1466"/>
                    </a:lnTo>
                    <a:lnTo>
                      <a:pt x="2553" y="724"/>
                    </a:lnTo>
                    <a:lnTo>
                      <a:pt x="2679" y="362"/>
                    </a:lnTo>
                    <a:lnTo>
                      <a:pt x="7313" y="1285"/>
                    </a:lnTo>
                    <a:lnTo>
                      <a:pt x="7114" y="1955"/>
                    </a:lnTo>
                    <a:lnTo>
                      <a:pt x="6444" y="3367"/>
                    </a:lnTo>
                    <a:lnTo>
                      <a:pt x="5087" y="5467"/>
                    </a:lnTo>
                    <a:lnTo>
                      <a:pt x="4218" y="6643"/>
                    </a:lnTo>
                    <a:lnTo>
                      <a:pt x="2878" y="5629"/>
                    </a:lnTo>
                    <a:lnTo>
                      <a:pt x="2697" y="5883"/>
                    </a:lnTo>
                    <a:lnTo>
                      <a:pt x="4272" y="7059"/>
                    </a:lnTo>
                    <a:lnTo>
                      <a:pt x="4435" y="6860"/>
                    </a:lnTo>
                    <a:lnTo>
                      <a:pt x="5358" y="5629"/>
                    </a:lnTo>
                    <a:lnTo>
                      <a:pt x="6770" y="3403"/>
                    </a:lnTo>
                    <a:lnTo>
                      <a:pt x="7313" y="2281"/>
                    </a:lnTo>
                    <a:lnTo>
                      <a:pt x="7566" y="1557"/>
                    </a:lnTo>
                    <a:lnTo>
                      <a:pt x="7639" y="1195"/>
                    </a:lnTo>
                    <a:lnTo>
                      <a:pt x="7675" y="1050"/>
                    </a:lnTo>
                    <a:lnTo>
                      <a:pt x="2444" y="0"/>
                    </a:ln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100" name="Google Shape;1731;p46"/>
              <p:cNvSpPr/>
              <p:nvPr/>
            </p:nvSpPr>
            <p:spPr>
              <a:xfrm>
                <a:off x="3891439" y="3145857"/>
                <a:ext cx="243816" cy="224279"/>
              </a:xfrm>
              <a:custGeom>
                <a:avLst/>
                <a:gdLst/>
                <a:ahLst/>
                <a:cxnLst/>
                <a:rect l="l" t="t" r="r" b="b"/>
                <a:pathLst>
                  <a:path w="7675" h="7060" extrusionOk="0">
                    <a:moveTo>
                      <a:pt x="2444" y="0"/>
                    </a:moveTo>
                    <a:lnTo>
                      <a:pt x="2408" y="145"/>
                    </a:lnTo>
                    <a:lnTo>
                      <a:pt x="2317" y="507"/>
                    </a:lnTo>
                    <a:lnTo>
                      <a:pt x="1955" y="1249"/>
                    </a:lnTo>
                    <a:lnTo>
                      <a:pt x="1195" y="2353"/>
                    </a:lnTo>
                    <a:lnTo>
                      <a:pt x="652" y="3041"/>
                    </a:lnTo>
                    <a:lnTo>
                      <a:pt x="344" y="3403"/>
                    </a:lnTo>
                    <a:lnTo>
                      <a:pt x="91" y="3747"/>
                    </a:lnTo>
                    <a:lnTo>
                      <a:pt x="0" y="3856"/>
                    </a:lnTo>
                    <a:lnTo>
                      <a:pt x="4272" y="7059"/>
                    </a:lnTo>
                    <a:lnTo>
                      <a:pt x="4435" y="6860"/>
                    </a:lnTo>
                    <a:lnTo>
                      <a:pt x="5358" y="5629"/>
                    </a:lnTo>
                    <a:lnTo>
                      <a:pt x="6770" y="3403"/>
                    </a:lnTo>
                    <a:lnTo>
                      <a:pt x="7313" y="2281"/>
                    </a:lnTo>
                    <a:lnTo>
                      <a:pt x="7566" y="1557"/>
                    </a:lnTo>
                    <a:lnTo>
                      <a:pt x="7639" y="1195"/>
                    </a:lnTo>
                    <a:lnTo>
                      <a:pt x="7675" y="1050"/>
                    </a:lnTo>
                    <a:lnTo>
                      <a:pt x="5792" y="670"/>
                    </a:lnTo>
                    <a:lnTo>
                      <a:pt x="5720" y="960"/>
                    </a:lnTo>
                    <a:lnTo>
                      <a:pt x="7313" y="1285"/>
                    </a:lnTo>
                    <a:lnTo>
                      <a:pt x="7114" y="1955"/>
                    </a:lnTo>
                    <a:lnTo>
                      <a:pt x="6444" y="3367"/>
                    </a:lnTo>
                    <a:lnTo>
                      <a:pt x="5087" y="5467"/>
                    </a:lnTo>
                    <a:lnTo>
                      <a:pt x="4218" y="6643"/>
                    </a:lnTo>
                    <a:lnTo>
                      <a:pt x="417" y="3801"/>
                    </a:lnTo>
                    <a:lnTo>
                      <a:pt x="634" y="3530"/>
                    </a:lnTo>
                    <a:lnTo>
                      <a:pt x="887" y="3222"/>
                    </a:lnTo>
                    <a:lnTo>
                      <a:pt x="1412" y="2570"/>
                    </a:lnTo>
                    <a:lnTo>
                      <a:pt x="2172" y="1466"/>
                    </a:lnTo>
                    <a:lnTo>
                      <a:pt x="2553" y="724"/>
                    </a:lnTo>
                    <a:lnTo>
                      <a:pt x="2679" y="362"/>
                    </a:lnTo>
                    <a:lnTo>
                      <a:pt x="4381" y="706"/>
                    </a:lnTo>
                    <a:lnTo>
                      <a:pt x="4435" y="398"/>
                    </a:lnTo>
                    <a:lnTo>
                      <a:pt x="2444" y="0"/>
                    </a:lnTo>
                    <a:close/>
                  </a:path>
                </a:pathLst>
              </a:custGeom>
              <a:solidFill>
                <a:srgbClr val="19191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grpSp>
        <p:grpSp>
          <p:nvGrpSpPr>
            <p:cNvPr id="94" name="Google Shape;1732;p46"/>
            <p:cNvGrpSpPr/>
            <p:nvPr/>
          </p:nvGrpSpPr>
          <p:grpSpPr>
            <a:xfrm>
              <a:off x="8592639" y="2483761"/>
              <a:ext cx="224850" cy="211032"/>
              <a:chOff x="4373289" y="3282711"/>
              <a:chExt cx="224850" cy="211032"/>
            </a:xfrm>
          </p:grpSpPr>
          <p:sp>
            <p:nvSpPr>
              <p:cNvPr id="95" name="Google Shape;1733;p46"/>
              <p:cNvSpPr/>
              <p:nvPr/>
            </p:nvSpPr>
            <p:spPr>
              <a:xfrm>
                <a:off x="4379039" y="3288461"/>
                <a:ext cx="213922" cy="198960"/>
              </a:xfrm>
              <a:custGeom>
                <a:avLst/>
                <a:gdLst/>
                <a:ahLst/>
                <a:cxnLst/>
                <a:rect l="l" t="t" r="r" b="b"/>
                <a:pathLst>
                  <a:path w="6734" h="6263" extrusionOk="0">
                    <a:moveTo>
                      <a:pt x="1792" y="0"/>
                    </a:moveTo>
                    <a:lnTo>
                      <a:pt x="1666" y="543"/>
                    </a:lnTo>
                    <a:lnTo>
                      <a:pt x="1249" y="1647"/>
                    </a:lnTo>
                    <a:lnTo>
                      <a:pt x="489" y="3385"/>
                    </a:lnTo>
                    <a:lnTo>
                      <a:pt x="0" y="4670"/>
                    </a:lnTo>
                    <a:lnTo>
                      <a:pt x="4779" y="6263"/>
                    </a:lnTo>
                    <a:lnTo>
                      <a:pt x="5304" y="4815"/>
                    </a:lnTo>
                    <a:lnTo>
                      <a:pt x="6136" y="2860"/>
                    </a:lnTo>
                    <a:lnTo>
                      <a:pt x="6589" y="1611"/>
                    </a:lnTo>
                    <a:lnTo>
                      <a:pt x="6734" y="996"/>
                    </a:lnTo>
                    <a:lnTo>
                      <a:pt x="1792" y="0"/>
                    </a:lnTo>
                    <a:close/>
                  </a:path>
                </a:pathLst>
              </a:custGeom>
              <a:solidFill>
                <a:srgbClr val="FF796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96" name="Google Shape;1734;p46"/>
              <p:cNvSpPr/>
              <p:nvPr/>
            </p:nvSpPr>
            <p:spPr>
              <a:xfrm>
                <a:off x="4373289" y="3282711"/>
                <a:ext cx="224850" cy="211032"/>
              </a:xfrm>
              <a:custGeom>
                <a:avLst/>
                <a:gdLst/>
                <a:ahLst/>
                <a:cxnLst/>
                <a:rect l="l" t="t" r="r" b="b"/>
                <a:pathLst>
                  <a:path w="7078" h="6643" extrusionOk="0">
                    <a:moveTo>
                      <a:pt x="1847" y="0"/>
                    </a:moveTo>
                    <a:lnTo>
                      <a:pt x="1829" y="145"/>
                    </a:lnTo>
                    <a:lnTo>
                      <a:pt x="1666" y="760"/>
                    </a:lnTo>
                    <a:lnTo>
                      <a:pt x="1177" y="2027"/>
                    </a:lnTo>
                    <a:lnTo>
                      <a:pt x="887" y="2697"/>
                    </a:lnTo>
                    <a:lnTo>
                      <a:pt x="453" y="3711"/>
                    </a:lnTo>
                    <a:lnTo>
                      <a:pt x="37" y="4815"/>
                    </a:lnTo>
                    <a:lnTo>
                      <a:pt x="0" y="4960"/>
                    </a:lnTo>
                    <a:lnTo>
                      <a:pt x="5050" y="6643"/>
                    </a:lnTo>
                    <a:lnTo>
                      <a:pt x="5105" y="6498"/>
                    </a:lnTo>
                    <a:lnTo>
                      <a:pt x="5539" y="5304"/>
                    </a:lnTo>
                    <a:lnTo>
                      <a:pt x="5992" y="4199"/>
                    </a:lnTo>
                    <a:lnTo>
                      <a:pt x="6336" y="3439"/>
                    </a:lnTo>
                    <a:lnTo>
                      <a:pt x="6879" y="1937"/>
                    </a:lnTo>
                    <a:lnTo>
                      <a:pt x="7060" y="1195"/>
                    </a:lnTo>
                    <a:lnTo>
                      <a:pt x="7078" y="1050"/>
                    </a:lnTo>
                    <a:lnTo>
                      <a:pt x="5286" y="688"/>
                    </a:lnTo>
                    <a:lnTo>
                      <a:pt x="5231" y="978"/>
                    </a:lnTo>
                    <a:lnTo>
                      <a:pt x="6734" y="1285"/>
                    </a:lnTo>
                    <a:lnTo>
                      <a:pt x="6553" y="1973"/>
                    </a:lnTo>
                    <a:lnTo>
                      <a:pt x="6028" y="3367"/>
                    </a:lnTo>
                    <a:lnTo>
                      <a:pt x="5720" y="4091"/>
                    </a:lnTo>
                    <a:lnTo>
                      <a:pt x="5286" y="5141"/>
                    </a:lnTo>
                    <a:lnTo>
                      <a:pt x="4869" y="6263"/>
                    </a:lnTo>
                    <a:lnTo>
                      <a:pt x="381" y="4761"/>
                    </a:lnTo>
                    <a:lnTo>
                      <a:pt x="761" y="3747"/>
                    </a:lnTo>
                    <a:lnTo>
                      <a:pt x="1177" y="2806"/>
                    </a:lnTo>
                    <a:lnTo>
                      <a:pt x="1448" y="2190"/>
                    </a:lnTo>
                    <a:lnTo>
                      <a:pt x="1919" y="959"/>
                    </a:lnTo>
                    <a:lnTo>
                      <a:pt x="2082" y="362"/>
                    </a:lnTo>
                    <a:lnTo>
                      <a:pt x="3602" y="652"/>
                    </a:lnTo>
                    <a:lnTo>
                      <a:pt x="3657" y="362"/>
                    </a:lnTo>
                    <a:lnTo>
                      <a:pt x="1847" y="0"/>
                    </a:ln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97" name="Google Shape;1735;p46"/>
              <p:cNvSpPr/>
              <p:nvPr/>
            </p:nvSpPr>
            <p:spPr>
              <a:xfrm>
                <a:off x="4373289" y="3282711"/>
                <a:ext cx="224850" cy="211032"/>
              </a:xfrm>
              <a:custGeom>
                <a:avLst/>
                <a:gdLst/>
                <a:ahLst/>
                <a:cxnLst/>
                <a:rect l="l" t="t" r="r" b="b"/>
                <a:pathLst>
                  <a:path w="7078" h="6643" extrusionOk="0">
                    <a:moveTo>
                      <a:pt x="1847" y="0"/>
                    </a:moveTo>
                    <a:lnTo>
                      <a:pt x="1829" y="145"/>
                    </a:lnTo>
                    <a:lnTo>
                      <a:pt x="1666" y="760"/>
                    </a:lnTo>
                    <a:lnTo>
                      <a:pt x="1177" y="2027"/>
                    </a:lnTo>
                    <a:lnTo>
                      <a:pt x="887" y="2697"/>
                    </a:lnTo>
                    <a:lnTo>
                      <a:pt x="453" y="3711"/>
                    </a:lnTo>
                    <a:lnTo>
                      <a:pt x="37" y="4815"/>
                    </a:lnTo>
                    <a:lnTo>
                      <a:pt x="0" y="4960"/>
                    </a:lnTo>
                    <a:lnTo>
                      <a:pt x="2100" y="5647"/>
                    </a:lnTo>
                    <a:lnTo>
                      <a:pt x="2191" y="5376"/>
                    </a:lnTo>
                    <a:lnTo>
                      <a:pt x="381" y="4761"/>
                    </a:lnTo>
                    <a:lnTo>
                      <a:pt x="761" y="3747"/>
                    </a:lnTo>
                    <a:lnTo>
                      <a:pt x="1177" y="2806"/>
                    </a:lnTo>
                    <a:lnTo>
                      <a:pt x="1448" y="2190"/>
                    </a:lnTo>
                    <a:lnTo>
                      <a:pt x="1919" y="959"/>
                    </a:lnTo>
                    <a:lnTo>
                      <a:pt x="2082" y="362"/>
                    </a:lnTo>
                    <a:lnTo>
                      <a:pt x="6734" y="1285"/>
                    </a:lnTo>
                    <a:lnTo>
                      <a:pt x="6553" y="1973"/>
                    </a:lnTo>
                    <a:lnTo>
                      <a:pt x="6028" y="3367"/>
                    </a:lnTo>
                    <a:lnTo>
                      <a:pt x="5720" y="4091"/>
                    </a:lnTo>
                    <a:lnTo>
                      <a:pt x="5286" y="5141"/>
                    </a:lnTo>
                    <a:lnTo>
                      <a:pt x="4869" y="6263"/>
                    </a:lnTo>
                    <a:lnTo>
                      <a:pt x="3494" y="5792"/>
                    </a:lnTo>
                    <a:lnTo>
                      <a:pt x="3403" y="6082"/>
                    </a:lnTo>
                    <a:lnTo>
                      <a:pt x="5050" y="6643"/>
                    </a:lnTo>
                    <a:lnTo>
                      <a:pt x="5105" y="6498"/>
                    </a:lnTo>
                    <a:lnTo>
                      <a:pt x="5539" y="5304"/>
                    </a:lnTo>
                    <a:lnTo>
                      <a:pt x="5992" y="4199"/>
                    </a:lnTo>
                    <a:lnTo>
                      <a:pt x="6336" y="3439"/>
                    </a:lnTo>
                    <a:lnTo>
                      <a:pt x="6879" y="1937"/>
                    </a:lnTo>
                    <a:lnTo>
                      <a:pt x="7060" y="1195"/>
                    </a:lnTo>
                    <a:lnTo>
                      <a:pt x="7078" y="1050"/>
                    </a:lnTo>
                    <a:lnTo>
                      <a:pt x="1847" y="0"/>
                    </a:lnTo>
                    <a:close/>
                  </a:path>
                </a:pathLst>
              </a:custGeom>
              <a:solidFill>
                <a:srgbClr val="19191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grpSp>
      </p:grpSp>
      <p:grpSp>
        <p:nvGrpSpPr>
          <p:cNvPr id="110" name="Google Shape;1706;p46"/>
          <p:cNvGrpSpPr/>
          <p:nvPr/>
        </p:nvGrpSpPr>
        <p:grpSpPr>
          <a:xfrm>
            <a:off x="7803395" y="3277453"/>
            <a:ext cx="834231" cy="922627"/>
            <a:chOff x="5304032" y="2554240"/>
            <a:chExt cx="625673" cy="691970"/>
          </a:xfrm>
        </p:grpSpPr>
        <p:grpSp>
          <p:nvGrpSpPr>
            <p:cNvPr id="111" name="Google Shape;1707;p46"/>
            <p:cNvGrpSpPr/>
            <p:nvPr/>
          </p:nvGrpSpPr>
          <p:grpSpPr>
            <a:xfrm>
              <a:off x="5304032" y="2554240"/>
              <a:ext cx="232919" cy="246103"/>
              <a:chOff x="3996082" y="3436815"/>
              <a:chExt cx="232919" cy="246103"/>
            </a:xfrm>
          </p:grpSpPr>
          <p:sp>
            <p:nvSpPr>
              <p:cNvPr id="116" name="Google Shape;1708;p46"/>
              <p:cNvSpPr/>
              <p:nvPr/>
            </p:nvSpPr>
            <p:spPr>
              <a:xfrm>
                <a:off x="4002975" y="3443137"/>
                <a:ext cx="219132" cy="233459"/>
              </a:xfrm>
              <a:custGeom>
                <a:avLst/>
                <a:gdLst/>
                <a:ahLst/>
                <a:cxnLst/>
                <a:rect l="l" t="t" r="r" b="b"/>
                <a:pathLst>
                  <a:path w="6898" h="7349" extrusionOk="0">
                    <a:moveTo>
                      <a:pt x="1" y="3023"/>
                    </a:moveTo>
                    <a:lnTo>
                      <a:pt x="743" y="4073"/>
                    </a:lnTo>
                    <a:lnTo>
                      <a:pt x="1956" y="5738"/>
                    </a:lnTo>
                    <a:lnTo>
                      <a:pt x="2861" y="6842"/>
                    </a:lnTo>
                    <a:lnTo>
                      <a:pt x="3349" y="7349"/>
                    </a:lnTo>
                    <a:lnTo>
                      <a:pt x="6897" y="3783"/>
                    </a:lnTo>
                    <a:lnTo>
                      <a:pt x="6481" y="3331"/>
                    </a:lnTo>
                    <a:lnTo>
                      <a:pt x="5702" y="2389"/>
                    </a:lnTo>
                    <a:lnTo>
                      <a:pt x="4671" y="905"/>
                    </a:lnTo>
                    <a:lnTo>
                      <a:pt x="4019" y="0"/>
                    </a:lnTo>
                    <a:lnTo>
                      <a:pt x="1" y="3023"/>
                    </a:lnTo>
                    <a:close/>
                  </a:path>
                </a:pathLst>
              </a:custGeom>
              <a:solidFill>
                <a:srgbClr val="FEAC3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117" name="Google Shape;1709;p46"/>
              <p:cNvSpPr/>
              <p:nvPr/>
            </p:nvSpPr>
            <p:spPr>
              <a:xfrm>
                <a:off x="3996082" y="3436815"/>
                <a:ext cx="232919" cy="246103"/>
              </a:xfrm>
              <a:custGeom>
                <a:avLst/>
                <a:gdLst/>
                <a:ahLst/>
                <a:cxnLst/>
                <a:rect l="l" t="t" r="r" b="b"/>
                <a:pathLst>
                  <a:path w="7332" h="7747" extrusionOk="0">
                    <a:moveTo>
                      <a:pt x="4272" y="0"/>
                    </a:moveTo>
                    <a:lnTo>
                      <a:pt x="1" y="3204"/>
                    </a:lnTo>
                    <a:lnTo>
                      <a:pt x="91" y="3312"/>
                    </a:lnTo>
                    <a:lnTo>
                      <a:pt x="507" y="3892"/>
                    </a:lnTo>
                    <a:lnTo>
                      <a:pt x="942" y="4489"/>
                    </a:lnTo>
                    <a:lnTo>
                      <a:pt x="1521" y="5303"/>
                    </a:lnTo>
                    <a:lnTo>
                      <a:pt x="2752" y="6896"/>
                    </a:lnTo>
                    <a:lnTo>
                      <a:pt x="3458" y="7656"/>
                    </a:lnTo>
                    <a:lnTo>
                      <a:pt x="3566" y="7747"/>
                    </a:lnTo>
                    <a:lnTo>
                      <a:pt x="7331" y="3982"/>
                    </a:lnTo>
                    <a:lnTo>
                      <a:pt x="7223" y="3873"/>
                    </a:lnTo>
                    <a:lnTo>
                      <a:pt x="6680" y="3294"/>
                    </a:lnTo>
                    <a:lnTo>
                      <a:pt x="6119" y="2588"/>
                    </a:lnTo>
                    <a:lnTo>
                      <a:pt x="5883" y="2769"/>
                    </a:lnTo>
                    <a:lnTo>
                      <a:pt x="6408" y="3439"/>
                    </a:lnTo>
                    <a:lnTo>
                      <a:pt x="6915" y="3982"/>
                    </a:lnTo>
                    <a:lnTo>
                      <a:pt x="3566" y="7331"/>
                    </a:lnTo>
                    <a:lnTo>
                      <a:pt x="2897" y="6625"/>
                    </a:lnTo>
                    <a:lnTo>
                      <a:pt x="1738" y="5086"/>
                    </a:lnTo>
                    <a:lnTo>
                      <a:pt x="1177" y="4308"/>
                    </a:lnTo>
                    <a:lnTo>
                      <a:pt x="797" y="3765"/>
                    </a:lnTo>
                    <a:lnTo>
                      <a:pt x="435" y="3258"/>
                    </a:lnTo>
                    <a:lnTo>
                      <a:pt x="4218" y="416"/>
                    </a:lnTo>
                    <a:lnTo>
                      <a:pt x="4562" y="887"/>
                    </a:lnTo>
                    <a:lnTo>
                      <a:pt x="4906" y="1412"/>
                    </a:lnTo>
                    <a:lnTo>
                      <a:pt x="5105" y="1683"/>
                    </a:lnTo>
                    <a:lnTo>
                      <a:pt x="5340" y="1502"/>
                    </a:lnTo>
                    <a:lnTo>
                      <a:pt x="5159" y="1231"/>
                    </a:lnTo>
                    <a:lnTo>
                      <a:pt x="4761" y="652"/>
                    </a:lnTo>
                    <a:lnTo>
                      <a:pt x="4363" y="109"/>
                    </a:lnTo>
                    <a:lnTo>
                      <a:pt x="4272" y="0"/>
                    </a:ln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118" name="Google Shape;1710;p46"/>
              <p:cNvSpPr/>
              <p:nvPr/>
            </p:nvSpPr>
            <p:spPr>
              <a:xfrm>
                <a:off x="3996082" y="3436815"/>
                <a:ext cx="232919" cy="246103"/>
              </a:xfrm>
              <a:custGeom>
                <a:avLst/>
                <a:gdLst/>
                <a:ahLst/>
                <a:cxnLst/>
                <a:rect l="l" t="t" r="r" b="b"/>
                <a:pathLst>
                  <a:path w="7332" h="7747" extrusionOk="0">
                    <a:moveTo>
                      <a:pt x="4272" y="0"/>
                    </a:moveTo>
                    <a:lnTo>
                      <a:pt x="1" y="3204"/>
                    </a:lnTo>
                    <a:lnTo>
                      <a:pt x="91" y="3312"/>
                    </a:lnTo>
                    <a:lnTo>
                      <a:pt x="507" y="3892"/>
                    </a:lnTo>
                    <a:lnTo>
                      <a:pt x="942" y="4489"/>
                    </a:lnTo>
                    <a:lnTo>
                      <a:pt x="1521" y="5303"/>
                    </a:lnTo>
                    <a:lnTo>
                      <a:pt x="2752" y="6896"/>
                    </a:lnTo>
                    <a:lnTo>
                      <a:pt x="3458" y="7656"/>
                    </a:lnTo>
                    <a:lnTo>
                      <a:pt x="3566" y="7747"/>
                    </a:lnTo>
                    <a:lnTo>
                      <a:pt x="4960" y="6353"/>
                    </a:lnTo>
                    <a:lnTo>
                      <a:pt x="4743" y="6136"/>
                    </a:lnTo>
                    <a:lnTo>
                      <a:pt x="3566" y="7331"/>
                    </a:lnTo>
                    <a:lnTo>
                      <a:pt x="2897" y="6625"/>
                    </a:lnTo>
                    <a:lnTo>
                      <a:pt x="1738" y="5086"/>
                    </a:lnTo>
                    <a:lnTo>
                      <a:pt x="1177" y="4308"/>
                    </a:lnTo>
                    <a:lnTo>
                      <a:pt x="797" y="3765"/>
                    </a:lnTo>
                    <a:lnTo>
                      <a:pt x="435" y="3258"/>
                    </a:lnTo>
                    <a:lnTo>
                      <a:pt x="4218" y="416"/>
                    </a:lnTo>
                    <a:lnTo>
                      <a:pt x="4562" y="887"/>
                    </a:lnTo>
                    <a:lnTo>
                      <a:pt x="4906" y="1412"/>
                    </a:lnTo>
                    <a:lnTo>
                      <a:pt x="5105" y="1683"/>
                    </a:lnTo>
                    <a:lnTo>
                      <a:pt x="5467" y="2208"/>
                    </a:lnTo>
                    <a:lnTo>
                      <a:pt x="5883" y="2769"/>
                    </a:lnTo>
                    <a:lnTo>
                      <a:pt x="6408" y="3439"/>
                    </a:lnTo>
                    <a:lnTo>
                      <a:pt x="6915" y="3982"/>
                    </a:lnTo>
                    <a:lnTo>
                      <a:pt x="5811" y="5086"/>
                    </a:lnTo>
                    <a:lnTo>
                      <a:pt x="6028" y="5285"/>
                    </a:lnTo>
                    <a:lnTo>
                      <a:pt x="7331" y="3982"/>
                    </a:lnTo>
                    <a:lnTo>
                      <a:pt x="7223" y="3873"/>
                    </a:lnTo>
                    <a:lnTo>
                      <a:pt x="6680" y="3294"/>
                    </a:lnTo>
                    <a:lnTo>
                      <a:pt x="6119" y="2588"/>
                    </a:lnTo>
                    <a:lnTo>
                      <a:pt x="5720" y="2027"/>
                    </a:lnTo>
                    <a:lnTo>
                      <a:pt x="5340" y="1502"/>
                    </a:lnTo>
                    <a:lnTo>
                      <a:pt x="5159" y="1231"/>
                    </a:lnTo>
                    <a:lnTo>
                      <a:pt x="4761" y="652"/>
                    </a:lnTo>
                    <a:lnTo>
                      <a:pt x="4363" y="109"/>
                    </a:lnTo>
                    <a:lnTo>
                      <a:pt x="4272" y="0"/>
                    </a:lnTo>
                    <a:close/>
                  </a:path>
                </a:pathLst>
              </a:custGeom>
              <a:solidFill>
                <a:srgbClr val="19191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grpSp>
        <p:grpSp>
          <p:nvGrpSpPr>
            <p:cNvPr id="112" name="Google Shape;1711;p46"/>
            <p:cNvGrpSpPr/>
            <p:nvPr/>
          </p:nvGrpSpPr>
          <p:grpSpPr>
            <a:xfrm>
              <a:off x="5685889" y="3021932"/>
              <a:ext cx="243816" cy="224279"/>
              <a:chOff x="3891439" y="3145857"/>
              <a:chExt cx="243816" cy="224279"/>
            </a:xfrm>
          </p:grpSpPr>
          <p:sp>
            <p:nvSpPr>
              <p:cNvPr id="113" name="Google Shape;1712;p46"/>
              <p:cNvSpPr/>
              <p:nvPr/>
            </p:nvSpPr>
            <p:spPr>
              <a:xfrm>
                <a:off x="3898333" y="3151607"/>
                <a:ext cx="231172" cy="212207"/>
              </a:xfrm>
              <a:custGeom>
                <a:avLst/>
                <a:gdLst/>
                <a:ahLst/>
                <a:cxnLst/>
                <a:rect l="l" t="t" r="r" b="b"/>
                <a:pathLst>
                  <a:path w="7277" h="6680" extrusionOk="0">
                    <a:moveTo>
                      <a:pt x="2336" y="0"/>
                    </a:moveTo>
                    <a:lnTo>
                      <a:pt x="2209" y="471"/>
                    </a:lnTo>
                    <a:lnTo>
                      <a:pt x="1684" y="1448"/>
                    </a:lnTo>
                    <a:lnTo>
                      <a:pt x="634" y="2860"/>
                    </a:lnTo>
                    <a:lnTo>
                      <a:pt x="1" y="3657"/>
                    </a:lnTo>
                    <a:lnTo>
                      <a:pt x="4019" y="6679"/>
                    </a:lnTo>
                    <a:lnTo>
                      <a:pt x="4942" y="5448"/>
                    </a:lnTo>
                    <a:lnTo>
                      <a:pt x="6390" y="3222"/>
                    </a:lnTo>
                    <a:lnTo>
                      <a:pt x="6933" y="2082"/>
                    </a:lnTo>
                    <a:lnTo>
                      <a:pt x="7204" y="1340"/>
                    </a:lnTo>
                    <a:lnTo>
                      <a:pt x="7277" y="996"/>
                    </a:lnTo>
                    <a:lnTo>
                      <a:pt x="2336" y="0"/>
                    </a:lnTo>
                    <a:close/>
                  </a:path>
                </a:pathLst>
              </a:custGeom>
              <a:solidFill>
                <a:srgbClr val="808BC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114" name="Google Shape;1713;p46"/>
              <p:cNvSpPr/>
              <p:nvPr/>
            </p:nvSpPr>
            <p:spPr>
              <a:xfrm>
                <a:off x="3891439" y="3145857"/>
                <a:ext cx="243816" cy="224279"/>
              </a:xfrm>
              <a:custGeom>
                <a:avLst/>
                <a:gdLst/>
                <a:ahLst/>
                <a:cxnLst/>
                <a:rect l="l" t="t" r="r" b="b"/>
                <a:pathLst>
                  <a:path w="7675" h="7060" extrusionOk="0">
                    <a:moveTo>
                      <a:pt x="2444" y="0"/>
                    </a:moveTo>
                    <a:lnTo>
                      <a:pt x="2408" y="145"/>
                    </a:lnTo>
                    <a:lnTo>
                      <a:pt x="2317" y="507"/>
                    </a:lnTo>
                    <a:lnTo>
                      <a:pt x="1955" y="1249"/>
                    </a:lnTo>
                    <a:lnTo>
                      <a:pt x="1195" y="2353"/>
                    </a:lnTo>
                    <a:lnTo>
                      <a:pt x="652" y="3041"/>
                    </a:lnTo>
                    <a:lnTo>
                      <a:pt x="344" y="3403"/>
                    </a:lnTo>
                    <a:lnTo>
                      <a:pt x="91" y="3747"/>
                    </a:lnTo>
                    <a:lnTo>
                      <a:pt x="0" y="3856"/>
                    </a:lnTo>
                    <a:lnTo>
                      <a:pt x="1539" y="5014"/>
                    </a:lnTo>
                    <a:lnTo>
                      <a:pt x="1720" y="4761"/>
                    </a:lnTo>
                    <a:lnTo>
                      <a:pt x="417" y="3801"/>
                    </a:lnTo>
                    <a:lnTo>
                      <a:pt x="634" y="3530"/>
                    </a:lnTo>
                    <a:lnTo>
                      <a:pt x="887" y="3222"/>
                    </a:lnTo>
                    <a:lnTo>
                      <a:pt x="1412" y="2570"/>
                    </a:lnTo>
                    <a:lnTo>
                      <a:pt x="2172" y="1466"/>
                    </a:lnTo>
                    <a:lnTo>
                      <a:pt x="2553" y="724"/>
                    </a:lnTo>
                    <a:lnTo>
                      <a:pt x="2679" y="362"/>
                    </a:lnTo>
                    <a:lnTo>
                      <a:pt x="7313" y="1285"/>
                    </a:lnTo>
                    <a:lnTo>
                      <a:pt x="7114" y="1955"/>
                    </a:lnTo>
                    <a:lnTo>
                      <a:pt x="6444" y="3367"/>
                    </a:lnTo>
                    <a:lnTo>
                      <a:pt x="5087" y="5467"/>
                    </a:lnTo>
                    <a:lnTo>
                      <a:pt x="4218" y="6643"/>
                    </a:lnTo>
                    <a:lnTo>
                      <a:pt x="2878" y="5629"/>
                    </a:lnTo>
                    <a:lnTo>
                      <a:pt x="2697" y="5883"/>
                    </a:lnTo>
                    <a:lnTo>
                      <a:pt x="4272" y="7059"/>
                    </a:lnTo>
                    <a:lnTo>
                      <a:pt x="4435" y="6860"/>
                    </a:lnTo>
                    <a:lnTo>
                      <a:pt x="5358" y="5629"/>
                    </a:lnTo>
                    <a:lnTo>
                      <a:pt x="6770" y="3403"/>
                    </a:lnTo>
                    <a:lnTo>
                      <a:pt x="7313" y="2281"/>
                    </a:lnTo>
                    <a:lnTo>
                      <a:pt x="7566" y="1557"/>
                    </a:lnTo>
                    <a:lnTo>
                      <a:pt x="7639" y="1195"/>
                    </a:lnTo>
                    <a:lnTo>
                      <a:pt x="7675" y="1050"/>
                    </a:lnTo>
                    <a:lnTo>
                      <a:pt x="2444" y="0"/>
                    </a:ln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115" name="Google Shape;1714;p46"/>
              <p:cNvSpPr/>
              <p:nvPr/>
            </p:nvSpPr>
            <p:spPr>
              <a:xfrm>
                <a:off x="3891439" y="3145857"/>
                <a:ext cx="243816" cy="224279"/>
              </a:xfrm>
              <a:custGeom>
                <a:avLst/>
                <a:gdLst/>
                <a:ahLst/>
                <a:cxnLst/>
                <a:rect l="l" t="t" r="r" b="b"/>
                <a:pathLst>
                  <a:path w="7675" h="7060" extrusionOk="0">
                    <a:moveTo>
                      <a:pt x="2444" y="0"/>
                    </a:moveTo>
                    <a:lnTo>
                      <a:pt x="2408" y="145"/>
                    </a:lnTo>
                    <a:lnTo>
                      <a:pt x="2317" y="507"/>
                    </a:lnTo>
                    <a:lnTo>
                      <a:pt x="1955" y="1249"/>
                    </a:lnTo>
                    <a:lnTo>
                      <a:pt x="1195" y="2353"/>
                    </a:lnTo>
                    <a:lnTo>
                      <a:pt x="652" y="3041"/>
                    </a:lnTo>
                    <a:lnTo>
                      <a:pt x="344" y="3403"/>
                    </a:lnTo>
                    <a:lnTo>
                      <a:pt x="91" y="3747"/>
                    </a:lnTo>
                    <a:lnTo>
                      <a:pt x="0" y="3856"/>
                    </a:lnTo>
                    <a:lnTo>
                      <a:pt x="4272" y="7059"/>
                    </a:lnTo>
                    <a:lnTo>
                      <a:pt x="4435" y="6860"/>
                    </a:lnTo>
                    <a:lnTo>
                      <a:pt x="5358" y="5629"/>
                    </a:lnTo>
                    <a:lnTo>
                      <a:pt x="6770" y="3403"/>
                    </a:lnTo>
                    <a:lnTo>
                      <a:pt x="7313" y="2281"/>
                    </a:lnTo>
                    <a:lnTo>
                      <a:pt x="7566" y="1557"/>
                    </a:lnTo>
                    <a:lnTo>
                      <a:pt x="7639" y="1195"/>
                    </a:lnTo>
                    <a:lnTo>
                      <a:pt x="7675" y="1050"/>
                    </a:lnTo>
                    <a:lnTo>
                      <a:pt x="5792" y="670"/>
                    </a:lnTo>
                    <a:lnTo>
                      <a:pt x="5720" y="960"/>
                    </a:lnTo>
                    <a:lnTo>
                      <a:pt x="7313" y="1285"/>
                    </a:lnTo>
                    <a:lnTo>
                      <a:pt x="7114" y="1955"/>
                    </a:lnTo>
                    <a:lnTo>
                      <a:pt x="6444" y="3367"/>
                    </a:lnTo>
                    <a:lnTo>
                      <a:pt x="5087" y="5467"/>
                    </a:lnTo>
                    <a:lnTo>
                      <a:pt x="4218" y="6643"/>
                    </a:lnTo>
                    <a:lnTo>
                      <a:pt x="417" y="3801"/>
                    </a:lnTo>
                    <a:lnTo>
                      <a:pt x="634" y="3530"/>
                    </a:lnTo>
                    <a:lnTo>
                      <a:pt x="887" y="3222"/>
                    </a:lnTo>
                    <a:lnTo>
                      <a:pt x="1412" y="2570"/>
                    </a:lnTo>
                    <a:lnTo>
                      <a:pt x="2172" y="1466"/>
                    </a:lnTo>
                    <a:lnTo>
                      <a:pt x="2553" y="724"/>
                    </a:lnTo>
                    <a:lnTo>
                      <a:pt x="2679" y="362"/>
                    </a:lnTo>
                    <a:lnTo>
                      <a:pt x="4381" y="706"/>
                    </a:lnTo>
                    <a:lnTo>
                      <a:pt x="4435" y="398"/>
                    </a:lnTo>
                    <a:lnTo>
                      <a:pt x="2444" y="0"/>
                    </a:lnTo>
                    <a:close/>
                  </a:path>
                </a:pathLst>
              </a:custGeom>
              <a:solidFill>
                <a:srgbClr val="19191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grpSp>
      </p:grpSp>
    </p:spTree>
    <p:extLst>
      <p:ext uri="{BB962C8B-B14F-4D97-AF65-F5344CB8AC3E}">
        <p14:creationId xmlns:p14="http://schemas.microsoft.com/office/powerpoint/2010/main" val="27290086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A92681-D35C-4114-A17B-9B27E26A44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358" y="117121"/>
            <a:ext cx="11928120" cy="653547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7535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5"/>
          <p:cNvPicPr>
            <a:picLocks noChangeAspect="1"/>
          </p:cNvPicPr>
          <p:nvPr/>
        </p:nvPicPr>
        <p:blipFill>
          <a:blip r:embed="rId2">
            <a:alphaModFix amt="7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700000">
            <a:off x="-2334310" y="-3357821"/>
            <a:ext cx="4778537" cy="5113221"/>
          </a:xfrm>
          <a:prstGeom prst="rect">
            <a:avLst/>
          </a:prstGeom>
        </p:spPr>
      </p:pic>
      <p:pic>
        <p:nvPicPr>
          <p:cNvPr id="21" name="Picture 11"/>
          <p:cNvPicPr>
            <a:picLocks noChangeAspect="1"/>
          </p:cNvPicPr>
          <p:nvPr/>
        </p:nvPicPr>
        <p:blipFill>
          <a:blip r:embed="rId4">
            <a:alphaModFix amt="3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458865" flipH="1">
            <a:off x="8077816" y="-1135814"/>
            <a:ext cx="5499213" cy="3643229"/>
          </a:xfrm>
          <a:prstGeom prst="rect">
            <a:avLst/>
          </a:prstGeom>
        </p:spPr>
      </p:pic>
      <p:sp>
        <p:nvSpPr>
          <p:cNvPr id="2" name="AutoShape 2"/>
          <p:cNvSpPr/>
          <p:nvPr/>
        </p:nvSpPr>
        <p:spPr>
          <a:xfrm rot="-5400000">
            <a:off x="1194678" y="3430855"/>
            <a:ext cx="6838351" cy="0"/>
          </a:xfrm>
          <a:prstGeom prst="line">
            <a:avLst/>
          </a:prstGeom>
          <a:ln w="9525" cap="rnd">
            <a:solidFill>
              <a:srgbClr val="241726">
                <a:alpha val="29804"/>
              </a:srgbClr>
            </a:solidFill>
            <a:prstDash val="solid"/>
            <a:headEnd type="none" w="sm" len="sm"/>
            <a:tailEnd type="none" w="sm" len="sm"/>
          </a:ln>
        </p:spPr>
      </p:sp>
      <p:grpSp>
        <p:nvGrpSpPr>
          <p:cNvPr id="3" name="Group 3"/>
          <p:cNvGrpSpPr>
            <a:grpSpLocks noChangeAspect="1"/>
          </p:cNvGrpSpPr>
          <p:nvPr/>
        </p:nvGrpSpPr>
        <p:grpSpPr>
          <a:xfrm>
            <a:off x="7623363" y="114174"/>
            <a:ext cx="4427609" cy="3314828"/>
            <a:chOff x="0" y="0"/>
            <a:chExt cx="3901440" cy="3099816"/>
          </a:xfrm>
        </p:grpSpPr>
        <p:sp>
          <p:nvSpPr>
            <p:cNvPr id="4" name="Freeform 4"/>
            <p:cNvSpPr/>
            <p:nvPr/>
          </p:nvSpPr>
          <p:spPr>
            <a:xfrm>
              <a:off x="127000" y="190500"/>
              <a:ext cx="3657600" cy="2413000"/>
            </a:xfrm>
            <a:custGeom>
              <a:avLst/>
              <a:gdLst/>
              <a:ahLst/>
              <a:cxnLst/>
              <a:rect l="l" t="t" r="r" b="b"/>
              <a:pathLst>
                <a:path w="3657600" h="2413000">
                  <a:moveTo>
                    <a:pt x="3657600" y="2413000"/>
                  </a:moveTo>
                  <a:lnTo>
                    <a:pt x="0" y="2413000"/>
                  </a:lnTo>
                  <a:lnTo>
                    <a:pt x="0" y="0"/>
                  </a:lnTo>
                  <a:lnTo>
                    <a:pt x="3657600" y="0"/>
                  </a:lnTo>
                  <a:lnTo>
                    <a:pt x="3657600" y="2413000"/>
                  </a:lnTo>
                  <a:close/>
                </a:path>
              </a:pathLst>
            </a:custGeom>
            <a:blipFill>
              <a:blip r:embed="rId6"/>
              <a:stretch>
                <a:fillRect l="-1540" r="-1540"/>
              </a:stretch>
            </a:blipFill>
          </p:spPr>
        </p:sp>
        <p:sp>
          <p:nvSpPr>
            <p:cNvPr id="5" name="Freeform 5"/>
            <p:cNvSpPr/>
            <p:nvPr/>
          </p:nvSpPr>
          <p:spPr>
            <a:xfrm>
              <a:off x="0" y="0"/>
              <a:ext cx="3901440" cy="3099816"/>
            </a:xfrm>
            <a:custGeom>
              <a:avLst/>
              <a:gdLst/>
              <a:ahLst/>
              <a:cxnLst/>
              <a:rect l="l" t="t" r="r" b="b"/>
              <a:pathLst>
                <a:path w="3901440" h="3099816">
                  <a:moveTo>
                    <a:pt x="3901440" y="3099816"/>
                  </a:moveTo>
                  <a:lnTo>
                    <a:pt x="0" y="3099816"/>
                  </a:lnTo>
                  <a:lnTo>
                    <a:pt x="0" y="0"/>
                  </a:lnTo>
                  <a:lnTo>
                    <a:pt x="3901440" y="0"/>
                  </a:lnTo>
                  <a:lnTo>
                    <a:pt x="3901440" y="3099816"/>
                  </a:lnTo>
                  <a:close/>
                </a:path>
              </a:pathLst>
            </a:custGeom>
            <a:blipFill>
              <a:blip r:embed="rId7"/>
              <a:stretch>
                <a:fillRect t="-29" b="-29"/>
              </a:stretch>
            </a:blipFill>
          </p:spPr>
        </p:sp>
      </p:grpSp>
      <p:grpSp>
        <p:nvGrpSpPr>
          <p:cNvPr id="6" name="Group 6"/>
          <p:cNvGrpSpPr>
            <a:grpSpLocks noChangeAspect="1"/>
          </p:cNvGrpSpPr>
          <p:nvPr/>
        </p:nvGrpSpPr>
        <p:grpSpPr>
          <a:xfrm>
            <a:off x="4613853" y="206490"/>
            <a:ext cx="2777055" cy="3222512"/>
            <a:chOff x="0" y="0"/>
            <a:chExt cx="6790944" cy="10262616"/>
          </a:xfrm>
        </p:grpSpPr>
        <p:sp>
          <p:nvSpPr>
            <p:cNvPr id="7" name="Freeform 7"/>
            <p:cNvSpPr/>
            <p:nvPr/>
          </p:nvSpPr>
          <p:spPr>
            <a:xfrm>
              <a:off x="0" y="0"/>
              <a:ext cx="6790944" cy="10262616"/>
            </a:xfrm>
            <a:custGeom>
              <a:avLst/>
              <a:gdLst/>
              <a:ahLst/>
              <a:cxnLst/>
              <a:rect l="l" t="t" r="r" b="b"/>
              <a:pathLst>
                <a:path w="6790944" h="10262616">
                  <a:moveTo>
                    <a:pt x="6790944" y="10262616"/>
                  </a:moveTo>
                  <a:lnTo>
                    <a:pt x="0" y="10262616"/>
                  </a:lnTo>
                  <a:lnTo>
                    <a:pt x="0" y="0"/>
                  </a:lnTo>
                  <a:lnTo>
                    <a:pt x="6790944" y="0"/>
                  </a:lnTo>
                  <a:lnTo>
                    <a:pt x="6790944" y="10262616"/>
                  </a:lnTo>
                  <a:close/>
                </a:path>
              </a:pathLst>
            </a:custGeom>
            <a:blipFill>
              <a:blip r:embed="rId8"/>
              <a:stretch>
                <a:fillRect l="-311" r="-311"/>
              </a:stretch>
            </a:blipFill>
          </p:spPr>
        </p:sp>
        <p:sp>
          <p:nvSpPr>
            <p:cNvPr id="8" name="Freeform 8"/>
            <p:cNvSpPr/>
            <p:nvPr/>
          </p:nvSpPr>
          <p:spPr>
            <a:xfrm>
              <a:off x="99943" y="923837"/>
              <a:ext cx="6533961" cy="7709113"/>
            </a:xfrm>
            <a:custGeom>
              <a:avLst/>
              <a:gdLst/>
              <a:ahLst/>
              <a:cxnLst/>
              <a:rect l="l" t="t" r="r" b="b"/>
              <a:pathLst>
                <a:path w="6533961" h="7709113">
                  <a:moveTo>
                    <a:pt x="6533961" y="7683714"/>
                  </a:moveTo>
                  <a:lnTo>
                    <a:pt x="0" y="7709114"/>
                  </a:lnTo>
                  <a:lnTo>
                    <a:pt x="0" y="0"/>
                  </a:lnTo>
                  <a:lnTo>
                    <a:pt x="6533961" y="0"/>
                  </a:lnTo>
                  <a:lnTo>
                    <a:pt x="6533961" y="7683714"/>
                  </a:lnTo>
                  <a:close/>
                </a:path>
              </a:pathLst>
            </a:custGeom>
            <a:blipFill>
              <a:blip r:embed="rId9"/>
              <a:stretch>
                <a:fillRect l="-38544" r="-38544"/>
              </a:stretch>
            </a:blipFill>
          </p:spPr>
        </p:sp>
      </p:grpSp>
      <p:grpSp>
        <p:nvGrpSpPr>
          <p:cNvPr id="9" name="Group 9"/>
          <p:cNvGrpSpPr>
            <a:grpSpLocks noChangeAspect="1"/>
          </p:cNvGrpSpPr>
          <p:nvPr/>
        </p:nvGrpSpPr>
        <p:grpSpPr>
          <a:xfrm>
            <a:off x="4654723" y="3722381"/>
            <a:ext cx="3959503" cy="3127650"/>
            <a:chOff x="0" y="0"/>
            <a:chExt cx="3255264" cy="3252216"/>
          </a:xfrm>
        </p:grpSpPr>
        <p:sp>
          <p:nvSpPr>
            <p:cNvPr id="10" name="Freeform 10"/>
            <p:cNvSpPr/>
            <p:nvPr/>
          </p:nvSpPr>
          <p:spPr>
            <a:xfrm>
              <a:off x="0" y="0"/>
              <a:ext cx="3255264" cy="3252216"/>
            </a:xfrm>
            <a:custGeom>
              <a:avLst/>
              <a:gdLst/>
              <a:ahLst/>
              <a:cxnLst/>
              <a:rect l="l" t="t" r="r" b="b"/>
              <a:pathLst>
                <a:path w="3255264" h="3252216">
                  <a:moveTo>
                    <a:pt x="3255264" y="3252216"/>
                  </a:moveTo>
                  <a:lnTo>
                    <a:pt x="0" y="3252216"/>
                  </a:lnTo>
                  <a:lnTo>
                    <a:pt x="0" y="0"/>
                  </a:lnTo>
                  <a:lnTo>
                    <a:pt x="3255264" y="0"/>
                  </a:lnTo>
                  <a:lnTo>
                    <a:pt x="3255264" y="3252216"/>
                  </a:lnTo>
                  <a:close/>
                </a:path>
              </a:pathLst>
            </a:custGeom>
            <a:blipFill>
              <a:blip r:embed="rId10"/>
              <a:stretch>
                <a:fillRect l="-15" r="-15"/>
              </a:stretch>
            </a:blipFill>
          </p:spPr>
        </p:sp>
        <p:sp>
          <p:nvSpPr>
            <p:cNvPr id="11" name="Freeform 11"/>
            <p:cNvSpPr/>
            <p:nvPr/>
          </p:nvSpPr>
          <p:spPr>
            <a:xfrm>
              <a:off x="178784" y="170440"/>
              <a:ext cx="2903731" cy="2875349"/>
            </a:xfrm>
            <a:custGeom>
              <a:avLst/>
              <a:gdLst/>
              <a:ahLst/>
              <a:cxnLst/>
              <a:rect l="l" t="t" r="r" b="b"/>
              <a:pathLst>
                <a:path w="2903731" h="2875349">
                  <a:moveTo>
                    <a:pt x="65607" y="158"/>
                  </a:moveTo>
                  <a:lnTo>
                    <a:pt x="2878476" y="31987"/>
                  </a:lnTo>
                  <a:cubicBezTo>
                    <a:pt x="2892501" y="32145"/>
                    <a:pt x="2903731" y="43665"/>
                    <a:pt x="2903531" y="57691"/>
                  </a:cubicBezTo>
                  <a:lnTo>
                    <a:pt x="2863754" y="2850091"/>
                  </a:lnTo>
                  <a:cubicBezTo>
                    <a:pt x="2863553" y="2864142"/>
                    <a:pt x="2851959" y="2875349"/>
                    <a:pt x="2837909" y="2875069"/>
                  </a:cubicBezTo>
                  <a:lnTo>
                    <a:pt x="25041" y="2819370"/>
                  </a:lnTo>
                  <a:cubicBezTo>
                    <a:pt x="11100" y="2819094"/>
                    <a:pt x="0" y="2807608"/>
                    <a:pt x="200" y="2793665"/>
                  </a:cubicBezTo>
                  <a:lnTo>
                    <a:pt x="39977" y="25136"/>
                  </a:lnTo>
                  <a:cubicBezTo>
                    <a:pt x="40179" y="11171"/>
                    <a:pt x="51641" y="0"/>
                    <a:pt x="65607" y="158"/>
                  </a:cubicBezTo>
                  <a:close/>
                </a:path>
              </a:pathLst>
            </a:custGeom>
            <a:blipFill>
              <a:blip r:embed="rId11"/>
              <a:stretch>
                <a:fillRect l="-24312" r="-24312"/>
              </a:stretch>
            </a:blipFill>
          </p:spPr>
        </p:sp>
      </p:grpSp>
      <p:grpSp>
        <p:nvGrpSpPr>
          <p:cNvPr id="12" name="Group 12"/>
          <p:cNvGrpSpPr>
            <a:grpSpLocks noChangeAspect="1"/>
          </p:cNvGrpSpPr>
          <p:nvPr/>
        </p:nvGrpSpPr>
        <p:grpSpPr>
          <a:xfrm>
            <a:off x="8811853" y="3722381"/>
            <a:ext cx="3106521" cy="3127650"/>
            <a:chOff x="0" y="0"/>
            <a:chExt cx="3267456" cy="4614672"/>
          </a:xfrm>
        </p:grpSpPr>
        <p:sp>
          <p:nvSpPr>
            <p:cNvPr id="13" name="Freeform 13"/>
            <p:cNvSpPr/>
            <p:nvPr/>
          </p:nvSpPr>
          <p:spPr>
            <a:xfrm>
              <a:off x="0" y="0"/>
              <a:ext cx="3267456" cy="4618736"/>
            </a:xfrm>
            <a:custGeom>
              <a:avLst/>
              <a:gdLst/>
              <a:ahLst/>
              <a:cxnLst/>
              <a:rect l="l" t="t" r="r" b="b"/>
              <a:pathLst>
                <a:path w="3267456" h="4618736">
                  <a:moveTo>
                    <a:pt x="3267456" y="4618736"/>
                  </a:moveTo>
                  <a:lnTo>
                    <a:pt x="0" y="4618736"/>
                  </a:lnTo>
                  <a:lnTo>
                    <a:pt x="0" y="0"/>
                  </a:lnTo>
                  <a:lnTo>
                    <a:pt x="3267456" y="0"/>
                  </a:lnTo>
                  <a:lnTo>
                    <a:pt x="3267456" y="4618736"/>
                  </a:lnTo>
                  <a:close/>
                </a:path>
              </a:pathLst>
            </a:custGeom>
            <a:blipFill>
              <a:blip r:embed="rId12"/>
              <a:stretch>
                <a:fillRect l="-4" r="-4"/>
              </a:stretch>
            </a:blipFill>
          </p:spPr>
        </p:sp>
        <p:sp>
          <p:nvSpPr>
            <p:cNvPr id="14" name="Freeform 14"/>
            <p:cNvSpPr/>
            <p:nvPr/>
          </p:nvSpPr>
          <p:spPr>
            <a:xfrm>
              <a:off x="144163" y="140959"/>
              <a:ext cx="2993427" cy="4317015"/>
            </a:xfrm>
            <a:custGeom>
              <a:avLst/>
              <a:gdLst/>
              <a:ahLst/>
              <a:cxnLst/>
              <a:rect l="l" t="t" r="r" b="b"/>
              <a:pathLst>
                <a:path w="2993427" h="4317015">
                  <a:moveTo>
                    <a:pt x="2993427" y="12700"/>
                  </a:moveTo>
                  <a:lnTo>
                    <a:pt x="2935892" y="4317015"/>
                  </a:lnTo>
                  <a:lnTo>
                    <a:pt x="0" y="4275547"/>
                  </a:lnTo>
                  <a:lnTo>
                    <a:pt x="0" y="0"/>
                  </a:lnTo>
                  <a:lnTo>
                    <a:pt x="2993427" y="12700"/>
                  </a:lnTo>
                  <a:close/>
                </a:path>
              </a:pathLst>
            </a:custGeom>
            <a:blipFill>
              <a:blip r:embed="rId13"/>
              <a:stretch>
                <a:fillRect t="-1988" b="-1988"/>
              </a:stretch>
            </a:blipFill>
          </p:spPr>
        </p:sp>
      </p:grpSp>
      <p:pic>
        <p:nvPicPr>
          <p:cNvPr id="22" name="Picture 8"/>
          <p:cNvPicPr>
            <a:picLocks noChangeAspect="1"/>
          </p:cNvPicPr>
          <p:nvPr/>
        </p:nvPicPr>
        <p:blipFill>
          <a:blip r:embed="rId4">
            <a:alphaModFix amt="3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392152">
            <a:off x="-1312110" y="4323199"/>
            <a:ext cx="6374969" cy="4223417"/>
          </a:xfrm>
          <a:prstGeom prst="rect">
            <a:avLst/>
          </a:prstGeom>
        </p:spPr>
      </p:pic>
      <p:pic>
        <p:nvPicPr>
          <p:cNvPr id="24" name="Picture 23">
            <a:extLst>
              <a:ext uri="{FF2B5EF4-FFF2-40B4-BE49-F238E27FC236}">
                <a16:creationId xmlns:a16="http://schemas.microsoft.com/office/drawing/2014/main" id="{BBA23941-B7D6-4346-A6FC-49F6A5DCF9CF}"/>
              </a:ext>
            </a:extLst>
          </p:cNvPr>
          <p:cNvPicPr>
            <a:picLocks noChangeAspect="1"/>
          </p:cNvPicPr>
          <p:nvPr/>
        </p:nvPicPr>
        <p:blipFill>
          <a:blip r:embed="rId14">
            <a:extLst>
              <a:ext uri="{BEBA8EAE-BF5A-486C-A8C5-ECC9F3942E4B}">
                <a14:imgProps xmlns:a14="http://schemas.microsoft.com/office/drawing/2010/main">
                  <a14:imgLayer r:embed="rId15">
                    <a14:imgEffect>
                      <a14:sharpenSoften amount="50000"/>
                    </a14:imgEffect>
                  </a14:imgLayer>
                </a14:imgProps>
              </a:ext>
            </a:extLst>
          </a:blip>
          <a:stretch>
            <a:fillRect/>
          </a:stretch>
        </p:blipFill>
        <p:spPr>
          <a:xfrm>
            <a:off x="-354839" y="1817746"/>
            <a:ext cx="5459100" cy="3628999"/>
          </a:xfrm>
          <a:prstGeom prst="rect">
            <a:avLst/>
          </a:prstGeom>
        </p:spPr>
      </p:pic>
    </p:spTree>
    <p:extLst>
      <p:ext uri="{BB962C8B-B14F-4D97-AF65-F5344CB8AC3E}">
        <p14:creationId xmlns:p14="http://schemas.microsoft.com/office/powerpoint/2010/main" val="12719345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704;p46"/>
          <p:cNvSpPr txBox="1">
            <a:spLocks/>
          </p:cNvSpPr>
          <p:nvPr/>
        </p:nvSpPr>
        <p:spPr>
          <a:xfrm>
            <a:off x="4112154" y="288561"/>
            <a:ext cx="5161560" cy="957915"/>
          </a:xfrm>
          <a:prstGeom prst="rect">
            <a:avLst/>
          </a:prstGeom>
          <a:noFill/>
          <a:ln>
            <a:noFill/>
          </a:ln>
        </p:spPr>
        <p:txBody>
          <a:bodyPr spcFirstLastPara="1" vert="horz" wrap="square" lIns="121900" tIns="121900" rIns="121900" bIns="121900" rtlCol="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Fredoka One"/>
              <a:buNone/>
              <a:defRPr sz="6667" b="0" i="0" u="none" strike="noStrike" cap="none">
                <a:solidFill>
                  <a:schemeClr val="dk1"/>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3600"/>
              <a:buFont typeface="Fredoka One"/>
              <a:buNone/>
              <a:defRPr sz="48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3600"/>
              <a:buFont typeface="Fredoka One"/>
              <a:buNone/>
              <a:defRPr sz="48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3600"/>
              <a:buFont typeface="Fredoka One"/>
              <a:buNone/>
              <a:defRPr sz="48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3600"/>
              <a:buFont typeface="Fredoka One"/>
              <a:buNone/>
              <a:defRPr sz="48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3600"/>
              <a:buFont typeface="Fredoka One"/>
              <a:buNone/>
              <a:defRPr sz="48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3600"/>
              <a:buFont typeface="Fredoka One"/>
              <a:buNone/>
              <a:defRPr sz="48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3600"/>
              <a:buFont typeface="Fredoka One"/>
              <a:buNone/>
              <a:defRPr sz="48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3600"/>
              <a:buFont typeface="Fredoka One"/>
              <a:buNone/>
              <a:defRPr sz="4800" b="0" i="0" u="none" strike="noStrike" cap="none">
                <a:solidFill>
                  <a:schemeClr val="dk1"/>
                </a:solidFill>
                <a:latin typeface="Fredoka One"/>
                <a:ea typeface="Fredoka One"/>
                <a:cs typeface="Fredoka One"/>
                <a:sym typeface="Fredoka One"/>
              </a:defRPr>
            </a:lvl9pPr>
          </a:lstStyle>
          <a:p>
            <a:pPr marL="0" marR="0" lvl="0" indent="0" algn="l" defTabSz="914400" rtl="0" eaLnBrk="1" fontAlgn="auto" latinLnBrk="0" hangingPunct="1">
              <a:lnSpc>
                <a:spcPct val="100000"/>
              </a:lnSpc>
              <a:spcBef>
                <a:spcPts val="0"/>
              </a:spcBef>
              <a:spcAft>
                <a:spcPts val="0"/>
              </a:spcAft>
              <a:buClr>
                <a:srgbClr val="191919"/>
              </a:buClr>
              <a:buSzPts val="3600"/>
              <a:buFont typeface="Fredoka One"/>
              <a:buNone/>
              <a:tabLst/>
              <a:defRPr/>
            </a:pPr>
            <a:r>
              <a:rPr kumimoji="0" lang="en-ZW" sz="5400" b="1" i="0" u="none" strike="noStrike" kern="0" cap="none" spc="0" normalizeH="0" baseline="0" noProof="0" dirty="0">
                <a:ln>
                  <a:noFill/>
                </a:ln>
                <a:solidFill>
                  <a:srgbClr val="191919"/>
                </a:solidFill>
                <a:effectLst/>
                <a:uLnTx/>
                <a:uFillTx/>
                <a:latin typeface="Arial Narrow" panose="020B0606020202030204" pitchFamily="34" charset="0"/>
                <a:sym typeface="Fredoka One"/>
              </a:rPr>
              <a:t>NHÓM KẾT NỐI</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2848" y="1249559"/>
            <a:ext cx="6649326" cy="4316099"/>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4" name="Google Shape;1679;p46"/>
          <p:cNvGrpSpPr/>
          <p:nvPr/>
        </p:nvGrpSpPr>
        <p:grpSpPr>
          <a:xfrm>
            <a:off x="8196236" y="1382754"/>
            <a:ext cx="3952675" cy="4734055"/>
            <a:chOff x="5795275" y="703212"/>
            <a:chExt cx="2964506" cy="3550541"/>
          </a:xfrm>
        </p:grpSpPr>
        <p:sp>
          <p:nvSpPr>
            <p:cNvPr id="5" name="Google Shape;1680;p46"/>
            <p:cNvSpPr/>
            <p:nvPr/>
          </p:nvSpPr>
          <p:spPr>
            <a:xfrm>
              <a:off x="5795275" y="703212"/>
              <a:ext cx="2964506" cy="3550541"/>
            </a:xfrm>
            <a:custGeom>
              <a:avLst/>
              <a:gdLst/>
              <a:ahLst/>
              <a:cxnLst/>
              <a:rect l="l" t="t" r="r" b="b"/>
              <a:pathLst>
                <a:path w="175052" h="209657" extrusionOk="0">
                  <a:moveTo>
                    <a:pt x="87686" y="0"/>
                  </a:moveTo>
                  <a:lnTo>
                    <a:pt x="83200" y="107"/>
                  </a:lnTo>
                  <a:lnTo>
                    <a:pt x="74442" y="961"/>
                  </a:lnTo>
                  <a:lnTo>
                    <a:pt x="65898" y="2670"/>
                  </a:lnTo>
                  <a:lnTo>
                    <a:pt x="57674" y="5233"/>
                  </a:lnTo>
                  <a:lnTo>
                    <a:pt x="49877" y="8544"/>
                  </a:lnTo>
                  <a:lnTo>
                    <a:pt x="42401" y="12603"/>
                  </a:lnTo>
                  <a:lnTo>
                    <a:pt x="35459" y="17302"/>
                  </a:lnTo>
                  <a:lnTo>
                    <a:pt x="28944" y="22643"/>
                  </a:lnTo>
                  <a:lnTo>
                    <a:pt x="23070" y="28624"/>
                  </a:lnTo>
                  <a:lnTo>
                    <a:pt x="17729" y="35032"/>
                  </a:lnTo>
                  <a:lnTo>
                    <a:pt x="13030" y="42081"/>
                  </a:lnTo>
                  <a:lnTo>
                    <a:pt x="8972" y="49450"/>
                  </a:lnTo>
                  <a:lnTo>
                    <a:pt x="5661" y="57247"/>
                  </a:lnTo>
                  <a:lnTo>
                    <a:pt x="3097" y="65471"/>
                  </a:lnTo>
                  <a:lnTo>
                    <a:pt x="1388" y="74015"/>
                  </a:lnTo>
                  <a:lnTo>
                    <a:pt x="427" y="82880"/>
                  </a:lnTo>
                  <a:lnTo>
                    <a:pt x="427" y="87366"/>
                  </a:lnTo>
                  <a:lnTo>
                    <a:pt x="0" y="209657"/>
                  </a:lnTo>
                  <a:lnTo>
                    <a:pt x="174731" y="209657"/>
                  </a:lnTo>
                  <a:lnTo>
                    <a:pt x="175052" y="87366"/>
                  </a:lnTo>
                  <a:lnTo>
                    <a:pt x="174945" y="82880"/>
                  </a:lnTo>
                  <a:lnTo>
                    <a:pt x="174091" y="74015"/>
                  </a:lnTo>
                  <a:lnTo>
                    <a:pt x="172382" y="65471"/>
                  </a:lnTo>
                  <a:lnTo>
                    <a:pt x="169818" y="57247"/>
                  </a:lnTo>
                  <a:lnTo>
                    <a:pt x="166507" y="49450"/>
                  </a:lnTo>
                  <a:lnTo>
                    <a:pt x="162449" y="42081"/>
                  </a:lnTo>
                  <a:lnTo>
                    <a:pt x="157750" y="35032"/>
                  </a:lnTo>
                  <a:lnTo>
                    <a:pt x="152409" y="28624"/>
                  </a:lnTo>
                  <a:lnTo>
                    <a:pt x="146535" y="22643"/>
                  </a:lnTo>
                  <a:lnTo>
                    <a:pt x="140020" y="17302"/>
                  </a:lnTo>
                  <a:lnTo>
                    <a:pt x="133078" y="12603"/>
                  </a:lnTo>
                  <a:lnTo>
                    <a:pt x="125602" y="8544"/>
                  </a:lnTo>
                  <a:lnTo>
                    <a:pt x="117805" y="5233"/>
                  </a:lnTo>
                  <a:lnTo>
                    <a:pt x="109581" y="2670"/>
                  </a:lnTo>
                  <a:lnTo>
                    <a:pt x="101037" y="961"/>
                  </a:lnTo>
                  <a:lnTo>
                    <a:pt x="92279" y="107"/>
                  </a:lnTo>
                  <a:lnTo>
                    <a:pt x="87686" y="0"/>
                  </a:ln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6" name="Google Shape;1681;p46"/>
            <p:cNvSpPr/>
            <p:nvPr/>
          </p:nvSpPr>
          <p:spPr>
            <a:xfrm>
              <a:off x="5875575" y="799400"/>
              <a:ext cx="2803895" cy="3358181"/>
            </a:xfrm>
            <a:custGeom>
              <a:avLst/>
              <a:gdLst/>
              <a:ahLst/>
              <a:cxnLst/>
              <a:rect l="l" t="t" r="r" b="b"/>
              <a:pathLst>
                <a:path w="175052" h="209657" extrusionOk="0">
                  <a:moveTo>
                    <a:pt x="87686" y="0"/>
                  </a:moveTo>
                  <a:lnTo>
                    <a:pt x="83200" y="107"/>
                  </a:lnTo>
                  <a:lnTo>
                    <a:pt x="74442" y="961"/>
                  </a:lnTo>
                  <a:lnTo>
                    <a:pt x="65898" y="2670"/>
                  </a:lnTo>
                  <a:lnTo>
                    <a:pt x="57674" y="5233"/>
                  </a:lnTo>
                  <a:lnTo>
                    <a:pt x="49877" y="8544"/>
                  </a:lnTo>
                  <a:lnTo>
                    <a:pt x="42401" y="12603"/>
                  </a:lnTo>
                  <a:lnTo>
                    <a:pt x="35459" y="17302"/>
                  </a:lnTo>
                  <a:lnTo>
                    <a:pt x="28944" y="22643"/>
                  </a:lnTo>
                  <a:lnTo>
                    <a:pt x="23070" y="28624"/>
                  </a:lnTo>
                  <a:lnTo>
                    <a:pt x="17729" y="35032"/>
                  </a:lnTo>
                  <a:lnTo>
                    <a:pt x="13030" y="42081"/>
                  </a:lnTo>
                  <a:lnTo>
                    <a:pt x="8972" y="49450"/>
                  </a:lnTo>
                  <a:lnTo>
                    <a:pt x="5661" y="57247"/>
                  </a:lnTo>
                  <a:lnTo>
                    <a:pt x="3097" y="65471"/>
                  </a:lnTo>
                  <a:lnTo>
                    <a:pt x="1388" y="74015"/>
                  </a:lnTo>
                  <a:lnTo>
                    <a:pt x="427" y="82880"/>
                  </a:lnTo>
                  <a:lnTo>
                    <a:pt x="427" y="87366"/>
                  </a:lnTo>
                  <a:lnTo>
                    <a:pt x="0" y="209657"/>
                  </a:lnTo>
                  <a:lnTo>
                    <a:pt x="174731" y="209657"/>
                  </a:lnTo>
                  <a:lnTo>
                    <a:pt x="175052" y="87366"/>
                  </a:lnTo>
                  <a:lnTo>
                    <a:pt x="174945" y="82880"/>
                  </a:lnTo>
                  <a:lnTo>
                    <a:pt x="174091" y="74015"/>
                  </a:lnTo>
                  <a:lnTo>
                    <a:pt x="172382" y="65471"/>
                  </a:lnTo>
                  <a:lnTo>
                    <a:pt x="169818" y="57247"/>
                  </a:lnTo>
                  <a:lnTo>
                    <a:pt x="166507" y="49450"/>
                  </a:lnTo>
                  <a:lnTo>
                    <a:pt x="162449" y="42081"/>
                  </a:lnTo>
                  <a:lnTo>
                    <a:pt x="157750" y="35032"/>
                  </a:lnTo>
                  <a:lnTo>
                    <a:pt x="152409" y="28624"/>
                  </a:lnTo>
                  <a:lnTo>
                    <a:pt x="146535" y="22643"/>
                  </a:lnTo>
                  <a:lnTo>
                    <a:pt x="140020" y="17302"/>
                  </a:lnTo>
                  <a:lnTo>
                    <a:pt x="133078" y="12603"/>
                  </a:lnTo>
                  <a:lnTo>
                    <a:pt x="125602" y="8544"/>
                  </a:lnTo>
                  <a:lnTo>
                    <a:pt x="117805" y="5233"/>
                  </a:lnTo>
                  <a:lnTo>
                    <a:pt x="109581" y="2670"/>
                  </a:lnTo>
                  <a:lnTo>
                    <a:pt x="101037" y="961"/>
                  </a:lnTo>
                  <a:lnTo>
                    <a:pt x="92279" y="107"/>
                  </a:lnTo>
                  <a:lnTo>
                    <a:pt x="87686" y="0"/>
                  </a:lnTo>
                  <a:close/>
                </a:path>
              </a:pathLst>
            </a:custGeom>
            <a:solidFill>
              <a:srgbClr val="FEAC3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grpSp>
      <p:grpSp>
        <p:nvGrpSpPr>
          <p:cNvPr id="28" name="Google Shape;1682;p46"/>
          <p:cNvGrpSpPr/>
          <p:nvPr/>
        </p:nvGrpSpPr>
        <p:grpSpPr>
          <a:xfrm>
            <a:off x="7866765" y="3630703"/>
            <a:ext cx="4418427" cy="2137529"/>
            <a:chOff x="5558535" y="2687841"/>
            <a:chExt cx="3313820" cy="1603147"/>
          </a:xfrm>
        </p:grpSpPr>
        <p:grpSp>
          <p:nvGrpSpPr>
            <p:cNvPr id="29" name="Google Shape;1683;p46"/>
            <p:cNvGrpSpPr/>
            <p:nvPr/>
          </p:nvGrpSpPr>
          <p:grpSpPr>
            <a:xfrm>
              <a:off x="5558535" y="3509035"/>
              <a:ext cx="731725" cy="648549"/>
              <a:chOff x="3594159" y="415726"/>
              <a:chExt cx="839520" cy="744090"/>
            </a:xfrm>
          </p:grpSpPr>
          <p:sp>
            <p:nvSpPr>
              <p:cNvPr id="42" name="Google Shape;1684;p46"/>
              <p:cNvSpPr/>
              <p:nvPr/>
            </p:nvSpPr>
            <p:spPr>
              <a:xfrm>
                <a:off x="3598765" y="419761"/>
                <a:ext cx="830339" cy="735449"/>
              </a:xfrm>
              <a:custGeom>
                <a:avLst/>
                <a:gdLst/>
                <a:ahLst/>
                <a:cxnLst/>
                <a:rect l="l" t="t" r="r" b="b"/>
                <a:pathLst>
                  <a:path w="26138" h="23151" extrusionOk="0">
                    <a:moveTo>
                      <a:pt x="16472" y="1"/>
                    </a:moveTo>
                    <a:lnTo>
                      <a:pt x="15983" y="55"/>
                    </a:lnTo>
                    <a:lnTo>
                      <a:pt x="15530" y="254"/>
                    </a:lnTo>
                    <a:lnTo>
                      <a:pt x="15114" y="544"/>
                    </a:lnTo>
                    <a:lnTo>
                      <a:pt x="14752" y="924"/>
                    </a:lnTo>
                    <a:lnTo>
                      <a:pt x="14462" y="1376"/>
                    </a:lnTo>
                    <a:lnTo>
                      <a:pt x="14281" y="1865"/>
                    </a:lnTo>
                    <a:lnTo>
                      <a:pt x="14245" y="2118"/>
                    </a:lnTo>
                    <a:lnTo>
                      <a:pt x="14209" y="2625"/>
                    </a:lnTo>
                    <a:lnTo>
                      <a:pt x="14390" y="3621"/>
                    </a:lnTo>
                    <a:lnTo>
                      <a:pt x="14987" y="5069"/>
                    </a:lnTo>
                    <a:lnTo>
                      <a:pt x="15512" y="5974"/>
                    </a:lnTo>
                    <a:lnTo>
                      <a:pt x="15766" y="6426"/>
                    </a:lnTo>
                    <a:lnTo>
                      <a:pt x="16236" y="7385"/>
                    </a:lnTo>
                    <a:lnTo>
                      <a:pt x="16562" y="8363"/>
                    </a:lnTo>
                    <a:lnTo>
                      <a:pt x="16634" y="9377"/>
                    </a:lnTo>
                    <a:lnTo>
                      <a:pt x="16544" y="9883"/>
                    </a:lnTo>
                    <a:lnTo>
                      <a:pt x="16490" y="10064"/>
                    </a:lnTo>
                    <a:lnTo>
                      <a:pt x="16327" y="10444"/>
                    </a:lnTo>
                    <a:lnTo>
                      <a:pt x="16073" y="10734"/>
                    </a:lnTo>
                    <a:lnTo>
                      <a:pt x="15748" y="10915"/>
                    </a:lnTo>
                    <a:lnTo>
                      <a:pt x="15567" y="10951"/>
                    </a:lnTo>
                    <a:lnTo>
                      <a:pt x="15349" y="10933"/>
                    </a:lnTo>
                    <a:lnTo>
                      <a:pt x="14987" y="10770"/>
                    </a:lnTo>
                    <a:lnTo>
                      <a:pt x="14535" y="10318"/>
                    </a:lnTo>
                    <a:lnTo>
                      <a:pt x="14318" y="9938"/>
                    </a:lnTo>
                    <a:lnTo>
                      <a:pt x="12544" y="6879"/>
                    </a:lnTo>
                    <a:lnTo>
                      <a:pt x="10770" y="3802"/>
                    </a:lnTo>
                    <a:lnTo>
                      <a:pt x="10498" y="3349"/>
                    </a:lnTo>
                    <a:lnTo>
                      <a:pt x="9829" y="2444"/>
                    </a:lnTo>
                    <a:lnTo>
                      <a:pt x="9250" y="1901"/>
                    </a:lnTo>
                    <a:lnTo>
                      <a:pt x="8815" y="1630"/>
                    </a:lnTo>
                    <a:lnTo>
                      <a:pt x="8363" y="1467"/>
                    </a:lnTo>
                    <a:lnTo>
                      <a:pt x="7874" y="1430"/>
                    </a:lnTo>
                    <a:lnTo>
                      <a:pt x="7602" y="1467"/>
                    </a:lnTo>
                    <a:lnTo>
                      <a:pt x="7313" y="1539"/>
                    </a:lnTo>
                    <a:lnTo>
                      <a:pt x="6806" y="1847"/>
                    </a:lnTo>
                    <a:lnTo>
                      <a:pt x="6444" y="2281"/>
                    </a:lnTo>
                    <a:lnTo>
                      <a:pt x="6209" y="2842"/>
                    </a:lnTo>
                    <a:lnTo>
                      <a:pt x="6064" y="3476"/>
                    </a:lnTo>
                    <a:lnTo>
                      <a:pt x="6046" y="4146"/>
                    </a:lnTo>
                    <a:lnTo>
                      <a:pt x="6118" y="4815"/>
                    </a:lnTo>
                    <a:lnTo>
                      <a:pt x="6281" y="5485"/>
                    </a:lnTo>
                    <a:lnTo>
                      <a:pt x="6390" y="5793"/>
                    </a:lnTo>
                    <a:lnTo>
                      <a:pt x="6752" y="6643"/>
                    </a:lnTo>
                    <a:lnTo>
                      <a:pt x="7747" y="8218"/>
                    </a:lnTo>
                    <a:lnTo>
                      <a:pt x="8978" y="9594"/>
                    </a:lnTo>
                    <a:lnTo>
                      <a:pt x="10444" y="10734"/>
                    </a:lnTo>
                    <a:lnTo>
                      <a:pt x="11241" y="11205"/>
                    </a:lnTo>
                    <a:lnTo>
                      <a:pt x="11910" y="11549"/>
                    </a:lnTo>
                    <a:lnTo>
                      <a:pt x="12815" y="12182"/>
                    </a:lnTo>
                    <a:lnTo>
                      <a:pt x="13214" y="12743"/>
                    </a:lnTo>
                    <a:lnTo>
                      <a:pt x="13322" y="13087"/>
                    </a:lnTo>
                    <a:lnTo>
                      <a:pt x="13340" y="13268"/>
                    </a:lnTo>
                    <a:lnTo>
                      <a:pt x="13304" y="13648"/>
                    </a:lnTo>
                    <a:lnTo>
                      <a:pt x="13105" y="14155"/>
                    </a:lnTo>
                    <a:lnTo>
                      <a:pt x="12580" y="14698"/>
                    </a:lnTo>
                    <a:lnTo>
                      <a:pt x="11874" y="15042"/>
                    </a:lnTo>
                    <a:lnTo>
                      <a:pt x="11494" y="15114"/>
                    </a:lnTo>
                    <a:lnTo>
                      <a:pt x="11114" y="15114"/>
                    </a:lnTo>
                    <a:lnTo>
                      <a:pt x="10372" y="14988"/>
                    </a:lnTo>
                    <a:lnTo>
                      <a:pt x="9666" y="14698"/>
                    </a:lnTo>
                    <a:lnTo>
                      <a:pt x="8978" y="14318"/>
                    </a:lnTo>
                    <a:lnTo>
                      <a:pt x="8670" y="14101"/>
                    </a:lnTo>
                    <a:lnTo>
                      <a:pt x="7874" y="13521"/>
                    </a:lnTo>
                    <a:lnTo>
                      <a:pt x="6281" y="12327"/>
                    </a:lnTo>
                    <a:lnTo>
                      <a:pt x="5430" y="11838"/>
                    </a:lnTo>
                    <a:lnTo>
                      <a:pt x="4996" y="11621"/>
                    </a:lnTo>
                    <a:lnTo>
                      <a:pt x="4037" y="11295"/>
                    </a:lnTo>
                    <a:lnTo>
                      <a:pt x="3077" y="11168"/>
                    </a:lnTo>
                    <a:lnTo>
                      <a:pt x="2100" y="11259"/>
                    </a:lnTo>
                    <a:lnTo>
                      <a:pt x="1647" y="11422"/>
                    </a:lnTo>
                    <a:lnTo>
                      <a:pt x="1412" y="11530"/>
                    </a:lnTo>
                    <a:lnTo>
                      <a:pt x="1014" y="11802"/>
                    </a:lnTo>
                    <a:lnTo>
                      <a:pt x="652" y="12146"/>
                    </a:lnTo>
                    <a:lnTo>
                      <a:pt x="362" y="12544"/>
                    </a:lnTo>
                    <a:lnTo>
                      <a:pt x="145" y="12997"/>
                    </a:lnTo>
                    <a:lnTo>
                      <a:pt x="18" y="13467"/>
                    </a:lnTo>
                    <a:lnTo>
                      <a:pt x="0" y="13938"/>
                    </a:lnTo>
                    <a:lnTo>
                      <a:pt x="91" y="14408"/>
                    </a:lnTo>
                    <a:lnTo>
                      <a:pt x="181" y="14626"/>
                    </a:lnTo>
                    <a:lnTo>
                      <a:pt x="290" y="14825"/>
                    </a:lnTo>
                    <a:lnTo>
                      <a:pt x="579" y="15169"/>
                    </a:lnTo>
                    <a:lnTo>
                      <a:pt x="1104" y="15585"/>
                    </a:lnTo>
                    <a:lnTo>
                      <a:pt x="1955" y="15965"/>
                    </a:lnTo>
                    <a:lnTo>
                      <a:pt x="2896" y="16218"/>
                    </a:lnTo>
                    <a:lnTo>
                      <a:pt x="3349" y="16309"/>
                    </a:lnTo>
                    <a:lnTo>
                      <a:pt x="4471" y="16544"/>
                    </a:lnTo>
                    <a:lnTo>
                      <a:pt x="6679" y="17069"/>
                    </a:lnTo>
                    <a:lnTo>
                      <a:pt x="9883" y="18028"/>
                    </a:lnTo>
                    <a:lnTo>
                      <a:pt x="14082" y="19567"/>
                    </a:lnTo>
                    <a:lnTo>
                      <a:pt x="18191" y="21323"/>
                    </a:lnTo>
                    <a:lnTo>
                      <a:pt x="20255" y="22264"/>
                    </a:lnTo>
                    <a:lnTo>
                      <a:pt x="20924" y="22572"/>
                    </a:lnTo>
                    <a:lnTo>
                      <a:pt x="22010" y="22970"/>
                    </a:lnTo>
                    <a:lnTo>
                      <a:pt x="22861" y="23151"/>
                    </a:lnTo>
                    <a:lnTo>
                      <a:pt x="23513" y="23060"/>
                    </a:lnTo>
                    <a:lnTo>
                      <a:pt x="24001" y="22716"/>
                    </a:lnTo>
                    <a:lnTo>
                      <a:pt x="24418" y="22101"/>
                    </a:lnTo>
                    <a:lnTo>
                      <a:pt x="24924" y="20671"/>
                    </a:lnTo>
                    <a:lnTo>
                      <a:pt x="25286" y="19259"/>
                    </a:lnTo>
                    <a:lnTo>
                      <a:pt x="25522" y="18264"/>
                    </a:lnTo>
                    <a:lnTo>
                      <a:pt x="25884" y="16218"/>
                    </a:lnTo>
                    <a:lnTo>
                      <a:pt x="26083" y="14137"/>
                    </a:lnTo>
                    <a:lnTo>
                      <a:pt x="26137" y="12073"/>
                    </a:lnTo>
                    <a:lnTo>
                      <a:pt x="26083" y="11024"/>
                    </a:lnTo>
                    <a:lnTo>
                      <a:pt x="26047" y="10372"/>
                    </a:lnTo>
                    <a:lnTo>
                      <a:pt x="25866" y="9377"/>
                    </a:lnTo>
                    <a:lnTo>
                      <a:pt x="25612" y="8761"/>
                    </a:lnTo>
                    <a:lnTo>
                      <a:pt x="25449" y="8490"/>
                    </a:lnTo>
                    <a:lnTo>
                      <a:pt x="25250" y="8218"/>
                    </a:lnTo>
                    <a:lnTo>
                      <a:pt x="24725" y="7784"/>
                    </a:lnTo>
                    <a:lnTo>
                      <a:pt x="24110" y="7548"/>
                    </a:lnTo>
                    <a:lnTo>
                      <a:pt x="23458" y="7530"/>
                    </a:lnTo>
                    <a:lnTo>
                      <a:pt x="23151" y="7639"/>
                    </a:lnTo>
                    <a:lnTo>
                      <a:pt x="22952" y="7747"/>
                    </a:lnTo>
                    <a:lnTo>
                      <a:pt x="22626" y="8037"/>
                    </a:lnTo>
                    <a:lnTo>
                      <a:pt x="22300" y="8580"/>
                    </a:lnTo>
                    <a:lnTo>
                      <a:pt x="22083" y="9503"/>
                    </a:lnTo>
                    <a:lnTo>
                      <a:pt x="22028" y="10499"/>
                    </a:lnTo>
                    <a:lnTo>
                      <a:pt x="22028" y="10969"/>
                    </a:lnTo>
                    <a:lnTo>
                      <a:pt x="22010" y="11440"/>
                    </a:lnTo>
                    <a:lnTo>
                      <a:pt x="21757" y="12417"/>
                    </a:lnTo>
                    <a:lnTo>
                      <a:pt x="21413" y="13033"/>
                    </a:lnTo>
                    <a:lnTo>
                      <a:pt x="21105" y="13340"/>
                    </a:lnTo>
                    <a:lnTo>
                      <a:pt x="20761" y="13558"/>
                    </a:lnTo>
                    <a:lnTo>
                      <a:pt x="20345" y="13612"/>
                    </a:lnTo>
                    <a:lnTo>
                      <a:pt x="20128" y="13594"/>
                    </a:lnTo>
                    <a:lnTo>
                      <a:pt x="19947" y="13540"/>
                    </a:lnTo>
                    <a:lnTo>
                      <a:pt x="19639" y="13377"/>
                    </a:lnTo>
                    <a:lnTo>
                      <a:pt x="19277" y="12997"/>
                    </a:lnTo>
                    <a:lnTo>
                      <a:pt x="18988" y="12309"/>
                    </a:lnTo>
                    <a:lnTo>
                      <a:pt x="18825" y="11530"/>
                    </a:lnTo>
                    <a:lnTo>
                      <a:pt x="18788" y="11150"/>
                    </a:lnTo>
                    <a:lnTo>
                      <a:pt x="18499" y="6969"/>
                    </a:lnTo>
                    <a:lnTo>
                      <a:pt x="18191" y="2806"/>
                    </a:lnTo>
                    <a:lnTo>
                      <a:pt x="18155" y="2444"/>
                    </a:lnTo>
                    <a:lnTo>
                      <a:pt x="18046" y="1702"/>
                    </a:lnTo>
                    <a:lnTo>
                      <a:pt x="17829" y="1014"/>
                    </a:lnTo>
                    <a:lnTo>
                      <a:pt x="17431" y="435"/>
                    </a:lnTo>
                    <a:lnTo>
                      <a:pt x="17159" y="236"/>
                    </a:lnTo>
                    <a:lnTo>
                      <a:pt x="16924" y="109"/>
                    </a:lnTo>
                    <a:lnTo>
                      <a:pt x="16472" y="1"/>
                    </a:lnTo>
                    <a:close/>
                  </a:path>
                </a:pathLst>
              </a:custGeom>
              <a:solidFill>
                <a:srgbClr val="89874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43" name="Google Shape;1685;p46"/>
              <p:cNvSpPr/>
              <p:nvPr/>
            </p:nvSpPr>
            <p:spPr>
              <a:xfrm>
                <a:off x="3594159" y="415726"/>
                <a:ext cx="839520" cy="744090"/>
              </a:xfrm>
              <a:custGeom>
                <a:avLst/>
                <a:gdLst/>
                <a:ahLst/>
                <a:cxnLst/>
                <a:rect l="l" t="t" r="r" b="b"/>
                <a:pathLst>
                  <a:path w="26427" h="23423" extrusionOk="0">
                    <a:moveTo>
                      <a:pt x="16363" y="1"/>
                    </a:moveTo>
                    <a:lnTo>
                      <a:pt x="15929" y="91"/>
                    </a:lnTo>
                    <a:lnTo>
                      <a:pt x="15712" y="200"/>
                    </a:lnTo>
                    <a:lnTo>
                      <a:pt x="15422" y="345"/>
                    </a:lnTo>
                    <a:lnTo>
                      <a:pt x="14915" y="779"/>
                    </a:lnTo>
                    <a:lnTo>
                      <a:pt x="14535" y="1322"/>
                    </a:lnTo>
                    <a:lnTo>
                      <a:pt x="14282" y="1919"/>
                    </a:lnTo>
                    <a:lnTo>
                      <a:pt x="14227" y="2227"/>
                    </a:lnTo>
                    <a:lnTo>
                      <a:pt x="14209" y="2752"/>
                    </a:lnTo>
                    <a:lnTo>
                      <a:pt x="14390" y="3784"/>
                    </a:lnTo>
                    <a:lnTo>
                      <a:pt x="14988" y="5250"/>
                    </a:lnTo>
                    <a:lnTo>
                      <a:pt x="15512" y="6137"/>
                    </a:lnTo>
                    <a:lnTo>
                      <a:pt x="15531" y="6173"/>
                    </a:lnTo>
                    <a:lnTo>
                      <a:pt x="15784" y="6626"/>
                    </a:lnTo>
                    <a:lnTo>
                      <a:pt x="16236" y="7531"/>
                    </a:lnTo>
                    <a:lnTo>
                      <a:pt x="16544" y="8508"/>
                    </a:lnTo>
                    <a:lnTo>
                      <a:pt x="16635" y="9485"/>
                    </a:lnTo>
                    <a:lnTo>
                      <a:pt x="16544" y="9974"/>
                    </a:lnTo>
                    <a:lnTo>
                      <a:pt x="16436" y="10318"/>
                    </a:lnTo>
                    <a:lnTo>
                      <a:pt x="16128" y="10734"/>
                    </a:lnTo>
                    <a:lnTo>
                      <a:pt x="15856" y="10897"/>
                    </a:lnTo>
                    <a:lnTo>
                      <a:pt x="15693" y="10933"/>
                    </a:lnTo>
                    <a:lnTo>
                      <a:pt x="15512" y="10915"/>
                    </a:lnTo>
                    <a:lnTo>
                      <a:pt x="15205" y="10771"/>
                    </a:lnTo>
                    <a:lnTo>
                      <a:pt x="14807" y="10336"/>
                    </a:lnTo>
                    <a:lnTo>
                      <a:pt x="14589" y="9992"/>
                    </a:lnTo>
                    <a:lnTo>
                      <a:pt x="11042" y="3856"/>
                    </a:lnTo>
                    <a:lnTo>
                      <a:pt x="10643" y="3187"/>
                    </a:lnTo>
                    <a:lnTo>
                      <a:pt x="9829" y="2209"/>
                    </a:lnTo>
                    <a:lnTo>
                      <a:pt x="9214" y="1720"/>
                    </a:lnTo>
                    <a:lnTo>
                      <a:pt x="8797" y="1521"/>
                    </a:lnTo>
                    <a:lnTo>
                      <a:pt x="8363" y="1413"/>
                    </a:lnTo>
                    <a:lnTo>
                      <a:pt x="7947" y="1413"/>
                    </a:lnTo>
                    <a:lnTo>
                      <a:pt x="7729" y="1431"/>
                    </a:lnTo>
                    <a:lnTo>
                      <a:pt x="7512" y="1485"/>
                    </a:lnTo>
                    <a:lnTo>
                      <a:pt x="7132" y="1648"/>
                    </a:lnTo>
                    <a:lnTo>
                      <a:pt x="6806" y="1901"/>
                    </a:lnTo>
                    <a:lnTo>
                      <a:pt x="6535" y="2227"/>
                    </a:lnTo>
                    <a:lnTo>
                      <a:pt x="6426" y="2426"/>
                    </a:lnTo>
                    <a:lnTo>
                      <a:pt x="6245" y="2788"/>
                    </a:lnTo>
                    <a:lnTo>
                      <a:pt x="6064" y="3621"/>
                    </a:lnTo>
                    <a:lnTo>
                      <a:pt x="6064" y="4562"/>
                    </a:lnTo>
                    <a:lnTo>
                      <a:pt x="6227" y="5521"/>
                    </a:lnTo>
                    <a:lnTo>
                      <a:pt x="6390" y="5974"/>
                    </a:lnTo>
                    <a:lnTo>
                      <a:pt x="6770" y="6825"/>
                    </a:lnTo>
                    <a:lnTo>
                      <a:pt x="7766" y="8417"/>
                    </a:lnTo>
                    <a:lnTo>
                      <a:pt x="9033" y="9829"/>
                    </a:lnTo>
                    <a:lnTo>
                      <a:pt x="10499" y="11006"/>
                    </a:lnTo>
                    <a:lnTo>
                      <a:pt x="11313" y="11458"/>
                    </a:lnTo>
                    <a:lnTo>
                      <a:pt x="11512" y="11567"/>
                    </a:lnTo>
                    <a:lnTo>
                      <a:pt x="12128" y="11893"/>
                    </a:lnTo>
                    <a:lnTo>
                      <a:pt x="12888" y="12472"/>
                    </a:lnTo>
                    <a:lnTo>
                      <a:pt x="13232" y="12943"/>
                    </a:lnTo>
                    <a:lnTo>
                      <a:pt x="13322" y="13250"/>
                    </a:lnTo>
                    <a:lnTo>
                      <a:pt x="13340" y="13576"/>
                    </a:lnTo>
                    <a:lnTo>
                      <a:pt x="13178" y="14119"/>
                    </a:lnTo>
                    <a:lnTo>
                      <a:pt x="13033" y="14300"/>
                    </a:lnTo>
                    <a:lnTo>
                      <a:pt x="12906" y="14463"/>
                    </a:lnTo>
                    <a:lnTo>
                      <a:pt x="12580" y="14735"/>
                    </a:lnTo>
                    <a:lnTo>
                      <a:pt x="12218" y="14934"/>
                    </a:lnTo>
                    <a:lnTo>
                      <a:pt x="11838" y="15060"/>
                    </a:lnTo>
                    <a:lnTo>
                      <a:pt x="11621" y="15078"/>
                    </a:lnTo>
                    <a:lnTo>
                      <a:pt x="11241" y="15097"/>
                    </a:lnTo>
                    <a:lnTo>
                      <a:pt x="10499" y="14952"/>
                    </a:lnTo>
                    <a:lnTo>
                      <a:pt x="9467" y="14481"/>
                    </a:lnTo>
                    <a:lnTo>
                      <a:pt x="8888" y="14101"/>
                    </a:lnTo>
                    <a:lnTo>
                      <a:pt x="8345" y="13703"/>
                    </a:lnTo>
                    <a:lnTo>
                      <a:pt x="7820" y="13305"/>
                    </a:lnTo>
                    <a:lnTo>
                      <a:pt x="7313" y="12906"/>
                    </a:lnTo>
                    <a:lnTo>
                      <a:pt x="6227" y="12164"/>
                    </a:lnTo>
                    <a:lnTo>
                      <a:pt x="5648" y="11838"/>
                    </a:lnTo>
                    <a:lnTo>
                      <a:pt x="5123" y="11585"/>
                    </a:lnTo>
                    <a:lnTo>
                      <a:pt x="4091" y="11259"/>
                    </a:lnTo>
                    <a:lnTo>
                      <a:pt x="3096" y="11151"/>
                    </a:lnTo>
                    <a:lnTo>
                      <a:pt x="2154" y="11259"/>
                    </a:lnTo>
                    <a:lnTo>
                      <a:pt x="1738" y="11404"/>
                    </a:lnTo>
                    <a:lnTo>
                      <a:pt x="1467" y="11531"/>
                    </a:lnTo>
                    <a:lnTo>
                      <a:pt x="996" y="11857"/>
                    </a:lnTo>
                    <a:lnTo>
                      <a:pt x="580" y="12291"/>
                    </a:lnTo>
                    <a:lnTo>
                      <a:pt x="272" y="12780"/>
                    </a:lnTo>
                    <a:lnTo>
                      <a:pt x="163" y="13051"/>
                    </a:lnTo>
                    <a:lnTo>
                      <a:pt x="73" y="13286"/>
                    </a:lnTo>
                    <a:lnTo>
                      <a:pt x="0" y="13739"/>
                    </a:lnTo>
                    <a:lnTo>
                      <a:pt x="0" y="14192"/>
                    </a:lnTo>
                    <a:lnTo>
                      <a:pt x="109" y="14626"/>
                    </a:lnTo>
                    <a:lnTo>
                      <a:pt x="200" y="14825"/>
                    </a:lnTo>
                    <a:lnTo>
                      <a:pt x="308" y="15024"/>
                    </a:lnTo>
                    <a:lnTo>
                      <a:pt x="598" y="15386"/>
                    </a:lnTo>
                    <a:lnTo>
                      <a:pt x="1123" y="15821"/>
                    </a:lnTo>
                    <a:lnTo>
                      <a:pt x="1992" y="16219"/>
                    </a:lnTo>
                    <a:lnTo>
                      <a:pt x="2969" y="16490"/>
                    </a:lnTo>
                    <a:lnTo>
                      <a:pt x="3476" y="16581"/>
                    </a:lnTo>
                    <a:lnTo>
                      <a:pt x="3530" y="16291"/>
                    </a:lnTo>
                    <a:lnTo>
                      <a:pt x="3059" y="16201"/>
                    </a:lnTo>
                    <a:lnTo>
                      <a:pt x="2136" y="15947"/>
                    </a:lnTo>
                    <a:lnTo>
                      <a:pt x="1322" y="15585"/>
                    </a:lnTo>
                    <a:lnTo>
                      <a:pt x="833" y="15187"/>
                    </a:lnTo>
                    <a:lnTo>
                      <a:pt x="562" y="14879"/>
                    </a:lnTo>
                    <a:lnTo>
                      <a:pt x="471" y="14680"/>
                    </a:lnTo>
                    <a:lnTo>
                      <a:pt x="326" y="14336"/>
                    </a:lnTo>
                    <a:lnTo>
                      <a:pt x="308" y="13558"/>
                    </a:lnTo>
                    <a:lnTo>
                      <a:pt x="435" y="13160"/>
                    </a:lnTo>
                    <a:lnTo>
                      <a:pt x="543" y="12924"/>
                    </a:lnTo>
                    <a:lnTo>
                      <a:pt x="815" y="12472"/>
                    </a:lnTo>
                    <a:lnTo>
                      <a:pt x="1195" y="12092"/>
                    </a:lnTo>
                    <a:lnTo>
                      <a:pt x="1611" y="11802"/>
                    </a:lnTo>
                    <a:lnTo>
                      <a:pt x="1847" y="11694"/>
                    </a:lnTo>
                    <a:lnTo>
                      <a:pt x="2245" y="11549"/>
                    </a:lnTo>
                    <a:lnTo>
                      <a:pt x="3114" y="11440"/>
                    </a:lnTo>
                    <a:lnTo>
                      <a:pt x="4055" y="11549"/>
                    </a:lnTo>
                    <a:lnTo>
                      <a:pt x="5014" y="11857"/>
                    </a:lnTo>
                    <a:lnTo>
                      <a:pt x="5503" y="12110"/>
                    </a:lnTo>
                    <a:lnTo>
                      <a:pt x="6064" y="12418"/>
                    </a:lnTo>
                    <a:lnTo>
                      <a:pt x="7132" y="13160"/>
                    </a:lnTo>
                    <a:lnTo>
                      <a:pt x="7639" y="13540"/>
                    </a:lnTo>
                    <a:lnTo>
                      <a:pt x="8182" y="13956"/>
                    </a:lnTo>
                    <a:lnTo>
                      <a:pt x="8725" y="14336"/>
                    </a:lnTo>
                    <a:lnTo>
                      <a:pt x="9340" y="14753"/>
                    </a:lnTo>
                    <a:lnTo>
                      <a:pt x="10426" y="15241"/>
                    </a:lnTo>
                    <a:lnTo>
                      <a:pt x="11223" y="15404"/>
                    </a:lnTo>
                    <a:lnTo>
                      <a:pt x="11657" y="15386"/>
                    </a:lnTo>
                    <a:lnTo>
                      <a:pt x="11892" y="15350"/>
                    </a:lnTo>
                    <a:lnTo>
                      <a:pt x="12345" y="15205"/>
                    </a:lnTo>
                    <a:lnTo>
                      <a:pt x="12761" y="14988"/>
                    </a:lnTo>
                    <a:lnTo>
                      <a:pt x="13123" y="14662"/>
                    </a:lnTo>
                    <a:lnTo>
                      <a:pt x="13268" y="14481"/>
                    </a:lnTo>
                    <a:lnTo>
                      <a:pt x="13485" y="14173"/>
                    </a:lnTo>
                    <a:lnTo>
                      <a:pt x="13648" y="13522"/>
                    </a:lnTo>
                    <a:lnTo>
                      <a:pt x="13612" y="13178"/>
                    </a:lnTo>
                    <a:lnTo>
                      <a:pt x="13521" y="12834"/>
                    </a:lnTo>
                    <a:lnTo>
                      <a:pt x="13141" y="12273"/>
                    </a:lnTo>
                    <a:lnTo>
                      <a:pt x="12291" y="11639"/>
                    </a:lnTo>
                    <a:lnTo>
                      <a:pt x="11657" y="11295"/>
                    </a:lnTo>
                    <a:lnTo>
                      <a:pt x="11458" y="11205"/>
                    </a:lnTo>
                    <a:lnTo>
                      <a:pt x="10680" y="10752"/>
                    </a:lnTo>
                    <a:lnTo>
                      <a:pt x="9232" y="9612"/>
                    </a:lnTo>
                    <a:lnTo>
                      <a:pt x="8001" y="8236"/>
                    </a:lnTo>
                    <a:lnTo>
                      <a:pt x="7042" y="6698"/>
                    </a:lnTo>
                    <a:lnTo>
                      <a:pt x="6680" y="5865"/>
                    </a:lnTo>
                    <a:lnTo>
                      <a:pt x="6517" y="5431"/>
                    </a:lnTo>
                    <a:lnTo>
                      <a:pt x="6354" y="4544"/>
                    </a:lnTo>
                    <a:lnTo>
                      <a:pt x="6354" y="3675"/>
                    </a:lnTo>
                    <a:lnTo>
                      <a:pt x="6535" y="2897"/>
                    </a:lnTo>
                    <a:lnTo>
                      <a:pt x="6680" y="2571"/>
                    </a:lnTo>
                    <a:lnTo>
                      <a:pt x="6879" y="2245"/>
                    </a:lnTo>
                    <a:lnTo>
                      <a:pt x="7440" y="1829"/>
                    </a:lnTo>
                    <a:lnTo>
                      <a:pt x="7784" y="1738"/>
                    </a:lnTo>
                    <a:lnTo>
                      <a:pt x="7983" y="1702"/>
                    </a:lnTo>
                    <a:lnTo>
                      <a:pt x="8345" y="1720"/>
                    </a:lnTo>
                    <a:lnTo>
                      <a:pt x="8924" y="1901"/>
                    </a:lnTo>
                    <a:lnTo>
                      <a:pt x="9666" y="2462"/>
                    </a:lnTo>
                    <a:lnTo>
                      <a:pt x="10408" y="3386"/>
                    </a:lnTo>
                    <a:lnTo>
                      <a:pt x="10788" y="4001"/>
                    </a:lnTo>
                    <a:lnTo>
                      <a:pt x="14336" y="10137"/>
                    </a:lnTo>
                    <a:lnTo>
                      <a:pt x="14571" y="10535"/>
                    </a:lnTo>
                    <a:lnTo>
                      <a:pt x="15060" y="11042"/>
                    </a:lnTo>
                    <a:lnTo>
                      <a:pt x="15476" y="11223"/>
                    </a:lnTo>
                    <a:lnTo>
                      <a:pt x="15712" y="11223"/>
                    </a:lnTo>
                    <a:lnTo>
                      <a:pt x="15929" y="11205"/>
                    </a:lnTo>
                    <a:lnTo>
                      <a:pt x="16291" y="10988"/>
                    </a:lnTo>
                    <a:lnTo>
                      <a:pt x="16580" y="10662"/>
                    </a:lnTo>
                    <a:lnTo>
                      <a:pt x="16779" y="10264"/>
                    </a:lnTo>
                    <a:lnTo>
                      <a:pt x="16834" y="10047"/>
                    </a:lnTo>
                    <a:lnTo>
                      <a:pt x="16942" y="9522"/>
                    </a:lnTo>
                    <a:lnTo>
                      <a:pt x="16852" y="8472"/>
                    </a:lnTo>
                    <a:lnTo>
                      <a:pt x="16526" y="7458"/>
                    </a:lnTo>
                    <a:lnTo>
                      <a:pt x="16055" y="6481"/>
                    </a:lnTo>
                    <a:lnTo>
                      <a:pt x="15784" y="6028"/>
                    </a:lnTo>
                    <a:lnTo>
                      <a:pt x="15766" y="5992"/>
                    </a:lnTo>
                    <a:lnTo>
                      <a:pt x="15259" y="5087"/>
                    </a:lnTo>
                    <a:lnTo>
                      <a:pt x="14680" y="3711"/>
                    </a:lnTo>
                    <a:lnTo>
                      <a:pt x="14499" y="2752"/>
                    </a:lnTo>
                    <a:lnTo>
                      <a:pt x="14535" y="2263"/>
                    </a:lnTo>
                    <a:lnTo>
                      <a:pt x="14589" y="1992"/>
                    </a:lnTo>
                    <a:lnTo>
                      <a:pt x="14807" y="1467"/>
                    </a:lnTo>
                    <a:lnTo>
                      <a:pt x="15150" y="978"/>
                    </a:lnTo>
                    <a:lnTo>
                      <a:pt x="15585" y="598"/>
                    </a:lnTo>
                    <a:lnTo>
                      <a:pt x="15838" y="471"/>
                    </a:lnTo>
                    <a:lnTo>
                      <a:pt x="16019" y="381"/>
                    </a:lnTo>
                    <a:lnTo>
                      <a:pt x="16381" y="290"/>
                    </a:lnTo>
                    <a:lnTo>
                      <a:pt x="16743" y="309"/>
                    </a:lnTo>
                    <a:lnTo>
                      <a:pt x="17069" y="399"/>
                    </a:lnTo>
                    <a:lnTo>
                      <a:pt x="17214" y="490"/>
                    </a:lnTo>
                    <a:lnTo>
                      <a:pt x="17467" y="671"/>
                    </a:lnTo>
                    <a:lnTo>
                      <a:pt x="17829" y="1195"/>
                    </a:lnTo>
                    <a:lnTo>
                      <a:pt x="18047" y="1829"/>
                    </a:lnTo>
                    <a:lnTo>
                      <a:pt x="18155" y="2553"/>
                    </a:lnTo>
                    <a:lnTo>
                      <a:pt x="18191" y="2933"/>
                    </a:lnTo>
                    <a:lnTo>
                      <a:pt x="18789" y="11277"/>
                    </a:lnTo>
                    <a:lnTo>
                      <a:pt x="18843" y="11838"/>
                    </a:lnTo>
                    <a:lnTo>
                      <a:pt x="19060" y="12725"/>
                    </a:lnTo>
                    <a:lnTo>
                      <a:pt x="19440" y="13377"/>
                    </a:lnTo>
                    <a:lnTo>
                      <a:pt x="19929" y="13775"/>
                    </a:lnTo>
                    <a:lnTo>
                      <a:pt x="20237" y="13866"/>
                    </a:lnTo>
                    <a:lnTo>
                      <a:pt x="20544" y="13902"/>
                    </a:lnTo>
                    <a:lnTo>
                      <a:pt x="21105" y="13757"/>
                    </a:lnTo>
                    <a:lnTo>
                      <a:pt x="21359" y="13576"/>
                    </a:lnTo>
                    <a:lnTo>
                      <a:pt x="21594" y="13359"/>
                    </a:lnTo>
                    <a:lnTo>
                      <a:pt x="21956" y="12780"/>
                    </a:lnTo>
                    <a:lnTo>
                      <a:pt x="22210" y="12092"/>
                    </a:lnTo>
                    <a:lnTo>
                      <a:pt x="22318" y="11404"/>
                    </a:lnTo>
                    <a:lnTo>
                      <a:pt x="22336" y="11096"/>
                    </a:lnTo>
                    <a:lnTo>
                      <a:pt x="22336" y="11042"/>
                    </a:lnTo>
                    <a:lnTo>
                      <a:pt x="22336" y="10590"/>
                    </a:lnTo>
                    <a:lnTo>
                      <a:pt x="22391" y="9648"/>
                    </a:lnTo>
                    <a:lnTo>
                      <a:pt x="22572" y="8780"/>
                    </a:lnTo>
                    <a:lnTo>
                      <a:pt x="22879" y="8255"/>
                    </a:lnTo>
                    <a:lnTo>
                      <a:pt x="23169" y="8001"/>
                    </a:lnTo>
                    <a:lnTo>
                      <a:pt x="23368" y="7911"/>
                    </a:lnTo>
                    <a:lnTo>
                      <a:pt x="23658" y="7802"/>
                    </a:lnTo>
                    <a:lnTo>
                      <a:pt x="24237" y="7820"/>
                    </a:lnTo>
                    <a:lnTo>
                      <a:pt x="24816" y="8055"/>
                    </a:lnTo>
                    <a:lnTo>
                      <a:pt x="25287" y="8454"/>
                    </a:lnTo>
                    <a:lnTo>
                      <a:pt x="25468" y="8689"/>
                    </a:lnTo>
                    <a:lnTo>
                      <a:pt x="25631" y="8979"/>
                    </a:lnTo>
                    <a:lnTo>
                      <a:pt x="25866" y="9576"/>
                    </a:lnTo>
                    <a:lnTo>
                      <a:pt x="26047" y="10535"/>
                    </a:lnTo>
                    <a:lnTo>
                      <a:pt x="26083" y="11169"/>
                    </a:lnTo>
                    <a:lnTo>
                      <a:pt x="26119" y="12200"/>
                    </a:lnTo>
                    <a:lnTo>
                      <a:pt x="26083" y="14264"/>
                    </a:lnTo>
                    <a:lnTo>
                      <a:pt x="25884" y="16309"/>
                    </a:lnTo>
                    <a:lnTo>
                      <a:pt x="25522" y="18336"/>
                    </a:lnTo>
                    <a:lnTo>
                      <a:pt x="25287" y="19350"/>
                    </a:lnTo>
                    <a:lnTo>
                      <a:pt x="24925" y="20780"/>
                    </a:lnTo>
                    <a:lnTo>
                      <a:pt x="24382" y="22246"/>
                    </a:lnTo>
                    <a:lnTo>
                      <a:pt x="23947" y="22843"/>
                    </a:lnTo>
                    <a:lnTo>
                      <a:pt x="23676" y="23006"/>
                    </a:lnTo>
                    <a:lnTo>
                      <a:pt x="23459" y="23097"/>
                    </a:lnTo>
                    <a:lnTo>
                      <a:pt x="22879" y="23115"/>
                    </a:lnTo>
                    <a:lnTo>
                      <a:pt x="22119" y="22934"/>
                    </a:lnTo>
                    <a:lnTo>
                      <a:pt x="21105" y="22536"/>
                    </a:lnTo>
                    <a:lnTo>
                      <a:pt x="20472" y="22264"/>
                    </a:lnTo>
                    <a:lnTo>
                      <a:pt x="20345" y="22536"/>
                    </a:lnTo>
                    <a:lnTo>
                      <a:pt x="21196" y="22916"/>
                    </a:lnTo>
                    <a:lnTo>
                      <a:pt x="22246" y="23278"/>
                    </a:lnTo>
                    <a:lnTo>
                      <a:pt x="22843" y="23405"/>
                    </a:lnTo>
                    <a:lnTo>
                      <a:pt x="23115" y="23423"/>
                    </a:lnTo>
                    <a:lnTo>
                      <a:pt x="23495" y="23405"/>
                    </a:lnTo>
                    <a:lnTo>
                      <a:pt x="23802" y="23278"/>
                    </a:lnTo>
                    <a:lnTo>
                      <a:pt x="23965" y="23187"/>
                    </a:lnTo>
                    <a:lnTo>
                      <a:pt x="24255" y="22952"/>
                    </a:lnTo>
                    <a:lnTo>
                      <a:pt x="24599" y="22463"/>
                    </a:lnTo>
                    <a:lnTo>
                      <a:pt x="24997" y="21504"/>
                    </a:lnTo>
                    <a:lnTo>
                      <a:pt x="25377" y="20219"/>
                    </a:lnTo>
                    <a:lnTo>
                      <a:pt x="25576" y="19423"/>
                    </a:lnTo>
                    <a:lnTo>
                      <a:pt x="25812" y="18409"/>
                    </a:lnTo>
                    <a:lnTo>
                      <a:pt x="26174" y="16345"/>
                    </a:lnTo>
                    <a:lnTo>
                      <a:pt x="26373" y="14282"/>
                    </a:lnTo>
                    <a:lnTo>
                      <a:pt x="26427" y="12200"/>
                    </a:lnTo>
                    <a:lnTo>
                      <a:pt x="26391" y="11151"/>
                    </a:lnTo>
                    <a:lnTo>
                      <a:pt x="26336" y="10499"/>
                    </a:lnTo>
                    <a:lnTo>
                      <a:pt x="26155" y="9485"/>
                    </a:lnTo>
                    <a:lnTo>
                      <a:pt x="25902" y="8834"/>
                    </a:lnTo>
                    <a:lnTo>
                      <a:pt x="25721" y="8526"/>
                    </a:lnTo>
                    <a:lnTo>
                      <a:pt x="25504" y="8255"/>
                    </a:lnTo>
                    <a:lnTo>
                      <a:pt x="24943" y="7784"/>
                    </a:lnTo>
                    <a:lnTo>
                      <a:pt x="24291" y="7512"/>
                    </a:lnTo>
                    <a:lnTo>
                      <a:pt x="23585" y="7512"/>
                    </a:lnTo>
                    <a:lnTo>
                      <a:pt x="23241" y="7621"/>
                    </a:lnTo>
                    <a:lnTo>
                      <a:pt x="23024" y="7748"/>
                    </a:lnTo>
                    <a:lnTo>
                      <a:pt x="22680" y="8037"/>
                    </a:lnTo>
                    <a:lnTo>
                      <a:pt x="22318" y="8599"/>
                    </a:lnTo>
                    <a:lnTo>
                      <a:pt x="22083" y="9540"/>
                    </a:lnTo>
                    <a:lnTo>
                      <a:pt x="22029" y="10553"/>
                    </a:lnTo>
                    <a:lnTo>
                      <a:pt x="22029" y="11042"/>
                    </a:lnTo>
                    <a:lnTo>
                      <a:pt x="22029" y="11096"/>
                    </a:lnTo>
                    <a:lnTo>
                      <a:pt x="22029" y="11386"/>
                    </a:lnTo>
                    <a:lnTo>
                      <a:pt x="21920" y="12001"/>
                    </a:lnTo>
                    <a:lnTo>
                      <a:pt x="21703" y="12617"/>
                    </a:lnTo>
                    <a:lnTo>
                      <a:pt x="21377" y="13142"/>
                    </a:lnTo>
                    <a:lnTo>
                      <a:pt x="21160" y="13341"/>
                    </a:lnTo>
                    <a:lnTo>
                      <a:pt x="20961" y="13486"/>
                    </a:lnTo>
                    <a:lnTo>
                      <a:pt x="20526" y="13594"/>
                    </a:lnTo>
                    <a:lnTo>
                      <a:pt x="20309" y="13576"/>
                    </a:lnTo>
                    <a:lnTo>
                      <a:pt x="20146" y="13522"/>
                    </a:lnTo>
                    <a:lnTo>
                      <a:pt x="19875" y="13377"/>
                    </a:lnTo>
                    <a:lnTo>
                      <a:pt x="19549" y="13015"/>
                    </a:lnTo>
                    <a:lnTo>
                      <a:pt x="19259" y="12363"/>
                    </a:lnTo>
                    <a:lnTo>
                      <a:pt x="19114" y="11621"/>
                    </a:lnTo>
                    <a:lnTo>
                      <a:pt x="19096" y="11259"/>
                    </a:lnTo>
                    <a:lnTo>
                      <a:pt x="18481" y="2915"/>
                    </a:lnTo>
                    <a:lnTo>
                      <a:pt x="18463" y="2517"/>
                    </a:lnTo>
                    <a:lnTo>
                      <a:pt x="18336" y="1720"/>
                    </a:lnTo>
                    <a:lnTo>
                      <a:pt x="18083" y="1014"/>
                    </a:lnTo>
                    <a:lnTo>
                      <a:pt x="17666" y="435"/>
                    </a:lnTo>
                    <a:lnTo>
                      <a:pt x="17377" y="236"/>
                    </a:lnTo>
                    <a:lnTo>
                      <a:pt x="17196" y="128"/>
                    </a:lnTo>
                    <a:lnTo>
                      <a:pt x="16798" y="1"/>
                    </a:lnTo>
                    <a:close/>
                  </a:path>
                </a:pathLst>
              </a:custGeom>
              <a:solidFill>
                <a:srgbClr val="19191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44" name="Google Shape;1686;p46"/>
              <p:cNvSpPr/>
              <p:nvPr/>
            </p:nvSpPr>
            <p:spPr>
              <a:xfrm>
                <a:off x="3704551" y="933250"/>
                <a:ext cx="702125" cy="226566"/>
              </a:xfrm>
              <a:custGeom>
                <a:avLst/>
                <a:gdLst/>
                <a:ahLst/>
                <a:cxnLst/>
                <a:rect l="l" t="t" r="r" b="b"/>
                <a:pathLst>
                  <a:path w="22102" h="7132" extrusionOk="0">
                    <a:moveTo>
                      <a:pt x="55" y="0"/>
                    </a:moveTo>
                    <a:lnTo>
                      <a:pt x="1" y="290"/>
                    </a:lnTo>
                    <a:lnTo>
                      <a:pt x="1159" y="525"/>
                    </a:lnTo>
                    <a:lnTo>
                      <a:pt x="3422" y="1086"/>
                    </a:lnTo>
                    <a:lnTo>
                      <a:pt x="6716" y="2064"/>
                    </a:lnTo>
                    <a:lnTo>
                      <a:pt x="10915" y="3638"/>
                    </a:lnTo>
                    <a:lnTo>
                      <a:pt x="14934" y="5358"/>
                    </a:lnTo>
                    <a:lnTo>
                      <a:pt x="16870" y="6245"/>
                    </a:lnTo>
                    <a:lnTo>
                      <a:pt x="17721" y="6625"/>
                    </a:lnTo>
                    <a:lnTo>
                      <a:pt x="18771" y="6987"/>
                    </a:lnTo>
                    <a:lnTo>
                      <a:pt x="19368" y="7114"/>
                    </a:lnTo>
                    <a:lnTo>
                      <a:pt x="19640" y="7132"/>
                    </a:lnTo>
                    <a:lnTo>
                      <a:pt x="20020" y="7114"/>
                    </a:lnTo>
                    <a:lnTo>
                      <a:pt x="20327" y="6987"/>
                    </a:lnTo>
                    <a:lnTo>
                      <a:pt x="20490" y="6896"/>
                    </a:lnTo>
                    <a:lnTo>
                      <a:pt x="20780" y="6661"/>
                    </a:lnTo>
                    <a:lnTo>
                      <a:pt x="21124" y="6172"/>
                    </a:lnTo>
                    <a:lnTo>
                      <a:pt x="21522" y="5213"/>
                    </a:lnTo>
                    <a:lnTo>
                      <a:pt x="21902" y="3928"/>
                    </a:lnTo>
                    <a:lnTo>
                      <a:pt x="22101" y="3132"/>
                    </a:lnTo>
                    <a:lnTo>
                      <a:pt x="21812" y="3059"/>
                    </a:lnTo>
                    <a:lnTo>
                      <a:pt x="21450" y="4489"/>
                    </a:lnTo>
                    <a:lnTo>
                      <a:pt x="20907" y="5955"/>
                    </a:lnTo>
                    <a:lnTo>
                      <a:pt x="20472" y="6552"/>
                    </a:lnTo>
                    <a:lnTo>
                      <a:pt x="20201" y="6715"/>
                    </a:lnTo>
                    <a:lnTo>
                      <a:pt x="19984" y="6806"/>
                    </a:lnTo>
                    <a:lnTo>
                      <a:pt x="19404" y="6824"/>
                    </a:lnTo>
                    <a:lnTo>
                      <a:pt x="18644" y="6643"/>
                    </a:lnTo>
                    <a:lnTo>
                      <a:pt x="17630" y="6245"/>
                    </a:lnTo>
                    <a:lnTo>
                      <a:pt x="16997" y="5973"/>
                    </a:lnTo>
                    <a:lnTo>
                      <a:pt x="15060" y="5068"/>
                    </a:lnTo>
                    <a:lnTo>
                      <a:pt x="11024" y="3349"/>
                    </a:lnTo>
                    <a:lnTo>
                      <a:pt x="6806" y="1792"/>
                    </a:lnTo>
                    <a:lnTo>
                      <a:pt x="3494" y="797"/>
                    </a:lnTo>
                    <a:lnTo>
                      <a:pt x="1213" y="235"/>
                    </a:lnTo>
                    <a:lnTo>
                      <a:pt x="55" y="0"/>
                    </a:lnTo>
                    <a:close/>
                  </a:path>
                </a:pathLst>
              </a:custGeom>
              <a:solidFill>
                <a:srgbClr val="19191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grpSp>
        <p:grpSp>
          <p:nvGrpSpPr>
            <p:cNvPr id="30" name="Google Shape;1687;p46"/>
            <p:cNvGrpSpPr/>
            <p:nvPr/>
          </p:nvGrpSpPr>
          <p:grpSpPr>
            <a:xfrm>
              <a:off x="8138049" y="3340383"/>
              <a:ext cx="734306" cy="779733"/>
              <a:chOff x="4517037" y="397333"/>
              <a:chExt cx="734306" cy="779733"/>
            </a:xfrm>
          </p:grpSpPr>
          <p:sp>
            <p:nvSpPr>
              <p:cNvPr id="39" name="Google Shape;1688;p46"/>
              <p:cNvSpPr/>
              <p:nvPr/>
            </p:nvSpPr>
            <p:spPr>
              <a:xfrm>
                <a:off x="4521643" y="402511"/>
                <a:ext cx="725093" cy="770521"/>
              </a:xfrm>
              <a:custGeom>
                <a:avLst/>
                <a:gdLst/>
                <a:ahLst/>
                <a:cxnLst/>
                <a:rect l="l" t="t" r="r" b="b"/>
                <a:pathLst>
                  <a:path w="22825" h="24255" extrusionOk="0">
                    <a:moveTo>
                      <a:pt x="17431" y="1"/>
                    </a:moveTo>
                    <a:lnTo>
                      <a:pt x="16942" y="91"/>
                    </a:lnTo>
                    <a:lnTo>
                      <a:pt x="16472" y="344"/>
                    </a:lnTo>
                    <a:lnTo>
                      <a:pt x="16055" y="706"/>
                    </a:lnTo>
                    <a:lnTo>
                      <a:pt x="15494" y="1394"/>
                    </a:lnTo>
                    <a:lnTo>
                      <a:pt x="14969" y="2372"/>
                    </a:lnTo>
                    <a:lnTo>
                      <a:pt x="14806" y="2806"/>
                    </a:lnTo>
                    <a:lnTo>
                      <a:pt x="14607" y="3458"/>
                    </a:lnTo>
                    <a:lnTo>
                      <a:pt x="14481" y="4797"/>
                    </a:lnTo>
                    <a:lnTo>
                      <a:pt x="14462" y="6155"/>
                    </a:lnTo>
                    <a:lnTo>
                      <a:pt x="14354" y="7494"/>
                    </a:lnTo>
                    <a:lnTo>
                      <a:pt x="14209" y="8146"/>
                    </a:lnTo>
                    <a:lnTo>
                      <a:pt x="13956" y="8960"/>
                    </a:lnTo>
                    <a:lnTo>
                      <a:pt x="13250" y="10517"/>
                    </a:lnTo>
                    <a:lnTo>
                      <a:pt x="12852" y="11241"/>
                    </a:lnTo>
                    <a:lnTo>
                      <a:pt x="12200" y="8073"/>
                    </a:lnTo>
                    <a:lnTo>
                      <a:pt x="11422" y="4489"/>
                    </a:lnTo>
                    <a:lnTo>
                      <a:pt x="11313" y="4091"/>
                    </a:lnTo>
                    <a:lnTo>
                      <a:pt x="11114" y="3729"/>
                    </a:lnTo>
                    <a:lnTo>
                      <a:pt x="10933" y="3530"/>
                    </a:lnTo>
                    <a:lnTo>
                      <a:pt x="10553" y="3349"/>
                    </a:lnTo>
                    <a:lnTo>
                      <a:pt x="10191" y="3440"/>
                    </a:lnTo>
                    <a:lnTo>
                      <a:pt x="9829" y="3711"/>
                    </a:lnTo>
                    <a:lnTo>
                      <a:pt x="9358" y="4345"/>
                    </a:lnTo>
                    <a:lnTo>
                      <a:pt x="8978" y="5286"/>
                    </a:lnTo>
                    <a:lnTo>
                      <a:pt x="8924" y="5630"/>
                    </a:lnTo>
                    <a:lnTo>
                      <a:pt x="8942" y="6082"/>
                    </a:lnTo>
                    <a:lnTo>
                      <a:pt x="9141" y="6933"/>
                    </a:lnTo>
                    <a:lnTo>
                      <a:pt x="9684" y="8164"/>
                    </a:lnTo>
                    <a:lnTo>
                      <a:pt x="10118" y="8960"/>
                    </a:lnTo>
                    <a:lnTo>
                      <a:pt x="10553" y="9757"/>
                    </a:lnTo>
                    <a:lnTo>
                      <a:pt x="11005" y="11024"/>
                    </a:lnTo>
                    <a:lnTo>
                      <a:pt x="11114" y="11892"/>
                    </a:lnTo>
                    <a:lnTo>
                      <a:pt x="11078" y="12327"/>
                    </a:lnTo>
                    <a:lnTo>
                      <a:pt x="11023" y="12580"/>
                    </a:lnTo>
                    <a:lnTo>
                      <a:pt x="10842" y="13033"/>
                    </a:lnTo>
                    <a:lnTo>
                      <a:pt x="10571" y="13431"/>
                    </a:lnTo>
                    <a:lnTo>
                      <a:pt x="10209" y="13721"/>
                    </a:lnTo>
                    <a:lnTo>
                      <a:pt x="9974" y="13811"/>
                    </a:lnTo>
                    <a:lnTo>
                      <a:pt x="9738" y="13865"/>
                    </a:lnTo>
                    <a:lnTo>
                      <a:pt x="9304" y="13829"/>
                    </a:lnTo>
                    <a:lnTo>
                      <a:pt x="8906" y="13630"/>
                    </a:lnTo>
                    <a:lnTo>
                      <a:pt x="8562" y="13322"/>
                    </a:lnTo>
                    <a:lnTo>
                      <a:pt x="8127" y="12689"/>
                    </a:lnTo>
                    <a:lnTo>
                      <a:pt x="7765" y="11675"/>
                    </a:lnTo>
                    <a:lnTo>
                      <a:pt x="7675" y="11168"/>
                    </a:lnTo>
                    <a:lnTo>
                      <a:pt x="7602" y="10662"/>
                    </a:lnTo>
                    <a:lnTo>
                      <a:pt x="7331" y="9612"/>
                    </a:lnTo>
                    <a:lnTo>
                      <a:pt x="7005" y="8924"/>
                    </a:lnTo>
                    <a:lnTo>
                      <a:pt x="6716" y="8544"/>
                    </a:lnTo>
                    <a:lnTo>
                      <a:pt x="6372" y="8272"/>
                    </a:lnTo>
                    <a:lnTo>
                      <a:pt x="5955" y="8109"/>
                    </a:lnTo>
                    <a:lnTo>
                      <a:pt x="5702" y="8091"/>
                    </a:lnTo>
                    <a:lnTo>
                      <a:pt x="5467" y="8091"/>
                    </a:lnTo>
                    <a:lnTo>
                      <a:pt x="5032" y="8254"/>
                    </a:lnTo>
                    <a:lnTo>
                      <a:pt x="4688" y="8544"/>
                    </a:lnTo>
                    <a:lnTo>
                      <a:pt x="4435" y="8942"/>
                    </a:lnTo>
                    <a:lnTo>
                      <a:pt x="4254" y="9413"/>
                    </a:lnTo>
                    <a:lnTo>
                      <a:pt x="4182" y="9938"/>
                    </a:lnTo>
                    <a:lnTo>
                      <a:pt x="4218" y="10444"/>
                    </a:lnTo>
                    <a:lnTo>
                      <a:pt x="4363" y="10951"/>
                    </a:lnTo>
                    <a:lnTo>
                      <a:pt x="4471" y="11168"/>
                    </a:lnTo>
                    <a:lnTo>
                      <a:pt x="4725" y="11603"/>
                    </a:lnTo>
                    <a:lnTo>
                      <a:pt x="5412" y="12327"/>
                    </a:lnTo>
                    <a:lnTo>
                      <a:pt x="6607" y="13286"/>
                    </a:lnTo>
                    <a:lnTo>
                      <a:pt x="7385" y="13938"/>
                    </a:lnTo>
                    <a:lnTo>
                      <a:pt x="7729" y="14318"/>
                    </a:lnTo>
                    <a:lnTo>
                      <a:pt x="8290" y="15205"/>
                    </a:lnTo>
                    <a:lnTo>
                      <a:pt x="8526" y="15929"/>
                    </a:lnTo>
                    <a:lnTo>
                      <a:pt x="8562" y="16418"/>
                    </a:lnTo>
                    <a:lnTo>
                      <a:pt x="8507" y="16888"/>
                    </a:lnTo>
                    <a:lnTo>
                      <a:pt x="8326" y="17323"/>
                    </a:lnTo>
                    <a:lnTo>
                      <a:pt x="8182" y="17522"/>
                    </a:lnTo>
                    <a:lnTo>
                      <a:pt x="8019" y="17685"/>
                    </a:lnTo>
                    <a:lnTo>
                      <a:pt x="7657" y="17938"/>
                    </a:lnTo>
                    <a:lnTo>
                      <a:pt x="7240" y="18101"/>
                    </a:lnTo>
                    <a:lnTo>
                      <a:pt x="6806" y="18155"/>
                    </a:lnTo>
                    <a:lnTo>
                      <a:pt x="6100" y="18083"/>
                    </a:lnTo>
                    <a:lnTo>
                      <a:pt x="5231" y="17721"/>
                    </a:lnTo>
                    <a:lnTo>
                      <a:pt x="4869" y="17431"/>
                    </a:lnTo>
                    <a:lnTo>
                      <a:pt x="4544" y="17105"/>
                    </a:lnTo>
                    <a:lnTo>
                      <a:pt x="4019" y="16345"/>
                    </a:lnTo>
                    <a:lnTo>
                      <a:pt x="3421" y="15096"/>
                    </a:lnTo>
                    <a:lnTo>
                      <a:pt x="3095" y="14209"/>
                    </a:lnTo>
                    <a:lnTo>
                      <a:pt x="2860" y="13648"/>
                    </a:lnTo>
                    <a:lnTo>
                      <a:pt x="2335" y="12924"/>
                    </a:lnTo>
                    <a:lnTo>
                      <a:pt x="1883" y="12598"/>
                    </a:lnTo>
                    <a:lnTo>
                      <a:pt x="1611" y="12526"/>
                    </a:lnTo>
                    <a:lnTo>
                      <a:pt x="1430" y="12508"/>
                    </a:lnTo>
                    <a:lnTo>
                      <a:pt x="1086" y="12562"/>
                    </a:lnTo>
                    <a:lnTo>
                      <a:pt x="634" y="12834"/>
                    </a:lnTo>
                    <a:lnTo>
                      <a:pt x="181" y="13413"/>
                    </a:lnTo>
                    <a:lnTo>
                      <a:pt x="0" y="14155"/>
                    </a:lnTo>
                    <a:lnTo>
                      <a:pt x="37" y="14517"/>
                    </a:lnTo>
                    <a:lnTo>
                      <a:pt x="109" y="14879"/>
                    </a:lnTo>
                    <a:lnTo>
                      <a:pt x="417" y="15531"/>
                    </a:lnTo>
                    <a:lnTo>
                      <a:pt x="1104" y="16418"/>
                    </a:lnTo>
                    <a:lnTo>
                      <a:pt x="1647" y="16942"/>
                    </a:lnTo>
                    <a:lnTo>
                      <a:pt x="2426" y="17721"/>
                    </a:lnTo>
                    <a:lnTo>
                      <a:pt x="4182" y="19694"/>
                    </a:lnTo>
                    <a:lnTo>
                      <a:pt x="5593" y="21232"/>
                    </a:lnTo>
                    <a:lnTo>
                      <a:pt x="6571" y="22173"/>
                    </a:lnTo>
                    <a:lnTo>
                      <a:pt x="7566" y="22970"/>
                    </a:lnTo>
                    <a:lnTo>
                      <a:pt x="8580" y="23585"/>
                    </a:lnTo>
                    <a:lnTo>
                      <a:pt x="9087" y="23802"/>
                    </a:lnTo>
                    <a:lnTo>
                      <a:pt x="9557" y="23947"/>
                    </a:lnTo>
                    <a:lnTo>
                      <a:pt x="10625" y="24146"/>
                    </a:lnTo>
                    <a:lnTo>
                      <a:pt x="12399" y="24255"/>
                    </a:lnTo>
                    <a:lnTo>
                      <a:pt x="16182" y="24020"/>
                    </a:lnTo>
                    <a:lnTo>
                      <a:pt x="18336" y="23947"/>
                    </a:lnTo>
                    <a:lnTo>
                      <a:pt x="18752" y="23947"/>
                    </a:lnTo>
                    <a:lnTo>
                      <a:pt x="19603" y="23839"/>
                    </a:lnTo>
                    <a:lnTo>
                      <a:pt x="20381" y="23585"/>
                    </a:lnTo>
                    <a:lnTo>
                      <a:pt x="20816" y="23241"/>
                    </a:lnTo>
                    <a:lnTo>
                      <a:pt x="21033" y="22934"/>
                    </a:lnTo>
                    <a:lnTo>
                      <a:pt x="21105" y="22753"/>
                    </a:lnTo>
                    <a:lnTo>
                      <a:pt x="21160" y="22499"/>
                    </a:lnTo>
                    <a:lnTo>
                      <a:pt x="21142" y="22047"/>
                    </a:lnTo>
                    <a:lnTo>
                      <a:pt x="20942" y="21649"/>
                    </a:lnTo>
                    <a:lnTo>
                      <a:pt x="20617" y="21287"/>
                    </a:lnTo>
                    <a:lnTo>
                      <a:pt x="20200" y="20997"/>
                    </a:lnTo>
                    <a:lnTo>
                      <a:pt x="19712" y="20780"/>
                    </a:lnTo>
                    <a:lnTo>
                      <a:pt x="19169" y="20635"/>
                    </a:lnTo>
                    <a:lnTo>
                      <a:pt x="18644" y="20599"/>
                    </a:lnTo>
                    <a:lnTo>
                      <a:pt x="18372" y="20617"/>
                    </a:lnTo>
                    <a:lnTo>
                      <a:pt x="17359" y="20816"/>
                    </a:lnTo>
                    <a:lnTo>
                      <a:pt x="15820" y="21178"/>
                    </a:lnTo>
                    <a:lnTo>
                      <a:pt x="15060" y="21214"/>
                    </a:lnTo>
                    <a:lnTo>
                      <a:pt x="14571" y="21160"/>
                    </a:lnTo>
                    <a:lnTo>
                      <a:pt x="14318" y="21087"/>
                    </a:lnTo>
                    <a:lnTo>
                      <a:pt x="14499" y="20762"/>
                    </a:lnTo>
                    <a:lnTo>
                      <a:pt x="15024" y="20291"/>
                    </a:lnTo>
                    <a:lnTo>
                      <a:pt x="15711" y="19983"/>
                    </a:lnTo>
                    <a:lnTo>
                      <a:pt x="16472" y="19839"/>
                    </a:lnTo>
                    <a:lnTo>
                      <a:pt x="16834" y="19839"/>
                    </a:lnTo>
                    <a:lnTo>
                      <a:pt x="17594" y="19875"/>
                    </a:lnTo>
                    <a:lnTo>
                      <a:pt x="18716" y="19965"/>
                    </a:lnTo>
                    <a:lnTo>
                      <a:pt x="19440" y="19947"/>
                    </a:lnTo>
                    <a:lnTo>
                      <a:pt x="19820" y="19893"/>
                    </a:lnTo>
                    <a:lnTo>
                      <a:pt x="20182" y="19802"/>
                    </a:lnTo>
                    <a:lnTo>
                      <a:pt x="20852" y="19440"/>
                    </a:lnTo>
                    <a:lnTo>
                      <a:pt x="21377" y="18915"/>
                    </a:lnTo>
                    <a:lnTo>
                      <a:pt x="21576" y="18409"/>
                    </a:lnTo>
                    <a:lnTo>
                      <a:pt x="21612" y="18065"/>
                    </a:lnTo>
                    <a:lnTo>
                      <a:pt x="21594" y="17884"/>
                    </a:lnTo>
                    <a:lnTo>
                      <a:pt x="21540" y="17666"/>
                    </a:lnTo>
                    <a:lnTo>
                      <a:pt x="21341" y="17286"/>
                    </a:lnTo>
                    <a:lnTo>
                      <a:pt x="21033" y="16997"/>
                    </a:lnTo>
                    <a:lnTo>
                      <a:pt x="20653" y="16798"/>
                    </a:lnTo>
                    <a:lnTo>
                      <a:pt x="19983" y="16599"/>
                    </a:lnTo>
                    <a:lnTo>
                      <a:pt x="19024" y="16617"/>
                    </a:lnTo>
                    <a:lnTo>
                      <a:pt x="18571" y="16725"/>
                    </a:lnTo>
                    <a:lnTo>
                      <a:pt x="17702" y="17051"/>
                    </a:lnTo>
                    <a:lnTo>
                      <a:pt x="16399" y="17558"/>
                    </a:lnTo>
                    <a:lnTo>
                      <a:pt x="15530" y="17721"/>
                    </a:lnTo>
                    <a:lnTo>
                      <a:pt x="15078" y="17703"/>
                    </a:lnTo>
                    <a:lnTo>
                      <a:pt x="15060" y="17485"/>
                    </a:lnTo>
                    <a:lnTo>
                      <a:pt x="15114" y="17069"/>
                    </a:lnTo>
                    <a:lnTo>
                      <a:pt x="15368" y="16508"/>
                    </a:lnTo>
                    <a:lnTo>
                      <a:pt x="15947" y="15875"/>
                    </a:lnTo>
                    <a:lnTo>
                      <a:pt x="16725" y="15422"/>
                    </a:lnTo>
                    <a:lnTo>
                      <a:pt x="17123" y="15277"/>
                    </a:lnTo>
                    <a:lnTo>
                      <a:pt x="17974" y="15078"/>
                    </a:lnTo>
                    <a:lnTo>
                      <a:pt x="19693" y="14915"/>
                    </a:lnTo>
                    <a:lnTo>
                      <a:pt x="20544" y="14734"/>
                    </a:lnTo>
                    <a:lnTo>
                      <a:pt x="20961" y="14626"/>
                    </a:lnTo>
                    <a:lnTo>
                      <a:pt x="21757" y="14209"/>
                    </a:lnTo>
                    <a:lnTo>
                      <a:pt x="22390" y="13630"/>
                    </a:lnTo>
                    <a:lnTo>
                      <a:pt x="22698" y="13087"/>
                    </a:lnTo>
                    <a:lnTo>
                      <a:pt x="22807" y="12689"/>
                    </a:lnTo>
                    <a:lnTo>
                      <a:pt x="22825" y="12472"/>
                    </a:lnTo>
                    <a:lnTo>
                      <a:pt x="22807" y="12218"/>
                    </a:lnTo>
                    <a:lnTo>
                      <a:pt x="22662" y="11748"/>
                    </a:lnTo>
                    <a:lnTo>
                      <a:pt x="22409" y="11331"/>
                    </a:lnTo>
                    <a:lnTo>
                      <a:pt x="22047" y="10987"/>
                    </a:lnTo>
                    <a:lnTo>
                      <a:pt x="21594" y="10716"/>
                    </a:lnTo>
                    <a:lnTo>
                      <a:pt x="21105" y="10517"/>
                    </a:lnTo>
                    <a:lnTo>
                      <a:pt x="20580" y="10426"/>
                    </a:lnTo>
                    <a:lnTo>
                      <a:pt x="20056" y="10426"/>
                    </a:lnTo>
                    <a:lnTo>
                      <a:pt x="19802" y="10463"/>
                    </a:lnTo>
                    <a:lnTo>
                      <a:pt x="19295" y="10589"/>
                    </a:lnTo>
                    <a:lnTo>
                      <a:pt x="18390" y="11042"/>
                    </a:lnTo>
                    <a:lnTo>
                      <a:pt x="17159" y="12019"/>
                    </a:lnTo>
                    <a:lnTo>
                      <a:pt x="16417" y="12779"/>
                    </a:lnTo>
                    <a:lnTo>
                      <a:pt x="16997" y="11494"/>
                    </a:lnTo>
                    <a:lnTo>
                      <a:pt x="17558" y="9920"/>
                    </a:lnTo>
                    <a:lnTo>
                      <a:pt x="17829" y="9141"/>
                    </a:lnTo>
                    <a:lnTo>
                      <a:pt x="18318" y="7566"/>
                    </a:lnTo>
                    <a:lnTo>
                      <a:pt x="18499" y="6752"/>
                    </a:lnTo>
                    <a:lnTo>
                      <a:pt x="18662" y="6064"/>
                    </a:lnTo>
                    <a:lnTo>
                      <a:pt x="18933" y="4562"/>
                    </a:lnTo>
                    <a:lnTo>
                      <a:pt x="19060" y="3023"/>
                    </a:lnTo>
                    <a:lnTo>
                      <a:pt x="18951" y="1901"/>
                    </a:lnTo>
                    <a:lnTo>
                      <a:pt x="18770" y="1195"/>
                    </a:lnTo>
                    <a:lnTo>
                      <a:pt x="18626" y="851"/>
                    </a:lnTo>
                    <a:lnTo>
                      <a:pt x="18463" y="562"/>
                    </a:lnTo>
                    <a:lnTo>
                      <a:pt x="18119" y="218"/>
                    </a:lnTo>
                    <a:lnTo>
                      <a:pt x="17829" y="73"/>
                    </a:lnTo>
                    <a:lnTo>
                      <a:pt x="17666" y="19"/>
                    </a:lnTo>
                    <a:lnTo>
                      <a:pt x="17431" y="1"/>
                    </a:lnTo>
                    <a:close/>
                  </a:path>
                </a:pathLst>
              </a:custGeom>
              <a:solidFill>
                <a:srgbClr val="FF796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40" name="Google Shape;1689;p46"/>
              <p:cNvSpPr/>
              <p:nvPr/>
            </p:nvSpPr>
            <p:spPr>
              <a:xfrm>
                <a:off x="4570501" y="715897"/>
                <a:ext cx="680841" cy="461169"/>
              </a:xfrm>
              <a:custGeom>
                <a:avLst/>
                <a:gdLst/>
                <a:ahLst/>
                <a:cxnLst/>
                <a:rect l="l" t="t" r="r" b="b"/>
                <a:pathLst>
                  <a:path w="21432" h="14517" extrusionOk="0">
                    <a:moveTo>
                      <a:pt x="15875" y="0"/>
                    </a:moveTo>
                    <a:lnTo>
                      <a:pt x="15802" y="181"/>
                    </a:lnTo>
                    <a:lnTo>
                      <a:pt x="15296" y="1611"/>
                    </a:lnTo>
                    <a:lnTo>
                      <a:pt x="14753" y="2842"/>
                    </a:lnTo>
                    <a:lnTo>
                      <a:pt x="14735" y="2951"/>
                    </a:lnTo>
                    <a:lnTo>
                      <a:pt x="14807" y="3041"/>
                    </a:lnTo>
                    <a:lnTo>
                      <a:pt x="14897" y="3077"/>
                    </a:lnTo>
                    <a:lnTo>
                      <a:pt x="14988" y="3023"/>
                    </a:lnTo>
                    <a:lnTo>
                      <a:pt x="15658" y="2317"/>
                    </a:lnTo>
                    <a:lnTo>
                      <a:pt x="16870" y="1340"/>
                    </a:lnTo>
                    <a:lnTo>
                      <a:pt x="17793" y="869"/>
                    </a:lnTo>
                    <a:lnTo>
                      <a:pt x="18300" y="742"/>
                    </a:lnTo>
                    <a:lnTo>
                      <a:pt x="18572" y="706"/>
                    </a:lnTo>
                    <a:lnTo>
                      <a:pt x="19151" y="724"/>
                    </a:lnTo>
                    <a:lnTo>
                      <a:pt x="19730" y="869"/>
                    </a:lnTo>
                    <a:lnTo>
                      <a:pt x="20255" y="1122"/>
                    </a:lnTo>
                    <a:lnTo>
                      <a:pt x="20472" y="1303"/>
                    </a:lnTo>
                    <a:lnTo>
                      <a:pt x="20780" y="1575"/>
                    </a:lnTo>
                    <a:lnTo>
                      <a:pt x="21052" y="2064"/>
                    </a:lnTo>
                    <a:lnTo>
                      <a:pt x="21124" y="2426"/>
                    </a:lnTo>
                    <a:lnTo>
                      <a:pt x="21124" y="2607"/>
                    </a:lnTo>
                    <a:lnTo>
                      <a:pt x="21124" y="2806"/>
                    </a:lnTo>
                    <a:lnTo>
                      <a:pt x="21015" y="3186"/>
                    </a:lnTo>
                    <a:lnTo>
                      <a:pt x="20726" y="3693"/>
                    </a:lnTo>
                    <a:lnTo>
                      <a:pt x="20110" y="4236"/>
                    </a:lnTo>
                    <a:lnTo>
                      <a:pt x="19350" y="4616"/>
                    </a:lnTo>
                    <a:lnTo>
                      <a:pt x="18970" y="4724"/>
                    </a:lnTo>
                    <a:lnTo>
                      <a:pt x="18192" y="4887"/>
                    </a:lnTo>
                    <a:lnTo>
                      <a:pt x="17395" y="4960"/>
                    </a:lnTo>
                    <a:lnTo>
                      <a:pt x="16925" y="5014"/>
                    </a:lnTo>
                    <a:lnTo>
                      <a:pt x="16002" y="5141"/>
                    </a:lnTo>
                    <a:lnTo>
                      <a:pt x="15549" y="5267"/>
                    </a:lnTo>
                    <a:lnTo>
                      <a:pt x="15115" y="5412"/>
                    </a:lnTo>
                    <a:lnTo>
                      <a:pt x="14300" y="5901"/>
                    </a:lnTo>
                    <a:lnTo>
                      <a:pt x="13685" y="6571"/>
                    </a:lnTo>
                    <a:lnTo>
                      <a:pt x="13431" y="7186"/>
                    </a:lnTo>
                    <a:lnTo>
                      <a:pt x="13377" y="7620"/>
                    </a:lnTo>
                    <a:lnTo>
                      <a:pt x="13377" y="7856"/>
                    </a:lnTo>
                    <a:lnTo>
                      <a:pt x="13413" y="7946"/>
                    </a:lnTo>
                    <a:lnTo>
                      <a:pt x="13522" y="7982"/>
                    </a:lnTo>
                    <a:lnTo>
                      <a:pt x="13848" y="8001"/>
                    </a:lnTo>
                    <a:lnTo>
                      <a:pt x="14481" y="7928"/>
                    </a:lnTo>
                    <a:lnTo>
                      <a:pt x="15422" y="7657"/>
                    </a:lnTo>
                    <a:lnTo>
                      <a:pt x="16020" y="7403"/>
                    </a:lnTo>
                    <a:lnTo>
                      <a:pt x="16545" y="7186"/>
                    </a:lnTo>
                    <a:lnTo>
                      <a:pt x="17069" y="7005"/>
                    </a:lnTo>
                    <a:lnTo>
                      <a:pt x="17359" y="6933"/>
                    </a:lnTo>
                    <a:lnTo>
                      <a:pt x="17974" y="6860"/>
                    </a:lnTo>
                    <a:lnTo>
                      <a:pt x="18554" y="6915"/>
                    </a:lnTo>
                    <a:lnTo>
                      <a:pt x="19079" y="7077"/>
                    </a:lnTo>
                    <a:lnTo>
                      <a:pt x="19296" y="7204"/>
                    </a:lnTo>
                    <a:lnTo>
                      <a:pt x="19531" y="7367"/>
                    </a:lnTo>
                    <a:lnTo>
                      <a:pt x="19839" y="7783"/>
                    </a:lnTo>
                    <a:lnTo>
                      <a:pt x="19911" y="8037"/>
                    </a:lnTo>
                    <a:lnTo>
                      <a:pt x="19929" y="8200"/>
                    </a:lnTo>
                    <a:lnTo>
                      <a:pt x="19893" y="8525"/>
                    </a:lnTo>
                    <a:lnTo>
                      <a:pt x="19712" y="8978"/>
                    </a:lnTo>
                    <a:lnTo>
                      <a:pt x="19223" y="9467"/>
                    </a:lnTo>
                    <a:lnTo>
                      <a:pt x="18590" y="9793"/>
                    </a:lnTo>
                    <a:lnTo>
                      <a:pt x="18246" y="9883"/>
                    </a:lnTo>
                    <a:lnTo>
                      <a:pt x="17793" y="9955"/>
                    </a:lnTo>
                    <a:lnTo>
                      <a:pt x="16870" y="9937"/>
                    </a:lnTo>
                    <a:lnTo>
                      <a:pt x="16382" y="9883"/>
                    </a:lnTo>
                    <a:lnTo>
                      <a:pt x="15857" y="9847"/>
                    </a:lnTo>
                    <a:lnTo>
                      <a:pt x="15296" y="9811"/>
                    </a:lnTo>
                    <a:lnTo>
                      <a:pt x="14916" y="9829"/>
                    </a:lnTo>
                    <a:lnTo>
                      <a:pt x="14137" y="9974"/>
                    </a:lnTo>
                    <a:lnTo>
                      <a:pt x="13413" y="10299"/>
                    </a:lnTo>
                    <a:lnTo>
                      <a:pt x="12834" y="10806"/>
                    </a:lnTo>
                    <a:lnTo>
                      <a:pt x="12653" y="11168"/>
                    </a:lnTo>
                    <a:lnTo>
                      <a:pt x="12635" y="11222"/>
                    </a:lnTo>
                    <a:lnTo>
                      <a:pt x="12653" y="11277"/>
                    </a:lnTo>
                    <a:lnTo>
                      <a:pt x="12689" y="11331"/>
                    </a:lnTo>
                    <a:lnTo>
                      <a:pt x="12743" y="11367"/>
                    </a:lnTo>
                    <a:lnTo>
                      <a:pt x="13087" y="11458"/>
                    </a:lnTo>
                    <a:lnTo>
                      <a:pt x="13793" y="11494"/>
                    </a:lnTo>
                    <a:lnTo>
                      <a:pt x="14843" y="11349"/>
                    </a:lnTo>
                    <a:lnTo>
                      <a:pt x="15531" y="11186"/>
                    </a:lnTo>
                    <a:lnTo>
                      <a:pt x="16201" y="11023"/>
                    </a:lnTo>
                    <a:lnTo>
                      <a:pt x="16852" y="10915"/>
                    </a:lnTo>
                    <a:lnTo>
                      <a:pt x="17178" y="10879"/>
                    </a:lnTo>
                    <a:lnTo>
                      <a:pt x="17848" y="10969"/>
                    </a:lnTo>
                    <a:lnTo>
                      <a:pt x="18463" y="11186"/>
                    </a:lnTo>
                    <a:lnTo>
                      <a:pt x="18988" y="11530"/>
                    </a:lnTo>
                    <a:lnTo>
                      <a:pt x="19187" y="11747"/>
                    </a:lnTo>
                    <a:lnTo>
                      <a:pt x="19332" y="11946"/>
                    </a:lnTo>
                    <a:lnTo>
                      <a:pt x="19477" y="12345"/>
                    </a:lnTo>
                    <a:lnTo>
                      <a:pt x="19477" y="12670"/>
                    </a:lnTo>
                    <a:lnTo>
                      <a:pt x="19423" y="12833"/>
                    </a:lnTo>
                    <a:lnTo>
                      <a:pt x="19314" y="13105"/>
                    </a:lnTo>
                    <a:lnTo>
                      <a:pt x="18898" y="13521"/>
                    </a:lnTo>
                    <a:lnTo>
                      <a:pt x="18228" y="13793"/>
                    </a:lnTo>
                    <a:lnTo>
                      <a:pt x="17341" y="13919"/>
                    </a:lnTo>
                    <a:lnTo>
                      <a:pt x="16798" y="13919"/>
                    </a:lnTo>
                    <a:lnTo>
                      <a:pt x="15513" y="13956"/>
                    </a:lnTo>
                    <a:lnTo>
                      <a:pt x="14029" y="14064"/>
                    </a:lnTo>
                    <a:lnTo>
                      <a:pt x="12327" y="14191"/>
                    </a:lnTo>
                    <a:lnTo>
                      <a:pt x="9775" y="14209"/>
                    </a:lnTo>
                    <a:lnTo>
                      <a:pt x="8255" y="13992"/>
                    </a:lnTo>
                    <a:lnTo>
                      <a:pt x="7585" y="13793"/>
                    </a:lnTo>
                    <a:lnTo>
                      <a:pt x="7241" y="13648"/>
                    </a:lnTo>
                    <a:lnTo>
                      <a:pt x="6553" y="13268"/>
                    </a:lnTo>
                    <a:lnTo>
                      <a:pt x="5503" y="12508"/>
                    </a:lnTo>
                    <a:lnTo>
                      <a:pt x="4128" y="11222"/>
                    </a:lnTo>
                    <a:lnTo>
                      <a:pt x="2788" y="9774"/>
                    </a:lnTo>
                    <a:lnTo>
                      <a:pt x="2155" y="9050"/>
                    </a:lnTo>
                    <a:lnTo>
                      <a:pt x="1123" y="7892"/>
                    </a:lnTo>
                    <a:lnTo>
                      <a:pt x="218" y="6969"/>
                    </a:lnTo>
                    <a:lnTo>
                      <a:pt x="1" y="7186"/>
                    </a:lnTo>
                    <a:lnTo>
                      <a:pt x="906" y="8109"/>
                    </a:lnTo>
                    <a:lnTo>
                      <a:pt x="1919" y="9249"/>
                    </a:lnTo>
                    <a:lnTo>
                      <a:pt x="2571" y="9992"/>
                    </a:lnTo>
                    <a:lnTo>
                      <a:pt x="3929" y="11440"/>
                    </a:lnTo>
                    <a:lnTo>
                      <a:pt x="5340" y="12761"/>
                    </a:lnTo>
                    <a:lnTo>
                      <a:pt x="6408" y="13539"/>
                    </a:lnTo>
                    <a:lnTo>
                      <a:pt x="7132" y="13937"/>
                    </a:lnTo>
                    <a:lnTo>
                      <a:pt x="7494" y="14082"/>
                    </a:lnTo>
                    <a:lnTo>
                      <a:pt x="7838" y="14191"/>
                    </a:lnTo>
                    <a:lnTo>
                      <a:pt x="8617" y="14372"/>
                    </a:lnTo>
                    <a:lnTo>
                      <a:pt x="9884" y="14517"/>
                    </a:lnTo>
                    <a:lnTo>
                      <a:pt x="10807" y="14517"/>
                    </a:lnTo>
                    <a:lnTo>
                      <a:pt x="12436" y="14480"/>
                    </a:lnTo>
                    <a:lnTo>
                      <a:pt x="14047" y="14372"/>
                    </a:lnTo>
                    <a:lnTo>
                      <a:pt x="15531" y="14263"/>
                    </a:lnTo>
                    <a:lnTo>
                      <a:pt x="16798" y="14227"/>
                    </a:lnTo>
                    <a:lnTo>
                      <a:pt x="17395" y="14227"/>
                    </a:lnTo>
                    <a:lnTo>
                      <a:pt x="18373" y="14064"/>
                    </a:lnTo>
                    <a:lnTo>
                      <a:pt x="19097" y="13738"/>
                    </a:lnTo>
                    <a:lnTo>
                      <a:pt x="19585" y="13250"/>
                    </a:lnTo>
                    <a:lnTo>
                      <a:pt x="19712" y="12924"/>
                    </a:lnTo>
                    <a:lnTo>
                      <a:pt x="19766" y="12743"/>
                    </a:lnTo>
                    <a:lnTo>
                      <a:pt x="19785" y="12399"/>
                    </a:lnTo>
                    <a:lnTo>
                      <a:pt x="19712" y="12055"/>
                    </a:lnTo>
                    <a:lnTo>
                      <a:pt x="19549" y="11711"/>
                    </a:lnTo>
                    <a:lnTo>
                      <a:pt x="19423" y="11566"/>
                    </a:lnTo>
                    <a:lnTo>
                      <a:pt x="19205" y="11313"/>
                    </a:lnTo>
                    <a:lnTo>
                      <a:pt x="18608" y="10933"/>
                    </a:lnTo>
                    <a:lnTo>
                      <a:pt x="17920" y="10679"/>
                    </a:lnTo>
                    <a:lnTo>
                      <a:pt x="17178" y="10571"/>
                    </a:lnTo>
                    <a:lnTo>
                      <a:pt x="16816" y="10607"/>
                    </a:lnTo>
                    <a:lnTo>
                      <a:pt x="16128" y="10716"/>
                    </a:lnTo>
                    <a:lnTo>
                      <a:pt x="15459" y="10897"/>
                    </a:lnTo>
                    <a:lnTo>
                      <a:pt x="14825" y="11060"/>
                    </a:lnTo>
                    <a:lnTo>
                      <a:pt x="13902" y="11186"/>
                    </a:lnTo>
                    <a:lnTo>
                      <a:pt x="13305" y="11186"/>
                    </a:lnTo>
                    <a:lnTo>
                      <a:pt x="12997" y="11132"/>
                    </a:lnTo>
                    <a:lnTo>
                      <a:pt x="13178" y="10860"/>
                    </a:lnTo>
                    <a:lnTo>
                      <a:pt x="13685" y="10480"/>
                    </a:lnTo>
                    <a:lnTo>
                      <a:pt x="14318" y="10245"/>
                    </a:lnTo>
                    <a:lnTo>
                      <a:pt x="14970" y="10136"/>
                    </a:lnTo>
                    <a:lnTo>
                      <a:pt x="15296" y="10118"/>
                    </a:lnTo>
                    <a:lnTo>
                      <a:pt x="15839" y="10136"/>
                    </a:lnTo>
                    <a:lnTo>
                      <a:pt x="16364" y="10191"/>
                    </a:lnTo>
                    <a:lnTo>
                      <a:pt x="16834" y="10227"/>
                    </a:lnTo>
                    <a:lnTo>
                      <a:pt x="17812" y="10245"/>
                    </a:lnTo>
                    <a:lnTo>
                      <a:pt x="18300" y="10191"/>
                    </a:lnTo>
                    <a:lnTo>
                      <a:pt x="18699" y="10082"/>
                    </a:lnTo>
                    <a:lnTo>
                      <a:pt x="19423" y="9684"/>
                    </a:lnTo>
                    <a:lnTo>
                      <a:pt x="19984" y="9105"/>
                    </a:lnTo>
                    <a:lnTo>
                      <a:pt x="20183" y="8562"/>
                    </a:lnTo>
                    <a:lnTo>
                      <a:pt x="20219" y="8182"/>
                    </a:lnTo>
                    <a:lnTo>
                      <a:pt x="20201" y="7982"/>
                    </a:lnTo>
                    <a:lnTo>
                      <a:pt x="20128" y="7675"/>
                    </a:lnTo>
                    <a:lnTo>
                      <a:pt x="19748" y="7132"/>
                    </a:lnTo>
                    <a:lnTo>
                      <a:pt x="19459" y="6933"/>
                    </a:lnTo>
                    <a:lnTo>
                      <a:pt x="19205" y="6806"/>
                    </a:lnTo>
                    <a:lnTo>
                      <a:pt x="18626" y="6625"/>
                    </a:lnTo>
                    <a:lnTo>
                      <a:pt x="17974" y="6571"/>
                    </a:lnTo>
                    <a:lnTo>
                      <a:pt x="17305" y="6625"/>
                    </a:lnTo>
                    <a:lnTo>
                      <a:pt x="16997" y="6715"/>
                    </a:lnTo>
                    <a:lnTo>
                      <a:pt x="16436" y="6896"/>
                    </a:lnTo>
                    <a:lnTo>
                      <a:pt x="15911" y="7132"/>
                    </a:lnTo>
                    <a:lnTo>
                      <a:pt x="15350" y="7367"/>
                    </a:lnTo>
                    <a:lnTo>
                      <a:pt x="14517" y="7620"/>
                    </a:lnTo>
                    <a:lnTo>
                      <a:pt x="13956" y="7693"/>
                    </a:lnTo>
                    <a:lnTo>
                      <a:pt x="13685" y="7693"/>
                    </a:lnTo>
                    <a:lnTo>
                      <a:pt x="13685" y="7512"/>
                    </a:lnTo>
                    <a:lnTo>
                      <a:pt x="13757" y="7150"/>
                    </a:lnTo>
                    <a:lnTo>
                      <a:pt x="14011" y="6643"/>
                    </a:lnTo>
                    <a:lnTo>
                      <a:pt x="14572" y="6082"/>
                    </a:lnTo>
                    <a:lnTo>
                      <a:pt x="15259" y="5684"/>
                    </a:lnTo>
                    <a:lnTo>
                      <a:pt x="15640" y="5557"/>
                    </a:lnTo>
                    <a:lnTo>
                      <a:pt x="16508" y="5358"/>
                    </a:lnTo>
                    <a:lnTo>
                      <a:pt x="17413" y="5267"/>
                    </a:lnTo>
                    <a:lnTo>
                      <a:pt x="18228" y="5177"/>
                    </a:lnTo>
                    <a:lnTo>
                      <a:pt x="19042" y="5014"/>
                    </a:lnTo>
                    <a:lnTo>
                      <a:pt x="19477" y="4905"/>
                    </a:lnTo>
                    <a:lnTo>
                      <a:pt x="20291" y="4471"/>
                    </a:lnTo>
                    <a:lnTo>
                      <a:pt x="20979" y="3856"/>
                    </a:lnTo>
                    <a:lnTo>
                      <a:pt x="21305" y="3276"/>
                    </a:lnTo>
                    <a:lnTo>
                      <a:pt x="21414" y="2842"/>
                    </a:lnTo>
                    <a:lnTo>
                      <a:pt x="21432" y="2607"/>
                    </a:lnTo>
                    <a:lnTo>
                      <a:pt x="21432" y="2389"/>
                    </a:lnTo>
                    <a:lnTo>
                      <a:pt x="21323" y="1973"/>
                    </a:lnTo>
                    <a:lnTo>
                      <a:pt x="21142" y="1575"/>
                    </a:lnTo>
                    <a:lnTo>
                      <a:pt x="20852" y="1231"/>
                    </a:lnTo>
                    <a:lnTo>
                      <a:pt x="20671" y="1068"/>
                    </a:lnTo>
                    <a:lnTo>
                      <a:pt x="20418" y="869"/>
                    </a:lnTo>
                    <a:lnTo>
                      <a:pt x="19839" y="579"/>
                    </a:lnTo>
                    <a:lnTo>
                      <a:pt x="19187" y="417"/>
                    </a:lnTo>
                    <a:lnTo>
                      <a:pt x="18554" y="398"/>
                    </a:lnTo>
                    <a:lnTo>
                      <a:pt x="18228" y="453"/>
                    </a:lnTo>
                    <a:lnTo>
                      <a:pt x="17812" y="561"/>
                    </a:lnTo>
                    <a:lnTo>
                      <a:pt x="17015" y="905"/>
                    </a:lnTo>
                    <a:lnTo>
                      <a:pt x="15965" y="1647"/>
                    </a:lnTo>
                    <a:lnTo>
                      <a:pt x="15350" y="2227"/>
                    </a:lnTo>
                    <a:lnTo>
                      <a:pt x="15694" y="1394"/>
                    </a:lnTo>
                    <a:lnTo>
                      <a:pt x="16092" y="290"/>
                    </a:lnTo>
                    <a:lnTo>
                      <a:pt x="16164" y="109"/>
                    </a:lnTo>
                    <a:lnTo>
                      <a:pt x="15875" y="0"/>
                    </a:lnTo>
                    <a:close/>
                  </a:path>
                </a:pathLst>
              </a:custGeom>
              <a:solidFill>
                <a:srgbClr val="19191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41" name="Google Shape;1690;p46"/>
              <p:cNvSpPr/>
              <p:nvPr/>
            </p:nvSpPr>
            <p:spPr>
              <a:xfrm>
                <a:off x="4517037" y="397333"/>
                <a:ext cx="734306" cy="779733"/>
              </a:xfrm>
              <a:custGeom>
                <a:avLst/>
                <a:gdLst/>
                <a:ahLst/>
                <a:cxnLst/>
                <a:rect l="l" t="t" r="r" b="b"/>
                <a:pathLst>
                  <a:path w="23115" h="24545" extrusionOk="0">
                    <a:moveTo>
                      <a:pt x="17558" y="1"/>
                    </a:moveTo>
                    <a:lnTo>
                      <a:pt x="17015" y="109"/>
                    </a:lnTo>
                    <a:lnTo>
                      <a:pt x="16508" y="399"/>
                    </a:lnTo>
                    <a:lnTo>
                      <a:pt x="16056" y="797"/>
                    </a:lnTo>
                    <a:lnTo>
                      <a:pt x="15476" y="1557"/>
                    </a:lnTo>
                    <a:lnTo>
                      <a:pt x="14933" y="2553"/>
                    </a:lnTo>
                    <a:lnTo>
                      <a:pt x="14807" y="2915"/>
                    </a:lnTo>
                    <a:lnTo>
                      <a:pt x="14698" y="3277"/>
                    </a:lnTo>
                    <a:lnTo>
                      <a:pt x="14553" y="3983"/>
                    </a:lnTo>
                    <a:lnTo>
                      <a:pt x="14463" y="5069"/>
                    </a:lnTo>
                    <a:lnTo>
                      <a:pt x="14463" y="5793"/>
                    </a:lnTo>
                    <a:lnTo>
                      <a:pt x="14445" y="6408"/>
                    </a:lnTo>
                    <a:lnTo>
                      <a:pt x="14354" y="7657"/>
                    </a:lnTo>
                    <a:lnTo>
                      <a:pt x="14209" y="8272"/>
                    </a:lnTo>
                    <a:lnTo>
                      <a:pt x="14028" y="8888"/>
                    </a:lnTo>
                    <a:lnTo>
                      <a:pt x="13449" y="10227"/>
                    </a:lnTo>
                    <a:lnTo>
                      <a:pt x="13051" y="10988"/>
                    </a:lnTo>
                    <a:lnTo>
                      <a:pt x="12291" y="7277"/>
                    </a:lnTo>
                    <a:lnTo>
                      <a:pt x="11711" y="4616"/>
                    </a:lnTo>
                    <a:lnTo>
                      <a:pt x="11603" y="4200"/>
                    </a:lnTo>
                    <a:lnTo>
                      <a:pt x="11368" y="3802"/>
                    </a:lnTo>
                    <a:lnTo>
                      <a:pt x="11241" y="3639"/>
                    </a:lnTo>
                    <a:lnTo>
                      <a:pt x="10987" y="3458"/>
                    </a:lnTo>
                    <a:lnTo>
                      <a:pt x="10607" y="3367"/>
                    </a:lnTo>
                    <a:lnTo>
                      <a:pt x="10408" y="3422"/>
                    </a:lnTo>
                    <a:lnTo>
                      <a:pt x="10119" y="3548"/>
                    </a:lnTo>
                    <a:lnTo>
                      <a:pt x="9576" y="4109"/>
                    </a:lnTo>
                    <a:lnTo>
                      <a:pt x="9177" y="4833"/>
                    </a:lnTo>
                    <a:lnTo>
                      <a:pt x="8942" y="5521"/>
                    </a:lnTo>
                    <a:lnTo>
                      <a:pt x="8924" y="5793"/>
                    </a:lnTo>
                    <a:lnTo>
                      <a:pt x="8942" y="6227"/>
                    </a:lnTo>
                    <a:lnTo>
                      <a:pt x="9123" y="7078"/>
                    </a:lnTo>
                    <a:lnTo>
                      <a:pt x="9648" y="8291"/>
                    </a:lnTo>
                    <a:lnTo>
                      <a:pt x="10064" y="9051"/>
                    </a:lnTo>
                    <a:lnTo>
                      <a:pt x="10137" y="9196"/>
                    </a:lnTo>
                    <a:lnTo>
                      <a:pt x="10553" y="9956"/>
                    </a:lnTo>
                    <a:lnTo>
                      <a:pt x="11006" y="11187"/>
                    </a:lnTo>
                    <a:lnTo>
                      <a:pt x="11114" y="12037"/>
                    </a:lnTo>
                    <a:lnTo>
                      <a:pt x="11060" y="12472"/>
                    </a:lnTo>
                    <a:lnTo>
                      <a:pt x="11024" y="12671"/>
                    </a:lnTo>
                    <a:lnTo>
                      <a:pt x="10879" y="13087"/>
                    </a:lnTo>
                    <a:lnTo>
                      <a:pt x="10644" y="13467"/>
                    </a:lnTo>
                    <a:lnTo>
                      <a:pt x="10300" y="13739"/>
                    </a:lnTo>
                    <a:lnTo>
                      <a:pt x="10082" y="13829"/>
                    </a:lnTo>
                    <a:lnTo>
                      <a:pt x="9847" y="13884"/>
                    </a:lnTo>
                    <a:lnTo>
                      <a:pt x="9395" y="13811"/>
                    </a:lnTo>
                    <a:lnTo>
                      <a:pt x="9177" y="13684"/>
                    </a:lnTo>
                    <a:lnTo>
                      <a:pt x="8924" y="13503"/>
                    </a:lnTo>
                    <a:lnTo>
                      <a:pt x="8526" y="12979"/>
                    </a:lnTo>
                    <a:lnTo>
                      <a:pt x="8218" y="12327"/>
                    </a:lnTo>
                    <a:lnTo>
                      <a:pt x="8019" y="11639"/>
                    </a:lnTo>
                    <a:lnTo>
                      <a:pt x="7965" y="11313"/>
                    </a:lnTo>
                    <a:lnTo>
                      <a:pt x="7856" y="10553"/>
                    </a:lnTo>
                    <a:lnTo>
                      <a:pt x="7476" y="9359"/>
                    </a:lnTo>
                    <a:lnTo>
                      <a:pt x="7096" y="8743"/>
                    </a:lnTo>
                    <a:lnTo>
                      <a:pt x="6788" y="8435"/>
                    </a:lnTo>
                    <a:lnTo>
                      <a:pt x="6444" y="8218"/>
                    </a:lnTo>
                    <a:lnTo>
                      <a:pt x="6064" y="8110"/>
                    </a:lnTo>
                    <a:lnTo>
                      <a:pt x="5865" y="8091"/>
                    </a:lnTo>
                    <a:lnTo>
                      <a:pt x="5666" y="8110"/>
                    </a:lnTo>
                    <a:lnTo>
                      <a:pt x="5286" y="8200"/>
                    </a:lnTo>
                    <a:lnTo>
                      <a:pt x="4942" y="8399"/>
                    </a:lnTo>
                    <a:lnTo>
                      <a:pt x="4652" y="8689"/>
                    </a:lnTo>
                    <a:lnTo>
                      <a:pt x="4544" y="8870"/>
                    </a:lnTo>
                    <a:lnTo>
                      <a:pt x="4381" y="9159"/>
                    </a:lnTo>
                    <a:lnTo>
                      <a:pt x="4218" y="9793"/>
                    </a:lnTo>
                    <a:lnTo>
                      <a:pt x="4200" y="10481"/>
                    </a:lnTo>
                    <a:lnTo>
                      <a:pt x="4345" y="11114"/>
                    </a:lnTo>
                    <a:lnTo>
                      <a:pt x="4489" y="11404"/>
                    </a:lnTo>
                    <a:lnTo>
                      <a:pt x="4652" y="11712"/>
                    </a:lnTo>
                    <a:lnTo>
                      <a:pt x="5087" y="12236"/>
                    </a:lnTo>
                    <a:lnTo>
                      <a:pt x="5847" y="12942"/>
                    </a:lnTo>
                    <a:lnTo>
                      <a:pt x="6390" y="13359"/>
                    </a:lnTo>
                    <a:lnTo>
                      <a:pt x="6915" y="13775"/>
                    </a:lnTo>
                    <a:lnTo>
                      <a:pt x="7422" y="14209"/>
                    </a:lnTo>
                    <a:lnTo>
                      <a:pt x="7766" y="14590"/>
                    </a:lnTo>
                    <a:lnTo>
                      <a:pt x="8309" y="15440"/>
                    </a:lnTo>
                    <a:lnTo>
                      <a:pt x="8526" y="16128"/>
                    </a:lnTo>
                    <a:lnTo>
                      <a:pt x="8562" y="16581"/>
                    </a:lnTo>
                    <a:lnTo>
                      <a:pt x="8508" y="17015"/>
                    </a:lnTo>
                    <a:lnTo>
                      <a:pt x="8345" y="17413"/>
                    </a:lnTo>
                    <a:lnTo>
                      <a:pt x="8200" y="17594"/>
                    </a:lnTo>
                    <a:lnTo>
                      <a:pt x="8073" y="17739"/>
                    </a:lnTo>
                    <a:lnTo>
                      <a:pt x="7766" y="17956"/>
                    </a:lnTo>
                    <a:lnTo>
                      <a:pt x="7313" y="18119"/>
                    </a:lnTo>
                    <a:lnTo>
                      <a:pt x="7042" y="18155"/>
                    </a:lnTo>
                    <a:lnTo>
                      <a:pt x="6788" y="18155"/>
                    </a:lnTo>
                    <a:lnTo>
                      <a:pt x="6263" y="18083"/>
                    </a:lnTo>
                    <a:lnTo>
                      <a:pt x="5775" y="17920"/>
                    </a:lnTo>
                    <a:lnTo>
                      <a:pt x="5304" y="17648"/>
                    </a:lnTo>
                    <a:lnTo>
                      <a:pt x="5105" y="17486"/>
                    </a:lnTo>
                    <a:lnTo>
                      <a:pt x="4815" y="17196"/>
                    </a:lnTo>
                    <a:lnTo>
                      <a:pt x="4345" y="16526"/>
                    </a:lnTo>
                    <a:lnTo>
                      <a:pt x="3802" y="15404"/>
                    </a:lnTo>
                    <a:lnTo>
                      <a:pt x="3494" y="14626"/>
                    </a:lnTo>
                    <a:lnTo>
                      <a:pt x="3385" y="14318"/>
                    </a:lnTo>
                    <a:lnTo>
                      <a:pt x="3277" y="14046"/>
                    </a:lnTo>
                    <a:lnTo>
                      <a:pt x="2987" y="13485"/>
                    </a:lnTo>
                    <a:lnTo>
                      <a:pt x="2607" y="12979"/>
                    </a:lnTo>
                    <a:lnTo>
                      <a:pt x="2082" y="12617"/>
                    </a:lnTo>
                    <a:lnTo>
                      <a:pt x="1774" y="12544"/>
                    </a:lnTo>
                    <a:lnTo>
                      <a:pt x="1449" y="12526"/>
                    </a:lnTo>
                    <a:lnTo>
                      <a:pt x="851" y="12743"/>
                    </a:lnTo>
                    <a:lnTo>
                      <a:pt x="598" y="12979"/>
                    </a:lnTo>
                    <a:lnTo>
                      <a:pt x="435" y="13141"/>
                    </a:lnTo>
                    <a:lnTo>
                      <a:pt x="182" y="13558"/>
                    </a:lnTo>
                    <a:lnTo>
                      <a:pt x="37" y="14010"/>
                    </a:lnTo>
                    <a:lnTo>
                      <a:pt x="1" y="14481"/>
                    </a:lnTo>
                    <a:lnTo>
                      <a:pt x="37" y="14698"/>
                    </a:lnTo>
                    <a:lnTo>
                      <a:pt x="109" y="15096"/>
                    </a:lnTo>
                    <a:lnTo>
                      <a:pt x="453" y="15802"/>
                    </a:lnTo>
                    <a:lnTo>
                      <a:pt x="1195" y="16725"/>
                    </a:lnTo>
                    <a:lnTo>
                      <a:pt x="1684" y="17214"/>
                    </a:lnTo>
                    <a:lnTo>
                      <a:pt x="1901" y="16997"/>
                    </a:lnTo>
                    <a:lnTo>
                      <a:pt x="1340" y="16436"/>
                    </a:lnTo>
                    <a:lnTo>
                      <a:pt x="670" y="15585"/>
                    </a:lnTo>
                    <a:lnTo>
                      <a:pt x="399" y="14988"/>
                    </a:lnTo>
                    <a:lnTo>
                      <a:pt x="326" y="14662"/>
                    </a:lnTo>
                    <a:lnTo>
                      <a:pt x="308" y="14463"/>
                    </a:lnTo>
                    <a:lnTo>
                      <a:pt x="344" y="14065"/>
                    </a:lnTo>
                    <a:lnTo>
                      <a:pt x="471" y="13684"/>
                    </a:lnTo>
                    <a:lnTo>
                      <a:pt x="670" y="13322"/>
                    </a:lnTo>
                    <a:lnTo>
                      <a:pt x="797" y="13178"/>
                    </a:lnTo>
                    <a:lnTo>
                      <a:pt x="1014" y="12997"/>
                    </a:lnTo>
                    <a:lnTo>
                      <a:pt x="1485" y="12834"/>
                    </a:lnTo>
                    <a:lnTo>
                      <a:pt x="1720" y="12852"/>
                    </a:lnTo>
                    <a:lnTo>
                      <a:pt x="1992" y="12906"/>
                    </a:lnTo>
                    <a:lnTo>
                      <a:pt x="2426" y="13232"/>
                    </a:lnTo>
                    <a:lnTo>
                      <a:pt x="2897" y="13938"/>
                    </a:lnTo>
                    <a:lnTo>
                      <a:pt x="3096" y="14427"/>
                    </a:lnTo>
                    <a:lnTo>
                      <a:pt x="3204" y="14734"/>
                    </a:lnTo>
                    <a:lnTo>
                      <a:pt x="3512" y="15549"/>
                    </a:lnTo>
                    <a:lnTo>
                      <a:pt x="4091" y="16707"/>
                    </a:lnTo>
                    <a:lnTo>
                      <a:pt x="4598" y="17395"/>
                    </a:lnTo>
                    <a:lnTo>
                      <a:pt x="4906" y="17703"/>
                    </a:lnTo>
                    <a:lnTo>
                      <a:pt x="5123" y="17884"/>
                    </a:lnTo>
                    <a:lnTo>
                      <a:pt x="5648" y="18191"/>
                    </a:lnTo>
                    <a:lnTo>
                      <a:pt x="6191" y="18391"/>
                    </a:lnTo>
                    <a:lnTo>
                      <a:pt x="6770" y="18463"/>
                    </a:lnTo>
                    <a:lnTo>
                      <a:pt x="7060" y="18463"/>
                    </a:lnTo>
                    <a:lnTo>
                      <a:pt x="7476" y="18409"/>
                    </a:lnTo>
                    <a:lnTo>
                      <a:pt x="8182" y="18065"/>
                    </a:lnTo>
                    <a:lnTo>
                      <a:pt x="8435" y="17775"/>
                    </a:lnTo>
                    <a:lnTo>
                      <a:pt x="8598" y="17558"/>
                    </a:lnTo>
                    <a:lnTo>
                      <a:pt x="8797" y="17105"/>
                    </a:lnTo>
                    <a:lnTo>
                      <a:pt x="8870" y="16617"/>
                    </a:lnTo>
                    <a:lnTo>
                      <a:pt x="8833" y="16110"/>
                    </a:lnTo>
                    <a:lnTo>
                      <a:pt x="8598" y="15350"/>
                    </a:lnTo>
                    <a:lnTo>
                      <a:pt x="8019" y="14390"/>
                    </a:lnTo>
                    <a:lnTo>
                      <a:pt x="7621" y="13992"/>
                    </a:lnTo>
                    <a:lnTo>
                      <a:pt x="7114" y="13540"/>
                    </a:lnTo>
                    <a:lnTo>
                      <a:pt x="6571" y="13123"/>
                    </a:lnTo>
                    <a:lnTo>
                      <a:pt x="6046" y="12707"/>
                    </a:lnTo>
                    <a:lnTo>
                      <a:pt x="5322" y="12037"/>
                    </a:lnTo>
                    <a:lnTo>
                      <a:pt x="4906" y="11549"/>
                    </a:lnTo>
                    <a:lnTo>
                      <a:pt x="4743" y="11259"/>
                    </a:lnTo>
                    <a:lnTo>
                      <a:pt x="4616" y="11006"/>
                    </a:lnTo>
                    <a:lnTo>
                      <a:pt x="4489" y="10445"/>
                    </a:lnTo>
                    <a:lnTo>
                      <a:pt x="4508" y="9847"/>
                    </a:lnTo>
                    <a:lnTo>
                      <a:pt x="4652" y="9286"/>
                    </a:lnTo>
                    <a:lnTo>
                      <a:pt x="4797" y="9033"/>
                    </a:lnTo>
                    <a:lnTo>
                      <a:pt x="4942" y="8797"/>
                    </a:lnTo>
                    <a:lnTo>
                      <a:pt x="5322" y="8508"/>
                    </a:lnTo>
                    <a:lnTo>
                      <a:pt x="5648" y="8399"/>
                    </a:lnTo>
                    <a:lnTo>
                      <a:pt x="5847" y="8399"/>
                    </a:lnTo>
                    <a:lnTo>
                      <a:pt x="6028" y="8417"/>
                    </a:lnTo>
                    <a:lnTo>
                      <a:pt x="6354" y="8508"/>
                    </a:lnTo>
                    <a:lnTo>
                      <a:pt x="6788" y="8815"/>
                    </a:lnTo>
                    <a:lnTo>
                      <a:pt x="7241" y="9558"/>
                    </a:lnTo>
                    <a:lnTo>
                      <a:pt x="7566" y="10662"/>
                    </a:lnTo>
                    <a:lnTo>
                      <a:pt x="7675" y="11350"/>
                    </a:lnTo>
                    <a:lnTo>
                      <a:pt x="7729" y="11712"/>
                    </a:lnTo>
                    <a:lnTo>
                      <a:pt x="7947" y="12454"/>
                    </a:lnTo>
                    <a:lnTo>
                      <a:pt x="8272" y="13160"/>
                    </a:lnTo>
                    <a:lnTo>
                      <a:pt x="8725" y="13739"/>
                    </a:lnTo>
                    <a:lnTo>
                      <a:pt x="9014" y="13938"/>
                    </a:lnTo>
                    <a:lnTo>
                      <a:pt x="9286" y="14101"/>
                    </a:lnTo>
                    <a:lnTo>
                      <a:pt x="9865" y="14191"/>
                    </a:lnTo>
                    <a:lnTo>
                      <a:pt x="10173" y="14119"/>
                    </a:lnTo>
                    <a:lnTo>
                      <a:pt x="10426" y="14010"/>
                    </a:lnTo>
                    <a:lnTo>
                      <a:pt x="10861" y="13684"/>
                    </a:lnTo>
                    <a:lnTo>
                      <a:pt x="11150" y="13232"/>
                    </a:lnTo>
                    <a:lnTo>
                      <a:pt x="11331" y="12743"/>
                    </a:lnTo>
                    <a:lnTo>
                      <a:pt x="11368" y="12526"/>
                    </a:lnTo>
                    <a:lnTo>
                      <a:pt x="11422" y="12055"/>
                    </a:lnTo>
                    <a:lnTo>
                      <a:pt x="11295" y="11150"/>
                    </a:lnTo>
                    <a:lnTo>
                      <a:pt x="10825" y="9847"/>
                    </a:lnTo>
                    <a:lnTo>
                      <a:pt x="10408" y="9051"/>
                    </a:lnTo>
                    <a:lnTo>
                      <a:pt x="10336" y="8906"/>
                    </a:lnTo>
                    <a:lnTo>
                      <a:pt x="9920" y="8164"/>
                    </a:lnTo>
                    <a:lnTo>
                      <a:pt x="9431" y="7005"/>
                    </a:lnTo>
                    <a:lnTo>
                      <a:pt x="9250" y="6209"/>
                    </a:lnTo>
                    <a:lnTo>
                      <a:pt x="9232" y="5793"/>
                    </a:lnTo>
                    <a:lnTo>
                      <a:pt x="9250" y="5576"/>
                    </a:lnTo>
                    <a:lnTo>
                      <a:pt x="9449" y="4960"/>
                    </a:lnTo>
                    <a:lnTo>
                      <a:pt x="9811" y="4309"/>
                    </a:lnTo>
                    <a:lnTo>
                      <a:pt x="10263" y="3820"/>
                    </a:lnTo>
                    <a:lnTo>
                      <a:pt x="10499" y="3693"/>
                    </a:lnTo>
                    <a:lnTo>
                      <a:pt x="10662" y="3675"/>
                    </a:lnTo>
                    <a:lnTo>
                      <a:pt x="10987" y="3802"/>
                    </a:lnTo>
                    <a:lnTo>
                      <a:pt x="11132" y="3983"/>
                    </a:lnTo>
                    <a:lnTo>
                      <a:pt x="11313" y="4309"/>
                    </a:lnTo>
                    <a:lnTo>
                      <a:pt x="11422" y="4689"/>
                    </a:lnTo>
                    <a:lnTo>
                      <a:pt x="12182" y="8236"/>
                    </a:lnTo>
                    <a:lnTo>
                      <a:pt x="12852" y="11440"/>
                    </a:lnTo>
                    <a:lnTo>
                      <a:pt x="12888" y="11531"/>
                    </a:lnTo>
                    <a:lnTo>
                      <a:pt x="12960" y="11549"/>
                    </a:lnTo>
                    <a:lnTo>
                      <a:pt x="13069" y="11549"/>
                    </a:lnTo>
                    <a:lnTo>
                      <a:pt x="13123" y="11476"/>
                    </a:lnTo>
                    <a:lnTo>
                      <a:pt x="13612" y="10607"/>
                    </a:lnTo>
                    <a:lnTo>
                      <a:pt x="14282" y="9069"/>
                    </a:lnTo>
                    <a:lnTo>
                      <a:pt x="14499" y="8363"/>
                    </a:lnTo>
                    <a:lnTo>
                      <a:pt x="14644" y="7711"/>
                    </a:lnTo>
                    <a:lnTo>
                      <a:pt x="14752" y="6426"/>
                    </a:lnTo>
                    <a:lnTo>
                      <a:pt x="14752" y="5793"/>
                    </a:lnTo>
                    <a:lnTo>
                      <a:pt x="14770" y="5087"/>
                    </a:lnTo>
                    <a:lnTo>
                      <a:pt x="14897" y="3693"/>
                    </a:lnTo>
                    <a:lnTo>
                      <a:pt x="15096" y="3005"/>
                    </a:lnTo>
                    <a:lnTo>
                      <a:pt x="15241" y="2625"/>
                    </a:lnTo>
                    <a:lnTo>
                      <a:pt x="15748" y="1684"/>
                    </a:lnTo>
                    <a:lnTo>
                      <a:pt x="16273" y="1014"/>
                    </a:lnTo>
                    <a:lnTo>
                      <a:pt x="16671" y="652"/>
                    </a:lnTo>
                    <a:lnTo>
                      <a:pt x="17105" y="399"/>
                    </a:lnTo>
                    <a:lnTo>
                      <a:pt x="17558" y="308"/>
                    </a:lnTo>
                    <a:lnTo>
                      <a:pt x="17793" y="345"/>
                    </a:lnTo>
                    <a:lnTo>
                      <a:pt x="18047" y="417"/>
                    </a:lnTo>
                    <a:lnTo>
                      <a:pt x="18481" y="797"/>
                    </a:lnTo>
                    <a:lnTo>
                      <a:pt x="18626" y="1087"/>
                    </a:lnTo>
                    <a:lnTo>
                      <a:pt x="18771" y="1394"/>
                    </a:lnTo>
                    <a:lnTo>
                      <a:pt x="18952" y="2082"/>
                    </a:lnTo>
                    <a:lnTo>
                      <a:pt x="19060" y="3150"/>
                    </a:lnTo>
                    <a:lnTo>
                      <a:pt x="18952" y="4652"/>
                    </a:lnTo>
                    <a:lnTo>
                      <a:pt x="18680" y="6119"/>
                    </a:lnTo>
                    <a:lnTo>
                      <a:pt x="18517" y="6806"/>
                    </a:lnTo>
                    <a:lnTo>
                      <a:pt x="18499" y="6897"/>
                    </a:lnTo>
                    <a:lnTo>
                      <a:pt x="18336" y="7603"/>
                    </a:lnTo>
                    <a:lnTo>
                      <a:pt x="17866" y="9159"/>
                    </a:lnTo>
                    <a:lnTo>
                      <a:pt x="17558" y="10028"/>
                    </a:lnTo>
                    <a:lnTo>
                      <a:pt x="17485" y="10209"/>
                    </a:lnTo>
                    <a:lnTo>
                      <a:pt x="16979" y="11639"/>
                    </a:lnTo>
                    <a:lnTo>
                      <a:pt x="16436" y="12870"/>
                    </a:lnTo>
                    <a:lnTo>
                      <a:pt x="16418" y="12979"/>
                    </a:lnTo>
                    <a:lnTo>
                      <a:pt x="16490" y="13069"/>
                    </a:lnTo>
                    <a:lnTo>
                      <a:pt x="16580" y="13105"/>
                    </a:lnTo>
                    <a:lnTo>
                      <a:pt x="16671" y="13051"/>
                    </a:lnTo>
                    <a:lnTo>
                      <a:pt x="17341" y="12345"/>
                    </a:lnTo>
                    <a:lnTo>
                      <a:pt x="18553" y="11368"/>
                    </a:lnTo>
                    <a:lnTo>
                      <a:pt x="19476" y="10897"/>
                    </a:lnTo>
                    <a:lnTo>
                      <a:pt x="19983" y="10770"/>
                    </a:lnTo>
                    <a:lnTo>
                      <a:pt x="20255" y="10734"/>
                    </a:lnTo>
                    <a:lnTo>
                      <a:pt x="20834" y="10752"/>
                    </a:lnTo>
                    <a:lnTo>
                      <a:pt x="21413" y="10897"/>
                    </a:lnTo>
                    <a:lnTo>
                      <a:pt x="21938" y="11150"/>
                    </a:lnTo>
                    <a:lnTo>
                      <a:pt x="22155" y="11331"/>
                    </a:lnTo>
                    <a:lnTo>
                      <a:pt x="22463" y="11603"/>
                    </a:lnTo>
                    <a:lnTo>
                      <a:pt x="22735" y="12092"/>
                    </a:lnTo>
                    <a:lnTo>
                      <a:pt x="22807" y="12454"/>
                    </a:lnTo>
                    <a:lnTo>
                      <a:pt x="22807" y="12635"/>
                    </a:lnTo>
                    <a:lnTo>
                      <a:pt x="22807" y="12834"/>
                    </a:lnTo>
                    <a:lnTo>
                      <a:pt x="22698" y="13214"/>
                    </a:lnTo>
                    <a:lnTo>
                      <a:pt x="22409" y="13721"/>
                    </a:lnTo>
                    <a:lnTo>
                      <a:pt x="21793" y="14264"/>
                    </a:lnTo>
                    <a:lnTo>
                      <a:pt x="21033" y="14644"/>
                    </a:lnTo>
                    <a:lnTo>
                      <a:pt x="20653" y="14752"/>
                    </a:lnTo>
                    <a:lnTo>
                      <a:pt x="19875" y="14915"/>
                    </a:lnTo>
                    <a:lnTo>
                      <a:pt x="19078" y="14988"/>
                    </a:lnTo>
                    <a:lnTo>
                      <a:pt x="18608" y="15042"/>
                    </a:lnTo>
                    <a:lnTo>
                      <a:pt x="17685" y="15169"/>
                    </a:lnTo>
                    <a:lnTo>
                      <a:pt x="17232" y="15295"/>
                    </a:lnTo>
                    <a:lnTo>
                      <a:pt x="16798" y="15440"/>
                    </a:lnTo>
                    <a:lnTo>
                      <a:pt x="15983" y="15929"/>
                    </a:lnTo>
                    <a:lnTo>
                      <a:pt x="15368" y="16599"/>
                    </a:lnTo>
                    <a:lnTo>
                      <a:pt x="15114" y="17214"/>
                    </a:lnTo>
                    <a:lnTo>
                      <a:pt x="15060" y="17648"/>
                    </a:lnTo>
                    <a:lnTo>
                      <a:pt x="15060" y="17884"/>
                    </a:lnTo>
                    <a:lnTo>
                      <a:pt x="15096" y="17974"/>
                    </a:lnTo>
                    <a:lnTo>
                      <a:pt x="15205" y="18010"/>
                    </a:lnTo>
                    <a:lnTo>
                      <a:pt x="15531" y="18029"/>
                    </a:lnTo>
                    <a:lnTo>
                      <a:pt x="16164" y="17956"/>
                    </a:lnTo>
                    <a:lnTo>
                      <a:pt x="17105" y="17685"/>
                    </a:lnTo>
                    <a:lnTo>
                      <a:pt x="17703" y="17431"/>
                    </a:lnTo>
                    <a:lnTo>
                      <a:pt x="18228" y="17214"/>
                    </a:lnTo>
                    <a:lnTo>
                      <a:pt x="18752" y="17033"/>
                    </a:lnTo>
                    <a:lnTo>
                      <a:pt x="19042" y="16961"/>
                    </a:lnTo>
                    <a:lnTo>
                      <a:pt x="19657" y="16888"/>
                    </a:lnTo>
                    <a:lnTo>
                      <a:pt x="20237" y="16943"/>
                    </a:lnTo>
                    <a:lnTo>
                      <a:pt x="20762" y="17105"/>
                    </a:lnTo>
                    <a:lnTo>
                      <a:pt x="20979" y="17232"/>
                    </a:lnTo>
                    <a:lnTo>
                      <a:pt x="21214" y="17395"/>
                    </a:lnTo>
                    <a:lnTo>
                      <a:pt x="21522" y="17811"/>
                    </a:lnTo>
                    <a:lnTo>
                      <a:pt x="21594" y="18065"/>
                    </a:lnTo>
                    <a:lnTo>
                      <a:pt x="21612" y="18228"/>
                    </a:lnTo>
                    <a:lnTo>
                      <a:pt x="21576" y="18553"/>
                    </a:lnTo>
                    <a:lnTo>
                      <a:pt x="21395" y="19006"/>
                    </a:lnTo>
                    <a:lnTo>
                      <a:pt x="20906" y="19495"/>
                    </a:lnTo>
                    <a:lnTo>
                      <a:pt x="20273" y="19821"/>
                    </a:lnTo>
                    <a:lnTo>
                      <a:pt x="19929" y="19911"/>
                    </a:lnTo>
                    <a:lnTo>
                      <a:pt x="19476" y="19983"/>
                    </a:lnTo>
                    <a:lnTo>
                      <a:pt x="18553" y="19965"/>
                    </a:lnTo>
                    <a:lnTo>
                      <a:pt x="18065" y="19911"/>
                    </a:lnTo>
                    <a:lnTo>
                      <a:pt x="17540" y="19875"/>
                    </a:lnTo>
                    <a:lnTo>
                      <a:pt x="16979" y="19839"/>
                    </a:lnTo>
                    <a:lnTo>
                      <a:pt x="16599" y="19857"/>
                    </a:lnTo>
                    <a:lnTo>
                      <a:pt x="15820" y="20002"/>
                    </a:lnTo>
                    <a:lnTo>
                      <a:pt x="15096" y="20327"/>
                    </a:lnTo>
                    <a:lnTo>
                      <a:pt x="14517" y="20834"/>
                    </a:lnTo>
                    <a:lnTo>
                      <a:pt x="14336" y="21196"/>
                    </a:lnTo>
                    <a:lnTo>
                      <a:pt x="14318" y="21250"/>
                    </a:lnTo>
                    <a:lnTo>
                      <a:pt x="14336" y="21305"/>
                    </a:lnTo>
                    <a:lnTo>
                      <a:pt x="14372" y="21359"/>
                    </a:lnTo>
                    <a:lnTo>
                      <a:pt x="14426" y="21395"/>
                    </a:lnTo>
                    <a:lnTo>
                      <a:pt x="14770" y="21486"/>
                    </a:lnTo>
                    <a:lnTo>
                      <a:pt x="15476" y="21522"/>
                    </a:lnTo>
                    <a:lnTo>
                      <a:pt x="16526" y="21377"/>
                    </a:lnTo>
                    <a:lnTo>
                      <a:pt x="17214" y="21214"/>
                    </a:lnTo>
                    <a:lnTo>
                      <a:pt x="17884" y="21051"/>
                    </a:lnTo>
                    <a:lnTo>
                      <a:pt x="18535" y="20943"/>
                    </a:lnTo>
                    <a:lnTo>
                      <a:pt x="18861" y="20907"/>
                    </a:lnTo>
                    <a:lnTo>
                      <a:pt x="19531" y="20997"/>
                    </a:lnTo>
                    <a:lnTo>
                      <a:pt x="20146" y="21214"/>
                    </a:lnTo>
                    <a:lnTo>
                      <a:pt x="20671" y="21558"/>
                    </a:lnTo>
                    <a:lnTo>
                      <a:pt x="20870" y="21775"/>
                    </a:lnTo>
                    <a:lnTo>
                      <a:pt x="21015" y="21974"/>
                    </a:lnTo>
                    <a:lnTo>
                      <a:pt x="21160" y="22373"/>
                    </a:lnTo>
                    <a:lnTo>
                      <a:pt x="21160" y="22698"/>
                    </a:lnTo>
                    <a:lnTo>
                      <a:pt x="21106" y="22861"/>
                    </a:lnTo>
                    <a:lnTo>
                      <a:pt x="20997" y="23133"/>
                    </a:lnTo>
                    <a:lnTo>
                      <a:pt x="20581" y="23549"/>
                    </a:lnTo>
                    <a:lnTo>
                      <a:pt x="19911" y="23821"/>
                    </a:lnTo>
                    <a:lnTo>
                      <a:pt x="19024" y="23947"/>
                    </a:lnTo>
                    <a:lnTo>
                      <a:pt x="18481" y="23947"/>
                    </a:lnTo>
                    <a:lnTo>
                      <a:pt x="17196" y="23984"/>
                    </a:lnTo>
                    <a:lnTo>
                      <a:pt x="15712" y="24092"/>
                    </a:lnTo>
                    <a:lnTo>
                      <a:pt x="14010" y="24219"/>
                    </a:lnTo>
                    <a:lnTo>
                      <a:pt x="11458" y="24237"/>
                    </a:lnTo>
                    <a:lnTo>
                      <a:pt x="9938" y="24020"/>
                    </a:lnTo>
                    <a:lnTo>
                      <a:pt x="9268" y="23821"/>
                    </a:lnTo>
                    <a:lnTo>
                      <a:pt x="9177" y="24110"/>
                    </a:lnTo>
                    <a:lnTo>
                      <a:pt x="9521" y="24219"/>
                    </a:lnTo>
                    <a:lnTo>
                      <a:pt x="10300" y="24400"/>
                    </a:lnTo>
                    <a:lnTo>
                      <a:pt x="11567" y="24545"/>
                    </a:lnTo>
                    <a:lnTo>
                      <a:pt x="12490" y="24545"/>
                    </a:lnTo>
                    <a:lnTo>
                      <a:pt x="14119" y="24508"/>
                    </a:lnTo>
                    <a:lnTo>
                      <a:pt x="15730" y="24400"/>
                    </a:lnTo>
                    <a:lnTo>
                      <a:pt x="17214" y="24291"/>
                    </a:lnTo>
                    <a:lnTo>
                      <a:pt x="18481" y="24255"/>
                    </a:lnTo>
                    <a:lnTo>
                      <a:pt x="19078" y="24255"/>
                    </a:lnTo>
                    <a:lnTo>
                      <a:pt x="20056" y="24092"/>
                    </a:lnTo>
                    <a:lnTo>
                      <a:pt x="20780" y="23766"/>
                    </a:lnTo>
                    <a:lnTo>
                      <a:pt x="21268" y="23278"/>
                    </a:lnTo>
                    <a:lnTo>
                      <a:pt x="21395" y="22952"/>
                    </a:lnTo>
                    <a:lnTo>
                      <a:pt x="21449" y="22771"/>
                    </a:lnTo>
                    <a:lnTo>
                      <a:pt x="21468" y="22427"/>
                    </a:lnTo>
                    <a:lnTo>
                      <a:pt x="21395" y="22083"/>
                    </a:lnTo>
                    <a:lnTo>
                      <a:pt x="21232" y="21739"/>
                    </a:lnTo>
                    <a:lnTo>
                      <a:pt x="21106" y="21594"/>
                    </a:lnTo>
                    <a:lnTo>
                      <a:pt x="20888" y="21341"/>
                    </a:lnTo>
                    <a:lnTo>
                      <a:pt x="20291" y="20961"/>
                    </a:lnTo>
                    <a:lnTo>
                      <a:pt x="19603" y="20707"/>
                    </a:lnTo>
                    <a:lnTo>
                      <a:pt x="18861" y="20599"/>
                    </a:lnTo>
                    <a:lnTo>
                      <a:pt x="18499" y="20635"/>
                    </a:lnTo>
                    <a:lnTo>
                      <a:pt x="17811" y="20744"/>
                    </a:lnTo>
                    <a:lnTo>
                      <a:pt x="17142" y="20925"/>
                    </a:lnTo>
                    <a:lnTo>
                      <a:pt x="16508" y="21088"/>
                    </a:lnTo>
                    <a:lnTo>
                      <a:pt x="15585" y="21214"/>
                    </a:lnTo>
                    <a:lnTo>
                      <a:pt x="14988" y="21214"/>
                    </a:lnTo>
                    <a:lnTo>
                      <a:pt x="14680" y="21160"/>
                    </a:lnTo>
                    <a:lnTo>
                      <a:pt x="14861" y="20888"/>
                    </a:lnTo>
                    <a:lnTo>
                      <a:pt x="15368" y="20508"/>
                    </a:lnTo>
                    <a:lnTo>
                      <a:pt x="16001" y="20273"/>
                    </a:lnTo>
                    <a:lnTo>
                      <a:pt x="16653" y="20164"/>
                    </a:lnTo>
                    <a:lnTo>
                      <a:pt x="16979" y="20146"/>
                    </a:lnTo>
                    <a:lnTo>
                      <a:pt x="17522" y="20164"/>
                    </a:lnTo>
                    <a:lnTo>
                      <a:pt x="18047" y="20219"/>
                    </a:lnTo>
                    <a:lnTo>
                      <a:pt x="18517" y="20255"/>
                    </a:lnTo>
                    <a:lnTo>
                      <a:pt x="19495" y="20273"/>
                    </a:lnTo>
                    <a:lnTo>
                      <a:pt x="19983" y="20219"/>
                    </a:lnTo>
                    <a:lnTo>
                      <a:pt x="20382" y="20110"/>
                    </a:lnTo>
                    <a:lnTo>
                      <a:pt x="21106" y="19712"/>
                    </a:lnTo>
                    <a:lnTo>
                      <a:pt x="21667" y="19133"/>
                    </a:lnTo>
                    <a:lnTo>
                      <a:pt x="21866" y="18590"/>
                    </a:lnTo>
                    <a:lnTo>
                      <a:pt x="21902" y="18210"/>
                    </a:lnTo>
                    <a:lnTo>
                      <a:pt x="21884" y="18010"/>
                    </a:lnTo>
                    <a:lnTo>
                      <a:pt x="21811" y="17703"/>
                    </a:lnTo>
                    <a:lnTo>
                      <a:pt x="21431" y="17160"/>
                    </a:lnTo>
                    <a:lnTo>
                      <a:pt x="21142" y="16961"/>
                    </a:lnTo>
                    <a:lnTo>
                      <a:pt x="20888" y="16834"/>
                    </a:lnTo>
                    <a:lnTo>
                      <a:pt x="20309" y="16653"/>
                    </a:lnTo>
                    <a:lnTo>
                      <a:pt x="19657" y="16599"/>
                    </a:lnTo>
                    <a:lnTo>
                      <a:pt x="18988" y="16653"/>
                    </a:lnTo>
                    <a:lnTo>
                      <a:pt x="18680" y="16743"/>
                    </a:lnTo>
                    <a:lnTo>
                      <a:pt x="18119" y="16924"/>
                    </a:lnTo>
                    <a:lnTo>
                      <a:pt x="17594" y="17160"/>
                    </a:lnTo>
                    <a:lnTo>
                      <a:pt x="17033" y="17395"/>
                    </a:lnTo>
                    <a:lnTo>
                      <a:pt x="16200" y="17648"/>
                    </a:lnTo>
                    <a:lnTo>
                      <a:pt x="15639" y="17721"/>
                    </a:lnTo>
                    <a:lnTo>
                      <a:pt x="15368" y="17721"/>
                    </a:lnTo>
                    <a:lnTo>
                      <a:pt x="15368" y="17540"/>
                    </a:lnTo>
                    <a:lnTo>
                      <a:pt x="15440" y="17178"/>
                    </a:lnTo>
                    <a:lnTo>
                      <a:pt x="15694" y="16671"/>
                    </a:lnTo>
                    <a:lnTo>
                      <a:pt x="16255" y="16110"/>
                    </a:lnTo>
                    <a:lnTo>
                      <a:pt x="16942" y="15712"/>
                    </a:lnTo>
                    <a:lnTo>
                      <a:pt x="17323" y="15585"/>
                    </a:lnTo>
                    <a:lnTo>
                      <a:pt x="18191" y="15386"/>
                    </a:lnTo>
                    <a:lnTo>
                      <a:pt x="19096" y="15295"/>
                    </a:lnTo>
                    <a:lnTo>
                      <a:pt x="19911" y="15205"/>
                    </a:lnTo>
                    <a:lnTo>
                      <a:pt x="20725" y="15042"/>
                    </a:lnTo>
                    <a:lnTo>
                      <a:pt x="21160" y="14933"/>
                    </a:lnTo>
                    <a:lnTo>
                      <a:pt x="21974" y="14499"/>
                    </a:lnTo>
                    <a:lnTo>
                      <a:pt x="22662" y="13884"/>
                    </a:lnTo>
                    <a:lnTo>
                      <a:pt x="22988" y="13304"/>
                    </a:lnTo>
                    <a:lnTo>
                      <a:pt x="23097" y="12870"/>
                    </a:lnTo>
                    <a:lnTo>
                      <a:pt x="23115" y="12635"/>
                    </a:lnTo>
                    <a:lnTo>
                      <a:pt x="23115" y="12417"/>
                    </a:lnTo>
                    <a:lnTo>
                      <a:pt x="23006" y="12001"/>
                    </a:lnTo>
                    <a:lnTo>
                      <a:pt x="22825" y="11603"/>
                    </a:lnTo>
                    <a:lnTo>
                      <a:pt x="22535" y="11259"/>
                    </a:lnTo>
                    <a:lnTo>
                      <a:pt x="22354" y="11096"/>
                    </a:lnTo>
                    <a:lnTo>
                      <a:pt x="22101" y="10897"/>
                    </a:lnTo>
                    <a:lnTo>
                      <a:pt x="21522" y="10607"/>
                    </a:lnTo>
                    <a:lnTo>
                      <a:pt x="20870" y="10445"/>
                    </a:lnTo>
                    <a:lnTo>
                      <a:pt x="20237" y="10426"/>
                    </a:lnTo>
                    <a:lnTo>
                      <a:pt x="19911" y="10481"/>
                    </a:lnTo>
                    <a:lnTo>
                      <a:pt x="19495" y="10589"/>
                    </a:lnTo>
                    <a:lnTo>
                      <a:pt x="18698" y="10933"/>
                    </a:lnTo>
                    <a:lnTo>
                      <a:pt x="17648" y="11675"/>
                    </a:lnTo>
                    <a:lnTo>
                      <a:pt x="17033" y="12255"/>
                    </a:lnTo>
                    <a:lnTo>
                      <a:pt x="17377" y="11422"/>
                    </a:lnTo>
                    <a:lnTo>
                      <a:pt x="17775" y="10318"/>
                    </a:lnTo>
                    <a:lnTo>
                      <a:pt x="17847" y="10137"/>
                    </a:lnTo>
                    <a:lnTo>
                      <a:pt x="18155" y="9250"/>
                    </a:lnTo>
                    <a:lnTo>
                      <a:pt x="18626" y="7675"/>
                    </a:lnTo>
                    <a:lnTo>
                      <a:pt x="18789" y="6951"/>
                    </a:lnTo>
                    <a:lnTo>
                      <a:pt x="18807" y="6879"/>
                    </a:lnTo>
                    <a:lnTo>
                      <a:pt x="18970" y="6173"/>
                    </a:lnTo>
                    <a:lnTo>
                      <a:pt x="19259" y="4671"/>
                    </a:lnTo>
                    <a:lnTo>
                      <a:pt x="19368" y="3114"/>
                    </a:lnTo>
                    <a:lnTo>
                      <a:pt x="19241" y="2010"/>
                    </a:lnTo>
                    <a:lnTo>
                      <a:pt x="19060" y="1286"/>
                    </a:lnTo>
                    <a:lnTo>
                      <a:pt x="18915" y="960"/>
                    </a:lnTo>
                    <a:lnTo>
                      <a:pt x="18716" y="616"/>
                    </a:lnTo>
                    <a:lnTo>
                      <a:pt x="18318" y="236"/>
                    </a:lnTo>
                    <a:lnTo>
                      <a:pt x="18010" y="73"/>
                    </a:lnTo>
                    <a:lnTo>
                      <a:pt x="17847" y="37"/>
                    </a:lnTo>
                    <a:lnTo>
                      <a:pt x="17558" y="1"/>
                    </a:lnTo>
                    <a:close/>
                  </a:path>
                </a:pathLst>
              </a:custGeom>
              <a:solidFill>
                <a:srgbClr val="19191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grpSp>
        <p:grpSp>
          <p:nvGrpSpPr>
            <p:cNvPr id="31" name="Google Shape;1691;p46"/>
            <p:cNvGrpSpPr/>
            <p:nvPr/>
          </p:nvGrpSpPr>
          <p:grpSpPr>
            <a:xfrm>
              <a:off x="6159989" y="2687841"/>
              <a:ext cx="2235066" cy="1603147"/>
              <a:chOff x="389676" y="1789416"/>
              <a:chExt cx="2235066" cy="1603147"/>
            </a:xfrm>
          </p:grpSpPr>
          <p:sp>
            <p:nvSpPr>
              <p:cNvPr id="32" name="Google Shape;1692;p46"/>
              <p:cNvSpPr/>
              <p:nvPr/>
            </p:nvSpPr>
            <p:spPr>
              <a:xfrm>
                <a:off x="394854" y="1794023"/>
                <a:ext cx="2224710" cy="1593934"/>
              </a:xfrm>
              <a:custGeom>
                <a:avLst/>
                <a:gdLst/>
                <a:ahLst/>
                <a:cxnLst/>
                <a:rect l="l" t="t" r="r" b="b"/>
                <a:pathLst>
                  <a:path w="70031" h="50175" extrusionOk="0">
                    <a:moveTo>
                      <a:pt x="34047" y="0"/>
                    </a:moveTo>
                    <a:lnTo>
                      <a:pt x="32418" y="37"/>
                    </a:lnTo>
                    <a:lnTo>
                      <a:pt x="31603" y="109"/>
                    </a:lnTo>
                    <a:lnTo>
                      <a:pt x="30644" y="199"/>
                    </a:lnTo>
                    <a:lnTo>
                      <a:pt x="28780" y="507"/>
                    </a:lnTo>
                    <a:lnTo>
                      <a:pt x="26988" y="942"/>
                    </a:lnTo>
                    <a:lnTo>
                      <a:pt x="25286" y="1485"/>
                    </a:lnTo>
                    <a:lnTo>
                      <a:pt x="23639" y="2154"/>
                    </a:lnTo>
                    <a:lnTo>
                      <a:pt x="22083" y="2933"/>
                    </a:lnTo>
                    <a:lnTo>
                      <a:pt x="20598" y="3801"/>
                    </a:lnTo>
                    <a:lnTo>
                      <a:pt x="19168" y="4779"/>
                    </a:lnTo>
                    <a:lnTo>
                      <a:pt x="17811" y="5847"/>
                    </a:lnTo>
                    <a:lnTo>
                      <a:pt x="16508" y="7005"/>
                    </a:lnTo>
                    <a:lnTo>
                      <a:pt x="15277" y="8236"/>
                    </a:lnTo>
                    <a:lnTo>
                      <a:pt x="14100" y="9557"/>
                    </a:lnTo>
                    <a:lnTo>
                      <a:pt x="12453" y="11639"/>
                    </a:lnTo>
                    <a:lnTo>
                      <a:pt x="10444" y="14662"/>
                    </a:lnTo>
                    <a:lnTo>
                      <a:pt x="8634" y="17865"/>
                    </a:lnTo>
                    <a:lnTo>
                      <a:pt x="7023" y="21232"/>
                    </a:lnTo>
                    <a:lnTo>
                      <a:pt x="5575" y="24725"/>
                    </a:lnTo>
                    <a:lnTo>
                      <a:pt x="4290" y="28273"/>
                    </a:lnTo>
                    <a:lnTo>
                      <a:pt x="3150" y="31839"/>
                    </a:lnTo>
                    <a:lnTo>
                      <a:pt x="2118" y="35387"/>
                    </a:lnTo>
                    <a:lnTo>
                      <a:pt x="760" y="40599"/>
                    </a:lnTo>
                    <a:lnTo>
                      <a:pt x="0" y="43876"/>
                    </a:lnTo>
                    <a:lnTo>
                      <a:pt x="36" y="43930"/>
                    </a:lnTo>
                    <a:lnTo>
                      <a:pt x="634" y="44437"/>
                    </a:lnTo>
                    <a:lnTo>
                      <a:pt x="2046" y="45324"/>
                    </a:lnTo>
                    <a:lnTo>
                      <a:pt x="3837" y="46138"/>
                    </a:lnTo>
                    <a:lnTo>
                      <a:pt x="5412" y="46717"/>
                    </a:lnTo>
                    <a:lnTo>
                      <a:pt x="7313" y="47315"/>
                    </a:lnTo>
                    <a:lnTo>
                      <a:pt x="9593" y="47894"/>
                    </a:lnTo>
                    <a:lnTo>
                      <a:pt x="12254" y="48455"/>
                    </a:lnTo>
                    <a:lnTo>
                      <a:pt x="15367" y="48962"/>
                    </a:lnTo>
                    <a:lnTo>
                      <a:pt x="18951" y="49396"/>
                    </a:lnTo>
                    <a:lnTo>
                      <a:pt x="23006" y="49758"/>
                    </a:lnTo>
                    <a:lnTo>
                      <a:pt x="27603" y="50012"/>
                    </a:lnTo>
                    <a:lnTo>
                      <a:pt x="32744" y="50156"/>
                    </a:lnTo>
                    <a:lnTo>
                      <a:pt x="35549" y="50174"/>
                    </a:lnTo>
                    <a:lnTo>
                      <a:pt x="38373" y="50156"/>
                    </a:lnTo>
                    <a:lnTo>
                      <a:pt x="43477" y="50012"/>
                    </a:lnTo>
                    <a:lnTo>
                      <a:pt x="48002" y="49758"/>
                    </a:lnTo>
                    <a:lnTo>
                      <a:pt x="51984" y="49396"/>
                    </a:lnTo>
                    <a:lnTo>
                      <a:pt x="55460" y="48962"/>
                    </a:lnTo>
                    <a:lnTo>
                      <a:pt x="58446" y="48455"/>
                    </a:lnTo>
                    <a:lnTo>
                      <a:pt x="60998" y="47894"/>
                    </a:lnTo>
                    <a:lnTo>
                      <a:pt x="63134" y="47315"/>
                    </a:lnTo>
                    <a:lnTo>
                      <a:pt x="64908" y="46717"/>
                    </a:lnTo>
                    <a:lnTo>
                      <a:pt x="66338" y="46138"/>
                    </a:lnTo>
                    <a:lnTo>
                      <a:pt x="67931" y="45324"/>
                    </a:lnTo>
                    <a:lnTo>
                      <a:pt x="69162" y="44437"/>
                    </a:lnTo>
                    <a:lnTo>
                      <a:pt x="69632" y="43930"/>
                    </a:lnTo>
                    <a:lnTo>
                      <a:pt x="69650" y="43876"/>
                    </a:lnTo>
                    <a:lnTo>
                      <a:pt x="69777" y="42916"/>
                    </a:lnTo>
                    <a:lnTo>
                      <a:pt x="69958" y="40998"/>
                    </a:lnTo>
                    <a:lnTo>
                      <a:pt x="70030" y="39079"/>
                    </a:lnTo>
                    <a:lnTo>
                      <a:pt x="70012" y="37178"/>
                    </a:lnTo>
                    <a:lnTo>
                      <a:pt x="69886" y="35296"/>
                    </a:lnTo>
                    <a:lnTo>
                      <a:pt x="69668" y="33414"/>
                    </a:lnTo>
                    <a:lnTo>
                      <a:pt x="69343" y="31531"/>
                    </a:lnTo>
                    <a:lnTo>
                      <a:pt x="68908" y="29649"/>
                    </a:lnTo>
                    <a:lnTo>
                      <a:pt x="68655" y="28707"/>
                    </a:lnTo>
                    <a:lnTo>
                      <a:pt x="68184" y="27241"/>
                    </a:lnTo>
                    <a:lnTo>
                      <a:pt x="67044" y="24327"/>
                    </a:lnTo>
                    <a:lnTo>
                      <a:pt x="65686" y="21485"/>
                    </a:lnTo>
                    <a:lnTo>
                      <a:pt x="64130" y="18734"/>
                    </a:lnTo>
                    <a:lnTo>
                      <a:pt x="62374" y="16092"/>
                    </a:lnTo>
                    <a:lnTo>
                      <a:pt x="60437" y="13558"/>
                    </a:lnTo>
                    <a:lnTo>
                      <a:pt x="58319" y="11186"/>
                    </a:lnTo>
                    <a:lnTo>
                      <a:pt x="56057" y="8996"/>
                    </a:lnTo>
                    <a:lnTo>
                      <a:pt x="53632" y="6987"/>
                    </a:lnTo>
                    <a:lnTo>
                      <a:pt x="51061" y="5177"/>
                    </a:lnTo>
                    <a:lnTo>
                      <a:pt x="48364" y="3620"/>
                    </a:lnTo>
                    <a:lnTo>
                      <a:pt x="45541" y="2299"/>
                    </a:lnTo>
                    <a:lnTo>
                      <a:pt x="42608" y="1267"/>
                    </a:lnTo>
                    <a:lnTo>
                      <a:pt x="39568" y="507"/>
                    </a:lnTo>
                    <a:lnTo>
                      <a:pt x="37233" y="181"/>
                    </a:lnTo>
                    <a:lnTo>
                      <a:pt x="35640" y="37"/>
                    </a:lnTo>
                    <a:lnTo>
                      <a:pt x="34047" y="0"/>
                    </a:lnTo>
                    <a:close/>
                  </a:path>
                </a:pathLst>
              </a:custGeom>
              <a:solidFill>
                <a:srgbClr val="FF796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33" name="Google Shape;1693;p46"/>
              <p:cNvSpPr/>
              <p:nvPr/>
            </p:nvSpPr>
            <p:spPr>
              <a:xfrm>
                <a:off x="709384" y="1794594"/>
                <a:ext cx="1712364" cy="830339"/>
              </a:xfrm>
              <a:custGeom>
                <a:avLst/>
                <a:gdLst/>
                <a:ahLst/>
                <a:cxnLst/>
                <a:rect l="l" t="t" r="r" b="b"/>
                <a:pathLst>
                  <a:path w="53903" h="26138" extrusionOk="0">
                    <a:moveTo>
                      <a:pt x="22969" y="0"/>
                    </a:moveTo>
                    <a:lnTo>
                      <a:pt x="21702" y="91"/>
                    </a:lnTo>
                    <a:lnTo>
                      <a:pt x="20761" y="181"/>
                    </a:lnTo>
                    <a:lnTo>
                      <a:pt x="18951" y="471"/>
                    </a:lnTo>
                    <a:lnTo>
                      <a:pt x="17214" y="887"/>
                    </a:lnTo>
                    <a:lnTo>
                      <a:pt x="15530" y="1412"/>
                    </a:lnTo>
                    <a:lnTo>
                      <a:pt x="13937" y="2046"/>
                    </a:lnTo>
                    <a:lnTo>
                      <a:pt x="12399" y="2788"/>
                    </a:lnTo>
                    <a:lnTo>
                      <a:pt x="10933" y="3639"/>
                    </a:lnTo>
                    <a:lnTo>
                      <a:pt x="9539" y="4562"/>
                    </a:lnTo>
                    <a:lnTo>
                      <a:pt x="8200" y="5593"/>
                    </a:lnTo>
                    <a:lnTo>
                      <a:pt x="6933" y="6698"/>
                    </a:lnTo>
                    <a:lnTo>
                      <a:pt x="5720" y="7874"/>
                    </a:lnTo>
                    <a:lnTo>
                      <a:pt x="4561" y="9141"/>
                    </a:lnTo>
                    <a:lnTo>
                      <a:pt x="2914" y="11132"/>
                    </a:lnTo>
                    <a:lnTo>
                      <a:pt x="923" y="14028"/>
                    </a:lnTo>
                    <a:lnTo>
                      <a:pt x="0" y="15567"/>
                    </a:lnTo>
                    <a:lnTo>
                      <a:pt x="380" y="15693"/>
                    </a:lnTo>
                    <a:lnTo>
                      <a:pt x="1195" y="15856"/>
                    </a:lnTo>
                    <a:lnTo>
                      <a:pt x="2480" y="15983"/>
                    </a:lnTo>
                    <a:lnTo>
                      <a:pt x="5086" y="15856"/>
                    </a:lnTo>
                    <a:lnTo>
                      <a:pt x="6408" y="15675"/>
                    </a:lnTo>
                    <a:lnTo>
                      <a:pt x="7331" y="15549"/>
                    </a:lnTo>
                    <a:lnTo>
                      <a:pt x="9249" y="15205"/>
                    </a:lnTo>
                    <a:lnTo>
                      <a:pt x="10715" y="15078"/>
                    </a:lnTo>
                    <a:lnTo>
                      <a:pt x="11657" y="15096"/>
                    </a:lnTo>
                    <a:lnTo>
                      <a:pt x="12562" y="15241"/>
                    </a:lnTo>
                    <a:lnTo>
                      <a:pt x="13431" y="15567"/>
                    </a:lnTo>
                    <a:lnTo>
                      <a:pt x="13847" y="15820"/>
                    </a:lnTo>
                    <a:lnTo>
                      <a:pt x="14263" y="16092"/>
                    </a:lnTo>
                    <a:lnTo>
                      <a:pt x="15023" y="16761"/>
                    </a:lnTo>
                    <a:lnTo>
                      <a:pt x="16055" y="17884"/>
                    </a:lnTo>
                    <a:lnTo>
                      <a:pt x="17340" y="19513"/>
                    </a:lnTo>
                    <a:lnTo>
                      <a:pt x="18372" y="20689"/>
                    </a:lnTo>
                    <a:lnTo>
                      <a:pt x="19132" y="21377"/>
                    </a:lnTo>
                    <a:lnTo>
                      <a:pt x="19567" y="21685"/>
                    </a:lnTo>
                    <a:lnTo>
                      <a:pt x="20091" y="22010"/>
                    </a:lnTo>
                    <a:lnTo>
                      <a:pt x="21159" y="22463"/>
                    </a:lnTo>
                    <a:lnTo>
                      <a:pt x="22191" y="22680"/>
                    </a:lnTo>
                    <a:lnTo>
                      <a:pt x="23205" y="22662"/>
                    </a:lnTo>
                    <a:lnTo>
                      <a:pt x="24182" y="22445"/>
                    </a:lnTo>
                    <a:lnTo>
                      <a:pt x="25123" y="22047"/>
                    </a:lnTo>
                    <a:lnTo>
                      <a:pt x="26028" y="21449"/>
                    </a:lnTo>
                    <a:lnTo>
                      <a:pt x="26879" y="20689"/>
                    </a:lnTo>
                    <a:lnTo>
                      <a:pt x="27277" y="20255"/>
                    </a:lnTo>
                    <a:lnTo>
                      <a:pt x="27712" y="19802"/>
                    </a:lnTo>
                    <a:lnTo>
                      <a:pt x="28454" y="18789"/>
                    </a:lnTo>
                    <a:lnTo>
                      <a:pt x="29467" y="17069"/>
                    </a:lnTo>
                    <a:lnTo>
                      <a:pt x="30753" y="14680"/>
                    </a:lnTo>
                    <a:lnTo>
                      <a:pt x="31839" y="13087"/>
                    </a:lnTo>
                    <a:lnTo>
                      <a:pt x="32671" y="12182"/>
                    </a:lnTo>
                    <a:lnTo>
                      <a:pt x="33142" y="11820"/>
                    </a:lnTo>
                    <a:lnTo>
                      <a:pt x="33359" y="11657"/>
                    </a:lnTo>
                    <a:lnTo>
                      <a:pt x="33757" y="11458"/>
                    </a:lnTo>
                    <a:lnTo>
                      <a:pt x="34119" y="11386"/>
                    </a:lnTo>
                    <a:lnTo>
                      <a:pt x="34445" y="11404"/>
                    </a:lnTo>
                    <a:lnTo>
                      <a:pt x="34879" y="11585"/>
                    </a:lnTo>
                    <a:lnTo>
                      <a:pt x="35368" y="12110"/>
                    </a:lnTo>
                    <a:lnTo>
                      <a:pt x="35784" y="12834"/>
                    </a:lnTo>
                    <a:lnTo>
                      <a:pt x="36110" y="13666"/>
                    </a:lnTo>
                    <a:lnTo>
                      <a:pt x="36508" y="14969"/>
                    </a:lnTo>
                    <a:lnTo>
                      <a:pt x="36726" y="15675"/>
                    </a:lnTo>
                    <a:lnTo>
                      <a:pt x="37214" y="17015"/>
                    </a:lnTo>
                    <a:lnTo>
                      <a:pt x="38011" y="19205"/>
                    </a:lnTo>
                    <a:lnTo>
                      <a:pt x="38608" y="20671"/>
                    </a:lnTo>
                    <a:lnTo>
                      <a:pt x="39332" y="22083"/>
                    </a:lnTo>
                    <a:lnTo>
                      <a:pt x="40165" y="23368"/>
                    </a:lnTo>
                    <a:lnTo>
                      <a:pt x="41160" y="24490"/>
                    </a:lnTo>
                    <a:lnTo>
                      <a:pt x="42029" y="25160"/>
                    </a:lnTo>
                    <a:lnTo>
                      <a:pt x="42681" y="25540"/>
                    </a:lnTo>
                    <a:lnTo>
                      <a:pt x="43025" y="25685"/>
                    </a:lnTo>
                    <a:lnTo>
                      <a:pt x="43441" y="25848"/>
                    </a:lnTo>
                    <a:lnTo>
                      <a:pt x="44255" y="26065"/>
                    </a:lnTo>
                    <a:lnTo>
                      <a:pt x="45088" y="26137"/>
                    </a:lnTo>
                    <a:lnTo>
                      <a:pt x="45884" y="26083"/>
                    </a:lnTo>
                    <a:lnTo>
                      <a:pt x="46681" y="25920"/>
                    </a:lnTo>
                    <a:lnTo>
                      <a:pt x="47441" y="25667"/>
                    </a:lnTo>
                    <a:lnTo>
                      <a:pt x="48563" y="25124"/>
                    </a:lnTo>
                    <a:lnTo>
                      <a:pt x="49939" y="24110"/>
                    </a:lnTo>
                    <a:lnTo>
                      <a:pt x="51188" y="22879"/>
                    </a:lnTo>
                    <a:lnTo>
                      <a:pt x="52256" y="21522"/>
                    </a:lnTo>
                    <a:lnTo>
                      <a:pt x="53125" y="20092"/>
                    </a:lnTo>
                    <a:lnTo>
                      <a:pt x="53468" y="19386"/>
                    </a:lnTo>
                    <a:lnTo>
                      <a:pt x="53704" y="18807"/>
                    </a:lnTo>
                    <a:lnTo>
                      <a:pt x="53903" y="18209"/>
                    </a:lnTo>
                    <a:lnTo>
                      <a:pt x="53233" y="17178"/>
                    </a:lnTo>
                    <a:lnTo>
                      <a:pt x="51821" y="15187"/>
                    </a:lnTo>
                    <a:lnTo>
                      <a:pt x="50301" y="13268"/>
                    </a:lnTo>
                    <a:lnTo>
                      <a:pt x="48672" y="11458"/>
                    </a:lnTo>
                    <a:lnTo>
                      <a:pt x="46952" y="9720"/>
                    </a:lnTo>
                    <a:lnTo>
                      <a:pt x="45142" y="8109"/>
                    </a:lnTo>
                    <a:lnTo>
                      <a:pt x="43242" y="6607"/>
                    </a:lnTo>
                    <a:lnTo>
                      <a:pt x="41251" y="5231"/>
                    </a:lnTo>
                    <a:lnTo>
                      <a:pt x="39187" y="4001"/>
                    </a:lnTo>
                    <a:lnTo>
                      <a:pt x="37051" y="2915"/>
                    </a:lnTo>
                    <a:lnTo>
                      <a:pt x="34843" y="1973"/>
                    </a:lnTo>
                    <a:lnTo>
                      <a:pt x="32581" y="1213"/>
                    </a:lnTo>
                    <a:lnTo>
                      <a:pt x="30246" y="616"/>
                    </a:lnTo>
                    <a:lnTo>
                      <a:pt x="27875" y="218"/>
                    </a:lnTo>
                    <a:lnTo>
                      <a:pt x="25431" y="0"/>
                    </a:lnTo>
                    <a:close/>
                  </a:path>
                </a:pathLst>
              </a:custGeom>
              <a:solidFill>
                <a:srgbClr val="FF938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34" name="Google Shape;1694;p46"/>
              <p:cNvSpPr/>
              <p:nvPr/>
            </p:nvSpPr>
            <p:spPr>
              <a:xfrm>
                <a:off x="839885" y="2590974"/>
                <a:ext cx="227169" cy="362848"/>
              </a:xfrm>
              <a:custGeom>
                <a:avLst/>
                <a:gdLst/>
                <a:ahLst/>
                <a:cxnLst/>
                <a:rect l="l" t="t" r="r" b="b"/>
                <a:pathLst>
                  <a:path w="7151" h="11422" extrusionOk="0">
                    <a:moveTo>
                      <a:pt x="3585" y="0"/>
                    </a:moveTo>
                    <a:lnTo>
                      <a:pt x="3205" y="19"/>
                    </a:lnTo>
                    <a:lnTo>
                      <a:pt x="2517" y="254"/>
                    </a:lnTo>
                    <a:lnTo>
                      <a:pt x="1865" y="688"/>
                    </a:lnTo>
                    <a:lnTo>
                      <a:pt x="1304" y="1304"/>
                    </a:lnTo>
                    <a:lnTo>
                      <a:pt x="815" y="2064"/>
                    </a:lnTo>
                    <a:lnTo>
                      <a:pt x="435" y="2987"/>
                    </a:lnTo>
                    <a:lnTo>
                      <a:pt x="164" y="4001"/>
                    </a:lnTo>
                    <a:lnTo>
                      <a:pt x="19" y="5123"/>
                    </a:lnTo>
                    <a:lnTo>
                      <a:pt x="1" y="5720"/>
                    </a:lnTo>
                    <a:lnTo>
                      <a:pt x="19" y="6299"/>
                    </a:lnTo>
                    <a:lnTo>
                      <a:pt x="164" y="7422"/>
                    </a:lnTo>
                    <a:lnTo>
                      <a:pt x="435" y="8435"/>
                    </a:lnTo>
                    <a:lnTo>
                      <a:pt x="815" y="9358"/>
                    </a:lnTo>
                    <a:lnTo>
                      <a:pt x="1304" y="10119"/>
                    </a:lnTo>
                    <a:lnTo>
                      <a:pt x="1865" y="10752"/>
                    </a:lnTo>
                    <a:lnTo>
                      <a:pt x="2517" y="11168"/>
                    </a:lnTo>
                    <a:lnTo>
                      <a:pt x="3205" y="11404"/>
                    </a:lnTo>
                    <a:lnTo>
                      <a:pt x="3585" y="11422"/>
                    </a:lnTo>
                    <a:lnTo>
                      <a:pt x="3947" y="11404"/>
                    </a:lnTo>
                    <a:lnTo>
                      <a:pt x="4653" y="11168"/>
                    </a:lnTo>
                    <a:lnTo>
                      <a:pt x="5286" y="10752"/>
                    </a:lnTo>
                    <a:lnTo>
                      <a:pt x="5865" y="10119"/>
                    </a:lnTo>
                    <a:lnTo>
                      <a:pt x="6336" y="9358"/>
                    </a:lnTo>
                    <a:lnTo>
                      <a:pt x="6734" y="8435"/>
                    </a:lnTo>
                    <a:lnTo>
                      <a:pt x="7006" y="7422"/>
                    </a:lnTo>
                    <a:lnTo>
                      <a:pt x="7151" y="6299"/>
                    </a:lnTo>
                    <a:lnTo>
                      <a:pt x="7151" y="5720"/>
                    </a:lnTo>
                    <a:lnTo>
                      <a:pt x="7151" y="5123"/>
                    </a:lnTo>
                    <a:lnTo>
                      <a:pt x="7006" y="4001"/>
                    </a:lnTo>
                    <a:lnTo>
                      <a:pt x="6734" y="2987"/>
                    </a:lnTo>
                    <a:lnTo>
                      <a:pt x="6336" y="2064"/>
                    </a:lnTo>
                    <a:lnTo>
                      <a:pt x="5865" y="1304"/>
                    </a:lnTo>
                    <a:lnTo>
                      <a:pt x="5286" y="688"/>
                    </a:lnTo>
                    <a:lnTo>
                      <a:pt x="4653" y="254"/>
                    </a:lnTo>
                    <a:lnTo>
                      <a:pt x="3947" y="19"/>
                    </a:lnTo>
                    <a:lnTo>
                      <a:pt x="3585" y="0"/>
                    </a:lnTo>
                    <a:close/>
                  </a:path>
                </a:pathLst>
              </a:custGeom>
              <a:solidFill>
                <a:srgbClr val="FF938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35" name="Google Shape;1695;p46"/>
              <p:cNvSpPr/>
              <p:nvPr/>
            </p:nvSpPr>
            <p:spPr>
              <a:xfrm>
                <a:off x="772061" y="2394905"/>
                <a:ext cx="67855" cy="106389"/>
              </a:xfrm>
              <a:custGeom>
                <a:avLst/>
                <a:gdLst/>
                <a:ahLst/>
                <a:cxnLst/>
                <a:rect l="l" t="t" r="r" b="b"/>
                <a:pathLst>
                  <a:path w="2136" h="3349" extrusionOk="0">
                    <a:moveTo>
                      <a:pt x="1068" y="0"/>
                    </a:moveTo>
                    <a:lnTo>
                      <a:pt x="851" y="18"/>
                    </a:lnTo>
                    <a:lnTo>
                      <a:pt x="471" y="272"/>
                    </a:lnTo>
                    <a:lnTo>
                      <a:pt x="163" y="742"/>
                    </a:lnTo>
                    <a:lnTo>
                      <a:pt x="0" y="1340"/>
                    </a:lnTo>
                    <a:lnTo>
                      <a:pt x="0" y="1684"/>
                    </a:lnTo>
                    <a:lnTo>
                      <a:pt x="0" y="2009"/>
                    </a:lnTo>
                    <a:lnTo>
                      <a:pt x="163" y="2625"/>
                    </a:lnTo>
                    <a:lnTo>
                      <a:pt x="471" y="3077"/>
                    </a:lnTo>
                    <a:lnTo>
                      <a:pt x="851" y="3331"/>
                    </a:lnTo>
                    <a:lnTo>
                      <a:pt x="1068" y="3349"/>
                    </a:lnTo>
                    <a:lnTo>
                      <a:pt x="1285" y="3331"/>
                    </a:lnTo>
                    <a:lnTo>
                      <a:pt x="1665" y="3077"/>
                    </a:lnTo>
                    <a:lnTo>
                      <a:pt x="1955" y="2625"/>
                    </a:lnTo>
                    <a:lnTo>
                      <a:pt x="2118" y="2009"/>
                    </a:lnTo>
                    <a:lnTo>
                      <a:pt x="2136" y="1684"/>
                    </a:lnTo>
                    <a:lnTo>
                      <a:pt x="2118" y="1340"/>
                    </a:lnTo>
                    <a:lnTo>
                      <a:pt x="1955" y="742"/>
                    </a:lnTo>
                    <a:lnTo>
                      <a:pt x="1665" y="272"/>
                    </a:lnTo>
                    <a:lnTo>
                      <a:pt x="1285" y="18"/>
                    </a:lnTo>
                    <a:lnTo>
                      <a:pt x="1068" y="0"/>
                    </a:lnTo>
                    <a:close/>
                  </a:path>
                </a:pathLst>
              </a:custGeom>
              <a:solidFill>
                <a:srgbClr val="FF938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36" name="Google Shape;1696;p46"/>
              <p:cNvSpPr/>
              <p:nvPr/>
            </p:nvSpPr>
            <p:spPr>
              <a:xfrm>
                <a:off x="899131" y="2427657"/>
                <a:ext cx="90887" cy="122527"/>
              </a:xfrm>
              <a:custGeom>
                <a:avLst/>
                <a:gdLst/>
                <a:ahLst/>
                <a:cxnLst/>
                <a:rect l="l" t="t" r="r" b="b"/>
                <a:pathLst>
                  <a:path w="2861" h="3857" extrusionOk="0">
                    <a:moveTo>
                      <a:pt x="1430" y="1"/>
                    </a:moveTo>
                    <a:lnTo>
                      <a:pt x="1141" y="37"/>
                    </a:lnTo>
                    <a:lnTo>
                      <a:pt x="616" y="327"/>
                    </a:lnTo>
                    <a:lnTo>
                      <a:pt x="236" y="852"/>
                    </a:lnTo>
                    <a:lnTo>
                      <a:pt x="18" y="1539"/>
                    </a:lnTo>
                    <a:lnTo>
                      <a:pt x="0" y="1938"/>
                    </a:lnTo>
                    <a:lnTo>
                      <a:pt x="18" y="2336"/>
                    </a:lnTo>
                    <a:lnTo>
                      <a:pt x="236" y="3024"/>
                    </a:lnTo>
                    <a:lnTo>
                      <a:pt x="616" y="3549"/>
                    </a:lnTo>
                    <a:lnTo>
                      <a:pt x="1141" y="3838"/>
                    </a:lnTo>
                    <a:lnTo>
                      <a:pt x="1430" y="3856"/>
                    </a:lnTo>
                    <a:lnTo>
                      <a:pt x="1720" y="3838"/>
                    </a:lnTo>
                    <a:lnTo>
                      <a:pt x="2227" y="3549"/>
                    </a:lnTo>
                    <a:lnTo>
                      <a:pt x="2625" y="3024"/>
                    </a:lnTo>
                    <a:lnTo>
                      <a:pt x="2842" y="2336"/>
                    </a:lnTo>
                    <a:lnTo>
                      <a:pt x="2860" y="1938"/>
                    </a:lnTo>
                    <a:lnTo>
                      <a:pt x="2842" y="1539"/>
                    </a:lnTo>
                    <a:lnTo>
                      <a:pt x="2625" y="852"/>
                    </a:lnTo>
                    <a:lnTo>
                      <a:pt x="2227" y="327"/>
                    </a:lnTo>
                    <a:lnTo>
                      <a:pt x="1720" y="37"/>
                    </a:lnTo>
                    <a:lnTo>
                      <a:pt x="1430" y="1"/>
                    </a:lnTo>
                    <a:close/>
                  </a:path>
                </a:pathLst>
              </a:custGeom>
              <a:solidFill>
                <a:srgbClr val="FF938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37" name="Google Shape;1697;p46"/>
              <p:cNvSpPr/>
              <p:nvPr/>
            </p:nvSpPr>
            <p:spPr>
              <a:xfrm>
                <a:off x="389676" y="1789416"/>
                <a:ext cx="2222423" cy="1603147"/>
              </a:xfrm>
              <a:custGeom>
                <a:avLst/>
                <a:gdLst/>
                <a:ahLst/>
                <a:cxnLst/>
                <a:rect l="l" t="t" r="r" b="b"/>
                <a:pathLst>
                  <a:path w="69959" h="50465" extrusionOk="0">
                    <a:moveTo>
                      <a:pt x="33305" y="1"/>
                    </a:moveTo>
                    <a:lnTo>
                      <a:pt x="31766" y="91"/>
                    </a:lnTo>
                    <a:lnTo>
                      <a:pt x="30898" y="182"/>
                    </a:lnTo>
                    <a:lnTo>
                      <a:pt x="29196" y="453"/>
                    </a:lnTo>
                    <a:lnTo>
                      <a:pt x="27549" y="815"/>
                    </a:lnTo>
                    <a:lnTo>
                      <a:pt x="25956" y="1286"/>
                    </a:lnTo>
                    <a:lnTo>
                      <a:pt x="24400" y="1865"/>
                    </a:lnTo>
                    <a:lnTo>
                      <a:pt x="22879" y="2553"/>
                    </a:lnTo>
                    <a:lnTo>
                      <a:pt x="21413" y="3349"/>
                    </a:lnTo>
                    <a:lnTo>
                      <a:pt x="20001" y="4236"/>
                    </a:lnTo>
                    <a:lnTo>
                      <a:pt x="18607" y="5250"/>
                    </a:lnTo>
                    <a:lnTo>
                      <a:pt x="17268" y="6372"/>
                    </a:lnTo>
                    <a:lnTo>
                      <a:pt x="15983" y="7603"/>
                    </a:lnTo>
                    <a:lnTo>
                      <a:pt x="14716" y="8924"/>
                    </a:lnTo>
                    <a:lnTo>
                      <a:pt x="13503" y="10372"/>
                    </a:lnTo>
                    <a:lnTo>
                      <a:pt x="12327" y="11929"/>
                    </a:lnTo>
                    <a:lnTo>
                      <a:pt x="11186" y="13612"/>
                    </a:lnTo>
                    <a:lnTo>
                      <a:pt x="10082" y="15386"/>
                    </a:lnTo>
                    <a:lnTo>
                      <a:pt x="9557" y="16327"/>
                    </a:lnTo>
                    <a:lnTo>
                      <a:pt x="8707" y="17884"/>
                    </a:lnTo>
                    <a:lnTo>
                      <a:pt x="7132" y="21124"/>
                    </a:lnTo>
                    <a:lnTo>
                      <a:pt x="5720" y="24490"/>
                    </a:lnTo>
                    <a:lnTo>
                      <a:pt x="4453" y="27947"/>
                    </a:lnTo>
                    <a:lnTo>
                      <a:pt x="3313" y="31459"/>
                    </a:lnTo>
                    <a:lnTo>
                      <a:pt x="2263" y="35025"/>
                    </a:lnTo>
                    <a:lnTo>
                      <a:pt x="851" y="40419"/>
                    </a:lnTo>
                    <a:lnTo>
                      <a:pt x="18" y="43984"/>
                    </a:lnTo>
                    <a:lnTo>
                      <a:pt x="0" y="44057"/>
                    </a:lnTo>
                    <a:lnTo>
                      <a:pt x="37" y="44111"/>
                    </a:lnTo>
                    <a:lnTo>
                      <a:pt x="109" y="44202"/>
                    </a:lnTo>
                    <a:lnTo>
                      <a:pt x="779" y="44781"/>
                    </a:lnTo>
                    <a:lnTo>
                      <a:pt x="2263" y="45686"/>
                    </a:lnTo>
                    <a:lnTo>
                      <a:pt x="4109" y="46518"/>
                    </a:lnTo>
                    <a:lnTo>
                      <a:pt x="5684" y="47098"/>
                    </a:lnTo>
                    <a:lnTo>
                      <a:pt x="7602" y="47677"/>
                    </a:lnTo>
                    <a:lnTo>
                      <a:pt x="9883" y="48256"/>
                    </a:lnTo>
                    <a:lnTo>
                      <a:pt x="12562" y="48799"/>
                    </a:lnTo>
                    <a:lnTo>
                      <a:pt x="15675" y="49288"/>
                    </a:lnTo>
                    <a:lnTo>
                      <a:pt x="19223" y="49722"/>
                    </a:lnTo>
                    <a:lnTo>
                      <a:pt x="23277" y="50066"/>
                    </a:lnTo>
                    <a:lnTo>
                      <a:pt x="27839" y="50319"/>
                    </a:lnTo>
                    <a:lnTo>
                      <a:pt x="32925" y="50446"/>
                    </a:lnTo>
                    <a:lnTo>
                      <a:pt x="35712" y="50464"/>
                    </a:lnTo>
                    <a:lnTo>
                      <a:pt x="38500" y="50446"/>
                    </a:lnTo>
                    <a:lnTo>
                      <a:pt x="43568" y="50319"/>
                    </a:lnTo>
                    <a:lnTo>
                      <a:pt x="48075" y="50066"/>
                    </a:lnTo>
                    <a:lnTo>
                      <a:pt x="52039" y="49722"/>
                    </a:lnTo>
                    <a:lnTo>
                      <a:pt x="55514" y="49288"/>
                    </a:lnTo>
                    <a:lnTo>
                      <a:pt x="58501" y="48781"/>
                    </a:lnTo>
                    <a:lnTo>
                      <a:pt x="61053" y="48238"/>
                    </a:lnTo>
                    <a:lnTo>
                      <a:pt x="63207" y="47677"/>
                    </a:lnTo>
                    <a:lnTo>
                      <a:pt x="64999" y="47080"/>
                    </a:lnTo>
                    <a:lnTo>
                      <a:pt x="66447" y="46500"/>
                    </a:lnTo>
                    <a:lnTo>
                      <a:pt x="68076" y="45686"/>
                    </a:lnTo>
                    <a:lnTo>
                      <a:pt x="69361" y="44763"/>
                    </a:lnTo>
                    <a:lnTo>
                      <a:pt x="69904" y="44183"/>
                    </a:lnTo>
                    <a:lnTo>
                      <a:pt x="69958" y="44093"/>
                    </a:lnTo>
                    <a:lnTo>
                      <a:pt x="69687" y="43948"/>
                    </a:lnTo>
                    <a:lnTo>
                      <a:pt x="69650" y="44002"/>
                    </a:lnTo>
                    <a:lnTo>
                      <a:pt x="69144" y="44527"/>
                    </a:lnTo>
                    <a:lnTo>
                      <a:pt x="67895" y="45414"/>
                    </a:lnTo>
                    <a:lnTo>
                      <a:pt x="66266" y="46211"/>
                    </a:lnTo>
                    <a:lnTo>
                      <a:pt x="64836" y="46790"/>
                    </a:lnTo>
                    <a:lnTo>
                      <a:pt x="63062" y="47369"/>
                    </a:lnTo>
                    <a:lnTo>
                      <a:pt x="60926" y="47930"/>
                    </a:lnTo>
                    <a:lnTo>
                      <a:pt x="58374" y="48473"/>
                    </a:lnTo>
                    <a:lnTo>
                      <a:pt x="55405" y="48980"/>
                    </a:lnTo>
                    <a:lnTo>
                      <a:pt x="51948" y="49414"/>
                    </a:lnTo>
                    <a:lnTo>
                      <a:pt x="48002" y="49758"/>
                    </a:lnTo>
                    <a:lnTo>
                      <a:pt x="43532" y="50012"/>
                    </a:lnTo>
                    <a:lnTo>
                      <a:pt x="38482" y="50157"/>
                    </a:lnTo>
                    <a:lnTo>
                      <a:pt x="33088" y="50157"/>
                    </a:lnTo>
                    <a:lnTo>
                      <a:pt x="28237" y="50030"/>
                    </a:lnTo>
                    <a:lnTo>
                      <a:pt x="23875" y="49795"/>
                    </a:lnTo>
                    <a:lnTo>
                      <a:pt x="19983" y="49469"/>
                    </a:lnTo>
                    <a:lnTo>
                      <a:pt x="16526" y="49071"/>
                    </a:lnTo>
                    <a:lnTo>
                      <a:pt x="13485" y="48618"/>
                    </a:lnTo>
                    <a:lnTo>
                      <a:pt x="10824" y="48111"/>
                    </a:lnTo>
                    <a:lnTo>
                      <a:pt x="8526" y="47568"/>
                    </a:lnTo>
                    <a:lnTo>
                      <a:pt x="6571" y="47025"/>
                    </a:lnTo>
                    <a:lnTo>
                      <a:pt x="4942" y="46464"/>
                    </a:lnTo>
                    <a:lnTo>
                      <a:pt x="2987" y="45668"/>
                    </a:lnTo>
                    <a:lnTo>
                      <a:pt x="1322" y="44763"/>
                    </a:lnTo>
                    <a:lnTo>
                      <a:pt x="471" y="44129"/>
                    </a:lnTo>
                    <a:lnTo>
                      <a:pt x="326" y="43984"/>
                    </a:lnTo>
                    <a:lnTo>
                      <a:pt x="942" y="41324"/>
                    </a:lnTo>
                    <a:lnTo>
                      <a:pt x="2516" y="35115"/>
                    </a:lnTo>
                    <a:lnTo>
                      <a:pt x="4055" y="29993"/>
                    </a:lnTo>
                    <a:lnTo>
                      <a:pt x="5268" y="26499"/>
                    </a:lnTo>
                    <a:lnTo>
                      <a:pt x="6643" y="22988"/>
                    </a:lnTo>
                    <a:lnTo>
                      <a:pt x="8218" y="19513"/>
                    </a:lnTo>
                    <a:lnTo>
                      <a:pt x="10010" y="16164"/>
                    </a:lnTo>
                    <a:lnTo>
                      <a:pt x="12019" y="12960"/>
                    </a:lnTo>
                    <a:lnTo>
                      <a:pt x="13684" y="10734"/>
                    </a:lnTo>
                    <a:lnTo>
                      <a:pt x="14879" y="9304"/>
                    </a:lnTo>
                    <a:lnTo>
                      <a:pt x="16146" y="7965"/>
                    </a:lnTo>
                    <a:lnTo>
                      <a:pt x="17467" y="6716"/>
                    </a:lnTo>
                    <a:lnTo>
                      <a:pt x="18861" y="5539"/>
                    </a:lnTo>
                    <a:lnTo>
                      <a:pt x="20327" y="4471"/>
                    </a:lnTo>
                    <a:lnTo>
                      <a:pt x="21866" y="3512"/>
                    </a:lnTo>
                    <a:lnTo>
                      <a:pt x="23495" y="2643"/>
                    </a:lnTo>
                    <a:lnTo>
                      <a:pt x="25178" y="1919"/>
                    </a:lnTo>
                    <a:lnTo>
                      <a:pt x="26970" y="1304"/>
                    </a:lnTo>
                    <a:lnTo>
                      <a:pt x="28834" y="833"/>
                    </a:lnTo>
                    <a:lnTo>
                      <a:pt x="30771" y="507"/>
                    </a:lnTo>
                    <a:lnTo>
                      <a:pt x="31784" y="399"/>
                    </a:lnTo>
                    <a:lnTo>
                      <a:pt x="32617" y="344"/>
                    </a:lnTo>
                    <a:lnTo>
                      <a:pt x="34264" y="290"/>
                    </a:lnTo>
                    <a:lnTo>
                      <a:pt x="35893" y="344"/>
                    </a:lnTo>
                    <a:lnTo>
                      <a:pt x="37486" y="489"/>
                    </a:lnTo>
                    <a:lnTo>
                      <a:pt x="39079" y="706"/>
                    </a:lnTo>
                    <a:lnTo>
                      <a:pt x="40636" y="1014"/>
                    </a:lnTo>
                    <a:lnTo>
                      <a:pt x="42916" y="1630"/>
                    </a:lnTo>
                    <a:lnTo>
                      <a:pt x="45867" y="2697"/>
                    </a:lnTo>
                    <a:lnTo>
                      <a:pt x="48690" y="4055"/>
                    </a:lnTo>
                    <a:lnTo>
                      <a:pt x="51387" y="5666"/>
                    </a:lnTo>
                    <a:lnTo>
                      <a:pt x="53957" y="7512"/>
                    </a:lnTo>
                    <a:lnTo>
                      <a:pt x="56365" y="9539"/>
                    </a:lnTo>
                    <a:lnTo>
                      <a:pt x="58609" y="11766"/>
                    </a:lnTo>
                    <a:lnTo>
                      <a:pt x="60691" y="14155"/>
                    </a:lnTo>
                    <a:lnTo>
                      <a:pt x="62591" y="16653"/>
                    </a:lnTo>
                    <a:lnTo>
                      <a:pt x="64311" y="19259"/>
                    </a:lnTo>
                    <a:lnTo>
                      <a:pt x="65831" y="21956"/>
                    </a:lnTo>
                    <a:lnTo>
                      <a:pt x="67134" y="24708"/>
                    </a:lnTo>
                    <a:lnTo>
                      <a:pt x="68220" y="27495"/>
                    </a:lnTo>
                    <a:lnTo>
                      <a:pt x="68673" y="28907"/>
                    </a:lnTo>
                    <a:lnTo>
                      <a:pt x="68963" y="28816"/>
                    </a:lnTo>
                    <a:lnTo>
                      <a:pt x="68474" y="27296"/>
                    </a:lnTo>
                    <a:lnTo>
                      <a:pt x="67315" y="24345"/>
                    </a:lnTo>
                    <a:lnTo>
                      <a:pt x="65940" y="21468"/>
                    </a:lnTo>
                    <a:lnTo>
                      <a:pt x="64383" y="18698"/>
                    </a:lnTo>
                    <a:lnTo>
                      <a:pt x="62609" y="16056"/>
                    </a:lnTo>
                    <a:lnTo>
                      <a:pt x="60673" y="13558"/>
                    </a:lnTo>
                    <a:lnTo>
                      <a:pt x="58573" y="11205"/>
                    </a:lnTo>
                    <a:lnTo>
                      <a:pt x="56310" y="9015"/>
                    </a:lnTo>
                    <a:lnTo>
                      <a:pt x="55116" y="8001"/>
                    </a:lnTo>
                    <a:lnTo>
                      <a:pt x="53776" y="6933"/>
                    </a:lnTo>
                    <a:lnTo>
                      <a:pt x="51043" y="5032"/>
                    </a:lnTo>
                    <a:lnTo>
                      <a:pt x="48238" y="3422"/>
                    </a:lnTo>
                    <a:lnTo>
                      <a:pt x="45342" y="2118"/>
                    </a:lnTo>
                    <a:lnTo>
                      <a:pt x="42391" y="1123"/>
                    </a:lnTo>
                    <a:lnTo>
                      <a:pt x="39405" y="435"/>
                    </a:lnTo>
                    <a:lnTo>
                      <a:pt x="36364" y="55"/>
                    </a:lnTo>
                    <a:lnTo>
                      <a:pt x="33305" y="1"/>
                    </a:lnTo>
                    <a:close/>
                  </a:path>
                </a:pathLst>
              </a:custGeom>
              <a:solidFill>
                <a:srgbClr val="19191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38" name="Google Shape;1698;p46"/>
              <p:cNvSpPr/>
              <p:nvPr/>
            </p:nvSpPr>
            <p:spPr>
              <a:xfrm>
                <a:off x="2571214" y="2704829"/>
                <a:ext cx="53528" cy="483597"/>
              </a:xfrm>
              <a:custGeom>
                <a:avLst/>
                <a:gdLst/>
                <a:ahLst/>
                <a:cxnLst/>
                <a:rect l="l" t="t" r="r" b="b"/>
                <a:pathLst>
                  <a:path w="1685" h="15223" extrusionOk="0">
                    <a:moveTo>
                      <a:pt x="291" y="0"/>
                    </a:moveTo>
                    <a:lnTo>
                      <a:pt x="1" y="73"/>
                    </a:lnTo>
                    <a:lnTo>
                      <a:pt x="254" y="996"/>
                    </a:lnTo>
                    <a:lnTo>
                      <a:pt x="689" y="2842"/>
                    </a:lnTo>
                    <a:lnTo>
                      <a:pt x="997" y="4688"/>
                    </a:lnTo>
                    <a:lnTo>
                      <a:pt x="1232" y="6553"/>
                    </a:lnTo>
                    <a:lnTo>
                      <a:pt x="1359" y="8435"/>
                    </a:lnTo>
                    <a:lnTo>
                      <a:pt x="1377" y="10336"/>
                    </a:lnTo>
                    <a:lnTo>
                      <a:pt x="1304" y="12254"/>
                    </a:lnTo>
                    <a:lnTo>
                      <a:pt x="1123" y="14191"/>
                    </a:lnTo>
                    <a:lnTo>
                      <a:pt x="997" y="15186"/>
                    </a:lnTo>
                    <a:lnTo>
                      <a:pt x="1304" y="15223"/>
                    </a:lnTo>
                    <a:lnTo>
                      <a:pt x="1431" y="14227"/>
                    </a:lnTo>
                    <a:lnTo>
                      <a:pt x="1612" y="12272"/>
                    </a:lnTo>
                    <a:lnTo>
                      <a:pt x="1684" y="10336"/>
                    </a:lnTo>
                    <a:lnTo>
                      <a:pt x="1648" y="8435"/>
                    </a:lnTo>
                    <a:lnTo>
                      <a:pt x="1521" y="6535"/>
                    </a:lnTo>
                    <a:lnTo>
                      <a:pt x="1304" y="4652"/>
                    </a:lnTo>
                    <a:lnTo>
                      <a:pt x="978" y="2788"/>
                    </a:lnTo>
                    <a:lnTo>
                      <a:pt x="544" y="923"/>
                    </a:lnTo>
                    <a:lnTo>
                      <a:pt x="291" y="0"/>
                    </a:ln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grpSp>
      </p:grpSp>
      <p:grpSp>
        <p:nvGrpSpPr>
          <p:cNvPr id="45" name="Google Shape;1699;p46"/>
          <p:cNvGrpSpPr/>
          <p:nvPr/>
        </p:nvGrpSpPr>
        <p:grpSpPr>
          <a:xfrm>
            <a:off x="-78828" y="5861052"/>
            <a:ext cx="12357877" cy="1034952"/>
            <a:chOff x="-34950" y="3958025"/>
            <a:chExt cx="9213900" cy="1185485"/>
          </a:xfrm>
        </p:grpSpPr>
        <p:sp>
          <p:nvSpPr>
            <p:cNvPr id="46" name="Google Shape;1700;p46"/>
            <p:cNvSpPr/>
            <p:nvPr/>
          </p:nvSpPr>
          <p:spPr>
            <a:xfrm>
              <a:off x="-34950" y="3958025"/>
              <a:ext cx="9213888" cy="646417"/>
            </a:xfrm>
            <a:custGeom>
              <a:avLst/>
              <a:gdLst/>
              <a:ahLst/>
              <a:cxnLst/>
              <a:rect l="l" t="t" r="r" b="b"/>
              <a:pathLst>
                <a:path w="281512" h="19750" extrusionOk="0">
                  <a:moveTo>
                    <a:pt x="0" y="0"/>
                  </a:moveTo>
                  <a:lnTo>
                    <a:pt x="0" y="19750"/>
                  </a:lnTo>
                  <a:lnTo>
                    <a:pt x="281511" y="19750"/>
                  </a:lnTo>
                  <a:lnTo>
                    <a:pt x="281511" y="3229"/>
                  </a:lnTo>
                  <a:lnTo>
                    <a:pt x="281221" y="3220"/>
                  </a:lnTo>
                  <a:lnTo>
                    <a:pt x="280693" y="3141"/>
                  </a:lnTo>
                  <a:lnTo>
                    <a:pt x="280227" y="3000"/>
                  </a:lnTo>
                  <a:lnTo>
                    <a:pt x="279813" y="2806"/>
                  </a:lnTo>
                  <a:lnTo>
                    <a:pt x="279268" y="2446"/>
                  </a:lnTo>
                  <a:lnTo>
                    <a:pt x="278643" y="1856"/>
                  </a:lnTo>
                  <a:lnTo>
                    <a:pt x="278353" y="1540"/>
                  </a:lnTo>
                  <a:lnTo>
                    <a:pt x="278080" y="1249"/>
                  </a:lnTo>
                  <a:lnTo>
                    <a:pt x="277508" y="704"/>
                  </a:lnTo>
                  <a:lnTo>
                    <a:pt x="277016" y="370"/>
                  </a:lnTo>
                  <a:lnTo>
                    <a:pt x="276655" y="194"/>
                  </a:lnTo>
                  <a:lnTo>
                    <a:pt x="276241" y="70"/>
                  </a:lnTo>
                  <a:lnTo>
                    <a:pt x="275775" y="9"/>
                  </a:lnTo>
                  <a:lnTo>
                    <a:pt x="275520" y="0"/>
                  </a:lnTo>
                  <a:lnTo>
                    <a:pt x="275265" y="9"/>
                  </a:lnTo>
                  <a:lnTo>
                    <a:pt x="274799" y="70"/>
                  </a:lnTo>
                  <a:lnTo>
                    <a:pt x="274385" y="194"/>
                  </a:lnTo>
                  <a:lnTo>
                    <a:pt x="274025" y="370"/>
                  </a:lnTo>
                  <a:lnTo>
                    <a:pt x="273532" y="704"/>
                  </a:lnTo>
                  <a:lnTo>
                    <a:pt x="272960" y="1249"/>
                  </a:lnTo>
                  <a:lnTo>
                    <a:pt x="272687" y="1540"/>
                  </a:lnTo>
                  <a:lnTo>
                    <a:pt x="272397" y="1856"/>
                  </a:lnTo>
                  <a:lnTo>
                    <a:pt x="271773" y="2446"/>
                  </a:lnTo>
                  <a:lnTo>
                    <a:pt x="271227" y="2806"/>
                  </a:lnTo>
                  <a:lnTo>
                    <a:pt x="270814" y="3000"/>
                  </a:lnTo>
                  <a:lnTo>
                    <a:pt x="270347" y="3141"/>
                  </a:lnTo>
                  <a:lnTo>
                    <a:pt x="269820" y="3220"/>
                  </a:lnTo>
                  <a:lnTo>
                    <a:pt x="269529" y="3229"/>
                  </a:lnTo>
                  <a:lnTo>
                    <a:pt x="269239" y="3220"/>
                  </a:lnTo>
                  <a:lnTo>
                    <a:pt x="268711" y="3141"/>
                  </a:lnTo>
                  <a:lnTo>
                    <a:pt x="268245" y="3000"/>
                  </a:lnTo>
                  <a:lnTo>
                    <a:pt x="267831" y="2806"/>
                  </a:lnTo>
                  <a:lnTo>
                    <a:pt x="267286" y="2446"/>
                  </a:lnTo>
                  <a:lnTo>
                    <a:pt x="266661" y="1856"/>
                  </a:lnTo>
                  <a:lnTo>
                    <a:pt x="266371" y="1540"/>
                  </a:lnTo>
                  <a:lnTo>
                    <a:pt x="266098" y="1249"/>
                  </a:lnTo>
                  <a:lnTo>
                    <a:pt x="265526" y="704"/>
                  </a:lnTo>
                  <a:lnTo>
                    <a:pt x="265034" y="370"/>
                  </a:lnTo>
                  <a:lnTo>
                    <a:pt x="264673" y="194"/>
                  </a:lnTo>
                  <a:lnTo>
                    <a:pt x="264260" y="70"/>
                  </a:lnTo>
                  <a:lnTo>
                    <a:pt x="263793" y="9"/>
                  </a:lnTo>
                  <a:lnTo>
                    <a:pt x="263538" y="0"/>
                  </a:lnTo>
                  <a:lnTo>
                    <a:pt x="263283" y="9"/>
                  </a:lnTo>
                  <a:lnTo>
                    <a:pt x="262817" y="70"/>
                  </a:lnTo>
                  <a:lnTo>
                    <a:pt x="262403" y="194"/>
                  </a:lnTo>
                  <a:lnTo>
                    <a:pt x="262043" y="370"/>
                  </a:lnTo>
                  <a:lnTo>
                    <a:pt x="261550" y="704"/>
                  </a:lnTo>
                  <a:lnTo>
                    <a:pt x="260978" y="1249"/>
                  </a:lnTo>
                  <a:lnTo>
                    <a:pt x="260706" y="1540"/>
                  </a:lnTo>
                  <a:lnTo>
                    <a:pt x="260415" y="1856"/>
                  </a:lnTo>
                  <a:lnTo>
                    <a:pt x="259791" y="2446"/>
                  </a:lnTo>
                  <a:lnTo>
                    <a:pt x="259245" y="2806"/>
                  </a:lnTo>
                  <a:lnTo>
                    <a:pt x="258832" y="3000"/>
                  </a:lnTo>
                  <a:lnTo>
                    <a:pt x="258366" y="3141"/>
                  </a:lnTo>
                  <a:lnTo>
                    <a:pt x="257838" y="3220"/>
                  </a:lnTo>
                  <a:lnTo>
                    <a:pt x="257547" y="3229"/>
                  </a:lnTo>
                  <a:lnTo>
                    <a:pt x="257257" y="3220"/>
                  </a:lnTo>
                  <a:lnTo>
                    <a:pt x="256729" y="3141"/>
                  </a:lnTo>
                  <a:lnTo>
                    <a:pt x="256263" y="3000"/>
                  </a:lnTo>
                  <a:lnTo>
                    <a:pt x="255850" y="2806"/>
                  </a:lnTo>
                  <a:lnTo>
                    <a:pt x="255304" y="2446"/>
                  </a:lnTo>
                  <a:lnTo>
                    <a:pt x="254680" y="1856"/>
                  </a:lnTo>
                  <a:lnTo>
                    <a:pt x="254389" y="1540"/>
                  </a:lnTo>
                  <a:lnTo>
                    <a:pt x="254116" y="1249"/>
                  </a:lnTo>
                  <a:lnTo>
                    <a:pt x="253545" y="704"/>
                  </a:lnTo>
                  <a:lnTo>
                    <a:pt x="253052" y="370"/>
                  </a:lnTo>
                  <a:lnTo>
                    <a:pt x="252691" y="194"/>
                  </a:lnTo>
                  <a:lnTo>
                    <a:pt x="252278" y="70"/>
                  </a:lnTo>
                  <a:lnTo>
                    <a:pt x="251812" y="9"/>
                  </a:lnTo>
                  <a:lnTo>
                    <a:pt x="251557" y="0"/>
                  </a:lnTo>
                  <a:lnTo>
                    <a:pt x="251301" y="9"/>
                  </a:lnTo>
                  <a:lnTo>
                    <a:pt x="250835" y="70"/>
                  </a:lnTo>
                  <a:lnTo>
                    <a:pt x="250422" y="194"/>
                  </a:lnTo>
                  <a:lnTo>
                    <a:pt x="250061" y="370"/>
                  </a:lnTo>
                  <a:lnTo>
                    <a:pt x="249568" y="704"/>
                  </a:lnTo>
                  <a:lnTo>
                    <a:pt x="248997" y="1249"/>
                  </a:lnTo>
                  <a:lnTo>
                    <a:pt x="248724" y="1540"/>
                  </a:lnTo>
                  <a:lnTo>
                    <a:pt x="248433" y="1856"/>
                  </a:lnTo>
                  <a:lnTo>
                    <a:pt x="247809" y="2446"/>
                  </a:lnTo>
                  <a:lnTo>
                    <a:pt x="247263" y="2806"/>
                  </a:lnTo>
                  <a:lnTo>
                    <a:pt x="246850" y="3000"/>
                  </a:lnTo>
                  <a:lnTo>
                    <a:pt x="246384" y="3141"/>
                  </a:lnTo>
                  <a:lnTo>
                    <a:pt x="245856" y="3220"/>
                  </a:lnTo>
                  <a:lnTo>
                    <a:pt x="245566" y="3229"/>
                  </a:lnTo>
                  <a:lnTo>
                    <a:pt x="245275" y="3220"/>
                  </a:lnTo>
                  <a:lnTo>
                    <a:pt x="244747" y="3141"/>
                  </a:lnTo>
                  <a:lnTo>
                    <a:pt x="244281" y="3000"/>
                  </a:lnTo>
                  <a:lnTo>
                    <a:pt x="243868" y="2806"/>
                  </a:lnTo>
                  <a:lnTo>
                    <a:pt x="243322" y="2446"/>
                  </a:lnTo>
                  <a:lnTo>
                    <a:pt x="242698" y="1856"/>
                  </a:lnTo>
                  <a:lnTo>
                    <a:pt x="242407" y="1540"/>
                  </a:lnTo>
                  <a:lnTo>
                    <a:pt x="242135" y="1249"/>
                  </a:lnTo>
                  <a:lnTo>
                    <a:pt x="241563" y="704"/>
                  </a:lnTo>
                  <a:lnTo>
                    <a:pt x="241079" y="370"/>
                  </a:lnTo>
                  <a:lnTo>
                    <a:pt x="240710" y="194"/>
                  </a:lnTo>
                  <a:lnTo>
                    <a:pt x="240296" y="70"/>
                  </a:lnTo>
                  <a:lnTo>
                    <a:pt x="239839" y="9"/>
                  </a:lnTo>
                  <a:lnTo>
                    <a:pt x="239575" y="0"/>
                  </a:lnTo>
                  <a:lnTo>
                    <a:pt x="239320" y="9"/>
                  </a:lnTo>
                  <a:lnTo>
                    <a:pt x="238853" y="70"/>
                  </a:lnTo>
                  <a:lnTo>
                    <a:pt x="238449" y="194"/>
                  </a:lnTo>
                  <a:lnTo>
                    <a:pt x="238079" y="370"/>
                  </a:lnTo>
                  <a:lnTo>
                    <a:pt x="237595" y="704"/>
                  </a:lnTo>
                  <a:lnTo>
                    <a:pt x="237015" y="1249"/>
                  </a:lnTo>
                  <a:lnTo>
                    <a:pt x="236742" y="1540"/>
                  </a:lnTo>
                  <a:lnTo>
                    <a:pt x="236452" y="1856"/>
                  </a:lnTo>
                  <a:lnTo>
                    <a:pt x="235836" y="2446"/>
                  </a:lnTo>
                  <a:lnTo>
                    <a:pt x="235290" y="2806"/>
                  </a:lnTo>
                  <a:lnTo>
                    <a:pt x="234877" y="3000"/>
                  </a:lnTo>
                  <a:lnTo>
                    <a:pt x="234411" y="3141"/>
                  </a:lnTo>
                  <a:lnTo>
                    <a:pt x="233883" y="3220"/>
                  </a:lnTo>
                  <a:lnTo>
                    <a:pt x="233584" y="3229"/>
                  </a:lnTo>
                  <a:lnTo>
                    <a:pt x="233293" y="3220"/>
                  </a:lnTo>
                  <a:lnTo>
                    <a:pt x="232766" y="3141"/>
                  </a:lnTo>
                  <a:lnTo>
                    <a:pt x="232299" y="3000"/>
                  </a:lnTo>
                  <a:lnTo>
                    <a:pt x="231886" y="2806"/>
                  </a:lnTo>
                  <a:lnTo>
                    <a:pt x="231341" y="2446"/>
                  </a:lnTo>
                  <a:lnTo>
                    <a:pt x="230725" y="1856"/>
                  </a:lnTo>
                  <a:lnTo>
                    <a:pt x="230434" y="1540"/>
                  </a:lnTo>
                  <a:lnTo>
                    <a:pt x="230153" y="1249"/>
                  </a:lnTo>
                  <a:lnTo>
                    <a:pt x="229581" y="704"/>
                  </a:lnTo>
                  <a:lnTo>
                    <a:pt x="229097" y="370"/>
                  </a:lnTo>
                  <a:lnTo>
                    <a:pt x="228728" y="194"/>
                  </a:lnTo>
                  <a:lnTo>
                    <a:pt x="228323" y="70"/>
                  </a:lnTo>
                  <a:lnTo>
                    <a:pt x="227857" y="9"/>
                  </a:lnTo>
                  <a:lnTo>
                    <a:pt x="227602" y="0"/>
                  </a:lnTo>
                  <a:lnTo>
                    <a:pt x="227338" y="9"/>
                  </a:lnTo>
                  <a:lnTo>
                    <a:pt x="226880" y="70"/>
                  </a:lnTo>
                  <a:lnTo>
                    <a:pt x="226467" y="194"/>
                  </a:lnTo>
                  <a:lnTo>
                    <a:pt x="226097" y="370"/>
                  </a:lnTo>
                  <a:lnTo>
                    <a:pt x="225614" y="704"/>
                  </a:lnTo>
                  <a:lnTo>
                    <a:pt x="225042" y="1249"/>
                  </a:lnTo>
                  <a:lnTo>
                    <a:pt x="224760" y="1540"/>
                  </a:lnTo>
                  <a:lnTo>
                    <a:pt x="224479" y="1856"/>
                  </a:lnTo>
                  <a:lnTo>
                    <a:pt x="223854" y="2446"/>
                  </a:lnTo>
                  <a:lnTo>
                    <a:pt x="223309" y="2806"/>
                  </a:lnTo>
                  <a:lnTo>
                    <a:pt x="222895" y="3000"/>
                  </a:lnTo>
                  <a:lnTo>
                    <a:pt x="222429" y="3141"/>
                  </a:lnTo>
                  <a:lnTo>
                    <a:pt x="221901" y="3220"/>
                  </a:lnTo>
                  <a:lnTo>
                    <a:pt x="221611" y="3229"/>
                  </a:lnTo>
                  <a:lnTo>
                    <a:pt x="221312" y="3220"/>
                  </a:lnTo>
                  <a:lnTo>
                    <a:pt x="220784" y="3141"/>
                  </a:lnTo>
                  <a:lnTo>
                    <a:pt x="220326" y="3000"/>
                  </a:lnTo>
                  <a:lnTo>
                    <a:pt x="219913" y="2806"/>
                  </a:lnTo>
                  <a:lnTo>
                    <a:pt x="219359" y="2446"/>
                  </a:lnTo>
                  <a:lnTo>
                    <a:pt x="218743" y="1856"/>
                  </a:lnTo>
                  <a:lnTo>
                    <a:pt x="218453" y="1540"/>
                  </a:lnTo>
                  <a:lnTo>
                    <a:pt x="218180" y="1249"/>
                  </a:lnTo>
                  <a:lnTo>
                    <a:pt x="217608" y="704"/>
                  </a:lnTo>
                  <a:lnTo>
                    <a:pt x="217115" y="370"/>
                  </a:lnTo>
                  <a:lnTo>
                    <a:pt x="216746" y="194"/>
                  </a:lnTo>
                  <a:lnTo>
                    <a:pt x="216341" y="70"/>
                  </a:lnTo>
                  <a:lnTo>
                    <a:pt x="215875" y="9"/>
                  </a:lnTo>
                  <a:lnTo>
                    <a:pt x="215620" y="0"/>
                  </a:lnTo>
                  <a:lnTo>
                    <a:pt x="215365" y="9"/>
                  </a:lnTo>
                  <a:lnTo>
                    <a:pt x="214899" y="70"/>
                  </a:lnTo>
                  <a:lnTo>
                    <a:pt x="214485" y="194"/>
                  </a:lnTo>
                  <a:lnTo>
                    <a:pt x="214116" y="370"/>
                  </a:lnTo>
                  <a:lnTo>
                    <a:pt x="213632" y="704"/>
                  </a:lnTo>
                  <a:lnTo>
                    <a:pt x="213060" y="1249"/>
                  </a:lnTo>
                  <a:lnTo>
                    <a:pt x="212787" y="1540"/>
                  </a:lnTo>
                  <a:lnTo>
                    <a:pt x="212497" y="1856"/>
                  </a:lnTo>
                  <a:lnTo>
                    <a:pt x="211872" y="2446"/>
                  </a:lnTo>
                  <a:lnTo>
                    <a:pt x="211327" y="2806"/>
                  </a:lnTo>
                  <a:lnTo>
                    <a:pt x="210913" y="3000"/>
                  </a:lnTo>
                  <a:lnTo>
                    <a:pt x="210447" y="3141"/>
                  </a:lnTo>
                  <a:lnTo>
                    <a:pt x="209919" y="3220"/>
                  </a:lnTo>
                  <a:lnTo>
                    <a:pt x="209629" y="3229"/>
                  </a:lnTo>
                  <a:lnTo>
                    <a:pt x="209339" y="3220"/>
                  </a:lnTo>
                  <a:lnTo>
                    <a:pt x="208811" y="3141"/>
                  </a:lnTo>
                  <a:lnTo>
                    <a:pt x="208345" y="3000"/>
                  </a:lnTo>
                  <a:lnTo>
                    <a:pt x="207931" y="2806"/>
                  </a:lnTo>
                  <a:lnTo>
                    <a:pt x="207386" y="2446"/>
                  </a:lnTo>
                  <a:lnTo>
                    <a:pt x="206761" y="1856"/>
                  </a:lnTo>
                  <a:lnTo>
                    <a:pt x="206471" y="1540"/>
                  </a:lnTo>
                  <a:lnTo>
                    <a:pt x="206198" y="1249"/>
                  </a:lnTo>
                  <a:lnTo>
                    <a:pt x="205626" y="704"/>
                  </a:lnTo>
                  <a:lnTo>
                    <a:pt x="205134" y="370"/>
                  </a:lnTo>
                  <a:lnTo>
                    <a:pt x="204773" y="194"/>
                  </a:lnTo>
                  <a:lnTo>
                    <a:pt x="204359" y="70"/>
                  </a:lnTo>
                  <a:lnTo>
                    <a:pt x="203893" y="9"/>
                  </a:lnTo>
                  <a:lnTo>
                    <a:pt x="203638" y="0"/>
                  </a:lnTo>
                  <a:lnTo>
                    <a:pt x="203383" y="9"/>
                  </a:lnTo>
                  <a:lnTo>
                    <a:pt x="202917" y="70"/>
                  </a:lnTo>
                  <a:lnTo>
                    <a:pt x="202503" y="194"/>
                  </a:lnTo>
                  <a:lnTo>
                    <a:pt x="202143" y="370"/>
                  </a:lnTo>
                  <a:lnTo>
                    <a:pt x="201650" y="704"/>
                  </a:lnTo>
                  <a:lnTo>
                    <a:pt x="201078" y="1249"/>
                  </a:lnTo>
                  <a:lnTo>
                    <a:pt x="200805" y="1540"/>
                  </a:lnTo>
                  <a:lnTo>
                    <a:pt x="200515" y="1856"/>
                  </a:lnTo>
                  <a:lnTo>
                    <a:pt x="199890" y="2446"/>
                  </a:lnTo>
                  <a:lnTo>
                    <a:pt x="199345" y="2806"/>
                  </a:lnTo>
                  <a:lnTo>
                    <a:pt x="198932" y="3000"/>
                  </a:lnTo>
                  <a:lnTo>
                    <a:pt x="198465" y="3141"/>
                  </a:lnTo>
                  <a:lnTo>
                    <a:pt x="197946" y="3220"/>
                  </a:lnTo>
                  <a:lnTo>
                    <a:pt x="197647" y="3229"/>
                  </a:lnTo>
                  <a:lnTo>
                    <a:pt x="197357" y="3220"/>
                  </a:lnTo>
                  <a:lnTo>
                    <a:pt x="196829" y="3141"/>
                  </a:lnTo>
                  <a:lnTo>
                    <a:pt x="196363" y="3000"/>
                  </a:lnTo>
                  <a:lnTo>
                    <a:pt x="195949" y="2806"/>
                  </a:lnTo>
                  <a:lnTo>
                    <a:pt x="195404" y="2446"/>
                  </a:lnTo>
                  <a:lnTo>
                    <a:pt x="194779" y="1856"/>
                  </a:lnTo>
                  <a:lnTo>
                    <a:pt x="194489" y="1540"/>
                  </a:lnTo>
                  <a:lnTo>
                    <a:pt x="194216" y="1249"/>
                  </a:lnTo>
                  <a:lnTo>
                    <a:pt x="193644" y="704"/>
                  </a:lnTo>
                  <a:lnTo>
                    <a:pt x="193161" y="370"/>
                  </a:lnTo>
                  <a:lnTo>
                    <a:pt x="192791" y="194"/>
                  </a:lnTo>
                  <a:lnTo>
                    <a:pt x="192378" y="70"/>
                  </a:lnTo>
                  <a:lnTo>
                    <a:pt x="191920" y="9"/>
                  </a:lnTo>
                  <a:lnTo>
                    <a:pt x="191656" y="0"/>
                  </a:lnTo>
                  <a:lnTo>
                    <a:pt x="191401" y="9"/>
                  </a:lnTo>
                  <a:lnTo>
                    <a:pt x="190935" y="70"/>
                  </a:lnTo>
                  <a:lnTo>
                    <a:pt x="190530" y="194"/>
                  </a:lnTo>
                  <a:lnTo>
                    <a:pt x="190161" y="370"/>
                  </a:lnTo>
                  <a:lnTo>
                    <a:pt x="189677" y="704"/>
                  </a:lnTo>
                  <a:lnTo>
                    <a:pt x="189096" y="1249"/>
                  </a:lnTo>
                  <a:lnTo>
                    <a:pt x="188824" y="1540"/>
                  </a:lnTo>
                  <a:lnTo>
                    <a:pt x="188533" y="1856"/>
                  </a:lnTo>
                  <a:lnTo>
                    <a:pt x="187917" y="2446"/>
                  </a:lnTo>
                  <a:lnTo>
                    <a:pt x="187372" y="2806"/>
                  </a:lnTo>
                  <a:lnTo>
                    <a:pt x="186959" y="3000"/>
                  </a:lnTo>
                  <a:lnTo>
                    <a:pt x="186492" y="3141"/>
                  </a:lnTo>
                  <a:lnTo>
                    <a:pt x="185964" y="3220"/>
                  </a:lnTo>
                  <a:lnTo>
                    <a:pt x="185665" y="3229"/>
                  </a:lnTo>
                  <a:lnTo>
                    <a:pt x="185375" y="3220"/>
                  </a:lnTo>
                  <a:lnTo>
                    <a:pt x="184847" y="3141"/>
                  </a:lnTo>
                  <a:lnTo>
                    <a:pt x="184381" y="3000"/>
                  </a:lnTo>
                  <a:lnTo>
                    <a:pt x="183968" y="2806"/>
                  </a:lnTo>
                  <a:lnTo>
                    <a:pt x="183422" y="2446"/>
                  </a:lnTo>
                  <a:lnTo>
                    <a:pt x="182806" y="1856"/>
                  </a:lnTo>
                  <a:lnTo>
                    <a:pt x="182516" y="1540"/>
                  </a:lnTo>
                  <a:lnTo>
                    <a:pt x="182243" y="1249"/>
                  </a:lnTo>
                  <a:lnTo>
                    <a:pt x="181663" y="704"/>
                  </a:lnTo>
                  <a:lnTo>
                    <a:pt x="181179" y="370"/>
                  </a:lnTo>
                  <a:lnTo>
                    <a:pt x="180809" y="194"/>
                  </a:lnTo>
                  <a:lnTo>
                    <a:pt x="180405" y="70"/>
                  </a:lnTo>
                  <a:lnTo>
                    <a:pt x="179938" y="9"/>
                  </a:lnTo>
                  <a:lnTo>
                    <a:pt x="179683" y="0"/>
                  </a:lnTo>
                  <a:lnTo>
                    <a:pt x="179419" y="9"/>
                  </a:lnTo>
                  <a:lnTo>
                    <a:pt x="178962" y="70"/>
                  </a:lnTo>
                  <a:lnTo>
                    <a:pt x="178548" y="194"/>
                  </a:lnTo>
                  <a:lnTo>
                    <a:pt x="178179" y="370"/>
                  </a:lnTo>
                  <a:lnTo>
                    <a:pt x="177695" y="704"/>
                  </a:lnTo>
                  <a:lnTo>
                    <a:pt x="177123" y="1249"/>
                  </a:lnTo>
                  <a:lnTo>
                    <a:pt x="176851" y="1540"/>
                  </a:lnTo>
                  <a:lnTo>
                    <a:pt x="176560" y="1856"/>
                  </a:lnTo>
                  <a:lnTo>
                    <a:pt x="175936" y="2446"/>
                  </a:lnTo>
                  <a:lnTo>
                    <a:pt x="175390" y="2806"/>
                  </a:lnTo>
                  <a:lnTo>
                    <a:pt x="174977" y="3000"/>
                  </a:lnTo>
                  <a:lnTo>
                    <a:pt x="174511" y="3141"/>
                  </a:lnTo>
                  <a:lnTo>
                    <a:pt x="173983" y="3220"/>
                  </a:lnTo>
                  <a:lnTo>
                    <a:pt x="173692" y="3229"/>
                  </a:lnTo>
                  <a:lnTo>
                    <a:pt x="173402" y="3220"/>
                  </a:lnTo>
                  <a:lnTo>
                    <a:pt x="172874" y="3141"/>
                  </a:lnTo>
                  <a:lnTo>
                    <a:pt x="172408" y="3000"/>
                  </a:lnTo>
                  <a:lnTo>
                    <a:pt x="171995" y="2806"/>
                  </a:lnTo>
                  <a:lnTo>
                    <a:pt x="171449" y="2446"/>
                  </a:lnTo>
                  <a:lnTo>
                    <a:pt x="170824" y="1856"/>
                  </a:lnTo>
                  <a:lnTo>
                    <a:pt x="170534" y="1540"/>
                  </a:lnTo>
                  <a:lnTo>
                    <a:pt x="170261" y="1249"/>
                  </a:lnTo>
                  <a:lnTo>
                    <a:pt x="169690" y="704"/>
                  </a:lnTo>
                  <a:lnTo>
                    <a:pt x="169197" y="370"/>
                  </a:lnTo>
                  <a:lnTo>
                    <a:pt x="168836" y="194"/>
                  </a:lnTo>
                  <a:lnTo>
                    <a:pt x="168423" y="70"/>
                  </a:lnTo>
                  <a:lnTo>
                    <a:pt x="167957" y="9"/>
                  </a:lnTo>
                  <a:lnTo>
                    <a:pt x="167701" y="0"/>
                  </a:lnTo>
                  <a:lnTo>
                    <a:pt x="167446" y="9"/>
                  </a:lnTo>
                  <a:lnTo>
                    <a:pt x="166980" y="70"/>
                  </a:lnTo>
                  <a:lnTo>
                    <a:pt x="166567" y="194"/>
                  </a:lnTo>
                  <a:lnTo>
                    <a:pt x="166206" y="370"/>
                  </a:lnTo>
                  <a:lnTo>
                    <a:pt x="165713" y="704"/>
                  </a:lnTo>
                  <a:lnTo>
                    <a:pt x="165141" y="1249"/>
                  </a:lnTo>
                  <a:lnTo>
                    <a:pt x="164869" y="1540"/>
                  </a:lnTo>
                  <a:lnTo>
                    <a:pt x="164578" y="1856"/>
                  </a:lnTo>
                  <a:lnTo>
                    <a:pt x="163954" y="2446"/>
                  </a:lnTo>
                  <a:lnTo>
                    <a:pt x="163408" y="2806"/>
                  </a:lnTo>
                  <a:lnTo>
                    <a:pt x="162995" y="3000"/>
                  </a:lnTo>
                  <a:lnTo>
                    <a:pt x="162529" y="3141"/>
                  </a:lnTo>
                  <a:lnTo>
                    <a:pt x="162010" y="3220"/>
                  </a:lnTo>
                  <a:lnTo>
                    <a:pt x="161711" y="3229"/>
                  </a:lnTo>
                  <a:lnTo>
                    <a:pt x="161420" y="3220"/>
                  </a:lnTo>
                  <a:lnTo>
                    <a:pt x="160892" y="3141"/>
                  </a:lnTo>
                  <a:lnTo>
                    <a:pt x="160426" y="3000"/>
                  </a:lnTo>
                  <a:lnTo>
                    <a:pt x="160013" y="2806"/>
                  </a:lnTo>
                  <a:lnTo>
                    <a:pt x="159467" y="2446"/>
                  </a:lnTo>
                  <a:lnTo>
                    <a:pt x="158843" y="1856"/>
                  </a:lnTo>
                  <a:lnTo>
                    <a:pt x="158561" y="1540"/>
                  </a:lnTo>
                  <a:lnTo>
                    <a:pt x="158280" y="1249"/>
                  </a:lnTo>
                  <a:lnTo>
                    <a:pt x="157708" y="704"/>
                  </a:lnTo>
                  <a:lnTo>
                    <a:pt x="157224" y="370"/>
                  </a:lnTo>
                  <a:lnTo>
                    <a:pt x="156855" y="194"/>
                  </a:lnTo>
                  <a:lnTo>
                    <a:pt x="156441" y="70"/>
                  </a:lnTo>
                  <a:lnTo>
                    <a:pt x="155984" y="9"/>
                  </a:lnTo>
                  <a:lnTo>
                    <a:pt x="155728" y="0"/>
                  </a:lnTo>
                  <a:lnTo>
                    <a:pt x="155465" y="9"/>
                  </a:lnTo>
                  <a:lnTo>
                    <a:pt x="155007" y="70"/>
                  </a:lnTo>
                  <a:lnTo>
                    <a:pt x="154594" y="194"/>
                  </a:lnTo>
                  <a:lnTo>
                    <a:pt x="154224" y="370"/>
                  </a:lnTo>
                  <a:lnTo>
                    <a:pt x="153740" y="704"/>
                  </a:lnTo>
                  <a:lnTo>
                    <a:pt x="153168" y="1249"/>
                  </a:lnTo>
                  <a:lnTo>
                    <a:pt x="152887" y="1540"/>
                  </a:lnTo>
                  <a:lnTo>
                    <a:pt x="152605" y="1856"/>
                  </a:lnTo>
                  <a:lnTo>
                    <a:pt x="151981" y="2446"/>
                  </a:lnTo>
                  <a:lnTo>
                    <a:pt x="151435" y="2806"/>
                  </a:lnTo>
                  <a:lnTo>
                    <a:pt x="151022" y="3000"/>
                  </a:lnTo>
                  <a:lnTo>
                    <a:pt x="150556" y="3141"/>
                  </a:lnTo>
                  <a:lnTo>
                    <a:pt x="150028" y="3220"/>
                  </a:lnTo>
                  <a:lnTo>
                    <a:pt x="149738" y="3229"/>
                  </a:lnTo>
                  <a:lnTo>
                    <a:pt x="149438" y="3220"/>
                  </a:lnTo>
                  <a:lnTo>
                    <a:pt x="148911" y="3141"/>
                  </a:lnTo>
                  <a:lnTo>
                    <a:pt x="148453" y="3000"/>
                  </a:lnTo>
                  <a:lnTo>
                    <a:pt x="148040" y="2806"/>
                  </a:lnTo>
                  <a:lnTo>
                    <a:pt x="147494" y="2446"/>
                  </a:lnTo>
                  <a:lnTo>
                    <a:pt x="146870" y="1856"/>
                  </a:lnTo>
                  <a:lnTo>
                    <a:pt x="146579" y="1540"/>
                  </a:lnTo>
                  <a:lnTo>
                    <a:pt x="146307" y="1249"/>
                  </a:lnTo>
                  <a:lnTo>
                    <a:pt x="145735" y="704"/>
                  </a:lnTo>
                  <a:lnTo>
                    <a:pt x="145242" y="370"/>
                  </a:lnTo>
                  <a:lnTo>
                    <a:pt x="144873" y="194"/>
                  </a:lnTo>
                  <a:lnTo>
                    <a:pt x="144468" y="70"/>
                  </a:lnTo>
                  <a:lnTo>
                    <a:pt x="144002" y="9"/>
                  </a:lnTo>
                  <a:lnTo>
                    <a:pt x="143747" y="0"/>
                  </a:lnTo>
                  <a:lnTo>
                    <a:pt x="143492" y="9"/>
                  </a:lnTo>
                  <a:lnTo>
                    <a:pt x="143025" y="70"/>
                  </a:lnTo>
                  <a:lnTo>
                    <a:pt x="142612" y="194"/>
                  </a:lnTo>
                  <a:lnTo>
                    <a:pt x="142242" y="370"/>
                  </a:lnTo>
                  <a:lnTo>
                    <a:pt x="141758" y="704"/>
                  </a:lnTo>
                  <a:lnTo>
                    <a:pt x="141187" y="1249"/>
                  </a:lnTo>
                  <a:lnTo>
                    <a:pt x="140914" y="1540"/>
                  </a:lnTo>
                  <a:lnTo>
                    <a:pt x="140624" y="1856"/>
                  </a:lnTo>
                  <a:lnTo>
                    <a:pt x="139999" y="2446"/>
                  </a:lnTo>
                  <a:lnTo>
                    <a:pt x="139454" y="2806"/>
                  </a:lnTo>
                  <a:lnTo>
                    <a:pt x="139040" y="3000"/>
                  </a:lnTo>
                  <a:lnTo>
                    <a:pt x="138574" y="3141"/>
                  </a:lnTo>
                  <a:lnTo>
                    <a:pt x="138046" y="3220"/>
                  </a:lnTo>
                  <a:lnTo>
                    <a:pt x="137756" y="3229"/>
                  </a:lnTo>
                  <a:lnTo>
                    <a:pt x="137465" y="3220"/>
                  </a:lnTo>
                  <a:lnTo>
                    <a:pt x="136938" y="3141"/>
                  </a:lnTo>
                  <a:lnTo>
                    <a:pt x="136471" y="3000"/>
                  </a:lnTo>
                  <a:lnTo>
                    <a:pt x="136058" y="2806"/>
                  </a:lnTo>
                  <a:lnTo>
                    <a:pt x="135512" y="2446"/>
                  </a:lnTo>
                  <a:lnTo>
                    <a:pt x="134888" y="1856"/>
                  </a:lnTo>
                  <a:lnTo>
                    <a:pt x="134598" y="1540"/>
                  </a:lnTo>
                  <a:lnTo>
                    <a:pt x="134325" y="1249"/>
                  </a:lnTo>
                  <a:lnTo>
                    <a:pt x="133753" y="704"/>
                  </a:lnTo>
                  <a:lnTo>
                    <a:pt x="133260" y="370"/>
                  </a:lnTo>
                  <a:lnTo>
                    <a:pt x="132900" y="194"/>
                  </a:lnTo>
                  <a:lnTo>
                    <a:pt x="132486" y="70"/>
                  </a:lnTo>
                  <a:lnTo>
                    <a:pt x="132020" y="9"/>
                  </a:lnTo>
                  <a:lnTo>
                    <a:pt x="131765" y="0"/>
                  </a:lnTo>
                  <a:lnTo>
                    <a:pt x="131510" y="9"/>
                  </a:lnTo>
                  <a:lnTo>
                    <a:pt x="131043" y="70"/>
                  </a:lnTo>
                  <a:lnTo>
                    <a:pt x="130630" y="194"/>
                  </a:lnTo>
                  <a:lnTo>
                    <a:pt x="130269" y="370"/>
                  </a:lnTo>
                  <a:lnTo>
                    <a:pt x="129777" y="704"/>
                  </a:lnTo>
                  <a:lnTo>
                    <a:pt x="129205" y="1249"/>
                  </a:lnTo>
                  <a:lnTo>
                    <a:pt x="128932" y="1540"/>
                  </a:lnTo>
                  <a:lnTo>
                    <a:pt x="128642" y="1856"/>
                  </a:lnTo>
                  <a:lnTo>
                    <a:pt x="128017" y="2446"/>
                  </a:lnTo>
                  <a:lnTo>
                    <a:pt x="127472" y="2806"/>
                  </a:lnTo>
                  <a:lnTo>
                    <a:pt x="127058" y="3000"/>
                  </a:lnTo>
                  <a:lnTo>
                    <a:pt x="126592" y="3141"/>
                  </a:lnTo>
                  <a:lnTo>
                    <a:pt x="126064" y="3220"/>
                  </a:lnTo>
                  <a:lnTo>
                    <a:pt x="125774" y="3229"/>
                  </a:lnTo>
                  <a:lnTo>
                    <a:pt x="125484" y="3220"/>
                  </a:lnTo>
                  <a:lnTo>
                    <a:pt x="124956" y="3141"/>
                  </a:lnTo>
                  <a:lnTo>
                    <a:pt x="124490" y="3000"/>
                  </a:lnTo>
                  <a:lnTo>
                    <a:pt x="124076" y="2806"/>
                  </a:lnTo>
                  <a:lnTo>
                    <a:pt x="123531" y="2446"/>
                  </a:lnTo>
                  <a:lnTo>
                    <a:pt x="122906" y="1856"/>
                  </a:lnTo>
                  <a:lnTo>
                    <a:pt x="122625" y="1540"/>
                  </a:lnTo>
                  <a:lnTo>
                    <a:pt x="122343" y="1249"/>
                  </a:lnTo>
                  <a:lnTo>
                    <a:pt x="121771" y="704"/>
                  </a:lnTo>
                  <a:lnTo>
                    <a:pt x="121287" y="370"/>
                  </a:lnTo>
                  <a:lnTo>
                    <a:pt x="120918" y="194"/>
                  </a:lnTo>
                  <a:lnTo>
                    <a:pt x="120504" y="70"/>
                  </a:lnTo>
                  <a:lnTo>
                    <a:pt x="120047" y="9"/>
                  </a:lnTo>
                  <a:lnTo>
                    <a:pt x="119783" y="0"/>
                  </a:lnTo>
                  <a:lnTo>
                    <a:pt x="119528" y="9"/>
                  </a:lnTo>
                  <a:lnTo>
                    <a:pt x="119062" y="70"/>
                  </a:lnTo>
                  <a:lnTo>
                    <a:pt x="118657" y="194"/>
                  </a:lnTo>
                  <a:lnTo>
                    <a:pt x="118288" y="370"/>
                  </a:lnTo>
                  <a:lnTo>
                    <a:pt x="117804" y="704"/>
                  </a:lnTo>
                  <a:lnTo>
                    <a:pt x="117232" y="1249"/>
                  </a:lnTo>
                  <a:lnTo>
                    <a:pt x="116950" y="1540"/>
                  </a:lnTo>
                  <a:lnTo>
                    <a:pt x="116660" y="1856"/>
                  </a:lnTo>
                  <a:lnTo>
                    <a:pt x="116044" y="2446"/>
                  </a:lnTo>
                  <a:lnTo>
                    <a:pt x="115499" y="2806"/>
                  </a:lnTo>
                  <a:lnTo>
                    <a:pt x="115085" y="3000"/>
                  </a:lnTo>
                  <a:lnTo>
                    <a:pt x="114619" y="3141"/>
                  </a:lnTo>
                  <a:lnTo>
                    <a:pt x="114091" y="3220"/>
                  </a:lnTo>
                  <a:lnTo>
                    <a:pt x="113801" y="3229"/>
                  </a:lnTo>
                  <a:lnTo>
                    <a:pt x="113502" y="3220"/>
                  </a:lnTo>
                  <a:lnTo>
                    <a:pt x="112974" y="3141"/>
                  </a:lnTo>
                  <a:lnTo>
                    <a:pt x="112508" y="3000"/>
                  </a:lnTo>
                  <a:lnTo>
                    <a:pt x="112094" y="2806"/>
                  </a:lnTo>
                  <a:lnTo>
                    <a:pt x="111549" y="2446"/>
                  </a:lnTo>
                  <a:lnTo>
                    <a:pt x="110933" y="1856"/>
                  </a:lnTo>
                  <a:lnTo>
                    <a:pt x="110643" y="1540"/>
                  </a:lnTo>
                  <a:lnTo>
                    <a:pt x="110370" y="1249"/>
                  </a:lnTo>
                  <a:lnTo>
                    <a:pt x="109798" y="704"/>
                  </a:lnTo>
                  <a:lnTo>
                    <a:pt x="109306" y="370"/>
                  </a:lnTo>
                  <a:lnTo>
                    <a:pt x="108936" y="194"/>
                  </a:lnTo>
                  <a:lnTo>
                    <a:pt x="108531" y="70"/>
                  </a:lnTo>
                  <a:lnTo>
                    <a:pt x="108065" y="9"/>
                  </a:lnTo>
                  <a:lnTo>
                    <a:pt x="107810" y="0"/>
                  </a:lnTo>
                  <a:lnTo>
                    <a:pt x="107555" y="9"/>
                  </a:lnTo>
                  <a:lnTo>
                    <a:pt x="107089" y="70"/>
                  </a:lnTo>
                  <a:lnTo>
                    <a:pt x="106675" y="194"/>
                  </a:lnTo>
                  <a:lnTo>
                    <a:pt x="106306" y="370"/>
                  </a:lnTo>
                  <a:lnTo>
                    <a:pt x="105822" y="704"/>
                  </a:lnTo>
                  <a:lnTo>
                    <a:pt x="105250" y="1249"/>
                  </a:lnTo>
                  <a:lnTo>
                    <a:pt x="104977" y="1540"/>
                  </a:lnTo>
                  <a:lnTo>
                    <a:pt x="104687" y="1856"/>
                  </a:lnTo>
                  <a:lnTo>
                    <a:pt x="104062" y="2446"/>
                  </a:lnTo>
                  <a:lnTo>
                    <a:pt x="103517" y="2806"/>
                  </a:lnTo>
                  <a:lnTo>
                    <a:pt x="103104" y="3000"/>
                  </a:lnTo>
                  <a:lnTo>
                    <a:pt x="102637" y="3141"/>
                  </a:lnTo>
                  <a:lnTo>
                    <a:pt x="102109" y="3220"/>
                  </a:lnTo>
                  <a:lnTo>
                    <a:pt x="101819" y="3229"/>
                  </a:lnTo>
                  <a:lnTo>
                    <a:pt x="101529" y="3220"/>
                  </a:lnTo>
                  <a:lnTo>
                    <a:pt x="101001" y="3141"/>
                  </a:lnTo>
                  <a:lnTo>
                    <a:pt x="100535" y="3000"/>
                  </a:lnTo>
                  <a:lnTo>
                    <a:pt x="100121" y="2806"/>
                  </a:lnTo>
                  <a:lnTo>
                    <a:pt x="99576" y="2446"/>
                  </a:lnTo>
                  <a:lnTo>
                    <a:pt x="98951" y="1856"/>
                  </a:lnTo>
                  <a:lnTo>
                    <a:pt x="98661" y="1540"/>
                  </a:lnTo>
                  <a:lnTo>
                    <a:pt x="98388" y="1249"/>
                  </a:lnTo>
                  <a:lnTo>
                    <a:pt x="97816" y="704"/>
                  </a:lnTo>
                  <a:lnTo>
                    <a:pt x="97324" y="370"/>
                  </a:lnTo>
                  <a:lnTo>
                    <a:pt x="96963" y="194"/>
                  </a:lnTo>
                  <a:lnTo>
                    <a:pt x="96550" y="70"/>
                  </a:lnTo>
                  <a:lnTo>
                    <a:pt x="96083" y="9"/>
                  </a:lnTo>
                  <a:lnTo>
                    <a:pt x="95828" y="0"/>
                  </a:lnTo>
                  <a:lnTo>
                    <a:pt x="95573" y="9"/>
                  </a:lnTo>
                  <a:lnTo>
                    <a:pt x="95107" y="70"/>
                  </a:lnTo>
                  <a:lnTo>
                    <a:pt x="94693" y="194"/>
                  </a:lnTo>
                  <a:lnTo>
                    <a:pt x="94333" y="370"/>
                  </a:lnTo>
                  <a:lnTo>
                    <a:pt x="93840" y="704"/>
                  </a:lnTo>
                  <a:lnTo>
                    <a:pt x="93268" y="1249"/>
                  </a:lnTo>
                  <a:lnTo>
                    <a:pt x="92996" y="1540"/>
                  </a:lnTo>
                  <a:lnTo>
                    <a:pt x="92705" y="1856"/>
                  </a:lnTo>
                  <a:lnTo>
                    <a:pt x="92081" y="2446"/>
                  </a:lnTo>
                  <a:lnTo>
                    <a:pt x="91535" y="2806"/>
                  </a:lnTo>
                  <a:lnTo>
                    <a:pt x="91122" y="3000"/>
                  </a:lnTo>
                  <a:lnTo>
                    <a:pt x="90655" y="3141"/>
                  </a:lnTo>
                  <a:lnTo>
                    <a:pt x="90128" y="3220"/>
                  </a:lnTo>
                  <a:lnTo>
                    <a:pt x="89837" y="3229"/>
                  </a:lnTo>
                  <a:lnTo>
                    <a:pt x="89547" y="3220"/>
                  </a:lnTo>
                  <a:lnTo>
                    <a:pt x="89019" y="3141"/>
                  </a:lnTo>
                  <a:lnTo>
                    <a:pt x="88553" y="3000"/>
                  </a:lnTo>
                  <a:lnTo>
                    <a:pt x="88139" y="2806"/>
                  </a:lnTo>
                  <a:lnTo>
                    <a:pt x="87594" y="2446"/>
                  </a:lnTo>
                  <a:lnTo>
                    <a:pt x="86969" y="1856"/>
                  </a:lnTo>
                  <a:lnTo>
                    <a:pt x="86679" y="1540"/>
                  </a:lnTo>
                  <a:lnTo>
                    <a:pt x="86406" y="1249"/>
                  </a:lnTo>
                  <a:lnTo>
                    <a:pt x="85835" y="704"/>
                  </a:lnTo>
                  <a:lnTo>
                    <a:pt x="85351" y="370"/>
                  </a:lnTo>
                  <a:lnTo>
                    <a:pt x="84981" y="194"/>
                  </a:lnTo>
                  <a:lnTo>
                    <a:pt x="84568" y="70"/>
                  </a:lnTo>
                  <a:lnTo>
                    <a:pt x="84110" y="9"/>
                  </a:lnTo>
                  <a:lnTo>
                    <a:pt x="83846" y="0"/>
                  </a:lnTo>
                  <a:lnTo>
                    <a:pt x="83591" y="9"/>
                  </a:lnTo>
                  <a:lnTo>
                    <a:pt x="83125" y="70"/>
                  </a:lnTo>
                  <a:lnTo>
                    <a:pt x="82720" y="194"/>
                  </a:lnTo>
                  <a:lnTo>
                    <a:pt x="82351" y="370"/>
                  </a:lnTo>
                  <a:lnTo>
                    <a:pt x="81867" y="704"/>
                  </a:lnTo>
                  <a:lnTo>
                    <a:pt x="81286" y="1249"/>
                  </a:lnTo>
                  <a:lnTo>
                    <a:pt x="81014" y="1540"/>
                  </a:lnTo>
                  <a:lnTo>
                    <a:pt x="80723" y="1856"/>
                  </a:lnTo>
                  <a:lnTo>
                    <a:pt x="80108" y="2446"/>
                  </a:lnTo>
                  <a:lnTo>
                    <a:pt x="79562" y="2806"/>
                  </a:lnTo>
                  <a:lnTo>
                    <a:pt x="79149" y="3000"/>
                  </a:lnTo>
                  <a:lnTo>
                    <a:pt x="78682" y="3141"/>
                  </a:lnTo>
                  <a:lnTo>
                    <a:pt x="78155" y="3220"/>
                  </a:lnTo>
                  <a:lnTo>
                    <a:pt x="77864" y="3229"/>
                  </a:lnTo>
                  <a:lnTo>
                    <a:pt x="77565" y="3220"/>
                  </a:lnTo>
                  <a:lnTo>
                    <a:pt x="77037" y="3141"/>
                  </a:lnTo>
                  <a:lnTo>
                    <a:pt x="76571" y="3000"/>
                  </a:lnTo>
                  <a:lnTo>
                    <a:pt x="76158" y="2806"/>
                  </a:lnTo>
                  <a:lnTo>
                    <a:pt x="75612" y="2446"/>
                  </a:lnTo>
                  <a:lnTo>
                    <a:pt x="74996" y="1856"/>
                  </a:lnTo>
                  <a:lnTo>
                    <a:pt x="74706" y="1540"/>
                  </a:lnTo>
                  <a:lnTo>
                    <a:pt x="74433" y="1249"/>
                  </a:lnTo>
                  <a:lnTo>
                    <a:pt x="73862" y="704"/>
                  </a:lnTo>
                  <a:lnTo>
                    <a:pt x="73369" y="370"/>
                  </a:lnTo>
                  <a:lnTo>
                    <a:pt x="72999" y="194"/>
                  </a:lnTo>
                  <a:lnTo>
                    <a:pt x="72595" y="70"/>
                  </a:lnTo>
                  <a:lnTo>
                    <a:pt x="72129" y="9"/>
                  </a:lnTo>
                  <a:lnTo>
                    <a:pt x="71873" y="0"/>
                  </a:lnTo>
                  <a:lnTo>
                    <a:pt x="71610" y="9"/>
                  </a:lnTo>
                  <a:lnTo>
                    <a:pt x="71152" y="70"/>
                  </a:lnTo>
                  <a:lnTo>
                    <a:pt x="70739" y="194"/>
                  </a:lnTo>
                  <a:lnTo>
                    <a:pt x="70369" y="370"/>
                  </a:lnTo>
                  <a:lnTo>
                    <a:pt x="69885" y="704"/>
                  </a:lnTo>
                  <a:lnTo>
                    <a:pt x="69313" y="1249"/>
                  </a:lnTo>
                  <a:lnTo>
                    <a:pt x="69041" y="1540"/>
                  </a:lnTo>
                  <a:lnTo>
                    <a:pt x="68750" y="1856"/>
                  </a:lnTo>
                  <a:lnTo>
                    <a:pt x="68126" y="2446"/>
                  </a:lnTo>
                  <a:lnTo>
                    <a:pt x="67580" y="2806"/>
                  </a:lnTo>
                  <a:lnTo>
                    <a:pt x="67167" y="3000"/>
                  </a:lnTo>
                  <a:lnTo>
                    <a:pt x="66701" y="3141"/>
                  </a:lnTo>
                  <a:lnTo>
                    <a:pt x="66173" y="3220"/>
                  </a:lnTo>
                  <a:lnTo>
                    <a:pt x="65883" y="3229"/>
                  </a:lnTo>
                  <a:lnTo>
                    <a:pt x="65592" y="3220"/>
                  </a:lnTo>
                  <a:lnTo>
                    <a:pt x="65064" y="3141"/>
                  </a:lnTo>
                  <a:lnTo>
                    <a:pt x="64598" y="3000"/>
                  </a:lnTo>
                  <a:lnTo>
                    <a:pt x="64185" y="2806"/>
                  </a:lnTo>
                  <a:lnTo>
                    <a:pt x="63639" y="2446"/>
                  </a:lnTo>
                  <a:lnTo>
                    <a:pt x="63015" y="1856"/>
                  </a:lnTo>
                  <a:lnTo>
                    <a:pt x="62724" y="1540"/>
                  </a:lnTo>
                  <a:lnTo>
                    <a:pt x="62452" y="1249"/>
                  </a:lnTo>
                  <a:lnTo>
                    <a:pt x="61880" y="704"/>
                  </a:lnTo>
                  <a:lnTo>
                    <a:pt x="61387" y="370"/>
                  </a:lnTo>
                  <a:lnTo>
                    <a:pt x="61026" y="194"/>
                  </a:lnTo>
                  <a:lnTo>
                    <a:pt x="60613" y="70"/>
                  </a:lnTo>
                  <a:lnTo>
                    <a:pt x="60147" y="9"/>
                  </a:lnTo>
                  <a:lnTo>
                    <a:pt x="59892" y="0"/>
                  </a:lnTo>
                  <a:lnTo>
                    <a:pt x="59637" y="9"/>
                  </a:lnTo>
                  <a:lnTo>
                    <a:pt x="59170" y="70"/>
                  </a:lnTo>
                  <a:lnTo>
                    <a:pt x="58757" y="194"/>
                  </a:lnTo>
                  <a:lnTo>
                    <a:pt x="58396" y="370"/>
                  </a:lnTo>
                  <a:lnTo>
                    <a:pt x="57903" y="704"/>
                  </a:lnTo>
                  <a:lnTo>
                    <a:pt x="57332" y="1249"/>
                  </a:lnTo>
                  <a:lnTo>
                    <a:pt x="57059" y="1540"/>
                  </a:lnTo>
                  <a:lnTo>
                    <a:pt x="56769" y="1856"/>
                  </a:lnTo>
                  <a:lnTo>
                    <a:pt x="56144" y="2446"/>
                  </a:lnTo>
                  <a:lnTo>
                    <a:pt x="55599" y="2806"/>
                  </a:lnTo>
                  <a:lnTo>
                    <a:pt x="55185" y="3000"/>
                  </a:lnTo>
                  <a:lnTo>
                    <a:pt x="54719" y="3141"/>
                  </a:lnTo>
                  <a:lnTo>
                    <a:pt x="54191" y="3220"/>
                  </a:lnTo>
                  <a:lnTo>
                    <a:pt x="53901" y="3229"/>
                  </a:lnTo>
                  <a:lnTo>
                    <a:pt x="53610" y="3220"/>
                  </a:lnTo>
                  <a:lnTo>
                    <a:pt x="53083" y="3141"/>
                  </a:lnTo>
                  <a:lnTo>
                    <a:pt x="52616" y="3000"/>
                  </a:lnTo>
                  <a:lnTo>
                    <a:pt x="52203" y="2806"/>
                  </a:lnTo>
                  <a:lnTo>
                    <a:pt x="51657" y="2446"/>
                  </a:lnTo>
                  <a:lnTo>
                    <a:pt x="51033" y="1856"/>
                  </a:lnTo>
                  <a:lnTo>
                    <a:pt x="50743" y="1540"/>
                  </a:lnTo>
                  <a:lnTo>
                    <a:pt x="50470" y="1249"/>
                  </a:lnTo>
                  <a:lnTo>
                    <a:pt x="49898" y="704"/>
                  </a:lnTo>
                  <a:lnTo>
                    <a:pt x="49414" y="370"/>
                  </a:lnTo>
                  <a:lnTo>
                    <a:pt x="49045" y="194"/>
                  </a:lnTo>
                  <a:lnTo>
                    <a:pt x="48631" y="70"/>
                  </a:lnTo>
                  <a:lnTo>
                    <a:pt x="48174" y="9"/>
                  </a:lnTo>
                  <a:lnTo>
                    <a:pt x="47910" y="0"/>
                  </a:lnTo>
                  <a:lnTo>
                    <a:pt x="47655" y="9"/>
                  </a:lnTo>
                  <a:lnTo>
                    <a:pt x="47188" y="70"/>
                  </a:lnTo>
                  <a:lnTo>
                    <a:pt x="46784" y="194"/>
                  </a:lnTo>
                  <a:lnTo>
                    <a:pt x="46414" y="370"/>
                  </a:lnTo>
                  <a:lnTo>
                    <a:pt x="45930" y="704"/>
                  </a:lnTo>
                  <a:lnTo>
                    <a:pt x="45359" y="1249"/>
                  </a:lnTo>
                  <a:lnTo>
                    <a:pt x="45077" y="1540"/>
                  </a:lnTo>
                  <a:lnTo>
                    <a:pt x="44787" y="1856"/>
                  </a:lnTo>
                  <a:lnTo>
                    <a:pt x="44171" y="2446"/>
                  </a:lnTo>
                  <a:lnTo>
                    <a:pt x="43626" y="2806"/>
                  </a:lnTo>
                  <a:lnTo>
                    <a:pt x="43212" y="3000"/>
                  </a:lnTo>
                  <a:lnTo>
                    <a:pt x="42746" y="3141"/>
                  </a:lnTo>
                  <a:lnTo>
                    <a:pt x="42218" y="3220"/>
                  </a:lnTo>
                  <a:lnTo>
                    <a:pt x="41928" y="3229"/>
                  </a:lnTo>
                  <a:lnTo>
                    <a:pt x="41629" y="3220"/>
                  </a:lnTo>
                  <a:lnTo>
                    <a:pt x="41101" y="3141"/>
                  </a:lnTo>
                  <a:lnTo>
                    <a:pt x="40635" y="3000"/>
                  </a:lnTo>
                  <a:lnTo>
                    <a:pt x="40221" y="2806"/>
                  </a:lnTo>
                  <a:lnTo>
                    <a:pt x="39676" y="2446"/>
                  </a:lnTo>
                  <a:lnTo>
                    <a:pt x="39060" y="1856"/>
                  </a:lnTo>
                  <a:lnTo>
                    <a:pt x="38770" y="1540"/>
                  </a:lnTo>
                  <a:lnTo>
                    <a:pt x="38497" y="1249"/>
                  </a:lnTo>
                  <a:lnTo>
                    <a:pt x="37925" y="704"/>
                  </a:lnTo>
                  <a:lnTo>
                    <a:pt x="37432" y="370"/>
                  </a:lnTo>
                  <a:lnTo>
                    <a:pt x="37063" y="194"/>
                  </a:lnTo>
                  <a:lnTo>
                    <a:pt x="36658" y="70"/>
                  </a:lnTo>
                  <a:lnTo>
                    <a:pt x="36192" y="9"/>
                  </a:lnTo>
                  <a:lnTo>
                    <a:pt x="35937" y="0"/>
                  </a:lnTo>
                  <a:lnTo>
                    <a:pt x="35673" y="9"/>
                  </a:lnTo>
                  <a:lnTo>
                    <a:pt x="35215" y="70"/>
                  </a:lnTo>
                  <a:lnTo>
                    <a:pt x="34802" y="194"/>
                  </a:lnTo>
                  <a:lnTo>
                    <a:pt x="34432" y="370"/>
                  </a:lnTo>
                  <a:lnTo>
                    <a:pt x="33949" y="704"/>
                  </a:lnTo>
                  <a:lnTo>
                    <a:pt x="33377" y="1249"/>
                  </a:lnTo>
                  <a:lnTo>
                    <a:pt x="33104" y="1540"/>
                  </a:lnTo>
                  <a:lnTo>
                    <a:pt x="32814" y="1856"/>
                  </a:lnTo>
                  <a:lnTo>
                    <a:pt x="32189" y="2446"/>
                  </a:lnTo>
                  <a:lnTo>
                    <a:pt x="31644" y="2806"/>
                  </a:lnTo>
                  <a:lnTo>
                    <a:pt x="31230" y="3000"/>
                  </a:lnTo>
                  <a:lnTo>
                    <a:pt x="30764" y="3141"/>
                  </a:lnTo>
                  <a:lnTo>
                    <a:pt x="30236" y="3220"/>
                  </a:lnTo>
                  <a:lnTo>
                    <a:pt x="29946" y="3229"/>
                  </a:lnTo>
                  <a:lnTo>
                    <a:pt x="29656" y="3220"/>
                  </a:lnTo>
                  <a:lnTo>
                    <a:pt x="29128" y="3141"/>
                  </a:lnTo>
                  <a:lnTo>
                    <a:pt x="28662" y="3000"/>
                  </a:lnTo>
                  <a:lnTo>
                    <a:pt x="28248" y="2806"/>
                  </a:lnTo>
                  <a:lnTo>
                    <a:pt x="27703" y="2446"/>
                  </a:lnTo>
                  <a:lnTo>
                    <a:pt x="27078" y="1856"/>
                  </a:lnTo>
                  <a:lnTo>
                    <a:pt x="26788" y="1540"/>
                  </a:lnTo>
                  <a:lnTo>
                    <a:pt x="26515" y="1249"/>
                  </a:lnTo>
                  <a:lnTo>
                    <a:pt x="25943" y="704"/>
                  </a:lnTo>
                  <a:lnTo>
                    <a:pt x="25451" y="370"/>
                  </a:lnTo>
                  <a:lnTo>
                    <a:pt x="25090" y="194"/>
                  </a:lnTo>
                  <a:lnTo>
                    <a:pt x="24676" y="70"/>
                  </a:lnTo>
                  <a:lnTo>
                    <a:pt x="24210" y="9"/>
                  </a:lnTo>
                  <a:lnTo>
                    <a:pt x="23955" y="0"/>
                  </a:lnTo>
                  <a:lnTo>
                    <a:pt x="23700" y="9"/>
                  </a:lnTo>
                  <a:lnTo>
                    <a:pt x="23234" y="70"/>
                  </a:lnTo>
                  <a:lnTo>
                    <a:pt x="22829" y="194"/>
                  </a:lnTo>
                  <a:lnTo>
                    <a:pt x="22459" y="370"/>
                  </a:lnTo>
                  <a:lnTo>
                    <a:pt x="21967" y="704"/>
                  </a:lnTo>
                  <a:lnTo>
                    <a:pt x="21395" y="1249"/>
                  </a:lnTo>
                  <a:lnTo>
                    <a:pt x="21122" y="1540"/>
                  </a:lnTo>
                  <a:lnTo>
                    <a:pt x="20832" y="1856"/>
                  </a:lnTo>
                  <a:lnTo>
                    <a:pt x="20216" y="2446"/>
                  </a:lnTo>
                  <a:lnTo>
                    <a:pt x="19662" y="2806"/>
                  </a:lnTo>
                  <a:lnTo>
                    <a:pt x="19249" y="3000"/>
                  </a:lnTo>
                  <a:lnTo>
                    <a:pt x="18782" y="3141"/>
                  </a:lnTo>
                  <a:lnTo>
                    <a:pt x="18263" y="3220"/>
                  </a:lnTo>
                  <a:lnTo>
                    <a:pt x="17964" y="3229"/>
                  </a:lnTo>
                  <a:lnTo>
                    <a:pt x="17674" y="3220"/>
                  </a:lnTo>
                  <a:lnTo>
                    <a:pt x="17146" y="3141"/>
                  </a:lnTo>
                  <a:lnTo>
                    <a:pt x="16680" y="3000"/>
                  </a:lnTo>
                  <a:lnTo>
                    <a:pt x="16266" y="2806"/>
                  </a:lnTo>
                  <a:lnTo>
                    <a:pt x="15721" y="2446"/>
                  </a:lnTo>
                  <a:lnTo>
                    <a:pt x="15096" y="1856"/>
                  </a:lnTo>
                  <a:lnTo>
                    <a:pt x="14815" y="1540"/>
                  </a:lnTo>
                  <a:lnTo>
                    <a:pt x="14533" y="1249"/>
                  </a:lnTo>
                  <a:lnTo>
                    <a:pt x="13961" y="704"/>
                  </a:lnTo>
                  <a:lnTo>
                    <a:pt x="13478" y="370"/>
                  </a:lnTo>
                  <a:lnTo>
                    <a:pt x="13108" y="194"/>
                  </a:lnTo>
                  <a:lnTo>
                    <a:pt x="12695" y="70"/>
                  </a:lnTo>
                  <a:lnTo>
                    <a:pt x="12237" y="9"/>
                  </a:lnTo>
                  <a:lnTo>
                    <a:pt x="11982" y="0"/>
                  </a:lnTo>
                  <a:lnTo>
                    <a:pt x="11718" y="9"/>
                  </a:lnTo>
                  <a:lnTo>
                    <a:pt x="11261" y="70"/>
                  </a:lnTo>
                  <a:lnTo>
                    <a:pt x="10847" y="194"/>
                  </a:lnTo>
                  <a:lnTo>
                    <a:pt x="10478" y="370"/>
                  </a:lnTo>
                  <a:lnTo>
                    <a:pt x="9994" y="704"/>
                  </a:lnTo>
                  <a:lnTo>
                    <a:pt x="9422" y="1249"/>
                  </a:lnTo>
                  <a:lnTo>
                    <a:pt x="9141" y="1540"/>
                  </a:lnTo>
                  <a:lnTo>
                    <a:pt x="8859" y="1856"/>
                  </a:lnTo>
                  <a:lnTo>
                    <a:pt x="8234" y="2446"/>
                  </a:lnTo>
                  <a:lnTo>
                    <a:pt x="7689" y="2806"/>
                  </a:lnTo>
                  <a:lnTo>
                    <a:pt x="7275" y="3000"/>
                  </a:lnTo>
                  <a:lnTo>
                    <a:pt x="6809" y="3141"/>
                  </a:lnTo>
                  <a:lnTo>
                    <a:pt x="6281" y="3220"/>
                  </a:lnTo>
                  <a:lnTo>
                    <a:pt x="5991" y="3229"/>
                  </a:lnTo>
                  <a:lnTo>
                    <a:pt x="5692" y="3220"/>
                  </a:lnTo>
                  <a:lnTo>
                    <a:pt x="5173" y="3141"/>
                  </a:lnTo>
                  <a:lnTo>
                    <a:pt x="4707" y="3000"/>
                  </a:lnTo>
                  <a:lnTo>
                    <a:pt x="4293" y="2806"/>
                  </a:lnTo>
                  <a:lnTo>
                    <a:pt x="3748" y="2446"/>
                  </a:lnTo>
                  <a:lnTo>
                    <a:pt x="3123" y="1856"/>
                  </a:lnTo>
                  <a:lnTo>
                    <a:pt x="2833" y="1540"/>
                  </a:lnTo>
                  <a:lnTo>
                    <a:pt x="2560" y="1249"/>
                  </a:lnTo>
                  <a:lnTo>
                    <a:pt x="1988" y="704"/>
                  </a:lnTo>
                  <a:lnTo>
                    <a:pt x="1496" y="370"/>
                  </a:lnTo>
                  <a:lnTo>
                    <a:pt x="1135" y="194"/>
                  </a:lnTo>
                  <a:lnTo>
                    <a:pt x="722" y="70"/>
                  </a:lnTo>
                  <a:lnTo>
                    <a:pt x="255" y="9"/>
                  </a:lnTo>
                  <a:lnTo>
                    <a:pt x="0" y="0"/>
                  </a:lnTo>
                  <a:close/>
                </a:path>
              </a:pathLst>
            </a:custGeom>
            <a:solidFill>
              <a:srgbClr val="FEAC3F"/>
            </a:solidFill>
            <a:ln w="9525"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47" name="Google Shape;1701;p46"/>
            <p:cNvSpPr/>
            <p:nvPr/>
          </p:nvSpPr>
          <p:spPr>
            <a:xfrm>
              <a:off x="-34950" y="4192797"/>
              <a:ext cx="9213888" cy="646417"/>
            </a:xfrm>
            <a:custGeom>
              <a:avLst/>
              <a:gdLst/>
              <a:ahLst/>
              <a:cxnLst/>
              <a:rect l="l" t="t" r="r" b="b"/>
              <a:pathLst>
                <a:path w="281512" h="19750" extrusionOk="0">
                  <a:moveTo>
                    <a:pt x="0" y="0"/>
                  </a:moveTo>
                  <a:lnTo>
                    <a:pt x="0" y="19750"/>
                  </a:lnTo>
                  <a:lnTo>
                    <a:pt x="281511" y="19750"/>
                  </a:lnTo>
                  <a:lnTo>
                    <a:pt x="281511" y="3229"/>
                  </a:lnTo>
                  <a:lnTo>
                    <a:pt x="281221" y="3220"/>
                  </a:lnTo>
                  <a:lnTo>
                    <a:pt x="280693" y="3141"/>
                  </a:lnTo>
                  <a:lnTo>
                    <a:pt x="280227" y="3000"/>
                  </a:lnTo>
                  <a:lnTo>
                    <a:pt x="279813" y="2806"/>
                  </a:lnTo>
                  <a:lnTo>
                    <a:pt x="279268" y="2446"/>
                  </a:lnTo>
                  <a:lnTo>
                    <a:pt x="278643" y="1856"/>
                  </a:lnTo>
                  <a:lnTo>
                    <a:pt x="278353" y="1540"/>
                  </a:lnTo>
                  <a:lnTo>
                    <a:pt x="278080" y="1249"/>
                  </a:lnTo>
                  <a:lnTo>
                    <a:pt x="277508" y="704"/>
                  </a:lnTo>
                  <a:lnTo>
                    <a:pt x="277016" y="370"/>
                  </a:lnTo>
                  <a:lnTo>
                    <a:pt x="276655" y="194"/>
                  </a:lnTo>
                  <a:lnTo>
                    <a:pt x="276241" y="70"/>
                  </a:lnTo>
                  <a:lnTo>
                    <a:pt x="275775" y="9"/>
                  </a:lnTo>
                  <a:lnTo>
                    <a:pt x="275520" y="0"/>
                  </a:lnTo>
                  <a:lnTo>
                    <a:pt x="275265" y="9"/>
                  </a:lnTo>
                  <a:lnTo>
                    <a:pt x="274799" y="70"/>
                  </a:lnTo>
                  <a:lnTo>
                    <a:pt x="274385" y="194"/>
                  </a:lnTo>
                  <a:lnTo>
                    <a:pt x="274025" y="370"/>
                  </a:lnTo>
                  <a:lnTo>
                    <a:pt x="273532" y="704"/>
                  </a:lnTo>
                  <a:lnTo>
                    <a:pt x="272960" y="1249"/>
                  </a:lnTo>
                  <a:lnTo>
                    <a:pt x="272687" y="1540"/>
                  </a:lnTo>
                  <a:lnTo>
                    <a:pt x="272397" y="1856"/>
                  </a:lnTo>
                  <a:lnTo>
                    <a:pt x="271773" y="2446"/>
                  </a:lnTo>
                  <a:lnTo>
                    <a:pt x="271227" y="2806"/>
                  </a:lnTo>
                  <a:lnTo>
                    <a:pt x="270814" y="3000"/>
                  </a:lnTo>
                  <a:lnTo>
                    <a:pt x="270347" y="3141"/>
                  </a:lnTo>
                  <a:lnTo>
                    <a:pt x="269820" y="3220"/>
                  </a:lnTo>
                  <a:lnTo>
                    <a:pt x="269529" y="3229"/>
                  </a:lnTo>
                  <a:lnTo>
                    <a:pt x="269239" y="3220"/>
                  </a:lnTo>
                  <a:lnTo>
                    <a:pt x="268711" y="3141"/>
                  </a:lnTo>
                  <a:lnTo>
                    <a:pt x="268245" y="3000"/>
                  </a:lnTo>
                  <a:lnTo>
                    <a:pt x="267831" y="2806"/>
                  </a:lnTo>
                  <a:lnTo>
                    <a:pt x="267286" y="2446"/>
                  </a:lnTo>
                  <a:lnTo>
                    <a:pt x="266661" y="1856"/>
                  </a:lnTo>
                  <a:lnTo>
                    <a:pt x="266371" y="1540"/>
                  </a:lnTo>
                  <a:lnTo>
                    <a:pt x="266098" y="1249"/>
                  </a:lnTo>
                  <a:lnTo>
                    <a:pt x="265526" y="704"/>
                  </a:lnTo>
                  <a:lnTo>
                    <a:pt x="265034" y="370"/>
                  </a:lnTo>
                  <a:lnTo>
                    <a:pt x="264673" y="194"/>
                  </a:lnTo>
                  <a:lnTo>
                    <a:pt x="264260" y="70"/>
                  </a:lnTo>
                  <a:lnTo>
                    <a:pt x="263793" y="9"/>
                  </a:lnTo>
                  <a:lnTo>
                    <a:pt x="263538" y="0"/>
                  </a:lnTo>
                  <a:lnTo>
                    <a:pt x="263283" y="9"/>
                  </a:lnTo>
                  <a:lnTo>
                    <a:pt x="262817" y="70"/>
                  </a:lnTo>
                  <a:lnTo>
                    <a:pt x="262403" y="194"/>
                  </a:lnTo>
                  <a:lnTo>
                    <a:pt x="262043" y="370"/>
                  </a:lnTo>
                  <a:lnTo>
                    <a:pt x="261550" y="704"/>
                  </a:lnTo>
                  <a:lnTo>
                    <a:pt x="260978" y="1249"/>
                  </a:lnTo>
                  <a:lnTo>
                    <a:pt x="260706" y="1540"/>
                  </a:lnTo>
                  <a:lnTo>
                    <a:pt x="260415" y="1856"/>
                  </a:lnTo>
                  <a:lnTo>
                    <a:pt x="259791" y="2446"/>
                  </a:lnTo>
                  <a:lnTo>
                    <a:pt x="259245" y="2806"/>
                  </a:lnTo>
                  <a:lnTo>
                    <a:pt x="258832" y="3000"/>
                  </a:lnTo>
                  <a:lnTo>
                    <a:pt x="258366" y="3141"/>
                  </a:lnTo>
                  <a:lnTo>
                    <a:pt x="257838" y="3220"/>
                  </a:lnTo>
                  <a:lnTo>
                    <a:pt x="257547" y="3229"/>
                  </a:lnTo>
                  <a:lnTo>
                    <a:pt x="257257" y="3220"/>
                  </a:lnTo>
                  <a:lnTo>
                    <a:pt x="256729" y="3141"/>
                  </a:lnTo>
                  <a:lnTo>
                    <a:pt x="256263" y="3000"/>
                  </a:lnTo>
                  <a:lnTo>
                    <a:pt x="255850" y="2806"/>
                  </a:lnTo>
                  <a:lnTo>
                    <a:pt x="255304" y="2446"/>
                  </a:lnTo>
                  <a:lnTo>
                    <a:pt x="254680" y="1856"/>
                  </a:lnTo>
                  <a:lnTo>
                    <a:pt x="254389" y="1540"/>
                  </a:lnTo>
                  <a:lnTo>
                    <a:pt x="254116" y="1249"/>
                  </a:lnTo>
                  <a:lnTo>
                    <a:pt x="253545" y="704"/>
                  </a:lnTo>
                  <a:lnTo>
                    <a:pt x="253052" y="370"/>
                  </a:lnTo>
                  <a:lnTo>
                    <a:pt x="252691" y="194"/>
                  </a:lnTo>
                  <a:lnTo>
                    <a:pt x="252278" y="70"/>
                  </a:lnTo>
                  <a:lnTo>
                    <a:pt x="251812" y="9"/>
                  </a:lnTo>
                  <a:lnTo>
                    <a:pt x="251557" y="0"/>
                  </a:lnTo>
                  <a:lnTo>
                    <a:pt x="251301" y="9"/>
                  </a:lnTo>
                  <a:lnTo>
                    <a:pt x="250835" y="70"/>
                  </a:lnTo>
                  <a:lnTo>
                    <a:pt x="250422" y="194"/>
                  </a:lnTo>
                  <a:lnTo>
                    <a:pt x="250061" y="370"/>
                  </a:lnTo>
                  <a:lnTo>
                    <a:pt x="249568" y="704"/>
                  </a:lnTo>
                  <a:lnTo>
                    <a:pt x="248997" y="1249"/>
                  </a:lnTo>
                  <a:lnTo>
                    <a:pt x="248724" y="1540"/>
                  </a:lnTo>
                  <a:lnTo>
                    <a:pt x="248433" y="1856"/>
                  </a:lnTo>
                  <a:lnTo>
                    <a:pt x="247809" y="2446"/>
                  </a:lnTo>
                  <a:lnTo>
                    <a:pt x="247263" y="2806"/>
                  </a:lnTo>
                  <a:lnTo>
                    <a:pt x="246850" y="3000"/>
                  </a:lnTo>
                  <a:lnTo>
                    <a:pt x="246384" y="3141"/>
                  </a:lnTo>
                  <a:lnTo>
                    <a:pt x="245856" y="3220"/>
                  </a:lnTo>
                  <a:lnTo>
                    <a:pt x="245566" y="3229"/>
                  </a:lnTo>
                  <a:lnTo>
                    <a:pt x="245275" y="3220"/>
                  </a:lnTo>
                  <a:lnTo>
                    <a:pt x="244747" y="3141"/>
                  </a:lnTo>
                  <a:lnTo>
                    <a:pt x="244281" y="3000"/>
                  </a:lnTo>
                  <a:lnTo>
                    <a:pt x="243868" y="2806"/>
                  </a:lnTo>
                  <a:lnTo>
                    <a:pt x="243322" y="2446"/>
                  </a:lnTo>
                  <a:lnTo>
                    <a:pt x="242698" y="1856"/>
                  </a:lnTo>
                  <a:lnTo>
                    <a:pt x="242407" y="1540"/>
                  </a:lnTo>
                  <a:lnTo>
                    <a:pt x="242135" y="1249"/>
                  </a:lnTo>
                  <a:lnTo>
                    <a:pt x="241563" y="704"/>
                  </a:lnTo>
                  <a:lnTo>
                    <a:pt x="241079" y="370"/>
                  </a:lnTo>
                  <a:lnTo>
                    <a:pt x="240710" y="194"/>
                  </a:lnTo>
                  <a:lnTo>
                    <a:pt x="240296" y="70"/>
                  </a:lnTo>
                  <a:lnTo>
                    <a:pt x="239839" y="9"/>
                  </a:lnTo>
                  <a:lnTo>
                    <a:pt x="239575" y="0"/>
                  </a:lnTo>
                  <a:lnTo>
                    <a:pt x="239320" y="9"/>
                  </a:lnTo>
                  <a:lnTo>
                    <a:pt x="238853" y="70"/>
                  </a:lnTo>
                  <a:lnTo>
                    <a:pt x="238449" y="194"/>
                  </a:lnTo>
                  <a:lnTo>
                    <a:pt x="238079" y="370"/>
                  </a:lnTo>
                  <a:lnTo>
                    <a:pt x="237595" y="704"/>
                  </a:lnTo>
                  <a:lnTo>
                    <a:pt x="237015" y="1249"/>
                  </a:lnTo>
                  <a:lnTo>
                    <a:pt x="236742" y="1540"/>
                  </a:lnTo>
                  <a:lnTo>
                    <a:pt x="236452" y="1856"/>
                  </a:lnTo>
                  <a:lnTo>
                    <a:pt x="235836" y="2446"/>
                  </a:lnTo>
                  <a:lnTo>
                    <a:pt x="235290" y="2806"/>
                  </a:lnTo>
                  <a:lnTo>
                    <a:pt x="234877" y="3000"/>
                  </a:lnTo>
                  <a:lnTo>
                    <a:pt x="234411" y="3141"/>
                  </a:lnTo>
                  <a:lnTo>
                    <a:pt x="233883" y="3220"/>
                  </a:lnTo>
                  <a:lnTo>
                    <a:pt x="233584" y="3229"/>
                  </a:lnTo>
                  <a:lnTo>
                    <a:pt x="233293" y="3220"/>
                  </a:lnTo>
                  <a:lnTo>
                    <a:pt x="232766" y="3141"/>
                  </a:lnTo>
                  <a:lnTo>
                    <a:pt x="232299" y="3000"/>
                  </a:lnTo>
                  <a:lnTo>
                    <a:pt x="231886" y="2806"/>
                  </a:lnTo>
                  <a:lnTo>
                    <a:pt x="231341" y="2446"/>
                  </a:lnTo>
                  <a:lnTo>
                    <a:pt x="230725" y="1856"/>
                  </a:lnTo>
                  <a:lnTo>
                    <a:pt x="230434" y="1540"/>
                  </a:lnTo>
                  <a:lnTo>
                    <a:pt x="230153" y="1249"/>
                  </a:lnTo>
                  <a:lnTo>
                    <a:pt x="229581" y="704"/>
                  </a:lnTo>
                  <a:lnTo>
                    <a:pt x="229097" y="370"/>
                  </a:lnTo>
                  <a:lnTo>
                    <a:pt x="228728" y="194"/>
                  </a:lnTo>
                  <a:lnTo>
                    <a:pt x="228323" y="70"/>
                  </a:lnTo>
                  <a:lnTo>
                    <a:pt x="227857" y="9"/>
                  </a:lnTo>
                  <a:lnTo>
                    <a:pt x="227602" y="0"/>
                  </a:lnTo>
                  <a:lnTo>
                    <a:pt x="227338" y="9"/>
                  </a:lnTo>
                  <a:lnTo>
                    <a:pt x="226880" y="70"/>
                  </a:lnTo>
                  <a:lnTo>
                    <a:pt x="226467" y="194"/>
                  </a:lnTo>
                  <a:lnTo>
                    <a:pt x="226097" y="370"/>
                  </a:lnTo>
                  <a:lnTo>
                    <a:pt x="225614" y="704"/>
                  </a:lnTo>
                  <a:lnTo>
                    <a:pt x="225042" y="1249"/>
                  </a:lnTo>
                  <a:lnTo>
                    <a:pt x="224760" y="1540"/>
                  </a:lnTo>
                  <a:lnTo>
                    <a:pt x="224479" y="1856"/>
                  </a:lnTo>
                  <a:lnTo>
                    <a:pt x="223854" y="2446"/>
                  </a:lnTo>
                  <a:lnTo>
                    <a:pt x="223309" y="2806"/>
                  </a:lnTo>
                  <a:lnTo>
                    <a:pt x="222895" y="3000"/>
                  </a:lnTo>
                  <a:lnTo>
                    <a:pt x="222429" y="3141"/>
                  </a:lnTo>
                  <a:lnTo>
                    <a:pt x="221901" y="3220"/>
                  </a:lnTo>
                  <a:lnTo>
                    <a:pt x="221611" y="3229"/>
                  </a:lnTo>
                  <a:lnTo>
                    <a:pt x="221312" y="3220"/>
                  </a:lnTo>
                  <a:lnTo>
                    <a:pt x="220784" y="3141"/>
                  </a:lnTo>
                  <a:lnTo>
                    <a:pt x="220326" y="3000"/>
                  </a:lnTo>
                  <a:lnTo>
                    <a:pt x="219913" y="2806"/>
                  </a:lnTo>
                  <a:lnTo>
                    <a:pt x="219359" y="2446"/>
                  </a:lnTo>
                  <a:lnTo>
                    <a:pt x="218743" y="1856"/>
                  </a:lnTo>
                  <a:lnTo>
                    <a:pt x="218453" y="1540"/>
                  </a:lnTo>
                  <a:lnTo>
                    <a:pt x="218180" y="1249"/>
                  </a:lnTo>
                  <a:lnTo>
                    <a:pt x="217608" y="704"/>
                  </a:lnTo>
                  <a:lnTo>
                    <a:pt x="217115" y="370"/>
                  </a:lnTo>
                  <a:lnTo>
                    <a:pt x="216746" y="194"/>
                  </a:lnTo>
                  <a:lnTo>
                    <a:pt x="216341" y="70"/>
                  </a:lnTo>
                  <a:lnTo>
                    <a:pt x="215875" y="9"/>
                  </a:lnTo>
                  <a:lnTo>
                    <a:pt x="215620" y="0"/>
                  </a:lnTo>
                  <a:lnTo>
                    <a:pt x="215365" y="9"/>
                  </a:lnTo>
                  <a:lnTo>
                    <a:pt x="214899" y="70"/>
                  </a:lnTo>
                  <a:lnTo>
                    <a:pt x="214485" y="194"/>
                  </a:lnTo>
                  <a:lnTo>
                    <a:pt x="214116" y="370"/>
                  </a:lnTo>
                  <a:lnTo>
                    <a:pt x="213632" y="704"/>
                  </a:lnTo>
                  <a:lnTo>
                    <a:pt x="213060" y="1249"/>
                  </a:lnTo>
                  <a:lnTo>
                    <a:pt x="212787" y="1540"/>
                  </a:lnTo>
                  <a:lnTo>
                    <a:pt x="212497" y="1856"/>
                  </a:lnTo>
                  <a:lnTo>
                    <a:pt x="211872" y="2446"/>
                  </a:lnTo>
                  <a:lnTo>
                    <a:pt x="211327" y="2806"/>
                  </a:lnTo>
                  <a:lnTo>
                    <a:pt x="210913" y="3000"/>
                  </a:lnTo>
                  <a:lnTo>
                    <a:pt x="210447" y="3141"/>
                  </a:lnTo>
                  <a:lnTo>
                    <a:pt x="209919" y="3220"/>
                  </a:lnTo>
                  <a:lnTo>
                    <a:pt x="209629" y="3229"/>
                  </a:lnTo>
                  <a:lnTo>
                    <a:pt x="209339" y="3220"/>
                  </a:lnTo>
                  <a:lnTo>
                    <a:pt x="208811" y="3141"/>
                  </a:lnTo>
                  <a:lnTo>
                    <a:pt x="208345" y="3000"/>
                  </a:lnTo>
                  <a:lnTo>
                    <a:pt x="207931" y="2806"/>
                  </a:lnTo>
                  <a:lnTo>
                    <a:pt x="207386" y="2446"/>
                  </a:lnTo>
                  <a:lnTo>
                    <a:pt x="206761" y="1856"/>
                  </a:lnTo>
                  <a:lnTo>
                    <a:pt x="206471" y="1540"/>
                  </a:lnTo>
                  <a:lnTo>
                    <a:pt x="206198" y="1249"/>
                  </a:lnTo>
                  <a:lnTo>
                    <a:pt x="205626" y="704"/>
                  </a:lnTo>
                  <a:lnTo>
                    <a:pt x="205134" y="370"/>
                  </a:lnTo>
                  <a:lnTo>
                    <a:pt x="204773" y="194"/>
                  </a:lnTo>
                  <a:lnTo>
                    <a:pt x="204359" y="70"/>
                  </a:lnTo>
                  <a:lnTo>
                    <a:pt x="203893" y="9"/>
                  </a:lnTo>
                  <a:lnTo>
                    <a:pt x="203638" y="0"/>
                  </a:lnTo>
                  <a:lnTo>
                    <a:pt x="203383" y="9"/>
                  </a:lnTo>
                  <a:lnTo>
                    <a:pt x="202917" y="70"/>
                  </a:lnTo>
                  <a:lnTo>
                    <a:pt x="202503" y="194"/>
                  </a:lnTo>
                  <a:lnTo>
                    <a:pt x="202143" y="370"/>
                  </a:lnTo>
                  <a:lnTo>
                    <a:pt x="201650" y="704"/>
                  </a:lnTo>
                  <a:lnTo>
                    <a:pt x="201078" y="1249"/>
                  </a:lnTo>
                  <a:lnTo>
                    <a:pt x="200805" y="1540"/>
                  </a:lnTo>
                  <a:lnTo>
                    <a:pt x="200515" y="1856"/>
                  </a:lnTo>
                  <a:lnTo>
                    <a:pt x="199890" y="2446"/>
                  </a:lnTo>
                  <a:lnTo>
                    <a:pt x="199345" y="2806"/>
                  </a:lnTo>
                  <a:lnTo>
                    <a:pt x="198932" y="3000"/>
                  </a:lnTo>
                  <a:lnTo>
                    <a:pt x="198465" y="3141"/>
                  </a:lnTo>
                  <a:lnTo>
                    <a:pt x="197946" y="3220"/>
                  </a:lnTo>
                  <a:lnTo>
                    <a:pt x="197647" y="3229"/>
                  </a:lnTo>
                  <a:lnTo>
                    <a:pt x="197357" y="3220"/>
                  </a:lnTo>
                  <a:lnTo>
                    <a:pt x="196829" y="3141"/>
                  </a:lnTo>
                  <a:lnTo>
                    <a:pt x="196363" y="3000"/>
                  </a:lnTo>
                  <a:lnTo>
                    <a:pt x="195949" y="2806"/>
                  </a:lnTo>
                  <a:lnTo>
                    <a:pt x="195404" y="2446"/>
                  </a:lnTo>
                  <a:lnTo>
                    <a:pt x="194779" y="1856"/>
                  </a:lnTo>
                  <a:lnTo>
                    <a:pt x="194489" y="1540"/>
                  </a:lnTo>
                  <a:lnTo>
                    <a:pt x="194216" y="1249"/>
                  </a:lnTo>
                  <a:lnTo>
                    <a:pt x="193644" y="704"/>
                  </a:lnTo>
                  <a:lnTo>
                    <a:pt x="193161" y="370"/>
                  </a:lnTo>
                  <a:lnTo>
                    <a:pt x="192791" y="194"/>
                  </a:lnTo>
                  <a:lnTo>
                    <a:pt x="192378" y="70"/>
                  </a:lnTo>
                  <a:lnTo>
                    <a:pt x="191920" y="9"/>
                  </a:lnTo>
                  <a:lnTo>
                    <a:pt x="191656" y="0"/>
                  </a:lnTo>
                  <a:lnTo>
                    <a:pt x="191401" y="9"/>
                  </a:lnTo>
                  <a:lnTo>
                    <a:pt x="190935" y="70"/>
                  </a:lnTo>
                  <a:lnTo>
                    <a:pt x="190530" y="194"/>
                  </a:lnTo>
                  <a:lnTo>
                    <a:pt x="190161" y="370"/>
                  </a:lnTo>
                  <a:lnTo>
                    <a:pt x="189677" y="704"/>
                  </a:lnTo>
                  <a:lnTo>
                    <a:pt x="189096" y="1249"/>
                  </a:lnTo>
                  <a:lnTo>
                    <a:pt x="188824" y="1540"/>
                  </a:lnTo>
                  <a:lnTo>
                    <a:pt x="188533" y="1856"/>
                  </a:lnTo>
                  <a:lnTo>
                    <a:pt x="187917" y="2446"/>
                  </a:lnTo>
                  <a:lnTo>
                    <a:pt x="187372" y="2806"/>
                  </a:lnTo>
                  <a:lnTo>
                    <a:pt x="186959" y="3000"/>
                  </a:lnTo>
                  <a:lnTo>
                    <a:pt x="186492" y="3141"/>
                  </a:lnTo>
                  <a:lnTo>
                    <a:pt x="185964" y="3220"/>
                  </a:lnTo>
                  <a:lnTo>
                    <a:pt x="185665" y="3229"/>
                  </a:lnTo>
                  <a:lnTo>
                    <a:pt x="185375" y="3220"/>
                  </a:lnTo>
                  <a:lnTo>
                    <a:pt x="184847" y="3141"/>
                  </a:lnTo>
                  <a:lnTo>
                    <a:pt x="184381" y="3000"/>
                  </a:lnTo>
                  <a:lnTo>
                    <a:pt x="183968" y="2806"/>
                  </a:lnTo>
                  <a:lnTo>
                    <a:pt x="183422" y="2446"/>
                  </a:lnTo>
                  <a:lnTo>
                    <a:pt x="182806" y="1856"/>
                  </a:lnTo>
                  <a:lnTo>
                    <a:pt x="182516" y="1540"/>
                  </a:lnTo>
                  <a:lnTo>
                    <a:pt x="182243" y="1249"/>
                  </a:lnTo>
                  <a:lnTo>
                    <a:pt x="181663" y="704"/>
                  </a:lnTo>
                  <a:lnTo>
                    <a:pt x="181179" y="370"/>
                  </a:lnTo>
                  <a:lnTo>
                    <a:pt x="180809" y="194"/>
                  </a:lnTo>
                  <a:lnTo>
                    <a:pt x="180405" y="70"/>
                  </a:lnTo>
                  <a:lnTo>
                    <a:pt x="179938" y="9"/>
                  </a:lnTo>
                  <a:lnTo>
                    <a:pt x="179683" y="0"/>
                  </a:lnTo>
                  <a:lnTo>
                    <a:pt x="179419" y="9"/>
                  </a:lnTo>
                  <a:lnTo>
                    <a:pt x="178962" y="70"/>
                  </a:lnTo>
                  <a:lnTo>
                    <a:pt x="178548" y="194"/>
                  </a:lnTo>
                  <a:lnTo>
                    <a:pt x="178179" y="370"/>
                  </a:lnTo>
                  <a:lnTo>
                    <a:pt x="177695" y="704"/>
                  </a:lnTo>
                  <a:lnTo>
                    <a:pt x="177123" y="1249"/>
                  </a:lnTo>
                  <a:lnTo>
                    <a:pt x="176851" y="1540"/>
                  </a:lnTo>
                  <a:lnTo>
                    <a:pt x="176560" y="1856"/>
                  </a:lnTo>
                  <a:lnTo>
                    <a:pt x="175936" y="2446"/>
                  </a:lnTo>
                  <a:lnTo>
                    <a:pt x="175390" y="2806"/>
                  </a:lnTo>
                  <a:lnTo>
                    <a:pt x="174977" y="3000"/>
                  </a:lnTo>
                  <a:lnTo>
                    <a:pt x="174511" y="3141"/>
                  </a:lnTo>
                  <a:lnTo>
                    <a:pt x="173983" y="3220"/>
                  </a:lnTo>
                  <a:lnTo>
                    <a:pt x="173692" y="3229"/>
                  </a:lnTo>
                  <a:lnTo>
                    <a:pt x="173402" y="3220"/>
                  </a:lnTo>
                  <a:lnTo>
                    <a:pt x="172874" y="3141"/>
                  </a:lnTo>
                  <a:lnTo>
                    <a:pt x="172408" y="3000"/>
                  </a:lnTo>
                  <a:lnTo>
                    <a:pt x="171995" y="2806"/>
                  </a:lnTo>
                  <a:lnTo>
                    <a:pt x="171449" y="2446"/>
                  </a:lnTo>
                  <a:lnTo>
                    <a:pt x="170824" y="1856"/>
                  </a:lnTo>
                  <a:lnTo>
                    <a:pt x="170534" y="1540"/>
                  </a:lnTo>
                  <a:lnTo>
                    <a:pt x="170261" y="1249"/>
                  </a:lnTo>
                  <a:lnTo>
                    <a:pt x="169690" y="704"/>
                  </a:lnTo>
                  <a:lnTo>
                    <a:pt x="169197" y="370"/>
                  </a:lnTo>
                  <a:lnTo>
                    <a:pt x="168836" y="194"/>
                  </a:lnTo>
                  <a:lnTo>
                    <a:pt x="168423" y="70"/>
                  </a:lnTo>
                  <a:lnTo>
                    <a:pt x="167957" y="9"/>
                  </a:lnTo>
                  <a:lnTo>
                    <a:pt x="167701" y="0"/>
                  </a:lnTo>
                  <a:lnTo>
                    <a:pt x="167446" y="9"/>
                  </a:lnTo>
                  <a:lnTo>
                    <a:pt x="166980" y="70"/>
                  </a:lnTo>
                  <a:lnTo>
                    <a:pt x="166567" y="194"/>
                  </a:lnTo>
                  <a:lnTo>
                    <a:pt x="166206" y="370"/>
                  </a:lnTo>
                  <a:lnTo>
                    <a:pt x="165713" y="704"/>
                  </a:lnTo>
                  <a:lnTo>
                    <a:pt x="165141" y="1249"/>
                  </a:lnTo>
                  <a:lnTo>
                    <a:pt x="164869" y="1540"/>
                  </a:lnTo>
                  <a:lnTo>
                    <a:pt x="164578" y="1856"/>
                  </a:lnTo>
                  <a:lnTo>
                    <a:pt x="163954" y="2446"/>
                  </a:lnTo>
                  <a:lnTo>
                    <a:pt x="163408" y="2806"/>
                  </a:lnTo>
                  <a:lnTo>
                    <a:pt x="162995" y="3000"/>
                  </a:lnTo>
                  <a:lnTo>
                    <a:pt x="162529" y="3141"/>
                  </a:lnTo>
                  <a:lnTo>
                    <a:pt x="162010" y="3220"/>
                  </a:lnTo>
                  <a:lnTo>
                    <a:pt x="161711" y="3229"/>
                  </a:lnTo>
                  <a:lnTo>
                    <a:pt x="161420" y="3220"/>
                  </a:lnTo>
                  <a:lnTo>
                    <a:pt x="160892" y="3141"/>
                  </a:lnTo>
                  <a:lnTo>
                    <a:pt x="160426" y="3000"/>
                  </a:lnTo>
                  <a:lnTo>
                    <a:pt x="160013" y="2806"/>
                  </a:lnTo>
                  <a:lnTo>
                    <a:pt x="159467" y="2446"/>
                  </a:lnTo>
                  <a:lnTo>
                    <a:pt x="158843" y="1856"/>
                  </a:lnTo>
                  <a:lnTo>
                    <a:pt x="158561" y="1540"/>
                  </a:lnTo>
                  <a:lnTo>
                    <a:pt x="158280" y="1249"/>
                  </a:lnTo>
                  <a:lnTo>
                    <a:pt x="157708" y="704"/>
                  </a:lnTo>
                  <a:lnTo>
                    <a:pt x="157224" y="370"/>
                  </a:lnTo>
                  <a:lnTo>
                    <a:pt x="156855" y="194"/>
                  </a:lnTo>
                  <a:lnTo>
                    <a:pt x="156441" y="70"/>
                  </a:lnTo>
                  <a:lnTo>
                    <a:pt x="155984" y="9"/>
                  </a:lnTo>
                  <a:lnTo>
                    <a:pt x="155728" y="0"/>
                  </a:lnTo>
                  <a:lnTo>
                    <a:pt x="155465" y="9"/>
                  </a:lnTo>
                  <a:lnTo>
                    <a:pt x="155007" y="70"/>
                  </a:lnTo>
                  <a:lnTo>
                    <a:pt x="154594" y="194"/>
                  </a:lnTo>
                  <a:lnTo>
                    <a:pt x="154224" y="370"/>
                  </a:lnTo>
                  <a:lnTo>
                    <a:pt x="153740" y="704"/>
                  </a:lnTo>
                  <a:lnTo>
                    <a:pt x="153168" y="1249"/>
                  </a:lnTo>
                  <a:lnTo>
                    <a:pt x="152887" y="1540"/>
                  </a:lnTo>
                  <a:lnTo>
                    <a:pt x="152605" y="1856"/>
                  </a:lnTo>
                  <a:lnTo>
                    <a:pt x="151981" y="2446"/>
                  </a:lnTo>
                  <a:lnTo>
                    <a:pt x="151435" y="2806"/>
                  </a:lnTo>
                  <a:lnTo>
                    <a:pt x="151022" y="3000"/>
                  </a:lnTo>
                  <a:lnTo>
                    <a:pt x="150556" y="3141"/>
                  </a:lnTo>
                  <a:lnTo>
                    <a:pt x="150028" y="3220"/>
                  </a:lnTo>
                  <a:lnTo>
                    <a:pt x="149738" y="3229"/>
                  </a:lnTo>
                  <a:lnTo>
                    <a:pt x="149438" y="3220"/>
                  </a:lnTo>
                  <a:lnTo>
                    <a:pt x="148911" y="3141"/>
                  </a:lnTo>
                  <a:lnTo>
                    <a:pt x="148453" y="3000"/>
                  </a:lnTo>
                  <a:lnTo>
                    <a:pt x="148040" y="2806"/>
                  </a:lnTo>
                  <a:lnTo>
                    <a:pt x="147494" y="2446"/>
                  </a:lnTo>
                  <a:lnTo>
                    <a:pt x="146870" y="1856"/>
                  </a:lnTo>
                  <a:lnTo>
                    <a:pt x="146579" y="1540"/>
                  </a:lnTo>
                  <a:lnTo>
                    <a:pt x="146307" y="1249"/>
                  </a:lnTo>
                  <a:lnTo>
                    <a:pt x="145735" y="704"/>
                  </a:lnTo>
                  <a:lnTo>
                    <a:pt x="145242" y="370"/>
                  </a:lnTo>
                  <a:lnTo>
                    <a:pt x="144873" y="194"/>
                  </a:lnTo>
                  <a:lnTo>
                    <a:pt x="144468" y="70"/>
                  </a:lnTo>
                  <a:lnTo>
                    <a:pt x="144002" y="9"/>
                  </a:lnTo>
                  <a:lnTo>
                    <a:pt x="143747" y="0"/>
                  </a:lnTo>
                  <a:lnTo>
                    <a:pt x="143492" y="9"/>
                  </a:lnTo>
                  <a:lnTo>
                    <a:pt x="143025" y="70"/>
                  </a:lnTo>
                  <a:lnTo>
                    <a:pt x="142612" y="194"/>
                  </a:lnTo>
                  <a:lnTo>
                    <a:pt x="142242" y="370"/>
                  </a:lnTo>
                  <a:lnTo>
                    <a:pt x="141758" y="704"/>
                  </a:lnTo>
                  <a:lnTo>
                    <a:pt x="141187" y="1249"/>
                  </a:lnTo>
                  <a:lnTo>
                    <a:pt x="140914" y="1540"/>
                  </a:lnTo>
                  <a:lnTo>
                    <a:pt x="140624" y="1856"/>
                  </a:lnTo>
                  <a:lnTo>
                    <a:pt x="139999" y="2446"/>
                  </a:lnTo>
                  <a:lnTo>
                    <a:pt x="139454" y="2806"/>
                  </a:lnTo>
                  <a:lnTo>
                    <a:pt x="139040" y="3000"/>
                  </a:lnTo>
                  <a:lnTo>
                    <a:pt x="138574" y="3141"/>
                  </a:lnTo>
                  <a:lnTo>
                    <a:pt x="138046" y="3220"/>
                  </a:lnTo>
                  <a:lnTo>
                    <a:pt x="137756" y="3229"/>
                  </a:lnTo>
                  <a:lnTo>
                    <a:pt x="137465" y="3220"/>
                  </a:lnTo>
                  <a:lnTo>
                    <a:pt x="136938" y="3141"/>
                  </a:lnTo>
                  <a:lnTo>
                    <a:pt x="136471" y="3000"/>
                  </a:lnTo>
                  <a:lnTo>
                    <a:pt x="136058" y="2806"/>
                  </a:lnTo>
                  <a:lnTo>
                    <a:pt x="135512" y="2446"/>
                  </a:lnTo>
                  <a:lnTo>
                    <a:pt x="134888" y="1856"/>
                  </a:lnTo>
                  <a:lnTo>
                    <a:pt x="134598" y="1540"/>
                  </a:lnTo>
                  <a:lnTo>
                    <a:pt x="134325" y="1249"/>
                  </a:lnTo>
                  <a:lnTo>
                    <a:pt x="133753" y="704"/>
                  </a:lnTo>
                  <a:lnTo>
                    <a:pt x="133260" y="370"/>
                  </a:lnTo>
                  <a:lnTo>
                    <a:pt x="132900" y="194"/>
                  </a:lnTo>
                  <a:lnTo>
                    <a:pt x="132486" y="70"/>
                  </a:lnTo>
                  <a:lnTo>
                    <a:pt x="132020" y="9"/>
                  </a:lnTo>
                  <a:lnTo>
                    <a:pt x="131765" y="0"/>
                  </a:lnTo>
                  <a:lnTo>
                    <a:pt x="131510" y="9"/>
                  </a:lnTo>
                  <a:lnTo>
                    <a:pt x="131043" y="70"/>
                  </a:lnTo>
                  <a:lnTo>
                    <a:pt x="130630" y="194"/>
                  </a:lnTo>
                  <a:lnTo>
                    <a:pt x="130269" y="370"/>
                  </a:lnTo>
                  <a:lnTo>
                    <a:pt x="129777" y="704"/>
                  </a:lnTo>
                  <a:lnTo>
                    <a:pt x="129205" y="1249"/>
                  </a:lnTo>
                  <a:lnTo>
                    <a:pt x="128932" y="1540"/>
                  </a:lnTo>
                  <a:lnTo>
                    <a:pt x="128642" y="1856"/>
                  </a:lnTo>
                  <a:lnTo>
                    <a:pt x="128017" y="2446"/>
                  </a:lnTo>
                  <a:lnTo>
                    <a:pt x="127472" y="2806"/>
                  </a:lnTo>
                  <a:lnTo>
                    <a:pt x="127058" y="3000"/>
                  </a:lnTo>
                  <a:lnTo>
                    <a:pt x="126592" y="3141"/>
                  </a:lnTo>
                  <a:lnTo>
                    <a:pt x="126064" y="3220"/>
                  </a:lnTo>
                  <a:lnTo>
                    <a:pt x="125774" y="3229"/>
                  </a:lnTo>
                  <a:lnTo>
                    <a:pt x="125484" y="3220"/>
                  </a:lnTo>
                  <a:lnTo>
                    <a:pt x="124956" y="3141"/>
                  </a:lnTo>
                  <a:lnTo>
                    <a:pt x="124490" y="3000"/>
                  </a:lnTo>
                  <a:lnTo>
                    <a:pt x="124076" y="2806"/>
                  </a:lnTo>
                  <a:lnTo>
                    <a:pt x="123531" y="2446"/>
                  </a:lnTo>
                  <a:lnTo>
                    <a:pt x="122906" y="1856"/>
                  </a:lnTo>
                  <a:lnTo>
                    <a:pt x="122625" y="1540"/>
                  </a:lnTo>
                  <a:lnTo>
                    <a:pt x="122343" y="1249"/>
                  </a:lnTo>
                  <a:lnTo>
                    <a:pt x="121771" y="704"/>
                  </a:lnTo>
                  <a:lnTo>
                    <a:pt x="121287" y="370"/>
                  </a:lnTo>
                  <a:lnTo>
                    <a:pt x="120918" y="194"/>
                  </a:lnTo>
                  <a:lnTo>
                    <a:pt x="120504" y="70"/>
                  </a:lnTo>
                  <a:lnTo>
                    <a:pt x="120047" y="9"/>
                  </a:lnTo>
                  <a:lnTo>
                    <a:pt x="119783" y="0"/>
                  </a:lnTo>
                  <a:lnTo>
                    <a:pt x="119528" y="9"/>
                  </a:lnTo>
                  <a:lnTo>
                    <a:pt x="119062" y="70"/>
                  </a:lnTo>
                  <a:lnTo>
                    <a:pt x="118657" y="194"/>
                  </a:lnTo>
                  <a:lnTo>
                    <a:pt x="118288" y="370"/>
                  </a:lnTo>
                  <a:lnTo>
                    <a:pt x="117804" y="704"/>
                  </a:lnTo>
                  <a:lnTo>
                    <a:pt x="117232" y="1249"/>
                  </a:lnTo>
                  <a:lnTo>
                    <a:pt x="116950" y="1540"/>
                  </a:lnTo>
                  <a:lnTo>
                    <a:pt x="116660" y="1856"/>
                  </a:lnTo>
                  <a:lnTo>
                    <a:pt x="116044" y="2446"/>
                  </a:lnTo>
                  <a:lnTo>
                    <a:pt x="115499" y="2806"/>
                  </a:lnTo>
                  <a:lnTo>
                    <a:pt x="115085" y="3000"/>
                  </a:lnTo>
                  <a:lnTo>
                    <a:pt x="114619" y="3141"/>
                  </a:lnTo>
                  <a:lnTo>
                    <a:pt x="114091" y="3220"/>
                  </a:lnTo>
                  <a:lnTo>
                    <a:pt x="113801" y="3229"/>
                  </a:lnTo>
                  <a:lnTo>
                    <a:pt x="113502" y="3220"/>
                  </a:lnTo>
                  <a:lnTo>
                    <a:pt x="112974" y="3141"/>
                  </a:lnTo>
                  <a:lnTo>
                    <a:pt x="112508" y="3000"/>
                  </a:lnTo>
                  <a:lnTo>
                    <a:pt x="112094" y="2806"/>
                  </a:lnTo>
                  <a:lnTo>
                    <a:pt x="111549" y="2446"/>
                  </a:lnTo>
                  <a:lnTo>
                    <a:pt x="110933" y="1856"/>
                  </a:lnTo>
                  <a:lnTo>
                    <a:pt x="110643" y="1540"/>
                  </a:lnTo>
                  <a:lnTo>
                    <a:pt x="110370" y="1249"/>
                  </a:lnTo>
                  <a:lnTo>
                    <a:pt x="109798" y="704"/>
                  </a:lnTo>
                  <a:lnTo>
                    <a:pt x="109306" y="370"/>
                  </a:lnTo>
                  <a:lnTo>
                    <a:pt x="108936" y="194"/>
                  </a:lnTo>
                  <a:lnTo>
                    <a:pt x="108531" y="70"/>
                  </a:lnTo>
                  <a:lnTo>
                    <a:pt x="108065" y="9"/>
                  </a:lnTo>
                  <a:lnTo>
                    <a:pt x="107810" y="0"/>
                  </a:lnTo>
                  <a:lnTo>
                    <a:pt x="107555" y="9"/>
                  </a:lnTo>
                  <a:lnTo>
                    <a:pt x="107089" y="70"/>
                  </a:lnTo>
                  <a:lnTo>
                    <a:pt x="106675" y="194"/>
                  </a:lnTo>
                  <a:lnTo>
                    <a:pt x="106306" y="370"/>
                  </a:lnTo>
                  <a:lnTo>
                    <a:pt x="105822" y="704"/>
                  </a:lnTo>
                  <a:lnTo>
                    <a:pt x="105250" y="1249"/>
                  </a:lnTo>
                  <a:lnTo>
                    <a:pt x="104977" y="1540"/>
                  </a:lnTo>
                  <a:lnTo>
                    <a:pt x="104687" y="1856"/>
                  </a:lnTo>
                  <a:lnTo>
                    <a:pt x="104062" y="2446"/>
                  </a:lnTo>
                  <a:lnTo>
                    <a:pt x="103517" y="2806"/>
                  </a:lnTo>
                  <a:lnTo>
                    <a:pt x="103104" y="3000"/>
                  </a:lnTo>
                  <a:lnTo>
                    <a:pt x="102637" y="3141"/>
                  </a:lnTo>
                  <a:lnTo>
                    <a:pt x="102109" y="3220"/>
                  </a:lnTo>
                  <a:lnTo>
                    <a:pt x="101819" y="3229"/>
                  </a:lnTo>
                  <a:lnTo>
                    <a:pt x="101529" y="3220"/>
                  </a:lnTo>
                  <a:lnTo>
                    <a:pt x="101001" y="3141"/>
                  </a:lnTo>
                  <a:lnTo>
                    <a:pt x="100535" y="3000"/>
                  </a:lnTo>
                  <a:lnTo>
                    <a:pt x="100121" y="2806"/>
                  </a:lnTo>
                  <a:lnTo>
                    <a:pt x="99576" y="2446"/>
                  </a:lnTo>
                  <a:lnTo>
                    <a:pt x="98951" y="1856"/>
                  </a:lnTo>
                  <a:lnTo>
                    <a:pt x="98661" y="1540"/>
                  </a:lnTo>
                  <a:lnTo>
                    <a:pt x="98388" y="1249"/>
                  </a:lnTo>
                  <a:lnTo>
                    <a:pt x="97816" y="704"/>
                  </a:lnTo>
                  <a:lnTo>
                    <a:pt x="97324" y="370"/>
                  </a:lnTo>
                  <a:lnTo>
                    <a:pt x="96963" y="194"/>
                  </a:lnTo>
                  <a:lnTo>
                    <a:pt x="96550" y="70"/>
                  </a:lnTo>
                  <a:lnTo>
                    <a:pt x="96083" y="9"/>
                  </a:lnTo>
                  <a:lnTo>
                    <a:pt x="95828" y="0"/>
                  </a:lnTo>
                  <a:lnTo>
                    <a:pt x="95573" y="9"/>
                  </a:lnTo>
                  <a:lnTo>
                    <a:pt x="95107" y="70"/>
                  </a:lnTo>
                  <a:lnTo>
                    <a:pt x="94693" y="194"/>
                  </a:lnTo>
                  <a:lnTo>
                    <a:pt x="94333" y="370"/>
                  </a:lnTo>
                  <a:lnTo>
                    <a:pt x="93840" y="704"/>
                  </a:lnTo>
                  <a:lnTo>
                    <a:pt x="93268" y="1249"/>
                  </a:lnTo>
                  <a:lnTo>
                    <a:pt x="92996" y="1540"/>
                  </a:lnTo>
                  <a:lnTo>
                    <a:pt x="92705" y="1856"/>
                  </a:lnTo>
                  <a:lnTo>
                    <a:pt x="92081" y="2446"/>
                  </a:lnTo>
                  <a:lnTo>
                    <a:pt x="91535" y="2806"/>
                  </a:lnTo>
                  <a:lnTo>
                    <a:pt x="91122" y="3000"/>
                  </a:lnTo>
                  <a:lnTo>
                    <a:pt x="90655" y="3141"/>
                  </a:lnTo>
                  <a:lnTo>
                    <a:pt x="90128" y="3220"/>
                  </a:lnTo>
                  <a:lnTo>
                    <a:pt x="89837" y="3229"/>
                  </a:lnTo>
                  <a:lnTo>
                    <a:pt x="89547" y="3220"/>
                  </a:lnTo>
                  <a:lnTo>
                    <a:pt x="89019" y="3141"/>
                  </a:lnTo>
                  <a:lnTo>
                    <a:pt x="88553" y="3000"/>
                  </a:lnTo>
                  <a:lnTo>
                    <a:pt x="88139" y="2806"/>
                  </a:lnTo>
                  <a:lnTo>
                    <a:pt x="87594" y="2446"/>
                  </a:lnTo>
                  <a:lnTo>
                    <a:pt x="86969" y="1856"/>
                  </a:lnTo>
                  <a:lnTo>
                    <a:pt x="86679" y="1540"/>
                  </a:lnTo>
                  <a:lnTo>
                    <a:pt x="86406" y="1249"/>
                  </a:lnTo>
                  <a:lnTo>
                    <a:pt x="85835" y="704"/>
                  </a:lnTo>
                  <a:lnTo>
                    <a:pt x="85351" y="370"/>
                  </a:lnTo>
                  <a:lnTo>
                    <a:pt x="84981" y="194"/>
                  </a:lnTo>
                  <a:lnTo>
                    <a:pt x="84568" y="70"/>
                  </a:lnTo>
                  <a:lnTo>
                    <a:pt x="84110" y="9"/>
                  </a:lnTo>
                  <a:lnTo>
                    <a:pt x="83846" y="0"/>
                  </a:lnTo>
                  <a:lnTo>
                    <a:pt x="83591" y="9"/>
                  </a:lnTo>
                  <a:lnTo>
                    <a:pt x="83125" y="70"/>
                  </a:lnTo>
                  <a:lnTo>
                    <a:pt x="82720" y="194"/>
                  </a:lnTo>
                  <a:lnTo>
                    <a:pt x="82351" y="370"/>
                  </a:lnTo>
                  <a:lnTo>
                    <a:pt x="81867" y="704"/>
                  </a:lnTo>
                  <a:lnTo>
                    <a:pt x="81286" y="1249"/>
                  </a:lnTo>
                  <a:lnTo>
                    <a:pt x="81014" y="1540"/>
                  </a:lnTo>
                  <a:lnTo>
                    <a:pt x="80723" y="1856"/>
                  </a:lnTo>
                  <a:lnTo>
                    <a:pt x="80108" y="2446"/>
                  </a:lnTo>
                  <a:lnTo>
                    <a:pt x="79562" y="2806"/>
                  </a:lnTo>
                  <a:lnTo>
                    <a:pt x="79149" y="3000"/>
                  </a:lnTo>
                  <a:lnTo>
                    <a:pt x="78682" y="3141"/>
                  </a:lnTo>
                  <a:lnTo>
                    <a:pt x="78155" y="3220"/>
                  </a:lnTo>
                  <a:lnTo>
                    <a:pt x="77864" y="3229"/>
                  </a:lnTo>
                  <a:lnTo>
                    <a:pt x="77565" y="3220"/>
                  </a:lnTo>
                  <a:lnTo>
                    <a:pt x="77037" y="3141"/>
                  </a:lnTo>
                  <a:lnTo>
                    <a:pt x="76571" y="3000"/>
                  </a:lnTo>
                  <a:lnTo>
                    <a:pt x="76158" y="2806"/>
                  </a:lnTo>
                  <a:lnTo>
                    <a:pt x="75612" y="2446"/>
                  </a:lnTo>
                  <a:lnTo>
                    <a:pt x="74996" y="1856"/>
                  </a:lnTo>
                  <a:lnTo>
                    <a:pt x="74706" y="1540"/>
                  </a:lnTo>
                  <a:lnTo>
                    <a:pt x="74433" y="1249"/>
                  </a:lnTo>
                  <a:lnTo>
                    <a:pt x="73862" y="704"/>
                  </a:lnTo>
                  <a:lnTo>
                    <a:pt x="73369" y="370"/>
                  </a:lnTo>
                  <a:lnTo>
                    <a:pt x="72999" y="194"/>
                  </a:lnTo>
                  <a:lnTo>
                    <a:pt x="72595" y="70"/>
                  </a:lnTo>
                  <a:lnTo>
                    <a:pt x="72129" y="9"/>
                  </a:lnTo>
                  <a:lnTo>
                    <a:pt x="71873" y="0"/>
                  </a:lnTo>
                  <a:lnTo>
                    <a:pt x="71610" y="9"/>
                  </a:lnTo>
                  <a:lnTo>
                    <a:pt x="71152" y="70"/>
                  </a:lnTo>
                  <a:lnTo>
                    <a:pt x="70739" y="194"/>
                  </a:lnTo>
                  <a:lnTo>
                    <a:pt x="70369" y="370"/>
                  </a:lnTo>
                  <a:lnTo>
                    <a:pt x="69885" y="704"/>
                  </a:lnTo>
                  <a:lnTo>
                    <a:pt x="69313" y="1249"/>
                  </a:lnTo>
                  <a:lnTo>
                    <a:pt x="69041" y="1540"/>
                  </a:lnTo>
                  <a:lnTo>
                    <a:pt x="68750" y="1856"/>
                  </a:lnTo>
                  <a:lnTo>
                    <a:pt x="68126" y="2446"/>
                  </a:lnTo>
                  <a:lnTo>
                    <a:pt x="67580" y="2806"/>
                  </a:lnTo>
                  <a:lnTo>
                    <a:pt x="67167" y="3000"/>
                  </a:lnTo>
                  <a:lnTo>
                    <a:pt x="66701" y="3141"/>
                  </a:lnTo>
                  <a:lnTo>
                    <a:pt x="66173" y="3220"/>
                  </a:lnTo>
                  <a:lnTo>
                    <a:pt x="65883" y="3229"/>
                  </a:lnTo>
                  <a:lnTo>
                    <a:pt x="65592" y="3220"/>
                  </a:lnTo>
                  <a:lnTo>
                    <a:pt x="65064" y="3141"/>
                  </a:lnTo>
                  <a:lnTo>
                    <a:pt x="64598" y="3000"/>
                  </a:lnTo>
                  <a:lnTo>
                    <a:pt x="64185" y="2806"/>
                  </a:lnTo>
                  <a:lnTo>
                    <a:pt x="63639" y="2446"/>
                  </a:lnTo>
                  <a:lnTo>
                    <a:pt x="63015" y="1856"/>
                  </a:lnTo>
                  <a:lnTo>
                    <a:pt x="62724" y="1540"/>
                  </a:lnTo>
                  <a:lnTo>
                    <a:pt x="62452" y="1249"/>
                  </a:lnTo>
                  <a:lnTo>
                    <a:pt x="61880" y="704"/>
                  </a:lnTo>
                  <a:lnTo>
                    <a:pt x="61387" y="370"/>
                  </a:lnTo>
                  <a:lnTo>
                    <a:pt x="61026" y="194"/>
                  </a:lnTo>
                  <a:lnTo>
                    <a:pt x="60613" y="70"/>
                  </a:lnTo>
                  <a:lnTo>
                    <a:pt x="60147" y="9"/>
                  </a:lnTo>
                  <a:lnTo>
                    <a:pt x="59892" y="0"/>
                  </a:lnTo>
                  <a:lnTo>
                    <a:pt x="59637" y="9"/>
                  </a:lnTo>
                  <a:lnTo>
                    <a:pt x="59170" y="70"/>
                  </a:lnTo>
                  <a:lnTo>
                    <a:pt x="58757" y="194"/>
                  </a:lnTo>
                  <a:lnTo>
                    <a:pt x="58396" y="370"/>
                  </a:lnTo>
                  <a:lnTo>
                    <a:pt x="57903" y="704"/>
                  </a:lnTo>
                  <a:lnTo>
                    <a:pt x="57332" y="1249"/>
                  </a:lnTo>
                  <a:lnTo>
                    <a:pt x="57059" y="1540"/>
                  </a:lnTo>
                  <a:lnTo>
                    <a:pt x="56769" y="1856"/>
                  </a:lnTo>
                  <a:lnTo>
                    <a:pt x="56144" y="2446"/>
                  </a:lnTo>
                  <a:lnTo>
                    <a:pt x="55599" y="2806"/>
                  </a:lnTo>
                  <a:lnTo>
                    <a:pt x="55185" y="3000"/>
                  </a:lnTo>
                  <a:lnTo>
                    <a:pt x="54719" y="3141"/>
                  </a:lnTo>
                  <a:lnTo>
                    <a:pt x="54191" y="3220"/>
                  </a:lnTo>
                  <a:lnTo>
                    <a:pt x="53901" y="3229"/>
                  </a:lnTo>
                  <a:lnTo>
                    <a:pt x="53610" y="3220"/>
                  </a:lnTo>
                  <a:lnTo>
                    <a:pt x="53083" y="3141"/>
                  </a:lnTo>
                  <a:lnTo>
                    <a:pt x="52616" y="3000"/>
                  </a:lnTo>
                  <a:lnTo>
                    <a:pt x="52203" y="2806"/>
                  </a:lnTo>
                  <a:lnTo>
                    <a:pt x="51657" y="2446"/>
                  </a:lnTo>
                  <a:lnTo>
                    <a:pt x="51033" y="1856"/>
                  </a:lnTo>
                  <a:lnTo>
                    <a:pt x="50743" y="1540"/>
                  </a:lnTo>
                  <a:lnTo>
                    <a:pt x="50470" y="1249"/>
                  </a:lnTo>
                  <a:lnTo>
                    <a:pt x="49898" y="704"/>
                  </a:lnTo>
                  <a:lnTo>
                    <a:pt x="49414" y="370"/>
                  </a:lnTo>
                  <a:lnTo>
                    <a:pt x="49045" y="194"/>
                  </a:lnTo>
                  <a:lnTo>
                    <a:pt x="48631" y="70"/>
                  </a:lnTo>
                  <a:lnTo>
                    <a:pt x="48174" y="9"/>
                  </a:lnTo>
                  <a:lnTo>
                    <a:pt x="47910" y="0"/>
                  </a:lnTo>
                  <a:lnTo>
                    <a:pt x="47655" y="9"/>
                  </a:lnTo>
                  <a:lnTo>
                    <a:pt x="47188" y="70"/>
                  </a:lnTo>
                  <a:lnTo>
                    <a:pt x="46784" y="194"/>
                  </a:lnTo>
                  <a:lnTo>
                    <a:pt x="46414" y="370"/>
                  </a:lnTo>
                  <a:lnTo>
                    <a:pt x="45930" y="704"/>
                  </a:lnTo>
                  <a:lnTo>
                    <a:pt x="45359" y="1249"/>
                  </a:lnTo>
                  <a:lnTo>
                    <a:pt x="45077" y="1540"/>
                  </a:lnTo>
                  <a:lnTo>
                    <a:pt x="44787" y="1856"/>
                  </a:lnTo>
                  <a:lnTo>
                    <a:pt x="44171" y="2446"/>
                  </a:lnTo>
                  <a:lnTo>
                    <a:pt x="43626" y="2806"/>
                  </a:lnTo>
                  <a:lnTo>
                    <a:pt x="43212" y="3000"/>
                  </a:lnTo>
                  <a:lnTo>
                    <a:pt x="42746" y="3141"/>
                  </a:lnTo>
                  <a:lnTo>
                    <a:pt x="42218" y="3220"/>
                  </a:lnTo>
                  <a:lnTo>
                    <a:pt x="41928" y="3229"/>
                  </a:lnTo>
                  <a:lnTo>
                    <a:pt x="41629" y="3220"/>
                  </a:lnTo>
                  <a:lnTo>
                    <a:pt x="41101" y="3141"/>
                  </a:lnTo>
                  <a:lnTo>
                    <a:pt x="40635" y="3000"/>
                  </a:lnTo>
                  <a:lnTo>
                    <a:pt x="40221" y="2806"/>
                  </a:lnTo>
                  <a:lnTo>
                    <a:pt x="39676" y="2446"/>
                  </a:lnTo>
                  <a:lnTo>
                    <a:pt x="39060" y="1856"/>
                  </a:lnTo>
                  <a:lnTo>
                    <a:pt x="38770" y="1540"/>
                  </a:lnTo>
                  <a:lnTo>
                    <a:pt x="38497" y="1249"/>
                  </a:lnTo>
                  <a:lnTo>
                    <a:pt x="37925" y="704"/>
                  </a:lnTo>
                  <a:lnTo>
                    <a:pt x="37432" y="370"/>
                  </a:lnTo>
                  <a:lnTo>
                    <a:pt x="37063" y="194"/>
                  </a:lnTo>
                  <a:lnTo>
                    <a:pt x="36658" y="70"/>
                  </a:lnTo>
                  <a:lnTo>
                    <a:pt x="36192" y="9"/>
                  </a:lnTo>
                  <a:lnTo>
                    <a:pt x="35937" y="0"/>
                  </a:lnTo>
                  <a:lnTo>
                    <a:pt x="35673" y="9"/>
                  </a:lnTo>
                  <a:lnTo>
                    <a:pt x="35215" y="70"/>
                  </a:lnTo>
                  <a:lnTo>
                    <a:pt x="34802" y="194"/>
                  </a:lnTo>
                  <a:lnTo>
                    <a:pt x="34432" y="370"/>
                  </a:lnTo>
                  <a:lnTo>
                    <a:pt x="33949" y="704"/>
                  </a:lnTo>
                  <a:lnTo>
                    <a:pt x="33377" y="1249"/>
                  </a:lnTo>
                  <a:lnTo>
                    <a:pt x="33104" y="1540"/>
                  </a:lnTo>
                  <a:lnTo>
                    <a:pt x="32814" y="1856"/>
                  </a:lnTo>
                  <a:lnTo>
                    <a:pt x="32189" y="2446"/>
                  </a:lnTo>
                  <a:lnTo>
                    <a:pt x="31644" y="2806"/>
                  </a:lnTo>
                  <a:lnTo>
                    <a:pt x="31230" y="3000"/>
                  </a:lnTo>
                  <a:lnTo>
                    <a:pt x="30764" y="3141"/>
                  </a:lnTo>
                  <a:lnTo>
                    <a:pt x="30236" y="3220"/>
                  </a:lnTo>
                  <a:lnTo>
                    <a:pt x="29946" y="3229"/>
                  </a:lnTo>
                  <a:lnTo>
                    <a:pt x="29656" y="3220"/>
                  </a:lnTo>
                  <a:lnTo>
                    <a:pt x="29128" y="3141"/>
                  </a:lnTo>
                  <a:lnTo>
                    <a:pt x="28662" y="3000"/>
                  </a:lnTo>
                  <a:lnTo>
                    <a:pt x="28248" y="2806"/>
                  </a:lnTo>
                  <a:lnTo>
                    <a:pt x="27703" y="2446"/>
                  </a:lnTo>
                  <a:lnTo>
                    <a:pt x="27078" y="1856"/>
                  </a:lnTo>
                  <a:lnTo>
                    <a:pt x="26788" y="1540"/>
                  </a:lnTo>
                  <a:lnTo>
                    <a:pt x="26515" y="1249"/>
                  </a:lnTo>
                  <a:lnTo>
                    <a:pt x="25943" y="704"/>
                  </a:lnTo>
                  <a:lnTo>
                    <a:pt x="25451" y="370"/>
                  </a:lnTo>
                  <a:lnTo>
                    <a:pt x="25090" y="194"/>
                  </a:lnTo>
                  <a:lnTo>
                    <a:pt x="24676" y="70"/>
                  </a:lnTo>
                  <a:lnTo>
                    <a:pt x="24210" y="9"/>
                  </a:lnTo>
                  <a:lnTo>
                    <a:pt x="23955" y="0"/>
                  </a:lnTo>
                  <a:lnTo>
                    <a:pt x="23700" y="9"/>
                  </a:lnTo>
                  <a:lnTo>
                    <a:pt x="23234" y="70"/>
                  </a:lnTo>
                  <a:lnTo>
                    <a:pt x="22829" y="194"/>
                  </a:lnTo>
                  <a:lnTo>
                    <a:pt x="22459" y="370"/>
                  </a:lnTo>
                  <a:lnTo>
                    <a:pt x="21967" y="704"/>
                  </a:lnTo>
                  <a:lnTo>
                    <a:pt x="21395" y="1249"/>
                  </a:lnTo>
                  <a:lnTo>
                    <a:pt x="21122" y="1540"/>
                  </a:lnTo>
                  <a:lnTo>
                    <a:pt x="20832" y="1856"/>
                  </a:lnTo>
                  <a:lnTo>
                    <a:pt x="20216" y="2446"/>
                  </a:lnTo>
                  <a:lnTo>
                    <a:pt x="19662" y="2806"/>
                  </a:lnTo>
                  <a:lnTo>
                    <a:pt x="19249" y="3000"/>
                  </a:lnTo>
                  <a:lnTo>
                    <a:pt x="18782" y="3141"/>
                  </a:lnTo>
                  <a:lnTo>
                    <a:pt x="18263" y="3220"/>
                  </a:lnTo>
                  <a:lnTo>
                    <a:pt x="17964" y="3229"/>
                  </a:lnTo>
                  <a:lnTo>
                    <a:pt x="17674" y="3220"/>
                  </a:lnTo>
                  <a:lnTo>
                    <a:pt x="17146" y="3141"/>
                  </a:lnTo>
                  <a:lnTo>
                    <a:pt x="16680" y="3000"/>
                  </a:lnTo>
                  <a:lnTo>
                    <a:pt x="16266" y="2806"/>
                  </a:lnTo>
                  <a:lnTo>
                    <a:pt x="15721" y="2446"/>
                  </a:lnTo>
                  <a:lnTo>
                    <a:pt x="15096" y="1856"/>
                  </a:lnTo>
                  <a:lnTo>
                    <a:pt x="14815" y="1540"/>
                  </a:lnTo>
                  <a:lnTo>
                    <a:pt x="14533" y="1249"/>
                  </a:lnTo>
                  <a:lnTo>
                    <a:pt x="13961" y="704"/>
                  </a:lnTo>
                  <a:lnTo>
                    <a:pt x="13478" y="370"/>
                  </a:lnTo>
                  <a:lnTo>
                    <a:pt x="13108" y="194"/>
                  </a:lnTo>
                  <a:lnTo>
                    <a:pt x="12695" y="70"/>
                  </a:lnTo>
                  <a:lnTo>
                    <a:pt x="12237" y="9"/>
                  </a:lnTo>
                  <a:lnTo>
                    <a:pt x="11982" y="0"/>
                  </a:lnTo>
                  <a:lnTo>
                    <a:pt x="11718" y="9"/>
                  </a:lnTo>
                  <a:lnTo>
                    <a:pt x="11261" y="70"/>
                  </a:lnTo>
                  <a:lnTo>
                    <a:pt x="10847" y="194"/>
                  </a:lnTo>
                  <a:lnTo>
                    <a:pt x="10478" y="370"/>
                  </a:lnTo>
                  <a:lnTo>
                    <a:pt x="9994" y="704"/>
                  </a:lnTo>
                  <a:lnTo>
                    <a:pt x="9422" y="1249"/>
                  </a:lnTo>
                  <a:lnTo>
                    <a:pt x="9141" y="1540"/>
                  </a:lnTo>
                  <a:lnTo>
                    <a:pt x="8859" y="1856"/>
                  </a:lnTo>
                  <a:lnTo>
                    <a:pt x="8234" y="2446"/>
                  </a:lnTo>
                  <a:lnTo>
                    <a:pt x="7689" y="2806"/>
                  </a:lnTo>
                  <a:lnTo>
                    <a:pt x="7275" y="3000"/>
                  </a:lnTo>
                  <a:lnTo>
                    <a:pt x="6809" y="3141"/>
                  </a:lnTo>
                  <a:lnTo>
                    <a:pt x="6281" y="3220"/>
                  </a:lnTo>
                  <a:lnTo>
                    <a:pt x="5991" y="3229"/>
                  </a:lnTo>
                  <a:lnTo>
                    <a:pt x="5692" y="3220"/>
                  </a:lnTo>
                  <a:lnTo>
                    <a:pt x="5173" y="3141"/>
                  </a:lnTo>
                  <a:lnTo>
                    <a:pt x="4707" y="3000"/>
                  </a:lnTo>
                  <a:lnTo>
                    <a:pt x="4293" y="2806"/>
                  </a:lnTo>
                  <a:lnTo>
                    <a:pt x="3748" y="2446"/>
                  </a:lnTo>
                  <a:lnTo>
                    <a:pt x="3123" y="1856"/>
                  </a:lnTo>
                  <a:lnTo>
                    <a:pt x="2833" y="1540"/>
                  </a:lnTo>
                  <a:lnTo>
                    <a:pt x="2560" y="1249"/>
                  </a:lnTo>
                  <a:lnTo>
                    <a:pt x="1988" y="704"/>
                  </a:lnTo>
                  <a:lnTo>
                    <a:pt x="1496" y="370"/>
                  </a:lnTo>
                  <a:lnTo>
                    <a:pt x="1135" y="194"/>
                  </a:lnTo>
                  <a:lnTo>
                    <a:pt x="722" y="70"/>
                  </a:lnTo>
                  <a:lnTo>
                    <a:pt x="255" y="9"/>
                  </a:lnTo>
                  <a:lnTo>
                    <a:pt x="0" y="0"/>
                  </a:lnTo>
                  <a:close/>
                </a:path>
              </a:pathLst>
            </a:custGeom>
            <a:solidFill>
              <a:srgbClr val="FF7969"/>
            </a:solidFill>
            <a:ln w="9525"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48" name="Google Shape;1702;p46"/>
            <p:cNvSpPr/>
            <p:nvPr/>
          </p:nvSpPr>
          <p:spPr>
            <a:xfrm>
              <a:off x="-34937" y="4497093"/>
              <a:ext cx="9213888" cy="646417"/>
            </a:xfrm>
            <a:custGeom>
              <a:avLst/>
              <a:gdLst/>
              <a:ahLst/>
              <a:cxnLst/>
              <a:rect l="l" t="t" r="r" b="b"/>
              <a:pathLst>
                <a:path w="281512" h="19750" extrusionOk="0">
                  <a:moveTo>
                    <a:pt x="0" y="0"/>
                  </a:moveTo>
                  <a:lnTo>
                    <a:pt x="0" y="19750"/>
                  </a:lnTo>
                  <a:lnTo>
                    <a:pt x="281511" y="19750"/>
                  </a:lnTo>
                  <a:lnTo>
                    <a:pt x="281511" y="3229"/>
                  </a:lnTo>
                  <a:lnTo>
                    <a:pt x="281221" y="3220"/>
                  </a:lnTo>
                  <a:lnTo>
                    <a:pt x="280693" y="3141"/>
                  </a:lnTo>
                  <a:lnTo>
                    <a:pt x="280227" y="3000"/>
                  </a:lnTo>
                  <a:lnTo>
                    <a:pt x="279813" y="2806"/>
                  </a:lnTo>
                  <a:lnTo>
                    <a:pt x="279268" y="2446"/>
                  </a:lnTo>
                  <a:lnTo>
                    <a:pt x="278643" y="1856"/>
                  </a:lnTo>
                  <a:lnTo>
                    <a:pt x="278353" y="1540"/>
                  </a:lnTo>
                  <a:lnTo>
                    <a:pt x="278080" y="1249"/>
                  </a:lnTo>
                  <a:lnTo>
                    <a:pt x="277508" y="704"/>
                  </a:lnTo>
                  <a:lnTo>
                    <a:pt x="277016" y="370"/>
                  </a:lnTo>
                  <a:lnTo>
                    <a:pt x="276655" y="194"/>
                  </a:lnTo>
                  <a:lnTo>
                    <a:pt x="276241" y="70"/>
                  </a:lnTo>
                  <a:lnTo>
                    <a:pt x="275775" y="9"/>
                  </a:lnTo>
                  <a:lnTo>
                    <a:pt x="275520" y="0"/>
                  </a:lnTo>
                  <a:lnTo>
                    <a:pt x="275265" y="9"/>
                  </a:lnTo>
                  <a:lnTo>
                    <a:pt x="274799" y="70"/>
                  </a:lnTo>
                  <a:lnTo>
                    <a:pt x="274385" y="194"/>
                  </a:lnTo>
                  <a:lnTo>
                    <a:pt x="274025" y="370"/>
                  </a:lnTo>
                  <a:lnTo>
                    <a:pt x="273532" y="704"/>
                  </a:lnTo>
                  <a:lnTo>
                    <a:pt x="272960" y="1249"/>
                  </a:lnTo>
                  <a:lnTo>
                    <a:pt x="272687" y="1540"/>
                  </a:lnTo>
                  <a:lnTo>
                    <a:pt x="272397" y="1856"/>
                  </a:lnTo>
                  <a:lnTo>
                    <a:pt x="271773" y="2446"/>
                  </a:lnTo>
                  <a:lnTo>
                    <a:pt x="271227" y="2806"/>
                  </a:lnTo>
                  <a:lnTo>
                    <a:pt x="270814" y="3000"/>
                  </a:lnTo>
                  <a:lnTo>
                    <a:pt x="270347" y="3141"/>
                  </a:lnTo>
                  <a:lnTo>
                    <a:pt x="269820" y="3220"/>
                  </a:lnTo>
                  <a:lnTo>
                    <a:pt x="269529" y="3229"/>
                  </a:lnTo>
                  <a:lnTo>
                    <a:pt x="269239" y="3220"/>
                  </a:lnTo>
                  <a:lnTo>
                    <a:pt x="268711" y="3141"/>
                  </a:lnTo>
                  <a:lnTo>
                    <a:pt x="268245" y="3000"/>
                  </a:lnTo>
                  <a:lnTo>
                    <a:pt x="267831" y="2806"/>
                  </a:lnTo>
                  <a:lnTo>
                    <a:pt x="267286" y="2446"/>
                  </a:lnTo>
                  <a:lnTo>
                    <a:pt x="266661" y="1856"/>
                  </a:lnTo>
                  <a:lnTo>
                    <a:pt x="266371" y="1540"/>
                  </a:lnTo>
                  <a:lnTo>
                    <a:pt x="266098" y="1249"/>
                  </a:lnTo>
                  <a:lnTo>
                    <a:pt x="265526" y="704"/>
                  </a:lnTo>
                  <a:lnTo>
                    <a:pt x="265034" y="370"/>
                  </a:lnTo>
                  <a:lnTo>
                    <a:pt x="264673" y="194"/>
                  </a:lnTo>
                  <a:lnTo>
                    <a:pt x="264260" y="70"/>
                  </a:lnTo>
                  <a:lnTo>
                    <a:pt x="263793" y="9"/>
                  </a:lnTo>
                  <a:lnTo>
                    <a:pt x="263538" y="0"/>
                  </a:lnTo>
                  <a:lnTo>
                    <a:pt x="263283" y="9"/>
                  </a:lnTo>
                  <a:lnTo>
                    <a:pt x="262817" y="70"/>
                  </a:lnTo>
                  <a:lnTo>
                    <a:pt x="262403" y="194"/>
                  </a:lnTo>
                  <a:lnTo>
                    <a:pt x="262043" y="370"/>
                  </a:lnTo>
                  <a:lnTo>
                    <a:pt x="261550" y="704"/>
                  </a:lnTo>
                  <a:lnTo>
                    <a:pt x="260978" y="1249"/>
                  </a:lnTo>
                  <a:lnTo>
                    <a:pt x="260706" y="1540"/>
                  </a:lnTo>
                  <a:lnTo>
                    <a:pt x="260415" y="1856"/>
                  </a:lnTo>
                  <a:lnTo>
                    <a:pt x="259791" y="2446"/>
                  </a:lnTo>
                  <a:lnTo>
                    <a:pt x="259245" y="2806"/>
                  </a:lnTo>
                  <a:lnTo>
                    <a:pt x="258832" y="3000"/>
                  </a:lnTo>
                  <a:lnTo>
                    <a:pt x="258366" y="3141"/>
                  </a:lnTo>
                  <a:lnTo>
                    <a:pt x="257838" y="3220"/>
                  </a:lnTo>
                  <a:lnTo>
                    <a:pt x="257547" y="3229"/>
                  </a:lnTo>
                  <a:lnTo>
                    <a:pt x="257257" y="3220"/>
                  </a:lnTo>
                  <a:lnTo>
                    <a:pt x="256729" y="3141"/>
                  </a:lnTo>
                  <a:lnTo>
                    <a:pt x="256263" y="3000"/>
                  </a:lnTo>
                  <a:lnTo>
                    <a:pt x="255850" y="2806"/>
                  </a:lnTo>
                  <a:lnTo>
                    <a:pt x="255304" y="2446"/>
                  </a:lnTo>
                  <a:lnTo>
                    <a:pt x="254680" y="1856"/>
                  </a:lnTo>
                  <a:lnTo>
                    <a:pt x="254389" y="1540"/>
                  </a:lnTo>
                  <a:lnTo>
                    <a:pt x="254116" y="1249"/>
                  </a:lnTo>
                  <a:lnTo>
                    <a:pt x="253545" y="704"/>
                  </a:lnTo>
                  <a:lnTo>
                    <a:pt x="253052" y="370"/>
                  </a:lnTo>
                  <a:lnTo>
                    <a:pt x="252691" y="194"/>
                  </a:lnTo>
                  <a:lnTo>
                    <a:pt x="252278" y="70"/>
                  </a:lnTo>
                  <a:lnTo>
                    <a:pt x="251812" y="9"/>
                  </a:lnTo>
                  <a:lnTo>
                    <a:pt x="251557" y="0"/>
                  </a:lnTo>
                  <a:lnTo>
                    <a:pt x="251301" y="9"/>
                  </a:lnTo>
                  <a:lnTo>
                    <a:pt x="250835" y="70"/>
                  </a:lnTo>
                  <a:lnTo>
                    <a:pt x="250422" y="194"/>
                  </a:lnTo>
                  <a:lnTo>
                    <a:pt x="250061" y="370"/>
                  </a:lnTo>
                  <a:lnTo>
                    <a:pt x="249568" y="704"/>
                  </a:lnTo>
                  <a:lnTo>
                    <a:pt x="248997" y="1249"/>
                  </a:lnTo>
                  <a:lnTo>
                    <a:pt x="248724" y="1540"/>
                  </a:lnTo>
                  <a:lnTo>
                    <a:pt x="248433" y="1856"/>
                  </a:lnTo>
                  <a:lnTo>
                    <a:pt x="247809" y="2446"/>
                  </a:lnTo>
                  <a:lnTo>
                    <a:pt x="247263" y="2806"/>
                  </a:lnTo>
                  <a:lnTo>
                    <a:pt x="246850" y="3000"/>
                  </a:lnTo>
                  <a:lnTo>
                    <a:pt x="246384" y="3141"/>
                  </a:lnTo>
                  <a:lnTo>
                    <a:pt x="245856" y="3220"/>
                  </a:lnTo>
                  <a:lnTo>
                    <a:pt x="245566" y="3229"/>
                  </a:lnTo>
                  <a:lnTo>
                    <a:pt x="245275" y="3220"/>
                  </a:lnTo>
                  <a:lnTo>
                    <a:pt x="244747" y="3141"/>
                  </a:lnTo>
                  <a:lnTo>
                    <a:pt x="244281" y="3000"/>
                  </a:lnTo>
                  <a:lnTo>
                    <a:pt x="243868" y="2806"/>
                  </a:lnTo>
                  <a:lnTo>
                    <a:pt x="243322" y="2446"/>
                  </a:lnTo>
                  <a:lnTo>
                    <a:pt x="242698" y="1856"/>
                  </a:lnTo>
                  <a:lnTo>
                    <a:pt x="242407" y="1540"/>
                  </a:lnTo>
                  <a:lnTo>
                    <a:pt x="242135" y="1249"/>
                  </a:lnTo>
                  <a:lnTo>
                    <a:pt x="241563" y="704"/>
                  </a:lnTo>
                  <a:lnTo>
                    <a:pt x="241079" y="370"/>
                  </a:lnTo>
                  <a:lnTo>
                    <a:pt x="240710" y="194"/>
                  </a:lnTo>
                  <a:lnTo>
                    <a:pt x="240296" y="70"/>
                  </a:lnTo>
                  <a:lnTo>
                    <a:pt x="239839" y="9"/>
                  </a:lnTo>
                  <a:lnTo>
                    <a:pt x="239575" y="0"/>
                  </a:lnTo>
                  <a:lnTo>
                    <a:pt x="239320" y="9"/>
                  </a:lnTo>
                  <a:lnTo>
                    <a:pt x="238853" y="70"/>
                  </a:lnTo>
                  <a:lnTo>
                    <a:pt x="238449" y="194"/>
                  </a:lnTo>
                  <a:lnTo>
                    <a:pt x="238079" y="370"/>
                  </a:lnTo>
                  <a:lnTo>
                    <a:pt x="237595" y="704"/>
                  </a:lnTo>
                  <a:lnTo>
                    <a:pt x="237015" y="1249"/>
                  </a:lnTo>
                  <a:lnTo>
                    <a:pt x="236742" y="1540"/>
                  </a:lnTo>
                  <a:lnTo>
                    <a:pt x="236452" y="1856"/>
                  </a:lnTo>
                  <a:lnTo>
                    <a:pt x="235836" y="2446"/>
                  </a:lnTo>
                  <a:lnTo>
                    <a:pt x="235290" y="2806"/>
                  </a:lnTo>
                  <a:lnTo>
                    <a:pt x="234877" y="3000"/>
                  </a:lnTo>
                  <a:lnTo>
                    <a:pt x="234411" y="3141"/>
                  </a:lnTo>
                  <a:lnTo>
                    <a:pt x="233883" y="3220"/>
                  </a:lnTo>
                  <a:lnTo>
                    <a:pt x="233584" y="3229"/>
                  </a:lnTo>
                  <a:lnTo>
                    <a:pt x="233293" y="3220"/>
                  </a:lnTo>
                  <a:lnTo>
                    <a:pt x="232766" y="3141"/>
                  </a:lnTo>
                  <a:lnTo>
                    <a:pt x="232299" y="3000"/>
                  </a:lnTo>
                  <a:lnTo>
                    <a:pt x="231886" y="2806"/>
                  </a:lnTo>
                  <a:lnTo>
                    <a:pt x="231341" y="2446"/>
                  </a:lnTo>
                  <a:lnTo>
                    <a:pt x="230725" y="1856"/>
                  </a:lnTo>
                  <a:lnTo>
                    <a:pt x="230434" y="1540"/>
                  </a:lnTo>
                  <a:lnTo>
                    <a:pt x="230153" y="1249"/>
                  </a:lnTo>
                  <a:lnTo>
                    <a:pt x="229581" y="704"/>
                  </a:lnTo>
                  <a:lnTo>
                    <a:pt x="229097" y="370"/>
                  </a:lnTo>
                  <a:lnTo>
                    <a:pt x="228728" y="194"/>
                  </a:lnTo>
                  <a:lnTo>
                    <a:pt x="228323" y="70"/>
                  </a:lnTo>
                  <a:lnTo>
                    <a:pt x="227857" y="9"/>
                  </a:lnTo>
                  <a:lnTo>
                    <a:pt x="227602" y="0"/>
                  </a:lnTo>
                  <a:lnTo>
                    <a:pt x="227338" y="9"/>
                  </a:lnTo>
                  <a:lnTo>
                    <a:pt x="226880" y="70"/>
                  </a:lnTo>
                  <a:lnTo>
                    <a:pt x="226467" y="194"/>
                  </a:lnTo>
                  <a:lnTo>
                    <a:pt x="226097" y="370"/>
                  </a:lnTo>
                  <a:lnTo>
                    <a:pt x="225614" y="704"/>
                  </a:lnTo>
                  <a:lnTo>
                    <a:pt x="225042" y="1249"/>
                  </a:lnTo>
                  <a:lnTo>
                    <a:pt x="224760" y="1540"/>
                  </a:lnTo>
                  <a:lnTo>
                    <a:pt x="224479" y="1856"/>
                  </a:lnTo>
                  <a:lnTo>
                    <a:pt x="223854" y="2446"/>
                  </a:lnTo>
                  <a:lnTo>
                    <a:pt x="223309" y="2806"/>
                  </a:lnTo>
                  <a:lnTo>
                    <a:pt x="222895" y="3000"/>
                  </a:lnTo>
                  <a:lnTo>
                    <a:pt x="222429" y="3141"/>
                  </a:lnTo>
                  <a:lnTo>
                    <a:pt x="221901" y="3220"/>
                  </a:lnTo>
                  <a:lnTo>
                    <a:pt x="221611" y="3229"/>
                  </a:lnTo>
                  <a:lnTo>
                    <a:pt x="221312" y="3220"/>
                  </a:lnTo>
                  <a:lnTo>
                    <a:pt x="220784" y="3141"/>
                  </a:lnTo>
                  <a:lnTo>
                    <a:pt x="220326" y="3000"/>
                  </a:lnTo>
                  <a:lnTo>
                    <a:pt x="219913" y="2806"/>
                  </a:lnTo>
                  <a:lnTo>
                    <a:pt x="219359" y="2446"/>
                  </a:lnTo>
                  <a:lnTo>
                    <a:pt x="218743" y="1856"/>
                  </a:lnTo>
                  <a:lnTo>
                    <a:pt x="218453" y="1540"/>
                  </a:lnTo>
                  <a:lnTo>
                    <a:pt x="218180" y="1249"/>
                  </a:lnTo>
                  <a:lnTo>
                    <a:pt x="217608" y="704"/>
                  </a:lnTo>
                  <a:lnTo>
                    <a:pt x="217115" y="370"/>
                  </a:lnTo>
                  <a:lnTo>
                    <a:pt x="216746" y="194"/>
                  </a:lnTo>
                  <a:lnTo>
                    <a:pt x="216341" y="70"/>
                  </a:lnTo>
                  <a:lnTo>
                    <a:pt x="215875" y="9"/>
                  </a:lnTo>
                  <a:lnTo>
                    <a:pt x="215620" y="0"/>
                  </a:lnTo>
                  <a:lnTo>
                    <a:pt x="215365" y="9"/>
                  </a:lnTo>
                  <a:lnTo>
                    <a:pt x="214899" y="70"/>
                  </a:lnTo>
                  <a:lnTo>
                    <a:pt x="214485" y="194"/>
                  </a:lnTo>
                  <a:lnTo>
                    <a:pt x="214116" y="370"/>
                  </a:lnTo>
                  <a:lnTo>
                    <a:pt x="213632" y="704"/>
                  </a:lnTo>
                  <a:lnTo>
                    <a:pt x="213060" y="1249"/>
                  </a:lnTo>
                  <a:lnTo>
                    <a:pt x="212787" y="1540"/>
                  </a:lnTo>
                  <a:lnTo>
                    <a:pt x="212497" y="1856"/>
                  </a:lnTo>
                  <a:lnTo>
                    <a:pt x="211872" y="2446"/>
                  </a:lnTo>
                  <a:lnTo>
                    <a:pt x="211327" y="2806"/>
                  </a:lnTo>
                  <a:lnTo>
                    <a:pt x="210913" y="3000"/>
                  </a:lnTo>
                  <a:lnTo>
                    <a:pt x="210447" y="3141"/>
                  </a:lnTo>
                  <a:lnTo>
                    <a:pt x="209919" y="3220"/>
                  </a:lnTo>
                  <a:lnTo>
                    <a:pt x="209629" y="3229"/>
                  </a:lnTo>
                  <a:lnTo>
                    <a:pt x="209339" y="3220"/>
                  </a:lnTo>
                  <a:lnTo>
                    <a:pt x="208811" y="3141"/>
                  </a:lnTo>
                  <a:lnTo>
                    <a:pt x="208345" y="3000"/>
                  </a:lnTo>
                  <a:lnTo>
                    <a:pt x="207931" y="2806"/>
                  </a:lnTo>
                  <a:lnTo>
                    <a:pt x="207386" y="2446"/>
                  </a:lnTo>
                  <a:lnTo>
                    <a:pt x="206761" y="1856"/>
                  </a:lnTo>
                  <a:lnTo>
                    <a:pt x="206471" y="1540"/>
                  </a:lnTo>
                  <a:lnTo>
                    <a:pt x="206198" y="1249"/>
                  </a:lnTo>
                  <a:lnTo>
                    <a:pt x="205626" y="704"/>
                  </a:lnTo>
                  <a:lnTo>
                    <a:pt x="205134" y="370"/>
                  </a:lnTo>
                  <a:lnTo>
                    <a:pt x="204773" y="194"/>
                  </a:lnTo>
                  <a:lnTo>
                    <a:pt x="204359" y="70"/>
                  </a:lnTo>
                  <a:lnTo>
                    <a:pt x="203893" y="9"/>
                  </a:lnTo>
                  <a:lnTo>
                    <a:pt x="203638" y="0"/>
                  </a:lnTo>
                  <a:lnTo>
                    <a:pt x="203383" y="9"/>
                  </a:lnTo>
                  <a:lnTo>
                    <a:pt x="202917" y="70"/>
                  </a:lnTo>
                  <a:lnTo>
                    <a:pt x="202503" y="194"/>
                  </a:lnTo>
                  <a:lnTo>
                    <a:pt x="202143" y="370"/>
                  </a:lnTo>
                  <a:lnTo>
                    <a:pt x="201650" y="704"/>
                  </a:lnTo>
                  <a:lnTo>
                    <a:pt x="201078" y="1249"/>
                  </a:lnTo>
                  <a:lnTo>
                    <a:pt x="200805" y="1540"/>
                  </a:lnTo>
                  <a:lnTo>
                    <a:pt x="200515" y="1856"/>
                  </a:lnTo>
                  <a:lnTo>
                    <a:pt x="199890" y="2446"/>
                  </a:lnTo>
                  <a:lnTo>
                    <a:pt x="199345" y="2806"/>
                  </a:lnTo>
                  <a:lnTo>
                    <a:pt x="198932" y="3000"/>
                  </a:lnTo>
                  <a:lnTo>
                    <a:pt x="198465" y="3141"/>
                  </a:lnTo>
                  <a:lnTo>
                    <a:pt x="197946" y="3220"/>
                  </a:lnTo>
                  <a:lnTo>
                    <a:pt x="197647" y="3229"/>
                  </a:lnTo>
                  <a:lnTo>
                    <a:pt x="197357" y="3220"/>
                  </a:lnTo>
                  <a:lnTo>
                    <a:pt x="196829" y="3141"/>
                  </a:lnTo>
                  <a:lnTo>
                    <a:pt x="196363" y="3000"/>
                  </a:lnTo>
                  <a:lnTo>
                    <a:pt x="195949" y="2806"/>
                  </a:lnTo>
                  <a:lnTo>
                    <a:pt x="195404" y="2446"/>
                  </a:lnTo>
                  <a:lnTo>
                    <a:pt x="194779" y="1856"/>
                  </a:lnTo>
                  <a:lnTo>
                    <a:pt x="194489" y="1540"/>
                  </a:lnTo>
                  <a:lnTo>
                    <a:pt x="194216" y="1249"/>
                  </a:lnTo>
                  <a:lnTo>
                    <a:pt x="193644" y="704"/>
                  </a:lnTo>
                  <a:lnTo>
                    <a:pt x="193161" y="370"/>
                  </a:lnTo>
                  <a:lnTo>
                    <a:pt x="192791" y="194"/>
                  </a:lnTo>
                  <a:lnTo>
                    <a:pt x="192378" y="70"/>
                  </a:lnTo>
                  <a:lnTo>
                    <a:pt x="191920" y="9"/>
                  </a:lnTo>
                  <a:lnTo>
                    <a:pt x="191656" y="0"/>
                  </a:lnTo>
                  <a:lnTo>
                    <a:pt x="191401" y="9"/>
                  </a:lnTo>
                  <a:lnTo>
                    <a:pt x="190935" y="70"/>
                  </a:lnTo>
                  <a:lnTo>
                    <a:pt x="190530" y="194"/>
                  </a:lnTo>
                  <a:lnTo>
                    <a:pt x="190161" y="370"/>
                  </a:lnTo>
                  <a:lnTo>
                    <a:pt x="189677" y="704"/>
                  </a:lnTo>
                  <a:lnTo>
                    <a:pt x="189096" y="1249"/>
                  </a:lnTo>
                  <a:lnTo>
                    <a:pt x="188824" y="1540"/>
                  </a:lnTo>
                  <a:lnTo>
                    <a:pt x="188533" y="1856"/>
                  </a:lnTo>
                  <a:lnTo>
                    <a:pt x="187917" y="2446"/>
                  </a:lnTo>
                  <a:lnTo>
                    <a:pt x="187372" y="2806"/>
                  </a:lnTo>
                  <a:lnTo>
                    <a:pt x="186959" y="3000"/>
                  </a:lnTo>
                  <a:lnTo>
                    <a:pt x="186492" y="3141"/>
                  </a:lnTo>
                  <a:lnTo>
                    <a:pt x="185964" y="3220"/>
                  </a:lnTo>
                  <a:lnTo>
                    <a:pt x="185665" y="3229"/>
                  </a:lnTo>
                  <a:lnTo>
                    <a:pt x="185375" y="3220"/>
                  </a:lnTo>
                  <a:lnTo>
                    <a:pt x="184847" y="3141"/>
                  </a:lnTo>
                  <a:lnTo>
                    <a:pt x="184381" y="3000"/>
                  </a:lnTo>
                  <a:lnTo>
                    <a:pt x="183968" y="2806"/>
                  </a:lnTo>
                  <a:lnTo>
                    <a:pt x="183422" y="2446"/>
                  </a:lnTo>
                  <a:lnTo>
                    <a:pt x="182806" y="1856"/>
                  </a:lnTo>
                  <a:lnTo>
                    <a:pt x="182516" y="1540"/>
                  </a:lnTo>
                  <a:lnTo>
                    <a:pt x="182243" y="1249"/>
                  </a:lnTo>
                  <a:lnTo>
                    <a:pt x="181663" y="704"/>
                  </a:lnTo>
                  <a:lnTo>
                    <a:pt x="181179" y="370"/>
                  </a:lnTo>
                  <a:lnTo>
                    <a:pt x="180809" y="194"/>
                  </a:lnTo>
                  <a:lnTo>
                    <a:pt x="180405" y="70"/>
                  </a:lnTo>
                  <a:lnTo>
                    <a:pt x="179938" y="9"/>
                  </a:lnTo>
                  <a:lnTo>
                    <a:pt x="179683" y="0"/>
                  </a:lnTo>
                  <a:lnTo>
                    <a:pt x="179419" y="9"/>
                  </a:lnTo>
                  <a:lnTo>
                    <a:pt x="178962" y="70"/>
                  </a:lnTo>
                  <a:lnTo>
                    <a:pt x="178548" y="194"/>
                  </a:lnTo>
                  <a:lnTo>
                    <a:pt x="178179" y="370"/>
                  </a:lnTo>
                  <a:lnTo>
                    <a:pt x="177695" y="704"/>
                  </a:lnTo>
                  <a:lnTo>
                    <a:pt x="177123" y="1249"/>
                  </a:lnTo>
                  <a:lnTo>
                    <a:pt x="176851" y="1540"/>
                  </a:lnTo>
                  <a:lnTo>
                    <a:pt x="176560" y="1856"/>
                  </a:lnTo>
                  <a:lnTo>
                    <a:pt x="175936" y="2446"/>
                  </a:lnTo>
                  <a:lnTo>
                    <a:pt x="175390" y="2806"/>
                  </a:lnTo>
                  <a:lnTo>
                    <a:pt x="174977" y="3000"/>
                  </a:lnTo>
                  <a:lnTo>
                    <a:pt x="174511" y="3141"/>
                  </a:lnTo>
                  <a:lnTo>
                    <a:pt x="173983" y="3220"/>
                  </a:lnTo>
                  <a:lnTo>
                    <a:pt x="173692" y="3229"/>
                  </a:lnTo>
                  <a:lnTo>
                    <a:pt x="173402" y="3220"/>
                  </a:lnTo>
                  <a:lnTo>
                    <a:pt x="172874" y="3141"/>
                  </a:lnTo>
                  <a:lnTo>
                    <a:pt x="172408" y="3000"/>
                  </a:lnTo>
                  <a:lnTo>
                    <a:pt x="171995" y="2806"/>
                  </a:lnTo>
                  <a:lnTo>
                    <a:pt x="171449" y="2446"/>
                  </a:lnTo>
                  <a:lnTo>
                    <a:pt x="170824" y="1856"/>
                  </a:lnTo>
                  <a:lnTo>
                    <a:pt x="170534" y="1540"/>
                  </a:lnTo>
                  <a:lnTo>
                    <a:pt x="170261" y="1249"/>
                  </a:lnTo>
                  <a:lnTo>
                    <a:pt x="169690" y="704"/>
                  </a:lnTo>
                  <a:lnTo>
                    <a:pt x="169197" y="370"/>
                  </a:lnTo>
                  <a:lnTo>
                    <a:pt x="168836" y="194"/>
                  </a:lnTo>
                  <a:lnTo>
                    <a:pt x="168423" y="70"/>
                  </a:lnTo>
                  <a:lnTo>
                    <a:pt x="167957" y="9"/>
                  </a:lnTo>
                  <a:lnTo>
                    <a:pt x="167701" y="0"/>
                  </a:lnTo>
                  <a:lnTo>
                    <a:pt x="167446" y="9"/>
                  </a:lnTo>
                  <a:lnTo>
                    <a:pt x="166980" y="70"/>
                  </a:lnTo>
                  <a:lnTo>
                    <a:pt x="166567" y="194"/>
                  </a:lnTo>
                  <a:lnTo>
                    <a:pt x="166206" y="370"/>
                  </a:lnTo>
                  <a:lnTo>
                    <a:pt x="165713" y="704"/>
                  </a:lnTo>
                  <a:lnTo>
                    <a:pt x="165141" y="1249"/>
                  </a:lnTo>
                  <a:lnTo>
                    <a:pt x="164869" y="1540"/>
                  </a:lnTo>
                  <a:lnTo>
                    <a:pt x="164578" y="1856"/>
                  </a:lnTo>
                  <a:lnTo>
                    <a:pt x="163954" y="2446"/>
                  </a:lnTo>
                  <a:lnTo>
                    <a:pt x="163408" y="2806"/>
                  </a:lnTo>
                  <a:lnTo>
                    <a:pt x="162995" y="3000"/>
                  </a:lnTo>
                  <a:lnTo>
                    <a:pt x="162529" y="3141"/>
                  </a:lnTo>
                  <a:lnTo>
                    <a:pt x="162010" y="3220"/>
                  </a:lnTo>
                  <a:lnTo>
                    <a:pt x="161711" y="3229"/>
                  </a:lnTo>
                  <a:lnTo>
                    <a:pt x="161420" y="3220"/>
                  </a:lnTo>
                  <a:lnTo>
                    <a:pt x="160892" y="3141"/>
                  </a:lnTo>
                  <a:lnTo>
                    <a:pt x="160426" y="3000"/>
                  </a:lnTo>
                  <a:lnTo>
                    <a:pt x="160013" y="2806"/>
                  </a:lnTo>
                  <a:lnTo>
                    <a:pt x="159467" y="2446"/>
                  </a:lnTo>
                  <a:lnTo>
                    <a:pt x="158843" y="1856"/>
                  </a:lnTo>
                  <a:lnTo>
                    <a:pt x="158561" y="1540"/>
                  </a:lnTo>
                  <a:lnTo>
                    <a:pt x="158280" y="1249"/>
                  </a:lnTo>
                  <a:lnTo>
                    <a:pt x="157708" y="704"/>
                  </a:lnTo>
                  <a:lnTo>
                    <a:pt x="157224" y="370"/>
                  </a:lnTo>
                  <a:lnTo>
                    <a:pt x="156855" y="194"/>
                  </a:lnTo>
                  <a:lnTo>
                    <a:pt x="156441" y="70"/>
                  </a:lnTo>
                  <a:lnTo>
                    <a:pt x="155984" y="9"/>
                  </a:lnTo>
                  <a:lnTo>
                    <a:pt x="155728" y="0"/>
                  </a:lnTo>
                  <a:lnTo>
                    <a:pt x="155465" y="9"/>
                  </a:lnTo>
                  <a:lnTo>
                    <a:pt x="155007" y="70"/>
                  </a:lnTo>
                  <a:lnTo>
                    <a:pt x="154594" y="194"/>
                  </a:lnTo>
                  <a:lnTo>
                    <a:pt x="154224" y="370"/>
                  </a:lnTo>
                  <a:lnTo>
                    <a:pt x="153740" y="704"/>
                  </a:lnTo>
                  <a:lnTo>
                    <a:pt x="153168" y="1249"/>
                  </a:lnTo>
                  <a:lnTo>
                    <a:pt x="152887" y="1540"/>
                  </a:lnTo>
                  <a:lnTo>
                    <a:pt x="152605" y="1856"/>
                  </a:lnTo>
                  <a:lnTo>
                    <a:pt x="151981" y="2446"/>
                  </a:lnTo>
                  <a:lnTo>
                    <a:pt x="151435" y="2806"/>
                  </a:lnTo>
                  <a:lnTo>
                    <a:pt x="151022" y="3000"/>
                  </a:lnTo>
                  <a:lnTo>
                    <a:pt x="150556" y="3141"/>
                  </a:lnTo>
                  <a:lnTo>
                    <a:pt x="150028" y="3220"/>
                  </a:lnTo>
                  <a:lnTo>
                    <a:pt x="149738" y="3229"/>
                  </a:lnTo>
                  <a:lnTo>
                    <a:pt x="149438" y="3220"/>
                  </a:lnTo>
                  <a:lnTo>
                    <a:pt x="148911" y="3141"/>
                  </a:lnTo>
                  <a:lnTo>
                    <a:pt x="148453" y="3000"/>
                  </a:lnTo>
                  <a:lnTo>
                    <a:pt x="148040" y="2806"/>
                  </a:lnTo>
                  <a:lnTo>
                    <a:pt x="147494" y="2446"/>
                  </a:lnTo>
                  <a:lnTo>
                    <a:pt x="146870" y="1856"/>
                  </a:lnTo>
                  <a:lnTo>
                    <a:pt x="146579" y="1540"/>
                  </a:lnTo>
                  <a:lnTo>
                    <a:pt x="146307" y="1249"/>
                  </a:lnTo>
                  <a:lnTo>
                    <a:pt x="145735" y="704"/>
                  </a:lnTo>
                  <a:lnTo>
                    <a:pt x="145242" y="370"/>
                  </a:lnTo>
                  <a:lnTo>
                    <a:pt x="144873" y="194"/>
                  </a:lnTo>
                  <a:lnTo>
                    <a:pt x="144468" y="70"/>
                  </a:lnTo>
                  <a:lnTo>
                    <a:pt x="144002" y="9"/>
                  </a:lnTo>
                  <a:lnTo>
                    <a:pt x="143747" y="0"/>
                  </a:lnTo>
                  <a:lnTo>
                    <a:pt x="143492" y="9"/>
                  </a:lnTo>
                  <a:lnTo>
                    <a:pt x="143025" y="70"/>
                  </a:lnTo>
                  <a:lnTo>
                    <a:pt x="142612" y="194"/>
                  </a:lnTo>
                  <a:lnTo>
                    <a:pt x="142242" y="370"/>
                  </a:lnTo>
                  <a:lnTo>
                    <a:pt x="141758" y="704"/>
                  </a:lnTo>
                  <a:lnTo>
                    <a:pt x="141187" y="1249"/>
                  </a:lnTo>
                  <a:lnTo>
                    <a:pt x="140914" y="1540"/>
                  </a:lnTo>
                  <a:lnTo>
                    <a:pt x="140624" y="1856"/>
                  </a:lnTo>
                  <a:lnTo>
                    <a:pt x="139999" y="2446"/>
                  </a:lnTo>
                  <a:lnTo>
                    <a:pt x="139454" y="2806"/>
                  </a:lnTo>
                  <a:lnTo>
                    <a:pt x="139040" y="3000"/>
                  </a:lnTo>
                  <a:lnTo>
                    <a:pt x="138574" y="3141"/>
                  </a:lnTo>
                  <a:lnTo>
                    <a:pt x="138046" y="3220"/>
                  </a:lnTo>
                  <a:lnTo>
                    <a:pt x="137756" y="3229"/>
                  </a:lnTo>
                  <a:lnTo>
                    <a:pt x="137465" y="3220"/>
                  </a:lnTo>
                  <a:lnTo>
                    <a:pt x="136938" y="3141"/>
                  </a:lnTo>
                  <a:lnTo>
                    <a:pt x="136471" y="3000"/>
                  </a:lnTo>
                  <a:lnTo>
                    <a:pt x="136058" y="2806"/>
                  </a:lnTo>
                  <a:lnTo>
                    <a:pt x="135512" y="2446"/>
                  </a:lnTo>
                  <a:lnTo>
                    <a:pt x="134888" y="1856"/>
                  </a:lnTo>
                  <a:lnTo>
                    <a:pt x="134598" y="1540"/>
                  </a:lnTo>
                  <a:lnTo>
                    <a:pt x="134325" y="1249"/>
                  </a:lnTo>
                  <a:lnTo>
                    <a:pt x="133753" y="704"/>
                  </a:lnTo>
                  <a:lnTo>
                    <a:pt x="133260" y="370"/>
                  </a:lnTo>
                  <a:lnTo>
                    <a:pt x="132900" y="194"/>
                  </a:lnTo>
                  <a:lnTo>
                    <a:pt x="132486" y="70"/>
                  </a:lnTo>
                  <a:lnTo>
                    <a:pt x="132020" y="9"/>
                  </a:lnTo>
                  <a:lnTo>
                    <a:pt x="131765" y="0"/>
                  </a:lnTo>
                  <a:lnTo>
                    <a:pt x="131510" y="9"/>
                  </a:lnTo>
                  <a:lnTo>
                    <a:pt x="131043" y="70"/>
                  </a:lnTo>
                  <a:lnTo>
                    <a:pt x="130630" y="194"/>
                  </a:lnTo>
                  <a:lnTo>
                    <a:pt x="130269" y="370"/>
                  </a:lnTo>
                  <a:lnTo>
                    <a:pt x="129777" y="704"/>
                  </a:lnTo>
                  <a:lnTo>
                    <a:pt x="129205" y="1249"/>
                  </a:lnTo>
                  <a:lnTo>
                    <a:pt x="128932" y="1540"/>
                  </a:lnTo>
                  <a:lnTo>
                    <a:pt x="128642" y="1856"/>
                  </a:lnTo>
                  <a:lnTo>
                    <a:pt x="128017" y="2446"/>
                  </a:lnTo>
                  <a:lnTo>
                    <a:pt x="127472" y="2806"/>
                  </a:lnTo>
                  <a:lnTo>
                    <a:pt x="127058" y="3000"/>
                  </a:lnTo>
                  <a:lnTo>
                    <a:pt x="126592" y="3141"/>
                  </a:lnTo>
                  <a:lnTo>
                    <a:pt x="126064" y="3220"/>
                  </a:lnTo>
                  <a:lnTo>
                    <a:pt x="125774" y="3229"/>
                  </a:lnTo>
                  <a:lnTo>
                    <a:pt x="125484" y="3220"/>
                  </a:lnTo>
                  <a:lnTo>
                    <a:pt x="124956" y="3141"/>
                  </a:lnTo>
                  <a:lnTo>
                    <a:pt x="124490" y="3000"/>
                  </a:lnTo>
                  <a:lnTo>
                    <a:pt x="124076" y="2806"/>
                  </a:lnTo>
                  <a:lnTo>
                    <a:pt x="123531" y="2446"/>
                  </a:lnTo>
                  <a:lnTo>
                    <a:pt x="122906" y="1856"/>
                  </a:lnTo>
                  <a:lnTo>
                    <a:pt x="122625" y="1540"/>
                  </a:lnTo>
                  <a:lnTo>
                    <a:pt x="122343" y="1249"/>
                  </a:lnTo>
                  <a:lnTo>
                    <a:pt x="121771" y="704"/>
                  </a:lnTo>
                  <a:lnTo>
                    <a:pt x="121287" y="370"/>
                  </a:lnTo>
                  <a:lnTo>
                    <a:pt x="120918" y="194"/>
                  </a:lnTo>
                  <a:lnTo>
                    <a:pt x="120504" y="70"/>
                  </a:lnTo>
                  <a:lnTo>
                    <a:pt x="120047" y="9"/>
                  </a:lnTo>
                  <a:lnTo>
                    <a:pt x="119783" y="0"/>
                  </a:lnTo>
                  <a:lnTo>
                    <a:pt x="119528" y="9"/>
                  </a:lnTo>
                  <a:lnTo>
                    <a:pt x="119062" y="70"/>
                  </a:lnTo>
                  <a:lnTo>
                    <a:pt x="118657" y="194"/>
                  </a:lnTo>
                  <a:lnTo>
                    <a:pt x="118288" y="370"/>
                  </a:lnTo>
                  <a:lnTo>
                    <a:pt x="117804" y="704"/>
                  </a:lnTo>
                  <a:lnTo>
                    <a:pt x="117232" y="1249"/>
                  </a:lnTo>
                  <a:lnTo>
                    <a:pt x="116950" y="1540"/>
                  </a:lnTo>
                  <a:lnTo>
                    <a:pt x="116660" y="1856"/>
                  </a:lnTo>
                  <a:lnTo>
                    <a:pt x="116044" y="2446"/>
                  </a:lnTo>
                  <a:lnTo>
                    <a:pt x="115499" y="2806"/>
                  </a:lnTo>
                  <a:lnTo>
                    <a:pt x="115085" y="3000"/>
                  </a:lnTo>
                  <a:lnTo>
                    <a:pt x="114619" y="3141"/>
                  </a:lnTo>
                  <a:lnTo>
                    <a:pt x="114091" y="3220"/>
                  </a:lnTo>
                  <a:lnTo>
                    <a:pt x="113801" y="3229"/>
                  </a:lnTo>
                  <a:lnTo>
                    <a:pt x="113502" y="3220"/>
                  </a:lnTo>
                  <a:lnTo>
                    <a:pt x="112974" y="3141"/>
                  </a:lnTo>
                  <a:lnTo>
                    <a:pt x="112508" y="3000"/>
                  </a:lnTo>
                  <a:lnTo>
                    <a:pt x="112094" y="2806"/>
                  </a:lnTo>
                  <a:lnTo>
                    <a:pt x="111549" y="2446"/>
                  </a:lnTo>
                  <a:lnTo>
                    <a:pt x="110933" y="1856"/>
                  </a:lnTo>
                  <a:lnTo>
                    <a:pt x="110643" y="1540"/>
                  </a:lnTo>
                  <a:lnTo>
                    <a:pt x="110370" y="1249"/>
                  </a:lnTo>
                  <a:lnTo>
                    <a:pt x="109798" y="704"/>
                  </a:lnTo>
                  <a:lnTo>
                    <a:pt x="109306" y="370"/>
                  </a:lnTo>
                  <a:lnTo>
                    <a:pt x="108936" y="194"/>
                  </a:lnTo>
                  <a:lnTo>
                    <a:pt x="108531" y="70"/>
                  </a:lnTo>
                  <a:lnTo>
                    <a:pt x="108065" y="9"/>
                  </a:lnTo>
                  <a:lnTo>
                    <a:pt x="107810" y="0"/>
                  </a:lnTo>
                  <a:lnTo>
                    <a:pt x="107555" y="9"/>
                  </a:lnTo>
                  <a:lnTo>
                    <a:pt x="107089" y="70"/>
                  </a:lnTo>
                  <a:lnTo>
                    <a:pt x="106675" y="194"/>
                  </a:lnTo>
                  <a:lnTo>
                    <a:pt x="106306" y="370"/>
                  </a:lnTo>
                  <a:lnTo>
                    <a:pt x="105822" y="704"/>
                  </a:lnTo>
                  <a:lnTo>
                    <a:pt x="105250" y="1249"/>
                  </a:lnTo>
                  <a:lnTo>
                    <a:pt x="104977" y="1540"/>
                  </a:lnTo>
                  <a:lnTo>
                    <a:pt x="104687" y="1856"/>
                  </a:lnTo>
                  <a:lnTo>
                    <a:pt x="104062" y="2446"/>
                  </a:lnTo>
                  <a:lnTo>
                    <a:pt x="103517" y="2806"/>
                  </a:lnTo>
                  <a:lnTo>
                    <a:pt x="103104" y="3000"/>
                  </a:lnTo>
                  <a:lnTo>
                    <a:pt x="102637" y="3141"/>
                  </a:lnTo>
                  <a:lnTo>
                    <a:pt x="102109" y="3220"/>
                  </a:lnTo>
                  <a:lnTo>
                    <a:pt x="101819" y="3229"/>
                  </a:lnTo>
                  <a:lnTo>
                    <a:pt x="101529" y="3220"/>
                  </a:lnTo>
                  <a:lnTo>
                    <a:pt x="101001" y="3141"/>
                  </a:lnTo>
                  <a:lnTo>
                    <a:pt x="100535" y="3000"/>
                  </a:lnTo>
                  <a:lnTo>
                    <a:pt x="100121" y="2806"/>
                  </a:lnTo>
                  <a:lnTo>
                    <a:pt x="99576" y="2446"/>
                  </a:lnTo>
                  <a:lnTo>
                    <a:pt x="98951" y="1856"/>
                  </a:lnTo>
                  <a:lnTo>
                    <a:pt x="98661" y="1540"/>
                  </a:lnTo>
                  <a:lnTo>
                    <a:pt x="98388" y="1249"/>
                  </a:lnTo>
                  <a:lnTo>
                    <a:pt x="97816" y="704"/>
                  </a:lnTo>
                  <a:lnTo>
                    <a:pt x="97324" y="370"/>
                  </a:lnTo>
                  <a:lnTo>
                    <a:pt x="96963" y="194"/>
                  </a:lnTo>
                  <a:lnTo>
                    <a:pt x="96550" y="70"/>
                  </a:lnTo>
                  <a:lnTo>
                    <a:pt x="96083" y="9"/>
                  </a:lnTo>
                  <a:lnTo>
                    <a:pt x="95828" y="0"/>
                  </a:lnTo>
                  <a:lnTo>
                    <a:pt x="95573" y="9"/>
                  </a:lnTo>
                  <a:lnTo>
                    <a:pt x="95107" y="70"/>
                  </a:lnTo>
                  <a:lnTo>
                    <a:pt x="94693" y="194"/>
                  </a:lnTo>
                  <a:lnTo>
                    <a:pt x="94333" y="370"/>
                  </a:lnTo>
                  <a:lnTo>
                    <a:pt x="93840" y="704"/>
                  </a:lnTo>
                  <a:lnTo>
                    <a:pt x="93268" y="1249"/>
                  </a:lnTo>
                  <a:lnTo>
                    <a:pt x="92996" y="1540"/>
                  </a:lnTo>
                  <a:lnTo>
                    <a:pt x="92705" y="1856"/>
                  </a:lnTo>
                  <a:lnTo>
                    <a:pt x="92081" y="2446"/>
                  </a:lnTo>
                  <a:lnTo>
                    <a:pt x="91535" y="2806"/>
                  </a:lnTo>
                  <a:lnTo>
                    <a:pt x="91122" y="3000"/>
                  </a:lnTo>
                  <a:lnTo>
                    <a:pt x="90655" y="3141"/>
                  </a:lnTo>
                  <a:lnTo>
                    <a:pt x="90128" y="3220"/>
                  </a:lnTo>
                  <a:lnTo>
                    <a:pt x="89837" y="3229"/>
                  </a:lnTo>
                  <a:lnTo>
                    <a:pt x="89547" y="3220"/>
                  </a:lnTo>
                  <a:lnTo>
                    <a:pt x="89019" y="3141"/>
                  </a:lnTo>
                  <a:lnTo>
                    <a:pt x="88553" y="3000"/>
                  </a:lnTo>
                  <a:lnTo>
                    <a:pt x="88139" y="2806"/>
                  </a:lnTo>
                  <a:lnTo>
                    <a:pt x="87594" y="2446"/>
                  </a:lnTo>
                  <a:lnTo>
                    <a:pt x="86969" y="1856"/>
                  </a:lnTo>
                  <a:lnTo>
                    <a:pt x="86679" y="1540"/>
                  </a:lnTo>
                  <a:lnTo>
                    <a:pt x="86406" y="1249"/>
                  </a:lnTo>
                  <a:lnTo>
                    <a:pt x="85835" y="704"/>
                  </a:lnTo>
                  <a:lnTo>
                    <a:pt x="85351" y="370"/>
                  </a:lnTo>
                  <a:lnTo>
                    <a:pt x="84981" y="194"/>
                  </a:lnTo>
                  <a:lnTo>
                    <a:pt x="84568" y="70"/>
                  </a:lnTo>
                  <a:lnTo>
                    <a:pt x="84110" y="9"/>
                  </a:lnTo>
                  <a:lnTo>
                    <a:pt x="83846" y="0"/>
                  </a:lnTo>
                  <a:lnTo>
                    <a:pt x="83591" y="9"/>
                  </a:lnTo>
                  <a:lnTo>
                    <a:pt x="83125" y="70"/>
                  </a:lnTo>
                  <a:lnTo>
                    <a:pt x="82720" y="194"/>
                  </a:lnTo>
                  <a:lnTo>
                    <a:pt x="82351" y="370"/>
                  </a:lnTo>
                  <a:lnTo>
                    <a:pt x="81867" y="704"/>
                  </a:lnTo>
                  <a:lnTo>
                    <a:pt x="81286" y="1249"/>
                  </a:lnTo>
                  <a:lnTo>
                    <a:pt x="81014" y="1540"/>
                  </a:lnTo>
                  <a:lnTo>
                    <a:pt x="80723" y="1856"/>
                  </a:lnTo>
                  <a:lnTo>
                    <a:pt x="80108" y="2446"/>
                  </a:lnTo>
                  <a:lnTo>
                    <a:pt x="79562" y="2806"/>
                  </a:lnTo>
                  <a:lnTo>
                    <a:pt x="79149" y="3000"/>
                  </a:lnTo>
                  <a:lnTo>
                    <a:pt x="78682" y="3141"/>
                  </a:lnTo>
                  <a:lnTo>
                    <a:pt x="78155" y="3220"/>
                  </a:lnTo>
                  <a:lnTo>
                    <a:pt x="77864" y="3229"/>
                  </a:lnTo>
                  <a:lnTo>
                    <a:pt x="77565" y="3220"/>
                  </a:lnTo>
                  <a:lnTo>
                    <a:pt x="77037" y="3141"/>
                  </a:lnTo>
                  <a:lnTo>
                    <a:pt x="76571" y="3000"/>
                  </a:lnTo>
                  <a:lnTo>
                    <a:pt x="76158" y="2806"/>
                  </a:lnTo>
                  <a:lnTo>
                    <a:pt x="75612" y="2446"/>
                  </a:lnTo>
                  <a:lnTo>
                    <a:pt x="74996" y="1856"/>
                  </a:lnTo>
                  <a:lnTo>
                    <a:pt x="74706" y="1540"/>
                  </a:lnTo>
                  <a:lnTo>
                    <a:pt x="74433" y="1249"/>
                  </a:lnTo>
                  <a:lnTo>
                    <a:pt x="73862" y="704"/>
                  </a:lnTo>
                  <a:lnTo>
                    <a:pt x="73369" y="370"/>
                  </a:lnTo>
                  <a:lnTo>
                    <a:pt x="72999" y="194"/>
                  </a:lnTo>
                  <a:lnTo>
                    <a:pt x="72595" y="70"/>
                  </a:lnTo>
                  <a:lnTo>
                    <a:pt x="72129" y="9"/>
                  </a:lnTo>
                  <a:lnTo>
                    <a:pt x="71873" y="0"/>
                  </a:lnTo>
                  <a:lnTo>
                    <a:pt x="71610" y="9"/>
                  </a:lnTo>
                  <a:lnTo>
                    <a:pt x="71152" y="70"/>
                  </a:lnTo>
                  <a:lnTo>
                    <a:pt x="70739" y="194"/>
                  </a:lnTo>
                  <a:lnTo>
                    <a:pt x="70369" y="370"/>
                  </a:lnTo>
                  <a:lnTo>
                    <a:pt x="69885" y="704"/>
                  </a:lnTo>
                  <a:lnTo>
                    <a:pt x="69313" y="1249"/>
                  </a:lnTo>
                  <a:lnTo>
                    <a:pt x="69041" y="1540"/>
                  </a:lnTo>
                  <a:lnTo>
                    <a:pt x="68750" y="1856"/>
                  </a:lnTo>
                  <a:lnTo>
                    <a:pt x="68126" y="2446"/>
                  </a:lnTo>
                  <a:lnTo>
                    <a:pt x="67580" y="2806"/>
                  </a:lnTo>
                  <a:lnTo>
                    <a:pt x="67167" y="3000"/>
                  </a:lnTo>
                  <a:lnTo>
                    <a:pt x="66701" y="3141"/>
                  </a:lnTo>
                  <a:lnTo>
                    <a:pt x="66173" y="3220"/>
                  </a:lnTo>
                  <a:lnTo>
                    <a:pt x="65883" y="3229"/>
                  </a:lnTo>
                  <a:lnTo>
                    <a:pt x="65592" y="3220"/>
                  </a:lnTo>
                  <a:lnTo>
                    <a:pt x="65064" y="3141"/>
                  </a:lnTo>
                  <a:lnTo>
                    <a:pt x="64598" y="3000"/>
                  </a:lnTo>
                  <a:lnTo>
                    <a:pt x="64185" y="2806"/>
                  </a:lnTo>
                  <a:lnTo>
                    <a:pt x="63639" y="2446"/>
                  </a:lnTo>
                  <a:lnTo>
                    <a:pt x="63015" y="1856"/>
                  </a:lnTo>
                  <a:lnTo>
                    <a:pt x="62724" y="1540"/>
                  </a:lnTo>
                  <a:lnTo>
                    <a:pt x="62452" y="1249"/>
                  </a:lnTo>
                  <a:lnTo>
                    <a:pt x="61880" y="704"/>
                  </a:lnTo>
                  <a:lnTo>
                    <a:pt x="61387" y="370"/>
                  </a:lnTo>
                  <a:lnTo>
                    <a:pt x="61026" y="194"/>
                  </a:lnTo>
                  <a:lnTo>
                    <a:pt x="60613" y="70"/>
                  </a:lnTo>
                  <a:lnTo>
                    <a:pt x="60147" y="9"/>
                  </a:lnTo>
                  <a:lnTo>
                    <a:pt x="59892" y="0"/>
                  </a:lnTo>
                  <a:lnTo>
                    <a:pt x="59637" y="9"/>
                  </a:lnTo>
                  <a:lnTo>
                    <a:pt x="59170" y="70"/>
                  </a:lnTo>
                  <a:lnTo>
                    <a:pt x="58757" y="194"/>
                  </a:lnTo>
                  <a:lnTo>
                    <a:pt x="58396" y="370"/>
                  </a:lnTo>
                  <a:lnTo>
                    <a:pt x="57903" y="704"/>
                  </a:lnTo>
                  <a:lnTo>
                    <a:pt x="57332" y="1249"/>
                  </a:lnTo>
                  <a:lnTo>
                    <a:pt x="57059" y="1540"/>
                  </a:lnTo>
                  <a:lnTo>
                    <a:pt x="56769" y="1856"/>
                  </a:lnTo>
                  <a:lnTo>
                    <a:pt x="56144" y="2446"/>
                  </a:lnTo>
                  <a:lnTo>
                    <a:pt x="55599" y="2806"/>
                  </a:lnTo>
                  <a:lnTo>
                    <a:pt x="55185" y="3000"/>
                  </a:lnTo>
                  <a:lnTo>
                    <a:pt x="54719" y="3141"/>
                  </a:lnTo>
                  <a:lnTo>
                    <a:pt x="54191" y="3220"/>
                  </a:lnTo>
                  <a:lnTo>
                    <a:pt x="53901" y="3229"/>
                  </a:lnTo>
                  <a:lnTo>
                    <a:pt x="53610" y="3220"/>
                  </a:lnTo>
                  <a:lnTo>
                    <a:pt x="53083" y="3141"/>
                  </a:lnTo>
                  <a:lnTo>
                    <a:pt x="52616" y="3000"/>
                  </a:lnTo>
                  <a:lnTo>
                    <a:pt x="52203" y="2806"/>
                  </a:lnTo>
                  <a:lnTo>
                    <a:pt x="51657" y="2446"/>
                  </a:lnTo>
                  <a:lnTo>
                    <a:pt x="51033" y="1856"/>
                  </a:lnTo>
                  <a:lnTo>
                    <a:pt x="50743" y="1540"/>
                  </a:lnTo>
                  <a:lnTo>
                    <a:pt x="50470" y="1249"/>
                  </a:lnTo>
                  <a:lnTo>
                    <a:pt x="49898" y="704"/>
                  </a:lnTo>
                  <a:lnTo>
                    <a:pt x="49414" y="370"/>
                  </a:lnTo>
                  <a:lnTo>
                    <a:pt x="49045" y="194"/>
                  </a:lnTo>
                  <a:lnTo>
                    <a:pt x="48631" y="70"/>
                  </a:lnTo>
                  <a:lnTo>
                    <a:pt x="48174" y="9"/>
                  </a:lnTo>
                  <a:lnTo>
                    <a:pt x="47910" y="0"/>
                  </a:lnTo>
                  <a:lnTo>
                    <a:pt x="47655" y="9"/>
                  </a:lnTo>
                  <a:lnTo>
                    <a:pt x="47188" y="70"/>
                  </a:lnTo>
                  <a:lnTo>
                    <a:pt x="46784" y="194"/>
                  </a:lnTo>
                  <a:lnTo>
                    <a:pt x="46414" y="370"/>
                  </a:lnTo>
                  <a:lnTo>
                    <a:pt x="45930" y="704"/>
                  </a:lnTo>
                  <a:lnTo>
                    <a:pt x="45359" y="1249"/>
                  </a:lnTo>
                  <a:lnTo>
                    <a:pt x="45077" y="1540"/>
                  </a:lnTo>
                  <a:lnTo>
                    <a:pt x="44787" y="1856"/>
                  </a:lnTo>
                  <a:lnTo>
                    <a:pt x="44171" y="2446"/>
                  </a:lnTo>
                  <a:lnTo>
                    <a:pt x="43626" y="2806"/>
                  </a:lnTo>
                  <a:lnTo>
                    <a:pt x="43212" y="3000"/>
                  </a:lnTo>
                  <a:lnTo>
                    <a:pt x="42746" y="3141"/>
                  </a:lnTo>
                  <a:lnTo>
                    <a:pt x="42218" y="3220"/>
                  </a:lnTo>
                  <a:lnTo>
                    <a:pt x="41928" y="3229"/>
                  </a:lnTo>
                  <a:lnTo>
                    <a:pt x="41629" y="3220"/>
                  </a:lnTo>
                  <a:lnTo>
                    <a:pt x="41101" y="3141"/>
                  </a:lnTo>
                  <a:lnTo>
                    <a:pt x="40635" y="3000"/>
                  </a:lnTo>
                  <a:lnTo>
                    <a:pt x="40221" y="2806"/>
                  </a:lnTo>
                  <a:lnTo>
                    <a:pt x="39676" y="2446"/>
                  </a:lnTo>
                  <a:lnTo>
                    <a:pt x="39060" y="1856"/>
                  </a:lnTo>
                  <a:lnTo>
                    <a:pt x="38770" y="1540"/>
                  </a:lnTo>
                  <a:lnTo>
                    <a:pt x="38497" y="1249"/>
                  </a:lnTo>
                  <a:lnTo>
                    <a:pt x="37925" y="704"/>
                  </a:lnTo>
                  <a:lnTo>
                    <a:pt x="37432" y="370"/>
                  </a:lnTo>
                  <a:lnTo>
                    <a:pt x="37063" y="194"/>
                  </a:lnTo>
                  <a:lnTo>
                    <a:pt x="36658" y="70"/>
                  </a:lnTo>
                  <a:lnTo>
                    <a:pt x="36192" y="9"/>
                  </a:lnTo>
                  <a:lnTo>
                    <a:pt x="35937" y="0"/>
                  </a:lnTo>
                  <a:lnTo>
                    <a:pt x="35673" y="9"/>
                  </a:lnTo>
                  <a:lnTo>
                    <a:pt x="35215" y="70"/>
                  </a:lnTo>
                  <a:lnTo>
                    <a:pt x="34802" y="194"/>
                  </a:lnTo>
                  <a:lnTo>
                    <a:pt x="34432" y="370"/>
                  </a:lnTo>
                  <a:lnTo>
                    <a:pt x="33949" y="704"/>
                  </a:lnTo>
                  <a:lnTo>
                    <a:pt x="33377" y="1249"/>
                  </a:lnTo>
                  <a:lnTo>
                    <a:pt x="33104" y="1540"/>
                  </a:lnTo>
                  <a:lnTo>
                    <a:pt x="32814" y="1856"/>
                  </a:lnTo>
                  <a:lnTo>
                    <a:pt x="32189" y="2446"/>
                  </a:lnTo>
                  <a:lnTo>
                    <a:pt x="31644" y="2806"/>
                  </a:lnTo>
                  <a:lnTo>
                    <a:pt x="31230" y="3000"/>
                  </a:lnTo>
                  <a:lnTo>
                    <a:pt x="30764" y="3141"/>
                  </a:lnTo>
                  <a:lnTo>
                    <a:pt x="30236" y="3220"/>
                  </a:lnTo>
                  <a:lnTo>
                    <a:pt x="29946" y="3229"/>
                  </a:lnTo>
                  <a:lnTo>
                    <a:pt x="29656" y="3220"/>
                  </a:lnTo>
                  <a:lnTo>
                    <a:pt x="29128" y="3141"/>
                  </a:lnTo>
                  <a:lnTo>
                    <a:pt x="28662" y="3000"/>
                  </a:lnTo>
                  <a:lnTo>
                    <a:pt x="28248" y="2806"/>
                  </a:lnTo>
                  <a:lnTo>
                    <a:pt x="27703" y="2446"/>
                  </a:lnTo>
                  <a:lnTo>
                    <a:pt x="27078" y="1856"/>
                  </a:lnTo>
                  <a:lnTo>
                    <a:pt x="26788" y="1540"/>
                  </a:lnTo>
                  <a:lnTo>
                    <a:pt x="26515" y="1249"/>
                  </a:lnTo>
                  <a:lnTo>
                    <a:pt x="25943" y="704"/>
                  </a:lnTo>
                  <a:lnTo>
                    <a:pt x="25451" y="370"/>
                  </a:lnTo>
                  <a:lnTo>
                    <a:pt x="25090" y="194"/>
                  </a:lnTo>
                  <a:lnTo>
                    <a:pt x="24676" y="70"/>
                  </a:lnTo>
                  <a:lnTo>
                    <a:pt x="24210" y="9"/>
                  </a:lnTo>
                  <a:lnTo>
                    <a:pt x="23955" y="0"/>
                  </a:lnTo>
                  <a:lnTo>
                    <a:pt x="23700" y="9"/>
                  </a:lnTo>
                  <a:lnTo>
                    <a:pt x="23234" y="70"/>
                  </a:lnTo>
                  <a:lnTo>
                    <a:pt x="22829" y="194"/>
                  </a:lnTo>
                  <a:lnTo>
                    <a:pt x="22459" y="370"/>
                  </a:lnTo>
                  <a:lnTo>
                    <a:pt x="21967" y="704"/>
                  </a:lnTo>
                  <a:lnTo>
                    <a:pt x="21395" y="1249"/>
                  </a:lnTo>
                  <a:lnTo>
                    <a:pt x="21122" y="1540"/>
                  </a:lnTo>
                  <a:lnTo>
                    <a:pt x="20832" y="1856"/>
                  </a:lnTo>
                  <a:lnTo>
                    <a:pt x="20216" y="2446"/>
                  </a:lnTo>
                  <a:lnTo>
                    <a:pt x="19662" y="2806"/>
                  </a:lnTo>
                  <a:lnTo>
                    <a:pt x="19249" y="3000"/>
                  </a:lnTo>
                  <a:lnTo>
                    <a:pt x="18782" y="3141"/>
                  </a:lnTo>
                  <a:lnTo>
                    <a:pt x="18263" y="3220"/>
                  </a:lnTo>
                  <a:lnTo>
                    <a:pt x="17964" y="3229"/>
                  </a:lnTo>
                  <a:lnTo>
                    <a:pt x="17674" y="3220"/>
                  </a:lnTo>
                  <a:lnTo>
                    <a:pt x="17146" y="3141"/>
                  </a:lnTo>
                  <a:lnTo>
                    <a:pt x="16680" y="3000"/>
                  </a:lnTo>
                  <a:lnTo>
                    <a:pt x="16266" y="2806"/>
                  </a:lnTo>
                  <a:lnTo>
                    <a:pt x="15721" y="2446"/>
                  </a:lnTo>
                  <a:lnTo>
                    <a:pt x="15096" y="1856"/>
                  </a:lnTo>
                  <a:lnTo>
                    <a:pt x="14815" y="1540"/>
                  </a:lnTo>
                  <a:lnTo>
                    <a:pt x="14533" y="1249"/>
                  </a:lnTo>
                  <a:lnTo>
                    <a:pt x="13961" y="704"/>
                  </a:lnTo>
                  <a:lnTo>
                    <a:pt x="13478" y="370"/>
                  </a:lnTo>
                  <a:lnTo>
                    <a:pt x="13108" y="194"/>
                  </a:lnTo>
                  <a:lnTo>
                    <a:pt x="12695" y="70"/>
                  </a:lnTo>
                  <a:lnTo>
                    <a:pt x="12237" y="9"/>
                  </a:lnTo>
                  <a:lnTo>
                    <a:pt x="11982" y="0"/>
                  </a:lnTo>
                  <a:lnTo>
                    <a:pt x="11718" y="9"/>
                  </a:lnTo>
                  <a:lnTo>
                    <a:pt x="11261" y="70"/>
                  </a:lnTo>
                  <a:lnTo>
                    <a:pt x="10847" y="194"/>
                  </a:lnTo>
                  <a:lnTo>
                    <a:pt x="10478" y="370"/>
                  </a:lnTo>
                  <a:lnTo>
                    <a:pt x="9994" y="704"/>
                  </a:lnTo>
                  <a:lnTo>
                    <a:pt x="9422" y="1249"/>
                  </a:lnTo>
                  <a:lnTo>
                    <a:pt x="9141" y="1540"/>
                  </a:lnTo>
                  <a:lnTo>
                    <a:pt x="8859" y="1856"/>
                  </a:lnTo>
                  <a:lnTo>
                    <a:pt x="8234" y="2446"/>
                  </a:lnTo>
                  <a:lnTo>
                    <a:pt x="7689" y="2806"/>
                  </a:lnTo>
                  <a:lnTo>
                    <a:pt x="7275" y="3000"/>
                  </a:lnTo>
                  <a:lnTo>
                    <a:pt x="6809" y="3141"/>
                  </a:lnTo>
                  <a:lnTo>
                    <a:pt x="6281" y="3220"/>
                  </a:lnTo>
                  <a:lnTo>
                    <a:pt x="5991" y="3229"/>
                  </a:lnTo>
                  <a:lnTo>
                    <a:pt x="5692" y="3220"/>
                  </a:lnTo>
                  <a:lnTo>
                    <a:pt x="5173" y="3141"/>
                  </a:lnTo>
                  <a:lnTo>
                    <a:pt x="4707" y="3000"/>
                  </a:lnTo>
                  <a:lnTo>
                    <a:pt x="4293" y="2806"/>
                  </a:lnTo>
                  <a:lnTo>
                    <a:pt x="3748" y="2446"/>
                  </a:lnTo>
                  <a:lnTo>
                    <a:pt x="3123" y="1856"/>
                  </a:lnTo>
                  <a:lnTo>
                    <a:pt x="2833" y="1540"/>
                  </a:lnTo>
                  <a:lnTo>
                    <a:pt x="2560" y="1249"/>
                  </a:lnTo>
                  <a:lnTo>
                    <a:pt x="1988" y="704"/>
                  </a:lnTo>
                  <a:lnTo>
                    <a:pt x="1496" y="370"/>
                  </a:lnTo>
                  <a:lnTo>
                    <a:pt x="1135" y="194"/>
                  </a:lnTo>
                  <a:lnTo>
                    <a:pt x="722" y="70"/>
                  </a:lnTo>
                  <a:lnTo>
                    <a:pt x="255" y="9"/>
                  </a:lnTo>
                  <a:lnTo>
                    <a:pt x="0" y="0"/>
                  </a:lnTo>
                  <a:close/>
                </a:path>
              </a:pathLst>
            </a:custGeom>
            <a:solidFill>
              <a:srgbClr val="89874F"/>
            </a:solidFill>
            <a:ln w="9525"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grpSp>
      <p:grpSp>
        <p:nvGrpSpPr>
          <p:cNvPr id="49" name="Google Shape;1736;p46"/>
          <p:cNvGrpSpPr/>
          <p:nvPr/>
        </p:nvGrpSpPr>
        <p:grpSpPr>
          <a:xfrm>
            <a:off x="8730859" y="2269105"/>
            <a:ext cx="2883472" cy="2243293"/>
            <a:chOff x="2641388" y="1299530"/>
            <a:chExt cx="2162604" cy="1682470"/>
          </a:xfrm>
        </p:grpSpPr>
        <p:sp>
          <p:nvSpPr>
            <p:cNvPr id="50" name="Google Shape;1737;p46"/>
            <p:cNvSpPr/>
            <p:nvPr/>
          </p:nvSpPr>
          <p:spPr>
            <a:xfrm>
              <a:off x="4426182" y="2282194"/>
              <a:ext cx="113315" cy="186920"/>
            </a:xfrm>
            <a:custGeom>
              <a:avLst/>
              <a:gdLst/>
              <a:ahLst/>
              <a:cxnLst/>
              <a:rect l="l" t="t" r="r" b="b"/>
              <a:pathLst>
                <a:path w="3567" h="5884" extrusionOk="0">
                  <a:moveTo>
                    <a:pt x="91" y="1"/>
                  </a:moveTo>
                  <a:lnTo>
                    <a:pt x="37" y="254"/>
                  </a:lnTo>
                  <a:lnTo>
                    <a:pt x="1" y="1774"/>
                  </a:lnTo>
                  <a:lnTo>
                    <a:pt x="182" y="2697"/>
                  </a:lnTo>
                  <a:lnTo>
                    <a:pt x="417" y="3331"/>
                  </a:lnTo>
                  <a:lnTo>
                    <a:pt x="580" y="3639"/>
                  </a:lnTo>
                  <a:lnTo>
                    <a:pt x="761" y="3928"/>
                  </a:lnTo>
                  <a:lnTo>
                    <a:pt x="1195" y="4453"/>
                  </a:lnTo>
                  <a:lnTo>
                    <a:pt x="1919" y="5069"/>
                  </a:lnTo>
                  <a:lnTo>
                    <a:pt x="3241" y="5811"/>
                  </a:lnTo>
                  <a:lnTo>
                    <a:pt x="3494" y="5883"/>
                  </a:lnTo>
                  <a:lnTo>
                    <a:pt x="3548" y="5630"/>
                  </a:lnTo>
                  <a:lnTo>
                    <a:pt x="3566" y="4109"/>
                  </a:lnTo>
                  <a:lnTo>
                    <a:pt x="3385" y="3186"/>
                  </a:lnTo>
                  <a:lnTo>
                    <a:pt x="3150" y="2553"/>
                  </a:lnTo>
                  <a:lnTo>
                    <a:pt x="2987" y="2245"/>
                  </a:lnTo>
                  <a:lnTo>
                    <a:pt x="2806" y="1955"/>
                  </a:lnTo>
                  <a:lnTo>
                    <a:pt x="2372" y="1430"/>
                  </a:lnTo>
                  <a:lnTo>
                    <a:pt x="1666" y="815"/>
                  </a:lnTo>
                  <a:lnTo>
                    <a:pt x="326" y="73"/>
                  </a:lnTo>
                  <a:lnTo>
                    <a:pt x="91" y="1"/>
                  </a:lnTo>
                  <a:close/>
                </a:path>
              </a:pathLst>
            </a:custGeom>
            <a:solidFill>
              <a:srgbClr val="FE9D1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51" name="Google Shape;1738;p46"/>
            <p:cNvSpPr/>
            <p:nvPr/>
          </p:nvSpPr>
          <p:spPr>
            <a:xfrm>
              <a:off x="2948421" y="1303532"/>
              <a:ext cx="1548507" cy="1586469"/>
            </a:xfrm>
            <a:custGeom>
              <a:avLst/>
              <a:gdLst/>
              <a:ahLst/>
              <a:cxnLst/>
              <a:rect l="l" t="t" r="r" b="b"/>
              <a:pathLst>
                <a:path w="48745" h="49940" extrusionOk="0">
                  <a:moveTo>
                    <a:pt x="9811" y="1"/>
                  </a:moveTo>
                  <a:lnTo>
                    <a:pt x="8942" y="127"/>
                  </a:lnTo>
                  <a:lnTo>
                    <a:pt x="8490" y="272"/>
                  </a:lnTo>
                  <a:lnTo>
                    <a:pt x="7983" y="489"/>
                  </a:lnTo>
                  <a:lnTo>
                    <a:pt x="7024" y="1051"/>
                  </a:lnTo>
                  <a:lnTo>
                    <a:pt x="6137" y="1793"/>
                  </a:lnTo>
                  <a:lnTo>
                    <a:pt x="5304" y="2680"/>
                  </a:lnTo>
                  <a:lnTo>
                    <a:pt x="4544" y="3693"/>
                  </a:lnTo>
                  <a:lnTo>
                    <a:pt x="3838" y="4834"/>
                  </a:lnTo>
                  <a:lnTo>
                    <a:pt x="3205" y="6082"/>
                  </a:lnTo>
                  <a:lnTo>
                    <a:pt x="2625" y="7404"/>
                  </a:lnTo>
                  <a:lnTo>
                    <a:pt x="1847" y="9522"/>
                  </a:lnTo>
                  <a:lnTo>
                    <a:pt x="1051" y="12544"/>
                  </a:lnTo>
                  <a:lnTo>
                    <a:pt x="471" y="15658"/>
                  </a:lnTo>
                  <a:lnTo>
                    <a:pt x="128" y="18735"/>
                  </a:lnTo>
                  <a:lnTo>
                    <a:pt x="55" y="20201"/>
                  </a:lnTo>
                  <a:lnTo>
                    <a:pt x="1" y="21884"/>
                  </a:lnTo>
                  <a:lnTo>
                    <a:pt x="109" y="25269"/>
                  </a:lnTo>
                  <a:lnTo>
                    <a:pt x="471" y="28599"/>
                  </a:lnTo>
                  <a:lnTo>
                    <a:pt x="1069" y="31857"/>
                  </a:lnTo>
                  <a:lnTo>
                    <a:pt x="1901" y="34971"/>
                  </a:lnTo>
                  <a:lnTo>
                    <a:pt x="2933" y="37921"/>
                  </a:lnTo>
                  <a:lnTo>
                    <a:pt x="4164" y="40654"/>
                  </a:lnTo>
                  <a:lnTo>
                    <a:pt x="5576" y="43116"/>
                  </a:lnTo>
                  <a:lnTo>
                    <a:pt x="6354" y="44220"/>
                  </a:lnTo>
                  <a:lnTo>
                    <a:pt x="7223" y="44890"/>
                  </a:lnTo>
                  <a:lnTo>
                    <a:pt x="9141" y="46102"/>
                  </a:lnTo>
                  <a:lnTo>
                    <a:pt x="11187" y="47170"/>
                  </a:lnTo>
                  <a:lnTo>
                    <a:pt x="13377" y="48057"/>
                  </a:lnTo>
                  <a:lnTo>
                    <a:pt x="15694" y="48799"/>
                  </a:lnTo>
                  <a:lnTo>
                    <a:pt x="18083" y="49342"/>
                  </a:lnTo>
                  <a:lnTo>
                    <a:pt x="20563" y="49722"/>
                  </a:lnTo>
                  <a:lnTo>
                    <a:pt x="23097" y="49921"/>
                  </a:lnTo>
                  <a:lnTo>
                    <a:pt x="24364" y="49940"/>
                  </a:lnTo>
                  <a:lnTo>
                    <a:pt x="25649" y="49921"/>
                  </a:lnTo>
                  <a:lnTo>
                    <a:pt x="28183" y="49722"/>
                  </a:lnTo>
                  <a:lnTo>
                    <a:pt x="30645" y="49342"/>
                  </a:lnTo>
                  <a:lnTo>
                    <a:pt x="33052" y="48799"/>
                  </a:lnTo>
                  <a:lnTo>
                    <a:pt x="35351" y="48057"/>
                  </a:lnTo>
                  <a:lnTo>
                    <a:pt x="37541" y="47170"/>
                  </a:lnTo>
                  <a:lnTo>
                    <a:pt x="39604" y="46102"/>
                  </a:lnTo>
                  <a:lnTo>
                    <a:pt x="41523" y="44890"/>
                  </a:lnTo>
                  <a:lnTo>
                    <a:pt x="42392" y="44220"/>
                  </a:lnTo>
                  <a:lnTo>
                    <a:pt x="43170" y="43116"/>
                  </a:lnTo>
                  <a:lnTo>
                    <a:pt x="44582" y="40654"/>
                  </a:lnTo>
                  <a:lnTo>
                    <a:pt x="45813" y="37921"/>
                  </a:lnTo>
                  <a:lnTo>
                    <a:pt x="46844" y="34971"/>
                  </a:lnTo>
                  <a:lnTo>
                    <a:pt x="47659" y="31857"/>
                  </a:lnTo>
                  <a:lnTo>
                    <a:pt x="48274" y="28599"/>
                  </a:lnTo>
                  <a:lnTo>
                    <a:pt x="48636" y="25269"/>
                  </a:lnTo>
                  <a:lnTo>
                    <a:pt x="48745" y="21884"/>
                  </a:lnTo>
                  <a:lnTo>
                    <a:pt x="48691" y="20201"/>
                  </a:lnTo>
                  <a:lnTo>
                    <a:pt x="48618" y="18735"/>
                  </a:lnTo>
                  <a:lnTo>
                    <a:pt x="48256" y="15658"/>
                  </a:lnTo>
                  <a:lnTo>
                    <a:pt x="47695" y="12544"/>
                  </a:lnTo>
                  <a:lnTo>
                    <a:pt x="46899" y="9522"/>
                  </a:lnTo>
                  <a:lnTo>
                    <a:pt x="46120" y="7404"/>
                  </a:lnTo>
                  <a:lnTo>
                    <a:pt x="45541" y="6082"/>
                  </a:lnTo>
                  <a:lnTo>
                    <a:pt x="44908" y="4834"/>
                  </a:lnTo>
                  <a:lnTo>
                    <a:pt x="44202" y="3693"/>
                  </a:lnTo>
                  <a:lnTo>
                    <a:pt x="43442" y="2680"/>
                  </a:lnTo>
                  <a:lnTo>
                    <a:pt x="42609" y="1793"/>
                  </a:lnTo>
                  <a:lnTo>
                    <a:pt x="41722" y="1051"/>
                  </a:lnTo>
                  <a:lnTo>
                    <a:pt x="40763" y="489"/>
                  </a:lnTo>
                  <a:lnTo>
                    <a:pt x="40256" y="272"/>
                  </a:lnTo>
                  <a:lnTo>
                    <a:pt x="39803" y="127"/>
                  </a:lnTo>
                  <a:lnTo>
                    <a:pt x="38935" y="1"/>
                  </a:lnTo>
                  <a:lnTo>
                    <a:pt x="38102" y="109"/>
                  </a:lnTo>
                  <a:lnTo>
                    <a:pt x="37324" y="381"/>
                  </a:lnTo>
                  <a:lnTo>
                    <a:pt x="36600" y="815"/>
                  </a:lnTo>
                  <a:lnTo>
                    <a:pt x="35930" y="1358"/>
                  </a:lnTo>
                  <a:lnTo>
                    <a:pt x="35007" y="2354"/>
                  </a:lnTo>
                  <a:lnTo>
                    <a:pt x="33993" y="3838"/>
                  </a:lnTo>
                  <a:lnTo>
                    <a:pt x="33215" y="5304"/>
                  </a:lnTo>
                  <a:lnTo>
                    <a:pt x="32491" y="7042"/>
                  </a:lnTo>
                  <a:lnTo>
                    <a:pt x="32400" y="7313"/>
                  </a:lnTo>
                  <a:lnTo>
                    <a:pt x="32020" y="7168"/>
                  </a:lnTo>
                  <a:lnTo>
                    <a:pt x="29179" y="6499"/>
                  </a:lnTo>
                  <a:lnTo>
                    <a:pt x="27007" y="6227"/>
                  </a:lnTo>
                  <a:lnTo>
                    <a:pt x="25305" y="6137"/>
                  </a:lnTo>
                  <a:lnTo>
                    <a:pt x="24364" y="6119"/>
                  </a:lnTo>
                  <a:lnTo>
                    <a:pt x="23441" y="6137"/>
                  </a:lnTo>
                  <a:lnTo>
                    <a:pt x="21739" y="6227"/>
                  </a:lnTo>
                  <a:lnTo>
                    <a:pt x="19567" y="6499"/>
                  </a:lnTo>
                  <a:lnTo>
                    <a:pt x="16707" y="7168"/>
                  </a:lnTo>
                  <a:lnTo>
                    <a:pt x="16345" y="7313"/>
                  </a:lnTo>
                  <a:lnTo>
                    <a:pt x="16255" y="7042"/>
                  </a:lnTo>
                  <a:lnTo>
                    <a:pt x="15513" y="5304"/>
                  </a:lnTo>
                  <a:lnTo>
                    <a:pt x="14734" y="3838"/>
                  </a:lnTo>
                  <a:lnTo>
                    <a:pt x="13721" y="2354"/>
                  </a:lnTo>
                  <a:lnTo>
                    <a:pt x="12816" y="1358"/>
                  </a:lnTo>
                  <a:lnTo>
                    <a:pt x="12146" y="815"/>
                  </a:lnTo>
                  <a:lnTo>
                    <a:pt x="11422" y="381"/>
                  </a:lnTo>
                  <a:lnTo>
                    <a:pt x="10644" y="109"/>
                  </a:lnTo>
                  <a:lnTo>
                    <a:pt x="9811" y="1"/>
                  </a:lnTo>
                  <a:close/>
                </a:path>
              </a:pathLst>
            </a:custGeom>
            <a:solidFill>
              <a:srgbClr val="89874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52" name="Google Shape;1739;p46"/>
            <p:cNvSpPr/>
            <p:nvPr/>
          </p:nvSpPr>
          <p:spPr>
            <a:xfrm>
              <a:off x="3135309" y="1303532"/>
              <a:ext cx="1361619" cy="1229402"/>
            </a:xfrm>
            <a:custGeom>
              <a:avLst/>
              <a:gdLst/>
              <a:ahLst/>
              <a:cxnLst/>
              <a:rect l="l" t="t" r="r" b="b"/>
              <a:pathLst>
                <a:path w="42862" h="38700" extrusionOk="0">
                  <a:moveTo>
                    <a:pt x="3928" y="1"/>
                  </a:moveTo>
                  <a:lnTo>
                    <a:pt x="3059" y="127"/>
                  </a:lnTo>
                  <a:lnTo>
                    <a:pt x="2607" y="272"/>
                  </a:lnTo>
                  <a:lnTo>
                    <a:pt x="2245" y="417"/>
                  </a:lnTo>
                  <a:lnTo>
                    <a:pt x="1557" y="779"/>
                  </a:lnTo>
                  <a:lnTo>
                    <a:pt x="598" y="1485"/>
                  </a:lnTo>
                  <a:lnTo>
                    <a:pt x="0" y="2064"/>
                  </a:lnTo>
                  <a:lnTo>
                    <a:pt x="724" y="2010"/>
                  </a:lnTo>
                  <a:lnTo>
                    <a:pt x="2064" y="2064"/>
                  </a:lnTo>
                  <a:lnTo>
                    <a:pt x="3295" y="2300"/>
                  </a:lnTo>
                  <a:lnTo>
                    <a:pt x="4417" y="2752"/>
                  </a:lnTo>
                  <a:lnTo>
                    <a:pt x="5449" y="3494"/>
                  </a:lnTo>
                  <a:lnTo>
                    <a:pt x="6408" y="4562"/>
                  </a:lnTo>
                  <a:lnTo>
                    <a:pt x="7295" y="5992"/>
                  </a:lnTo>
                  <a:lnTo>
                    <a:pt x="8127" y="7820"/>
                  </a:lnTo>
                  <a:lnTo>
                    <a:pt x="8508" y="8906"/>
                  </a:lnTo>
                  <a:lnTo>
                    <a:pt x="8652" y="9286"/>
                  </a:lnTo>
                  <a:lnTo>
                    <a:pt x="9014" y="9956"/>
                  </a:lnTo>
                  <a:lnTo>
                    <a:pt x="9449" y="10517"/>
                  </a:lnTo>
                  <a:lnTo>
                    <a:pt x="9956" y="10951"/>
                  </a:lnTo>
                  <a:lnTo>
                    <a:pt x="10517" y="11313"/>
                  </a:lnTo>
                  <a:lnTo>
                    <a:pt x="11150" y="11603"/>
                  </a:lnTo>
                  <a:lnTo>
                    <a:pt x="12182" y="11875"/>
                  </a:lnTo>
                  <a:lnTo>
                    <a:pt x="13702" y="12037"/>
                  </a:lnTo>
                  <a:lnTo>
                    <a:pt x="15331" y="12037"/>
                  </a:lnTo>
                  <a:lnTo>
                    <a:pt x="17865" y="11893"/>
                  </a:lnTo>
                  <a:lnTo>
                    <a:pt x="19513" y="11802"/>
                  </a:lnTo>
                  <a:lnTo>
                    <a:pt x="21558" y="11712"/>
                  </a:lnTo>
                  <a:lnTo>
                    <a:pt x="24671" y="11531"/>
                  </a:lnTo>
                  <a:lnTo>
                    <a:pt x="26717" y="11513"/>
                  </a:lnTo>
                  <a:lnTo>
                    <a:pt x="28708" y="11675"/>
                  </a:lnTo>
                  <a:lnTo>
                    <a:pt x="30119" y="11947"/>
                  </a:lnTo>
                  <a:lnTo>
                    <a:pt x="31024" y="12237"/>
                  </a:lnTo>
                  <a:lnTo>
                    <a:pt x="31893" y="12599"/>
                  </a:lnTo>
                  <a:lnTo>
                    <a:pt x="32708" y="13051"/>
                  </a:lnTo>
                  <a:lnTo>
                    <a:pt x="33468" y="13630"/>
                  </a:lnTo>
                  <a:lnTo>
                    <a:pt x="34192" y="14318"/>
                  </a:lnTo>
                  <a:lnTo>
                    <a:pt x="34518" y="14716"/>
                  </a:lnTo>
                  <a:lnTo>
                    <a:pt x="34862" y="15169"/>
                  </a:lnTo>
                  <a:lnTo>
                    <a:pt x="35495" y="16164"/>
                  </a:lnTo>
                  <a:lnTo>
                    <a:pt x="36346" y="17775"/>
                  </a:lnTo>
                  <a:lnTo>
                    <a:pt x="37269" y="20201"/>
                  </a:lnTo>
                  <a:lnTo>
                    <a:pt x="37993" y="22789"/>
                  </a:lnTo>
                  <a:lnTo>
                    <a:pt x="38536" y="25468"/>
                  </a:lnTo>
                  <a:lnTo>
                    <a:pt x="38970" y="28165"/>
                  </a:lnTo>
                  <a:lnTo>
                    <a:pt x="39423" y="32075"/>
                  </a:lnTo>
                  <a:lnTo>
                    <a:pt x="39640" y="34391"/>
                  </a:lnTo>
                  <a:lnTo>
                    <a:pt x="39749" y="35496"/>
                  </a:lnTo>
                  <a:lnTo>
                    <a:pt x="39713" y="37649"/>
                  </a:lnTo>
                  <a:lnTo>
                    <a:pt x="39586" y="38699"/>
                  </a:lnTo>
                  <a:lnTo>
                    <a:pt x="40002" y="37686"/>
                  </a:lnTo>
                  <a:lnTo>
                    <a:pt x="40762" y="35568"/>
                  </a:lnTo>
                  <a:lnTo>
                    <a:pt x="41414" y="33342"/>
                  </a:lnTo>
                  <a:lnTo>
                    <a:pt x="41939" y="31043"/>
                  </a:lnTo>
                  <a:lnTo>
                    <a:pt x="42355" y="28690"/>
                  </a:lnTo>
                  <a:lnTo>
                    <a:pt x="42663" y="26282"/>
                  </a:lnTo>
                  <a:lnTo>
                    <a:pt x="42826" y="23857"/>
                  </a:lnTo>
                  <a:lnTo>
                    <a:pt x="42862" y="21432"/>
                  </a:lnTo>
                  <a:lnTo>
                    <a:pt x="42808" y="20219"/>
                  </a:lnTo>
                  <a:lnTo>
                    <a:pt x="42735" y="18735"/>
                  </a:lnTo>
                  <a:lnTo>
                    <a:pt x="42373" y="15658"/>
                  </a:lnTo>
                  <a:lnTo>
                    <a:pt x="41812" y="12544"/>
                  </a:lnTo>
                  <a:lnTo>
                    <a:pt x="41016" y="9522"/>
                  </a:lnTo>
                  <a:lnTo>
                    <a:pt x="40237" y="7404"/>
                  </a:lnTo>
                  <a:lnTo>
                    <a:pt x="39658" y="6082"/>
                  </a:lnTo>
                  <a:lnTo>
                    <a:pt x="39025" y="4834"/>
                  </a:lnTo>
                  <a:lnTo>
                    <a:pt x="38319" y="3693"/>
                  </a:lnTo>
                  <a:lnTo>
                    <a:pt x="37559" y="2680"/>
                  </a:lnTo>
                  <a:lnTo>
                    <a:pt x="36726" y="1793"/>
                  </a:lnTo>
                  <a:lnTo>
                    <a:pt x="35839" y="1051"/>
                  </a:lnTo>
                  <a:lnTo>
                    <a:pt x="34880" y="489"/>
                  </a:lnTo>
                  <a:lnTo>
                    <a:pt x="34373" y="272"/>
                  </a:lnTo>
                  <a:lnTo>
                    <a:pt x="33920" y="127"/>
                  </a:lnTo>
                  <a:lnTo>
                    <a:pt x="33052" y="1"/>
                  </a:lnTo>
                  <a:lnTo>
                    <a:pt x="32219" y="109"/>
                  </a:lnTo>
                  <a:lnTo>
                    <a:pt x="31441" y="381"/>
                  </a:lnTo>
                  <a:lnTo>
                    <a:pt x="30717" y="815"/>
                  </a:lnTo>
                  <a:lnTo>
                    <a:pt x="30047" y="1358"/>
                  </a:lnTo>
                  <a:lnTo>
                    <a:pt x="29124" y="2354"/>
                  </a:lnTo>
                  <a:lnTo>
                    <a:pt x="28110" y="3838"/>
                  </a:lnTo>
                  <a:lnTo>
                    <a:pt x="27332" y="5304"/>
                  </a:lnTo>
                  <a:lnTo>
                    <a:pt x="26608" y="7042"/>
                  </a:lnTo>
                  <a:lnTo>
                    <a:pt x="26517" y="7313"/>
                  </a:lnTo>
                  <a:lnTo>
                    <a:pt x="26137" y="7168"/>
                  </a:lnTo>
                  <a:lnTo>
                    <a:pt x="23296" y="6499"/>
                  </a:lnTo>
                  <a:lnTo>
                    <a:pt x="21124" y="6227"/>
                  </a:lnTo>
                  <a:lnTo>
                    <a:pt x="19422" y="6137"/>
                  </a:lnTo>
                  <a:lnTo>
                    <a:pt x="18481" y="6119"/>
                  </a:lnTo>
                  <a:lnTo>
                    <a:pt x="17558" y="6137"/>
                  </a:lnTo>
                  <a:lnTo>
                    <a:pt x="15856" y="6227"/>
                  </a:lnTo>
                  <a:lnTo>
                    <a:pt x="13684" y="6499"/>
                  </a:lnTo>
                  <a:lnTo>
                    <a:pt x="10824" y="7168"/>
                  </a:lnTo>
                  <a:lnTo>
                    <a:pt x="10462" y="7313"/>
                  </a:lnTo>
                  <a:lnTo>
                    <a:pt x="10372" y="7042"/>
                  </a:lnTo>
                  <a:lnTo>
                    <a:pt x="9630" y="5304"/>
                  </a:lnTo>
                  <a:lnTo>
                    <a:pt x="8851" y="3838"/>
                  </a:lnTo>
                  <a:lnTo>
                    <a:pt x="7838" y="2354"/>
                  </a:lnTo>
                  <a:lnTo>
                    <a:pt x="6933" y="1358"/>
                  </a:lnTo>
                  <a:lnTo>
                    <a:pt x="6263" y="815"/>
                  </a:lnTo>
                  <a:lnTo>
                    <a:pt x="5539" y="381"/>
                  </a:lnTo>
                  <a:lnTo>
                    <a:pt x="4761" y="109"/>
                  </a:lnTo>
                  <a:lnTo>
                    <a:pt x="3928" y="1"/>
                  </a:lnTo>
                  <a:close/>
                </a:path>
              </a:pathLst>
            </a:custGeom>
            <a:solidFill>
              <a:srgbClr val="A29F5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53" name="Google Shape;1740;p46"/>
            <p:cNvSpPr/>
            <p:nvPr/>
          </p:nvSpPr>
          <p:spPr>
            <a:xfrm>
              <a:off x="3779872" y="1499601"/>
              <a:ext cx="98956" cy="64456"/>
            </a:xfrm>
            <a:custGeom>
              <a:avLst/>
              <a:gdLst/>
              <a:ahLst/>
              <a:cxnLst/>
              <a:rect l="l" t="t" r="r" b="b"/>
              <a:pathLst>
                <a:path w="3115" h="2029" extrusionOk="0">
                  <a:moveTo>
                    <a:pt x="37" y="1"/>
                  </a:moveTo>
                  <a:lnTo>
                    <a:pt x="1" y="164"/>
                  </a:lnTo>
                  <a:lnTo>
                    <a:pt x="19" y="490"/>
                  </a:lnTo>
                  <a:lnTo>
                    <a:pt x="200" y="996"/>
                  </a:lnTo>
                  <a:lnTo>
                    <a:pt x="671" y="1612"/>
                  </a:lnTo>
                  <a:lnTo>
                    <a:pt x="1123" y="1902"/>
                  </a:lnTo>
                  <a:lnTo>
                    <a:pt x="1449" y="2010"/>
                  </a:lnTo>
                  <a:lnTo>
                    <a:pt x="1612" y="2028"/>
                  </a:lnTo>
                  <a:lnTo>
                    <a:pt x="2010" y="1992"/>
                  </a:lnTo>
                  <a:lnTo>
                    <a:pt x="2607" y="1721"/>
                  </a:lnTo>
                  <a:lnTo>
                    <a:pt x="2969" y="1250"/>
                  </a:lnTo>
                  <a:lnTo>
                    <a:pt x="3114" y="671"/>
                  </a:lnTo>
                  <a:lnTo>
                    <a:pt x="3078" y="345"/>
                  </a:lnTo>
                  <a:lnTo>
                    <a:pt x="1720" y="146"/>
                  </a:lnTo>
                  <a:lnTo>
                    <a:pt x="37" y="1"/>
                  </a:lnTo>
                  <a:close/>
                </a:path>
              </a:pathLst>
            </a:custGeom>
            <a:solidFill>
              <a:srgbClr val="75724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54" name="Google Shape;1741;p46"/>
            <p:cNvSpPr/>
            <p:nvPr/>
          </p:nvSpPr>
          <p:spPr>
            <a:xfrm>
              <a:off x="3599337" y="1497886"/>
              <a:ext cx="118493" cy="71922"/>
            </a:xfrm>
            <a:custGeom>
              <a:avLst/>
              <a:gdLst/>
              <a:ahLst/>
              <a:cxnLst/>
              <a:rect l="l" t="t" r="r" b="b"/>
              <a:pathLst>
                <a:path w="3730" h="2264" extrusionOk="0">
                  <a:moveTo>
                    <a:pt x="3729" y="1"/>
                  </a:moveTo>
                  <a:lnTo>
                    <a:pt x="2697" y="19"/>
                  </a:lnTo>
                  <a:lnTo>
                    <a:pt x="833" y="145"/>
                  </a:lnTo>
                  <a:lnTo>
                    <a:pt x="0" y="254"/>
                  </a:lnTo>
                  <a:lnTo>
                    <a:pt x="18" y="761"/>
                  </a:lnTo>
                  <a:lnTo>
                    <a:pt x="181" y="1431"/>
                  </a:lnTo>
                  <a:lnTo>
                    <a:pt x="380" y="1793"/>
                  </a:lnTo>
                  <a:lnTo>
                    <a:pt x="670" y="2064"/>
                  </a:lnTo>
                  <a:lnTo>
                    <a:pt x="1050" y="2245"/>
                  </a:lnTo>
                  <a:lnTo>
                    <a:pt x="1521" y="2263"/>
                  </a:lnTo>
                  <a:lnTo>
                    <a:pt x="2118" y="2137"/>
                  </a:lnTo>
                  <a:lnTo>
                    <a:pt x="2462" y="1992"/>
                  </a:lnTo>
                  <a:lnTo>
                    <a:pt x="2752" y="1829"/>
                  </a:lnTo>
                  <a:lnTo>
                    <a:pt x="3222" y="1413"/>
                  </a:lnTo>
                  <a:lnTo>
                    <a:pt x="3530" y="906"/>
                  </a:lnTo>
                  <a:lnTo>
                    <a:pt x="3693" y="308"/>
                  </a:lnTo>
                  <a:lnTo>
                    <a:pt x="3729" y="1"/>
                  </a:lnTo>
                  <a:close/>
                </a:path>
              </a:pathLst>
            </a:custGeom>
            <a:solidFill>
              <a:srgbClr val="75724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55" name="Google Shape;1742;p46"/>
            <p:cNvSpPr/>
            <p:nvPr/>
          </p:nvSpPr>
          <p:spPr>
            <a:xfrm>
              <a:off x="4389967" y="1868772"/>
              <a:ext cx="106389" cy="204170"/>
            </a:xfrm>
            <a:custGeom>
              <a:avLst/>
              <a:gdLst/>
              <a:ahLst/>
              <a:cxnLst/>
              <a:rect l="l" t="t" r="r" b="b"/>
              <a:pathLst>
                <a:path w="3349" h="6427" extrusionOk="0">
                  <a:moveTo>
                    <a:pt x="3132" y="0"/>
                  </a:moveTo>
                  <a:lnTo>
                    <a:pt x="2734" y="91"/>
                  </a:lnTo>
                  <a:lnTo>
                    <a:pt x="1973" y="399"/>
                  </a:lnTo>
                  <a:lnTo>
                    <a:pt x="1304" y="815"/>
                  </a:lnTo>
                  <a:lnTo>
                    <a:pt x="724" y="1322"/>
                  </a:lnTo>
                  <a:lnTo>
                    <a:pt x="290" y="1919"/>
                  </a:lnTo>
                  <a:lnTo>
                    <a:pt x="37" y="2607"/>
                  </a:lnTo>
                  <a:lnTo>
                    <a:pt x="0" y="3367"/>
                  </a:lnTo>
                  <a:lnTo>
                    <a:pt x="181" y="4182"/>
                  </a:lnTo>
                  <a:lnTo>
                    <a:pt x="399" y="4616"/>
                  </a:lnTo>
                  <a:lnTo>
                    <a:pt x="634" y="5032"/>
                  </a:lnTo>
                  <a:lnTo>
                    <a:pt x="1267" y="5702"/>
                  </a:lnTo>
                  <a:lnTo>
                    <a:pt x="2009" y="6136"/>
                  </a:lnTo>
                  <a:lnTo>
                    <a:pt x="2860" y="6390"/>
                  </a:lnTo>
                  <a:lnTo>
                    <a:pt x="3295" y="6426"/>
                  </a:lnTo>
                  <a:lnTo>
                    <a:pt x="3349" y="5430"/>
                  </a:lnTo>
                  <a:lnTo>
                    <a:pt x="3349" y="3421"/>
                  </a:lnTo>
                  <a:lnTo>
                    <a:pt x="3313" y="2426"/>
                  </a:lnTo>
                  <a:lnTo>
                    <a:pt x="3258" y="1231"/>
                  </a:lnTo>
                  <a:lnTo>
                    <a:pt x="3132" y="0"/>
                  </a:lnTo>
                  <a:close/>
                </a:path>
              </a:pathLst>
            </a:custGeom>
            <a:solidFill>
              <a:srgbClr val="75724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56" name="Google Shape;1743;p46"/>
            <p:cNvSpPr/>
            <p:nvPr/>
          </p:nvSpPr>
          <p:spPr>
            <a:xfrm>
              <a:off x="2948993" y="1771023"/>
              <a:ext cx="120780" cy="212779"/>
            </a:xfrm>
            <a:custGeom>
              <a:avLst/>
              <a:gdLst/>
              <a:ahLst/>
              <a:cxnLst/>
              <a:rect l="l" t="t" r="r" b="b"/>
              <a:pathLst>
                <a:path w="3802" h="6698" extrusionOk="0">
                  <a:moveTo>
                    <a:pt x="616" y="0"/>
                  </a:moveTo>
                  <a:lnTo>
                    <a:pt x="399" y="1394"/>
                  </a:lnTo>
                  <a:lnTo>
                    <a:pt x="110" y="4163"/>
                  </a:lnTo>
                  <a:lnTo>
                    <a:pt x="37" y="5503"/>
                  </a:lnTo>
                  <a:lnTo>
                    <a:pt x="1" y="6100"/>
                  </a:lnTo>
                  <a:lnTo>
                    <a:pt x="1" y="6697"/>
                  </a:lnTo>
                  <a:lnTo>
                    <a:pt x="544" y="6535"/>
                  </a:lnTo>
                  <a:lnTo>
                    <a:pt x="1539" y="6100"/>
                  </a:lnTo>
                  <a:lnTo>
                    <a:pt x="2408" y="5430"/>
                  </a:lnTo>
                  <a:lnTo>
                    <a:pt x="3132" y="4507"/>
                  </a:lnTo>
                  <a:lnTo>
                    <a:pt x="3404" y="3928"/>
                  </a:lnTo>
                  <a:lnTo>
                    <a:pt x="3621" y="3421"/>
                  </a:lnTo>
                  <a:lnTo>
                    <a:pt x="3802" y="2534"/>
                  </a:lnTo>
                  <a:lnTo>
                    <a:pt x="3748" y="1810"/>
                  </a:lnTo>
                  <a:lnTo>
                    <a:pt x="3494" y="1213"/>
                  </a:lnTo>
                  <a:lnTo>
                    <a:pt x="3060" y="761"/>
                  </a:lnTo>
                  <a:lnTo>
                    <a:pt x="2481" y="417"/>
                  </a:lnTo>
                  <a:lnTo>
                    <a:pt x="1793" y="181"/>
                  </a:lnTo>
                  <a:lnTo>
                    <a:pt x="1033" y="37"/>
                  </a:lnTo>
                  <a:lnTo>
                    <a:pt x="616" y="0"/>
                  </a:lnTo>
                  <a:close/>
                </a:path>
              </a:pathLst>
            </a:custGeom>
            <a:solidFill>
              <a:srgbClr val="75724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57" name="Google Shape;1744;p46"/>
            <p:cNvSpPr/>
            <p:nvPr/>
          </p:nvSpPr>
          <p:spPr>
            <a:xfrm>
              <a:off x="3717798" y="1581847"/>
              <a:ext cx="89140" cy="75924"/>
            </a:xfrm>
            <a:custGeom>
              <a:avLst/>
              <a:gdLst/>
              <a:ahLst/>
              <a:cxnLst/>
              <a:rect l="l" t="t" r="r" b="b"/>
              <a:pathLst>
                <a:path w="2806" h="2390" extrusionOk="0">
                  <a:moveTo>
                    <a:pt x="1484" y="0"/>
                  </a:moveTo>
                  <a:lnTo>
                    <a:pt x="1213" y="18"/>
                  </a:lnTo>
                  <a:lnTo>
                    <a:pt x="923" y="91"/>
                  </a:lnTo>
                  <a:lnTo>
                    <a:pt x="453" y="344"/>
                  </a:lnTo>
                  <a:lnTo>
                    <a:pt x="145" y="724"/>
                  </a:lnTo>
                  <a:lnTo>
                    <a:pt x="0" y="1177"/>
                  </a:lnTo>
                  <a:lnTo>
                    <a:pt x="18" y="1430"/>
                  </a:lnTo>
                  <a:lnTo>
                    <a:pt x="72" y="1666"/>
                  </a:lnTo>
                  <a:lnTo>
                    <a:pt x="362" y="2046"/>
                  </a:lnTo>
                  <a:lnTo>
                    <a:pt x="778" y="2299"/>
                  </a:lnTo>
                  <a:lnTo>
                    <a:pt x="1321" y="2390"/>
                  </a:lnTo>
                  <a:lnTo>
                    <a:pt x="1593" y="2371"/>
                  </a:lnTo>
                  <a:lnTo>
                    <a:pt x="1882" y="2299"/>
                  </a:lnTo>
                  <a:lnTo>
                    <a:pt x="2335" y="2046"/>
                  </a:lnTo>
                  <a:lnTo>
                    <a:pt x="2661" y="1666"/>
                  </a:lnTo>
                  <a:lnTo>
                    <a:pt x="2806" y="1213"/>
                  </a:lnTo>
                  <a:lnTo>
                    <a:pt x="2788" y="960"/>
                  </a:lnTo>
                  <a:lnTo>
                    <a:pt x="2733" y="724"/>
                  </a:lnTo>
                  <a:lnTo>
                    <a:pt x="2444" y="344"/>
                  </a:lnTo>
                  <a:lnTo>
                    <a:pt x="2009" y="91"/>
                  </a:lnTo>
                  <a:lnTo>
                    <a:pt x="1484" y="0"/>
                  </a:lnTo>
                  <a:close/>
                </a:path>
              </a:pathLst>
            </a:custGeom>
            <a:solidFill>
              <a:srgbClr val="75724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58" name="Google Shape;1745;p46"/>
            <p:cNvSpPr/>
            <p:nvPr/>
          </p:nvSpPr>
          <p:spPr>
            <a:xfrm>
              <a:off x="2979490" y="2006770"/>
              <a:ext cx="90283" cy="97780"/>
            </a:xfrm>
            <a:custGeom>
              <a:avLst/>
              <a:gdLst/>
              <a:ahLst/>
              <a:cxnLst/>
              <a:rect l="l" t="t" r="r" b="b"/>
              <a:pathLst>
                <a:path w="2842" h="3078" extrusionOk="0">
                  <a:moveTo>
                    <a:pt x="1901" y="0"/>
                  </a:moveTo>
                  <a:lnTo>
                    <a:pt x="1358" y="181"/>
                  </a:lnTo>
                  <a:lnTo>
                    <a:pt x="833" y="580"/>
                  </a:lnTo>
                  <a:lnTo>
                    <a:pt x="579" y="851"/>
                  </a:lnTo>
                  <a:lnTo>
                    <a:pt x="362" y="1141"/>
                  </a:lnTo>
                  <a:lnTo>
                    <a:pt x="91" y="1756"/>
                  </a:lnTo>
                  <a:lnTo>
                    <a:pt x="0" y="2317"/>
                  </a:lnTo>
                  <a:lnTo>
                    <a:pt x="127" y="2770"/>
                  </a:lnTo>
                  <a:lnTo>
                    <a:pt x="290" y="2933"/>
                  </a:lnTo>
                  <a:lnTo>
                    <a:pt x="471" y="3041"/>
                  </a:lnTo>
                  <a:lnTo>
                    <a:pt x="960" y="3078"/>
                  </a:lnTo>
                  <a:lnTo>
                    <a:pt x="1484" y="2897"/>
                  </a:lnTo>
                  <a:lnTo>
                    <a:pt x="2027" y="2498"/>
                  </a:lnTo>
                  <a:lnTo>
                    <a:pt x="2263" y="2227"/>
                  </a:lnTo>
                  <a:lnTo>
                    <a:pt x="2480" y="1937"/>
                  </a:lnTo>
                  <a:lnTo>
                    <a:pt x="2770" y="1322"/>
                  </a:lnTo>
                  <a:lnTo>
                    <a:pt x="2842" y="761"/>
                  </a:lnTo>
                  <a:lnTo>
                    <a:pt x="2715" y="308"/>
                  </a:lnTo>
                  <a:lnTo>
                    <a:pt x="2570" y="145"/>
                  </a:lnTo>
                  <a:lnTo>
                    <a:pt x="2371" y="37"/>
                  </a:lnTo>
                  <a:lnTo>
                    <a:pt x="1901" y="0"/>
                  </a:lnTo>
                  <a:close/>
                </a:path>
              </a:pathLst>
            </a:custGeom>
            <a:solidFill>
              <a:srgbClr val="75724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59" name="Google Shape;1746;p46"/>
            <p:cNvSpPr/>
            <p:nvPr/>
          </p:nvSpPr>
          <p:spPr>
            <a:xfrm>
              <a:off x="3133022" y="1890056"/>
              <a:ext cx="87424" cy="118461"/>
            </a:xfrm>
            <a:custGeom>
              <a:avLst/>
              <a:gdLst/>
              <a:ahLst/>
              <a:cxnLst/>
              <a:rect l="l" t="t" r="r" b="b"/>
              <a:pathLst>
                <a:path w="2752" h="3729" extrusionOk="0">
                  <a:moveTo>
                    <a:pt x="2100" y="0"/>
                  </a:moveTo>
                  <a:lnTo>
                    <a:pt x="1593" y="73"/>
                  </a:lnTo>
                  <a:lnTo>
                    <a:pt x="1050" y="416"/>
                  </a:lnTo>
                  <a:lnTo>
                    <a:pt x="561" y="959"/>
                  </a:lnTo>
                  <a:lnTo>
                    <a:pt x="362" y="1321"/>
                  </a:lnTo>
                  <a:lnTo>
                    <a:pt x="181" y="1702"/>
                  </a:lnTo>
                  <a:lnTo>
                    <a:pt x="0" y="2407"/>
                  </a:lnTo>
                  <a:lnTo>
                    <a:pt x="18" y="3041"/>
                  </a:lnTo>
                  <a:lnTo>
                    <a:pt x="253" y="3512"/>
                  </a:lnTo>
                  <a:lnTo>
                    <a:pt x="453" y="3638"/>
                  </a:lnTo>
                  <a:lnTo>
                    <a:pt x="670" y="3729"/>
                  </a:lnTo>
                  <a:lnTo>
                    <a:pt x="1177" y="3656"/>
                  </a:lnTo>
                  <a:lnTo>
                    <a:pt x="1701" y="3312"/>
                  </a:lnTo>
                  <a:lnTo>
                    <a:pt x="2190" y="2751"/>
                  </a:lnTo>
                  <a:lnTo>
                    <a:pt x="2407" y="2389"/>
                  </a:lnTo>
                  <a:lnTo>
                    <a:pt x="2570" y="2027"/>
                  </a:lnTo>
                  <a:lnTo>
                    <a:pt x="2751" y="1303"/>
                  </a:lnTo>
                  <a:lnTo>
                    <a:pt x="2733" y="688"/>
                  </a:lnTo>
                  <a:lnTo>
                    <a:pt x="2516" y="217"/>
                  </a:lnTo>
                  <a:lnTo>
                    <a:pt x="2317" y="91"/>
                  </a:lnTo>
                  <a:lnTo>
                    <a:pt x="2100" y="0"/>
                  </a:lnTo>
                  <a:close/>
                </a:path>
              </a:pathLst>
            </a:custGeom>
            <a:solidFill>
              <a:srgbClr val="75724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60" name="Google Shape;1747;p46"/>
            <p:cNvSpPr/>
            <p:nvPr/>
          </p:nvSpPr>
          <p:spPr>
            <a:xfrm>
              <a:off x="4221472" y="1858415"/>
              <a:ext cx="55244" cy="93746"/>
            </a:xfrm>
            <a:custGeom>
              <a:avLst/>
              <a:gdLst/>
              <a:ahLst/>
              <a:cxnLst/>
              <a:rect l="l" t="t" r="r" b="b"/>
              <a:pathLst>
                <a:path w="1739" h="2951" extrusionOk="0">
                  <a:moveTo>
                    <a:pt x="544" y="1"/>
                  </a:moveTo>
                  <a:lnTo>
                    <a:pt x="399" y="37"/>
                  </a:lnTo>
                  <a:lnTo>
                    <a:pt x="254" y="109"/>
                  </a:lnTo>
                  <a:lnTo>
                    <a:pt x="55" y="417"/>
                  </a:lnTo>
                  <a:lnTo>
                    <a:pt x="1" y="869"/>
                  </a:lnTo>
                  <a:lnTo>
                    <a:pt x="55" y="1412"/>
                  </a:lnTo>
                  <a:lnTo>
                    <a:pt x="146" y="1720"/>
                  </a:lnTo>
                  <a:lnTo>
                    <a:pt x="254" y="2010"/>
                  </a:lnTo>
                  <a:lnTo>
                    <a:pt x="526" y="2480"/>
                  </a:lnTo>
                  <a:lnTo>
                    <a:pt x="852" y="2806"/>
                  </a:lnTo>
                  <a:lnTo>
                    <a:pt x="1177" y="2951"/>
                  </a:lnTo>
                  <a:lnTo>
                    <a:pt x="1340" y="2915"/>
                  </a:lnTo>
                  <a:lnTo>
                    <a:pt x="1485" y="2842"/>
                  </a:lnTo>
                  <a:lnTo>
                    <a:pt x="1666" y="2535"/>
                  </a:lnTo>
                  <a:lnTo>
                    <a:pt x="1739" y="2082"/>
                  </a:lnTo>
                  <a:lnTo>
                    <a:pt x="1684" y="1539"/>
                  </a:lnTo>
                  <a:lnTo>
                    <a:pt x="1594" y="1231"/>
                  </a:lnTo>
                  <a:lnTo>
                    <a:pt x="1485" y="942"/>
                  </a:lnTo>
                  <a:lnTo>
                    <a:pt x="1214" y="471"/>
                  </a:lnTo>
                  <a:lnTo>
                    <a:pt x="888" y="145"/>
                  </a:lnTo>
                  <a:lnTo>
                    <a:pt x="544" y="1"/>
                  </a:lnTo>
                  <a:close/>
                </a:path>
              </a:pathLst>
            </a:custGeom>
            <a:solidFill>
              <a:srgbClr val="75724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61" name="Google Shape;1748;p46"/>
            <p:cNvSpPr/>
            <p:nvPr/>
          </p:nvSpPr>
          <p:spPr>
            <a:xfrm>
              <a:off x="4289327" y="1968807"/>
              <a:ext cx="39709" cy="49494"/>
            </a:xfrm>
            <a:custGeom>
              <a:avLst/>
              <a:gdLst/>
              <a:ahLst/>
              <a:cxnLst/>
              <a:rect l="l" t="t" r="r" b="b"/>
              <a:pathLst>
                <a:path w="1250" h="1558" extrusionOk="0">
                  <a:moveTo>
                    <a:pt x="490" y="1"/>
                  </a:moveTo>
                  <a:lnTo>
                    <a:pt x="363" y="37"/>
                  </a:lnTo>
                  <a:lnTo>
                    <a:pt x="254" y="73"/>
                  </a:lnTo>
                  <a:lnTo>
                    <a:pt x="73" y="272"/>
                  </a:lnTo>
                  <a:lnTo>
                    <a:pt x="1" y="526"/>
                  </a:lnTo>
                  <a:lnTo>
                    <a:pt x="1" y="815"/>
                  </a:lnTo>
                  <a:lnTo>
                    <a:pt x="37" y="978"/>
                  </a:lnTo>
                  <a:lnTo>
                    <a:pt x="109" y="1123"/>
                  </a:lnTo>
                  <a:lnTo>
                    <a:pt x="290" y="1358"/>
                  </a:lnTo>
                  <a:lnTo>
                    <a:pt x="508" y="1503"/>
                  </a:lnTo>
                  <a:lnTo>
                    <a:pt x="761" y="1557"/>
                  </a:lnTo>
                  <a:lnTo>
                    <a:pt x="870" y="1521"/>
                  </a:lnTo>
                  <a:lnTo>
                    <a:pt x="996" y="1467"/>
                  </a:lnTo>
                  <a:lnTo>
                    <a:pt x="1159" y="1286"/>
                  </a:lnTo>
                  <a:lnTo>
                    <a:pt x="1250" y="1033"/>
                  </a:lnTo>
                  <a:lnTo>
                    <a:pt x="1232" y="725"/>
                  </a:lnTo>
                  <a:lnTo>
                    <a:pt x="1195" y="580"/>
                  </a:lnTo>
                  <a:lnTo>
                    <a:pt x="1141" y="435"/>
                  </a:lnTo>
                  <a:lnTo>
                    <a:pt x="960" y="182"/>
                  </a:lnTo>
                  <a:lnTo>
                    <a:pt x="725" y="37"/>
                  </a:lnTo>
                  <a:lnTo>
                    <a:pt x="490" y="1"/>
                  </a:lnTo>
                  <a:close/>
                </a:path>
              </a:pathLst>
            </a:custGeom>
            <a:solidFill>
              <a:srgbClr val="75724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62" name="Google Shape;1749;p46"/>
            <p:cNvSpPr/>
            <p:nvPr/>
          </p:nvSpPr>
          <p:spPr>
            <a:xfrm>
              <a:off x="3110022" y="1740558"/>
              <a:ext cx="39678" cy="49462"/>
            </a:xfrm>
            <a:custGeom>
              <a:avLst/>
              <a:gdLst/>
              <a:ahLst/>
              <a:cxnLst/>
              <a:rect l="l" t="t" r="r" b="b"/>
              <a:pathLst>
                <a:path w="1249" h="1557" extrusionOk="0">
                  <a:moveTo>
                    <a:pt x="489" y="0"/>
                  </a:moveTo>
                  <a:lnTo>
                    <a:pt x="362" y="36"/>
                  </a:lnTo>
                  <a:lnTo>
                    <a:pt x="253" y="91"/>
                  </a:lnTo>
                  <a:lnTo>
                    <a:pt x="91" y="272"/>
                  </a:lnTo>
                  <a:lnTo>
                    <a:pt x="0" y="525"/>
                  </a:lnTo>
                  <a:lnTo>
                    <a:pt x="0" y="815"/>
                  </a:lnTo>
                  <a:lnTo>
                    <a:pt x="54" y="977"/>
                  </a:lnTo>
                  <a:lnTo>
                    <a:pt x="109" y="1122"/>
                  </a:lnTo>
                  <a:lnTo>
                    <a:pt x="290" y="1358"/>
                  </a:lnTo>
                  <a:lnTo>
                    <a:pt x="525" y="1520"/>
                  </a:lnTo>
                  <a:lnTo>
                    <a:pt x="760" y="1557"/>
                  </a:lnTo>
                  <a:lnTo>
                    <a:pt x="887" y="1520"/>
                  </a:lnTo>
                  <a:lnTo>
                    <a:pt x="996" y="1466"/>
                  </a:lnTo>
                  <a:lnTo>
                    <a:pt x="1177" y="1285"/>
                  </a:lnTo>
                  <a:lnTo>
                    <a:pt x="1249" y="1032"/>
                  </a:lnTo>
                  <a:lnTo>
                    <a:pt x="1249" y="742"/>
                  </a:lnTo>
                  <a:lnTo>
                    <a:pt x="1213" y="579"/>
                  </a:lnTo>
                  <a:lnTo>
                    <a:pt x="1140" y="434"/>
                  </a:lnTo>
                  <a:lnTo>
                    <a:pt x="959" y="199"/>
                  </a:lnTo>
                  <a:lnTo>
                    <a:pt x="742" y="36"/>
                  </a:lnTo>
                  <a:lnTo>
                    <a:pt x="489" y="0"/>
                  </a:lnTo>
                  <a:close/>
                </a:path>
              </a:pathLst>
            </a:custGeom>
            <a:solidFill>
              <a:srgbClr val="75724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63" name="Google Shape;1750;p46"/>
            <p:cNvSpPr/>
            <p:nvPr/>
          </p:nvSpPr>
          <p:spPr>
            <a:xfrm>
              <a:off x="4338218" y="2088412"/>
              <a:ext cx="71890" cy="84565"/>
            </a:xfrm>
            <a:custGeom>
              <a:avLst/>
              <a:gdLst/>
              <a:ahLst/>
              <a:cxnLst/>
              <a:rect l="l" t="t" r="r" b="b"/>
              <a:pathLst>
                <a:path w="2263" h="2662" extrusionOk="0">
                  <a:moveTo>
                    <a:pt x="779" y="1"/>
                  </a:moveTo>
                  <a:lnTo>
                    <a:pt x="561" y="73"/>
                  </a:lnTo>
                  <a:lnTo>
                    <a:pt x="380" y="182"/>
                  </a:lnTo>
                  <a:lnTo>
                    <a:pt x="127" y="526"/>
                  </a:lnTo>
                  <a:lnTo>
                    <a:pt x="0" y="996"/>
                  </a:lnTo>
                  <a:lnTo>
                    <a:pt x="73" y="1503"/>
                  </a:lnTo>
                  <a:lnTo>
                    <a:pt x="163" y="1775"/>
                  </a:lnTo>
                  <a:lnTo>
                    <a:pt x="290" y="2028"/>
                  </a:lnTo>
                  <a:lnTo>
                    <a:pt x="652" y="2408"/>
                  </a:lnTo>
                  <a:lnTo>
                    <a:pt x="1068" y="2643"/>
                  </a:lnTo>
                  <a:lnTo>
                    <a:pt x="1503" y="2661"/>
                  </a:lnTo>
                  <a:lnTo>
                    <a:pt x="1702" y="2589"/>
                  </a:lnTo>
                  <a:lnTo>
                    <a:pt x="1901" y="2499"/>
                  </a:lnTo>
                  <a:lnTo>
                    <a:pt x="2154" y="2137"/>
                  </a:lnTo>
                  <a:lnTo>
                    <a:pt x="2263" y="1684"/>
                  </a:lnTo>
                  <a:lnTo>
                    <a:pt x="2209" y="1159"/>
                  </a:lnTo>
                  <a:lnTo>
                    <a:pt x="2118" y="906"/>
                  </a:lnTo>
                  <a:lnTo>
                    <a:pt x="1973" y="652"/>
                  </a:lnTo>
                  <a:lnTo>
                    <a:pt x="1629" y="254"/>
                  </a:lnTo>
                  <a:lnTo>
                    <a:pt x="1213" y="37"/>
                  </a:lnTo>
                  <a:lnTo>
                    <a:pt x="779" y="1"/>
                  </a:lnTo>
                  <a:close/>
                </a:path>
              </a:pathLst>
            </a:custGeom>
            <a:solidFill>
              <a:srgbClr val="75724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64" name="Google Shape;1751;p46"/>
            <p:cNvSpPr/>
            <p:nvPr/>
          </p:nvSpPr>
          <p:spPr>
            <a:xfrm>
              <a:off x="3250308" y="2062553"/>
              <a:ext cx="944765" cy="827448"/>
            </a:xfrm>
            <a:custGeom>
              <a:avLst/>
              <a:gdLst/>
              <a:ahLst/>
              <a:cxnLst/>
              <a:rect l="l" t="t" r="r" b="b"/>
              <a:pathLst>
                <a:path w="29740" h="26047" extrusionOk="0">
                  <a:moveTo>
                    <a:pt x="14861" y="0"/>
                  </a:moveTo>
                  <a:lnTo>
                    <a:pt x="14101" y="18"/>
                  </a:lnTo>
                  <a:lnTo>
                    <a:pt x="12598" y="199"/>
                  </a:lnTo>
                  <a:lnTo>
                    <a:pt x="11150" y="579"/>
                  </a:lnTo>
                  <a:lnTo>
                    <a:pt x="9757" y="1104"/>
                  </a:lnTo>
                  <a:lnTo>
                    <a:pt x="8417" y="1792"/>
                  </a:lnTo>
                  <a:lnTo>
                    <a:pt x="7150" y="2643"/>
                  </a:lnTo>
                  <a:lnTo>
                    <a:pt x="5974" y="3638"/>
                  </a:lnTo>
                  <a:lnTo>
                    <a:pt x="4869" y="4761"/>
                  </a:lnTo>
                  <a:lnTo>
                    <a:pt x="3856" y="5991"/>
                  </a:lnTo>
                  <a:lnTo>
                    <a:pt x="2951" y="7349"/>
                  </a:lnTo>
                  <a:lnTo>
                    <a:pt x="2136" y="8815"/>
                  </a:lnTo>
                  <a:lnTo>
                    <a:pt x="1467" y="10372"/>
                  </a:lnTo>
                  <a:lnTo>
                    <a:pt x="887" y="12001"/>
                  </a:lnTo>
                  <a:lnTo>
                    <a:pt x="453" y="13720"/>
                  </a:lnTo>
                  <a:lnTo>
                    <a:pt x="163" y="15512"/>
                  </a:lnTo>
                  <a:lnTo>
                    <a:pt x="0" y="17358"/>
                  </a:lnTo>
                  <a:lnTo>
                    <a:pt x="0" y="18300"/>
                  </a:lnTo>
                  <a:lnTo>
                    <a:pt x="19" y="19422"/>
                  </a:lnTo>
                  <a:lnTo>
                    <a:pt x="236" y="21576"/>
                  </a:lnTo>
                  <a:lnTo>
                    <a:pt x="417" y="22626"/>
                  </a:lnTo>
                  <a:lnTo>
                    <a:pt x="1213" y="23024"/>
                  </a:lnTo>
                  <a:lnTo>
                    <a:pt x="2842" y="23766"/>
                  </a:lnTo>
                  <a:lnTo>
                    <a:pt x="4562" y="24399"/>
                  </a:lnTo>
                  <a:lnTo>
                    <a:pt x="6336" y="24924"/>
                  </a:lnTo>
                  <a:lnTo>
                    <a:pt x="8164" y="25359"/>
                  </a:lnTo>
                  <a:lnTo>
                    <a:pt x="10046" y="25703"/>
                  </a:lnTo>
                  <a:lnTo>
                    <a:pt x="11947" y="25920"/>
                  </a:lnTo>
                  <a:lnTo>
                    <a:pt x="13883" y="26028"/>
                  </a:lnTo>
                  <a:lnTo>
                    <a:pt x="14861" y="26047"/>
                  </a:lnTo>
                  <a:lnTo>
                    <a:pt x="15838" y="26028"/>
                  </a:lnTo>
                  <a:lnTo>
                    <a:pt x="17793" y="25920"/>
                  </a:lnTo>
                  <a:lnTo>
                    <a:pt x="19694" y="25703"/>
                  </a:lnTo>
                  <a:lnTo>
                    <a:pt x="21576" y="25359"/>
                  </a:lnTo>
                  <a:lnTo>
                    <a:pt x="23404" y="24924"/>
                  </a:lnTo>
                  <a:lnTo>
                    <a:pt x="25178" y="24399"/>
                  </a:lnTo>
                  <a:lnTo>
                    <a:pt x="26898" y="23766"/>
                  </a:lnTo>
                  <a:lnTo>
                    <a:pt x="28527" y="23024"/>
                  </a:lnTo>
                  <a:lnTo>
                    <a:pt x="29323" y="22626"/>
                  </a:lnTo>
                  <a:lnTo>
                    <a:pt x="29504" y="21576"/>
                  </a:lnTo>
                  <a:lnTo>
                    <a:pt x="29721" y="19422"/>
                  </a:lnTo>
                  <a:lnTo>
                    <a:pt x="29739" y="18300"/>
                  </a:lnTo>
                  <a:lnTo>
                    <a:pt x="29721" y="17358"/>
                  </a:lnTo>
                  <a:lnTo>
                    <a:pt x="29576" y="15512"/>
                  </a:lnTo>
                  <a:lnTo>
                    <a:pt x="29287" y="13720"/>
                  </a:lnTo>
                  <a:lnTo>
                    <a:pt x="28852" y="12001"/>
                  </a:lnTo>
                  <a:lnTo>
                    <a:pt x="28273" y="10372"/>
                  </a:lnTo>
                  <a:lnTo>
                    <a:pt x="27585" y="8815"/>
                  </a:lnTo>
                  <a:lnTo>
                    <a:pt x="26789" y="7349"/>
                  </a:lnTo>
                  <a:lnTo>
                    <a:pt x="25884" y="5991"/>
                  </a:lnTo>
                  <a:lnTo>
                    <a:pt x="24870" y="4761"/>
                  </a:lnTo>
                  <a:lnTo>
                    <a:pt x="23766" y="3638"/>
                  </a:lnTo>
                  <a:lnTo>
                    <a:pt x="22590" y="2643"/>
                  </a:lnTo>
                  <a:lnTo>
                    <a:pt x="21323" y="1792"/>
                  </a:lnTo>
                  <a:lnTo>
                    <a:pt x="19983" y="1104"/>
                  </a:lnTo>
                  <a:lnTo>
                    <a:pt x="18590" y="579"/>
                  </a:lnTo>
                  <a:lnTo>
                    <a:pt x="17142" y="199"/>
                  </a:lnTo>
                  <a:lnTo>
                    <a:pt x="15639" y="18"/>
                  </a:lnTo>
                  <a:lnTo>
                    <a:pt x="14861" y="0"/>
                  </a:lnTo>
                  <a:close/>
                </a:path>
              </a:pathLst>
            </a:custGeom>
            <a:solidFill>
              <a:srgbClr val="A29F5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65" name="Google Shape;1752;p46"/>
            <p:cNvSpPr/>
            <p:nvPr/>
          </p:nvSpPr>
          <p:spPr>
            <a:xfrm>
              <a:off x="2943243" y="1299530"/>
              <a:ext cx="1285758" cy="1595078"/>
            </a:xfrm>
            <a:custGeom>
              <a:avLst/>
              <a:gdLst/>
              <a:ahLst/>
              <a:cxnLst/>
              <a:rect l="l" t="t" r="r" b="b"/>
              <a:pathLst>
                <a:path w="40474" h="50211" extrusionOk="0">
                  <a:moveTo>
                    <a:pt x="9757" y="0"/>
                  </a:moveTo>
                  <a:lnTo>
                    <a:pt x="8979" y="127"/>
                  </a:lnTo>
                  <a:lnTo>
                    <a:pt x="8599" y="253"/>
                  </a:lnTo>
                  <a:lnTo>
                    <a:pt x="8110" y="471"/>
                  </a:lnTo>
                  <a:lnTo>
                    <a:pt x="7151" y="1032"/>
                  </a:lnTo>
                  <a:lnTo>
                    <a:pt x="6282" y="1756"/>
                  </a:lnTo>
                  <a:lnTo>
                    <a:pt x="5449" y="2607"/>
                  </a:lnTo>
                  <a:lnTo>
                    <a:pt x="4689" y="3620"/>
                  </a:lnTo>
                  <a:lnTo>
                    <a:pt x="3965" y="4742"/>
                  </a:lnTo>
                  <a:lnTo>
                    <a:pt x="3331" y="5973"/>
                  </a:lnTo>
                  <a:lnTo>
                    <a:pt x="2734" y="7276"/>
                  </a:lnTo>
                  <a:lnTo>
                    <a:pt x="1956" y="9394"/>
                  </a:lnTo>
                  <a:lnTo>
                    <a:pt x="1123" y="12435"/>
                  </a:lnTo>
                  <a:lnTo>
                    <a:pt x="508" y="15603"/>
                  </a:lnTo>
                  <a:lnTo>
                    <a:pt x="146" y="18770"/>
                  </a:lnTo>
                  <a:lnTo>
                    <a:pt x="55" y="20327"/>
                  </a:lnTo>
                  <a:lnTo>
                    <a:pt x="1" y="21992"/>
                  </a:lnTo>
                  <a:lnTo>
                    <a:pt x="128" y="25359"/>
                  </a:lnTo>
                  <a:lnTo>
                    <a:pt x="490" y="28689"/>
                  </a:lnTo>
                  <a:lnTo>
                    <a:pt x="1087" y="31947"/>
                  </a:lnTo>
                  <a:lnTo>
                    <a:pt x="1920" y="35097"/>
                  </a:lnTo>
                  <a:lnTo>
                    <a:pt x="2951" y="38083"/>
                  </a:lnTo>
                  <a:lnTo>
                    <a:pt x="4182" y="40834"/>
                  </a:lnTo>
                  <a:lnTo>
                    <a:pt x="5612" y="43314"/>
                  </a:lnTo>
                  <a:lnTo>
                    <a:pt x="6390" y="44436"/>
                  </a:lnTo>
                  <a:lnTo>
                    <a:pt x="6408" y="44454"/>
                  </a:lnTo>
                  <a:lnTo>
                    <a:pt x="7295" y="45142"/>
                  </a:lnTo>
                  <a:lnTo>
                    <a:pt x="9214" y="46355"/>
                  </a:lnTo>
                  <a:lnTo>
                    <a:pt x="11277" y="47423"/>
                  </a:lnTo>
                  <a:lnTo>
                    <a:pt x="13486" y="48328"/>
                  </a:lnTo>
                  <a:lnTo>
                    <a:pt x="15802" y="49052"/>
                  </a:lnTo>
                  <a:lnTo>
                    <a:pt x="18210" y="49613"/>
                  </a:lnTo>
                  <a:lnTo>
                    <a:pt x="20708" y="49993"/>
                  </a:lnTo>
                  <a:lnTo>
                    <a:pt x="23242" y="50192"/>
                  </a:lnTo>
                  <a:lnTo>
                    <a:pt x="24527" y="50210"/>
                  </a:lnTo>
                  <a:lnTo>
                    <a:pt x="24527" y="49903"/>
                  </a:lnTo>
                  <a:lnTo>
                    <a:pt x="23260" y="49885"/>
                  </a:lnTo>
                  <a:lnTo>
                    <a:pt x="20744" y="49704"/>
                  </a:lnTo>
                  <a:lnTo>
                    <a:pt x="18282" y="49323"/>
                  </a:lnTo>
                  <a:lnTo>
                    <a:pt x="15893" y="48780"/>
                  </a:lnTo>
                  <a:lnTo>
                    <a:pt x="13612" y="48038"/>
                  </a:lnTo>
                  <a:lnTo>
                    <a:pt x="11422" y="47151"/>
                  </a:lnTo>
                  <a:lnTo>
                    <a:pt x="9377" y="46102"/>
                  </a:lnTo>
                  <a:lnTo>
                    <a:pt x="7494" y="44907"/>
                  </a:lnTo>
                  <a:lnTo>
                    <a:pt x="6626" y="44237"/>
                  </a:lnTo>
                  <a:lnTo>
                    <a:pt x="5847" y="43133"/>
                  </a:lnTo>
                  <a:lnTo>
                    <a:pt x="4435" y="40672"/>
                  </a:lnTo>
                  <a:lnTo>
                    <a:pt x="3223" y="37938"/>
                  </a:lnTo>
                  <a:lnTo>
                    <a:pt x="2191" y="34988"/>
                  </a:lnTo>
                  <a:lnTo>
                    <a:pt x="1377" y="31857"/>
                  </a:lnTo>
                  <a:lnTo>
                    <a:pt x="779" y="28635"/>
                  </a:lnTo>
                  <a:lnTo>
                    <a:pt x="417" y="25322"/>
                  </a:lnTo>
                  <a:lnTo>
                    <a:pt x="309" y="21992"/>
                  </a:lnTo>
                  <a:lnTo>
                    <a:pt x="363" y="20345"/>
                  </a:lnTo>
                  <a:lnTo>
                    <a:pt x="453" y="18806"/>
                  </a:lnTo>
                  <a:lnTo>
                    <a:pt x="815" y="15675"/>
                  </a:lnTo>
                  <a:lnTo>
                    <a:pt x="1395" y="12544"/>
                  </a:lnTo>
                  <a:lnTo>
                    <a:pt x="2209" y="9557"/>
                  </a:lnTo>
                  <a:lnTo>
                    <a:pt x="2969" y="7457"/>
                  </a:lnTo>
                  <a:lnTo>
                    <a:pt x="3549" y="6154"/>
                  </a:lnTo>
                  <a:lnTo>
                    <a:pt x="4182" y="4941"/>
                  </a:lnTo>
                  <a:lnTo>
                    <a:pt x="4888" y="3837"/>
                  </a:lnTo>
                  <a:lnTo>
                    <a:pt x="5630" y="2860"/>
                  </a:lnTo>
                  <a:lnTo>
                    <a:pt x="6445" y="2009"/>
                  </a:lnTo>
                  <a:lnTo>
                    <a:pt x="7295" y="1285"/>
                  </a:lnTo>
                  <a:lnTo>
                    <a:pt x="8218" y="742"/>
                  </a:lnTo>
                  <a:lnTo>
                    <a:pt x="8707" y="543"/>
                  </a:lnTo>
                  <a:lnTo>
                    <a:pt x="9069" y="416"/>
                  </a:lnTo>
                  <a:lnTo>
                    <a:pt x="9775" y="290"/>
                  </a:lnTo>
                  <a:lnTo>
                    <a:pt x="10463" y="326"/>
                  </a:lnTo>
                  <a:lnTo>
                    <a:pt x="11169" y="489"/>
                  </a:lnTo>
                  <a:lnTo>
                    <a:pt x="11513" y="652"/>
                  </a:lnTo>
                  <a:lnTo>
                    <a:pt x="12074" y="941"/>
                  </a:lnTo>
                  <a:lnTo>
                    <a:pt x="13087" y="1792"/>
                  </a:lnTo>
                  <a:lnTo>
                    <a:pt x="13974" y="2860"/>
                  </a:lnTo>
                  <a:lnTo>
                    <a:pt x="14753" y="4000"/>
                  </a:lnTo>
                  <a:lnTo>
                    <a:pt x="15640" y="5702"/>
                  </a:lnTo>
                  <a:lnTo>
                    <a:pt x="16309" y="7294"/>
                  </a:lnTo>
                  <a:lnTo>
                    <a:pt x="16364" y="7494"/>
                  </a:lnTo>
                  <a:lnTo>
                    <a:pt x="16400" y="7548"/>
                  </a:lnTo>
                  <a:lnTo>
                    <a:pt x="16436" y="7584"/>
                  </a:lnTo>
                  <a:lnTo>
                    <a:pt x="16508" y="7602"/>
                  </a:lnTo>
                  <a:lnTo>
                    <a:pt x="16563" y="7584"/>
                  </a:lnTo>
                  <a:lnTo>
                    <a:pt x="16961" y="7421"/>
                  </a:lnTo>
                  <a:lnTo>
                    <a:pt x="19803" y="6770"/>
                  </a:lnTo>
                  <a:lnTo>
                    <a:pt x="21939" y="6498"/>
                  </a:lnTo>
                  <a:lnTo>
                    <a:pt x="23622" y="6408"/>
                  </a:lnTo>
                  <a:lnTo>
                    <a:pt x="25450" y="6408"/>
                  </a:lnTo>
                  <a:lnTo>
                    <a:pt x="27115" y="6498"/>
                  </a:lnTo>
                  <a:lnTo>
                    <a:pt x="29269" y="6770"/>
                  </a:lnTo>
                  <a:lnTo>
                    <a:pt x="32111" y="7421"/>
                  </a:lnTo>
                  <a:lnTo>
                    <a:pt x="32509" y="7584"/>
                  </a:lnTo>
                  <a:lnTo>
                    <a:pt x="32563" y="7602"/>
                  </a:lnTo>
                  <a:lnTo>
                    <a:pt x="32618" y="7584"/>
                  </a:lnTo>
                  <a:lnTo>
                    <a:pt x="32672" y="7548"/>
                  </a:lnTo>
                  <a:lnTo>
                    <a:pt x="32708" y="7494"/>
                  </a:lnTo>
                  <a:lnTo>
                    <a:pt x="32763" y="7294"/>
                  </a:lnTo>
                  <a:lnTo>
                    <a:pt x="33414" y="5702"/>
                  </a:lnTo>
                  <a:lnTo>
                    <a:pt x="34319" y="4000"/>
                  </a:lnTo>
                  <a:lnTo>
                    <a:pt x="35079" y="2860"/>
                  </a:lnTo>
                  <a:lnTo>
                    <a:pt x="35984" y="1792"/>
                  </a:lnTo>
                  <a:lnTo>
                    <a:pt x="36998" y="941"/>
                  </a:lnTo>
                  <a:lnTo>
                    <a:pt x="37559" y="652"/>
                  </a:lnTo>
                  <a:lnTo>
                    <a:pt x="37903" y="489"/>
                  </a:lnTo>
                  <a:lnTo>
                    <a:pt x="38591" y="326"/>
                  </a:lnTo>
                  <a:lnTo>
                    <a:pt x="39297" y="290"/>
                  </a:lnTo>
                  <a:lnTo>
                    <a:pt x="40003" y="416"/>
                  </a:lnTo>
                  <a:lnTo>
                    <a:pt x="40365" y="543"/>
                  </a:lnTo>
                  <a:lnTo>
                    <a:pt x="40473" y="253"/>
                  </a:lnTo>
                  <a:lnTo>
                    <a:pt x="40093" y="127"/>
                  </a:lnTo>
                  <a:lnTo>
                    <a:pt x="39315" y="0"/>
                  </a:lnTo>
                  <a:lnTo>
                    <a:pt x="38555" y="18"/>
                  </a:lnTo>
                  <a:lnTo>
                    <a:pt x="37794" y="217"/>
                  </a:lnTo>
                  <a:lnTo>
                    <a:pt x="37432" y="380"/>
                  </a:lnTo>
                  <a:lnTo>
                    <a:pt x="36889" y="652"/>
                  </a:lnTo>
                  <a:lnTo>
                    <a:pt x="35912" y="1430"/>
                  </a:lnTo>
                  <a:lnTo>
                    <a:pt x="35061" y="2389"/>
                  </a:lnTo>
                  <a:lnTo>
                    <a:pt x="34301" y="3439"/>
                  </a:lnTo>
                  <a:lnTo>
                    <a:pt x="33396" y="5050"/>
                  </a:lnTo>
                  <a:lnTo>
                    <a:pt x="32636" y="6788"/>
                  </a:lnTo>
                  <a:lnTo>
                    <a:pt x="32473" y="7240"/>
                  </a:lnTo>
                  <a:lnTo>
                    <a:pt x="32147" y="7132"/>
                  </a:lnTo>
                  <a:lnTo>
                    <a:pt x="30862" y="6788"/>
                  </a:lnTo>
                  <a:lnTo>
                    <a:pt x="28835" y="6389"/>
                  </a:lnTo>
                  <a:lnTo>
                    <a:pt x="26138" y="6118"/>
                  </a:lnTo>
                  <a:lnTo>
                    <a:pt x="24527" y="6100"/>
                  </a:lnTo>
                  <a:lnTo>
                    <a:pt x="22934" y="6118"/>
                  </a:lnTo>
                  <a:lnTo>
                    <a:pt x="20237" y="6389"/>
                  </a:lnTo>
                  <a:lnTo>
                    <a:pt x="18210" y="6788"/>
                  </a:lnTo>
                  <a:lnTo>
                    <a:pt x="16925" y="7132"/>
                  </a:lnTo>
                  <a:lnTo>
                    <a:pt x="16599" y="7240"/>
                  </a:lnTo>
                  <a:lnTo>
                    <a:pt x="16436" y="6788"/>
                  </a:lnTo>
                  <a:lnTo>
                    <a:pt x="15676" y="5050"/>
                  </a:lnTo>
                  <a:lnTo>
                    <a:pt x="14771" y="3439"/>
                  </a:lnTo>
                  <a:lnTo>
                    <a:pt x="14011" y="2389"/>
                  </a:lnTo>
                  <a:lnTo>
                    <a:pt x="13142" y="1430"/>
                  </a:lnTo>
                  <a:lnTo>
                    <a:pt x="12164" y="652"/>
                  </a:lnTo>
                  <a:lnTo>
                    <a:pt x="11639" y="380"/>
                  </a:lnTo>
                  <a:lnTo>
                    <a:pt x="11259" y="217"/>
                  </a:lnTo>
                  <a:lnTo>
                    <a:pt x="10517" y="18"/>
                  </a:lnTo>
                  <a:lnTo>
                    <a:pt x="9757" y="0"/>
                  </a:lnTo>
                  <a:close/>
                </a:path>
              </a:pathLst>
            </a:custGeom>
            <a:solidFill>
              <a:srgbClr val="19191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66" name="Google Shape;1753;p46"/>
            <p:cNvSpPr/>
            <p:nvPr/>
          </p:nvSpPr>
          <p:spPr>
            <a:xfrm>
              <a:off x="3216380" y="1299530"/>
              <a:ext cx="1285154" cy="1595078"/>
            </a:xfrm>
            <a:custGeom>
              <a:avLst/>
              <a:gdLst/>
              <a:ahLst/>
              <a:cxnLst/>
              <a:rect l="l" t="t" r="r" b="b"/>
              <a:pathLst>
                <a:path w="40455" h="50211" extrusionOk="0">
                  <a:moveTo>
                    <a:pt x="1159" y="0"/>
                  </a:moveTo>
                  <a:lnTo>
                    <a:pt x="381" y="127"/>
                  </a:lnTo>
                  <a:lnTo>
                    <a:pt x="1" y="253"/>
                  </a:lnTo>
                  <a:lnTo>
                    <a:pt x="109" y="543"/>
                  </a:lnTo>
                  <a:lnTo>
                    <a:pt x="471" y="416"/>
                  </a:lnTo>
                  <a:lnTo>
                    <a:pt x="1177" y="290"/>
                  </a:lnTo>
                  <a:lnTo>
                    <a:pt x="1865" y="326"/>
                  </a:lnTo>
                  <a:lnTo>
                    <a:pt x="2571" y="489"/>
                  </a:lnTo>
                  <a:lnTo>
                    <a:pt x="2915" y="652"/>
                  </a:lnTo>
                  <a:lnTo>
                    <a:pt x="3476" y="941"/>
                  </a:lnTo>
                  <a:lnTo>
                    <a:pt x="4489" y="1792"/>
                  </a:lnTo>
                  <a:lnTo>
                    <a:pt x="5376" y="2860"/>
                  </a:lnTo>
                  <a:lnTo>
                    <a:pt x="6155" y="4000"/>
                  </a:lnTo>
                  <a:lnTo>
                    <a:pt x="7042" y="5702"/>
                  </a:lnTo>
                  <a:lnTo>
                    <a:pt x="7711" y="7294"/>
                  </a:lnTo>
                  <a:lnTo>
                    <a:pt x="7766" y="7494"/>
                  </a:lnTo>
                  <a:lnTo>
                    <a:pt x="7802" y="7548"/>
                  </a:lnTo>
                  <a:lnTo>
                    <a:pt x="7838" y="7584"/>
                  </a:lnTo>
                  <a:lnTo>
                    <a:pt x="7910" y="7602"/>
                  </a:lnTo>
                  <a:lnTo>
                    <a:pt x="7965" y="7584"/>
                  </a:lnTo>
                  <a:lnTo>
                    <a:pt x="8363" y="7421"/>
                  </a:lnTo>
                  <a:lnTo>
                    <a:pt x="11205" y="6770"/>
                  </a:lnTo>
                  <a:lnTo>
                    <a:pt x="13341" y="6498"/>
                  </a:lnTo>
                  <a:lnTo>
                    <a:pt x="15024" y="6408"/>
                  </a:lnTo>
                  <a:lnTo>
                    <a:pt x="16852" y="6408"/>
                  </a:lnTo>
                  <a:lnTo>
                    <a:pt x="18517" y="6498"/>
                  </a:lnTo>
                  <a:lnTo>
                    <a:pt x="20671" y="6770"/>
                  </a:lnTo>
                  <a:lnTo>
                    <a:pt x="23513" y="7421"/>
                  </a:lnTo>
                  <a:lnTo>
                    <a:pt x="23911" y="7584"/>
                  </a:lnTo>
                  <a:lnTo>
                    <a:pt x="23965" y="7602"/>
                  </a:lnTo>
                  <a:lnTo>
                    <a:pt x="24020" y="7584"/>
                  </a:lnTo>
                  <a:lnTo>
                    <a:pt x="24074" y="7548"/>
                  </a:lnTo>
                  <a:lnTo>
                    <a:pt x="24110" y="7494"/>
                  </a:lnTo>
                  <a:lnTo>
                    <a:pt x="24165" y="7294"/>
                  </a:lnTo>
                  <a:lnTo>
                    <a:pt x="24816" y="5702"/>
                  </a:lnTo>
                  <a:lnTo>
                    <a:pt x="25721" y="4000"/>
                  </a:lnTo>
                  <a:lnTo>
                    <a:pt x="26481" y="2860"/>
                  </a:lnTo>
                  <a:lnTo>
                    <a:pt x="27386" y="1792"/>
                  </a:lnTo>
                  <a:lnTo>
                    <a:pt x="28400" y="941"/>
                  </a:lnTo>
                  <a:lnTo>
                    <a:pt x="28961" y="652"/>
                  </a:lnTo>
                  <a:lnTo>
                    <a:pt x="29305" y="489"/>
                  </a:lnTo>
                  <a:lnTo>
                    <a:pt x="29993" y="326"/>
                  </a:lnTo>
                  <a:lnTo>
                    <a:pt x="30699" y="290"/>
                  </a:lnTo>
                  <a:lnTo>
                    <a:pt x="31405" y="416"/>
                  </a:lnTo>
                  <a:lnTo>
                    <a:pt x="31767" y="543"/>
                  </a:lnTo>
                  <a:lnTo>
                    <a:pt x="32255" y="742"/>
                  </a:lnTo>
                  <a:lnTo>
                    <a:pt x="33178" y="1285"/>
                  </a:lnTo>
                  <a:lnTo>
                    <a:pt x="34029" y="2009"/>
                  </a:lnTo>
                  <a:lnTo>
                    <a:pt x="34844" y="2860"/>
                  </a:lnTo>
                  <a:lnTo>
                    <a:pt x="35586" y="3837"/>
                  </a:lnTo>
                  <a:lnTo>
                    <a:pt x="36274" y="4941"/>
                  </a:lnTo>
                  <a:lnTo>
                    <a:pt x="36907" y="6154"/>
                  </a:lnTo>
                  <a:lnTo>
                    <a:pt x="37486" y="7457"/>
                  </a:lnTo>
                  <a:lnTo>
                    <a:pt x="38265" y="9557"/>
                  </a:lnTo>
                  <a:lnTo>
                    <a:pt x="39079" y="12544"/>
                  </a:lnTo>
                  <a:lnTo>
                    <a:pt x="39658" y="15675"/>
                  </a:lnTo>
                  <a:lnTo>
                    <a:pt x="40020" y="18806"/>
                  </a:lnTo>
                  <a:lnTo>
                    <a:pt x="40111" y="20345"/>
                  </a:lnTo>
                  <a:lnTo>
                    <a:pt x="40165" y="21992"/>
                  </a:lnTo>
                  <a:lnTo>
                    <a:pt x="40039" y="25322"/>
                  </a:lnTo>
                  <a:lnTo>
                    <a:pt x="39695" y="28635"/>
                  </a:lnTo>
                  <a:lnTo>
                    <a:pt x="39097" y="31875"/>
                  </a:lnTo>
                  <a:lnTo>
                    <a:pt x="38283" y="34988"/>
                  </a:lnTo>
                  <a:lnTo>
                    <a:pt x="37251" y="37938"/>
                  </a:lnTo>
                  <a:lnTo>
                    <a:pt x="36020" y="40672"/>
                  </a:lnTo>
                  <a:lnTo>
                    <a:pt x="34627" y="43133"/>
                  </a:lnTo>
                  <a:lnTo>
                    <a:pt x="33848" y="44237"/>
                  </a:lnTo>
                  <a:lnTo>
                    <a:pt x="32979" y="44907"/>
                  </a:lnTo>
                  <a:lnTo>
                    <a:pt x="31079" y="46102"/>
                  </a:lnTo>
                  <a:lnTo>
                    <a:pt x="29034" y="47151"/>
                  </a:lnTo>
                  <a:lnTo>
                    <a:pt x="26861" y="48038"/>
                  </a:lnTo>
                  <a:lnTo>
                    <a:pt x="24563" y="48780"/>
                  </a:lnTo>
                  <a:lnTo>
                    <a:pt x="22192" y="49323"/>
                  </a:lnTo>
                  <a:lnTo>
                    <a:pt x="19730" y="49704"/>
                  </a:lnTo>
                  <a:lnTo>
                    <a:pt x="17214" y="49885"/>
                  </a:lnTo>
                  <a:lnTo>
                    <a:pt x="15929" y="49903"/>
                  </a:lnTo>
                  <a:lnTo>
                    <a:pt x="15929" y="50210"/>
                  </a:lnTo>
                  <a:lnTo>
                    <a:pt x="17232" y="50192"/>
                  </a:lnTo>
                  <a:lnTo>
                    <a:pt x="19766" y="49993"/>
                  </a:lnTo>
                  <a:lnTo>
                    <a:pt x="22246" y="49613"/>
                  </a:lnTo>
                  <a:lnTo>
                    <a:pt x="24671" y="49052"/>
                  </a:lnTo>
                  <a:lnTo>
                    <a:pt x="26988" y="48328"/>
                  </a:lnTo>
                  <a:lnTo>
                    <a:pt x="29196" y="47423"/>
                  </a:lnTo>
                  <a:lnTo>
                    <a:pt x="31260" y="46355"/>
                  </a:lnTo>
                  <a:lnTo>
                    <a:pt x="33178" y="45142"/>
                  </a:lnTo>
                  <a:lnTo>
                    <a:pt x="34047" y="44454"/>
                  </a:lnTo>
                  <a:lnTo>
                    <a:pt x="34065" y="44454"/>
                  </a:lnTo>
                  <a:lnTo>
                    <a:pt x="34083" y="44436"/>
                  </a:lnTo>
                  <a:lnTo>
                    <a:pt x="34862" y="43314"/>
                  </a:lnTo>
                  <a:lnTo>
                    <a:pt x="36292" y="40834"/>
                  </a:lnTo>
                  <a:lnTo>
                    <a:pt x="37523" y="38083"/>
                  </a:lnTo>
                  <a:lnTo>
                    <a:pt x="38554" y="35097"/>
                  </a:lnTo>
                  <a:lnTo>
                    <a:pt x="39387" y="31947"/>
                  </a:lnTo>
                  <a:lnTo>
                    <a:pt x="39984" y="28689"/>
                  </a:lnTo>
                  <a:lnTo>
                    <a:pt x="40346" y="25359"/>
                  </a:lnTo>
                  <a:lnTo>
                    <a:pt x="40455" y="21992"/>
                  </a:lnTo>
                  <a:lnTo>
                    <a:pt x="40419" y="20327"/>
                  </a:lnTo>
                  <a:lnTo>
                    <a:pt x="40328" y="18770"/>
                  </a:lnTo>
                  <a:lnTo>
                    <a:pt x="39948" y="15603"/>
                  </a:lnTo>
                  <a:lnTo>
                    <a:pt x="39351" y="12435"/>
                  </a:lnTo>
                  <a:lnTo>
                    <a:pt x="38518" y="9394"/>
                  </a:lnTo>
                  <a:lnTo>
                    <a:pt x="37740" y="7294"/>
                  </a:lnTo>
                  <a:lnTo>
                    <a:pt x="37142" y="5973"/>
                  </a:lnTo>
                  <a:lnTo>
                    <a:pt x="36491" y="4742"/>
                  </a:lnTo>
                  <a:lnTo>
                    <a:pt x="35785" y="3620"/>
                  </a:lnTo>
                  <a:lnTo>
                    <a:pt x="35025" y="2607"/>
                  </a:lnTo>
                  <a:lnTo>
                    <a:pt x="34192" y="1756"/>
                  </a:lnTo>
                  <a:lnTo>
                    <a:pt x="33305" y="1032"/>
                  </a:lnTo>
                  <a:lnTo>
                    <a:pt x="32364" y="471"/>
                  </a:lnTo>
                  <a:lnTo>
                    <a:pt x="31875" y="253"/>
                  </a:lnTo>
                  <a:lnTo>
                    <a:pt x="31495" y="127"/>
                  </a:lnTo>
                  <a:lnTo>
                    <a:pt x="30717" y="0"/>
                  </a:lnTo>
                  <a:lnTo>
                    <a:pt x="29957" y="18"/>
                  </a:lnTo>
                  <a:lnTo>
                    <a:pt x="29196" y="217"/>
                  </a:lnTo>
                  <a:lnTo>
                    <a:pt x="28834" y="380"/>
                  </a:lnTo>
                  <a:lnTo>
                    <a:pt x="28291" y="652"/>
                  </a:lnTo>
                  <a:lnTo>
                    <a:pt x="27314" y="1430"/>
                  </a:lnTo>
                  <a:lnTo>
                    <a:pt x="26463" y="2389"/>
                  </a:lnTo>
                  <a:lnTo>
                    <a:pt x="25703" y="3439"/>
                  </a:lnTo>
                  <a:lnTo>
                    <a:pt x="24798" y="5050"/>
                  </a:lnTo>
                  <a:lnTo>
                    <a:pt x="24038" y="6788"/>
                  </a:lnTo>
                  <a:lnTo>
                    <a:pt x="23875" y="7240"/>
                  </a:lnTo>
                  <a:lnTo>
                    <a:pt x="23549" y="7132"/>
                  </a:lnTo>
                  <a:lnTo>
                    <a:pt x="22264" y="6788"/>
                  </a:lnTo>
                  <a:lnTo>
                    <a:pt x="20237" y="6389"/>
                  </a:lnTo>
                  <a:lnTo>
                    <a:pt x="17540" y="6118"/>
                  </a:lnTo>
                  <a:lnTo>
                    <a:pt x="15929" y="6100"/>
                  </a:lnTo>
                  <a:lnTo>
                    <a:pt x="14336" y="6118"/>
                  </a:lnTo>
                  <a:lnTo>
                    <a:pt x="11639" y="6389"/>
                  </a:lnTo>
                  <a:lnTo>
                    <a:pt x="9612" y="6788"/>
                  </a:lnTo>
                  <a:lnTo>
                    <a:pt x="8327" y="7132"/>
                  </a:lnTo>
                  <a:lnTo>
                    <a:pt x="8001" y="7240"/>
                  </a:lnTo>
                  <a:lnTo>
                    <a:pt x="7838" y="6788"/>
                  </a:lnTo>
                  <a:lnTo>
                    <a:pt x="7078" y="5050"/>
                  </a:lnTo>
                  <a:lnTo>
                    <a:pt x="6173" y="3439"/>
                  </a:lnTo>
                  <a:lnTo>
                    <a:pt x="5413" y="2389"/>
                  </a:lnTo>
                  <a:lnTo>
                    <a:pt x="4544" y="1430"/>
                  </a:lnTo>
                  <a:lnTo>
                    <a:pt x="3566" y="652"/>
                  </a:lnTo>
                  <a:lnTo>
                    <a:pt x="3041" y="380"/>
                  </a:lnTo>
                  <a:lnTo>
                    <a:pt x="2661" y="217"/>
                  </a:lnTo>
                  <a:lnTo>
                    <a:pt x="1919" y="18"/>
                  </a:lnTo>
                  <a:lnTo>
                    <a:pt x="1159" y="0"/>
                  </a:lnTo>
                  <a:close/>
                </a:path>
              </a:pathLst>
            </a:custGeom>
            <a:solidFill>
              <a:srgbClr val="19191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67" name="Google Shape;1754;p46"/>
            <p:cNvSpPr/>
            <p:nvPr/>
          </p:nvSpPr>
          <p:spPr>
            <a:xfrm>
              <a:off x="4063937" y="1474315"/>
              <a:ext cx="140921" cy="131708"/>
            </a:xfrm>
            <a:custGeom>
              <a:avLst/>
              <a:gdLst/>
              <a:ahLst/>
              <a:cxnLst/>
              <a:rect l="l" t="t" r="r" b="b"/>
              <a:pathLst>
                <a:path w="4436" h="4146" extrusionOk="0">
                  <a:moveTo>
                    <a:pt x="290" y="1"/>
                  </a:moveTo>
                  <a:lnTo>
                    <a:pt x="91" y="145"/>
                  </a:lnTo>
                  <a:lnTo>
                    <a:pt x="55" y="272"/>
                  </a:lnTo>
                  <a:lnTo>
                    <a:pt x="0" y="833"/>
                  </a:lnTo>
                  <a:lnTo>
                    <a:pt x="37" y="2082"/>
                  </a:lnTo>
                  <a:lnTo>
                    <a:pt x="290" y="2987"/>
                  </a:lnTo>
                  <a:lnTo>
                    <a:pt x="580" y="3494"/>
                  </a:lnTo>
                  <a:lnTo>
                    <a:pt x="996" y="3892"/>
                  </a:lnTo>
                  <a:lnTo>
                    <a:pt x="1539" y="4109"/>
                  </a:lnTo>
                  <a:lnTo>
                    <a:pt x="1865" y="4146"/>
                  </a:lnTo>
                  <a:lnTo>
                    <a:pt x="2245" y="4146"/>
                  </a:lnTo>
                  <a:lnTo>
                    <a:pt x="2860" y="3965"/>
                  </a:lnTo>
                  <a:lnTo>
                    <a:pt x="3367" y="3621"/>
                  </a:lnTo>
                  <a:lnTo>
                    <a:pt x="3765" y="3132"/>
                  </a:lnTo>
                  <a:lnTo>
                    <a:pt x="4073" y="2553"/>
                  </a:lnTo>
                  <a:lnTo>
                    <a:pt x="4272" y="1901"/>
                  </a:lnTo>
                  <a:lnTo>
                    <a:pt x="4435" y="906"/>
                  </a:lnTo>
                  <a:lnTo>
                    <a:pt x="4435" y="272"/>
                  </a:lnTo>
                  <a:lnTo>
                    <a:pt x="4399" y="145"/>
                  </a:lnTo>
                  <a:lnTo>
                    <a:pt x="4218" y="1"/>
                  </a:lnTo>
                  <a:lnTo>
                    <a:pt x="3983" y="1"/>
                  </a:lnTo>
                  <a:lnTo>
                    <a:pt x="3820" y="145"/>
                  </a:lnTo>
                  <a:lnTo>
                    <a:pt x="3802" y="272"/>
                  </a:lnTo>
                  <a:lnTo>
                    <a:pt x="3820" y="761"/>
                  </a:lnTo>
                  <a:lnTo>
                    <a:pt x="3693" y="1811"/>
                  </a:lnTo>
                  <a:lnTo>
                    <a:pt x="3421" y="2553"/>
                  </a:lnTo>
                  <a:lnTo>
                    <a:pt x="3132" y="2969"/>
                  </a:lnTo>
                  <a:lnTo>
                    <a:pt x="2788" y="3295"/>
                  </a:lnTo>
                  <a:lnTo>
                    <a:pt x="2317" y="3494"/>
                  </a:lnTo>
                  <a:lnTo>
                    <a:pt x="2046" y="3530"/>
                  </a:lnTo>
                  <a:lnTo>
                    <a:pt x="1774" y="3548"/>
                  </a:lnTo>
                  <a:lnTo>
                    <a:pt x="1322" y="3385"/>
                  </a:lnTo>
                  <a:lnTo>
                    <a:pt x="996" y="3060"/>
                  </a:lnTo>
                  <a:lnTo>
                    <a:pt x="797" y="2607"/>
                  </a:lnTo>
                  <a:lnTo>
                    <a:pt x="616" y="1792"/>
                  </a:lnTo>
                  <a:lnTo>
                    <a:pt x="634" y="688"/>
                  </a:lnTo>
                  <a:lnTo>
                    <a:pt x="670" y="272"/>
                  </a:lnTo>
                  <a:lnTo>
                    <a:pt x="670" y="145"/>
                  </a:lnTo>
                  <a:lnTo>
                    <a:pt x="507" y="1"/>
                  </a:lnTo>
                  <a:close/>
                </a:path>
              </a:pathLst>
            </a:custGeom>
            <a:solidFill>
              <a:srgbClr val="191919"/>
            </a:solidFill>
            <a:ln w="9525" cap="flat" cmpd="sng">
              <a:solidFill>
                <a:srgbClr val="A29F5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68" name="Google Shape;1755;p46"/>
            <p:cNvSpPr/>
            <p:nvPr/>
          </p:nvSpPr>
          <p:spPr>
            <a:xfrm>
              <a:off x="4185829" y="1557704"/>
              <a:ext cx="119065" cy="119605"/>
            </a:xfrm>
            <a:custGeom>
              <a:avLst/>
              <a:gdLst/>
              <a:ahLst/>
              <a:cxnLst/>
              <a:rect l="l" t="t" r="r" b="b"/>
              <a:pathLst>
                <a:path w="3748" h="3765" extrusionOk="0">
                  <a:moveTo>
                    <a:pt x="1883" y="0"/>
                  </a:moveTo>
                  <a:lnTo>
                    <a:pt x="1485" y="36"/>
                  </a:lnTo>
                  <a:lnTo>
                    <a:pt x="815" y="308"/>
                  </a:lnTo>
                  <a:lnTo>
                    <a:pt x="308" y="815"/>
                  </a:lnTo>
                  <a:lnTo>
                    <a:pt x="19" y="1502"/>
                  </a:lnTo>
                  <a:lnTo>
                    <a:pt x="1" y="1883"/>
                  </a:lnTo>
                  <a:lnTo>
                    <a:pt x="19" y="2263"/>
                  </a:lnTo>
                  <a:lnTo>
                    <a:pt x="308" y="2932"/>
                  </a:lnTo>
                  <a:lnTo>
                    <a:pt x="815" y="3439"/>
                  </a:lnTo>
                  <a:lnTo>
                    <a:pt x="1485" y="3729"/>
                  </a:lnTo>
                  <a:lnTo>
                    <a:pt x="1883" y="3765"/>
                  </a:lnTo>
                  <a:lnTo>
                    <a:pt x="2263" y="3729"/>
                  </a:lnTo>
                  <a:lnTo>
                    <a:pt x="2933" y="3439"/>
                  </a:lnTo>
                  <a:lnTo>
                    <a:pt x="3440" y="2932"/>
                  </a:lnTo>
                  <a:lnTo>
                    <a:pt x="3729" y="2263"/>
                  </a:lnTo>
                  <a:lnTo>
                    <a:pt x="3748" y="1883"/>
                  </a:lnTo>
                  <a:lnTo>
                    <a:pt x="3729" y="1502"/>
                  </a:lnTo>
                  <a:lnTo>
                    <a:pt x="3440" y="815"/>
                  </a:lnTo>
                  <a:lnTo>
                    <a:pt x="2933" y="308"/>
                  </a:lnTo>
                  <a:lnTo>
                    <a:pt x="2263" y="36"/>
                  </a:lnTo>
                  <a:lnTo>
                    <a:pt x="1883" y="0"/>
                  </a:lnTo>
                  <a:close/>
                </a:path>
              </a:pathLst>
            </a:custGeom>
            <a:solidFill>
              <a:srgbClr val="FF796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69" name="Google Shape;1756;p46"/>
            <p:cNvSpPr/>
            <p:nvPr/>
          </p:nvSpPr>
          <p:spPr>
            <a:xfrm>
              <a:off x="3240523" y="1474315"/>
              <a:ext cx="140921" cy="132852"/>
            </a:xfrm>
            <a:custGeom>
              <a:avLst/>
              <a:gdLst/>
              <a:ahLst/>
              <a:cxnLst/>
              <a:rect l="l" t="t" r="r" b="b"/>
              <a:pathLst>
                <a:path w="4436" h="4182" extrusionOk="0">
                  <a:moveTo>
                    <a:pt x="218" y="1"/>
                  </a:moveTo>
                  <a:lnTo>
                    <a:pt x="37" y="145"/>
                  </a:lnTo>
                  <a:lnTo>
                    <a:pt x="1" y="272"/>
                  </a:lnTo>
                  <a:lnTo>
                    <a:pt x="1" y="906"/>
                  </a:lnTo>
                  <a:lnTo>
                    <a:pt x="127" y="1865"/>
                  </a:lnTo>
                  <a:lnTo>
                    <a:pt x="327" y="2480"/>
                  </a:lnTo>
                  <a:lnTo>
                    <a:pt x="598" y="3023"/>
                  </a:lnTo>
                  <a:lnTo>
                    <a:pt x="978" y="3512"/>
                  </a:lnTo>
                  <a:lnTo>
                    <a:pt x="1449" y="3874"/>
                  </a:lnTo>
                  <a:lnTo>
                    <a:pt x="2046" y="4109"/>
                  </a:lnTo>
                  <a:lnTo>
                    <a:pt x="2372" y="4164"/>
                  </a:lnTo>
                  <a:lnTo>
                    <a:pt x="2734" y="4182"/>
                  </a:lnTo>
                  <a:lnTo>
                    <a:pt x="3331" y="4001"/>
                  </a:lnTo>
                  <a:lnTo>
                    <a:pt x="3766" y="3621"/>
                  </a:lnTo>
                  <a:lnTo>
                    <a:pt x="4091" y="3096"/>
                  </a:lnTo>
                  <a:lnTo>
                    <a:pt x="4291" y="2480"/>
                  </a:lnTo>
                  <a:lnTo>
                    <a:pt x="4399" y="1811"/>
                  </a:lnTo>
                  <a:lnTo>
                    <a:pt x="4435" y="815"/>
                  </a:lnTo>
                  <a:lnTo>
                    <a:pt x="4381" y="272"/>
                  </a:lnTo>
                  <a:lnTo>
                    <a:pt x="4345" y="145"/>
                  </a:lnTo>
                  <a:lnTo>
                    <a:pt x="4146" y="1"/>
                  </a:lnTo>
                  <a:lnTo>
                    <a:pt x="3910" y="1"/>
                  </a:lnTo>
                  <a:lnTo>
                    <a:pt x="3766" y="145"/>
                  </a:lnTo>
                  <a:lnTo>
                    <a:pt x="3766" y="272"/>
                  </a:lnTo>
                  <a:lnTo>
                    <a:pt x="3820" y="706"/>
                  </a:lnTo>
                  <a:lnTo>
                    <a:pt x="3838" y="1684"/>
                  </a:lnTo>
                  <a:lnTo>
                    <a:pt x="3711" y="2408"/>
                  </a:lnTo>
                  <a:lnTo>
                    <a:pt x="3530" y="2842"/>
                  </a:lnTo>
                  <a:lnTo>
                    <a:pt x="3259" y="3186"/>
                  </a:lnTo>
                  <a:lnTo>
                    <a:pt x="2879" y="3440"/>
                  </a:lnTo>
                  <a:lnTo>
                    <a:pt x="2643" y="3512"/>
                  </a:lnTo>
                  <a:lnTo>
                    <a:pt x="2336" y="3566"/>
                  </a:lnTo>
                  <a:lnTo>
                    <a:pt x="1829" y="3476"/>
                  </a:lnTo>
                  <a:lnTo>
                    <a:pt x="1431" y="3168"/>
                  </a:lnTo>
                  <a:lnTo>
                    <a:pt x="1105" y="2734"/>
                  </a:lnTo>
                  <a:lnTo>
                    <a:pt x="779" y="1901"/>
                  </a:lnTo>
                  <a:lnTo>
                    <a:pt x="616" y="743"/>
                  </a:lnTo>
                  <a:lnTo>
                    <a:pt x="616" y="272"/>
                  </a:lnTo>
                  <a:lnTo>
                    <a:pt x="616" y="145"/>
                  </a:lnTo>
                  <a:lnTo>
                    <a:pt x="453" y="1"/>
                  </a:lnTo>
                  <a:close/>
                </a:path>
              </a:pathLst>
            </a:custGeom>
            <a:solidFill>
              <a:srgbClr val="191919"/>
            </a:solidFill>
            <a:ln w="9525" cap="flat" cmpd="sng">
              <a:solidFill>
                <a:srgbClr val="89874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70" name="Google Shape;1757;p46"/>
            <p:cNvSpPr/>
            <p:nvPr/>
          </p:nvSpPr>
          <p:spPr>
            <a:xfrm>
              <a:off x="3525160" y="1610025"/>
              <a:ext cx="393917" cy="285240"/>
            </a:xfrm>
            <a:custGeom>
              <a:avLst/>
              <a:gdLst/>
              <a:ahLst/>
              <a:cxnLst/>
              <a:rect l="l" t="t" r="r" b="b"/>
              <a:pathLst>
                <a:path w="12400" h="8979" extrusionOk="0">
                  <a:moveTo>
                    <a:pt x="399" y="0"/>
                  </a:moveTo>
                  <a:lnTo>
                    <a:pt x="200" y="91"/>
                  </a:lnTo>
                  <a:lnTo>
                    <a:pt x="163" y="236"/>
                  </a:lnTo>
                  <a:lnTo>
                    <a:pt x="55" y="996"/>
                  </a:lnTo>
                  <a:lnTo>
                    <a:pt x="0" y="2534"/>
                  </a:lnTo>
                  <a:lnTo>
                    <a:pt x="181" y="4055"/>
                  </a:lnTo>
                  <a:lnTo>
                    <a:pt x="652" y="5521"/>
                  </a:lnTo>
                  <a:lnTo>
                    <a:pt x="1032" y="6209"/>
                  </a:lnTo>
                  <a:lnTo>
                    <a:pt x="1231" y="6553"/>
                  </a:lnTo>
                  <a:lnTo>
                    <a:pt x="1720" y="7168"/>
                  </a:lnTo>
                  <a:lnTo>
                    <a:pt x="2281" y="7675"/>
                  </a:lnTo>
                  <a:lnTo>
                    <a:pt x="2915" y="8109"/>
                  </a:lnTo>
                  <a:lnTo>
                    <a:pt x="3584" y="8435"/>
                  </a:lnTo>
                  <a:lnTo>
                    <a:pt x="4308" y="8688"/>
                  </a:lnTo>
                  <a:lnTo>
                    <a:pt x="5431" y="8942"/>
                  </a:lnTo>
                  <a:lnTo>
                    <a:pt x="6209" y="8978"/>
                  </a:lnTo>
                  <a:lnTo>
                    <a:pt x="6661" y="8978"/>
                  </a:lnTo>
                  <a:lnTo>
                    <a:pt x="7494" y="8888"/>
                  </a:lnTo>
                  <a:lnTo>
                    <a:pt x="8272" y="8688"/>
                  </a:lnTo>
                  <a:lnTo>
                    <a:pt x="8978" y="8417"/>
                  </a:lnTo>
                  <a:lnTo>
                    <a:pt x="9612" y="8037"/>
                  </a:lnTo>
                  <a:lnTo>
                    <a:pt x="10173" y="7602"/>
                  </a:lnTo>
                  <a:lnTo>
                    <a:pt x="10680" y="7077"/>
                  </a:lnTo>
                  <a:lnTo>
                    <a:pt x="11114" y="6498"/>
                  </a:lnTo>
                  <a:lnTo>
                    <a:pt x="11657" y="5539"/>
                  </a:lnTo>
                  <a:lnTo>
                    <a:pt x="12164" y="4127"/>
                  </a:lnTo>
                  <a:lnTo>
                    <a:pt x="12399" y="2589"/>
                  </a:lnTo>
                  <a:lnTo>
                    <a:pt x="12381" y="1014"/>
                  </a:lnTo>
                  <a:lnTo>
                    <a:pt x="12272" y="236"/>
                  </a:lnTo>
                  <a:lnTo>
                    <a:pt x="12218" y="91"/>
                  </a:lnTo>
                  <a:lnTo>
                    <a:pt x="12037" y="0"/>
                  </a:lnTo>
                  <a:lnTo>
                    <a:pt x="11802" y="55"/>
                  </a:lnTo>
                  <a:lnTo>
                    <a:pt x="11657" y="254"/>
                  </a:lnTo>
                  <a:lnTo>
                    <a:pt x="11675" y="398"/>
                  </a:lnTo>
                  <a:lnTo>
                    <a:pt x="11766" y="1122"/>
                  </a:lnTo>
                  <a:lnTo>
                    <a:pt x="11784" y="2570"/>
                  </a:lnTo>
                  <a:lnTo>
                    <a:pt x="11585" y="3946"/>
                  </a:lnTo>
                  <a:lnTo>
                    <a:pt x="11150" y="5231"/>
                  </a:lnTo>
                  <a:lnTo>
                    <a:pt x="10481" y="6353"/>
                  </a:lnTo>
                  <a:lnTo>
                    <a:pt x="9811" y="7041"/>
                  </a:lnTo>
                  <a:lnTo>
                    <a:pt x="9286" y="7458"/>
                  </a:lnTo>
                  <a:lnTo>
                    <a:pt x="8707" y="7783"/>
                  </a:lnTo>
                  <a:lnTo>
                    <a:pt x="8073" y="8055"/>
                  </a:lnTo>
                  <a:lnTo>
                    <a:pt x="7385" y="8236"/>
                  </a:lnTo>
                  <a:lnTo>
                    <a:pt x="6625" y="8344"/>
                  </a:lnTo>
                  <a:lnTo>
                    <a:pt x="6209" y="8363"/>
                  </a:lnTo>
                  <a:lnTo>
                    <a:pt x="5811" y="8363"/>
                  </a:lnTo>
                  <a:lnTo>
                    <a:pt x="5050" y="8272"/>
                  </a:lnTo>
                  <a:lnTo>
                    <a:pt x="4345" y="8091"/>
                  </a:lnTo>
                  <a:lnTo>
                    <a:pt x="3711" y="7838"/>
                  </a:lnTo>
                  <a:lnTo>
                    <a:pt x="3132" y="7494"/>
                  </a:lnTo>
                  <a:lnTo>
                    <a:pt x="2625" y="7096"/>
                  </a:lnTo>
                  <a:lnTo>
                    <a:pt x="1955" y="6372"/>
                  </a:lnTo>
                  <a:lnTo>
                    <a:pt x="1286" y="5231"/>
                  </a:lnTo>
                  <a:lnTo>
                    <a:pt x="851" y="3928"/>
                  </a:lnTo>
                  <a:lnTo>
                    <a:pt x="652" y="2534"/>
                  </a:lnTo>
                  <a:lnTo>
                    <a:pt x="670" y="1104"/>
                  </a:lnTo>
                  <a:lnTo>
                    <a:pt x="761" y="398"/>
                  </a:lnTo>
                  <a:lnTo>
                    <a:pt x="761" y="254"/>
                  </a:lnTo>
                  <a:lnTo>
                    <a:pt x="616" y="55"/>
                  </a:lnTo>
                  <a:lnTo>
                    <a:pt x="399" y="0"/>
                  </a:lnTo>
                  <a:close/>
                </a:path>
              </a:pathLst>
            </a:custGeom>
            <a:solidFill>
              <a:srgbClr val="191919"/>
            </a:solidFill>
            <a:ln w="9525" cap="flat" cmpd="sng">
              <a:solidFill>
                <a:srgbClr val="89874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71" name="Google Shape;1758;p46"/>
            <p:cNvSpPr/>
            <p:nvPr/>
          </p:nvSpPr>
          <p:spPr>
            <a:xfrm>
              <a:off x="3139916" y="1557704"/>
              <a:ext cx="119636" cy="119605"/>
            </a:xfrm>
            <a:custGeom>
              <a:avLst/>
              <a:gdLst/>
              <a:ahLst/>
              <a:cxnLst/>
              <a:rect l="l" t="t" r="r" b="b"/>
              <a:pathLst>
                <a:path w="3766" h="3765" extrusionOk="0">
                  <a:moveTo>
                    <a:pt x="1883" y="0"/>
                  </a:moveTo>
                  <a:lnTo>
                    <a:pt x="1503" y="36"/>
                  </a:lnTo>
                  <a:lnTo>
                    <a:pt x="833" y="308"/>
                  </a:lnTo>
                  <a:lnTo>
                    <a:pt x="326" y="815"/>
                  </a:lnTo>
                  <a:lnTo>
                    <a:pt x="36" y="1502"/>
                  </a:lnTo>
                  <a:lnTo>
                    <a:pt x="0" y="1883"/>
                  </a:lnTo>
                  <a:lnTo>
                    <a:pt x="36" y="2263"/>
                  </a:lnTo>
                  <a:lnTo>
                    <a:pt x="326" y="2932"/>
                  </a:lnTo>
                  <a:lnTo>
                    <a:pt x="833" y="3439"/>
                  </a:lnTo>
                  <a:lnTo>
                    <a:pt x="1503" y="3729"/>
                  </a:lnTo>
                  <a:lnTo>
                    <a:pt x="1883" y="3765"/>
                  </a:lnTo>
                  <a:lnTo>
                    <a:pt x="2263" y="3729"/>
                  </a:lnTo>
                  <a:lnTo>
                    <a:pt x="2951" y="3439"/>
                  </a:lnTo>
                  <a:lnTo>
                    <a:pt x="3457" y="2932"/>
                  </a:lnTo>
                  <a:lnTo>
                    <a:pt x="3729" y="2263"/>
                  </a:lnTo>
                  <a:lnTo>
                    <a:pt x="3765" y="1883"/>
                  </a:lnTo>
                  <a:lnTo>
                    <a:pt x="3729" y="1502"/>
                  </a:lnTo>
                  <a:lnTo>
                    <a:pt x="3457" y="815"/>
                  </a:lnTo>
                  <a:lnTo>
                    <a:pt x="2951" y="308"/>
                  </a:lnTo>
                  <a:lnTo>
                    <a:pt x="2263" y="36"/>
                  </a:lnTo>
                  <a:lnTo>
                    <a:pt x="1883" y="0"/>
                  </a:lnTo>
                  <a:close/>
                </a:path>
              </a:pathLst>
            </a:custGeom>
            <a:solidFill>
              <a:srgbClr val="FF796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72" name="Google Shape;1759;p46"/>
            <p:cNvSpPr/>
            <p:nvPr/>
          </p:nvSpPr>
          <p:spPr>
            <a:xfrm>
              <a:off x="4293934" y="1953305"/>
              <a:ext cx="505453" cy="793520"/>
            </a:xfrm>
            <a:custGeom>
              <a:avLst/>
              <a:gdLst/>
              <a:ahLst/>
              <a:cxnLst/>
              <a:rect l="l" t="t" r="r" b="b"/>
              <a:pathLst>
                <a:path w="15911" h="24979" extrusionOk="0">
                  <a:moveTo>
                    <a:pt x="13865" y="0"/>
                  </a:moveTo>
                  <a:lnTo>
                    <a:pt x="12852" y="290"/>
                  </a:lnTo>
                  <a:lnTo>
                    <a:pt x="11693" y="959"/>
                  </a:lnTo>
                  <a:lnTo>
                    <a:pt x="10390" y="2045"/>
                  </a:lnTo>
                  <a:lnTo>
                    <a:pt x="9015" y="3584"/>
                  </a:lnTo>
                  <a:lnTo>
                    <a:pt x="7567" y="5611"/>
                  </a:lnTo>
                  <a:lnTo>
                    <a:pt x="6843" y="6824"/>
                  </a:lnTo>
                  <a:lnTo>
                    <a:pt x="6155" y="8073"/>
                  </a:lnTo>
                  <a:lnTo>
                    <a:pt x="4833" y="10788"/>
                  </a:lnTo>
                  <a:lnTo>
                    <a:pt x="3621" y="13648"/>
                  </a:lnTo>
                  <a:lnTo>
                    <a:pt x="2517" y="16453"/>
                  </a:lnTo>
                  <a:lnTo>
                    <a:pt x="399" y="22589"/>
                  </a:lnTo>
                  <a:lnTo>
                    <a:pt x="1" y="23929"/>
                  </a:lnTo>
                  <a:lnTo>
                    <a:pt x="1050" y="24200"/>
                  </a:lnTo>
                  <a:lnTo>
                    <a:pt x="4019" y="24780"/>
                  </a:lnTo>
                  <a:lnTo>
                    <a:pt x="5123" y="24942"/>
                  </a:lnTo>
                  <a:lnTo>
                    <a:pt x="5358" y="24961"/>
                  </a:lnTo>
                  <a:lnTo>
                    <a:pt x="5938" y="24979"/>
                  </a:lnTo>
                  <a:lnTo>
                    <a:pt x="6227" y="24888"/>
                  </a:lnTo>
                  <a:lnTo>
                    <a:pt x="6281" y="24798"/>
                  </a:lnTo>
                  <a:lnTo>
                    <a:pt x="6263" y="24689"/>
                  </a:lnTo>
                  <a:lnTo>
                    <a:pt x="6046" y="24454"/>
                  </a:lnTo>
                  <a:lnTo>
                    <a:pt x="5539" y="24128"/>
                  </a:lnTo>
                  <a:lnTo>
                    <a:pt x="5340" y="24001"/>
                  </a:lnTo>
                  <a:lnTo>
                    <a:pt x="5684" y="24055"/>
                  </a:lnTo>
                  <a:lnTo>
                    <a:pt x="6589" y="24128"/>
                  </a:lnTo>
                  <a:lnTo>
                    <a:pt x="6933" y="24055"/>
                  </a:lnTo>
                  <a:lnTo>
                    <a:pt x="7060" y="23965"/>
                  </a:lnTo>
                  <a:lnTo>
                    <a:pt x="7096" y="23911"/>
                  </a:lnTo>
                  <a:lnTo>
                    <a:pt x="7096" y="23820"/>
                  </a:lnTo>
                  <a:lnTo>
                    <a:pt x="7005" y="23675"/>
                  </a:lnTo>
                  <a:lnTo>
                    <a:pt x="6698" y="23440"/>
                  </a:lnTo>
                  <a:lnTo>
                    <a:pt x="5811" y="23060"/>
                  </a:lnTo>
                  <a:lnTo>
                    <a:pt x="5449" y="22951"/>
                  </a:lnTo>
                  <a:lnTo>
                    <a:pt x="5865" y="22897"/>
                  </a:lnTo>
                  <a:lnTo>
                    <a:pt x="6643" y="22825"/>
                  </a:lnTo>
                  <a:lnTo>
                    <a:pt x="7060" y="22662"/>
                  </a:lnTo>
                  <a:lnTo>
                    <a:pt x="7205" y="22517"/>
                  </a:lnTo>
                  <a:lnTo>
                    <a:pt x="7078" y="22408"/>
                  </a:lnTo>
                  <a:lnTo>
                    <a:pt x="6698" y="22282"/>
                  </a:lnTo>
                  <a:lnTo>
                    <a:pt x="6010" y="22245"/>
                  </a:lnTo>
                  <a:lnTo>
                    <a:pt x="5666" y="22264"/>
                  </a:lnTo>
                  <a:lnTo>
                    <a:pt x="5177" y="22282"/>
                  </a:lnTo>
                  <a:lnTo>
                    <a:pt x="4182" y="22390"/>
                  </a:lnTo>
                  <a:lnTo>
                    <a:pt x="3711" y="22481"/>
                  </a:lnTo>
                  <a:lnTo>
                    <a:pt x="3711" y="22481"/>
                  </a:lnTo>
                  <a:lnTo>
                    <a:pt x="4327" y="21956"/>
                  </a:lnTo>
                  <a:lnTo>
                    <a:pt x="7856" y="18680"/>
                  </a:lnTo>
                  <a:lnTo>
                    <a:pt x="9847" y="16544"/>
                  </a:lnTo>
                  <a:lnTo>
                    <a:pt x="11114" y="15060"/>
                  </a:lnTo>
                  <a:lnTo>
                    <a:pt x="11675" y="14299"/>
                  </a:lnTo>
                  <a:lnTo>
                    <a:pt x="12562" y="13069"/>
                  </a:lnTo>
                  <a:lnTo>
                    <a:pt x="13920" y="10716"/>
                  </a:lnTo>
                  <a:lnTo>
                    <a:pt x="14897" y="8544"/>
                  </a:lnTo>
                  <a:lnTo>
                    <a:pt x="15513" y="6589"/>
                  </a:lnTo>
                  <a:lnTo>
                    <a:pt x="15838" y="4833"/>
                  </a:lnTo>
                  <a:lnTo>
                    <a:pt x="15911" y="3331"/>
                  </a:lnTo>
                  <a:lnTo>
                    <a:pt x="15802" y="2082"/>
                  </a:lnTo>
                  <a:lnTo>
                    <a:pt x="15567" y="1104"/>
                  </a:lnTo>
                  <a:lnTo>
                    <a:pt x="15422" y="742"/>
                  </a:lnTo>
                  <a:lnTo>
                    <a:pt x="15332" y="579"/>
                  </a:lnTo>
                  <a:lnTo>
                    <a:pt x="15114" y="326"/>
                  </a:lnTo>
                  <a:lnTo>
                    <a:pt x="14825" y="127"/>
                  </a:lnTo>
                  <a:lnTo>
                    <a:pt x="14481" y="18"/>
                  </a:lnTo>
                  <a:lnTo>
                    <a:pt x="13865" y="0"/>
                  </a:lnTo>
                  <a:close/>
                </a:path>
              </a:pathLst>
            </a:custGeom>
            <a:solidFill>
              <a:srgbClr val="89874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73" name="Google Shape;1760;p46"/>
            <p:cNvSpPr/>
            <p:nvPr/>
          </p:nvSpPr>
          <p:spPr>
            <a:xfrm>
              <a:off x="4329005" y="1953305"/>
              <a:ext cx="470381" cy="793520"/>
            </a:xfrm>
            <a:custGeom>
              <a:avLst/>
              <a:gdLst/>
              <a:ahLst/>
              <a:cxnLst/>
              <a:rect l="l" t="t" r="r" b="b"/>
              <a:pathLst>
                <a:path w="14807" h="24979" extrusionOk="0">
                  <a:moveTo>
                    <a:pt x="12689" y="0"/>
                  </a:moveTo>
                  <a:lnTo>
                    <a:pt x="12345" y="91"/>
                  </a:lnTo>
                  <a:lnTo>
                    <a:pt x="12327" y="887"/>
                  </a:lnTo>
                  <a:lnTo>
                    <a:pt x="12146" y="2462"/>
                  </a:lnTo>
                  <a:lnTo>
                    <a:pt x="11766" y="4018"/>
                  </a:lnTo>
                  <a:lnTo>
                    <a:pt x="11241" y="5557"/>
                  </a:lnTo>
                  <a:lnTo>
                    <a:pt x="10571" y="7059"/>
                  </a:lnTo>
                  <a:lnTo>
                    <a:pt x="9775" y="8562"/>
                  </a:lnTo>
                  <a:lnTo>
                    <a:pt x="8435" y="10788"/>
                  </a:lnTo>
                  <a:lnTo>
                    <a:pt x="5395" y="15204"/>
                  </a:lnTo>
                  <a:lnTo>
                    <a:pt x="2372" y="19657"/>
                  </a:lnTo>
                  <a:lnTo>
                    <a:pt x="1087" y="21902"/>
                  </a:lnTo>
                  <a:lnTo>
                    <a:pt x="327" y="23440"/>
                  </a:lnTo>
                  <a:lnTo>
                    <a:pt x="1" y="24218"/>
                  </a:lnTo>
                  <a:lnTo>
                    <a:pt x="1051" y="24436"/>
                  </a:lnTo>
                  <a:lnTo>
                    <a:pt x="3241" y="24834"/>
                  </a:lnTo>
                  <a:lnTo>
                    <a:pt x="4019" y="24942"/>
                  </a:lnTo>
                  <a:lnTo>
                    <a:pt x="4254" y="24961"/>
                  </a:lnTo>
                  <a:lnTo>
                    <a:pt x="4834" y="24979"/>
                  </a:lnTo>
                  <a:lnTo>
                    <a:pt x="5123" y="24906"/>
                  </a:lnTo>
                  <a:lnTo>
                    <a:pt x="5159" y="24798"/>
                  </a:lnTo>
                  <a:lnTo>
                    <a:pt x="5159" y="24689"/>
                  </a:lnTo>
                  <a:lnTo>
                    <a:pt x="4942" y="24454"/>
                  </a:lnTo>
                  <a:lnTo>
                    <a:pt x="4435" y="24128"/>
                  </a:lnTo>
                  <a:lnTo>
                    <a:pt x="4236" y="24001"/>
                  </a:lnTo>
                  <a:lnTo>
                    <a:pt x="4580" y="24055"/>
                  </a:lnTo>
                  <a:lnTo>
                    <a:pt x="5485" y="24128"/>
                  </a:lnTo>
                  <a:lnTo>
                    <a:pt x="5829" y="24055"/>
                  </a:lnTo>
                  <a:lnTo>
                    <a:pt x="5956" y="23965"/>
                  </a:lnTo>
                  <a:lnTo>
                    <a:pt x="5992" y="23911"/>
                  </a:lnTo>
                  <a:lnTo>
                    <a:pt x="5992" y="23820"/>
                  </a:lnTo>
                  <a:lnTo>
                    <a:pt x="5901" y="23675"/>
                  </a:lnTo>
                  <a:lnTo>
                    <a:pt x="5594" y="23440"/>
                  </a:lnTo>
                  <a:lnTo>
                    <a:pt x="4707" y="23060"/>
                  </a:lnTo>
                  <a:lnTo>
                    <a:pt x="4345" y="22951"/>
                  </a:lnTo>
                  <a:lnTo>
                    <a:pt x="4761" y="22897"/>
                  </a:lnTo>
                  <a:lnTo>
                    <a:pt x="5539" y="22825"/>
                  </a:lnTo>
                  <a:lnTo>
                    <a:pt x="5956" y="22662"/>
                  </a:lnTo>
                  <a:lnTo>
                    <a:pt x="6101" y="22517"/>
                  </a:lnTo>
                  <a:lnTo>
                    <a:pt x="5974" y="22408"/>
                  </a:lnTo>
                  <a:lnTo>
                    <a:pt x="5594" y="22282"/>
                  </a:lnTo>
                  <a:lnTo>
                    <a:pt x="4906" y="22245"/>
                  </a:lnTo>
                  <a:lnTo>
                    <a:pt x="4562" y="22264"/>
                  </a:lnTo>
                  <a:lnTo>
                    <a:pt x="4073" y="22282"/>
                  </a:lnTo>
                  <a:lnTo>
                    <a:pt x="3078" y="22390"/>
                  </a:lnTo>
                  <a:lnTo>
                    <a:pt x="2607" y="22481"/>
                  </a:lnTo>
                  <a:lnTo>
                    <a:pt x="2607" y="22481"/>
                  </a:lnTo>
                  <a:lnTo>
                    <a:pt x="3223" y="21956"/>
                  </a:lnTo>
                  <a:lnTo>
                    <a:pt x="6752" y="18680"/>
                  </a:lnTo>
                  <a:lnTo>
                    <a:pt x="8743" y="16544"/>
                  </a:lnTo>
                  <a:lnTo>
                    <a:pt x="10010" y="15060"/>
                  </a:lnTo>
                  <a:lnTo>
                    <a:pt x="10571" y="14299"/>
                  </a:lnTo>
                  <a:lnTo>
                    <a:pt x="11458" y="13069"/>
                  </a:lnTo>
                  <a:lnTo>
                    <a:pt x="12816" y="10716"/>
                  </a:lnTo>
                  <a:lnTo>
                    <a:pt x="13793" y="8544"/>
                  </a:lnTo>
                  <a:lnTo>
                    <a:pt x="14409" y="6589"/>
                  </a:lnTo>
                  <a:lnTo>
                    <a:pt x="14734" y="4833"/>
                  </a:lnTo>
                  <a:lnTo>
                    <a:pt x="14807" y="3331"/>
                  </a:lnTo>
                  <a:lnTo>
                    <a:pt x="14698" y="2082"/>
                  </a:lnTo>
                  <a:lnTo>
                    <a:pt x="14463" y="1104"/>
                  </a:lnTo>
                  <a:lnTo>
                    <a:pt x="14318" y="742"/>
                  </a:lnTo>
                  <a:lnTo>
                    <a:pt x="14191" y="525"/>
                  </a:lnTo>
                  <a:lnTo>
                    <a:pt x="13829" y="181"/>
                  </a:lnTo>
                  <a:lnTo>
                    <a:pt x="13323" y="0"/>
                  </a:lnTo>
                  <a:close/>
                </a:path>
              </a:pathLst>
            </a:custGeom>
            <a:solidFill>
              <a:srgbClr val="A29F5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74" name="Google Shape;1761;p46"/>
            <p:cNvSpPr/>
            <p:nvPr/>
          </p:nvSpPr>
          <p:spPr>
            <a:xfrm>
              <a:off x="3696514" y="2173517"/>
              <a:ext cx="618736" cy="803877"/>
            </a:xfrm>
            <a:custGeom>
              <a:avLst/>
              <a:gdLst/>
              <a:ahLst/>
              <a:cxnLst/>
              <a:rect l="l" t="t" r="r" b="b"/>
              <a:pathLst>
                <a:path w="19477" h="25305" extrusionOk="0">
                  <a:moveTo>
                    <a:pt x="13775" y="1"/>
                  </a:moveTo>
                  <a:lnTo>
                    <a:pt x="13702" y="833"/>
                  </a:lnTo>
                  <a:lnTo>
                    <a:pt x="13467" y="2498"/>
                  </a:lnTo>
                  <a:lnTo>
                    <a:pt x="12942" y="4996"/>
                  </a:lnTo>
                  <a:lnTo>
                    <a:pt x="11947" y="8254"/>
                  </a:lnTo>
                  <a:lnTo>
                    <a:pt x="10716" y="11422"/>
                  </a:lnTo>
                  <a:lnTo>
                    <a:pt x="10046" y="12942"/>
                  </a:lnTo>
                  <a:lnTo>
                    <a:pt x="9431" y="14209"/>
                  </a:lnTo>
                  <a:lnTo>
                    <a:pt x="8073" y="16689"/>
                  </a:lnTo>
                  <a:lnTo>
                    <a:pt x="6498" y="19042"/>
                  </a:lnTo>
                  <a:lnTo>
                    <a:pt x="5123" y="20671"/>
                  </a:lnTo>
                  <a:lnTo>
                    <a:pt x="4145" y="21685"/>
                  </a:lnTo>
                  <a:lnTo>
                    <a:pt x="3602" y="22173"/>
                  </a:lnTo>
                  <a:lnTo>
                    <a:pt x="2571" y="22173"/>
                  </a:lnTo>
                  <a:lnTo>
                    <a:pt x="1575" y="22282"/>
                  </a:lnTo>
                  <a:lnTo>
                    <a:pt x="1177" y="22336"/>
                  </a:lnTo>
                  <a:lnTo>
                    <a:pt x="507" y="22481"/>
                  </a:lnTo>
                  <a:lnTo>
                    <a:pt x="127" y="22680"/>
                  </a:lnTo>
                  <a:lnTo>
                    <a:pt x="0" y="22807"/>
                  </a:lnTo>
                  <a:lnTo>
                    <a:pt x="199" y="22934"/>
                  </a:lnTo>
                  <a:lnTo>
                    <a:pt x="670" y="23024"/>
                  </a:lnTo>
                  <a:lnTo>
                    <a:pt x="1394" y="22988"/>
                  </a:lnTo>
                  <a:lnTo>
                    <a:pt x="1847" y="22970"/>
                  </a:lnTo>
                  <a:lnTo>
                    <a:pt x="1847" y="22970"/>
                  </a:lnTo>
                  <a:lnTo>
                    <a:pt x="1503" y="23133"/>
                  </a:lnTo>
                  <a:lnTo>
                    <a:pt x="634" y="23676"/>
                  </a:lnTo>
                  <a:lnTo>
                    <a:pt x="362" y="23947"/>
                  </a:lnTo>
                  <a:lnTo>
                    <a:pt x="308" y="24128"/>
                  </a:lnTo>
                  <a:lnTo>
                    <a:pt x="326" y="24201"/>
                  </a:lnTo>
                  <a:lnTo>
                    <a:pt x="380" y="24273"/>
                  </a:lnTo>
                  <a:lnTo>
                    <a:pt x="561" y="24327"/>
                  </a:lnTo>
                  <a:lnTo>
                    <a:pt x="978" y="24291"/>
                  </a:lnTo>
                  <a:lnTo>
                    <a:pt x="2028" y="24002"/>
                  </a:lnTo>
                  <a:lnTo>
                    <a:pt x="2426" y="23857"/>
                  </a:lnTo>
                  <a:lnTo>
                    <a:pt x="2245" y="24002"/>
                  </a:lnTo>
                  <a:lnTo>
                    <a:pt x="1865" y="24490"/>
                  </a:lnTo>
                  <a:lnTo>
                    <a:pt x="1702" y="24870"/>
                  </a:lnTo>
                  <a:lnTo>
                    <a:pt x="1684" y="25088"/>
                  </a:lnTo>
                  <a:lnTo>
                    <a:pt x="1792" y="25232"/>
                  </a:lnTo>
                  <a:lnTo>
                    <a:pt x="2064" y="25305"/>
                  </a:lnTo>
                  <a:lnTo>
                    <a:pt x="2263" y="25287"/>
                  </a:lnTo>
                  <a:lnTo>
                    <a:pt x="2625" y="25214"/>
                  </a:lnTo>
                  <a:lnTo>
                    <a:pt x="3349" y="24889"/>
                  </a:lnTo>
                  <a:lnTo>
                    <a:pt x="4037" y="24382"/>
                  </a:lnTo>
                  <a:lnTo>
                    <a:pt x="4634" y="23803"/>
                  </a:lnTo>
                  <a:lnTo>
                    <a:pt x="4851" y="23513"/>
                  </a:lnTo>
                  <a:lnTo>
                    <a:pt x="5756" y="23151"/>
                  </a:lnTo>
                  <a:lnTo>
                    <a:pt x="7693" y="22173"/>
                  </a:lnTo>
                  <a:lnTo>
                    <a:pt x="9756" y="20943"/>
                  </a:lnTo>
                  <a:lnTo>
                    <a:pt x="11838" y="19477"/>
                  </a:lnTo>
                  <a:lnTo>
                    <a:pt x="13883" y="17793"/>
                  </a:lnTo>
                  <a:lnTo>
                    <a:pt x="15802" y="15947"/>
                  </a:lnTo>
                  <a:lnTo>
                    <a:pt x="17503" y="13956"/>
                  </a:lnTo>
                  <a:lnTo>
                    <a:pt x="18589" y="12363"/>
                  </a:lnTo>
                  <a:lnTo>
                    <a:pt x="19205" y="11277"/>
                  </a:lnTo>
                  <a:lnTo>
                    <a:pt x="19476" y="10716"/>
                  </a:lnTo>
                  <a:lnTo>
                    <a:pt x="13775" y="1"/>
                  </a:lnTo>
                  <a:close/>
                </a:path>
              </a:pathLst>
            </a:custGeom>
            <a:solidFill>
              <a:srgbClr val="89874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75" name="Google Shape;1762;p46"/>
            <p:cNvSpPr/>
            <p:nvPr/>
          </p:nvSpPr>
          <p:spPr>
            <a:xfrm>
              <a:off x="3691336" y="2168911"/>
              <a:ext cx="629092" cy="813089"/>
            </a:xfrm>
            <a:custGeom>
              <a:avLst/>
              <a:gdLst/>
              <a:ahLst/>
              <a:cxnLst/>
              <a:rect l="l" t="t" r="r" b="b"/>
              <a:pathLst>
                <a:path w="19803" h="25595" extrusionOk="0">
                  <a:moveTo>
                    <a:pt x="13883" y="1"/>
                  </a:moveTo>
                  <a:lnTo>
                    <a:pt x="13793" y="73"/>
                  </a:lnTo>
                  <a:lnTo>
                    <a:pt x="13775" y="146"/>
                  </a:lnTo>
                  <a:lnTo>
                    <a:pt x="13648" y="1557"/>
                  </a:lnTo>
                  <a:lnTo>
                    <a:pt x="13105" y="4544"/>
                  </a:lnTo>
                  <a:lnTo>
                    <a:pt x="12182" y="7730"/>
                  </a:lnTo>
                  <a:lnTo>
                    <a:pt x="10879" y="11169"/>
                  </a:lnTo>
                  <a:lnTo>
                    <a:pt x="10064" y="13033"/>
                  </a:lnTo>
                  <a:lnTo>
                    <a:pt x="9358" y="14499"/>
                  </a:lnTo>
                  <a:lnTo>
                    <a:pt x="7874" y="17124"/>
                  </a:lnTo>
                  <a:lnTo>
                    <a:pt x="6299" y="19386"/>
                  </a:lnTo>
                  <a:lnTo>
                    <a:pt x="4616" y="21323"/>
                  </a:lnTo>
                  <a:lnTo>
                    <a:pt x="3711" y="22156"/>
                  </a:lnTo>
                  <a:lnTo>
                    <a:pt x="2715" y="22174"/>
                  </a:lnTo>
                  <a:lnTo>
                    <a:pt x="1702" y="22264"/>
                  </a:lnTo>
                  <a:lnTo>
                    <a:pt x="1611" y="22282"/>
                  </a:lnTo>
                  <a:lnTo>
                    <a:pt x="1503" y="22300"/>
                  </a:lnTo>
                  <a:lnTo>
                    <a:pt x="1123" y="22355"/>
                  </a:lnTo>
                  <a:lnTo>
                    <a:pt x="507" y="22518"/>
                  </a:lnTo>
                  <a:lnTo>
                    <a:pt x="181" y="22717"/>
                  </a:lnTo>
                  <a:lnTo>
                    <a:pt x="37" y="22861"/>
                  </a:lnTo>
                  <a:lnTo>
                    <a:pt x="0" y="22916"/>
                  </a:lnTo>
                  <a:lnTo>
                    <a:pt x="0" y="22988"/>
                  </a:lnTo>
                  <a:lnTo>
                    <a:pt x="19" y="23042"/>
                  </a:lnTo>
                  <a:lnTo>
                    <a:pt x="73" y="23079"/>
                  </a:lnTo>
                  <a:lnTo>
                    <a:pt x="362" y="23242"/>
                  </a:lnTo>
                  <a:lnTo>
                    <a:pt x="978" y="23332"/>
                  </a:lnTo>
                  <a:lnTo>
                    <a:pt x="1304" y="23314"/>
                  </a:lnTo>
                  <a:lnTo>
                    <a:pt x="978" y="23495"/>
                  </a:lnTo>
                  <a:lnTo>
                    <a:pt x="471" y="23911"/>
                  </a:lnTo>
                  <a:lnTo>
                    <a:pt x="344" y="24129"/>
                  </a:lnTo>
                  <a:lnTo>
                    <a:pt x="308" y="24291"/>
                  </a:lnTo>
                  <a:lnTo>
                    <a:pt x="362" y="24418"/>
                  </a:lnTo>
                  <a:lnTo>
                    <a:pt x="435" y="24527"/>
                  </a:lnTo>
                  <a:lnTo>
                    <a:pt x="706" y="24635"/>
                  </a:lnTo>
                  <a:lnTo>
                    <a:pt x="1394" y="24545"/>
                  </a:lnTo>
                  <a:lnTo>
                    <a:pt x="2064" y="24346"/>
                  </a:lnTo>
                  <a:lnTo>
                    <a:pt x="2064" y="24346"/>
                  </a:lnTo>
                  <a:lnTo>
                    <a:pt x="1883" y="24581"/>
                  </a:lnTo>
                  <a:lnTo>
                    <a:pt x="1720" y="24979"/>
                  </a:lnTo>
                  <a:lnTo>
                    <a:pt x="1702" y="25215"/>
                  </a:lnTo>
                  <a:lnTo>
                    <a:pt x="1738" y="25323"/>
                  </a:lnTo>
                  <a:lnTo>
                    <a:pt x="1792" y="25450"/>
                  </a:lnTo>
                  <a:lnTo>
                    <a:pt x="2064" y="25595"/>
                  </a:lnTo>
                  <a:lnTo>
                    <a:pt x="2444" y="25595"/>
                  </a:lnTo>
                  <a:lnTo>
                    <a:pt x="2824" y="25522"/>
                  </a:lnTo>
                  <a:lnTo>
                    <a:pt x="3566" y="25178"/>
                  </a:lnTo>
                  <a:lnTo>
                    <a:pt x="4272" y="24672"/>
                  </a:lnTo>
                  <a:lnTo>
                    <a:pt x="4869" y="24092"/>
                  </a:lnTo>
                  <a:lnTo>
                    <a:pt x="5105" y="23785"/>
                  </a:lnTo>
                  <a:lnTo>
                    <a:pt x="6082" y="23386"/>
                  </a:lnTo>
                  <a:lnTo>
                    <a:pt x="8127" y="22355"/>
                  </a:lnTo>
                  <a:lnTo>
                    <a:pt x="10245" y="21070"/>
                  </a:lnTo>
                  <a:lnTo>
                    <a:pt x="12345" y="19567"/>
                  </a:lnTo>
                  <a:lnTo>
                    <a:pt x="14372" y="17866"/>
                  </a:lnTo>
                  <a:lnTo>
                    <a:pt x="16236" y="16020"/>
                  </a:lnTo>
                  <a:lnTo>
                    <a:pt x="17884" y="14047"/>
                  </a:lnTo>
                  <a:lnTo>
                    <a:pt x="18915" y="12508"/>
                  </a:lnTo>
                  <a:lnTo>
                    <a:pt x="19513" y="11458"/>
                  </a:lnTo>
                  <a:lnTo>
                    <a:pt x="19784" y="10933"/>
                  </a:lnTo>
                  <a:lnTo>
                    <a:pt x="19802" y="10879"/>
                  </a:lnTo>
                  <a:lnTo>
                    <a:pt x="19748" y="10770"/>
                  </a:lnTo>
                  <a:lnTo>
                    <a:pt x="19712" y="10734"/>
                  </a:lnTo>
                  <a:lnTo>
                    <a:pt x="19639" y="10716"/>
                  </a:lnTo>
                  <a:lnTo>
                    <a:pt x="19531" y="10752"/>
                  </a:lnTo>
                  <a:lnTo>
                    <a:pt x="19513" y="10807"/>
                  </a:lnTo>
                  <a:lnTo>
                    <a:pt x="19241" y="11332"/>
                  </a:lnTo>
                  <a:lnTo>
                    <a:pt x="18662" y="12363"/>
                  </a:lnTo>
                  <a:lnTo>
                    <a:pt x="17630" y="13902"/>
                  </a:lnTo>
                  <a:lnTo>
                    <a:pt x="15983" y="15839"/>
                  </a:lnTo>
                  <a:lnTo>
                    <a:pt x="14137" y="17667"/>
                  </a:lnTo>
                  <a:lnTo>
                    <a:pt x="12128" y="19350"/>
                  </a:lnTo>
                  <a:lnTo>
                    <a:pt x="10046" y="20834"/>
                  </a:lnTo>
                  <a:lnTo>
                    <a:pt x="7965" y="22101"/>
                  </a:lnTo>
                  <a:lnTo>
                    <a:pt x="5919" y="23133"/>
                  </a:lnTo>
                  <a:lnTo>
                    <a:pt x="4960" y="23531"/>
                  </a:lnTo>
                  <a:lnTo>
                    <a:pt x="4924" y="23549"/>
                  </a:lnTo>
                  <a:lnTo>
                    <a:pt x="4888" y="23586"/>
                  </a:lnTo>
                  <a:lnTo>
                    <a:pt x="4670" y="23857"/>
                  </a:lnTo>
                  <a:lnTo>
                    <a:pt x="4109" y="24418"/>
                  </a:lnTo>
                  <a:lnTo>
                    <a:pt x="3440" y="24907"/>
                  </a:lnTo>
                  <a:lnTo>
                    <a:pt x="2752" y="25215"/>
                  </a:lnTo>
                  <a:lnTo>
                    <a:pt x="2408" y="25287"/>
                  </a:lnTo>
                  <a:lnTo>
                    <a:pt x="2263" y="25305"/>
                  </a:lnTo>
                  <a:lnTo>
                    <a:pt x="2046" y="25269"/>
                  </a:lnTo>
                  <a:lnTo>
                    <a:pt x="2010" y="25215"/>
                  </a:lnTo>
                  <a:lnTo>
                    <a:pt x="1991" y="25124"/>
                  </a:lnTo>
                  <a:lnTo>
                    <a:pt x="2100" y="24834"/>
                  </a:lnTo>
                  <a:lnTo>
                    <a:pt x="2426" y="24346"/>
                  </a:lnTo>
                  <a:lnTo>
                    <a:pt x="2679" y="24110"/>
                  </a:lnTo>
                  <a:lnTo>
                    <a:pt x="2752" y="24020"/>
                  </a:lnTo>
                  <a:lnTo>
                    <a:pt x="2715" y="23929"/>
                  </a:lnTo>
                  <a:lnTo>
                    <a:pt x="2643" y="23839"/>
                  </a:lnTo>
                  <a:lnTo>
                    <a:pt x="2534" y="23857"/>
                  </a:lnTo>
                  <a:lnTo>
                    <a:pt x="2462" y="23875"/>
                  </a:lnTo>
                  <a:lnTo>
                    <a:pt x="2353" y="23911"/>
                  </a:lnTo>
                  <a:lnTo>
                    <a:pt x="1358" y="24255"/>
                  </a:lnTo>
                  <a:lnTo>
                    <a:pt x="652" y="24328"/>
                  </a:lnTo>
                  <a:lnTo>
                    <a:pt x="634" y="24291"/>
                  </a:lnTo>
                  <a:lnTo>
                    <a:pt x="616" y="24273"/>
                  </a:lnTo>
                  <a:lnTo>
                    <a:pt x="634" y="24237"/>
                  </a:lnTo>
                  <a:lnTo>
                    <a:pt x="688" y="24129"/>
                  </a:lnTo>
                  <a:lnTo>
                    <a:pt x="960" y="23893"/>
                  </a:lnTo>
                  <a:lnTo>
                    <a:pt x="1575" y="23495"/>
                  </a:lnTo>
                  <a:lnTo>
                    <a:pt x="2082" y="23260"/>
                  </a:lnTo>
                  <a:lnTo>
                    <a:pt x="2154" y="23187"/>
                  </a:lnTo>
                  <a:lnTo>
                    <a:pt x="2172" y="23079"/>
                  </a:lnTo>
                  <a:lnTo>
                    <a:pt x="2118" y="22988"/>
                  </a:lnTo>
                  <a:lnTo>
                    <a:pt x="2010" y="22970"/>
                  </a:lnTo>
                  <a:lnTo>
                    <a:pt x="1774" y="22970"/>
                  </a:lnTo>
                  <a:lnTo>
                    <a:pt x="1521" y="22988"/>
                  </a:lnTo>
                  <a:lnTo>
                    <a:pt x="1231" y="23024"/>
                  </a:lnTo>
                  <a:lnTo>
                    <a:pt x="670" y="23006"/>
                  </a:lnTo>
                  <a:lnTo>
                    <a:pt x="417" y="22934"/>
                  </a:lnTo>
                  <a:lnTo>
                    <a:pt x="652" y="22789"/>
                  </a:lnTo>
                  <a:lnTo>
                    <a:pt x="1249" y="22644"/>
                  </a:lnTo>
                  <a:lnTo>
                    <a:pt x="1539" y="22608"/>
                  </a:lnTo>
                  <a:lnTo>
                    <a:pt x="1648" y="22590"/>
                  </a:lnTo>
                  <a:lnTo>
                    <a:pt x="1756" y="22572"/>
                  </a:lnTo>
                  <a:lnTo>
                    <a:pt x="2734" y="22463"/>
                  </a:lnTo>
                  <a:lnTo>
                    <a:pt x="3820" y="22463"/>
                  </a:lnTo>
                  <a:lnTo>
                    <a:pt x="3874" y="22427"/>
                  </a:lnTo>
                  <a:lnTo>
                    <a:pt x="4797" y="21576"/>
                  </a:lnTo>
                  <a:lnTo>
                    <a:pt x="6517" y="19622"/>
                  </a:lnTo>
                  <a:lnTo>
                    <a:pt x="8109" y="17323"/>
                  </a:lnTo>
                  <a:lnTo>
                    <a:pt x="9612" y="14662"/>
                  </a:lnTo>
                  <a:lnTo>
                    <a:pt x="10336" y="13142"/>
                  </a:lnTo>
                  <a:lnTo>
                    <a:pt x="11168" y="11277"/>
                  </a:lnTo>
                  <a:lnTo>
                    <a:pt x="12472" y="7802"/>
                  </a:lnTo>
                  <a:lnTo>
                    <a:pt x="13395" y="4598"/>
                  </a:lnTo>
                  <a:lnTo>
                    <a:pt x="13956" y="1594"/>
                  </a:lnTo>
                  <a:lnTo>
                    <a:pt x="14083" y="164"/>
                  </a:lnTo>
                  <a:lnTo>
                    <a:pt x="14083" y="109"/>
                  </a:lnTo>
                  <a:lnTo>
                    <a:pt x="14010" y="19"/>
                  </a:lnTo>
                  <a:lnTo>
                    <a:pt x="13938" y="1"/>
                  </a:lnTo>
                  <a:close/>
                </a:path>
              </a:pathLst>
            </a:custGeom>
            <a:solidFill>
              <a:srgbClr val="19191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76" name="Google Shape;1763;p46"/>
            <p:cNvSpPr/>
            <p:nvPr/>
          </p:nvSpPr>
          <p:spPr>
            <a:xfrm>
              <a:off x="2645995" y="1953305"/>
              <a:ext cx="504881" cy="793520"/>
            </a:xfrm>
            <a:custGeom>
              <a:avLst/>
              <a:gdLst/>
              <a:ahLst/>
              <a:cxnLst/>
              <a:rect l="l" t="t" r="r" b="b"/>
              <a:pathLst>
                <a:path w="15893" h="24979" extrusionOk="0">
                  <a:moveTo>
                    <a:pt x="2045" y="0"/>
                  </a:moveTo>
                  <a:lnTo>
                    <a:pt x="1430" y="18"/>
                  </a:lnTo>
                  <a:lnTo>
                    <a:pt x="1086" y="127"/>
                  </a:lnTo>
                  <a:lnTo>
                    <a:pt x="796" y="326"/>
                  </a:lnTo>
                  <a:lnTo>
                    <a:pt x="561" y="579"/>
                  </a:lnTo>
                  <a:lnTo>
                    <a:pt x="489" y="742"/>
                  </a:lnTo>
                  <a:lnTo>
                    <a:pt x="326" y="1104"/>
                  </a:lnTo>
                  <a:lnTo>
                    <a:pt x="91" y="2082"/>
                  </a:lnTo>
                  <a:lnTo>
                    <a:pt x="0" y="3331"/>
                  </a:lnTo>
                  <a:lnTo>
                    <a:pt x="72" y="4833"/>
                  </a:lnTo>
                  <a:lnTo>
                    <a:pt x="398" y="6589"/>
                  </a:lnTo>
                  <a:lnTo>
                    <a:pt x="1014" y="8544"/>
                  </a:lnTo>
                  <a:lnTo>
                    <a:pt x="1973" y="10716"/>
                  </a:lnTo>
                  <a:lnTo>
                    <a:pt x="3349" y="13069"/>
                  </a:lnTo>
                  <a:lnTo>
                    <a:pt x="4236" y="14299"/>
                  </a:lnTo>
                  <a:lnTo>
                    <a:pt x="4797" y="15060"/>
                  </a:lnTo>
                  <a:lnTo>
                    <a:pt x="6046" y="16544"/>
                  </a:lnTo>
                  <a:lnTo>
                    <a:pt x="8055" y="18680"/>
                  </a:lnTo>
                  <a:lnTo>
                    <a:pt x="11566" y="21956"/>
                  </a:lnTo>
                  <a:lnTo>
                    <a:pt x="12200" y="22481"/>
                  </a:lnTo>
                  <a:lnTo>
                    <a:pt x="12200" y="22481"/>
                  </a:lnTo>
                  <a:lnTo>
                    <a:pt x="11729" y="22390"/>
                  </a:lnTo>
                  <a:lnTo>
                    <a:pt x="10715" y="22282"/>
                  </a:lnTo>
                  <a:lnTo>
                    <a:pt x="10245" y="22264"/>
                  </a:lnTo>
                  <a:lnTo>
                    <a:pt x="9883" y="22245"/>
                  </a:lnTo>
                  <a:lnTo>
                    <a:pt x="9213" y="22282"/>
                  </a:lnTo>
                  <a:lnTo>
                    <a:pt x="8833" y="22408"/>
                  </a:lnTo>
                  <a:lnTo>
                    <a:pt x="8688" y="22517"/>
                  </a:lnTo>
                  <a:lnTo>
                    <a:pt x="8833" y="22662"/>
                  </a:lnTo>
                  <a:lnTo>
                    <a:pt x="9267" y="22825"/>
                  </a:lnTo>
                  <a:lnTo>
                    <a:pt x="10028" y="22897"/>
                  </a:lnTo>
                  <a:lnTo>
                    <a:pt x="10462" y="22951"/>
                  </a:lnTo>
                  <a:lnTo>
                    <a:pt x="10100" y="23060"/>
                  </a:lnTo>
                  <a:lnTo>
                    <a:pt x="9213" y="23440"/>
                  </a:lnTo>
                  <a:lnTo>
                    <a:pt x="8905" y="23675"/>
                  </a:lnTo>
                  <a:lnTo>
                    <a:pt x="8815" y="23820"/>
                  </a:lnTo>
                  <a:lnTo>
                    <a:pt x="8815" y="23911"/>
                  </a:lnTo>
                  <a:lnTo>
                    <a:pt x="8833" y="23965"/>
                  </a:lnTo>
                  <a:lnTo>
                    <a:pt x="8978" y="24055"/>
                  </a:lnTo>
                  <a:lnTo>
                    <a:pt x="9322" y="24128"/>
                  </a:lnTo>
                  <a:lnTo>
                    <a:pt x="10209" y="24055"/>
                  </a:lnTo>
                  <a:lnTo>
                    <a:pt x="10571" y="24001"/>
                  </a:lnTo>
                  <a:lnTo>
                    <a:pt x="10353" y="24128"/>
                  </a:lnTo>
                  <a:lnTo>
                    <a:pt x="9847" y="24454"/>
                  </a:lnTo>
                  <a:lnTo>
                    <a:pt x="9648" y="24689"/>
                  </a:lnTo>
                  <a:lnTo>
                    <a:pt x="9629" y="24798"/>
                  </a:lnTo>
                  <a:lnTo>
                    <a:pt x="9684" y="24888"/>
                  </a:lnTo>
                  <a:lnTo>
                    <a:pt x="9973" y="24979"/>
                  </a:lnTo>
                  <a:lnTo>
                    <a:pt x="10553" y="24961"/>
                  </a:lnTo>
                  <a:lnTo>
                    <a:pt x="10788" y="24942"/>
                  </a:lnTo>
                  <a:lnTo>
                    <a:pt x="11892" y="24780"/>
                  </a:lnTo>
                  <a:lnTo>
                    <a:pt x="14860" y="24200"/>
                  </a:lnTo>
                  <a:lnTo>
                    <a:pt x="15892" y="23929"/>
                  </a:lnTo>
                  <a:lnTo>
                    <a:pt x="15512" y="22589"/>
                  </a:lnTo>
                  <a:lnTo>
                    <a:pt x="13394" y="16453"/>
                  </a:lnTo>
                  <a:lnTo>
                    <a:pt x="12290" y="13648"/>
                  </a:lnTo>
                  <a:lnTo>
                    <a:pt x="11077" y="10788"/>
                  </a:lnTo>
                  <a:lnTo>
                    <a:pt x="9756" y="8073"/>
                  </a:lnTo>
                  <a:lnTo>
                    <a:pt x="9068" y="6824"/>
                  </a:lnTo>
                  <a:lnTo>
                    <a:pt x="8326" y="5611"/>
                  </a:lnTo>
                  <a:lnTo>
                    <a:pt x="6896" y="3584"/>
                  </a:lnTo>
                  <a:lnTo>
                    <a:pt x="5521" y="2045"/>
                  </a:lnTo>
                  <a:lnTo>
                    <a:pt x="4217" y="959"/>
                  </a:lnTo>
                  <a:lnTo>
                    <a:pt x="3059" y="290"/>
                  </a:lnTo>
                  <a:lnTo>
                    <a:pt x="2045" y="0"/>
                  </a:lnTo>
                  <a:close/>
                </a:path>
              </a:pathLst>
            </a:custGeom>
            <a:solidFill>
              <a:srgbClr val="89874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77" name="Google Shape;1764;p46"/>
            <p:cNvSpPr/>
            <p:nvPr/>
          </p:nvSpPr>
          <p:spPr>
            <a:xfrm>
              <a:off x="4582573" y="2191339"/>
              <a:ext cx="104706" cy="93174"/>
            </a:xfrm>
            <a:custGeom>
              <a:avLst/>
              <a:gdLst/>
              <a:ahLst/>
              <a:cxnLst/>
              <a:rect l="l" t="t" r="r" b="b"/>
              <a:pathLst>
                <a:path w="3296" h="2933" extrusionOk="0">
                  <a:moveTo>
                    <a:pt x="1648" y="1"/>
                  </a:moveTo>
                  <a:lnTo>
                    <a:pt x="1322" y="19"/>
                  </a:lnTo>
                  <a:lnTo>
                    <a:pt x="725" y="236"/>
                  </a:lnTo>
                  <a:lnTo>
                    <a:pt x="272" y="634"/>
                  </a:lnTo>
                  <a:lnTo>
                    <a:pt x="19" y="1177"/>
                  </a:lnTo>
                  <a:lnTo>
                    <a:pt x="1" y="1467"/>
                  </a:lnTo>
                  <a:lnTo>
                    <a:pt x="19" y="1775"/>
                  </a:lnTo>
                  <a:lnTo>
                    <a:pt x="272" y="2299"/>
                  </a:lnTo>
                  <a:lnTo>
                    <a:pt x="725" y="2698"/>
                  </a:lnTo>
                  <a:lnTo>
                    <a:pt x="1322" y="2915"/>
                  </a:lnTo>
                  <a:lnTo>
                    <a:pt x="1648" y="2933"/>
                  </a:lnTo>
                  <a:lnTo>
                    <a:pt x="1992" y="2915"/>
                  </a:lnTo>
                  <a:lnTo>
                    <a:pt x="2571" y="2698"/>
                  </a:lnTo>
                  <a:lnTo>
                    <a:pt x="3024" y="2299"/>
                  </a:lnTo>
                  <a:lnTo>
                    <a:pt x="3277" y="1775"/>
                  </a:lnTo>
                  <a:lnTo>
                    <a:pt x="3295" y="1467"/>
                  </a:lnTo>
                  <a:lnTo>
                    <a:pt x="3277" y="1177"/>
                  </a:lnTo>
                  <a:lnTo>
                    <a:pt x="3024" y="634"/>
                  </a:lnTo>
                  <a:lnTo>
                    <a:pt x="2571" y="236"/>
                  </a:lnTo>
                  <a:lnTo>
                    <a:pt x="1992" y="19"/>
                  </a:lnTo>
                  <a:lnTo>
                    <a:pt x="1648" y="1"/>
                  </a:lnTo>
                  <a:close/>
                </a:path>
              </a:pathLst>
            </a:custGeom>
            <a:solidFill>
              <a:srgbClr val="75724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78" name="Google Shape;1765;p46"/>
            <p:cNvSpPr/>
            <p:nvPr/>
          </p:nvSpPr>
          <p:spPr>
            <a:xfrm>
              <a:off x="4687247" y="1952733"/>
              <a:ext cx="112139" cy="170210"/>
            </a:xfrm>
            <a:custGeom>
              <a:avLst/>
              <a:gdLst/>
              <a:ahLst/>
              <a:cxnLst/>
              <a:rect l="l" t="t" r="r" b="b"/>
              <a:pathLst>
                <a:path w="3530" h="5358" extrusionOk="0">
                  <a:moveTo>
                    <a:pt x="1756" y="0"/>
                  </a:moveTo>
                  <a:lnTo>
                    <a:pt x="941" y="127"/>
                  </a:lnTo>
                  <a:lnTo>
                    <a:pt x="489" y="308"/>
                  </a:lnTo>
                  <a:lnTo>
                    <a:pt x="326" y="652"/>
                  </a:lnTo>
                  <a:lnTo>
                    <a:pt x="91" y="1358"/>
                  </a:lnTo>
                  <a:lnTo>
                    <a:pt x="0" y="2100"/>
                  </a:lnTo>
                  <a:lnTo>
                    <a:pt x="36" y="2769"/>
                  </a:lnTo>
                  <a:lnTo>
                    <a:pt x="127" y="3059"/>
                  </a:lnTo>
                  <a:lnTo>
                    <a:pt x="217" y="3367"/>
                  </a:lnTo>
                  <a:lnTo>
                    <a:pt x="489" y="3874"/>
                  </a:lnTo>
                  <a:lnTo>
                    <a:pt x="815" y="4308"/>
                  </a:lnTo>
                  <a:lnTo>
                    <a:pt x="1195" y="4670"/>
                  </a:lnTo>
                  <a:lnTo>
                    <a:pt x="1846" y="5068"/>
                  </a:lnTo>
                  <a:lnTo>
                    <a:pt x="2842" y="5340"/>
                  </a:lnTo>
                  <a:lnTo>
                    <a:pt x="3367" y="5358"/>
                  </a:lnTo>
                  <a:lnTo>
                    <a:pt x="3475" y="4561"/>
                  </a:lnTo>
                  <a:lnTo>
                    <a:pt x="3530" y="3168"/>
                  </a:lnTo>
                  <a:lnTo>
                    <a:pt x="3421" y="2009"/>
                  </a:lnTo>
                  <a:lnTo>
                    <a:pt x="3186" y="1104"/>
                  </a:lnTo>
                  <a:lnTo>
                    <a:pt x="3041" y="760"/>
                  </a:lnTo>
                  <a:lnTo>
                    <a:pt x="2896" y="489"/>
                  </a:lnTo>
                  <a:lnTo>
                    <a:pt x="2408" y="127"/>
                  </a:lnTo>
                  <a:lnTo>
                    <a:pt x="1756" y="0"/>
                  </a:lnTo>
                  <a:close/>
                </a:path>
              </a:pathLst>
            </a:custGeom>
            <a:solidFill>
              <a:srgbClr val="75724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79" name="Google Shape;1766;p46"/>
            <p:cNvSpPr/>
            <p:nvPr/>
          </p:nvSpPr>
          <p:spPr>
            <a:xfrm>
              <a:off x="4648713" y="2313231"/>
              <a:ext cx="75353" cy="104134"/>
            </a:xfrm>
            <a:custGeom>
              <a:avLst/>
              <a:gdLst/>
              <a:ahLst/>
              <a:cxnLst/>
              <a:rect l="l" t="t" r="r" b="b"/>
              <a:pathLst>
                <a:path w="2372" h="3278" extrusionOk="0">
                  <a:moveTo>
                    <a:pt x="2100" y="1"/>
                  </a:moveTo>
                  <a:lnTo>
                    <a:pt x="1539" y="19"/>
                  </a:lnTo>
                  <a:lnTo>
                    <a:pt x="1050" y="236"/>
                  </a:lnTo>
                  <a:lnTo>
                    <a:pt x="616" y="598"/>
                  </a:lnTo>
                  <a:lnTo>
                    <a:pt x="272" y="1105"/>
                  </a:lnTo>
                  <a:lnTo>
                    <a:pt x="55" y="1684"/>
                  </a:lnTo>
                  <a:lnTo>
                    <a:pt x="1" y="2318"/>
                  </a:lnTo>
                  <a:lnTo>
                    <a:pt x="127" y="2969"/>
                  </a:lnTo>
                  <a:lnTo>
                    <a:pt x="272" y="3277"/>
                  </a:lnTo>
                  <a:lnTo>
                    <a:pt x="399" y="3132"/>
                  </a:lnTo>
                  <a:lnTo>
                    <a:pt x="507" y="2969"/>
                  </a:lnTo>
                  <a:lnTo>
                    <a:pt x="1050" y="2227"/>
                  </a:lnTo>
                  <a:lnTo>
                    <a:pt x="1973" y="779"/>
                  </a:lnTo>
                  <a:lnTo>
                    <a:pt x="2372" y="91"/>
                  </a:lnTo>
                  <a:lnTo>
                    <a:pt x="2100" y="1"/>
                  </a:lnTo>
                  <a:close/>
                </a:path>
              </a:pathLst>
            </a:custGeom>
            <a:solidFill>
              <a:srgbClr val="75724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80" name="Google Shape;1767;p46"/>
            <p:cNvSpPr/>
            <p:nvPr/>
          </p:nvSpPr>
          <p:spPr>
            <a:xfrm>
              <a:off x="2728209" y="1957879"/>
              <a:ext cx="156995" cy="146671"/>
            </a:xfrm>
            <a:custGeom>
              <a:avLst/>
              <a:gdLst/>
              <a:ahLst/>
              <a:cxnLst/>
              <a:rect l="l" t="t" r="r" b="b"/>
              <a:pathLst>
                <a:path w="4942" h="4617" extrusionOk="0">
                  <a:moveTo>
                    <a:pt x="91" y="1"/>
                  </a:moveTo>
                  <a:lnTo>
                    <a:pt x="0" y="616"/>
                  </a:lnTo>
                  <a:lnTo>
                    <a:pt x="18" y="1829"/>
                  </a:lnTo>
                  <a:lnTo>
                    <a:pt x="236" y="2662"/>
                  </a:lnTo>
                  <a:lnTo>
                    <a:pt x="489" y="3169"/>
                  </a:lnTo>
                  <a:lnTo>
                    <a:pt x="833" y="3639"/>
                  </a:lnTo>
                  <a:lnTo>
                    <a:pt x="1304" y="4037"/>
                  </a:lnTo>
                  <a:lnTo>
                    <a:pt x="1593" y="4218"/>
                  </a:lnTo>
                  <a:lnTo>
                    <a:pt x="2010" y="4399"/>
                  </a:lnTo>
                  <a:lnTo>
                    <a:pt x="2860" y="4598"/>
                  </a:lnTo>
                  <a:lnTo>
                    <a:pt x="3711" y="4617"/>
                  </a:lnTo>
                  <a:lnTo>
                    <a:pt x="4544" y="4454"/>
                  </a:lnTo>
                  <a:lnTo>
                    <a:pt x="4942" y="4291"/>
                  </a:lnTo>
                  <a:lnTo>
                    <a:pt x="4254" y="3386"/>
                  </a:lnTo>
                  <a:lnTo>
                    <a:pt x="2951" y="1920"/>
                  </a:lnTo>
                  <a:lnTo>
                    <a:pt x="1702" y="870"/>
                  </a:lnTo>
                  <a:lnTo>
                    <a:pt x="580" y="200"/>
                  </a:lnTo>
                  <a:lnTo>
                    <a:pt x="91" y="1"/>
                  </a:lnTo>
                  <a:close/>
                </a:path>
              </a:pathLst>
            </a:custGeom>
            <a:solidFill>
              <a:srgbClr val="75724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81" name="Google Shape;1768;p46"/>
            <p:cNvSpPr/>
            <p:nvPr/>
          </p:nvSpPr>
          <p:spPr>
            <a:xfrm>
              <a:off x="2694853" y="2257479"/>
              <a:ext cx="147242" cy="177136"/>
            </a:xfrm>
            <a:custGeom>
              <a:avLst/>
              <a:gdLst/>
              <a:ahLst/>
              <a:cxnLst/>
              <a:rect l="l" t="t" r="r" b="b"/>
              <a:pathLst>
                <a:path w="4635" h="5576" extrusionOk="0">
                  <a:moveTo>
                    <a:pt x="1919" y="0"/>
                  </a:moveTo>
                  <a:lnTo>
                    <a:pt x="634" y="73"/>
                  </a:lnTo>
                  <a:lnTo>
                    <a:pt x="1" y="217"/>
                  </a:lnTo>
                  <a:lnTo>
                    <a:pt x="507" y="1285"/>
                  </a:lnTo>
                  <a:lnTo>
                    <a:pt x="1847" y="3530"/>
                  </a:lnTo>
                  <a:lnTo>
                    <a:pt x="2698" y="4724"/>
                  </a:lnTo>
                  <a:lnTo>
                    <a:pt x="3005" y="5159"/>
                  </a:lnTo>
                  <a:lnTo>
                    <a:pt x="3331" y="5575"/>
                  </a:lnTo>
                  <a:lnTo>
                    <a:pt x="3711" y="5123"/>
                  </a:lnTo>
                  <a:lnTo>
                    <a:pt x="4308" y="4127"/>
                  </a:lnTo>
                  <a:lnTo>
                    <a:pt x="4562" y="3349"/>
                  </a:lnTo>
                  <a:lnTo>
                    <a:pt x="4634" y="2806"/>
                  </a:lnTo>
                  <a:lnTo>
                    <a:pt x="4598" y="2263"/>
                  </a:lnTo>
                  <a:lnTo>
                    <a:pt x="4435" y="1720"/>
                  </a:lnTo>
                  <a:lnTo>
                    <a:pt x="4308" y="1448"/>
                  </a:lnTo>
                  <a:lnTo>
                    <a:pt x="4164" y="1177"/>
                  </a:lnTo>
                  <a:lnTo>
                    <a:pt x="3784" y="706"/>
                  </a:lnTo>
                  <a:lnTo>
                    <a:pt x="3331" y="380"/>
                  </a:lnTo>
                  <a:lnTo>
                    <a:pt x="2788" y="163"/>
                  </a:lnTo>
                  <a:lnTo>
                    <a:pt x="1919" y="0"/>
                  </a:lnTo>
                  <a:close/>
                </a:path>
              </a:pathLst>
            </a:custGeom>
            <a:solidFill>
              <a:srgbClr val="75724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82" name="Google Shape;1769;p46"/>
            <p:cNvSpPr/>
            <p:nvPr/>
          </p:nvSpPr>
          <p:spPr>
            <a:xfrm>
              <a:off x="2786280" y="2153408"/>
              <a:ext cx="104102" cy="82818"/>
            </a:xfrm>
            <a:custGeom>
              <a:avLst/>
              <a:gdLst/>
              <a:ahLst/>
              <a:cxnLst/>
              <a:rect l="l" t="t" r="r" b="b"/>
              <a:pathLst>
                <a:path w="3277" h="2607" extrusionOk="0">
                  <a:moveTo>
                    <a:pt x="1213" y="0"/>
                  </a:moveTo>
                  <a:lnTo>
                    <a:pt x="851" y="127"/>
                  </a:lnTo>
                  <a:lnTo>
                    <a:pt x="525" y="398"/>
                  </a:lnTo>
                  <a:lnTo>
                    <a:pt x="254" y="760"/>
                  </a:lnTo>
                  <a:lnTo>
                    <a:pt x="55" y="1158"/>
                  </a:lnTo>
                  <a:lnTo>
                    <a:pt x="1" y="1575"/>
                  </a:lnTo>
                  <a:lnTo>
                    <a:pt x="91" y="1973"/>
                  </a:lnTo>
                  <a:lnTo>
                    <a:pt x="363" y="2299"/>
                  </a:lnTo>
                  <a:lnTo>
                    <a:pt x="598" y="2426"/>
                  </a:lnTo>
                  <a:lnTo>
                    <a:pt x="906" y="2534"/>
                  </a:lnTo>
                  <a:lnTo>
                    <a:pt x="1630" y="2607"/>
                  </a:lnTo>
                  <a:lnTo>
                    <a:pt x="2372" y="2480"/>
                  </a:lnTo>
                  <a:lnTo>
                    <a:pt x="2842" y="2208"/>
                  </a:lnTo>
                  <a:lnTo>
                    <a:pt x="3096" y="1973"/>
                  </a:lnTo>
                  <a:lnTo>
                    <a:pt x="3186" y="1810"/>
                  </a:lnTo>
                  <a:lnTo>
                    <a:pt x="3259" y="1629"/>
                  </a:lnTo>
                  <a:lnTo>
                    <a:pt x="3277" y="1267"/>
                  </a:lnTo>
                  <a:lnTo>
                    <a:pt x="3168" y="959"/>
                  </a:lnTo>
                  <a:lnTo>
                    <a:pt x="2951" y="670"/>
                  </a:lnTo>
                  <a:lnTo>
                    <a:pt x="2498" y="326"/>
                  </a:lnTo>
                  <a:lnTo>
                    <a:pt x="1738" y="36"/>
                  </a:lnTo>
                  <a:lnTo>
                    <a:pt x="1376" y="0"/>
                  </a:lnTo>
                  <a:close/>
                </a:path>
              </a:pathLst>
            </a:custGeom>
            <a:solidFill>
              <a:srgbClr val="75724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83" name="Google Shape;1770;p46"/>
            <p:cNvSpPr/>
            <p:nvPr/>
          </p:nvSpPr>
          <p:spPr>
            <a:xfrm>
              <a:off x="4289327" y="1948127"/>
              <a:ext cx="514665" cy="766486"/>
            </a:xfrm>
            <a:custGeom>
              <a:avLst/>
              <a:gdLst/>
              <a:ahLst/>
              <a:cxnLst/>
              <a:rect l="l" t="t" r="r" b="b"/>
              <a:pathLst>
                <a:path w="16201" h="24128" extrusionOk="0">
                  <a:moveTo>
                    <a:pt x="14065" y="0"/>
                  </a:moveTo>
                  <a:lnTo>
                    <a:pt x="13341" y="163"/>
                  </a:lnTo>
                  <a:lnTo>
                    <a:pt x="12526" y="525"/>
                  </a:lnTo>
                  <a:lnTo>
                    <a:pt x="11621" y="1086"/>
                  </a:lnTo>
                  <a:lnTo>
                    <a:pt x="10644" y="1901"/>
                  </a:lnTo>
                  <a:lnTo>
                    <a:pt x="9612" y="2969"/>
                  </a:lnTo>
                  <a:lnTo>
                    <a:pt x="8526" y="4326"/>
                  </a:lnTo>
                  <a:lnTo>
                    <a:pt x="7422" y="5955"/>
                  </a:lnTo>
                  <a:lnTo>
                    <a:pt x="6861" y="6915"/>
                  </a:lnTo>
                  <a:lnTo>
                    <a:pt x="6173" y="8145"/>
                  </a:lnTo>
                  <a:lnTo>
                    <a:pt x="4870" y="10842"/>
                  </a:lnTo>
                  <a:lnTo>
                    <a:pt x="3639" y="13684"/>
                  </a:lnTo>
                  <a:lnTo>
                    <a:pt x="2553" y="16508"/>
                  </a:lnTo>
                  <a:lnTo>
                    <a:pt x="417" y="22644"/>
                  </a:lnTo>
                  <a:lnTo>
                    <a:pt x="1" y="24037"/>
                  </a:lnTo>
                  <a:lnTo>
                    <a:pt x="290" y="24128"/>
                  </a:lnTo>
                  <a:lnTo>
                    <a:pt x="707" y="22734"/>
                  </a:lnTo>
                  <a:lnTo>
                    <a:pt x="2824" y="16616"/>
                  </a:lnTo>
                  <a:lnTo>
                    <a:pt x="3929" y="13811"/>
                  </a:lnTo>
                  <a:lnTo>
                    <a:pt x="5141" y="10987"/>
                  </a:lnTo>
                  <a:lnTo>
                    <a:pt x="6445" y="8290"/>
                  </a:lnTo>
                  <a:lnTo>
                    <a:pt x="7114" y="7059"/>
                  </a:lnTo>
                  <a:lnTo>
                    <a:pt x="7675" y="6136"/>
                  </a:lnTo>
                  <a:lnTo>
                    <a:pt x="8743" y="4525"/>
                  </a:lnTo>
                  <a:lnTo>
                    <a:pt x="9793" y="3222"/>
                  </a:lnTo>
                  <a:lnTo>
                    <a:pt x="10789" y="2172"/>
                  </a:lnTo>
                  <a:lnTo>
                    <a:pt x="11730" y="1376"/>
                  </a:lnTo>
                  <a:lnTo>
                    <a:pt x="12599" y="815"/>
                  </a:lnTo>
                  <a:lnTo>
                    <a:pt x="13377" y="453"/>
                  </a:lnTo>
                  <a:lnTo>
                    <a:pt x="14065" y="308"/>
                  </a:lnTo>
                  <a:lnTo>
                    <a:pt x="14354" y="308"/>
                  </a:lnTo>
                  <a:lnTo>
                    <a:pt x="14535" y="326"/>
                  </a:lnTo>
                  <a:lnTo>
                    <a:pt x="14879" y="417"/>
                  </a:lnTo>
                  <a:lnTo>
                    <a:pt x="15151" y="579"/>
                  </a:lnTo>
                  <a:lnTo>
                    <a:pt x="15350" y="833"/>
                  </a:lnTo>
                  <a:lnTo>
                    <a:pt x="15440" y="978"/>
                  </a:lnTo>
                  <a:lnTo>
                    <a:pt x="15585" y="1340"/>
                  </a:lnTo>
                  <a:lnTo>
                    <a:pt x="15802" y="2299"/>
                  </a:lnTo>
                  <a:lnTo>
                    <a:pt x="15911" y="3530"/>
                  </a:lnTo>
                  <a:lnTo>
                    <a:pt x="15820" y="5032"/>
                  </a:lnTo>
                  <a:lnTo>
                    <a:pt x="15495" y="6752"/>
                  </a:lnTo>
                  <a:lnTo>
                    <a:pt x="14879" y="8707"/>
                  </a:lnTo>
                  <a:lnTo>
                    <a:pt x="13920" y="10842"/>
                  </a:lnTo>
                  <a:lnTo>
                    <a:pt x="12562" y="13159"/>
                  </a:lnTo>
                  <a:lnTo>
                    <a:pt x="11694" y="14372"/>
                  </a:lnTo>
                  <a:lnTo>
                    <a:pt x="11151" y="15114"/>
                  </a:lnTo>
                  <a:lnTo>
                    <a:pt x="9902" y="16598"/>
                  </a:lnTo>
                  <a:lnTo>
                    <a:pt x="7929" y="18698"/>
                  </a:lnTo>
                  <a:lnTo>
                    <a:pt x="4417" y="21974"/>
                  </a:lnTo>
                  <a:lnTo>
                    <a:pt x="3748" y="22517"/>
                  </a:lnTo>
                  <a:lnTo>
                    <a:pt x="3947" y="22752"/>
                  </a:lnTo>
                  <a:lnTo>
                    <a:pt x="4616" y="22209"/>
                  </a:lnTo>
                  <a:lnTo>
                    <a:pt x="8146" y="18915"/>
                  </a:lnTo>
                  <a:lnTo>
                    <a:pt x="10137" y="16797"/>
                  </a:lnTo>
                  <a:lnTo>
                    <a:pt x="11386" y="15313"/>
                  </a:lnTo>
                  <a:lnTo>
                    <a:pt x="11947" y="14553"/>
                  </a:lnTo>
                  <a:lnTo>
                    <a:pt x="12816" y="13322"/>
                  </a:lnTo>
                  <a:lnTo>
                    <a:pt x="14191" y="10951"/>
                  </a:lnTo>
                  <a:lnTo>
                    <a:pt x="15169" y="8779"/>
                  </a:lnTo>
                  <a:lnTo>
                    <a:pt x="15784" y="6788"/>
                  </a:lnTo>
                  <a:lnTo>
                    <a:pt x="16110" y="5014"/>
                  </a:lnTo>
                  <a:lnTo>
                    <a:pt x="16201" y="3476"/>
                  </a:lnTo>
                  <a:lnTo>
                    <a:pt x="16092" y="2208"/>
                  </a:lnTo>
                  <a:lnTo>
                    <a:pt x="15857" y="1213"/>
                  </a:lnTo>
                  <a:lnTo>
                    <a:pt x="15712" y="851"/>
                  </a:lnTo>
                  <a:lnTo>
                    <a:pt x="15603" y="670"/>
                  </a:lnTo>
                  <a:lnTo>
                    <a:pt x="15350" y="362"/>
                  </a:lnTo>
                  <a:lnTo>
                    <a:pt x="15006" y="145"/>
                  </a:lnTo>
                  <a:lnTo>
                    <a:pt x="14590" y="18"/>
                  </a:lnTo>
                  <a:lnTo>
                    <a:pt x="14372" y="0"/>
                  </a:lnTo>
                  <a:close/>
                </a:path>
              </a:pathLst>
            </a:custGeom>
            <a:solidFill>
              <a:srgbClr val="19191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84" name="Google Shape;1771;p46"/>
            <p:cNvSpPr/>
            <p:nvPr/>
          </p:nvSpPr>
          <p:spPr>
            <a:xfrm>
              <a:off x="4289327" y="2167767"/>
              <a:ext cx="238669" cy="584236"/>
            </a:xfrm>
            <a:custGeom>
              <a:avLst/>
              <a:gdLst/>
              <a:ahLst/>
              <a:cxnLst/>
              <a:rect l="l" t="t" r="r" b="b"/>
              <a:pathLst>
                <a:path w="7513" h="18391" extrusionOk="0">
                  <a:moveTo>
                    <a:pt x="6861" y="1"/>
                  </a:moveTo>
                  <a:lnTo>
                    <a:pt x="6173" y="1231"/>
                  </a:lnTo>
                  <a:lnTo>
                    <a:pt x="4870" y="3928"/>
                  </a:lnTo>
                  <a:lnTo>
                    <a:pt x="3639" y="6770"/>
                  </a:lnTo>
                  <a:lnTo>
                    <a:pt x="2553" y="9594"/>
                  </a:lnTo>
                  <a:lnTo>
                    <a:pt x="417" y="15730"/>
                  </a:lnTo>
                  <a:lnTo>
                    <a:pt x="1" y="17123"/>
                  </a:lnTo>
                  <a:lnTo>
                    <a:pt x="1" y="17178"/>
                  </a:lnTo>
                  <a:lnTo>
                    <a:pt x="55" y="17286"/>
                  </a:lnTo>
                  <a:lnTo>
                    <a:pt x="109" y="17304"/>
                  </a:lnTo>
                  <a:lnTo>
                    <a:pt x="1195" y="17612"/>
                  </a:lnTo>
                  <a:lnTo>
                    <a:pt x="4182" y="18191"/>
                  </a:lnTo>
                  <a:lnTo>
                    <a:pt x="5250" y="18336"/>
                  </a:lnTo>
                  <a:lnTo>
                    <a:pt x="5322" y="18336"/>
                  </a:lnTo>
                  <a:lnTo>
                    <a:pt x="5612" y="18372"/>
                  </a:lnTo>
                  <a:lnTo>
                    <a:pt x="5902" y="18391"/>
                  </a:lnTo>
                  <a:lnTo>
                    <a:pt x="6155" y="18372"/>
                  </a:lnTo>
                  <a:lnTo>
                    <a:pt x="6426" y="18282"/>
                  </a:lnTo>
                  <a:lnTo>
                    <a:pt x="6535" y="18155"/>
                  </a:lnTo>
                  <a:lnTo>
                    <a:pt x="6571" y="18083"/>
                  </a:lnTo>
                  <a:lnTo>
                    <a:pt x="6571" y="17920"/>
                  </a:lnTo>
                  <a:lnTo>
                    <a:pt x="6354" y="17630"/>
                  </a:lnTo>
                  <a:lnTo>
                    <a:pt x="6173" y="17485"/>
                  </a:lnTo>
                  <a:lnTo>
                    <a:pt x="6662" y="17522"/>
                  </a:lnTo>
                  <a:lnTo>
                    <a:pt x="7169" y="17449"/>
                  </a:lnTo>
                  <a:lnTo>
                    <a:pt x="7350" y="17304"/>
                  </a:lnTo>
                  <a:lnTo>
                    <a:pt x="7386" y="17178"/>
                  </a:lnTo>
                  <a:lnTo>
                    <a:pt x="7404" y="17069"/>
                  </a:lnTo>
                  <a:lnTo>
                    <a:pt x="7295" y="16852"/>
                  </a:lnTo>
                  <a:lnTo>
                    <a:pt x="6843" y="16508"/>
                  </a:lnTo>
                  <a:lnTo>
                    <a:pt x="6282" y="16273"/>
                  </a:lnTo>
                  <a:lnTo>
                    <a:pt x="6626" y="16255"/>
                  </a:lnTo>
                  <a:lnTo>
                    <a:pt x="7114" y="16128"/>
                  </a:lnTo>
                  <a:lnTo>
                    <a:pt x="7368" y="15965"/>
                  </a:lnTo>
                  <a:lnTo>
                    <a:pt x="7476" y="15856"/>
                  </a:lnTo>
                  <a:lnTo>
                    <a:pt x="7512" y="15748"/>
                  </a:lnTo>
                  <a:lnTo>
                    <a:pt x="7458" y="15657"/>
                  </a:lnTo>
                  <a:lnTo>
                    <a:pt x="7331" y="15549"/>
                  </a:lnTo>
                  <a:lnTo>
                    <a:pt x="6988" y="15404"/>
                  </a:lnTo>
                  <a:lnTo>
                    <a:pt x="6372" y="15350"/>
                  </a:lnTo>
                  <a:lnTo>
                    <a:pt x="5902" y="15350"/>
                  </a:lnTo>
                  <a:lnTo>
                    <a:pt x="5811" y="15368"/>
                  </a:lnTo>
                  <a:lnTo>
                    <a:pt x="5232" y="15368"/>
                  </a:lnTo>
                  <a:lnTo>
                    <a:pt x="4182" y="15513"/>
                  </a:lnTo>
                  <a:lnTo>
                    <a:pt x="3820" y="15585"/>
                  </a:lnTo>
                  <a:lnTo>
                    <a:pt x="3874" y="15875"/>
                  </a:lnTo>
                  <a:lnTo>
                    <a:pt x="4236" y="15802"/>
                  </a:lnTo>
                  <a:lnTo>
                    <a:pt x="5250" y="15675"/>
                  </a:lnTo>
                  <a:lnTo>
                    <a:pt x="5811" y="15657"/>
                  </a:lnTo>
                  <a:lnTo>
                    <a:pt x="6282" y="15657"/>
                  </a:lnTo>
                  <a:lnTo>
                    <a:pt x="6879" y="15694"/>
                  </a:lnTo>
                  <a:lnTo>
                    <a:pt x="7132" y="15784"/>
                  </a:lnTo>
                  <a:lnTo>
                    <a:pt x="6933" y="15875"/>
                  </a:lnTo>
                  <a:lnTo>
                    <a:pt x="6408" y="15965"/>
                  </a:lnTo>
                  <a:lnTo>
                    <a:pt x="6137" y="15983"/>
                  </a:lnTo>
                  <a:lnTo>
                    <a:pt x="5829" y="16001"/>
                  </a:lnTo>
                  <a:lnTo>
                    <a:pt x="5558" y="16056"/>
                  </a:lnTo>
                  <a:lnTo>
                    <a:pt x="5467" y="16092"/>
                  </a:lnTo>
                  <a:lnTo>
                    <a:pt x="5449" y="16182"/>
                  </a:lnTo>
                  <a:lnTo>
                    <a:pt x="5467" y="16291"/>
                  </a:lnTo>
                  <a:lnTo>
                    <a:pt x="5558" y="16345"/>
                  </a:lnTo>
                  <a:lnTo>
                    <a:pt x="5612" y="16363"/>
                  </a:lnTo>
                  <a:lnTo>
                    <a:pt x="6137" y="16544"/>
                  </a:lnTo>
                  <a:lnTo>
                    <a:pt x="6770" y="16816"/>
                  </a:lnTo>
                  <a:lnTo>
                    <a:pt x="7096" y="17087"/>
                  </a:lnTo>
                  <a:lnTo>
                    <a:pt x="7096" y="17123"/>
                  </a:lnTo>
                  <a:lnTo>
                    <a:pt x="7078" y="17160"/>
                  </a:lnTo>
                  <a:lnTo>
                    <a:pt x="6517" y="17232"/>
                  </a:lnTo>
                  <a:lnTo>
                    <a:pt x="5612" y="17123"/>
                  </a:lnTo>
                  <a:lnTo>
                    <a:pt x="5503" y="17105"/>
                  </a:lnTo>
                  <a:lnTo>
                    <a:pt x="5395" y="17105"/>
                  </a:lnTo>
                  <a:lnTo>
                    <a:pt x="5340" y="17196"/>
                  </a:lnTo>
                  <a:lnTo>
                    <a:pt x="5322" y="17304"/>
                  </a:lnTo>
                  <a:lnTo>
                    <a:pt x="5395" y="17377"/>
                  </a:lnTo>
                  <a:lnTo>
                    <a:pt x="5467" y="17413"/>
                  </a:lnTo>
                  <a:lnTo>
                    <a:pt x="5558" y="17467"/>
                  </a:lnTo>
                  <a:lnTo>
                    <a:pt x="5974" y="17721"/>
                  </a:lnTo>
                  <a:lnTo>
                    <a:pt x="6264" y="17974"/>
                  </a:lnTo>
                  <a:lnTo>
                    <a:pt x="6264" y="18010"/>
                  </a:lnTo>
                  <a:lnTo>
                    <a:pt x="6245" y="18047"/>
                  </a:lnTo>
                  <a:lnTo>
                    <a:pt x="5865" y="18083"/>
                  </a:lnTo>
                  <a:lnTo>
                    <a:pt x="5358" y="18047"/>
                  </a:lnTo>
                  <a:lnTo>
                    <a:pt x="5286" y="18029"/>
                  </a:lnTo>
                  <a:lnTo>
                    <a:pt x="4218" y="17884"/>
                  </a:lnTo>
                  <a:lnTo>
                    <a:pt x="1376" y="17341"/>
                  </a:lnTo>
                  <a:lnTo>
                    <a:pt x="345" y="17069"/>
                  </a:lnTo>
                  <a:lnTo>
                    <a:pt x="562" y="16327"/>
                  </a:lnTo>
                  <a:lnTo>
                    <a:pt x="1720" y="12779"/>
                  </a:lnTo>
                  <a:lnTo>
                    <a:pt x="3548" y="7784"/>
                  </a:lnTo>
                  <a:lnTo>
                    <a:pt x="5250" y="3802"/>
                  </a:lnTo>
                  <a:lnTo>
                    <a:pt x="6481" y="1286"/>
                  </a:lnTo>
                  <a:lnTo>
                    <a:pt x="7114" y="145"/>
                  </a:lnTo>
                  <a:lnTo>
                    <a:pt x="6861" y="1"/>
                  </a:lnTo>
                  <a:close/>
                </a:path>
              </a:pathLst>
            </a:custGeom>
            <a:solidFill>
              <a:srgbClr val="19191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85" name="Google Shape;1772;p46"/>
            <p:cNvSpPr/>
            <p:nvPr/>
          </p:nvSpPr>
          <p:spPr>
            <a:xfrm>
              <a:off x="2917384" y="2167767"/>
              <a:ext cx="238669" cy="584236"/>
            </a:xfrm>
            <a:custGeom>
              <a:avLst/>
              <a:gdLst/>
              <a:ahLst/>
              <a:cxnLst/>
              <a:rect l="l" t="t" r="r" b="b"/>
              <a:pathLst>
                <a:path w="7513" h="18391" extrusionOk="0">
                  <a:moveTo>
                    <a:pt x="652" y="1"/>
                  </a:moveTo>
                  <a:lnTo>
                    <a:pt x="380" y="145"/>
                  </a:lnTo>
                  <a:lnTo>
                    <a:pt x="1032" y="1286"/>
                  </a:lnTo>
                  <a:lnTo>
                    <a:pt x="2263" y="3802"/>
                  </a:lnTo>
                  <a:lnTo>
                    <a:pt x="3946" y="7784"/>
                  </a:lnTo>
                  <a:lnTo>
                    <a:pt x="5774" y="12779"/>
                  </a:lnTo>
                  <a:lnTo>
                    <a:pt x="6933" y="16327"/>
                  </a:lnTo>
                  <a:lnTo>
                    <a:pt x="7168" y="17069"/>
                  </a:lnTo>
                  <a:lnTo>
                    <a:pt x="6118" y="17341"/>
                  </a:lnTo>
                  <a:lnTo>
                    <a:pt x="3295" y="17884"/>
                  </a:lnTo>
                  <a:lnTo>
                    <a:pt x="2227" y="18029"/>
                  </a:lnTo>
                  <a:lnTo>
                    <a:pt x="2154" y="18047"/>
                  </a:lnTo>
                  <a:lnTo>
                    <a:pt x="1648" y="18083"/>
                  </a:lnTo>
                  <a:lnTo>
                    <a:pt x="1267" y="18047"/>
                  </a:lnTo>
                  <a:lnTo>
                    <a:pt x="1231" y="18029"/>
                  </a:lnTo>
                  <a:lnTo>
                    <a:pt x="1249" y="17974"/>
                  </a:lnTo>
                  <a:lnTo>
                    <a:pt x="1521" y="17721"/>
                  </a:lnTo>
                  <a:lnTo>
                    <a:pt x="1955" y="17467"/>
                  </a:lnTo>
                  <a:lnTo>
                    <a:pt x="2046" y="17413"/>
                  </a:lnTo>
                  <a:lnTo>
                    <a:pt x="2118" y="17377"/>
                  </a:lnTo>
                  <a:lnTo>
                    <a:pt x="2191" y="17304"/>
                  </a:lnTo>
                  <a:lnTo>
                    <a:pt x="2172" y="17196"/>
                  </a:lnTo>
                  <a:lnTo>
                    <a:pt x="2118" y="17105"/>
                  </a:lnTo>
                  <a:lnTo>
                    <a:pt x="2010" y="17105"/>
                  </a:lnTo>
                  <a:lnTo>
                    <a:pt x="1883" y="17123"/>
                  </a:lnTo>
                  <a:lnTo>
                    <a:pt x="996" y="17232"/>
                  </a:lnTo>
                  <a:lnTo>
                    <a:pt x="435" y="17142"/>
                  </a:lnTo>
                  <a:lnTo>
                    <a:pt x="417" y="17123"/>
                  </a:lnTo>
                  <a:lnTo>
                    <a:pt x="417" y="17087"/>
                  </a:lnTo>
                  <a:lnTo>
                    <a:pt x="743" y="16816"/>
                  </a:lnTo>
                  <a:lnTo>
                    <a:pt x="1376" y="16544"/>
                  </a:lnTo>
                  <a:lnTo>
                    <a:pt x="1901" y="16363"/>
                  </a:lnTo>
                  <a:lnTo>
                    <a:pt x="1955" y="16345"/>
                  </a:lnTo>
                  <a:lnTo>
                    <a:pt x="2046" y="16291"/>
                  </a:lnTo>
                  <a:lnTo>
                    <a:pt x="2064" y="16182"/>
                  </a:lnTo>
                  <a:lnTo>
                    <a:pt x="2028" y="16092"/>
                  </a:lnTo>
                  <a:lnTo>
                    <a:pt x="1955" y="16056"/>
                  </a:lnTo>
                  <a:lnTo>
                    <a:pt x="1684" y="16001"/>
                  </a:lnTo>
                  <a:lnTo>
                    <a:pt x="1358" y="15983"/>
                  </a:lnTo>
                  <a:lnTo>
                    <a:pt x="1086" y="15965"/>
                  </a:lnTo>
                  <a:lnTo>
                    <a:pt x="580" y="15875"/>
                  </a:lnTo>
                  <a:lnTo>
                    <a:pt x="380" y="15784"/>
                  </a:lnTo>
                  <a:lnTo>
                    <a:pt x="616" y="15694"/>
                  </a:lnTo>
                  <a:lnTo>
                    <a:pt x="1231" y="15657"/>
                  </a:lnTo>
                  <a:lnTo>
                    <a:pt x="1702" y="15657"/>
                  </a:lnTo>
                  <a:lnTo>
                    <a:pt x="2263" y="15675"/>
                  </a:lnTo>
                  <a:lnTo>
                    <a:pt x="3277" y="15802"/>
                  </a:lnTo>
                  <a:lnTo>
                    <a:pt x="3639" y="15875"/>
                  </a:lnTo>
                  <a:lnTo>
                    <a:pt x="3693" y="15585"/>
                  </a:lnTo>
                  <a:lnTo>
                    <a:pt x="3331" y="15513"/>
                  </a:lnTo>
                  <a:lnTo>
                    <a:pt x="2281" y="15368"/>
                  </a:lnTo>
                  <a:lnTo>
                    <a:pt x="1702" y="15368"/>
                  </a:lnTo>
                  <a:lnTo>
                    <a:pt x="1611" y="15350"/>
                  </a:lnTo>
                  <a:lnTo>
                    <a:pt x="1141" y="15350"/>
                  </a:lnTo>
                  <a:lnTo>
                    <a:pt x="525" y="15404"/>
                  </a:lnTo>
                  <a:lnTo>
                    <a:pt x="181" y="15549"/>
                  </a:lnTo>
                  <a:lnTo>
                    <a:pt x="37" y="15657"/>
                  </a:lnTo>
                  <a:lnTo>
                    <a:pt x="0" y="15748"/>
                  </a:lnTo>
                  <a:lnTo>
                    <a:pt x="37" y="15856"/>
                  </a:lnTo>
                  <a:lnTo>
                    <a:pt x="127" y="15965"/>
                  </a:lnTo>
                  <a:lnTo>
                    <a:pt x="399" y="16128"/>
                  </a:lnTo>
                  <a:lnTo>
                    <a:pt x="887" y="16255"/>
                  </a:lnTo>
                  <a:lnTo>
                    <a:pt x="1231" y="16273"/>
                  </a:lnTo>
                  <a:lnTo>
                    <a:pt x="652" y="16508"/>
                  </a:lnTo>
                  <a:lnTo>
                    <a:pt x="218" y="16852"/>
                  </a:lnTo>
                  <a:lnTo>
                    <a:pt x="109" y="17069"/>
                  </a:lnTo>
                  <a:lnTo>
                    <a:pt x="127" y="17178"/>
                  </a:lnTo>
                  <a:lnTo>
                    <a:pt x="163" y="17286"/>
                  </a:lnTo>
                  <a:lnTo>
                    <a:pt x="344" y="17449"/>
                  </a:lnTo>
                  <a:lnTo>
                    <a:pt x="851" y="17522"/>
                  </a:lnTo>
                  <a:lnTo>
                    <a:pt x="1340" y="17485"/>
                  </a:lnTo>
                  <a:lnTo>
                    <a:pt x="1340" y="17485"/>
                  </a:lnTo>
                  <a:lnTo>
                    <a:pt x="1159" y="17630"/>
                  </a:lnTo>
                  <a:lnTo>
                    <a:pt x="942" y="17920"/>
                  </a:lnTo>
                  <a:lnTo>
                    <a:pt x="942" y="18083"/>
                  </a:lnTo>
                  <a:lnTo>
                    <a:pt x="960" y="18155"/>
                  </a:lnTo>
                  <a:lnTo>
                    <a:pt x="1086" y="18282"/>
                  </a:lnTo>
                  <a:lnTo>
                    <a:pt x="1358" y="18372"/>
                  </a:lnTo>
                  <a:lnTo>
                    <a:pt x="1611" y="18391"/>
                  </a:lnTo>
                  <a:lnTo>
                    <a:pt x="1883" y="18372"/>
                  </a:lnTo>
                  <a:lnTo>
                    <a:pt x="2191" y="18336"/>
                  </a:lnTo>
                  <a:lnTo>
                    <a:pt x="2263" y="18336"/>
                  </a:lnTo>
                  <a:lnTo>
                    <a:pt x="3331" y="18191"/>
                  </a:lnTo>
                  <a:lnTo>
                    <a:pt x="6317" y="17612"/>
                  </a:lnTo>
                  <a:lnTo>
                    <a:pt x="7403" y="17304"/>
                  </a:lnTo>
                  <a:lnTo>
                    <a:pt x="7458" y="17286"/>
                  </a:lnTo>
                  <a:lnTo>
                    <a:pt x="7512" y="17178"/>
                  </a:lnTo>
                  <a:lnTo>
                    <a:pt x="7494" y="17123"/>
                  </a:lnTo>
                  <a:lnTo>
                    <a:pt x="7078" y="15730"/>
                  </a:lnTo>
                  <a:lnTo>
                    <a:pt x="4960" y="9594"/>
                  </a:lnTo>
                  <a:lnTo>
                    <a:pt x="3856" y="6770"/>
                  </a:lnTo>
                  <a:lnTo>
                    <a:pt x="2643" y="3928"/>
                  </a:lnTo>
                  <a:lnTo>
                    <a:pt x="1340" y="1231"/>
                  </a:lnTo>
                  <a:lnTo>
                    <a:pt x="652" y="1"/>
                  </a:lnTo>
                  <a:close/>
                </a:path>
              </a:pathLst>
            </a:custGeom>
            <a:solidFill>
              <a:srgbClr val="19191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86" name="Google Shape;1773;p46"/>
            <p:cNvSpPr/>
            <p:nvPr/>
          </p:nvSpPr>
          <p:spPr>
            <a:xfrm>
              <a:off x="2641388" y="1948127"/>
              <a:ext cx="514062" cy="766486"/>
            </a:xfrm>
            <a:custGeom>
              <a:avLst/>
              <a:gdLst/>
              <a:ahLst/>
              <a:cxnLst/>
              <a:rect l="l" t="t" r="r" b="b"/>
              <a:pathLst>
                <a:path w="16182" h="24128" extrusionOk="0">
                  <a:moveTo>
                    <a:pt x="1828" y="0"/>
                  </a:moveTo>
                  <a:lnTo>
                    <a:pt x="1593" y="18"/>
                  </a:lnTo>
                  <a:lnTo>
                    <a:pt x="1195" y="145"/>
                  </a:lnTo>
                  <a:lnTo>
                    <a:pt x="851" y="362"/>
                  </a:lnTo>
                  <a:lnTo>
                    <a:pt x="598" y="670"/>
                  </a:lnTo>
                  <a:lnTo>
                    <a:pt x="489" y="851"/>
                  </a:lnTo>
                  <a:lnTo>
                    <a:pt x="344" y="1213"/>
                  </a:lnTo>
                  <a:lnTo>
                    <a:pt x="109" y="2208"/>
                  </a:lnTo>
                  <a:lnTo>
                    <a:pt x="0" y="3476"/>
                  </a:lnTo>
                  <a:lnTo>
                    <a:pt x="73" y="5014"/>
                  </a:lnTo>
                  <a:lnTo>
                    <a:pt x="398" y="6788"/>
                  </a:lnTo>
                  <a:lnTo>
                    <a:pt x="1032" y="8779"/>
                  </a:lnTo>
                  <a:lnTo>
                    <a:pt x="1991" y="10951"/>
                  </a:lnTo>
                  <a:lnTo>
                    <a:pt x="3385" y="13322"/>
                  </a:lnTo>
                  <a:lnTo>
                    <a:pt x="4254" y="14553"/>
                  </a:lnTo>
                  <a:lnTo>
                    <a:pt x="4815" y="15313"/>
                  </a:lnTo>
                  <a:lnTo>
                    <a:pt x="6064" y="16797"/>
                  </a:lnTo>
                  <a:lnTo>
                    <a:pt x="8055" y="18915"/>
                  </a:lnTo>
                  <a:lnTo>
                    <a:pt x="11584" y="22209"/>
                  </a:lnTo>
                  <a:lnTo>
                    <a:pt x="12254" y="22752"/>
                  </a:lnTo>
                  <a:lnTo>
                    <a:pt x="12435" y="22517"/>
                  </a:lnTo>
                  <a:lnTo>
                    <a:pt x="11784" y="21974"/>
                  </a:lnTo>
                  <a:lnTo>
                    <a:pt x="8272" y="18698"/>
                  </a:lnTo>
                  <a:lnTo>
                    <a:pt x="6299" y="16598"/>
                  </a:lnTo>
                  <a:lnTo>
                    <a:pt x="5050" y="15114"/>
                  </a:lnTo>
                  <a:lnTo>
                    <a:pt x="4489" y="14372"/>
                  </a:lnTo>
                  <a:lnTo>
                    <a:pt x="3638" y="13159"/>
                  </a:lnTo>
                  <a:lnTo>
                    <a:pt x="2281" y="10842"/>
                  </a:lnTo>
                  <a:lnTo>
                    <a:pt x="1322" y="8707"/>
                  </a:lnTo>
                  <a:lnTo>
                    <a:pt x="706" y="6752"/>
                  </a:lnTo>
                  <a:lnTo>
                    <a:pt x="380" y="5032"/>
                  </a:lnTo>
                  <a:lnTo>
                    <a:pt x="290" y="3530"/>
                  </a:lnTo>
                  <a:lnTo>
                    <a:pt x="380" y="2299"/>
                  </a:lnTo>
                  <a:lnTo>
                    <a:pt x="616" y="1340"/>
                  </a:lnTo>
                  <a:lnTo>
                    <a:pt x="760" y="978"/>
                  </a:lnTo>
                  <a:lnTo>
                    <a:pt x="851" y="833"/>
                  </a:lnTo>
                  <a:lnTo>
                    <a:pt x="1050" y="579"/>
                  </a:lnTo>
                  <a:lnTo>
                    <a:pt x="1322" y="417"/>
                  </a:lnTo>
                  <a:lnTo>
                    <a:pt x="1647" y="326"/>
                  </a:lnTo>
                  <a:lnTo>
                    <a:pt x="1846" y="308"/>
                  </a:lnTo>
                  <a:lnTo>
                    <a:pt x="2136" y="308"/>
                  </a:lnTo>
                  <a:lnTo>
                    <a:pt x="2824" y="453"/>
                  </a:lnTo>
                  <a:lnTo>
                    <a:pt x="3602" y="815"/>
                  </a:lnTo>
                  <a:lnTo>
                    <a:pt x="4471" y="1376"/>
                  </a:lnTo>
                  <a:lnTo>
                    <a:pt x="5394" y="2172"/>
                  </a:lnTo>
                  <a:lnTo>
                    <a:pt x="6408" y="3222"/>
                  </a:lnTo>
                  <a:lnTo>
                    <a:pt x="7458" y="4525"/>
                  </a:lnTo>
                  <a:lnTo>
                    <a:pt x="8525" y="6136"/>
                  </a:lnTo>
                  <a:lnTo>
                    <a:pt x="9068" y="7059"/>
                  </a:lnTo>
                  <a:lnTo>
                    <a:pt x="9756" y="8290"/>
                  </a:lnTo>
                  <a:lnTo>
                    <a:pt x="11060" y="10987"/>
                  </a:lnTo>
                  <a:lnTo>
                    <a:pt x="12272" y="13811"/>
                  </a:lnTo>
                  <a:lnTo>
                    <a:pt x="13358" y="16616"/>
                  </a:lnTo>
                  <a:lnTo>
                    <a:pt x="15494" y="22734"/>
                  </a:lnTo>
                  <a:lnTo>
                    <a:pt x="15892" y="24128"/>
                  </a:lnTo>
                  <a:lnTo>
                    <a:pt x="16182" y="24037"/>
                  </a:lnTo>
                  <a:lnTo>
                    <a:pt x="15766" y="22644"/>
                  </a:lnTo>
                  <a:lnTo>
                    <a:pt x="13648" y="16508"/>
                  </a:lnTo>
                  <a:lnTo>
                    <a:pt x="12544" y="13684"/>
                  </a:lnTo>
                  <a:lnTo>
                    <a:pt x="11331" y="10842"/>
                  </a:lnTo>
                  <a:lnTo>
                    <a:pt x="10028" y="8145"/>
                  </a:lnTo>
                  <a:lnTo>
                    <a:pt x="9340" y="6915"/>
                  </a:lnTo>
                  <a:lnTo>
                    <a:pt x="8779" y="5955"/>
                  </a:lnTo>
                  <a:lnTo>
                    <a:pt x="7675" y="4326"/>
                  </a:lnTo>
                  <a:lnTo>
                    <a:pt x="6589" y="2969"/>
                  </a:lnTo>
                  <a:lnTo>
                    <a:pt x="5557" y="1901"/>
                  </a:lnTo>
                  <a:lnTo>
                    <a:pt x="4580" y="1086"/>
                  </a:lnTo>
                  <a:lnTo>
                    <a:pt x="3675" y="525"/>
                  </a:lnTo>
                  <a:lnTo>
                    <a:pt x="2860" y="163"/>
                  </a:lnTo>
                  <a:lnTo>
                    <a:pt x="2136" y="0"/>
                  </a:lnTo>
                  <a:close/>
                </a:path>
              </a:pathLst>
            </a:custGeom>
            <a:solidFill>
              <a:srgbClr val="19191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87" name="Google Shape;1774;p46"/>
            <p:cNvSpPr/>
            <p:nvPr/>
          </p:nvSpPr>
          <p:spPr>
            <a:xfrm>
              <a:off x="3130131" y="2173517"/>
              <a:ext cx="618736" cy="803877"/>
            </a:xfrm>
            <a:custGeom>
              <a:avLst/>
              <a:gdLst/>
              <a:ahLst/>
              <a:cxnLst/>
              <a:rect l="l" t="t" r="r" b="b"/>
              <a:pathLst>
                <a:path w="19477" h="25305" extrusionOk="0">
                  <a:moveTo>
                    <a:pt x="5702" y="1"/>
                  </a:moveTo>
                  <a:lnTo>
                    <a:pt x="1" y="10716"/>
                  </a:lnTo>
                  <a:lnTo>
                    <a:pt x="272" y="11277"/>
                  </a:lnTo>
                  <a:lnTo>
                    <a:pt x="887" y="12363"/>
                  </a:lnTo>
                  <a:lnTo>
                    <a:pt x="1973" y="13956"/>
                  </a:lnTo>
                  <a:lnTo>
                    <a:pt x="3675" y="15947"/>
                  </a:lnTo>
                  <a:lnTo>
                    <a:pt x="5594" y="17793"/>
                  </a:lnTo>
                  <a:lnTo>
                    <a:pt x="7621" y="19477"/>
                  </a:lnTo>
                  <a:lnTo>
                    <a:pt x="9720" y="20943"/>
                  </a:lnTo>
                  <a:lnTo>
                    <a:pt x="11784" y="22173"/>
                  </a:lnTo>
                  <a:lnTo>
                    <a:pt x="13721" y="23151"/>
                  </a:lnTo>
                  <a:lnTo>
                    <a:pt x="14626" y="23513"/>
                  </a:lnTo>
                  <a:lnTo>
                    <a:pt x="14843" y="23803"/>
                  </a:lnTo>
                  <a:lnTo>
                    <a:pt x="15422" y="24382"/>
                  </a:lnTo>
                  <a:lnTo>
                    <a:pt x="16128" y="24889"/>
                  </a:lnTo>
                  <a:lnTo>
                    <a:pt x="16852" y="25214"/>
                  </a:lnTo>
                  <a:lnTo>
                    <a:pt x="17214" y="25287"/>
                  </a:lnTo>
                  <a:lnTo>
                    <a:pt x="17413" y="25305"/>
                  </a:lnTo>
                  <a:lnTo>
                    <a:pt x="17666" y="25232"/>
                  </a:lnTo>
                  <a:lnTo>
                    <a:pt x="17793" y="25088"/>
                  </a:lnTo>
                  <a:lnTo>
                    <a:pt x="17775" y="24870"/>
                  </a:lnTo>
                  <a:lnTo>
                    <a:pt x="17594" y="24490"/>
                  </a:lnTo>
                  <a:lnTo>
                    <a:pt x="17214" y="24002"/>
                  </a:lnTo>
                  <a:lnTo>
                    <a:pt x="17051" y="23857"/>
                  </a:lnTo>
                  <a:lnTo>
                    <a:pt x="17051" y="23857"/>
                  </a:lnTo>
                  <a:lnTo>
                    <a:pt x="17449" y="24002"/>
                  </a:lnTo>
                  <a:lnTo>
                    <a:pt x="18481" y="24291"/>
                  </a:lnTo>
                  <a:lnTo>
                    <a:pt x="18915" y="24327"/>
                  </a:lnTo>
                  <a:lnTo>
                    <a:pt x="19096" y="24273"/>
                  </a:lnTo>
                  <a:lnTo>
                    <a:pt x="19151" y="24201"/>
                  </a:lnTo>
                  <a:lnTo>
                    <a:pt x="19169" y="24128"/>
                  </a:lnTo>
                  <a:lnTo>
                    <a:pt x="19114" y="23947"/>
                  </a:lnTo>
                  <a:lnTo>
                    <a:pt x="18843" y="23676"/>
                  </a:lnTo>
                  <a:lnTo>
                    <a:pt x="17974" y="23133"/>
                  </a:lnTo>
                  <a:lnTo>
                    <a:pt x="17612" y="22970"/>
                  </a:lnTo>
                  <a:lnTo>
                    <a:pt x="18083" y="22988"/>
                  </a:lnTo>
                  <a:lnTo>
                    <a:pt x="18807" y="23024"/>
                  </a:lnTo>
                  <a:lnTo>
                    <a:pt x="19277" y="22934"/>
                  </a:lnTo>
                  <a:lnTo>
                    <a:pt x="19476" y="22807"/>
                  </a:lnTo>
                  <a:lnTo>
                    <a:pt x="19332" y="22680"/>
                  </a:lnTo>
                  <a:lnTo>
                    <a:pt x="18952" y="22481"/>
                  </a:lnTo>
                  <a:lnTo>
                    <a:pt x="18282" y="22336"/>
                  </a:lnTo>
                  <a:lnTo>
                    <a:pt x="17902" y="22282"/>
                  </a:lnTo>
                  <a:lnTo>
                    <a:pt x="16888" y="22173"/>
                  </a:lnTo>
                  <a:lnTo>
                    <a:pt x="15856" y="22173"/>
                  </a:lnTo>
                  <a:lnTo>
                    <a:pt x="15331" y="21685"/>
                  </a:lnTo>
                  <a:lnTo>
                    <a:pt x="14336" y="20671"/>
                  </a:lnTo>
                  <a:lnTo>
                    <a:pt x="12978" y="19042"/>
                  </a:lnTo>
                  <a:lnTo>
                    <a:pt x="11404" y="16689"/>
                  </a:lnTo>
                  <a:lnTo>
                    <a:pt x="10046" y="14209"/>
                  </a:lnTo>
                  <a:lnTo>
                    <a:pt x="9431" y="12942"/>
                  </a:lnTo>
                  <a:lnTo>
                    <a:pt x="8761" y="11422"/>
                  </a:lnTo>
                  <a:lnTo>
                    <a:pt x="7530" y="8254"/>
                  </a:lnTo>
                  <a:lnTo>
                    <a:pt x="6535" y="4996"/>
                  </a:lnTo>
                  <a:lnTo>
                    <a:pt x="6010" y="2498"/>
                  </a:lnTo>
                  <a:lnTo>
                    <a:pt x="5775" y="833"/>
                  </a:lnTo>
                  <a:lnTo>
                    <a:pt x="5702" y="1"/>
                  </a:lnTo>
                  <a:close/>
                </a:path>
              </a:pathLst>
            </a:custGeom>
            <a:solidFill>
              <a:srgbClr val="89874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88" name="Google Shape;1775;p46"/>
            <p:cNvSpPr/>
            <p:nvPr/>
          </p:nvSpPr>
          <p:spPr>
            <a:xfrm>
              <a:off x="3124953" y="2168911"/>
              <a:ext cx="628520" cy="813089"/>
            </a:xfrm>
            <a:custGeom>
              <a:avLst/>
              <a:gdLst/>
              <a:ahLst/>
              <a:cxnLst/>
              <a:rect l="l" t="t" r="r" b="b"/>
              <a:pathLst>
                <a:path w="19785" h="25595" extrusionOk="0">
                  <a:moveTo>
                    <a:pt x="5865" y="1"/>
                  </a:moveTo>
                  <a:lnTo>
                    <a:pt x="5793" y="19"/>
                  </a:lnTo>
                  <a:lnTo>
                    <a:pt x="5720" y="109"/>
                  </a:lnTo>
                  <a:lnTo>
                    <a:pt x="5720" y="164"/>
                  </a:lnTo>
                  <a:lnTo>
                    <a:pt x="5847" y="1594"/>
                  </a:lnTo>
                  <a:lnTo>
                    <a:pt x="6408" y="4598"/>
                  </a:lnTo>
                  <a:lnTo>
                    <a:pt x="7331" y="7802"/>
                  </a:lnTo>
                  <a:lnTo>
                    <a:pt x="8634" y="11277"/>
                  </a:lnTo>
                  <a:lnTo>
                    <a:pt x="9467" y="13160"/>
                  </a:lnTo>
                  <a:lnTo>
                    <a:pt x="10173" y="14662"/>
                  </a:lnTo>
                  <a:lnTo>
                    <a:pt x="11675" y="17323"/>
                  </a:lnTo>
                  <a:lnTo>
                    <a:pt x="13286" y="19622"/>
                  </a:lnTo>
                  <a:lnTo>
                    <a:pt x="15006" y="21576"/>
                  </a:lnTo>
                  <a:lnTo>
                    <a:pt x="15929" y="22427"/>
                  </a:lnTo>
                  <a:lnTo>
                    <a:pt x="15965" y="22463"/>
                  </a:lnTo>
                  <a:lnTo>
                    <a:pt x="17051" y="22463"/>
                  </a:lnTo>
                  <a:lnTo>
                    <a:pt x="18047" y="22572"/>
                  </a:lnTo>
                  <a:lnTo>
                    <a:pt x="18137" y="22590"/>
                  </a:lnTo>
                  <a:lnTo>
                    <a:pt x="18264" y="22608"/>
                  </a:lnTo>
                  <a:lnTo>
                    <a:pt x="18553" y="22644"/>
                  </a:lnTo>
                  <a:lnTo>
                    <a:pt x="19151" y="22789"/>
                  </a:lnTo>
                  <a:lnTo>
                    <a:pt x="19386" y="22934"/>
                  </a:lnTo>
                  <a:lnTo>
                    <a:pt x="19133" y="23006"/>
                  </a:lnTo>
                  <a:lnTo>
                    <a:pt x="18572" y="23024"/>
                  </a:lnTo>
                  <a:lnTo>
                    <a:pt x="18282" y="22988"/>
                  </a:lnTo>
                  <a:lnTo>
                    <a:pt x="18029" y="22970"/>
                  </a:lnTo>
                  <a:lnTo>
                    <a:pt x="17775" y="22970"/>
                  </a:lnTo>
                  <a:lnTo>
                    <a:pt x="17685" y="22988"/>
                  </a:lnTo>
                  <a:lnTo>
                    <a:pt x="17630" y="23079"/>
                  </a:lnTo>
                  <a:lnTo>
                    <a:pt x="17630" y="23187"/>
                  </a:lnTo>
                  <a:lnTo>
                    <a:pt x="17721" y="23260"/>
                  </a:lnTo>
                  <a:lnTo>
                    <a:pt x="18210" y="23495"/>
                  </a:lnTo>
                  <a:lnTo>
                    <a:pt x="18843" y="23893"/>
                  </a:lnTo>
                  <a:lnTo>
                    <a:pt x="19115" y="24129"/>
                  </a:lnTo>
                  <a:lnTo>
                    <a:pt x="19169" y="24237"/>
                  </a:lnTo>
                  <a:lnTo>
                    <a:pt x="19169" y="24273"/>
                  </a:lnTo>
                  <a:lnTo>
                    <a:pt x="19169" y="24291"/>
                  </a:lnTo>
                  <a:lnTo>
                    <a:pt x="19151" y="24328"/>
                  </a:lnTo>
                  <a:lnTo>
                    <a:pt x="18445" y="24255"/>
                  </a:lnTo>
                  <a:lnTo>
                    <a:pt x="17431" y="23911"/>
                  </a:lnTo>
                  <a:lnTo>
                    <a:pt x="17341" y="23875"/>
                  </a:lnTo>
                  <a:lnTo>
                    <a:pt x="17268" y="23857"/>
                  </a:lnTo>
                  <a:lnTo>
                    <a:pt x="17160" y="23839"/>
                  </a:lnTo>
                  <a:lnTo>
                    <a:pt x="17087" y="23929"/>
                  </a:lnTo>
                  <a:lnTo>
                    <a:pt x="17051" y="24020"/>
                  </a:lnTo>
                  <a:lnTo>
                    <a:pt x="17124" y="24110"/>
                  </a:lnTo>
                  <a:lnTo>
                    <a:pt x="17377" y="24346"/>
                  </a:lnTo>
                  <a:lnTo>
                    <a:pt x="17703" y="24834"/>
                  </a:lnTo>
                  <a:lnTo>
                    <a:pt x="17811" y="25124"/>
                  </a:lnTo>
                  <a:lnTo>
                    <a:pt x="17793" y="25215"/>
                  </a:lnTo>
                  <a:lnTo>
                    <a:pt x="17757" y="25269"/>
                  </a:lnTo>
                  <a:lnTo>
                    <a:pt x="17540" y="25305"/>
                  </a:lnTo>
                  <a:lnTo>
                    <a:pt x="17395" y="25287"/>
                  </a:lnTo>
                  <a:lnTo>
                    <a:pt x="17051" y="25215"/>
                  </a:lnTo>
                  <a:lnTo>
                    <a:pt x="16363" y="24907"/>
                  </a:lnTo>
                  <a:lnTo>
                    <a:pt x="15694" y="24418"/>
                  </a:lnTo>
                  <a:lnTo>
                    <a:pt x="15132" y="23857"/>
                  </a:lnTo>
                  <a:lnTo>
                    <a:pt x="14897" y="23586"/>
                  </a:lnTo>
                  <a:lnTo>
                    <a:pt x="14879" y="23549"/>
                  </a:lnTo>
                  <a:lnTo>
                    <a:pt x="14843" y="23531"/>
                  </a:lnTo>
                  <a:lnTo>
                    <a:pt x="13865" y="23133"/>
                  </a:lnTo>
                  <a:lnTo>
                    <a:pt x="11838" y="22101"/>
                  </a:lnTo>
                  <a:lnTo>
                    <a:pt x="9757" y="20834"/>
                  </a:lnTo>
                  <a:lnTo>
                    <a:pt x="7675" y="19350"/>
                  </a:lnTo>
                  <a:lnTo>
                    <a:pt x="5666" y="17667"/>
                  </a:lnTo>
                  <a:lnTo>
                    <a:pt x="3802" y="15839"/>
                  </a:lnTo>
                  <a:lnTo>
                    <a:pt x="2173" y="13902"/>
                  </a:lnTo>
                  <a:lnTo>
                    <a:pt x="1141" y="12363"/>
                  </a:lnTo>
                  <a:lnTo>
                    <a:pt x="544" y="11332"/>
                  </a:lnTo>
                  <a:lnTo>
                    <a:pt x="290" y="10807"/>
                  </a:lnTo>
                  <a:lnTo>
                    <a:pt x="254" y="10752"/>
                  </a:lnTo>
                  <a:lnTo>
                    <a:pt x="145" y="10716"/>
                  </a:lnTo>
                  <a:lnTo>
                    <a:pt x="91" y="10734"/>
                  </a:lnTo>
                  <a:lnTo>
                    <a:pt x="37" y="10770"/>
                  </a:lnTo>
                  <a:lnTo>
                    <a:pt x="1" y="10879"/>
                  </a:lnTo>
                  <a:lnTo>
                    <a:pt x="19" y="10933"/>
                  </a:lnTo>
                  <a:lnTo>
                    <a:pt x="272" y="11458"/>
                  </a:lnTo>
                  <a:lnTo>
                    <a:pt x="869" y="12508"/>
                  </a:lnTo>
                  <a:lnTo>
                    <a:pt x="1919" y="14047"/>
                  </a:lnTo>
                  <a:lnTo>
                    <a:pt x="3566" y="16020"/>
                  </a:lnTo>
                  <a:lnTo>
                    <a:pt x="5431" y="17866"/>
                  </a:lnTo>
                  <a:lnTo>
                    <a:pt x="7458" y="19567"/>
                  </a:lnTo>
                  <a:lnTo>
                    <a:pt x="9558" y="21070"/>
                  </a:lnTo>
                  <a:lnTo>
                    <a:pt x="11657" y="22355"/>
                  </a:lnTo>
                  <a:lnTo>
                    <a:pt x="13721" y="23386"/>
                  </a:lnTo>
                  <a:lnTo>
                    <a:pt x="14680" y="23785"/>
                  </a:lnTo>
                  <a:lnTo>
                    <a:pt x="14915" y="24092"/>
                  </a:lnTo>
                  <a:lnTo>
                    <a:pt x="15531" y="24672"/>
                  </a:lnTo>
                  <a:lnTo>
                    <a:pt x="16237" y="25178"/>
                  </a:lnTo>
                  <a:lnTo>
                    <a:pt x="16979" y="25522"/>
                  </a:lnTo>
                  <a:lnTo>
                    <a:pt x="17359" y="25595"/>
                  </a:lnTo>
                  <a:lnTo>
                    <a:pt x="17721" y="25595"/>
                  </a:lnTo>
                  <a:lnTo>
                    <a:pt x="17992" y="25450"/>
                  </a:lnTo>
                  <a:lnTo>
                    <a:pt x="18065" y="25323"/>
                  </a:lnTo>
                  <a:lnTo>
                    <a:pt x="18101" y="25215"/>
                  </a:lnTo>
                  <a:lnTo>
                    <a:pt x="18083" y="24979"/>
                  </a:lnTo>
                  <a:lnTo>
                    <a:pt x="17920" y="24581"/>
                  </a:lnTo>
                  <a:lnTo>
                    <a:pt x="17739" y="24346"/>
                  </a:lnTo>
                  <a:lnTo>
                    <a:pt x="17739" y="24346"/>
                  </a:lnTo>
                  <a:lnTo>
                    <a:pt x="18409" y="24545"/>
                  </a:lnTo>
                  <a:lnTo>
                    <a:pt x="19078" y="24635"/>
                  </a:lnTo>
                  <a:lnTo>
                    <a:pt x="19368" y="24527"/>
                  </a:lnTo>
                  <a:lnTo>
                    <a:pt x="19440" y="24418"/>
                  </a:lnTo>
                  <a:lnTo>
                    <a:pt x="19495" y="24291"/>
                  </a:lnTo>
                  <a:lnTo>
                    <a:pt x="19458" y="24129"/>
                  </a:lnTo>
                  <a:lnTo>
                    <a:pt x="19332" y="23911"/>
                  </a:lnTo>
                  <a:lnTo>
                    <a:pt x="18807" y="23495"/>
                  </a:lnTo>
                  <a:lnTo>
                    <a:pt x="18499" y="23314"/>
                  </a:lnTo>
                  <a:lnTo>
                    <a:pt x="18825" y="23332"/>
                  </a:lnTo>
                  <a:lnTo>
                    <a:pt x="19440" y="23242"/>
                  </a:lnTo>
                  <a:lnTo>
                    <a:pt x="19730" y="23079"/>
                  </a:lnTo>
                  <a:lnTo>
                    <a:pt x="19766" y="23042"/>
                  </a:lnTo>
                  <a:lnTo>
                    <a:pt x="19784" y="22988"/>
                  </a:lnTo>
                  <a:lnTo>
                    <a:pt x="19784" y="22916"/>
                  </a:lnTo>
                  <a:lnTo>
                    <a:pt x="19766" y="22861"/>
                  </a:lnTo>
                  <a:lnTo>
                    <a:pt x="19621" y="22717"/>
                  </a:lnTo>
                  <a:lnTo>
                    <a:pt x="19277" y="22518"/>
                  </a:lnTo>
                  <a:lnTo>
                    <a:pt x="18680" y="22355"/>
                  </a:lnTo>
                  <a:lnTo>
                    <a:pt x="18300" y="22300"/>
                  </a:lnTo>
                  <a:lnTo>
                    <a:pt x="18191" y="22282"/>
                  </a:lnTo>
                  <a:lnTo>
                    <a:pt x="18083" y="22264"/>
                  </a:lnTo>
                  <a:lnTo>
                    <a:pt x="17087" y="22174"/>
                  </a:lnTo>
                  <a:lnTo>
                    <a:pt x="16092" y="22156"/>
                  </a:lnTo>
                  <a:lnTo>
                    <a:pt x="15187" y="21323"/>
                  </a:lnTo>
                  <a:lnTo>
                    <a:pt x="13485" y="19386"/>
                  </a:lnTo>
                  <a:lnTo>
                    <a:pt x="11929" y="17124"/>
                  </a:lnTo>
                  <a:lnTo>
                    <a:pt x="10445" y="14499"/>
                  </a:lnTo>
                  <a:lnTo>
                    <a:pt x="9739" y="13033"/>
                  </a:lnTo>
                  <a:lnTo>
                    <a:pt x="8924" y="11169"/>
                  </a:lnTo>
                  <a:lnTo>
                    <a:pt x="7621" y="7730"/>
                  </a:lnTo>
                  <a:lnTo>
                    <a:pt x="6698" y="4544"/>
                  </a:lnTo>
                  <a:lnTo>
                    <a:pt x="6155" y="1557"/>
                  </a:lnTo>
                  <a:lnTo>
                    <a:pt x="6010" y="146"/>
                  </a:lnTo>
                  <a:lnTo>
                    <a:pt x="6010" y="73"/>
                  </a:lnTo>
                  <a:lnTo>
                    <a:pt x="5919" y="1"/>
                  </a:lnTo>
                  <a:close/>
                </a:path>
              </a:pathLst>
            </a:custGeom>
            <a:solidFill>
              <a:srgbClr val="19191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grpSp>
      <p:grpSp>
        <p:nvGrpSpPr>
          <p:cNvPr id="89" name="Google Shape;1715;p46"/>
          <p:cNvGrpSpPr/>
          <p:nvPr/>
        </p:nvGrpSpPr>
        <p:grpSpPr>
          <a:xfrm>
            <a:off x="8890427" y="653913"/>
            <a:ext cx="3070033" cy="3104297"/>
            <a:chOff x="6514964" y="366569"/>
            <a:chExt cx="2302525" cy="2328223"/>
          </a:xfrm>
        </p:grpSpPr>
        <p:grpSp>
          <p:nvGrpSpPr>
            <p:cNvPr id="90" name="Google Shape;1716;p46"/>
            <p:cNvGrpSpPr/>
            <p:nvPr/>
          </p:nvGrpSpPr>
          <p:grpSpPr>
            <a:xfrm>
              <a:off x="6941514" y="1093186"/>
              <a:ext cx="224850" cy="211032"/>
              <a:chOff x="4373289" y="3282711"/>
              <a:chExt cx="224850" cy="211032"/>
            </a:xfrm>
          </p:grpSpPr>
          <p:sp>
            <p:nvSpPr>
              <p:cNvPr id="107" name="Google Shape;1717;p46"/>
              <p:cNvSpPr/>
              <p:nvPr/>
            </p:nvSpPr>
            <p:spPr>
              <a:xfrm>
                <a:off x="4379039" y="3288461"/>
                <a:ext cx="213922" cy="198960"/>
              </a:xfrm>
              <a:custGeom>
                <a:avLst/>
                <a:gdLst/>
                <a:ahLst/>
                <a:cxnLst/>
                <a:rect l="l" t="t" r="r" b="b"/>
                <a:pathLst>
                  <a:path w="6734" h="6263" extrusionOk="0">
                    <a:moveTo>
                      <a:pt x="1792" y="0"/>
                    </a:moveTo>
                    <a:lnTo>
                      <a:pt x="1666" y="543"/>
                    </a:lnTo>
                    <a:lnTo>
                      <a:pt x="1249" y="1647"/>
                    </a:lnTo>
                    <a:lnTo>
                      <a:pt x="489" y="3385"/>
                    </a:lnTo>
                    <a:lnTo>
                      <a:pt x="0" y="4670"/>
                    </a:lnTo>
                    <a:lnTo>
                      <a:pt x="4779" y="6263"/>
                    </a:lnTo>
                    <a:lnTo>
                      <a:pt x="5304" y="4815"/>
                    </a:lnTo>
                    <a:lnTo>
                      <a:pt x="6136" y="2860"/>
                    </a:lnTo>
                    <a:lnTo>
                      <a:pt x="6589" y="1611"/>
                    </a:lnTo>
                    <a:lnTo>
                      <a:pt x="6734" y="996"/>
                    </a:lnTo>
                    <a:lnTo>
                      <a:pt x="1792" y="0"/>
                    </a:lnTo>
                    <a:close/>
                  </a:path>
                </a:pathLst>
              </a:custGeom>
              <a:solidFill>
                <a:srgbClr val="FF796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108" name="Google Shape;1718;p46"/>
              <p:cNvSpPr/>
              <p:nvPr/>
            </p:nvSpPr>
            <p:spPr>
              <a:xfrm>
                <a:off x="4373289" y="3282711"/>
                <a:ext cx="224850" cy="211032"/>
              </a:xfrm>
              <a:custGeom>
                <a:avLst/>
                <a:gdLst/>
                <a:ahLst/>
                <a:cxnLst/>
                <a:rect l="l" t="t" r="r" b="b"/>
                <a:pathLst>
                  <a:path w="7078" h="6643" extrusionOk="0">
                    <a:moveTo>
                      <a:pt x="1847" y="0"/>
                    </a:moveTo>
                    <a:lnTo>
                      <a:pt x="1829" y="145"/>
                    </a:lnTo>
                    <a:lnTo>
                      <a:pt x="1666" y="760"/>
                    </a:lnTo>
                    <a:lnTo>
                      <a:pt x="1177" y="2027"/>
                    </a:lnTo>
                    <a:lnTo>
                      <a:pt x="887" y="2697"/>
                    </a:lnTo>
                    <a:lnTo>
                      <a:pt x="453" y="3711"/>
                    </a:lnTo>
                    <a:lnTo>
                      <a:pt x="37" y="4815"/>
                    </a:lnTo>
                    <a:lnTo>
                      <a:pt x="0" y="4960"/>
                    </a:lnTo>
                    <a:lnTo>
                      <a:pt x="5050" y="6643"/>
                    </a:lnTo>
                    <a:lnTo>
                      <a:pt x="5105" y="6498"/>
                    </a:lnTo>
                    <a:lnTo>
                      <a:pt x="5539" y="5304"/>
                    </a:lnTo>
                    <a:lnTo>
                      <a:pt x="5992" y="4199"/>
                    </a:lnTo>
                    <a:lnTo>
                      <a:pt x="6336" y="3439"/>
                    </a:lnTo>
                    <a:lnTo>
                      <a:pt x="6879" y="1937"/>
                    </a:lnTo>
                    <a:lnTo>
                      <a:pt x="7060" y="1195"/>
                    </a:lnTo>
                    <a:lnTo>
                      <a:pt x="7078" y="1050"/>
                    </a:lnTo>
                    <a:lnTo>
                      <a:pt x="5286" y="688"/>
                    </a:lnTo>
                    <a:lnTo>
                      <a:pt x="5231" y="978"/>
                    </a:lnTo>
                    <a:lnTo>
                      <a:pt x="6734" y="1285"/>
                    </a:lnTo>
                    <a:lnTo>
                      <a:pt x="6553" y="1973"/>
                    </a:lnTo>
                    <a:lnTo>
                      <a:pt x="6028" y="3367"/>
                    </a:lnTo>
                    <a:lnTo>
                      <a:pt x="5720" y="4091"/>
                    </a:lnTo>
                    <a:lnTo>
                      <a:pt x="5286" y="5141"/>
                    </a:lnTo>
                    <a:lnTo>
                      <a:pt x="4869" y="6263"/>
                    </a:lnTo>
                    <a:lnTo>
                      <a:pt x="381" y="4761"/>
                    </a:lnTo>
                    <a:lnTo>
                      <a:pt x="761" y="3747"/>
                    </a:lnTo>
                    <a:lnTo>
                      <a:pt x="1177" y="2806"/>
                    </a:lnTo>
                    <a:lnTo>
                      <a:pt x="1448" y="2190"/>
                    </a:lnTo>
                    <a:lnTo>
                      <a:pt x="1919" y="959"/>
                    </a:lnTo>
                    <a:lnTo>
                      <a:pt x="2082" y="362"/>
                    </a:lnTo>
                    <a:lnTo>
                      <a:pt x="3602" y="652"/>
                    </a:lnTo>
                    <a:lnTo>
                      <a:pt x="3657" y="362"/>
                    </a:lnTo>
                    <a:lnTo>
                      <a:pt x="1847" y="0"/>
                    </a:ln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109" name="Google Shape;1719;p46"/>
              <p:cNvSpPr/>
              <p:nvPr/>
            </p:nvSpPr>
            <p:spPr>
              <a:xfrm>
                <a:off x="4373289" y="3282711"/>
                <a:ext cx="224850" cy="211032"/>
              </a:xfrm>
              <a:custGeom>
                <a:avLst/>
                <a:gdLst/>
                <a:ahLst/>
                <a:cxnLst/>
                <a:rect l="l" t="t" r="r" b="b"/>
                <a:pathLst>
                  <a:path w="7078" h="6643" extrusionOk="0">
                    <a:moveTo>
                      <a:pt x="1847" y="0"/>
                    </a:moveTo>
                    <a:lnTo>
                      <a:pt x="1829" y="145"/>
                    </a:lnTo>
                    <a:lnTo>
                      <a:pt x="1666" y="760"/>
                    </a:lnTo>
                    <a:lnTo>
                      <a:pt x="1177" y="2027"/>
                    </a:lnTo>
                    <a:lnTo>
                      <a:pt x="887" y="2697"/>
                    </a:lnTo>
                    <a:lnTo>
                      <a:pt x="453" y="3711"/>
                    </a:lnTo>
                    <a:lnTo>
                      <a:pt x="37" y="4815"/>
                    </a:lnTo>
                    <a:lnTo>
                      <a:pt x="0" y="4960"/>
                    </a:lnTo>
                    <a:lnTo>
                      <a:pt x="2100" y="5647"/>
                    </a:lnTo>
                    <a:lnTo>
                      <a:pt x="2191" y="5376"/>
                    </a:lnTo>
                    <a:lnTo>
                      <a:pt x="381" y="4761"/>
                    </a:lnTo>
                    <a:lnTo>
                      <a:pt x="761" y="3747"/>
                    </a:lnTo>
                    <a:lnTo>
                      <a:pt x="1177" y="2806"/>
                    </a:lnTo>
                    <a:lnTo>
                      <a:pt x="1448" y="2190"/>
                    </a:lnTo>
                    <a:lnTo>
                      <a:pt x="1919" y="959"/>
                    </a:lnTo>
                    <a:lnTo>
                      <a:pt x="2082" y="362"/>
                    </a:lnTo>
                    <a:lnTo>
                      <a:pt x="6734" y="1285"/>
                    </a:lnTo>
                    <a:lnTo>
                      <a:pt x="6553" y="1973"/>
                    </a:lnTo>
                    <a:lnTo>
                      <a:pt x="6028" y="3367"/>
                    </a:lnTo>
                    <a:lnTo>
                      <a:pt x="5720" y="4091"/>
                    </a:lnTo>
                    <a:lnTo>
                      <a:pt x="5286" y="5141"/>
                    </a:lnTo>
                    <a:lnTo>
                      <a:pt x="4869" y="6263"/>
                    </a:lnTo>
                    <a:lnTo>
                      <a:pt x="3494" y="5792"/>
                    </a:lnTo>
                    <a:lnTo>
                      <a:pt x="3403" y="6082"/>
                    </a:lnTo>
                    <a:lnTo>
                      <a:pt x="5050" y="6643"/>
                    </a:lnTo>
                    <a:lnTo>
                      <a:pt x="5105" y="6498"/>
                    </a:lnTo>
                    <a:lnTo>
                      <a:pt x="5539" y="5304"/>
                    </a:lnTo>
                    <a:lnTo>
                      <a:pt x="5992" y="4199"/>
                    </a:lnTo>
                    <a:lnTo>
                      <a:pt x="6336" y="3439"/>
                    </a:lnTo>
                    <a:lnTo>
                      <a:pt x="6879" y="1937"/>
                    </a:lnTo>
                    <a:lnTo>
                      <a:pt x="7060" y="1195"/>
                    </a:lnTo>
                    <a:lnTo>
                      <a:pt x="7078" y="1050"/>
                    </a:lnTo>
                    <a:lnTo>
                      <a:pt x="1847" y="0"/>
                    </a:lnTo>
                    <a:close/>
                  </a:path>
                </a:pathLst>
              </a:custGeom>
              <a:solidFill>
                <a:srgbClr val="19191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grpSp>
        <p:grpSp>
          <p:nvGrpSpPr>
            <p:cNvPr id="91" name="Google Shape;1720;p46"/>
            <p:cNvGrpSpPr/>
            <p:nvPr/>
          </p:nvGrpSpPr>
          <p:grpSpPr>
            <a:xfrm>
              <a:off x="7837377" y="708148"/>
              <a:ext cx="244959" cy="232347"/>
              <a:chOff x="4319252" y="2889398"/>
              <a:chExt cx="244959" cy="232347"/>
            </a:xfrm>
          </p:grpSpPr>
          <p:sp>
            <p:nvSpPr>
              <p:cNvPr id="104" name="Google Shape;1721;p46"/>
              <p:cNvSpPr/>
              <p:nvPr/>
            </p:nvSpPr>
            <p:spPr>
              <a:xfrm>
                <a:off x="4325574" y="2895720"/>
                <a:ext cx="232316" cy="219672"/>
              </a:xfrm>
              <a:custGeom>
                <a:avLst/>
                <a:gdLst/>
                <a:ahLst/>
                <a:cxnLst/>
                <a:rect l="l" t="t" r="r" b="b"/>
                <a:pathLst>
                  <a:path w="7313" h="6915" extrusionOk="0">
                    <a:moveTo>
                      <a:pt x="0" y="2245"/>
                    </a:moveTo>
                    <a:lnTo>
                      <a:pt x="344" y="2915"/>
                    </a:lnTo>
                    <a:lnTo>
                      <a:pt x="1050" y="4055"/>
                    </a:lnTo>
                    <a:lnTo>
                      <a:pt x="1756" y="5105"/>
                    </a:lnTo>
                    <a:lnTo>
                      <a:pt x="2444" y="6245"/>
                    </a:lnTo>
                    <a:lnTo>
                      <a:pt x="2806" y="6915"/>
                    </a:lnTo>
                    <a:lnTo>
                      <a:pt x="7313" y="4670"/>
                    </a:lnTo>
                    <a:lnTo>
                      <a:pt x="6951" y="4001"/>
                    </a:lnTo>
                    <a:lnTo>
                      <a:pt x="6245" y="2860"/>
                    </a:lnTo>
                    <a:lnTo>
                      <a:pt x="5557" y="1811"/>
                    </a:lnTo>
                    <a:lnTo>
                      <a:pt x="4851" y="670"/>
                    </a:lnTo>
                    <a:lnTo>
                      <a:pt x="4507" y="1"/>
                    </a:lnTo>
                    <a:lnTo>
                      <a:pt x="0" y="2245"/>
                    </a:lnTo>
                    <a:close/>
                  </a:path>
                </a:pathLst>
              </a:custGeom>
              <a:solidFill>
                <a:srgbClr val="89874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105" name="Google Shape;1722;p46"/>
              <p:cNvSpPr/>
              <p:nvPr/>
            </p:nvSpPr>
            <p:spPr>
              <a:xfrm>
                <a:off x="4319252" y="2889398"/>
                <a:ext cx="244959" cy="232347"/>
              </a:xfrm>
              <a:custGeom>
                <a:avLst/>
                <a:gdLst/>
                <a:ahLst/>
                <a:cxnLst/>
                <a:rect l="l" t="t" r="r" b="b"/>
                <a:pathLst>
                  <a:path w="7711" h="7314" extrusionOk="0">
                    <a:moveTo>
                      <a:pt x="4778" y="0"/>
                    </a:moveTo>
                    <a:lnTo>
                      <a:pt x="3276" y="743"/>
                    </a:lnTo>
                    <a:lnTo>
                      <a:pt x="3421" y="1014"/>
                    </a:lnTo>
                    <a:lnTo>
                      <a:pt x="4634" y="399"/>
                    </a:lnTo>
                    <a:lnTo>
                      <a:pt x="5303" y="1611"/>
                    </a:lnTo>
                    <a:lnTo>
                      <a:pt x="5973" y="2607"/>
                    </a:lnTo>
                    <a:lnTo>
                      <a:pt x="6643" y="3602"/>
                    </a:lnTo>
                    <a:lnTo>
                      <a:pt x="7294" y="4797"/>
                    </a:lnTo>
                    <a:lnTo>
                      <a:pt x="3059" y="6915"/>
                    </a:lnTo>
                    <a:lnTo>
                      <a:pt x="2389" y="5702"/>
                    </a:lnTo>
                    <a:lnTo>
                      <a:pt x="1720" y="4688"/>
                    </a:lnTo>
                    <a:lnTo>
                      <a:pt x="1068" y="3711"/>
                    </a:lnTo>
                    <a:lnTo>
                      <a:pt x="398" y="2516"/>
                    </a:lnTo>
                    <a:lnTo>
                      <a:pt x="1955" y="1738"/>
                    </a:lnTo>
                    <a:lnTo>
                      <a:pt x="1810" y="1467"/>
                    </a:lnTo>
                    <a:lnTo>
                      <a:pt x="0" y="2372"/>
                    </a:lnTo>
                    <a:lnTo>
                      <a:pt x="54" y="2516"/>
                    </a:lnTo>
                    <a:lnTo>
                      <a:pt x="416" y="3186"/>
                    </a:lnTo>
                    <a:lnTo>
                      <a:pt x="1122" y="4345"/>
                    </a:lnTo>
                    <a:lnTo>
                      <a:pt x="1466" y="4869"/>
                    </a:lnTo>
                    <a:lnTo>
                      <a:pt x="1810" y="5376"/>
                    </a:lnTo>
                    <a:lnTo>
                      <a:pt x="2516" y="6517"/>
                    </a:lnTo>
                    <a:lnTo>
                      <a:pt x="2860" y="7186"/>
                    </a:lnTo>
                    <a:lnTo>
                      <a:pt x="2932" y="7313"/>
                    </a:lnTo>
                    <a:lnTo>
                      <a:pt x="7711" y="4924"/>
                    </a:lnTo>
                    <a:lnTo>
                      <a:pt x="7638" y="4797"/>
                    </a:lnTo>
                    <a:lnTo>
                      <a:pt x="7276" y="4109"/>
                    </a:lnTo>
                    <a:lnTo>
                      <a:pt x="6570" y="2969"/>
                    </a:lnTo>
                    <a:lnTo>
                      <a:pt x="6227" y="2444"/>
                    </a:lnTo>
                    <a:lnTo>
                      <a:pt x="5883" y="1937"/>
                    </a:lnTo>
                    <a:lnTo>
                      <a:pt x="5177" y="797"/>
                    </a:lnTo>
                    <a:lnTo>
                      <a:pt x="4833" y="127"/>
                    </a:lnTo>
                    <a:lnTo>
                      <a:pt x="4778" y="0"/>
                    </a:ln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106" name="Google Shape;1723;p46"/>
              <p:cNvSpPr/>
              <p:nvPr/>
            </p:nvSpPr>
            <p:spPr>
              <a:xfrm>
                <a:off x="4319252" y="2889398"/>
                <a:ext cx="244959" cy="232347"/>
              </a:xfrm>
              <a:custGeom>
                <a:avLst/>
                <a:gdLst/>
                <a:ahLst/>
                <a:cxnLst/>
                <a:rect l="l" t="t" r="r" b="b"/>
                <a:pathLst>
                  <a:path w="7711" h="7314" extrusionOk="0">
                    <a:moveTo>
                      <a:pt x="4778" y="0"/>
                    </a:moveTo>
                    <a:lnTo>
                      <a:pt x="0" y="2372"/>
                    </a:lnTo>
                    <a:lnTo>
                      <a:pt x="54" y="2516"/>
                    </a:lnTo>
                    <a:lnTo>
                      <a:pt x="416" y="3186"/>
                    </a:lnTo>
                    <a:lnTo>
                      <a:pt x="1122" y="4345"/>
                    </a:lnTo>
                    <a:lnTo>
                      <a:pt x="1466" y="4869"/>
                    </a:lnTo>
                    <a:lnTo>
                      <a:pt x="1810" y="5376"/>
                    </a:lnTo>
                    <a:lnTo>
                      <a:pt x="2516" y="6517"/>
                    </a:lnTo>
                    <a:lnTo>
                      <a:pt x="2860" y="7186"/>
                    </a:lnTo>
                    <a:lnTo>
                      <a:pt x="2932" y="7313"/>
                    </a:lnTo>
                    <a:lnTo>
                      <a:pt x="5213" y="6173"/>
                    </a:lnTo>
                    <a:lnTo>
                      <a:pt x="5086" y="5901"/>
                    </a:lnTo>
                    <a:lnTo>
                      <a:pt x="3059" y="6915"/>
                    </a:lnTo>
                    <a:lnTo>
                      <a:pt x="2389" y="5702"/>
                    </a:lnTo>
                    <a:lnTo>
                      <a:pt x="1720" y="4688"/>
                    </a:lnTo>
                    <a:lnTo>
                      <a:pt x="1068" y="3711"/>
                    </a:lnTo>
                    <a:lnTo>
                      <a:pt x="398" y="2516"/>
                    </a:lnTo>
                    <a:lnTo>
                      <a:pt x="4634" y="399"/>
                    </a:lnTo>
                    <a:lnTo>
                      <a:pt x="5303" y="1611"/>
                    </a:lnTo>
                    <a:lnTo>
                      <a:pt x="5973" y="2607"/>
                    </a:lnTo>
                    <a:lnTo>
                      <a:pt x="6643" y="3602"/>
                    </a:lnTo>
                    <a:lnTo>
                      <a:pt x="7294" y="4797"/>
                    </a:lnTo>
                    <a:lnTo>
                      <a:pt x="6172" y="5358"/>
                    </a:lnTo>
                    <a:lnTo>
                      <a:pt x="6317" y="5630"/>
                    </a:lnTo>
                    <a:lnTo>
                      <a:pt x="7711" y="4924"/>
                    </a:lnTo>
                    <a:lnTo>
                      <a:pt x="7638" y="4797"/>
                    </a:lnTo>
                    <a:lnTo>
                      <a:pt x="7276" y="4109"/>
                    </a:lnTo>
                    <a:lnTo>
                      <a:pt x="6570" y="2969"/>
                    </a:lnTo>
                    <a:lnTo>
                      <a:pt x="6227" y="2444"/>
                    </a:lnTo>
                    <a:lnTo>
                      <a:pt x="5883" y="1937"/>
                    </a:lnTo>
                    <a:lnTo>
                      <a:pt x="5177" y="797"/>
                    </a:lnTo>
                    <a:lnTo>
                      <a:pt x="4833" y="127"/>
                    </a:lnTo>
                    <a:lnTo>
                      <a:pt x="4778" y="0"/>
                    </a:lnTo>
                    <a:close/>
                  </a:path>
                </a:pathLst>
              </a:custGeom>
              <a:solidFill>
                <a:srgbClr val="19191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grpSp>
        <p:grpSp>
          <p:nvGrpSpPr>
            <p:cNvPr id="92" name="Google Shape;1724;p46"/>
            <p:cNvGrpSpPr/>
            <p:nvPr/>
          </p:nvGrpSpPr>
          <p:grpSpPr>
            <a:xfrm>
              <a:off x="8082314" y="1374632"/>
              <a:ext cx="243816" cy="224279"/>
              <a:chOff x="3891439" y="3145857"/>
              <a:chExt cx="243816" cy="224279"/>
            </a:xfrm>
          </p:grpSpPr>
          <p:sp>
            <p:nvSpPr>
              <p:cNvPr id="101" name="Google Shape;1725;p46"/>
              <p:cNvSpPr/>
              <p:nvPr/>
            </p:nvSpPr>
            <p:spPr>
              <a:xfrm>
                <a:off x="3898333" y="3151607"/>
                <a:ext cx="231172" cy="212207"/>
              </a:xfrm>
              <a:custGeom>
                <a:avLst/>
                <a:gdLst/>
                <a:ahLst/>
                <a:cxnLst/>
                <a:rect l="l" t="t" r="r" b="b"/>
                <a:pathLst>
                  <a:path w="7277" h="6680" extrusionOk="0">
                    <a:moveTo>
                      <a:pt x="2336" y="0"/>
                    </a:moveTo>
                    <a:lnTo>
                      <a:pt x="2209" y="471"/>
                    </a:lnTo>
                    <a:lnTo>
                      <a:pt x="1684" y="1448"/>
                    </a:lnTo>
                    <a:lnTo>
                      <a:pt x="634" y="2860"/>
                    </a:lnTo>
                    <a:lnTo>
                      <a:pt x="1" y="3657"/>
                    </a:lnTo>
                    <a:lnTo>
                      <a:pt x="4019" y="6679"/>
                    </a:lnTo>
                    <a:lnTo>
                      <a:pt x="4942" y="5448"/>
                    </a:lnTo>
                    <a:lnTo>
                      <a:pt x="6390" y="3222"/>
                    </a:lnTo>
                    <a:lnTo>
                      <a:pt x="6933" y="2082"/>
                    </a:lnTo>
                    <a:lnTo>
                      <a:pt x="7204" y="1340"/>
                    </a:lnTo>
                    <a:lnTo>
                      <a:pt x="7277" y="996"/>
                    </a:lnTo>
                    <a:lnTo>
                      <a:pt x="2336" y="0"/>
                    </a:lnTo>
                    <a:close/>
                  </a:path>
                </a:pathLst>
              </a:custGeom>
              <a:solidFill>
                <a:srgbClr val="808BC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102" name="Google Shape;1726;p46"/>
              <p:cNvSpPr/>
              <p:nvPr/>
            </p:nvSpPr>
            <p:spPr>
              <a:xfrm>
                <a:off x="3891439" y="3145857"/>
                <a:ext cx="243816" cy="224279"/>
              </a:xfrm>
              <a:custGeom>
                <a:avLst/>
                <a:gdLst/>
                <a:ahLst/>
                <a:cxnLst/>
                <a:rect l="l" t="t" r="r" b="b"/>
                <a:pathLst>
                  <a:path w="7675" h="7060" extrusionOk="0">
                    <a:moveTo>
                      <a:pt x="2444" y="0"/>
                    </a:moveTo>
                    <a:lnTo>
                      <a:pt x="2408" y="145"/>
                    </a:lnTo>
                    <a:lnTo>
                      <a:pt x="2317" y="507"/>
                    </a:lnTo>
                    <a:lnTo>
                      <a:pt x="1955" y="1249"/>
                    </a:lnTo>
                    <a:lnTo>
                      <a:pt x="1195" y="2353"/>
                    </a:lnTo>
                    <a:lnTo>
                      <a:pt x="652" y="3041"/>
                    </a:lnTo>
                    <a:lnTo>
                      <a:pt x="344" y="3403"/>
                    </a:lnTo>
                    <a:lnTo>
                      <a:pt x="91" y="3747"/>
                    </a:lnTo>
                    <a:lnTo>
                      <a:pt x="0" y="3856"/>
                    </a:lnTo>
                    <a:lnTo>
                      <a:pt x="1539" y="5014"/>
                    </a:lnTo>
                    <a:lnTo>
                      <a:pt x="1720" y="4761"/>
                    </a:lnTo>
                    <a:lnTo>
                      <a:pt x="417" y="3801"/>
                    </a:lnTo>
                    <a:lnTo>
                      <a:pt x="634" y="3530"/>
                    </a:lnTo>
                    <a:lnTo>
                      <a:pt x="887" y="3222"/>
                    </a:lnTo>
                    <a:lnTo>
                      <a:pt x="1412" y="2570"/>
                    </a:lnTo>
                    <a:lnTo>
                      <a:pt x="2172" y="1466"/>
                    </a:lnTo>
                    <a:lnTo>
                      <a:pt x="2553" y="724"/>
                    </a:lnTo>
                    <a:lnTo>
                      <a:pt x="2679" y="362"/>
                    </a:lnTo>
                    <a:lnTo>
                      <a:pt x="7313" y="1285"/>
                    </a:lnTo>
                    <a:lnTo>
                      <a:pt x="7114" y="1955"/>
                    </a:lnTo>
                    <a:lnTo>
                      <a:pt x="6444" y="3367"/>
                    </a:lnTo>
                    <a:lnTo>
                      <a:pt x="5087" y="5467"/>
                    </a:lnTo>
                    <a:lnTo>
                      <a:pt x="4218" y="6643"/>
                    </a:lnTo>
                    <a:lnTo>
                      <a:pt x="2878" y="5629"/>
                    </a:lnTo>
                    <a:lnTo>
                      <a:pt x="2697" y="5883"/>
                    </a:lnTo>
                    <a:lnTo>
                      <a:pt x="4272" y="7059"/>
                    </a:lnTo>
                    <a:lnTo>
                      <a:pt x="4435" y="6860"/>
                    </a:lnTo>
                    <a:lnTo>
                      <a:pt x="5358" y="5629"/>
                    </a:lnTo>
                    <a:lnTo>
                      <a:pt x="6770" y="3403"/>
                    </a:lnTo>
                    <a:lnTo>
                      <a:pt x="7313" y="2281"/>
                    </a:lnTo>
                    <a:lnTo>
                      <a:pt x="7566" y="1557"/>
                    </a:lnTo>
                    <a:lnTo>
                      <a:pt x="7639" y="1195"/>
                    </a:lnTo>
                    <a:lnTo>
                      <a:pt x="7675" y="1050"/>
                    </a:lnTo>
                    <a:lnTo>
                      <a:pt x="2444" y="0"/>
                    </a:ln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103" name="Google Shape;1727;p46"/>
              <p:cNvSpPr/>
              <p:nvPr/>
            </p:nvSpPr>
            <p:spPr>
              <a:xfrm>
                <a:off x="3891439" y="3145857"/>
                <a:ext cx="243816" cy="224279"/>
              </a:xfrm>
              <a:custGeom>
                <a:avLst/>
                <a:gdLst/>
                <a:ahLst/>
                <a:cxnLst/>
                <a:rect l="l" t="t" r="r" b="b"/>
                <a:pathLst>
                  <a:path w="7675" h="7060" extrusionOk="0">
                    <a:moveTo>
                      <a:pt x="2444" y="0"/>
                    </a:moveTo>
                    <a:lnTo>
                      <a:pt x="2408" y="145"/>
                    </a:lnTo>
                    <a:lnTo>
                      <a:pt x="2317" y="507"/>
                    </a:lnTo>
                    <a:lnTo>
                      <a:pt x="1955" y="1249"/>
                    </a:lnTo>
                    <a:lnTo>
                      <a:pt x="1195" y="2353"/>
                    </a:lnTo>
                    <a:lnTo>
                      <a:pt x="652" y="3041"/>
                    </a:lnTo>
                    <a:lnTo>
                      <a:pt x="344" y="3403"/>
                    </a:lnTo>
                    <a:lnTo>
                      <a:pt x="91" y="3747"/>
                    </a:lnTo>
                    <a:lnTo>
                      <a:pt x="0" y="3856"/>
                    </a:lnTo>
                    <a:lnTo>
                      <a:pt x="4272" y="7059"/>
                    </a:lnTo>
                    <a:lnTo>
                      <a:pt x="4435" y="6860"/>
                    </a:lnTo>
                    <a:lnTo>
                      <a:pt x="5358" y="5629"/>
                    </a:lnTo>
                    <a:lnTo>
                      <a:pt x="6770" y="3403"/>
                    </a:lnTo>
                    <a:lnTo>
                      <a:pt x="7313" y="2281"/>
                    </a:lnTo>
                    <a:lnTo>
                      <a:pt x="7566" y="1557"/>
                    </a:lnTo>
                    <a:lnTo>
                      <a:pt x="7639" y="1195"/>
                    </a:lnTo>
                    <a:lnTo>
                      <a:pt x="7675" y="1050"/>
                    </a:lnTo>
                    <a:lnTo>
                      <a:pt x="5792" y="670"/>
                    </a:lnTo>
                    <a:lnTo>
                      <a:pt x="5720" y="960"/>
                    </a:lnTo>
                    <a:lnTo>
                      <a:pt x="7313" y="1285"/>
                    </a:lnTo>
                    <a:lnTo>
                      <a:pt x="7114" y="1955"/>
                    </a:lnTo>
                    <a:lnTo>
                      <a:pt x="6444" y="3367"/>
                    </a:lnTo>
                    <a:lnTo>
                      <a:pt x="5087" y="5467"/>
                    </a:lnTo>
                    <a:lnTo>
                      <a:pt x="4218" y="6643"/>
                    </a:lnTo>
                    <a:lnTo>
                      <a:pt x="417" y="3801"/>
                    </a:lnTo>
                    <a:lnTo>
                      <a:pt x="634" y="3530"/>
                    </a:lnTo>
                    <a:lnTo>
                      <a:pt x="887" y="3222"/>
                    </a:lnTo>
                    <a:lnTo>
                      <a:pt x="1412" y="2570"/>
                    </a:lnTo>
                    <a:lnTo>
                      <a:pt x="2172" y="1466"/>
                    </a:lnTo>
                    <a:lnTo>
                      <a:pt x="2553" y="724"/>
                    </a:lnTo>
                    <a:lnTo>
                      <a:pt x="2679" y="362"/>
                    </a:lnTo>
                    <a:lnTo>
                      <a:pt x="4381" y="706"/>
                    </a:lnTo>
                    <a:lnTo>
                      <a:pt x="4435" y="398"/>
                    </a:lnTo>
                    <a:lnTo>
                      <a:pt x="2444" y="0"/>
                    </a:lnTo>
                    <a:close/>
                  </a:path>
                </a:pathLst>
              </a:custGeom>
              <a:solidFill>
                <a:srgbClr val="19191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grpSp>
        <p:grpSp>
          <p:nvGrpSpPr>
            <p:cNvPr id="93" name="Google Shape;1728;p46"/>
            <p:cNvGrpSpPr/>
            <p:nvPr/>
          </p:nvGrpSpPr>
          <p:grpSpPr>
            <a:xfrm>
              <a:off x="6514964" y="366569"/>
              <a:ext cx="243816" cy="224279"/>
              <a:chOff x="3891439" y="3145857"/>
              <a:chExt cx="243816" cy="224279"/>
            </a:xfrm>
          </p:grpSpPr>
          <p:sp>
            <p:nvSpPr>
              <p:cNvPr id="98" name="Google Shape;1729;p46"/>
              <p:cNvSpPr/>
              <p:nvPr/>
            </p:nvSpPr>
            <p:spPr>
              <a:xfrm>
                <a:off x="3898333" y="3151607"/>
                <a:ext cx="231172" cy="212207"/>
              </a:xfrm>
              <a:custGeom>
                <a:avLst/>
                <a:gdLst/>
                <a:ahLst/>
                <a:cxnLst/>
                <a:rect l="l" t="t" r="r" b="b"/>
                <a:pathLst>
                  <a:path w="7277" h="6680" extrusionOk="0">
                    <a:moveTo>
                      <a:pt x="2336" y="0"/>
                    </a:moveTo>
                    <a:lnTo>
                      <a:pt x="2209" y="471"/>
                    </a:lnTo>
                    <a:lnTo>
                      <a:pt x="1684" y="1448"/>
                    </a:lnTo>
                    <a:lnTo>
                      <a:pt x="634" y="2860"/>
                    </a:lnTo>
                    <a:lnTo>
                      <a:pt x="1" y="3657"/>
                    </a:lnTo>
                    <a:lnTo>
                      <a:pt x="4019" y="6679"/>
                    </a:lnTo>
                    <a:lnTo>
                      <a:pt x="4942" y="5448"/>
                    </a:lnTo>
                    <a:lnTo>
                      <a:pt x="6390" y="3222"/>
                    </a:lnTo>
                    <a:lnTo>
                      <a:pt x="6933" y="2082"/>
                    </a:lnTo>
                    <a:lnTo>
                      <a:pt x="7204" y="1340"/>
                    </a:lnTo>
                    <a:lnTo>
                      <a:pt x="7277" y="996"/>
                    </a:lnTo>
                    <a:lnTo>
                      <a:pt x="2336" y="0"/>
                    </a:lnTo>
                    <a:close/>
                  </a:path>
                </a:pathLst>
              </a:custGeom>
              <a:solidFill>
                <a:srgbClr val="808BC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99" name="Google Shape;1730;p46"/>
              <p:cNvSpPr/>
              <p:nvPr/>
            </p:nvSpPr>
            <p:spPr>
              <a:xfrm>
                <a:off x="3891439" y="3145857"/>
                <a:ext cx="243816" cy="224279"/>
              </a:xfrm>
              <a:custGeom>
                <a:avLst/>
                <a:gdLst/>
                <a:ahLst/>
                <a:cxnLst/>
                <a:rect l="l" t="t" r="r" b="b"/>
                <a:pathLst>
                  <a:path w="7675" h="7060" extrusionOk="0">
                    <a:moveTo>
                      <a:pt x="2444" y="0"/>
                    </a:moveTo>
                    <a:lnTo>
                      <a:pt x="2408" y="145"/>
                    </a:lnTo>
                    <a:lnTo>
                      <a:pt x="2317" y="507"/>
                    </a:lnTo>
                    <a:lnTo>
                      <a:pt x="1955" y="1249"/>
                    </a:lnTo>
                    <a:lnTo>
                      <a:pt x="1195" y="2353"/>
                    </a:lnTo>
                    <a:lnTo>
                      <a:pt x="652" y="3041"/>
                    </a:lnTo>
                    <a:lnTo>
                      <a:pt x="344" y="3403"/>
                    </a:lnTo>
                    <a:lnTo>
                      <a:pt x="91" y="3747"/>
                    </a:lnTo>
                    <a:lnTo>
                      <a:pt x="0" y="3856"/>
                    </a:lnTo>
                    <a:lnTo>
                      <a:pt x="1539" y="5014"/>
                    </a:lnTo>
                    <a:lnTo>
                      <a:pt x="1720" y="4761"/>
                    </a:lnTo>
                    <a:lnTo>
                      <a:pt x="417" y="3801"/>
                    </a:lnTo>
                    <a:lnTo>
                      <a:pt x="634" y="3530"/>
                    </a:lnTo>
                    <a:lnTo>
                      <a:pt x="887" y="3222"/>
                    </a:lnTo>
                    <a:lnTo>
                      <a:pt x="1412" y="2570"/>
                    </a:lnTo>
                    <a:lnTo>
                      <a:pt x="2172" y="1466"/>
                    </a:lnTo>
                    <a:lnTo>
                      <a:pt x="2553" y="724"/>
                    </a:lnTo>
                    <a:lnTo>
                      <a:pt x="2679" y="362"/>
                    </a:lnTo>
                    <a:lnTo>
                      <a:pt x="7313" y="1285"/>
                    </a:lnTo>
                    <a:lnTo>
                      <a:pt x="7114" y="1955"/>
                    </a:lnTo>
                    <a:lnTo>
                      <a:pt x="6444" y="3367"/>
                    </a:lnTo>
                    <a:lnTo>
                      <a:pt x="5087" y="5467"/>
                    </a:lnTo>
                    <a:lnTo>
                      <a:pt x="4218" y="6643"/>
                    </a:lnTo>
                    <a:lnTo>
                      <a:pt x="2878" y="5629"/>
                    </a:lnTo>
                    <a:lnTo>
                      <a:pt x="2697" y="5883"/>
                    </a:lnTo>
                    <a:lnTo>
                      <a:pt x="4272" y="7059"/>
                    </a:lnTo>
                    <a:lnTo>
                      <a:pt x="4435" y="6860"/>
                    </a:lnTo>
                    <a:lnTo>
                      <a:pt x="5358" y="5629"/>
                    </a:lnTo>
                    <a:lnTo>
                      <a:pt x="6770" y="3403"/>
                    </a:lnTo>
                    <a:lnTo>
                      <a:pt x="7313" y="2281"/>
                    </a:lnTo>
                    <a:lnTo>
                      <a:pt x="7566" y="1557"/>
                    </a:lnTo>
                    <a:lnTo>
                      <a:pt x="7639" y="1195"/>
                    </a:lnTo>
                    <a:lnTo>
                      <a:pt x="7675" y="1050"/>
                    </a:lnTo>
                    <a:lnTo>
                      <a:pt x="2444" y="0"/>
                    </a:ln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100" name="Google Shape;1731;p46"/>
              <p:cNvSpPr/>
              <p:nvPr/>
            </p:nvSpPr>
            <p:spPr>
              <a:xfrm>
                <a:off x="3891439" y="3145857"/>
                <a:ext cx="243816" cy="224279"/>
              </a:xfrm>
              <a:custGeom>
                <a:avLst/>
                <a:gdLst/>
                <a:ahLst/>
                <a:cxnLst/>
                <a:rect l="l" t="t" r="r" b="b"/>
                <a:pathLst>
                  <a:path w="7675" h="7060" extrusionOk="0">
                    <a:moveTo>
                      <a:pt x="2444" y="0"/>
                    </a:moveTo>
                    <a:lnTo>
                      <a:pt x="2408" y="145"/>
                    </a:lnTo>
                    <a:lnTo>
                      <a:pt x="2317" y="507"/>
                    </a:lnTo>
                    <a:lnTo>
                      <a:pt x="1955" y="1249"/>
                    </a:lnTo>
                    <a:lnTo>
                      <a:pt x="1195" y="2353"/>
                    </a:lnTo>
                    <a:lnTo>
                      <a:pt x="652" y="3041"/>
                    </a:lnTo>
                    <a:lnTo>
                      <a:pt x="344" y="3403"/>
                    </a:lnTo>
                    <a:lnTo>
                      <a:pt x="91" y="3747"/>
                    </a:lnTo>
                    <a:lnTo>
                      <a:pt x="0" y="3856"/>
                    </a:lnTo>
                    <a:lnTo>
                      <a:pt x="4272" y="7059"/>
                    </a:lnTo>
                    <a:lnTo>
                      <a:pt x="4435" y="6860"/>
                    </a:lnTo>
                    <a:lnTo>
                      <a:pt x="5358" y="5629"/>
                    </a:lnTo>
                    <a:lnTo>
                      <a:pt x="6770" y="3403"/>
                    </a:lnTo>
                    <a:lnTo>
                      <a:pt x="7313" y="2281"/>
                    </a:lnTo>
                    <a:lnTo>
                      <a:pt x="7566" y="1557"/>
                    </a:lnTo>
                    <a:lnTo>
                      <a:pt x="7639" y="1195"/>
                    </a:lnTo>
                    <a:lnTo>
                      <a:pt x="7675" y="1050"/>
                    </a:lnTo>
                    <a:lnTo>
                      <a:pt x="5792" y="670"/>
                    </a:lnTo>
                    <a:lnTo>
                      <a:pt x="5720" y="960"/>
                    </a:lnTo>
                    <a:lnTo>
                      <a:pt x="7313" y="1285"/>
                    </a:lnTo>
                    <a:lnTo>
                      <a:pt x="7114" y="1955"/>
                    </a:lnTo>
                    <a:lnTo>
                      <a:pt x="6444" y="3367"/>
                    </a:lnTo>
                    <a:lnTo>
                      <a:pt x="5087" y="5467"/>
                    </a:lnTo>
                    <a:lnTo>
                      <a:pt x="4218" y="6643"/>
                    </a:lnTo>
                    <a:lnTo>
                      <a:pt x="417" y="3801"/>
                    </a:lnTo>
                    <a:lnTo>
                      <a:pt x="634" y="3530"/>
                    </a:lnTo>
                    <a:lnTo>
                      <a:pt x="887" y="3222"/>
                    </a:lnTo>
                    <a:lnTo>
                      <a:pt x="1412" y="2570"/>
                    </a:lnTo>
                    <a:lnTo>
                      <a:pt x="2172" y="1466"/>
                    </a:lnTo>
                    <a:lnTo>
                      <a:pt x="2553" y="724"/>
                    </a:lnTo>
                    <a:lnTo>
                      <a:pt x="2679" y="362"/>
                    </a:lnTo>
                    <a:lnTo>
                      <a:pt x="4381" y="706"/>
                    </a:lnTo>
                    <a:lnTo>
                      <a:pt x="4435" y="398"/>
                    </a:lnTo>
                    <a:lnTo>
                      <a:pt x="2444" y="0"/>
                    </a:lnTo>
                    <a:close/>
                  </a:path>
                </a:pathLst>
              </a:custGeom>
              <a:solidFill>
                <a:srgbClr val="19191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grpSp>
        <p:grpSp>
          <p:nvGrpSpPr>
            <p:cNvPr id="94" name="Google Shape;1732;p46"/>
            <p:cNvGrpSpPr/>
            <p:nvPr/>
          </p:nvGrpSpPr>
          <p:grpSpPr>
            <a:xfrm>
              <a:off x="8592639" y="2483761"/>
              <a:ext cx="224850" cy="211032"/>
              <a:chOff x="4373289" y="3282711"/>
              <a:chExt cx="224850" cy="211032"/>
            </a:xfrm>
          </p:grpSpPr>
          <p:sp>
            <p:nvSpPr>
              <p:cNvPr id="95" name="Google Shape;1733;p46"/>
              <p:cNvSpPr/>
              <p:nvPr/>
            </p:nvSpPr>
            <p:spPr>
              <a:xfrm>
                <a:off x="4379039" y="3288461"/>
                <a:ext cx="213922" cy="198960"/>
              </a:xfrm>
              <a:custGeom>
                <a:avLst/>
                <a:gdLst/>
                <a:ahLst/>
                <a:cxnLst/>
                <a:rect l="l" t="t" r="r" b="b"/>
                <a:pathLst>
                  <a:path w="6734" h="6263" extrusionOk="0">
                    <a:moveTo>
                      <a:pt x="1792" y="0"/>
                    </a:moveTo>
                    <a:lnTo>
                      <a:pt x="1666" y="543"/>
                    </a:lnTo>
                    <a:lnTo>
                      <a:pt x="1249" y="1647"/>
                    </a:lnTo>
                    <a:lnTo>
                      <a:pt x="489" y="3385"/>
                    </a:lnTo>
                    <a:lnTo>
                      <a:pt x="0" y="4670"/>
                    </a:lnTo>
                    <a:lnTo>
                      <a:pt x="4779" y="6263"/>
                    </a:lnTo>
                    <a:lnTo>
                      <a:pt x="5304" y="4815"/>
                    </a:lnTo>
                    <a:lnTo>
                      <a:pt x="6136" y="2860"/>
                    </a:lnTo>
                    <a:lnTo>
                      <a:pt x="6589" y="1611"/>
                    </a:lnTo>
                    <a:lnTo>
                      <a:pt x="6734" y="996"/>
                    </a:lnTo>
                    <a:lnTo>
                      <a:pt x="1792" y="0"/>
                    </a:lnTo>
                    <a:close/>
                  </a:path>
                </a:pathLst>
              </a:custGeom>
              <a:solidFill>
                <a:srgbClr val="FF796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96" name="Google Shape;1734;p46"/>
              <p:cNvSpPr/>
              <p:nvPr/>
            </p:nvSpPr>
            <p:spPr>
              <a:xfrm>
                <a:off x="4373289" y="3282711"/>
                <a:ext cx="224850" cy="211032"/>
              </a:xfrm>
              <a:custGeom>
                <a:avLst/>
                <a:gdLst/>
                <a:ahLst/>
                <a:cxnLst/>
                <a:rect l="l" t="t" r="r" b="b"/>
                <a:pathLst>
                  <a:path w="7078" h="6643" extrusionOk="0">
                    <a:moveTo>
                      <a:pt x="1847" y="0"/>
                    </a:moveTo>
                    <a:lnTo>
                      <a:pt x="1829" y="145"/>
                    </a:lnTo>
                    <a:lnTo>
                      <a:pt x="1666" y="760"/>
                    </a:lnTo>
                    <a:lnTo>
                      <a:pt x="1177" y="2027"/>
                    </a:lnTo>
                    <a:lnTo>
                      <a:pt x="887" y="2697"/>
                    </a:lnTo>
                    <a:lnTo>
                      <a:pt x="453" y="3711"/>
                    </a:lnTo>
                    <a:lnTo>
                      <a:pt x="37" y="4815"/>
                    </a:lnTo>
                    <a:lnTo>
                      <a:pt x="0" y="4960"/>
                    </a:lnTo>
                    <a:lnTo>
                      <a:pt x="5050" y="6643"/>
                    </a:lnTo>
                    <a:lnTo>
                      <a:pt x="5105" y="6498"/>
                    </a:lnTo>
                    <a:lnTo>
                      <a:pt x="5539" y="5304"/>
                    </a:lnTo>
                    <a:lnTo>
                      <a:pt x="5992" y="4199"/>
                    </a:lnTo>
                    <a:lnTo>
                      <a:pt x="6336" y="3439"/>
                    </a:lnTo>
                    <a:lnTo>
                      <a:pt x="6879" y="1937"/>
                    </a:lnTo>
                    <a:lnTo>
                      <a:pt x="7060" y="1195"/>
                    </a:lnTo>
                    <a:lnTo>
                      <a:pt x="7078" y="1050"/>
                    </a:lnTo>
                    <a:lnTo>
                      <a:pt x="5286" y="688"/>
                    </a:lnTo>
                    <a:lnTo>
                      <a:pt x="5231" y="978"/>
                    </a:lnTo>
                    <a:lnTo>
                      <a:pt x="6734" y="1285"/>
                    </a:lnTo>
                    <a:lnTo>
                      <a:pt x="6553" y="1973"/>
                    </a:lnTo>
                    <a:lnTo>
                      <a:pt x="6028" y="3367"/>
                    </a:lnTo>
                    <a:lnTo>
                      <a:pt x="5720" y="4091"/>
                    </a:lnTo>
                    <a:lnTo>
                      <a:pt x="5286" y="5141"/>
                    </a:lnTo>
                    <a:lnTo>
                      <a:pt x="4869" y="6263"/>
                    </a:lnTo>
                    <a:lnTo>
                      <a:pt x="381" y="4761"/>
                    </a:lnTo>
                    <a:lnTo>
                      <a:pt x="761" y="3747"/>
                    </a:lnTo>
                    <a:lnTo>
                      <a:pt x="1177" y="2806"/>
                    </a:lnTo>
                    <a:lnTo>
                      <a:pt x="1448" y="2190"/>
                    </a:lnTo>
                    <a:lnTo>
                      <a:pt x="1919" y="959"/>
                    </a:lnTo>
                    <a:lnTo>
                      <a:pt x="2082" y="362"/>
                    </a:lnTo>
                    <a:lnTo>
                      <a:pt x="3602" y="652"/>
                    </a:lnTo>
                    <a:lnTo>
                      <a:pt x="3657" y="362"/>
                    </a:lnTo>
                    <a:lnTo>
                      <a:pt x="1847" y="0"/>
                    </a:ln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97" name="Google Shape;1735;p46"/>
              <p:cNvSpPr/>
              <p:nvPr/>
            </p:nvSpPr>
            <p:spPr>
              <a:xfrm>
                <a:off x="4373289" y="3282711"/>
                <a:ext cx="224850" cy="211032"/>
              </a:xfrm>
              <a:custGeom>
                <a:avLst/>
                <a:gdLst/>
                <a:ahLst/>
                <a:cxnLst/>
                <a:rect l="l" t="t" r="r" b="b"/>
                <a:pathLst>
                  <a:path w="7078" h="6643" extrusionOk="0">
                    <a:moveTo>
                      <a:pt x="1847" y="0"/>
                    </a:moveTo>
                    <a:lnTo>
                      <a:pt x="1829" y="145"/>
                    </a:lnTo>
                    <a:lnTo>
                      <a:pt x="1666" y="760"/>
                    </a:lnTo>
                    <a:lnTo>
                      <a:pt x="1177" y="2027"/>
                    </a:lnTo>
                    <a:lnTo>
                      <a:pt x="887" y="2697"/>
                    </a:lnTo>
                    <a:lnTo>
                      <a:pt x="453" y="3711"/>
                    </a:lnTo>
                    <a:lnTo>
                      <a:pt x="37" y="4815"/>
                    </a:lnTo>
                    <a:lnTo>
                      <a:pt x="0" y="4960"/>
                    </a:lnTo>
                    <a:lnTo>
                      <a:pt x="2100" y="5647"/>
                    </a:lnTo>
                    <a:lnTo>
                      <a:pt x="2191" y="5376"/>
                    </a:lnTo>
                    <a:lnTo>
                      <a:pt x="381" y="4761"/>
                    </a:lnTo>
                    <a:lnTo>
                      <a:pt x="761" y="3747"/>
                    </a:lnTo>
                    <a:lnTo>
                      <a:pt x="1177" y="2806"/>
                    </a:lnTo>
                    <a:lnTo>
                      <a:pt x="1448" y="2190"/>
                    </a:lnTo>
                    <a:lnTo>
                      <a:pt x="1919" y="959"/>
                    </a:lnTo>
                    <a:lnTo>
                      <a:pt x="2082" y="362"/>
                    </a:lnTo>
                    <a:lnTo>
                      <a:pt x="6734" y="1285"/>
                    </a:lnTo>
                    <a:lnTo>
                      <a:pt x="6553" y="1973"/>
                    </a:lnTo>
                    <a:lnTo>
                      <a:pt x="6028" y="3367"/>
                    </a:lnTo>
                    <a:lnTo>
                      <a:pt x="5720" y="4091"/>
                    </a:lnTo>
                    <a:lnTo>
                      <a:pt x="5286" y="5141"/>
                    </a:lnTo>
                    <a:lnTo>
                      <a:pt x="4869" y="6263"/>
                    </a:lnTo>
                    <a:lnTo>
                      <a:pt x="3494" y="5792"/>
                    </a:lnTo>
                    <a:lnTo>
                      <a:pt x="3403" y="6082"/>
                    </a:lnTo>
                    <a:lnTo>
                      <a:pt x="5050" y="6643"/>
                    </a:lnTo>
                    <a:lnTo>
                      <a:pt x="5105" y="6498"/>
                    </a:lnTo>
                    <a:lnTo>
                      <a:pt x="5539" y="5304"/>
                    </a:lnTo>
                    <a:lnTo>
                      <a:pt x="5992" y="4199"/>
                    </a:lnTo>
                    <a:lnTo>
                      <a:pt x="6336" y="3439"/>
                    </a:lnTo>
                    <a:lnTo>
                      <a:pt x="6879" y="1937"/>
                    </a:lnTo>
                    <a:lnTo>
                      <a:pt x="7060" y="1195"/>
                    </a:lnTo>
                    <a:lnTo>
                      <a:pt x="7078" y="1050"/>
                    </a:lnTo>
                    <a:lnTo>
                      <a:pt x="1847" y="0"/>
                    </a:lnTo>
                    <a:close/>
                  </a:path>
                </a:pathLst>
              </a:custGeom>
              <a:solidFill>
                <a:srgbClr val="19191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grpSp>
      </p:grpSp>
      <p:grpSp>
        <p:nvGrpSpPr>
          <p:cNvPr id="110" name="Google Shape;1706;p46"/>
          <p:cNvGrpSpPr/>
          <p:nvPr/>
        </p:nvGrpSpPr>
        <p:grpSpPr>
          <a:xfrm>
            <a:off x="7803395" y="3277453"/>
            <a:ext cx="834231" cy="922627"/>
            <a:chOff x="5304032" y="2554240"/>
            <a:chExt cx="625673" cy="691970"/>
          </a:xfrm>
        </p:grpSpPr>
        <p:grpSp>
          <p:nvGrpSpPr>
            <p:cNvPr id="111" name="Google Shape;1707;p46"/>
            <p:cNvGrpSpPr/>
            <p:nvPr/>
          </p:nvGrpSpPr>
          <p:grpSpPr>
            <a:xfrm>
              <a:off x="5304032" y="2554240"/>
              <a:ext cx="232919" cy="246103"/>
              <a:chOff x="3996082" y="3436815"/>
              <a:chExt cx="232919" cy="246103"/>
            </a:xfrm>
          </p:grpSpPr>
          <p:sp>
            <p:nvSpPr>
              <p:cNvPr id="116" name="Google Shape;1708;p46"/>
              <p:cNvSpPr/>
              <p:nvPr/>
            </p:nvSpPr>
            <p:spPr>
              <a:xfrm>
                <a:off x="4002975" y="3443137"/>
                <a:ext cx="219132" cy="233459"/>
              </a:xfrm>
              <a:custGeom>
                <a:avLst/>
                <a:gdLst/>
                <a:ahLst/>
                <a:cxnLst/>
                <a:rect l="l" t="t" r="r" b="b"/>
                <a:pathLst>
                  <a:path w="6898" h="7349" extrusionOk="0">
                    <a:moveTo>
                      <a:pt x="1" y="3023"/>
                    </a:moveTo>
                    <a:lnTo>
                      <a:pt x="743" y="4073"/>
                    </a:lnTo>
                    <a:lnTo>
                      <a:pt x="1956" y="5738"/>
                    </a:lnTo>
                    <a:lnTo>
                      <a:pt x="2861" y="6842"/>
                    </a:lnTo>
                    <a:lnTo>
                      <a:pt x="3349" y="7349"/>
                    </a:lnTo>
                    <a:lnTo>
                      <a:pt x="6897" y="3783"/>
                    </a:lnTo>
                    <a:lnTo>
                      <a:pt x="6481" y="3331"/>
                    </a:lnTo>
                    <a:lnTo>
                      <a:pt x="5702" y="2389"/>
                    </a:lnTo>
                    <a:lnTo>
                      <a:pt x="4671" y="905"/>
                    </a:lnTo>
                    <a:lnTo>
                      <a:pt x="4019" y="0"/>
                    </a:lnTo>
                    <a:lnTo>
                      <a:pt x="1" y="3023"/>
                    </a:lnTo>
                    <a:close/>
                  </a:path>
                </a:pathLst>
              </a:custGeom>
              <a:solidFill>
                <a:srgbClr val="FEAC3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117" name="Google Shape;1709;p46"/>
              <p:cNvSpPr/>
              <p:nvPr/>
            </p:nvSpPr>
            <p:spPr>
              <a:xfrm>
                <a:off x="3996082" y="3436815"/>
                <a:ext cx="232919" cy="246103"/>
              </a:xfrm>
              <a:custGeom>
                <a:avLst/>
                <a:gdLst/>
                <a:ahLst/>
                <a:cxnLst/>
                <a:rect l="l" t="t" r="r" b="b"/>
                <a:pathLst>
                  <a:path w="7332" h="7747" extrusionOk="0">
                    <a:moveTo>
                      <a:pt x="4272" y="0"/>
                    </a:moveTo>
                    <a:lnTo>
                      <a:pt x="1" y="3204"/>
                    </a:lnTo>
                    <a:lnTo>
                      <a:pt x="91" y="3312"/>
                    </a:lnTo>
                    <a:lnTo>
                      <a:pt x="507" y="3892"/>
                    </a:lnTo>
                    <a:lnTo>
                      <a:pt x="942" y="4489"/>
                    </a:lnTo>
                    <a:lnTo>
                      <a:pt x="1521" y="5303"/>
                    </a:lnTo>
                    <a:lnTo>
                      <a:pt x="2752" y="6896"/>
                    </a:lnTo>
                    <a:lnTo>
                      <a:pt x="3458" y="7656"/>
                    </a:lnTo>
                    <a:lnTo>
                      <a:pt x="3566" y="7747"/>
                    </a:lnTo>
                    <a:lnTo>
                      <a:pt x="7331" y="3982"/>
                    </a:lnTo>
                    <a:lnTo>
                      <a:pt x="7223" y="3873"/>
                    </a:lnTo>
                    <a:lnTo>
                      <a:pt x="6680" y="3294"/>
                    </a:lnTo>
                    <a:lnTo>
                      <a:pt x="6119" y="2588"/>
                    </a:lnTo>
                    <a:lnTo>
                      <a:pt x="5883" y="2769"/>
                    </a:lnTo>
                    <a:lnTo>
                      <a:pt x="6408" y="3439"/>
                    </a:lnTo>
                    <a:lnTo>
                      <a:pt x="6915" y="3982"/>
                    </a:lnTo>
                    <a:lnTo>
                      <a:pt x="3566" y="7331"/>
                    </a:lnTo>
                    <a:lnTo>
                      <a:pt x="2897" y="6625"/>
                    </a:lnTo>
                    <a:lnTo>
                      <a:pt x="1738" y="5086"/>
                    </a:lnTo>
                    <a:lnTo>
                      <a:pt x="1177" y="4308"/>
                    </a:lnTo>
                    <a:lnTo>
                      <a:pt x="797" y="3765"/>
                    </a:lnTo>
                    <a:lnTo>
                      <a:pt x="435" y="3258"/>
                    </a:lnTo>
                    <a:lnTo>
                      <a:pt x="4218" y="416"/>
                    </a:lnTo>
                    <a:lnTo>
                      <a:pt x="4562" y="887"/>
                    </a:lnTo>
                    <a:lnTo>
                      <a:pt x="4906" y="1412"/>
                    </a:lnTo>
                    <a:lnTo>
                      <a:pt x="5105" y="1683"/>
                    </a:lnTo>
                    <a:lnTo>
                      <a:pt x="5340" y="1502"/>
                    </a:lnTo>
                    <a:lnTo>
                      <a:pt x="5159" y="1231"/>
                    </a:lnTo>
                    <a:lnTo>
                      <a:pt x="4761" y="652"/>
                    </a:lnTo>
                    <a:lnTo>
                      <a:pt x="4363" y="109"/>
                    </a:lnTo>
                    <a:lnTo>
                      <a:pt x="4272" y="0"/>
                    </a:ln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118" name="Google Shape;1710;p46"/>
              <p:cNvSpPr/>
              <p:nvPr/>
            </p:nvSpPr>
            <p:spPr>
              <a:xfrm>
                <a:off x="3996082" y="3436815"/>
                <a:ext cx="232919" cy="246103"/>
              </a:xfrm>
              <a:custGeom>
                <a:avLst/>
                <a:gdLst/>
                <a:ahLst/>
                <a:cxnLst/>
                <a:rect l="l" t="t" r="r" b="b"/>
                <a:pathLst>
                  <a:path w="7332" h="7747" extrusionOk="0">
                    <a:moveTo>
                      <a:pt x="4272" y="0"/>
                    </a:moveTo>
                    <a:lnTo>
                      <a:pt x="1" y="3204"/>
                    </a:lnTo>
                    <a:lnTo>
                      <a:pt x="91" y="3312"/>
                    </a:lnTo>
                    <a:lnTo>
                      <a:pt x="507" y="3892"/>
                    </a:lnTo>
                    <a:lnTo>
                      <a:pt x="942" y="4489"/>
                    </a:lnTo>
                    <a:lnTo>
                      <a:pt x="1521" y="5303"/>
                    </a:lnTo>
                    <a:lnTo>
                      <a:pt x="2752" y="6896"/>
                    </a:lnTo>
                    <a:lnTo>
                      <a:pt x="3458" y="7656"/>
                    </a:lnTo>
                    <a:lnTo>
                      <a:pt x="3566" y="7747"/>
                    </a:lnTo>
                    <a:lnTo>
                      <a:pt x="4960" y="6353"/>
                    </a:lnTo>
                    <a:lnTo>
                      <a:pt x="4743" y="6136"/>
                    </a:lnTo>
                    <a:lnTo>
                      <a:pt x="3566" y="7331"/>
                    </a:lnTo>
                    <a:lnTo>
                      <a:pt x="2897" y="6625"/>
                    </a:lnTo>
                    <a:lnTo>
                      <a:pt x="1738" y="5086"/>
                    </a:lnTo>
                    <a:lnTo>
                      <a:pt x="1177" y="4308"/>
                    </a:lnTo>
                    <a:lnTo>
                      <a:pt x="797" y="3765"/>
                    </a:lnTo>
                    <a:lnTo>
                      <a:pt x="435" y="3258"/>
                    </a:lnTo>
                    <a:lnTo>
                      <a:pt x="4218" y="416"/>
                    </a:lnTo>
                    <a:lnTo>
                      <a:pt x="4562" y="887"/>
                    </a:lnTo>
                    <a:lnTo>
                      <a:pt x="4906" y="1412"/>
                    </a:lnTo>
                    <a:lnTo>
                      <a:pt x="5105" y="1683"/>
                    </a:lnTo>
                    <a:lnTo>
                      <a:pt x="5467" y="2208"/>
                    </a:lnTo>
                    <a:lnTo>
                      <a:pt x="5883" y="2769"/>
                    </a:lnTo>
                    <a:lnTo>
                      <a:pt x="6408" y="3439"/>
                    </a:lnTo>
                    <a:lnTo>
                      <a:pt x="6915" y="3982"/>
                    </a:lnTo>
                    <a:lnTo>
                      <a:pt x="5811" y="5086"/>
                    </a:lnTo>
                    <a:lnTo>
                      <a:pt x="6028" y="5285"/>
                    </a:lnTo>
                    <a:lnTo>
                      <a:pt x="7331" y="3982"/>
                    </a:lnTo>
                    <a:lnTo>
                      <a:pt x="7223" y="3873"/>
                    </a:lnTo>
                    <a:lnTo>
                      <a:pt x="6680" y="3294"/>
                    </a:lnTo>
                    <a:lnTo>
                      <a:pt x="6119" y="2588"/>
                    </a:lnTo>
                    <a:lnTo>
                      <a:pt x="5720" y="2027"/>
                    </a:lnTo>
                    <a:lnTo>
                      <a:pt x="5340" y="1502"/>
                    </a:lnTo>
                    <a:lnTo>
                      <a:pt x="5159" y="1231"/>
                    </a:lnTo>
                    <a:lnTo>
                      <a:pt x="4761" y="652"/>
                    </a:lnTo>
                    <a:lnTo>
                      <a:pt x="4363" y="109"/>
                    </a:lnTo>
                    <a:lnTo>
                      <a:pt x="4272" y="0"/>
                    </a:lnTo>
                    <a:close/>
                  </a:path>
                </a:pathLst>
              </a:custGeom>
              <a:solidFill>
                <a:srgbClr val="19191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grpSp>
        <p:grpSp>
          <p:nvGrpSpPr>
            <p:cNvPr id="112" name="Google Shape;1711;p46"/>
            <p:cNvGrpSpPr/>
            <p:nvPr/>
          </p:nvGrpSpPr>
          <p:grpSpPr>
            <a:xfrm>
              <a:off x="5685889" y="3021932"/>
              <a:ext cx="243816" cy="224279"/>
              <a:chOff x="3891439" y="3145857"/>
              <a:chExt cx="243816" cy="224279"/>
            </a:xfrm>
          </p:grpSpPr>
          <p:sp>
            <p:nvSpPr>
              <p:cNvPr id="113" name="Google Shape;1712;p46"/>
              <p:cNvSpPr/>
              <p:nvPr/>
            </p:nvSpPr>
            <p:spPr>
              <a:xfrm>
                <a:off x="3898333" y="3151607"/>
                <a:ext cx="231172" cy="212207"/>
              </a:xfrm>
              <a:custGeom>
                <a:avLst/>
                <a:gdLst/>
                <a:ahLst/>
                <a:cxnLst/>
                <a:rect l="l" t="t" r="r" b="b"/>
                <a:pathLst>
                  <a:path w="7277" h="6680" extrusionOk="0">
                    <a:moveTo>
                      <a:pt x="2336" y="0"/>
                    </a:moveTo>
                    <a:lnTo>
                      <a:pt x="2209" y="471"/>
                    </a:lnTo>
                    <a:lnTo>
                      <a:pt x="1684" y="1448"/>
                    </a:lnTo>
                    <a:lnTo>
                      <a:pt x="634" y="2860"/>
                    </a:lnTo>
                    <a:lnTo>
                      <a:pt x="1" y="3657"/>
                    </a:lnTo>
                    <a:lnTo>
                      <a:pt x="4019" y="6679"/>
                    </a:lnTo>
                    <a:lnTo>
                      <a:pt x="4942" y="5448"/>
                    </a:lnTo>
                    <a:lnTo>
                      <a:pt x="6390" y="3222"/>
                    </a:lnTo>
                    <a:lnTo>
                      <a:pt x="6933" y="2082"/>
                    </a:lnTo>
                    <a:lnTo>
                      <a:pt x="7204" y="1340"/>
                    </a:lnTo>
                    <a:lnTo>
                      <a:pt x="7277" y="996"/>
                    </a:lnTo>
                    <a:lnTo>
                      <a:pt x="2336" y="0"/>
                    </a:lnTo>
                    <a:close/>
                  </a:path>
                </a:pathLst>
              </a:custGeom>
              <a:solidFill>
                <a:srgbClr val="808BC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114" name="Google Shape;1713;p46"/>
              <p:cNvSpPr/>
              <p:nvPr/>
            </p:nvSpPr>
            <p:spPr>
              <a:xfrm>
                <a:off x="3891439" y="3145857"/>
                <a:ext cx="243816" cy="224279"/>
              </a:xfrm>
              <a:custGeom>
                <a:avLst/>
                <a:gdLst/>
                <a:ahLst/>
                <a:cxnLst/>
                <a:rect l="l" t="t" r="r" b="b"/>
                <a:pathLst>
                  <a:path w="7675" h="7060" extrusionOk="0">
                    <a:moveTo>
                      <a:pt x="2444" y="0"/>
                    </a:moveTo>
                    <a:lnTo>
                      <a:pt x="2408" y="145"/>
                    </a:lnTo>
                    <a:lnTo>
                      <a:pt x="2317" y="507"/>
                    </a:lnTo>
                    <a:lnTo>
                      <a:pt x="1955" y="1249"/>
                    </a:lnTo>
                    <a:lnTo>
                      <a:pt x="1195" y="2353"/>
                    </a:lnTo>
                    <a:lnTo>
                      <a:pt x="652" y="3041"/>
                    </a:lnTo>
                    <a:lnTo>
                      <a:pt x="344" y="3403"/>
                    </a:lnTo>
                    <a:lnTo>
                      <a:pt x="91" y="3747"/>
                    </a:lnTo>
                    <a:lnTo>
                      <a:pt x="0" y="3856"/>
                    </a:lnTo>
                    <a:lnTo>
                      <a:pt x="1539" y="5014"/>
                    </a:lnTo>
                    <a:lnTo>
                      <a:pt x="1720" y="4761"/>
                    </a:lnTo>
                    <a:lnTo>
                      <a:pt x="417" y="3801"/>
                    </a:lnTo>
                    <a:lnTo>
                      <a:pt x="634" y="3530"/>
                    </a:lnTo>
                    <a:lnTo>
                      <a:pt x="887" y="3222"/>
                    </a:lnTo>
                    <a:lnTo>
                      <a:pt x="1412" y="2570"/>
                    </a:lnTo>
                    <a:lnTo>
                      <a:pt x="2172" y="1466"/>
                    </a:lnTo>
                    <a:lnTo>
                      <a:pt x="2553" y="724"/>
                    </a:lnTo>
                    <a:lnTo>
                      <a:pt x="2679" y="362"/>
                    </a:lnTo>
                    <a:lnTo>
                      <a:pt x="7313" y="1285"/>
                    </a:lnTo>
                    <a:lnTo>
                      <a:pt x="7114" y="1955"/>
                    </a:lnTo>
                    <a:lnTo>
                      <a:pt x="6444" y="3367"/>
                    </a:lnTo>
                    <a:lnTo>
                      <a:pt x="5087" y="5467"/>
                    </a:lnTo>
                    <a:lnTo>
                      <a:pt x="4218" y="6643"/>
                    </a:lnTo>
                    <a:lnTo>
                      <a:pt x="2878" y="5629"/>
                    </a:lnTo>
                    <a:lnTo>
                      <a:pt x="2697" y="5883"/>
                    </a:lnTo>
                    <a:lnTo>
                      <a:pt x="4272" y="7059"/>
                    </a:lnTo>
                    <a:lnTo>
                      <a:pt x="4435" y="6860"/>
                    </a:lnTo>
                    <a:lnTo>
                      <a:pt x="5358" y="5629"/>
                    </a:lnTo>
                    <a:lnTo>
                      <a:pt x="6770" y="3403"/>
                    </a:lnTo>
                    <a:lnTo>
                      <a:pt x="7313" y="2281"/>
                    </a:lnTo>
                    <a:lnTo>
                      <a:pt x="7566" y="1557"/>
                    </a:lnTo>
                    <a:lnTo>
                      <a:pt x="7639" y="1195"/>
                    </a:lnTo>
                    <a:lnTo>
                      <a:pt x="7675" y="1050"/>
                    </a:lnTo>
                    <a:lnTo>
                      <a:pt x="2444" y="0"/>
                    </a:ln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sp>
            <p:nvSpPr>
              <p:cNvPr id="115" name="Google Shape;1714;p46"/>
              <p:cNvSpPr/>
              <p:nvPr/>
            </p:nvSpPr>
            <p:spPr>
              <a:xfrm>
                <a:off x="3891439" y="3145857"/>
                <a:ext cx="243816" cy="224279"/>
              </a:xfrm>
              <a:custGeom>
                <a:avLst/>
                <a:gdLst/>
                <a:ahLst/>
                <a:cxnLst/>
                <a:rect l="l" t="t" r="r" b="b"/>
                <a:pathLst>
                  <a:path w="7675" h="7060" extrusionOk="0">
                    <a:moveTo>
                      <a:pt x="2444" y="0"/>
                    </a:moveTo>
                    <a:lnTo>
                      <a:pt x="2408" y="145"/>
                    </a:lnTo>
                    <a:lnTo>
                      <a:pt x="2317" y="507"/>
                    </a:lnTo>
                    <a:lnTo>
                      <a:pt x="1955" y="1249"/>
                    </a:lnTo>
                    <a:lnTo>
                      <a:pt x="1195" y="2353"/>
                    </a:lnTo>
                    <a:lnTo>
                      <a:pt x="652" y="3041"/>
                    </a:lnTo>
                    <a:lnTo>
                      <a:pt x="344" y="3403"/>
                    </a:lnTo>
                    <a:lnTo>
                      <a:pt x="91" y="3747"/>
                    </a:lnTo>
                    <a:lnTo>
                      <a:pt x="0" y="3856"/>
                    </a:lnTo>
                    <a:lnTo>
                      <a:pt x="4272" y="7059"/>
                    </a:lnTo>
                    <a:lnTo>
                      <a:pt x="4435" y="6860"/>
                    </a:lnTo>
                    <a:lnTo>
                      <a:pt x="5358" y="5629"/>
                    </a:lnTo>
                    <a:lnTo>
                      <a:pt x="6770" y="3403"/>
                    </a:lnTo>
                    <a:lnTo>
                      <a:pt x="7313" y="2281"/>
                    </a:lnTo>
                    <a:lnTo>
                      <a:pt x="7566" y="1557"/>
                    </a:lnTo>
                    <a:lnTo>
                      <a:pt x="7639" y="1195"/>
                    </a:lnTo>
                    <a:lnTo>
                      <a:pt x="7675" y="1050"/>
                    </a:lnTo>
                    <a:lnTo>
                      <a:pt x="5792" y="670"/>
                    </a:lnTo>
                    <a:lnTo>
                      <a:pt x="5720" y="960"/>
                    </a:lnTo>
                    <a:lnTo>
                      <a:pt x="7313" y="1285"/>
                    </a:lnTo>
                    <a:lnTo>
                      <a:pt x="7114" y="1955"/>
                    </a:lnTo>
                    <a:lnTo>
                      <a:pt x="6444" y="3367"/>
                    </a:lnTo>
                    <a:lnTo>
                      <a:pt x="5087" y="5467"/>
                    </a:lnTo>
                    <a:lnTo>
                      <a:pt x="4218" y="6643"/>
                    </a:lnTo>
                    <a:lnTo>
                      <a:pt x="417" y="3801"/>
                    </a:lnTo>
                    <a:lnTo>
                      <a:pt x="634" y="3530"/>
                    </a:lnTo>
                    <a:lnTo>
                      <a:pt x="887" y="3222"/>
                    </a:lnTo>
                    <a:lnTo>
                      <a:pt x="1412" y="2570"/>
                    </a:lnTo>
                    <a:lnTo>
                      <a:pt x="2172" y="1466"/>
                    </a:lnTo>
                    <a:lnTo>
                      <a:pt x="2553" y="724"/>
                    </a:lnTo>
                    <a:lnTo>
                      <a:pt x="2679" y="362"/>
                    </a:lnTo>
                    <a:lnTo>
                      <a:pt x="4381" y="706"/>
                    </a:lnTo>
                    <a:lnTo>
                      <a:pt x="4435" y="398"/>
                    </a:lnTo>
                    <a:lnTo>
                      <a:pt x="2444" y="0"/>
                    </a:lnTo>
                    <a:close/>
                  </a:path>
                </a:pathLst>
              </a:custGeom>
              <a:solidFill>
                <a:srgbClr val="19191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91919"/>
                  </a:solidFill>
                  <a:effectLst/>
                  <a:uLnTx/>
                  <a:uFillTx/>
                  <a:latin typeface="Arial"/>
                  <a:ea typeface="+mn-ea"/>
                  <a:cs typeface="+mn-cs"/>
                </a:endParaRPr>
              </a:p>
            </p:txBody>
          </p:sp>
        </p:grpSp>
      </p:grpSp>
    </p:spTree>
    <p:extLst>
      <p:ext uri="{BB962C8B-B14F-4D97-AF65-F5344CB8AC3E}">
        <p14:creationId xmlns:p14="http://schemas.microsoft.com/office/powerpoint/2010/main" val="26256982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D0E866-3975-4C79-918F-FE2C18DBF3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651" y="1106387"/>
            <a:ext cx="5023736" cy="4243059"/>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BA23A9A6-B80A-4DC8-A49E-A26E32FD6C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2402" y="1097782"/>
            <a:ext cx="5023737" cy="425214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12B84721-2CEE-4EFC-B3F1-BE068E003092}"/>
              </a:ext>
            </a:extLst>
          </p:cNvPr>
          <p:cNvSpPr txBox="1"/>
          <p:nvPr/>
        </p:nvSpPr>
        <p:spPr>
          <a:xfrm>
            <a:off x="2326429" y="5751613"/>
            <a:ext cx="2198885" cy="523220"/>
          </a:xfrm>
          <a:prstGeom prst="rect">
            <a:avLst/>
          </a:prstGeom>
          <a:solidFill>
            <a:srgbClr val="F9D8C9"/>
          </a:solidFill>
          <a:effectLst>
            <a:glow rad="139700">
              <a:schemeClr val="accent3">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6033">
                    <a:lumMod val="75000"/>
                  </a:srgbClr>
                </a:solidFill>
                <a:effectLst/>
                <a:uLnTx/>
                <a:uFillTx/>
                <a:latin typeface="Times New Roman" panose="02020603050405020304" pitchFamily="18" charset="0"/>
                <a:ea typeface="+mn-ea"/>
                <a:cs typeface="Times New Roman" panose="02020603050405020304" pitchFamily="18" charset="0"/>
              </a:rPr>
              <a:t>DI SẢN</a:t>
            </a:r>
          </a:p>
        </p:txBody>
      </p:sp>
      <p:sp>
        <p:nvSpPr>
          <p:cNvPr id="7" name="TextBox 6">
            <a:extLst>
              <a:ext uri="{FF2B5EF4-FFF2-40B4-BE49-F238E27FC236}">
                <a16:creationId xmlns:a16="http://schemas.microsoft.com/office/drawing/2014/main" id="{8116547E-8864-4F9F-B87A-6453BA388DC7}"/>
              </a:ext>
            </a:extLst>
          </p:cNvPr>
          <p:cNvSpPr txBox="1"/>
          <p:nvPr/>
        </p:nvSpPr>
        <p:spPr>
          <a:xfrm>
            <a:off x="7891180" y="5759659"/>
            <a:ext cx="2198885" cy="523220"/>
          </a:xfrm>
          <a:prstGeom prst="rect">
            <a:avLst/>
          </a:prstGeom>
          <a:solidFill>
            <a:srgbClr val="F9D8C9"/>
          </a:solidFill>
          <a:effectLst>
            <a:glow rad="139700">
              <a:schemeClr val="accent3">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6033">
                    <a:lumMod val="75000"/>
                  </a:srgbClr>
                </a:solidFill>
                <a:effectLst/>
                <a:uLnTx/>
                <a:uFillTx/>
                <a:latin typeface="Times New Roman" panose="02020603050405020304" pitchFamily="18" charset="0"/>
                <a:ea typeface="+mn-ea"/>
                <a:cs typeface="Times New Roman" panose="02020603050405020304" pitchFamily="18" charset="0"/>
              </a:rPr>
              <a:t>KẾT NỐI</a:t>
            </a:r>
          </a:p>
        </p:txBody>
      </p:sp>
    </p:spTree>
    <p:extLst>
      <p:ext uri="{BB962C8B-B14F-4D97-AF65-F5344CB8AC3E}">
        <p14:creationId xmlns:p14="http://schemas.microsoft.com/office/powerpoint/2010/main" val="2230718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B9372B-661B-4317-B3CB-9CF742F6723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7200"/>
                    </a14:imgEffect>
                    <a14:imgEffect>
                      <a14:saturation sat="400000"/>
                    </a14:imgEffect>
                  </a14:imgLayer>
                </a14:imgProps>
              </a:ext>
            </a:extLst>
          </a:blip>
          <a:stretch>
            <a:fillRect/>
          </a:stretch>
        </p:blipFill>
        <p:spPr>
          <a:xfrm>
            <a:off x="1192696" y="0"/>
            <a:ext cx="7368509" cy="6858000"/>
          </a:xfrm>
          <a:prstGeom prst="rect">
            <a:avLst/>
          </a:prstGeom>
        </p:spPr>
      </p:pic>
      <p:pic>
        <p:nvPicPr>
          <p:cNvPr id="8" name="Picture 7">
            <a:extLst>
              <a:ext uri="{FF2B5EF4-FFF2-40B4-BE49-F238E27FC236}">
                <a16:creationId xmlns:a16="http://schemas.microsoft.com/office/drawing/2014/main" id="{076F2FC2-611C-4934-9AD7-13D365C35B2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backgroundMark x1="18917" y1="23417" x2="18667" y2="27667"/>
                        <a14:backgroundMark x1="20333" y1="21833" x2="22750" y2="29083"/>
                        <a14:backgroundMark x1="15250" y1="26833" x2="21750" y2="31333"/>
                      </a14:backgroundRemoval>
                    </a14:imgEffect>
                  </a14:imgLayer>
                </a14:imgProps>
              </a:ext>
              <a:ext uri="{28A0092B-C50C-407E-A947-70E740481C1C}">
                <a14:useLocalDpi xmlns:a14="http://schemas.microsoft.com/office/drawing/2010/main" val="0"/>
              </a:ext>
            </a:extLst>
          </a:blip>
          <a:stretch>
            <a:fillRect/>
          </a:stretch>
        </p:blipFill>
        <p:spPr>
          <a:xfrm>
            <a:off x="8362122" y="1829189"/>
            <a:ext cx="4242625" cy="4919231"/>
          </a:xfrm>
          <a:prstGeom prst="rect">
            <a:avLst/>
          </a:prstGeom>
        </p:spPr>
      </p:pic>
    </p:spTree>
    <p:extLst>
      <p:ext uri="{BB962C8B-B14F-4D97-AF65-F5344CB8AC3E}">
        <p14:creationId xmlns:p14="http://schemas.microsoft.com/office/powerpoint/2010/main" val="280776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3297316-21D4-467C-B4C5-6E5BF9ACB5E2}"/>
              </a:ext>
            </a:extLst>
          </p:cNvPr>
          <p:cNvSpPr txBox="1"/>
          <p:nvPr/>
        </p:nvSpPr>
        <p:spPr>
          <a:xfrm>
            <a:off x="271398" y="204888"/>
            <a:ext cx="11649204" cy="6309420"/>
          </a:xfrm>
          <a:prstGeom prst="rect">
            <a:avLst/>
          </a:prstGeom>
          <a:noFill/>
        </p:spPr>
        <p:txBody>
          <a:bodyPr wrap="square">
            <a:spAutoFit/>
          </a:bodyPr>
          <a:lstStyle/>
          <a:p>
            <a:pPr marL="0" marR="0" lvl="0" indent="450215" algn="ctr" defTabSz="914400" rtl="0" eaLnBrk="1" fontAlgn="base" latinLnBrk="0" hangingPunct="1">
              <a:lnSpc>
                <a:spcPct val="100000"/>
              </a:lnSpc>
              <a:spcBef>
                <a:spcPts val="600"/>
              </a:spcBef>
              <a:spcAft>
                <a:spcPts val="600"/>
              </a:spcAft>
              <a:buClrTx/>
              <a:buSzTx/>
              <a:buFontTx/>
              <a:buNone/>
              <a:tabLst/>
              <a:defRPr/>
            </a:pPr>
            <a:r>
              <a:rPr kumimoji="0" lang="en-US" sz="2600" b="1" i="0" u="none" strike="noStrike" kern="18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CON QUẠ THÔNG MINH</a:t>
            </a:r>
            <a:endParaRPr kumimoji="0" lang="en-US" sz="26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450215" algn="just" defTabSz="914400" rtl="0" eaLnBrk="1" fontAlgn="auto" latinLnBrk="0" hangingPunct="1">
              <a:lnSpc>
                <a:spcPct val="100000"/>
              </a:lnSpc>
              <a:spcBef>
                <a:spcPts val="600"/>
              </a:spcBef>
              <a:spcAft>
                <a:spcPts val="600"/>
              </a:spcAft>
              <a:buClrTx/>
              <a:buSzTx/>
              <a:buFontTx/>
              <a:buNone/>
              <a:tabLst/>
              <a:defRPr/>
            </a:pPr>
            <a:r>
              <a:rPr kumimoji="0" lang="en-US" sz="26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 con quạ đang khát nước. Nó bay rất lâu để tìm nước nhưng chẳng thấy một giọt nước nào. Mệt quá, nó sà xuống gốc cây nghỉ. Sau đó tình cờ nó nhìn thấy trên mặt đất có một cái bình nước. Ngay lập tức, nó bèn sà xuống và thò miệng vào chiếc bình để uống nước. Thế nhưng, quạ không làm cách nào để uống nước được vì miệng bình nhỏ quá mà cổ bình lại cao, nước trong bình không dâng lên đủ để cho nó uống được. Dù nó đã cố gắng hết sức nhưng vẫn không uống được một giọt nước nào. </a:t>
            </a:r>
            <a:endParaRPr kumimoji="0" lang="en-US" sz="26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450215" algn="just" defTabSz="914400" rtl="0" eaLnBrk="1" fontAlgn="base" latinLnBrk="0" hangingPunct="1">
              <a:lnSpc>
                <a:spcPct val="100000"/>
              </a:lnSpc>
              <a:spcBef>
                <a:spcPts val="600"/>
              </a:spcBef>
              <a:spcAft>
                <a:spcPts val="600"/>
              </a:spcAft>
              <a:buClrTx/>
              <a:buSzTx/>
              <a:buFontTx/>
              <a:buNone/>
              <a:tabLst/>
              <a:defRPr/>
            </a:pPr>
            <a:r>
              <a:rPr kumimoji="0" lang="en-US" sz="26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Nhìn chung quanh, quạ thấy những viên đá nhỏ nằm ở gần đấy. Lập tức, nó dùng mỏ gắp một viên sỏi thả vào bình. Cứ như vậy, nó gắp những viên sỏi khác và tiếp tục thả vào bình. Chẳng bao lâu, nước đã dâng lên đến miệng bình. Giờ thì nó có thể thò mỏ vào để uống. Quạ rất vui sướng khi nhìn thấy công sức của mình đã có kết quả. Quạ uống thỏa thích những giọt nước mát lạnh rồi bay lên cây nghỉ ngơi.</a:t>
            </a:r>
            <a:endParaRPr kumimoji="0" lang="en-US" sz="26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450215" algn="just" defTabSz="914400" rtl="0" eaLnBrk="1" fontAlgn="base" latinLnBrk="0" hangingPunct="1">
              <a:lnSpc>
                <a:spcPct val="100000"/>
              </a:lnSpc>
              <a:spcBef>
                <a:spcPts val="600"/>
              </a:spcBef>
              <a:spcAft>
                <a:spcPts val="600"/>
              </a:spcAft>
              <a:buClrTx/>
              <a:buSzTx/>
              <a:buFontTx/>
              <a:buNone/>
              <a:tabLst/>
              <a:defRPr/>
            </a:pPr>
            <a:r>
              <a:rPr kumimoji="0" lang="en-US" sz="2600" b="0" i="1"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(Truyện dân gian)</a:t>
            </a: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26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Phần I. Nghe và tìm lỗi sai trong văn bản.</a:t>
            </a:r>
            <a:endParaRPr kumimoji="0" lang="en-US" sz="26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050" name="Picture 2" descr="Máy ghi âm hoạt hình">
            <a:extLst>
              <a:ext uri="{FF2B5EF4-FFF2-40B4-BE49-F238E27FC236}">
                <a16:creationId xmlns:a16="http://schemas.microsoft.com/office/drawing/2014/main" id="{8D8C0CD7-3E4A-4657-A113-64CD3BCD40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67886" y="5330118"/>
            <a:ext cx="2338180" cy="1508457"/>
          </a:xfrm>
          <a:prstGeom prst="rect">
            <a:avLst/>
          </a:prstGeom>
          <a:noFill/>
          <a:extLst>
            <a:ext uri="{909E8E84-426E-40DD-AFC4-6F175D3DCCD1}">
              <a14:hiddenFill xmlns:a14="http://schemas.microsoft.com/office/drawing/2010/main">
                <a:solidFill>
                  <a:srgbClr val="FFFFFF"/>
                </a:solidFill>
              </a14:hiddenFill>
            </a:ext>
          </a:extLst>
        </p:spPr>
      </p:pic>
      <p:pic>
        <p:nvPicPr>
          <p:cNvPr id="5" name="Con qua thong minh">
            <a:hlinkClick r:id="" action="ppaction://media"/>
            <a:extLst>
              <a:ext uri="{FF2B5EF4-FFF2-40B4-BE49-F238E27FC236}">
                <a16:creationId xmlns:a16="http://schemas.microsoft.com/office/drawing/2014/main" id="{D442A35A-F947-454F-9AFA-610AD7CBFD82}"/>
              </a:ext>
            </a:extLst>
          </p:cNvPr>
          <p:cNvPicPr>
            <a:picLocks noChangeAspect="1"/>
          </p:cNvPicPr>
          <p:nvPr>
            <a:audioFile r:link="rId1"/>
            <p:extLst>
              <p:ext uri="{DAA4B4D4-6D71-4841-9C94-3DE7FCFB9230}">
                <p14:media xmlns:p14="http://schemas.microsoft.com/office/powerpoint/2010/main" r:embed="rId2">
                  <p14:trim st="3967"/>
                </p14:media>
              </p:ext>
            </p:extLst>
          </p:nvPr>
        </p:nvPicPr>
        <p:blipFill>
          <a:blip r:embed="rId5"/>
          <a:stretch>
            <a:fillRect/>
          </a:stretch>
        </p:blipFill>
        <p:spPr>
          <a:xfrm flipH="1">
            <a:off x="10566048" y="5898883"/>
            <a:ext cx="370928" cy="370928"/>
          </a:xfrm>
          <a:prstGeom prst="rect">
            <a:avLst/>
          </a:prstGeom>
        </p:spPr>
      </p:pic>
    </p:spTree>
    <p:extLst>
      <p:ext uri="{BB962C8B-B14F-4D97-AF65-F5344CB8AC3E}">
        <p14:creationId xmlns:p14="http://schemas.microsoft.com/office/powerpoint/2010/main" val="3998945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2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BAAF39F-9AB3-4708-9E5D-7AAABFC86545}"/>
              </a:ext>
            </a:extLst>
          </p:cNvPr>
          <p:cNvSpPr txBox="1"/>
          <p:nvPr/>
        </p:nvSpPr>
        <p:spPr>
          <a:xfrm>
            <a:off x="271398" y="204888"/>
            <a:ext cx="11649204" cy="6309420"/>
          </a:xfrm>
          <a:prstGeom prst="rect">
            <a:avLst/>
          </a:prstGeom>
          <a:noFill/>
        </p:spPr>
        <p:txBody>
          <a:bodyPr wrap="square">
            <a:spAutoFit/>
          </a:bodyPr>
          <a:lstStyle/>
          <a:p>
            <a:pPr marL="0" marR="0" lvl="0" indent="450215" algn="ctr" defTabSz="914400" rtl="0" eaLnBrk="1" fontAlgn="base" latinLnBrk="0" hangingPunct="1">
              <a:lnSpc>
                <a:spcPct val="100000"/>
              </a:lnSpc>
              <a:spcBef>
                <a:spcPts val="600"/>
              </a:spcBef>
              <a:spcAft>
                <a:spcPts val="600"/>
              </a:spcAft>
              <a:buClrTx/>
              <a:buSzTx/>
              <a:buFontTx/>
              <a:buNone/>
              <a:tabLst/>
              <a:defRPr/>
            </a:pPr>
            <a:r>
              <a:rPr kumimoji="0" lang="en-US" sz="2600" b="1" i="0" u="none" strike="noStrike" kern="18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CON QUẠ THÔNG MINH</a:t>
            </a:r>
            <a:endParaRPr kumimoji="0" lang="en-US" sz="26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450215" algn="just" defTabSz="914400" rtl="0" eaLnBrk="1" fontAlgn="auto" latinLnBrk="0" hangingPunct="1">
              <a:lnSpc>
                <a:spcPct val="100000"/>
              </a:lnSpc>
              <a:spcBef>
                <a:spcPts val="600"/>
              </a:spcBef>
              <a:spcAft>
                <a:spcPts val="600"/>
              </a:spcAft>
              <a:buClrTx/>
              <a:buSzTx/>
              <a:buFontTx/>
              <a:buNone/>
              <a:tabLst/>
              <a:defRPr/>
            </a:pPr>
            <a:r>
              <a:rPr kumimoji="0" lang="en-US" sz="26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 con quạ đang khát nước. Nó bay rất lâu để tìm nước nhưng chẳng thấy một giọt nước nào. Mệt quá, nó </a:t>
            </a:r>
            <a:r>
              <a:rPr kumimoji="0" lang="en-US" sz="2600" b="1"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sà</a:t>
            </a:r>
            <a:r>
              <a:rPr kumimoji="0" lang="en-US" sz="26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xuống </a:t>
            </a:r>
            <a:r>
              <a:rPr kumimoji="0" lang="en-US" sz="2600" b="1"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gốc</a:t>
            </a:r>
            <a:r>
              <a:rPr kumimoji="0" lang="en-US" sz="26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cây nghỉ. Sau đó tình cờ nó nhìn thấy trên mặt đất có một cái bình nước. Ngay lập tức, nó bèn sà xuống và thò </a:t>
            </a:r>
            <a:r>
              <a:rPr kumimoji="0" lang="en-US" sz="2600" b="1"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miệng</a:t>
            </a:r>
            <a:r>
              <a:rPr kumimoji="0" lang="en-US" sz="26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vào chiếc bình để uống nước. Thế nhưng, quạ không làm cách nào để uống nước được vì miệng bình nhỏ quá mà cổ bình lại cao, nước trong bình không dâng lên đủ để cho nó uống được. Dù nó đã cố gắng hết sức nhưng vẫn không uống được một giọt nước nào. </a:t>
            </a:r>
            <a:endParaRPr kumimoji="0" lang="en-US" sz="26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450215" algn="just" defTabSz="914400" rtl="0" eaLnBrk="1" fontAlgn="base" latinLnBrk="0" hangingPunct="1">
              <a:lnSpc>
                <a:spcPct val="100000"/>
              </a:lnSpc>
              <a:spcBef>
                <a:spcPts val="600"/>
              </a:spcBef>
              <a:spcAft>
                <a:spcPts val="600"/>
              </a:spcAft>
              <a:buClrTx/>
              <a:buSzTx/>
              <a:buFontTx/>
              <a:buNone/>
              <a:tabLst/>
              <a:defRPr/>
            </a:pPr>
            <a:r>
              <a:rPr kumimoji="0" lang="en-US" sz="26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Nhìn chung quanh, quạ thấy những viên </a:t>
            </a:r>
            <a:r>
              <a:rPr kumimoji="0" lang="en-US" sz="2600" b="1"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đá</a:t>
            </a:r>
            <a:r>
              <a:rPr kumimoji="0" lang="en-US" sz="26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nhỏ nằm ở gần đấy. Lập tức, nó dùng mỏ gắp một viên sỏi thả vào bình. Cứ như vậy, nó gắp những viên sỏi khác và tiếp tục thả vào bình. Chẳng bao lâu, nước đã dâng lên đến miệng bình. Giờ thì nó có thể thò mỏ vào để uống. Quạ rất vui sướng khi nhìn thấy công sức của mình đã có kết quả. Quạ uống thỏa thích những giọt nước mát </a:t>
            </a:r>
            <a:r>
              <a:rPr kumimoji="0" lang="en-US" sz="2600" b="1"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lạnh</a:t>
            </a:r>
            <a:r>
              <a:rPr kumimoji="0" lang="en-US" sz="26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rồi bay lên cây nghỉ ngơi.</a:t>
            </a:r>
            <a:endParaRPr kumimoji="0" lang="en-US" sz="26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450215" algn="just" defTabSz="914400" rtl="0" eaLnBrk="1" fontAlgn="base" latinLnBrk="0" hangingPunct="1">
              <a:lnSpc>
                <a:spcPct val="100000"/>
              </a:lnSpc>
              <a:spcBef>
                <a:spcPts val="600"/>
              </a:spcBef>
              <a:spcAft>
                <a:spcPts val="600"/>
              </a:spcAft>
              <a:buClrTx/>
              <a:buSzTx/>
              <a:buFontTx/>
              <a:buNone/>
              <a:tabLst/>
              <a:defRPr/>
            </a:pPr>
            <a:r>
              <a:rPr kumimoji="0" lang="en-US" sz="2600" b="0" i="1"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(Truyện dân gian)</a:t>
            </a: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26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Phần I. Nghe và tìm lỗi sai trong văn bản.</a:t>
            </a:r>
            <a:endParaRPr kumimoji="0" lang="en-US" sz="26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37453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a:extLst>
              <a:ext uri="{FF2B5EF4-FFF2-40B4-BE49-F238E27FC236}">
                <a16:creationId xmlns:a16="http://schemas.microsoft.com/office/drawing/2014/main" id="{EB1DE849-C196-4D71-B35F-31059F9E1D0C}"/>
              </a:ext>
            </a:extLst>
          </p:cNvPr>
          <p:cNvPicPr>
            <a:picLocks noChangeAspect="1" noChangeArrowheads="1"/>
          </p:cNvPicPr>
          <p:nvPr/>
        </p:nvPicPr>
        <p:blipFill>
          <a:blip r:embed="rId3">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26039" y="0"/>
            <a:ext cx="12211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009C03A7-7FE6-47EB-B751-46345599FBB8}"/>
              </a:ext>
            </a:extLst>
          </p:cNvPr>
          <p:cNvSpPr txBox="1"/>
          <p:nvPr/>
        </p:nvSpPr>
        <p:spPr>
          <a:xfrm>
            <a:off x="1823416" y="765955"/>
            <a:ext cx="3376198" cy="707886"/>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300" normalizeH="0" baseline="0" noProof="0">
                <a:ln>
                  <a:noFill/>
                </a:ln>
                <a:solidFill>
                  <a:srgbClr val="FF0000"/>
                </a:solidFill>
                <a:effectLst/>
                <a:uLnTx/>
                <a:uFillTx/>
                <a:latin typeface="Algerian" panose="04020705040A02060702" pitchFamily="82" charset="0"/>
                <a:ea typeface="+mn-ea"/>
                <a:cs typeface="Calibri" panose="020F0502020204030204" pitchFamily="34" charset="0"/>
                <a:sym typeface="Arial"/>
              </a:rPr>
              <a:t>KẾT NỐI</a:t>
            </a:r>
          </a:p>
        </p:txBody>
      </p:sp>
      <p:pic>
        <p:nvPicPr>
          <p:cNvPr id="1028" name="Picture 4">
            <a:extLst>
              <a:ext uri="{FF2B5EF4-FFF2-40B4-BE49-F238E27FC236}">
                <a16:creationId xmlns:a16="http://schemas.microsoft.com/office/drawing/2014/main" id="{FE5104DD-73E9-4BA9-BE0F-93B2B55AAD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6330" y="231166"/>
            <a:ext cx="5301778" cy="713873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6EE61CB0-6CBF-4A39-9A1A-9EB0E3F19034}"/>
              </a:ext>
            </a:extLst>
          </p:cNvPr>
          <p:cNvSpPr/>
          <p:nvPr/>
        </p:nvSpPr>
        <p:spPr>
          <a:xfrm>
            <a:off x="675861" y="1750898"/>
            <a:ext cx="6720468" cy="3483712"/>
          </a:xfrm>
          <a:prstGeom prst="roundRect">
            <a:avLst>
              <a:gd name="adj" fmla="val 11493"/>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467" b="0" i="0" u="none" strike="noStrike" kern="0" cap="none" spc="0" normalizeH="0" baseline="0" noProof="0" dirty="0">
              <a:ln>
                <a:noFill/>
              </a:ln>
              <a:solidFill>
                <a:srgbClr val="FFF8F3"/>
              </a:solidFill>
              <a:effectLst/>
              <a:uLnTx/>
              <a:uFillTx/>
              <a:latin typeface="Arial"/>
              <a:ea typeface="+mn-ea"/>
              <a:cs typeface="+mn-cs"/>
              <a:sym typeface="Arial"/>
            </a:endParaRPr>
          </a:p>
        </p:txBody>
      </p:sp>
      <p:sp>
        <p:nvSpPr>
          <p:cNvPr id="15" name="TextBox 14">
            <a:extLst>
              <a:ext uri="{FF2B5EF4-FFF2-40B4-BE49-F238E27FC236}">
                <a16:creationId xmlns:a16="http://schemas.microsoft.com/office/drawing/2014/main" id="{82A315A5-ACEE-4666-A078-21BFCB83C538}"/>
              </a:ext>
            </a:extLst>
          </p:cNvPr>
          <p:cNvSpPr txBox="1"/>
          <p:nvPr/>
        </p:nvSpPr>
        <p:spPr>
          <a:xfrm>
            <a:off x="882506" y="1759558"/>
            <a:ext cx="6307178" cy="3189335"/>
          </a:xfrm>
          <a:prstGeom prst="rect">
            <a:avLst/>
          </a:prstGeom>
          <a:noFill/>
        </p:spPr>
        <p:txBody>
          <a:bodyPr wrap="square">
            <a:spAutoFit/>
          </a:bodyPr>
          <a:lstStyle/>
          <a:p>
            <a:pPr marL="514350" marR="0" lvl="0" indent="-514350" algn="just" defTabSz="1219170" rtl="0" eaLnBrk="1" fontAlgn="auto" latinLnBrk="0" hangingPunct="1">
              <a:lnSpc>
                <a:spcPct val="150000"/>
              </a:lnSpc>
              <a:spcBef>
                <a:spcPts val="1200"/>
              </a:spcBef>
              <a:spcAft>
                <a:spcPts val="600"/>
              </a:spcAft>
              <a:buClr>
                <a:srgbClr val="000000"/>
              </a:buClr>
              <a:buSzTx/>
              <a:buFontTx/>
              <a:buAutoNum type="arabicPeriod"/>
              <a:tabLst/>
              <a:defRPr/>
            </a:pPr>
            <a:r>
              <a:rPr kumimoji="0" lang="vi-VN" sz="3200" b="0" i="0" u="none" strike="noStrike" kern="0" cap="none" spc="0" normalizeH="0" baseline="0" noProof="0">
                <a:ln>
                  <a:noFill/>
                </a:ln>
                <a:solidFill>
                  <a:srgbClr val="000000"/>
                </a:solidFill>
                <a:effectLst/>
                <a:uLnTx/>
                <a:uFillTx/>
                <a:latin typeface="Times New Roman" panose="02020603050405020304" pitchFamily="18" charset="0"/>
                <a:ea typeface="+mn-ea"/>
                <a:cs typeface="Arial"/>
                <a:sym typeface="Arial"/>
              </a:rPr>
              <a:t>Viết thông điệp</a:t>
            </a:r>
            <a:r>
              <a:rPr kumimoji="0" lang="en-US" sz="3200" b="0" i="0" u="none" strike="noStrike" kern="0" cap="none" spc="0" normalizeH="0" baseline="0" noProof="0">
                <a:ln>
                  <a:noFill/>
                </a:ln>
                <a:solidFill>
                  <a:srgbClr val="000000"/>
                </a:solidFill>
                <a:effectLst/>
                <a:uLnTx/>
                <a:uFillTx/>
                <a:latin typeface="Times New Roman" panose="02020603050405020304" pitchFamily="18" charset="0"/>
                <a:ea typeface="+mn-ea"/>
                <a:cs typeface="Arial"/>
                <a:sym typeface="Arial"/>
              </a:rPr>
              <a:t> (hoặc</a:t>
            </a:r>
            <a:r>
              <a:rPr kumimoji="0" lang="vi-VN" sz="3200" b="0" i="0" u="none" strike="noStrike" kern="0" cap="none" spc="0" normalizeH="0" baseline="0" noProof="0">
                <a:ln>
                  <a:noFill/>
                </a:ln>
                <a:solidFill>
                  <a:srgbClr val="000000"/>
                </a:solidFill>
                <a:effectLst/>
                <a:uLnTx/>
                <a:uFillTx/>
                <a:latin typeface="Times New Roman" panose="02020603050405020304" pitchFamily="18" charset="0"/>
                <a:ea typeface="+mn-ea"/>
                <a:cs typeface="Arial"/>
                <a:sym typeface="Arial"/>
              </a:rPr>
              <a:t> bài học cuộc sống</a:t>
            </a:r>
            <a:r>
              <a:rPr kumimoji="0" lang="en-US" sz="3200" b="0" i="0" u="none" strike="noStrike" kern="0" cap="none" spc="0" normalizeH="0" baseline="0" noProof="0">
                <a:ln>
                  <a:noFill/>
                </a:ln>
                <a:solidFill>
                  <a:srgbClr val="000000"/>
                </a:solidFill>
                <a:effectLst/>
                <a:uLnTx/>
                <a:uFillTx/>
                <a:latin typeface="Times New Roman" panose="02020603050405020304" pitchFamily="18" charset="0"/>
                <a:ea typeface="+mn-ea"/>
                <a:cs typeface="Arial"/>
                <a:sym typeface="Arial"/>
              </a:rPr>
              <a:t>)</a:t>
            </a:r>
            <a:r>
              <a:rPr kumimoji="0" lang="vi-VN" sz="3200" b="0" i="0" u="none" strike="noStrike" kern="0" cap="none" spc="0" normalizeH="0" baseline="0" noProof="0">
                <a:ln>
                  <a:noFill/>
                </a:ln>
                <a:solidFill>
                  <a:srgbClr val="000000"/>
                </a:solidFill>
                <a:effectLst/>
                <a:uLnTx/>
                <a:uFillTx/>
                <a:latin typeface="Times New Roman" panose="02020603050405020304" pitchFamily="18" charset="0"/>
                <a:ea typeface="+mn-ea"/>
                <a:cs typeface="Arial"/>
                <a:sym typeface="Arial"/>
              </a:rPr>
              <a:t> mà em nhận được, học được từ các câu chuyện ngụ ngôn.</a:t>
            </a:r>
            <a:r>
              <a:rPr kumimoji="0" lang="en-US" sz="3200" b="0" i="0" u="none" strike="noStrike" kern="0" cap="none" spc="0" normalizeH="0" baseline="0" noProof="0">
                <a:ln>
                  <a:noFill/>
                </a:ln>
                <a:solidFill>
                  <a:srgbClr val="000000"/>
                </a:solidFill>
                <a:effectLst/>
                <a:uLnTx/>
                <a:uFillTx/>
                <a:latin typeface="Times New Roman" panose="02020603050405020304" pitchFamily="18" charset="0"/>
                <a:ea typeface="+mn-ea"/>
                <a:cs typeface="Arial"/>
                <a:sym typeface="Arial"/>
              </a:rPr>
              <a:t> </a:t>
            </a:r>
          </a:p>
          <a:p>
            <a:pPr marL="514350" marR="0" lvl="0" indent="-514350" algn="just" defTabSz="1219170" rtl="0" eaLnBrk="1" fontAlgn="auto" latinLnBrk="0" hangingPunct="1">
              <a:lnSpc>
                <a:spcPct val="150000"/>
              </a:lnSpc>
              <a:spcBef>
                <a:spcPts val="1200"/>
              </a:spcBef>
              <a:spcAft>
                <a:spcPts val="600"/>
              </a:spcAft>
              <a:buClr>
                <a:srgbClr val="000000"/>
              </a:buClr>
              <a:buSzTx/>
              <a:buFontTx/>
              <a:buAutoNum type="arabicPeriod"/>
              <a:tabLst/>
              <a:defRPr/>
            </a:pPr>
            <a:r>
              <a:rPr kumimoji="0" lang="en-US" sz="3200" b="0" i="0" u="none" strike="noStrike" kern="0" cap="none" spc="-40" normalizeH="0" baseline="0" noProof="0">
                <a:ln>
                  <a:noFill/>
                </a:ln>
                <a:solidFill>
                  <a:srgbClr val="000000"/>
                </a:solidFill>
                <a:effectLst/>
                <a:uLnTx/>
                <a:uFillTx/>
                <a:latin typeface="Times New Roman" panose="02020603050405020304" pitchFamily="18" charset="0"/>
                <a:ea typeface="+mn-ea"/>
                <a:cs typeface="Arial"/>
                <a:sym typeface="Arial"/>
              </a:rPr>
              <a:t>T</a:t>
            </a:r>
            <a:r>
              <a:rPr kumimoji="0" lang="vi-VN" sz="3200" b="0" i="0" u="none" strike="noStrike" kern="0" cap="none" spc="-40" normalizeH="0" baseline="0" noProof="0">
                <a:ln>
                  <a:noFill/>
                </a:ln>
                <a:solidFill>
                  <a:srgbClr val="000000"/>
                </a:solidFill>
                <a:effectLst/>
                <a:uLnTx/>
                <a:uFillTx/>
                <a:latin typeface="Times New Roman" panose="02020603050405020304" pitchFamily="18" charset="0"/>
                <a:ea typeface="+mn-ea"/>
                <a:cs typeface="Arial"/>
                <a:sym typeface="Arial"/>
              </a:rPr>
              <a:t>reo lên cây thông điệp.</a:t>
            </a:r>
          </a:p>
        </p:txBody>
      </p:sp>
      <p:pic>
        <p:nvPicPr>
          <p:cNvPr id="16" name="Picture 1">
            <a:extLst>
              <a:ext uri="{FF2B5EF4-FFF2-40B4-BE49-F238E27FC236}">
                <a16:creationId xmlns:a16="http://schemas.microsoft.com/office/drawing/2014/main" id="{38FF4548-324A-42B2-B021-8AB05A4C82C2}"/>
              </a:ext>
            </a:extLst>
          </p:cNvPr>
          <p:cNvPicPr>
            <a:picLocks noChangeAspect="1" noChangeArrowheads="1"/>
          </p:cNvPicPr>
          <p:nvPr/>
        </p:nvPicPr>
        <p:blipFill>
          <a:blip r:embed="rId5">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7857347" y="4517297"/>
            <a:ext cx="2109537" cy="210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71448">
            <a:extLst>
              <a:ext uri="{FF2B5EF4-FFF2-40B4-BE49-F238E27FC236}">
                <a16:creationId xmlns:a16="http://schemas.microsoft.com/office/drawing/2014/main" id="{4CAD410F-1BB4-444D-9109-35DD93D499F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7475378">
            <a:off x="1547244" y="439097"/>
            <a:ext cx="518444" cy="1005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382" y="219075"/>
            <a:ext cx="11413067" cy="6419850"/>
          </a:xfrm>
          <a:prstGeom prst="rect">
            <a:avLst/>
          </a:prstGeom>
        </p:spPr>
      </p:pic>
    </p:spTree>
    <p:extLst>
      <p:ext uri="{BB962C8B-B14F-4D97-AF65-F5344CB8AC3E}">
        <p14:creationId xmlns:p14="http://schemas.microsoft.com/office/powerpoint/2010/main" val="35018831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F19CC7-8D18-4D7B-9FFA-83FA7AA97171}"/>
              </a:ext>
            </a:extLst>
          </p:cNvPr>
          <p:cNvPicPr>
            <a:picLocks noChangeAspect="1"/>
          </p:cNvPicPr>
          <p:nvPr/>
        </p:nvPicPr>
        <p:blipFill>
          <a:blip r:embed="rId4"/>
          <a:stretch>
            <a:fillRect/>
          </a:stretch>
        </p:blipFill>
        <p:spPr>
          <a:xfrm>
            <a:off x="-288757" y="2628512"/>
            <a:ext cx="3829609" cy="4229488"/>
          </a:xfrm>
          <a:prstGeom prst="rect">
            <a:avLst/>
          </a:prstGeom>
        </p:spPr>
      </p:pic>
      <p:pic>
        <p:nvPicPr>
          <p:cNvPr id="3" name="Picture 2">
            <a:extLst>
              <a:ext uri="{FF2B5EF4-FFF2-40B4-BE49-F238E27FC236}">
                <a16:creationId xmlns:a16="http://schemas.microsoft.com/office/drawing/2014/main" id="{23978750-B56A-4653-A4DB-00E98757793A}"/>
              </a:ext>
            </a:extLst>
          </p:cNvPr>
          <p:cNvPicPr>
            <a:picLocks noChangeAspect="1"/>
          </p:cNvPicPr>
          <p:nvPr/>
        </p:nvPicPr>
        <p:blipFill>
          <a:blip r:embed="rId5"/>
          <a:stretch>
            <a:fillRect/>
          </a:stretch>
        </p:blipFill>
        <p:spPr>
          <a:xfrm>
            <a:off x="8953923" y="2628512"/>
            <a:ext cx="3739586" cy="4229488"/>
          </a:xfrm>
          <a:prstGeom prst="rect">
            <a:avLst/>
          </a:prstGeom>
        </p:spPr>
      </p:pic>
      <p:sp>
        <p:nvSpPr>
          <p:cNvPr id="4" name="TextBox 3">
            <a:extLst>
              <a:ext uri="{FF2B5EF4-FFF2-40B4-BE49-F238E27FC236}">
                <a16:creationId xmlns:a16="http://schemas.microsoft.com/office/drawing/2014/main" id="{8FAEC818-7880-4135-BBE5-259B252A57F1}"/>
              </a:ext>
            </a:extLst>
          </p:cNvPr>
          <p:cNvSpPr txBox="1"/>
          <p:nvPr/>
        </p:nvSpPr>
        <p:spPr>
          <a:xfrm>
            <a:off x="2924635" y="775091"/>
            <a:ext cx="6135655"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PHÓNG VIÊN TÀI NĂNG</a:t>
            </a:r>
          </a:p>
        </p:txBody>
      </p:sp>
      <p:sp>
        <p:nvSpPr>
          <p:cNvPr id="5" name="TextBox 4">
            <a:extLst>
              <a:ext uri="{FF2B5EF4-FFF2-40B4-BE49-F238E27FC236}">
                <a16:creationId xmlns:a16="http://schemas.microsoft.com/office/drawing/2014/main" id="{19D0C391-74BE-4B14-B3C4-9703F51AC976}"/>
              </a:ext>
            </a:extLst>
          </p:cNvPr>
          <p:cNvSpPr txBox="1"/>
          <p:nvPr/>
        </p:nvSpPr>
        <p:spPr>
          <a:xfrm>
            <a:off x="2861148" y="1482977"/>
            <a:ext cx="6433724" cy="4015971"/>
          </a:xfrm>
          <a:prstGeom prst="rect">
            <a:avLst/>
          </a:prstGeom>
          <a:solidFill>
            <a:schemeClr val="bg1"/>
          </a:solidFill>
          <a:ln>
            <a:solidFill>
              <a:schemeClr val="accent5">
                <a:lumMod val="75000"/>
              </a:schemeClr>
            </a:solidFill>
          </a:ln>
          <a:effectLst>
            <a:glow rad="63500">
              <a:schemeClr val="accent5">
                <a:satMod val="175000"/>
                <a:alpha val="40000"/>
              </a:schemeClr>
            </a:glow>
          </a:effectLst>
        </p:spPr>
        <p:txBody>
          <a:bodyPr wrap="square">
            <a:spAutoFit/>
          </a:bodyPr>
          <a:lstStyle/>
          <a:p>
            <a:pPr marL="0" marR="0" lvl="0" indent="0" algn="ctr" defTabSz="914400" rtl="0" eaLnBrk="1" fontAlgn="auto" latinLnBrk="0" hangingPunct="1">
              <a:lnSpc>
                <a:spcPct val="150000"/>
              </a:lnSpc>
              <a:spcBef>
                <a:spcPts val="1200"/>
              </a:spcBef>
              <a:spcAft>
                <a:spcPts val="800"/>
              </a:spcAft>
              <a:buClrTx/>
              <a:buSzTx/>
              <a:buFontTx/>
              <a:buNone/>
              <a:tabLst/>
              <a:defRPr/>
            </a:pPr>
            <a:r>
              <a:rPr kumimoji="0" lang="en-US" sz="2800" b="1" i="0" u="none" strike="noStrike" kern="1200" cap="none" spc="0" normalizeH="0" baseline="0" noProof="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Cách chơi:</a:t>
            </a:r>
          </a:p>
          <a:p>
            <a:pPr marL="0" marR="0" lvl="0" indent="0" algn="just" defTabSz="914400" rtl="0" eaLnBrk="1" fontAlgn="auto" latinLnBrk="0" hangingPunct="1">
              <a:lnSpc>
                <a:spcPct val="150000"/>
              </a:lnSpc>
              <a:spcBef>
                <a:spcPts val="1200"/>
              </a:spcBef>
              <a:spcAft>
                <a:spcPts val="800"/>
              </a:spcAft>
              <a:buClrTx/>
              <a:buSzTx/>
              <a:buFontTx/>
              <a:buNone/>
              <a:tabLst/>
              <a:defRPr/>
            </a:pPr>
            <a:r>
              <a:rPr kumimoji="0" lang="en-US" sz="2800" b="0" i="0" u="none" strike="noStrike" kern="1200" cap="none" spc="0" normalizeH="0" baseline="0" noProof="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Trong vòng 3 phút, hãy </a:t>
            </a:r>
            <a:r>
              <a:rPr kumimoji="0" lang="vi-VN" sz="2800" b="0" i="0" u="none" strike="noStrike" kern="1200" cap="none" spc="0" normalizeH="0" baseline="0" noProof="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phỏng vấn nhanh </a:t>
            </a:r>
            <a:r>
              <a:rPr kumimoji="0" lang="en-US" sz="2800" b="0" i="0" u="none" strike="noStrike" kern="1200" cap="none" spc="0" normalizeH="0" baseline="0" noProof="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các </a:t>
            </a:r>
            <a:r>
              <a:rPr kumimoji="0" lang="vi-VN" sz="2800" b="0" i="0" u="none" strike="noStrike" kern="1200" cap="none" spc="0" normalizeH="0" baseline="0" noProof="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bạn trong lớp</a:t>
            </a:r>
            <a:r>
              <a:rPr kumimoji="0" lang="en-US" sz="2800" b="0" i="0" u="none" strike="noStrike" kern="1200" cap="none" spc="0" normalizeH="0" baseline="0" noProof="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vi-VN" sz="2800" b="0" i="0" u="none" strike="noStrike" kern="1200" cap="none" spc="0" normalizeH="0" baseline="0" noProof="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1200"/>
              </a:spcBef>
              <a:spcAft>
                <a:spcPts val="800"/>
              </a:spcAft>
              <a:buClrTx/>
              <a:buSzTx/>
              <a:buFontTx/>
              <a:buNone/>
              <a:tabLst/>
              <a:defRPr/>
            </a:pPr>
            <a:r>
              <a:rPr kumimoji="0" lang="en-US" sz="2800" b="0" i="0" u="none" strike="noStrike" kern="1200" cap="none" spc="0" normalizeH="0" baseline="0" noProof="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1.</a:t>
            </a:r>
            <a:r>
              <a:rPr kumimoji="0" lang="vi-VN" sz="2800" b="0" i="0" u="none" strike="noStrike" kern="1200" cap="none" spc="0" normalizeH="0" baseline="0" noProof="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Tên </a:t>
            </a:r>
            <a:r>
              <a:rPr kumimoji="0" lang="vi-VN" sz="2800" b="0" i="0" u="none" strike="noStrike" kern="1200" cap="none" spc="0" normalizeH="0" baseline="0" noProof="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truyện ngụ ngôn bạn yêu thích nhất? </a:t>
            </a:r>
          </a:p>
          <a:p>
            <a:pPr marL="0" marR="0" lvl="0" indent="0" algn="just" defTabSz="914400" rtl="0" eaLnBrk="1" fontAlgn="auto" latinLnBrk="0" hangingPunct="1">
              <a:lnSpc>
                <a:spcPct val="150000"/>
              </a:lnSpc>
              <a:spcBef>
                <a:spcPts val="1200"/>
              </a:spcBef>
              <a:spcAft>
                <a:spcPts val="800"/>
              </a:spcAft>
              <a:buClrTx/>
              <a:buSzTx/>
              <a:buFontTx/>
              <a:buNone/>
              <a:tabLst/>
              <a:defRPr/>
            </a:pPr>
            <a:r>
              <a:rPr kumimoji="0" lang="en-US" sz="2800" b="0" i="0" u="none" strike="noStrike" kern="1200" cap="none" spc="0" normalizeH="0" baseline="0" noProof="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2.</a:t>
            </a:r>
            <a:r>
              <a:rPr kumimoji="0" lang="vi-VN" sz="2800" b="0" i="0" u="none" strike="noStrike" kern="1200" cap="none" spc="0" normalizeH="0" baseline="0" noProof="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Vì</a:t>
            </a:r>
            <a:r>
              <a:rPr kumimoji="0" lang="vi-VN" sz="2800" b="0" i="0" u="none" strike="noStrike" kern="1200" cap="none" spc="0" normalizeH="0" baseline="0" noProof="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sao</a:t>
            </a:r>
            <a:r>
              <a:rPr kumimoji="0" lang="en-US" sz="2800" b="0" i="0" u="none" strike="noStrike" kern="1200" cap="none" spc="0" normalizeH="0" baseline="0" noProof="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bạn yêu thích truyện đó</a:t>
            </a:r>
            <a:r>
              <a:rPr kumimoji="0" lang="vi-VN" sz="2800" b="0" i="0" u="none" strike="noStrike" kern="1200" cap="none" spc="0" normalizeH="0" baseline="0" noProof="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6" name="Picture 2">
            <a:extLst>
              <a:ext uri="{FF2B5EF4-FFF2-40B4-BE49-F238E27FC236}">
                <a16:creationId xmlns:a16="http://schemas.microsoft.com/office/drawing/2014/main" id="{CAD8DBD7-D774-4177-B3CD-338E5B5688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498260">
            <a:off x="897208" y="330402"/>
            <a:ext cx="2010468" cy="2010468"/>
          </a:xfrm>
          <a:prstGeom prst="rect">
            <a:avLst/>
          </a:prstGeom>
          <a:noFill/>
          <a:extLst>
            <a:ext uri="{909E8E84-426E-40DD-AFC4-6F175D3DCCD1}">
              <a14:hiddenFill xmlns:a14="http://schemas.microsoft.com/office/drawing/2010/main">
                <a:solidFill>
                  <a:srgbClr val="FFFFFF"/>
                </a:solidFill>
              </a14:hiddenFill>
            </a:ext>
          </a:extLst>
        </p:spPr>
      </p:pic>
      <p:pic>
        <p:nvPicPr>
          <p:cNvPr id="8" name="3 Minute Timer with Music for Kids! Countdown Videos HD!">
            <a:hlinkClick r:id="" action="ppaction://media"/>
            <a:extLst>
              <a:ext uri="{FF2B5EF4-FFF2-40B4-BE49-F238E27FC236}">
                <a16:creationId xmlns:a16="http://schemas.microsoft.com/office/drawing/2014/main" id="{9B0B4449-11D0-40AB-BD73-9889DD6EEF8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507080" y="189721"/>
            <a:ext cx="2145621" cy="1507543"/>
          </a:xfrm>
          <a:prstGeom prst="rect">
            <a:avLst/>
          </a:prstGeom>
        </p:spPr>
      </p:pic>
    </p:spTree>
    <p:extLst>
      <p:ext uri="{BB962C8B-B14F-4D97-AF65-F5344CB8AC3E}">
        <p14:creationId xmlns:p14="http://schemas.microsoft.com/office/powerpoint/2010/main" val="1777286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8102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8"/>
                                        </p:tgtEl>
                                      </p:cBhvr>
                                    </p:cmd>
                                  </p:childTnLst>
                                </p:cTn>
                              </p:par>
                            </p:childTnLst>
                          </p:cTn>
                        </p:par>
                      </p:childTnLst>
                    </p:cTn>
                  </p:par>
                </p:childTnLst>
              </p:cTn>
              <p:nextCondLst>
                <p:cond evt="onClick" delay="0">
                  <p:tgtEl>
                    <p:spTgt spid="8"/>
                  </p:tgtEl>
                </p:cond>
              </p:nextCondLst>
            </p:seq>
            <p:video>
              <p:cMediaNode vol="10606">
                <p:cTn id="17" fill="hold" display="0">
                  <p:stCondLst>
                    <p:cond delay="indefinite"/>
                  </p:stCondLst>
                </p:cTn>
                <p:tgtEl>
                  <p:spTgt spid="8"/>
                </p:tgtEl>
              </p:cMediaNode>
            </p:video>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3" name="bensound-ukulele.mp3">
            <a:hlinkClick r:id="" action="ppaction://media"/>
            <a:extLst>
              <a:ext uri="{FF2B5EF4-FFF2-40B4-BE49-F238E27FC236}">
                <a16:creationId xmlns:a16="http://schemas.microsoft.com/office/drawing/2014/main" id="{83778507-4DAA-7037-48CC-BA83561B0AEE}"/>
              </a:ext>
            </a:extLst>
          </p:cNvPr>
          <p:cNvPicPr>
            <a:picLocks noRot="1" noChangeAspect="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1595439" y="6367463"/>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21708242-D605-010C-AED7-EDCA50EA0FAF}"/>
              </a:ext>
            </a:extLst>
          </p:cNvPr>
          <p:cNvSpPr/>
          <p:nvPr/>
        </p:nvSpPr>
        <p:spPr>
          <a:xfrm>
            <a:off x="296373" y="822278"/>
            <a:ext cx="11570677" cy="3791423"/>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50000"/>
              </a:lnSpc>
              <a:spcBef>
                <a:spcPts val="600"/>
              </a:spcBef>
              <a:spcAft>
                <a:spcPts val="0"/>
              </a:spcAft>
              <a:buClrTx/>
              <a:buSzTx/>
              <a:buFontTx/>
              <a:buNone/>
              <a:tabLst/>
              <a:defRPr/>
            </a:pPr>
            <a:r>
              <a:rPr kumimoji="0" lang="en-US" sz="4400" b="1" i="0" u="none" strike="noStrike" kern="1200" cap="none" spc="0" normalizeH="0" baseline="0" noProof="0">
                <a:ln w="13462">
                  <a:solidFill>
                    <a:srgbClr val="FFFF00"/>
                  </a:solidFill>
                  <a:prstDash val="solid"/>
                </a:ln>
                <a:solidFill>
                  <a:srgbClr val="FFFF00"/>
                </a:solidFill>
                <a:effectLst/>
                <a:uLnTx/>
                <a:uFillTx/>
                <a:latin typeface="Times New Roman" panose="02020603050405020304" pitchFamily="18" charset="0"/>
                <a:ea typeface="+mn-ea"/>
                <a:cs typeface="Times New Roman" panose="02020603050405020304" pitchFamily="18" charset="0"/>
              </a:rPr>
              <a:t>BÀI 6: BÀI HỌC CUỘC SỐNG</a:t>
            </a:r>
          </a:p>
          <a:p>
            <a:pPr marL="0" marR="0" lvl="0" indent="0" algn="ctr" defTabSz="1219170" rtl="0" eaLnBrk="1" fontAlgn="auto" latinLnBrk="0" hangingPunct="1">
              <a:lnSpc>
                <a:spcPct val="150000"/>
              </a:lnSpc>
              <a:spcBef>
                <a:spcPts val="600"/>
              </a:spcBef>
              <a:spcAft>
                <a:spcPts val="0"/>
              </a:spcAft>
              <a:buClrTx/>
              <a:buSzTx/>
              <a:buFontTx/>
              <a:buNone/>
              <a:tabLst/>
              <a:defRPr/>
            </a:pPr>
            <a:r>
              <a:rPr kumimoji="0" lang="en-US" sz="6600" b="1" i="0" u="none" strike="noStrike" kern="1200" cap="none" spc="0" normalizeH="0" baseline="0" noProof="0">
                <a:ln w="13462">
                  <a:noFill/>
                  <a:prstDash val="solid"/>
                </a:ln>
                <a:solidFill>
                  <a:srgbClr val="CC3300"/>
                </a:solidFill>
                <a:effectLst/>
                <a:uLnTx/>
                <a:uFillTx/>
                <a:latin typeface="Times New Roman" panose="02020603050405020304" pitchFamily="18" charset="0"/>
                <a:ea typeface="+mn-ea"/>
                <a:cs typeface="Times New Roman" panose="02020603050405020304" pitchFamily="18" charset="0"/>
              </a:rPr>
              <a:t>TIẾT 85: NÓI VÀ NGHE</a:t>
            </a:r>
          </a:p>
          <a:p>
            <a:pPr marL="0" marR="0" lvl="0" indent="0" algn="ctr" defTabSz="1219170" rtl="0" eaLnBrk="1" fontAlgn="auto" latinLnBrk="0" hangingPunct="1">
              <a:lnSpc>
                <a:spcPct val="150000"/>
              </a:lnSpc>
              <a:spcBef>
                <a:spcPts val="600"/>
              </a:spcBef>
              <a:spcAft>
                <a:spcPts val="0"/>
              </a:spcAft>
              <a:buClrTx/>
              <a:buSzTx/>
              <a:buFontTx/>
              <a:buNone/>
              <a:tabLst/>
              <a:defRPr/>
            </a:pPr>
            <a:r>
              <a:rPr kumimoji="0" lang="en-US" sz="4800" b="1" i="0" u="none" strike="noStrike" kern="1200" cap="none" spc="0" normalizeH="0" baseline="0" noProof="0">
                <a:ln w="13462">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KỂ LẠI MỘT TRUYỆN NGỤ NGÔN</a:t>
            </a:r>
          </a:p>
        </p:txBody>
      </p:sp>
      <p:sp>
        <p:nvSpPr>
          <p:cNvPr id="6" name="Rectangle 5">
            <a:extLst>
              <a:ext uri="{FF2B5EF4-FFF2-40B4-BE49-F238E27FC236}">
                <a16:creationId xmlns:a16="http://schemas.microsoft.com/office/drawing/2014/main" id="{43066A73-6B67-43F2-07C3-27AB19D39027}"/>
              </a:ext>
            </a:extLst>
          </p:cNvPr>
          <p:cNvSpPr/>
          <p:nvPr/>
        </p:nvSpPr>
        <p:spPr bwMode="auto">
          <a:xfrm>
            <a:off x="-47625" y="6372225"/>
            <a:ext cx="12258675" cy="489899"/>
          </a:xfrm>
          <a:prstGeom prst="rect">
            <a:avLst/>
          </a:prstGeom>
          <a:solidFill>
            <a:schemeClr val="accent3">
              <a:lumMod val="85000"/>
            </a:schemeClr>
          </a:solidFill>
          <a:ln w="25400">
            <a:noFill/>
            <a:round/>
            <a:headEnd/>
            <a:tailE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endParaRPr>
          </a:p>
        </p:txBody>
      </p:sp>
      <p:sp>
        <p:nvSpPr>
          <p:cNvPr id="5" name="文本框 6">
            <a:extLst>
              <a:ext uri="{FF2B5EF4-FFF2-40B4-BE49-F238E27FC236}">
                <a16:creationId xmlns:a16="http://schemas.microsoft.com/office/drawing/2014/main" id="{3FEB2BB0-9592-9281-82E5-5B206853EC9D}"/>
              </a:ext>
            </a:extLst>
          </p:cNvPr>
          <p:cNvSpPr txBox="1">
            <a:spLocks noChangeArrowheads="1"/>
          </p:cNvSpPr>
          <p:nvPr>
            <p:custDataLst>
              <p:tags r:id="rId2"/>
            </p:custDataLst>
          </p:nvPr>
        </p:nvSpPr>
        <p:spPr bwMode="auto">
          <a:xfrm>
            <a:off x="11772901" y="6433498"/>
            <a:ext cx="98398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a:ln>
                  <a:noFill/>
                </a:ln>
                <a:solidFill>
                  <a:srgbClr val="FF0000"/>
                </a:solidFill>
                <a:effectLst/>
                <a:uLnTx/>
                <a:uFillTx/>
                <a:latin typeface="Times New Roman" panose="02020603050405020304" pitchFamily="18" charset="0"/>
                <a:ea typeface="Arial-Rounded" panose="020B0500000000000000" pitchFamily="34" charset="-93"/>
                <a:cs typeface="Times New Roman" panose="02020603050405020304" pitchFamily="18" charset="0"/>
                <a:sym typeface="+mn-lt"/>
              </a:rPr>
              <a:t> GIÁO VIÊN TRẦN THỊ HẢO &amp; HỌC SINH LỚP 7A –</a:t>
            </a:r>
            <a:r>
              <a:rPr kumimoji="0" lang="vi-VN" altLang="zh-CN" sz="2000" b="1" i="0" u="none" strike="noStrike" kern="1200" cap="none" spc="0" normalizeH="0" baseline="0" noProof="0">
                <a:ln>
                  <a:noFill/>
                </a:ln>
                <a:solidFill>
                  <a:srgbClr val="FF0000"/>
                </a:solidFill>
                <a:effectLst/>
                <a:uLnTx/>
                <a:uFillTx/>
                <a:latin typeface="Times New Roman" panose="02020603050405020304" pitchFamily="18" charset="0"/>
                <a:ea typeface="Arial-Rounded" panose="020B0500000000000000" pitchFamily="34" charset="-93"/>
                <a:cs typeface="Times New Roman" panose="02020603050405020304" pitchFamily="18" charset="0"/>
                <a:sym typeface="+mn-lt"/>
              </a:rPr>
              <a:t> </a:t>
            </a:r>
            <a:r>
              <a:rPr kumimoji="0" lang="en-US" altLang="zh-CN" sz="2000" b="1" i="0" u="none" strike="noStrike" kern="1200" cap="none" spc="0" normalizeH="0" baseline="0" noProof="0">
                <a:ln>
                  <a:noFill/>
                </a:ln>
                <a:solidFill>
                  <a:srgbClr val="FF0000"/>
                </a:solidFill>
                <a:effectLst/>
                <a:uLnTx/>
                <a:uFillTx/>
                <a:latin typeface="Times New Roman" panose="02020603050405020304" pitchFamily="18" charset="0"/>
                <a:ea typeface="Arial-Rounded" panose="020B0500000000000000" pitchFamily="34" charset="-93"/>
                <a:cs typeface="Times New Roman" panose="02020603050405020304" pitchFamily="18" charset="0"/>
                <a:sym typeface="+mn-lt"/>
              </a:rPr>
              <a:t>TRƯỜNG THCS NGỌC HẢI</a:t>
            </a:r>
            <a:endParaRPr kumimoji="0" lang="zh-CN"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repeatCount="indefinite" fill="hold" grpId="0" nodeType="withEffect">
                                  <p:stCondLst>
                                    <p:cond delay="0"/>
                                  </p:stCondLst>
                                  <p:childTnLst>
                                    <p:anim calcmode="lin" valueType="num">
                                      <p:cBhvr additive="base">
                                        <p:cTn id="6" dur="20000"/>
                                        <p:tgtEl>
                                          <p:spTgt spid="5"/>
                                        </p:tgtEl>
                                        <p:attrNameLst>
                                          <p:attrName>ppt_x</p:attrName>
                                        </p:attrNameLst>
                                      </p:cBhvr>
                                      <p:tavLst>
                                        <p:tav tm="0">
                                          <p:val>
                                            <p:strVal val="ppt_x"/>
                                          </p:val>
                                        </p:tav>
                                        <p:tav tm="100000">
                                          <p:val>
                                            <p:strVal val="0-ppt_w/2"/>
                                          </p:val>
                                        </p:tav>
                                      </p:tavLst>
                                    </p:anim>
                                    <p:anim calcmode="lin" valueType="num">
                                      <p:cBhvr additive="base">
                                        <p:cTn id="7" dur="20000"/>
                                        <p:tgtEl>
                                          <p:spTgt spid="5"/>
                                        </p:tgtEl>
                                        <p:attrNameLst>
                                          <p:attrName>ppt_y</p:attrName>
                                        </p:attrNameLst>
                                      </p:cBhvr>
                                      <p:tavLst>
                                        <p:tav tm="0">
                                          <p:val>
                                            <p:strVal val="ppt_y"/>
                                          </p:val>
                                        </p:tav>
                                        <p:tav tm="100000">
                                          <p:val>
                                            <p:strVal val="ppt_y"/>
                                          </p:val>
                                        </p:tav>
                                      </p:tavLst>
                                    </p:anim>
                                    <p:set>
                                      <p:cBhvr>
                                        <p:cTn id="8" dur="1" fill="hold">
                                          <p:stCondLst>
                                            <p:cond delay="19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3"/>
                </p:tgtEl>
              </p:cMediaNode>
            </p:audio>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2353;p117">
            <a:extLst>
              <a:ext uri="{FF2B5EF4-FFF2-40B4-BE49-F238E27FC236}">
                <a16:creationId xmlns:a16="http://schemas.microsoft.com/office/drawing/2014/main" id="{F5D89D3F-A18A-4C94-AD9A-49190C1DE9D4}"/>
              </a:ext>
            </a:extLst>
          </p:cNvPr>
          <p:cNvSpPr/>
          <p:nvPr/>
        </p:nvSpPr>
        <p:spPr>
          <a:xfrm>
            <a:off x="4146046" y="1680013"/>
            <a:ext cx="4069905" cy="3333200"/>
          </a:xfrm>
          <a:prstGeom prst="rect">
            <a:avLst/>
          </a:prstGeom>
          <a:solidFill>
            <a:srgbClr val="9FC5E8">
              <a:lumMod val="40000"/>
              <a:lumOff val="60000"/>
            </a:srgbClr>
          </a:solidFill>
          <a:ln>
            <a:solidFill>
              <a:srgbClr val="6FA8DC">
                <a:lumMod val="75000"/>
              </a:srgbClr>
            </a:solidFill>
          </a:ln>
          <a:effectLst>
            <a:glow rad="63500">
              <a:srgbClr val="6FA8DC">
                <a:satMod val="175000"/>
                <a:alpha val="40000"/>
              </a:srgbClr>
            </a:glo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93C47D">
                  <a:lumMod val="5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2" name="Google Shape;2354;p117">
            <a:extLst>
              <a:ext uri="{FF2B5EF4-FFF2-40B4-BE49-F238E27FC236}">
                <a16:creationId xmlns:a16="http://schemas.microsoft.com/office/drawing/2014/main" id="{BB556F20-B5EA-46CD-B208-20867C80BAE9}"/>
              </a:ext>
            </a:extLst>
          </p:cNvPr>
          <p:cNvSpPr/>
          <p:nvPr/>
        </p:nvSpPr>
        <p:spPr>
          <a:xfrm>
            <a:off x="8628804" y="1680013"/>
            <a:ext cx="3161493" cy="3333200"/>
          </a:xfrm>
          <a:prstGeom prst="rect">
            <a:avLst/>
          </a:prstGeom>
          <a:solidFill>
            <a:srgbClr val="9FC5E8">
              <a:lumMod val="40000"/>
              <a:lumOff val="60000"/>
            </a:srgbClr>
          </a:solidFill>
          <a:ln>
            <a:solidFill>
              <a:srgbClr val="6FA8DC">
                <a:lumMod val="75000"/>
              </a:srgbClr>
            </a:solidFill>
          </a:ln>
          <a:effectLst>
            <a:glow rad="63500">
              <a:srgbClr val="6FA8DC">
                <a:satMod val="175000"/>
                <a:alpha val="40000"/>
              </a:srgbClr>
            </a:glo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93C47D">
                  <a:lumMod val="5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3" name="Google Shape;2353;p117">
            <a:extLst>
              <a:ext uri="{FF2B5EF4-FFF2-40B4-BE49-F238E27FC236}">
                <a16:creationId xmlns:a16="http://schemas.microsoft.com/office/drawing/2014/main" id="{44BEC33C-AC8A-4274-9A22-A5B2807CCB57}"/>
              </a:ext>
            </a:extLst>
          </p:cNvPr>
          <p:cNvSpPr/>
          <p:nvPr/>
        </p:nvSpPr>
        <p:spPr>
          <a:xfrm>
            <a:off x="505541" y="1680013"/>
            <a:ext cx="3003252" cy="3333200"/>
          </a:xfrm>
          <a:prstGeom prst="rect">
            <a:avLst/>
          </a:prstGeom>
          <a:solidFill>
            <a:srgbClr val="9FC5E8">
              <a:lumMod val="40000"/>
              <a:lumOff val="60000"/>
            </a:srgbClr>
          </a:solidFill>
          <a:ln>
            <a:solidFill>
              <a:srgbClr val="6FA8DC">
                <a:lumMod val="75000"/>
              </a:srgbClr>
            </a:solidFill>
          </a:ln>
          <a:effectLst>
            <a:glow rad="63500">
              <a:srgbClr val="6FA8DC">
                <a:satMod val="175000"/>
                <a:alpha val="40000"/>
              </a:srgbClr>
            </a:glo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93C47D">
                  <a:lumMod val="5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4" name="文本框 9">
            <a:extLst>
              <a:ext uri="{FF2B5EF4-FFF2-40B4-BE49-F238E27FC236}">
                <a16:creationId xmlns:a16="http://schemas.microsoft.com/office/drawing/2014/main" id="{28A268AA-46CE-4990-9E17-0BB29B69D7A8}"/>
              </a:ext>
            </a:extLst>
          </p:cNvPr>
          <p:cNvSpPr txBox="1"/>
          <p:nvPr/>
        </p:nvSpPr>
        <p:spPr>
          <a:xfrm>
            <a:off x="1721299" y="2311017"/>
            <a:ext cx="4766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02060"/>
                </a:solidFill>
                <a:effectLst/>
                <a:uLnTx/>
                <a:uFillTx/>
                <a:latin typeface="Algerian" panose="04020705040A02060702" pitchFamily="82" charset="0"/>
                <a:ea typeface="微软雅黑"/>
                <a:cs typeface="+mn-cs"/>
              </a:rPr>
              <a:t>I</a:t>
            </a:r>
            <a:endParaRPr kumimoji="0" lang="zh-CN" altLang="en-US" sz="3200" b="1" i="0" u="none" strike="noStrike" kern="1200" cap="none" spc="0" normalizeH="0" baseline="0" noProof="0" dirty="0">
              <a:ln>
                <a:noFill/>
              </a:ln>
              <a:solidFill>
                <a:srgbClr val="002060"/>
              </a:solidFill>
              <a:effectLst/>
              <a:uLnTx/>
              <a:uFillTx/>
              <a:latin typeface="Algerian" panose="04020705040A02060702" pitchFamily="82" charset="0"/>
              <a:ea typeface="微软雅黑"/>
              <a:cs typeface="+mn-cs"/>
            </a:endParaRPr>
          </a:p>
        </p:txBody>
      </p:sp>
      <p:pic>
        <p:nvPicPr>
          <p:cNvPr id="15" name="Picture 14">
            <a:extLst>
              <a:ext uri="{FF2B5EF4-FFF2-40B4-BE49-F238E27FC236}">
                <a16:creationId xmlns:a16="http://schemas.microsoft.com/office/drawing/2014/main" id="{3724A8E4-A96D-4FD8-9FEF-0850822F6F1F}"/>
              </a:ext>
            </a:extLst>
          </p:cNvPr>
          <p:cNvPicPr>
            <a:picLocks noChangeAspect="1"/>
          </p:cNvPicPr>
          <p:nvPr/>
        </p:nvPicPr>
        <p:blipFill>
          <a:blip r:embed="rId2">
            <a:duotone>
              <a:srgbClr val="073763">
                <a:shade val="45000"/>
                <a:satMod val="135000"/>
              </a:srgbClr>
              <a:prstClr val="white"/>
            </a:duotone>
          </a:blip>
          <a:stretch>
            <a:fillRect/>
          </a:stretch>
        </p:blipFill>
        <p:spPr>
          <a:xfrm>
            <a:off x="244605" y="2712941"/>
            <a:ext cx="3472173" cy="1432118"/>
          </a:xfrm>
          <a:prstGeom prst="rect">
            <a:avLst/>
          </a:prstGeom>
        </p:spPr>
      </p:pic>
      <p:sp>
        <p:nvSpPr>
          <p:cNvPr id="16" name="文本框 9">
            <a:extLst>
              <a:ext uri="{FF2B5EF4-FFF2-40B4-BE49-F238E27FC236}">
                <a16:creationId xmlns:a16="http://schemas.microsoft.com/office/drawing/2014/main" id="{317DD1A8-B24D-46B5-B9B6-0B4739311AAE}"/>
              </a:ext>
            </a:extLst>
          </p:cNvPr>
          <p:cNvSpPr txBox="1"/>
          <p:nvPr/>
        </p:nvSpPr>
        <p:spPr>
          <a:xfrm>
            <a:off x="5889854" y="2224084"/>
            <a:ext cx="65845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02060"/>
                </a:solidFill>
                <a:effectLst/>
                <a:uLnTx/>
                <a:uFillTx/>
                <a:latin typeface="Algerian" panose="04020705040A02060702" pitchFamily="82" charset="0"/>
                <a:ea typeface="微软雅黑"/>
                <a:cs typeface="+mn-cs"/>
              </a:rPr>
              <a:t>II</a:t>
            </a:r>
            <a:endParaRPr kumimoji="0" lang="zh-CN" altLang="en-US" sz="3200" b="1" i="0" u="none" strike="noStrike" kern="1200" cap="none" spc="0" normalizeH="0" baseline="0" noProof="0" dirty="0">
              <a:ln>
                <a:noFill/>
              </a:ln>
              <a:solidFill>
                <a:srgbClr val="002060"/>
              </a:solidFill>
              <a:effectLst/>
              <a:uLnTx/>
              <a:uFillTx/>
              <a:latin typeface="Algerian" panose="04020705040A02060702" pitchFamily="82" charset="0"/>
              <a:ea typeface="微软雅黑"/>
              <a:cs typeface="+mn-cs"/>
            </a:endParaRPr>
          </a:p>
        </p:txBody>
      </p:sp>
      <p:pic>
        <p:nvPicPr>
          <p:cNvPr id="17" name="Picture 16">
            <a:extLst>
              <a:ext uri="{FF2B5EF4-FFF2-40B4-BE49-F238E27FC236}">
                <a16:creationId xmlns:a16="http://schemas.microsoft.com/office/drawing/2014/main" id="{1DCCC0EF-4D4D-4F44-A08E-6377BF2F8078}"/>
              </a:ext>
            </a:extLst>
          </p:cNvPr>
          <p:cNvPicPr>
            <a:picLocks noChangeAspect="1"/>
          </p:cNvPicPr>
          <p:nvPr/>
        </p:nvPicPr>
        <p:blipFill>
          <a:blip r:embed="rId3">
            <a:duotone>
              <a:srgbClr val="073763">
                <a:shade val="45000"/>
                <a:satMod val="135000"/>
              </a:srgbClr>
              <a:prstClr val="white"/>
            </a:duotone>
          </a:blip>
          <a:stretch>
            <a:fillRect/>
          </a:stretch>
        </p:blipFill>
        <p:spPr>
          <a:xfrm>
            <a:off x="3924763" y="2729500"/>
            <a:ext cx="4406703" cy="1446915"/>
          </a:xfrm>
          <a:prstGeom prst="rect">
            <a:avLst/>
          </a:prstGeom>
        </p:spPr>
      </p:pic>
      <p:sp>
        <p:nvSpPr>
          <p:cNvPr id="18" name="文本框 9">
            <a:extLst>
              <a:ext uri="{FF2B5EF4-FFF2-40B4-BE49-F238E27FC236}">
                <a16:creationId xmlns:a16="http://schemas.microsoft.com/office/drawing/2014/main" id="{2BB5B483-E08B-478C-93BD-19A7864CDD92}"/>
              </a:ext>
            </a:extLst>
          </p:cNvPr>
          <p:cNvSpPr txBox="1"/>
          <p:nvPr/>
        </p:nvSpPr>
        <p:spPr>
          <a:xfrm>
            <a:off x="9852687" y="2311017"/>
            <a:ext cx="84022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02060"/>
                </a:solidFill>
                <a:effectLst/>
                <a:uLnTx/>
                <a:uFillTx/>
                <a:latin typeface="Algerian" panose="04020705040A02060702" pitchFamily="82" charset="0"/>
                <a:ea typeface="微软雅黑"/>
                <a:cs typeface="+mn-cs"/>
              </a:rPr>
              <a:t>III</a:t>
            </a:r>
            <a:endParaRPr kumimoji="0" lang="zh-CN" altLang="en-US" sz="3200" b="1" i="0" u="none" strike="noStrike" kern="1200" cap="none" spc="0" normalizeH="0" baseline="0" noProof="0" dirty="0">
              <a:ln>
                <a:noFill/>
              </a:ln>
              <a:solidFill>
                <a:srgbClr val="002060"/>
              </a:solidFill>
              <a:effectLst/>
              <a:uLnTx/>
              <a:uFillTx/>
              <a:latin typeface="Algerian" panose="04020705040A02060702" pitchFamily="82" charset="0"/>
              <a:ea typeface="微软雅黑"/>
              <a:cs typeface="+mn-cs"/>
            </a:endParaRPr>
          </a:p>
        </p:txBody>
      </p:sp>
      <p:pic>
        <p:nvPicPr>
          <p:cNvPr id="19" name="Picture 18">
            <a:extLst>
              <a:ext uri="{FF2B5EF4-FFF2-40B4-BE49-F238E27FC236}">
                <a16:creationId xmlns:a16="http://schemas.microsoft.com/office/drawing/2014/main" id="{A0D861E6-6E1E-473A-9A50-AA436F1827A1}"/>
              </a:ext>
            </a:extLst>
          </p:cNvPr>
          <p:cNvPicPr>
            <a:picLocks noChangeAspect="1"/>
          </p:cNvPicPr>
          <p:nvPr/>
        </p:nvPicPr>
        <p:blipFill>
          <a:blip r:embed="rId4">
            <a:duotone>
              <a:srgbClr val="073763">
                <a:shade val="45000"/>
                <a:satMod val="135000"/>
              </a:srgbClr>
              <a:prstClr val="white"/>
            </a:duotone>
          </a:blip>
          <a:stretch>
            <a:fillRect/>
          </a:stretch>
        </p:blipFill>
        <p:spPr>
          <a:xfrm>
            <a:off x="8640605" y="2757157"/>
            <a:ext cx="3107009" cy="1387902"/>
          </a:xfrm>
          <a:prstGeom prst="rect">
            <a:avLst/>
          </a:prstGeom>
        </p:spPr>
      </p:pic>
    </p:spTree>
    <p:extLst>
      <p:ext uri="{BB962C8B-B14F-4D97-AF65-F5344CB8AC3E}">
        <p14:creationId xmlns:p14="http://schemas.microsoft.com/office/powerpoint/2010/main" val="3441102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4"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childTnLst>
                          </p:cTn>
                        </p:par>
                        <p:par>
                          <p:cTn id="14" fill="hold">
                            <p:stCondLst>
                              <p:cond delay="500"/>
                            </p:stCondLst>
                            <p:childTnLst>
                              <p:par>
                                <p:cTn id="15" presetID="21" presetClass="entr" presetSubtype="1"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heel(1)">
                                      <p:cBhvr>
                                        <p:cTn id="17" dur="3000"/>
                                        <p:tgtEl>
                                          <p:spTgt spid="11"/>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heel(1)">
                                      <p:cBhvr>
                                        <p:cTn id="20" dur="3000"/>
                                        <p:tgtEl>
                                          <p:spTgt spid="16"/>
                                        </p:tgtEl>
                                      </p:cBhvr>
                                    </p:animEffect>
                                  </p:childTnLst>
                                </p:cTn>
                              </p:par>
                              <p:par>
                                <p:cTn id="21" presetID="21"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par>
                          <p:cTn id="24" fill="hold">
                            <p:stCondLst>
                              <p:cond delay="3500"/>
                            </p:stCondLst>
                            <p:childTnLst>
                              <p:par>
                                <p:cTn id="25" presetID="14" presetClass="entr" presetSubtype="1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2000"/>
                                        <p:tgtEl>
                                          <p:spTgt spid="12"/>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randombar(horizontal)">
                                      <p:cBhvr>
                                        <p:cTn id="30" dur="2000"/>
                                        <p:tgtEl>
                                          <p:spTgt spid="18"/>
                                        </p:tgtEl>
                                      </p:cBhvr>
                                    </p:animEffect>
                                  </p:childTnLst>
                                </p:cTn>
                              </p:par>
                              <p:par>
                                <p:cTn id="31" presetID="14" presetClass="entr" presetSubtype="1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randombar(horizontal)">
                                      <p:cBhvr>
                                        <p:cTn id="33"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p:bldP spid="16"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0F47230D-CD51-41A2-828E-DB65BE5AFF7B}"/>
              </a:ext>
            </a:extLst>
          </p:cNvPr>
          <p:cNvGraphicFramePr>
            <a:graphicFrameLocks noGrp="1"/>
          </p:cNvGraphicFramePr>
          <p:nvPr/>
        </p:nvGraphicFramePr>
        <p:xfrm>
          <a:off x="800410" y="1094493"/>
          <a:ext cx="8988015" cy="4413377"/>
        </p:xfrm>
        <a:graphic>
          <a:graphicData uri="http://schemas.openxmlformats.org/drawingml/2006/table">
            <a:tbl>
              <a:tblPr firstRow="1" firstCol="1" bandRow="1"/>
              <a:tblGrid>
                <a:gridCol w="8988015">
                  <a:extLst>
                    <a:ext uri="{9D8B030D-6E8A-4147-A177-3AD203B41FA5}">
                      <a16:colId xmlns:a16="http://schemas.microsoft.com/office/drawing/2014/main" val="240619701"/>
                    </a:ext>
                  </a:extLst>
                </a:gridCol>
              </a:tblGrid>
              <a:tr h="0">
                <a:tc>
                  <a:txBody>
                    <a:bodyPr/>
                    <a:lstStyle/>
                    <a:p>
                      <a:pPr indent="22225" algn="just">
                        <a:lnSpc>
                          <a:spcPct val="150000"/>
                        </a:lnSpc>
                      </a:pPr>
                      <a:r>
                        <a:rPr lang="en-US"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1. Chuẩn bị </a:t>
                      </a:r>
                      <a:r>
                        <a:rPr lang="en-US"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indent="22225" algn="just">
                        <a:lnSpc>
                          <a:spcPct val="150000"/>
                        </a:lnSpc>
                      </a:pPr>
                      <a:r>
                        <a:rPr lang="en-US"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Chọn được truyện. </a:t>
                      </a:r>
                    </a:p>
                    <a:p>
                      <a:pPr indent="22225" algn="just">
                        <a:lnSpc>
                          <a:spcPct val="150000"/>
                        </a:lnSpc>
                      </a:pPr>
                      <a:r>
                        <a:rPr lang="en-US"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Nắm được cốt truyện và sắp xếp sự việc theo trình tự hợp lí. </a:t>
                      </a:r>
                    </a:p>
                    <a:p>
                      <a:pPr indent="22225" algn="just">
                        <a:lnSpc>
                          <a:spcPct val="150000"/>
                        </a:lnSpc>
                      </a:pPr>
                      <a:r>
                        <a:rPr lang="vi-VN"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Sáng tạo thêm những cách diễn đạt thú vị.</a:t>
                      </a:r>
                    </a:p>
                    <a:p>
                      <a:pPr indent="22225" algn="just">
                        <a:lnSpc>
                          <a:spcPct val="150000"/>
                        </a:lnSpc>
                      </a:pPr>
                      <a:r>
                        <a:rPr lang="en-US"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2. Tập luyện</a:t>
                      </a:r>
                      <a:r>
                        <a:rPr lang="en-US"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indent="22225" algn="just">
                        <a:lnSpc>
                          <a:spcPct val="150000"/>
                        </a:lnSpc>
                      </a:pPr>
                      <a:r>
                        <a:rPr lang="en-US"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Tập tr</a:t>
                      </a:r>
                      <a:r>
                        <a:rPr lang="en-US" sz="2800">
                          <a:solidFill>
                            <a:srgbClr val="002060"/>
                          </a:solidFill>
                          <a:effectLst/>
                          <a:latin typeface="Times New Roman" panose="02020603050405020304" pitchFamily="18" charset="0"/>
                          <a:ea typeface="Microsoft YaHei" panose="020B0503020204020204" pitchFamily="34" charset="-122"/>
                          <a:cs typeface="Times New Roman" panose="02020603050405020304" pitchFamily="18" charset="0"/>
                        </a:rPr>
                        <a:t>ì</a:t>
                      </a:r>
                      <a:r>
                        <a:rPr lang="en-US"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 b</a:t>
                      </a:r>
                      <a:r>
                        <a:rPr lang="en-US" sz="2800">
                          <a:solidFill>
                            <a:srgbClr val="002060"/>
                          </a:solidFill>
                          <a:effectLst/>
                          <a:latin typeface="Times New Roman" panose="02020603050405020304" pitchFamily="18" charset="0"/>
                          <a:ea typeface="Microsoft YaHei" panose="020B0503020204020204" pitchFamily="34" charset="-122"/>
                          <a:cs typeface="Times New Roman" panose="02020603050405020304" pitchFamily="18" charset="0"/>
                        </a:rPr>
                        <a:t>à</a:t>
                      </a:r>
                      <a:r>
                        <a:rPr lang="en-US"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y v</a:t>
                      </a:r>
                      <a:r>
                        <a:rPr lang="en-US" sz="2800">
                          <a:solidFill>
                            <a:srgbClr val="002060"/>
                          </a:solidFill>
                          <a:effectLst/>
                          <a:latin typeface="Times New Roman" panose="02020603050405020304" pitchFamily="18" charset="0"/>
                          <a:ea typeface="Microsoft YaHei" panose="020B0503020204020204" pitchFamily="34" charset="-122"/>
                          <a:cs typeface="Times New Roman" panose="02020603050405020304" pitchFamily="18" charset="0"/>
                        </a:rPr>
                        <a:t>à</a:t>
                      </a:r>
                      <a:r>
                        <a:rPr lang="en-US"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lắng nghe </a:t>
                      </a:r>
                      <a:r>
                        <a:rPr lang="en-US" sz="2800">
                          <a:solidFill>
                            <a:srgbClr val="002060"/>
                          </a:solidFill>
                          <a:effectLst/>
                          <a:latin typeface="Times New Roman" panose="02020603050405020304" pitchFamily="18" charset="0"/>
                          <a:ea typeface="Microsoft YaHei" panose="020B0503020204020204" pitchFamily="34" charset="-122"/>
                          <a:cs typeface="Times New Roman" panose="02020603050405020304" pitchFamily="18" charset="0"/>
                        </a:rPr>
                        <a:t>ý</a:t>
                      </a:r>
                      <a:r>
                        <a:rPr lang="en-US"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kiến nhận x</a:t>
                      </a:r>
                      <a:r>
                        <a:rPr lang="en-US" sz="2800">
                          <a:solidFill>
                            <a:srgbClr val="002060"/>
                          </a:solidFill>
                          <a:effectLst/>
                          <a:latin typeface="Times New Roman" panose="02020603050405020304" pitchFamily="18" charset="0"/>
                          <a:ea typeface="Microsoft YaHei" panose="020B0503020204020204" pitchFamily="34" charset="-122"/>
                          <a:cs typeface="Times New Roman" panose="02020603050405020304" pitchFamily="18" charset="0"/>
                        </a:rPr>
                        <a:t>é</a:t>
                      </a:r>
                      <a:r>
                        <a:rPr lang="en-US"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a:t>
                      </a:r>
                    </a:p>
                    <a:p>
                      <a:pPr algn="just">
                        <a:lnSpc>
                          <a:spcPct val="150000"/>
                        </a:lnSpc>
                      </a:pPr>
                      <a:r>
                        <a:rPr lang="en-US"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Luyện kể với ngữ điệu truyền cảm kết hợp ngôn ngữ cơ thể.</a:t>
                      </a:r>
                    </a:p>
                  </a:txBody>
                  <a:tcPr marL="39370" marR="3937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541256"/>
                  </a:ext>
                </a:extLst>
              </a:tr>
            </a:tbl>
          </a:graphicData>
        </a:graphic>
      </p:graphicFrame>
      <p:sp>
        <p:nvSpPr>
          <p:cNvPr id="5" name="文本框 9">
            <a:extLst>
              <a:ext uri="{FF2B5EF4-FFF2-40B4-BE49-F238E27FC236}">
                <a16:creationId xmlns:a16="http://schemas.microsoft.com/office/drawing/2014/main" id="{954F93BB-CA42-4582-AB2D-0CD9395D278F}"/>
              </a:ext>
            </a:extLst>
          </p:cNvPr>
          <p:cNvSpPr txBox="1"/>
          <p:nvPr/>
        </p:nvSpPr>
        <p:spPr>
          <a:xfrm>
            <a:off x="2034282" y="509718"/>
            <a:ext cx="73858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VnArabiaH" panose="020B7200000000000000" pitchFamily="34" charset="0"/>
                <a:ea typeface="Yu Gothic UI Light" panose="020B0300000000000000" pitchFamily="34" charset="-128"/>
                <a:cs typeface="+mn-cs"/>
              </a:rPr>
              <a:t>I .</a:t>
            </a:r>
            <a:endParaRPr kumimoji="0" lang="zh-CN" altLang="en-US" sz="3200" b="1" i="0" u="none" strike="noStrike" kern="1200" cap="none" spc="0" normalizeH="0" baseline="0" noProof="0" dirty="0">
              <a:ln>
                <a:noFill/>
              </a:ln>
              <a:solidFill>
                <a:srgbClr val="002060"/>
              </a:solidFill>
              <a:effectLst/>
              <a:uLnTx/>
              <a:uFillTx/>
              <a:latin typeface=".VnArabiaH" panose="020B7200000000000000" pitchFamily="34" charset="0"/>
              <a:ea typeface="Yu Gothic UI Light" panose="020B0300000000000000" pitchFamily="34" charset="-128"/>
              <a:cs typeface="+mn-cs"/>
            </a:endParaRPr>
          </a:p>
        </p:txBody>
      </p:sp>
      <p:pic>
        <p:nvPicPr>
          <p:cNvPr id="6" name="Picture 5">
            <a:extLst>
              <a:ext uri="{FF2B5EF4-FFF2-40B4-BE49-F238E27FC236}">
                <a16:creationId xmlns:a16="http://schemas.microsoft.com/office/drawing/2014/main" id="{013B0C45-9107-4B6B-A753-53788EA7C577}"/>
              </a:ext>
            </a:extLst>
          </p:cNvPr>
          <p:cNvPicPr>
            <a:picLocks noChangeAspect="1"/>
          </p:cNvPicPr>
          <p:nvPr/>
        </p:nvPicPr>
        <p:blipFill>
          <a:blip r:embed="rId2">
            <a:duotone>
              <a:schemeClr val="bg2">
                <a:shade val="45000"/>
                <a:satMod val="135000"/>
              </a:schemeClr>
              <a:prstClr val="white"/>
            </a:duotone>
          </a:blip>
          <a:stretch>
            <a:fillRect/>
          </a:stretch>
        </p:blipFill>
        <p:spPr>
          <a:xfrm>
            <a:off x="2403575" y="183989"/>
            <a:ext cx="3472173" cy="1432118"/>
          </a:xfrm>
          <a:prstGeom prst="rect">
            <a:avLst/>
          </a:prstGeom>
        </p:spPr>
      </p:pic>
      <p:pic>
        <p:nvPicPr>
          <p:cNvPr id="7" name="Picture 6">
            <a:extLst>
              <a:ext uri="{FF2B5EF4-FFF2-40B4-BE49-F238E27FC236}">
                <a16:creationId xmlns:a16="http://schemas.microsoft.com/office/drawing/2014/main" id="{49F073A0-8C75-4471-90F8-D8EA03D1A71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18917" y1="23417" x2="18667" y2="27667"/>
                        <a14:backgroundMark x1="20333" y1="21833" x2="22750" y2="29083"/>
                        <a14:backgroundMark x1="15250" y1="26833" x2="21750" y2="31333"/>
                      </a14:backgroundRemoval>
                    </a14:imgEffect>
                  </a14:imgLayer>
                </a14:imgProps>
              </a:ext>
              <a:ext uri="{28A0092B-C50C-407E-A947-70E740481C1C}">
                <a14:useLocalDpi xmlns:a14="http://schemas.microsoft.com/office/drawing/2010/main" val="0"/>
              </a:ext>
            </a:extLst>
          </a:blip>
          <a:stretch>
            <a:fillRect/>
          </a:stretch>
        </p:blipFill>
        <p:spPr>
          <a:xfrm>
            <a:off x="8574457" y="2947916"/>
            <a:ext cx="4043542" cy="4688399"/>
          </a:xfrm>
          <a:prstGeom prst="rect">
            <a:avLst/>
          </a:prstGeom>
        </p:spPr>
      </p:pic>
    </p:spTree>
    <p:extLst>
      <p:ext uri="{BB962C8B-B14F-4D97-AF65-F5344CB8AC3E}">
        <p14:creationId xmlns:p14="http://schemas.microsoft.com/office/powerpoint/2010/main" val="3786712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9">
            <a:extLst>
              <a:ext uri="{FF2B5EF4-FFF2-40B4-BE49-F238E27FC236}">
                <a16:creationId xmlns:a16="http://schemas.microsoft.com/office/drawing/2014/main" id="{9D5C436E-902D-471E-9CBC-3A9E1B11BBF8}"/>
              </a:ext>
            </a:extLst>
          </p:cNvPr>
          <p:cNvSpPr txBox="1"/>
          <p:nvPr/>
        </p:nvSpPr>
        <p:spPr>
          <a:xfrm>
            <a:off x="3492055" y="478768"/>
            <a:ext cx="65845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II</a:t>
            </a:r>
            <a:endParaRPr kumimoji="0" lang="zh-CN" alt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endParaRPr>
          </a:p>
        </p:txBody>
      </p:sp>
      <p:pic>
        <p:nvPicPr>
          <p:cNvPr id="3" name="Picture 2">
            <a:extLst>
              <a:ext uri="{FF2B5EF4-FFF2-40B4-BE49-F238E27FC236}">
                <a16:creationId xmlns:a16="http://schemas.microsoft.com/office/drawing/2014/main" id="{4D0FF171-FF4D-4019-89E2-CB7C45D64D33}"/>
              </a:ext>
            </a:extLst>
          </p:cNvPr>
          <p:cNvPicPr>
            <a:picLocks noChangeAspect="1"/>
          </p:cNvPicPr>
          <p:nvPr/>
        </p:nvPicPr>
        <p:blipFill>
          <a:blip r:embed="rId2">
            <a:duotone>
              <a:schemeClr val="bg2">
                <a:shade val="45000"/>
                <a:satMod val="135000"/>
              </a:schemeClr>
              <a:prstClr val="white"/>
            </a:duotone>
          </a:blip>
          <a:stretch>
            <a:fillRect/>
          </a:stretch>
        </p:blipFill>
        <p:spPr>
          <a:xfrm>
            <a:off x="3892648" y="453546"/>
            <a:ext cx="4406703" cy="813418"/>
          </a:xfrm>
          <a:prstGeom prst="rect">
            <a:avLst/>
          </a:prstGeom>
        </p:spPr>
      </p:pic>
      <p:graphicFrame>
        <p:nvGraphicFramePr>
          <p:cNvPr id="4" name="Table 3">
            <a:extLst>
              <a:ext uri="{FF2B5EF4-FFF2-40B4-BE49-F238E27FC236}">
                <a16:creationId xmlns:a16="http://schemas.microsoft.com/office/drawing/2014/main" id="{105B6030-6812-46EF-A540-3D72C0AD65A8}"/>
              </a:ext>
            </a:extLst>
          </p:cNvPr>
          <p:cNvGraphicFramePr>
            <a:graphicFrameLocks noGrp="1"/>
          </p:cNvGraphicFramePr>
          <p:nvPr/>
        </p:nvGraphicFramePr>
        <p:xfrm>
          <a:off x="1258683" y="1266964"/>
          <a:ext cx="9744438" cy="4324072"/>
        </p:xfrm>
        <a:graphic>
          <a:graphicData uri="http://schemas.openxmlformats.org/drawingml/2006/table">
            <a:tbl>
              <a:tblPr firstRow="1" firstCol="1" bandRow="1"/>
              <a:tblGrid>
                <a:gridCol w="4962655">
                  <a:extLst>
                    <a:ext uri="{9D8B030D-6E8A-4147-A177-3AD203B41FA5}">
                      <a16:colId xmlns:a16="http://schemas.microsoft.com/office/drawing/2014/main" val="3637833460"/>
                    </a:ext>
                  </a:extLst>
                </a:gridCol>
                <a:gridCol w="4781783">
                  <a:extLst>
                    <a:ext uri="{9D8B030D-6E8A-4147-A177-3AD203B41FA5}">
                      <a16:colId xmlns:a16="http://schemas.microsoft.com/office/drawing/2014/main" val="2538171388"/>
                    </a:ext>
                  </a:extLst>
                </a:gridCol>
              </a:tblGrid>
              <a:tr h="477723">
                <a:tc>
                  <a:txBody>
                    <a:bodyPr/>
                    <a:lstStyle/>
                    <a:p>
                      <a:pPr indent="22225" algn="ctr">
                        <a:lnSpc>
                          <a:spcPct val="100000"/>
                        </a:lnSpc>
                        <a:spcBef>
                          <a:spcPts val="600"/>
                        </a:spcBef>
                      </a:pPr>
                      <a:r>
                        <a:rPr lang="en-US"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Người nói</a:t>
                      </a:r>
                      <a:endParaRPr lang="en-US"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225" algn="ctr">
                        <a:lnSpc>
                          <a:spcPct val="100000"/>
                        </a:lnSpc>
                        <a:spcBef>
                          <a:spcPts val="600"/>
                        </a:spcBef>
                      </a:pPr>
                      <a:r>
                        <a:rPr lang="en-US"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Người nghe</a:t>
                      </a:r>
                      <a:endParaRPr lang="en-US"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70" marR="3937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24633429"/>
                  </a:ext>
                </a:extLst>
              </a:tr>
              <a:tr h="3846349">
                <a:tc>
                  <a:txBody>
                    <a:bodyPr/>
                    <a:lstStyle/>
                    <a:p>
                      <a:pPr marR="63500" indent="22225" algn="just">
                        <a:lnSpc>
                          <a:spcPct val="100000"/>
                        </a:lnSpc>
                        <a:spcBef>
                          <a:spcPts val="600"/>
                        </a:spcBef>
                      </a:pPr>
                      <a:r>
                        <a:rPr lang="en-US"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Nói đúng cốt truyện đã chọn</a:t>
                      </a:r>
                    </a:p>
                    <a:p>
                      <a:pPr marR="63500" indent="22225" algn="just">
                        <a:lnSpc>
                          <a:spcPct val="100000"/>
                        </a:lnSpc>
                        <a:spcBef>
                          <a:spcPts val="600"/>
                        </a:spcBef>
                      </a:pPr>
                      <a:r>
                        <a:rPr lang="en-US"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Sáng tạo nhưng không làm sai nội dung cơ bản.</a:t>
                      </a:r>
                    </a:p>
                    <a:p>
                      <a:pPr marR="63500" indent="22225" algn="just">
                        <a:lnSpc>
                          <a:spcPct val="100000"/>
                        </a:lnSpc>
                        <a:spcBef>
                          <a:spcPts val="600"/>
                        </a:spcBef>
                      </a:pPr>
                      <a:r>
                        <a:rPr lang="en-US"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Nói tự nhiên, sinh động, tự tin, tương tác với người nghe.</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225" algn="just">
                        <a:lnSpc>
                          <a:spcPct val="100000"/>
                        </a:lnSpc>
                        <a:spcBef>
                          <a:spcPts val="600"/>
                        </a:spcBef>
                      </a:pPr>
                      <a:r>
                        <a:rPr lang="en-US"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Tập trung lắng nghe, nắm được nội dung </a:t>
                      </a:r>
                    </a:p>
                    <a:p>
                      <a:pPr indent="22225" algn="just">
                        <a:lnSpc>
                          <a:spcPct val="100000"/>
                        </a:lnSpc>
                        <a:spcBef>
                          <a:spcPts val="600"/>
                        </a:spcBef>
                      </a:pPr>
                      <a:r>
                        <a:rPr lang="en-US"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Chú ý cách trình bày, thái độ người nói</a:t>
                      </a:r>
                      <a:endParaRPr lang="en-US"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indent="22225" algn="just">
                        <a:lnSpc>
                          <a:spcPct val="100000"/>
                        </a:lnSpc>
                        <a:spcBef>
                          <a:spcPts val="600"/>
                        </a:spcBef>
                      </a:pPr>
                      <a:r>
                        <a:rPr lang="en-US"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G</a:t>
                      </a:r>
                      <a:r>
                        <a:rPr lang="en-US" sz="28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hi lại nội dung sẽ thảo luận với người nói.</a:t>
                      </a:r>
                      <a:endParaRPr lang="en-US"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indent="22225" algn="just">
                        <a:lnSpc>
                          <a:spcPct val="100000"/>
                        </a:lnSpc>
                        <a:spcBef>
                          <a:spcPts val="600"/>
                        </a:spcBef>
                      </a:pPr>
                      <a:r>
                        <a:rPr lang="en-US" sz="28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Đánh giá, nhận xét bài nói bằng phiếu đánh giá.</a:t>
                      </a:r>
                      <a:endParaRPr lang="en-US"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70" marR="3937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5850040"/>
                  </a:ext>
                </a:extLst>
              </a:tr>
            </a:tbl>
          </a:graphicData>
        </a:graphic>
      </p:graphicFrame>
    </p:spTree>
    <p:extLst>
      <p:ext uri="{BB962C8B-B14F-4D97-AF65-F5344CB8AC3E}">
        <p14:creationId xmlns:p14="http://schemas.microsoft.com/office/powerpoint/2010/main" val="43387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9">
            <a:extLst>
              <a:ext uri="{FF2B5EF4-FFF2-40B4-BE49-F238E27FC236}">
                <a16:creationId xmlns:a16="http://schemas.microsoft.com/office/drawing/2014/main" id="{EF39FA96-E8C4-40EB-AE93-4E25A9F22517}"/>
              </a:ext>
            </a:extLst>
          </p:cNvPr>
          <p:cNvSpPr txBox="1"/>
          <p:nvPr/>
        </p:nvSpPr>
        <p:spPr>
          <a:xfrm>
            <a:off x="2962931" y="929238"/>
            <a:ext cx="84022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02060"/>
                </a:solidFill>
                <a:effectLst/>
                <a:uLnTx/>
                <a:uFillTx/>
                <a:latin typeface=".VnArabiaH" panose="020B7200000000000000" pitchFamily="34" charset="0"/>
                <a:ea typeface="微软雅黑"/>
                <a:cs typeface="+mn-cs"/>
              </a:rPr>
              <a:t>III</a:t>
            </a:r>
            <a:endParaRPr kumimoji="0" lang="zh-CN" altLang="en-US" sz="3200" b="1" i="0" u="none" strike="noStrike" kern="1200" cap="none" spc="0" normalizeH="0" baseline="0" noProof="0" dirty="0">
              <a:ln>
                <a:noFill/>
              </a:ln>
              <a:solidFill>
                <a:srgbClr val="002060"/>
              </a:solidFill>
              <a:effectLst/>
              <a:uLnTx/>
              <a:uFillTx/>
              <a:latin typeface=".VnArabiaH" panose="020B7200000000000000" pitchFamily="34" charset="0"/>
              <a:ea typeface="微软雅黑"/>
              <a:cs typeface="+mn-cs"/>
            </a:endParaRPr>
          </a:p>
        </p:txBody>
      </p:sp>
      <p:pic>
        <p:nvPicPr>
          <p:cNvPr id="3" name="Picture 2">
            <a:extLst>
              <a:ext uri="{FF2B5EF4-FFF2-40B4-BE49-F238E27FC236}">
                <a16:creationId xmlns:a16="http://schemas.microsoft.com/office/drawing/2014/main" id="{07B1673D-2677-4719-BF6C-7063256D4A04}"/>
              </a:ext>
            </a:extLst>
          </p:cNvPr>
          <p:cNvPicPr>
            <a:picLocks noChangeAspect="1"/>
          </p:cNvPicPr>
          <p:nvPr/>
        </p:nvPicPr>
        <p:blipFill>
          <a:blip r:embed="rId2">
            <a:duotone>
              <a:schemeClr val="bg2">
                <a:shade val="45000"/>
                <a:satMod val="135000"/>
              </a:schemeClr>
              <a:prstClr val="white"/>
            </a:duotone>
          </a:blip>
          <a:stretch>
            <a:fillRect/>
          </a:stretch>
        </p:blipFill>
        <p:spPr>
          <a:xfrm>
            <a:off x="3803155" y="818866"/>
            <a:ext cx="3107009" cy="1009690"/>
          </a:xfrm>
          <a:prstGeom prst="rect">
            <a:avLst/>
          </a:prstGeom>
        </p:spPr>
      </p:pic>
      <p:graphicFrame>
        <p:nvGraphicFramePr>
          <p:cNvPr id="4" name="Table 3">
            <a:extLst>
              <a:ext uri="{FF2B5EF4-FFF2-40B4-BE49-F238E27FC236}">
                <a16:creationId xmlns:a16="http://schemas.microsoft.com/office/drawing/2014/main" id="{61B847D2-AB00-4A24-ABE5-852702280171}"/>
              </a:ext>
            </a:extLst>
          </p:cNvPr>
          <p:cNvGraphicFramePr>
            <a:graphicFrameLocks noGrp="1"/>
          </p:cNvGraphicFramePr>
          <p:nvPr/>
        </p:nvGraphicFramePr>
        <p:xfrm>
          <a:off x="1381712" y="1989241"/>
          <a:ext cx="9891339" cy="3040205"/>
        </p:xfrm>
        <a:graphic>
          <a:graphicData uri="http://schemas.openxmlformats.org/drawingml/2006/table">
            <a:tbl>
              <a:tblPr firstRow="1" firstCol="1" bandRow="1"/>
              <a:tblGrid>
                <a:gridCol w="4611205">
                  <a:extLst>
                    <a:ext uri="{9D8B030D-6E8A-4147-A177-3AD203B41FA5}">
                      <a16:colId xmlns:a16="http://schemas.microsoft.com/office/drawing/2014/main" val="3574123727"/>
                    </a:ext>
                  </a:extLst>
                </a:gridCol>
                <a:gridCol w="5280134">
                  <a:extLst>
                    <a:ext uri="{9D8B030D-6E8A-4147-A177-3AD203B41FA5}">
                      <a16:colId xmlns:a16="http://schemas.microsoft.com/office/drawing/2014/main" val="4138782169"/>
                    </a:ext>
                  </a:extLst>
                </a:gridCol>
              </a:tblGrid>
              <a:tr h="593304">
                <a:tc>
                  <a:txBody>
                    <a:bodyPr/>
                    <a:lstStyle/>
                    <a:p>
                      <a:pPr indent="22225" algn="ctr">
                        <a:lnSpc>
                          <a:spcPct val="150000"/>
                        </a:lnSpc>
                      </a:pPr>
                      <a:r>
                        <a:rPr lang="en-US"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Người nói</a:t>
                      </a:r>
                      <a:endParaRPr lang="en-US"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225" algn="ctr">
                        <a:lnSpc>
                          <a:spcPct val="150000"/>
                        </a:lnSpc>
                      </a:pPr>
                      <a:r>
                        <a:rPr lang="en-US"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Người nghe</a:t>
                      </a:r>
                      <a:endParaRPr lang="en-US"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70" marR="3937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8720790"/>
                  </a:ext>
                </a:extLst>
              </a:tr>
              <a:tr h="1200582">
                <a:tc>
                  <a:txBody>
                    <a:bodyPr/>
                    <a:lstStyle/>
                    <a:p>
                      <a:pPr indent="22225" algn="just">
                        <a:lnSpc>
                          <a:spcPct val="150000"/>
                        </a:lnSpc>
                      </a:pPr>
                      <a:r>
                        <a:rPr lang="en-US"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 Lắng nghe, phản hồi ý kiến</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225" algn="just">
                        <a:lnSpc>
                          <a:spcPct val="150000"/>
                        </a:lnSpc>
                      </a:pPr>
                      <a:r>
                        <a:rPr lang="en-US"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Trao đổi về bài nói với người nói.</a:t>
                      </a:r>
                    </a:p>
                  </a:txBody>
                  <a:tcPr marL="39370" marR="3937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1656279"/>
                  </a:ext>
                </a:extLst>
              </a:tr>
              <a:tr h="1246319">
                <a:tc gridSpan="2">
                  <a:txBody>
                    <a:bodyPr/>
                    <a:lstStyle/>
                    <a:p>
                      <a:pPr algn="just">
                        <a:lnSpc>
                          <a:spcPct val="150000"/>
                        </a:lnSpc>
                      </a:pPr>
                      <a:r>
                        <a:rPr lang="en-US"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Cùng nhau bàn luận, bình phẩm câu chuyện vừa kể</a:t>
                      </a:r>
                    </a:p>
                    <a:p>
                      <a:pPr algn="just">
                        <a:lnSpc>
                          <a:spcPct val="150000"/>
                        </a:lnSpc>
                      </a:pPr>
                      <a:r>
                        <a:rPr lang="en-US"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Trao đổi, rút kinh nghiệm.</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indent="22225" algn="just">
                        <a:lnSpc>
                          <a:spcPct val="115000"/>
                        </a:lnSpc>
                      </a:pP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70" marR="3937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7652736"/>
                  </a:ext>
                </a:extLst>
              </a:tr>
            </a:tbl>
          </a:graphicData>
        </a:graphic>
      </p:graphicFrame>
    </p:spTree>
    <p:extLst>
      <p:ext uri="{BB962C8B-B14F-4D97-AF65-F5344CB8AC3E}">
        <p14:creationId xmlns:p14="http://schemas.microsoft.com/office/powerpoint/2010/main" val="1650093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3E7B25-7A61-4C28-9807-69EF688E483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tretch>
            <a:fillRect/>
          </a:stretch>
        </p:blipFill>
        <p:spPr>
          <a:xfrm flipH="1">
            <a:off x="3499566" y="1541265"/>
            <a:ext cx="4955320" cy="5316735"/>
          </a:xfrm>
          <a:prstGeom prst="rect">
            <a:avLst/>
          </a:prstGeom>
          <a:ln>
            <a:noFill/>
          </a:ln>
        </p:spPr>
      </p:pic>
      <p:pic>
        <p:nvPicPr>
          <p:cNvPr id="3" name="Picture 2">
            <a:extLst>
              <a:ext uri="{FF2B5EF4-FFF2-40B4-BE49-F238E27FC236}">
                <a16:creationId xmlns:a16="http://schemas.microsoft.com/office/drawing/2014/main" id="{C10C70A4-1A5F-46A6-B560-777DB973167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tretch>
            <a:fillRect/>
          </a:stretch>
        </p:blipFill>
        <p:spPr>
          <a:xfrm flipH="1">
            <a:off x="3448296" y="1685390"/>
            <a:ext cx="4955321" cy="5081314"/>
          </a:xfrm>
          <a:prstGeom prst="rect">
            <a:avLst/>
          </a:prstGeom>
          <a:ln>
            <a:noFill/>
          </a:ln>
        </p:spPr>
      </p:pic>
      <p:pic>
        <p:nvPicPr>
          <p:cNvPr id="4" name="Picture 3">
            <a:extLst>
              <a:ext uri="{FF2B5EF4-FFF2-40B4-BE49-F238E27FC236}">
                <a16:creationId xmlns:a16="http://schemas.microsoft.com/office/drawing/2014/main" id="{31522552-218B-40E6-855A-60C20DB9167E}"/>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200000"/>
                    </a14:imgEffect>
                  </a14:imgLayer>
                </a14:imgProps>
              </a:ext>
            </a:extLst>
          </a:blip>
          <a:stretch>
            <a:fillRect/>
          </a:stretch>
        </p:blipFill>
        <p:spPr>
          <a:xfrm flipH="1">
            <a:off x="3455866" y="1708981"/>
            <a:ext cx="4965529" cy="5026870"/>
          </a:xfrm>
          <a:prstGeom prst="rect">
            <a:avLst/>
          </a:prstGeom>
          <a:ln>
            <a:noFill/>
          </a:ln>
        </p:spPr>
      </p:pic>
      <p:pic>
        <p:nvPicPr>
          <p:cNvPr id="5" name="Picture 4">
            <a:extLst>
              <a:ext uri="{FF2B5EF4-FFF2-40B4-BE49-F238E27FC236}">
                <a16:creationId xmlns:a16="http://schemas.microsoft.com/office/drawing/2014/main" id="{6408D828-BFD7-4993-9266-E7A772FB0ABE}"/>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saturation sat="200000"/>
                    </a14:imgEffect>
                  </a14:imgLayer>
                </a14:imgProps>
              </a:ext>
            </a:extLst>
          </a:blip>
          <a:stretch>
            <a:fillRect/>
          </a:stretch>
        </p:blipFill>
        <p:spPr>
          <a:xfrm flipH="1">
            <a:off x="3463156" y="1801086"/>
            <a:ext cx="4965529" cy="4990574"/>
          </a:xfrm>
          <a:prstGeom prst="rect">
            <a:avLst/>
          </a:prstGeom>
          <a:ln>
            <a:noFill/>
          </a:ln>
        </p:spPr>
      </p:pic>
      <p:pic>
        <p:nvPicPr>
          <p:cNvPr id="6" name="Picture 5">
            <a:extLst>
              <a:ext uri="{FF2B5EF4-FFF2-40B4-BE49-F238E27FC236}">
                <a16:creationId xmlns:a16="http://schemas.microsoft.com/office/drawing/2014/main" id="{DDCEEDF1-828D-49DC-825D-9715D14D222D}"/>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Effect>
                      <a14:saturation sat="200000"/>
                    </a14:imgEffect>
                  </a14:imgLayer>
                </a14:imgProps>
              </a:ext>
            </a:extLst>
          </a:blip>
          <a:stretch>
            <a:fillRect/>
          </a:stretch>
        </p:blipFill>
        <p:spPr>
          <a:xfrm flipH="1">
            <a:off x="3490472" y="1592971"/>
            <a:ext cx="4955320" cy="5252998"/>
          </a:xfrm>
          <a:prstGeom prst="rect">
            <a:avLst/>
          </a:prstGeom>
          <a:ln>
            <a:noFill/>
          </a:ln>
        </p:spPr>
      </p:pic>
      <p:pic>
        <p:nvPicPr>
          <p:cNvPr id="7" name="Picture 6">
            <a:extLst>
              <a:ext uri="{FF2B5EF4-FFF2-40B4-BE49-F238E27FC236}">
                <a16:creationId xmlns:a16="http://schemas.microsoft.com/office/drawing/2014/main" id="{C3743CCA-B8DE-4537-8100-8A11FDE4570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tretch>
            <a:fillRect/>
          </a:stretch>
        </p:blipFill>
        <p:spPr>
          <a:xfrm flipH="1">
            <a:off x="3499566" y="1541265"/>
            <a:ext cx="4955320" cy="5316735"/>
          </a:xfrm>
          <a:prstGeom prst="rect">
            <a:avLst/>
          </a:prstGeom>
          <a:ln>
            <a:noFill/>
          </a:ln>
        </p:spPr>
      </p:pic>
      <p:sp>
        <p:nvSpPr>
          <p:cNvPr id="8" name="TextBox 7">
            <a:extLst>
              <a:ext uri="{FF2B5EF4-FFF2-40B4-BE49-F238E27FC236}">
                <a16:creationId xmlns:a16="http://schemas.microsoft.com/office/drawing/2014/main" id="{FD4084EF-E9D1-4478-889D-9D3F3501E3F6}"/>
              </a:ext>
            </a:extLst>
          </p:cNvPr>
          <p:cNvSpPr txBox="1"/>
          <p:nvPr/>
        </p:nvSpPr>
        <p:spPr>
          <a:xfrm>
            <a:off x="403111" y="5346457"/>
            <a:ext cx="2539850" cy="678900"/>
          </a:xfrm>
          <a:prstGeom prst="rect">
            <a:avLst/>
          </a:prstGeom>
          <a:noFill/>
          <a:ln>
            <a:noFill/>
          </a:ln>
          <a:effectLst>
            <a:softEdge rad="63500"/>
          </a:effectLst>
        </p:spPr>
        <p:txBody>
          <a:bodyPr wrap="square" rtlCol="0">
            <a:spAutoFit/>
          </a:bodyPr>
          <a:lstStyle/>
          <a:p>
            <a:pPr marL="342900" marR="0" lvl="0" indent="-342900" algn="ctr" defTabSz="914400" rtl="0" eaLnBrk="1" fontAlgn="auto" latinLnBrk="0" hangingPunct="1">
              <a:lnSpc>
                <a:spcPct val="150000"/>
              </a:lnSpc>
              <a:spcBef>
                <a:spcPts val="0"/>
              </a:spcBef>
              <a:spcAft>
                <a:spcPts val="0"/>
              </a:spcAft>
              <a:buClrTx/>
              <a:buSzTx/>
              <a:buFontTx/>
              <a:buAutoNum type="arabicPeriod"/>
              <a:tabLst/>
              <a:defRPr/>
            </a:pPr>
            <a:r>
              <a:rPr kumimoji="0" lang="en-US" sz="28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BẮT ĐẦU</a:t>
            </a:r>
          </a:p>
        </p:txBody>
      </p:sp>
      <p:sp>
        <p:nvSpPr>
          <p:cNvPr id="9" name="TextBox 8">
            <a:extLst>
              <a:ext uri="{FF2B5EF4-FFF2-40B4-BE49-F238E27FC236}">
                <a16:creationId xmlns:a16="http://schemas.microsoft.com/office/drawing/2014/main" id="{B3986C9E-5A7A-402F-BAEC-20E0F937EEFA}"/>
              </a:ext>
            </a:extLst>
          </p:cNvPr>
          <p:cNvSpPr txBox="1"/>
          <p:nvPr/>
        </p:nvSpPr>
        <p:spPr>
          <a:xfrm>
            <a:off x="403110" y="2538898"/>
            <a:ext cx="2820251" cy="537220"/>
          </a:xfrm>
          <a:prstGeom prst="rect">
            <a:avLst/>
          </a:prstGeom>
          <a:noFill/>
          <a:ln>
            <a:noFill/>
          </a:ln>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2. DIỄN BIẾN</a:t>
            </a:r>
          </a:p>
        </p:txBody>
      </p:sp>
      <p:sp>
        <p:nvSpPr>
          <p:cNvPr id="10" name="TextBox 9">
            <a:extLst>
              <a:ext uri="{FF2B5EF4-FFF2-40B4-BE49-F238E27FC236}">
                <a16:creationId xmlns:a16="http://schemas.microsoft.com/office/drawing/2014/main" id="{A32B3012-5A1F-4FA8-B4A4-719FA78238AC}"/>
              </a:ext>
            </a:extLst>
          </p:cNvPr>
          <p:cNvSpPr txBox="1"/>
          <p:nvPr/>
        </p:nvSpPr>
        <p:spPr>
          <a:xfrm>
            <a:off x="4543234" y="1388037"/>
            <a:ext cx="3856701" cy="523220"/>
          </a:xfrm>
          <a:prstGeom prst="rect">
            <a:avLst/>
          </a:prstGeom>
          <a:noFill/>
          <a:ln>
            <a:noFill/>
          </a:ln>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3. CAO TRÀO</a:t>
            </a:r>
          </a:p>
        </p:txBody>
      </p:sp>
      <p:sp>
        <p:nvSpPr>
          <p:cNvPr id="11" name="TextBox 10">
            <a:extLst>
              <a:ext uri="{FF2B5EF4-FFF2-40B4-BE49-F238E27FC236}">
                <a16:creationId xmlns:a16="http://schemas.microsoft.com/office/drawing/2014/main" id="{9E3F365C-4DEF-438D-A410-3CD35FBD3361}"/>
              </a:ext>
            </a:extLst>
          </p:cNvPr>
          <p:cNvSpPr txBox="1"/>
          <p:nvPr/>
        </p:nvSpPr>
        <p:spPr>
          <a:xfrm>
            <a:off x="8301472" y="2408022"/>
            <a:ext cx="3233184" cy="954107"/>
          </a:xfrm>
          <a:prstGeom prst="rect">
            <a:avLst/>
          </a:prstGeom>
          <a:solidFill>
            <a:schemeClr val="bg1"/>
          </a:solidFill>
          <a:ln>
            <a:noFill/>
          </a:ln>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4. SAU CAO TRÀO</a:t>
            </a:r>
          </a:p>
        </p:txBody>
      </p:sp>
      <p:sp>
        <p:nvSpPr>
          <p:cNvPr id="12" name="TextBox 11">
            <a:extLst>
              <a:ext uri="{FF2B5EF4-FFF2-40B4-BE49-F238E27FC236}">
                <a16:creationId xmlns:a16="http://schemas.microsoft.com/office/drawing/2014/main" id="{EBF54910-9253-4341-8384-F3A9C061AF24}"/>
              </a:ext>
            </a:extLst>
          </p:cNvPr>
          <p:cNvSpPr txBox="1"/>
          <p:nvPr/>
        </p:nvSpPr>
        <p:spPr>
          <a:xfrm>
            <a:off x="8670825" y="5203698"/>
            <a:ext cx="2494479" cy="537220"/>
          </a:xfrm>
          <a:prstGeom prst="rect">
            <a:avLst/>
          </a:prstGeom>
          <a:solidFill>
            <a:schemeClr val="bg1"/>
          </a:solidFill>
          <a:ln>
            <a:noFill/>
          </a:ln>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5. KẾT THÚC</a:t>
            </a:r>
          </a:p>
        </p:txBody>
      </p:sp>
      <p:sp>
        <p:nvSpPr>
          <p:cNvPr id="15" name="TextBox 14">
            <a:extLst>
              <a:ext uri="{FF2B5EF4-FFF2-40B4-BE49-F238E27FC236}">
                <a16:creationId xmlns:a16="http://schemas.microsoft.com/office/drawing/2014/main" id="{DB752E07-963B-4804-8F2E-452C81563894}"/>
              </a:ext>
            </a:extLst>
          </p:cNvPr>
          <p:cNvSpPr txBox="1"/>
          <p:nvPr/>
        </p:nvSpPr>
        <p:spPr>
          <a:xfrm>
            <a:off x="291548" y="-21028"/>
            <a:ext cx="11754677" cy="1111715"/>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a:ln>
                  <a:noFill/>
                </a:ln>
                <a:solidFill>
                  <a:srgbClr val="434343"/>
                </a:solidFill>
                <a:effectLst/>
                <a:uLnTx/>
                <a:uFillTx/>
                <a:latin typeface="Times New Roman" panose="02020603050405020304" pitchFamily="18" charset="0"/>
                <a:ea typeface="Calibri" panose="020F0502020204030204" pitchFamily="34" charset="0"/>
                <a:cs typeface="Times New Roman" panose="02020603050405020304" pitchFamily="18" charset="0"/>
              </a:rPr>
              <a:t>PHIẾU HỌC TẬP 1:</a:t>
            </a:r>
            <a:endParaRPr kumimoji="0" lang="en-US" sz="2800" b="0" i="0" u="none" strike="noStrike" kern="1200" cap="none" spc="0" normalizeH="0" baseline="0" noProof="0">
              <a:ln>
                <a:noFill/>
              </a:ln>
              <a:solidFill>
                <a:srgbClr val="434343"/>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800"/>
              </a:spcAft>
              <a:buClrTx/>
              <a:buSzTx/>
              <a:buFontTx/>
              <a:buNone/>
              <a:tabLst/>
              <a:defRPr/>
            </a:pPr>
            <a:r>
              <a:rPr kumimoji="0" lang="en-US" sz="2800" b="1" i="0" u="none" strike="noStrike" kern="1200" cap="none" spc="0" normalizeH="0" baseline="0" noProof="0">
                <a:ln>
                  <a:noFill/>
                </a:ln>
                <a:solidFill>
                  <a:srgbClr val="434343"/>
                </a:solidFill>
                <a:effectLst/>
                <a:uLnTx/>
                <a:uFillTx/>
                <a:latin typeface="Times New Roman" panose="02020603050405020304" pitchFamily="18" charset="0"/>
                <a:ea typeface="Calibri" panose="020F0502020204030204" pitchFamily="34" charset="0"/>
                <a:cs typeface="Times New Roman" panose="02020603050405020304" pitchFamily="18" charset="0"/>
              </a:rPr>
              <a:t>Sơ đồ 5 ngón tay sắp xếp ý tưởng và xây dựng cốt truyện ngụ ngôn định kể:</a:t>
            </a:r>
            <a:endParaRPr kumimoji="0" lang="en-US" sz="2800" b="0" i="0" u="none" strike="noStrike" kern="1200" cap="none" spc="0" normalizeH="0" baseline="0" noProof="0">
              <a:ln>
                <a:noFill/>
              </a:ln>
              <a:solidFill>
                <a:srgbClr val="434343"/>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1565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horizontal)">
                                      <p:cBhvr>
                                        <p:cTn id="20" dur="500"/>
                                        <p:tgtEl>
                                          <p:spTgt spid="4"/>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randombar(horizontal)">
                                      <p:cBhvr>
                                        <p:cTn id="28" dur="500"/>
                                        <p:tgtEl>
                                          <p:spTgt spid="5"/>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randombar(horizontal)">
                                      <p:cBhvr>
                                        <p:cTn id="36" dur="500"/>
                                        <p:tgtEl>
                                          <p:spTgt spid="6"/>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randombar(horizontal)">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randombar(horizontal)">
                                      <p:cBhvr>
                                        <p:cTn id="44" dur="500"/>
                                        <p:tgtEl>
                                          <p:spTgt spid="7"/>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randombar(horizontal)">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70420151032"/>
  <p:tag name="MH_LIBRARY" val="GRAPHIC"/>
  <p:tag name="MH_ORDER" val="文本框 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99FFCC"/>
        </a:solidFill>
        <a:ln w="25400">
          <a:solidFill>
            <a:srgbClr val="385D8A"/>
          </a:solidFill>
          <a:round/>
          <a:headEnd/>
          <a:tailEnd/>
        </a:ln>
      </a:spPr>
      <a:bodyPr anchor="ctr"/>
      <a:lstStyle>
        <a:defPPr algn="ctr">
          <a:defRPr sz="2800" b="1" dirty="0">
            <a:solidFill>
              <a:srgbClr val="C00000"/>
            </a:solidFill>
            <a:latin typeface="Times New Roman" pitchFamily="18" charset="0"/>
            <a:cs typeface="Times New Roman" pitchFamily="18" charset="0"/>
          </a:defRPr>
        </a:defPPr>
      </a:lstStyle>
    </a:sp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Aqua Marketing Plan by Slidego">
  <a:themeElements>
    <a:clrScheme name="Simple Light">
      <a:dk1>
        <a:srgbClr val="434343"/>
      </a:dk1>
      <a:lt1>
        <a:srgbClr val="FFFFFF"/>
      </a:lt1>
      <a:dk2>
        <a:srgbClr val="073763"/>
      </a:dk2>
      <a:lt2>
        <a:srgbClr val="3D85C6"/>
      </a:lt2>
      <a:accent1>
        <a:srgbClr val="3D85C6"/>
      </a:accent1>
      <a:accent2>
        <a:srgbClr val="B6D7A8"/>
      </a:accent2>
      <a:accent3>
        <a:srgbClr val="9FC5E8"/>
      </a:accent3>
      <a:accent4>
        <a:srgbClr val="9EDCD9"/>
      </a:accent4>
      <a:accent5>
        <a:srgbClr val="93C47D"/>
      </a:accent5>
      <a:accent6>
        <a:srgbClr val="6FA8DC"/>
      </a:accent6>
      <a:hlink>
        <a:srgbClr val="07376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Art Subject for Pre-K: Dance by Slidesgo">
  <a:themeElements>
    <a:clrScheme name="Simple Light">
      <a:dk1>
        <a:srgbClr val="5A5A5A"/>
      </a:dk1>
      <a:lt1>
        <a:srgbClr val="FFF8F3"/>
      </a:lt1>
      <a:dk2>
        <a:srgbClr val="A9D3FF"/>
      </a:dk2>
      <a:lt2>
        <a:srgbClr val="FFAC95"/>
      </a:lt2>
      <a:accent1>
        <a:srgbClr val="FDBC00"/>
      </a:accent1>
      <a:accent2>
        <a:srgbClr val="FF8D1F"/>
      </a:accent2>
      <a:accent3>
        <a:srgbClr val="FF6033"/>
      </a:accent3>
      <a:accent4>
        <a:srgbClr val="4B98EA"/>
      </a:accent4>
      <a:accent5>
        <a:srgbClr val="FFFFFF"/>
      </a:accent5>
      <a:accent6>
        <a:srgbClr val="FFFFFF"/>
      </a:accent6>
      <a:hlink>
        <a:srgbClr val="5A5A5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World Elephant Day Minitheme">
  <a:themeElements>
    <a:clrScheme name="Simple Light">
      <a:dk1>
        <a:srgbClr val="783F04"/>
      </a:dk1>
      <a:lt1>
        <a:srgbClr val="19430B"/>
      </a:lt1>
      <a:dk2>
        <a:srgbClr val="B8CE37"/>
      </a:dk2>
      <a:lt2>
        <a:srgbClr val="C9AB8F"/>
      </a:lt2>
      <a:accent1>
        <a:srgbClr val="3E6E2E"/>
      </a:accent1>
      <a:accent2>
        <a:srgbClr val="8BA134"/>
      </a:accent2>
      <a:accent3>
        <a:srgbClr val="191919"/>
      </a:accent3>
      <a:accent4>
        <a:srgbClr val="DB5B22"/>
      </a:accent4>
      <a:accent5>
        <a:srgbClr val="E2BD2F"/>
      </a:accent5>
      <a:accent6>
        <a:srgbClr val="FFFFFF"/>
      </a:accent6>
      <a:hlink>
        <a:srgbClr val="19430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World Frog Day by Slidesgo">
  <a:themeElements>
    <a:clrScheme name="Simple Light">
      <a:dk1>
        <a:srgbClr val="191919"/>
      </a:dk1>
      <a:lt1>
        <a:srgbClr val="FFD2CD"/>
      </a:lt1>
      <a:dk2>
        <a:srgbClr val="89874F"/>
      </a:dk2>
      <a:lt2>
        <a:srgbClr val="FFFFFF"/>
      </a:lt2>
      <a:accent1>
        <a:srgbClr val="FF9387"/>
      </a:accent1>
      <a:accent2>
        <a:srgbClr val="FF7969"/>
      </a:accent2>
      <a:accent3>
        <a:srgbClr val="FEAC3F"/>
      </a:accent3>
      <a:accent4>
        <a:srgbClr val="A29F5E"/>
      </a:accent4>
      <a:accent5>
        <a:srgbClr val="757243"/>
      </a:accent5>
      <a:accent6>
        <a:srgbClr val="808BC5"/>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919</Words>
  <Application>Microsoft Office PowerPoint</Application>
  <PresentationFormat>Widescreen</PresentationFormat>
  <Paragraphs>68</Paragraphs>
  <Slides>26</Slides>
  <Notes>2</Notes>
  <HiddenSlides>0</HiddenSlides>
  <MMClips>3</MMClips>
  <ScaleCrop>false</ScaleCrop>
  <HeadingPairs>
    <vt:vector size="6" baseType="variant">
      <vt:variant>
        <vt:lpstr>Fonts Used</vt:lpstr>
      </vt:variant>
      <vt:variant>
        <vt:i4>18</vt:i4>
      </vt:variant>
      <vt:variant>
        <vt:lpstr>Theme</vt:lpstr>
      </vt:variant>
      <vt:variant>
        <vt:i4>7</vt:i4>
      </vt:variant>
      <vt:variant>
        <vt:lpstr>Slide Titles</vt:lpstr>
      </vt:variant>
      <vt:variant>
        <vt:i4>26</vt:i4>
      </vt:variant>
    </vt:vector>
  </HeadingPairs>
  <TitlesOfParts>
    <vt:vector size="51" baseType="lpstr">
      <vt:lpstr>.VnArabiaH</vt:lpstr>
      <vt:lpstr>Algerian</vt:lpstr>
      <vt:lpstr>Archivo</vt:lpstr>
      <vt:lpstr>Arial</vt:lpstr>
      <vt:lpstr>Arial Narrow</vt:lpstr>
      <vt:lpstr>Bebas Neue</vt:lpstr>
      <vt:lpstr>Calibri</vt:lpstr>
      <vt:lpstr>Calibri Light</vt:lpstr>
      <vt:lpstr>Fira Sans Extra Condensed Medium</vt:lpstr>
      <vt:lpstr>Fredoka One</vt:lpstr>
      <vt:lpstr>Inter</vt:lpstr>
      <vt:lpstr>Open Sans</vt:lpstr>
      <vt:lpstr>Overpass Black</vt:lpstr>
      <vt:lpstr>Rubik</vt:lpstr>
      <vt:lpstr>Rubik Medium</vt:lpstr>
      <vt:lpstr>Rubik Mono One</vt:lpstr>
      <vt:lpstr>Segoe UI Black</vt:lpstr>
      <vt:lpstr>Times New Roman</vt:lpstr>
      <vt:lpstr>Office Theme</vt:lpstr>
      <vt:lpstr>1_Office Theme</vt:lpstr>
      <vt:lpstr>1_Default Design</vt:lpstr>
      <vt:lpstr>3_Aqua Marketing Plan by Slidego</vt:lpstr>
      <vt:lpstr>4_Art Subject for Pre-K: Dance by Slidesgo</vt:lpstr>
      <vt:lpstr>World Elephant Day Minitheme</vt:lpstr>
      <vt:lpstr>World Frog 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NHÓM DI SẢN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Trần Thị Hảo</dc:creator>
  <cp:lastModifiedBy>Trần Thị Hảo</cp:lastModifiedBy>
  <cp:revision>3</cp:revision>
  <dcterms:created xsi:type="dcterms:W3CDTF">2023-04-05T04:30:52Z</dcterms:created>
  <dcterms:modified xsi:type="dcterms:W3CDTF">2023-04-05T04:36:09Z</dcterms:modified>
</cp:coreProperties>
</file>